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6858000" cy="9144000"/>
  <p:defaultTextStyle>
    <a:defPPr>
      <a:defRPr lang="en-US"/>
    </a:defPPr>
    <a:lvl1pPr marL="0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>
      <p:cViewPr varScale="1">
        <p:scale>
          <a:sx n="74" d="100"/>
          <a:sy n="74" d="100"/>
        </p:scale>
        <p:origin x="3136" y="19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4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 8350,'5'-1'834,"-2"-2"-711,-2 2 316,-1-3-239,0 4 1,0 4-1,0 2-103,0 2 0,-1 1 0,-1 1 0,-1 3-126,1 2 1,-3-1-1,0 1 1,-1 1-42,-1 2 1,2 0-1,-2 0 1,1-1-3,-1-1 0,2 0 0,0-4 1,0 0 54,0 1 1,3-5 0,-1 1-123,2-1 115,1-4 0,4-1 0,2-5 1,2-2 20,1-1 1,0-1 0,1-3-1,2-1 10,0 1 0,1 3 0,-1 0 1,2-1 10,1-1 1,2 0 0,-2 1 0,2 1-62,2-2 1,-2 3-1,0 0 1,-1 0-1,2 1 1,-3 0-1,-1 1 1,-3 0-584,-1 0 1,-1 0-59,1 3 0,-5 4 450,-2 2 0,-3 2 0,-3 0 1,-3-2 233,-3-3 0,4-2 0,-7 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23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147 165 6802,'5'-6'406,"-2"0"0,-2 3-391,-1-4 1,0 1 0,0-3 57,0 0 1,-1 3 0,-1 0 0,-2 0 11,-1 1 0,2-2 0,-2 3 0,0 0-15,-1-1 1,0 1 0,-3 2 0,0-1 18,0 1 1,-1 2 0,-1 2 0,-2 2 9,2 1 1,1 5 0,1 2 0,1-1-51,2-1 0,-1-1 0,4 0 0,1 1-70,1-1 1,1 0-1,1-1 1,3-2-68,5-3 1,1 1 0,5-1 0,1-1-34,2-1 1,-3-1 0,0 0 0,0 0-142,0 0 0,-1-3 1,-3-1-295,1-1 448,0 3 128,-7-2 1,-1 8-1,-5 2 13,-2 2 1,2 1 0,-2 0 0,2 1 75,1-1 1,0 3 0,0 1-1,0 1-6,0 3 0,0-3 1,0 1-1,0 1 14,0 2 1,0-1 0,0-2 0,0-2 7,0 0 0,-3-2 0,-1 1 0,-1-3 74,-2-3 0,-1-1 0,-1-3 0,0 1-29,-1-1 0,0-1 0,-1-2 0,-1-1-249,1-1 1,1-4-1,1 1 1,-1-3-169,1-3 1,1 0 0,2-2-1,2 0-100,0 0 0,3 2 0,-2-3 1,2 2-603,1 2 0,1 1 949,2 1 0,2-4 0,4-2 0</inkml:trace>
  <inkml:trace contextRef="#ctx0" brushRef="#br0" timeOffset="453">284 201 8005,'3'6'113,"0"1"535,0-5-579,-3 2 1,1-5 0,2-1 0,2-2-137,0-2 0,2 3 1,-3-2-1,0 0-41,0 0 1,3 2 0,-3-2 0,0 0-129,0 0 1,-1-1 5,-3-3 0,0 0 179,0-1 1,-4 2 0,-2 2 0,-3 3 62,0 2 1,0 1-1,0 1 1,0 2 139,0 3 0,0 2 1,0 2-1,-1-1 25,1 0 0,1 1 0,2 1 1,3 1 1,2-1 1,1 0 0,1-2 0,3 0-55,5 0 1,1-1-1,6-2 1,0-2-162,1 0 1,4-3 0,1 2 0,-1-3-469,1-3 1,-2-1-1,1-4 504,-2-1 0,-1 2 0,1-6 0</inkml:trace>
  <inkml:trace contextRef="#ctx0" brushRef="#br0" timeOffset="986">421 0 8005,'4'10'767,"-3"-1"-646,2 0 0,1-3 0,0 0 1,0 1 0,0 1 0,3 1 1,-2 0-1,1 2-81,1 1 0,-2-2 1,2 3-1,-1 0-105,1 3 1,-3-3-1,0-1 1,-1-2 27,0-1 0,1 0 1,-2 0-11,1 1-129,0-5 0,-3-2-30,0-6 1,0-2 0,0-5-1,0 1-62,0 0 1,0 0 0,1 0 160,2 0 1,-1 1-1,4 1 78,2 0 0,0 2 0,1-1 109,0 3 1,0 2-1,1 1 0,2 0 1,2 3 0,1 1 0,-4 1-8,-4 3 1,1-3-1,-2 1 1,1 1 9,0 1 0,-2 0 0,-3-1 0,1-1 55,-1 1 0,-2 0 0,-3 1 1,-3-2-13,-3 1 0,-1-2 1,-2 1-1,-3 0-41,-2-1 0,-5 0 1,1-3-1,1 1-68,0-1 1,2-1 0,0-1 0,0 0-128,-1 0 0,5-1 1,2-2-225,2-3 1,5-2 0,2-1 0,3 0-78,3 0 0,3 0 1,5 2-1,2 1 410,1-1 0,2-1 0,2-1 0</inkml:trace>
  <inkml:trace contextRef="#ctx0" brushRef="#br0" timeOffset="2053">731 147 8043,'10'0'-1516,"-4"0"2211,0 0 0,-3 0-651,3 0 0,-4 1 0,2 1 111,0 1 0,-2 4-51,4-1 1,-4 2 0,1 1 0,-2 0-27,-1 0 0,0-3 0,0 1 1,0 0-17,0 1 1,0 1 61,0 0 1,-3-3-105,0 0-16,-4-4 0,6-3 0,-2-7-156,2-3 0,1-1 1,0 2-1,0-2-17,0 0 0,3-1 1,1 2-1,0-1 65,0 1 0,3 0 1,-1 2 55,2 0 1,3 1 0,0 1-1,1 2 50,-1 1 1,-1 1 0,-1 3-1,2 0 8,1 0 1,-2 0 0,3 0 0,-1 1-35,0 2 1,1-1 0,-4 3 0,0-1 14,0-2 0,0 0 0,0 0 1,0 1 71,1-1 0,-4-1 209,0-1 1,-3 0-73,3 0 0,-4-1 0,0-1-60,-4-1 0,-3 0 0,-4 3 0,0 1 4,-1 2 0,1-1 1,0 4-1,0 1-9,0 1 0,0-2 0,1 1 1,1 0-72,0 1 1,2 1-1,-1 0-63,3 0 0,2-3 1,1 0-3,0 1 0,4-2 1,2-2-1,4-2-167,2-1 0,-2 0 0,3-1 0,0-2-139,2-4 1,0-1-1,-1-1 1,-1 0 140,-2 0 0,-1-3 0,-1 0 1,-2 0 91,-1 2 1,-4 1 0,1 0 0,-2 0 60,-1 0 0,0 3 342,0 0 1,-1 5 0,-1 1 24,-1 5 1,0 3 0,3 1 0,0 1-80,0 2 0,0-2 1,0 3-1,0-3-135,0-1 0,1 0 1,1 0-1,2 0-137,1 0 1,1 0 0,2 1-1,-1-2-454,-1-2 1,0-1-1,4-3 1,-2 2-523,-2 1 1,2-3 972,-2 1 0,2-2 0,1-1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7:42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419 128 7184,'0'-6'1215,"0"0"-819,0 2-146,0 2 1,-2-3 54,-4 5 1,4-1 30,-3-3 0,1 3-89,-2-3 0,2 3-114,-8 1 1,1 0-37,-7 0 1,1 0-103,-1 0 0,1 1 0,-1 1-13,1 2 0,5 0 0,1-4 51,-3 0 0,-1 1 31,-3 3 0,1-2-12,-1 2 1,3-2-1,1 1 38,2 1 0,7-1-30,-7-3 1,6 0-7,-5 0-54,7 0 16,-4 0 102,8 0-187,0 0 52,0 6 1,2-5 2,4 3 15,-4-3 0,7 3 2,-3 0 0,4 0-5,7-4 0,-5 4-5,0-1 0,-1 1 0,5-2-3,-5 1 1,-1-1 0,-4 2 0,6-3 1,-5 0-1,1 2-2,0 1 1,2 1 10,7-1 1,-5-3 13,-1 3 1,-5 1 29,6-1 1,-6 1 41,5-1 1,-7-1 92,2 4-121,-4-4-42,-2 7 1,-2-5-16,-4 3 1,2 1-1,-7-4 8,-3 2 0,4-3 0,-1 3 1,1-3 0,-4 3-1,5-1 23,1 1 0,-6-3 4,3 3 0,-5 0 0,1 2-22,3-1 1,-2-4 0,7 2 27,-3-1 1,-2 4-30,-5-1 0,1 2 1,3 1 36,1-4 1,6 0-26,-5-3 1,5 1 0,-4 4-11,2-1-26,3-6 1,3 5 15,-4-3-28,4-3 14,-6 4 7,8-5 0,2 0 65,4 0 0,-2 0-7,7 0 1,-5 0-36,6 0 1,-1 0-21,7 0 0,-1 0 1,1 0-6,-1 0 0,-5 0 1,0 0-1,1 0-7,3 0 0,1 0 0,1 0-21,-1 0 0,1 0 1,-1 0-1,0 0-3,1 0 0,-6 0 1,-1 0-1,3 0 4,1 0 0,-3 0 1,0 0 6,1 0 1,-3 0 37,2 0-270,-9 0-1589,5 0-787,-8 0 2265,0 0 1,8 0-1,2 0 1</inkml:trace>
  <inkml:trace contextRef="#ctx0" brushRef="#br0" timeOffset="916">367 384 7542,'-8'-6'636,"6"1"-353,-6 5-109,8 0 0,0 1-130,0 3 0,6 2 1,0 6-45,-2 0 0,-2-1 0,0-1 0,2 0-175,1-3 0,1 1-288,-6 4 1,2-1-182,4 1 1,-2-2 643,8-2 0,-9-3 0,5-5 0</inkml:trace>
  <inkml:trace contextRef="#ctx0" brushRef="#br0" timeOffset="1263">489 373 7308,'-12'6'1522,"1"-2"-1204,7-3 0,-6-1-167,4 0 0,2 2-253,-7 1 1,7 0-3,-2 5 0,-2 0 68,3 3 1,-3-1 0,4 0 33,-2-3 0,0-3 1,6 4-27,0 1 0,0-3-16,0 2 1,0-4-65,0 4 0,8-6 18,4 2 1,-3-2 0,3-2-278,2 0 1,-5 0-423,3 0 0,0 0 789,5 0 0,1-6 0,-1 0 0</inkml:trace>
  <inkml:trace contextRef="#ctx0" brushRef="#br0" timeOffset="1564">594 454 8423,'2'-6'-463,"4"2"1,-3 2-244,9 2 0,-6 0 706,6 0 0,-9 0 0,13 0 0,-6 0 0</inkml:trace>
  <inkml:trace contextRef="#ctx0" brushRef="#br0" timeOffset="1784">611 512 7315,'-17'0'1675,"7"0"-1593,-5 0 1,15 0-292,0 0 1,2 0 0,9 0-215,3 0 0,-5 0 1,3 0-155,2 0 0,-5-4 577,3 0 0,0-5 0,5 3 0</inkml:trace>
  <inkml:trace contextRef="#ctx0" brushRef="#br0" timeOffset="2148">786 396 7727,'-2'6'-418,"-2"0"56,-2-1 496,0-4 310,6 4 131,0-5 1202,0 0-1363,0 5-329,0-3 0,0 8-56,0-2 0,0 2-504,0 2 1,0-1-441,0 1 0,0-4-602,0-1 1517,0-4 0,8 7 0,2-3 0</inkml:trace>
  <inkml:trace contextRef="#ctx0" brushRef="#br0" timeOffset="3148">454 1 7539,'-10'0'1997,"3"0"-1651,7 0-553,0 0 0,0 5-14,0 2 0,0 0 1,0 1-83,0 1 0,0-3 0,0 2 60,0 1 1,0-3 0,0 2-45,0 1 1,0-2 0,2-1 286,3-1 0,-3-1 0,6 1 0,-8 2 0</inkml:trace>
  <inkml:trace contextRef="#ctx0" brushRef="#br0" timeOffset="3580">541 12 7813,'-11'-1'295,"-1"-3"310,8 3-384,-3-4 131,7 5 22,0 0-401,-8 5 1,4 0 0,-6 4-77,2-1 0,3-4-19,5 3 1,-6-3 6,0 4 123,0 0 77,6 3 1,0-3-18,0 0 0,0-4-72,0 3 1,2-4-154,4 1 1,-2-3 0,7 0-398,3 3 1,-4-2 553,1 2 0,1-3 0,5-1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32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19 8043,'0'-5'856,"0"1"-668,0 0 1,0 4-145,0 0 1,-1 0 0,-1 4 0,-2 0-4,-1 2 1,2-1 0,-3 2 0,-1 0 0,2 1 1,-3 0 0,2-1-1,-1 0-14,1 0 1,-3 0 0,4 0-44,0-1 1,0-1-1,3 2-72,-1 0 1,1-4 0,5 2 64,3-1 0,2 0 0,2-2 1,-1 1 1,0 1 0,0-2 121,0 1 1,1 5 74,-1-2 1,-4 2 0,-2 1-60,-2 0 1,-2-3 0,-1 1 0,-2 0-19,-1 1 1,-1 1-1,-4 0 1,0 1-26,-2-1 0,2 0 1,-2 0-1,4 0-47,2 1 0,0-4 0,-2 0 0,2 1-101,2 1 0,0-1 1,1-1-42,1 1 1,1-2-7,1 1 1,1-1 0,2 1 76,3-3 1,3-1-1,0 1-147,0 0 1,0 1-1,1-2-97,-1 1 1,0 1 0,0-2-362,0 1 0,1 0 0,-1-3 649,0 0 0,0 4 0,0 1 0</inkml:trace>
  <inkml:trace contextRef="#ctx0" brushRef="#br0" timeOffset="405">249 93 7906,'-9'0'10,"3"0"311,0 0 1,3 0-1,-3 1 46,2 2 1,-2 2 0,2 5 0,0 0-86,0 2 0,0-1 1,2 5-1,-1 0-170,1 2 0,1 0 0,1-1 0,0 0-33,0-2 0,1-4 1,2 2-1,3-3-112,2-1 1,1-3 0,0-1-1,1 0-91,-1-3 1,0-1-1,0-2 1,1-3-69,-1-2 1,0-2-1,-1-1 1,-1-1 19,-1-3 0,-3 3 0,0-3 0,-2 0-39,-1-3 1,0 0 0,0-1 0,0 3 100,0 1 1,-4 0 0,-3 4 0,-1 1 76,-1 2 0,0 2 0,0 4-278,-1 0 1,2 1 0,2 2 0,2 3-192,0 2 0,3 1 502,-2 1 0,6 3 0,2 1 0</inkml:trace>
  <inkml:trace contextRef="#ctx0" brushRef="#br0" timeOffset="764">332 351 11289,'0'9'110,"0"1"0,0-1 0,0 0-262,0 0 1,0 1-855,0-1 1,-3 0-694,0 0 1699,0-4 0,-1-1 0,-1-4 0</inkml:trace>
  <inkml:trace contextRef="#ctx0" brushRef="#br0" timeOffset="1119">498 112 8142,'-3'-7'300,"0"1"1,-1 4 0,2-2 820,-1 0-788,0 3 1,3-2 0,0 6-94,0 3 1,0 2-1,-1 2 1,-1 0-180,-2 2 0,1 1 0,3 4 0,0-2 0,0 2 0,0 0 0,0 0 0,0 0-312,0-2 0,0-4 0,0 2 1,0-3-788,0-1 0,0 0-151,0 1 0,1-5 1189,2-2 0,3 2 0,3 0 0</inkml:trace>
  <inkml:trace contextRef="#ctx0" brushRef="#br0" timeOffset="1614">544 10 8072,'-6'0'405,"0"0"328,4-4-501,-2 3 0,8-3-110,2 4 0,2 0 1,1 0-80,1 0 1,-1 0 0,0 0-1,0 0-14,0 0 0,1 0 0,-2 1 1,-1 1 24,-1 1 0,-3 0 0,3-2 30,2 2 1,-4-1-1,-1 4-29,-2 2 0,-1-3 0,-1 1-34,-2 1 1,-2 1 0,-5 1 0,1 1-32,0-1 1,0-1 0,-1-1 0,1-1-86,0 2 1,0 0-192,0 1 0,3 0 121,3 0 0,3-2 157,3-1 0,3-3 1,3 2 64,0-1 0,0 2 0,0-3 0,0 0 103,-3 1 0,2-2 1,-2 5-4,2 0 0,1-2 0,-2 0 0,-2 0-1,-1 0 1,0 1-1,-2 4 1,1-1-17,-1 0 1,-1 0-1,-2 0 1,-2 2-26,-3 1 1,-3-1-1,-3 4 1,-1-2-91,-1-2 0,2 3 0,-3-2 0,2-1-286,2-1 0,0-4 0,2 1 0,0-1-318,0-1 0,5 3 579,4-2 0,8-2 0,6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40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28 180 8005,'-3'-6'-221,"0"0"1,-3 2-1,3-2 194,1-1 30,-3 3 0,4 1 47,-2 6 1,2-1 0,1 4 25,0 1 0,3 2 0,0 0 0,-1 0 28,-1 0 1,2 0 0,0 1-1,0-1-79,1 0 1,-3 0 0,2 1 0,-2-1-9,-1 0 1,3 0 0,0 0 21,-1 1 1,-1-4 0,1-1 258,1-1-351,-2-1 0,4-7 1,-3-2-1,1-2-84,-1-2 1,2 1 0,-1 0 0,-1 0 85,-1 0 0,2-1 0,1 2 0,0 1-4,1 1 0,2 0 83,-1-4 1,2 5 0,1 2 38,0 2 1,1 1 0,-1 0-19,0 0 1,-1 1-1,-1 2 1,0 2 49,0 1 1,-3 2-1,-1-2-27,-2 2 1,-1-2 0,0 0 0,-1 1-49,-2-2 0,-2 2 1,-4-3-1,-1 0-16,1 0 1,0-1-1,0-2 1,-1 1-35,1 1 0,0 0 1,0-3-1,0 0-58,-1 0 0,4 0 1,0 0-297,-1 0 350,3-4 1,1 0-1,6-2 1,3 3 12,2 2 1,4-2 0,1 0 0,-1 0 37,1-1 0,1 3 0,2-2 0,-1 1-3,2-2 0,-3 3 0,0-3 0,1 1-6,-1 0 0,-3-1 0,2 2 0,-3-1-2,-1 1 1,-4 0 0,-1 0-7,1-1 0,-5 0-4,0 3 1,-5-1 0,-4-1 0,0-1 23,0 0 1,0 2 0,-1 1 0,1 0 60,0 0 0,3 4 0,0-1-21,-2-1 0,3 2 1,0 0-34,1 1 1,1-2-124,3 3 0,1 0-100,2 4 0,2-2 0,4-1 1,1-2-53,-1-1 0,3 0 0,0-2 0,1 1 244,0-1 0,1-1 0,5-1 0</inkml:trace>
  <inkml:trace contextRef="#ctx0" brushRef="#br0" timeOffset="731">415 235 7786,'0'-6'-234,"0"0"0,0 3 514,0-3 0,-3 3-16,0-4 1,-4 5-115,1-1 0,-2 2-124,-1 1 0,2 0 0,2 1-66,1 2 1,0 1 0,2 4-157,-1-2 1,1 0-189,5 3 1,2 0 0,4 0 25,1-3 0,-1-2 0,0-4 358,0 0 0,0 0 0,1 0 0</inkml:trace>
  <inkml:trace contextRef="#ctx0" brushRef="#br0" timeOffset="1265">535 207 8012,'1'-5'-518,"1"1"557,1 0 47,1 3 0,-4-4 57,0 2 0,-5 2-9,-1-2 1,-2 2 0,-1 1 20,0 0 1,-1 4-106,1 2 1,4-1-1,2 1-99,2 1 1,1-1 14,0 0 1,4-3 0,2 2 15,2-1 1,2-1 0,-1-3-1,0 0-112,0 0 0,1 0 0,-1 0 52,0 0 1,-3-3 0,-1-1 29,-1-1 1,-1 2-1,-3-3 43,0-2 0,-3 3 0,-1 0 1,-1 1 20,-2 2 1,-1-2-1,-1 1-67,-1 1 0,4 1 0,0 1-258,-1 0 1,3 1 33,1 2 1,3 1 0,3 3 274,3-1 0,-1-3 0,1 3 0,1-2 0,2 3 0,0-2 0</inkml:trace>
  <inkml:trace contextRef="#ctx0" brushRef="#br0" timeOffset="2064">637 189 8012,'0'-6'-1406,"0"0"2003,0 4-380,0-2 0,0 5-20,0 2 0,0 2 1,0 4-35,0 0 0,0-3 1,1 0-1,1-1-62,1 0 1,0-2-28,-3 3 1,1-1-74,2 1 0,-2-1 0,3-3-102,0 1 0,-3 0 0,3-6-61,0 0 0,-2-1 1,2 2-1,-1-2 45,0-1 0,3 2 0,-2-3 65,1-1 1,-2 3 0,2-1 49,-1 1 1,4 3 91,-2-2 44,-2 2 0,0 5-65,-4 2 1,0 0 0,1-1 0,1 0 276,1 0-234,0-3 0,-2 2-189,2-4 1,-1 0 0,4 0-9,2 0 1,-3-3-1,1-1 1,1-1-1,1-2 0,-2 2 0,1-1 0,0 1 72,1 0 0,-2 2 1,0-2-20,1 1 1,-2-2 110,2 3 56,-5 0 0,2 4 25,-4 2 0,0 2 0,0 4 61,0 0 0,-3-3 0,0 1-85,1 0 0,1-2 0,2 0-105,2-1 1,-1 2 0,4-3-90,1-1 0,1-1 1,1-1-135,1 0 0,-1 0 0,0-1 0,0-1-9,1-1 0,-4-4 0,0 2 0,0-1 31,-1 0 1,-1-1 149,-4-2 0,0 0 86,0 0 0,-1 4 1,-2 2-1,-3 2 133,-2 1 0,2 0 0,-1 1-141,0 2 0,2 1 0,0 3 0,1-1-41,2 1 0,1-2 0,1 2-228,0 0 0,1-2 1,2 1-139,3 1 0,3-2 0,3 0 0,1-1 136,1-1 0,-1-2 0,2-1 0,0 0 213,0 0 0,1-1 0,-4-3 0,5-1 0,-3-4 0</inkml:trace>
  <inkml:trace contextRef="#ctx0" brushRef="#br0" timeOffset="2425">1107 180 8012,'-4'-9'-123,"-2"-1"1,-3 4 0,0 1 0,1 0 272,2 0 1,-2 3-1,2-1 233,-3 2 0,3 1-583,0 0 212,4 0 0,-2 1 0,5 2 11,2 3 1,2 1 0,4 0 0,1-1 36,-1 2 0,-3-1 1,0 0-1,1-2 74,1-1 0,2 3 0,-1-1 44,0 3 1,-3-3 0,-1 0-41,-1 1 0,0-2-260,-4 1 0,-6-3 0,-2 3 0,-3-2-468,0-2 0,-3-1 1,2-1-1,0 0 590,-2 0 0,4-4 0,-3-1 0</inkml:trace>
  <inkml:trace contextRef="#ctx0" brushRef="#br0" timeOffset="3600">1374 88 7875,'-6'-9'-116,"0"3"0,3-1 0,-2 3 136,1-1 202,1 3 1,3-1-92,0 6 0,1 2 1,1 4-1,1 0 77,-1 1 0,2 0 1,-1 2-1,0 2-203,1 1 1,-3 2 0,2-2-1,-1-1-165,1-2 1,-2 2 0,2-2-1,-2-1-302,-1-1 0,4-4-30,-1 1 0,1-5 292,-1 1 0,-1-6 0,3-3 0,-1-3 200,-2 0 0,-1-1 0,-1-1 0,-1-2 0,-2 2 0,1-2 0,-4-1 0,-1 1 0,-2 0 0,3 0 0,0 4 0,-1 0 118,-1 0 1,-1 0 0,-1 0 540,1 3 1,3-1-84,0 4 1,4-1-418,-1 1 0,3 2 0,3-2 0,3 2-77,2 1 0,1 0 1,1 0-1,0 0-71,2 0 1,1 0 0,4 0-1,-2 0-88,2 0 0,0 0 1,1 0-1,0 0 52,-3 0 0,2 0 1,-5 0-1,-1 0-71,-1 0 0,-3 1 64,-1 2 0,-5 1 0,-1 3 1,-5-2 9,-4-1 0,0 2 1,-1-1-1,-1-1 0,-2 0 1,1 2 0,2-2 0,-1 0 14,-2 0 0,1 0 0,3-2-69,0 1 0,2 2-78,1-2 0,5-2 157,1 2 1,4 1 0,6-1 0,0-1-14,2-1 1,-2 0 0,3 1 0,-3 1-6,-1-1 0,0 0 0,1 0 0,-2 2 13,-2 1 0,1-1 0,-4 2-13,-1 1 1,-2-2 0,-3 1 0,-4 1-14,-4 1 0,-1-1 1,-2-1-1,0 0-5,-1-1 1,3 0-1,-2-3 1,0 1 135,3-1 0,1-1 0,1-1-9,-1 0 1,5-1 0,2-2-181,2-3 0,1 1 0,1 0 0,2 0 18,4 0 0,4-1 0,1-1 0,0 2 8,2 1 1,-3 1-1,3 2 1,1-1 61,-1-1 0,-2-1 0,3 2 0,-2-1 26,-2 1 0,2-2 1,0 0-1,-2 1-4,-1-1 1,0 3-1,-1-2 1,0 1 51,0-1 0,-4 1-31,-2-4 1,-2 3 0,-2-2-47,-2 1 1,1 0 0,-4 4-1,-1 0 21,-1 0 0,-1 0 0,-1 2 0,1 0 70,0 1 1,3 4 0,0-2 0,-1 1 33,2 0 0,1 0 1,3 3-1,-1-2-51,-1-1 0,0 0 1,4 3-76,2 0 1,-1 0 0,4-2 0,1-2-263,2-1 0,0-1 0,0-3 0,0 0-165,1 0 1,2 0-1,0 0 1,-1-1 428,0-2 0,2-2 0,-3-4 0,3-1 0</inkml:trace>
  <inkml:trace contextRef="#ctx0" brushRef="#br0" timeOffset="4933">1706 152 7285,'-6'0'665,"0"0"-158,4 0-147,-2 0 2,4 0-237,0 4 1,0-2-153,0 4-145,0-4 0,1 3 1,1-6-248,1-3 0,4 2 302,-1-4 0,-1 3 1,1-2 36,2 1 0,0-2 201,1 3 1,0 0-6,0 3 0,-2 0 117,-1 0-15,0 0 1,2 1 47,-2 2 0,-1 2-156,-2 4 1,-2 0-1,3 1-26,-3-1 0,-1-3 0,0 0 38,0 1 1,0-2 9,0 2 0,0-4-216,0 3 1,0-5-119,0-1 1,0-1 0,0-5 24,0-2 0,0 0 0,0-1 41,0 0 1,3 3 0,1 1 0,0-1 100,0 1 1,2 2 0,-2-2 0,1 1 21,2 2 0,2-2 0,0 1 70,0 1 1,0 1-1,1 1 1,-1 0 53,0 0 1,-3 1-1,0 2 10,1 3 1,-2 2 0,-2 1-101,-2 1 0,-1-1 0,0 0-300,0 0 0,0 0-1115,0 1 1002,-4-1 1,4-4 0,0-2 391,5-2 0,0-4 0,1-1 0,1-1 0,1-2 0,-2-1 0,1 1 0,0 1 0,1-1 0,-2-1 0,-1-1-4,-1-1 0,-1 1 1237,-3 0-874,0 0 0,-1 4 0,-2 2 73,-3 1 1,1 7-86,-1 1 0,4 2-232,-1 1 1,2 0-149,1 1 0,1-2 1,1-1-59,1-1 0,4-4 1,-1 1-98,2-2 0,2-1 0,-1 0 47,0 0 0,-3-1 1,-1-2 123,-1-3 0,-1-2 0,-3-1 6,0-1 1,0 1 0,0 0 63,0 0 0,-3 3 1,-1-1-1,-1 1-25,-2 1 0,2 1 0,-1 4-161,-1 0 1,1 0-200,0 0 0,4 4 0,-1 2 46,2 2 0,1 2 0,0-1 1,1 0 285,2 0 0,-1 1 0,3-1 0,1-1 0,-1-2 0,1-1 0,3-3 0,0 1 0,0 0 0,1-3 0,-1 0 0,0-1-107,0-2 1,-3-2 0,0-4 140,-2 0 1,-1 3 0,-3 0 297,0-2 1,0 3-84,0-1 0,0 3 14,0-3 1,-1 4 29,-2-1 0,2 3 22,-2 3 0,2-1-103,1 4 0,0 0-87,0 3 0,4 1-165,2-1 0,2-4 1,1-1-24,0 0 1,1-3 0,-1 2-15,0-2 1,-3-2 0,0-2 12,2-3 0,-4-2 0,-1-1-25,-2-1 0,-1 1 0,0 0-28,0 0 1,-1-1 0,-1 1-286,-1 0 1,-5 4 56,2 2 1,1 2 0,0 2 65,1 2 1,1-1-1,3 4 279,0 1 0,0 1 0,0 2 0</inkml:trace>
  <inkml:trace contextRef="#ctx0" brushRef="#br0" timeOffset="5339">2278 14 7897,'-6'-8'0,"0"3"206,2 5 0,1 1 0,3 5 0,0 1-105,0 1 1,0 4 0,0 1-1,1-2 36,2-1 0,-2 3 0,2 2 0,-1 0-175,-2 1 1,0-4 0,0 2-1,0 1-174,0-1 1,0-3-1,0 1 1,0-1-260,0-2 1,0 0 0,1-1-149,2-2 0,-1-1 619,4-5 0,0-5 0,3 0 0</inkml:trace>
  <inkml:trace contextRef="#ctx0" brushRef="#br0" timeOffset="5703">2379 23 8050,'-8'-9'-525,"2"0"1,2 5 629,4 4 0,0 1 1,1 5-1,1 1 137,1 1 0,3 2 0,-2 2 1,0 0-40,0-1 0,-1 2 0,-3 1 0,1-1-201,2 0 1,-2 3 0,3-4 0,-3-1-123,-1 0 0,1-2 0,1 0 0,1 0-436,-1 0 1,-1-2-1,0-2 556,2-1 0,-2 3 0,3-2 0</inkml:trace>
  <inkml:trace contextRef="#ctx0" brushRef="#br0" timeOffset="6061">2499 143 7981,'-13'-4'574,"2"0"-806,-1-2 1,4 3 244,5 6 1,3-1 0,7 4-95,-1 1 0,-4 1 1,2 0-1,-1 0-367,0-2 0,1-3 448,-4 3 0,0 0 0,0 3 0</inkml:trace>
  <inkml:trace contextRef="#ctx0" brushRef="#br0" timeOffset="6062">2481 51 7981,'-14'-9'-16,"4"-1"1,-2 2-255,1 2 0,6 3 1,2 6 269,2 3 0,5 6 0,1 3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49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41 193 7967,'-9'-9'149,"1"3"1,1 0 638,1 2-900,4 1 320,-3 3 0,5 4 0,2 3 16,1 1 0,-2 1 1,2 1-1,-1 1-124,1 2 1,-2 2 0,3-2-1,-1 2-96,0 1 0,0 1 0,-3-1 0,0-1-90,0 2 0,3-3 1,0 0-1,-1 0-188,-1-3 0,-1-1 0,0-1-956,0 1 777,0-1 0,0-5 1,0-4-1,1-6 453,2-5 0,-2-4 0,4-3 0</inkml:trace>
  <inkml:trace contextRef="#ctx0" brushRef="#br0" timeOffset="410">32 184 7967,'-8'-9'68,"2"-1"0,-1 4 139,4 0-173,-5 4 0,11-2 1,1 4 139,3 0 0,2 0 0,0 0 0,1 0-39,3 0 1,-2 0 0,3 0 0,1 0-85,-1 0 0,-2 3 1,3 0-1,-1 0-99,0 1 0,-2 0 0,0 3-17,-2 0 1,-2-1 0,-2 3 102,-2 0 1,-4-3 0,-4 0-1,-2 1-63,-2-2 1,-5 2 0,-2-3 0,0 0-57,0 0 0,-1 2 0,-1-3 0,1-1-392,0-1 0,5-1 1,-1 0-170,1 0 1,6-1 641,2-2 0,6-2 0,2-4 0</inkml:trace>
  <inkml:trace contextRef="#ctx0" brushRef="#br0" timeOffset="770">327 36 8013,'0'-9'-436,"0"0"0,-4 1 395,-2 1 0,2 4 1,0 6 437,0 4 1,2 1 0,-5 1-1,1 1-56,1 3 1,-3-2 0,2 3-1,-1 0-66,1 1 0,-2-1 0,5 3 0,0-2-103,-1 1 0,3-1 0,-2-1 0,3-1-213,3-1 1,2-2 0,4-1 0,2 0-91,1 0 0,-1 0 0,5-2 1,0-2-105,1-1 0,-1 0 1,-1-2-1,2 1-348,0-1 1,-2-1-1,0-1 583,-2 0 0,3 0 0,-1 0 0</inkml:trace>
  <inkml:trace contextRef="#ctx0" brushRef="#br0" timeOffset="1135">438 73 7825,'-9'0'-282,"2"0"0,2 1 559,1 2 1,2 2-1,5 5-64,3-1 0,3 1 0,0 1 1,1 2 11,2-2 1,0 2-1,2 0 1,0 1-150,1-1 0,-3 2 1,2-2-1,0-2-211,-3-1 0,2-1 1,-1 0-517,0-3 0,-5-2 284,-1-4 0,-4-1 1,1-2 366,-2-3 0,-1-7 0,0-1 0</inkml:trace>
  <inkml:trace contextRef="#ctx0" brushRef="#br0" timeOffset="1499">613 64 7926,'-4'-6'-14,"-2"0"0,1 4 157,-2-2 0,4 8 0,-2 2 0,0 2 205,0 1 1,-1 3-1,-3 2 1,-2-1-47,-1 0 0,2 3 1,-3-3-1,0 1-186,1 3 0,-3-4 0,2-1 0,2-1-122,1-2 0,-2 3 0,-1 0-843,2 0 1,5-5 848,3-1 0,6-4 0,2 2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52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56 7966,'-1'-6'-391,"-3"0"644,-1 4 1,0-1 0,2 6-23,2 3 0,1 2 1,0 1-1,0 1-69,0-1 0,0 1 1,0 1-1,1 3-64,2 0 1,-2-3 0,2 3 0,-2-2-124,-1 0 1,3 0 0,1-2 0,-2-1 2,-1 0 1,0 0-1,1 1-393,1-1 0,1 0-302,-1 0 0,2-4-677,4-2 1394,0-2 0,1-1 0,-1 0 0</inkml:trace>
  <inkml:trace contextRef="#ctx0" brushRef="#br0" timeOffset="567">295 231 7954,'0'-9'-365,"-3"0"149,0 0 0,0-1 587,3 1 1,-1 1 0,-1 1 125,-1 1 1,-1 1-349,1-2 1,-2 0-1,-5 4-67,1 1 0,1 2 0,1 2 1,1 2-22,-2 1 0,0-2 0,-1 4 0,0 0-12,0 1 0,0-2 0,2 0-16,1 1 0,1 2-171,-1 0 1,3-3-1,6-1 44,3-1 0,-1-1 0,1-3 0,1-1-91,2-2 1,0 1 0,1-4 100,2-1 1,-1 0 0,1 1 0,-3 1 66,-3 1 1,2 3-1,-2-3 506,-1 0-278,-1 3 1,-4 1 0,0 6-67,0 2 0,0 2 0,-1-1 0,-1 0-21,-1 0 0,-5 4 1,3 0-1,-1 0-75,0 1 1,1 1 0,-2-3 0,2 0-55,0 2 1,1-4-1,2 2 1,-1-1-31,1-2 0,1-3 0,2-1 0,1 0-102,1 0 1,5-3 0,-2 1 0,3-2-151,3-1 1,-1 0 0,4 0-1,-2-1-385,-2-2 0,3-1 1,-2-3 671,-1 1 0,4 0 0,-1-3 0</inkml:trace>
  <inkml:trace contextRef="#ctx0" brushRef="#br0" timeOffset="1117">350 38 7842,'-4'-10'-652,"2"4"897,-4 0 1,3 1 594,-3-1-593,4 2 1,-2 5 0,4 2-78,0 3 0,4 0 0,2 2 1,2 3-81,1-1 0,1 1 1,-1 0-1,1 2-13,2-2 1,-1 2 0,2 0 0,-1-1-122,1 1 1,-1-2 0,-3 4 0,0-1-46,1 0 0,-1-1 0,-1 1 0,-2 0 2,-3 1 1,-2-3 0,-1 2 0,0 1-38,0-1 1,-4-2 0,-2 3-1,-3-2-12,-4-2 0,2 0 0,-3-2 0,1-1-415,1-2 551,2-2 0,1 0 0,0 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56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28 111 7874,'-10'-5'-25,"5"0"0,1 2 738,0 0-462,3 0 0,-2 3-243,6 0 1,-1 0 0,4 0-1,1 0-231,2 0 1,3 0 0,0 0 0,-1 0-130,0 0 0,-2 0 0,0 0 352,0 0 0,1-4 0,-1-1 0</inkml:trace>
  <inkml:trace contextRef="#ctx0" brushRef="#br0" timeOffset="406">55 185 8025,'-5'-5'-117,"2"4"0,6-2 24,3 2 0,3 1 0,3 0 0,0 0 4,-1 0 1,3 0 0,-2 0 0,0 0-156,2 0 0,-3 0 1,4 0 243,2 0 0,0 0 0,1 0 0</inkml:trace>
  <inkml:trace contextRef="#ctx0" brushRef="#br0" timeOffset="771">378 92 8025,'-3'-6'333,"0"0"0,-1 4-72,1-1 17,2 2 0,-3 1 1,7 1-101,0 2 1,0 2 0,-2 4 0,1 2-102,1 1 0,1-2 0,-2 3 0,1 0-51,-1-1 0,-1 1 1,0-1-1,1 0-89,1-1 1,0-1 0,-3 0 0,0-1-171,0 0 0,1 0-1316,2 0 567,-2 1 1,7-6 981,-5-4 0,4-4 0,-2-6 0</inkml:trace>
  <inkml:trace contextRef="#ctx0" brushRef="#br0" timeOffset="1134">507 74 8025,'-9'-9'-199,"3"0"432,-1 3 75,5 2 0,-2 8 0,4 2 0,1 3 18,2 0 1,-2 0 0,4 1 0,-2 2-152,0 0 0,1 1 0,-2-2 0,2 3-134,1 0 1,-2-2-1,2 3 1,-1-1-117,-2 0 0,0-2 0,0 0 0,2-2-111,-2-1 0,-1 1 0,0-2-1065,2-2 775,-2 2 0,3-8 1,-5 0-1,-1-5 476,-1-3 0,-4-1 0,1-1 0</inkml:trace>
  <inkml:trace contextRef="#ctx0" brushRef="#br0" timeOffset="1492">258 65 7936,'-6'-3'497,"0"0"-14,4-5 0,-1 6-221,6-4 1,2 4-1,5-1 1,1 1-85,2-1 0,3 2 1,-1-3-1,4 1-39,2 0 0,0-4 0,2 4 0,0 0-283,-3-1 1,0 3 0,-2-2 0,1 2-420,-1 1 1,-3 0-1,-3 0-1386,-2 0 1949,-5 0 0,3 4 0,-2 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59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56 406 7831,'0'-9'-468,"0"-1"1,-1 2 964,-2 2 1,2-2 168,-3 2 0,3 0-211,1 0 1,-1 3 30,-2-3-538,2 4 1,-4-1-1,3 6-33,-1 3 0,0-1 0,3 1 0,-1 1 50,-2-2 1,2 3-1,-2-2 53,2 2 0,1 2 0,1-1-9,2 0 0,-1 0 0,3 0-49,-1 1 1,2-4-1,-2-1 1,2 0-222,1 0 0,-2-3 1,1 2 159,1 0 0,1-3 0,2 2-385,-1-2 486,0-1 0,0-8 0,0-2 0</inkml:trace>
  <inkml:trace contextRef="#ctx0" brushRef="#br0" timeOffset="418">0 415 7823,'0'-5'-193,"1"1"1,2 4 0,4 0 552,1 0 0,1-1 0,1-1 0,2-1-442,0 1 0,1 1 0,-2 1 0,3-2-457,0-1 0,0 2 539,2-2 0,1-2 0,-2 0 0</inkml:trace>
  <inkml:trace contextRef="#ctx0" brushRef="#br0" timeOffset="930">434 37 8024,'-1'-5'-59,"-1"1"234,-2 0 199,1 3 0,2-7-214,-2 5 1,2-1 0,-3 2 13,0-1 0,2 0-240,-4 3 1,3 0 0,-3 0-1,-1 0 65,-2 0 1,3 1 0,0 1 0,-1 2 98,-1 1 1,-2 2-1,1 2-52,0 0 0,1 0 0,2 0-66,3 1 1,2-1-46,1 0 1,4-4-1,2-2-101,2-2 0,4-1 0,1-1 0,-1-1-51,1-1 1,-3-3-1,3 2 1,-3-1 122,-1-2 0,-1 1 1,0 1-1,-2 0 102,1 0 0,-2 3 0,0-2 245,-1 0 86,-1 3 1,-3-2-162,0 6 1,-4-1 0,-1 4 0,-1 1 91,0 1 0,1 2 1,-3-1-1,3 0 27,1 0 0,-2 2 0,2 0 1,0 2-157,0 1 1,-2-2 0,3 1 0,1-1-42,1 1 1,1-1 0,0-2-173,0 2 1,0-1 0,0 1-170,0-2 0,4-2 1,2-1-39,2-4 1,1-2 0,0-1 0,1 0-131,-1 0 1,0 0-1,1 0 1,2 0-499,0 0 907,0 0 0,-3 0 0,1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02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6949,'0'-5'462,"0"0"1,1 5 0,1 1 0,2 3-369,1 2 0,-2-1 1,2 1-1,0 0-62,0-1 0,-2 3 0,4-1-90,0 1 0,1 0 0,0-1 0,-1-2-300,-1-1 1,1 4-1,2-3-330,0 0 0,-3-1 688,0-4 0,0 0 0,4 0 0</inkml:trace>
  <inkml:trace contextRef="#ctx0" brushRef="#br0" timeOffset="415">139 111 8069,'-9'-4'-439,"3"3"701,-1-2 0,1 2-99,-3 1 1,1 4 0,1 1-1,2 1 39,0 0 0,-2-3 0,1 4-103,-2 0 1,-1 1-1,-1 0 1,2-1-110,2-1 0,-1-3 0,3 3-656,-1-2-427,3 3 570,-2-2 0,5 0 1,2-2 522,3-2 0,2-5 0,1-1 0</inkml:trace>
  <inkml:trace contextRef="#ctx0" brushRef="#br0" timeOffset="784">231 28 8069,'-1'-6'-476,"-2"0"0,1 3 1305,-4-3-360,4 4 1,-3-3-290,2 5 0,2 1 0,-4 2-80,1 4 1,3 1-1,-2 1-53,2 0 1,1 0-1,0 1-63,0-1 0,3 0 0,1-1 0,0 0-201,1-2 1,2-3 0,-1 2-211,2-1 1,1 2 0,1-3-47,-1-1 1,0-1 0,0-1 472,0 0 0,1 0 0,-1 0 0</inkml:trace>
  <inkml:trace contextRef="#ctx0" brushRef="#br0" timeOffset="1146">222 74 8069,'-9'0'124,"3"0"177,-1 0 0,6 0-157,1 0 1,4 0-1,6 0 1,-1 0-166,0 0 1,3 0 0,2-1 0,-1-1-238,0-1 1,4 0 0,-3 3 257,0 0 0,4 0 0,-4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06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37 8049,'0'-9'161,"0"0"0,-1 2-15,-2 1 0,1 4 0,-5-1-11,0 2 1,2 5 0,-1 2 0,-1 4 13,-1 2 1,-5-1-1,1 5 1,1 0-40,0 1 1,2 2-1,0 0 1,0 2-79,0 0 0,-1 1 1,2-4-1,2 1-28,3-1 0,-1 1 0,1-1 0,2-1-36,3-1 0,1-3 1,5-3-1,3 1-11,3-2 1,-2 1 0,3-6 0,2 0-136,0 0 0,2 0 0,-1-2 0,0 2-307,1-2 1,-5-1 0,0-1 0,-2 0-591,0 0 1075,0 0 0,-2-5 0,-1 0 0</inkml:trace>
  <inkml:trace contextRef="#ctx0" brushRef="#br0" timeOffset="375">285 83 7969,'-7'0'-75,"1"0"1,-1 0-92,-1 0 1,2 0 0,1 1 0,-1 1 435,1 1 1,3 8 0,-2-2 0,1 1-68,0 0 0,0 3 1,3 1-1,0 1 21,0 2 1,0 2-1,1-4 1,1 3-184,1 0 1,3 1-1,-2-2 1,0-1-129,1-4 0,1-2 0,-3-1 1,0-1-753,1-1 1,-2 0-814,4-4 1652,0 0 0,4-7 0,-1-1 0</inkml:trace>
  <inkml:trace contextRef="#ctx0" brushRef="#br0" timeOffset="738">340 212 9371,'9'0'167,"0"0"1,0 0 0,1-1-337,-1-2 1,-3 2 0,0-2-145,1 2 1,2 1-1,0 0-1122,0 0 1435,-4 0 0,3 0 0,-3 0 0</inkml:trace>
  <inkml:trace contextRef="#ctx0" brushRef="#br0" timeOffset="1217">699 175 7958,'0'-9'-317,"0"3"0,0 0-23,0-1 0,-3-2 0,0 0 652,1 0 0,1 3 0,0 1-18,-2 1 1,-2 1 0,-4 3-1,-1 0-197,1 0 1,0 1 0,0 2 0,-1 3 35,-3 2 1,3 1 0,-2 1 0,2 2-31,0 0 1,4 0 0,1-2-1,1-1-56,2 0 0,-2 0 0,1 0-76,1 1 1,2-4-1,4-1-82,5-1 0,0-1 0,3-4 0,0-2-110,0-3 1,1-1-1,3-1 1,-3 2-24,0-1 1,-2-1-1,1 0 1,-2 1 210,-1 0 1,1 2 0,-2-2 73,-2 1 30,2 4 0,-8-1 1,0 6 112,-5 3 0,-2 2 0,0 2 0,1 0 83,-2 2 0,0-1 1,-1 4-1,1-2 18,2-2 0,-2 4 0,4 0 0,0 1-89,0 0 1,1 0 0,3-4 0,0 1-99,0 0 1,1-3 0,1 3 0,2-3-205,1-1 1,0-3 0,3-1 0,-2-1-346,1-2 0,1-1 1,1-1-1,1 0-246,-1 0 0,3-1 697,0-2 0,1-6 0,-4-5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10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46 111 7746,'-5'-4'-371,"-3"3"0,3-3 709,0 0 1,-4 2 429,3-4-237,2 4-285,0-2-137,4 4 1,0 4 0,0 2 0,1 2-62,2 1 1,-1 1-1,4-1 1,1 0-9,-2 0 1,3 2 0,-2 0 0,2 1-17,1-1 0,1 0 1,-1-2-1,0 1-46,0 2 1,-1-1 0,0 1 0,-3-2 29,-1-1 1,2 4-1,-3 0 1,-1 0-26,-1 1 0,-1-1 0,0-2 0,-1 3 9,-2 0 1,-2-3 0,-4 1 0,0-1-5,-1-2 1,1 0 0,0-1 0,0 0-36,-1-2 0,1-4 1,0 1-1253,0-2 810,4-1 1,1-1-1,5-2-342,2-3 831,2 1 0,4-3 0,0 3 0</inkml:trace>
  <inkml:trace contextRef="#ctx0" brushRef="#br0" timeOffset="417">221 102 7912,'-9'-4'-1463,"0"-2"2731,4 2-869,1 0 0,4 8 1,0 2-251,0 2 0,0 1 1,0 1-1,0-1-81,0 0 1,0 0 0,-1 0-1,-1-2-154,-1-1 0,-1 0 0,4 3-504,0 0 0,0 1 40,0-1 0,2-1 0,1-2 550,3-3 0,-2-2 0,8-1 0,-2 0 0</inkml:trace>
  <inkml:trace contextRef="#ctx0" brushRef="#br0" timeOffset="779">295 167 7810,'-5'0'86,"1"0"0,5 0 1,2 0-22,3 0 0,2 0 0,2 0-220,-1 0 1,0 0 0,0 0-1086,0 0 1240,1 0 0,-1 0 0,0 0 0</inkml:trace>
  <inkml:trace contextRef="#ctx0" brushRef="#br0" timeOffset="1142">461 121 6968,'0'-10'1549,"0"5"-1225,0 1 1,3 5-1,1 2-261,1 4 0,2 0 0,1 0 0,-1-1-138,-1 1 1,0 1-1,3 2-290,1-1 0,-1 0 0,0-1-189,0-2 0,-3 2 0,1-5 554,0-1 0,1-1 0,1 3 0,0 1 0</inkml:trace>
  <inkml:trace contextRef="#ctx0" brushRef="#br0" timeOffset="1504">599 121 8085,'-9'0'163,"0"0"-15,0 0 0,-1 0 1,1 1-111,0 2 1,0 2 0,0 4 0,-1 0 78,1 1 0,0-1 0,0 0 0,0 0-3,-1 0 0,4-2 1,0-1-557,-1 1-150,3 1 0,1 0 0,6-3 592,3-5 0,2-4 0,1-5 0</inkml:trace>
  <inkml:trace contextRef="#ctx0" brushRef="#br0" timeOffset="1874">692 29 7951,'-7'-9'-218,"1"3"1,3 1-87,-3 2 1406,4 2-673,-2-3 1,4 8-285,0 2 0,0 2 0,0 2-64,0-1 1,-1 0 0,-1 0-1,-1 0-100,1 1 1,1-4 0,1 0-224,0 1 0,0 1-117,0 1 1,1 0-1,2-3-290,3-3 1,2 1-368,1-1 1016,1 0 0,-1-7 0,0-1 0</inkml:trace>
  <inkml:trace contextRef="#ctx0" brushRef="#br0" timeOffset="2239">645 75 8053,'-9'0'194,"3"-1"41,0-2 0,5 2 0,1-3-21,5 3 1,4 1-1,3 0 1,1-1-57,1-2 0,-2 2 0,3-2 1,-1 2-284,0 1 1,-2-1 0,0-1-1,-2-1-1342,0 1 1467,-1 1 0,0 1 0,0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15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130 301 7932,'-3'-7'-91,"0"1"0,-2 3 1,3-3-90,-1-1 0,-1 3 725,1 1 330,2 2-689,-3 1 0,4 4 0,0 2-79,0 2 1,0 1 0,0 1 0,1-1-82,2 0 1,-2 0-1,2 1 1,-2-1-44,-1 0 1,0 0 0,0 0-73,0 1 1,0-4 0,0 0-161,0 1 63,0-3 0,-1 0 23,-2-4 0,2-4 1,-2-2-1,1-2 80,-1-1 0,2-1 0,-3 1 1,1 0 45,0 0 0,-3-1 0,1 1 0,1 0 29,0 0 1,-3 3-1,2 0 1,-1-1 153,0 2 1,3 1-1,-4 4 1,0 0 41,-1 0 1,2 1 0,1 2-21,1 3 1,1 0 0,3 0-142,0 1 1,0 1-1,1 1 1,2-1-61,3-1 0,2 1 0,1-3 1,2 0-154,1-2 1,1 1 0,4-1-1,-3-1-292,-1-1 1,4-1 0,-2 0 477,2 0 0,2 0 0,-1 0 0</inkml:trace>
  <inkml:trace contextRef="#ctx0" brushRef="#br0" timeOffset="897">489 347 7921,'-1'-6'-645,"-2"-1"1,2 4 924,-2-3 0,1 4 1,0-2 21,-1 0 0,0 2-201,3-4-360,-4 4-11,3-6-104,-3 7 122,4-4 278,0 5 213,-5 0 95,4 0 186,-3-4-172,0 3-284,3-3 1,-4 1-69,2 0 1,-2 0-35,-4 3 0,3 0 0,-1 1 1,0 1 135,-1 1 1,-1 4 0,0-1 0,0 3-1,3 0 1,-2-3-1,3 0 1,-1 1-16,0 2 1,4 0 0,-1 0-40,2 0 0,2-1 1,2 0-1,3-3-43,2-1 1,4-1 0,2-3 0,0 0-199,2 0 0,2-3 0,-1-1 0,0-1-54,-2-3 0,-4 0 0,1-1 0,-1 0-39,-2 0 1,-1-1 0,-1 1 0,-2 0 122,-1 0 0,0-1 0,-5 1 1,-3-1 113,-2-2 1,-2 1 0,-1-1 0,0 2 50,-1 1 1,1-1-1,0 1 1,0 1 128,0 2 1,-1-1 0,2 3 0,1 0 752,1-1-516,4 2 0,-2 4-104,4 2 1,1 3 0,1 3 0,2 0-108,1 0 1,-2 0 0,3 1 0,0-1-116,-1 0 1,4 3 0,-4 1-1,1-2-74,0-1 1,-1-1 0,2 1 0,-1-1-232,-2 0 1,3 0 0,-2 1-294,0-1 0,3 0-144,-2 0 1,-1-1 703,2-2 0,-1-1 0,3-5 0</inkml:trace>
  <inkml:trace contextRef="#ctx0" brushRef="#br0" timeOffset="1272">600 282 7921,'-6'0'-320,"0"0"360,-1 0 1,2 4 0,2 2 102,2 3 1,4-3 0,1 0-259,1 1 1,-1-2-841,2 1 955,0-4 0,3 7 0,0-4 0</inkml:trace>
  <inkml:trace contextRef="#ctx0" brushRef="#br0" timeOffset="1657">600 199 7921,'-6'0'94,"0"0"0,4 1-391,-2 2 0,3-1 0,2 5 0,3 0 297,2 1 0,2 1 0,1 0 0</inkml:trace>
  <inkml:trace contextRef="#ctx0" brushRef="#br0" timeOffset="2040">701 273 7792,'-5'0'39,"1"1"137,4 2 1,0 2-1,1 4 45,2 1 1,-2-4-1,2 0-98,-2 1 0,-1 1 1,1 0-1,1 0 372,1-2-688,0 0 1,-3-2-116,0-4 1,5-4 138,1-5 1,-1 1 0,0 0 0,0 3-92,0 1 1,1-2 0,4 2-1,-1 0 72,0 0 1,-3-2-1,0 2 1,1 2-25,2 1 1,0-2-1,0 0 212,0 1 0,1 1 0,-1 1 0,0 0 311,-4 0 546,-1 0-370,-4 0 0,0 1-224,0 2 0,0-1 0,0 4-120,0 2 0,0 0 0,0 1 0,0 0-159,0 1 1,0-4-1,1 0-115,2 1 0,-1 0 0,3 0-646,0-1 0,2-5 777,-1-1 0,2-4 0,1-5 0</inkml:trace>
  <inkml:trace contextRef="#ctx0" brushRef="#br0" timeOffset="2410">876 181 7921,'-6'1'-679,"0"2"0,4-1 0,0 4 679,4 1 0,0 1 0,3 3 0,0 0 0,1 1 0,0 1 0,7 0 0,1 1 0</inkml:trace>
  <inkml:trace contextRef="#ctx0" brushRef="#br0" timeOffset="2411">1024 264 7323,'-9'0'84,"0"0"0,2 0 0,1 0 257,-1 0 1,-1 0 0,-1 0-147,-1 0 0,1 3 0,1 1 0,1 1 68,1 2 1,4-2 0,-1 1 0,2 2-105,1 0 1,0-2-1,1 0 1,2 1-226,3 2 0,2-3 1,1-1-1,1-1-168,3-2 1,-3 2 0,3-1-1,0-1-305,-1-1 1,0-1 0,-3 0 0,1 0-900,-1 0 1438,0-4 0,0-1 0,0-4 0</inkml:trace>
  <inkml:trace contextRef="#ctx0" brushRef="#br0" timeOffset="2782">1088 190 7943,'-4'-5'284,"3"1"1,-2 4-1,5 1-95,1 2 0,1 2 0,0 4 0,1 0-41,0 1 1,2 2 0,-3 0 0,0 1-133,0 0 1,2-3 0,-3 3 0,1 0 44,0-1 1,-3 0 0,2-2-174,-2-1 1,2 0-145,0 0 0,1-1-27,-1-2 0,-2-2 1,3-8-3,0-2 1,0-2 0,4-1 0,-3 0 144,-1 0 1,3 0 0,-2 2 0,1 1 130,0-1 0,0 2 1,1 0 104,-1 0 0,-3-1 182,3 3-312,-4 0 1,2 4 0,-5 1 0,-1 2-204,-1 1 0,-3-1 0,2 1 1,0 0 236,0 0 0,-4-3 0,3 2 0</inkml:trace>
  <inkml:trace contextRef="#ctx0" brushRef="#br0" timeOffset="3264">1171 356 7948,'-4'-5'-216,"3"0"44,-2 2 1,-1-3 0,1-3 218,1 0 0,1 3 0,2 1 1,1 0 49,1 0 0,4-2-1,-1-2 0,0 3 0,0 1-71,1 1 1,-2 1 24,1 3 0,0 0 33,4 0 0,-4 0 0,-1 1 65,-1 2 1,2-1 0,-3 4-77,-1 1 1,2 1-1,-1 2-23,-1-1 1,-1 0 0,0 0-81,3 1 1,-3-4 0,2 0-410,-2 1 1,-1-2-273,0 1 0,4-4 712,2 1 0,2-2 0,1-1 0</inkml:trace>
  <inkml:trace contextRef="#ctx0" brushRef="#br0" timeOffset="3714">1347 190 7948,'-10'0'164,"1"0"1,3 1-1,1 2-143,1 3 1,1 2 0,4 3 0,2 0 0,2 1 0,1 1 0,-1-1 0,0 0 135,0-1 1,-1 3-1,2-2 1,0-1-170,-1 0 0,3 1 0,-3 0-41,0-1 1,4-1-12,-3-4 1,-1-2 0,1-4 4,1 0 1,0-1 0,1-1-1,-3-2-5,-1-1 1,3-2-1,-2-2 45,0 0 1,0 1 0,-3 1-1,1 0-20,-1 0 1,-1 2-1,-1-1-34,0-1 1,0-1 56,0-2 1,-4 5 132,-2 2 1,1 2 0,-1 2 48,-1 2 1,3 2 0,1 5-77,2-1 0,1-3 1,0 0-111,0 1 1,1 0-1,2 1 1,3-3-302,2-1 1,1 0-1,1-2 1,2 1-1308,0-1 1628,4-1 0,-1-9 0,3-2 0</inkml:trace>
  <inkml:trace contextRef="#ctx0" brushRef="#br0" timeOffset="4086">1596 199 7948,'-10'0'611,"1"0"-946,0 0 0,3 4 0,1 2 278,0 3 1,3 0-1,4 0 1,3 0 77,0 1 1,0-1 0,2 0 0,-1 0-148,1 0 0,-2-2 0,1-1 0,-1 1-727,0 1 853,-3-3 0,6 3 0,-3-3 0</inkml:trace>
  <inkml:trace contextRef="#ctx0" brushRef="#br0" timeOffset="4450">1586 319 8374,'-6'-3'370,"0"0"0,5-3-298,1 3 0,7-3 0,6 1 0,3 1-104,3 0 0,0 0 0,3 2 32,1-1 0,0-4 0,5 2 0</inkml:trace>
  <inkml:trace contextRef="#ctx0" brushRef="#br0" timeOffset="4820">2176 236 7961,'-6'-1'160,"0"-1"1,-1-1-403,-1 1 0,2 1 1,0 2 271,2 2 0,1 2 0,3 4 0,0 1 255,0-1 1,0 0 0,0 0-1,0 1-95,0 3 0,1-2 1,1 3-1,1 1-105,-1-1 0,3-3 1,-1 2-1,0-3 148,0-1 1,0 0-1,-2 0 1,1 1 155,-1-1 0,0-4-389,1-2 0,-2-2 0,3-1 0</inkml:trace>
  <inkml:trace contextRef="#ctx0" brushRef="#br0" timeOffset="5192">2112 236 8122,'-5'-9'243,"1"0"0,4-1-646,0 1 0,1 3 1,3 1-1,5 0 399,5 0 1,4 3-1,0-1 1,1 2 118,-1 1 1,-1 0 0,0 0 0,-2 0-36,2 0 1,-4 3-1,-1 1 1,-2 1 25,0 2 0,-4 0 0,-1 0 0,-1 0-1,-2 0 0,-1 1 1,-2 1-1,-2-1 11,-3-2 0,-5 3 0,-3-3 0,1 1-80,0-1 0,-3 1 0,3-4 1,0 0-53,-1 2 0,2-4 1,3 2-1,0-2-1443,-1-1 782,1 0 0,4-4 677,2-3 0,10-1 0,3-1 0</inkml:trace>
  <inkml:trace contextRef="#ctx0" brushRef="#br0" timeOffset="5560">2388 190 8150,'-9'0'1220,"3"0"-1205,0 0 1,4 1 33,-1 2 1,2 2-1,1 4 1,0 1 0,0-1-1,0 0 134,0 0 1,3 1 0,0-1-140,-1 0 0,0-4 0,0-1-318,1 0 1,1-3-278,-1 2 0,-1-3 275,4-3 0,-2-2 0,2-4 78,1 0 0,-2 1 0,0 0 0,0 2 102,0-1 0,1 2 0,4-1 149,-1-1 0,0 3 0,-1-1 0,-1 2 106,0 0 0,-1 0 122,3 3 0,0 0 146,0 0 1,-3 1-135,-3 2 1,-2 2-1,-1 5-206,0-1 0,0 0 1,0 0-19,0 1 1,0-1-854,0 0-251,0 0 0,1-5 1035,2-4 0,2-8 0,4-6 0</inkml:trace>
  <inkml:trace contextRef="#ctx0" brushRef="#br0" timeOffset="5933">2499 89 7961,'-9'-7'-92,"0"2"-314,-1 1 1,2 2 489,2 5 1,2 2 0,4 5-1,1-1-202,2 0 1,-1 1 0,3 3 0,0 1-25,0 0 0,-2 1 0,4-3 0,0 2 16,1 1 1,1 1 0,1-4 125,3 0 0,1-2 0,5-1 0</inkml:trace>
  <inkml:trace contextRef="#ctx0" brushRef="#br0" timeOffset="6301">2656 227 7961,'-4'-9'24,"2"0"1,-4 2 0,1 2 241,0 1 0,2 1-65,-3 3 0,0 0 0,-2 1-22,1 2 0,0-1 0,4 4 0,1 1-17,1 2 1,1-3 0,0 0-1,0 1-81,0 1 1,3 2 0,1-2-1,1-1-185,3-1 0,0-1 0,1 2 0,1-2-14,3 0 1,-3-2 0,2-3-1,-2 0-194,0 0 1,-1 0 0,0 0 72,0 0 1,-1-4 0,0-3 0,-3-1 98,-1-1 0,-1 0 0,-4 0 0,-1-2 136,-1-1 1,-4 2 0,0-3 0,-2 3 0,-2 2 0,-1 1 0,0 2 0,2 0 191,1-1 1,0 4-1,-1-1-214,1 2 1,1 2 0,2 2 0,3 4-226,2 1 1,1 1-1,1-1 1,2 0-110,3 2 0,5-6 360,2 5 0,3-2 0,-2 2 0</inkml:trace>
  <inkml:trace contextRef="#ctx0" brushRef="#br0" timeOffset="6302">2831 190 7961,'-9'-9'87,"5"4"-41,4 2 0,1 2 0,4 2 0,0 1 603,0 1 1,-2 4-237,3-1 1,-4 2 0,1 1 8,-2 1 1,-1-4-39,0 0 0,0-3-323,0 3 0,1-4-563,2 1 1,-1-6 0,5-3 8,0-2 1,-2-1 0,2 0 0,2 2-30,3 1 0,4 0 0,-1-3 0,3 1 522,0 1 0,1 3 0,3 0 0,2-1 0</inkml:trace>
  <inkml:trace contextRef="#ctx0" brushRef="#br0" timeOffset="6669">3209 162 7961,'0'-6'1046,"0"0"-808,4 4 0,-3-1 0,3 6-154,0 3 0,-3 2 1,2 2-1,-2-1-22,-1 0 0,0 0 0,0 0-105,0 1 1,0-1-1,0 0 39,0 0 1,0-3-1,-1 0-203,-2-2 1,1-1 44,-4-3 0,1-4 0,-2-1 0,2-2-81,0 1 1,2 0 0,3-3 0,0 0 0,0-1 1,1 2 0,3 1 0,2 1 53,2-1 1,1 0-1,0-1 1,2 3 60,1 1 0,-1-2 1,4 3-1,1 0 127,-2-1 0,4 3 0,-4-2 0,0 2 0,4 1 0,-4 0 0</inkml:trace>
  <inkml:trace contextRef="#ctx0" brushRef="#br0" timeOffset="7039">3356 227 7953,'0'-6'264,"0"0"0,1 4 0,2-3-173,4 1 0,-2 3 0,1-3 0,1 1-108,1 0 0,1-3 1,0 2-1,-2-1 30,-1-2 0,-1 1 1,2 0-147,-1-1 1,-4 2 85,2-1 0,-8 4 0,-2-1 134,-2 2 1,-1 5 0,0 2 0,-1 1 3,1-1 0,3 4 1,1-2-1,0-1-61,0 1 1,3 0 0,-1 1 0,1 1-143,-2-1 0,3 0 0,-2 0 1,3 0-207,3-3 1,3 2 0,3-3 0,1 0-238,2-2 1,0-2 554,3-1 0,0 4 0,4 1 0</inkml:trace>
  <inkml:trace contextRef="#ctx0" brushRef="#br0" timeOffset="7409">3559 162 7953,'-9'-4'88,"-1"2"1,-2-3-106,0 1 1,0 1 34,3 3 1,4 4 257,1 2 1,3 2-1,1 2 15,0-1 1,0 0 0,0 0 0,1-1-92,3-1 1,1 1 0,4-2-184,0 2 0,1-3 1,2-1-1,0-1-204,-1 0 1,-1 1 0,0-4-453,-1 0 0,3 0 128,0 0 0,0-1 0,-6-3 0,-3-2 511,-2-2 0,3-1 0,1 0 0</inkml:trace>
  <inkml:trace contextRef="#ctx0" brushRef="#br0" timeOffset="7778">3578 6 7953,'-10'0'274,"4"0"1,1 1 0,0 1-75,0 1 1,0 1 0,-1-1-1,3 3-149,2 2 1,1 1 0,1 2 0,1 0 159,1 1 0,4 4 0,-2-3 0,1 1-38,0 3 0,-1 0 1,2 2-1,-3-1-273,0 0 1,-3-2 0,3-1 0,-1 1-216,0-2 1,0-1 0,-3-4 0,1 0-791,2-3 0,-1 1 399,4-4 0,-4-4 706,1-5 0,3-2 0,-1-2 0</inkml:trace>
  <inkml:trace contextRef="#ctx0" brushRef="#br0" timeOffset="8149">3670 162 7953,'-9'0'443,"3"0"1,2 4 0,4 3-1,0 1-175,0 1 0,1 0 0,1 0 0,3 1-62,0-1 0,-2 0 0,3 0 0,1 1-103,1-1 1,0 0 0,0-1 0,-2-2-275,1-3 1,2 1 0,2 0-1,2-2-189,-2-1 1,-1-5-1,-1-3 1,0-2-34,-3-3 0,1 1 0,-4-4 0,-1 1-95,-1 0 1,-1-2 0,0-1 0,-1 0 458,-2 2 1,1 4 0,-4-2 0,-1 4-7,-2 3 0,0 2 1,0 4 34,0 0 0,1 1 0,1 2 0,4 3 0,2 2 0,1 2 0,0-1 0</inkml:trace>
  <inkml:trace contextRef="#ctx0" brushRef="#br0" timeOffset="8150">3900 153 7957,'-1'-9'191,"-2"0"1,1 4-1,-4 1 86,-1 3 0,2 1 0,-1 0-265,-2 0 1,3 1 0,-1 3 0,0 2 207,1 2 0,-2 1 0,4 0 0,1 1-35,1-1 0,1 0 1,0 0-1,0 0-131,0 1 1,4-1 0,2 0-1,3 0-232,3 1 0,-1-5 0,2-2 0,-1-2-1053,0-1 1,1 0 1230,-4 0 0,0 0 0,0 0 0</inkml:trace>
  <inkml:trace contextRef="#ctx0" brushRef="#br0" timeOffset="8529">3937 227 8058,'-4'-5'20,"4"1"0,0 4 94,5 0 1,6 0 0,2 0 0,-2 0-10,-1 0 1,-1-1 0,1-1 0,-1-1-137,0 0 0,0-2-41,1-1 1,-2-2-59,-2-1 0,-3 0 1,-6 0 92,-3 3 1,-2 2 0,-2 4-1,1 0-23,0 0 1,-3 1-1,0 2 1,3 2 17,2 0 0,1 4 1,-2-3-1,0 2 112,2 1 0,4-3 0,-1 1 0,2 0 146,1 1 1,0-2-1,1-1 1,2 0-482,3 0 0,3-3 0,1 2 0,1-3-1196,1-1 1461,5 0 0,-3-5 0,5 0 0</inkml:trace>
  <inkml:trace contextRef="#ctx0" brushRef="#br0" timeOffset="8903">4131 135 7953,'-9'-4'297,"-1"-3"1,-2 0-1,0 1 451,0 3 0,5 2-542,1 1 1,5 0-110,1 0 0,1 4 32,5 2 0,0 2 1,4 1-254,-1-3 1,0 2 0,0-3-1,1 1 67,-1 0 0,0-3 0,-1 4 0,-1-1 195,-1-1 0,1 3 1,1-2 71,-2 2 1,-2-1-1,-4-1-64,0 1 0,-4 0 1,-2 0-1,-2-2-132,-2-1 1,-3 0 0,-1-4 0,-1 0-390,3 0 1,-1 0 0,2-1-1,1-2-804,3 0 1,5-4 0,-1 1 1178,2-2 0,9-5 0,2-2 0</inkml:trace>
  <inkml:trace contextRef="#ctx0" brushRef="#br0" timeOffset="9275">4398 24 8408,'0'-9'1259,"0"0"-970,0 3 1,3 6-1,1 7 1,0 1-114,0 1 0,4 4 0,-3 3 0,1 1-91,0 2 1,-3-1 0,2 0 0,0 1-332,1-1 0,-4-2 0,1-2 0,-2 0-569,-1 1 0,0-4 0,0 1-1240,0-1 2055,-4-6 0,-6-1 0,-4-4 0</inkml:trace>
  <inkml:trace contextRef="#ctx0" brushRef="#br0" timeOffset="9641">4370 153 8844,'5'-5'218,"0"1"1,5 4 0,2 0-193,4 0 1,-2 0 0,1 0 0,2 0-8,0 0 0,2-1 1,-2-1-1,-2-1 23,-2 1 1,-3 1 0,-1 1 0,0 0 82,0 0 1,-4 0 48,-5 0 0,-5 4 0,-4 2 1,0 1 67,0-1 1,-3 2-1,0-1 1,3 1 9,2 1 1,2 0 0,-1 0-85,3 1 1,2-1 0,2-1-161,2-2 1,2-2 0,4-4 0,0 0-76,0 0 0,1 0 1,-1-1-1,0-2-23,0-3 1,0-2-1,1-1 1,-2-1 56,-2 1 1,1 0 0,-4 0 0,-1 0 138,-1-1 1,-2 1 0,-2 0 168,-3 0 1,-3 3 0,-2 0 0,-2 2-384,2 2 1,4 1-1,1 1-1321,-1 0 1429,2 0 0,1 4 0,4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8:06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67 7304,'3'-4'-487,"0"0"1,0 2 949,-3-2 1,1 2-250,3-2 1,-3 2 725,2-3 48,-2 4 72,-1-4-944,0 4 0,0-1 0,-1 3-50,-2 1 1,1 3 0,-4-1 0,1 2-104,0 0 1,2 0 0,-2 0-1,0 2-51,0 0 1,2 2 0,-2-1 0,0-1 69,0 1 0,0 1 1,-2-2-1,2 1 12,1-1 1,0-3-1,2 1 1,-1-1-22,1 1 0,1-2-2,1 0 26,0-3 0,0-1 1,0-4-1,1-1-11,2-1 1,-1 0-1,3 0 1,-1 0-26,-2 0 1,2-1-1,0 1 1,0 0 29,0 0 1,2 0-1,-3 0 1,0 0 7,1 0 1,-3 0 0,3 0 0,-1 0-1,0 0 0,3 0 0,-2 0 0,0 0 24,0 0 0,0-1 0,-1 1 0,0 0 193,-1 0 1,2 0 92,-1 0 0,0 2 109,-3 0-98,4 3-212,-3-2 0,3 6-51,-4 1 0,0 1 0,1 1 0,1 0-37,1 0 0,0-1 1,-2 0-1,1 1 18,1 1 0,0-2 1,-2 3-1,1-1-38,1-1 0,0 0 0,-2 1 0,1 0-35,1 1 1,1 0-1,-2-2 1,1 0-36,-1 0 1,-1 2 0,-1 1-62,0-2 0,0 0 1,0-1-225,0 0-820,0 0-316,0 0 881,0-3 0,0-1 0,0-4 220,0-2 0,-1-1 0,-1-1 390,-1 0 0,-1 0 0,2 0 0,-1 0 0,-4 0 0,2-1 0</inkml:trace>
  <inkml:trace contextRef="#ctx0" brushRef="#br0" timeOffset="263">46 127 8018,'0'4'827,"0"0"-516,0-2 0,1 0 299,2-2 1,-1 0-331,4 0 1,-3-2 0,3 0-241,1-2 0,1 3 0,2-2-293,-1 1 0,0 0 0,0-1 1,0 0-449,0 2 1,0 0 0,0-1-1396,0 0 2096,1 0 0,-1-1 0,0 0 0</inkml:trace>
  <inkml:trace contextRef="#ctx0" brushRef="#br0" timeOffset="1283">265 146 7805,'0'3'2423,"0"0"-2255,0-3-70,0 0 0,0 2-185,0 2 0,0 0 1,0 0 51,0 0 1,0 0 0,0 0 37,0 1 0,-1-2-17,-3 1 0,3-2 2,-2 2-81,2-3 1,1 1-3,0-4 1,3-1-1,0-3 1,1 1 45,0 1 1,-3-2-1,3 3 1,-1-1-5,0 0 0,1 0 0,-2 0 56,1 0 0,4 0 122,-1-3 0,-1 3 54,1 0 0,-3 3-4,3-1 1,-3 1-52,3 1 1,-4 1-1,1 1-73,-2 2 0,-1-1 1,1 1-1,1-1-16,1 1 0,0 0 0,-3 2-140,0 0 0,0-2 0,0 0-310,0 0 0,0 0-1439,0 0 967,0 0 1,1-1 886,2-1 0,-1-1 0,2-1 0,-4 0 0</inkml:trace>
  <inkml:trace contextRef="#ctx0" brushRef="#br0" timeOffset="1647">419 182 7061,'5'1'94,"-1"0"871,0 1 307,-3 0-910,3-2 1,-5 0-190,-2 0 1,2 3-178,-2 1 1,-1-1-110,1 1 1,-3 0-577,3 2 1,0-2-151,3 0 1,0-2 370,0 2 0,0-3 468,0-1 0,4-3 0,1-3 0</inkml:trace>
  <inkml:trace contextRef="#ctx0" brushRef="#br0" timeOffset="1981">492 127 7981,'0'4'349,"0"0"300,0-2-118,0 0-415,0 1 0,0 1-74,0 2 0,0-2 0,0 0-326,0 0 1,0 0-78,0 0 1,0 0-119,0 2 0,1-3 0,1 0-617,1 0 1096,0-3 0,0 2 0,0-4 0,4-1 0,-2-3 0</inkml:trace>
  <inkml:trace contextRef="#ctx0" brushRef="#br0" timeOffset="2365">574 121 7981,'-4'4'1115,"2"-2"-927,-4-2 0,3 0 1,-2 1-89,1 1 0,0-1 0,2 1-176,-1 1 1,-1-2 0,2 3 72,-1 1 0,-1-1 1,3-1-1,-1 0 57,-1 1 1,0-2 0,2 2 32,-2 0 1,2 0-45,-2 0 1,2-2 95,1 2 0,1-3 76,2 1 0,-1-1-111,4-1 1,-3 0-1,4 0-60,0 0 0,-2 0-843,1 0-1308,0 0 1603,3 0 0,-1-1 0,-1 0 1,-2-2 503,-1 0 0,7-1 0,-1-2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27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18 7991,'-4'-6'1379,"-2"0"-1126,-3 4 0,4-1-292,2 6 0,2 2 1,1 5-1,1 1 143,2 2 1,-2 0 0,3-1-1,-1 2-21,0 1 0,4 2 0,-4-1 0,0 1-81,1 1 1,-3 1 0,3-2-1,-1 0 14,0-2 1,0-4 0,-3 2-54,0-3 1,0-1 35,0 0 0,0-5-122,0-4 1,0-4 0,0-5 0,0 0 2,0 0 1,0-1 0,0 1 0,0 0-17,0 0 0,1 0 0,1-1 0,2 1 93,1 0 0,-1 0 0,2 0 0,0 2 18,-1 1 0,3 1 0,-1-1 1,4 2 6,1 0 0,1 3 0,-2-2 0,2 2 6,-2 1 1,2 0 0,0 1 0,-2 2 41,-1 3 0,-1 2 1,1 1 74,-1 0 0,-4 1 1,-2-1-1,-2 0 0,-1 0 0,-1 1 1,-2-1-1,-4 0 42,-5 0 1,1-1-1,-4 0 1,-1-3-48,2-1 0,-3-1 0,1-3 0,-1 0-145,-2 0 1,5 0-1,1 0 1,1 0-216,-1 0 0,2-4 30,5-2 1,2-3 0,5 1 26,2 2 1,2-1-1,5 4 1,1 0 94,2-1 0,3 3 0,-2-2 0,2 2 120,-1 1 1,0 0 0,1 0 0,-1 0-7,2 0 0,-3-4 0,0 1 1,1 1 41,-1 1 0,-3 1 0,2 0 1,-3 0 43,-1 0 1,0 0-1,0-1 77,-3-2 1,1 1-116,-4-4 0,0 0 0,-3-3-104,0-1 0,0 4 0,-1 0-34,-2-1 0,-2 0 0,-4 1 0,-1 3 122,1 2 0,0 1 0,0 0 164,-1 0 0,2 1 0,1 1 0,2 2 12,1 1 0,-2 1 1,3 3-42,1 0 1,1 1 0,2-2-1,1-1-263,1-1 0,4 0 0,-1 2 1,2 0-241,1-2 1,4-1 0,-1 1 0,0-3-127,2-2 0,-1-1 0,2 0 456,-2 0 0,-3-4 0,-1-1 0</inkml:trace>
  <inkml:trace contextRef="#ctx0" brushRef="#br0" timeOffset="630">387 64 7849,'-9'-4'-486,"1"4"0,2 0 620,3 5 0,2 3 0,2 1 0,1 1 251,1-1 0,1 0 0,-2 0 1,2 1-212,1-1 0,0 0 0,2 0 0,-1 0-112,-2 1 1,3-1 0,-2 0-399,0 0 1,0 1 0,-3-1-865,1 0 762,0 0 1,-4-4 273,-2-2 0,2-3 0,-2-3 108,2-3 1,1 1 0,1-1 150,2-1 1,2 2 0,5-2 71,-1 0 1,1 2 0,1 0 0,2 0-65,-2 0 1,-1 2-1,0-3 1,2-1-22,0 2 1,0-3 0,-3 3 0,1-1-11,-1 0 0,-1 3 0,-1-2 0,-2-1 449,-1 1-407,0 3 0,-9-2 0,-2 4 0,-3 1 110,-2 2 1,-2-1 0,3 4-1,-1 1 49,1-2 1,0 3 0,2-3 0,1 1 208,2 0 0,-1 0-276,4 4 1,-1-1-317,4 0 1,5-4 0,1-2 0,2-2-81,1-1 0,3 0 0,1 0 0,-2 0-359,-1 0 1,3-4 0,-1-1-1,-2-1 130,-3 0 0,0 3 1,-4-3-1,1-1 343,0 2 1,-3 0 429,2 2 85,-2 2 1,-1-2-1,0 6-103,0 3 1,0 2 0,0 2 0,0-1-293,0 0 0,1 0 0,2 1 0,3 0-411,2 2 1,4-3 366,1 0 0,3 1 0,-1-5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31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8022,'-4'-9'-1067,"-2"0"832,2-1 1,1 5-1,6 3 670,3 4 0,-1 0 0,0 4 0,0 2-175,0 0 1,-2 1 0,3 0 0,-2 2-56,-2 1 0,2-2 1,-1 2-1,-1-1-119,-1-2 1,2 3 0,0 0-1,-1 0-112,-1-2 0,-1-1 0,0 0 31,0 1 1,0-1 40,0 0-220,0-4 1,-3-5 0,0-6 0,1-2-20,1-1 1,1-1 0,0 1 0,1 0 59,2 0 1,-1 3 0,4-1 128,1 0 1,2 2 0,0 0 0,1 1 29,2 2 0,-1 1 0,1 1 0,-2 0 37,-1 0 1,-2 1 0,-1 1-1,0 2 37,-1 1 0,-1-2 0,-4 3 0,0 1 30,0 2 0,-1 0 0,-2 0-101,-3 0 1,-3 0-1,-3-2 1,0-2 52,1-1 0,1 2 0,0-3 0,1-1-220,0-1 0,3-1-392,0 0 402,4 0 1,2-3 0,6 0 0,1 0 103,-1-1 0,5 3 1,-2-3-1,2 1 64,-1 0 0,-1-4 0,0 4 1,1 0 55,-1-1 0,0 2 0,0-4-73,0-1 0,0 2 0,-2 0 1,-2 0-31,-1-1 1,-1 3 0,-3-3 90,0-1 0,-1 3 160,-2 1 1,1 2-132,-4 1 1,3 3 0,-2 1-1,1 1-16,2 2 1,0-2-1,2 2-136,0 0 1,5 0 0,1 0-169,2-1 1,2-1 0,1 1 0,2-2-425,-2-3 1,-1-1 630,-1 0 0,5 0 0,0 0 0</inkml:trace>
  <inkml:trace contextRef="#ctx0" brushRef="#br0" timeOffset="583">322 7 8093,'-9'0'-1,"1"4"1,2 3 61,3 1 0,3 4 1,3 1-1,3 2 68,2 1 1,2 2 0,2-1 0,0-1 0,-1-1 0,-1-1 0,-1-1 0,-2 1-64,-1-3 0,-4-4 0,1-1-285,-2 1-119,-1-2 1,-1-2 0,-1-6-29,-1-4 1,-1-1-1,2-1 173,-1 0 1,0 0 0,4 0 90,2 3 1,2-2 0,4 3 287,0 0 0,1-2 1,-1 3 78,0-2 0,0 3 1,0-2 497,1 1 1,-4-2 246,0 3-823,-4 0 0,-2 3 1,-6 1 40,-2 2 0,-1-1 0,2 4-178,1 1 0,1 1 0,-1 2-51,3-1 1,2-3 0,1 0-77,0 1 1,1-3 0,1 1-351,1-1 1,4-3 0,-1 2 18,2-2 0,2-4 0,-1-1 240,0-2 1,-3 4 0,-1-2 301,-1 0 1,1 3 233,-2-2 0,-1 2-136,4 1 0,-3 3 0,2 1-245,-1 1 1,2-2 0,-2 3 0,1-2-164,3-2 1,-1 0 0,0 0-1,-1 1-410,1-1 0,-2-1 586,2-1 0,-1 0 0,3 0 0</inkml:trace>
  <inkml:trace contextRef="#ctx0" brushRef="#br0" timeOffset="978">636 90 7978,'-10'-3'0,"-2"-1"100,0-1 0,1 2 1,4-2-116,0 1 0,6 1 0,2 3 0,7 0 0,3 0 0,0 0 0,-1 1-215,0 2 1,-2-1-1,-1 3 1,-1 0-139,1 0 1,0-2-1,1 3 368,-2 2 0,-4 0 0,2 1 0</inkml:trace>
  <inkml:trace contextRef="#ctx0" brushRef="#br0" timeOffset="1351">682 256 7765,'-8'1'2314,"2"2"-2566,1-2-1160,5 8 1412,0-8 0,5 3 0,0-4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35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55 8061,'0'-9'-131,"-1"0"0,-1-1 104,-1 1 1,-1 3 363,4 0-115,0 4 0,-1-1 0,-1 6 0,-2 3-38,-1 2 0,2 2 1,-2 2-1,0 1-62,0 1 1,3 2 0,-2 3-1,1 2-102,-1 0 0,1 1 0,3-3 0,0 2-90,0 0 0,0 1 1,0-3-1,0 1 24,0 2 1,4 0-1,3-4 1,1-1-183,1-1 1,1-3 0,3-4-1,1-1-57,0-1 0,4-3 0,-3-4 0,1 0-237,0 0 0,0 0 0,-2-1 522,0-2 0,-3-3 0,2-3 0</inkml:trace>
  <inkml:trace contextRef="#ctx0" brushRef="#br0" timeOffset="616">295 221 8028,'-1'-8'41,"-1"1"1,-1 0 186,1 0 0,1 2 1,1-1-120,0-1 0,1 2-217,2-1 0,-1 2 543,4-2-345,-3 4 1,-3-1 0,-7 6 6,-1 3 0,-1 0 0,0 0 0,0 1 32,-1 1 1,1 1 0,0 0-1,1 1-99,2-1 0,-2-3 0,4 0 0,0 1-73,0 2 1,1-3 5,3 0 1,1-1-10,2 1 0,2-2 0,4-4 0,1-1-39,-1-2 0,0 1 0,0-4 0,1-1-90,-1-1 0,0-2 0,0 2 89,0 2 1,-2-1 131,-1 4 42,-4 0 1,-1 4-1,-5 2 1,-1 3 131,-3 2 1,1 1-1,0 2 1,1 0-65,-1 1 1,-1 3 0,-1-2 0,2-1-92,1 1 0,3-2 0,-2 2 0,1-1-53,2 1 0,1-1 0,1-3-121,0 0 0,4-1 0,2 0 0,2-3-76,1-1 1,1 2 0,-1-3 0,1-1-55,2-1 0,-1-1 0,2 0 0,-1 0-165,0 0 1,1-1-1,-4-1 1,0-1-35,0 1 0,1-2 0,-2 0 438,-2-1 0,2-2 0,-3-2 0</inkml:trace>
  <inkml:trace contextRef="#ctx0" brushRef="#br0" timeOffset="1566">480 27 8129,'6'0'243,"0"0"0,-4 0 1,3 0 673,-2 0-581,-2 0 1,3 1 0,-3 2-164,3 4 1,-3-2-1,2 2 1,-2 2-50,-1 2 1,0 3 0,0-3 0,0 2-21,0 2 0,0 0 0,0 3 0,0 1-7,0-1 0,-1 1 0,-1-1 0,-1 1-52,0-1 0,2-1 0,1 0 0,-1-2-23,-2 2 1,2-4-1,-2-1 1,2-2-78,1 0 0,0-1 1,0 0 10,0 0 1,4-4-24,2-2 28,-1-2 1,-1-2 0,-4-2-355,0-3 0,0 1-127,0-1 1,0 0-36,0-3 0,0 2-274,0 1 0,0 3 6,0-3 1,-3 3 822,0-3 0,-5 0 0,3-3 0</inkml:trace>
  <inkml:trace contextRef="#ctx0" brushRef="#br0" timeOffset="2868">766 202 6652,'0'10'428,"0"-4"0,-1 0-195,-3 1 0,2 1 0,-4 1 0,-1-2 66,-1-1 0,2 0 0,0 2 1,-2-1-211,0-1 1,-1 1-1,-1 2-86,-2 0 1,1-3-1,-1-1 1,2-1-1,1-2 0,-2 0 0,0-2 1,-1 0-21,0 0 0,2 0 1,2-2-1,1-1-29,1-3 0,3-2 0,-3-1-15,2 0 0,1-1 0,3 1 0,1 0-55,2 0 1,3 1 0,3 0 0,0 2 7,0-1 0,0 2 0,1 0 0,-1 0 65,0 0 0,0 3 0,1-2 0,-1 3 70,0 1 0,0-3 0,0 0 221,1 1 1,-4 5-136,0 3 1,-4 3-1,1 0 1,-2 0 69,-1 0 1,3 1 0,0-1-1,-1 0-28,-1 0 1,-1 0 0,0 1 0,1-1-61,2 0 1,-2-3 0,3 0 0,0 2-120,-1 0 0,1-2 0,-1-1-248,3-1 1,2 2-1,1-3-276,1-1 1,-1-1-1,0-1 1,-1-1-63,-2-2 0,3 1 0,-4-4 610,0-1 0,3-1 0,-3-1 0</inkml:trace>
  <inkml:trace contextRef="#ctx0" brushRef="#br0" timeOffset="3289">922 341 9373,'0'9'87,"0"0"1,0 0-973,0 1 1,0-4-391,0 0 1275,0-4 0,-4 2 0,-1-4 0</inkml:trace>
  <inkml:trace contextRef="#ctx0" brushRef="#br0" timeOffset="4100">1024 322 8831,'0'-6'363,"0"0"0,0 0 0,-1-2 0,-1 0-268,-1 2 0,-1 0 1,4-3-105,0 0 1,0-4 0,0 1 0,0 1-90,0 1 1,0 0 0,0 0-1,0-1 62,0-1 0,0-4 1,0 4-1,0 1-8,0 0 0,2-1 0,0 0 1,1 1 56,-1 0 1,-1 5 0,-1 0-1,1 0 29,2 1 1,-2 0-35,2 2 0,-1 2-6,1-2 0,2 5 0,3 2-6,-2 1 0,2-2 0,-4 3-3,1 1 0,1 1 1,2 2-1,-1-2 4,0-2 1,-5 2-1,2-2 1,0 2 1,-3 2-1,2-1 41,-2 0 0,-2 0 0,-2 1 41,-3-1 0,-2-3 0,1-1 1,1-1-44,-1-2 1,-1 0 0,-1 0 0,-1 1-13,1-1 0,3-1 0,0-1-148,-1 0 1,0-1-577,0-2 587,3-2 1,5-1-1,2 1 60,4 1 0,1 1 1,1 2-1,0-1 34,0-1 1,1 0 0,-1 3 0,0 0 116,0 0 0,0 0 0,1 0 0,-1 0-12,0 0 1,-3 0 0,0 0 0,1 1-42,-2 2 0,2-1 0,-3 3 0,0 0 7,0 0 0,0 0 0,-2 2 0,1 0 60,-1 0 0,-1 1 0,-1 1-8,0 0 1,-3 1 0,-1-1 0,-1-1 16,-2-2 1,2 2-1,-1-3 1,-1 2-8,-2-1 1,3-4 0,0 2 0,-1-1-81,-1 0 1,-1 1 0,2-2 0,1 1-300,-1-1 0,-1-1-591,-1-1 0,2 0-1181,1 0 2036,4-4 0,-2-1 0,4-4 0</inkml:trace>
  <inkml:trace contextRef="#ctx0" brushRef="#br0" timeOffset="4832">1190 37 7957,'0'-10'-602,"-4"1"864,3 0 0,1 4 0,6 3-5,2 4 1,1 3 0,0 4-180,1 0 1,-1 2 0,0 0-1,0 1-42,0-1 1,1 0 0,-1-1-1,-1 1 13,-2 1 1,1 4-1,-3-3 1,1 0 15,-1 1 1,-1 2 0,-4-1 0,-1 2-36,-1-2 0,-5 2 1,3-4-1,-1 0-42,0 1 0,1 1 0,-2-4 0,1-2-280,-2-1 0,3-2 0,0 3 0,0 0-662,0 0 1,2-2 953,-3-1 0,0 0 0,-4 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41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23 213 8035,'-5'4'-684,"0"-3"633,2 2 1,2-1-1,-4 0 383,1 1 0,4 0-201,0-3 1,1 0 0,6 0-1,0 0-42,1 0 1,-1 0 0,1-1 0,2-1-268,1-1 1,-1 0-1,-1 2-241,0-2 1,1 2 0,-1-2-491,0 2 909,-4 1 0,3-5 0,-2 0 0</inkml:trace>
  <inkml:trace contextRef="#ctx0" brushRef="#br0" timeOffset="380">51 286 7668,'-10'0'-741,"1"0"1046,4 0 0,2 0-106,6 0 0,2 0 0,4 0 0,1 0-25,-1 0 0,3 0 0,0 0 1,1 0-363,0 0 1,-2-3-1,4 0 1,-2 1-1287,-2 1 1474,3 1 0,1-4 0,3-1 0</inkml:trace>
  <inkml:trace contextRef="#ctx0" brushRef="#br0" timeOffset="783">493 47 7908,'-1'-9'460,"-2"3"242,2 2-415,-3 4 1,4 1-213,0 2 0,0 2 0,0 6-56,0 1 0,0-2 1,1 2-1,1-1-34,1-2 0,0 1 0,-3 1 0,0 2-66,0-2 0,0-1 1,0-1-1,0 1-199,0-1 1,0 0-636,0 0 441,4 1 1,-2-5-1,3-3 474,-1-4 0,-1-8 0,-3-4 0</inkml:trace>
  <inkml:trace contextRef="#ctx0" brushRef="#br0" timeOffset="1173">456 37 8006,'-3'-6'-460,"0"0"0,0 3 1196,3-3 1,4 4-1,2-1-296,2 2 1,2 1-1,-1 0-315,0 0 0,-3 0 0,0 0 0,2 0-35,0 0 0,4 0 0,0 0 0,0 0-87,-2 0 0,-1 0 1,0 0-1,0 0-51,1 0 0,-4 0 0,0 0-192,1 0 0,-2 0-78,1 0 0,-3 0 1,3-1-2075,-2-2 2392,-1 2 0,1-3 0,1 4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45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65 8218,'-5'4'34,"0"-3"0,2 2 189,-3-2 0,1-1-240,-1 0 0,3 0 1,-3 1-1,1 1 250,0 1 1,2 1 46,-3-1 0,0 3-179,-3 3 0,2-1 1,2-1-1,1-1 1,2 1 0,-2 2 0,0 1 1,0 1-50,0 1 1,-2 4 0,3-3 0,1 0-27,1 1 1,-3 1 0,1-3 0,2 0-19,3-2 0,0-1 0,6 0 0,1 1-202,2-1 0,2-1 0,-1-2 0,1-2-204,1 0 0,1-3 1,1 2-1,-2-2-48,0-1 0,-2 0 0,-3 0 0,0-1 445,1-2 0,-5-2 0,3-4 0,-3 0 0</inkml:trace>
  <inkml:trace contextRef="#ctx0" brushRef="#br0" timeOffset="597">303 166 8200,'-5'-5'-8,"3"1"0,-3 3 743,1-2-436,1 2 0,2-3-68,-2 4 1,2 1-95,-2 2 0,1 1 0,0 3 0,-1-1-41,1 2 1,-3 0-1,-1 1-50,1 0 0,-3 0 1,3 1-1,-1-2 39,0-2 1,0 2 0,-4-2-64,1 2 1,0-2-1,1-2 1,1-1-21,0 0 1,1 0-50,-3-3 1,0-3 0,1-1 0,1-1-67,4-3 1,-1 3-1,1-1 1,1-1-135,1-1 1,1-1 47,0-1 0,0 1 124,0 0 0,4 1 0,1 1 44,1 0 0,-1 5 70,-2-1 1,-1 2 0,4 1 23,1 0 1,-2 0 0,0 1 20,-1 2 0,3-1 0,-3 4 31,1-2 1,-2 2 0,2-2 0,0 0 8,0 0 1,-2 3 0,3-1-114,2 3 1,-3-3-1,0 0 1,0 0-194,0-1 0,-2 2 0,3-3-78,1 2 1,1-3 0,-1 2 0,-1-1-437,1-2 0,-2-1 0,1-1 696,2 0 0,0 0 0,1 0 0</inkml:trace>
  <inkml:trace contextRef="#ctx0" brushRef="#br0" timeOffset="974">468 157 8150,'-8'-1'-400,"1"-1"544,1-1 492,4 0-377,-2 3 0,1 1 0,0 2-196,1 3 1,1 2 0,1 2 0,0-1-75,0 0 1,0 0 0,0 0-364,0 1 1,0-1 0,0 0-183,0 0 0,0-3 0,1 0 556,2-2 0,-2-1 0,3-3 0</inkml:trace>
  <inkml:trace contextRef="#ctx0" brushRef="#br0" timeOffset="1353">432 203 8150,'-6'-1'304,"2"-1"117,0-1 1,3-1-306,-2 1 0,3 2-37,3-2 1,2 2 0,5 1-254,-1 0 0,0 0 0,0 0 0,0 0-185,1 0 1,-1 0 0,0 0 0,0 0-340,1 0 1,-4 0 697,0 0 0,0-4 0,3-1 0</inkml:trace>
  <inkml:trace contextRef="#ctx0" brushRef="#br0" timeOffset="2064">570 305 8128,'-9'0'-1008,"3"0"1025,-1 0 1,5-1 898,-1-3-243,2 3 0,2-7-448,2 2 1,1-2-1,4-1-178,-2-1 0,-3 4 1,2 0-1,-1-1-47,-2-1 1,0-1 0,0-1-129,1 1 1,1 0 0,-2 0-1,1 0-72,0-1 0,1 1 0,0 0 1,0 0 85,0-1 1,0 4 0,-2 0 0,2-1 28,1-1 1,-2-1 157,4-1 0,-1 1 492,3 0-406,-4 4 0,3 1-26,-2 4 0,-1 0-117,2 0 1,-4 0-1,2 1 1,0 1-38,0 1 1,-3 1 0,1-1 50,-2 3 0,2 2 26,0 2 0,0-1 0,-4 0 47,-2 0 1,2-3 0,-3 0-50,0 2 1,-1-1-1,-4 0 1,0-2-55,-1-1 0,4 0 0,0-2 0,-1 1 5,-1-1 0,2 3 0,-1-2-170,0-1 0,2-1-305,-1-1 369,4 0 1,-1-1-1,6-1 3,3-1 1,-1 0 0,1 1 58,1-1 1,2 2-1,0-2 142,0 2 1,0-2 39,1 0 1,-1 0-63,0 3 0,-3 0-40,0 0 0,-3 0-24,3 0 0,-3 1 25,0 2 1,-3-1 0,-3 4 65,-4 2 0,2-3 0,-1 1 12,-1 1 1,-1-3 0,-1 0 0,-1-1-101,1 0 0,3 0 0,0-2 0,-1 1-103,-2 2 0,0-1 0,0-3-694,0 0 0,3 3-1141,-1 0 1918,5 0 0,-6-3 0,3 0 0</inkml:trace>
  <inkml:trace contextRef="#ctx0" brushRef="#br0" timeOffset="2531">800 19 8007,'-8'-6'111,"2"-1"279,-2 5 48,7-2 0,1 5-357,6 2 1,1 3-1,0 3 1,-1 0-44,2 0 0,-1 0 0,0 1 0,-1-1-69,1 0 1,-2 0 0,1 1-1,-1 0-3,0 2 0,-3-2 1,1 3-1,-2-2 119,-1 1 1,0-1-1,0 5 1,0-1-16,0 0 1,-4 2-1,-2-3 1,-3 2-10,0-1 0,0-3 0,0 3 0,1-2-167,1-2 1,-1-1 0,2-1 0,-1-2-401,1-1 0,1-4 0,3 2 506,-1 0 0,-5-3 0,3 3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50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47 8097,'-12'-1'-92,"-1"-1"1,2-2-301,1-1 1,1 1 1711,-1-2-690,5 4-223,1-2 1,8 4-1,2 0-183,3 0 1,3 3 0,1 0-1,2 0-60,1 2 1,1-3-1,2 3 1,-1-1-135,1-2 0,3 2 0,3-1 1,1-1 53,2-1 1,1 2 0,2 0 0,2-1 23,3-1 1,1-1-1,0 0 1,0 0-82,0 0 1,-4 0 0,1 0-1,0 0 34,-1 0 0,-1-3 0,-6-1 0,0 0-11,-2 0 1,0-2 0,1 2 0,-4 0-45,-1-1 1,-2 2-1,0 2 1,0-1 60,-3-1 0,2-1 0,-4 2 0,0-1-9,1 1 0,-2 1 0,-3 1 0,0 0-135,1 0 1,-4-3 0,0 0-1214,1 1-954,-3 1 1028,0 1 1,-5 4 9,-2 2 1206,-6 2 0,-1 1 0,-4 1 0</inkml:trace>
  <inkml:trace contextRef="#ctx0" brushRef="#br0" timeOffset="481">102 268 7959,'-3'-6'-1185,"-1"0"1387,-3 4 1,6-1 0,-2 6 348,2 3 0,1 2 1,0 1-1,0 1-208,0-1 1,0 1 0,0 1 0,0 3-259,0 0 1,0-3 0,0 2 0,0-2-19,0 1 1,0-2 0,0 3 0,0-3-270,0-1 1,0 0 0,0 1-297,0-1 0,0-3-293,0 0 0,0-5 164,0-1 0,0-5 0,0-6 627,0-2 0,0-3 0,0 2 0</inkml:trace>
  <inkml:trace contextRef="#ctx0" brushRef="#br0" timeOffset="862">65 259 7959,'-5'-4'177,"-3"2"252,5-4 0,0 3 192,3-4 0,1 5-302,2-1 1,-1 2 0,5 1-172,0 0 0,-2 0 1,1 0-1,1 0-122,1 0 1,2 0-1,-1 0-188,0 0 0,0 0 0,0 0 1,1 0-143,-1 0 0,0 0 0,0 0 8,1 0 1,-1 0 0,0 0 0,0 0-368,0 0 1,0-1 662,-3-2 0,2-2 0,-3-4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53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120 148 8020,'-3'-6'-349,"0"0"0,-3 3 344,3-3 1,-4 0 656,4-4 203,0 5-676,3 1 1,-4 5 0,-2 2-74,-2 3 0,2 3 1,0 0-1,-2 0-61,0 0 1,2 1-1,1 2 1,0 0-5,0-1 1,0 3-1,-3-2 1,3-1-40,1-1 1,1 3 0,3-1-1,0 0-109,0 2 1,0-4 0,0 2 0,0-2-147,0 0 0,3-4 0,1 0 0,1 0-57,3-1 0,-3 2 1,1-4-1,1-1 50,1 0 0,-2 1 0,1 0 0,0-1 260,1-1 0,5-5 0,2-1 0</inkml:trace>
  <inkml:trace contextRef="#ctx0" brushRef="#br0" timeOffset="547">212 222 8020,'0'-9'-63,"-1"4"0,-1 1-211,-1-1 423,0 4 0,2-3 92,-2 4 1,2 4 0,-2 3-110,2 1 1,-2 1-1,-1 0 1,-1 0-76,1 1 0,0 2 1,2 0-1,-2 0 7,-1-2 0,3-1 0,-2 0 0,1 0 16,0 1 1,-3-4-1,1 0 1,0 0 17,-2-1 1,2 2-1,-1-3-49,-1 2 1,-1-4-1,-2 1-64,1-2 0,3-4 0,0-1 0,0-2-52,1-1 1,-1 0 0,4 0 0,-1 1-120,1-1 1,0-2 0,0 0 36,-1 0 1,0 0 88,3 0 0,0 2 0,1 2 27,2 1 0,1 0 0,3 2 62,0-1 0,-1 0 36,3 3 1,0 1-1,0 1 71,1 1 0,-4 3 1,0-2-71,1 1 0,0-2 0,0 3 0,-1-1-27,2 0 1,0-2 0,1 2-118,0-1 1,-1 0 0,0-2 0,-2 1-270,1-1 1,-2-1-1,1 0-184,1 3 1,2-3 530,0 2 0,0-6 0,0-3 0</inkml:trace>
  <inkml:trace contextRef="#ctx0" brushRef="#br0" timeOffset="997">267 111 8023,'0'-6'-703,"0"0"784,0-1 1,-1 2 904,-2-1-272,2 4-662,-3-3 0,5 5 0,1 2 0,2 0-8,2 1 1,-3 4 0,3-1-1,0 2-56,-1 1 1,3 4 0,-2-1 0,2-1-14,-2-1 0,1 0 0,-3 0 0,0 1-118,0 1 1,2 1-1,-3-3 1,-1 1 75,-1 2 1,-1 2 0,0-3 0,0 1-29,0 0 0,-3-3 0,-1 2 0,-1-1-39,-2-2 1,2 0 0,0 0 0,0-1-753,-1-1 886,0 1 0,1-3 0,1 4 0</inkml:trace>
  <inkml:trace contextRef="#ctx0" brushRef="#br0" timeOffset="1814">470 139 7948,'-6'-3'-101,"0"0"1,1-1 390,-1 1 0,2 3-96,4 0 1,0 1 0,0 5 0,0 1 29,0 1 1,0 2 0,0 2-1,0 1-139,0 1 1,0-1 0,0 1-1,0 0-115,0 1 0,-3 0 0,-1 3 0,2-3-77,1-3 1,1-2-1,0 0 1,0-1-441,0 0 0,0-3 62,0 0 0,3-5 1,2 0-1,-1-5 485,0-4 0,3 1 0,-2-6 0</inkml:trace>
  <inkml:trace contextRef="#ctx0" brushRef="#br0" timeOffset="2199">424 167 7948,'-9'-5'177,"0"1"701,4-1-468,1 4 0,5-3 1,2 4-217,3 0 1,2 0 0,1 0 0,0 0-42,1 0 1,-1 0-1,1-1 1,1-1-90,2-1 0,-1 0 1,-3 3-1,0-1-55,1-2 1,2 2 0,-1-3 0,-2 1-283,-1 0 1,-2 0-1,3 3-693,0 0 0,-3-3-48,0-1 1,-2 1 1013,2 3 0,-4 0 0,2 0 0</inkml:trace>
  <inkml:trace contextRef="#ctx0" brushRef="#br0" timeOffset="2864">719 56 7631,'-4'-5'-385,"3"0"741,-2 2 0,-2 2-150,-1-2 1,1 5 0,0 2 0,-1 1 3,1 2 1,0 1 0,-2 3 0,2 0-61,1 1 0,-2 4 0,2-1 0,-1 0-102,1 1 0,-2-1 1,3 3-1,1 1-51,1-1 0,1 0 1,0-2-1,0-2-1,0 0 0,0-2 1,1-3-1,1 0-153,1 1 0,4-5 1,-1-1-1,3-1-117,0 0 0,1 0 1,1-3-1,2 0-76,-2 0 1,-1-1 0,-1-1 0,0-2 349,-3-1 0,2-1 0,-3-4 0</inkml:trace>
  <inkml:trace contextRef="#ctx0" brushRef="#br0" timeOffset="3899">710 277 7973,'0'-5'332,"0"-3"0,0 6 373,0-4-543,0 4 1,1-3-165,2 2 0,-2 1 1,3-4 30,0 2 1,-3-3 0,3 2-86,1 0 0,-4-3 1,3 2-55,0-3 0,-3 0 0,3 0 1,-1 0 74,0-1 1,3 1 0,-2 0-1,0 0 53,0 0 0,1 2 1,-3 1-1,2-1-12,1-1 1,-2 3 0,2 1 0,0 1 71,0 0 1,-2-4 42,3 4 0,1 0-35,2 3 1,0 0-65,0 0 0,-3 0 0,0 1-22,-2 2 1,-1-1 0,-3 5 38,0 0 0,0 1 0,0 1 24,0 0 1,-3-2-1,-1-1 1,-2 0-11,-1-1 0,2 3 1,-1-3-1,-1 1-18,-1 1 0,-1-4 0,2 2 1,1-1-41,-1-2 0,-1 2 1,-1-1-56,-1-1 0,4-1 0,0-1-436,-1 0 61,3 0 365,0 0 0,5 0 0,2 0 47,3 0 1,2 0 0,1 0 41,1 0 0,-1 0 1,0 0-7,0 0 0,0 0 0,1 0 37,-1 0 1,-3 0 0,0 0-26,1 0 0,1 0-16,2 0 1,-4 4-11,0 2 0,-4-1 11,1 2 1,-2-1 86,-1 3 1,-3-3 0,-1-1 40,-1-1 1,-1 3 0,-4-4 0,1 0-50,0 1 1,0-2 0,0 3 0,-1-1 24,1-2 0,-1 0 0,-1 0-234,-2 1 1,1 0 0,3-3-1708,0 0 850,4 0 0,0-1 977,5-2 0,5-2 0,0-4 0</inkml:trace>
  <inkml:trace contextRef="#ctx0" brushRef="#br0" timeOffset="4414">959 38 7973,'-6'-4'-90,"0"-2"0,-1 0-129,2 0 0,-2 3 605,4-3 75,0 4 1,4-2-204,2 4 1,2 0 0,4 1-60,1 2 1,-4-1 0,0 4-130,1 1 0,0 1 0,0 2 1,-1-1-106,-2 0 0,2 0 0,-2 2 0,0 0-21,0 1 0,2 1 0,-3-1 0,-1 1 28,-1 1 0,-1 2 0,0 2 1,0 1 1,0-1 1,-4 0 0,-2 1 0,-2-1 36,-1 1 1,0-5-1,-1-2 1,2 0-163,2 0 0,-2-5 0,2 1 0,-2-2-330,2 0 1,1-4 480,2 1 0,2-2 0,-3-1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00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110 240 7916,'-3'-6'0,"-1"1"-274,-1 1 1,3-3 445,-1 1 1,1-2 172,2-2 0,0 1 223,0 0 0,0 0-472,0-1 0,-4 5 1,-2 2-90,-2 2 0,2 1 1,0 0-1,-1 0-35,-2 0 0,3 3 0,0 1 90,-1 2 1,-1 0-97,-1 3 1,3 0 8,3 0 1,3-4 0,2 0-62,1-1 0,5-3 1,-2 2-85,2-2 1,1-2 0,0-1 41,1-1 1,-2-1-1,-1 2 130,-1-2 1,-1 0 82,1 1 2,3 2 0,-8-2 1,2 6 118,-2 3 0,-4 3 0,-1 0-17,-2 0 0,3 1 0,-2 2 0,0 0 11,0-1 0,3-1 1,-2 0-1,1-1-59,0 0 0,0 1 1,3 1-161,0 2 1,0-1-1,0-3-198,0 1 1,4-5 0,1-1-147,0 0 1,3-3 0,-2 2-17,2-2 0,2-5 0,-1-1 0,0-1 379,0-1 0,1 1 0,-1-3 0</inkml:trace>
  <inkml:trace contextRef="#ctx0" brushRef="#br0" timeOffset="1016">257 19 7327,'-4'-5'549,"3"1"415,-3 4-558,4 0-259,-4 0 0,0 1 0,-3 1-52,1 1 0,0 4 0,-4-2-37,1 1 1,0-1-1,0-3-17,-1 1 0,1 3-161,0-3 1,0 0-84,0-3 0,2 0-63,1 0 0,3-4 81,-3-2 0,4 1 62,-1-1 1,2 2-8,1-2 0,0 3 71,0-3 1,4 4 130,2-1 1,-1-1 88,1 1 1,1 0 499,2 3-446,-4 0 1,2 4-95,-4 2 1,3-1-1,-3 1-70,-1 1 0,0-1 0,1 0 0,1 0-128,1-1 0,-2 3 0,3-3-260,1 0 1,-2 1 0,1-4-149,2 1 0,0 1 1,1-2 484,0 1 0,5 0 0,0-3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04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10 121 8182,'-5'0'449,"1"-4"-53,4 3-449,0-4-562,0 5 1,1 0-872,2 0 1486,2 0 0,4 0 0,0 0 0</inkml:trace>
  <inkml:trace contextRef="#ctx0" brushRef="#br0" timeOffset="914">102 1 8115,'-6'0'706,"0"0"-373,4 0 1,-1 0-79,6 0 0,-2 4 0,3 1 0,-1 1-115,0 0 0,0 0 1,-2 3-1,1-2-127,1-1 0,0 0 0,-3 3 0,0 1-79,0-1 0,4 0 1,-1 0-250,-1 0 0,0 1-261,1-1 0,-1 0-963,4 0 1539,0 1 0,3-5 0,1-1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09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27 7968,'-9'-9'-482,"3"3"1033,0-1 0,3 5-357,-4-1 1,4 3 0,-2 3-35,1 4 0,0 1 0,2 2 0,-2 1-33,-1 2 1,-1 2-1,-4-2 1,2 2-28,2 1 1,-2 1 0,2 2 0,-1-1-29,0 1 0,0 2 1,3 1-1,0-1 1,0 2 0,1-4 0,3 3 0,1-3-28,2 0 1,2-2 0,4-1 0,1-1-183,-1-2 1,0-1 0,0-2 0,0-2-11,1-2 0,-1 1 1,0-4-1,0-1-315,1-1 0,-1 2 0,0 0-379,0-1 1,-1-2-353,-1-3 1193,-3-2 0,0-4 0,1 0 0</inkml:trace>
  <inkml:trace contextRef="#ctx0" brushRef="#br0" timeOffset="1135">241 101 7965,'-7'0'0,"1"0"181,-1 0 1,2 0-7,-1 0 1,3 0 131,-3 0 107,4 0 0,-3 4-191,5 2 1,0 2-1,0 1 1,0 1-122,0-1 1,0 1-1,0 1 1,0 2-71,0-2 1,0 2-1,0 1 1,0-1-58,0 0 0,0 3 0,0-4 0,0-1-50,0-1 0,0 0 0,0-1 1,0 0-338,0 0 0,0-3 0,2 0-387,1-2 1,-1-1 391,4-3 1,-3 0-1,2-1 1,0-1 406,0-1 0,-3-5 0,6 3 0,-2-4 0</inkml:trace>
  <inkml:trace contextRef="#ctx0" brushRef="#br0" timeOffset="1568">268 230 8290,'6'0'1225,"1"0"-977,0 0 0,-2 0 0,1 0-201,1 0 0,1 0-765,2 0 1,-1-3-795,0 0 1512,-4 0 0,3 3 0,-3 0 0</inkml:trace>
  <inkml:trace contextRef="#ctx0" brushRef="#br0" timeOffset="2249">545 202 7952,'-4'-9'123,"3"3"1,-3 1 294,0 1-523,2-4 1,-5 6-1,3-3 188,-1 1 1,2 1 0,-3 3-1,-1 0 90,-1 0 1,-2 3 0,1 1 0,0 1-23,0 3 0,-1 0 0,1 1 0,0 0 68,0 0 0,0 1 0,-1-1-124,1 0 0,3 0 0,1 0-172,1 1 0,2-5 0,5-2-18,3-2 1,-1-1 0,1 0-1,1 0-127,2 0 1,0-1-1,0-1 1,0-2-96,0-1 0,1 0 0,-1-3 0,-1 2 147,-2-1 0,1 2 1,-3 0-1,1 0 73,-1 0 0,2 1 1,-2-1 350,1 1 164,-3 1 0,1 3-212,-6 0 1,1 1 0,-3 2 0,0 2-25,0 1 1,2 2 0,-3-2 0,1 3-34,0 3 0,0-1 1,-2 2-1,2-1-7,1 1 0,0 2 1,2-2-1,-2 1 10,2-1 1,1 2 0,1-2 0,0 1-146,0-1 0,1-1 0,1-2 0,3-1-65,0 0 1,-2-4 0,2-1 0,0-1-282,0 0 1,1 1 0,4-4-374,-1 0 0,-3 0 1,0-2-174,1-1 1,-2 1 884,1-4 0,1 0 0,2-3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8:11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49 8017,'0'-4'12,"0"0"1,0 2 0,-1-2 492,-2 2 399,2-3-226,-3 2 60,4-1-472,0 2 1,0 2-1,0 2-149,0 2 0,0 0 0,0 0 1,0 0-41,0 2 1,0 0-1,0 0 1,0 1-38,0 1 1,-3-1 0,0 1 0,1 0-80,1 0 0,1 1 0,0-1 0,0 0 34,0-1 1,1 0-1,1-1-219,1 0 1,0 0-564,-3 0 0,3-2 206,0 0 1,1-2 0,-2-1 100,1-2 0,1-2 0,-2-2 1,1 1-407,-1-1 886,-1 0 0,4-1 0,0 0 0</inkml:trace>
  <inkml:trace contextRef="#ctx0" brushRef="#br0" timeOffset="647">10 37 8017,'-1'-4'532,"-2"0"403,2 2 54,-3-3-817,4 2 0,4-3 0,2 2-148,2 2 0,1 2 0,-1-1 0,-1-1-17,-1 0 0,0 0 0,4 2-58,-1 0 0,0 0 1,0 0 24,0 0 0,0 0 0,0 1 88,0 1 1,-3-1 0,-1 2 26,-1-1 0,-1 2 0,-3 2-48,0 0 1,-1 0-1,-2 0 1,-3 0-47,-2 0 0,-1 0 0,0 0 1,0 0-21,0 0 0,0 0 1,0-2-1,0 0 1,-1 1 0,2-2 0,1 1-123,1-2-75,0 3 190,1-4 0,2 2 1,6-3-1,3 0 37,2 0 0,-2 0 1,0 0-1,1 0-8,2 0 0,0-1 1,0 0 92,0-2 0,0 1 0,0 2 13,0 0 0,0 0 1,0 1-35,0 1 0,-2-1 0,-1 2 0,1-1 0,-3 0 0,0 1 1,-1 0 31,0 1 1,0-2-1,-3 2 19,0 0 0,0 2 0,0 0-39,0 0 1,-3-2 0,-1 0 0,-1 0-10,-2-1 1,-1 2-1,-1-2 1,2 0 14,1-1 0,0 2 0,-3-2 0,0 0-48,0-2 0,3 2 0,0 0 0,-1 0-164,-1-2 1,-1 0 0,-1 0-601,1 0 1,3 0-466,0-2 1,4-2-490,-1-2 1679,2 0 0,5-3 0,1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13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65 7996,'-6'-3'-802,"1"-1"642,1-1 1,-1 3 805,2-1 311,2 2-762,-3 1 1,5 3-1,1 1 1,2 1-72,2 2 0,0 1 0,2 1 0,-1 1-45,-1-1 0,0 1 0,4 1 0,-1 2-111,0-2 1,-3-1 0,-1 0-1,0 2 60,1 0 0,-4 1 1,2-1-1,-1 1-8,0 1 1,0 1 0,-4 1 0,-1-1-41,-1 2 0,-3-3 0,1 0 0,0 0 9,-2-3 0,2-1 1,-1-1-1,0 1-147,1-1 0,-2-3 0,2-1-1027,0-1-423,3 3 1608,-2-6 0,8-1 0,1-5 0</inkml:trace>
  <inkml:trace contextRef="#ctx0" brushRef="#br0" timeOffset="1016">120 130 7118,'0'-6'1312,"0"2"1,0 3-1059,0-2 1,0 1-174,0-4 0,0 3-237,0-3 0,0 3 55,0-3 1,0-1-95,0-2 0,0 0 158,0 0 1,0 0-1,1 0-96,2 3 0,-1-2 94,4 2 0,-3 2 0,3 0 35,-2 0 1,0 3 0,-1-3 19,3 3 0,-1 1 1,1 0 41,1 0 0,-1 0-13,0 0 0,-1 1 0,2 2-34,-1 0 1,-4 4 112,1-1 0,-2-1-46,-1 1 0,-4-4 0,-1 2 0,-1-1-2,0 0 1,3 1 0,-3-4-11,-2 0 0,0 3-181,-1 0 0,3 0-649,0-3 509,4 0 1,-1 0 192,6 0 1,-1 0-1,4 0 89,1 0 1,-2 0 107,1 0 1,0 0-103,4 0 0,-4 0 0,0 0 0,-3 0 43,3 0 1,-4 1-16,1 2 0,-2-1 272,-1 4-231,0 0 0,0 0 0,-1-1-79,-2 0 0,1-2 1,-4-2-20,-1 2 1,-1-2-1,-2 2-121,1-2 0,0-1 0,0 0-291,0 0 1,-1-3-930,1 0 1337,0 0 0,4-1 0,1-2 0</inkml:trace>
  <inkml:trace contextRef="#ctx0" brushRef="#br0" timeOffset="1497">286 111 7899,'-5'-1'743,"2"-2"-383,2 2 0,2-3-403,2 4 0,-1 0 0,4 0-292,1 0 1,1 0-1,2 0-469,-1 0 1,0 0 803,0 0 0,1 0 0,-1 0 0</inkml:trace>
  <inkml:trace contextRef="#ctx0" brushRef="#br0" timeOffset="1882">415 47 7784,'-9'0'3140,"4"0"-2855,1 0 0,4 1 1,0 2-128,0 3 0,0-1 1,0 1-1,0 1-121,0 1 1,0 2 0,1-2-1,1-1-143,1-1 1,0 0 0,-3 4 0,1-2-424,2-2 1,-2 2-597,2-2 0,2 2 1125,1 2 0,-2-5 0,1-1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17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37 7187,'-5'0'1212,"0"0"-755,2 0-139,2 0 2,-3 0-144,4-4 1,0 2-37,0-4-181,0 4 0,0-3-77,0 2 0,-1 2 191,-2-2 108,2 2 0,-4 1-101,2 0 0,1 0-51,-4 0 1,-1 1-3,-2 2 0,3-2-143,0 2 17,4-2 0,-3-1-38,2 0 101,2 0-3,-3 0-164,4 0 0,1 0-120,2 0 0,-1 0 33,4 0 1,-3 0-1,3 0-204,1 0 0,-2 0 494,1 0 0,1-4 0,2-1 0</inkml:trace>
  <inkml:trace contextRef="#ctx0" brushRef="#br0" timeOffset="1016">38 19 8038,'-6'0'296,"-1"0"43,5 0-246,-6 0 1,6 0 318,-4 0-201,4 0-86,-2 0 0,5 0-120,2 0 0,-1 0 0,4 0-104,1 0 0,-2 0 1,2 0-148,0 0 1,1 0 83,1 0 0,-3-3 1,0 0-333,2 1 0,-3 1-689,1 1 1183,0 0 0,3-4 0,0-1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35.3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157 83 7806,'-9'0'0,"-1"0"0,1 0 683,0 0 1,0 0-238,0 0 0,0 1 0,3 2 0,3 3-166,2 2 0,2 2 1,1 3-1,2 1-189,1 0 1,2 6 0,1-4 0,-1 1-179,-1 0 1,0-3 0,3 2 0,1-1-140,-1 0 1,-3-3 0,-1-5 0,0-2-1441,0-1 640,-3 3 1,2-7 690,-8 0 0,2-4 0,-4-5 0,-1-1 335,-1-2 0,-1 1 0,-5-6 0,0 3 0</inkml:trace>
  <inkml:trace contextRef="#ctx0" brushRef="#br0" timeOffset="514">74 203 7806,'-9'-5'20,"-1"1"1,1 0-1,0 1 474,0 1 0,0 1 822,-1 1-1124,5 0 0,2-1 1,6-1-1,4-1-81,5 1 0,-2 1 0,3 1 0,1 0-296,1 0 1,-1 0 0,2-1-1,-1-1-414,-1-1 1,3 0-1,-5 3 1,-1 0 125,0 0 1,1 0-1,0-1 1,-1-1 472,0-1 0,-5-1 0,0 1 0,1 0 0,-2-3 0,0 2 68,-1-1 0,0 2 295,-4-3 0,-5 3 0,-1-2 162,-2 1 0,2 0 1,0 4-1,-1 1-92,-2 3 0,0-2 1,-1 4-1,-1 1-234,-2 1 0,-2 1 1,2 2-1,-1 0-144,1 1 0,-2 1 0,1-1 0,1 1-39,0 1 0,-3-2 1,4 0-1,2-2-523,3-1 1,0-2-1,2-2-793,0-1 0,3-2 793,-1-5 1,2-2 0,1-6 0,0 0 506,0-1 0,0-1 0,0 1 0,0-1 0,0-1 0,0 1 0,0-1 0,0 1-57,0 1 0,0 2 1,0 1-1,0 0 560,0-1 1,0 4 668,0 0 0,1 4-784,2-1 0,2 2 0,5 2 0,-1 2-174,0 3 0,0-1 0,0 2 0,2 0-225,1 1 1,-2 4 0,4 0-1,-2 0-327,0-2 1,4-1 0,-4 0 0,-1 1-154,-1-1 0,0 0 1,-1-1 490,0-2 0,4 3 0,2-4 0</inkml:trace>
  <inkml:trace contextRef="#ctx0" brushRef="#br0" timeOffset="914">387 203 7848,'-5'-6'56,"2"-1"1,2 1-1,1-3 475,0 0 1,0 0-177,0-1 1,-1 2-162,-2 2 0,1 2 1,-4 4-68,-1 0 1,2 0-1,-1 1 1,1 2-37,0 3 1,2 3 0,-2 3-1,1 1-24,2 1 0,-2-1 0,1 1 1,1 0-204,1 1 1,1-4 0,0 1 0,1-2-279,2 0 0,2-2 0,4-2 0,0-3-337,0-2 1,2-1 0,0-1 750,1-2 0,5-2 0,-3-4 0</inkml:trace>
  <inkml:trace contextRef="#ctx0" brushRef="#br0" timeOffset="1295">489 147 7848,'-14'4'182,"4"-3"0,-2 3 1,2-2-35,0 1 1,4-1 146,0 4 0,4 0 1,-1 3 52,2 0 1,1 1-1,0-1 1,0 0-137,0 0 0,3-3 0,1 0 1,0-1-173,0 0 0,4-3 1,-2 1-1,2-2-115,1-1 0,0 0 0,1 0 1,-1-1-128,0-2 1,0 1 0,-1-4 0,0-1-112,-2-2 0,-1 3 0,1 0 215,-3-1 0,-2-1 0,-1-2 0,0 1 100,0 0 0,-1 1 0,-2 1 0,-2 0 34,0 0 1,-3 2 0,1 0 0,-1 1-59,-1 2 0,3 1 1,0 1-183,-1 0 1,-1 1-1,2 2-157,3 3 1,2 2 0,1 3 0,0 0-87,0 1 1,0 0-1,0-2 447,0-1 0,4 0 0,1 0 0</inkml:trace>
  <inkml:trace contextRef="#ctx0" brushRef="#br0" timeOffset="1675">572 147 7848,'-6'0'1,"0"-1"233,2-2 1340,-3 2-1172,6-3 1,-3 5-236,4 2 1,0 2 0,1 5-1,1-1-58,1 0 1,1 0-1,-2 0 1,1 1-36,-1-1 1,1 0 0,-1 0-70,1 1 0,0-4-384,-3 0 202,4-4 0,0-2 0,3-6 0,-2-2-129,-1-2 1,0 0 0,-2-1 0,3-1 124,0 0 0,-2 2 1,2 1-1,0 1 188,0 1 1,-2-1 0,3 3 146,2 0 1,0-2-11,1 4 0,-1 1 0,-2 5-71,-3 3 1,1 2 0,0 1 0,-2 1-255,-1-1 0,-1 0 0,0 0-334,0 0 0,0 1 1,0-1-719,0 0 1233,0 0 0,4 1 0,1-1 0</inkml:trace>
  <inkml:trace contextRef="#ctx0" brushRef="#br0" timeOffset="2051">802 138 7848,'-9'-5'923,"3"-3"-298,0 2 1,1 1 196,-2-2-740,-1 5 1,4-1 0,-2 6 0,3 3 0,2 3 0,1 0-134,0 0 0,3 1 0,1 2 0,0 0 57,0-1 1,2 3 0,-1-1 0,0 0 71,2 0 0,-2 4 0,1-2 0,0 3-55,-1 0 0,3-3 0,-4 1 1,0-1-12,0 0 1,-1 1 0,-3-4 0,0-1 42,0 0 1,-1-5 0,-1 0 0,-2 0-64,-1-1 0,-3-1 0,-3-4 0,-1 0-252,1 0 1,-3-4-1,2-3 1,1-3-376,0-2 1,-1-5 0,1 1 0,2-4 634,2-1 0,0-9 0,-2 1 0</inkml:trace>
  <inkml:trace contextRef="#ctx0" brushRef="#br0" timeOffset="2430">719 18 8974,'-9'0'-530,"4"1"426,2 2 1,2-1-1,1 5 1,1 0-104,2 1 1,2 1 0,4 0 0,0 2-855,1 1 1061,-1-2 0,0 8 0,0-4 0</inkml:trace>
  <inkml:trace contextRef="#ctx0" brushRef="#br0" timeOffset="2814">839 147 7848,'-9'0'42,"3"-1"1,0-1 700,-2-1-398,4 0 1,0 4-44,4 2 1,0-1 0,0 4-14,0 2 0,1 0 0,2 1-199,3 0 1,0-3-1,0-1-25,1 0 0,1-2 0,1-3-118,1 0 0,-2-4 0,-1-3 0,-2-1-147,-1-1 0,2 0 0,-2 0 0,0-1-150,1 1 0,-2 0 0,-3 0 0,0-1-448,0 1 1,0 3-495,0 0 1292,0 4 0,0-2 0,4 12 0,1 2 0</inkml:trace>
  <inkml:trace contextRef="#ctx0" brushRef="#br0" timeOffset="3447">959 175 7848,'0'-6'12,"0"0"1,1 1 0,1-3 239,1 2 0,0 0 0,-2-3-32,2 0 1,-2-1 0,2 1 105,-2 0 1,-1 0-195,0 0 0,-1 0 0,-2 3-85,-3 3 1,1 3-1,-1 3-10,-1 3 1,0 3 0,-1 0-1,3 0 32,1 0 1,1-3 0,3 1-329,0 0 1,0 1 72,0 1 0,3-3 0,1-1 12,1-1 0,0 1 0,3-3 119,-2 1 1,-1 1 0,2-2 0,-2 2 125,-1 1 1,2-2 0,-1 3 0,-1 1-15,0 2 1,0 0 0,-2 0 0,1 0-17,-1 1 1,0 2 0,0 1 0,1 0 39,-1 1 0,-1 1 0,-1-2 0,0 1 84,0-1 0,-3-1 1,-1-2-1,-1-1 1,-1-3 0,-3-1-1,-1-1-128,1-2 0,0-1 0,1-2 0,1-2-127,0-3 0,2-2 0,-2-2 0,2-3-332,1-2 0,1 2 0,3-1 1,0 2 12,0 0 1,3-4 0,1 4 0,1 1 183,2 1 0,1 0 1,2 1-1,-1 1 127,0 2 0,0-2 0,1 1 1,-1 0 200,0 1 0,0-2 1,0 2 126,1-2 0,-1-1 1,-1 2-1,-1 1 208,-1-1 0,-4 2 1,2-1 722,-3-2-854,-1 4 1,-5 0 0,-1 4-202,-2 0 1,2 3-1,0 1 1,0 2-52,1 1 1,-3 1-1,4 1 1,0 0 18,0 1 1,1-1-1,3 0 1,0 0-31,0 0 1,0-2 0,0-1-57,0 1 1,1 1-101,2 1 0,2-4 1,4-1-1,1-3-204,-1-1 1,-1-5 0,-1-1-1,-1-2 39,2-1 0,-1 3 1,0 0-1,-1-2 61,1 0 0,-2-1 0,0 0 154,0 0 0,-1 3 0,-2 2 440,1 0 109,0 3-185,-3-3-90,0 4-250,0 0 1,1-4-1,1-2-24,1-2 0,0-2 0,-3 0 0,0-1 34,0-1 0,3-1 0,0 4 0,-1 0 5,-1 0 0,-1-1 0,0 1 251,0 0 1,-1 4-142,-2 2 1,-1 6-1,-2 3 1,2 3 10,0 4 0,3-2 0,-2 4 0,2 2-80,1 0 1,0 1-1,0 1 1,0-1-226,0 1 0,1-2 1,1 0-1,2-3-269,1-1 0,-2-4 0,3-3-451,1-2 1,-2-1 926,2-3 0,-1-8 0,3-3 0</inkml:trace>
  <inkml:trace contextRef="#ctx0" brushRef="#br0" timeOffset="3833">1143 166 7900,'-5'0'377,"1"0"0,5 0 1,2 0-512,3 0 1,3 0-1,0-1 1,0-1-81,0-1 0,0 0 214,1 3 0,-1-5 0,0 0 0</inkml:trace>
  <inkml:trace contextRef="#ctx0" brushRef="#br0" timeOffset="4215">1217 184 7840,'0'5'512,"0"-1"0,1-4 0,1-1 0,2-1-404,1-1 0,-2-4 1,3 1-1,-1-1-104,0 1 1,0-3 0,2 3 0,-2-2-89,-1-1 1,0 0 0,-2-1-71,2 1 0,-2 4 191,-5 2 0,0 2 0,-3 2 132,-1 2 0,2 1 1,0 3-1,1 0 14,2 0 0,0 1 0,0 1 0,-1 0-212,1 1 0,2-4 1,2 0-1,2 0-140,1-1 1,1 2-1,3-3 1,0 0-981,1 1 1,-1-2 1148,0-3 0,0 4 0,0 1 0</inkml:trace>
  <inkml:trace contextRef="#ctx0" brushRef="#br0" timeOffset="4630">240 571 7754,'-6'-3'64,"0"0"1,4-1 837,-2 1-551,3 2 0,2-3-203,3 4 0,-2 4 0,3 2 0,0 2-87,0 2 0,0 3 0,2 1 0,-2 2-201,-1-1 1,3-1 0,-3 3 0,0-3-73,0-1 1,-1 0 0,-3-4-1,1 0-288,2 0 0,-2-2 18,2-1 0,-3-4 1,-2 0 481,-1-4 0,-1-3 0,2-6 0,-2 0 0,-1-1 0,0-4 0,-3 3 0,2-1 0,-1-3 0,2 3 0,0 0 0,0-1-82,0 1 0,3 3 0,-2-2 86,3 3 0,2 1 245,3 0 0,1 1 0,4 1 0,0 4 42,0 2 1,1 1 0,0 0 0,1 1-114,1 2 0,1-2 1,-4 4-1,1-2-69,2 0 0,-1 3 0,0-2 1,-3 0-74,-2 0 0,-3 3 0,2-1 45,-1 3 0,-5 0 1,-5 0-1,-2 0-31,-1 1 0,-3-1 0,-1 0 0,1-1-166,-1-2 0,2 1 0,-1-2 0,2-1-1386,1 0 862,0-1 1,3-7-1,3-2 640,2-3 0,9 0 0,3 0 0</inkml:trace>
  <inkml:trace contextRef="#ctx0" brushRef="#br0" timeOffset="5047">415 553 7801,'-4'5'-353,"0"0"88,-2-2 0,-2 2 703,5 5 0,0-4 0,4 0-101,2 1 1,-1 1 0,4 2-239,-2-1 1,2-3 0,-3 0 9,-1 1-165,3-3 1,-3 0-1,3-5-143,-1-2 1,0 1 0,-1-4-1,1-1-34,1-1 1,-2-1-1,2-1 1,-1 1 123,-2 0 0,3 3 1,0 0-1,1-2 80,1 0 1,-4-1 289,3 0 0,-3 3 199,3-1 1,-3 5-123,3-1 0,-4 3 0,1 3-63,-2 4 0,-1 1 0,0 1 0,0 0-86,0 0 0,3 2 1,1 0-1,-2 1-304,-1-1 1,-1 0 0,0-1-345,0 2 0,1-3-59,2 1 0,-1-5 1,3-6-1,-1-2-430,-2-3 0,2-4 948,-1-2 0,4-2 0,-1-5 0</inkml:trace>
  <inkml:trace contextRef="#ctx0" brushRef="#br0" timeOffset="5433">535 442 7915,'-9'1'0,"-1"1"318,1 2 1,0 2 0,0-2-43,0 1 0,2-3 0,2 2-260,1 0 0,1-2 1,4 4-288,2 1 1,2 1-1,5-1 1,-2-1-217,-2 1 1,5 1-1,-2 3 1,2-1 486,-1-1 0,-1 2 0,0-1 0,1 4 0</inkml:trace>
  <inkml:trace contextRef="#ctx0" brushRef="#br0" timeOffset="5818">618 553 8697,'-6'0'1005,"1"1"-765,0 2 0,2-1 0,3 4-53,0 1 1,0 2 0,0 0 0,1-1-36,2-2 0,2 2 0,2-1 0,-1 0-198,1-1 0,1 1 0,1-3 0,1 0-122,-1 0 0,0-1 0,0-3 0,1-1-74,-1-2 0,-1-2 0,-1-4 0,-2 0 17,-1 0 1,-1-2-1,-3 0 1,0-1 135,0 0 1,-3-1 0,-2 1 0,-2 1 107,-3 0 0,-1 2 0,0 0 0,0 1 144,-1 2 0,-1 1 1,4 5-197,0 0 1,1 5 0,1 1-107,1 2 0,3 2 0,0 1 0,3 2-489,3-2 1,3-1-1,3-1 628,0 1 0,4-1 0,2 0 0</inkml:trace>
  <inkml:trace contextRef="#ctx0" brushRef="#br0" timeOffset="6201">765 525 7983,'-3'6'201,"0"1"0,-4-4 0,2 3 33,0 1 1,1-2 0,4 1 96,0 1 1,0 2 0,0 0-50,0 0 1,0 0-1,0 1 1,0-1-11,0 0 1,0-3 0,1-1 16,2-1 0,-2 0-167,2-1 0,-2-3 0,-1 0 0,0-5-239,0-3 0,1-1 1,1 0-1,1-2-100,-1-1 0,3 1 0,1-3 1,3-1-172,0 1 1,0 0 0,0-3 0,1 2-474,3-2 1,-2 3 860,4-1 0,5-5 0,3-3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43.0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184 148 7882,'-9'0'122,"0"0"1,2 0 0,1 0 388,-1 0 0,2 0-292,-1 0 0,4 4 0,-1 2-93,2 2 1,1 3 0,0 0 0,0 1-121,0-1 0,0 0 0,0-2 0,1 0-158,2 0 1,-2 1 0,2-1 0,-2 0-534,-1 0 1,0 0-923,0 1 767,0-1 840,0-4 0,0-1 0,0-4 0</inkml:trace>
  <inkml:trace contextRef="#ctx0" brushRef="#br0" timeOffset="436">83 194 7984,'-10'0'941,"1"0"-809,0 0 0,5 0-87,4 0 1,4 0 0,5 0 0,0 1-38,1 2 0,-1-2 0,0 2 1,1-2-402,3-1 1,-3 0 0,2 0 0,-2 0-629,0 0 1021,-1 0 0,0 4 0,0 1 0</inkml:trace>
  <inkml:trace contextRef="#ctx0" brushRef="#br0" timeOffset="819">230 176 7898,'-9'0'0,"0"0"-77,-1 0 1,1 1 0,0 1-1,0 1 421,0-1 0,-1 2 0,0 0 0,-1 1-213,-1 2 1,-2-2 0,3 1 0,-2 2-70,-2 0 0,4-2 1,-1-1-1,1 0-145,2 0 1,0-3-579,0 1 0,4-3 282,2-3 1,3-2 0,3-4 0,3-1-440,2-2 818,1 1 0,0-2 0,1 4 0</inkml:trace>
  <inkml:trace contextRef="#ctx0" brushRef="#br0" timeOffset="820">92 129 8502,'4'6'897,"-3"2"-750,2-2 1,1 2 0,0 0 0,1-1-43,2 0 1,1-1-1,0 3 1,0 0-205,2 0 0,2 1 0,-2-1 0,1 0-910,1 0 0,1-3 1009,-4 1 0,4-1 0,2 3 0</inkml:trace>
  <inkml:trace contextRef="#ctx0" brushRef="#br0" timeOffset="1203">497 176 7955,'0'-10'-21,"-4"2"1,-1 1 0,-1 2-29,0 1 0,3 1 0,-3 3 253,-1 0 0,-2 0 0,0 1 1,1 2-44,2 3 1,-2 2 0,1 1 0,0 2 36,1 1 0,2-2 0,3 2 0,-1 0-120,-1 0 1,0-2-1,4 2 1,1-1-166,1-2 1,3 1-1,-2 0 1,1 1-423,2-3 1,2-2-1,0 1 51,0-1 1,0-4-1,1 1 1,0-3 457,2-3 0,-2-2 0,4-4 0</inkml:trace>
  <inkml:trace contextRef="#ctx0" brushRef="#br0" timeOffset="1585">534 203 7955,'-9'0'0,"0"0"0,3 0 0,0 0 0,-2 0 0,3 0 277,-1 0 0,4 1 0,-1 2-47,2 3 0,1 3 0,0 0 0,0 0-39,0 0 1,1-3-1,1 1 1,2 0-179,1 1 1,1-3 0,4-1 0,-1-1-80,0 0 0,0 0 0,1-3 1,-1 0-95,0 0 1,0-3 0,-1-1 0,0-1-46,-2-2 1,-1-1-1,1-1 1,-2-1 53,0 1 1,-3 0 0,2 0 0,-3-1 111,-3 1 1,-1 0-1,-3 0 1,1 1 111,-1 1 0,-2 2 0,0 3 0,0-1-88,0 1 0,0 1 1,0 2-1,2 1-140,1 1 0,4 4 0,-1 0 0,2 1-111,1 1 1,0 0 0,0 0 0,1 1 265,2-1 0,2 0 0,4 0 0</inkml:trace>
  <inkml:trace contextRef="#ctx0" brushRef="#br0" timeOffset="1969">654 194 7955,'-9'-4'44,"3"3"1,0-2 382,-2 2 1,3 1-267,-1 0 0,4 1 20,-1 2 1,2 2 0,1 4-1,0 0-58,0 1 1,0-1 0,1-1 0,1-1-28,1-1 0,0-3-145,-3 4 0,1-2-127,2 1 0,3-5 1,2-5-1,-1-1-117,-1-3 1,0 0-1,3-1 1,1 1 81,-1 2 1,-3-2 0,0 2 0,0 0 231,-1 0 1,4 3 589,-3-3-403,2 4 0,-3-1 0,-2 6-128,-2 3 1,-1 2-1,0 1-210,0 1 1,0-1-1,1-1 1,1-1-793,1-1 0,1-3 922,-1 4 0,3-5 0,3 2 0</inkml:trace>
  <inkml:trace contextRef="#ctx0" brushRef="#br0" timeOffset="2355">848 203 7935,'-9'0'-226,"-1"0"161,1 0 1,1 1 0,2 2 396,3 3 1,2 3-1,2 0 1,1 1-104,1 2 0,3 3 0,-2 3 1,0 1-5,0-1 0,3 4 1,-1-1-1,0 1-131,0 0 0,-4-5 0,2 0 0,-1-2-88,0 0 1,0-7-1,-4 0 43,-2-3 1,1-2 0,-4-3 0,-1-1-212,-1-2 0,-3-2 1,0-5-1,-1-2-225,0 0 1,2-4 0,2 0 0,1-2-1116,1-4 1502,0 3 0,-4-12 0,1 3 0</inkml:trace>
  <inkml:trace contextRef="#ctx0" brushRef="#br0" timeOffset="2747">839 65 7933,'-9'-1'952,"3"-2"-1293,2 2 1,8-2 0,1 6 92,0 3 1,3 2-1,-4 0 1,0 0-178,0-2 0,2 0 425,-3 3 0,4 0 0,-2 0 0</inkml:trace>
  <inkml:trace contextRef="#ctx0" brushRef="#br0" timeOffset="2748">912 194 7747,'-6'5'226,"0"-2"1,4-1 373,-1 1 1,2-1-239,1 4 0,0-2 1,1 1-188,2-1 0,-1 0 0,4-1-161,1 3 0,-2-2 0,2-1-51,0-2 0,1 2 0,1 0-72,0-1 1,-2 0 0,-2-4 0,0 0-108,0-1 0,-2-4 0,2 1 0,-1-2 33,-2-1 1,-1-1 0,-1 1 0,0 0-52,0 0 0,0 0-181,0-1 0,-1 2-135,-2 2 0,2 3 550,-2 6 0,-2 2 0,0 4 0</inkml:trace>
  <inkml:trace contextRef="#ctx0" brushRef="#br0" timeOffset="3664">1124 240 7933,'0'-6'227,"0"0"1,0 3 0,0-3-58,0-2 1,0 3 0,0-1 82,0-1 0,0 2 1,0-1-144,0-1 1,-1 2-1,-2 2-136,-3 2 0,1 1 0,-1 0 0,-1 0 98,-2 0 0,1 4 0,1 2 0,2 0 20,1 0 1,-2 0-1,2 3-56,-1 0 1,2-2-280,0-1 0,6-4 16,4 1 1,1-2 0,1-1 0,0 0-22,0 0 1,0-1 0,-2-1 0,-1-1 0,1 1 215,1 1 1,-2 1 0,0 1 118,-2 2 0,-1 2 0,-3 4 1,0 1-42,0 3 1,3-2-1,0 3 1,-1 1 17,-1-1 1,-1-2-1,0 4 1,0-1 95,0-1 1,-1 1 0,-1-4-1,-1 1 180,1-1 1,-3-1 0,-1-3-232,-3-1 0,0-4 1,0 1-1,0-2-58,-1-1 0,4-3 0,0-1 0,-1-1-199,-1-2 1,2-5-1,1 0 1,0 0-268,3-2 0,1 4 0,2-3 1,2 1 62,4-1 1,1-2-1,1 3 1,0 0 242,0 2 0,1 1 0,0 0 1,1 0 55,1-1 0,2 1 1,-3 0-1,2 0 180,2-1 0,-4 1 0,1 0 0,-1 0 124,-2 0 0,-1 2 0,-1 2 0,-2 0 747,-1 0-631,-1 3 1,-4-2 0,-1 5-283,-1 2 1,-4 2 0,1 4 0,-2 1 65,-1-1 0,-1 3 1,2 0-1,1 0-28,1-2 1,4-1 0,-1 0-1,2 1-1,1-1 1,0 0 0,0 0-122,0 0 0,1-2 1,2-2-1,3-1-176,2-2 1,1-1 0,2-1 0,0-1-183,1-2 0,0-2 1,-2-5-1,-1 1 76,0 0 1,0 0-1,0 0 1,0-1 205,-3 1 1,-1 0 0,-3 0 0,1-1 83,-1 1 1,-1 0-1,-1 0 479,0 0-285,0 3 0,-1 2-112,-2 4 111,2 0-131,-3 0 0,8 0 0,1-1-55,0-2 0,0 1 0,-3-4-29,2-1 1,2-1 0,-2-2 24,1 1 0,-3 0 1,1 0 12,-2 0 1,-1 2 345,0 1 0,0 5-276,0 1 0,0 4 0,0 6 1,0 0 3,0 2 0,0-1 0,0 5 1,0-1-176,0-1 0,0 4 0,1-3 0,1 2-174,1-2 0,3 1 1,-2-3-1,1-2-236,-1-1 1,2-1 0,-2 0-1509,1-3 1994,-3-2 0,2-8 0,-4-1 0</inkml:trace>
  <inkml:trace contextRef="#ctx0" brushRef="#br0" timeOffset="4054">1346 231 7912,'0'-5'1014,"0"0"-447,0 2 0,1 2-418,2-3 0,2 3 0,4 1 0,0 0-285,0 0 0,1 0 0,-1 0 0,0 0-426,0 0 1,1 0 0,-1 0 561,0 0 0,0 0 0,0 0 0</inkml:trace>
  <inkml:trace contextRef="#ctx0" brushRef="#br0" timeOffset="4450">1502 249 8601,'-4'0'781,"3"-1"-540,3-2 1,5 1 0,0-3-1,1 0-181,1 0 1,-3 0-1,-1-3 1,0 2-109,0-1 1,-1 2 0,1-1-471,-1-1 646,-1-1 0,-7 2 0,-2 3 0,-3 2 49,0 1 1,0 4-1,0 3 1,0 1-92,-1 1 1,4 0 0,1 0-1,1 1-470,2-1 1,5 0 0,4 0 0,5-1-936,7-1 1319,8-3 0,5 0 0,5 1 0</inkml:trace>
  <inkml:trace contextRef="#ctx0" brushRef="#br0" timeOffset="4862">1954 194 7846,'-6'-3'-116,"0"0"1,3-1 0,-3 2 89,-2-1 0,4-1 1792,1 0-1350,2 3 0,1-2 0,0 6-254,0 4 1,1 2 0,1 2-1,1 1-111,-1 0 0,2 2 0,0 1 0,-1 3-74,1 0 1,-3-2-1,2-2 1,-1-1-329,1-2 0,-2 0 0,3-2 0,-1 0-728,0 0 1,1-4-303,-1-1 1381,-2-3 0,8-6 0,-4 0 0</inkml:trace>
  <inkml:trace contextRef="#ctx0" brushRef="#br0" timeOffset="5381">1908 176 7846,'0'-7'-185,"0"1"8,0-1 0,0 2 0,1-1 316,2-1 1,2 3-1,4 0 1,1 3 18,-1 1 0,1 0 0,1 0 0,2 0-97,-2 0 0,-1 0 1,-1 1-1,1 2 3,-1 0 1,-1 4-1,-2-1 52,-3 2 1,-2 1 0,-1 1-1,0-1-2,0 0 0,-7-3 0,-2 0 1,-2 0-46,-3 0 0,4 1 1,-3-4-1,0 0-226,1 1 1,-3-3 0,2 2-392,2-2 1,2-2-380,3-2 0,2 1 927,4-4 0,8 0 0,2-4 0</inkml:trace>
  <inkml:trace contextRef="#ctx0" brushRef="#br0" timeOffset="5858">2102 120 7513,'-5'5'189,"-1"-2"1,1-2 298,-1-1 1,3 0 0,-2 1-263,1 3 0,1 1-37,3 4 0,1 0 0,1 0-93,1 1 1,3-1 0,-3 0-159,-1 0 0,0-3-58,1 0 1,-1-3-87,4 0 0,0-3 0,1-2 1,-1-3-1,0 0 0,0-2 0,0 0 1,0 0-275,0 1 1,2 0 0,-2-4 395,2 1 1,-2 3-1,0 0 296,2-1 1,0 3 224,1 0 1,-3 0 93,0 1 1,-4 1-288,1 5 1,-2 2-1,-1 5 1,0-1-126,0 0 1,0 0 0,0 1-306,0-1 0,0 0-558,0 0 0,0-3-747,0 0 1491,0-3 0,-4 1 0,-1-4 0</inkml:trace>
  <inkml:trace contextRef="#ctx0" brushRef="#br0" timeOffset="5859">2212 0 7864,'-9'0'121,"0"0"0,0 0-15,-1 0 0,1 3 0,1 2 1,2 0-252,3 2 0,2 1 0,1 1 0,0 0-72,0 1 1,1 3-1,2 1 1,3 2 216,2-1 0,5 0 0,2 4 0</inkml:trace>
  <inkml:trace contextRef="#ctx0" brushRef="#br0" timeOffset="6334">2332 176 7864,'-4'-10'179,"2"4"1,-4 1 237,-1 1 1,1-2-1,0 3 109,-1 1 1,2 2-389,-1 3 1,3 2-1,-2 4 1,1 0-1,2 1 1,2-1-1,2 0 1,2 0-69,1 0 0,1 1 1,4-1-1,1-1-139,2-2 0,-1-1 1,-3-3-1,1 1-144,3-1 0,-3 0 1,2-2-1,-1-2-28,-2-1 1,-1 1-1,-1-4 1,-2-1 179,-1-1 1,-1-1 0,-3-1-1,-1 1 65,-2 0 1,1-3 0,-4-1 0,-2 3 132,-3 3 1,0 0 0,-1 3 0,2 0 56,1 0 0,-1 0 0,1 4-427,0 0 1,1 5 0,2 1-201,3 2 1,2 1 0,1 0-1,1 1-260,2-1 0,2 0 693,4 0 0,4 0 0,2 1 0</inkml:trace>
  <inkml:trace contextRef="#ctx0" brushRef="#br0" timeOffset="6788">2480 176 7864,'-10'0'559,"1"0"1,4 1 164,2 2 1,2-1-359,1 4 1,1 0-1,1 3-54,1 0 1,0-2 0,-3-1 43,0 1 1,0-2 93,0 1-477,0-4 0,3 1 2,0-6 1,1-2-1,-2-4 1,2 0-224,2-1 1,0 1-1,3-1 1,0-1-44,0-2 1,4 1-1,0 3 1,0 0-46,1-1 0,1 4 0,-2 1 0,2 0-1183,1 0 1519,1 3 0,2-6 0,-1 3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55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77 224 7478,'0'-5'-549,"1"0"1156,2 5 0,2 1 0,1 3-337,-3 2 1,2 3 0,-2 0-1,-1 2-202,-1 2 1,-1-1 0,0 3-1,0 0-109,0 0 1,1-2-1,1 2 1,2-1-285,-2-2 0,-1-1 1,-1-2-423,0 1 1,1-1-377,2-3 1123,-2-2 0,4-8 0,-5-1 0</inkml:trace>
  <inkml:trace contextRef="#ctx0" brushRef="#br0" timeOffset="434">38 166 8225,'-9'-10'0,"0"0"133,3 1 0,-2 2 0,5 1-247,1-2 1,5 4-1,4 1 1,4 2 192,2 1 1,4-2-1,-2 0 1,2-1-21,-1 1 1,-1 2 0,1 2 0,-2 1-39,0-1 1,-3 3-1,2-1 1,-3 0 30,0 1 1,0 2-1,-2 0-48,-1 1 0,-3-1 0,-4-1 59,0 2 1,-4 0 0,-4 1-1,-2-1-44,-3-2 1,-5-4 0,3 3-1,-1-2-31,0 0 1,0 0-1,-2-3 1,0 1-262,2 3 0,4-3 1,-1 2-1,3-2-1304,0-1 1577,5 0 0,5 0 0,5 0 0</inkml:trace>
  <inkml:trace contextRef="#ctx0" brushRef="#br0" timeOffset="822">310 137 8096,'-10'0'0,"-1"-1"18,-2-3 0,3 3 1,-3-2-1,2 3 51,1 3 1,2-1-1,0 4 1,3-1 77,0 1 0,2 0-10,3 4 1,0-1 0,1 0-63,2-2 1,3-2 0,4-3 0,-1 1-82,1-1 0,3 0 1,1-2-1,0 0-104,0 0 0,2 0 1,-3 0-1,-1 0-92,-1 0 0,-2-5 101,1-1 0,-5 0 0,-2 0 69,-6-2 0,0 3 0,-5 0 0,-3-1 42,0 1 1,-3 2 0,1-3 0,0 2-3,-1 2 1,3 1 0,-2 1-267,3 0 1,1 1 0,4 1-1,6 1 258,7-1 0,6 4 0,6-1 0</inkml:trace>
  <inkml:trace contextRef="#ctx0" brushRef="#br0" timeOffset="1203">494 137 8106,'-15'-7'0,"2"2"154,2 0 0,0 2 0,0 3 198,-2 0 1,0 0 0,3 0-280,0 0 0,1 1 0,-1 1-3,0 2 1,5 0 0,1-2 58,-1 1 0,5 1-297,0-4 1,1 3 0,6 0-1,1-1 17,4-1 0,-1-1 1,3 0-1,0 0 58,2 0 1,1 4-1,1-1 1,-3-1 55,-1-1 0,2 0 0,-3 1 0,-1 2 45,-2-2 0,0 2 1,0 0 105,0 2 1,-6 0-1,-5 4 121,-8 0 0,-2-4 0,-5-1 1,-1 0-114,-1-3 1,-2 2-1,1-1 1,0 0-186,-1-2 0,5-1 1,2 0-408,2 0 0,6-1 1,2-3-1,3-2-1342,3-3 1812,2 0 0,9-5 0,1-2 0</inkml:trace>
  <inkml:trace contextRef="#ctx0" brushRef="#br0" timeOffset="1585">610 69 8106,'-9'0'-302,"-1"0"0,0 0 1,2 1 608,1 2 1,3 2 0,5 5 0,2 1-190,4 2 0,-2-2 0,1 3 0,1-1-155,-2 0 0,4-1 0,-4-1-198,1 2 0,1-2 1,-4 2-740,0-2 974,-2-2 0,-6 1 0,0 0 0</inkml:trace>
  <inkml:trace contextRef="#ctx0" brushRef="#br0" timeOffset="1586">552 185 8089,'0'-5'595,"1"-3"0,2 5-615,4 1 0,3 1 1,3 1-1,2 0-139,0 0 0,3 0 0,-2 0 0,2 0-242,2 0 0,-4 0 401,0 0 0,0 4 0,4 1 0</inkml:trace>
  <inkml:trace contextRef="#ctx0" brushRef="#br0" timeOffset="1971">765 205 8089,'-9'0'153,"0"-2"519,3-1 1,2 2-564,8-2 1,1-1-1,5 0 1,-1 1-173,1-1 1,0 2 0,0-4 0,-2 1 68,-1 0 1,1-2-136,-1-3 1,-2 2 0,0 0-85,0 2 0,-2-1 0,-4-1 81,-2 1 1,-3 3-1,-3 4 1,-1 0 192,0 0 1,1 3 0,-1 1 0,0 2 206,0 1 0,1 2 1,0 1-66,3-1 0,-2 1 1,5 0-1,1-1-60,1 1 0,2 0 1,2-2-1,3 0-173,3-2 1,2 0 0,1 0 0,2-1-372,1-1 0,-2-3 0,2 2 1,0-2-1195,0-1 1595,-3 0 0,2 0 0,-5 0 0</inkml:trace>
  <inkml:trace contextRef="#ctx0" brushRef="#br0" timeOffset="2357">921 146 8136,'0'-9'-3,"-2"3"183,-1 3 1,3 3 0,-1 3 61,3 4 1,3 0 0,-3 1-1,1-2-58,-1 2 1,-1 0 0,-1 2-57,0 0 1,0 0-3,0-1-167,0 1-215,0-5 1,1-1 0,1-8 7,2-2 0,3-3-1,-1 0 1,0-1 101,1 0 1,-1 4-1,3-1 1,-2 0 84,0-2 1,-1 3-1,4 0 1,-2 1 94,-1-1 0,1 3 0,-1-2 125,2 0 1,0 2-1,1 3 331,0 0 1,-4 1-194,1 3 1,-5 1 0,1 5-150,-2-1 0,-1 1 0,0 0 0,0-1-230,0 1 1,0 0-804,0 0 0,-3-4-1099,0 0 1985,-1-3 0,4-3 0,0-6 0</inkml:trace>
  <inkml:trace contextRef="#ctx0" brushRef="#br0" timeOffset="2742">1037 40 8085,'-3'-10'304,"-1"0"0,0 2-130,1 1 0,3 3-425,0 4 1,3 4-1,5 3 1,-3 1 13,-1 2 0,3 1 1,-3 1-1,0 1 87,1-2 1,2 3-1,0-1 150,1-1 0,2-1 0,0-1 0</inkml:trace>
  <inkml:trace contextRef="#ctx0" brushRef="#br0" timeOffset="3137">1192 156 7211,'-10'-5'1506,"4"-3"-1138,-1 5 0,4-4 0,-3 4-133,-2 1 0,3 1 1,-1 2 6,2 2 0,1-1 1,3 5-100,0 0 1,1 2 0,2 1 0,4-1-114,1 1 0,3-3 0,1-2 0,1-1-232,-1-2 1,2 3-1,-2-2 1,0-1-91,-1-1 1,2-1 0,0 0 23,-1 0 1,-2-4 0,-4-3 186,-3-1 0,-2-2 1,-2 0-1,-2 1 49,-3-1 1,-3 0 0,-2 0-1,-1-1 132,-1 1 1,-3-2-1,3 7 1,1-2-39,2 1 0,-3 4 0,0 0 0,2 4-343,3 4 0,8 3 0,7 1 0,2-1-142,0 1 1,4 0 0,1-2-1,1 0 423,2-2 0,2 1 0,0 2 0</inkml:trace>
  <inkml:trace contextRef="#ctx0" brushRef="#br0" timeOffset="3138">1357 117 8085,'-10'-9'379,"0"-1"0,6 4 1,4 3-1,4 3-440,2 3 0,2 0 0,-1 3 0,1 1 356,2-2 1,-3 4-1,-1-3 59,2 3 1,-4-3-1,0 1 64,1 0 0,-4-1 126,2 0-594,-2-4 0,-1 1 0,0-6 1,0-3-139,0-3 1,0-1 0,0 1-134,0-1 1,1-1 0,2 0 0,4 1-147,1 1 0,2 1 0,0-1 0,-1 0-24,1 3 1,3 1-1,0 5 1,0 0 8,1 0 0,-2 0 482,4 0 0,-4 0 0,2 0 0</inkml:trace>
  <inkml:trace contextRef="#ctx0" brushRef="#br0" timeOffset="3527">1677 88 8077,'-7'-4'280,"1"-3"0,4 2-90,-2-1 1,3 2 0,2-1 0,3 1-453,2 1 0,3 2 0,0 1 0,1 0-8,0 0 1,-1 0-1,1 0-493,0 0 763,-1 0 0,1 0 0,0 0 0</inkml:trace>
  <inkml:trace contextRef="#ctx0" brushRef="#br0" timeOffset="3528">1677 146 8077,'-7'6'0,"1"-3"436,-2-2 0,3-1 1,-1 1-71,2 2 0,2-2 0,5 4-317,4-1 0,2-3 0,3 2 0,1-2-358,-1-1 1,0 0 0,0 0-1,1 0 309,-2 0 0,0-4 0,-1-1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04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69 7974,'-10'-9'-459,"1"1"-40,3 2 1,2 5 721,4 1 0,0 1 1,0 5-1,0 2 1,0 1 0,3 0 0,0 2 34,-1 2 0,3-2 0,-2 2 0,-1-1-71,-1 0 0,0-1 0,1 3 0,2 0-321,-2 2 0,-1-2 0,0-1 0,1-1-342,1 1 1,2-2 0,-2 2 120,3-2 0,-1-5 1,-1-1 354,0 0 0,2-2 0,3-3 0</inkml:trace>
  <inkml:trace contextRef="#ctx0" brushRef="#br0" timeOffset="438">43 49 7974,'-9'-6'54,"-1"-1"0,0 1 409,0 0 1,6-1-355,4 4 1,4-2-1,7 3 1,1-1-209,1 1 1,3 1-1,-2 1 1,1 0 125,3 0 1,-3 0 0,0 0-1,0 0 5,0 0 0,-3 3 0,2 0 0,-1 0-48,0 2 1,-2-3 0,-3 3 0,-3 1-33,0-1 1,-3 1 0,-5 4 56,-4 0 0,-3-4 1,-3 1-1,-3-1-45,-2 0 1,-2 1-1,-2-3 1,-1 1-121,2-1 0,4 0 0,1-1 0,2 0 156,3-1 0,0-1 0,1-1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06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44 8066,'-4'-10'-496,"-3"0"1,2 2 609,-2 1 308,5-1 0,-2 8-97,4 0 1,0 4-1,0 6-225,0-1 0,0 1 0,0 0 0,-1 1 42,-2 1 1,0-1 0,-3 3 0,-1-1-39,2 0 1,-4 3 0,4-2-1,-1 1-75,-1 3 1,5-1 0,-1 0 0,2-2-137,1-1 1,1 0-1,2-2 1,3 1-87,3-1 1,5-3 0,2-1 0,3-3-207,0 0 0,0-2 1,2-3-1,0 0 399,2 0 0,4 0 0,-2 0 0</inkml:trace>
  <inkml:trace contextRef="#ctx0" brushRef="#br0" timeOffset="565">340 179 7975,'0'-9'179,"-1"2"428,-2 1-385,2-1 1,-5-1-150,3 1 0,1 3 0,-5 4-22,0 0 0,-2 4 1,0 3 14,-1 1 0,0-1 0,0-1 0,1 2 34,-1 0 1,1-1 0,2-1 0,0 1-57,0-2 1,3 4-39,0-3 0,4 2-198,4-2 0,1-1 0,6-5 0,1 0-1,0 0 0,2-1 0,-2-2 0,1-1 6,-1-1 0,-1 1 0,-1-1 183,-1 1 0,1-3 464,0 4-256,-5 0 1,-5 4 0,-6 2-12,-3 4 1,-1 1-1,1 2 1,-1 0-60,0-1 1,2 2-1,0 1 1,2 2-34,-2 1 0,3-2 0,-1 2 0,2-1-79,2-2 0,1 0 0,1 0 0,0 1-60,0-2 1,4-1-1,2-2 1,4-3-62,3-1 0,1 1 0,3-3 0,0 1-314,0-1 0,0-2 0,0-2 0,-2-1-1378,-1 1 1791,-1-4 0,1 1 0,1-5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17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10 8065,'-5'-5'69,"3"0"-107,-4 5 1,3 1 220,-4 3 1,5 1 0,-1 5 0,2-1-33,1 1 0,0 3 0,0 1 0,0 0-68,0 0 1,0 2-1,0-2 1,0 1-63,0 2 1,0-1 0,0-1 0,0 0-52,0 0 0,0 0 0,0 1 1,0-3-29,0-2 0,0 0 0,0 0 1,0 2-66,0-1 1,0-4-1,-1-2-235,-3 2 0,3-3 0,-3 0-297,0 0 1,3-3-278,-3-5 932,3 2 0,6-12 0,0 2 0</inkml:trace>
  <inkml:trace contextRef="#ctx0" brushRef="#br0" timeOffset="581">214 78 8065,'-6'-1'-103,"2"-1"-195,0-2 0,1 1 499,-3 3 0,4 1 0,-3 1-79,1 2 0,3 3 0,-2 0 0,1 1 9,-2 2 1,3 3 0,-3 1-1,1 1-62,0 2 1,-4-2 0,3 1 0,0 2-57,-1 0 1,-1-2 0,1-1 0,1-1 44,0-2 1,0-2-1,1-3 89,0 0-138,0-5 1,3 1 0,0-7 0,1-5-127,2-3 0,2-4 1,2 2-1,0-1-57,0-2 1,1 2 0,-1-1 0,0-2 76,0 0 1,2 0-1,-1 1 1,0 1 67,-2 2 0,0-2 0,1 2 0,0 0 54,0 0 1,-1 2 0,-1 5 0,0 2 536,1 0-206,-4-2-250,2 6 1,-4 1-1,0 6 1,0 3 15,0 0 1,0 1-1,0 0 1,0 1-52,0 1 0,0-1 0,0 3 1,0-1-30,0 0 0,0 3 0,0-3 0,0 0-16,0 1 1,0-3 0,0 3 0,0-1-178,0 0 1,0 0-1,0-4 1,0 1-234,0 0 1,0-1 0,1 0-397,3-2 1,-2 0-277,4-4 1056,-4 1 0,7-9 0,-4 0 0</inkml:trace>
  <inkml:trace contextRef="#ctx0" brushRef="#br0" timeOffset="972">155 233 8062,'-6'0'-374,"-1"0"0,6 0 568,1 0 1,5 0 0,4 0 0,1 0 0,1-1 0,1-1 0,2-2 0,1 2-141,2 1 0,0 1 0,0 0 0,0-1-539,0-2 485,1 2 0,2-3 0,-1 4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20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98 369 8036,'0'-7'-579,"0"1"0,0 2 585,0-2 184,0 4 0,0-4 10,0 3 0,-1 2 32,-3-2 1,2 2-87,-4 1 1,3 4 0,-3 3-118,2 1 1,-3 2-1,3 0 1,0-1-112,0 1 0,-3 0 0,3-1 1,-1 1-70,1 0 0,-2-1 1,1 0-1,1-1-284,0-2 1,-1-4-7,2 1 0,2-4 441,-2-5 0,2-5 0,1-8 0</inkml:trace>
  <inkml:trace contextRef="#ctx0" brushRef="#br0" timeOffset="681">185 175 8062,'-4'-6'120,"3"-2"1,-7 8-27,5 0 0,-4 5 0,3 7-9,-1 1 1,3 1 0,-3-2-1,2 1-56,0-2 0,0 3 1,3-1-1,-2-1-35,-1-1 0,2-1 0,-2-1-104,2 1 1,1 0-21,0 0 85,0-5 1,0-2 0,0-6 0,0-4-21,0-1 0,0-5 0,0-1 0,1 0 17,2 0 1,-2-3-1,4 0 1,-2 0 34,0 1 1,1-2-1,-2 3 1,2-1 56,-2-1 1,0 6 0,0-2-1,1 2 307,0 1 0,-2 4-204,-1-1 1,1 5-52,2-1 1,-2 3 0,3 3-1,0 4 46,-1 1 0,3 2 1,-1 0-1,-1 0-47,0 3 0,4-2 1,-2 3-1,2-1-33,-2 0 1,3 3 0,-4-2-1,2 0-85,-1 0 0,-1 2 0,3-3 0,-2-1 10,2-1 1,-3-2 0,2 1 0,-1 0-49,0 0 0,2-5 140,-1-2 1,1-3-1,1-3-16,-3-4 1,3-2 0,-4-3-1,2-1-33,-1 1 0,-3-2 0,1 0 1,-1-1-39,0-2 0,1 0 0,-3-1 0,1 2-15,1-1 1,0-1 0,-3-2 0,0 2-18,0 2 1,0-1 0,-1 4-1,-1 0-31,-1-1 1,0 6 0,1-2-319,-1 2-721,2 4 605,-3-1 1,4 10 0,0 1 0,0 3 122,0 0 1,3 1 0,0 1 381,-1 2 0,4 2 0,-1 4 0</inkml:trace>
  <inkml:trace contextRef="#ctx0" brushRef="#br0" timeOffset="1071">534 281 8012,'-10'0'-197,"4"0"168,-1 0 0,2 1 0,-1 3 274,2 2 0,3-1 0,1 2 1,0 1-44,0 0 0,0 2 0,0 0 0,0-1-164,0 1 0,0 0 1,0-1-449,0 1 0,0 0-1470,0-1 1880,0-3 0,5-2 0,0-4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24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195 232 7254,'0'-9'511,"0"3"266,0 2-556,0 4 0,-2 0-83,-1 0 0,2 4 0,-2 3-106,2 1 0,0 2 1,-1 0-1,-3 0-26,0-1 1,2 1-1,-4 0 1,1-1-23,0 1 1,-2 2 0,1-1 0,-1-3 66,-2 1 0,0-1 0,1 1-5,-1-2 1,0-3 0,1-4 0,-1 0-45,0 0 1,0-1 0,2-2-49,1-4 0,0-2 0,3 0 0,-1-1-48,1 0 0,1 1 0,3-1 16,0 0 0,0 4 0,0-1-140,0 0 207,0 3 1,1-4-1,2 5-13,3 1 1,0 1 0,0 1 6,2 0 0,0 3 0,2 1 21,0 1 1,-4-1 0,1 1 0,-1 0 48,0 1 1,2-3-1,-1 2 1,0 1 324,0-1 1,1-2-1,-1 4-231,1 0 1,2-1-1,0-1-225,-1 0 1,-2 1-1,-1-3-316,2-1 1,1-1 0,0-1-598,1 0 0,0 0 991,-1 0 0,1-4 0,0-1 0</inkml:trace>
  <inkml:trace contextRef="#ctx0" brushRef="#br0" timeOffset="434">379 320 8026,'-1'-6'-592,"-3"3"829,3 2 1,-6 5-1,4 3 1,0 1-110,2 2 0,1 1 0,0 1 1,0 1-128,0-2 1,0 0-1,0-1 1,0 0-128,0-1 1,0-2 0,0-1-1156,0 2 271,0-4 1010,0 0 0,0-4 0</inkml:trace>
  <inkml:trace contextRef="#ctx0" brushRef="#br0" timeOffset="1364">456 165 8026,'-6'0'-1723,"-1"0"2080,5 0 1,-3 0 566,2 0-567,2 4 1,-4 1-170,5 5 0,3 0 0,1-1 0,-2 1-90,-1 0 1,2 3 0,0 1-1,1 0-97,0 0 0,-3 2 0,3-3 0,0 0-29,-1 1 0,0-4 0,-2 3 0,1-2-16,1-1 0,1-4 1,-4 1-101,0 0 1,3-1-82,0 0 182,0-4 0,-3 2 1,0-8-37,0-2 1,0-3-1,0 0 1,0-1-19,0 0 0,0 0 0,0 1 0,0-2 13,0-2 0,-3 2 0,0-2 0,1 2-6,1-2 1,0 2 0,-2-2 0,0 1-8,1-1 0,-2 2 1,1-3-1,-1 1-40,0 1 1,3-1 0,-2 3 0,1 0 226,-2 1 0,3-1 0,-2 0 952,2 0 1,1 1-939,0-1 0,1 1 1,2 3-81,4 3 0,1 2 1,2 1-26,0 0 0,0 0 1,2 0-1,1 0 14,-1 0 1,-1 3 0,-1 1 0,-1 1-3,1-1 1,0 2 0,-1-1 0,1-1-33,0 0 1,-4 4 0,1-3 47,0 1 0,-3 2 48,0-1 0,-4 0 0,-4 1-60,-2-2 0,-6-3 0,-1 4 0,1-1 1,2 0 0,-1-2 0,-1-3 0,-1 1-9,1 1 1,1 1 0,2-4 0,0 1-62,3 2 1,-3-2-105,3 2 0,0-2 107,0-1 0,5 4 0,1-1 1,5-1 39,4-1 1,0-1 0,2 0 0,1 0 6,1 0 0,1 3 1,-2 1-1,1-2 33,-1-1 0,-1 2 1,1 0 8,1-1 1,0 1-1,-3-1 98,-1 1 1,-3 4 38,-3 0 1,-3-2-1,-3 2-149,-4 0 0,-4 1 1,-2-1-1,0-1 20,-1-2 1,2-1 0,-3-2 0,1 2-24,2 0 0,-2 0 0,1-3 0,1 0-292,1 0 1,2 0-1,-1 0-600,0 0 1,5-4 31,2-3 1,4 2 836,5-2 0,5 1 0,8-4 0</inkml:trace>
  <inkml:trace contextRef="#ctx0" brushRef="#br0" timeOffset="1763">689 19 7917,'-7'-4'-664,"1"-3"788,4 3 0,-2 1 64,4 6 0,3-1 0,1 5 0,1 0 13,3 2 0,1 2 0,0 1 1,1 0-96,0 0 0,-1 2 1,2 0-1,1 1-36,1 3 0,0 0 1,-3 1-1,-1 1-25,1-1 0,-5 2 0,0 0 0,-2 3-82,0 1 1,-1-3-1,-4 3 1,-3 0 27,-4-1 0,2-3 0,-6-1 0,2-3 8,1-3 1,0-1 0,1-4 0,-1 1-168,0 0 1,1-5 0,0-1-884,3 1 1051,-3-4 0,8-1 0,-3-6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8:15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13 7889,'-5'-3'1387,"1"2"-924,0-1-122,3 2-290,-3 0 0,4 0 2,0 2 0,1 1 0,1 2-122,1-1 1,0 0-1,-3 2-301,0 0 1,1-2 0,1 0-506,1 1 0,0-2-241,-3 1 1116,4 0 0,-3 0 0,3-2 0</inkml:trace>
  <inkml:trace contextRef="#ctx0" brushRef="#br0" timeOffset="449">74 7 9374,'0'-4'1160,"0"2"-1078,0 2 1,0 0 0,-1 2-63,-3 0 1,2 2 0,-3-2-1,1 2 6,2 0 0,-2 0 0,0 0-59,-1 1 1,3-2-1,-2 1-5,0 1 0,2-1 1,-3 1 17,1-1 1,1-2-1,3 2-112,0 1 235,0-2-7,0 2 0,1-4-6,2 1 0,2-2-67,4 0 1,0 0-216,0 0 0,-1 0 0,-1-2-684,0 0 0,-4 0 243,3 2 1,-1 0 0,2-2 632,-1 0 0,-4-2 0,2 0 0</inkml:trace>
  <inkml:trace contextRef="#ctx0" brushRef="#br0" timeOffset="764">128 61 10543,'5'-3'522,"-1"3"0,-4-2-575,0 4 1,0-1-1,0 3-106,0 1 0,0 0 0,0 1-345,0 0 1,0-2 0,0 0-1756,0 1 2259,0-2 0,0 2 0,0-1 0</inkml:trace>
  <inkml:trace contextRef="#ctx0" brushRef="#br0" timeOffset="1649">192 31 10111,'0'-4'1212,"0"2"-1088,0 2 0,0 0-64,0 2 1,0 2-126,0 2 0,0-2-148,0 0 0,0 0-130,0 2 81,0-3-404,0 0 433,4-3 1,-2-1 66,4-1 1,-3-1 127,3-3 0,-3 1 1,2 0 72,-1 1 1,2 2 0,-2-1 109,1 0 1,-2-1 105,4 2 1,-4 0-77,3 2 0,-3 0-41,3 0 0,-4 0-40,1 2 0,-2 0 0,-1 2 51,0 1 0,-1-2-35,-2 1 1,2-2-164,-2 2-285,2-3 75,1 2 0,0-6 171,0-1 1,3 1 0,1 0 106,1 0 0,-2-1 282,3 2 1,-3 0 509,3 2-347,-4 0-362,6 0 0,-6 0-454,4 0 1,-4 2-442,1 3 1,-2-2-904,-1 1 1700,0-3 0,4 5 0,1-3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29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10 7932,'-5'0'-329,"0"0"0,3-1 443,-2-2 197,1 2-221,3-4 1,0 7-1,0 1-12,0 3 1,0 0 0,-1 0-25,-2 2 0,2 0 0,-4 2-17,1 0 0,2-1 0,-3 1-45,0 0 0,-1-4 1,1 0-1,1-1-1,0 0 0,-4-1 1,2 1-1,-3-1-17,0-2 1,1 1 0,-1-1 0,-1 1-6,-1-1 0,0-1 0,1-2-72,1-2 0,-1 1 0,0-5 86,1 0 1,-1-2 25,0-1 0,5 4-14,2-1 1,2 1 35,1-4 1,1 5 0,2 2 8,3 2 1,0-3 0,0 1 39,2 1 1,-3 1 0,2 1 26,0 0 0,-2 0 1,2 0 34,0 0 1,-1 0-45,0 0 0,-2 0 0,1 1-79,-1 2 1,1-2 0,-2 4-43,3-1 1,0-3 0,0 3 3,2 1 0,0-3-68,2 4 1,0-3 0,-1 3-233,1-2 1,-4-1-1,1-2-450,0 3 0,2-3 769,1 2 0,-1 2 0,1 1 0</inkml:trace>
  <inkml:trace contextRef="#ctx0" brushRef="#br0" timeOffset="1802">524 136 7888,'0'-10'110,"0"1"0,0 2 0,0 1-161,0-2 0,0 3 228,0-2-135,0 5 0,-4-2-7,-3 4 0,-1 0 1,-2 0 2,0 0 0,0 3 0,1 2 0,-1-1 10,0 0 1,1 4 0,-1-3 0,0 2 21,1-1 1,-1 0-1,0 3 1,2-1-16,1-2 1,-1 1 0,2 2-3,1 1 1,-3-4-107,5 1 1,1-5 8,5 1 0,2-2 0,5-1 0,0 0-51,0 0 1,-1-4 0,1-1-1,0-2 37,-1 1 0,1 0 0,-1-1 1,-2 1 19,0 2 1,-1-2 0,3 1 32,-3 0 0,0 3 51,-3-1 0,-2 3 41,2 3 1,-6 2 0,-2 5 0,-2 1 21,1 2 0,-1-3 1,-2 4-1,2 0 69,0 2 0,2 0 0,-2-1 1,1 0-73,2 0 0,-3-2 1,4 2-1,1-1-80,1-2 1,1-2 0,0 0 40,0 0 1,1 0-1,2-2-134,4-1 0,1 0 0,2-4-161,0 0 1,-4-2 0,1-1-124,0 0 1,2 0 0,0 0-308,1 0 0,0-4 658,0 1 0,-1-4 0,1 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32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68 8054,'-7'-6'-551,"1"3"796,4 2 1,-2 2 0,4 2-5,0 4 0,0-2 0,0 1-78,0 2 1,-2 0-1,0-1 1,-1 0-135,1 0 1,0 1-1,0-1 1,-2 0-1,1 0 1,-1 2 22,-3 0 1,2 1-190,-1 0-29,3-5 1,3-5 0,6-6 49,-1-3 0,4-1 1,-4 1-1,2-1 17,-1 0 0,-1 1 1,3-1-1,-2-1 77,2-2 1,-3 3 0,1-3 0,-1 2 134,1 1 1,-4 0-1,2 1 149,0-1 1,-3 4 109,3-1-239,-3 5 0,-1-1 1,0 6-25,0 3 0,0 0 0,0 0 0,0 2-24,0 0 0,0 2 0,1 1 0,1 1-65,1 1 0,0 0 1,-3-4-1,0 1-55,0 0 0,1-1 0,2 1 0,0 0-161,-1-1 1,-1 1-1,-1 0-355,0 0 0,0-4-1058,0 0 496,0-3 1113,0 1 0,0-8 0,0-2 0</inkml:trace>
  <inkml:trace contextRef="#ctx0" brushRef="#br0" timeOffset="389">25 145 8054,'-8'-1'550,"1"-2"-475,3 2 1,5-4 0,2 5 6,4 0 0,1 0 0,3 0 0,1 0 0,1 0 0,-1 0 1,-2 0-1,0 0-638,0 0 1,-1 0 555,1 0 0,4 5 0,1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34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0 7810,'-10'0'-1438,"4"0"2288,0 0-688,3 0 1,-2 2 0,3 1-1,-1 3 25,0 3 0,2-3 1,1 1-1,0 0-154,0 2 0,-3 1 0,0-1-40,1 1 0,1-4 0,1 1-483,0 0 1,0-1-753,0 0 1242,0-4 0,0 7 0,0-4 0</inkml:trace>
  <inkml:trace contextRef="#ctx0" brushRef="#br0" timeOffset="439">20 59 8047,'-9'-1'-170,"3"-3"478,1 3 0,6-3-272,3 4 0,1 1 1,5 1-227,-1 1 0,1 1 0,0-4-73,-1 0 0,1 1 1,0 1 262,-1 1 0,1 0 0,0-3 0</inkml:trace>
  <inkml:trace contextRef="#ctx0" brushRef="#br0" timeOffset="823">233 59 6977,'-7'0'1262,"1"0"-854,4 0-288,-3 0 1,2 1-53,0 2 0,-1 1 1,2 4-59,-2-2 1,-2 1 0,2 1-1,-2-1 1,3-2 0,-4-3-41,0 2 0,2-1 1,-1-2-1,1 1-10,-1 1 1,0 0-129,-4-3 0,1-4 99,-1-2 0,4 0 0,3 0 0,1-1 16,-1 2 1,2 0-1,-2 1-3,1-2 0,2 1 168,0-2 1,5 5 71,1-1 1,0 2-115,0 1 1,-1 1 0,3 1 43,-2 1 1,-2 1-1,2 0 1,2 2 0,-3-1-148,2 2 1,-1-1-90,4 4 1,-4-5-1,0 0 1,-1-2-143,0 0 1,-1 0 0,2-3-369,2 0 1,0 4 631,2-1 0,0 0 0,-1-3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37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29 127 8119,'-7'-3'897,"1"0"-521,4-1-479,-7 4 137,8 0 0,-2 0-29,6 0 0,-1 4 0,4-1-107,2-1 0,-3-1-268,2-1 1,-1 0-237,4 0 0,-4 0-642,1 0 1248,-1 0 0,4 0 0,0 0 0</inkml:trace>
  <inkml:trace contextRef="#ctx0" brushRef="#br0" timeOffset="440">222 11 7873,'-9'-5'-481,"2"4"1154,1-2-376,4 2 0,-3 2 1,4 1-1,-1 2-169,-1 2 0,0 0 0,3 4 0,0 0-63,0-1 0,-1 1 0,-2 0-70,0 0 0,0-1 0,3 1-272,0 0 1,0-1 0,0 1-1084,0 0 1360,4-5 0,2 4 0,3-4 0</inkml:trace>
  <inkml:trace contextRef="#ctx0" brushRef="#br0" timeOffset="1332">329 98 7987,'-3'-7'0,"-1"1"30,-2-2 1,4 3-1,-2-1 106,-1-2-216,4 4 316,-3-1-168,4 5 0,0 5 1,-1 1-1,-2 3 18,-4 1 1,-1-1 0,-2 2 0,0 1 87,1 1 0,-1 4 0,-1-1 1,-1 2-60,-1 2 1,-1-1-1,2 1 1,1-1-15,2 0 1,0 1-1,5-1 1,0 1-22,-1-1 1,2-3 0,3-1 0,1 0-91,3 0 0,1-3 0,5 2 0,-1-2-30,1-2 0,1 2 1,1-6-1,2 3-187,1 0 1,-3-2-1,2-2 1,-2 1-340,1-1 1,0-2-1,-3 3 566,0-2 0,-1-1 0,1-3 0</inkml:trace>
  <inkml:trace contextRef="#ctx0" brushRef="#br0" timeOffset="1814">378 146 7925,'-6'-6'-438,"3"-1"696,2 5 1,-2-1-1,-1 6 1,2 4 70,1 1 1,0 2-1,-1 1 1,-1 1-149,1 1 1,0 4-1,1-1 1,-1 1-71,-1-1 1,0 3 0,3-3 0,0 2-174,0 2 0,0-1 0,0 0 1,0 0 75,0-3 1,0-2 0,0-5 0,0 1-713,0 0 1,3-4-1,1 0-811,2-2 1509,-4-1 0,6-7 0,-2-1 0</inkml:trace>
  <inkml:trace contextRef="#ctx0" brushRef="#br0" timeOffset="2217">416 340 7978,'0'-6'421,"1"0"-257,3 2 1,1 1 0,5 3 0,-1 0 105,1 0 0,0-3 0,0-1-221,-1 2 1,1 1 0,0 1-591,-1 0 1,-2 0-452,-1 0 992,1 0 0,-2 0 0,-1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42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59 271 8015,'-9'-7'0,"2"2"189,0 0 0,4-1 379,-3 3 122,4-5-368,-3 7 0,5-2-227,0 6 1,1 1 0,2 4-1,0-2-54,-1 2 0,2 2 0,-1 1 1,0 2-52,-2-1 1,-1 2 0,0 0 0,0 0-109,0 0 0,0 3 0,0-1 1,0 0-35,0 0 1,0-4 0,0 1 0,0-3-408,0 0 1,0 0-603,0 0 812,0-5 1,0-5 0,0-7 348,0-1 0,4-6 0,1-1 0</inkml:trace>
  <inkml:trace contextRef="#ctx0" brushRef="#br0" timeOffset="414">11 280 8015,'-1'-8'0,"-2"0"-815,0 2 840,0-1 0,7 1 0,3 0 158,1 2 0,2 1 0,1 3-72,2 0 0,-3 3 0,3 0 0,-2 0 18,-1 2 0,-2-3 0,0 3 1,-3 1 25,0-1 0,1-2 0,-3 4-58,0 0 0,-2 2 0,-1 1-93,0-1 1,-5 1 0,-1-1-1,-3-2 3,0 0 0,-1-5 1,0 2-1,0-1-108,1 1 1,-1-1 0,0-3 0,1 0-483,-1 0 1,4 0 0,0-1 582,2-3 0,1-1 0,3-5 0</inkml:trace>
  <inkml:trace contextRef="#ctx0" brushRef="#br0" timeOffset="818">156 9 8015,'-10'-1'-302,"1"-2"334,3 1 1,6-1 0,7 5 237,1 2 0,2 3 0,0-1 0,-1 0-115,1 0 0,0 1 1,-1 3-1,1-1-83,0 1 0,0 3 1,-2 0-1,0 0-67,-2 1 1,1-2 0,1 4 0,-1 1 0,-4 1 0,-2 2 0,-1-1 0,0 0-33,0 1 0,-4 2 0,-2 1 0,0-1 6,-1-2 0,1-1 1,-4 0-1,1-3-207,-1-3 1,0 2-342,0 1 0,1-3-669,-1-3 1238,5-1 0,-4-7 0,4 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46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58 195 8087,'0'-7'-47,"0"1"0,0 3 168,0-4 457,0 5-106,0-2-381,0 4 1,0 1 0,0 2-82,0 3 1,0 3 0,-1 0 0,-1-2-28,-1 0 1,-1-1 0,1 4 0,0 0 32,1-1 1,0 1-1,0 0 129,-1-1 1,-4 1-8,4 0 1,-4-4-135,4 1 1,-1-5 51,1 1 0,2-6 1,-3-4-1,3-1-29,1-2 1,0 0-1,0 1 1,0-1-91,0 0 1,0 1-1,0-1 1,1 0-51,3 0 0,-3 1 0,3-1-101,0 0 0,-3 4 327,3-1 1,-2 5 143,1-1 0,-1 2-122,5 1 1,-4 0 0,2 1 31,-1 2 0,1-1 0,-2 5-85,4 0 1,-3 2 0,0 0 0,-1-2-19,1 0 1,2-1-1,-2 3 1,1-2-14,-1 0 1,0-4 0,-2 3-24,2 2 1,2-3 17,-3 2 102,5-1 24,-7 0-144,8-2 0,-8-8 0,3-2-1,0 1 0,-3-4 0,3 3 0,-3-3-22,-1 0 0,0-1 0,0 0 1,1 0-36,2 1 0,-2-2 1,2-1-1,-2-1-315,-1 1 1,0 2-1,0 0-1119,0 0 475,0 0 1,-1 5 988,-2 2 0,-2 6 0,-5 2 0</inkml:trace>
  <inkml:trace contextRef="#ctx0" brushRef="#br0" timeOffset="1583">214 204 8089,'-7'0'241,"1"0"1,2 0 485,-2 0-93,4 0-196,-7 0-438,8 0-63,-3 0 0,5 0 53,2 0 1,-1 0 0,5 0-1,0 0 1,-1 0 0,0 0-27,2 0 1,0 0-1,2 0-120,0 0 1,-1 0-172,1 0 1,-4 0-258,1 0-837,-1 0 377,0 0 1044,-2 0 0,-4 0 0,0 0 0</inkml:trace>
  <inkml:trace contextRef="#ctx0" brushRef="#br0" timeOffset="2163">378 127 6566,'0'-6'1420,"0"3"-1299,0 6 0,0 0 1,0 3-68,0 2 0,-1 0 0,-2 2 0,-2 0 11,-1-1 1,-1 1-1,2 0 82,0-1 1,0 1 0,-3-1 2,2-3-58,3 3-140,-1-4 1,4-4-1,0-4-31,0-4 0,3-3 0,2-1 0,0-1-9,3-1 1,-3 0 0,1 4 0,1-2 50,-2-2 0,4 2 0,-4-2 1,2 2 39,-1 2 0,-3 2 1,3 1 111,-2-2 0,3 3 151,-4-2 0,1 6-122,-1 1 0,-2 5 0,3 4 1,-3 1-26,-1 0 1,0 1 0,0 0 0,0 2-47,0-1 0,0 2 0,0 0 0,0 0-83,0 0 0,0-1 0,0-3 0,0 0-313,0-1 1,0 4-221,0 0 1,0 0-1687,0-3 2229,4-5 0,-3-5 0,3-5 0</inkml:trace>
  <inkml:trace contextRef="#ctx0" brushRef="#br0" timeOffset="2560">369 204 8104,'-10'0'130,"6"0"-47,4 0 0,4 0 0,6 0 1,-1 0-1,1 0 0,0 0 0,-1 0-312,1 0 1,-3 0 0,-1 0 0,2 0 228,0 0 0,2 0 0,0 0 0</inkml:trace>
  <inkml:trace contextRef="#ctx0" brushRef="#br0" timeOffset="2952">582 166 7423,'0'-6'2132,"0"3"-1955,0 6 0,0 3 0,0 3-129,0 1 1,0 0 0,0-1-217,0 1 1,0-3 0,0-1-405,0 2 1,0-3-1051,0 1 1622,0 1 0,0-2 0,0 0 0</inkml:trace>
  <inkml:trace contextRef="#ctx0" brushRef="#br0" timeOffset="3345">533 195 8104,'-5'-5'619,"5"4"0,6-2-637,3 2 0,1-2 0,0 0 0,-1 0-49,1 2 0,0 1 0,-1 0 1,1 0-319,0 0 0,-4 0 385,1 0 0,-1 0 0,4 0 0</inkml:trace>
  <inkml:trace contextRef="#ctx0" brushRef="#br0" timeOffset="3780">640 282 8104,'-6'0'-343,"-1"0"1,5-1 1088,-1-2-71,2 2-542,1-8 0,1 4-64,2-5 0,-2 0 0,2 1-69,-2-1 0,-1 0 1,0 0-1,0 1 29,0-1 0,0 0 1,0 1-1,0-1-36,0 0 1,4-3-1,0 0 1,0 0-72,1-1 1,1 4 0,-2-3 0,1 2 87,-1 1 1,3 1 0,0-1 162,2 0 0,-3 4 0,0 0-13,2 2 0,-3 1-120,2 3 1,-1 0-1,4 0-43,0 0 1,-5 1 0,-1 1 0,0 2-70,-1 2 1,3-3 0,-1 3 42,0 2 0,-3-3 0,1 2 75,-2 0 0,-1-1 0,-1-1 11,-2-1 0,1 3 0,-4-3 0,-2 1 1,-1-1-1,0-1 0,-1 0 1,0 1 1,4-1-1,-1-3-134,0 0 0,1 0 0,1 1-533,1 2 524,-4-2 1,8 3 64,0-4 1,1 0-1,6 0 17,0 0 0,2 0 1,1 0 73,-1 0 0,1 0-63,0 0 1,-4 0 0,0 2 27,-2 1 0,0-2 0,-2 3 65,2 0 1,-1-1 252,-3 3 0,-5-1-249,-1 2 0,-3 0 1,0-3-91,-1-2 1,0 0 0,1 0-315,-1 1 0,3 1-324,1-4 0,3 0 623,-4 0 0,5 0 0,-2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52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28 204 8010,'-9'0'126,"2"0"215,1 0-224,4 0 1,-2-4 94,8 1 1,1 0 0,4 2-122,-3-2 1,3 2-1,-3-3 1,3 3-157,0 1 0,-2 0 1,-1 0-1,2 0-420,1 0 1,0 0-162,1 0 0,0 0 646,-1 0 0,-3 0 0,-2 0 0</inkml:trace>
  <inkml:trace contextRef="#ctx0" brushRef="#br0" timeOffset="516">174 29 8010,'-3'-6'-173,"-1"-1"0,1 4 0,2-2 1080,-2 0 384,2 2-845,-4 3 0,6 0-213,3 0 0,0 1 0,2 2 0,-1 3-46,-1-1 0,-3 4 0,3-3 1,0 3-58,-1 0 1,0 1 0,-2 0 0,1 0-31,2-1 1,-1-2-1,-3-1 1,0 2-15,0 0 1,0 2 0,1 0-1,1-1-39,1 1 0,1 0 0,-4 0-254,0-1 1,0 1 0,0 0-396,0-1 1,0 1 65,0 0 0,3-4 0,1 0-602,1-2 1,-1-1 1137,2-3 0,1 0 0,2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5:05.7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161 195 8157,'-10'-5'-882,"4"4"543,-1-2 1,5 3 0,0 2 282,4 1 0,-1 5 0,3-2 0,-2 3 545,1 1 0,-2-1 1,2 1-1,-2 0-126,-1-1 0,0 4 0,1 0 1,2-1-395,0-1 0,0-1 0,-2-1 0,1 1-318,2 0 1,0-1-835,-1 1 1183,-2-5 0,3 4 0,-4-4 0</inkml:trace>
  <inkml:trace contextRef="#ctx0" brushRef="#br0" timeOffset="414">93 233 8045,'-10'-1'0,"1"-1"-189,-1-1 1,4 0 0,1 3 339,4 0 1,3 0 0,8 0 0,0 0-106,-1 0 0,5 0 1,2 0-1,0 0-42,0 0 1,-3 3-1,2 0 1,0-1-42,0-1 0,-2-1 0,2 0 0,0 0-90,0 0 1,-3 0 0,1 0-255,-2 0 0,-5 0 1,0-1 260,-2-2 0,-2 2 1,-5-2-1,-4 2 246,-1 1 0,-6 1 0,-2 1 1,-3 2 122,0 2 1,0-3-1,-1 3 1,1 1-46,-1-2 0,-2 4 0,0-3 1,3 2-97,2-2 1,1 2-1,0-5 1,3-1-157,3-1 0,3 2-447,1 1 0,5-2 0,0-5-675,3-4 1170,5-2 0,-1 0 0,3-1 0</inkml:trace>
  <inkml:trace contextRef="#ctx0" brushRef="#br0" timeOffset="819">93 156 8069,'-3'-7'25,"-1"2"-8,-2 1 1,5 0-1,1 5 145,6 3 1,2 1 0,2 5 0,0-1-181,-1 1 0,1 3 0,1 1 1,1 0-114,1 0 1,-1 2-1,-1-3 1,1-1-362,1-1 1,1-2-1,-2 1 492,1 0 0,4 0 0,-2-1 0</inkml:trace>
  <inkml:trace contextRef="#ctx0" brushRef="#br0" timeOffset="1237">355 243 8069,'-10'-4'510,"4"3"-529,-1-3 0,5 4 124,-1 4 0,2-2 0,1 4 155,0 2 0,1 0 1,2 2-138,4 0 0,1-4 1,2 0 13,0-2 0,-1-1 0,1-3 0,0 0 392,-1 0 0,1 0 1,0 0-799,-1 0 0,0-1 1,-1-1-1,-3-2-1491,-1-2 1,3 0 1417,-4-4 0,1 0 357,0 1 0,-3 2 82,2 1 0,-2 5 178,-1 1 0,0 1 0,0 5 36,0 2 0,3 0 0,1 1 0,1-1-71,-1-2 0,4-3 0,-2 4-148,3 0 1,0-2-1,1-2 1,0-2-90,-1-1 0,1-1 0,0-2-91,0-4 0,-5 2 0,-1-2 0,-1 0-53,1-2 0,-1-1 0,-3 1 0,-1-1 33,-2 0 1,0 1-1,-3 0 1,0 1-94,0 2 1,-2 1-1,1-2-707,-2 4 336,0 2 1,3 5 571,3 3 0,2-3 0,1 0 0</inkml:trace>
  <inkml:trace contextRef="#ctx0" brushRef="#br0" timeOffset="1648">646 146 8069,'-7'-3'0,"1"0"-1092,-2 0 1265,4 2 0,0 2 0,4 3 119,0 2 0,1 3 0,1 0 0,1 2 24,-1 2 1,-1-1 0,-1 3-1,0-1-196,0-2 1,4 2 0,-1-1 0,-1-1-34,-1-2 0,0-3 0,1-1-92,1 2 0,2-4-53,-2-1 1,1-3-1,4-2 1,-2-2-172,2-1 1,-3-2 0,1-3-1,-1 1-6,0-1 0,1 0 0,1 2 0,-1 0 134,-2 2 0,0 3 0,0-3 71,2 2 1,-1 1 38,2 3 0,-5 1 112,1 2 0,-1-1 0,1 5 54,0 0 1,0 2 0,-3 0 0,1 1-5,2 0 0,0-1 0,2 1-59,-1 0 1,4-2-1,-3 0 1,2-3-88,-1 0 0,1-2 0,3-3-136,3 0 0,-5 0 1,1-1-1,0-2-110,0-4 1,-3 0 0,0-1-1,-1 2 19,0-2 1,-3-1-1,2 0 1,-3-1-68,-1 0 0,-1 1 306,-3-1 1,-1 1 0,-5 3 235,1 3 0,-1 2 0,1 2-98,3 2 0,2-1 0,3 3 1,-2 1 47,0-1 0,0-2 0,4 3-168,2-2 1,-1 3-1,5-3 1,0 0-203,2 1 1,-3-1-1,1-2 1,0 1-278,2-1 1,-2 1 0,-1-1 0,2 1-626,0-1 1049,2-1 0,0-1 0,-1 0 0</inkml:trace>
  <inkml:trace contextRef="#ctx0" brushRef="#br0" timeOffset="2053">985 214 8069,'-6'-7'-60,"-1"1"1,4 4 197,-4-1 0,5 3 0,-1 3 270,2 3 0,1 3 0,0 1-111,0-1 1,1 1-1,1 0-50,1-1 1,1-2-217,-4-1 1,3-2-201,0 2 1,5-5-1,-2-1 1,3-4 0,-1-3-1,0 1 1,-2-2-324,2 0 0,0-1 0,2 2 0,-1 0 429,-3 0 1,3 1 0,-3 1-1,3-1 215,1 1 1,-4 3-1,1-1 157,0 2 1,2 1-16,0 0 1,0 4 0,-1 2-262,-2 3 1,-4 1 0,1-1 0,-2 1-360,-1 0 1,4-1 0,0 1 325,1 0 0,-2 4 0,1 1 0</inkml:trace>
  <inkml:trace contextRef="#ctx0" brushRef="#br0" timeOffset="2650">1596 175 8049,'1'-9'-516,"1"2"508,1 0 1,0 1 0,-2-3 334,3 3 320,-3 2-304,3 4 1,-4 4 0,-1 2-236,-2 3 1,1 1 0,-5-1-1,1 1-54,0 0 0,-2 0 0,1-2 1,-1 0 10,-2-2 0,3 1 0,1 1 0,-2 0-48,0-2 1,-2 0 0,0 1-87,1 0 0,-1-5 0,0 1-155,1-2 1,-1-2 30,0-2 1,5-3-18,2-3 1,2-1 0,1 0 142,0 1 0,1 0 0,1 1 0,2 3 79,2 1 0,0-3 0,5 3 7,2-1 1,-3 2 0,3 0-1,-2 1 22,-1-1 0,0 2 1,-1-3-1,1 3 28,0 1 1,-4 0 0,1 0-1,0 0 38,2 0 1,-3 4 0,0 0 0,-2 1 11,-2 3 0,0-1 0,0 1 0,2-2-104,-2 2 1,0 0-1,0-1 1,2 0-176,2 0 0,-3-2 1,3 1-1,2-2-1260,1-2 1420,0-1 0,5 4 0,1 0 0</inkml:trace>
  <inkml:trace contextRef="#ctx0" brushRef="#br0" timeOffset="3200">1770 175 7877,'0'-6'1000,"0"-1"-1099,0 5 0,1-2 1,3 4 71,2 0 1,4 0-1,2-1 1,0-2-62,0 0 1,-1 0-1,-1 3 1,-1 0-223,1 0 0,3 0 1,0 0-581,-1 0 890,-6 4 0,3-3 0,-4 4 0</inkml:trace>
  <inkml:trace contextRef="#ctx0" brushRef="#br0" timeOffset="3609">1848 233 8015,'-6'-4'-369,"2"3"0,4-4 0,1 2 365,2 0 0,3 0 0,3 3 1,1 0-215,0 0 0,0 0 0,-1 0 218,1 0 0,4-4 0,1-2 0</inkml:trace>
  <inkml:trace contextRef="#ctx0" brushRef="#br0" timeOffset="4100">2022 282 7960,'-6'0'-207,"0"-1"238,2-3 0,1 2 1,2-3 486,-2 1 1,1-4-301,-1 2 0,5-3 0,2-1 0,-1 1-126,1-1 1,-2 2 0,4 0 0,-1-3-108,0 0 0,-2 0 1,1 2-1,0-2-128,3-2 1,-2 2 0,0-2-1,1 3 50,-1 0 1,-2-3 0,3 0 0,-1 1 55,1 1 0,-1 5 0,3-1 0,-2 1 14,2 1 0,-3 0 1,1 4-1,2-1 33,1-1 1,0 0-1,1 3 3,0 0 0,-4 0 0,1 0 0,-2 4 0,1 2 18,-2 3 1,-4-3 0,-2 1 0,-3 0-12,0 2 0,-2 1 0,-2-1 1,-1 1 3,0 0 1,1-4-1,-1 1 1,-1 0 10,-2 2 0,3-3 0,0 0 0,2-1-17,1 1 1,1-4 0,0 1-765,-2-2 665,4 3 0,1-3 0,6 2 58,3-6 0,4 2 0,2-2 1,1 1 22,-1-1 0,-2 2 0,1-3 0,1 3 25,1 1 0,0 0 0,-3 0 1,-1 0 62,1 0 0,0 0 0,-1 0-59,1 0 1,-3 0 116,-1 0 0,-4 5 0,0 0-40,-4 0 0,0 4 0,-4-4 1,-2 1-32,-1-3 0,0 1 0,-1 1 1,0-1-11,1 0 1,-1 0 0,0-3-1,1 1-19,-1 1 0,-1 0 0,-1-3-237,-1 0 0,0 0 0,4 0-653,-1 0 1,1-1-852,3-2 1695,2 2 0,4-8 0,0 4 0</inkml:trace>
  <inkml:trace contextRef="#ctx0" brushRef="#br0" timeOffset="4495">2323 127 8130,'-6'-5'-250,"2"4"1,5-6-1,2 3 448,4 2 1,1 1 0,2 1-236,0 0 0,0 0 0,-1 0-297,1 0 1,-4 0-1,1 0 334,0 0 0,-2 5 0,-1 0 0</inkml:trace>
  <inkml:trace contextRef="#ctx0" brushRef="#br0" timeOffset="4890">2313 214 8011,'-9'-1'884,"2"-1"-294,0-2 0,6-3-574,1 0 1,5 3 0,4 0 0,2 1-15,2-1 0,-2 1 0,2 3 1,-4-1-326,-2-2 1,5 2 0,-3-3-1347,2 3 1669,0 1 0,3 0 0,1 0 0</inkml:trace>
  <inkml:trace contextRef="#ctx0" brushRef="#br0" timeOffset="5280">2546 59 8011,'-1'-9'519,"-2"2"-275,0 0-65,0 5 0,3-1 158,0 6 0,1 2 1,1 5-1,1 1-21,0 2 0,-2-1 1,-1 3-1,0 0-250,0 0 1,3-2 0,0 2 0,-1 0-176,-1 0 0,-1-2 0,0 2 0,0-1-750,0-2 1,4-1 0,-1-2 858,-1 1 0,3 0 0,1-1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5:16.3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1348 185 7989,'0'-7'-321,"0"1"1,0 3 710,0-4-176,0 5 0,0-1 0,0 6-44,0 4 1,0 1-1,-1 2 1,-1 0-64,-2-1 0,1 1 0,3 0 0,0-1-50,0 1 0,0 0 0,1-1 1,1 1-97,2 0 1,0-2-1,-2 0 1,2-3-42,2 0 0,0-2 1,5-3 5,2 0 0,-4-1 0,2-2 0,1-4 9,-1-1 1,-3-3 0,-2-1-1,1-1-61,-2 1 1,2 0-1,-3 0 1,-2-1 60,-1 2 0,-1 0 0,0 1 77,0 0 1,-4 2 0,-3 1-110,-1 4 1,1 3-1,2 3-41,0 4 1,1-2 0,2 2 0,-1 0-219,1 2 1,0 1-1,2-1 356,0 1 0,2-1 0,1-3 0,-2 3 0,3-4 0</inkml:trace>
  <inkml:trace contextRef="#ctx0" brushRef="#br0" timeOffset="480">1532 175 8095,'-6'-3'169,"-1"0"0,5-2 0,-2 3-478,-1-1 366,4 0 1,-3 4 0,4 2 226,0 4 1,0-2-1,0 1-194,0 2 1,0 1 0,1 0-91,2 1 1,-2-4 0,3 1 0,-2-1 0,0 1-125,1-1 1,1-4 47,0 2 0,-2-3 0,3-2-99,0-3 1,1-1 0,-2-5 69,2 1 0,-3-1 1,2 0-1,1 1 57,-1-1 1,-3 3 0,3 2-1,-2 0 36,0-1 0,3 3 0,-1-2 137,0 0 1,-2 2-6,4 3 1,-4 0 0,2 1-1,0 2 35,-3 4 1,-1 1 0,-1 2-131,0 0 0,0 0 0,0-1 1,0 1-235,0 0 0,0-1-483,0 1 1,1 0 305,2-1 1,-1-3-1,5-3 386,0-2 0,-1-5 0,0-2 0,2 0 0,0-1 0,2-3 0,0-5 0</inkml:trace>
  <inkml:trace contextRef="#ctx0" brushRef="#br0" timeOffset="873">1736 175 7275,'-10'0'557,"5"0"1,0 4-481,5 3 1,0-2 0,0 2-1,0 0-82,0 2 1,0-3-1,0 1 1,0 0-142,0 2 0,0-3 0,0 1-577,0 0 0,5-2 723,1-2 0,3-2 0,0-1 0</inkml:trace>
  <inkml:trace contextRef="#ctx0" brushRef="#br0" timeOffset="1268">1755 69 8086,'0'-10'-90,"-3"3"0,-1 2-1297,-2 1 1327,4-4 0,-2 8 1,5 0-61,2 6 1,-1 2-1,5 1 1,-1-2 119,-1 0 0,4-2 0,-2 2 0,1 1 0,2-2 0</inkml:trace>
  <inkml:trace contextRef="#ctx0" brushRef="#br0" timeOffset="1669">1959 30 8086,'-10'-10'29,"0"4"0,1 0 0,-1 2 267,0 2 0,0 1-344,1 1 0,2 4 1,2 2-1,1 3 221,1 1 1,2 3 0,0 1-1,-1 1 49,-1 2 1,0-2 0,3 1 0,1 1-218,2 2 0,-1-1 0,5-1 0,-1-2-121,-1-1 0,4 3 0,-2-5-255,1 0 1,-1-2-1,-2-2-529,-1-2 1,0-3 899,-4 4 0,-5-5 0,0 2 0</inkml:trace>
  <inkml:trace contextRef="#ctx0" brushRef="#br0" timeOffset="2066">1842 224 7320,'9'-7'-303,"-2"2"1,0 0 519,0 3 1,2-2 0,1 1 0,-1 1-62,1 1 0,0-1 0,0 0 1,-1-1-1,1 1 1,0 1-133,-1 1 1,1 0-20,0 0 94,-1 0 462,-3 0-349,-2 0 1,-4 1 0,-1 2-14,-2 4 0,2-2 1,-3 1-128,3 2 0,1 1-144,0 0 0,0-2-20,0-1 1,1-3 0,3 3 15,2-2 1,0-1 0,0-4-145,2-2 0,0-2 0,2-5 171,0 0 1,-5 1 0,-2-1 134,-2 0 0,-1 1 1,0-1-29,0 0 0,-4 4 1,-3 0-1,-1 2-4,-2 2 0,0 1 1,1 1-170,-1 0 1,0 0-1,1 1-271,-1 2 0,5-1 0,1 5 30,3 0 0,1 2 0,1-1 0,2 0 54,0-2 0,4-2 0,0 1 302,1-1 0,6 4 0,1-3 0</inkml:trace>
  <inkml:trace contextRef="#ctx0" brushRef="#br0" timeOffset="2463">2162 175 8072,'-4'-5'61,"-2"-4"-541,-3 3 518,3 1 0,3 1 1,5 5 82,2 2 0,2 0 1,-3 3-1,0 2 103,2 0 1,-4-1-1,2-1 1,-2 2 25,-1 0 1,0-1 0,0-1 42,0 2 1,0-3-203,0 2 1,0-4 0,1 2-120,2-1 1,-1-1-1,2-6 1,-1-1-179,0-1 0,4 2 0,-3-4 1,0 0-16,1-2 1,2-1 0,0 2 0,1 0-16,2 2 0,0 0 0,-2-1 0,0 1-83,-2 2 0,1-2 0,3 2 0,-1 2 319,1 1 0,-4 1 0,1 0 0,4 0 0,4 0 0</inkml:trace>
  <inkml:trace contextRef="#ctx0" brushRef="#br0" timeOffset="2881">2337 156 7831,'0'-7'515,"0"1"-263,0 4-20,0-3 0,0 6-98,0 3 0,0-2 0,0 4-9,0 2 0,0 0 0,0 2-17,0 0 0,0 0 0,-1-2-2,-3-1 1,3-2-187,-2-2-137,2-2 1,2 0-1,1-5 78,1-1 0,5-2 0,-3-2 46,1-1 0,1 3 0,-2 2 94,0 1 1,0-1 0,3 3 125,-2-1 0,1 0 70,3 3 0,-5 1-22,-2 2 0,-2-1-10,-1 5 0,0-1-4,0 4 1,-1-4-223,-2 1 1,3-6-259,0-1 1,4-4 0,6-5 157,0 2 1,-1 0 0,1 3 0,0-1 158,-1 1 1,-2 1 0,-1 2-1,2-1 19,0-2 1,-1 1 196,-1 3 0,0 1 1,0 2-122,-3 4 1,-1 1 0,-2 2-150,0 0 1,0 0 0,0-1-293,0 1 0,-4 0-248,1-1 1,1 0 0,5-3-665,4-2 1260,1-3 0,2-1 0,0 0 0</inkml:trace>
  <inkml:trace contextRef="#ctx0" brushRef="#br0" timeOffset="3370">2773 127 8041,'0'-7'0,"-1"2"-204,-2 1 1,0-3 516,-3 4 0,5 1-121,1 5 0,0 2 0,4 4 0,-1-2 103,1 0 0,2 0 0,-2 5-145,2 1 1,-3 0 0,2-3 0,0 0 33,-3-1 1,-1-2-428,-1-1 0,0-2 9,0 0 0,0-5 0,0-9 1,0 0 127,0 1 1,-1-2 0,-1-1-1,-3-1 107,0 1 0,2 2 1,-3 3-1,1 2 58,0 0 0,-2-1 0,-2 3 8,-1 0 1,0 2-1,0 1 1,1 1 131,-1 3 0,1-2 0,2 4 325,0 2 0,5 0-340,-1 2 0,6-3 0,5-2 1,3-1-114,2-2 0,4-1 0,0-1 0,3-1-90,3-2 0,3 1 0,-3-4 0,-1-1-366,2 2 0,-5-4 0,2 3 0,-5-3-673,-2-1 1,-2 4 1057,-6-1 0,-2 1 0,-4-4 0</inkml:trace>
  <inkml:trace contextRef="#ctx0" brushRef="#br0" timeOffset="3867">30 602 7889,'-7'6'285,"2"1"-214,0 0 1,2 2 0,3 0-1,0 2-168,0 2 0,-3-1 0,0 4 0,1 1 199,0 2 1,2-3 0,0-1-1,0-1-69,0-2 0,0-1 1,0-2-1,2 0-151,1-3 0,-1-1 0,4-5-523,2 0 1,1-1 640,0-3 0,1-5 0,0-6 0</inkml:trace>
  <inkml:trace contextRef="#ctx0" brushRef="#br0" timeOffset="4347">20 631 7889,'-7'-10'0,"2"0"193,1 1 0,0 2-305,4 1 0,4 3 0,0-3 0,2 2 133,5 2 1,-1 1 0,3 1 0,-2 1 37,-2 2 0,1-2 0,0 3 0,-1 0-31,1-1 0,3 1 1,0-2-1,-2 3-23,-4 0 1,2-2 47,-3 4 1,-1-1-33,-2 4 1,-6-4-1,-4 0 1,-3-1 5,-2 0 0,1-2 0,-2 0 1,1-2-53,-1-1 1,2 3-1,-2 0 1,3-1-392,0 0 1,3-2-797,1 0 1212,4 0 0,6 0 0,7 0 0</inkml:trace>
  <inkml:trace contextRef="#ctx0" brushRef="#br0" timeOffset="4836">262 611 7889,'-9'0'99,"-1"0"0,0 0 1,0 0-223,1 0 0,0 1 0,2 2 0,1 1 492,2 1 0,1-1-123,3 2 1,0-3 0,1 3-187,2-2 0,-1 2 0,5-2 0,0-2-101,2-1 1,2-1 0,0 0 0,2 0-92,-1 0 1,-1 0 0,-1 0-67,-1 0 0,0-1 0,-2-1 67,0-2 1,-5-3 113,1 0 1,-6 0-1,-3-1 1,-3 2-1,-1-1 1,1 1-1,-1 1 1,0 0 50,1 3 0,-1 1 1,0 1-216,0 0 1,4 0 0,1 1-169,0 2 1,2 3 0,4 3 348,2 1 0,3 0 0,3-1 0</inkml:trace>
  <inkml:trace contextRef="#ctx0" brushRef="#br0" timeOffset="4837">437 592 7889,'-7'-3'-168,"2"-2"77,1 0 1,-1 3-1,3-2 347,-1-1 1,-1 4 29,0-2 0,-1 2 1,-5 1-150,1 0 0,2 3 0,1 0 1,-1 1-35,2 0 1,-3-2 0,4 5-250,-1 0 0,2-2 43,0 2 0,2-4 0,2 3 0,2-2 66,4-2 1,1 2 0,2 0-1,0-2-32,0-1 0,-1 2 1,1 0-1,0-1 10,-1-1 1,1 4 138,0 1 1,-5 0 0,-2 0-15,-2 2 0,-1-3 1,-1 0-30,-2 0 1,-2-2 0,-5-3 0,0 0-132,1 0 1,-1 0 0,0 0 0,1 0-370,-1 0 0,3-4 1,2-3-152,1-1 1,0-2 613,4 0 0,5-4 0,0-1 0</inkml:trace>
  <inkml:trace contextRef="#ctx0" brushRef="#br0" timeOffset="5460">505 514 7889,'-6'-4'431,"-2"3"1,6-2 0,-1 6-441,2 4 1,1 2 0,1 3 0,1 1 23,2-1 1,2-1 0,-3-2-1,1 1-113,0 0 1,-3-1 0,2 1 0,-2 0-392,-1-1 0,0 1 0,0 0-675,0 0 1164,0-5 0,5 4 0,0-4 0</inkml:trace>
  <inkml:trace contextRef="#ctx0" brushRef="#br0" timeOffset="5461">485 611 8558,'0'-5'-683,"4"1"1,3 4 0,2 0 689,0 0 0,-2 0 1,-1 0-1,2 0-173,0 0 1,2 0 165,0 0 0,-1 0 0,1 0 0</inkml:trace>
  <inkml:trace contextRef="#ctx0" brushRef="#br0" timeOffset="6005">631 650 7841,'0'-6'-312,"1"0"255,2 2 0,-2 0 0,3 2 104,1-2 1,-3-2 0,3 2 181,-1-2 1,0 3-242,-4-4 1,0 4 0,-1-2 0,-3 1 37,-2 1 0,0 7 0,1 2 170,1 3 1,-1-3 0,3 1 0,-1 0-159,1 2 0,1-3 0,1 1 1,0 0-137,0 2 0,0-3 0,1 1-203,2 0 1,3-2 0,3-2 0,1-2 300,0-1 0,-1 0 0,1 0 0</inkml:trace>
  <inkml:trace contextRef="#ctx0" brushRef="#br0" timeOffset="6006">737 592 8121,'-5'0'339,"1"1"0,4 2-405,0 4 1,0-2-1,0 2 255,0 0 0,1 2-122,2 0 1,-2 1 68,2 0-320,3-5 0,-1 0-37,5-5 0,-4-4 0,-1 0 0,1-1 78,-1-3 0,1 3 0,1-2 0,0 1 92,0 0 0,-1-1 0,-1 3 0,0-1 55,1 1 1,0-3 0,3 3 290,-3-1 0,3 3 1,-3-2 110,3 3 1,-3 1-23,1 0 1,-2 1-153,2 3 0,-3 1 0,-4 5 0,0-1-188,0 1 0,0-3 1,0-1-1,0 2-236,0 0 1,0-1 0,0-1-1406,0 2 615,0-4 982,4 0 0,2-8 0,3-1 0</inkml:trace>
  <inkml:trace contextRef="#ctx0" brushRef="#br0" timeOffset="6451">912 505 7889,'-7'-9'6,"1"2"1,-2 1-264,0 2 0,2 2 1,3 5 138,2 3 1,4 3 0,1 1-1,1-1 34,-1 1 1,4 0 0,-3 0 0,1-1 83,1 1 0,-1 0 0,4-1 0,0 1 0</inkml:trace>
  <inkml:trace contextRef="#ctx0" brushRef="#br0" timeOffset="6452">1009 611 9151,'-7'0'447,"1"0"0,4 1 0,-2 3-324,3 2 1,1 0 0,1 0-200,3 2 1,-2-4 0,3 0 0,0-1 27,1 1 1,0-1-1,4-3-81,0 0 0,-4-1 0,1-2 3,0-4 0,-3-2 1,0 0-1,-3-1 10,-1 0 1,-1 1 0,-3-1 0,-2 0 114,-3 1 0,0-1 1,-1 1-1,1 2-47,3 0 0,-3 5 0,3-1-98,-3 2 0,3 1 0,0 1-77,2 2 1,1 3 0,4 3-1,1 1-77,1 0 0,5-1 0,-2 1 1,3 0 299,1-1 0,4 1 0,1 0 0</inkml:trace>
  <inkml:trace contextRef="#ctx0" brushRef="#br0" timeOffset="6851">1135 573 7570,'-6'-5'-472,"4"4"789,4 3 0,-1 6 0,4-3 0,-2 2 106,0-1 0,0 1 0,-3 2 62,0 1 0,4 0 13,-1-1 0,0-2-391,-3-1 0,0-5-150,0-1 1,1-4 0,1-6 0,3 1-368,0-1 0,-2 0 1,4 1-1,0-2-138,2-2 0,5 2 0,1-2 0,1 3 548,0 0 0,5-4 0,3-1 0</inkml:trace>
  <inkml:trace contextRef="#ctx0" brushRef="#br0" timeOffset="7251">1619 524 7842,'-5'-10'55,"-3"4"1,4 1 9,-1 0 0,3-2 533,-2 0-15,3 3 1,-3-4-478,-3 5 0,2 0 0,0 4 0,-1 1-59,1 1 0,0 2 0,-3-3 1,3 2-142,0 2 1,-1-3 0,2 2-316,-2 0 1,4-1 289,-1-1 0,6-2 0,3 3 0,3 0 86,1-1 0,1 0 0,0-3 0,3 1-30,1 2 1,-2-1-1,2 1 1,-1-1 74,-2 1 1,2-2 0,-1 4 0,-1-2 117,-1 0 1,-5 1 0,0 0 107,-2 2 0,-2-1 0,-6 1-136,-6-2 0,-1 3 0,-5-4 0,-1-1 4,-1-1 0,-5-1 0,2 0 0,1 0-225,3 0 0,2 0 0,-1-1 0,3-1-491,2-1 1,1-2 88,1 2 0,4 1 0,5-4 0,7 2 521,5 2 0,-1 1 0,6 1 0,0 0 0,5-4 0,3-2 0</inkml:trace>
  <inkml:trace contextRef="#ctx0" brushRef="#br0" timeOffset="7653">1794 534 7842,'0'-7'86,"0"1"22,0-2 0,0 3 1,0-1 10,0-2 1,0 3 0,0-2 103,0 0 1,-1 2 0,-2 2-6,-4 2 0,2 1 0,-2 0-45,0 0 0,-2 1 1,-1 2-99,1 4 0,3 1 1,2 1-1,1-1 19,0-2 1,-1 0 0,4 4-54,0 0 1,0-4 0,1 1-116,3 0 1,1-2-1,5-1-182,-1 0 0,1-3 1,0 3 0,-1-3 1,1-5 0,-1 0 0,-2 0-66,0-1 0,-4 1 0,2 1 273,0-4 1,-2 2 302,-3-1 2,0 3 20,0-1 1,0 8-317,0 3 0,0 2-487,0 0 0,1 1-862,2 0 1387,-2-5 0,8-1 0,-4-4 0</inkml:trace>
  <inkml:trace contextRef="#ctx0" brushRef="#br0" timeOffset="8213">1920 505 7927,'-4'-6'19,"2"2"0,-2 8 0,4 3 319,0 1 0,1-1 0,1-1 0,2 2 26,-2 1 1,-1 0-1,-1 1-285,0 0 0,0-1-177,0 1 0,0-4 0,1 0-120,2-2 1,-1-1-92,5-3 1,-4-4 0,3-2 191,2-3 1,0 3 0,-1-1 0,0 1 39,0 0 1,-2-1 0,2 2-104,0 0 1,-1 3 101,0-1 225,1 2 1,-2 2 0,-2 2 89,-2 3 0,-1 0 0,0 0 63,0 2 1,0-3-224,0 2 1,2-5-147,1 1 0,-1-2 1,3-2-49,0-2 0,2-2 0,-1-2 1,0 1 29,0 2 0,0-3 1,1 1-1,0 0 43,0-1 1,-1 5-1,0-1 52,2 2 1,-3-2 84,2-1 0,-5 5 1,1 6 123,-2 2 1,-2-3 0,-1 0-46,-1 2 1,-1 1-1,4 0 24,0 1 1,0 0 0,0-1 59,0 1-280,0-5 1,5 3-33,1-5 1,3-1 0,0-4 0,1-2-170,0-1 0,0-2 0,-2-3 0,0 1-9,-2-1 1,1 0 0,2 1 0,0-1 144,-3 0 0,2 1 1,-4 0-1,1 1 200,-1 2 0,-1 3-18,-3-4 0,-1 5 0,-2-1 166,-4 2 0,0 2 0,-1 2 0,2 2 219,-2 1 0,4 2 1,0-1-175,-1 2 1,4 0-1,-2 1-204,2 0 0,1-1 0,1 0 0,2-2-121,4 0 0,1-4 0,2 3 0,0-1-546,-1 0 0,4-3 0,1 2 1,0-3 566,0-1 0,4 0 0,-3 0 0</inkml:trace>
  <inkml:trace contextRef="#ctx0" brushRef="#br0" timeOffset="9029">2695 534 7994,'0'-7'145,"0"1"1,0 3 505,0-4 1,0 4 367,0-3-857,0 3 1,-4-1 0,-4 5-207,-3 2 0,0 0 0,-3 3 0,1 2 49,0 0 1,0-1 0,2-2 0,1 0-182,0 1 1,-2-3-702,6 3 816,1-3 0,5 1 0,7-4 1,1 0 39,2 0 1,3 0-1,1 0 1,0 0 12,0 0 0,2 0 0,-3 0 0,-1 0 62,-1 0 1,2 0-1,0 1 86,-2 2 1,-1-1 59,-3 5 0,-4-1 0,-6 3-105,-4-3 0,-3 0 1,-3-4-1,-3 1-67,-2-1 1,2-1 0,0-1-1,-2 0-250,0 0 0,3-3 0,1-1 0,1 0-440,0-1 1,1 1-1,5 1 111,0-4 0,6 2 0,1-1 551,6 2 0,7-3 0,2 1 0</inkml:trace>
  <inkml:trace contextRef="#ctx0" brushRef="#br0" timeOffset="9863">2773 388 7977,'-4'-5'636,"3"2"-423,-3 6 0,3 2 0,1 5 1,0 0-33,0 0 1,3 2 0,1 1 0,-1 0-75,1 1 1,-3-2 0,3 4 0,-3 0-89,-1 0 1,0 1 0,0-4 0,0-1 9,0-2 1,0 0-1,0 0-148,0-1-91,0-3 1,0-3 0,0-6 18,0-4 0,1-1 0,2-2 0,3 0 7,3 1 1,1-1 0,-1 0 0,1 1 62,0-1 0,-1 3 0,1 2 0,-1 0 183,-3-1 1,3 4-1,-3-1 15,3 2 1,-3 1 0,0 1-31,-2 2 1,-1 2 0,-3 5-105,0 0 1,0-4-1,0 1-584,0 0 0,1-1 266,3 0 0,1 0 0,5 0 375,-1-3 0,2-2 0,1-2 0,1-2 0,0 1 0,-3-5 0,-1 0-1,1-2 1,0 0 0,-2-1 292,-1 0 0,-3 4 1,-4-1 403,0 0 0,-1-1 1,-2 2-326,-4 2 1,-1 3 0,-2 1 0,0 0-175,1 0 1,-1 0 0,0 0 0,0 1 11,1 3 0,2-3 1,2 3-120,1 0 1,-3 2-131,4 3 0,0-2-132,3-1 0,3-2 0,1 1 0,2-1-175,1-2 0,2 0 1,0-2-1,1-2-121,0-1 0,0 2 1,-1-3 100,1 0 0,-4 2 266,1-1 807,-1 2-446,4 1 0,-4 3 0,0 2-121,-2 0 0,3 2 1,-3 2-226,1 1 0,-1-4 0,2 1-675,2 0 0,-3-2 259,1-2 1,-2-2-1,1-2 502,-1-2 0,0 1 0,-4-5 0,0-4 0,0-4 0</inkml:trace>
  <inkml:trace contextRef="#ctx0" brushRef="#br0" timeOffset="10265">3132 495 7897,'6'-6'241,"0"-1"-29,-3 1 0,1 1 0,-4 5-7,0 6 0,0 2 1,0 2-1,0 0 12,0-1 0,0 4 0,0 1-206,0 1 0,0 2 1,1 2-1,1 0 1,1 1-191,0-1 0,-2 3 0,-1-2 0,0-3-453,0-2 1,0-2-722,0-3 1353,0-5 0,0-5 0,0-5 0</inkml:trace>
  <inkml:trace contextRef="#ctx0" brushRef="#br0" timeOffset="10662">3093 485 8240,'-3'-9'0,"-2"-1"189,0 0 0,3 4 1,0 0-284,4 2 1,3-2 0,6 2 0,2 1 80,3-1 0,1 3 0,0-2 1,0 2 159,0 1 0,-2 0 0,1 0 0,0 1 45,-1 2 0,-1-1 0,-4 4 0,0 2-117,-1 1 1,-3 1 0,-3 2-1,-2 1-66,-1-1 0,-1 2 0,-2-1 0,-5-1 26,-4-1 0,1-2 0,-6 1 0,0-1-72,-1-3 0,2-1 0,1-2 0,-1 0-327,1-1 1,4-1 0,-1-2-283,4-2 1,4-3 0,5-3 175,2-1 0,3 0 470,3 1 0,5-1 0,1 0 0</inkml:trace>
  <inkml:trace contextRef="#ctx0" brushRef="#br0" timeOffset="11059">3296 514 8030,'7'0'438,"-1"0"0,1 0 1,2 0-1,1 0 0,-1-1 1,-2-1-1,0-1-274,0 1 1,-1 0 0,0-2-365,2-2 0,-1-3 0,1 0 5,-2-1 0,-4 4 1,2-1-1,-4 1 182,-4 0 0,-1-1 0,-5 3 150,1 2 0,-1 1 0,0 2 36,1 3 0,0 1 0,2 5 0,3-1-120,0 1 1,4 0 0,0-1-154,5 1 0,5 0 0,3-1 0,3 1-446,2 0 1,5-2-1,1 0 546,0-2 0,2-3 0,3 1 0</inkml:trace>
  <inkml:trace contextRef="#ctx0" brushRef="#br0" timeOffset="11468">253 883 7871,'-10'0'60,"0"0"1,0 1-1,1 1-67,-1 1 0,0 4 0,1-3 0,0 1 91,3 3 0,-3 1 0,2 0 49,-1 1 1,2 0-1,3-1 1,2 1 63,1 0 1,1-4-1,2 0-215,4-2 0,2-1 0,0-3 0,1 0 4,0 0 0,-1 0 1,1-1-1,0-1-181,-1-1 0,1-5 0,0 3 0,-2-2-80,-1 1 0,2-1 0,-4-2 190,0-1 0,3 4 0,-4-1 174,2 0 0,-4 1 476,1 0 0,-2 5-344,-1 1 0,0 4 0,0 6 1,0-1-147,0 1 1,0-4 0,0 1-117,0 0 1,3 2-1,2 0 1,0-2-338,2 0 1,2-5-1,1 2 1,-1-1 377,1 1 0,4-1 0,1-3 0</inkml:trace>
  <inkml:trace contextRef="#ctx0" brushRef="#br0" timeOffset="11872">505 902 7871,'-10'-4'0,"0"-1"-43,0-1 1,1-2-1,-1 1 1,4 3 0,-1 1 295,0 1 1,1 4-1,0 0 1,-2 1 0,4 4 0,0-1-104,-1-1 1,5 3 0,-1-4-156,3 1 1,6-1 0,-2 2 0,4 1-52,3-2 0,-2 3 1,2-5-1,-3 0 3,0 1 0,3-2 1,0 4-1,-1-1 114,-1 1 1,-5-3-1,1 2 158,0 0 0,1 2-84,-2 0 1,-3-2 0,-7 0 0,-6 0-224,-5-3 0,-3-1 1,-1-1-1,0 0-260,3 0 0,-1 0 348,4 0 0,-4 0 0,2 0 0</inkml:trace>
  <inkml:trace contextRef="#ctx0" brushRef="#br0" timeOffset="12274">834 854 7368,'1'-10'-353,"2"0"1,3 1 0,4-1 574,-1 0 1,-2 4 0,-1-1 610,2 0 1,-3 2-286,2 2 1,-5 3 0,1 3-407,-2 4 1,-1 2-1,0 1 1,0 2-55,0 1 0,0 4 0,0-2 0,0 2-186,0-1 0,0 0 1,0 2-1,0-1-157,0 0 0,0-6 1,0 2-1,0-2-236,0-1 0,0 0 0,1-2-347,2-1 838,-2-3 0,8 0 0,-4 2 0</inkml:trace>
  <inkml:trace contextRef="#ctx0" brushRef="#br0" timeOffset="12675">1018 912 8186,'-6'0'-418,"-1"0"0,5 1 0,-1 2 658,2 4 0,1 1 0,0 2-60,0 0 1,1-1-1,1 1 1,1 0-422,0-1 1,-2-2 0,0-2 240,2 0 0,-2 2 0,3-1 0</inkml:trace>
  <inkml:trace contextRef="#ctx0" brushRef="#br0" timeOffset="13077">1009 825 7872,'-10'0'488,"0"-5"1,1 0-654,-1 0 0,4 1-395,3 8 1,3-2 0,2 4 396,2 2 0,2 0 1,-2 2-1,1 0 163,-1-1 0,4 1 0,-3 0 0</inkml:trace>
  <inkml:trace contextRef="#ctx0" brushRef="#br0" timeOffset="13078">1115 815 8227,'-5'-4'-970,"-3"4"1001,5 0 1,0 1 0,3 5-1,0 2 28,0 0 1,1 5-1,1 1 1,1 0 482,-1 0 0,0 4 0,-1-2 0,1 2-647,1 1 0,0-2 1,-3-2-1,0-1-182,0-3 1,0 0-1,1-2-973,3-3 1260,-3-1 0,7-5 0,-2 0 0</inkml:trace>
  <inkml:trace contextRef="#ctx0" brushRef="#br0" timeOffset="13483">1212 931 7872,'0'-6'468,"0"-1"0,0 4 382,0-3-664,0 4 1,-3-2-1,-1 6 1,-2 3-60,-1 0 1,1 5 0,0 3-1,-2-1-203,0-2 1,-2 0 0,1 0-1,2-1-81,0 1 0,4 0 1,-1-2-1,3-1 0,5-4-9,4-2 0,1-1 1,1 0-1,0 0 96,-1 0 1,1-3-1,0 0 1,0 0-276,-1-2 1,1 3 0,0-4-1155,-1-2 1499,1 4 0,0-5 0,-1 4 0</inkml:trace>
  <inkml:trace contextRef="#ctx0" brushRef="#br0" timeOffset="13888">1280 980 7872,'-10'0'125,"1"0"0,4-1-21,5-3 0,1 3 0,6-3 463,0 0 1,2-2-467,1-3 1,-4-1-1,0 0-250,-2 1 1,-1 2-175,-3 1 438,0-1 0,-4 2-3,-3 2 0,2 6 0,0 3 81,0 3 1,1 1 0,2-1-1,-1 1 78,0 0 1,3-1 0,3 1-337,0 0 0,4-5 0,0-1 0,1 0-406,2-1 1,0 0-1,0-3 1,-1 0-279,1 0 0,-1-1 749,-3-2 0,7-7 0,-2-5 0</inkml:trace>
  <inkml:trace contextRef="#ctx0" brushRef="#br0" timeOffset="13889">1406 796 8598,'0'-5'184,"0"5"0,0 6 0,0 6 0,1 0 327,2 0 0,-2 2 0,4 0 1,-2 0-400,0 0 0,2 2 0,-3-2 1,1 0-387,-1 0 0,0 3 0,0-4 0,2-2-407,-2 0 0,-1-1 1,0-2-263,2-1 0,-1-3 943,5-4 0,-1 0 0,4 0 0</inkml:trace>
  <inkml:trace contextRef="#ctx0" brushRef="#br0" timeOffset="13890">1542 902 8271,'-6'-4'962,"-2"3"0,7 1-794,-3 6 0,3 3 1,1 1-329,0-1 1,0 1 0,0 0-1657,0-1 1816,5 1 0,0 0 0,5-1 0</inkml:trace>
  <inkml:trace contextRef="#ctx0" brushRef="#br0" timeOffset="14302">1513 786 7860,'-10'-9'0,"0"2"699,1 0-894,3 5 0,3-2 1,6 4-210,4 0 1,-2 3 0,2 1 0,-1 2 403,-1 1 0,4-1 0,-3 0 0,3 1 0,1 2 0</inkml:trace>
  <inkml:trace contextRef="#ctx0" brushRef="#br0" timeOffset="14707">1639 805 7860,'-10'0'1539,"0"0"-1612,5 0 0,1 5 1,5 0-1,1 1 353,1 1 1,1 0 0,-1 5 0,1 1 49,1-1 0,-3 2 0,3 0 0,-2 0-231,0 0 0,0 2 0,-2-3 0,2-1-53,0-1 0,0-5 0,-3 1 136,0 0-337,0-2 1,0-2 0,0-6 0,0-4-279,0-2 0,3 0 0,2-1 1,-1 0 166,0 1 1,4-1-1,-3 0 1,2 1 122,-1-1 1,1 1 0,1 2 0,0 1 169,-2 2 1,0 0 0,1 2 0,0-2 132,0 2 0,-1 1 0,0 2-8,2 2 1,-4 0 0,-1 3 0,-2 2 52,-1 0 0,0 3 1,0 1-1,0 1-229,0-1 1,0 2-1,0-1 1,-1-2-744,-2 0 1,2-1-766,-2 0 1532,1-1 0,7-3 0,0-2 0</inkml:trace>
  <inkml:trace contextRef="#ctx0" brushRef="#br0" timeOffset="15110">1891 863 7959,'-10'-5'-114,"0"2"1,1 3 0,0 3 381,3 4 0,-3 1 1,4 2-1,-1 0 238,3-1 1,-1 1 0,0 0 0,2-1-324,1 1 1,2 0-1,1-1 1,3 0-123,0-3 1,2 2-1,2-4 1,1 1-181,0-1 0,-4-1 0,1-3 0,0-1-174,2-2 1,0 1 0,0-5 0,-1 0-17,-2-2 1,-3 0 0,3 2-1,-2-1 161,-2-2 1,-1 0-1,-1-3 1,-1 2 189,-2 2 1,-2 0-1,-5 1 1,0 3 335,0 1 0,1-3 0,-1 4-28,0 1 1,1 1-1,-1 1-306,0 0 1,5 1 0,2 2 0,2 4-202,1 1 1,0-1-1,0-1 1,0 2-445,0 0 0,4 2 1,2-1-1,3-2-848,1 0 1449,-1-5 0,1 6 0,0-2 0</inkml:trace>
  <inkml:trace contextRef="#ctx0" brushRef="#br0" timeOffset="15514">2007 893 7843,'-4'-6'183,"-2"-2"1,-3 2 169,-1 1 0,4 0 101,-1 5 0,4 0 37,-4 0 0,4 5 1,-2 1-194,0 3 1,2 1-1,3-1-137,0 1 1,5 0 0,1-1-255,3 1 1,-1-4 0,0 0 0,-2-2-137,2-2 1,0-1 0,2-1-260,0 0 0,-1-1 152,1-2 1,-1-2-1,-3-5 233,-3 0 0,-1 1 0,-2-1 0,-2 0 129,-1 1 0,1-1 0,-4 0 0,-2 0 213,-1 1 0,-3 2 1,-1 2-1,1 1-124,1 1 1,1 2 0,1 1-1,0 1-225,3 3 0,-2-2 0,5 4 1,1 3-1,1 2 0,2 2 1,1-2-1,3 0-611,4-1 0,-1 0 0,7-1 0,1 1 721,-1 0 0,1-2 0,3-1 0,1 1 0,-1-2 0</inkml:trace>
  <inkml:trace contextRef="#ctx0" brushRef="#br0" timeOffset="15919">2211 931 7843,'0'-9'0,"0"-1"280,0 0 1,3 1-68,0-1 0,4 0-95,-4 0 1,-1 2 0,-5 1 0,-4 4 70,-1 2 1,-2 1 0,0 1 0,1 2-86,-1 4 0,0-2 0,2 2 0,0 0 93,2 2 1,0 1-1,-1-1 21,0 1 0,5 0 0,-1-1 1,3 1-1,3 0 0,-1-2 1,5 0-1,0-3-243,2 0 0,0 1 0,1-3 0,0-1-115,0-1 0,3-2 0,-1-1 0,0-2-337,-1-1 0,-2-5 0,-2-4 1,-1 0-76,-2 0 0,-1-3 1,-3 0-1,0-2 187,0-4 1,-1 3-1,-2-4 1,-4 2 249,-1-1 0,-2 1 0,0 6 1,2 3 607,1 3 1,-1 1 0,1 3 287,-1 2 1,2 4 0,3 4-363,2 2 1,1 6 0,0 2 0,0 1 0,1 1-1,2 0 1,4 0 0,1 2 139,2 0 0,3 0 0,1 0 1,0-3-561,0-1 0,2 2 0,-2-3 0,0-3-1040,0-2 0,-1 0 0,-3-5 1041,-1-1 0,1-1 0,0-1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42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49 7921,'-3'-10'4,"-2"1"1,1 2 185,0 0 1,-1 5 0,3-2 596,-1-1-356,0 4 1,4-3-189,2 4 1,-2 1-1,3 1 1,0 3-101,-1 0 1,0 3 0,-3 3 0,1 2-120,2-1 0,-2 2 0,4 0 0,-2 0-106,0 0 1,0-1 0,-3-3 0,2-1-65,1 1 0,-2 0 0,2 0 23,-2-1 0,-1 1-21,0 0 0,0-6 45,0-4 0,3-4 0,1-6 0,-1-1-35,1-2 1,-3 1 0,4-3-1,-2 0 67,0 0 0,5 3 0,-3-1 0,1 2 60,1-2 1,-2 2-1,3-1 1,-3 3 97,0 3 1,2 1 0,-2-3 96,1 2 1,2 3-114,-1 0 1,-3 3-1,-1 3 1,-1 4-10,-2 1 0,0 2 0,0 1 1,0 1-7,0 1 1,0 0-1,0-4 1,0 1 0,0 0 0,0-1 0,0 1-1,0 0 1,3-4-16,0 1 1,1-5 0,0 0-71,2-4 1,-1-4 0,2-3 0,0-1-28,2 0 1,-3 0 0,1-2 0,0-1-16,2 1 0,0 1 0,-2 3 0,0 0-25,0 2 0,-1 0-16,0 0 1,-1 3 121,2 6 1,-3 2 0,-4 5 0,0 0 37,0-1 1,0 1-1,0 0 1,0-1 73,0 1 1,0 3 0,1 0 0,1-1-41,2-2 0,2-3 0,-2-1 0,2 1-62,1-2 1,2 1 0,1-4 0,-1 1-53,1-1 1,1-2-1,1-2 1,1-2-85,-2-2 0,0-1 1,-1-5-1,0-1-26,-1 1 0,0-2 0,-2 1 0,-1 1-68,-2 2 1,-1-1-1,-3-1 1,-1 0 130,-2 4 0,-2-1 1,-5 6-1,0 1 149,1 0 1,-1 2 0,0 0-1,1 2 134,-1 1 0,1-1 0,2 4 1,1 2-7,2 1 0,-2 0 1,1 1-1,1 0-224,0-1 1,0 1-1,4 0 1,0-1-260,0 1 1,0 0-1,1-2 1,3 0-96,2-2 1,4 0 0,3 0 0,3-3-99,2-1 1,2-2 0,-1 0 0,0 0 473,1 0 0,2-4 0,1 0 0,-3-1 0,-2-3 0,-1-1 0,-4 0 0,-1-1 0,-1 0 0,-3 4 0,-1-1 0,-4 0 0,-2-2 0,-1 0 0,-1 0 76,-2 3 0,-3-3 0,-3 2 1,-1 0 553,0 0 1,4-1-1,-1 2-249,0 1 1,1-2 0,0 3-2,-2 2 1,3 1-236,-2 1 0,2 4 0,-1 3-25,2 1 0,0 2 1,1 0-1,1 1-23,1 2 1,1-3-1,0 3 1,0-2-76,0-1 0,0-1 0,1 0 0,1-1-86,1-2 0,5-1 1,-3 3-1,1-3-154,1 0 0,-1-2 0,4-3-171,0 0 0,2-4 0,-2-2 0,-1 0 76,0-1 0,-1 1 1,1-5-1,-2-1 63,0-1 1,-5 4-1,2 2 1,0 0 188,-1-2 1,0 2 1089,-3 1-611,0 4 1,0 2-1,-1 6-180,-2 3 0,2 1 0,-3-1 1,3 1 55,1 0 1,0-4 0,0 1-430,0 0 0,0 2 0,1-1 0,2 0-643,0-2 1,1-2 0,-1 1 217,4-1 1,1 0-1,2-4 560,0 0 0,-1-2 0,0-1 0,-1-3 0,-2-3 0,1-1 0,2 1 0</inkml:trace>
  <inkml:trace contextRef="#ctx0" brushRef="#br0" timeOffset="448">786 58 7921,'0'-9'987,"0"-1"94,0 4-788,0 2 1,0 5 0,1 2-132,2 4 1,-2 2 0,3 0 0,-2 1-118,1 0 0,-2-1 1,2 1-131,-2 0 0,-1-1-27,0 1 1,1-3 39,3-1 1,-2-5-78,4-1 0,0-4 0,1-6 0,0 0 44,0 1 1,1-2-1,0-1 1,0-1-1,0 1 1,0 3 0,1 1-1,0 3 109,4 0 0,-2-1 1,2 3-1,-2 1 109,-2 0 1,4 2 0,0 2 0,0 1 184,1 3 0,-3 4 1,2 2-1,-1 1-97,1-1 1,-3 2 0,3 0 0,-3 0-381,-4 0 0,2 0 1,-4-3-1,1 2 179,-1-1 0,4 3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9:05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37 7827,'0'-9'-415,"-1"3"831,-2 0 1,2 3 726,-2-3-1116,2 4 76,1-2 110,0 4 0,0 1-29,0 2 1,0 2 0,0 4-52,0 0 1,-3 0 0,0 0-1,0 0-6,-1 0 1,2 0-1,-3 1 1,0-1-20,0 0 1,2 3 0,-2 1 0,0 0-17,0 0 1,1 4 0,-1-2-1,1 2-25,2 1 1,-2-1-1,1-1 1,1 0-70,1 0 0,1-2 1,0 0-1,0-1-28,0-2 0,1 0 0,1-2-184,1 0 0,4-1-390,-1-2 1,0-2 21,0-4 1,0 0 0,3 0 55,0 0 0,-3-3 0,0-1 1,0-1 525,-1-2 0,7-1 0,-2-1 0</inkml:trace>
  <inkml:trace contextRef="#ctx0" brushRef="#br0" timeOffset="781">182 92 8011,'0'-5'-402,"0"0"0,-1 3 1052,-2-2 0,2 0-203,-2 1 0,1 2 297,-1-2-622,2 2 1,-3 2-1,4 2 1,0 3-63,0 3 0,0 1 1,0 1-1,0 2 15,0 1 1,-3 1-1,0 3 1,0 1-20,-1-1 0,3-3 0,-2 0 1,1 1-40,-1 2 1,2-4 0,-2-2-1,2-2-74,1-1 0,0 0-100,0 0 1,0-5 83,0-4 1,1-4 0,1-5 0,2-1-152,1-2 1,-2 1-1,3-3 1,0 0-93,-1-1 0,2 1 0,-3-2 1,0 1 161,0-1 1,0 2-1,-2-1 1,1 2 93,-1 2 0,1-2 0,-1 1 0,1 1 178,-1 1 1,-1 0 0,-1 1 270,0 0 0,0 0 58,0 0 1,0 3 577,0 0-732,0 4 0,0-1-130,0 6 1,0 2-1,0 4-61,0 0 0,0 0 0,0 0 0,1 0-64,2 1 1,-2-1-1,3 0 1,-1 0-22,0 0 1,1 3 0,-2 0 0,1-1-29,-1-1 1,2 0 0,0-1 0,0 0-62,0 0 0,2 0 0,-3 0 1,0 0-103,1 0 1,-3 0 0,3-1 0,-1 0-157,0-2 1,0 0-1,-3 3-146,0 0 0,0-3 0,0 0-128,0 1 1,0-2-1,-1 0 68,-2-1 1,1 2 535,-4-3 0,4 0 0,-2-3 0</inkml:trace>
  <inkml:trace contextRef="#ctx0" brushRef="#br0" timeOffset="1064">173 237 8002,'-5'0'-285,"1"-1"1821,4-2-1405,0 2 0,1-3 1,2 4-127,3 0 0,-1 0 0,1 0 0,1 0-180,1 0 0,2 0 1,-1 0-239,0 0 1,0-1 0,0-1 0,0-1 412,0 1 0,0 1 0,0 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45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77 7867,'-6'0'478,"-2"-1"-72,1-2-225,3 2 1,1-4 0,6 5-150,3 0 1,3 0-1,1-1 1,-1-1-241,1-1 1,1 0 0,1 3 0,0 0-155,0 0 0,-1 0 1,-1 0-1,-1 1 362,1 2 0,0-2 0,0 3 0</inkml:trace>
  <inkml:trace contextRef="#ctx0" brushRef="#br0" timeOffset="444">58 184 7867,'-10'1'578,"0"2"0,4-2-475,-1 2 0,6-2 1,1-1-1,6-1-51,2-2 0,2 2 0,0-3 0,-1 1-263,1-1 1,3 1 0,1 2 0,0-1-653,0-1 1,-1-1 862,-3 4 0,4-4 0,1-1 0</inkml:trace>
  <inkml:trace contextRef="#ctx0" brushRef="#br0" timeOffset="997">872 48 7827,'0'-10'315,"0"4"1,0-1 1,0 4 96,0-3 0,0 2 276,0-2-640,0 4 1,3-1-1,0 6 1,-2 3-13,-3 3 1,0 2 0,-4 1-1,-2 1-90,0-2 0,-2 3 1,0-1-1,0 0 68,1 1 0,-1-3 0,0 2 0,0-2 71,-3-2 1,2-2-1,-2-2 1,2 0 21,2-3 1,-1-1 0,0-1-91,0 0 0,2-1 1,0-1-1,3-3-82,1 0 1,-3-2 0,4-2 0,1-1-131,1 0 1,1 1-1,0-1 1,0 0 21,0 1 1,0-1-1,0 0 131,0 0 0,0 4 0,1 1 0,1-1 23,1 1 1,5 2-1,-2-3 122,3 2 0,-3 1 1,1 3 110,0 0 0,2 0-131,1 0 0,-1 0 0,0 1 0,-2 1 3,0 1 0,-2 1 0,3 0 1,-2 1-51,2 0 1,0 4 0,2-4-36,0 1 0,-4 2 0,1-2 28,0-1 1,2 4 0,1-4-61,-1 1 1,-2 1-1,-1-4-226,2 0 0,0 1-572,2-1 0,0 0-93,-1-3 1,-2 0 920,-1 0 0,-4 0 0,3 0 0</inkml:trace>
  <inkml:trace contextRef="#ctx0" brushRef="#br0" timeOffset="1680">494 261 7857,'-7'0'430,"1"0"1,3-3-121,-4 0 0,6 0 1,2 3-86,8 0 1,2-4 0,4 1 0,0 1 23,0 1 0,2 1 0,5-1 1,1-1-45,2-2 1,1 0 0,3 2 0,0-1-103,0 1 1,0 1 0,0-1-1,0 0-90,1-1 0,-5 0 0,0 2 0,-1-1-100,-3-2 0,0 1 0,-3 3 1,-1 0-19,0 0 0,-6 0 0,2 0 0,-2-1 29,-1-2 1,-1 2 0,1-2-1,0 1 0,0 2-46,-1 0 1,-2 0-865,-1 0-181,-4 0-901,3 0 2068,-5 0 0,-5 0 0,0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51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175 165 7808,'-4'6'-382,"2"-2"779,-5-4 1,5 4-138,-1 3 1,-1-2-1,-1 2-199,0 0 1,3-1 0,-3-1 0,2 0 40,0 1 0,-5 0-79,2 4 1,-3-4 0,0 0-14,-1-2 1,0-1 0,0-3-20,1 0 1,2 0 0,1-1-1,-1-2-135,2-3 0,-3-3 1,4 0-1,0 2-21,0 0 1,0 1-1,3-4 99,-2 0 1,2 1 43,-2-1 1,2 0 0,2 2 43,2 1 1,-1 3-1,5 3 110,0-2 1,-2 2 0,2-3 22,0 3 0,-1 1 0,0 0-35,2 0 0,-3 4 1,1 0 14,-2 1 1,2-2 0,-1 4 4,0 0 0,-2 1 1,3 0-1,-1-2-84,0 2 0,-2-3 0,1 0 0,-1 1-299,0-1 1,4-2 0,-3 3 0,2-1 91,1 0 0,-1-2 1,0 0-1,2-2-143,0-1 1,1 1 0,-2 1 0,0 1-174,0 0 1,-1-2-1,0-1 467,2 0 0,0 0 0,2 0 0</inkml:trace>
  <inkml:trace contextRef="#ctx0" brushRef="#br0" timeOffset="530">359 165 7336,'-5'0'1407,"-4"0"-1320,8 0 0,-3 5 0,5 0 1,1 2-148,1-1 0,1 0 1,-4 4-289,0 0 0,3 0 1,0-1-122,-1 1 0,0-4 469,2 1 0,-3-5 0,3 2 0</inkml:trace>
  <inkml:trace contextRef="#ctx0" brushRef="#br0" timeOffset="938">340 204 7807,'-5'0'757,"1"0"0,8-1-841,2-2 1,4 2 0,2-2 0,0 1-161,0 2 1,2-3-1,0 0 1,0 1 243,0 1 0,4-4 0,-3 0 0</inkml:trace>
  <inkml:trace contextRef="#ctx0" brushRef="#br0" timeOffset="1480">505 321 8360,'0'-10'114,"0"3"0,0 1-75,0-2 1,0 3 0,0-1 0,0-3-55,0-3 1,0 0 0,0-3-1,0 0-18,0 0 1,0 0 0,1-2 0,1 0 25,1 0 1,0 2 0,-2 0 0,2 1 50,0 2 0,3 1 1,-2 2-1,-1-1 50,1 0 1,-2 1 0,5 0 9,0 3 1,2-2 0,1 5-46,-1 1 1,1 1 0,0 1-80,-1 0 1,-2 0 0,-1 0-19,2 0 0,0 4 30,2 2 1,-4 3-1,-3 1 64,-2-1 1,-1-2-1,0-1 1,0 2 16,0 0 0,-1 2 0,-2 0-22,-4 0 1,2-1 0,-2 0-1,1-2-11,0 0 0,-1-4 1,2 2-1,1 1-59,0-1 1,-4-3-45,2 2 1,0-3-332,0-1 0,4-1 108,-1-3 1,5 2-1,2-3 174,1 1 1,2-3 0,3 4 100,-1 1 1,1-3-1,0 2 1,-1 1 23,1 1 1,0 1-1,0 0 242,-1 0 0,1 0 0,-1 1 23,-3 2 0,2-1 1,-5 5-63,-1 0 1,-1-1 0,-1 0-31,0 2 1,-1-1 0,-2 1 0,-4-3 0,-1 0 1,-2 2 0,0-2 0,-1 2-62,-1-1 0,1-3 1,-3 0-1,1-1-109,0 1 1,0-2 0,3 2 0,1-1-280,-1-2 1,3 0-1,2-2-719,1-1 0,0 1 981,4-4 0,0-1 0,0-3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58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39 141 7919,'-10'-6'-1196,"1"-1"2445,-1 3-385,5-3-798,0 6 1,5-2 0,0 6-42,0 3 0,0 3 0,0 1 0,0-1-50,0 1 0,0 0 0,0 0 0,0 2-9,0 1 0,0 0 1,0-3 11,0 0 1,0-1 0,0 1-61,0 0-107,0-5 0,0-2 92,0-6 0,0-2 0,1-5 1,2 0 2,0 1 0,3-1 0,-1 0 0,-1 0 35,0 1 1,4-1-1,-2 0 100,3 1 1,-3 0 0,0 1 158,-2 2 1,0 4-18,0-1 1,-2 2-89,4 1 1,-4 4-1,2 2 1,-3 3-62,-1 1 1,0-1 0,0 1 0,0 0-13,0-1 0,-4 1 1,1 0-10,1 0 1,1-1-84,1 1 20,0-5 1,3-1-1,1-8 1,2-2-46,1-3 1,2 0-1,1-1 1,-2 0 39,-1 0 1,1 1-1,-1-1 1,2 0 40,0 1 1,1-1 121,0 0 136,-1 5 0,-3 2-192,-3 6 1,-2 2-1,-1 5 1,0 0-125,0-1 1,0 1-1,0 0 1,0-1-243,0 1 1,0 0 0,0 0-319,0-1 0,0 1 632,0 0 0,4-5 0,2-1 0</inkml:trace>
  <inkml:trace contextRef="#ctx0" brushRef="#br0" timeOffset="413">311 160 7841,'-10'0'-204,"0"0"1,1 0 414,-1 0 0,3 0 0,2 1 0,0 1-16,-1 1 0,4 5 0,-2-2-24,-1 3 1,4-3 0,-2 1-138,2 0 1,5-2-1,3-1 1,1-1-64,2 1 1,0-1 0,1-3-1,0 0-78,2 0 1,1-1 0,-2-2 0,1-3-77,-1 1 0,-1-4 0,-2 4 1,0-2 9,-2 1 0,0 3 1,-4-4 118,-1 0 1,0-2 0,-4 0-1,-1 2 34,-3 0 0,-3 4 0,-1-2 0,1 0 30,-1 3 0,-3 1 0,0 1 1,2 1-103,4 2 1,-2 2 0,4 2 0,0 0-304,1 0 0,3 2 395,1 1 0,0-1 0,0 1 0</inkml:trace>
  <inkml:trace contextRef="#ctx0" brushRef="#br0" timeOffset="1067">563 150 7917,'-7'-8'-185,"1"1"0,2 0 1,-2 2 40,-2 0 1,3 2 0,-1-3 445,-2 2 1,3 1 0,-2 3-218,0 0 0,-2 3 1,-1 1-1,2 2 69,1 1 0,0 2 1,4 1-1,0-1-29,2 1 1,-2 0 0,0-1 0,1 1-88,1 0 0,4-4 0,1 1-46,2 0 0,0 1 0,4-2 0,-1-3 0,1-1 0,0-2 0,-1 0 0,1 0-102,0 0 0,0-5 0,-1-1 0,0-3-163,-3-1 0,3 1 0,-4-2 1,2-1 62,-1-1 1,-4-1 0,2 2 0,-3-2 101,-1-1 0,0 0 0,0-1 1,0 2 153,0 0 1,-1 3 0,-2-2 274,0 3 1,-3 3-129,3 1 1,-4 5-1,4 1-42,1 5 1,1 5 0,1 1 0,0 3-68,0 2 0,0-4 1,0 4-1,0-2-41,0-3 0,0 3 0,1-1 0,1-1-45,1-1 0,1-1 0,-1-1 0,1 1-34,1 0 1,-2-2-1,3 0-15,-2-2 1,4 0 0,-3 1 0,2-1-11,-1-2 0,-3-1 1,4-3 55,0 0 0,2-1 1,1-1 11,-1-1 0,0-5 0,-2 3 0,0-2-2,0 1 0,-1-1 1,0-2-1,1-1-11,-2 0 0,3 4 0,-4-1 0,0 0-23,1-2 1,-2 0 0,-3-1 1,0 0 1,0 4 18,0-1 1,-1 2 0,-2-2 63,-4 4 1,-2 2 0,0 2 140,-1 2 1,0 3 0,2 5 0,0 0 99,2 2 1,3 1-1,-3-2 1,2 1-78,2-1 1,1 0-1,1 0 1,1 0-105,2-4 1,3 2-1,6-4 1,2 2-384,1-2 0,1 2 0,4-5 1,-1-1-390,1-1 0,3-2 0,2-2 656,0-3 0,3-7 0,-3-2 0</inkml:trace>
  <inkml:trace contextRef="#ctx0" brushRef="#br0" timeOffset="1487">1096 150 8203,'9'-5'243,"1"2"1,0 2 0,0 1-535,-1 0 1,1 0 290,0 0 0,-1 4 0,1 1 0</inkml:trace>
  <inkml:trace contextRef="#ctx0" brushRef="#br0" timeOffset="1899">1135 247 7869,'-7'0'507,"1"0"0,5 0 0,1 0-462,5 0 0,0 0 0,2 0 0,0-1-337,2-2 1,1 2 0,-1-2 0,1 2 291,0 1 0,4 0 0,1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7:06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58 7916,'-5'-5'292,"-1"1"-291,3 4 78,2 0 1,-3 4-1,4 2-64,0 3 0,0 1 0,0-1-53,0 1 0,0 0 0,0-1 49,0 1 1,-1 0 0,-2 0 0,-1-2-51,-1-1 1,2 0 0,-4-3-1,0 1 46,-2-1 0,-1 3 0,1-4 0,-1-1 29,0-1 0,4-1 1,-1 0-1,0 0-16,-2 0 1,3 0 0,0-1 0,1-2-64,-1-4 0,4 2 0,-1-2-81,2 0 0,1-2 1,0 0 81,0-1 0,0 3 0,1 2 44,2 1 0,-1-3 0,5 3-2,0-1 0,-1 2 0,-1-1 103,0 0 1,2 3 72,0-3 1,-2 3-42,1 1 1,0 1-1,1 3-34,0 2 1,-4 2 0,2-1 0,0 0-29,-3 0 0,2-1 0,0 0-81,2 2 0,0-1 0,4 1-40,0-2 0,-4-4 1,1 2-1,0-2-75,2 1 1,-3-2-1,1 2 1,0-2-331,2-1 0,1-1 1,-1-1 452,1-1 0,0-5 0,-1 3 0</inkml:trace>
  <inkml:trace contextRef="#ctx0" brushRef="#br0" timeOffset="414">340 136 7551,'1'-6'291,"2"3"-330,4 2 1,-2 0-1,1-1-110,2-1 1,1-1 0,0 4 148,1 0 0,0-4 0,-1-1 0</inkml:trace>
  <inkml:trace contextRef="#ctx0" brushRef="#br0" timeOffset="818">534 49 7896,'0'-10'110,"-3"3"1,-2 2-1,1 0 232,0-1 1,0 3 186,4-3-250,0 3 0,1-1-186,3 4 1,-3 1 0,2 2 0,-2 4-148,-1 2 1,0 0-1,1 2 1,1 1 0,2 1-1,-2-1 1,-1-1 0,-1 1-181,0 1 0,0 0 1,0-3-1,0 0-363,0-1 1,0-2 0,0-1 596,0 2 0,0 0 0,0 2 0</inkml:trace>
  <inkml:trace contextRef="#ctx0" brushRef="#br0" timeOffset="1251">1 272 7870,'0'-6'331,"0"2"1,1 3 0,2-1-154,3-2 0,3 1 0,1 3 0,0 0-40,3 0 1,-1 0 0,4 0 0,2 0-37,0 0 0,6 0 0,1 0 0,3 0-29,2 0 0,0 0 0,1 0 0,2 0 19,2 0 0,-4 0 1,1 0-1,-1 0-34,-2 0 0,0-3 0,-1 0 0,-2 1 13,-4 1 1,-1 1 0,-3 0 0,-1 0-9,-1 0 1,-4 0 0,1 0 0,-2 0 1,-1 0 1,-4 0-1,0 0 156,2 0 1,1 0 473,0 0-247,-3 0-340,-2 0-65,-4 0-4608,0 0 3441,-4 0 0,2 0 1124,-5 0 0,1 0 0,-4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7:10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97 8075,'-5'0'-197,"-3"1"351,5 2 0,-3 0-102,2 3 1,0-1-1,2 3 31,-1-2 0,-2-2 1,2 1-35,-3-1 0,0 3 1,1-3-1,0 0 4,-1 1 0,3-2 0,-4-3 0,0 1-47,-2 2 0,0-2 0,-1 3-17,0-3 1,4-1 0,0-1 0,1-2-101,0 0 0,2-1 1,-1 1-16,0-4 1,3-1 38,-2-2 0,1 3 51,2 1 0,2 1 1,1-2 42,3 4 0,0 2 0,0 1 37,2 0 0,-3 0 1,1 0 65,2 0 1,1 0 0,0 0 73,1 0 1,-4 0 0,1 1-94,0 2 0,2-1 0,1 4 0,-2-1-75,-1 0 0,1-2 0,-1 1-30,2 0 0,-1-2 0,0 4-304,-2-2 0,1 2-118,2-2 1,0 0 0,-2-2-100,0 1 0,-4 1 535,4-4 0,-1 0 0,4 0 0</inkml:trace>
  <inkml:trace contextRef="#ctx0" brushRef="#br0" timeOffset="449">301 78 7829,'-7'0'444,"2"1"-387,1 2 1,1 2-1,3 5-57,0 0 0,0-1 1,1 1-317,2 0 0,-2 0 0,3-2-483,1-1 799,-4 1 0,7-2 0,-2 3 0</inkml:trace>
  <inkml:trace contextRef="#ctx0" brushRef="#br0" timeOffset="857">311 116 8636,'0'-6'-331,"0"0"0,1 3 1,2-1-83,3 0 0,3 3 413,1-3 0,-1-1 0,1 0 0</inkml:trace>
  <inkml:trace contextRef="#ctx0" brushRef="#br0" timeOffset="1263">398 223 7419,'-7'0'-972,"2"-1"1424,1-2 0,0 1 0,3-5-360,-2 0 1,2 1 0,-2 0-103,2-2 0,1 0 1,1-2 1,2 0 1,-2 1 0,3-1-1,0 0-58,-1 0 1,1 1 0,-2-1 0,3 1-8,0 3 1,-2-3 0,3 3 0,-1-3 88,0 0 1,-2 2 0,1 2 0,-1-1 24,0 1 0,5 2 0,-2-3 88,3 2 1,-2 1 0,-1 3-3,2 0 0,0-3 0,2-1-72,0 2 0,-4 1 1,-1 2-32,0 2 1,1 0 0,-3 3 38,0 2 0,-2-3-63,-1 1 1,-1 1-1,-3 3 0,-1-2 0,-4 0 0,2-3-6,0-1 1,1 0-1,-4-3-12,0 2 1,1-2 0,0 3-120,3 1 1,-3-4-204,3 2 291,1-2 1,2-1 0,6-1 32,4-2 0,1 2 0,2-3 1,0 3 22,-1 1 0,1-3 1,0 0 71,0 1 1,-1 1 0,1 1 70,0 0 1,-4 0-68,1 0 0,-2 1 45,1 2 0,-1-1-57,-5 5 1,-1-1-1,-3 3-33,-2-3 0,1 0 0,-2-4 0,0 2 15,-2 1 0,-1-2 0,2 1 0,0-1 29,2 0 1,-1 1 0,-1-3-47,1 2 1,-2-2-1718,3 2 1681,2-2 0,-1-1 0,5 0 0</inkml:trace>
  <inkml:trace contextRef="#ctx0" brushRef="#br0" timeOffset="1666">689 87 7811,'-7'-1'106,"1"-1"288,-2-1 1,3 0-236,-2 3 0,4 1 0,-2 2 47,0 3 0,2 3 1,2 2-195,-2 2 1,2-2 0,-2 1 0,2 0-332,1 1 0,0-2 0,0 2-188,0-2 1,0-2 0,1 0-779,2-3 1285,-2-1 0,8-5 0,-4 0 0</inkml:trace>
  <inkml:trace contextRef="#ctx0" brushRef="#br0" timeOffset="2075">660 136 7811,'-7'0'446,"1"0"0,2 0-579,-2 0 126,4 0 1,2 0 0,6 0-76,3 0 1,1 0-1,-1 0 1,1-1-1109,0-2 1190,-1 1 0,5-6 0,1 2 0</inkml:trace>
  <inkml:trace contextRef="#ctx0" brushRef="#br0" timeOffset="2480">766 78 7811,'-1'-6'604,"-2"3"0,3-1-500,0 1 1,4-1 0,6 4 55,0 0 0,-1 0 0,1 0-148,0 0 0,-1 0 1,1 0-74,0 0 0,-4 0 0,0 1 79,-2 3 0,0-2 11,-1 4 0,-1 1 1,0 1-1,-3 0-25,-3-2 0,-3 1 0,1 2 0,0 1 20,0 0 1,-1 0 0,-3-1-1,1 1 30,-1 0 1,4-4 0,0 1-131,2 0 65,1 2 1,4-4 0,2-2 3,3-2 1,3-1 0,1-1-1,-1-1 48,1-1 0,0-1 1,-1 1-1,1-1 114,0-1 1,0 3-1,-1-3 1,1 2-54,0 0 0,-2-1 1,0 1-424,-2 0 0,-3 0-1030,4 3 1,-5 1 1350,1 2 0,-2 3 0,-1 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1:30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96 7913,'-14'0'-301,"5"2"0,0 1 1,0 3 160,1 1 1,-2 2 0,4 5 0,-1 0 211,1-1 1,2 1 0,4 0 0,0-1-47,0 1 0,0 0 1,0-1 23,0 1 1,4 0 0,2-1-57,2 1 0,-5-5 1,3-1-98,0-2 0,-3-2-19,6-4 1,-1-1 0,1-4-1,-3-4-85,0-3 1,-4-2 206,2 1 0,-2-7 0,-2-1 0</inkml:trace>
  <inkml:trace contextRef="#ctx0" brushRef="#br0" timeOffset="563">28 96 7910,'0'-14'-65,"0"5"0,-2 0 75,-3-1 0,2-1 0,-4 0 230,1 2-198,1 6 0,5-4-79,0 2 1,2 4 0,2-4 0,5 4 0,4 1 0,0 0 15,1 0 1,-1 0 0,1 0 0,0 0-2,-1 0 0,1 0 0,0 0 0,-1 0 6,1 0 0,0 0 1,-1 0 15,1 0 1,-5 4-1,-1 2 33,-2 2 0,-2 1 0,-4 4-16,0 1 0,-4-5 1,-2 0-1,-2 0-4,-2-1 0,-3 4 0,0-4 3,-1-1 0,5-1 1,1-4-1,1 1-7,-1 2 0,4-1-401,-5-4 323,6 6 0,-2-4 0,10 2 44,4-2 1,3-2 0,1 0 4,1 0 1,0 1 0,-1 2 0,1 2 31,0-2 1,-5 3-1,0-2 1,0 1 8,-1 1 1,-1-3 0,-4 6 39,2 2 0,-1 1 0,-4 2-19,0-1 0,-6-1 0,-3-1 0,-3-2 11,-2 2 0,1-1 1,-1 1-1,0-3-1,1-2 1,-1-2-1,0-4 1,1 0-123,-1 0 0,0 0 1,1 0-228,-1 0 1,7-1-89,2-4 1,5-2 146,5-7 1,2 5-1,7 1 238,-1 2 0,1-4 0,0 2 0</inkml:trace>
  <inkml:trace contextRef="#ctx0" brushRef="#br0" timeOffset="1064">464 164 7894,'-6'-9'-51,"-3"0"1,2 5-1,-2-4 1,-2 0-147,-1 1 0,3 4 491,0-2-301,0 4 1,-1 5 0,3 2 0,1 2 16,3 3 0,1-4 0,2 2-4,0 2 1,0 1-1,0 2-60,0-1 0,0-4 0,2-1 9,2-2 0,-1-1 0,5-4-32,-2 4 0,5-4 33,-2 4 0,-2-8 0,1-3 21,-2-2 1,3 4 17,-4-6 0,-1 6 0,-2-4 18,2 2 1,-2 0-1,2 2 1,-1 2-27,2-2 0,-4 4-99,4 4 0,1-1-42,-1 6 1,1-6-10,-2 2 1,-1 1-43,6-2 205,-6 1 0,9-5 0,-10-6 0,4-2 0</inkml:trace>
  <inkml:trace contextRef="#ctx0" brushRef="#br0" timeOffset="1475">519 123 7753,'-1'-7'-358,"-4"2"0,2 4 629,-6 1-207,6 0 0,-3 6 0,7 3-46,4 3 0,-2-3 0,6 0-73,2 2 0,1 1 1,0 2-1,-2-2 0,0-2 1,0 0-1,2 0-143,2 2 0,-2-3 0,-1-1 0,-2-2-90,1-3 1,-2-1 287,1-2 0,0-6 0,5-2 0</inkml:trace>
  <inkml:trace contextRef="#ctx0" brushRef="#br0" timeOffset="1888">738 69 7901,'-8'1'63,"2"4"0,1 4-177,1 3 1,-5 2-1,4-1 1,1 3 30,-3 2 0,6 2 0,-5 4 1,1-3 70,1-1 1,-2 3 0,3-4 0,-2 1-15,2 0 0,2-2 0,1-4-351,0-1 122,0 1 1,6-8 254,3-6 0,-3-12 0,0-9 0</inkml:trace>
  <inkml:trace contextRef="#ctx0" brushRef="#br0" timeOffset="2300">806 178 7887,'-14'0'242,"0"0"1,7 2-808,2 2 465,4-2 0,7 4 0,3-6 100,3 0 0,-3 0 0,0 0 0,0-2-9,-1-2 0,3 1 0,-5-5 1,0 0 4,0 1 1,3 2 0,-3-4-5,2-1 0,-5 2 1,1-1-15,-2-2 0,-2 4 30,0-2 0,0 4 33,0-4 0,-2 6 50,-2-2 0,1 8 0,-5 3-49,2 2 1,1 1 0,5 5-47,0-1 1,0 1 0,0 0-111,0-1 1,0 1 0,0 0-196,0-1 0,6-5 0,4-2-62,2 0 1,1-4 370,1 2 0,0-8 0,-1-4 0</inkml:trace>
  <inkml:trace contextRef="#ctx0" brushRef="#br0" timeOffset="2706">1093 14 7887,'-10'0'-71,"1"0"-31,-1 0 0,2 0 1,-1 0-1,-2 0 175,-1 0 1,3 2 0,0 1 0,-2 3-58,-1 1 0,3 1 1,0 3 20,-2-2 1,1 0-1,1 4-1,4 1 0,-1-5-50,2 0 1,1-6 0,7 3-1,5 0 1,3-4-1,2 3 1,0-2 27,-1 1 1,1-2 0,0 2 0,-1-2 3,1-2 0,0 0 0,-1 0 0,-1 1 26,-3 4 1,4-4 38,-4 4 1,1-2-17,-1 1 0,-3-1-79,-6 7 0,-6-3 1,-3 4-1,-3-4-100,-1-1 1,-1 4 0,0-4 0,1 1-1022,-1 4 1133,0-5 0,-5 6 0,-3-4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2:55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 55 7903,'-14'-6'-140,"5"4"0,0-4 442,-2 0 0,4 5 57,-2-4 1,6 5-175,-2 5 0,4 2 0,1 7-112,0 0 0,0 4 0,0 0 0,0 0-41,0 2 1,0-3-1,0 5 1,0 3-121,0 0 1,1-2 0,2-2 0,2 1-76,-2-1 1,0-4-1,0 1 1,1-3-241,-1-1 1,-1-1 0,-1-1-4,4-3 0,-2-2 1,5-9 405,-2-3 0,4-2 0,-2-7 0</inkml:trace>
  <inkml:trace contextRef="#ctx0" brushRef="#br0" timeOffset="465">42 150 8044,'-14'-6'-1530,"2"3"1919,3-6 1,3 5-1,7-5-195,4-2 0,2 3 1,8 1-1,2-1-111,1 1 1,7 2 0,-3-3 0,4 1-116,1-1 0,1 1 0,-1-2 0,0 3-28,1-1 1,-3 6-1,0-5 1,-4 1-195,-1 1 1,-2-1 0,-4 5 0,-1 2-1,-1 2 1,-3 5 253,-4 4 0,-16 0 0,-4 1 0</inkml:trace>
  <inkml:trace contextRef="#ctx0" brushRef="#br0" timeOffset="876">137 273 7735,'0'8'177,"2"-2"0,1-8 0,3-1-86,1-1 1,2-5 0,5 3-1,0 0-210,-1 0 0,1-4 0,0 4-313,-1-1 1,1 4-1,0-2 432,-1 4 0,1-5 0,0-2 0</inkml:trace>
  <inkml:trace contextRef="#ctx0" brushRef="#br0" timeOffset="1293">123 451 7846,'-7'-2'-499,"2"-2"1,10 1-1,4-5 1,3 1 498,2-1 0,4 0 0,0-2 0,0 2 0,2 2 0,-5-3 0,4 4 0,-4 2 0,4-4 0,3-1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00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511 83 7167,'-13'-8'285,"4"0"1,-1 5 110,0-1 1,2-1-126,-1 5 0,5-4-164,-6-1 0,6 1 1,-5 4-140,-2 0 0,4 0 53,-2 0 1,-1 0 63,-3 0 0,-1 0 133,0 0-205,1 6 1,4-5-3,0 4-38,6 2 1,-4-4-1,7 6 15,0 2 0,5-3 1,0 1 11,-2 1 0,3 3 0,-2 0 0,-1 1 4,-1 0 1,2-1-1,1 2 1,-2 2-1,-2 1 1,-1 0 0,0-2 0,0 0-7,0 3 1,0 3 0,0-4-1,0 1-1,0 0 0,0-3 1,0 2-1,0-3-70,0-1 1,0-1 0,0 1-19,0 0 1,0-1-77,0 1 110,0-7 25,0 0 51,0-7 0,2 0 29,3 0 0,2 0 0,7 0-81,-1 0 1,-3 0 0,-1 0-1,1-2-242,2-3 0,2 4 1,0-4-1,-1 4-43,1 1 0,0-2 1,-1-1 317,1-1 0,0-7 0,-1 4 0</inkml:trace>
  <inkml:trace contextRef="#ctx0" brushRef="#br0" timeOffset="415">798 369 8112,'-8'-6'53,"-2"3"0,5-6 305,2-1 1,0 2 0,0-1-185,-1-2 1,-1-1-1,5-2-274,0 1 1,0 4-1,0 0-129,0-2 1,0 3 118,0-1 0,-6 8 50,-3 1 1,-2 1 0,1 8 0,1 3 116,-2 5 1,3-2 0,1 5 0,-1-2 67,1 0 0,4 1 0,-2-6 1,3 1-73,2 0 0,0-1 1,2 1-1,3-2-98,4-3 1,3-3-1,1-6 1,1 0-117,0 0 0,4-1 0,2-4 0,-1-4-229,1-3 0,-2-6 1,-3-2-1,1-1-786,-3-3 1176,4 4 0,-9-12 0,5 3 0</inkml:trace>
  <inkml:trace contextRef="#ctx0" brushRef="#br0" timeOffset="831">825 42 8094,'-13'0'-303,"-1"0"0,5 0 1,0 0 994,-2 0 0,5 1-532,2 4 1,2-2 0,2 7 0,0 4-42,0 3 1,0 7-1,2-3 1,2 3-45,5 4 0,-1-4 0,1 8 0,2-3-228,1-2 1,-3-1 0,-2-2 0,1-3-114,0-1 1,-1-2 0,4-4-81,-2 0 0,0-2 0,5-3 0,-1-5 1,1-4 345,0-4 0,-7-4 0,5-11 0,-4-3 0</inkml:trace>
  <inkml:trace contextRef="#ctx0" brushRef="#br0" timeOffset="1246">1003 301 7496,'-8'0'682,"2"6"0,8 2-541,2-1 0,-1 5 0,6-2-222,2 2 0,0 1 0,-1 1 1,-1-2-158,2-3 1,-3 3 0,1-4-1,1 1-250,2 0 0,-2-4 0,-1 2 488,1-1 0,2 5 0,2-3 0</inkml:trace>
  <inkml:trace contextRef="#ctx0" brushRef="#br0" timeOffset="1668">1194 315 8037,'-14'0'551,"1"0"1,-1 1-440,0 4 1,1 1 0,1 4 0,1 0-116,2 0 1,4 2 0,-2 2 0,-1 1 63,1 3 1,4-2-1,-4 2-554,1-3 0,5-1-1139,-4-1 1632,4-5 0,7-14 0,1-9 0</inkml:trace>
  <inkml:trace contextRef="#ctx0" brushRef="#br0" timeOffset="2080">1194 42 8037,'-9'-2'-473,"0"-2"1143,0 2 0,3-4-555,6 6 0,1 0 0,8 0 0,2 0-99,1 0 0,6 0 0,2 0 0,0-2-82,-1-2 1,4 2 0,-3-2 0,0 2-58,-1 2 0,1 0 0,-3 0 0,1-1 88,-1-4 1,-2 4 0,-2-4 0,1 4 0,0 1 516,-1 0 114,-5 0-492,-2 0 0,-11 6 0,1 3-34,1 3 0,-3 3 0,1 2-32,2 1 0,2 0 1,1-3-1,0 2-2,0 1 0,0 5 1,0-3-1,0 0 10,0-1 1,0 6 0,0-4 0,0 0 1,0-3 1,0 2 0,1-2 0,2-1-36,2-2 0,-1-1 1,-2-1-1,1 1-102,1 0 0,1-1 26,-5 1 0,0 0 9,0-1 1,0-4 37,0 0 0,0-4 111,0 4 0,0-4 186,0 4-15,0-6 1,-2 4-57,-2-2 1,1-4-61,-6 4 0,6-2 0,-3 0-53,0 2 1,3-1-1,-6-4-99,-2 0 0,3 0 1,-1 0-154,-1 0 1,2 0 0,-1 0-572,-2 0 0,4 0-358,-2 0 0,1-1 1084,-1-4 0,-3-3 0,4-5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08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41 7797,'-14'0'190,"0"0"472,1 0 1,3 0-385,1 0 0,8-4 0,1-1-245,7 2 1,1-3 0,1 2-1,2 1-62,1 1 0,2-2 0,-1-1 0,1 2-97,0 1 0,-1 2 1,1 0-668,-1 0 1,1 0 0,0 2 792,-1 3 0,1-4 0,0 5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09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27 7797,'-6'8'2346,"-1"-2"-2230,-1-6 0,4 0 1,7-2-1,3-1-168,1-1 1,2-1 0,5 4 0,0-2 0,-1-2 0,1 2 0,0 2 51,-1 1 0,1-6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9:07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27 137 7528,'-5'-5'1544,"1"-3"-1425,4 7 1,0-3-1,0 8-24,0 2 1,0 2 0,1 1-1,1 0-26,1 0 1,0 0-1,-2 1 1,1 1-22,1 1 0,1 2 1,-2-3-1,2 1-89,-2-1 0,2 2 0,0 0 9,1 1 0,-3-5 0,1 0 1,-1-2-183,1-2 0,-2 0-250,2-2 1,-1-2 0,0 1-60,1-4 1,0-3 0,-3-4 522,0 0 0,0-5 0,0 0 0</inkml:trace>
  <inkml:trace contextRef="#ctx0" brushRef="#br0" timeOffset="649">27 118 7977,'-6'0'-481,"1"-1"1,0-1 1055,0-1 1,3-1 908,-1 1-1303,2 2 1,2-6 0,2 4-158,3 1 0,2 1 0,1 1 0,0 0-78,1 0 1,-1 0 0,0 0-5,0 0 1,0 0-1,0 0 0,0 0 41,0 0 1,-3 0 0,0 0 40,1 0 1,-1 1-1,-1 2 57,-1 3 1,-1-1 0,-3 1-21,0 1 1,0 2-1,-1 0-41,-2 0 1,-2-1-1,-5-1 1,2-1-45,2 1 0,-2-2 0,2 0 1,-1 0-36,1 0 0,-1-2 0,3 2-184,-1-1 88,3-1 91,-2 2 0,5-4 21,2 2 0,2-1 1,4 0 19,0 1 0,-3 0 0,0-3 38,1 0 0,1 3 1,0 1-1,0 0 22,-2 0 1,-3 0-1,3-1 60,1 3 0,-2-1 1,0 1 59,-1 1 0,2 1 0,-3 1-9,-1 1 1,-1-1-1,-1 0 1,0 0-34,0 0 0,-3-3 1,-1 0-1,-1 0-24,-2-1 1,-1 2 0,0-3-1,1 0-35,1 0 0,-1-1 0,-2-2 1,0 1-71,0 1 0,0 1 0,0-4 0,0 0-305,0 0 1,0-4-1,1 0-250,1-1 0,0-1 1,4-3-211,1 0 1,1 3-1,1 0 779,0-1 0,4-1 0,1-1 0</inkml:trace>
  <inkml:trace contextRef="#ctx0" brushRef="#br0" timeOffset="1185">173 55 7977,'-4'-5'-343,"2"0"659,-4 2 0,0-2 324,-3-5 0,4 4-344,2 0 1,2 3-125,1-3 1,4 4-107,2-1 0,2 2 1,1 2-25,0 2 1,-1-1 0,-1 3 0,-1 0-40,1 0 0,0 1 1,0 3-1,0-2 12,0-1 0,-2 0 1,1 4-1,0 1 0,-1 1 1,2 1 0,-3-2 0,0 3 3,0 0 1,2 0-1,-3 2 1,-1-1 8,-1 1 0,-1 1 0,0-1 0,0-1-30,0 1 0,0-2 0,-1 0 0,-1 1 28,-1-1 0,-3-3 0,2 1 0,-1-2-58,-2-1 1,2-1 0,0-1 0,0-2-423,0-1 1,2 3-1525,-3-4 1978,4 0 0,2-7 0,5-1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11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55 7835,'0'-7'1140,"0"-5"0,0 9-473,0-6-252,0 5-376,0-8-157,0 11 1,-6-5 66,-4 6 1,3 0 0,-2 0 50,-2 0 0,-1 0 1,-2 0-1,1 1-24,-1 4 1,2-2 0,1 4 0,2 0 5,-1-4 0,2 3 0,-1-2 1,0 1 13,1 1 1,1-5 25,2 4 0,-1-2 139,-3 1 228,3-2-166,6 4 0,1-6-173,4 0 0,-2 0 0,6 0-36,2 0 1,-4 0 0,2 0-83,2 0 1,1 0-59,2 0 0,-1 0 101,1 0 0,-5 0 81,0 0 0,-4 0 41,4 0 1,-5 0 144,6 0-238,-7 0 6,3 0-8,-6 0 0,0 2 0,-2 1-17,-2 1 19,2 1 1,-5-5-5,2 0 8,3 0-137,-4 0 30,6 0 1,-1 0-16,-4 0-46,4 0-575,-5 0-589,6 0 604,0 0 0,0 0 1</inkml:trace>
  <inkml:trace contextRef="#ctx0" brushRef="#br0" timeOffset="816">42 83 7872,'-9'-2'1241,"0"-2"-667,6 2 1,-3-5 338,6 2-469,0 3 1,0-2-255,0 8 0,0-1 1,0 7-180,0 0 1,0 2 0,0 2 0,0 1-31,0 3 0,0-2 0,0 3 0,0-1 29,0 1 0,0 5 1,0-3-1,0 0-66,0-2 0,0 0 1,0 0-1,0-3-20,0-1 0,0-1 1,0 0 19,0-1 1,0-4-66,0 1 24,0-7 123,0 3 0,1-11 1,4 1 0,2-6-11,7 6 1,-1-5-88,1 4 1,0 1-1,-2 2-294,-3-2 0,3 2-959,-3-2-88,3 2 698,2 2 0,-5 0-286,0 0 1000,-6 0 0,3 0 0,-6 0 0</inkml:trace>
  <inkml:trace contextRef="#ctx0" brushRef="#br0" timeOffset="1235">42 260 8184,'-14'0'2160,"1"0"-1353,5 0-295,2 0 0,16 0-458,4 0 1,3-4-1,-4-1-249,1 2 1,0 2 0,-1 1-346,1 0 1,-5 0-1,0 0 1,2 0-1287,1 0 1826,-4 0 0,4 0 0,-5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14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42 8648,'0'-8'707,"0"1"1,-2 4-606,-2-2 1,1 0-1,-5 4-20,2-4 1,-5 4-1,2-4-22,-3 4 0,-1 1 1,-1 0-71,0 0 0,1 0 1,-1 0 44,0 0 1,1 0-17,-1 0 1,2 1-1,1 2 59,2 2-32,6-1 1,-3-2-42,6 3 1,0-2-15,0 6 0,0-5 0,0 5 132,0 2 1,0 1 0,0 2 0,2-1-89,2 1 1,-2 1 0,2 2 0,-2 3-41,-2 1 1,1 0 0,2 5 0,2 0-5,-2 3 0,-2 1 0,-1-3 0,0 0 0,0 1 0,0 4 0,0 0 0,0-2 4,0-1 0,0-7 1,0 0-1,0-3 13,0-2 0,0-2 0,-1-1-2,-4 0 1,4-1-11,-4 1-34,4-7 45,1 0 85,0-7 0,6 0 63,3 0 1,3 0-106,2 0 0,-1 0 0,1 0-237,0 0 0,-5 0 0,0 0-1006,1 0 0,3 0-1001,0 0 2194,1-7 0,0 0 0,-1-7 0</inkml:trace>
  <inkml:trace contextRef="#ctx0" brushRef="#br0" timeOffset="547">382 42 7784,'0'7'1749,"0"-1"-1488,0-6 0,0 2-171,0 3 0,0-2 1,0 6-1,0 1-115,0 2 0,-4-2 0,-1 0 1,2 4-79,2 2 1,1 3 0,0-6 0,0 1-230,0 0 0,0-1 1,0 1-305,0 0 0,0-1-54,0 1 1,0-5 689,0 0 0,-6-6 0,-2 3 0,-6-6 0</inkml:trace>
  <inkml:trace contextRef="#ctx0" brushRef="#br0" timeOffset="965">219 301 7780,'-8'2'-13,"2"1"630,0 1-7,4 1 1,-2-5-1,8-2-462,5-2 1,4 2 0,0-4-1,1 2 1,1-2 0,2 0-1,1-2 1,0 2-166,2 0 1,-5 0 0,3 3 0,-3-2-293,-1 2 0,0-3 0,-1 1 0,1 2-694,0 2 0,-5 1 469,0 0 0,-6 6 1,0 3 533,-6 3 0,-5 0 0,-5-3 0,-7 10 0,-1-4 0</inkml:trace>
  <inkml:trace contextRef="#ctx0" brushRef="#br0" timeOffset="1463">232 506 9598,'0'-8'581,"0"2"0,0 8 0,0 2-715,0 6 0,0-3 0,0 2 0,0 2-63,0 1 0,0-3 0,0 0 0,0 2-231,0 1 1,0-3 0,2-1 0,1-1-419,1 1 0,2-5 846,-1 1 0,-2-2 0,6-4 0,2-2 0,1-5 0,0-3 0,-3-2 0,3 0-227,-3 1 1,-1 0-1,-1 3 1269,-1 1 276,-1 6-111,-5-3-700,0 6 0,0 6-454,0 3 0,0 3-82,0 2 0,2-5 0,2-2 24,5-1 0,-3 0 0,0-3-167,0 2 1,2-2 0,6-6 28,-1-2 1,-5-5-1,-2 2 1,-1-1 45,-1 0 1,1 0 0,-5-5 22,0 1 0,0-1 0,-2 2 97,-2 3 0,1-2 0,-7 7-19,0 1 1,2 1 0,-1 2-112,-2 0 1,4 6-1,-1 3-113,2 3 1,-3 2 0,5 0 0,1-1-224,1 1 0,2 0 0,0-1 443,0 1 0,6 0 0,2-7 0,5-1 0</inkml:trace>
  <inkml:trace contextRef="#ctx0" brushRef="#br0" timeOffset="1884">587 492 7784,'-14'5'457,"1"-1"-61,-1 0 1,1-3 0,0 1-406,4 2 0,-1-1 0,4 5-93,-2-2 1,5 0 0,-2-2 153,4 5 1,2-1 0,4 0 0,3-1 0,1-1-1,0 0 1,0-1 53,-2 1 0,6-4 0,-4 2-149,3-2 1,-3-2 0,0 0-156,2 0 1,-4 0 0,2 0-183,2 0 0,-3 0 29,1 0 0,-5 0 453,5 0 281,-6-6 0,-1 2 1,-8-3-73,-2 1 0,1 0 0,-4 3 0,2-2-61,-2 2 0,-1 2 0,-2 1-427,1 0 1,-1-5 0,1 1-1024,-1 0 0,5 3 1200,0 1 0,0-6 0,-5-2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18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328 410 7014,'0'-9'787,"0"0"1,0 4-411,0-4 1,0 5-46,0-5-327,0 6 1,-6-4 0,-3 7 75,-3 0 1,-3 0-1,-2 2-30,-1 3 1,-1-2 0,4 4 0,-1 1-21,-3-1 1,0-2-1,2 2 1,-1 1-25,1 0 0,-1-4 0,3 4 0,3-2 19,-1-3 0,1 3 1,-1 0-101,-1 2 46,6-5 1,2 4 64,6-2 1,2-4 74,2 4 1,4-4 0,6-1-44,-1 0 1,-4 0 0,1 0-21,0 0 1,2 0 0,2 0-20,0 0 1,-1 2-1,1 1-42,0 1 1,-1 1 0,1-5-2,0 0 1,-1 0 0,-1 2 0,-1 1-80,-2 1 0,0 1 0,5-5 32,-1 0 0,1 0 55,0 0 0,-5 0 0,-2 1 28,0 4 51,-3-4 1,-4 7-49,0-4 0,0-1 1,-1 5-1,-2 0 1,-2-1 1,-6 1 0,2 2 12,-3-1 0,-2 1 1,1 2-1,-1-2 8,0-1 0,1 1 1,-1 2-1,1-2-24,-1-1 1,0-1-1,1 3 1,0-2-28,4 1 1,-3-2-1,3 0 1,-2-1 23,2 1 1,-1-4 0,4 4-16,-2-2 0,5 0-40,-1-1 76,2-4 1,4 5 50,2-6 0,-1 0 1,6 0 81,2 0 0,-4 0 0,3 0-54,0 0 0,2 0 0,2 0-106,0 0 1,-1 0 0,1 0-270,0 0 0,-1 0 0,1 0-323,-1 0 1,1 0-1,0 0-346,-1 0 1,-3 0-778,-1 0 1700,-6 0 0,3 0 0,-6 0 0</inkml:trace>
  <inkml:trace contextRef="#ctx0" brushRef="#br0" timeOffset="1197">219 997 6734,'-8'0'1411,"2"0"1,5 0-1263,-4 0 0,4 2 1,-4 2-39,4 5 0,1 4 0,0 0 0,0 1-111,0-1 0,0 1 1,0 1-1,0 2-111,0 1 0,0 0 1,0-4-418,0 0 0,1-2 77,4-3 0,-2-3 0,6-6-935,1 0 1386,-4-6 0,7-8 0,-6-7 0</inkml:trace>
  <inkml:trace contextRef="#ctx0" brushRef="#br0" timeOffset="1618">219 943 8042,'-14'0'328,"7"0"0,2 0 1,10 0-1251,4 0 1,3 0 921,1 0 0,1 0 0,0 0 0</inkml:trace>
  <inkml:trace contextRef="#ctx0" brushRef="#br0" timeOffset="2043">355 1025 7854,'-13'4'-304,"-1"1"1,0-1 2046,1-4-1397,5 0 1,8 0-225,9 0 0,3 0 0,2 0-231,0 0 0,-1-1 0,1-2-681,0-2 0,-1 1-877,1 4 1667,0 0 0,-1 0 0,1 0 0</inkml:trace>
  <inkml:trace contextRef="#ctx0" brushRef="#br0" timeOffset="2465">410 1093 7737,'-14'0'-653,"5"0"3316,0 0-2468,6 0 1,3 0-334,9 0 0,3 0 1,0-2-1,-1-1-685,-2-1 0,0-2 823,5 1 0,0 4 0,-1-6 0</inkml:trace>
  <inkml:trace contextRef="#ctx0" brushRef="#br0" timeOffset="2466">587 915 7839,'-9'5'0,"0"-1"190,-1-1 0,2 0 0,-1 0 723,-2 2 0,5 6-589,2-2 0,2 3 0,2 2-241,0-1 1,0-4 0,0 0-1,0 2-230,0 1 0,0 2 0,2-2-887,2-3 0,-1 2-46,6-7 0,-4 1 1080,4-5 0,0-12 0,5-4 0</inkml:trace>
  <inkml:trace contextRef="#ctx0" brushRef="#br0" timeOffset="2896">151 110 7839,'-2'-8'547,"-2"4"0,0-2-394,-5 1 0,6-1-6,-1 1-73,2 4 1,2-4 0,0 10-68,0 4 1,0 3-1,0 2-47,0-1 1,0 1-1,0 0 1,-1-1-97,-4 1 1,4 0 0,-4-1-233,4 1 1,1-5 0,0 0-363,0 2 1,0-4 729,0 2 0,6-6 0,1 4 0</inkml:trace>
  <inkml:trace contextRef="#ctx0" brushRef="#br0" timeOffset="3383">246 110 7839,'-1'-8'-599,"-4"4"1,2 2 1306,-6 2 0,4 0-515,-4 0 0,5 0 0,-4 2 30,2 2 1,2 4-186,4 5 1,0 1-1,1-2 1,2-1-59,2-2 0,4-5 0,-3 4 0,1-2-9,4-3 1,1 3 0,2-1-86,-1-2 1,1-2 0,0-1-84,-1 0 0,-3-4 0,-3-2 107,-1-2 1,0-1 0,-3-5 56,2 1 1,-1-1 0,-5 0-1,-2 1 44,-2-1 0,-4 5 1,3 1-1,0 1 54,0-1 1,-5 5-151,2-1 1,-3 2 0,0 4 0,1 2-1,4 5 1,1 5-196,3 4 1,1-6 0,2 5-317,0 0 596,0-1 0,6-2 0,2 0 0</inkml:trace>
  <inkml:trace contextRef="#ctx0" brushRef="#br0" timeOffset="3822">519 69 7839,'-13'0'100,"-1"0"1,0 0 0,2 1 154,3 4 0,-2-2 1,5 4-1,0 1-79,0 0 0,2 1 1,4 4-89,0 1 0,0-5 0,1 0-94,4 2 1,2-5-1,7-2-47,0-2 1,-1-2 0,1 0 0,0 0-113,-1 0 0,1-2 1,0-2 61,-1-5 0,-1-3 1,-1-2 41,-2 0 1,-6 1 0,2-1 14,-4 0 0,-2 1 1,-2-1-1,-3 2-11,-2 3 0,3-2 0,-4 7 0,0-1-76,2-1 0,-6 5 1,4-4-76,-3 3 0,3 9 0,2 2 0,0 3 208,4 1 0,-4 1 0,-1 0 0</inkml:trace>
  <inkml:trace contextRef="#ctx0" brushRef="#br0" timeOffset="4250">806 465 7299,'-9'-9'2287,"0"0"-1911,6 5 1,-2 0 0,10 8-185,4 6 0,-2 2 1,3 1-1,0 1-160,2 0 1,-3 1 0,0 2 0,2 1-255,1-2 0,-3 4 1,-1-2-1,-1-1 0,1-3 1,1-4-1,-1-1 0,-2 1-999,0-3 1,-3-1 789,6-6 1,-6-1 0,2-4 430,-4-4 0,-1-3 0,0-2 0</inkml:trace>
  <inkml:trace contextRef="#ctx0" brushRef="#br0" timeOffset="4670">970 451 7797,'-8'6'223,"1"-4"0,2 2 441,-4-2 1,1-1-337,-1 4 0,0 2 0,-4 7-150,-1 0 1,0 1 0,1 2 0,-1 2-100,0 2 1,1-2 0,-1 2 0,0-1-226,1-4 1,-1 0-1,2-3 1,3 1-965,4-1 1,-1-3 600,2-1 1,1-6 0,7 1 0,5-4 508,3-4 0,2-4 0,0-6 0,-1 1 0</inkml:trace>
  <inkml:trace contextRef="#ctx0" brushRef="#br0" timeOffset="5094">1038 683 7664,'-9'0'1833,"1"2"-1514,2 2 0,2 4-299,4 5 1,0-3-444,0-1 0,0-5-1354,0 5 1777,0-6 0,0 3 0,0-6 0</inkml:trace>
  <inkml:trace contextRef="#ctx0" brushRef="#br0" timeOffset="5095">1079 547 7797,'-14'0'-16,"1"0"0,-1 0-3,0 0 0,5 0 0,0 0 1728,-1 0-2433,4 0 0,1 0-70,10 0 794,2 0 0,13 0 0,1 0 0</inkml:trace>
  <inkml:trace contextRef="#ctx0" brushRef="#br0" timeOffset="5517">1120 369 7797,'-14'0'112,"1"0"1,-1 0-1,2 2 994,3 2-772,3-2 0,7 4-172,4-6 0,2 0 0,7 0 0,0 1-85,-1 4 0,1-4 1,0 4-1,-1-4-129,1-1 1,0 0 0,-1 0 0,1 0-30,0 0 1,-1 0 0,1-1 0,0-2 83,-1-2 1,1 1-1,-2 2 1,-1-1 11,-2-1 1,-2-2 0,4 3 54,-2-2 1,-6-1 122,2 1-108,-4 4 1,-1-4-24,0 10 0,-1 2 1,-2 7-1,-4 0 8,0-1 1,4 1 0,-2 1 0,2 2 1,-1 1 0,2 5 1,-2-3-1,2 1 0,2 3 0,0 0 1,0 1-1,0-3-33,0 3 1,0 4-1,0-1 1,0-2-34,0 0 1,0-5 0,0 0 0,0 1-46,0-1 0,0-4 0,2-1 0,1-4-159,1-2 1,2-3-190,-1 2-8,-4-3 336,5-6 25,-6 0-29,0 0 176,0-6 452,0 5 67,0-5-440,0 6 0,-1 0-38,-4 0 0,2 0 0,-4 1-69,1 4 0,-5-4 1,2 4-53,-3-4 0,-2 4 0,1 1-117,-1 1 1,0-3 0,1 0-454,-1-2 0,0-1-530,1 4 0,4-4 1067,-1 4 0,1-4 0,-4-1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28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82 7822,'-13'0'-1159,"4"0"1094,0 0 0,4 0 50,-4 0 1,6-1-375,-2-4 254,4 4 1,2-5 134,4 6 0,-2 0 0,6 0 89,-6-6 1,5 4 386,-4-3 138,-2 4-127,4 1-285,0 0 1,-3 0-42,6 0 1,-4 0-116,4 0 1,-5-5-68,5 1 1,0-2 0,5 3-157,0-2 0,-5 1-189,0 4 1,-1-2-1,2-1-526,-1-1 892,-6-1 0,3 5 0,-6 0 0</inkml:trace>
  <inkml:trace contextRef="#ctx0" brushRef="#br0" timeOffset="458">41 219 7822,'-14'0'-1429,"5"0"3068,0 0-1318,6 0 1,-3-2-1,8-1-363,2-1 0,4-1 0,5 4-307,1-4 1,0 4-1,-1-4-99,1 4 0,-5 1 0,0 0 448,2 0 0,1-7 0,2 0 0</inkml:trace>
  <inkml:trace contextRef="#ctx0" brushRef="#br0" timeOffset="1500">342 287 7821,'-8'6'-420,"0"-4"1002,4 2 263,2-2-117,-4-2-591,6 0 0,2-2 1,2-2-115,5-5 1,-1 1 0,1 0 0,0 1-48,-1-1 0,4-1 0,-5-5 0,3 2-34,-1 3 1,-5-3-1,5 3 1,0-3 3,-1-2 1,3 1 0,-5 0 0,0 3-37,0 1 0,3 0 19,-4-5 1,-1 5 0,-2 1 29,2 2 28,-2 2 0,2 5 52,-8 4 0,2 2 1,-4 7 31,0 0 1,4-1 0,-2 1 40,2 0 0,1-1 0,-2 1 37,-2 0 1,1-1-44,4 1 1,1-2-91,4-3 1,-2 2-42,6-7 0,-1-1 0,2-6 0,-1-3-13,2-1 0,0 2 0,-1-4 1,-1-2-66,2-1 1,-1-1 0,1 0 0,-2 3 40,2 1 0,-4 0 0,2-5 0,1 0 19,-3 1 0,4 3 0,-5 1 0,0-1 3,0-2 0,3-2 0,-3 2 41,2 3 0,-5-3 69,1 3 1,-2 2-49,-2 1 0,-5 12 1,1 4 59,1 2 0,-3 1 0,1 1 1,2 0 80,2-1 0,-1 1 0,-1 0 0,-2-1 8,2 1 0,2 0 0,1-1 0,0 1-78,0 0 0,0-1 0,1 1-105,4-1 0,-4 1 1,6-2-404,-1-3 0,-3-1-595,6-3 1,-5-4 1009,5 4 0,1-10 0,3-3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35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128 164 7851,'-8'-3'1144,"0"-1"-929,0 0-146,2 4 1,1 1 0,5 3-1,0 4-10,0 2 0,0 2 0,0 1 1,0 1-131,0 2 0,4 1 0,0-3 1,-2 2-134,-1-2 1,-1-1 0,2-1 0,0 0-189,2-1 0,0-3 0,-4 0-822,0 1 1214,5-4 0,2-5 0,5-6 0</inkml:trace>
  <inkml:trace contextRef="#ctx0" brushRef="#br0" timeOffset="461">46 211 7851,'-8'0'154,"0"0"325,-1 0 0,3 0 313,-2 0-792,5 0 1,-1 0-1,8 0-81,4 0 0,2 0 0,2 0 0,0 2-154,0 2 0,-1-3 1,1 4-1,0-1-113,-1 0 0,5 0 0,0-4 1,-2 1-236,-1 3 1,-1-3 582,0 3 0,5-2 0,1-2 0</inkml:trace>
  <inkml:trace contextRef="#ctx0" brushRef="#br0" timeOffset="880">245 211 6903,'-11'6'586,"-1"-5"0,0 3 1,2-2-409,2 2 1,-3-2-1,4 3 1,-5-1-168,-4 0 0,3 4 1,-3-3-1,3 0-21,2 0 0,-1 3 1,0-4-1,1 0-187,-1 1 1,4-4-1,1 5 1,1-3-1085,-1 1 723,5 0 1,-3-5 557,5-3 0,0-2 0,0-6 0</inkml:trace>
  <inkml:trace contextRef="#ctx0" brushRef="#br0" timeOffset="881">58 176 8621,'-7'7'812,"2"3"-773,5-2 0,5 2 1,3 2-180,2 0 0,2-2 0,1-1 1,1-1-315,2 1 1,4-2 0,-3-1-1,-1 0 454,1-4 0,4 5 0,-2-1 0</inkml:trace>
  <inkml:trace contextRef="#ctx0" brushRef="#br0" timeOffset="1301">304 141 6371,'-8'0'2114,"2"1"-1850,0 3 1,2-1-151,4 5 0,2-2 0,0 3 0,2-1-43,-1 1 1,3 2 0,1 0-1,-1 1-59,-2 0 1,2 0-1,-1-1 1,0 1-57,0 0 0,0 0-14,-1-1 0,-2-3-155,2 0 40,2-5 1,-5-3-1,5-8-51,-1-3 1,-4 0-1,3-1 106,-3 0 0,1 4 139,2 0 1,-2 2 202,6-2 0,-4 3 146,4 5 0,-4 0-112,3 0 1,-3 1 0,3 3-197,-2 4 1,3 2 0,-4 2 0,0 0 0,0 0 0,0-1-92,-2 1 1,-1 0-1,-1-1-77,0 1 1,-5 0 25,-3 0 0,-2-2 1,-2-2-77,0-4 1,5 1 0,-1-1-609,-1-1 0,4-3 234,1-4 0,2-3 0,4-5 530,2 1 0,2 3 0,7 1 0,3 2 0,2-4 0,5 2 0</inkml:trace>
  <inkml:trace contextRef="#ctx0" brushRef="#br0" timeOffset="1720">609 282 7898,'-8'-11'649,"2"2"-336,0 1 0,1 5-183,1-5 0,2 5-99,-6-1 0,4 3 65,-4 1 1,4 1-1,-2 3-8,0 4 1,3-2-1,1 2-41,-2 1 1,3 2 0,-3 1-69,3-1 1,1-3-11,0 0 1,5-2-244,3 2 0,2-3-191,2-5 0,0 0 269,-1 0 1,0-1-1,-2-1-200,-1-2 342,-6 0-70,9 4 197,-10 0-447,10 5 0,-5 0-406,6 3 780,0-3 0,-1 0 0,1 2 0</inkml:trace>
  <inkml:trace contextRef="#ctx0" brushRef="#br0" timeOffset="2147">750 294 7851,'-6'-7'447,"5"1"21,-3 2 0,-1-3-287,1-5 1,-1 6 0,2 1 28,-1-1 0,-1 5-298,1-3 0,2 3-16,-6 1 0,4 0 1,-3 1 12,2 3 0,1-1 100,4 5 1,0-5 0,2 4-1,0-1 56,2 1 1,5-4 0,-2 2 0,1-1 6,-1 0 0,1 5 0,4-3-54,0 1 1,-4 2-1,-2-4 1,1 0 18,-1 1 1,-2 1 0,3-1 11,-2 0 1,-1 2-22,-4 4 0,-2-2 0,0-1-87,-2-1 1,-5-5 0,1 1-352,-3-3 1,0-2 0,0-3-1,3-4 1,-1 1 0,5-1-3,2-1 0,1 3 0,1-2 144,0-1 0,1-2 302,3 0 0,2 0 0,5 2 1,-2 3 72,-1 0 0,-2 1 1,3 3 225,-1-2 0,-4-4 1,4 4 216,1 1 1,-3 2-19,2 1 0,0 1-327,4 3 0,-6-1 0,0 5 0,-3 1-54,1 1 0,2 2 0,-4 0 0,2-1-116,-1 1 0,-1 0 0,1 0 0,1-1-303,-2 1 0,0 0 194,-2 0 0,1-6-1,3-2 0,1-4 1,3-4-1,-3-5-226,0-5 1,-2-1 300,5-4 0,-6-1 0,4-3 0</inkml:trace>
  <inkml:trace contextRef="#ctx0" brushRef="#br0" timeOffset="3181">879 164 7406,'-5'7'1127,"2"-2"-978,-5-5 0,6 2 1,-4 0-268,1 2 0,4 1 0,-3-1-7,3 4 0,1-1 0,1 0 0,1 2-192,2 2 0,2-3 0,-2 0 0,3 1 207,4 1 0,0-2 0,1 0 0,0 0 1,-2-1-1,0 0 0,-3-1 0,2 0 110,2-1 0,1-1 0,-1-4 15,1 0 0,0 0 0,0 0 230,-1 0 0,0-5 0,-2-3 119,-1-3 0,-6 3 1,2 1 101,-3-2 0,-1-2-61,0-1 0,-1 5-310,-3-1 0,-2 5 0,-5 0 0,2 5 59,1 2 0,1 5 0,-5-1-70,0 2 0,6-2 0,2 0 0,1 1-128,-1 1 0,3 2 0,-3 0-158,3-1 0,6-3 1,3-1-1,2-1-243,2 1 0,0-5 0,-1 2 0,2-2 87,3-2 1,-2 0-1,5 0 1,-3 0 165,-1 0 1,-2-4 0,-1-1-1,-1-1 196,1 1 0,0-4 0,-2 1 98,-2-2 1,1-2 0,-5 0 175,-1 1 0,-2 3 0,-1 0 174,0-1 1,0 2-20,0-1 0,-1 5-328,-3-5 0,1 5-68,-5-1 0,2 4 0,-3 4 58,1 4 1,4 1 0,-3 0 0,2-1 93,3 1 1,-4 2-1,3 0-59,0 1 0,2-4 0,1 0-150,0 1 0,0-3 0,1 1-20,3-2 1,2-1-1,6-4-39,0 0 1,-2-1 0,-1-3 0,-1-4-197,1-3 0,-2 1 0,1 1 1,-1 1-71,0-1 1,2-1 254,-5-2 18,5 0 179,-8 6 1,5 2 12,-6 8 1,1-2-1,2 6 97,0 1 1,3 2 0,-4 0-93,2 1 1,1-4 0,-2 0-5,1 1 1,5-4-382,-1-1 0,2-4 21,2-4 0,-5-3 1,-2-4-1,-1-2-34,0-3 1,0 3-1,-4-4 1,0 0 77,0-2 1,0 0 0,0 0 0,0-1 163,0 2 1,0-3 0,-2 5 0,0 2 232,-2 1 0,0 5 158,4 0 1,0 7-64,0 1 1,0 5 0,0 7-1,0 0-4,0 0 1,0 3-1,0 2 1,0 0-89,0 0 0,0 0 1,1-3-1,2 3-234,1 2 0,1-5 1,-3 2-1,2-3-272,-1-2 0,-2 1 0,1 0-1018,1-1 773,-1 1 0,8-8 1,-3-6 545,-1-9 0,5-8 0,-5 0 0</inkml:trace>
  <inkml:trace contextRef="#ctx0" brushRef="#br0" timeOffset="3619">1477 82 7568,'-6'2'969,"2"2"1,2 2 0,2 6-848,0 0 1,0 3-1,0 2 1,0 0-169,0 0 1,4 3-1,0-5 1,0 1-189,1 1 0,-2-4 234,5 3 0,0-3 0,3-2 0</inkml:trace>
  <inkml:trace contextRef="#ctx0" brushRef="#br0" timeOffset="4043">1677 188 7992,'-12'6'664,"4"0"-372,0-6 1,4 4-82,-4 0 0,6 1 0,-2-1-66,3 3 1,1 4-1,1-1 1,2-1-115,0-1 0,7 1 1,-3 6-1,4 0-204,1 0 0,-1-2 0,1-2-284,0 1 1,-1-4 0,1-1-107,0-2 0,0-1 1,-1-6 224,1-2 1,-4-2 0,-2-6 337,0 0 0,3-4 0,-3-3 0</inkml:trace>
  <inkml:trace contextRef="#ctx0" brushRef="#br0" timeOffset="4462">1829 164 7279,'0'8'654,"0"0"0,0-4 0,0 4 0,0 1-495,0 1 1,-4 3 0,0 3-1,0 4-132,-1 2 1,2 1-1,-3 2 1,-1 1-96,1 1 1,2 0 0,-2-7 0,0-1-430,4-2 1,0-2-248,2-3 1,2-5 0,2-5 743,3-4 0,9-10 0,2-6 0</inkml:trace>
  <inkml:trace contextRef="#ctx0" brushRef="#br0" timeOffset="5364">2146 282 6646,'0'6'1207,"0"-11"1,0 1 0,0-8-910,0 2 1,0 4-162,0-2 0,0 0-646,0-4 331,0 6 1,-5 2 242,-3 8 0,1 2 1,1 6-1,1 0 0,2-1 1,0 0 109,-1-3 1,3 2-220,-3-2 0,3-2-188,1 2 1,5-5-53,3 1 0,2-7 0,1-2 0,-2-2 9,-1-2 1,-4 3-1,3-1 1,1 1 174,-1-1 0,-1 5 0,-3-4-47,1 1 388,5 4 0,-3-4-68,6 5 1,-4 5 0,-1 3-62,-2 2 0,4-2 0,-1-2-65,2 0 1,2 1-1,0-3-28,-1-1 0,1-2 1,0-2-1,0-2-11,-1-1 1,0-5-1,-2 2 1,-1-4-23,1-1 0,0 1 0,0-2 0,-2-2-18,-2 0 0,-1-1 0,-4 3 1,0-1 8,0-2 1,0 4 0,0 4 0,-2 1 79,-2 0 0,2-2 0,-6 5 16,-1 1 1,-2 7 0,1 4 12,2 3 0,-1 4 0,5 1 0,0-1-44,-1 2 1,4-2-1,-3 3 1,3-1-125,1-3 1,0 3 0,0-1 0,0-2-172,0-1 0,0-1 0,0 0-385,0-1 0,3-3-29,1 0 1,0-4 666,-4 4 0,-1-6 0,-3 2 0,1-2 0,-3-4-120,1-2 1,1 2 0,4-6 705,0-1 0,0 2 131,0 0 0,5 3-400,3-4 0,2 5 0,1-2 0,-2 1-175,-1 0 0,-1-1 0,5 2 0,0-1-178,0 2 0,-1-5 1,1 1-338,0-1 1,0-3 0,-1 2-77,1-2 1,-4-1 0,-2 2-1,0 1-218,-4-1 1,0-1 581,-2-2 529,0 0-86,0 6 1,-2 0 0,0 8 0,-2 2-80,1 4 1,2 2 0,1 2-1,0-1-166,0 1 0,0 0 0,1 1 0,2 1-151,1 2 0,0 0 1,-3-5-1,1 1-402,2 0 0,0-1 1,-4 1-440,0 0 879,0 0 0,5-1 0,2 1 0</inkml:trace>
  <inkml:trace contextRef="#ctx0" brushRef="#br0" timeOffset="5796">2498 294 10178,'12'-2'-166,"-1"-2"0,1 3 1,0-3-1,-1 3-240,1 1 1,0 0 0,0 0 405,-1 0 0,6-5 0,2-2 0</inkml:trace>
  <inkml:trace contextRef="#ctx0" brushRef="#br0" timeOffset="6213">2674 329 8729,'-7'0'539,"2"0"1,6-2 0,2-1-898,1-5 1,4 1 0,-3-1-11,1-1 0,-3 3-59,1-2 688,-3 5 0,-1-1 110,0 8 1,-1-1 0,-2 5-135,-1 1 0,0-3 1,4 2-126,0 1 0,2-2-529,2 1 1,-2-4-1,6 2-288,1-1 1,-2 1 0,1-4 704,1 2 0,1-5 0,2-6 0</inkml:trace>
  <inkml:trace contextRef="#ctx0" brushRef="#br0" timeOffset="6632">2826 258 7828,'-11'0'365,"3"2"310,0 2 0,5-2-211,-1 6 0,3 0 0,1 4-174,0-1 0,0 1 1,0 0-1,1-2 1,2-1 246,1-1 0,1-4-563,-1 4 0,-1-7-236,4-1 1,-3-5-1,3-7 1,-1-1-151,1-2 1,-1 1 0,4-2 0,-3 0-516,2 0 0,1 1 927,-3 3 0,4-5 0,-5-1 0</inkml:trace>
  <inkml:trace contextRef="#ctx0" brushRef="#br0" timeOffset="7061">3249 211 7820,'-7'6'739,"-3"-5"0,8 5-363,-2-2 0,3-1-57,1 5 0,0-4-521,0 4 1,0-5-1052,0 5 413,0 0 0,1 0 840,3 0 0,-2-6 0,3 4 0</inkml:trace>
  <inkml:trace contextRef="#ctx0" brushRef="#br0" timeOffset="7489">3225 59 7473,'-12'0'0,"1"0"-256,-1 0 0,4 1 560,0 3 1,2-1 0,-2 5-445,4 1 0,4 1 0,3 2 1,2 0-167,1-1 0,-2 1 1,4 0 305,1-1 0,7 1 0,2 0 0</inkml:trace>
  <inkml:trace contextRef="#ctx0" brushRef="#br0" timeOffset="7490">3331 200 7820,'-8'0'228,"0"0"1,4 4 80,-4 0 1,6 1 0,-2-1-85,3 3 0,1 0 0,0 1 0,0 1-70,0 1 0,0 2 0,0 0-29,0 0 0,1-2 0,1-1-230,2-1 1,2-2-105,-3 2 1,0-3 0,4-6-33,-2-3 0,3 2 1,-3-6-1,0-1 56,0-2 1,4 0 0,-2-1-1,1 1 132,0 4 0,-2-4 0,3 5 0,-2-2 160,-2 0 0,4 5 0,-2-2 124,-1 0 1,5 4-28,-4-3 0,-1 4 0,-3 4-107,-1 3 1,-1 4 0,2 1 0,1-1-140,-2 1 1,0 0 0,-2 0 0,0-1-425,0 1 1,1-4 0,3-2 0,4 0 464,2-4 0,7-6 0,1-2 0</inkml:trace>
  <inkml:trace contextRef="#ctx0" brushRef="#br0" timeOffset="7914">3589 106 7820,'-12'5'0,"0"2"0,1 0 190,-1 1 1,5 0 0,3 4 0,3-1 286,1 1 0,0 1 1,0 2-1,1 2-420,3 1 1,-1 0 0,5 2 0,1-3-93,1-1 0,-2-2 0,0 1-510,1-2 0,-2-6-1620,0-3 2165,-4-3 0,8-11 0,-5-4 0</inkml:trace>
  <inkml:trace contextRef="#ctx0" brushRef="#br0" timeOffset="7915">3636 211 8672,'12'0'-1544,"-5"0"1544,1 0 0,5 0 0,5 0 0</inkml:trace>
  <inkml:trace contextRef="#ctx0" brushRef="#br0" timeOffset="8341">3718 282 7909,'-12'5'607,"6"-4"1,2 5-277,8-6 0,2 0 0,6-2 1,0 0-233,-1-2 0,1-5 0,0 1-94,0-3 0,-1 1 0,0 1 0,-2 1-419,-1-1 1,-4 0 0,2 0-670,-1 1 1068,-1 0 1,-5 1 0,-3 4 0,-3 3 125,1 3 0,-7 1 0,4 7 0,0 2 190,-2 0 0,1 0 1,-1-1-1,2-1-108,1 1 0,5 0 0,-4 0-487,2-1 0,2 0 1,8-3-151,7-5 1,0-1 0,5-2 0,0 0-483,2 0 926,3-5 0,2-2 0,-1-5 0</inkml:trace>
  <inkml:trace contextRef="#ctx0" brushRef="#br0" timeOffset="9247">3988 211 7820,'0'-7'116,"-2"0"228,-1 2 0,-3 0 0,-3 2 1,1-1 14,-1 2 0,3 0 1,-2 2-1,-1 0-158,-2 0 1,0 2 0,-1 0 0,1 3 50,4 2 0,-2 1-192,5 3 1,0 1-312,4 0 0,4-4 0,1-2 0,1-1-144,3-2 0,2-2 1,1-1 35,-1 0 0,1 0 0,0 0-1,0 0 0,-5 0 384,1 0 1,-1 2-1,1 2 1,-3 2 68,0 1 0,-4 3 0,3-2 0,-1 2 42,1 2 1,-3 1-1,3 3 1,-2 2-62,2 0 1,-2 4 0,2-2 0,-2 2 28,2 2 0,-3-2 1,3-1-1,-2-3 103,-2-1 1,0-2-1,-2-3 1,-2-1 54,-3-4 0,-4 2 0,-2-5 0,-2-1-249,-5-2 1,2-6-1,-1-3 1,1-2-243,0-2 0,2-1 0,-2-3 1,1-3-239,3-3 1,5 2-1,2 1 1,2-1 98,2 2 0,2-3 0,1 5 0,1 2 173,3 1 1,3 1 0,4 0-1,1 1 104,0-1 0,4 2 1,1 0-1,1 3 119,3-2 0,-3-2 0,0-1 0,0 2 115,1 2 0,-5-1 0,2 4 0,-3 0 69,-2-1 1,-3 2 990,0 4-688,-5 0 0,2 6 1,-5 1-217,0 4 0,-4 1 0,0-1-102,1 1 0,2 0 0,1 0-30,0-1 0,0 1-269,0 0 1,1-2-1,2-1-211,1-1 1,0-7 0,-4-1 0,1-5 0,2-3-249,1 1 1,0-1 0,-3-4 0,1 0 291,2 1 0,4 3 0,-3 0 256,2-1 0,1-2 0,4 1 113,-1 2 1,-3-1 0,0 5 0,1 0 90,1-1 0,2 4 0,0-3 8,0 2 0,-1 2 720,1 0-651,0 0 0,-7 0-206,-5 0 0,-5 0 1,-7 0-10,0 0 0,1 6 1,-1 1 164,0 4 1,0-3 0,1 0-52,-1 1 0,5-3 1,2 2-52,0 1 1,4-2-51,-3 0 0,8 0 0,4 1-186,2-4 0,2-3 0,-1-1 0,2 0-165,3 0 1,-3-1 0,3-2 0,-3-2 56,-1-2 0,-2 3 0,-1-2 0,-2-1 63,-2 1 1,3 2 201,-4-4 327,-1 6-86,-3-4 0,0 12-108,0 1 0,2-1 1,0-1-72,2 0 1,5-4-124,-1 3 0,1-4 0,1-2 0,-4-4-240,-1 0 0,4-2 0,-2-4 106,-1 1 1,4-5 0,-7-1 0,0 0 38,-2 0 0,-1-2 0,0 2 0,0-2 127,0-1 1,0 3 0,0 1 328,0 3 0,0 1 280,0 0-516,-5 6 0,4 6 1,-3 8-1,3 3 67,1 5 0,0 1 0,1 4 0,2-2-90,0 2 0,1 1 1,-2 2-1,0-1-252,2 1 1,1-2 0,-2-2-1,1-5-322,-1-2 0,-2-1-442,-1 0 1,-1-6 578,-3-2 1,-3-6 0,-5-4 0,2 0 261,2-3 0,-2 0 1,2-1-1,-3 3 273,0-2 0,3 2 142,0-1 0,2 0 516,-2-3 1,4 4 0,8 3-500,4 3 0,2-3 0,3 0 0,1 0-493,2-1 1,4 2 0,-4-4 158,3-3 0,0 0 0,5-2 0</inkml:trace>
  <inkml:trace contextRef="#ctx0" brushRef="#br0" timeOffset="9813">4527 164 7160,'-11'0'649,"3"0"1596,0 0-1653,5 0 1,-2 6-465,5 2 0,0 2 0,0 2-168,0-1 1,4 1-892,0 0 0,0 0-1756,-4-1 2687,5-4 0,2-2 0,4-5 0</inkml:trace>
  <inkml:trace contextRef="#ctx0" brushRef="#br0" timeOffset="10251">4539 0 7785,'-12'0'-216,"1"0"1,-1 0 1406,0 0 1,4 0-1386,1 0 1,4 2-1,-1 1-98,3 5 0,5 3 0,1 0 0,0 1-121,0 0 1,4 1 412,-1 3 0,8-3 0,2 4 0</inkml:trace>
  <inkml:trace contextRef="#ctx0" brushRef="#br0" timeOffset="10684">4715 176 7829,'-5'7'145,"-2"-1"0,-4-3 250,-1 1 1,4 1-118,0-1 1,6 2-1,-2 6-104,2 0 1,2 0 0,2-2-96,2-2 1,1-2-1,4-3 1,-1 1-80,1-1 1,5-2 0,2-1-1,-2-1-130,-1-3 1,-1 1 0,0-5 0,-2-1-47,-2-1 1,1 2-1,-5 0 1,-1-1 61,-2-2 0,-1 0 0,0-1 0,0 0 144,0 0 1,-5 5 0,-3-1 0,-2 0 117,-2 2 1,-4-4-1,0 6 1,2 2-94,1 1 1,1 1-1,1 0 1,-1 0-79,0 0 0,4 3 0,2 3 0,1 0-397,2 3 1,2-2 0,1 1-52,0 1 0,1 0 0,2 0 0,2-2 471,1-2 0,2 3 0,4-4 0,5 5 0,1-3 0</inkml:trace>
  <inkml:trace contextRef="#ctx0" brushRef="#br0" timeOffset="11119">4844 141 7633,'-12'0'2743,"6"1"-2458,2 3 0,3 3-153,1 4 0,4 1-178,0 0 0,-1-4-63,-3 0 0,6-6-77,1 2 1,0-3-1,0-2 1,-1-1-137,1-2 0,0-6 0,5 3 247,0-4 1,-4 3-1,-1 2 1,3 1 81,0 2 0,-2-2 0,0 1 341,1 1 0,1 2-87,2 1 0,-4 1 0,-2 3-212,0 4 1,-1 2-1,-3 2 1,2 0-219,-1 0 1,-2-4 0,-1-1 0,0 2-715,0 2 0,1-3 883,3 0 0,3-1 0,5 5 0</inkml:trace>
  <inkml:trace contextRef="#ctx0" brushRef="#br0" timeOffset="11556">5290 71 7348,'-1'-7'911,"-3"3"31,2-2-31,-3 4-655,5-3 1,0 6-1,2 3-130,1 4 0,-1 4 1,2 2-1,-3 2-89,-1-2 0,0 5 0,0-1 0,0 1-276,0 1 1,0-6 0,0 3-132,0 0 0,0-4 1,0 3-1064,0-3 214,0-7 1219,0-6 0,5-6 0,2-6 0</inkml:trace>
  <inkml:trace contextRef="#ctx0" brushRef="#br0" timeOffset="11987">5325 35 7785,'-8'0'400,"1"0"1,3 0 707,-4 0-733,5 0 1,3 0 0,8 0-270,2 0 0,-2-3 0,0-1 0,1 1-72,2 2 1,-4-1-1,1 0 1,1-2-311,2 1 0,1 2 1,-1 0-407,1-3 0,-4 2 1,0-1-277,1 1 0,-3 2 958,2 0 0,-10 5 0,0 2 0</inkml:trace>
  <inkml:trace contextRef="#ctx0" brushRef="#br0" timeOffset="12428">5267 223 7785,'-7'5'400,"2"-3"1,6 3 0,3-5 0,4-1-317,2-3 1,2 1-1,0-3 1,-1-1-83,1 1 0,0-1 1,0-1-1,-1 3-142,1 0 0,0 2 1,0-3-590,-1 0 1,-3 2 121,0 4 1,-7 0 408,-1 0 0,-1 4 0,-7 2 1,-2 0 197,-5 3 0,2 0 0,-2 1 0,2-3 2,1 2 1,0 2 0,0 1 171,1-1 1,3-3 0,1 0 296,2 1 0,-3-2 238,4 0 0,1-3-276,3 4 1,1-5 0,3 1-251,4-3 1,-2-1 0,2 0 0,1 0-93,1 0 1,-2 0-1,0 0 1,1 0-277,2 0 0,0-1 0,1-2-420,0-1 0,0-1 0,-1 1 605,1-4 0,0-2 0,-1-2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14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41 329 7957,'-12'0'-654,"4"0"0,2-1 1889,0-3-974,-3 2 0,9-3 0,0 5-136,7 0 0,-1 0 0,2 1 1,1 3-39,2 4 0,0-1 0,1 0 0,0 3-202,0 0 1,-1 2-1,0-1 1,-2 0-208,-1-3 0,-1 2 1,4-2-1,-2 1-160,-1-1 1,-2 2 0,3-3 481,-1-1 0,0 5 0,4-5 0</inkml:trace>
  <inkml:trace contextRef="#ctx0" brushRef="#br0" timeOffset="439">205 341 7857,'-12'0'57,"0"0"0,1 0 0,-1 1 60,0 3 1,4-2 0,1 5-1,-1-1-111,1 1 1,-3 1 0,2 3 0,-2 1-33,-2 0 0,4 0 1,0-1-1,0 1 64,2 0 0,-1 0 1,5-1-620,-2 1 581,0-5 0,14-2 0,3-5 0</inkml:trace>
  <inkml:trace contextRef="#ctx0" brushRef="#br0" timeOffset="878">393 294 8294,'-8'-11'0,"1"2"-272,2 1 0,0 6 0,2-4 1052,-1 1-676,-5-1 1,3-1-76,-6 3 0,1 4 1,2 3 45,2 1 1,0 5-1,-1-1 1,4 2-52,3 2 1,0-4 0,-2 0-1,-1 1-30,2 1 1,0-2-1,4 0-144,1 1 0,0-4 1,5-1-116,1-3 0,-2-1 0,0 0 1,2 0-111,2 0 0,-3-5 0,0-3 375,1-2 0,1-7 0,-3 4 0,-2-4 0</inkml:trace>
  <inkml:trace contextRef="#ctx0" brushRef="#br0" timeOffset="1308">369 47 7957,'0'-6'103,"0"2"1,0 8-1,0 5 1,0 4-1,0 4 104,0 1 1,0 0 0,0 3 0,0-1-151,0 1 1,4 1 0,0 1-1,-1 1-161,-2-1 1,-1-3 0,1-1 0,2 1-171,1-2 1,0-1-1,-3-7 1,1 0-421,2-3 1,2 0 693,-2 1 0,-3-3 0,4-5 0</inkml:trace>
  <inkml:trace contextRef="#ctx0" brushRef="#br0" timeOffset="2733">381 59 7858,'0'-12'-202,"-4"4"241,0 1 1,-1 4 0,2-2 93,-1 0 0,-1 3-90,1-2 1,2 3 0,-5 0 50,2-3 1,-4 3-71,1-3 0,-3 4-39,0 4 1,0-2 0,2 5 90,1-2 0,1 4 2,-5-1 1,4-2 1,0 2 0,6-4-55,-2 4 1,-2-4 0,2 4 0,1-4 48,3 3 1,0-3-5,0 4 1,0-4-4,0 4 0,0 0 0,0 3-11,0 1 0,1 0 0,1 1 0,2 1-16,-1 2 0,-2 1 0,-1-3 0,2 3 2,2 1 0,-3 2 1,3 2-1,-3-1-43,-1-2 1,0 1 0,0 3-1,0 0-42,0-4 1,0 2-1,0-5 1,0-2-2,0-1 1,0 3 0,0-1 31,0 0 1,0-6-42,0-1 10,0-6 1,0 2 11,0-8 0,0 2-8,0-6 1,0 4 6,0-4 1,1 5 0,2-2 0,2 1-37,2 0 0,-3 1 0,3 3 0,3-2-119,0-2 1,-2 3 0,0-3-1,1 3-136,1 1 0,2 0 1,0 0-679,-1 0 1001,1 0 0,0 0 0,0 0 0</inkml:trace>
  <inkml:trace contextRef="#ctx0" brushRef="#br0" timeOffset="3165">510 317 7861,'-8'0'71,"0"0"294,6 0 1,-2 0-200,8 0 1,-2 0 0,6 1-137,1 3 0,2 3 0,-1 5-261,-2-1 1,1-3 0,-4 0-290,2 1 0,-1 1 0,3 1-303,-1-3 823,-5-3 0,2 0 0,-5 2 0</inkml:trace>
  <inkml:trace contextRef="#ctx0" brushRef="#br0" timeOffset="3609">615 270 7861,'-11'0'-52,"-1"1"310,0 3 1,1 3-1,-1 5-174,0-1 1,4 1 0,0 1-1,-1 1-64,-1 2 1,2 0 0,2-5 0,-1 1-440,1 0 1,3 0 46,-1-1 1,4-4 0,4-4 371,4-6 0,2-9 0,2-6 0</inkml:trace>
  <inkml:trace contextRef="#ctx0" brushRef="#br0" timeOffset="4046">662 24 7861,'-7'-4'-184,"-1"0"1,4-1 694,-4 1 120,5 3-371,-2-5 1,6 6-129,3 0 0,3 0 1,5 2-85,-1 2 0,1-3 1,0 4-1,0-1-53,-1 0 0,5 1 1,0-2-1,-2 1-36,-1-2 1,-1 3 0,-1-1-1,1-1-35,0-2 1,-4 3 0,0 0 25,1-1 0,0-1 258,-1 2-160,2-2 0,-9 4 1,2-3-4,-6 1 1,2 5 0,-4-3-1,1 2 5,0 0 0,-1 0 0,2 5 1,-2 1-7,-2 2 0,5 1 1,-2-3-1,1 3-4,-1 1 0,3-2 0,-3 3 1,3 1-8,1-2 0,0 3 0,0-4 0,0 0-12,0 0 0,0-2 1,0-1-1,0 0-27,0 2 0,-4-1 0,0-3 28,1 0 0,2-1 1,0 0 44,-3-3-25,3-3 1,-5-6-26,6-3 0,0 1 1,-1-4-32,-3 2 0,2-3 0,-6 5-35,-1 0 0,-2-2 0,0-1-77,-1 0 0,0 3 0,0-1-681,1 3 1,-1 1-536,0 0 1342,0 0 0,1-5 0,-1-2 0</inkml:trace>
  <inkml:trace contextRef="#ctx0" brushRef="#br0" timeOffset="4999">1014 212 8762,'0'-12'-13,"2"1"0,2 4-81,3 3 0,3 1 0,-1 0-308,-2 0 0,1-1-530,4 4 932,0 0 0,-1 0 0,1 0 0</inkml:trace>
  <inkml:trace contextRef="#ctx0" brushRef="#br0" timeOffset="5441">1003 305 7301,'-8'0'881,"0"0"1,7 0-749,1 0 0,1-4 0,7 1-124,1 0 0,-3 2 0,2 1-382,1 0 0,2 0-341,1 0 1,-1 0 713,1 0 0,0-6 0,-1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13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28 7382,'-4'-9'768,"-1"0"-557,0 6 1,7-3-139,3 6 1,1 1-1,4 2 1,-1 2-59,2-2 1,1 3-1,3 0 1,2 0-166,1 0 1,0 3-1,-4-3 1,0 2-64,-1 2 0,1-2 0,0 1 0,-1 0-373,1-1 0,0 4 586,-1-3 0,1 3 0,0 2 0</inkml:trace>
  <inkml:trace contextRef="#ctx0" brushRef="#br0" timeOffset="431">246 14 8181,'-13'0'633,"-1"0"0,0 0-509,1 0 0,4 2 0,-1 1 0,1 3-68,2 1 1,-5-2 0,3 3 0,-4-1-216,0 1 0,4 1 0,0 5 1,-2-1-269,-1 1 0,-2 0 427,0-1 0,1 1 0,-1-1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24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13 7830,'-8'0'-584,"0"0"784,0 0 1,2 1 40,2 3 1,2-2-126,2 6 1,0 0 0,2 4-90,2-1 0,-3-3-55,3 0 0,-2-1 0,1 2 26,1-1-44,0-6 1,-4 2-13,0-8 0,4 2 0,1-5 20,1 2 0,-2-4 43,4 1 1,-4-1 34,4 1 0,-2 1 1,4 5 77,-3-2 0,-3 0-44,4 4 0,-5 1 1,2 2-5,0 1 1,-4 5-55,3-1 1,-2 2 27,-2 2 0,0-4-17,0 0 0,1-6-66,3 2 0,-3-4 1,4-3-87,1 0 1,-4-7 48,6 3 0,-4-4 1,4-1 25,1 1 0,-3 3 35,2 0 0,-4 5-3,4 0 0,-4 1 57,4 2 0,-4 2 0,2 1 92,-1 5 1,-1 3 0,-4 0 18,0 1 0,2-4 0,0 0-53,2 1 0,4 1 1,-3 1-58,2-3 1,-4-3 0,5-5-63,1 0 0,-2 0 1,1 0-1,0-1-136,-2-3 1,5-2-1,-5-3 1,2 1 22,0-1 1,-4-1 0,2-2 98,-1 0 1,-1 1 0,-4-1 53,0 0 0,-1 4 0,-3 2 93,-4 1 0,2 1 1,-2 4-39,-1 0 1,2 1 0,-1 3-15,-1 4 1,4-2 0,1 2 0,3 1 55,1 2 1,-4-3-1,0-1 1,1 2-140,2 2 0,1-3 1,0 0-853,0 1 0,5 1 400,3 2 1,3-2 0,0-2 475,1-4 0,5-3 0,1-1 0</inkml:trace>
  <inkml:trace contextRef="#ctx0" brushRef="#br0" timeOffset="475">493 24 7774,'-10'-1'-172,"0"-2"1,3-1 24,-2 2 0,-2 1 977,-1 1 1,1 0-633,-1 0 0,5 1 1,2 3 35,0 4 0,2 2 0,-3 2-46,1-1 1,1 1 0,4 0-167,0 0 1,0-5 0,1 0-98,3-2 0,-1 3 0,4-4-193,2-1 0,2-2 0,1-2-77,-1-3 1,0 1-1,-2-5 167,-1-1 0,-2-1 0,3-2 139,-1 0 0,-5 0 0,2 2 270,0 2 451,-3-2-436,3 3 1,-1 2-1,0 5-164,-2 7 1,0-1 0,-2 2-119,0 1 0,0 1 1,1 2-515,3 0 1,-3-4-73,3 0 0,-3-5 0,1 4 622,1-2 0,-1-1 0,8-9 0,-3-2 0</inkml:trace>
  <inkml:trace contextRef="#ctx0" brushRef="#br0" timeOffset="903">587 36 6964,'6'0'1741,"1"0"-1545,-3 0 1,-3 1-1,4 3-69,1 4 1,-5 2-1,3 2 85,-3 0 0,-1 0-70,0-1 0,0-3-406,0 0-24,0-5 1,0 1 0,-1-8 133,-3-4 0,3-3 0,-3 0 0,2-1 109,2 0 0,4 0 0,1 2 0,1 1 0,0 2 0,1 1 263,2-1 1,1 5 0,2-1 12,0 6 0,-2-1 1,-1 6-1,-1 3-83,1 3 0,2-1 0,0 3 1,1-2-106,0 2 0,0-3 0,-2 2 0,-1-3-601,-1-4 1,-1 2 0,2-3 557,-2-1 0,-4-1 0,2-5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34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96 7917,'-2'-12'-85,"-1"1"218,-1 2 1,-1 4 267,5-4-351,0 6 1,0-1 10,0 8 1,1-1 0,3 6 0,2 2-24,1 1 1,-4 2 0,3-1 0,-1 2-23,-1 4 0,2-4 0,-3 3 0,2-3-53,-2-1 0,0 0 0,0-1 0,2 1-258,-2 0 1,-2-1-66,-1 1 0,0-5 0,2-1-40,2-2 0,-2-3 400,2-8 0,-2-3 0,-2-5 0</inkml:trace>
  <inkml:trace contextRef="#ctx0" brushRef="#br0" timeOffset="530">53 0 7917,'-9'0'-420,"0"0"103,-2 0 1,4 0 1324,-2 0-896,6 0 1,-2 0-19,10 0 0,-2 0 0,4 2 0,1 1-49,0 1 1,-1 2 0,4-3-100,-2 2 0,0 4 31,5-5 0,-5 6 0,-2-4 1,-1 1-189,-3 4 1,-1 1 118,-2 2 0,0-5-33,0 0 0,0-5-40,0 6 221,0-7 0,1 3 14,4-6 1,3 1-1,5 2-31,1 2 0,-1-1 0,1-4 49,0 0 1,-1 5 0,0 1 76,-4 1 0,-2-2-51,-2 4 0,-4 0-70,4 5 0,-5-2 1,-3-1-1,-3-4-9,-2-1 0,-1-1 0,-5-4 0,1 2-29,-1 2 1,0 0-1,1-5 1,-1 0-66,1 0 0,-1 0 0,0 0 0,1 0-104,-1 0 1,0 0 0,2-2-622,3-3 497,3 4 0,6-7 0,1 5 0,4-1 287,4 1 0,9 1 0,4-4 0,5-1 0</inkml:trace>
  <inkml:trace contextRef="#ctx0" brushRef="#br0" timeOffset="963">313 150 7917,'-14'0'-1456,"5"0"2645,0 0-750,6 0 1,-3 2-342,6 2 0,1-1 1,2 6-120,2 2 1,4-3-657,-5 1 138,7 0 1,-8 0 538,6 0 0,-6-6 0,3 3 0</inkml:trace>
  <inkml:trace contextRef="#ctx0" brushRef="#br0" timeOffset="1396">272 27 7288,'-8'2'-449,"4"2"1,4 4-1,3 6 449,1-1 0,7 1 0,-4 6 0,7 1 0</inkml:trace>
  <inkml:trace contextRef="#ctx0" brushRef="#br0" timeOffset="1819">531 164 7917,'-6'-9'181,"-3"0"1,-3 1 0,0-2-150,3 0 0,-4 7 0,4-1-84,-3 2 1,3 2-1,0 0 111,-2 0 0,-1 6 0,0 3 23,3 4 0,3-4 1,4 0-1,-1 1-24,-1 3 1,-1-4 0,5 0-77,0 1 1,0-2-1,2 0 15,2-2 0,4-2 0,6-4-172,-1 0 1,1 0-1,0-1-60,-1-4 1,1-2 0,0-7 69,-1 0 1,-4 5-1,0 0 70,2-2 1,-3 4 262,1-2-45,-6 6 0,3-2 0,-6 10-55,0 4 1,0-2 0,0 2-108,0 2 1,0 1-1,1 0 1,2-1-229,2-2 1,1-4 0,-1 2-17,4-1 0,-2-1 1,2-5 282,2 0 0,1-6 0,2-2 0</inkml:trace>
  <inkml:trace contextRef="#ctx0" brushRef="#br0" timeOffset="2253">722 96 7917,'-13'0'389,"-1"0"0,0-5-204,1 1 0,4-1 0,-1 5-242,0 0 0,2 0 0,-1 0 22,-1 0 1,2 0 0,-1 0-50,-2 0 0,5 6 32,2 3 1,4 2 0,4-1 11,5 0 1,5-3 0,3 2 0,1-3 24,-1 0 0,2-3 0,1 5 0,0 0 80,-1-1 0,0-4 0,-6 3 0,1-1 22,0-1 0,-1 5 0,1-2 115,0 0 1,-7-2-215,-2 4 0,-10-5 0,-4 4 0,-3-2-544,-2-3 1,-6-1 555,-2-2 0,-4 6 0,-1 1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38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41 7918,'-5'-9'-554,"1"0"0,-1 5 1186,5-5-326,0 6 0,2-4-143,2 7 1,-1 2 0,5 3-91,-2 4 1,3 3 0,-5 1-1,1 1-46,1 0 1,-4-1-1,2 1 1,-1 0-64,2-1 0,-4 6 0,5-1 1,-1-2 13,-1 0 0,1-3 0,-4 1 0,2 0 7,2-1 1,0 1 0,-4-2 1,4-3 88,-4 3 0,5-12-115,-6 0 1,0-1-1,0-8 1,0-2-38,0-1 0,2-2 1,1 1-1,1-1-1,-1 0 0,3 5 0,0 0 27,2-2 0,-3 4 51,4-2 0,0 6 27,4-2 1,-3 4 0,-1 2 72,1 4 0,-4-2 30,-1 6 1,-4 0-1,-1 5 50,0-1 1,0-4 0,0 0-50,0 2 1,-6 1-1,-3 0-97,-3-3 0,3-1 0,0-5-68,-2 2 1,-1-1 0,-1-4-659,-1 0 1,5 0 117,0 0 1,4 0 0,-2-1 573,0-4 0,3 2 0,5-5 0,4 2 0,3-4 0,5 2 0</inkml:trace>
  <inkml:trace contextRef="#ctx0" brushRef="#br0" timeOffset="432">383 178 7918,'0'-9'-69,"-1"1"185,-4 2 1,4 0-1,-5 3 111,0-1 0,3-1-193,-7 5 0,7 1 0,-3 3 0,2 2 38,-1 1 1,-1 2 0,3 5-33,-1 0 1,-1-1 0,5 1-30,0 0 0,0-1 1,2 1-56,2 0 1,-1-7 0,5-1 0,-1-1-11,1-1 1,1 1 0,5-5 33,-1 0 0,-4 0 0,0 0 13,2 0 1,-3-5 0,-1-1 0,-1-1-20,-3-4 1,-1 3-1,-2-1 1,0-1-1,0-2 1,0-2 0,-2 2-1,-1 1-18,-1 2 1,-7 0 0,2-3-50,-3 3 1,3 1-1,0 5-254,-2-1 1,-1-1 0,-2 6 83,1 4 1,4 1 0,1 5 0,2-2 262,3 1 0,-5 3 0,1 0 0</inkml:trace>
  <inkml:trace contextRef="#ctx0" brushRef="#br0" timeOffset="863">301 233 7792,'-13'0'-675,"4"0"1616,0 0-586,5 0-258,-2 0 1,8 0 0,2 0-129,6 0 1,2 0-1,1 0 1,1 0-109,0 0 1,-1 0 0,2 0-1,2 0-283,1 0 0,1 0 422,-6 0 0,7-7 0,1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9:12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46 7778,'-6'-4'1105,"0"1"-763,4 0 0,-3 3 303,2 0-259,2 0-167,-3 0 3,4 0 24,0 0-216,0 4 0,0 2-17,0 3 0,0 0-43,0 0 1,0 0 32,0 0 1,3-3 82,0 0-155,0-4 1,0 1-80,0-6 0,1 1 0,-2-4 46,1-1 1,1 0-1,-2 0 1,1 1 24,-1-1 0,-1 2 0,0-1 78,2-1 0,-1-2 28,4 0 0,-4 3 0,2 1 48,0 1 0,-3 0 0,4 2 93,-1-1 0,-2 0-98,4 3 0,-4 1 1,2 1-1,-1 2-11,0 1 0,0-2 0,-2 2 0,1 0-35,1 0 1,0-2 0,-3 3-85,0 2 0,1-1 0,1 0-363,1-1 0,0 0-205,-3 3 0,1-1 0,1-1-377,1-1 1,1-3 1002,-1 3 0,-1-4 0,4 1 0,0 2 0,3 0 0</inkml:trace>
  <inkml:trace contextRef="#ctx0" brushRef="#br0" timeOffset="280">183 127 8996,'5'0'875,"-1"0"0,-4 1-1095,0 2 1,0 0-1248,0 3-411,0 0 1878,0 3 0,4-4 0,1-1 0</inkml:trace>
  <inkml:trace contextRef="#ctx0" brushRef="#br0" timeOffset="1064">256 18 7614,'-9'0'584,"3"0"508,-1 0-420,5 0-364,-2 0 1,7 1-86,0 2 1,1-1-139,0 4 1,-2-1 0,3 2 23,-1 0 0,0-1-168,-1 3 0,-2-3-60,2 0 0,-2-3 0,0 2-80,2-1 11,-2-1 0,4-3 5,-2 0 1,-2-4-4,2-2 1,-1-2 167,1-1 1,-2 0 60,2 0 1,1 2-13,-1 1 0,1 3 181,-1-3 1,-1 4 334,4-1-442,-4 2 1,5 2 0,-4 2-40,-1 3 1,-1-1-1,-1 1-48,0 2 0,0-3 0,0 1-16,0 1 0,0-2-33,0 1 1,0-3 38,0 3 0,2-4-73,1 1 1,-1-3 0,4-3-16,1-3 0,-3 1 0,0 0 0,0 0 50,2 0 0,-1 2 1,1-3 42,1-1 1,-2 2-1,1 1 76,1 0 1,-2 3 567,1-2-402,1 2 0,1 2-144,-2 2 0,-1-1 0,-3 4 1,1 2 104,-1 0 0,-1 1 0,-1 0-243,0 0 0,0-3 0,1-1 0,1 0-1489,1 0 1,1-3 1515,-1 1 0,2 2 0,4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41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15 7319,'-14'0'285,"7"-7"-205,-5 6 0,9-5 0,-5 7 0,2 4-12,3 4 1,1-1 0,1 1 0,-2 3 6,-2 5 1,1-2 0,4 4 0,-2 1-4,-2 3 1,2-2 0,-2 2 0,2 3-15,2 4 1,0-1-1,0 3 1,0-3-27,0-2 0,0 0 0,0-1 1,0-2-59,0-1 0,2-6 0,1 1 0,3-1-178,1 1 1,-2-8-1,4 3 1,2-6-68,1-4 0,1 3 0,1-1 0,0-2-267,-1-2 1,2-2 537,4-4 0,-4-2 0,5-7 0</inkml:trace>
  <inkml:trace contextRef="#ctx0" brushRef="#br0" timeOffset="666">341 370 7965,'-7'-7'-410,"-1"1"562,4-3 0,2-3-67,-2 3-103,-4 3 1,5 0 52,-6 6 1,0 0-1,-5 1-5,1 4 1,0-2 0,3 6 0,1 2 40,-2 1 0,5-3 1,0 0-3,0 2 0,4 1 1,-2 2 33,2-1 0,2-4 0,2 0-90,2 2 0,4 0 0,6-2 1,-1-5-65,1-2 0,0-2 1,-1 0-1,1 0-47,-1 0 1,1 0-1,0-2 1,-1-2-182,1-5 1,-2-4 0,-1-2 0,-4-1-2,0-3 1,-3-3 0,-4 2-1,0-1 280,0-4 0,-6 4 0,-5-2 0,-4-1 0,-3-2 0,0 4 0,3 0 0,-2 1-17,-1 0 0,0 4 0,4-1 400,0 3 1,5 6 14,0 0 1,6 7-215,-2 2 1,5 2 0,5 7-43,4 1 0,-1 1 0,-1 0 0,1-2-77,-1 1 0,-2 2 0,3 2 0,-1 0-21,1-1 1,-4-4 0,4 1 0,-2 0-3,-3 2 0,3 2 1,0 0-1,0-1-56,0 1 0,0 0 1,-3-1-70,2 1 0,4 0 1,-4-1-135,-2 1 0,3 0-145,-2-1 1,5-4-95,-4 0 0,5-6 5,0 2 0,-3-3 451,2-2 0,0-7 0,5 0 0</inkml:trace>
  <inkml:trace contextRef="#ctx0" brushRef="#br0" timeOffset="1100">423 42 7965,'-7'-6'77,"-5"4"297,3-2 1,1 2-7,-1 2 1,4 0-472,-4 0 119,6 0 1,-1 2-49,8 2 1,-1-1 0,5 6 0,-1 2 26,1 1 1,0-3 0,2 0-1,-1 2 23,2 1 0,-4 3 0,3 2 0,-1 1-1,-2-1 1,4 3 0,-5-2 0,0 0-20,0 2 0,0-4 1,-3 6-1,2-1-24,-2 0 1,-2-3 0,-1 4 0,0-3-86,0-2 0,-1-2 0,-2-1 0,-2-1-207,2 1 0,-3-5-759,2 0 1077,-7 0 0,9-1 0,-4-2 0</inkml:trace>
  <inkml:trace contextRef="#ctx0" brushRef="#br0" timeOffset="1699">615 301 7884,'-14'0'-89,"5"0"218,0 0 0,1-1 253,-1-4 0,4 4-244,10-4 1,3-1-68,5 2 0,1-1 1,0 5-314,-1 0 1,1-5-203,-1 1 1,1-1 0,0 5-191,-1 0 1,-3 0 633,-1 0 0,-6 0 0,3 0 0</inkml:trace>
  <inkml:trace contextRef="#ctx0" brushRef="#br0" timeOffset="2140">642 383 7884,'-9'0'74,"1"2"361,2 2-179,2-2-214,4 4 1,6-6-347,3 0 0,3-5 0,1 1 304,1 1 0,0-5 0,-1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45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69 7990,'-13'0'427,"-1"0"1,5 0-416,0 0 0,6 1 0,-2 4-34,4 4 1,1 3-1,1 2 1,2-1 59,2 1 1,1 4 0,-3 2 0,2 0-102,-2-1 0,0 1 0,0-3 0,1 1-54,-1-1 0,-1-7 0,-1-1-705,4 2-159,-4 1 981,5-4 0,-6-8 0,7-8 0,0-5 0</inkml:trace>
  <inkml:trace contextRef="#ctx0" brushRef="#br0" timeOffset="464">28 41 7963,'14'0'114,"-1"0"26,1 0 0,-3-1 0,2-2-89,7-2 0,-5-4 0,2 5 0,0 1-261,-2 1 0,0 1 0,-1-2-251,-1-2 0,1 1-404,0 4 865,-7 0 0,-1 6 0,-6 3 0,-12 3 0,-3 1 0</inkml:trace>
  <inkml:trace contextRef="#ctx0" brushRef="#br0" timeOffset="895">69 205 7963,'-14'6'-620,"5"-4"1067,0 2-248,6 4 0,-1-6-118,8 2 1,2-4 0,5-3 0,-2-1-103,2 0 1,7-2 0,3 0-259,0-1 1,-6 4 0,-5-2-320,0 4 0,2 1 598,2 0 0,-6 0 0,-2 6 0,-6 1 0</inkml:trace>
  <inkml:trace contextRef="#ctx0" brushRef="#br0" timeOffset="896">55 356 7850,'-7'6'-371,"-5"-5"0,12 5 597,0-6 1,1 0 0,8-1-217,2-4 1,1 4 0,2-4-1,-2 2-155,-3-2 0,3 4 0,-3-4 145,3 4 0,2-5 0,0-2 0</inkml:trace>
  <inkml:trace contextRef="#ctx0" brushRef="#br0" timeOffset="1323">247 301 7963,'-14'0'-338,"0"6"1,7-3 510,2 6 0,10-1 1,4 2-1,3-1-153,2 2 1,-1-3 0,1-1 0,0 1-23,-1-1 0,5-2 1,1 3-1,-3-1-193,0 1 1,-7-5 0,0 1 0,1-2-312,2-2 1,-2 4 505,-1 1 0,0-1 0,4-4 0</inkml:trace>
  <inkml:trace contextRef="#ctx0" brushRef="#br0" timeOffset="1324">383 342 7963,'-13'0'256,"-1"0"0,5 1 1,0 2-111,-2 2 0,3 4 0,-1-3-201,-1 2 0,-2 1 1,-1 4-219,4 1 1,-3-5 272,3 0 0,-3 0 0,-2 5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48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28 7974,'-9'0'-55,"0"0"0,4 0 111,-4 0 58,0-7 1,-3 4 7,3-6 1,-3 6-177,3-1 1,1 2 11,-1 2 0,5 0 0,-6 0 24,0 0 0,2 0 1,-1 0 83,-2 0 1,4 0 42,-2 0 1,4 5-89,-4-1 0,5 2 18,-6-1 49,7-4 0,-3 7 164,6-3-167,0 2 1,0 7 0,2-2-30,2-3 0,-2-1 0,3-4-14,-4 5 1,4 3 0,-1 2-36,-1 0 1,0-1 0,0 1 0,2 0 0,-1-1 1,-4 1-1,0 1-4,0 3 1,0-2-1,0 3 1,0 0 9,0-1 1,0 4-1,0-3 1,0-1 0,0 2 0,0-1 1,0 4-1,0-3 16,0 0 0,0-5 1,0 3-1,-1-3 31,-4-1 0,4-5 0,-4 0-12,4 2-34,1-5-36,0 0 32,0-6 1,0-2 0,1-1-27,4-1 0,-2-1 6,6 5 0,-5-5 1,6 1-15,0 1 1,-2 1 0,1 2-42,1 0 1,-2 0 0,1 0-207,2 0 0,1 0-134,2 0 0,-1 0-445,1 0 1,0 0 847,-1 0 0,-5-6 0,-2-1 0</inkml:trace>
  <inkml:trace contextRef="#ctx0" brushRef="#br0" timeOffset="665">342 301 7942,'-6'-8'103,"3"-3"0,-5 5-30,2-1 0,0 2 0,3-4-230,-2-2 1,-1 4 224,2-2 1,-4 1-47,-6-1 1,1 5 0,-1 8 40,1 5 0,3-1 1,3 1-1,1 3 36,3 5 0,-3-2 0,1 3 0,2-3-5,2-1 1,1 1 0,0 2-35,0 1 1,1 0 0,4-4-37,4 0 1,-2-7 0,2-2-1,2-4-58,1-1 1,-3 0-1,0-1 1,2-4-151,1-4 1,-3-3-1,0-2 1,0-1-14,-1-3 0,3 3 0,-7-5 0,-1 2-27,-1 0 1,-2-5 0,0 3-1,0-1 159,0-3 0,-2 2 0,-1 1 1,-3 0 38,-1 0 0,2 4 0,-3-1 0,2 3 121,3 1 0,-3 5 0,0 1 331,-1 2-223,4-5 1,-4 11 0,7 0-110,0 8 1,0 4 0,0 2 0,0 0 39,0-1 1,0 1 0,0 1 0,2 2 12,3 1 0,-4 5 0,5-4 0,-1 3-100,-1 2 0,2-3 0,-3 2 0,3 0-37,2-2 1,-5 0 0,3-4 0,-1 1-24,-1-1 0,2-2 0,-3-1 0,2-1-202,-2 1 0,3-5-1006,-2 0-120,7-6 1341,-3 3 0,-1-12 0,-1-2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51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26 7920,'-6'-7'-239,"4"1"1,-4 4-1,5-1 421,-4-2 1,4 2-102,-4 8 1,4 3 0,1 5 0,-2 1 12,-2 0 0,0 1 1,-3 3-1,-1 3-3,1 0 0,2 5 0,-2-3 1,-1 3-29,0 1 0,5 0 1,-1-1-1,2-2-63,2-1 1,0-6 0,2 1 0,1-3-22,1-1 1,9-7-1,-1 0 1,4-3-97,1 1 0,3-1 0,0-4 0,-1-1-221,1-4 1,3-1 0,-4-5-1,1 2-701,0-1 1039,-2-2 0,2-2 0,1 0 0</inkml:trace>
  <inkml:trace contextRef="#ctx0" brushRef="#br0" timeOffset="441">178 67 7637,'-8'0'-117,"2"6"1,8 3 361,2 3 0,2 2 0,5 0 0,-2-1-149,2 1 1,5 0 0,3-1 0,-3 1-54,-1 0 0,-1 4 1,0 0-1,-1-1-170,1-2 1,-5-1 0,0-1-249,2 1 1,-1 0-227,0-1 0,-3-5 601,-2-4 0,-4-2 0,5-8 0,-6-2 0</inkml:trace>
  <inkml:trace contextRef="#ctx0" brushRef="#br0" timeOffset="886">355 67 7920,'-13'0'-1555,"-1"0"2629,0 0-798,7 0 0,-4 2 0,7 2-100,1 5 1,1 3 0,2 2 0,0 0-127,0-1 1,-5 3 0,-1 0-1,0 4-1,0 1 0,0-3 0,3 4 0,-3-1-61,-1 0 1,-1-4 0,-3 1-90,2-3 0,2-1-944,-2 0 604,2-7 0,9-2 0,3-10-359,4-4 800,3-3 0,7-2 0,3 1 0</inkml:trace>
  <inkml:trace contextRef="#ctx0" brushRef="#br0" timeOffset="1337">369 26 7920,'-9'-1'-389,"0"-4"664,6 4-41,-3-5 0,7 6-120,4 0 0,-2 0 0,4 1 0,-1 4-27,-3 4 1,4-2 0,-1 2 0,0 2-42,0 1 1,3 2-1,-3-1 1,0 1-64,0 0 0,5 4 0,-4 0 0,2-1 13,0-2 0,-6 3 0,4 2 0,-3 0-23,1-1 0,-1 4 0,-4-3 0,0 0-1,0-1 1,0 4-1,0-5 1,-1-1-48,-4-2 1,2-1 0,-6-1-162,-2 1 0,4-6-466,-2-4 1,4-2 701,-4-2 0,6-12 0,-3-4 0</inkml:trace>
  <inkml:trace contextRef="#ctx0" brushRef="#br0" timeOffset="2017">533 67 7743,'-14'0'-124,"1"0"1,3 0 0,1 0 0,0-1 1069,2-4-619,1 4-217,6-12 1,6 12 0,3-4-84,3 4 0,-3 1 0,0 0 1,2 0-21,1 0 0,1 0 0,1 0 0,0 0-4,-1 0 0,0-2 0,-3-1 1,-1-1 3,2 1 1,1 1-1,0 1 1,-1-2 8,-2-2 1,0 1-31,5 4 0,-5 0-10,0 0 0,-5 0 1,4 1 20,-2 4 0,-1-2 0,-5 6 14,0 1 1,0 3 0,0 0 0,0 1 38,0-1 0,0 1 1,0 1-1,0 2-3,0 1 1,0 5-1,0-3 1,0 1-15,0 3 1,0-3-1,0 2 1,0 0-29,0-2 0,0 0 1,1-4-1,2 1-1,2-1 1,-1 3 0,-4-2 0,0-1-1,0-2 1,0-6-1,0 0 15,0 2-9,0 1 28,0-5 101,0-1-93,0-6 1,-1 0-23,-4 0 0,2-1 1,-6-2-17,-2-2 1,4 1 0,-2 4-79,-2 0 1,-1 0 0,-2 0-208,1 0 1,4 0 0,-1 0-440,0 0 0,2 0 58,-1 0 0,5 0 658,-5 0 0,5-6 0,-2-2 0</inkml:trace>
  <inkml:trace contextRef="#ctx0" brushRef="#br0" timeOffset="3051">929 258 8228,'-14'5'269,"0"-1"0,5 1-334,0-5 0,8 0 275,1 0 0,6 0 0,7-2 34,1-2 1,-5 2 0,0-2-425,2 2 1,-3 2-466,1 0 0,0 0-143,4 0 0,-4 0 788,1 0 0,-1 0 0,4 0 0</inkml:trace>
  <inkml:trace contextRef="#ctx0" brushRef="#br0" timeOffset="3550">1202 108 7684,'0'-9'280,"0"0"-196,-6 6 1,3-3 0,-5 7-1,1 2 68,-1 2 0,5 6 0,-3-2 14,0 3 0,3 1 1,-5 3-1,1 0 30,-1 2 0,5 2 1,-2-3-1,4 3-45,1 1 0,0-3 0,0 3 1,1-1-59,4-3 0,-2-2 1,6-3-1,2-1-79,1-2 1,2-6 0,-1 3 0,1-2-46,-1 1 1,1-2 0,1-8 0,2-4-122,1-3 0,0-1 0,-4-1 0,0-1-58,-1-3 0,-4 1 1,-1-4-1,0 1 7,-1 3 1,-4-3-1,2 2 1,-4 2 183,-1 0 1,0 3 0,-1-1 0,-4 0-14,-4 1 1,-3 4 0,-2 1 133,1 2 0,-5-3 0,-1 4 0,3 2 21,0 2 0,3 1 0,-1 0 0,0 0-142,1 0 1,-1 1 0,1 2-91,-1 2 1,2 6-1,1-4 1,4 2-193,0 0 1,-2 0 0,5 5 0,1 0-176,1-1 1,2 1 0,0 0 475,0-1 0,0 7 0,0 1 0</inkml:trace>
  <inkml:trace contextRef="#ctx0" brushRef="#br0" timeOffset="3986">1079 327 7894,'-14'0'201,"7"0"0,2-5 0,10-1-52,4-2 0,8 5 1,1-1-1,0 1-47,2-2 1,-5 4 0,5-5 0,-2 1-108,0 1 1,6-3 0,-3 4 0,1-1-242,-4 1 1,2-3 0,-2 1 0,-1 2-902,-2 2 1147,4-5 0,3 4 0,5-4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01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7250,'8'1'699,"-2"2"-649,0 2 1,-5 5 0,5-2 0,0 1-27,4 0 1,-3 0-1,2 5 1,0 0-28,-1-1 1,4-4 0,-4 0 0,1 1 21,0-3 0,-2 5 0,4-4 93,-2-1 0,-4 0-13,4-7 1,-5-2-65,5-3 0,-6-2 0,2-7-53,-3 1 0,-2-3 1,0 0-1,0-2-28,0 1 0,0 2 0,0-1 1,0 0-67,0-2 1,0-1-1,0 6 1,0-1-244,0 0 1,0 1 37,0-1 0,1 5 0,4 1 145,4 2 0,-3 3 1,0 8-1,-2 4 172,1 3 0,6 2 0,-4-1 0</inkml:trace>
  <inkml:trace contextRef="#ctx0" brushRef="#br0" timeOffset="476">382 217 6790,'-13'-7'-237,"4"-4"335,-1 7 1,6-6 0,-4 4 6,2-1 0,0 4 0,3-3-3,-1 0 0,-2 4 1,1-2 21,-4 2 0,1 2-40,-1 0 0,6 2 0,-3 1 37,0 1 1,5 7-44,-4-2 1,3 3-1,4 0-41,3-3 0,-2 2 0,6-5-151,1 1 1,-2-3 0,1 0 2,2-2 0,1-2 0,1 0-39,1 0 1,-5-5-1,-1-1 1,-1 0-96,1 0 0,-1-5 0,4 2 173,-2-3 1,-6 3 0,2 0 51,-4-2 0,-1 4 388,0-3-225,0 7 1,0-1 0,0 8-64,0 6 0,-1-3 0,-2 2-74,-2 2 0,1-4 0,4 3-136,0 0 1,0-2-242,0 1 1,0-5 370,0 5 0,6-5 0,1 2 0</inkml:trace>
  <inkml:trace contextRef="#ctx0" brushRef="#br0" timeOffset="914">464 149 7792,'-7'2'-208,"2"2"1,2-2 363,-1 2 0,2-1-12,-3 2 1,4-2-30,1 6 0,1-5-129,4 6 0,-2-3-137,6 2 0,-4-4 15,4-10 0,-6 2 1,3-4 44,0 1 1,-3-5-1,6 2 22,2-3 0,-4 3 1,2-1 34,2 0 1,1 2 0,2 1 28,-1 1 1,-3-4 0,-1 4 86,1-1 1,-2 4 164,1-2 1,-6 5-138,2 5 0,-4-2 0,-1 6 1,0 2-54,0 1 0,0-3 0,0 0 1,0 2-35,0 1 0,-1 0 1,-2-2-1,-2 0-79,2 0 1,1-2-1,2 1-734,0 1-199,0-3 989,0-1 0,7-12 0,0-2 0</inkml:trace>
  <inkml:trace contextRef="#ctx0" brushRef="#br0" timeOffset="1344">628 12 7799,'-14'0'-704,"5"0"539,0 0 0,5 0 115,-5 0 0,6 7 0,-2 2 1,3 3-34,2 1 1,5 1 0,1 0-1,2-1-172,2 1 255,2 0 0,2 5 0,0 3 0</inkml:trace>
  <inkml:trace contextRef="#ctx0" brushRef="#br0" timeOffset="1772">792 149 7718,'-6'-8'-462,"3"-2"0,-5 4 582,2-2 0,-4 4-14,0-6 0,3 7 17,-2-1 0,1 4 0,-2 3 45,0 1 0,7 7 0,-1-2-22,2 3 1,-2 2-1,-1 0-35,2-1 0,2-4-147,1 1 1,4-6 0,2 4-86,2-2 0,-4-2 0,6-4-111,0 0 1,-2 0-1,1-1 73,2-4 1,1-1 0,0-4 9,-3 0 0,-2 6 154,-2-5 0,-2 4 56,6-4 1,-4 6 233,4-1-219,-6 2 1,3 4 0,-6 2-83,0 5 0,0-1 0,0 1-176,0 1 1,0-2-179,0 1 1,0-4 359,0 4 0,0-6 0,6 3 0,2-6 0</inkml:trace>
  <inkml:trace contextRef="#ctx0" brushRef="#br0" timeOffset="2207">888 135 7131,'-8'0'407,"2"0"0,6 2-310,0 2 1,0-1-54,0 7 0,0-1-56,0 4 0,0-4-6,0 1-310,0-7 110,0 3 1,6-12 185,3-4 0,-1 3 0,1-2 32,1-2 0,-2 4 0,1-3 37,2 0 0,1 2 51,1-1 1,1 6-20,0-1 1,-7 4 0,-1 4-82,0 5 0,-4 3 0,3 2-57,-4 0 0,-1-1 1,0 1-213,0 0 0,0-1 0,2-1-347,2-2 628,-2 2 0,10-11 0,-5 5 0</inkml:trace>
  <inkml:trace contextRef="#ctx0" brushRef="#br0" timeOffset="2653">1174 94 7898,'-9'0'-1132,"0"2"1335,-2 2 0,4-2 0,-2 4 104,-2 0 1,5-3-1,0 6-193,0 2 0,4 1 0,-2 2 1,2-1-47,2 1 1,0 0 0,0-1 0,2 1-120,2 0 1,4-5 0,6-2-1,-1 1-130,1-1 1,-5-4 0,0 2 0,2-3-246,1-2 0,2 0 0,-1 0-519,1 0 945,0 0 0,-1-7 0,1 0 0</inkml:trace>
  <inkml:trace contextRef="#ctx0" brushRef="#br0" timeOffset="3091">1256 217 7337,'0'8'675,"6"-4"0,3-7-652,3-1 1,-2-5 0,-1 3-1,0-2-224,-2-3 0,6 1 0,-6-1-42,1 2 1,2 0-1,-5-5-7,-2 1 1,-2 4 256,-1-1 1,-1 9 182,-4 1 0,2 1 1,-4 9-1,-1 0 59,1 2 0,2 2 1,-3 0-1,2-1-59,3 1 0,-3 0 0,2-1 0,1 1-110,1 0 1,4-5 0,2 0 0,4 1-260,-1 3 0,7-1 1,-2-3-1,6-5 179,4-2 0,0-2 0,6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06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1 151 7461,'0'-8'1093,"0"-4"-1208,0 10 0,0-5-748,0 2-106,0 4 969,0-5 0,0 6 0,0 0 0</inkml:trace>
  <inkml:trace contextRef="#ctx0" brushRef="#br0" timeOffset="439">69 260 7700,'-4'9'-234,"-1"0"348,1-6-356,4 3 1,1-10-213,4-1 0,2-4 454,7 4 0,-1-5 0,1 2 0</inkml:trace>
  <inkml:trace contextRef="#ctx0" brushRef="#br0" timeOffset="874">520 55 7703,'-9'0'-106,"0"0"0,1 2 193,-1 2 0,3-1 1,6 6-1,0 2-25,0 1 0,0 2 1,0-1-1,0 3-66,0 2 0,0-3 0,1 3 1,2-3-129,2-1 0,4 0 0,-4-1 0,-1-1-220,2-2 1,-4 2-1,4-5-204,0 1 556,-5-2 0,5-6 0,-6 0 0</inkml:trace>
  <inkml:trace contextRef="#ctx0" brushRef="#br0" timeOffset="1309">465 69 7928,'-7'0'-316,"2"-6"525,10-3 0,4 1 1,7 0-154,3 2 0,-1 2 0,-5 2 0,3-1-140,2-1 0,-3-1 0,3 4 1,-3-2-141,-1-2 1,0 1 0,-1 4 0,1 0-644,0 0 867,-1 0 0,1 0 0,0 0 0</inkml:trace>
  <inkml:trace contextRef="#ctx0" brushRef="#br0" timeOffset="1310">492 151 7928,'-13'9'-186,"-1"0"0,5-6 1,1 3-245,2 0 1,-3-3 670,5 6 0,-1-4-57,5 4 0,2-6 0,2 1-87,5-2 0,-1-2 0,1-2 0,2-1-108,1-1 1,1-2-1,1 3-250,0-2 0,-1-4 0,1 5 261,0 1 0,-1-5 0,1 0 0</inkml:trace>
  <inkml:trace contextRef="#ctx0" brushRef="#br0" timeOffset="1746">438 328 7928,'-14'0'179,"8"0"-73,6 0 0,6 0 1,8 0-112,-1 0 0,1 0 1,0-1-1,-1-2-164,1-2 1,0 1-1,-1 4 1,3-2-630,2-3 798,-3 4 0,11-11 0,-5 4 0</inkml:trace>
  <inkml:trace contextRef="#ctx0" brushRef="#br0" timeOffset="1747">697 274 7928,'-9'0'-1413,"0"0"1730,0 6 0,3-3-155,6 6 0,6-5 0,8 4 1,-1 0-173,1-1 0,0-2 0,-1 4 1,1 0-89,0-2 1,-1 4-1,1-6 1,-1-1-76,1 2 0,0-4 0,-1 4-223,1 0 1,-5-5 395,0 4 0,-6-10 0,3-2 0</inkml:trace>
  <inkml:trace contextRef="#ctx0" brushRef="#br0" timeOffset="2181">847 301 7928,'-9'0'268,"0"0"0,5 0-46,-5 0 1,-1 1-186,-3 4 0,1-2 0,1 6 0,2 0-57,-2-1 1,4 2 0,-2-4-280,-2 2 0,-1 0 299,-2 1 0,7 3 0,1-5 0</inkml:trace>
  <inkml:trace contextRef="#ctx0" brushRef="#br0" timeOffset="2625">1121 1 6737,'-10'0'407,"1"0"1,5 0-157,-5 0 0,4 0-128,-4 0 1,4 0-1,-4 0 6,-1 0 1,2 0-75,-1 0 0,0 0 3,-5 0 1,5 1-104,0 4-14,0-4 1,0 10 155,0-7-19,6 7 0,-2-4-25,10 7 0,-4-5 0,5-1-19,0-2 0,-3 4 0,5 0-4,-2 2 0,0 0 0,-3 0-28,2 2 1,1 1-1,-3 8 1,1-5-17,-1-3 0,3 0 1,-1 2-1,0 1 7,1-1 0,-5-2 1,4-1-1,-4-1 0,-1 1 0,2 0 0,1-1 5,1 1 1,1-1 29,-5 1-27,0-6-150,0-2 132,0-6-16,0-6 0,1 4-46,4-2 0,-2 1 0,6 0-111,2-2 1,1 0 0,2 5-147,-1 0 0,1-4 0,-1-1 1,1 2 335,0 2 0,-1-5 0,1-2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10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124 272 6748,'-8'-6'95,"0"4"0,5-4 420,-1 0-352,-1 5 1,4-7-103,-4 4 1,4 1 0,-5-5-46,-1 2 1,4 1-30,-6 5 0,5 0 6,-5 0 0,4 2 1,-2 2-1,-1 6 19,0 2 0,5 1 0,-1 1 0,2 0 29,2-1 0,-4 1 0,-1 0-5,2-1 1,2-4-1,2 0 33,4 2 1,-2-5-1,6-1-54,1-4 1,3-2-1,0-4 1,1-4-92,0-3 0,-2-2 0,-2 1 1,-1-1-83,2 0 0,0 1 0,-1-1 0,-2-1 71,-2-3 0,-2 1 0,-4-4 0,0 1 50,0 3 0,0-2 0,0-1 0,0 0 29,0 0 1,-4 2 0,-2 5 0,0-1 194,0 0 1,-5 5 13,2 0 0,-3 6-192,-2-2 1,7 5 0,2 5 5,4 4 0,1 3 1,0 2-1,0 0 41,0-1 1,0 2 0,0 2-1,0 1-22,0-1 1,1 3 0,2-2 0,2-1-33,-2-2 0,3 3 1,-2 0-1,-1-1-18,-1-2 0,2-1 0,1-1 0,0-1-60,1-2 0,-5 2 1,5-5-1,-1 2-88,-1 0 1,5-4 0,-3 3-266,2-2 1,-3 3 100,4-5 0,-5 1 328,5-5 0,0 0 0,5 0 0</inkml:trace>
  <inkml:trace contextRef="#ctx0" brushRef="#br0" timeOffset="489">369 81 7912,'-13'0'64,"4"0"-108,-1 0 1,6 4 0,-4 2 56,2 2 0,0 1 0,3 5 94,-1-1 1,-1 1-1,5 1 1,0 2-40,0 1 1,0 0 0,0-4-1,2 0-60,2-1 0,-1 1 0,5 0 0,-1-2-142,1-3 0,1 1 1,5-3-166,-1 0 1,1-4-1,0 2-255,-1-4 0,1-2 554,0-4 0,5-2 0,3-7 0</inkml:trace>
  <inkml:trace contextRef="#ctx0" brushRef="#br0" timeOffset="921">465 149 7724,'-8'0'-588,"2"2"754,6 2 1,6 4-1,3 5-147,4 1 1,-4-5 0,0-1-1,1-1-45,2 1 1,-2-1 0,-1 4-153,1-2 1,2-1-1,1 2 1,-3-2-519,-1-2 696,0-1 0,5 1 0,0 1 0</inkml:trace>
  <inkml:trace contextRef="#ctx0" brushRef="#br0" timeOffset="1354">629 135 7260,'-14'2'-325,"0"2"0,5-2 1,0 3 602,-1-4 0,2 1 1,0 2-144,2 5 0,-4 3 0,2 2-101,1 0 0,-1-1 0,5 1 1,-2 0-56,2-1 0,2-4 0,1 1-306,0 0 0,0-2-88,0 1 1,1-6 414,4 1 0,2-8 0,7-4 0</inkml:trace>
  <inkml:trace contextRef="#ctx0" brushRef="#br0" timeOffset="1786">656 13 7914,'-9'0'17,"0"0"-109,6 0 0,-2 0 151,10 0 0,-2 6 0,6 1 0,0 2-48,-1 0 1,4 1 0,-3 3-1,3 1-33,2-1 0,-1 1 0,-1 0 0,-1-1 5,-2 1 0,0 0 1,3-1-1,-3 3 11,-4 2 1,1-3 0,-1 3 0,-2-1-39,-2 1 1,-1-3 0,-1 3 0,-2-2 0,-3-4 0,-2-2 0,-1-1 0,0 1-448,0-3 0,4 4 491,-4-7 0,0 7 0,-5-3 0</inkml:trace>
  <inkml:trace contextRef="#ctx0" brushRef="#br0" timeOffset="2430">997 272 7817,'-13'0'-1115,"1"-2"1343,2-2 1,6 2-75,8-2 1,-2 1 0,4 0-227,0-2 1,2 1 0,5 4-138,1 0 1,0 0 0,-1 0-258,1 0 466,-6 0 0,4 0 0,-5 0 0</inkml:trace>
  <inkml:trace contextRef="#ctx0" brushRef="#br0" timeOffset="2867">1270 122 8417,'0'18'53,"0"0"1,0 0 0,0-2 0,0 0-100,0 2 1,0 5 0,0-5 0,2-1-185,2-2 0,-2-1 0,3 0-450,-4-1 0,5-5 680,3-4 0,3-8 0,2-4 0</inkml:trace>
  <inkml:trace contextRef="#ctx0" brushRef="#br0" timeOffset="3300">1298 94 7863,'-9'0'-477,"0"0"0,1-1 817,-1-4 1,4 4 0,10-4 0,4 4-212,3 1 1,-3-5 0,0 1 0,3 1-96,5 1 1,-2 1 0,5-2 0,-2-2-117,0 2 1,2-3 0,-3 1 0,1 2-289,-1 2 0,-2-1 1,-1-1-138,-1-1 1,-5 1 506,-4 7 0,-2-2 0,-14 10 0,-3-4 0</inkml:trace>
  <inkml:trace contextRef="#ctx0" brushRef="#br0" timeOffset="3735">1298 190 7810,'-6'8'-52,"4"-1"167,-2-2 1,1-4 4,-2 4 51,3-4 0,2-1-248,10 0 1,-3 0-1,2 0-239,2 0 0,1 0 1,2 0-669,-1 0 984,-5 0 0,4 0 0,-4 0 0</inkml:trace>
  <inkml:trace contextRef="#ctx0" brushRef="#br0" timeOffset="3736">1284 327 7863,'-8'1'-497,"2"2"501,0 2 157,5-1 0,1-4-158,9 0 1,3 0-1,2 0-89,-1 0 1,1 0 0,0 0 0,-1 0-622,1 0 707,0 0 0,-1-6 0,1-1 0</inkml:trace>
  <inkml:trace contextRef="#ctx0" brushRef="#br0" timeOffset="4170">1530 272 7863,'-14'0'-196,"1"0"1,5 1 317,3 4 1,8-2 0,4 5-1,0-1-133,4 1 1,1-4 0,0 5 0,-1 1-70,-2-3 1,0 5 0,4-4 0,1 1-153,0 0 0,-5-6 0,-2 3 0,1-1 232,0-1 0,1 1 0,4-5 0</inkml:trace>
  <inkml:trace contextRef="#ctx0" brushRef="#br0" timeOffset="4171">1639 272 7801,'-9'1'22,"0"4"0,4-2 0,-4 5 0,0-1 86,2 1 1,-6-4 0,6 5-1,-2 2-117,0 1 0,-1 0 0,-2-1 1,2-2-257,1 2 265,6-5 0,-10 6 0,6-4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17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42 7959,'-9'0'0,"1"-2"-613,2-2 1032,-5 2-185,4-4-182,-7 6 1,5 0-12,0 0 1,0 0-7,-5 0 0,5 0 0,0 0 28,-2 0 0,4 0 0,-2 0 38,-2 0 1,4 2-88,-3 2 0,3-1-59,-2 6 1,1-6 33,4 2 0,2-2 93,-2 2 1,2-2-14,2 6 1,0-5 0,0 5-16,0 2 0,0-3 0,0 1 0,0 1-17,0 2 1,2 2-1,1 0-46,1-1 1,1 6 0,-5-1 0,0-1 5,0-2 1,0-2-1,0 3 1,0 0-15,0 2 0,0 1 1,0-6-1,0 1 17,0 0 0,0-1 1,0 1-1,0 0 15,0-1 0,0-4 0,0 0 1,0 2 0,4 1-13,1 2-13,-1-7 5,-4-1 0,2-6 0,1-1-1,1-4 1,2 4 0,-2-5 1,0 0 1,7 3-35,-2-6 1,3 4-1,2-3-84,-1 2 1,-4 0 0,0 3-191,2-1 1,1-1-1,2 4-163,-1-4 0,-3 4 475,-1-4 0,0 4 0,4 1 0</inkml:trace>
  <inkml:trace contextRef="#ctx0" brushRef="#br0" timeOffset="444">356 247 7923,'0'-14'-201,"-5"0"0,-1 2-171,-1 3 0,2-3 470,-4 3 0,6 1 0,-3 1 65,0 1 1,-2 1-42,-5 5 1,-1 6 0,2 3-1,1 3 11,2 2 0,2 0 0,-4-1 1,3 1-4,2 0 1,0-1 0,3 1-58,-1 0 1,-1-1 0,5 1-102,0 0 1,5-5-1,1-2 1,1-1-80,4-3 1,1-1 0,2-2-1,-1 0-142,1 0 0,0-6 0,1-2 1,0-1-233,-1 0 1,2 0 480,-6-5 0,2-5 0,1-3 0</inkml:trace>
  <inkml:trace contextRef="#ctx0" brushRef="#br0" timeOffset="946">315 1 7914,'0'9'-6,"0"0"0,-5-4 160,1 4 1,-1 0 0,5 5-93,0-1 1,0 5 0,0 1-1,0-1-102,0 2 1,0-1 0,0 6 0,0-3 58,0 3 1,0-4-1,2 2 1,1-1-187,1 0 0,1-3 1,-3-5-1,1 0-236,1-1 1,2-1 0,-3-1-260,2-2 662,5-6 0,-2 3 0,6-6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20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69 164 6361,'-9'-8'592,"0"4"-454,6 2 1,-5 2-30,4 0 0,1 6 1,-5 3-5,2 4 1,1-4-1,5 0 1,0 3 2,0 5 1,-4-2-1,-1 3 1,2-1-41,2 1 0,1-3 0,0 5 0,0-2-46,0 0 1,4 5-1,1-5 1,-1-1-117,3-2 1,-4-6-1,6 0-80,1 2 1,2-5 0,2-2-156,0-2 0,-1-2 0,1 0 0,0-2-381,-1-2 710,-5 2 0,4-10 0,-4 5 0</inkml:trace>
  <inkml:trace contextRef="#ctx0" brushRef="#br0" timeOffset="441">192 246 7685,'-14'0'109,"7"6"1,1-3-16,6 6 0,6 0 0,3 5-29,3-1 0,2-4 0,-1 1 0,1 0-122,0 2 1,-1 0 0,1-1 0,0-2-109,-1 2 1,-4-4-1,0 1 1,0 0-279,-1-1 0,0-4 443,-4 2 0,-2 2 0,4 1 0</inkml:trace>
  <inkml:trace contextRef="#ctx0" brushRef="#br0" timeOffset="880">315 259 7532,'-14'10'-41,"1"-1"0,0-5 0,3 5 189,1 2 0,1 1 0,-3 3-150,2 3 1,2-2-1,-4 2 1,4-3 57,1-1 0,-4-5 0,6 0 0,-1 0-123,-1-1 1,5 4-388,-4-3 1,5-3 152,5-2 0,-2-8 0,6-4 301,1 1 0,9-12 0,2 4 0</inkml:trace>
  <inkml:trace contextRef="#ctx0" brushRef="#br0" timeOffset="1326">342 137 7929,'-9'0'-34,"0"0"55,-2 0 0,4 0 341,-2 0-440,6 0 0,-2 0 1,10 0 130,4 0 0,3 1 0,1 2 0,1 3 7,0 2 0,-5-1 0,0 4 0,2-2-10,1 2 0,1 1 0,0 1 0,-3 1-5,-1 0 1,-1-1 0,2 3 0,-2 0-72,-2 2 1,-1 5 0,-5-3 0,0 0-67,0-1 1,0 4-1,0-5 1,-2-1-57,-2-2 0,1-3 1,-7-1-210,0-2 1,-1-4 0,1 2 356,1-1 0,-1-7 0,-3-7 0</inkml:trace>
  <inkml:trace contextRef="#ctx0" brushRef="#br0" timeOffset="2166">465 82 7883,'-14'0'-966,"1"0"1277,-1-6 103,6 4-295,2-4 1,8 6-1,2 0-31,6 0 0,-3 0 0,2 0-56,2 0 1,1 0 0,2 0-13,-1 0 1,1 2 0,0 1 25,-1 1 1,1 1-23,0-5 1,-1 4-69,1 1 0,-5 0 68,0-5 1,-6 1-118,2 4 0,-4-2 234,-1 6 0,0 0 0,0 5-35,0-1 0,0 1 1,-1 0-1,-2-1-25,-2 1 1,1-1 0,2 1 0,-1 1-6,-2 3 0,1-2 0,4 3 0,0 0-23,0-1 0,0 5 0,0-5 0,0-2-27,0 0 1,0 2 0,0 0-46,0-1-26,0-2-8,0-1-180,0-7 0,0-2-255,0-10 1,-2 4 4,-2-4 1,1 4-178,-6 1 660,6 0 0,-9 0 0,4 0 0</inkml:trace>
  <inkml:trace contextRef="#ctx0" brushRef="#br0" timeOffset="2783">520 519 6573,'-8'0'1220,"2"0"-570,6 0-419,0 0-228,-6 0 1,3 0-138,-6 0 0,4 0-671,-4 0-456,0 0 1261,1 0 0,-4 0 0,5 0 0</inkml:trace>
  <inkml:trace contextRef="#ctx0" brushRef="#br0" timeOffset="3383">697 27 7660,'-14'-6'514,"7"5"-347,1-11 0,12 10-114,3-2 0,-1 4 0,1 3-95,1 1 1,-2 2 26,1-1 0,-4 1 0,2 4 20,-1 0 1,-1-6 0,-5 5-9,0 2 1,0-4 0,0 2 47,0 2 1,-5-3-7,1 1-110,-7 0 0,8 3 43,-6-3 16,6-3 0,3-6-9,9 0 1,3 0 0,2-1-200,-1-4 0,1 4 1,-2-5-328,-3-1 0,3 6 547,-2-4 0,2-2 0,1-1 0</inkml:trace>
  <inkml:trace contextRef="#ctx0" brushRef="#br0" timeOffset="4869">902 41 7871,'-6'8'392,"-2"-2"0,-1-6 37,0 0-344,6 0 0,-1 0 1,7-2-72,1-2 1,7 2 0,-2-3-42,3 4 1,2 1 0,-1-2-1,1-1 11,0-1 1,-1-1 0,1 4-1,0-2-36,-1-2 0,1 1 0,-1 4 5,1 0 1,0-5 151,-1 1 51,1-1-134,-6 5 1,-2 6 3,-6 3 1,0 3-1,0 2 1,0 0-15,0-1 1,-2 2 0,-1 2 0,-1 1-15,1-1 0,1 3 0,2-1 1,0 1 12,0 0 1,0 4 0,0-3 0,0 2 45,0 0 1,0-5 0,0 3 0,0 1 17,0-1 0,2-3 1,1 3-1,1-1-24,-1-3 0,0-2 0,0-1-12,2-1 1,-1 1-10,-4 0-109,6-7 136,-4 5 50,4-10-26,-12 10 0,4-9 13,-2 6 1,1-6 45,-2 2-92,4 2 0,-5-4 0,4 5 71,-2-2 0,2 0-20,-2-2 1,1-2-63,-2 3 1,4-2 0,-6 0 0,1 1 0,-1 1-165,-7-5 1,5 0 0,0 0-193,-2 0 1,4 0 0,-2 0-151,-2 0 0,3-5 1,-1 1-32,-1 1 1,4 0-1,0 0 500,-1-2 0,6 0 0,-5 5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49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55 7774,'0'-9'335,"0"0"450,0 0 393,0-5-919,0 7 0,-1 1 1,-2 7-1,-2 4-62,2 4 0,-4 3 1,-1 3-1,-1 2-69,0 1 0,1 6 0,-2-1 0,2 3-141,2 1 1,-3 0 0,4 1 0,2-1-73,2 0 0,1 1 0,0-1 0,1-1-174,4-3 1,2-4 0,7-5-1,0-2-131,-1-3 0,6 2 1,0-7-1,3-1-554,2-1 944,2-2 0,1-12 0,0-3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15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55 7896,'-1'-5'165,"-1"1"341,-1 0 0,-1 2 555,4-4-610,-4 4-393,3-2 1,-6 5-45,4 2 1,0-1 0,3 4-187,0 1 0,0 1 23,0 1 0,0 0 68,0 0 0,0-3 39,0 0 0,1-4 0,2 1 11,3-2 0,-1-1 1,2 0-8,0 0 1,-3-1 0,0-1 0,-1-2 42,0-1 0,0 2 0,-3-3 66,0-1 0,0 2 125,0-1 0,0 3 0,-1-2 136,-2 1 1,-2 1-283,-4 3 0,3 0-124,-1 0 0,4 0-262,-3 0 0,4 1-475,-1 2 0,3-2 811,3 2 0,2 2 0,4 0 0</inkml:trace>
  <inkml:trace contextRef="#ctx0" brushRef="#br0" timeOffset="781">292 55 7546,'0'-6'948,"0"0"1,-1 4-435,-3-1 0,3 1-291,-2-1 0,1 2-222,-1-2 1,1 2-332,-4 1 155,4 0 1,-5 4 123,4 2 1,0-1-1,3 1-101,0 1 1,0-2 39,0 1 0,4-4-20,2 1 1,2-2 53,1-1 1,1 0 91,-1 0 1,-3-1 75,0-2 1,-4 1 302,1-4-196,-2 0 0,-2 1-18,-2 2 0,-2 2-86,-4 1 0,3 0-376,0 0-321,-1 4-1294,2 1 1898,1 4 0,8 0 0,1 0 0</inkml:trace>
  <inkml:trace contextRef="#ctx0" brushRef="#br0" timeOffset="1317">510 37 7828,'0'-6'-755,"0"0"2488,-4 0-1167,-1-4 0,-4 5-447,0 2 1,3 2-1,1 2-2,1 2 1,-1-1-1,3 4-184,-1 2 1,0 0-89,3 1 1,0 0 44,0 0 1,4-4 62,2-2 0,3-2-32,0-1 1,0 0 0,-1-1 33,-2-2 1,-2 1 0,-3-3 40,2 1 1,-2 0 170,2 1 0,-6-1 0,-3-2-52,-2 3 0,-1 2 0,0 1-411,0 0 1,-1 1 0,1 1-403,0 1 1,3 4 697,0-1 0,0 6 0,-3 2 0</inkml:trace>
  <inkml:trace contextRef="#ctx0" brushRef="#br0" timeOffset="2014">64 374 6840,'-6'-4'234,"0"1"1,3-1 286,-3 1 0,3 2 523,-3-2-839,4-2 0,-3 4 100,2-2-82,2 2 0,-7 2-85,5 2 1,-3-1 0,3 4-91,1 1 1,1-2-78,1 2 0,0-1-17,0 3 0,1-4 1,2-2-10,3-2 0,-1-1 1,2 0-56,0 0 0,1 0 0,0-1 1,-1-1 0,-1-1 1,-3-3 0,2 2 95,-1-1 0,-1 2 32,-3-4 1,-4 1 136,-2-3 0,-2 4 0,-1 2-67,0 2 0,0 1-786,-1 0 1,2 1 209,2 2 0,2 2 1,5 4 486,2 1 0,2-1 0,4 0 0</inkml:trace>
  <inkml:trace contextRef="#ctx0" brushRef="#br0" timeOffset="2500">228 337 7791,'6'0'-157,"0"0"722,-4 0 1,3 0 663,-2 0-801,-2-4 0,2 3-182,-6-2 1,1 2-77,-4 1 0,3 3 0,-2 1-243,1 1 0,-2-2-133,3 3 0,0-3-77,3 3 0,0-3 17,0 3 0,4-4 99,2 1 0,-1-3 135,1-3 0,-4 1 79,1-4 0,-2 3 0,-1-3 154,0-1 1,-1 3-27,-2 1 0,1 1-341,-4-1 1,3 2-504,-3-2 0,4 3-251,-1 3 1,2-1 919,1 4 0,4-4 0,1 2 0</inkml:trace>
  <inkml:trace contextRef="#ctx0" brushRef="#br0" timeOffset="3033">474 319 6896,'0'-6'1305,"0"0"0,-1 4-761,-2-1 1,1 2-194,-5 1 0,4 0-202,-3 0 1,1 1 0,-2 2 0,2 3-96,1 2 1,-2 1 0,3 0-170,1 0 1,-2 0 0,1 0 24,1 1 0,1-4 0,2-1-72,2-1 1,2-1-1,4-3-51,0 0 0,0-1 0,0-1 126,0-1 1,-3-4 0,-2 2 0,-1-2 49,0 1 0,0 3 1,-3-3 56,0-1 0,0 2 1,-1 0-1,-1 0 148,-1 0 1,-4 3-160,0-1 0,2 2-933,-1 1 201,4 0 0,-2 1 723,4 2 0,-4 2 0,-1 4 0</inkml:trace>
  <inkml:trace contextRef="#ctx0" brushRef="#br0" timeOffset="3797">82 665 7846,'0'-6'-237,"0"0"0,0 3 832,0-3 1,-3-1 123,0-2 0,0 3-254,3 0 1,-1 4 78,-2-1-484,2 2 1,-4 1-71,2 0 0,2 4 1,-3 1 3,0 0 1,3 3 0,-2-2 13,2 3 0,-2-3 0,0 0-32,1 1 0,1-2-78,1 1 54,0-4 0,1 2-240,2-4 0,-1-4 128,4-2 1,-4-2 136,1-1 1,-2 0 28,-1-1 0,0 4-368,0 0-899,0 4 643,0-2 1,0 5 0,1 1-386,2 1 1003,-2 4 0,7-6 0,-3 3 0</inkml:trace>
  <inkml:trace contextRef="#ctx0" brushRef="#br0" timeOffset="4232">210 637 7846,'-6'-1'-33,"-1"-2"0,4 2 1,-2-3 926,1 0-360,1 3 1,2-3-289,-2 4-29,2 0 1,-3 1-77,4 2 0,0-1 1,1 3-93,2-1 1,-2 0-62,2 0 0,2-3-81,1 2 0,-1-2 0,2-1 21,0 0 1,-2 0 0,1-1-78,1-2 0,-3 1 146,-1-5 0,1 1 91,-1-3 1,0 3-1,-4 1 67,-2 1 0,-2 1-165,-4 3 0,3 0-353,0 0 0,3 0 1,-2 1-752,1 2 1,2 2 1113,5 4 0,2 0 0,4 0 0</inkml:trace>
  <inkml:trace contextRef="#ctx0" brushRef="#br0" timeOffset="4699">419 619 7846,'5'0'1734,"3"0"-1321,-7 0 1,4 0-149,-2 0 0,-2 1-319,2 2-39,-2-2 12,-1 7 1,1-7 0,1 3 18,1 1 1,1-4 0,-1 2-64,3-2 1,0-1 81,0 0 1,-3-1 139,3-2 1,-4 1 156,1-5 0,-3 5 56,-3-1 0,1 2 0,-4 1-15,-1 0 1,-2 0 0,0 0-448,0 0 0,3 0-683,0 0 1,3 0 834,-3 0 0,8 0 0,-1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51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28 7600,'-12'-2'152,"3"-2"0,3 1 646,6-6-269,0 6 48,0-3 163,0 6-439,0 0 0,5 1-134,-1 4 0,2-2 1,-3 6-28,2 1 0,4-2 1,-3 1-133,1 2 1,-2 1 0,3 2 0,-2-1-25,-3 1 0,3 0 1,-2-1-1,1 1-17,1 0 1,-5 1-1,4 1 1,-2 3 10,2-3 0,-4 5 0,4 1 0,-4 0-12,-1 1 0,0-5 0,0 4 0,-1-1 32,-4 0 1,2 0-1,-5 2 1,1-3-10,-1 0 0,4-5 1,-4 3-1,1-3-165,-1-1 0,5-5-775,-2 0 0,4-7 951,1-2 0,0-7 0,0-6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57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68 260 7735,'-13'0'-1221,"4"0"1161,-1 0 1,6 0 117,-5 0 0,6-2 0,-3-1 39,0-1 1,4-2 58,-2 1 1,2-2 100,2-7 0,0 5 1,0 0 14,0-2 1,0 4 0,0-2-14,0-2 1,5 3 0,-1-1 102,-1-1 1,-1 2 90,-2-1-423,0 0 0,1 1-73,4 4 1,-4 4-1,4 4 24,-4 5 1,1 3-1,1 4 1,1 0 4,0 3 1,-3 5 0,-1-3 0,0 2 20,0 0 0,2-5 0,1 3 1,1-1 18,-1-4 1,-1 0 0,-2-3-11,0 1 0,1-7 35,4-2 1,-4-5-1,4-6 1,-4-8-97,-1-7 1,5-5 0,1-3-1,0-1-75,0-2 1,0 0 0,-3 5 0,3 0 21,2-1 1,-5 3-1,3 2 1,-1 5 42,-1 3 0,1 1 0,-4 2 14,4 3 132,-4 3 1,5 7 0,-4 4-2,2 4 1,2 3-1,5 2 1,-3-1-41,-2 1 0,0 4 0,-2 0 1,4-1-17,-1-2 1,1-1 0,-5-1-1,3 0-5,2-4 1,-5 3 0,1-3 0,-1 2-12,2-2 10,-4-3 0,7-6 1,-5-2-38,2-2 0,-1-4 0,-4-6 1,0-1-54,0-3 1,0 3 0,0-3 0,0 2-27,0 3 0,0-1 68,0 0 19,0 1 0,0 7 52,0 6 0,0 6 0,0 7 0,0 1 0,5 0 0,-1-1 0,-1 1-28,-1 0 1,2-1-1,1 1 1,-1 0-14,3-1 1,-4 1-1,4 0 1,1-1-19,-1 1 1,-2-5 0,4-1-6,2-2 0,-4-2 0,2-4 4,2 0 1,-4 0 0,1-1 0,0-2 6,-1-2 1,-2-5 0,2 0-18,-1-2 0,4-1 1,-6-1-1,-1 0 1,-1 1 0,-2-1 0,0 0 11,0 1 0,0 4 1,0 0-8,0-1 1,-2 4-1,-1 6 1,-1 8-4,1 4 0,1-3 1,2 2-112,0 4 0,0 3 1,0 5-241,0-5 0,0-3 0,2-3 0,2-1 56,5-2 0,3-6 0,2 2 1,0-4 22,-1-1 0,1 0 0,0-1 1,-1-2 288,1-2 0,-2-5 0,-1 2 0,-4-1 24,-1 0 0,3 0 0,-4-5 200,-2 0 0,-2 1 305,-1-1 1,-1 0 249,-4 1 0,-2 1-167,-7 3 0,1 2-384,-1 7 1,5 0-1,1 2-108,2 3 1,0-2 0,3 6 0,-2 1-74,2 2 0,2-2 0,1-1 0,0 1-103,0 2 1,0-3 0,1 1-66,4 0 1,-4-2 0,6-1-123,-1-1 0,1-1-105,7-5 1,0 0 0,-2-2 42,-3-2 0,1 1 1,-4-6 230,2-2 0,-5 4 1,2-3 161,-4 0 398,-1 4-204,0 0 0,0 7-231,0 4 0,5-2 0,-1 6-190,-1 2 0,-1-4 0,-1 1 0,2-1-346,2 1 1,1-5 0,-3 3 26,2 0 1,5-4 0,-1 1 457,3-6 0,-2 0 0,-3-7 0,1 1 0,-1 2 0,-2-5 0,2 3 0,-1-4 0,-1 0 21,-5-1 1,0 0 1394,0 1-139,0 5-845,0 2 1,0 8-220,0 2 0,0 4 1,2 5-105,2 1 0,-2 0 0,2-1-103,-2 1 0,2-5 51,1 0-319,-1 0 1,1-3 7,-1-6 0,6-1 0,-6-8 0,-1-2 53,-1-1 1,2 3 0,1 0-1,-1 0 167,2 1 1,-4-4-1,4 4 159,0 1 1,-3-4 218,6 7 0,0-5-98,5 4 0,-5 2 1,0 8-155,2 4 0,-5-2 1,0 2-1,-2 2-165,1 1 1,0-3 0,-4 0-1,2 2-859,2 1 0,1-3 34,-2 0 0,4-1 898,5 1 0,1-3 0,0-6 0</inkml:trace>
  <inkml:trace contextRef="#ctx0" brushRef="#br0" timeOffset="868">1324 151 7905,'-7'-6'-327,"-5"3"0,3-5 264,-3 2 0,2-3 0,3 3 0,-1 0 420,1 0 1,2 1 0,-2 4 0,-1-2-187,0-2 0,4 0 0,-5 5-20,-2 0 0,-1 0 0,0 2-53,3 3 1,-2-2 0,5 4 0,0 1 7,0-1 1,0-2-277,1 4 137,4 0 1,1 3 0,9-3 21,3-4 0,2 1 0,-1-1 13,1-2 1,0 0-1,-1 0 1,1 1 64,0-1 0,-1 0 0,1 0 74,0 2 1,-1 4 0,-1-3 31,-3 2 1,-3-4-176,-6 5 1,-1-4 0,-4 2-1,-4-1-53,-3-3 1,-1 4 0,-3-3 0,0-1-276,-3-1 1,1-2 0,5 0-399,-1 0 0,0 0-33,1 0 0,5-2 761,4-2 0,8 2 0,5-4 0,3 1 0,2 1 0,1-2 0,3 1 0,-3 4 0,5-5 0</inkml:trace>
  <inkml:trace contextRef="#ctx0" brushRef="#br0" timeOffset="1303">1393 192 7905,'6'-8'-736,"0"-4"1,5 4 1002,-2 1 0,-6-1 0,1 4 111,-2-5 1,-2 1 0,0-1-109,0-2 0,0 4 1,0-2 79,0-2 1,-2 5-258,-2 1 0,1 4 0,-6 1-101,-2 0 0,3 0 1,1 1-1,-1 2-4,1 2 1,2 6 0,-3-2 0,1 3 58,-1 1 1,4 1-1,-4 0-35,2-1 1,1-3-1,5-1-86,0 1 1,-4-2 0,-1 1 1,2 2 0,3-5 0,5-2-87,4-2 1,-1-4 0,1-2 0,1-4-93,2 0 1,2-4 0,0 3 186,-1-3 0,0 3 0,-3 1 66,-1 2 1,-4 2 205,4 4 1,-6 1 0,2 4-46,-4 4 1,-1 3 0,0 2 0,0-1-130,0 1 1,-5 4 0,1 2 0,1 0-68,1-1 0,-2 1 1,-1-3-1,2 1-162,2-1 1,1-7 0,0-1-1121,0 2 946,0-5 0,1-4 0,4-8 0,4-4 369,3-5 0,-3 2 0,0-6 0,0-2 0,5 0 0</inkml:trace>
  <inkml:trace contextRef="#ctx0" brushRef="#br0" timeOffset="1741">1543 151 7905,'-5'-9'32,"1"0"1,-1 4 0,4-3 255,-4 2 210,4 2-347,-5 4 1,6 1-1,0 4 1,0 4-47,0 3 1,0 2-1,0-1 1,0 1-24,0 0 1,1-1-1,2 1-136,2 0 1,1-1 0,-3 1 0,3-2 0,1-3-45,4-4 1,-3-4 0,-1-2 0,1-4-14,-1-4 1,-2-3 0,3-2 0,-1-1-97,1-3 1,-4 1 0,4-4 0,-2 0 34,-3 0 0,-1 4 0,-2-1-376,0 2 236,0 3 1,0 7 202,0 6 0,0 6 0,0 7 0,1 1 109,4 0 0,-4 6 0,5 1 0</inkml:trace>
  <inkml:trace contextRef="#ctx0" brushRef="#br0" timeOffset="2172">1748 151 7905,'4'-14'-420,"1"0"268,-2 1 1,-2 4 0,-1 0 734,0-2 1,0-1-332,0-2 1,-1 7-139,-4 2 1,2 4 0,-6 1 12,-1 0 1,4 6 0,-1 3 0,3 3 68,-1 1 1,-4 1-1,5 0 1,1-1-21,1 1 0,-2 0 0,-1-1 0,2 1-129,1 0 0,2-5 0,0 0-283,0 2 1,7-4-258,2 2 1,3-7 161,1-2 0,1-6 0,0-8 0,-2 0 10,-3 1 1,2-1-1,-5 0 1,0 1 260,0-1 0,3 0 0,-5 1 0,0-1 476,-3 0 1,-1 8 80,0 6 0,0 6-341,0 8 0,-1 0 0,-3-1 1,0 1-584,1 0 0,1-1-961,2 1 1388,0 0 0,6-1 0,2 1 0</inkml:trace>
  <inkml:trace contextRef="#ctx0" brushRef="#br0" timeOffset="2616">1898 96 7815,'-9'5'257,"0"-1"1,6 7 72,-2-2 1,4 3 0,1 2-130,0-1 1,1 1-1,2 0-94,2-1 0,-1-4 0,-2 1-269,2 0 82,-2-4 0,5 0 0,-4-7-47,2-4 1,1-2-1,-1-7 1,2 0-144,1 1 0,2-2 1,-3-2-1,-1-1-86,0 1 1,4 3 0,-2 4-1,-1 1-140,-2-2 0,3 3 496,1-1 0,-2 6 0,1 0 0,-2 6 0,-2 5 0,-4 5 0,0 1 14,0 0 1,0-1-1,0 1 1,-1 0 299,-4-1 1,4-3-1,-4-1 1,2 0 0,0 0 1590,-1 0-1687,-1-6 0,10 2 1,1-10-245,1-4 0,-4-3 0,3-2 0,-1 0-117,0 1 0,4-1 1,-5 0-1,-1 1 13,-1-1 0,-2 0 0,0 1 0,0-1 209,0 7 0,-2 2 68,-2 10 0,2-2 1,-4 6-1,2 1-17,-1 2 1,0 2 0,5 0 0,0-1-138,0 1 1,0 0 0,0-1 0,0 1-348,0 0 0,0-5 1,0 0-1288,0 2 1641,0 1 0,-6 1 0,-1 1 0</inkml:trace>
  <inkml:trace contextRef="#ctx0" brushRef="#br0" timeOffset="3214">355 547 7810,'-9'0'395,"0"0"0,4 0-335,-4 0 371,6 0-298,-3 0 1,12 0-87,3 0 0,-1-2 1,1-1-88,2-1 1,-4-5 0,1 2 20,-2 0 1,-2 2 0,-2-2 0,1-1-260,1 1 0,1 2 134,-5-4 0,-1 1 1,-3-2 107,0 1 0,-7 6 0,2-2 64,-3 3 0,-2 4 1,1 1 66,-1 2 1,5 5 0,1-1 0,1 3 87,-1 2 0,5-5 1,-1 0-1,1 2-61,-2 1 1,4 2-1,-4-1-98,3 1 1,7 0 0,1-2 0,2-2-143,2 0 1,-2-7 0,1 1 0,2-2-283,1-2 0,1 0 0,1 0 0,0 0-358,-1 0 1,-4-6 757,1-4 0,5-2 0,6-1 0</inkml:trace>
  <inkml:trace contextRef="#ctx0" brushRef="#br0" timeOffset="4130">451 451 7925,'-9'0'366,"-1"0"1,3 2-286,-2 2 1,-2-1 62,7 6 1,1 0 0,6 5-65,1 0 0,5-1 0,-4 1 1,-1 0-91,2-1 1,0-4 0,4 1-1,-4-1 1,-2 0 0,2-2-1,0 1-133,0 0 0,0-5 114,-1 1 1,-2-2-1,5-4 1,-2-2-205,-3-6 0,0-2 1,0-1-1,1-1-98,-1 0 1,0 1 0,0-1 285,2 0 0,0 1 44,-5-1 0,1 2 0,2 1 80,2 2 0,-1 5 301,-4-5 0,2 6 289,2-2-416,-2 3 1,4 4-138,-6 3 1,0-2 0,0 6-55,0 1 1,1-2 0,2 1-7,2 2 0,0-4 1,-4 2-50,4 2 1,-2 0 0,4-1 2,-1-1 0,-1 0 0,-4 4-64,4-4 1,-4 3 33,4-3 0,-2-3 49,2-2-42,-4-2 0,5-8 0,-6-3-94,0-3 1,0-2 0,0 0-51,0 1 0,0-1 0,0 0-35,0 1 1,0-1 147,0 0 0,2 5 0,2 2 65,5 1 0,-1-3 43,1 4 0,0 0 33,5 5 0,-1 0 96,1 0 0,-6 2-72,-4 3 1,-2-2 0,-2 6 0,1 0-25,4-2 1,-4 6 0,4-4-1,-4 3-22,-1 1 1,2 1 0,1 0-46,1-1 1,1-4 0,-3 1-32,2 0 1,4-2-22,5 1 0,-4-6 1,-1 0-11,-2-6 1,5-5-1,-4-5-53,1-1 1,-2 0 0,-6-1-7,0-3 0,0-2 0,0-2 71,0 3 1,-2 6 0,-1 2 0,-3 3 48,-1 2 0,2 2 1,-4 4-189,-2 0 1,4 0-44,-2 0 1,1 1-1,-1 4 1,5 4-56,2 3 0,2 2 0,0-1 1,0 1-182,0 0 1,0 1 0,0 2 437,0 1 0,6 0 0,2-4 0,5-1 0</inkml:trace>
  <inkml:trace contextRef="#ctx0" brushRef="#br0" timeOffset="4574">915 492 7925,'-12'-1'-298,"3"-4"1380,-4 4-795,12-6 0,-5 9-165,6 3 1,0-2 0,1 4 0,2 1-2,2-1 0,4-2 1,-3 4-103,2 2 1,-5-4-1,3 1 1,-2-1 17,1 1 0,1-4 46,-1 6-18,-4-7-146,5 9 1,-6-12 14,0 0 0,0-6 1,0-8 38,0 0 0,0 5 1,2 0-1,1-1-6,1-3 1,5 0 0,-3 1 0,2 1-110,3 2 0,-1 0 0,1-3 0,-2 1-704,2 2 0,2 4 846,5-4 0,-2 0 0,3-4 0</inkml:trace>
  <inkml:trace contextRef="#ctx0" brushRef="#br0" timeOffset="5181">1202 465 6945,'-8'-6'326,"0"3"689,4-6-361,2 6-386,-4-4-1064,6 7 182,0 0 0,5 2 614,-1 3 0,7 2 0,-3 7 0</inkml:trace>
  <inkml:trace contextRef="#ctx0" brushRef="#br0" timeOffset="5654">1256 547 7928,'-13'0'-411,"3"0"1563,1 0 0,5 0-730,-5 0-805,6 0 383,-3 0 0,12 0 0,1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05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41 300 7794,'-12'-10'-145,"3"1"864,-3 6-222,10-3 6,-4 6-348,6 0 1,0 6-1,0 3-37,0 4 1,0-4 0,0 0 0,2 1-90,2 3 1,-2-4 0,2 0-1,-2 1-178,-2 2 1,0-2-1,0-1 37,0 1 0,0-2 138,0 1-14,0-6 0,0 2 1,1-10-71,4-4 0,-3-5 0,2-2 1,-2-3-3,-2 3 0,0-4 1,1 2-1,2 0-44,2-2 0,1 5 0,-3-4 1,1 4-31,-1 2 1,5 1-1,0 1 1,1 3-73,0 2 0,-5 2 0,5 4 1,2 0-161,1 0 0,-3 0 1,0 0 365,2 0 0,1 6 0,2 1 0</inkml:trace>
  <inkml:trace contextRef="#ctx0" brushRef="#br0" timeOffset="780">424 108 7896,'-8'-6'-141,"-4"5"503,3-4 0,1-1 44,-1 2 1,4-2 241,-4 1-266,6 4-461,-3-12 1,6 13 47,0 0 0,0 2 1,0 7-1,0 2-11,0 1 1,0 1 0,0 1 0,-1 1 130,-4 3 1,4-1-1,-4 6 1,4 0-32,1-2 0,0 5 0,-2-4 0,-1 4-32,-1 2 1,-1-3 0,5 0 0,0-4-13,0-1 1,0 2 0,0-3 0,1-3-23,4-1 1,-2-1 1,6 0 0,0-7-1,5-2 0,0 1 12,-1-2 0,-4 1 80,0-5-68,1-6 3,-3 4 0,1-4-14,-4 6 134,-2-6 138,4 5 33,-6-5 41,0 6-2201,0 0 1,0 0 0</inkml:trace>
  <inkml:trace contextRef="#ctx0" brushRef="#br0" timeOffset="1530">765 381 8015,'-12'-9'240,"1"2"1,4-1 90,0 1 0,1 2 0,3-4-361,-1-2 1,-1 4 0,4-1-201,-4 2 0,2 2 42,-6 4 1,5 1 152,-6 4 1,7 2 0,-1 7 0,2 0 109,2-1 0,0 1 1,-1-1-1,-2 1 189,-2 0 0,1-1 0,4 1-80,0 0 1,1-7 0,2-1-157,2 0 0,5-4 1,-1 3-1,2-5-72,-2-5 0,3-4 0,-3-8 0,4-3-7,0-1 0,1 0 0,0-3 0,-2 1-356,-3-1 0,3-7 0,-4-2 0,-1 0 34,-2-1 1,-4 2 0,-1 5 0,0 0 258,0-1 0,0 7 0,0 3 489,0 3 1,-6 7-143,-3 4 0,3 8 0,1 5 1,4 5 37,1 4 1,-5 2 0,1 4 0,1-1-62,1 1 1,2 2-1,0 1 1,0 1-43,0-1 0,2 0 0,1-1 1,1-2-122,-1-1 1,3-2 0,0 4 0,1-4-237,-1-1 1,3-2 0,-3-5-543,1 1 0,2-2-185,5-3 1,0-4 915,-1-10 0,1-2 0,0-7 0</inkml:trace>
  <inkml:trace contextRef="#ctx0" brushRef="#br0" timeOffset="1970">1011 422 8089,'-14'0'577,"5"5"0,1 1-330,2 2 1,2-4-1,4 5 1,0 2-150,0 1 0,0 2 0,0-1 0,0 1-227,0 0 1,0-1-1,0 1-646,0 0 0,1-2 233,4-3 1,2-5 0,7-8 541,0-5 0,-1-9 0,1-4 0</inkml:trace>
  <inkml:trace contextRef="#ctx0" brushRef="#br0" timeOffset="2409">1188 177 7956,'-6'-9'-602,"-3"-1"1767,-3 7 0,-2-1-998,1 8 1,5 4 0,2 6 0,1 1 64,1 3 1,-2-1 0,3 6-1,-2-1-64,2 0 1,2 2 0,1-4 0,0-1-125,0 1 1,4-2-1,2-4 1,0-1-16,0 1 1,5 0-1,-2-2-120,3-3 0,-3-3 0,0-6 0,2 0-20,1 0 0,0-6 0,-1-3 0,-2-3-63,2-2 0,-1 0 1,1-1-1,-4-1-4,0-3 0,2 1 1,-5 5-1,-1-1 68,-1 0 0,-2-1 1,0-2-1,-2-1 115,-2 1 0,-4 2 0,-6 2 0,1 1 44,-1 2 0,0-2 0,1 5-47,-1-1 0,1-3 0,-1 7-189,0 1 0,2 3 0,3 4 0,3 6-181,0 2 1,4 1 0,-2 1 0,1 0 61,-2-1 1,4 6 0,-4-1 0,4-2 305,1 0 0,0-3 0,0 1 0,6 0 0,1-1 0</inkml:trace>
  <inkml:trace contextRef="#ctx0" brushRef="#br0" timeOffset="2846">1120 327 7935,'-9'0'612,"0"0"-109,6 0 1,-5 0-173,4 0 0,4 0-221,0 0 0,1 0 0,8 0 0,2 0-41,1 0 0,2 0 1,1 0-334,3 0 0,-6 0 1,5 0-1,-1 0-202,0 0 0,-6 0 0,-1 0 0,2 0-1159,1 0 1625,2 0 0,-1-6 0,1-2 0</inkml:trace>
  <inkml:trace contextRef="#ctx0" brushRef="#br0" timeOffset="3280">1325 81 7935,'-12'-9'-240,"2"0"1,-2 4 795,3-4 1,2 6 345,-2-1-707,5 2 1,0 2-75,8 0 1,0 0 0,3 2 0,1 2-90,-1 5 1,2-1-1,5-1 1,1 1-35,3 0 0,-2 1 0,2 3 0,-3-1 47,-1-2 1,-1 0-1,-1 4 1,-1 3 6,-2 2 1,-4-2 0,2 6-1,-1-1-58,-3 0 1,-1 2 0,-2 3 0,0-2-21,0-1 1,-6-2 0,-3 2 0,-3-5-216,-2-3 0,5-1 0,0-1-555,-2 1 1,-1-5-217,-2 0 1012,7-6 0,1-9 0,6-9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10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33 383 7914,'-9'0'-32,"0"0"1,5 0 164,-5 0 1,7 0-140,2 0 0,6 0 1,8 0-83,-1 0 1,1 0-1,0 0-279,-1 0 0,1 0-174,0 0 1,-1 0 540,1 0 0,-6 6 0,-2 2 0</inkml:trace>
  <inkml:trace contextRef="#ctx0" brushRef="#br0" timeOffset="443">61 492 7914,'-8'8'131,"2"-2"-38,6-6 0,6 0 0,3 0-249,3 0 1,2-5 0,0 1 0,-1 1-741,1 1 896,0-4 0,-1 5 0,1-5 0</inkml:trace>
  <inkml:trace contextRef="#ctx0" brushRef="#br0" timeOffset="884">388 274 7914,'-7'-2'-121,"1"-1"605,0-1-400,4-1 0,-4 11 1,6 3 32,0 3 1,0 4 0,0 0-1,0 4-43,0 1 1,0 0 0,0 4 0,0-2-53,0 1 1,0 0 0,0-1 0,2-5-212,2-3 0,-2 3-971,2 1 768,-2-1 0,-1-12 0,2-6 392,2-8 0,5-10 0,-2-3 0</inkml:trace>
  <inkml:trace contextRef="#ctx0" brushRef="#br0" timeOffset="885">402 274 7914,'-6'-8'590,"-2"-4"1,2 11-441,6-4 0,6 3 0,8 2-133,0 0 1,-1 0 0,1 0-1,0 0-161,-1 0 1,1 0-1,0 0 1,-1 0-175,1 0 0,-5 5 1,0 0-226,2-2 0,1 3 53,2-2 1,-7 2 489,-2-1 0,-4-4 0,-1 5 0</inkml:trace>
  <inkml:trace contextRef="#ctx0" brushRef="#br0" timeOffset="1324">375 424 7749,'-6'8'-121,"-2"-2"1,2-6 341,6 0 1,6-2 0,8-1-306,-1-1 1,3-3-1,0 4 1,2-3-60,-1-1 1,0 4 0,0-2 0,1 4-665,-2 1 807,-6 0 0,2 0 0,-5 0 0</inkml:trace>
  <inkml:trace contextRef="#ctx0" brushRef="#br0" timeOffset="1325">361 629 7934,'-6'13'246,"5"-5"1,-6 0 0,9-5-222,3 1 0,-2 1 0,6-5-173,1 0 1,-2-5-1,1 1-270,2 1 0,1-5 0,1 0 418,1 1 0,0-5 0,-1 4 0</inkml:trace>
  <inkml:trace contextRef="#ctx0" brushRef="#br0" timeOffset="2555">743 287 7382,'0'-9'-227,"0"0"658,0 0 1,0 0-118,0 0 1,0 4-109,0-4 1,0 5 74,0-5-142,0 6 1,0-5 79,0 3-80,0 4 272,0-5-216,0 6 0,0 1-81,0 4 0,-1-4-54,-4 4-194,4 3 26,-5-7 0,6 7 76,0-4 132,0-2 219,0 4-250,0-6-84,0 0-48,0 6 40,0-5 23,0 5 0,0-6 382,0 0-84,0-6-236,0 5-100,0-5 1,0 4-3,0-2 10,0 2 4,0-4 0,0 5 0,-2-2-45,-2-2 0,1 0 32,-6 5 0,4 0 58,-4 0 1,0 0-1,-5 0 28,0 0 0,5 0-4,0 0 1,2 2 0,-4 1-36,2 2 14,6-1 73,-9-4-75,10 0 1,-4 2 16,6 2 1,0-1 20,0 6 0,2 0 0,1 5-19,1 0 0,2-1 0,-3 3 0,2 0-14,-2 2 1,0 2 0,0-2-1,2 5-4,-2 3 1,-2 0 0,-1-2-1,2-1 12,2 1 1,-2 0 0,2 1-1,-2-4-5,-2-1 1,0 2 0,0-2 0,0 0 34,0-1 0,0 0 0,0-6 55,0 1 0,0-5 13,0 0-239,0 0 50,0-1 0,0-4-186,0-8 224,0 2 0,1-4 1,2 5 55,2-4 1,1 4-1,-1-4-59,4 4 0,-2 1 1,2-2-1,2-1-134,1-1 1,-3-1-1,0 5-391,2 0 0,1 0 1,2 0-419,-1 0 1,-4 0 0,1 0 965,0 0 0,2 0 0,2 0 0</inkml:trace>
  <inkml:trace contextRef="#ctx0" brushRef="#br0" timeOffset="3008">948 301 7991,'-4'-9'0,"-1"0"0,1-2 426,-2-1 0,4 3 233,-3 0-441,4 6 1,1-2-100,0 10 0,0 2 1,0 7-1,-2 1 39,-2 3 0,2-1 0,-2 4 0,2 1 9,2-1 1,0 0-1,0 3 1,0-2-100,0-3 1,0 4-1,0-3 1,2 0-398,2-1 1,-2-1-1,4-4-294,0 0 0,2-2 0,5-3-667,1-4 1290,0-4 0,-1-1 0,1 0 0</inkml:trace>
  <inkml:trace contextRef="#ctx0" brushRef="#br0" timeOffset="3457">1194 451 7968,'0'-13'225,"0"4"1,-2-1-471,-2 0 1,2 2 0,-2-1 2219,2-2-1911,2-1 0,-1 0-44,-4 3 1,-1 5-1,-4 8 1,0 5 112,0 3 0,-1 2 0,1 1 1,1 2 118,-2 1 1,3 5 0,1-5 0,1-1-67,3-2 1,1-1 0,2-1 0,0 1-185,0-1 1,2 0 0,1-3-1,3-2 1,1-2 0,4-3-1,1-2 1,2-1-450,-1 0 1,6-1 0,-1-4 0,-3-4-216,-4-3 0,1-2 1,-5 1-1,2-1 277,1 1 1,-6-6 0,4 0 0,-2-1 384,-3 0 0,-2-4 0,-1 1 0,-1-3 0,-4-1 0,2 1 0,-4 2 0,-1 1-47,0-1 1,1 4-1,-2 2 1,3 3 257,0 1 0,4 5 0,-4 2 582,0 0 0,4 4-493,-2 8 0,2 4 0,2 8 1,0 2 7,0 3 0,5 0 0,-1 6 1,1-1-86,1 0 0,-4 1 1,4-1-1,-2 0-196,1 1 0,1-3 1,-3-2-1,1-3-70,-1 0 1,4-8-1,-1 3 1,0-1-642,0-4 0,4-5-530,-1-1 0,4-4 1214,0-4 0,1-4 0,0-6 0</inkml:trace>
  <inkml:trace contextRef="#ctx0" brushRef="#br0" timeOffset="3906">1399 465 8113,'-14'0'522,"0"0"0,5 0 443,0 0-934,6 0 0,3 0 0,9 0 0,3 0 0,2 0 0,0 0-690,-1 0 1,-3 0 0,-1 0-1204,1 0 1862,2 0 0,2 0 0,0 0 0</inkml:trace>
  <inkml:trace contextRef="#ctx0" brushRef="#br0" timeOffset="4351">1631 342 7799,'-14'0'-473,"5"0"1,0 0 982,-2 0 1,1 2-1,-1 2-142,2 5 0,5 3 0,-4 2 0,2 0-44,3-1 0,1 6 0,2-1 1,2-2-205,2 0 0,-1 0 1,7-1-1,0-2 4,2-1 1,2-2 0,0 1 0,-1-3 31,1-2 1,0-2-1,-1-4 1,1 0-104,0 0 1,-1-6 0,1-3-687,-1-3 1,0-2-1,-3-1 1,-2-2 310,-2-1 1,-2 0 0,-4 3 0,0-2 192,0-1 0,0-5 1,0 5-1,0 1 89,0 2 1,-6 1 0,-3 1 0,-3 1 81,-2 2 0,5 0 0,0 5 0,-1 2 20,-2 2 0,-2 1 1,0 1-1,1 4-124,-1 4 1,5-1 0,1 1 0,2 1-267,3 2 0,0 2 1,0 0-1,-1-1 1,0 1 327,3 0 0,1-1 0,0 1 0</inkml:trace>
  <inkml:trace contextRef="#ctx0" brushRef="#br0" timeOffset="4799">1617 451 7932,'-12'2'816,"3"2"-83,-3-2 0,12 5-536,0-2 0,6-3 0,8 2 0,-1-2-42,1-2 1,0 0 0,-1 0 0,1-2-45,0-2 1,-1 2 0,1-3 0,-1 2-44,1-1 0,-5 2 0,0-2-36,2 2 1,-3-2 0,1-1-88,1 2 0,-4 0-121,-1-1-15,-4 2 238,-1-4-69,0 6-462,6 0-478,-4 0 1,6 0-1287,-4 0 2248,4 0 0,5 0 0,1 0 0</inkml:trace>
  <inkml:trace contextRef="#ctx0" brushRef="#br0" timeOffset="5317">1986 83 7840,'-9'-5'0,"1"-1"316,2-2 1,2 4 498,4-5-553,0 6 0,1-3-107,4 6 0,-2 0 1,6 0-79,1 0 0,3 0 0,0 0 0,1 0-154,0 0 0,-1 4 0,1 2 0,-1 2 40,1 2 1,-2 3 0,-1 0-1,-2 1-4,2 0 1,-4 1 0,1 3 0,-1 3 37,1 0 1,-5 5 0,2-3 0,-4 3-19,-1 1 0,0-6 0,-1-1 0,-4-2-57,-4 0 0,1-4 1,-1-5-1,-1 0-610,-3-1 1,4-2 163,0-6 1,5 0 523,-5 0 0,6-6 0,-4-2 0</inkml:trace>
  <inkml:trace contextRef="#ctx0" brushRef="#br0" timeOffset="5787">2245 42 7840,'-6'-12'914,"6"1"-851,8 2 1,4 6 0,2-2-1,-1 4-41,1 1 0,-5 0 0,0 0 0,2 0 0,1 0-67,2 0 0,-2 1 46,-3 4 1,-3-2 0,-6 6 0,-2 0 8,-2-1 1,1 4 0,-6-5 0,0 2 35,1 1 0,-4-3 1,4 4-1,-1-4-2,0-1 0,1 5 0,-2-3-27,1-1 1,6 1-1,-3-5 77,0 1 0,4 2-51,-2-1 0,8-4 0,5 4-77,3-3 1,2-2 0,0 0 0,-1 0-180,1 0 1,0-2 0,-1-1 0,1-2-273,0 2 1,-2 0-1,-2 0 485,-1-1 0,0-1 0,5 5 0</inkml:trace>
  <inkml:trace contextRef="#ctx0" brushRef="#br0" timeOffset="6235">2423 69 7822,'-14'0'206,"1"0"0,3 0 918,1 0-1053,6 0 1,3-5-1,9 1 61,4 1 1,0 1-1,1 2 1,-1 0-61,1 0 1,0 0-1,-1 0 1,1 0-41,0 0 0,-5-4 0,0-1-20,2 2 1,1 2 70,1 1 0,-4 0 132,1 0-81,-7 0 1,3 1-1,-8 4 7,-2 4 1,2 3 0,-2 2 0,1 1-39,-2 3 1,3-1-1,-4 5 1,2 1 0,-1-2 0,1 8 0,4-4 0,-2-1 17,-2 2 0,2-2 0,-2 0 0,2-3-89,2-1 1,0 3 0,0-5 0,0-1-61,0-2 1,0-1 0,0-1-94,0 1-470,0-7 388,0 0 201,0-7 240,0 0 138,0-7-350,0 6-15,0-5 1,-1 6 0,-4 0-28,-4 0 0,1 1 0,-1 2 29,-1 2 1,-3 0 0,0-5 0,-1 1 17,0 4 1,1-4 0,-2 4 0,-2-4-55,-1-1 0,1 2 0,6 1 0,2 1-725,-1-1 0,-2-1-1382,-2-2 2130,0 0 0,1-6 0,-1-2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19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55 150 7916,'-9'0'-464,"0"0"1,4 0 1381,-4 0 1,5 0-304,-5 0-677,6 0-206,-4 0 1,9 0 16,3 0 1,2 0-1,7 0-1097,-1 0 1348,1 0 0,6 0 0,1 0 0</inkml:trace>
  <inkml:trace contextRef="#ctx0" brushRef="#br0" timeOffset="491">14 287 7916,'-6'8'105,"5"-2"0,-6-5 116,7 4 0,2-4 1,3 4-321,4-4 1,-2-1 0,2 0-1,2-1-320,1-4 0,2 4 0,-1-4-209,1 4 628,0 1 0,-1-6 0,1-2 0</inkml:trace>
  <inkml:trace contextRef="#ctx0" brushRef="#br0" timeOffset="1064">274 164 7916,'-13'2'-336,"3"1"559,1 1 0,4 1 253,-4-5-557,6 0 112,-3 6 0,10-3 28,1 6 0,4-5-20,-4 6 0,1-7 1,-3 3 102,1 0 0,1-3-88,-5 6 1,0-5 0,1 4-75,4-2 0,-4 0 43,4-1-32,-3 2 0,-2 2 42,0 1 0,0-1 0,0 4-15,0 1 0,1-6-36,4-4-25,-4-2-3,5-2 0,-6-2-14,0-2 1,2-3-1,1-3-11,1 1 0,1 0 0,-4-4 27,4 4 0,-2-3 40,6 3 1,-4-1 0,2-1 8,-1 2 1,0 6-1,-3-3 74,2 0 0,6 4-26,-2-2 1,-2 2-1,2 2 88,2 0 1,-3 2-8,1 2 1,0 4 0,3 5 31,-3 1 1,2 0 0,-5-1-39,1 1 0,-4 0 1,2-1 68,-4 1 0,-1 0-108,0-1 1,0-4-1,-1-1-70,-4-2 0,-2-1 0,-8-5 0,-2 0-81,-1 0 1,-2 0 0,3 0 0,-3 0-12,-1 0 1,3 0-1,-3 0 1,1-2-155,3-3 1,2 4-1,2-4 1,0 2-949,4-1 83,-3 2 1,12-8 1091,0 5 0,12-5 0,10 2 0</inkml:trace>
  <inkml:trace contextRef="#ctx0" brushRef="#br0" timeOffset="1512">287 41 7148,'-13'-7'1096,"-1"1"0,6 7-933,4 4 1,4 2 0,3 7-89,1-1 1,2 3 0,-3 0 0,2 3-50,-2-3 0,3 4 0,-1 0 0,-2-1-131,-2 1 1,4 3 0,-1-5 0,-1-1-306,-1-2 1,-2-1 0,0-1-771,0 1 1180,0 0 0,0-1 0,0 1 0</inkml:trace>
  <inkml:trace contextRef="#ctx0" brushRef="#br0" timeOffset="1951">601 260 7860,'-13'0'319,"3"0"470,1 0-527,0 0 1,2 1-22,2 4 0,4-2 1,1 6-117,0 1 0,0 3 1,0 0-236,0 1 1,0 0-1,1-1-375,4 1 1,-4-5-332,4 0 1,-2-6 22,1 2 793,-2-10 0,10-2 0,-4-7 0</inkml:trace>
  <inkml:trace contextRef="#ctx0" brushRef="#br0" timeOffset="2393">601 137 7962,'-13'0'-181,"-1"0"-263,0 0 0,7 1 374,2 4 0,4-2 1,2 6-160,4 2 0,2-1 229,7-1 0,0 10 0,-1-4 0</inkml:trace>
  <inkml:trace contextRef="#ctx0" brushRef="#br0" timeOffset="2839">765 301 7860,'0'-14'-255,"0"0"167,0 1 1,0 4 0,0-1 360,0 0 1,0-2 27,0-2-150,0 6 0,-1 2 1,-4 8 70,-4 2 0,3-1 1,0 7-1,1 0 19,1 2 1,-5 2-1,4 0-95,2-1 1,1 1 0,2 0-166,0-1 1,0-4-212,0 0 0,7-5 1,2 0-136,3-2 0,-3-2 1,0-2 119,2-2 0,-4 2 0,1-4 0,-1 1 96,1 1 1,-5-2 382,2 1-38,2 4 1,-4-5 53,6 6 0,-6 1 0,2 4-166,-4 4 1,1-2 0,1 2-1,1 2-199,-1 1 1,4-3 0,-1-1 0,0-1-305,0 1 0,3-3 0,-3 2-429,2-1 848,1-1 0,4-11 0,1-2 0</inkml:trace>
  <inkml:trace contextRef="#ctx0" brushRef="#br0" timeOffset="3278">1024 219 7822,'0'-14'159,"-1"5"228,-4 0 1,4 4-67,-4-4 0,-2 6-245,-2-1 0,1 2 0,-1 2-15,-2 0 1,1 2 0,-1 1 0,2 3-2,-2 1 0,5-2 0,0 2 0,2 1-39,-1 0 1,1-4-41,4 5 1,0-4-1,1 2 11,4-1 0,2 4 0,7-6 3,0-1 1,-1 3-1,1 0 74,0 2 0,-1-4 0,1 4 39,-1-2 1,-3 3 0,-3-3 66,-1 2 1,-1-4-165,-5 5 1,0-4 0,-2 3 0,-2-2-44,-5-3 1,-5 3 0,-3-2 0,-1-1-69,1-1 0,-2-2 1,0 0-1,3 0-276,1 0 0,1 0 0,0 0-391,1 0 1,1-2-1,2-2 767,6-5 0,8-3 0,4-2 0</inkml:trace>
  <inkml:trace contextRef="#ctx0" brushRef="#br0" timeOffset="3722">1134 0 7860,'-14'0'1257,"0"0"-1023,7 0 0,2 0-261,10 0 0,2 0 0,7 0 0,0 2 15,-1 2 1,-4-2-1,1 2 1,-1-1 2,-2 2 0,4-2 90,-7 6 0,1 0-39,-5 5 0,-2-1-13,-2 1 0,-4-2 0,-5-1 23,-1-2 1,2-4 0,1 2-15,2-1 1,2 0 347,-3-1-81,4-4 0,8 10-375,2-6 1,4-1 0,6-4-404,-1 0 1,6 0-1,-1 0 473,-2 0 0,6-6 0,-1-2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24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94 123 7845,'0'-8'533,"0"-4"1,0 9 56,0-6-238,0 6-288,0-3 0,0 8-47,0 2 1,0 4 0,0 5-1,0 1-154,0 0 1,0-1-1,0 1 1,0 0-159,0-1 0,0-4 0,0 1 1,0 0-272,0 2 1,0-3 0,-1-1 565,-4-2 0,3 5 0,-4-10 0,6 5 0</inkml:trace>
  <inkml:trace contextRef="#ctx0" brushRef="#br0" timeOffset="448">39 205 7895,'-13'0'522,"-1"0"-209,7 0 0,2 0 1,10 0-201,4 0 0,3 0 0,1 0 0,1 0-126,0 0 1,-1-5 0,1 1-361,0 1 0,-1 0 1,1 0-1,0-2-555,-1 2 928,-5 2 0,4-5 0,-4-2 0</inkml:trace>
  <inkml:trace contextRef="#ctx0" brushRef="#br0" timeOffset="909">285 82 7895,'-9'0'749,"0"0"0,4 0-435,-4 0 0,6 2-234,-1 2 0,7 4 1,1 5-1,1 1 10,1 0 0,0-1 0,5 1 0,-2 0-72,1-1 1,-2 1 0,1 0-11,2-1 1,-5-4 0,0-1-46,0-2 0,-3-1 4,6-5 0,-1-2 0,1-2 0,-3-7-149,0-6 1,-5 2 0,4-3 0,-2 3-157,2 1 1,-4-1 0,4-2-192,-4-1 0,4 0-246,-1 4 0,5 5 775,-4 0 0,5 12 0,-2-2 0</inkml:trace>
  <inkml:trace contextRef="#ctx0" brushRef="#br0" timeOffset="1370">545 137 7318,'0'-14'0,"0"0"-62,0 1 1,0 4-1,0 0 412,0-2 1,4-1 185,1-2-512,-1 7 1,-8 2-1,-2 10 108,-2 4 1,1 4 0,-4 4 0,3 1 61,2-1 1,-3-2-1,5-1 1,-1-1 65,-1 1 0,4-5 0,-2 0 0,2 2-109,2 1 0,0-3 0,0 0 0,2 0-257,2-1 0,-1-2 0,7-6 0,0 0-71,2 0 1,2 0-1,0-2 1,-1-1-282,1-1 0,-5-7 1,0 2-1,2-3-82,1-2 1,-3 1-1,-1-1 341,-2 0 0,-2 5 1,-4 0 504,0-1 89,0 3 1,-1 1 25,-4 6 1,2 0 0,-4 2-144,0 2 0,3-1 0,4 7-360,0 0 1,0-2-227,0 1 1,1-5-1444,4 6 1751,3-7 0,5 3 0,1-6 0</inkml:trace>
  <inkml:trace contextRef="#ctx0" brushRef="#br0" timeOffset="1824">708 96 8027,'-12'1'393,"2"2"317,1 2-254,6-1 1,-3 2-158,6 4 1,1 2 0,2 1-220,2 1 1,1-5-244,-2 0 83,4 0 0,1 3-208,0-2 1,-6-6 0,3-7-66,0-1 1,-3-7 0,5 2 192,-2-3 0,3 3 0,-3 1 0,0 0 115,0 1 1,3 2-1,-3-4 27,2-1 0,-3 3 1,2 1 285,-1 0 0,5 3 356,-2-6 261,-3 6-498,0-3 0,-6 12 1,0 3-173,0 3 0,0 2 0,0 0 0,0-1-357,0 1 1,0 0-216,0-1 0,2-1 1,1-1-184,1-2 1,2-6 0,-3 0-1,3-6-1039,2-6 1579,-5-3 0,9-2 0,-4 1 0</inkml:trace>
  <inkml:trace contextRef="#ctx0" brushRef="#br0" timeOffset="1825">900 0 8056,'-14'0'734,"0"0"1,5 0-480,0 0 1,5 0 0,-4 2-238,2 2 1,1-1-1,5 6-322,0 2 1,5 1 0,1 2 0,0-1-545,0 1 848,5 0 0,-4 5 0,7 3 0</inkml:trace>
  <inkml:trace contextRef="#ctx0" brushRef="#br0" timeOffset="2283">1050 123 7772,'-6'-14'-139,"4"5"1,-4 2 998,0 1 1,3-3-493,-6 4 0,4 0-243,-4 5 0,2 2 0,-4 1 0,4 3 68,0 2 0,3 1 0,4 4-37,0 1 1,0 0-1,0-1-86,0 1 0,1 0-114,4-1 0,-2-5 0,5-2 1,-1-1-171,1-1 1,-4 1 0,5-5-59,2 0 0,-3-5 0,-1-1-264,-1-2 0,3 4 425,-4-5 0,4 4 236,-4-4 0,-1 5 202,-4-6 1,2 7 154,2-1 0,-1 2-244,6 2 1,-6 2-1,3 1-443,1 1 0,-4 6 0,4-4-504,-1 1 0,-1-2 0,-4 2-97,4-1 1,2-1 805,7-5 0,-6 0 0,-2 0 0</inkml:trace>
  <inkml:trace contextRef="#ctx0" brushRef="#br0" timeOffset="2739">1214 82 7887,'-9'0'1032,"-1"0"0,6 2-616,-5 2 0,6-1-32,-2 6 0,4 0-213,1 5 0,0 0-766,0-1 290,0 1 0,4-5-67,1 0 1,1-7-1,-3-2 99,1-8 0,7 1 0,-3-3 1,1 1 162,0 2 1,-2-5-1,4 4 1,-3-1 177,-2 0 1,3 4 0,-3-2 240,1 1 0,3-3 172,3 4 0,-5 2-334,-4 7 1,-2 0-1,-2 5 1,0 1-304,0 2 0,0 2 0,-2 1 1,-1 2-273,-1 1 1,-1 0-1,7-6-1183,2-2 1611,-2 2 0,16-11 0,-3 5 0</inkml:trace>
  <inkml:trace contextRef="#ctx0" brushRef="#br0" timeOffset="3189">1500 55 7862,'-12'-2'664,"2"-1"-6,1-1 0,4-1-386,-4 5 0,1 2 0,-1 2 104,5 5 1,-2 3-1,1 2-260,2 0 1,1-1 0,2 1 0,0 0 0,2-1-1,1 1 1,3-2 0,2-1-285,2-2 1,2-5 0,2 4 0,0-2-491,-1-3 0,1-1 1,0-2-1,-2-2-1502,-3-2 2160,3 2 0,-4-10 0,5 4 0</inkml:trace>
  <inkml:trace contextRef="#ctx0" brushRef="#br0" timeOffset="3190">1582 123 10111,'2'-9'1256,"2"1"-1228,5 2 1,-1 0 0,1 3 0,0-3-149,-1-1 1,4 2-1,-3-3 35,3 2 1,-3-3-1,-1 3-468,-2-1 673,-1 4 1,-7-4 0,-3 9 291,-4 3 1,-3 2-1,-1 7 1,-1-1 32,0 1 0,1 0 1,-1-1-1,2 1-88,3 0 0,3-1 0,6 1 1,0 0-443,0-1 1,1-4 0,5-1 0,6-2-525,5-3 0,12-1 0,-2-4 0,4-2 609,2-6 0,2-8 0,6-3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7:08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57 569 7788,'-11'0'-705,"-1"0"0,1 0 563,-1 0 1,6-1 0,2-3 112,3-3 0,2 2 0,2 0 218,1 0 1,3 2 52,-3-4 1,0 3 0,-3-3-106,3 2 0,-3 0 1,4 3-50,0-2 1,-4-5 24,3 2 1,-1 1-1,-1 1 687,2 0-400,0 4 1,-3-8 197,3 5-394,-3 1 0,4 4-199,-5 3 1,0 2-149,0 5 1,0 1 0,0-1 0,0 1-86,0-1 1,-1 0-1,-1 1 1,-2-1-127,1 0 0,-2 1 1,1-1-1176,2 1 1529,1-6 0,2-1 0,3-5 0,2-5 0,5-1 0</inkml:trace>
  <inkml:trace contextRef="#ctx0" brushRef="#br0" timeOffset="492">137 501 7788,'7'-4'-327,"1"1"366,-6-6 1,3 2 639,-5-4 208,0 5-592,0 1 0,-1 5 0,-1 1-128,-2 3 0,0 2 0,3 5 1,-2 1-152,-1-1 0,1-3 1,1-1-1,0 2-143,-2 1 1,0 2 0,4-1-1,0 0-172,0 1 1,-1-2 0,-2-1 0,0-2-691,0 2 0,2-2 989,1 0 0,5-4 0,1 2 0</inkml:trace>
  <inkml:trace contextRef="#ctx0" brushRef="#br0" timeOffset="937">330 535 7788,'8'-11'192,"-1"0"0,-4-1-206,1 1 1,-3-1 137,-1 1 1,0 0 58,0-1 0,-5 6 0,-3 2-95,-2 3 0,3 1 0,-1 1 0,0 3-83,2 4 1,-4 2 0,4 1 0,-2 2 2,0 2 1,6-1 0,-3 5 0,1 1-21,0 1 0,0 2 0,4 0 0,0 0-75,0 0 0,2 2 1,2-1-1,2-4-90,0-2 1,4-4-1,-3-5 1,0-3-610,1-1 0,-4-1 384,3-4 1,-4-2 401,0-1 0,-6-4 0,-4-4 0</inkml:trace>
  <inkml:trace contextRef="#ctx0" brushRef="#br0" timeOffset="1413">216 672 7815,'-10'1'319,"3"3"0,0-3 247,3 3 0,3-1-315,-3 0 1,9-1 0,6 1-221,3-1 1,2-2 0,-2-2-1,2 0-175,2-2 0,-4-1 0,2 3 0,0-2-60,-1 1 1,0-2 0,-4 1 0,1 2-208,-1 1 1,-3-3 0,-1-1 168,2-2 1,-3 5 583,2-2 434,-5-2 100,2 4-427,-10-3 0,3 7-178,-2 1 1,3 0-130,1 5 0,0-1-19,0 5 1,0-1-74,0 0 1,0-3-213,0-1-3,0-4 0,0 2 1,0-10-34,0-3 1,4-2 0,1 0 0,0 1 16,0 2 0,4 0 0,-1-1 0,2 1-269,1 2 1,-3-2 0,-1 3-173,2 1 0,1 2 369,2 1 1,-1 0 0,-1 1 250,-2 3 59,-3 2 1,-5 6 503,0-1 0,-4-3 405,0-1 1,0-3-642,4 4 1,2-6 0,1 2-223,5-3 0,-2-1 0,2 0 0,1 0-37,1 0 1,-2-5 0,-1-1 0,2-2-134,1 1 0,-4-1 1,-1-2-1,-1 1-118,0 2 1,0-1-1,-4-3 46,0-1 0,-1 6 164,-3 2 0,-3 3 0,-4 2 91,0 3 1,-1 1 0,2 4 0,1 0 1,2 3 1,4 0 0,-1 3 0,3-2-163,1-2 0,-4 0 0,1 2-169,0 2 1,6-6 0,2 1 0,1-2-302,3-2 0,5-3 1,1 0-1,-1-1-1070,-2-2 1584,5 0 0,1-5 0,4-2 0</inkml:trace>
  <inkml:trace contextRef="#ctx0" brushRef="#br0" timeOffset="1863">797 615 7786,'0'-11'359,"0"-1"1,0 5-1,-1-1 1151,-3-1-1183,3 4 0,-6 0-194,3 5 0,-1 5 0,-3 3 1,1 2-127,2 1 1,-2 1 0,1-1-1,1 0-78,0 1 0,0-1 1,3 1-1,-2-1 1,1 0-1,2 1-902,1-1 611,0-5 0,1-1 0,2-6 15,1-3 0,5 2 1,-3-6-1,2-1 131,-1-1 0,-1 3 0,3 0 1,-2 1 190,-2 0 0,0 2 482,-1-4 0,-2 6 225,6-2 1,-6 4-373,2 4 1,-3 2-1,-1 6 1,0-1-114,0 0 1,0 2 0,-1 1 0,-2 1-154,0-1 0,-1 2 0,4 0 0,0-3-344,0 0 0,0-1 1,0-1-78,0 0 1,0-3 0,1-2-47,3-1 1,-2-1 0,5-5 0,-1-3 71,0-4 0,1-2 0,2-1 0,-2 0 351,2-1 0,-3 1 0,2-1 0,0-4 0,3-2 0</inkml:trace>
  <inkml:trace contextRef="#ctx0" brushRef="#br0" timeOffset="2304">899 626 7776,'0'-11'-28,"-1"0"265,-3-1 1,3 5 289,-3-1 1,2 6-104,-2-2 0,3 4-171,-3 4 0,3 2 1,1 5-52,0 1 0,0-1 0,1 0 0,1 1-112,2-1 1,0 1-1,-3-2 1,2-1 28,1-2 1,1 1-221,-2 3 1,0-3 0,5-2-1,0-2 1,1-5-218,-1-6 1,1-3-1,-4-1 1,0-1 54,0 1 0,2-2 0,-3-1 0,0-1-6,1 1 0,-4 2 0,3 0-285,-3 1 0,-1 3-767,0 1 1321,0 4 0,0 3 0,0 8 0,0 2 0,0-3 0,0 1 0,0 1 0,0 1 0,0 1 0,0 1 0,0-5 0,0 1 0,0-6 0,0 9 0,0-5 0</inkml:trace>
  <inkml:trace contextRef="#ctx0" brushRef="#br0" timeOffset="3566">1047 604 7760,'-6'0'3482,"1"0"-3425,15 0 1,-2 0 0,6-2-79,-6-1 1,3 1 0,-5-3-237,0 0 1,0 4 0,-3-4-174,1 0 0,0 2 103,-4-4 266,0 4 1,-2-2 255,-1 5 1,-3 1-1,-2 3 152,0 4 0,6-2 1,-4 2-33,1 1 1,4 1 0,-3 1-231,3 0 0,1 1 0,1-1-339,3 1 0,-1-6 0,4-1-207,2 0 0,1-4 0,2 2 0,-1-6-176,0-4 1,-3 0 0,0 0 0,-1-2 332,-1-1 1,3-2 0,-4 1 0,0 0 303,1-1 0,-3 5 0,-3-1 205,0-1 0,0-1 1325,0-1 4,0 4-907,0 2 1,2 5-331,1 0 0,-1 2 1,3 1-155,0 5 1,-4-2-1,4 2 1,-1 1-109,0 1 0,-1 1 0,-3 1-65,0-1 1,0 0-1,0 1-32,0-1 1,0 1-1,-1-2 1,-1-1-111,-2-2 0,-1-3-306,1 3 259,3-4 1,-4-3-1,5-8 1,1-2 38,3-1 0,1-2 0,4-1 0,-2-1 43,2 1 0,0-2 0,0 1 0,-2 1 81,2 1 1,1 2 0,0-1 0,-1 1 95,-1 0 0,-2 3 1,3 2-1,-3-1 81,-1 1 1,1 3 54,-3 0 0,-1 3 0,1 3 0,-1 5 67,-2 2 1,-4-1 0,0 1 0,2 3-38,0-1 1,2 1 0,0-2 0,0 1-63,0-1 1,0-3 0,0-1-492,0 2 0,5 0-294,3-1 0,2-3 73,1-5 1,1-1-1,-2-3 25,-2-4 1,0-2 0,-4-1 276,-1-1 1,-2 5 142,-1-1 211,0 0 0,-5 2-20,-3 2 1,2 3 98,-2 1 185,1 0 53,-5 0 1,6 1 178,2 3 0,3-1-19,1 4 0,0-3-329,0 4 0,1-6 0,3 2-95,4-3 0,-2-1 0,2 0-163,0 0 1,3 0-1,0 0 1,0 0-19,1 0 1,-5 0 0,1-1 0,1-2-164,1 0 0,1-5 1,1 3-11,-1-1 0,-3 2 1,-1-2 55,2 0 1,-3-1 36,2 3 176,-5-5 137,2 8 1,-5-3 0,0 8 48,0 4 0,0 2 1,0 1-98,0 0 0,0 1 0,0-1 0,0 1-129,0-1 0,0-3 0,0-1-1857,0 2 839,0-4 1,1-1 1001,3-8 0,-3-2 0,4-6 0</inkml:trace>
  <inkml:trace contextRef="#ctx0" brushRef="#br0" timeOffset="4056">1560 399 7739,'-12'4'370,"1"-1"1,3 1 0,2-3 0,0 2-463,-1 1 0,5 1 1,-2-1-32,3 3 0,4-1 0,3 2 1,-1 1-390,0 1 0,2-2 1,-2-1 511,2 2 0,0 1 0,5 2 0</inkml:trace>
  <inkml:trace contextRef="#ctx0" brushRef="#br0" timeOffset="4500">1730 478 7978,'-11'0'609,"0"0"0,-1 0 0,1 0-217,-1 0 0,4 0 1,-3 0-126,-1 0 0,-2 2 0,2 0-36,1 2 0,1 1 0,1-2-221,2 0 1,4 2 0,0-2-248,6 1 1,0 1 0,4-3 0,3 2 129,4-1 1,-1 2 0,2-1 0,-1-1 125,1 2 0,-2-2 0,3 3 0,-1-1 130,1-2 1,-1 3 0,-4 0 117,0 1 1,-4-1-212,-3-2 0,-4 1 0,-5 3-120,-7-5 1,-3-1 0,-5-2 0,1 0-300,-1 0 0,3-2 0,2 0 1,4-3-371,3-2 0,3 0 1,5-5 732,0 1 0,5 0 0,1-1 0</inkml:trace>
  <inkml:trace contextRef="#ctx0" brushRef="#br0" timeOffset="4937">1787 421 7886,'-5'7'532,"-2"-3"0,0 1 0,1 0 91,1 1 0,1 2 0,4 3-437,0 0 0,5 2 1,3 1-1,2 2-111,1 2 0,2-3 0,1 3 1,1-2-487,-1-2 0,-1-1 1,-3-2-1,-1 0-2079,-2-4 2490,-4 3 0,-3-9 0,-7 5 0</inkml:trace>
  <inkml:trace contextRef="#ctx0" brushRef="#br0" timeOffset="4938">1730 547 7835,'2'-7'273,"1"2"1,6 2-281,5-1 1,4-5 0,6 1-1,4-1-694,6 2 701,0-3 0,10-2 0,-3-5 0</inkml:trace>
  <inkml:trace contextRef="#ctx0" brushRef="#br0" timeOffset="5382">2095 501 7741,'-12'0'-42,"1"0"82,-1 0 495,6 0 0,2 0 0,8 0-225,4 0 0,1-1 0,-1-2 1,0 0-115,1 0 1,1-2-1,1 1 1,0 0-99,-4-1 0,3 4 0,-3-4 0,0 1 20,1 0 0,-4-1-326,3 2 1,-1-4-249,2-4 1,-3 3-245,-5 1 625,0 4 0,-1-2 0,-2 6 200,-1 3 1,-3-1 0,2 4 0,-1 2 192,-3 1 0,4-2 0,0-1 0,1 2-155,0 1 1,0 2 0,4-1-1,0 1-173,0-1 0,1-3 1,2-1-1,2 1-418,1-2 1,3 3-1,5-5 1,1-2-359,-1-1 0,4-2 0,0-1 0,1-3 786,0-2 0,0 0 0,3-10 0,1 0 0</inkml:trace>
  <inkml:trace contextRef="#ctx0" brushRef="#br0" timeOffset="5822">2391 399 7741,'-7'-5'278,"1"3"1,2-1 245,-3 1 0,0 1 0,0-1-133,-2-2 1,2 0 0,0 4-137,-2 0 0,-1 1 0,-1 2-115,-1 1 1,5 1 0,-1-2-185,-1 5 1,4-2 0,0 1-1,1-1-134,0 0 1,1-2 0,4 4 3,3 1 1,2-3-1,5 1 1,1 1 152,-1-2 0,1 3 0,-1-4 1,0 0 106,1 0 1,-1 3 0,0-3 0,1 0 40,-1 0 0,-3 0 0,-2-1 54,-1 4 0,-1-2 0,-5 0-168,-3-1 0,-2-1 0,-7-3 1,-2 2-174,-4 1 0,1-1 0,0-3 0,2 0-121,2 0 1,-2-3 0,2-2 0,2-2-176,3-2 0,7 3 0,-2-1 1,3-2-256,1-1 0,6-3 0,4-1 711,4-1 0,6-5 0,-2 2 0</inkml:trace>
  <inkml:trace contextRef="#ctx0" brushRef="#br0" timeOffset="6267">2436 319 7741,'-11'0'2116,"-1"0"-1810,1 0 0,5 5 0,2 3-151,3 2 0,2 2 1,3 2-1,3 2-119,3-3 0,0 5 0,-1 0 0,-1 1-380,1 0 0,0-5 1,-2 1-1,-2-2 0,-1-2 1,0 0-2452,-2 1 2795,0-6 0,-7-1 0,-3-6-45,-2-3 1,2-1 0,2-4 0,1 2-70,2-2 1,2 2 0,1 0 403,0-2 1,1-1-35,3-2 0,3 5 0,4 0 79,0 2 0,1-2 1,-1 3-1,0 0 39,1-1 1,-5 4 0,1-4 0,1 1-516,1 0 0,-2-1 0,-1 3 147,2-2 1,-3 0 31,2 4 1,-4 0 125,3 0 1,-4 1 0,1 3-17,-3 4 1,-1 2-1,0 1-62,0 1 0,0-1 1,0 0-318,0 1 1,0-5-781,0 1 1,0-4 1010,0 3 0,0-9 0,0 1 0</inkml:trace>
  <inkml:trace contextRef="#ctx0" brushRef="#br0" timeOffset="6711">2607 251 7741,'-12'0'298,"1"0"0,0 0 1,-1 0 1701,1 0-2088,5 0 0,1 1 0,5 3-210,0 3 0,3 0 0,2 0 0,0 2-665,1 1 0,1 2 963,-3-1 0,5 0 0,-3 1 0</inkml:trace>
  <inkml:trace contextRef="#ctx0" brushRef="#br0" timeOffset="7647">2698 399 8172,'-8'0'1870,"1"0"-1487,4 0 0,-1 1-108,8 3 0,1 2 1,4 5-184,-1 1 0,-6-5 0,3 0 0,-1-1-7,0 0 1,0-2-304,-4 4 1,0-4 0,1 2-357,3-1 0,-3-2 183,3-7 0,1-3 0,0-4 208,1 0 0,-2 3 0,2 0 1,1 1 132,-1 1 1,-2-3 0,3 4 259,2-2 1,-2 5 0,0-2 54,2 3 0,-3 1 0,2 0-7,1 0 1,-3 5 0,0 2-47,0 3 0,-3-2 1,-3 0-96,0 1 1,0 1-304,0 1-158,0-5 0,2-1 156,1-5 1,0-5-1,3-2 1,1-3 0,-1 0-1,3 1 1,1 1 0,0-1 63,-2-1 0,2 0 0,-3 1 1,3 3 362,2 1 0,-5-3 399,1 4-427,-6 1 1,4 8 0,-8 1-1,0 2-166,-2-1 0,-5 1 0,3 3 1,-2-1-294,1-2 0,3 1 1,-3-4-1101,2 1 853,2 2 0,8-2 1,2-2 214,3-3 0,3-6 0,1-1 1,1-2 225,-1 0 0,-1 2 0,-2-3 0,0 2 54,1-2 0,-2 3 0,-1-1 0,-2 1 216,2 0 0,1-2 215,2-3 1,-5 0-1,0 3 1249,-2 0-1342,-1 0 1,-6 2-1,-2 2 1,-3 3-174,-3 1 0,2 4 0,1 1 0,-2 1 42,-1 3 1,-2 1 0,2 2-34,3-1 1,-2 0 0,5 1-197,1-1 0,2 0-2,1 1 0,5-2 0,3-2-192,2-5 0,1-1 0,1-2 0,0-2-204,3-1 0,-2-4 0,1-4 0,-4-1-9,-2 1 1,-2 0 0,3-1 0,-3 1 140,-1 0 0,-1-1 0,-4 1 275,0-1 1,0 5 0,-1 0 268,-3 2 0,1 2 0,-3 4 0,0 3 0,1 3 289,0 3 1,1 2 0,4-1 0,0 1-202,0-1 1,5 0 0,1 1 0,2-1-221,-1 0 0,1-4 1,3-3-1,1-3-317,-1-1 0,4 0 0,1 0 0,-1-1-171,1-3 0,-3-3 0,3-5 0,-1-2 65,1-1 1,-1-4 0,-5 2-1,-1 1 47,-2-1 1,-4-3 0,1 2 0,-3 0 148,-1-1 0,-1 1 0,-3-1 1,-4 4 278,-2 2 0,-1 2 1,-1 1-1,1 2 75,0 4 0,-1 3 0,1 1 1,1 1 36,2 3 1,-1 2-1,4 6 1,0 0-60,0 3 0,1-2 1,4 4-1,0-1-68,0 3 0,0-1 0,2 1 0,1 1-105,5 1 1,2-2 0,2-1 0,0 0-141,3 0 0,-6-5 1,3 1-1,-2-4-1203,0-2 596,-4-5 1,-2 0 0,-9-6 136,-7-5 1,1 2-1,-5-2 1,0-1 553,1-1 0,0-1 0,4 1 0,-1 1 0,1 1 0,0 1 13,-1-5 1,6 5 0,3 0 469,6 2 0,3 1 0,6 4 0,0 0-77,3 0 1,-1 0 0,4 0 0,0 0-188,-1 0 0,1 0 0,2 0 0,-2 0-440,-1 0 0,-2-1 0,-4-1-1851,1-2 1452,-6 0 1,-6 4 0,-8 1 619,-2 3 0,-1-1 0,-1 4 0,5 0 0,0 1 223,2 0 0,2-4 329,3 3 1,3-3 0,2 2 293,2 0 1,0-3 0,5-3-586,-1 0 0,1 0 0,-1 0 0,-1-1-302,-2-3 1,2-1-1,-3-4 1,3 2-217,2-2 1,-5-1 0,0-2-168,-2 1 1,-1 0 0,-4-1 152,0 1 0,-2 5 0,-1 2 336,-5 2 0,2 2 1,-2 0-1,0 2 319,2 2 1,0 2 0,3 5-27,-1 1 0,1-1 0,3 0-100,0 1 0,0-1 0,1 1-600,3-1 0,2-3 1,5-2-312,1-1 1,-1-1 0,1-4 0,-2-2-1446,-3-1 2098,3-4 0,-3-4 0,4 0 0</inkml:trace>
  <inkml:trace contextRef="#ctx0" brushRef="#br0" timeOffset="8196">3540 308 7718,'-6'0'-989,"0"-4"1736,2 0-97,3 0 1,-6 4 245,4 0 1,0 0-332,-5 0 0,1 2-313,-5 1 0,1 4 0,0 4-33,-1 0 1,6-3 0,1 0-1,1 0 6,0 3 1,1 0 0,3 0-242,0 1 1,1-2-1,3-1 1,3-3 2,3-1 0,2 3 1,0-5-1,2 0-210,1-2 0,4-1 1,-3 0-1,-3-1-81,0-3 0,-2 2 1,1-6-1,-2-1 117,-2-1 0,0-1 1,-4-1-1,-1 1 136,-2 0 0,-1-1 1,-1 1-1,-3-1 12,-4 1 0,-2 0 1,-1-1-1,-1 1 137,1-1 1,0 6 0,-1 1 395,1 0 1,0 4-362,-1-3 0,5 3-219,-1 1 1,7 1-234,1 3 0,1-2 0,7 5 0,0-2-736,3-3 1,0 5-1,0-1 1055,1 0 0,4 4 0,2-3 0</inkml:trace>
  <inkml:trace contextRef="#ctx0" brushRef="#br0" timeOffset="8645">3700 296 7718,'-8'0'0,"1"0"780,-2 0-201,-1 0 1,5 4-1,3 1-218,5 1 0,6-2 0,-2 4 0,2 1 111,-1 1 0,2 1 0,-3 1-243,3-1 0,-2-1 0,-2-1-91,-1-1 0,-1-5 0,-4 2 1,-1-3-290,-3-7 1,-1-6-1,-4-2 1,3-4-34,1-1 1,-4 3 0,3-3 0,-1 1-80,4-1 0,-2 0 1,1-1-1,1 3 45,2 0 0,1 3 0,0-2 0,1 3 52,3 5 1,-1-2 0,4 5 0,2 2-205,1 0 0,1 2 1,1 0-1,-1 0-45,1 0 1,3 2 0,0 0 0,-1 3-745,-1 1 1159,-2-3 0,0 7 0,1-4 0</inkml:trace>
  <inkml:trace contextRef="#ctx0" brushRef="#br0" timeOffset="9090">3973 12 8352,'-11'0'918,"-1"0"0,5 0-467,-1 0 1,5 1-221,0 3 1,1-2 0,2 6-153,0 1 0,0 1 0,0 1-407,0 1 0,0-5 1,0 1-766,0 1 0,5-4 287,3-2 1,-2-1-1,2-4 806,1-1 0,1-4 0,1-4 0</inkml:trace>
  <inkml:trace contextRef="#ctx0" brushRef="#br0" timeOffset="9531">4030 0 9550,'0'8'2352,"0"-1"-2059,0 2 0,0 1 1,0 2-1,0-1-374,0 1 1,1-5-1,2 1 1,0 1-593,0 1 673,-2-4 0,-1 4 0,0-3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01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88 159 7947,'-11'-7'-578,"-1"-3"652,1 2 1,1 2 1340,2-1-1123,3 4 0,5-1-142,0 8 1,0 2 0,1 6-1,2 0-132,1 4 0,1-4 0,-3 5 0,2-2-67,-1 0 0,2 5 0,-2-2 1,0 0-158,-2-3 0,3 1 1,0-1-1,-2-1-103,0-1 0,-2-5 0,0-1-1035,0 2 600,0-4 744,5 0 0,-4-15 0,4-3 0</inkml:trace>
  <inkml:trace contextRef="#ctx0" brushRef="#br0" timeOffset="480">31 170 7947,'-11'-5'-182,"3"2"180,1-4 0,4-1 0,2-2 191,7 2 1,2 0 0,8 2-1,-1 0-122,0-3 1,4 3 0,-2 0 0,-1-1-122,1 1 1,2 0-1,-4-2 1,-1 3-121,-2 0 1,0 4-1,-1-3 1,1 3-277,-1 1 0,-5 1-50,-2 3 0,-3 2 500,-1 5 0,-10 1 0,-2-1 0</inkml:trace>
  <inkml:trace contextRef="#ctx0" brushRef="#br0" timeOffset="925">31 295 7585,'-6'-1'124,"2"-3"1,7 2 0,2-5 0,1 2-213,3 3 0,1-1 0,1 1-280,1-2 1,-1 0 0,0 4 367,1 0 0,-1 5 0,1 1 0</inkml:trace>
  <inkml:trace contextRef="#ctx0" brushRef="#br0" timeOffset="1371">190 306 7706,'-7'0'-933,"-1"0"2509,1 0-1520,-5 0 1,6 2 0,2 2-51,3 3 1,1-1 0,1 2 2,3 1 0,2 1 0,6 0 13,-1-2 0,-3-3 0,-1-4-27,2 3 1,1-3 0,2 3-1,-1-3 1,-1-2 0,-1-2-24,-1 0 1,-2-6-1,3 1-33,-2-2 0,-4 2 0,1 1-136,-3-2 1,-1-1 0,0-2-179,0 1 1,0 4 0,0-1 374,0-1 0,0 4 0,0-5 0,0 4 0</inkml:trace>
  <inkml:trace contextRef="#ctx0" brushRef="#br0" timeOffset="1372">316 136 7947,'0'-8'-564,"0"1"1300,0 4-591,0-2 1,3 10 0,1 3-154,-1 2 1,2 1 0,-1 1 0,-1-1-53,3 0 1,-5 4-1,3 1 1,-3-2-123,-1-2 0,1 0 0,2-1 0,0 0-39,0 1 0,-2-1 1,-1 0-55,0 1 1,0-5 0,1 0 274,3-2 0,-2-1 0,3-14 0,-5-3 0</inkml:trace>
  <inkml:trace contextRef="#ctx0" brushRef="#br0" timeOffset="1813">407 113 8122,'-5'6'432,"3"1"-407,-1-4 0,1 4 1,2 4-1,0 1-10,0-1 1,0 0 0,0 1 0,2-1-15,1 0 1,0 5 0,3-1-1,1 0-216,-1 1 1,-2-3 0,3 2-1,1-2-188,-2-2 1,4-1 0,-2-1 402,2-1 0,7-6 0,0 3 0</inkml:trace>
  <inkml:trace contextRef="#ctx0" brushRef="#br0" timeOffset="2255">794 238 7947,'-10'-1'-653,"1"-2"1,3-2 955,0-1 1,1 3 0,3-2-89,-2 0 1,-5-1-181,2-5 1,-3 4 31,-2 4 0,1 1 0,1 4 0,1 1 81,1 5 0,4 2 1,-2 1-85,1 1 0,1-1 0,4 1 1,0-1-13,0 0 1,1 1-114,3-1 1,3-1 0,4-2-1,0-4-115,1-3 1,-1-1 0,1-1-1,-1-3-129,0-4 1,1-2 0,-1-1 0,0-2 58,1-2 1,-2 1-1,-1-4 1,-3 1 245,-1-1 0,-1-1 0,-4-3 0,0 2 0,0 1 0,0 1 0,0-1 0,-1 4 49,-3 3 1,1 0-1,-4 1 310,-2 0 0,3 4-135,-2 3 1,4 7-1,-2 2 1,1 1 5,2 3 1,2 5 0,1 1-1,0 0-150,0 2 0,0-3 0,0 3 0,0 1-39,0 0 0,0-3 0,1 3 0,2-2-147,1-2 1,1 3-1,-3-2 1,2-1-279,-1-2 1,3 0 0,0-1-29,1 0 0,3-4 1,-3-3 411,3-3 0,-2-2 0,-2-3 0,-1-4 0,4-2 0,-3-1 0</inkml:trace>
  <inkml:trace contextRef="#ctx0" brushRef="#br0" timeOffset="2256">896 170 7947,'7'0'980,"-2"0"-927,-5 0 0,0 1 1,0 3-30,0 4 1,0-2 0,0 1-85,0 2 1,0 1-1,1 1-619,3-4 1,-3 3-5,3-2 1,-2-3 682,2-1 0,-3-3 0,4-1 0</inkml:trace>
  <inkml:trace contextRef="#ctx0" brushRef="#br0" timeOffset="2704">908 67 7947,'-8'4'15,"0"0"13,0-1 0,3-1 0,1 2-320,2 3 1,2 4-1,2 0 1,2 0 104,3 1 1,3-1 0,2 1 0,-1-2 186,0-3 0,2 2 0,1-5 0,1-2 0,5 5 0,-2-1 0</inkml:trace>
  <inkml:trace contextRef="#ctx0" brushRef="#br0" timeOffset="2705">1078 170 7846,'8'-4'0,"-2"-1"-180,-1-1 1,-1 2 359,-4-4 1,0 5 37,0-5 1,-5 5-1,-2 0-113,-4 1 1,4 2 0,-1 0 0,-1 0-106,-1 0 1,3 0-1,-1 0-8,-1 0 0,3 0 1,0 2-35,1 1 1,-1-1 0,4 3 1,-2 0 1,0 1 0,6 4 53,1-2 0,0 1 0,3-4 1,1 0 25,-1 0 1,1 4 0,5-3 25,-1 0 1,-3 4-1,-2-2 37,-1 2 0,3-2 64,-4-1-388,-1 1 0,-8 2-181,-2-2 1,-3-3 0,-2-5-131,1 0 0,5-5 0,2-3 532,2-2 0,2-6 0,0-2 0</inkml:trace>
  <inkml:trace contextRef="#ctx0" brushRef="#br0" timeOffset="3156">1147 56 8160,'-12'0'1291,"5"0"-1157,-1 0 1,7 5 0,0 3 0,4 2-198,4 1 1,-3 4 0,2 2-1,0-1-251,1 1 1,-4 2 0,4-3 0,-2 1-303,-3-1 0,3-1 1,-1-3 615,-1-1 0,3 0 0,0 1 0</inkml:trace>
  <inkml:trace contextRef="#ctx0" brushRef="#br0" timeOffset="3157">1135 215 8065,'2'-11'271,"1"0"0,4 3 0,5 0 0,2 1-1138,1 1 867,11-5 0,-7 0 0,9-7 0</inkml:trace>
  <inkml:trace contextRef="#ctx0" brushRef="#br0" timeOffset="3603">1511 170 7918,'-11'0'0,"-1"0"-48,1 0 242,5 0 0,0-5 0,8-1-124,2-1 0,2-2 0,6 6 1,2-1-24,2-1 1,-1 3 0,-4-3-112,1 0 1,-1 4-1,0-3-654,1 3 1,-1 1 717,0 0 0,1 0 0,-1 0 0</inkml:trace>
  <inkml:trace contextRef="#ctx0" brushRef="#br0" timeOffset="4051">1591 204 7918,'-5'6'191,"-3"-2"16,-2-3-145,4-1 0,2 0 0,9 0 74,6 0 0,1-3 0,3-1 1,-3 1-312,0 2 0,3 1 0,1 0 175,2 0 0,1-5 0,4-1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09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91 8018,'-8'0'-1099,"0"0"1066,0 0 1,1 0 292,0 0 0,3 4 1,-2 1-65,1 1 1,1 2 0,4 3 0,0 1-123,0-1 0,0 4 0,0 2 0,1-1-66,3 1 1,-2 3-1,5-2 1,-2 1-42,-3 0 0,3-2 0,-1 2 0,-1-4-146,-2-2 0,-1 0 1,0 1-245,0 1 0,0-4-465,0-3 284,0-6 604,0-2 0,0-11 0,0-7 0</inkml:trace>
  <inkml:trace contextRef="#ctx0" brushRef="#br0" timeOffset="496">30 125 8018,'0'-7'-452,"0"-1"0,0 1 548,0-5 1,1 5-1,3 0 15,3 2 0,5 1 0,2 4 0,2 0-118,2 0 0,-3 0 1,3 0-1,-2 0 11,-2 0 0,2 4 1,0 1-1,-2 2-9,-2 1 0,-5-1 0,-4 0 1,-1 2 24,-2 1 0,0 2 1,-2-1-1,-1 1 1,-6-1-1,-4 0 0,-3-1-28,-2-2 1,3 1-1,-4-4 1,0 0-32,1 0 1,-2-1 0,3-3-1,1 2-213,0 0 1,4 1 0,5-4-736,-2 0 987,4-5 0,5-1 0,6-6 0</inkml:trace>
  <inkml:trace contextRef="#ctx0" brushRef="#br0" timeOffset="945">292 91 7932,'-4'-7'-930,"-1"0"249,-2 2 1021,5 1 0,-4 4 0,3 2 0,-1 2-202,2 3 0,0 3 0,2 3 1,0 1-52,0 1 0,-3 4 0,-1-3 0,1 2-15,2 2 0,-3 1 1,0-1-1,2-1-74,1 1 1,1 0 0,0 0 0,0-2-113,0-1 1,0-2 0,0-3-108,0 4 1,1-5 0,3 0-2,3-6 1,3-3 0,2-2-1,-1 0-52,1 0 1,-1-5 273,0-3 0,1-2 0,-1-1 0</inkml:trace>
  <inkml:trace contextRef="#ctx0" brushRef="#br0" timeOffset="1389">348 171 8025,'-11'0'-14,"1"5"127,2 3 1,8 2 0,8 1 41,2 0 1,5 5 0,2-1-1,-1-1-107,1-2 0,2 4 0,-3-1 0,0-1-186,1-2 1,-2-2 0,-2-1 0,-1-1-181,0 1 0,2-4 0,-8 0-187,0 0 1,3-5 504,-5 0 0,0-5 0,-4-7 0</inkml:trace>
  <inkml:trace contextRef="#ctx0" brushRef="#br0" timeOffset="1853">531 216 8156,'-8'5'379,"0"3"1,0 3-305,-3 5 0,0-2 0,0 5 0,-2 1-69,-2 1 0,2-2 0,-2 0 0,2 0-201,2-1 0,0-2 0,0-4 0,3-1 0,3-1 195,3-2 0,5-3 0,8-5 0</inkml:trace>
  <inkml:trace contextRef="#ctx0" brushRef="#br0" timeOffset="2315">644 387 8018,'-11'0'-116,"0"0"1,-1 0 342,1 0-48,5 0-44,-5 0 0,10 1-168,-3 3 0,3-1-38,1 4 0,1-4 0,3 1 13,4-3 1,-2-1 36,2 0 0,-1 0 0,5 0 33,-1 0 0,-3 0 1,-1 0 76,2 0 1,0 1 0,0 2 0,-2 1 0,-3 1 1,2-2-34,0 5 0,-3 2 0,-3 1 0,0 1-47,0-1 0,0 1 0,-1-1-10,-3 0 0,-2 1 0,-5-2 0,-1-1-36,1-2 0,-1-3 0,1 2 0,0 0-201,-1-4 0,1-1 0,1-2-231,2-3 1,2-2-1,3-7 468,0-2 0,-1-3 0,4-4 0</inkml:trace>
  <inkml:trace contextRef="#ctx0" brushRef="#br0" timeOffset="2316">667 364 7985,'-7'0'578,"-1"0"-557,5 0 1,0 0 0,6 0-218,5 0 0,2 0 1,2 0-269,-1 0 0,4-3 464,0-1 0,0-5 0,-3 3 0</inkml:trace>
  <inkml:trace contextRef="#ctx0" brushRef="#br0" timeOffset="2782">849 125 7985,'0'-11'-154,"0"3"762,0 1-347,-5 4 1,4-1-97,-3 8 1,3-1-1,1 4 1,0 4-19,0 2 1,0 0 0,0 4-1,0-2-34,0 0 0,0 1 0,0-2 1,0 3-81,0 0 1,0-1 0,0 1 0,0 1-107,0 0 1,0-4 0,0 1 0,0-3 0,0 0-1,0-1-1021,0 1 224,0-6 1,0-2 178,0-8 0,4 1 691,0-4 0,4-1 0,-1-3 0</inkml:trace>
  <inkml:trace contextRef="#ctx0" brushRef="#br0" timeOffset="3243">1077 91 7985,'-4'-7'-239,"-1"0"-1050,-1 2 2079,3-4 37,-2 3-657,5 0 1,0 6 0,0 7 0,0 5-78,0 3 1,0-1 0,0 5 0,0 0-50,0-2 1,-1 5-1,-2-3 1,0 2-117,0 2 1,1-4 0,-1-1 0,-1 0-364,2-1 1,-1-3 36,-1 1 0,4-3 1,0-6 143,7-6 0,3-5 1,1-6 253,1-1 0,4-4 0,2-2 0</inkml:trace>
  <inkml:trace contextRef="#ctx0" brushRef="#br0" timeOffset="3695">1202 80 7982,'-7'0'81,"-1"0"0,4 0 1,-2 1-1,1 3 177,2 3 1,-2 4 0,1 1 0,2 3-192,1 4 1,-3-1 0,0 1-1,2 1-134,0 2 0,2-3 0,0-2 0,0 0-252,0-3 1,0-1-1,0-2-1218,0 0 645,0-4 892,0-2 0,0-5 0</inkml:trace>
  <inkml:trace contextRef="#ctx0" brushRef="#br0" timeOffset="4148">1066 194 8093,'-12'0'-60,"6"1"155,2 3 0,4-3 1,4 3 12,4-3 0,2 3 0,1 0 0,2-2-266,2-1 0,-3 1 0,4 0 0,-4 2-240,0-1 0,-1-2 0,0-1 398,1 0 0,4 0 0,2 0 0</inkml:trace>
  <inkml:trace contextRef="#ctx0" brushRef="#br0" timeOffset="4149">1305 103 7975,'0'-8'888,"0"0"-755,0 6 0,1-2 0,1 8 1,2 3-50,-1 4 0,-2 0 0,-1 2 0,0 1-57,0 1 0,0 5 1,0-2-1,0 1-137,0 0 0,0-2 0,-1 2 0,-2-4-186,-1-2 0,1-1 0,3-1-849,0 0 722,0-4 1,0-7 422,0-8 0,5-7 0,1-3 0</inkml:trace>
  <inkml:trace contextRef="#ctx0" brushRef="#br0" timeOffset="4615">1248 114 7975,'-12'0'-44,"1"0"310,0 0-87,4 0 0,3 0 0,8 0-56,4 0 0,2 0 0,1 0 0,1-1-77,-1-3 0,4 3 0,1-3 0,-3 1-20,0 0 0,2 1 0,0-2 0,-1 2-227,-1-2 0,-2 3 0,1-3 0,-1 3-548,1 1 0,-1 0 749,0 0 0,1-5 0,-1-2 0</inkml:trace>
  <inkml:trace contextRef="#ctx0" brushRef="#br0" timeOffset="5346">1510 114 7860,'0'-8'-332,"0"1"0,-2 3 335,-1-4 1,1 5 631,-2-5-319,3 6 0,1-5-18,0 3 1,0 4-182,0 0 0,0 2 1,0 5-1,0 2-27,0 1 0,0 5 0,0 2 0,0-1-104,0 1 1,0 3 0,0-1 0,0 1-135,0-1 0,0 1 0,0-4 1,0-1-346,0 1 0,0-3 54,0 2 1,1-7 0,3-5 0,4-1 0,1-7 438,-2-3 0,8-7 0,-2-3 0</inkml:trace>
  <inkml:trace contextRef="#ctx0" brushRef="#br0" timeOffset="5804">1635 91 7860,'-8'0'-140,"2"-1"0,0-2-35,-1 0 1,3-1 782,-3 4 0,3 0-473,-4 0 0,6 5 0,-2 2 0,2 4-75,-2 0 1,3 0-1,-3 2 1,3 1-98,1 1 0,0 5 0,0-1 0,0 2-88,0-2 0,3 1 1,1-5-1,-1-1-325,-2-1 1,3-2 0,-1 0 449,0 1 0,3-6 0,1-1 0</inkml:trace>
  <inkml:trace contextRef="#ctx0" brushRef="#br0" timeOffset="6252">1532 262 8148,'-5'-6'-956,"5"1"1140,7 0 0,0 3 0,3-2 0,3 3-223,0 1 0,-1-1 0,0-2 0,-1 0-139,0 0 1,2 2 0,1 0 0,1-2 177,-1-1 0,-1-5 0,-2 3 0</inkml:trace>
  <inkml:trace contextRef="#ctx0" brushRef="#br0" timeOffset="6253">1783 114 7729,'-8'0'229,"1"0"0,3 5-51,-4 3 1,4 2 0,-2 2 0,0 2-202,-1 1 0,5 4 1,-3-2-1,1-1-162,0 1 1,0 2 0,4-4-425,0-1 0,2-1-327,2-2 936,2-5 0,5-6 0,1-6 0</inkml:trace>
  <inkml:trace contextRef="#ctx0" brushRef="#br0" timeOffset="6702">1862 125 7651,'0'-11'527,"0"5"1,-1 1-358,-3 5 1,3 1 0,-3 3 0,3 5-52,1 4 1,0 1 0,0 5 0,0 0-101,0-1 0,0 3 0,0-3 0,0 0-360,0-3 0,0 2 0,0-2-555,0-1 1,4-2-92,0 0 987,-1-6 0,-3-1 0,0-5 0</inkml:trace>
  <inkml:trace contextRef="#ctx0" brushRef="#br0" timeOffset="6703">1737 251 8128,'15'-7'356,"2"3"1,-1 2-348,1-2 1,2 3 0,-3-4 0,1 1-188,-1 0 0,1-1 0,-4 3 0,3-2-311,-2 1 1,-2 2 488,0 1 0,-1-5 0,0-1 0</inkml:trace>
  <inkml:trace contextRef="#ctx0" brushRef="#br0" timeOffset="7147">1954 34 7568,'-8'-3'-184,"0"-1"0,5-4 0,-4 3 553,2-1 376,1 3-547,4-2 0,2 5 1,1 0-103,5 0 1,2 4 0,2 1-100,-1 1 1,-1 2 0,-1 2 0,-3-1 16,-1-2 1,4 5 0,-3 3-1,2 0-13,0 2 1,-6-1 0,3 4 0,-1-1-79,0 2 1,0 0-1,-4 2 1,0 0-99,0-1 0,-2 1 0,-1-1 0,-5-3-82,-2-4 1,-2-3 0,2 0 256,3-1 0,-3 1 0,3-1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18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22 421 7979,'-7'0'-64,"-1"0"0,7-2-152,1-1 0,1 1 0,7-2 0,0 3 1,3 1 0,0 0-94,0 0 309,1 0 0,-1-5 0,1-1 0</inkml:trace>
  <inkml:trace contextRef="#ctx0" brushRef="#br0" timeOffset="447">11 523 7941,'-6'1'271,"2"3"0,4-3-436,4 3 1,2-3 0,5-1-193,1 0 0,-1-3 357,0-1 0,1-5 0,-1 3 0</inkml:trace>
  <inkml:trace contextRef="#ctx0" brushRef="#br0" timeOffset="890">261 386 7979,'-10'2'23,"1"0"1,2 2 170,-2-1 0,4-1 0,1 2-51,3 3 1,2 7-1,2 2 1,3-1-31,4 1 1,-4 1-1,7 3 1,-2-2-231,-2-2 1,-1 0 0,1-3 0,-3 0-419,-1-3 0,0-3-214,-1 1 749,-3-3 0,4-5 0,-5 0 0</inkml:trace>
  <inkml:trace contextRef="#ctx0" brushRef="#br0" timeOffset="1342">216 421 7979,'-2'-7'11,"0"2"161,-2 0 0,0 3-224,4-6 0,0 4 161,0-3 0,2 3-65,1-4 0,4 6 0,4-3-39,1 0 1,-1 3 0,0-1-35,1 1 0,-1 2 0,0 0 19,1 0 0,-1 0 6,1 0 1,-1 0 56,0 0 1,-4 5-18,-4 3 1,-5 2 0,-3 1-1,-1 0-15,-3-4 0,-1 3 1,-2-2-1,1 2 31,-1 1 0,1-1 1,0-1-1,-1-2-19,1-2 0,0 0 0,-1-3-592,1 2 32,4 0 0,4-4 1,6 0-378,5 0 904,2-5 0,7-1 0,0-6 0</inkml:trace>
  <inkml:trace contextRef="#ctx0" brushRef="#br0" timeOffset="1790">534 307 7950,'0'-8'-478,"-1"2"-200,-3 1 1337,3 1 1,-5 4-454,2 0 1,2 5 0,-5 3 0,1 2-31,0 1 1,-1 2 0,-2 1 0,2 2 10,-2 2 0,-1 1 1,-2 4-1,1-1-96,0 1 1,1 0-1,2 0 1,4-2-84,3-2 1,1 1 0,0-4 0,0-3-162,0 0 1,5-3 0,3-2-1,2-3-88,1 0 0,2-4 1,1 3-1,1-4-203,-1-4 0,2-1 1,-1-4-1,0 2-908,2-2 1352,-9-1 0,12-2 0,-8 1 0</inkml:trace>
  <inkml:trace contextRef="#ctx0" brushRef="#br0" timeOffset="2240">546 409 7949,'-8'0'88,"1"0"0,3 0 0,-2 1 252,1 3 1,2-1 0,6 4-1,2 1-140,1-2 0,1 8 0,5-2 0,-1 0-160,1 1 0,-1-2 0,0-1 0,1-1-203,-1-1 0,1-1 0,-1 4 0,-1-3-631,-2 0 0,2-5-368,-3 0 1162,-2-1 0,6-7 0,-5-2 0</inkml:trace>
  <inkml:trace contextRef="#ctx0" brushRef="#br0" timeOffset="2693">671 398 7919,'-6'5'327,"-3"-3"1,4 5-139,-1-2 1,2 4-1,-3-2 1,1 3 8,0 2 0,-1-1 1,-1 1-1,0-1-119,-1 0 1,-1 2-1,-1 1 1,-1 1-162,1-1 1,1-1 0,1-2 0,3 0-591,1 1 1,-3-5 209,4 1 1,2-6 0,5 2 0,5-2 461,2-2 0,7 0 0,0 0 0</inkml:trace>
  <inkml:trace contextRef="#ctx0" brushRef="#br0" timeOffset="2694">739 546 7734,'-11'0'407,"0"0"0,3 0-54,0 0 1,6 1 0,-3 2-74,0 0 0,2 5-190,-4-4 0,4 1-180,-1-1-284,3-3 0,2 4 148,3-5 1,2 0 0,6 0 129,-1 0 0,1 0 105,-1 0 1,0 0-1,0 1 132,-4 3 0,-1-3 1,-3 4 124,1 0 1,0-2-1,-4 5 58,0 0 0,0 3-207,0 0 1,-2 0-1,-2-1-170,-3-2 0,1 1 0,-2-5 0,-1-2-368,-1-1 1,-1-1 0,-1 0-333,1 0 0,3 0 1,2-1 109,1-3 0,1-2 643,4-5 0,0-1 0,0 1 0</inkml:trace>
  <inkml:trace contextRef="#ctx0" brushRef="#br0" timeOffset="3146">751 534 7919,'-12'0'24,"5"0"1300,-1 0-1120,6 0 0,2 0 1,7 0-81,3 0 0,2 0 1,0 0-1,2-1-30,2-3 0,-1 3 1,-4-3-187,0 3 0,1 1 134,-1 0 0,-3 0 38,-1 0-179,-4 0-507,2 0-147,-5 0 0,-1 0-1177,-3 0 1930,3 0 0,-4-5 0,5 4 0,0-4 0</inkml:trace>
  <inkml:trace contextRef="#ctx0" brushRef="#br0" timeOffset="3606">1126 193 7912,'0'-11'-894,"-1"-1"1234,-3 1 1,3 3 635,-3 1-330,3 4-441,6-2 0,0 6 0,3 3-56,-4 4 0,1 2 1,-2 1-1,0 2 14,-2 2 0,3 1 0,0 5 0,-2-2-50,0 1 0,-1 1 0,1 2 0,2 0-124,-1 0 1,-2-1 0,-1 1-1,0 0-65,0 0 0,0-6 1,0-1-1,0-4-309,0 0 1,0-1-1609,0 0 1000,0-4 0,0-3 993,0-8 0,0-3 0,0-4 0</inkml:trace>
  <inkml:trace contextRef="#ctx0" brushRef="#br0" timeOffset="4055">1274 273 7912,'-11'0'9,"1"-2"107,2-1 0,5 1-28,6-2 0,4 3 0,4 1 0,0 0-58,1 0 1,-1 0-1,1 0 1,-1 0 83,0 0 1,1 0 0,-1 0-78,1 0 1,-1 0 0,0 0-34,1 0 1,-5 0 0,1 0 81,1 0 1,-3 0 103,2 0 0,-6 1-81,2 3 1,-3-1-1,-1 4-13,0 2 1,0 1 0,-1 0-1,-2-1 31,0-1 0,-5 3 0,3 5 0,0-3-51,0 0 1,-3-2 0,3 1-1,0-1-39,0 1 1,-3-1 0,3 0-442,-1 1 1,2-2-1741,-3-3 1074,4 4 0,-2-11 1070,5 0 0,0-5 0,0-7 0</inkml:trace>
  <inkml:trace contextRef="#ctx0" brushRef="#br0" timeOffset="4510">1536 284 7973,'-5'-6'699,"3"-1"-409,-6 4 0,0 1-90,-3-2 1,4 7 0,0 2-115,2 1 0,1-2 0,4 4-179,0 1 0,0-3 1,0 2-51,0 0 0,0-1-68,0 0 1,5-3 144,3 4 1,1-4-1,0 2 104,-2-1 1,1 2 0,2-1 0,-1-1 4,-2 0 0,-3 2 1,4-2-26,1 2 1,-3-1 0,0 3 24,-1-2 0,-1 1-19,-4 3 1,-5-1 0,-2-2-87,-4-4 0,-4 1 1,0-1-1,1-2-87,1 0 1,2-2 0,0-2 0,-1 0-437,1-2 0,0-5 1,0 1 584,4-2 0,-3-1 0,3 0 0</inkml:trace>
  <inkml:trace contextRef="#ctx0" brushRef="#br0" timeOffset="4960">1548 295 7908,'-8'0'-18,"0"0"1,2-1 221,-1-3 0,7 3 0,7-3-148,3 3 1,-2-3-1,-1 0 1,2 2-107,1 1 0,2 1 1,-1 0-151,1 0 0,-1 0 0,0 0-892,1 0 1092,-1 0 0,0 0 0,1 0 0</inkml:trace>
  <inkml:trace contextRef="#ctx0" brushRef="#br0" timeOffset="5414">1809 261 7907,'-7'0'26,"-1"0"0,1 0 238,-5 0 0,5 1 0,-1 3-51,-1 4 0,4-2 0,0 2 0,1 1-64,1 1 0,-5 2 0,4 2 1,2 3-198,0 0 1,-1-1 0,-1 1-1,1 0-337,2-3 1,1 2 0,0-1-153,0-1 1,0-1 0,-1-3 536,-3-2 0,-2-3 0,-6-5 0</inkml:trace>
  <inkml:trace contextRef="#ctx0" brushRef="#br0" timeOffset="5862">1650 170 7906,'-11'0'462,"-1"-1"0,1-2 0,0 0-177,-1 0 1,7 7 0,4 3-186,3 4 0,7-5 0,-2-1 1,0-1-132,1 0 0,-1 3 1,5-2-134,-1 1 0,0-3 0,1 1 0,-1-3-80,1-1 1,-1 0-1,0 0 1,1 0 65,-1 0 0,1 0 1,-1 0 16,0 0 1,-3-4-163,0 0 0,-6-1-56,2 2 1,-4 1 378,-4-1 0,-2 6 0,-6 4 0</inkml:trace>
  <inkml:trace contextRef="#ctx0" brushRef="#br0" timeOffset="6321">1901 432 7895,'-8'0'238,"0"0"1,1 0 30,-5 0 0,5 4 0,0 1 138,2 1 1,2-2-191,3 4 0,0-1 0,0 5-138,0-1 1,1-4 0,3 0-194,3-2 0,3 0 1,2-3-1,-1 2 0,1-1-94,-1-2 0,-3-6 1,-2-3 102,-1-2 0,-1 3 0,-4-1 0,0-1-42,0-1 0,-4-1 0,0-1-297,2 1 1,-3 3-747,1 1 1190,-5-1 0,8-3 0,1 5 0,6 0 0</inkml:trace>
  <inkml:trace contextRef="#ctx0" brushRef="#br0" timeOffset="6322">1912 45 7895,'-8'-10'140,"2"1"0,0 3 802,-1 1-791,5-4 1,2 7 0,7-1 0,5 3-147,3 3 0,-2 4 0,2 4 0,-1 1 81,1-1 1,-1 2-1,4 0 1,-1 4-124,1 1 1,-4 1 0,1 3-1,-2 1-47,-2 0 0,-3 1 0,-2 1 1,-1 2 69,-2-2 0,-3-1 0,-3-1 0,-3 1 71,-4 3 0,1-7 0,-8 1 0,2-2-146,0-1 0,-2-4 0,4 1 0,-3-2-392,2-2 0,6-1 0,1-1 481,2-1 0,1-1 0,4 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25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55 11608,'-4'-5'415,"-2"1"-721,-3 4 0,3 1 190,0 2 1,3-1 23,-3 5 37,4-1-19,-2 3 1,5-4-52,2-2 0,-1-2 0,4-1-10,1 0 1,-2 0-1,0-1 85,-1-2 0,3 1 205,-4-4 723,0 0-18,-3-4-690,0 5 1,-1 1-783,-2 4-759,2 0 1,-4 1 1370,5 2 0,0-2 0,0 3 0</inkml:trace>
  <inkml:trace contextRef="#ctx0" brushRef="#br0" timeOffset="517">300 37 7792,'1'-5'63,"3"2"0,-3 1 527,2-1 1,-1 2 0,0-3 958,1 0-1069,0 3 0,-4-3-364,-2 4 1,1 0 0,-4 0 18,-2 0 0,0 0 1,-1 1-87,0 2 1,3-2-1,1 3 1,0-1-42,0 0 1,2 3 0,-2-2-13,1 1 0,0-3 0,2 2-136,-1 0 1,1-3 35,5 2 1,2-2 0,4-1-93,0 0 1,-1-1 0,-1-1 0,-2-2-13,-1-1 1,2 2 156,-3-3 156,4 0 1,-7-2 104,0 2 0,-1 2 1,-4 3-135,1-2-1042,-3 2 1,5-3-1293,-4 4 2258,4 0 0,-2 0 0,4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26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 7750,'0'-6'-48,"0"-4"0,1 5 0,3-3 6,3 5 0,0 1 1,-1 1-1,0-2-101,0 0 1,2-1 0,3 4-191,1 0 0,-5 0 333,1 0 0,0 0 0,3 0 0</inkml:trace>
  <inkml:trace contextRef="#ctx0" brushRef="#br0" timeOffset="450">12 160 8222,'-6'0'-12,"2"0"0,8 0 0,3 0-18,3 0 1,2 0-1,-1 0 1,0 0 0,1-1-1,-1-2 1,1 0 0,-1 0-958,0 2 987,1 1 0,-1 0 0,1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29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251 46 7919,'-6'-8'-244,"2"0"1,2 6 0,-1-3 805,-1 0-277,1 4 1,1-6-67,-2 3 1,2 3-44,-6-3 0,5 3-42,-5 1-111,5 5 1,-3 0 0,4 4 50,-2-1 1,0-5-1,4 5-16,0 1 0,0-3 0,0 2-30,0 1 0,0 1 1,0 1 21,0 1 1,0-1 0,0 0 7,0 1 1,0-1-1,0 0 10,0 1 1,-1-1 0,-2 1 3,-1-1 0,1-3 1,1-1-21,-1 2 1,1-3 0,-3 1-36,0-2 0,4 0 1,-4-3-62,0 2 1,-2 0-62,-4-4 1,0 0 0,-1 0 44,1 0 1,0 0 0,-1 0-39,1 0 1,3 0 24,1 0 0,-1 0 71,-3 0 0,3 0 39,0 0 25,6 0 144,-3 0-104,5 5 1,0-2 0,1 3-29,3-1 0,-3 0 0,4-3-64,0 2 1,-2 0 0,3-3 5,-1 3 1,3-1 3,-4 4 0,4-3 54,0 4 0,-2-5-13,2 5 1,-2-4 0,3 2-12,-1-1 1,-4 0 0,3-2-22,2 1 0,-3 1 0,2-3 0,1 2 0,-3 1 22,2-1 0,-2-2 53,2 6 1,-2-6-64,-2 2 0,-3-1 0,4-1 72,0 2-14,-4 0-25,4 1 20,-5-4 172,0 4 10,0-5-186,0 0-109,-5 0-1,4 0 20,-4 0 0,5-1 20,0-3 26,0 3-40,0-4-10,0 5 108,0 0 1,-4 1 0,0 3-50,2 4 1,1-2 0,-1 1-34,-1 2 1,1 1 0,-1 2 0,1-1 11,2 1 1,0-1 0,0 0 31,0 1 0,0-1 1,2 1 0,1-1 1,0-4-1,3 1 13,-1 1 0,4-3-46,-1 2 0,1-4 0,-1 2-26,0-1 0,-4-1 1,3-4-107,2 0 0,1 0 0,2 0-601,-1 0 1,-3 0-580,-1 0 1,1 0 231,3 0 0,-3-4 1046,-1 0 0,1-5 0,3 3 0</inkml:trace>
  <inkml:trace contextRef="#ctx0" brushRef="#br0" timeOffset="1333">422 103 6839,'-6'0'1117,"1"0"-947,5 0 0,1-2-69,3-2 1,-2 3-80,6-3 0,-1 2-17,5-2 1,-1 3 0,1-3 22,-1 3 0,0-3 1,1 0-1,-1 2 6,1 0 0,-1 2-26,0 0 0,1 0 212,-1 0 14,-5 0-90,4 0 0,-8 2 1,0 1 16,-4 5 0,-1 2 0,-4 2-16,-2-1 1,0 0 0,0 1 0,1-1-75,0 0 1,1 1 0,0-1-61,-2 1 1,-1-1 0,-2 0-108,1 1 1,3-2 0,2-1-1350,1-2 878,1-4 1,5 2 0,2-6 0,2-2 566,1-1 0,7-10 0,5 2 0</inkml:trace>
  <inkml:trace contextRef="#ctx0" brushRef="#br0" timeOffset="1828">707 80 7967,'-8'0'280,"0"0"-349,0 0 1,1 0 286,0 0 0,3 0 0,-2 1 0,-1 2-38,1 0 1,2 6-19,-3-1 1,0-2-108,0 2-436,2-1 0,6 0 293,3-4 0,-2-1 0,6-2 0,1 0 0,1 0 1,1 0 59,1 0 0,-1 3 1,0 1 92,1-1 0,-5-1 0,1 1 25,1 1 0,-3 3 1,0-2-1,-1 2 120,-2 2 0,-2 1 1,-1 1-150,0 0 0,-5 1 0,-2-1 0,-4 1-34,0-1 0,0-3 1,-2-2-1,-1 0-17,-1 0 1,0-3-1,3 1-231,1-3 0,3-6 0,2-3 1,1-2-502,2-1 0,2 0 1,1-2 721,0-2 0,10-3 0,3-5 0</inkml:trace>
  <inkml:trace contextRef="#ctx0" brushRef="#br0" timeOffset="2279">684 68 7770,'-6'0'261,"2"0"0,8 0 1,3 0-121,3 0 1,2 0-1,-1 0 1,2 0-76,2 0 0,-1 0 1,3-1-1,1-1-115,0-2 0,-4 0 1,2 4-1,-1-1-379,1-3 1,-1 3 0,-4-3-1048,1 3 1475,-1 1 0,0 5 0,1 1 0</inkml:trace>
  <inkml:trace contextRef="#ctx0" brushRef="#br0" timeOffset="2736">934 68 6766,'12'0'1697,"-6"2"-1272,-2 1 1,-3 4 0,-1 4-145,0 1 0,-4-1 1,-1 0-1,0 2-108,0 2 0,-2-1 0,1 4 1,0-1-200,-3 1 1,3-4 0,0 1 0,1-2-577,2-2 0,1-1-534,-2-2 1,4-4 617,0-8 1,4-2-1,4-7 518,0-2 0,0-3 0,3-5 0</inkml:trace>
  <inkml:trace contextRef="#ctx0" brushRef="#br0" timeOffset="3184">889 0 7967,'-12'0'-64,"1"0"1,0 0 187,-1 0 1,2 1 0,1 2 315,2 1 1,0 5-8,0-2 1,-2 3-276,5 2 0,2-5 0,5 0-186,5-2 0,2-2 0,1-3 0,1 0-182,-1 0 0,4 0 0,1 0 0,-2 0-4,-2 0 0,0-3 0,-2-2 0,-1-1 16,-2 1 1,-4 0 0,2 3 0,-1-3-57,-1-2 1,1 4-209,-4-5 0,-1 6 462,-3-2 0,-2 8 0,-6 2 0</inkml:trace>
  <inkml:trace contextRef="#ctx0" brushRef="#br0" timeOffset="3185">1037 285 7967,'6'-5'-1255,"3"2"1288,-5-4 1,1 0 940,-1 0 126,-3-4-719,4 10 0,-10-3-135,-3 8 1,2-1-1,0 4-84,1 2 0,0-2 0,2 0-31,-1 2 0,0-3-167,4 2 0,2-4 0,1 2-255,5-1 0,-2-1 0,2-4 28,1 0 1,-3-4 0,0-1 211,0-1 0,-3-2 1,-4-3 56,-3-1 0,2 5 0,-6 0 0,-1 2 57,-1 3 1,-1-3-1,-1 1 1,1 1-285,0 2 221,4 1 0,-3 0 0,4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34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34 7641,'7'0'574,"-1"0"0,-2 0-352,3 0 0,0 4 1,0 1-1,1 2-87,-2 1 1,4 6 0,-3 2-1,0-3-157,1 0 1,-2 0 0,3 1-385,-1 1 0,-2 0 1,3-5-110,-2-2 1,-3 1 0,3-7-423,-2-3 937,-2-4 0,2-7 0,2 1 0</inkml:trace>
  <inkml:trace contextRef="#ctx0" brushRef="#br0" timeOffset="446">204 12 9228,'-5'11'0,"-3"0"206,-2 1 0,-1 0 0,-2 2 0,-1 2-56,-1-3 1,-2 4-1,3-2 1,-2 0-200,-2 2 0,4-5 1,-1 2-1,4-4 0,2-2 1,3 1-527,1 1 1,2-4-1,7-2-835,3-3 1410,4-6 0,5-1 0,2-5 0</inkml:trace>
  <inkml:trace contextRef="#ctx0" brushRef="#br0" timeOffset="894">295 148 7944,'-8'0'-26,"1"0"155,-2 0 0,2 0 235,0 0 0,3 0-293,-4 0 0,5 0-120,-5 0 0,4 4 11,-3 0-134,-1 5 0,2-7 78,2 6 1,4-6-1,4 2 59,3-3 0,4 3 0,0 0 44,0-1 1,1-2 0,-2 0 0,-1 2 50,-2 0 0,0 2 1,1-2-1,-1 2 146,-2 1 0,0-3 0,-3 2 6,2 0 0,0 1-186,-4 6 0,-4-5 0,-1 0 0,-1-2-60,-3-3 0,-1 3 1,-2-1-456,1-1 1,3-2 0,2-2-782,1-3 1270,1-3 0,4-9 0,0-2 0</inkml:trace>
  <inkml:trace contextRef="#ctx0" brushRef="#br0" timeOffset="1347">295 137 7944,'-12'0'1347,"7"-1"-1220,5-3 0,9 3 0,6-5 0,1 3-262,0-1 1,-3 0-1,3 4 1,-1-1-116,0-3 0,1 3 0,-5-3 0,0 3-689,1 1 939,-1-5 0,6 3 0,0-3 0</inkml:trace>
  <inkml:trace contextRef="#ctx0" brushRef="#br0" timeOffset="1799">545 69 7944,'-7'-2'11,"-1"-2"0,7 3 0,1-4 1,6 1 288,4 1 0,3-1 1,1 4-1,1 0-335,-1 0 1,-1 0-1,-2 0-238,0 0 1,1 0-1077,-1 0 1349,0 0 0,1 0 0,-1 0 0</inkml:trace>
  <inkml:trace contextRef="#ctx0" brushRef="#br0" timeOffset="1800">602 137 7944,'-11'0'65,"6"-4"0,5 0 135,6 2 1,4-3-1,2 1 1,-1 1-579,0 2 1,1-3 0,-1 0 377,0 2 0,6-4 0,1-1 0</inkml:trace>
  <inkml:trace contextRef="#ctx0" brushRef="#br0" timeOffset="2248">887 0 7843,'-8'0'343,"1"0"0,3 0-6,-4 0 1,6 2-178,-2 1 0,3 4 0,1 4-17,0 0 1,0 2 0,1 1 0,1 1-154,2-1 0,1 2 1,-2 0-1,1-2-71,-2-2 1,1 0 0,-1-1 0,2 0-444,-2 1 0,4-5 0,-1 0-970,1-2 1494,-4-1 0,9-10 0,-5 0 0</inkml:trace>
  <inkml:trace contextRef="#ctx0" brushRef="#br0" timeOffset="2703">1001 12 7843,'-12'0'-923,"5"1"1340,-1 3 0,6 2 0,-2 5-144,2 1 0,8-5 1,0 1-1,1 1-289,1 1 1,-4 1 0,3 1 0,1-1 0,0 0-1,-1 0 1,1-3-901,-2 0 0,0-4 916,-2 3 0,-3-4 0,5 2 0</inkml:trace>
  <inkml:trace contextRef="#ctx0" brushRef="#br0" timeOffset="2704">898 125 7994,'-11'0'639,"6"-3"0,5-1-463,6 1 0,8-2 0,2 1 0,2 2-84,2 1 0,-3-3 1,-1 0-1,-1 2-132,1 0 0,-1-1 0,-4-1 1,1 1-274,-1 2 1,0 1 312,1 0 0,4-5 0,2-1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38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45 125 7933,'-11'0'-250,"1"-1"1,1-1 284,1-2 1,6-5 207,-2 1 0,8 2 0,3 0-123,3 1 1,2 1 0,-1 4-55,0 0 0,-3 0 1,0 0-1,0 0-49,3 0 0,-4 0 0,1 0-104,1 0 0,1 5-16,1 2 1,-3 4 0,-2 0 77,-1 0 0,-1 1 0,-5-1 0,-2 1-11,-1-1 1,-3 0 0,2 1 0,-2-1 22,-2 0 0,-1 1 0,-1-2 1,0-1 51,-1-2 0,2-3 0,1 2 1,2 0 48,-2-4 1,4 1 0,0-1-19,0 2 0,5 0-11,0-4 1,1-2-1,6 0 1,2-2-44,1 2 0,2-1 0,-1 1 0,1-2-147,-1 1 0,0-2 0,2 1-114,2 2 1,-2-1 0,2 1 0,-2-2 244,-2 1 0,0-3 0,1 0 0</inkml:trace>
  <inkml:trace contextRef="#ctx0" brushRef="#br0" timeOffset="468">352 114 7933,'-11'0'0,"0"0"0,-1 0 0,1 0 280,0 0 1,-1 0-1,1 1-83,-1 3 1,5-3 0,-1 4-207,-1 0 0,3-3 0,0 3 47,1 0 0,1-3-90,4 6 1,1-6 0,3 4 0,3-3-1,4 1 1,0-1 0,0-2 0,2-1-175,2 0 0,-2 0 0,2 0 1,-2 0 184,-2 0 0,-3 0 0,-1 1 45,2 3 0,0-2 0,0 5 97,-2-2 1,-4 4-13,1-2 1,-3 0 0,-2 0-21,-3 2 1,-2-3 0,-6 1-1,1-2-46,-1-3 1,-3 3 0,-1-1 0,-1-1-69,1-2 1,1-1 0,3 0-1,1 0-320,0 0 1,3 0 0,2-1-284,1-3 1,1 1 647,4-4 0,0-1 0,0-3 0</inkml:trace>
  <inkml:trace contextRef="#ctx0" brushRef="#br0" timeOffset="924">330 103 7933,'-8'-2'-508,"0"-1"1,5 1 860,-5-2 1,7 3-1,1 1 1,6 0-326,4 0 0,2 0 0,-1 0 0,2 0-55,2 0 0,-1 0 0,5 0 0,0 1-569,-2 3 1,5-2 595,-3 1 0,2 4 0,2-1 0</inkml:trace>
  <inkml:trace contextRef="#ctx0" brushRef="#br0" timeOffset="1388">660 137 7933,'-12'0'175,"1"0"-369,0 0 0,-1 1 382,1 3 1,5-2 0,2 6-1,1 0-48,-1-2 1,3 4 0,-3-2 0,2 3-90,-2 4 0,2-2 0,-5 2 0,2-2-79,3-2 0,-1 0 0,1 1-1278,-2-1 567,0-5 1,5-2 738,3-8 0,2-2 0,6-5 0</inkml:trace>
  <inkml:trace contextRef="#ctx0" brushRef="#br0" timeOffset="1389">591 80 8045,'-11'0'297,"0"0"0,-1 0 0,1 0 65,0 0 0,-1 0 284,1 0-370,-1 0-306,6 0 1,6 4 0,8-1 0,2 0-148,1-2 1,1-1 0,-1 0 0,0 0-235,1 0 1,-1 0 0,0 0-403,1 0-24,-1 0-71,1 0 908,-6 0 0,-6 10 0,-6 3 0</inkml:trace>
  <inkml:trace contextRef="#ctx0" brushRef="#br0" timeOffset="1908">739 308 7768,'-1'-11'0,"-1"3"-365,-2 0 0,-1 4 563,1-3 1,3 3 0,-4-3-60,0 2 1,2 2-1,-4 3 192,-2 0 0,2 5 58,0 2 1,4 3-159,-1 2 1,3-1-153,1 1 1,5-6 0,2-1 0,0-1-124,1-1 1,-1 1 0,5-4-161,-1 0 1,-3 0 0,-2-1-1,0-2-196,1 0 1,-5-6-69,2 1 0,-3 2-573,-1-2 1041,0 1 0,5-5 0,2 1 0</inkml:trace>
  <inkml:trace contextRef="#ctx0" brushRef="#br0" timeOffset="2396">1058 137 8800,'5'7'798,"3"1"-692,2 1 1,1-3 0,1 2-1,-1 1-201,1 1 1,0 1-1,2-1 1,1-1-197,-1-1 0,-1-2 1,-3 3-1,-1-3-1114,-2-1 1405,1 4 0,-2-8 0,-1 4 0</inkml:trace>
  <inkml:trace contextRef="#ctx0" brushRef="#br0" timeOffset="2397">1275 148 7923,'-8'0'-32,"0"0"0,-1 0 31,-1 0 0,3 0 0,-1 0 371,-1 0 1,-1 0 0,-1 1 0,-1 3-70,1 4 1,0-2-1,-2 3 1,-1 2-257,-1 3 0,-4 3 1,4-3-1,1 1-184,1-1 0,3-2 1,1 0-1,3-1-260,1 1 0,2-6 1,7-1-1,4-1-1218,2-1 1617,6 1 0,2-9 0,5-1 0</inkml:trace>
  <inkml:trace contextRef="#ctx0" brushRef="#br0" timeOffset="2880">1400 216 7239,'0'-6'1087,"0"1"1,-2 5-1020,-1 0 1,0 1-124,-4 3 0,4-1-415,-1 4 277,3-4 1,2 2 165,3-5 0,-1 1 1,4 2 102,2 0 1,-3 1 0,1-3 56,-2 3 1,0-2 0,-3 3 56,2 0 1,0 1 0,-4 5-33,0 1 1,0-1-119,0 1 1,-1-1-263,-3 0 1,1-4-1,-4-4-331,-2-1 1,3-2 0,-2 0 0,0-2-552,2-1 1104,1 1 0,0-13 0,-1 3 0</inkml:trace>
  <inkml:trace contextRef="#ctx0" brushRef="#br0" timeOffset="2881">1422 194 8074,'-11'0'1805,"6"-2"-1761,5-1 0,5 1 0,6-1 0,2 0-395,2-1 0,-1 3 0,5-3 1,0 2-548,-1-2 1,2 3 897,-5-3 0,6-3 0,-4 1 0</inkml:trace>
  <inkml:trace contextRef="#ctx0" brushRef="#br0" timeOffset="3358">1787 125 7946,'-7'-5'221,"2"3"-314,5-6 1,0 4 0,2-2 0,1 1 209,5 2 1,-2 2 0,2 1 0,1 0-167,1 0 1,1 0-1,1 0-254,-1 0 1,0 0-942,1 0 1244,-6 0 0,-1 5 0,-5 2 0</inkml:trace>
  <inkml:trace contextRef="#ctx0" brushRef="#br0" timeOffset="3359">1764 216 7887,'-8'4'1051,"1"0"1,6 0-947,1-4 1,1 0 0,6 0 0,2 0-409,1 0 1,2-4 0,-1-1 0,1 0-194,-1 0 0,0 0 496,1 1 0,-1-2 0,0-6 0</inkml:trace>
  <inkml:trace contextRef="#ctx0" brushRef="#br0" timeOffset="3821">2071 91 7887,'-7'-4'359,"-1"1"0,7-1 189,1 4 0,5 5 0,6 2-201,1 4 1,-6 0 0,-1 0 0,-1 1-218,0-1 0,3 1 0,-3-1 1,-1 0-385,-2 1 0,-1 3 0,0 0-642,0-1 1,0-1 0,-1-3-543,-3-3 1438,-2-2 0,-6-5 0,1 0 0</inkml:trace>
  <inkml:trace contextRef="#ctx0" brushRef="#br0" timeOffset="3822">1969 91 7889,'-5'-6'446,"4"0"0,-2 3 1,6-1 42,4 2 0,7-3 0,3 1 0,0 1-316,3 2 1,2-3 0,-1 0 0,0 1-113,-2-2 0,0 3 1,3-3-1,0 1-308,-3 1 0,1-1 0,-3 3 0,-1-2-292,0-1 0,0 1 1,-5 3-1,0 0 539,1 0 0,-1-6 0,1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58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67 114 8114,'-7'-3'303,"-1"-1"1,0 0 252,-3 4-188,5 0 0,1 1 0,5 3-143,0 4 1,3 2 0,1 1 0,0 2-199,1 2 0,-4-1 0,3 4 0,-1-2-140,0-2 0,-1 2 1,1 0-1,-1-3-408,-2 0 1,0-2-1106,0 1 1194,0-6 1,0-6 431,0-7 0,5-9 0,1-1 0</inkml:trace>
  <inkml:trace contextRef="#ctx0" brushRef="#br0" timeOffset="498">22 80 7883,'0'-7'897,"0"-1"1,0 4-546,0-3 1,1 3 0,3-3-185,3 2 0,3 0 0,2 3 0,-1-2-111,1 2 1,-1-4-1,2 3 1,0 0-176,3 2 1,-1-3 0,-3 0 0,2 2-1078,2 0 1,-5 2-676,-3 0 1870,-6 0 0,8 11 0,-4 1 0</inkml:trace>
  <inkml:trace contextRef="#ctx0" brushRef="#br0" timeOffset="953">22 205 7771,'-12'0'353,"6"0"0,2 0 0,8 0-107,3 0 1,4-3 0,0-2 0,0-1-380,1 1 0,-1-2 1,2 3-1,-1 0-215,0-1 1,2 4-1,-7-3-1122,3 3 1470,2 1 0,-1-5 0,1-2 0</inkml:trace>
  <inkml:trace contextRef="#ctx0" brushRef="#br0" timeOffset="1414">192 194 7771,'-10'1'457,"1"2"1,3 2-85,1 1 0,0-3 0,2 2-12,0 0 1,-1 1 0,4 6-103,0-1 1,1-1 0,3-1-95,3-2 0,4 0 1,0 0-1,0-3-69,1-3 0,3 3 0,0 0 1,-1-1-146,-1-2 1,-2-5-1,0-1 1,1 0-108,-1 0 1,1-3 0,-2 3 0,-3-1-112,-3-3 0,1 3 0,-1-2 58,-2-1 0,0-1 1,-4-1-144,-1-1 1,0 5-65,-4-1 1,0 4 0,-2-2-463,2 1 0,3 1-57,-4 4 935,6 0 0,-3-1 0,5-3 0,4 2 0,1-5-10,1 2 1,-3 0 0,2 3 0,-2-3 148,1-2 1,4 4-1,-4-5 1,-1 0 60,2 2 1,-2-3-1,3 4 164,-1-1 1,3 2 0,-3-2 454,1 1 0,-2 1-219,4 4 1,-5 1-411,5 3 0,-5-2 1,0 6-1,-1 2-47,-2 4 0,0-1 1,1 2-1,1-3-259,2 0 1,0 3 0,-4 0 0,0-1-325,0-1 1,0-2 0,0 1-1992,0-1 1550,5 0 0,1-6 881,6-5 0,-6-5 0,-1-7 0,0-4 0,-4 4 0,3-3 0,-2-3 0,-2 0 0</inkml:trace>
  <inkml:trace contextRef="#ctx0" brushRef="#br0" timeOffset="1861">477 69 7771,'0'-8'640,"0"1"1,-1 4 634,-3-1-866,3 3 1,-4 2 0,6 3-129,3 4 0,-2 3 1,4 3-1,0 1-169,-4-1 0,3 3 0,0-1 0,0 2-237,0 2 0,-1-2 1,-4 1-1,0 0 1,0-2-1,0 0 0,1-2-823,3 0 1,-1-1-1,4-6 237,2-5 1,-3-1-1,2-4 1,0-1 710,-2-5 0,9-7 0,-2-3 0</inkml:trace>
  <inkml:trace contextRef="#ctx0" brushRef="#br0" timeOffset="1862">659 183 8359,'-11'0'2897,"4"0"-2738,2 0 1,5-2-762,0-1 0,2 1-921,1-1 0,2 6 1523,3 5 0,2 2 0,-4 1 0</inkml:trace>
  <inkml:trace contextRef="#ctx0" brushRef="#br0" timeOffset="1863">693 308 8520,'-5'6'1263,"-2"-2"1,0-3 477,0-1-1746,4 0 1,-1-5-1,8-1 5,4 0 0,2-5 0,1 5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01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34 227 7984,'-12'0'735,"5"0"407,-1 0-976,6 0 0,-2 0 0,6 1 1,3 2-50,2 0 1,-3 6 0,2-1 0,0 2-203,1 1 0,-4 4 0,4 1 0,-2-1-138,-3 1 0,3-2 0,-1 4 0,-1-2-76,-2-2 1,-1-1 0,0-2 0,0 1-343,0-1 1,0-3 152,0-1 1,0-5 487,0-2 0,-5-6 0,-1-5 0</inkml:trace>
  <inkml:trace contextRef="#ctx0" brushRef="#br0" timeOffset="451">34 227 7712,'-4'-8'-13,"0"1"0,-3 3 1,2-3 359,-2 2 1,5-3-159,-2 0 0,4 2 0,4-1 0,3 2-109,3 3 0,2-1 0,-1 1 1,2-2-62,2 1 0,-2 2 1,3 1-1,-1 0 3,0 0 0,2 0 1,-3 1-1,1 2 1,-2 2-1,-3 1 1,-3 2-1,1-1 126,-2 1 0,-1 0 0,-5 3-35,0 0 1,-5 1 0,-2-1 0,-4 1-123,0-1 1,-4-3 0,0-2-1,0 0-127,-2 0 0,4-3 0,-2 1 0,3-3-729,0-1 0,2-1 97,3-3 1,2-2 767,5-6 0,5 1 0,1 0 0</inkml:trace>
  <inkml:trace contextRef="#ctx0" brushRef="#br0" timeOffset="914">364 33 7855,'-5'-6'-138,"4"0"1,-5 3 154,1-1 0,4-1 0,-4 3 668,0-2 1,4 1-1,-3 7-462,3 4 0,-3 6 1,0 1-1,0 0-24,-1 1 0,4 1 1,-4 3-1,1-2-41,0-2 0,1 5 0,3-4 0,0 2-168,0 0 0,1-5 0,1 1 0,3-2-212,2-2 0,0 1 0,5-1 0,-1-1-196,0-2 0,2-3 0,1-5 0,2 0-117,2 0 0,-4-1 0,1-2 535,-2-1 0,3-10 0,2 2 0</inkml:trace>
  <inkml:trace contextRef="#ctx0" brushRef="#br0" timeOffset="1376">489 181 7861,'-5'-6'587,"4"1"0,-4 6 1,6 2-1,2 2-464,0 1 0,6-2 0,-1 3 0,2 2-175,1 1 0,1 1 1,-1-3-1,0 0-205,1 1 0,-5 0 0,1 0 1,1-3-814,1-1 0,-2 2 1070,-1-3 0,1 0 0,3-4 0</inkml:trace>
  <inkml:trace contextRef="#ctx0" brushRef="#br0" timeOffset="1377">660 170 7855,'-8'0'384,"1"0"8,-2 0 1,-1 0 0,-2 1-1,1 2-135,0 0 1,-1 8-1,1-1 1,-1 4-112,1 0 1,-4 2-1,0 0 1,1 1-40,1-1 1,3-1 0,1-3-773,2-1 0,5-1 0,2-2 81,7-4 0,3-3 0,1-1 584,0 0 0,6-5 0,1-1 0</inkml:trace>
  <inkml:trace contextRef="#ctx0" brushRef="#br0" timeOffset="1837">785 124 7855,'0'-11'-346,"0"0"0,-4 3 2531,0 0-1602,1 1 1,4 0-363,3 4 1,-3 3 0,3 3 0,-3 5-29,-1 2 1,0 2-1,0 0 1,0 2-72,0 1 0,0 2 0,0-3 0,0 2-173,0 2 1,0-4 0,0 1-1,0-1-230,0 1 0,-1-4 1,-2 2-1,-1-4-614,2 0 0,1 1-427,1 1 1,1-4 1321,3-4 0,2-1 0,5-2 0</inkml:trace>
  <inkml:trace contextRef="#ctx0" brushRef="#br0" timeOffset="2298">967 136 7855,'-11'0'-223,"-1"0"856,1 0 0,5-2-288,2-1 0,4 1 0,2 0 1,4 3-1,-1 4 0,1 0-37,0 0 1,2 4 0,3-1 0,1 2-203,-1 1 0,0 2 0,1 1 1,-1 1-177,1-1 1,-2-1 0,-2-2 0,-1 0-598,-2 1 1,2-5 0,-1 1-1496,0 1 2162,-4-4 0,8 0 0,-3-5 0</inkml:trace>
  <inkml:trace contextRef="#ctx0" brushRef="#br0" timeOffset="2299">1104 136 7855,'-12'-4'1912,"1"0"-1435,0 0 0,3 4-314,0 0 1,1 5 0,-4 2 0,-1 0 30,1 1 0,-1 3 1,1 4-1,0 1-133,-1 0 0,1-2 1,-1 4-1,1-2-354,0-2 1,4-1 0,2-2-281,0 0 1,5 0 0,0-4 0,7-3-119,3-3 1,2-2 690,3-3 0,3-2 0,5-6 0</inkml:trace>
  <inkml:trace contextRef="#ctx0" brushRef="#br0" timeOffset="2755">1161 56 7855,'-12'-1'254,"1"-2"861,0-1-406,-1-4 0,7 6-604,5-1 0,1 1 0,7 2 0,1 0 33,1 0 0,1 4 1,1 1-1,-1 1-117,0 3 0,1-2 1,-1 0-1,1 1 12,-1-2 0,0 4 0,1-2 0,-2 2 28,-2 1 0,2 1 0,-4-1 0,0 0-48,-2 1 0,1 1 1,-1 0-1,-2 3 62,0-2 1,-4 2 0,0-1-1,-3-1-3,-1-1 0,-6 2 0,-3 0 0,0-1-127,-2-1 1,5-6-1,-5 1-64,1 1 0,3-4 119,-2-1 0,2 2 0,2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06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63 217 7807,'-11'0'266,"-1"0"30,1 0 0,1 1 0,1 2-135,1 0 0,7 1 1,1-4-75,6 0 1,4 0-1,2 0-210,-1 0 1,1 0 0,-1 0-149,0 0 0,-3 0 0,-1 0-358,2 0 0,-2 0 629,0 0 0,1 0 0,3 0 0</inkml:trace>
  <inkml:trace contextRef="#ctx0" brushRef="#br0" timeOffset="468">63 285 7807,'-11'1'-208,"-1"3"0,5-3 0,-1 3 1047,-1-2-579,4-2 1,5 0-1,8 0 1,2 0-244,1 0 0,1-2 0,-1 0-284,0-2 0,1-1 0,-1 2 1,0 0 266,1 0 0,4-3 0,2-1 0</inkml:trace>
  <inkml:trace contextRef="#ctx0" brushRef="#br0" timeOffset="921">507 171 7807,'0'-7'-76,"0"-1"1,0-1-9,0-1 1,4 3-1,1-1-196,1-1 1,-3 3 0,2-2 686,0-1 0,-4 3 212,3-2 1,-4 6-325,-4-2 1,1 3-1,-4 1-82,-2 0 1,-1 0 0,-1 0-61,-1 0 0,1 4 1,-1 1-52,1 1 1,0-2 0,-1 3-85,1 2 0,1-2 1,1-1-1,3 0-15,0 1 0,3-4 1,1 4-1,0-1 34,-2 0 1,0-2 0,4 4 5,0 1 0,0 1 1,0 1-1,0 0 15,0 1 0,4-1 1,0 1-1,0-1-51,1 0 1,-4 5 0,3-1-1,-2 0 30,2 1 0,-3-2 0,3 4 0,-3-2 30,-1-2 1,0-1 0,0-2 0,0 1 57,0-1 0,0 1 0,-1-1-52,-3 0 1,-1 1-1,-4-2 1,2-3-8,-2-3 0,3 1 0,-2-1 0,-1 0-15,-1 1 0,-1-4 0,-1 3-497,1-3 1,0-1-980,-1 0 1,6-5 1424,2-2 0,3-9 0,1-1 0</inkml:trace>
  <inkml:trace contextRef="#ctx0" brushRef="#br0" timeOffset="2035">723 183 7644,'-6'0'973,"1"1"1,5 3-802,0 3 0,4 0 0,1 2 0,0 2-66,0 3 0,0 1 1,-3-2-1,2 1-145,-1 1 1,2 4 0,-1-4 0,-1-1-401,2-2 0,-3 0 1,1-1-691,-1 1 0,-2-5 1129,0 1 0,0-6 0,0 3 0</inkml:trace>
  <inkml:trace contextRef="#ctx0" brushRef="#br0" timeOffset="2532">757 171 7965,'5'-6'249,"3"2"1,2 3-130,1 1 0,1 0 1,-1 0-1,1 0 60,-1 0 0,0 5 0,0 3 0,-3 0-61,0 0 1,-2 2 0,2-2 0,-4 2-117,-3 1 1,-1 1-1,0-1 1,-1 0-40,-3 1 0,-2-1 0,-7 1 0,-1-2 0,-1-1 0,1-3 1,1-1-1,2-1-529,-1 1 0,5-4 1,1 2-259,1-6 0,1 0 823,4-4 0,5-6 0,1-4 0</inkml:trace>
  <inkml:trace contextRef="#ctx0" brushRef="#br0" timeOffset="2989">1053 23 7789,'-11'0'206,"3"0"0,1 0 0,-1 2 138,2 1 0,-4-1 1,3 3-125,1 0 1,-3-3 0,5 6 0,1 1 50,-2 1 1,2 3 0,-3 2 0,1 2 3,2 1 0,2 4 0,1-3 0,0 2-288,0 2 1,0 0-1,1-2 1,3-2-117,4-4 1,2-2 0,1-2-1,0-1-451,1-2 0,-1-3 0,2-5 1,1 0-234,1 0 0,0 0 0,-4-1 813,1-3 0,-1-2 0,1-6 0</inkml:trace>
  <inkml:trace contextRef="#ctx0" brushRef="#br0" timeOffset="3456">1167 194 7940,'-5'-6'3879,"5"2"-3681,0 8 0,0-2 1,5 6-1,0 1-129,3 1 1,-2 1 0,2 1 0,-1-1-399,0 0 1,3-3 0,-4 0 0,2-1-869,-1-1 0,1 3 0,2-4 1197,-2 2 0,2-5 0,-4 3 0</inkml:trace>
  <inkml:trace contextRef="#ctx0" brushRef="#br0" timeOffset="3457">1304 205 7789,'-15'4'184,"-1"0"1,-3 1 0,4-2 0,1 2 284,2 1 0,0 2 0,1 2 0,0-1-26,-1-2 1,2 1-1,1 2 1,2-1-140,-2-2 1,2 1-718,0 3 1,4-3 0,1-2-660,4-1 0,8-1 1,6-4 1071,-2 0 0,3-5 0,1-1 0</inkml:trace>
  <inkml:trace contextRef="#ctx0" brushRef="#br0" timeOffset="3926">1463 80 7757,'-7'0'377,"-1"0"0,4 0 0,-2 2 295,1 1 1,1 0-451,4 4 1,4 1-1,0 3 1,-1 1 26,2-1 1,-2 1 0,3-1-1,1 2-81,-1 2 1,-2-1 0,2 3 0,-1 1-132,-2 0 1,2-4 0,-2 1 0,0-2-448,-2-2 1,3 0 0,0 1-779,-2-1 1,0-3 106,-2-1 1,1-4 1080,3 1 0,-3-8 0,4-3 0</inkml:trace>
  <inkml:trace contextRef="#ctx0" brushRef="#br0" timeOffset="4395">1668 137 8024,'-11'-6'0,"-1"2"0,1 3 430,-1 1 0,1 0 0,1 1-68,2 3 1,3-2 0,5 6 0,0 1-67,0 1 0,0 5 1,0 0-1,2 0-29,1 2 0,4-3 1,4 4-1,0-2-174,1-2 0,1 2 0,0-2 0,4-2-297,1-4 0,-4-5 0,1 1 0,-3-3-188,0-1 0,0 0 1,2-1-1,0-3-36,-4-4 0,2-5 1,-6-3-1,0 1 51,-2-1 0,-3 2 0,-1-4 0,0 0 213,0 1 1,-5-1 0,-2-2-1,-3 2 175,-2 2 0,-3 0 1,0 5-1,0 0 248,-2-1 0,5 2 1,-4 3-1,4 3 72,0 2 0,1 2-370,0 0 1,1 2-1,2 2-422,4 3 1,3-1-1,1 2-694,0 1 1155,5 1 0,-4 1 0,4 1 0</inkml:trace>
  <inkml:trace contextRef="#ctx0" brushRef="#br0" timeOffset="4855">1645 69 6324,'-7'0'1527,"0"-1"-369,2-3-843,1 3 1,3-5-160,-3 6 1,2 0 0,-4 2-54,1 2 1,-1-3-1,4 4-32,-2 0 0,0 1 0,4 6 82,0-1 0,-3 0 1,-1 1 35,1-1 1,2 1 0,1-1-111,0 0 0,5-1 1,3-1-1,2-2-161,1-2 1,0-2-1,2-3 1,1 0-170,1 0 1,4 0-1,-2 0 1,0-1-38,4-3 1,-4 2-1,1-6 1,-2-1-42,-2-1 1,-1 0-1,-2 1 1,0 2-932,-4-2 1260,-2-1 0,0-7 0,2 0 0</inkml:trace>
  <inkml:trace contextRef="#ctx0" brushRef="#br0" timeOffset="5325">1862 35 7734,'-12'0'-77,"5"-2"1,-1 0 145,-1-2 1,4-5 330,1 2 0,4 2 100,4 1 1,2 3-183,6 1 0,-1 0 0,1 0-195,-1 0 1,0 0 0,1 1 9,-1 3 1,0-2-1,1 6-97,-1 1 0,1 1 1,-2 1-1,-1 0 80,-2 1 0,-3 1 0,4 0 0,-1 4-124,-1 1 1,3 1 0,-5 2 0,-1-1-81,-2-1 0,-1 0 0,-1 3 0,-3-2-170,-4-1 1,-2-5 0,-1 1 0,-1-2 0,1-2 257,0 0 0,-6 1 0,-1-1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15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67 217 7401,'-11'0'455,"-1"0"1,5 0-255,-1 0 0,6 1 57,-2 3 1,3 2-1,1 6-122,0-1 0,0-3 1,0-1-1,0 2-72,0 1 0,0 2 0,0-1 1,1 0-99,3 1 0,-3-1 1,4 0-1,0 1-205,3-1 0,-2-3 1,2-1-384,0 2 0,-1-4 0,0-1-697,2-3 1319,-4-1 0,0-5 0,-5-1 0</inkml:trace>
  <inkml:trace contextRef="#ctx0" brushRef="#br0" timeOffset="499">33 217 7753,'-6'-5'251,"-4"4"51,2-3 1,3 1-242,1-1 1,8 3-1,3-4-48,4 0 0,0 4 0,0-3 0,1 3-8,-1 1 0,4 0 0,1 0 0,-3 0-64,0 0 0,-2 0 1,1 0 9,-1 0 0,1 4 0,-1 1 96,0 1 0,-4-2 1,-4 3-1,-1 2 0,-4 0 1,-1 0-1,-5-2 41,-2 2 1,-3-2 0,-1-1 0,-1 0-119,1 1 1,-2-5 0,1 2 0,1-3-350,1-1 1,2 0-931,-1 0 1309,6 0 0,1-5 0,5-1 0</inkml:trace>
  <inkml:trace contextRef="#ctx0" brushRef="#br0" timeOffset="953">318 1 7754,'-7'0'1006,"1"0"-691,2 0 0,3 1 0,-3 3-16,3 3 0,-3 3 1,0 3-1,0 1-15,-1 1 0,4 5 1,-4-1-1,1 3-132,0 1 1,1-1-1,3 1 1,0 0-73,0 0 0,0-2 0,1-2 1,1-4-321,2-2 0,4-2 0,-3 1 0,1-2-550,3-3 1,-3-2 0,2-5 789,1 0 0,1 0 0,1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18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103 103 7757,'-8'-10'-613,"2"1"706,1 1 0,1 4 57,4-3 569,0 4-409,-5-2 1,0 10 0,-4 1-115,2 1 1,3 3-1,-2-2 1,-1 2-9,1 1 1,2 2 0,-2 1 0,-1 1-5,1-1 1,4 2 0,-2-1-1,3-1-121,1-1 0,0-2 0,0 2-81,0 2 1,1-2-1,3 1 1,2-4-61,0-3 0,4-4 1,-2 1-1,2-3-147,1-1 0,1 0 0,-1-1 1,1-2-34,-1-1 0,0-5 0,-1 2 1,-1-3 105,-1-2 0,-4 1 0,2 0 0,-1-1 79,-2 1 0,-2-1 0,-1 1 0,0 0 93,0-1 0,0 1 0,-1 0 1,-2-1 53,-1 1 1,-5-1 0,3 1-1,-1 1 68,-1 2 1,0-2 0,-3 4-50,0 0 1,3 0 0,2 5 0,-1-1 31,1-2 0,2 0-33,-3 4 0,-1 0-41,-3 0 0,3 0 18,0 0 1,6 1 4,-2 3 0,2 1 1,-1 4 20,-1-1 1,1-5 0,3 5 24,0 1 0,0-3 1,0 2 117,0 1 1,0-3-138,0 2 1,1-2 0,3 3-100,3-2 0,3-4 0,2 1 0,-1-2-142,0 2 1,1-3 0,-1 3 0,2-3-244,2-1 0,-2-3 0,3-1 0,-1 0-61,0-1 0,1 2 1,-5-4-1,0-1 3,1 2 0,-5-3 0,0 4 441,-2-1 0,4-2 0,-3-3 0</inkml:trace>
  <inkml:trace contextRef="#ctx0" brushRef="#br0" timeOffset="1235">342 80 6949,'0'-12'613,"0"1"-152,0 0 0,-4 3 0,0 1 84,2-2 0,1 2 277,1 0-179,0 4-522,0-2 0,0 10 0,0 3-51,0 2 0,0 3 0,0 1 0,0 1-12,0-1 0,0-2 0,1 1 0,1 1 43,2 1 0,0 1 0,-3-2 1,2 2-49,1-3 0,-1 1 0,-3 0 0,2 1-17,1-1 0,-1 3 1,2-2-1,-3-1-81,-1-1 0,4-1 17,-1 3 0,1-2 1,-4 2 28,0-2 1,0-6 57,0 1-52,0 0 14,0-2 0,-1-1 152,-3-5-123,3 0 1,-4-1-40,5-3-145,0 3-202,0-9 0,0 7-536,0-5-331,0 6-1168,-5-8 1069,3 9 1302,-3-10 0,5 10 0,0-4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21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33 183 7760,'-11'-10'-99,"-1"2"0,6-2 408,2 2 1,4 3-109,4 1 0,-1 3 0,4 2-25,2 3 0,-3 1 0,1 4 1,-1-1 11,0 1 1,1 2 0,1 3 0,0 1-125,1-1 1,-3 2-1,2 1 1,1-1-52,1 1 0,-3-1 0,1-2 0,0 1-150,-2-1 0,4-1 0,-4-2-633,1 1 0,3-6 126,-3-2 0,0-4 0,-1-4 644,-1-4 0,-1-7 0,-4-3 0</inkml:trace>
  <inkml:trace contextRef="#ctx0" brushRef="#br0" timeOffset="517">181 194 7760,'-11'0'410,"3"0"421,1 0-552,4 0 0,-6 5 0,4 3-33,-1 2 1,2 1 0,-2 1 0,-1-1-11,1 0 1,-2 2-1,-3 1 1,0 2-223,-1 2 0,1-3 1,-1 3-1,1-2-272,0-2 0,1-1 0,2-2-691,4 1 1,4-6 362,4-2 1,4-3 585,7-1 0,2-5 0,6-1 0</inkml:trace>
  <inkml:trace contextRef="#ctx0" brushRef="#br0" timeOffset="986">249 23 7760,'-10'-7'-245,"1"0"1226,2 2-81,4 2-712,-2 3 0,5 1 0,1 3-77,3 3 0,-1 3 0,3 2 0,0-1-31,1 0 1,-1 2 0,3 1 0,-1 1-65,0-1 0,1 4 1,0 1-1,-1 2-20,1 2 1,1 0 0,1 0 0,-1-1 29,-2 1 1,1-3 0,-4 1 0,0 0-48,0-1 0,-3-3 0,-5 0 0,-5 0-19,-2-3 0,-2-2 1,0-1-1,-3-3-354,-4 0 0,1-5 0,-1 0 0,0-1-226,1-2 1,2 0 619,4 0 0,1 0 0,0 0 0</inkml:trace>
  <inkml:trace contextRef="#ctx0" brushRef="#br0" timeOffset="2064">545 240 7726,'0'-7'805,"-1"-2"-632,-3 6 1,2-1 0,-6 4-14,-1 0 0,3 0 0,-2 1-71,0 3 1,-3-2 0,1 6 0,1 1 7,2 1 0,1 1 0,-3 2 0,1 1 31,-1 1 1,4 2 0,1-4 0,3 4-35,1 1 0,0-5 1,1 3-1,3-5-107,4-3 0,2 0 0,1-4 0,1-1-247,-1-2 1,0-2 0,1-3-1,0-4-95,4-2 1,-4-2-1,2-2 1,-4-3-39,-2 0 0,-2-1 0,2-2 0,-4 1 121,-3-2 1,-1-1 0,0-4 0,0 0 266,0 1 1,-4 0-1,-1 3 1,-1 0 40,-3 3 1,0 3 0,0 3 367,2-2 1,0 6 210,0-2 0,2 8-353,5 3 1,0 5-1,0 7 1,1-1 25,3 0 0,-3 1 0,3-1 0,-3 2-23,-1 2 1,1 1-1,2 5 1,1-4-92,-2 0 1,-1 3 0,-1-2 0,0 1-266,0 0 0,0-4 0,0 3 0,0-1-7,0 1 0,0-4 1,2 1-1,0-2-341,2-2 1,1-3 0,-1-2-250,3-1 1,0 3 0,0-4-181,2-2 0,1-2 868,2-4 0,-1-2 0,0-5 0</inkml:trace>
  <inkml:trace contextRef="#ctx0" brushRef="#br0" timeOffset="2713">773 205 7609,'-5'-11'-283,"2"3"577,-4 1 1,4 3-1,-2-2 92,0 1 0,3 1 0,-5 5-70,2 3 1,-2 2-1,2 6 1,0-1 29,0 0 1,-1 2 0,4 2 0,-2 3-148,2 0 0,0 2 1,2-4-1,2 1-226,1-1 0,0 3 1,5-4-1,0-1-124,2-1 1,-2-3 0,0-2 0,2-3-201,4 0 0,0-4 1,3 2-1,0-6 1,-3-3-1,-5-6 1,-2 1 11,2 0 1,-3-2 0,1-2 0,-1-3 185,0 0 1,-3-3 0,1 3 0,-3-1 149,-1 0 0,-1 1 0,-3-1 1,-4 3 91,-2 0 0,-1 3 1,-1-2-1,1 3 333,0 5 1,-1-2 0,1 5 18,-1 2 1,1 0 0,0 2 64,-1 0-484,6 0 1,0 2-214,2 1 0,3 4-84,-3 4 0,-1-3 192,1-1 0,-4-3 87,5 4 0,-5-5 80,4 5 1,0-4 100,4 3 0,0-3-46,0 4 0,2-4 0,1 2-4,5-1 1,-2 0 0,2-2-19,1 0 1,1 1 0,1-3 0,1 2-67,-1 1 1,0 0-1,2-4 1,1 0-223,1 0 1,4 0 0,-2-2 0,0 0-303,4-2 1,-4-4-1,1 3 1,0 0-216,-1 0 0,-3-4 688,1 2 0,-2-3 0,-2-2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21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9 274 7084,'-5'-5'930,"1"1"1,4 3-873,0-2 0,0 1-191,0-4 1,1 4-228,2-2-51,-2 3 276,3 1 145,-4 0 0,0 1 97,0 3 320,0-3-91,0 3 99,0-4-1122,0 0 1,0-4-1,0-2 1</inkml:trace>
  <inkml:trace contextRef="#ctx0" brushRef="#br0" timeOffset="613">173 37 7794,'0'-5'-673,"0"0"1851,0 2-811,-4 2 0,3-4-91,-2 2-185,2 2-369,1-3 132,-4 4 0,3 1 80,-2 2 0,2-1-171,1 4 154,0-4 1,1 5 18,2-4 1,-1 0 62,4-3 1,-4-1 74,1-2 127,-2 2-43,-1-7 1,-1 7 110,-2-2 0,1 2 64,-4 1-330,0 0-691,1 0-823,1 0 1511,4 0 0,0 4 0,0 1 0</inkml:trace>
  <inkml:trace contextRef="#ctx0" brushRef="#br0" timeOffset="1213">364 37 7794,'5'-6'329,"-1"0"0,0 3 997,-1-3-1034,0 4 1,-3-3 0,-1 3-74,-2-1 0,1 0-187,-4 3 1,-1 1-85,-2 2 1,3-1 0,0 4-54,-1 1 0,3-2 1,0 0-2,0-1 35,3 3 33,-3-2 0,5 0 1,2-2-185,3-2 1,2-1 0,1-1 19,0-2 0,-3 2 0,-1-3 158,0 0 0,1 2 27,-3-4 1,0 3 104,-3-3 1,-1 4-220,-2-1 1,-2 2-650,-5 1 1,5 1 779,2 2 0,-2 2 0,0 4 0</inkml:trace>
  <inkml:trace contextRef="#ctx0" brushRef="#br0" timeOffset="1930">191 283 7813,'-9'0'710,"0"0"1,3 3-344,0 0 0,3 0-58,-3-3 1,3 3-202,-3 0 1,4 1-269,-1-1 0,2-1-162,1 4 275,0-4 1,1 2 0,2-4-146,3 0 0,2 0 1,1-1 66,0-2 1,0-1-1,0-3 120,1 1 0,-4 1 0,-1-2 46,-1 1 0,2 3 170,-3-3 1,-1 4 0,-5-1 31,-3 2 1,1 1 0,-1 0-1,-1 0 143,-2 0 0,0 1-288,0 2 1,3-2 0,1 3-180,1 0 1,-2-2-680,3 4 0,1-4 220,5 1 1,2 1-1,4-1 1,0-1-221,0-1 0,-3-1 760,1 0 0,3 0 0,4 0 0</inkml:trace>
  <inkml:trace contextRef="#ctx0" brushRef="#br0" timeOffset="2348">428 274 7813,'0'-6'1211,"0"0"0,0 3-754,0-3 0,-1 4-242,-2-2 1,1 3-221,-4 1 1,0 1 0,-3 2-30,0 0 1,3 3-1,1-2 1,0 0-5,0 0 1,2 3-8,0-1 5,2 2 1,2 0-121,2-2 0,0-2 1,3-4-65,1 0 1,0-1 0,0-1-7,-1-1 1,-4-4-562,1 1 343,-2 2 1,-1-1-1,-1 3-649,-2-1 1097,-2 0 0,-4-1 0,0-1 0</inkml:trace>
  <inkml:trace contextRef="#ctx0" brushRef="#br0" timeOffset="2832">146 55 7804,'0'-6'-555,"-1"1"863,-2 1 1,1-2 1062,-4 3-1047,4-4 1,-2 5-1,3-3-125,-2 1 1,1 1 62,-4 3 1,3 0-313,-3 0 1,4 4-31,-2 2 1,0-1-263,1 1 0,0-3-160,3 3 0,0-3-121,0 3 623,0 0 0,4 3 0,1 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27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46 308 8352,'-7'-5'-305,"-3"0"0,4-4 1,-2 3 59,1 1 0,4 0 0,-1 1 387,3-3 0,2-2 0,2 0-111,1 1 1,3 1-1,-2-3 154,2 2 1,-5-2 0,3 3-85,0 1 0,-3 0 0,3 2-48,0-4 0,-3 2-64,6-1 1,-1 0-1,4-2-87,-4 2 0,2 3-120,-5-4 182,5 1 43,-8 0 0,3 2 1,-7 7 26,-1 1 0,-4 0 0,1 5 0,0 0 10,-1 3 0,4-4 0,-2 1 0,1 1-13,2 1 1,1-3 0,-1 1-19,0 1 0,-1 1 0,5 0 0,2-1-16,0-2 1,6-3-1,-1 3-88,2-2 0,1 0 1,1-3-1,-1 2-31,0-1 0,1-2 1,-1-1-1,1 0-181,-1 0 0,-3 0 0,-1 0 303,2 0 0,1-5 0,1-2 0</inkml:trace>
  <inkml:trace contextRef="#ctx0" brushRef="#br0" timeOffset="494">285 81 8230,'-12'0'-561,"1"0"752,0 0 0,4 1 0,5 3-149,4 3 1,5 0 0,4-1 0,0 0-98,1 1 0,-1 0 0,1 3 56,-1-2 0,-1 2 1,-1-4-1,-3 2-52,-1 0 1,3-5-1,-3 5-276,1 1 1,-2-3 0,2 2 0,1-1 326,-1 0 0,2 3 0,3-4 0</inkml:trace>
  <inkml:trace contextRef="#ctx0" brushRef="#br0" timeOffset="950">444 115 8230,'-5'-7'-229,"3"-1"0,-6 4 20,-1 1 0,3 2 0,-2 1 467,-1 0 0,1 1 0,-1 3 0,1 4-233,-1 2 0,3 1 0,-2 1 0,-1-1 7,-1 0 0,-1 1 0,0-1 0,0 0-62,4 1 1,-3-5 0,3 1-975,1 1 635,1 1 1,6-4 0,3-2 368,4-3 0,7-6 0,3-1 0</inkml:trace>
  <inkml:trace contextRef="#ctx0" brushRef="#br0" timeOffset="1402">569 138 7154,'0'-12'1,"-1"6"0,-1 1 118,-2 0 0,-1 3 1,1-1 28,-4 1 1,-2 2-1,-1 2-1,-1 1 0,1 0 0,0 5 0,-1-1-31,1 0 0,1 3 0,1-4 1,3 2-27,1-1 0,1 1-130,4 3 1,0-3 0,1-2-1,3-1 1,3-2 0,4-2 0,0-1-111,0 0 0,1 0 0,-1 0 0,0-1-32,1-3 1,-1 3 0,-1-5-1,-1 3 17,-1-1 1,-1 0-1,4 3 82,-4-3 0,-1 3 395,-2-3 68,-3 3-263,5 1 1,-5 1-75,3 3 1,-2-3-213,6 3 0,-4 1-386,3-1 0,1-1 290,3-3 0,0 0 265,1 0 0,-1 0 0,1 0 0</inkml:trace>
  <inkml:trace contextRef="#ctx0" brushRef="#br0" timeOffset="1865">729 115 8230,'0'-8'-287,"-2"2"0,0 0-65,-2-1 1,-1 5 939,1-2-344,3 3 1,-4 2 0,5 3-61,0 3 1,0 0-1,0 0-62,0 2 1,4 1 0,0 2-146,-2-1 0,-1 0-175,-1 1 0,4-5 6,0 1 0,0-4 40,-4 3 0,1-4 1,2-1-19,0-4 1,2-1 0,-2-4 79,1-2 0,5-1 146,-2-2 0,3 1 72,2 0 1,-1 3 34,0 0 1,1 6 12,-1-2 1,-1 4-70,-2 4 1,1 2-38,-5 6 0,-1-5 7,-3 1-236,0-6-31,0 3 1,4-6 92,0-3 1,4 2 0,-3-6 60,1-1 0,-2 4 0,2 0 78,-1 0 0,0 4 0,-1-3 63,4 3 1,-2 1-77,1 0 0,-3 1-92,4 3 0,-2 2 0,3 4-264,-1-2 0,-5 1-214,5-5 0,0 3 541,3-3 0,0 0 0,1-4 0</inkml:trace>
  <inkml:trace contextRef="#ctx0" brushRef="#br0" timeOffset="2327">1047 126 8686,'4'12'20,"0"-1"0,1-3 0,-2-1 1,0 3-130,0 4 1,2-1-1,-1 3 1,0-1-94,1 1 0,-4-1 0,4-5 0,-1-1-295,0-2 0,4 0-62,0 0 559,-3-2 0,5-15 0,-3-2 0</inkml:trace>
  <inkml:trace contextRef="#ctx0" brushRef="#br0" timeOffset="2328">1082 160 8230,'-5'-6'-227,"2"-4"0,-3 2 33,1-2 1,1 3 0,4-1 466,0-1 1,0 3 0,1-2-176,3-1 0,-2 4 0,6 0 0,2 1-4,4 1 1,-1-1 0,2 4-1,-1 0-59,1 0 1,-1 0-1,4 0 1,-2 0-89,-2 0 0,-1 1 0,-2 3 31,0 4 1,-4 2-1,-3 1 59,-3 0 1,-6 1 0,-4-1 0,-4 1-36,-2-1 1,-4-3 0,3-1 0,-2 1-25,-2-2 0,3-1 1,2-4-1,2 2-201,2 1 0,0-1 1,1-4-31,2-3 1,3 2-1,6-6 1,3-1 1,4-1 1,5-1-1,4 0 251,1-1 0,1-4 0,3-2 0</inkml:trace>
  <inkml:trace contextRef="#ctx0" brushRef="#br0" timeOffset="2780">1355 1 7847,'-12'0'-406,"5"0"1589,-1 0-1095,6 0 1,-3 5 0,5 3-1,0 2-24,0 1 0,1 1 1,2-1-1,2 0-19,1 1 0,-2-1 0,2 0 0,0 1-79,1-1 1,-1 1 0,3-2 0,-3-1 0,-1-2 0,3-3 0,-3 2 0,1-1-3,3-2 1,-3 2-1,2-1-20,1-2 0,-3-2 0,2-4 0,1-3-38,1-3 0,0-2 1,-1 1-1,-3 0-33,-1-1 1,3 1 0,-5-1-1,1 1 60,1 0 1,-3-1-1,1 1 95,-1 0 1,-4 0 216,-1 4 0,0 2-57,-5 5 1,2 5 0,-1 2-85,3 4 0,2 0 0,2 0 0,0 1-110,0-1 1,2 0 0,2 1-187,3-1 1,3-4 0,2-2 0,-1-2-179,0 1 0,5 0 0,0-4 1,2 0 369,2 0 0,1-5 0,2-1 0</inkml:trace>
  <inkml:trace contextRef="#ctx0" brushRef="#br0" timeOffset="2781">1708 47 8230,'-12'0'-109,"5"0"1,-1 0-348,-1 0 1,-1 0 1547,-1 0-1186,5 0 0,6 0 0,6 1-207,0 3 1,4-2 0,-3 6-71,-1 1 1,0-3 370,-2 1 0,2 1 0,6 3 0</inkml:trace>
  <inkml:trace contextRef="#ctx0" brushRef="#br0" timeOffset="3236">1787 172 7944,'-7'0'44,"1"-2"481,0-1 0,1 1-382,2-1-1133,1 1 990,-3 2 0,10 0 0,2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35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46 307 7253,'-8'0'117,"1"0"194,4-5-202,-2 4 1,5 1 0,2 6-67,1 1 0,0 3 0,4-3-62,2 4 1,-2-1-1,0-1 1,1-2-67,-2 2 1,3-3-1,-4 1 1,1-1-201,3 0 0,-2-2 1,0 2-130,2-1 1,-3-1 413,2-4 0,-1 0 0,5 0 0</inkml:trace>
  <inkml:trace contextRef="#ctx0" brushRef="#br0" timeOffset="504">194 307 8183,'-8'0'-927,"1"0"1,3 0 1248,-4 0 1,5 0 0,-4 2-216,2 1 0,0 0 0,3 5 1,-3 2-90,-2 4 0,0-2 1,-5 3-1,1-2 13,0-2 1,-1 5 0,1-1 0,1-1-81,2-2 1,-2 0-1,2-2 1,0-1-337,0-2 1,-1-3-442,5 4 826,0-6 0,10-7 0,0-7 0</inkml:trace>
  <inkml:trace contextRef="#ctx0" brushRef="#br0" timeOffset="958">285 194 7844,'0'-12'-107,"0"5"68,0-1 0,0 4-1,0-3 1,0 5 82,0 2 1,0 2 0,0 5 0,0 2-49,0 1 0,0 2 0,0 0 0,-1 2-4,-3 1 0,3 1 1,-3-5-86,3 0 1,1 1 0,-2-2-1,0-1-875,-2-2 969,0 1 0,4 3 0,0 1 0</inkml:trace>
  <inkml:trace contextRef="#ctx0" brushRef="#br0" timeOffset="1424">251 285 7837,'-6'-5'-330,"-3"2"0,6-3 451,4 1 1,1 1-1,7 4 1,2 0-24,3 0 1,2 0 0,-2-1 0,3-2-115,0-1 1,-3 1-1,2 3 1,-3 0-248,3 0 0,-4 0 0,3 0 263,-2 0 0,-2 5 0,1 1 0</inkml:trace>
  <inkml:trace contextRef="#ctx0" brushRef="#br0" timeOffset="1887">581 398 8183,'-5'-6'-1729,"4"0"1848,-3 2 30,3-2 1,2-4-1,3 2 36,3 4 1,0-1 0,0 1-69,2 2 1,-3-1 0,2 1-40,1-2 0,1 0 0,0 3 0,-1-2-7,-1 0 1,-1-1-89,5 4 1,-1 0-197,0 0 189,1 0 1,-2 1 108,-3 3 1,-2 2 44,-5 6 1,0-1 10,0 0 0,0 1-70,0-1 0,0-3-49,0-1 1,2-4 0,1 1-63,5-3 0,2-1 0,2 0 0,-1 0-150,0 0 1,1-4 0,-1-1 0,0 0-327,1 0 1,-1 0-1,1 2 516,-1 0 0,0-6 0,1 7 0,-1-3 0</inkml:trace>
  <inkml:trace contextRef="#ctx0" brushRef="#br0" timeOffset="2345">991 535 8183,'0'-11'-756,"0"-1"1,0 5 897,0-1 1,0 1 0,1-5-129,3 1 0,-2 4 0,5 2 1,-2 0 22,-3-2 1,3 0 0,0 0 21,2-2 0,-3-1 0,2-2 0,0 1-44,1 0 1,-5-1-1,3 1 1,-1 0 18,0-1 1,1 1 0,-3-1 0,2 1 78,-1 0 1,-1-1-1,1 1 1,1 0 48,-2-1 0,-1 5 0,-1-1-21,0-1 1,0 3-113,0-2-119,5 6 0,-2-3 55,5 5 0,-6 5 0,2 2 57,-3 3 1,3 2-1,0-1 1,-2 1 12,-1-1 0,-1 2 0,0 0 0,0 3 14,0-2 1,0-2 0,0 0 0,0-1-14,0 0 1,0 1-1,0-1 1,0 0-20,0 1 0,0-1 0,0 1-30,0-1 0,4 0 0,0 1 12,-1-1 1,3-5-47,2-2 1,2-2-81,1-2 0,0 0 0,0-2 0,-3 0-149,0-2 0,-2-1 0,3 2 0,-3-2-797,0-1 1073,2 3 0,-1-7 0,4 4 0</inkml:trace>
  <inkml:trace contextRef="#ctx0" brushRef="#br0" timeOffset="2819">1219 535 8236,'-8'0'0,"0"-1"-58,0-3 1,1 3 0,1-4 107,1 0 0,1 2 25,4-4 1,0-1 76,0-3 0,4-1 0,1 1-78,1-1 1,-2 5 0,2-1 0,1-1-75,-1-1 1,-2 3-1,2-1 1,0-1-37,1-1 0,-1-1 1,3-1-1,-3 1-35,-1 0 1,3-1 0,-3 2 0,0 1 5,0 2 0,3-1 0,-5-3 0,0-1-39,-2 1 0,3 3 0,0 1-797,-2-2-54,0 4 955,-2 0 0,-5 10 0,-2 1 0</inkml:trace>
  <inkml:trace contextRef="#ctx0" brushRef="#br0" timeOffset="3430">1549 182 8222,'0'-11'-592,"0"-1"1,-2 1 1020,-1 0-185,1-1 0,-3 5 241,5-1-367,0 6 1,0 2 0,-1 7-45,-3 3 0,2 2 0,-5-1 0,1 2-24,0 2 0,-2-1 0,-3 3 0,-1 1-3,1 0 1,1 0-1,1 2 1,1-1-37,0 1 1,-1 0 0,1 1-1,3-4-24,0 0 0,4 2 0,-3-4 1,3-1-108,1-2 1,0 0 0,1-1-107,3 1 1,-2-6 0,6-1 0,1-1-163,1 0 0,-3-1 0,1-3 0,1 0-379,1 0 767,1 0 0,1 0 0,-1 0 0</inkml:trace>
  <inkml:trace contextRef="#ctx0" brushRef="#br0" timeOffset="4597">1754 228 8171,'-8'-4'0,"2"-1"-342,1-1 0,0 2 0,1-3 30,-4 2 1,2-2 419,-2 3 0,4 0 0,-2 5 0,0 2-37,-1 1 1,0 5-1,-3-2 1,1 5 103,1 3 0,2-3 1,-3 5-1,2-2 16,-2 0 1,4 4 0,0-2-1,1-1-98,0 1 1,0-2 0,4-4 0,0 0-20,0 1 0,5-2 1,3-2-39,2-5 1,1-1 0,1-2 0,0 0-99,4 0 1,-3-5-1,5-3 1,0-2-147,0-2 0,-4-3 0,1 0 1,-3 0-120,0-1 1,-2 2-1,-1-4 1,-3 0 108,-1 0 0,-1 3 1,-4-4-1,-1 0 159,-3 2 1,-3 0-1,-4 7 1,0 1 112,-1 2 0,1 3 0,0-2 0,-1 0 179,1 4 1,-1 1 0,1 1-74,0 0 1,1 1 0,2 3 0,3 2-25,0 0 1,4 4 0,-3-2 34,3 2 0,1 2 0,1-1-75,3 0 1,-3 1 0,4-2-1,-1-1 46,-1-2 0,6 1-75,-1 3 0,-2-4 0,1-2 0,-1-2-23,0 1 1,-2 0 0,4-4-1,0 0-46,3 0 1,4 0-1,0-1 1,0-3-108,2-4 0,-4 2 0,5-2 1,-1 0-65,-3-2 1,2-1 0,-1 3 0,-1 0-292,-1-1 1,-3 3-1,-1-1 464,-2 2 0,-4 2 0,2 3 0</inkml:trace>
  <inkml:trace contextRef="#ctx0" brushRef="#br0" timeOffset="5231">2004 501 8157,'6'0'-201,"-1"0"465,-5 0 217,0 0-1492,-5 0 538,4 0 0,-8 1-233,5 3 706,1-3 0,8 4 0,1-5 0</inkml:trace>
  <inkml:trace contextRef="#ctx0" brushRef="#br0" timeOffset="5797">2266 251 8150,'0'-8'0,"-1"0"0,-2-1-111,-1-1 0,0-1 449,4 0 0,-1 4-160,-3 3 1,2 3-1,-4 2-2,0 3 0,-1 3 1,2 4-119,-1 0 1,2 1-1,-3-1 1,2 1 0,3-1-1,1 0 1,1 1-82,0-1 1,0 0-66,0 1 1,1-5-11,3 1 0,-2-5 0,4-1-154,0-4 0,1-1 0,-3-5 89,-2 0 1,3-3 0,-1 0 0,-1 0 67,-2-1 0,-1 1 0,0 0 0,-1 0 74,-3 4 0,3-3 1,-4 2 105,0-2 1,2 0 0,-4 2 59,-2 4 1,2 3-14,0 1 0,3 0 101,-4 0 1,6 5 48,-2 3 1,3 2-149,1 1 0,4-3 1,1-2-101,1-1 1,2 3 0,3-4-30,0-2 1,-1 1-1,-1-1 1,-1 2-46,1-1 1,-3-2 0,2-1-1,0 0-277,3 0 1,0-4-1,0-1-121,1-1 0,-5 3 0,1-2-163,1 0 0,-3 4 601,2-3 0,-6 3 0,8-4 0,-3-2 0</inkml:trace>
  <inkml:trace contextRef="#ctx0" brushRef="#br0" timeOffset="6303">2494 68 8150,'0'-11'0,"0"3"0,0 1-461,0-2 505,0 4 1,5-4-1,2 5 103,3 2 0,-2 0 1,-1 2-7,2 0 1,1 0-115,2 0 1,-2 2 0,-1 0-43,-2 2 0,-4 1 0,1-1-17,-3 3 1,-2 2 0,-2 0 0,-2-1 9,-1 1 1,-1-3-1,-1 2 1,0-1 75,-1-1 0,-1 5 25,-1-4 0,-1 2 5,1-1 45,5 2 1,2-9-156,8 3 1,2-3 0,5-1 0,2-1-224,2-3 1,-2 3 0,2-4-1,-2 1-66,-2 0 0,0 0 1,1 4 314,-1 0 0,1-5 0,-1-1 0</inkml:trace>
  <inkml:trace contextRef="#ctx0" brushRef="#br0" timeOffset="6963">2323 546 8118,'-7'-11'-649,"-1"0"1014,4-1-152,0 6 1,5 1-27,3 5 0,-3 1-21,3 3 0,-3-1 0,-1 4-88,0 2 1,0-3 0,0 2-29,0 1 0,0-3-80,0 2 0,5-2-22,3 2 1,2-3-35,2-5 1,-2-2-1,-1 0 1,-3-3-28,-1-2 0,2 4 0,-3-5 0,-1-1 4,-2-1 1,-1-1 0,0-1-11,0 1 0,0 3 0,0 1-381,0-2 1,0 3-349,0-2 848,0 5 0,0-2 0,0 5 0</inkml:trace>
  <inkml:trace contextRef="#ctx0" brushRef="#br0" timeOffset="8330">2266 216 8053,'-6'-5'-622,"0"3"0,5-5 1003,-3 2-155,3-3 1,-5 2 348,2-1-149,3 2-342,-4 5 1,0 1 0,-3 3-14,-2 3 0,-1 0 1,-1 0-1,1 2 23,-1 1 1,-3 2-1,0 0 1,0 2-28,-2 1 1,5 1 0,-3-5 0,3 0-46,5 1 0,-4 0 0,5 2-33,0 2 1,1-1 0,5-4 0,1-1 10,3-2 0,2-2 0,6-3 0,-1 0 11,0 0 1,5-2 0,0-1 0,0 0-44,1 0 1,-2 0 0,-2-1 0,1-2-43,1 0 1,0-5 0,-4 3 0,1 0-15,-1 0 0,-3-4 1,-1 3-1,1-2 2,-2 1 0,-1-1 0,-5-3 1,0-1 8,0 1 1,0-1-1,0 1 1,0 0 35,0-1 1,-5 1-1,-1 0 1,-2-1 41,1 1 0,-1-1 1,-3 1-1,-1 1 8,1 2 1,0-1 0,-1 4 188,1-1 0,-1 2 51,1-3-130,5 4-5,1 3 0,6 6 4,3 6 1,-2-1 0,5 1-39,-2-1 1,2-3 0,-2-1 19,2 2 1,0 1-49,5 2 1,-2-5-1,-1-1 1,-2-1-57,2-2 0,-3 2 0,2-1 0,1-2-44,1 0 0,1-2 1,1 0-1,-1 0-344,0 0 1,-3 0 0,0 0 0,0 0-1033,3 0 1424,0-5 0,0-2 0,1-4 0</inkml:trace>
  <inkml:trace contextRef="#ctx0" brushRef="#br0" timeOffset="9530">2801 46 8215,'-6'-5'-707,"0"-2"346,1 1 0,3-3 984,-6 5-6,6-5-219,-3 8-262,5-4 1,0 6-67,0 3 0,0-1 0,0 4-54,0 2 0,4 1 0,-1 2 0,0-1-28,-2 0 0,3 2 1,1 1-1,0 1 28,0-1 0,3 0 0,-3 0 0,1 2-26,3 2 1,-3-3-1,2 4 1,-1 0-4,0-1 1,2 2 0,-4-3 0,0 0-36,0 3 1,-1-2-1,-4 0 1,0-2-88,0-2 1,-4 0-1,-1 0 1,-3 0-166,-5-4 1,2 1 0,-5-3-1,-1 2-709,-2 2 1009,-2-1 0,-2 0 0,0 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47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160 126 7893,'-7'-12'-815,"-1"5"1304,4-1-457,0 6 0,4-2 39,0 8 1,0 2 0,0 5-1,0 1-27,0-1 0,0 0 0,0 1-56,0-1 1,0 1-24,0-1 0,0 0-24,0 1 1,0-5-15,0 1-18,0-6 0,0-2 0,0-7 13,0-3 0,0-2 0,0 1 60,0 0 1,-1 0-1,-2 3 1,-2 1 14,-1 2 1,-2-2 0,-3 3 0,-1 1 111,1 2 0,0 1 0,-1 0 34,1 0 0,0 1 0,-1 3-16,1 4 0,4-2 0,4 2-61,1 0 1,4-3 0,1 1 0,5-3-80,2 1 1,3 0 0,2-3-1,3 2-28,-1 0 0,5 1 0,-4-4 1,1 0-64,0 0 0,-6 0 0,4 0 0,-2 0 104,0 0 0,0-5 0,-3-1 0</inkml:trace>
  <inkml:trace contextRef="#ctx0" brushRef="#br0" timeOffset="664">376 114 8267,'0'-11'-235,"4"3"1,0 1 0,-1-1 31,2 2 0,-2-4 1,3 2 171,-1-2 1,0 4 0,-2 1 234,1-1 0,1 4-10,-1-6 0,-3 5-72,3-5 1,-4 5-1,-4 0-83,-4 1 0,2 4 1,-2 0 23,0 2 1,-3 5 0,0-3 0,0 2 34,-1-1 1,1 1 0,0 5-1,0 0 6,4 3 0,-3-1 0,2-3 1,-1 2-24,2 2 1,-2 3 0,5-4 0,1 0-65,2 1 0,1-3 1,0 2-1,1-2-17,3-2 1,3-3 0,4-2-1,0-1-3,1-2 0,-1 2 0,1-1 1,-1-2-31,0-1 0,1-4 0,-1-2 0,0-2-106,1-2 1,-2-1 0,-1-1 0,-3-1-4,-1 1 1,-1-2-1,-4-1 1,0-1 24,0 1 1,0 2 0,0-1 0,0-1 27,0-1 1,-5 0 0,-1 3 0,-2 1 72,0 0 1,1-1-1,-3 1 1,1 1 21,1 2 0,1-1 0,-5 4-16,1-1 0,0 3 0,-1 0 73,1 1 1,-1 2-28,1 0 0,3 2 58,1 1 1,4 4-46,-1 4 0,3-3 1,1-1 18,0 2 1,0-2 0,1-1 0,3 0 81,4 0 0,-2-3 0,2 2 0,1-1-92,1 0 1,5-1-1,1-3 1,1 0-104,-1 0 0,3 0 0,-2 0 0,0 0-60,4 0 1,-1 0 0,0-1 0,-2-1-269,-2-2 1,3-1-1,-4 2 373,-1-1 0,-1-4 0,-2 1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49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34 411 8107,'-10'-8'-208,"2"0"1,0 5-19,4-5 0,0 0 219,4-3 1,5 1 0,3 1 90,2 1 0,-3 6 0,1-3-13,1 0 0,1 4 28,1-3 1,1 2-60,-1 2 0,-3 0 73,-1 0 1,-3 0-1,2 2 114,-1 2 0,-1-2-118,-4 6 1,2-2 0,0 3-55,2-2 0,0-3 1,-3 3-101,3-2 1,1 0-1,4-3-175,-2 2 0,-3 0 1,4-4-210,0 0 0,3 0 0,0 0 0,0-2-320,1-1 749,-1 1 0,6-8 0,0 4 0</inkml:trace>
  <inkml:trace contextRef="#ctx0" brushRef="#br0" timeOffset="716">410 251 8340,'-8'0'-850,"1"0"0,3 0 1356,-4 0-92,6 0-250,-3 0 0,5 1 0,0 3-30,0 4 0,0-2 0,0 2 0,0 1-2,0 1 0,0 1 0,0 0 1,0 1-83,0-1 0,-4 6 0,0 0 0,2 2-41,0 0 0,-1-4 1,-1 3-1,1-1 13,2-3 1,1-2 171,0 0-169,0-6 0,4-6 0,1-9 1,1-4-135,3-2 1,-3-5-1,2 2 1,-1-1-123,0 0 1,2 0-1,-4-3 1,0 0 85,0 3 0,-1-1 0,-3 3 1,1 1 126,2 0 0,1 0 0,-2 5 36,1 0 1,1 0 202,-2 4 0,0 2-6,5 5 0,-6 1 1,2 3-10,-3 3 0,-1 0 0,0 0 0,0 2-93,0 1 1,4 2 0,0-1 0,-2 1-37,0-1 0,-2 0 1,0 1-1,1-1-41,3 0 0,-3 1 0,3-1 1,-2 1 30,2-1 0,-2 0 0,6 1-42,1-1 0,1 1 31,1-1 1,1-5 0,-1-2 4,1-3 0,-5-1 0,0-1-75,-2-3 1,2-2 0,-3-5 0,-2-1-152,0 1 0,-2-2 0,0-1 0,0-1-11,0 1 1,0-2 0,0-1 0,0 1-77,0-1 1,0 1-1,-2 2 1,0-1-91,-2 1 0,0 1 0,4 2-138,0-1 1,-1 6 196,-3 2 0,3 4 0,-3 4 283,3 4 0,-4 7 0,-1 3 0</inkml:trace>
  <inkml:trace contextRef="#ctx0" brushRef="#br0" timeOffset="1450">945 103 8335,'0'-11'-44,"0"-1"1,0 5 0,0-1 166,0-1 0,0 3 40,0-2 1,0 5-50,0-5 0,0 7 0,-1 0 16,-3 3 0,-1 7 1,-4 0-1,1 3 32,-1 4 0,-1 0 1,-1-1-1,0 4-28,-1 3 0,1-3 0,-1 0 0,1 1-50,0 1 1,-1 2 0,2-1-1,1-2-29,2-1 0,3 0 0,-2 2 0,1-2-82,2-4 1,-2-2-1,1-1 1,2-1 54,0 0 0,7-1 0,2-1-74,-1-1 1,4-6 0,-2 2-80,2-3 0,1-1 0,1 0 0,-1 0-274,0 0 0,1 0 0,-1-1-75,1-3 0,-1 2 0,0-4 1,-1-1 148,-2 1 0,-2 3 0,-3-2 1,1 0 324,-2-2 0,-1-3 0,-1-2 0</inkml:trace>
  <inkml:trace contextRef="#ctx0" brushRef="#br0" timeOffset="2200">968 433 8285,'-7'-5'-345,"2"4"1,7-4 572,1 5 1,4-1-1,4-2-36,0-1 1,1 1 0,-1 1 0,1 0-74,-1-2 1,-3-1 0,-1 2 0,2-2-55,1-1 0,-2 2 0,-1-3 1,2-1-88,1 2 0,2-4 1,-1 2-1,-1-2-177,-2-2 1,1 1-1,-4 1 1,0 1 60,0 1 0,0 2 1,-3-3-1,2 2-56,-1-2 105,-2 4 0,-6 0 126,-3 5 0,-2 1 0,0 3 0,1 3 89,2 4 0,0 0 0,-2 0 0,3 1 66,1-1 1,0 0 0,2 1 0,0-1-47,0 1 1,2-1 0,1 0 0,0 1-6,0-1 1,0-3 0,1-2-40,3-1 0,2-1 1,6-4-1,-1 0-207,0 0 1,1-4 0,0-1-1,2-3-150,2-4 1,-1 0-1,-4-3 1,0 1 61,1-1 0,2 1 0,-2-3 0,-1 0-16,-1 3 0,-4-2 1,0 1-1,1 1 106,-1 1 0,-4 5 1,4 1 315,-1-2-35,-4 4 1,4 1 58,-5 8 1,0-2-1,0 6 1,0 1 164,0 1 1,-4 1-1,0 1-254,2-1 1,-3 1 0,1-1 0,1 0-56,2 1 1,-3-5 0,1 1 0,0 1-180,2 1 1,1-3 0,0 1-440,0 1 0,0 1 0,0 1-243,0 1 0,0-5 0,0 1 768,0 1 0,0 6 0,0 3 0</inkml:trace>
  <inkml:trace contextRef="#ctx0" brushRef="#br0" timeOffset="2677">1400 524 8247,'-5'-6'4,"3"-3"1,-5 4 266,2-1-322,1 3 91,4-2 1,0 6-287,0 3 0,0 3-307,0 4 1,2-5 552,2-2 0,2 2 0,5 1 0</inkml:trace>
  <inkml:trace contextRef="#ctx0" brushRef="#br0" timeOffset="3144">1673 297 8235,'-11'0'0,"-4"0"0,0 0 303,1 0 1,1 0 0,3 1-224,2 3 1,3 2-1,5 5 66,0 1 0,0-1 77,0 1 1,5-1 0,3 0-155,2 1 1,2-6-1,-1-1 1,0-1-169,1 0 1,-1 0 0,0-4-8,1 0 0,-1 0 0,-1-2 0,-1 0-98,-1-2 1,-4-5 0,2 1 75,-1-2 0,-1-1 0,-4 0 0,0-1 102,0 1 1,0-1 0,0 1 0,-2 0 12,-1-1 1,0 1-1,-4 0 1,-2-1 40,-1 1 1,-2 1 0,2 1 0,1 2-10,2 2 0,-1 0 0,-3 3-38,-1-2 0,5 0-200,-1 4 153,6 5 0,-3 2 29,5 4 0,0-3 54,0-1 1,0-3 183,0 4 1,0-5 453,0 5-549,0 0 0,0-1 0,1-1 0,3-1-35,3-2 1,-1-2 0,2-1 0,1 0-81,1 0 0,5 0 0,0 0 0,1 0-65,0 0 1,-3-4-1,3-1 1,1-1-57,2-3 0,-3 3 0,-1 0 1,-2-1-341,-2 1 1,1 0 0,-1-3-319,0 1 1,1 1 787,-1-5 0,-5 1 0,-1-1 0</inkml:trace>
  <inkml:trace contextRef="#ctx0" brushRef="#br0" timeOffset="3613">1924 92 8235,'0'-12'-985,"0"5"675,0-1 1,-1 1 646,-3-5 0,3 5 25,-3-1 1,2 4 0,2-3 473,0-2-716,0 4 0,2 0-47,2 5 0,2 5 0,5 2-46,1 3 1,-2 6-1,-1-1 1,-2 0 20,2 1 0,-4-2 0,-1 4 0,-3 0-8,-1-1 1,0 2 0,-1 4 0,-3 0-56,-3 0 1,-4-4 0,-1 0-1,-2 1-55,-1 1 0,-1-3 1,4-3-1,-2-2-154,-1-2 0,0-1 0,3-2-482,1-4 1,3 1 246,1-1 1,5-2 0,2-6 458,7-3 0,8-3 0,3-2 0</inkml:trace>
  <inkml:trace contextRef="#ctx0" brushRef="#br0" timeOffset="4098">2026 23 8235,'7'0'-209,"3"-5"1,-4-1 0</inkml:trace>
  <inkml:trace contextRef="#ctx0" brushRef="#br0" timeOffset="4598">1799 171 8235,'0'-7'-909,"0"-1"1,0 4 1203,0-3 0,1 4-46,3 0 1,-2 1-34,6 2 0,-1 0-125,5 0 1,-2 2-1,-1 0 4,-2 2 0,-3 1-57,4-1 1,-6-2-1,3 5-24,0-2 1,-3 0-19,1-1 1,-3 2 0,-3 4 0,-5-2 0,-1-3 0,0-2 0,2 2 38,-2 2 0,-1-5 0,-2 3 1,1-1 188,0 0 1,3 0-273,0-4 24,6 5 0,-2-4 0,8 3 0,4-3-119,2-1 1,1 0-1,0 0 1,2 0-8,2 0 1,-2-1 0,2-2-1,-2 0-286,-2 0 0,0 2 436,1 1 0,4 0 0,2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59.11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228 126 8352,'-6'-11'-1209,"-4"-1"1313,2 1 1,2 1 0,-1 1 59,2 1 0,1 4 0,3-2 52,-3 1 1,2 1 0,-6 4-100,-1 0 0,3 0 0,-1 2-70,-2 1 1,-1 0 0,-1 4 0,3 2-10,0 1 1,2 2 0,-3-1 0,3 1 2,0-1 0,-1 2 0,2 1 1,0 1-66,0-1 1,1-2 0,4 0 0,0-1 1,0 0 0,1 0 0,3-3 0,4-1 21,2-2 1,1 0 0,0-3 0,2 2 0,2-1 0,-2-3 0,2-4 0,-2-4-49,-2-2 1,0 3 0,1-1 0,-1-2-110,1-4 0,-6 1 0,-1-2 1,-1 2 22,0 2 1,-1-4 0,-3-2 0,-1 1 35,-3 0 0,2 0 0,-6 5 1,-1 0 95,-1-1 0,-1 1 0,-1 1 1,0 2 115,-3 4 0,2-1 1,-2 2-1,1 0 19,-1 2 1,2 1 0,-2 0 0,2 0-29,2 0 1,1 1 0,1 2-1,3 2-25,1 1 0,-1-4 1,4 3-9,-2 1 1,0 0-28,4 5 0,5-1 0,2-1 0,0-2 9,1-2 1,-1 0-1,5-3 1,-1 2-22,1-1 1,3-2 0,1-1 0,2 0-41,2 0 0,0 0 1,1 0-1,-2-1-127,1-3 1,1 1 0,2-3 0,-1 0-141,-3-1 0,1 5 0,-4-3 1,2 1-149,2 0 1,-3-1 0,-2 2 422,-2 0 0,3-6 0,2 2 0</inkml:trace>
  <inkml:trace contextRef="#ctx0" brushRef="#br1" timeOffset="1500">558 171 9138,'-6'-7'-290,"1"1"577,0 1-338,3-4 234,-3 7-171,5-3 1,0 7 40,0 1 1,0 4 0,0 4-10,0 0 1,0 1 0,0-1-8,0 1 0,0-1 0,0 0 20,0 1 1,0-5-26,0 1 45,0 0 0,0-1-42,0 1 0,2-7-72,1-1 1,-1-5 0,3-5 0,-1 1-32,-1 1 1,5 1 0,-3-5 0,1 1-11,3 0 1,-2-1 0,0 1 55,2-1 0,-3 2 0,1 2 1,-1 1-18,0 2 0,-2 0 47,4 1 0,-5 3 35,5-3 1,-4 8 0,2 4-34,-1 2 0,-1-3 0,-4 1 0,0 1-6,0 1 0,0-3 0,1 0 1,2-1 69,1 0 1,-1-2 0,-1 3 12,1-2 1,0-2-89,5-3 0,-5-1 0,5-3-45,1-3 1,-3-2-1,0 0 1,1 1-84,-1 0 0,-2-1 0,2 0 0,-1 1 12,-2-1 0,2 3 0,-1-1-51,-2-2 143,-1 4 241,-1 0 0,-1 13 31,-3 4 1,3 2 0,-3-3-275,3 0 0,1 1 0,1-1 0,3-1-222,4-2 0,2 2 0,1-4 0,1 2-217,-1 0 1,4-5 459,0 5 1,6-6 0,-4 4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01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58 138 8491,'-5'-12'-466,"3"5"1,-2-1 0,2-1 765,-2-1 0,3 2 133,-3 1-230,3 4-69,1-2 0,0 10-68,0 3 0,0 2 0,0 1-26,0 1 1,-4-1-1,0 1-19,2-1 1,-1-1 0,1-1 11,-2-2 0,-1 0 1,2 2-153,-1-2 25,1-4 52,3 7 1,5-9 0,1 2 0,2-5-7,-1-1 0,2-5 1,5 3-1,1 0-47,-1 0 1,-1 0-1,-2 2 1,2-2-210,2-1 0,-2 3 0,2 0 1,-3 1-350,0 2 653,-1-5 0,6 4 0,0-4 0</inkml:trace>
  <inkml:trace contextRef="#ctx0" brushRef="#br0" timeOffset="468">342 46 8427,'0'-11'-1235,"0"4"1658,0-1-251,0 5 1,1-2 0,3 5-95,4 0 1,2-1-1,1-1-106,1-2 0,-1 0 0,0 4 0,1 0-250,-1 0 0,1 0 0,-1 0-140,0 0 1,-3 0 417,0 0 0,-1 5 0,5 1 0</inkml:trace>
  <inkml:trace contextRef="#ctx0" brushRef="#br0" timeOffset="928">388 138 8427,'0'-12'125,"1"1"0,3 1-153,3 2 0,5 3 1,2 5-1,1 0-114,-1 0 1,-2 0 0,1 0 0,1 0-187,1 0 1,0 0 0,-3 0 327,-1 0 0,6 0 0,0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04.7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91 8230,'6'-5'-471,"-2"-2"0,-3 0 717,-1 0-80,5 4-70,-3-2 0,3 7-33,-5 1 1,0 4-52,0 4 0,0 0 1,0 1-11,0-1 1,0-3 42,0-1-4,0 1-237,0 3 65,0-4 1,0-4-1,1-5 1,1-3 65,2-1 0,4 2 0,-3-3 1,1 1-10,3 0 1,-3 2 0,2-2 88,1 1 0,-3-3 0,2 4 17,1 2 0,-3 0 0,1 2 124,2 0 40,-4 0 1,0 2-111,-5 1 1,0 0 0,0 5 42,0 0 1,0-1 254,0 0-360,0-4-264,0 2 0,5-6 110,3-3 0,2-2 0,2-5 0,-1 3 34,0 0 1,2 4 0,1-2 0,1 0 45,-1-1 1,-1 5-1,-2-2 1,0 3 91,1 1 1,-5 0 0,1 0 84,1 0 1,-3 0 0,0 1 96,0 3 0,-3-2-73,-3 6-154,0-1 0,2 4-117,1-4 1,0-2 0,5-4-310,0 3 0,-1-3 1,0 3 428,2-2 0,6-8 0,3 0 0</inkml:trace>
  <inkml:trace contextRef="#ctx0" brushRef="#br0" timeOffset="473">547 12 7644,'-6'0'-460,"2"0"612,8 0 1,2 0-1,6 0 1,-1 0-186,0 0 1,5 0 0,-1 0 0,0 0-19,1 0 0,-3 0 0,2 0 1,-2 0-372,-2 0 1,1 0 421,-1 0 0,0-5 0,1-2 0</inkml:trace>
  <inkml:trace contextRef="#ctx0" brushRef="#br0" timeOffset="941">581 137 8383,'8'-4'-159,"0"0"1,-1 1-1,5 3 1,-1 0-40,0 0 0,1-4 0,-1 0 1,2 1 197,2 2 0,-2 1 0,3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08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285 102 8040,'-5'-12'-789,"4"6"1,-5-3 1274,2 5-148,3 0-198,-4-1 0,3 4-83,-1-3 1,-4 3-1,-4 1-24,0 0 0,3 4 0,0 0 0,-1-2-6,-1-1 0,-1 1 0,0 0 0,-1 2-7,1-1 0,-4-1 0,-1 1 0,3 0-8,0 0 0,2 2 0,-1-1 0,1-2 0,-1 0 0,1 1 21,0 1 1,0 1-55,4-1 2,2-3 110,5 4 1,5-5-5,2 0 0,4 0-58,0 0 1,0 0-1,1 0-19,-1 0 1,1 0 0,-1 0-31,0 0 1,1 0 0,-1 0 5,0 0 1,1 0 0,-1 0 0,1 0-6,-1 0 0,0 0 0,1 0 0,-1 0 6,1 0 1,-1 0 0,0 0 0,1 2 9,-1 1 0,0-1 0,1 1 1,-1-1 3,1-2 0,-1 0 0,0 0 7,1 0 1,-1 0 28,0 0 48,-4 0-48,-2 0 0,-6 0-32,-3 0 1,1 4 0,-4-1-9,-2 0 1,-1-2 0,-2 0-1,1 2 1,0 1 1,3 1 0,0-3 0,0 3 5,-3 2 0,-4-5 0,0 3 0,1-1 8,2 0 0,0 3 1,1-2-1,-1 1 12,1-1 0,-4 2 1,0-2-1,1 0 4,1 0 1,2 3 0,-1-3-15,1 1 1,0 1 0,0 2 0,3-3-27,0-1 1,5 0-11,0-1 0,1-2-37,2 6 1,0-4 23,0 3 0,2-4 29,1 1 1,0-3 0,5-1 5,0 0 1,-1 0-1,0 0 65,2 0 0,1 0 0,2 0-4,-1 0 1,4 4 0,0-1 0,-1 0-8,-1-2 1,0-1 0,2 0 0,3 0 15,-1 0 0,1 0 0,-4 0 0,2 0-18,2 0 0,-3 0 0,3 0 0,-2 0-40,-2 0 0,-1 0 0,-2 0 0,1 0-81,-1 0 1,0 0-184,1 0 1,-5 0-486,1 0 343,-5 0 0,2-1 0,-4-2 394,3 0 0,-3-1 0,4 4 0</inkml:trace>
  <inkml:trace contextRef="#ctx0" brushRef="#br0" timeOffset="531">547 147 6784,'-6'0'365,"2"0"0,8 1 1,2 3-197,1 4 1,3 2-1,-3 1 1,3 1-89,2-1 0,3 0 0,0 1 0,-1-1-17,-1 1 0,-2-1 0,0 0 0,1-1-157,-1-2 1,1 1-1,-2-4 1,-1 0-272,-2 0 0,0 0-1004,0-1 1368,-2-3 0,-5-1 0,0-6 0</inkml:trace>
  <inkml:trace contextRef="#ctx0" brushRef="#br0" timeOffset="998">729 170 8244,'-6'-5'-1093,"1"2"1107,5-4 0,-1 4 158,-3-1 1,1 3 0,-3 2-38,1 3 1,-4 2 0,2 5 0,-4-3-27,0 0 0,0 0 1,1 3-1,1 0-100,1 1 1,2-1 0,-3-1 0,3-1-216,1-1 1,-3-4 0,4 3-649,2 2-46,0-4 900,7 0 0,7-10 0,6-1 0</inkml:trace>
  <inkml:trace contextRef="#ctx0" brushRef="#br0" timeOffset="1462">832 56 8416,'0'-11'-193,"0"-1"-882,0 1 1172,0 5 0,0-1 221,0 3-155,0 3 1,0-3-57,0 8 0,-1 1 1,-2 4-23,-1-1 0,-1-1 0,3 5-48,-2-1 1,0 0-1,4 1-65,0-1 1,0-3 0,0-1-27,0 2 0,1-2 0,3-1-157,4-1 1,2 3-1,1-5-20,1 0 1,-1-2 0,0-1-1,1 0-6,-1 0 0,1 0 0,-1 0 237,0 0 0,-4 0 0,-2 0 0</inkml:trace>
  <inkml:trace contextRef="#ctx0" brushRef="#br0" timeOffset="1927">786 102 8125,'2'-8'504,"1"2"-456,5 1 1,2 1 0,1 4-1,1 0-65,-1 0 1,4 0 0,2 0 0,-1-1-147,1-3 1,-2 2 0,-4-1-1,1 1-157,-1 2 1,0 0 0,1 0 319,-1 0 0,1 5 0,-1 2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12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 79 8375,'0'-12'-99,"0"1"-571,0-1 762,0 1 21,0 5 1,-4 2-1,-1 8 1,0 3 36,0 3 0,-4 3 0,1 2 0,-1 3-108,2 0 1,-3 3 0,1-2 0,-4 3-25,-2 0 1,0 1 0,3 0-1,1 0-44,0 0 0,-2 2 0,0-1 0,1-4-32,2-2 1,1-3-1,-1-2 1,1-1-92,1 0-75,6 2 1,-3-12-38,5 6 1,1-7 31,3-1 0,1-1 0,4-6 0,-2 1-451,2 0 680,1 3 0,7-12 0,0 2 0</inkml:trace>
  <inkml:trace contextRef="#ctx0" brushRef="#br0" timeOffset="713">274 147 8375,'-4'-8'-402,"0"1"1,0 3 162,4-4 1,0 7 353,0 1 0,0 1 1,0 7-1,0 1 76,0 1 1,0 1-1,0 1 1,0-1-60,0 0 1,0 5-1,0 0 1,-1 1-117,-3-1 1,3 3 0,-4-4 0,1 0-56,0 2 1,1-5-1,1 2 1,0-4 11,-2-2 0,0 0 0,3 2 137,-3-3-60,3-2 1,-4-6 0,6-3-101,3-3 0,-3-3 1,4-2-1,-1 0-6,0-4 1,1 4 0,-3-5-1,2 2-27,-1 0 1,2 0 0,-1 2 0,-1-1 31,2-1 0,-3 0 0,2 3 0,-3 1 76,-1 0 0,0-1 0,1 1 49,3 0 117,-3-1 0,5 2-106,-2 2 1,-1 3-1,3 7 11,-1 1 0,3 0 0,-3 5 0,0 0 25,0 3 0,4-1 0,-3 0 0,2 0 3,-1 3 1,1 0 0,2-1-1,-1-1-43,-2 1 1,1-1 0,3 0 0,0 1-71,-4-1 0,3 1 1,-2-2-1,2-1 36,1-2 1,-3-4 0,0 2-6,0 0 0,-1-4 0,-1 2-20,-1-6 0,0 0 1,-2-4-1,0-2-22,0-1 1,-2 1-1,-1-1 1,0-3-13,0 1 1,0-1 0,0 0 0,-1-1-1,-3-1 0,2-1 0,-5 2 0,1-1 27,0 1 0,2 0 0,-2 0 1,-1-1 32,1 1 0,3 1 0,-2 3 0,2 1-41,-1 2 0,-1 0 0,2-1-148,-1 0 1,1 4-522,3-3 1,1 4 42,3-1 1,-2 4 0,4 4 618,0 4 0,-3 2 0,-3 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16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80 8477,'-11'0'-276,"-1"0"-248,1 0 1,0 0-1,-1 0 584,1 0 0,3 4 0,2 1 0,0 0 105,-1 0 1,4 2 0,-4-2-48,2 2 0,1 0 0,4 5-33,0-1 1,2 0 0,0 1-57,2-1 0,4-3 0,-3-2 0,0 0-26,0 1 0,4-5 0,-3 3 1,1-1 27,1 0 0,0 0 0,3-4-37,0 0 0,-3-2 1,0-1-14,0-5 0,-1 3 0,-1 0 0,0 0 10,1-3 1,-5 2 0,2-2 0,-3 0 1,-1-3 1,0 4-1,0-1 0,0-1-2,0-1 1,0-1-1,0-1 8,0 1 0,-3 0 0,-3-1 0,1 1 1,0 0 0,-3 3 0,0 0 26,-2 0 1,0 1 0,1 1-1,1 1-16,-1 2 0,3 2 0,-2 1-18,0 0 0,1 0 1,0 0-39,-2 0 1,4 1 0,0 2 28,0 1 1,3 4 0,-3-1-7,0-1 0,4 0 27,-3-2 1,3-1 5,1 4 1,0-3 47,0 4-30,0-6 1,0 5 0,1-5 55,3 2 1,2 0 0,6-4-36,-1 0 1,0 0 0,1 0 0,-1 0-84,1 0 0,3 0 0,0 0 1,0 0-32,2 0 1,-3 0 0,3 0 0,1 0-88,0 0 0,-4 0 0,1 0 1,-1 0-363,1 0 0,-3 0 514,4 0 0,-4 0 0,0 0 0</inkml:trace>
  <inkml:trace contextRef="#ctx0" brushRef="#br0" timeOffset="881">456 159 8382,'-11'-3'-180,"0"-1"1,3 0-70,0 4 142,1 0 0,0 1 0,4 3 159,1 4 1,2 2 0,0 1-23,0 1 0,2-6 0,0-1 0,3-1-17,2 0 0,-4 3-2,5-3 0,-4 4-52,3-5 23,1 1 0,0-8 1,-2-1 2,-1-1 0,-1-2 0,-4-3 12,0 0 1,0 3 0,0 0-18,0 0 0,0-3 1,0 0 16,0 0 1,0 3 0,0 0 18,0 0 0,0 1 45,0 0 1,1 4 17,3-1 1,-3 4 0,4 3 28,0 1 1,-4 5 0,4-2-16,1 3 0,-4-2 0,6-1-32,0 2 1,-1 0-1,0 0-48,2-1 0,-2-6 0,0 2-53,2-3 1,-3-1-1,2 0-63,1 0 0,-3 0 0,2 0-39,1 0 0,-3-5 0,0-2 70,-1-4 1,0 4-1,-2-1 1,2 1 4,1 0 1,-3-3 0,2 4-1,-1-2 77,-1 1 0,1-1 82,-4-3 1,0 3-6,0 1 8,0 4 1,0-1 0,0 8 23,0 4 0,0-2 0,0 2 0,0 0-51,0 2 1,0 2 0,1-1-75,3 1 0,-2-5 0,1 1 1,0-1 1,1 0 0,-3 3 0,4-4-303,0 1 1,-4-1 0,4-4-332,0 2 1,-2 1 637,5-1 0,-1-3 0,5 4 0</inkml:trace>
  <inkml:trace contextRef="#ctx0" brushRef="#br0" timeOffset="1372">809 148 8382,'-7'-4'-362,"-1"0"0,4 1 398,-3 3 0,4 1 0,-2 1 1,1 4 47,0 0 0,1 1 0,3 5-59,0-1 1,-4-3 0,0-1-69,2 2 1,0 1 31,2 2 0,2-6-92,1-2 1,0-8 2,4-4 0,-3 0 0,3-1 0,-2 1 49,-3-1 1,1 4-1,-1 0 4,2 0 1,4-1 143,-5-6-49,6 6 0,-6 1 136,4 5 0,-3 0-55,4 0 1,-6 1 0,3 3 8,0 4 0,-2 2 0,3 1 0,1-1-47,-1-2 1,-2 2-1,2-2-248,-1 2 0,4 1-183,-1 0 0,-2-3-439,1 0-128,-4-6 907,2 3 0,-5-5 0,0 0 0</inkml:trace>
  <inkml:trace contextRef="#ctx0" brushRef="#br0" timeOffset="1861">798 216 7804,'-6'-5'-849,"2"-2"1,4 2 1142,4 1 1,-2 1 0,6 1 0,0-2-205,3 1 0,-4 2 1,1 1-1,1 0-158,1 0 1,1 0 0,1 0 0,-1 0-34,0 0 1,1 0 0,-2 1 0,-1 2-512,-2 1 612,1 0 0,3 1 0,1 1 0</inkml:trace>
  <inkml:trace contextRef="#ctx0" brushRef="#br0" timeOffset="2361">980 194 7986,'-5'-7'-124,"4"2"1,-4 6 185,5 3 1,0-1-1,1 4-68,3 2 1,-3 1-1,4 2 1,-1-1-148,0 0 1,1-3 0,-3 0-226,2 1 1,0 1-163,-4 1 540,0-5 0,5 4 0,1-3 0</inkml:trace>
  <inkml:trace contextRef="#ctx0" brushRef="#br0" timeOffset="2362">969 171 8382,'-2'-12'-517,"-1"1"0,1 3 0,-2 1 562,3-2 0,2 4 0,3 1 0,4 3 76,2 1 0,1 0 0,1 0 0,-1 0-42,0 0 0,1 0 0,1 0 1,0 1-27,3 3 1,-1-2-1,-4 6 1,1 0-20,-1-2 0,0 4-27,1-2 0,-6 2 26,-2 1 0,-4-1 0,-4-1 1,-4-3-37,-2 0 1,-1-1 0,0-3 0,-1 2-83,1-2 1,-1 0 0,1-2-1,0 0-380,-1 0 0,1 0-245,-1 0 710,6 0 0,1 0 0,5 0 0</inkml:trace>
  <inkml:trace contextRef="#ctx0" brushRef="#br0" timeOffset="2855">1435 114 8382,'-5'-6'-482,"4"-5"33,-3 4 1,4 2 609,4 1 1,2 3 0,6 1 5,-1 0 1,0 0-1,1 0 1,-1 0-160,1 0 0,-1 0 0,0 0 0,1 0-211,-1 0 1,1 0 0,-1 0-64,0 0 1,-3 0-1,-2 1-467,-1 3 733,-1-3 0,-4 9 0,0-4 0</inkml:trace>
  <inkml:trace contextRef="#ctx0" brushRef="#br0" timeOffset="2856">1469 205 8382,'2'-10'-135,"2"2"1,-2-1-1,6 6 1,0 0 188,3 2 1,0 1 0,0-1-1,1-2-201,-1-1 1,1 0 0,-1 4 0,0 0 146,1 0 0,-1 5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28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92 530 8502,'-9'0'-736,"2"0"1,1 0 735,-1 0 0,2 0 0,-1 0 0,4-1 0,-1-2 0,2 2 0,0-3 0,-2 4 0,1 0-240,-4 0 1,3 0 185,-3 0 0,1 1 0,-2 1 300,0 1 62,5 0 65,-2-3-111,4 4 0,4-3-156,2 2 1,3-2-1,0-1 1,0 0 11,0 0 1,1 0 0,1 0 0,3 0-13,0 0 1,0 0 0,3 0 0,0 0-36,3 0 0,1 0 0,-1 0 0,3 0-39,0 0 0,-2 0 0,4 0 0,-1 0 17,-1 0 1,3 0 0,-5 0 0,-1 0 24,0 0 1,-1 0 0,1 0-1,2 0 41,-2 0 1,-1 0 0,-1 0 0,1 0-106,-1 0 0,3 3 1,1 0-1,-2 0-18,-1-2 1,3-1 0,0 0 0,0 0-54,1 0 1,1 0 0,-2 0 0,1 0 24,-1 0 0,2 0 0,-2 0 0,-2 0 9,-1 0 0,-1 0 0,1 0 0,-1 0 22,0 0 1,0 0 0,1 1 0,-1 1-1,0 1 0,4 0 1,-1-3-1,0 0 11,2 0 0,-4 3 0,3 0 1,0-1-13,-1-1 1,0-1-1,-3 0 1,1 1 12,-1 2 0,0-2 1,1 2-1,-1-2 5,0-1 1,-3 1-1,0 1 1,2 1-4,0-1 0,1-1 0,1-1 1,-1 0-1,0 0 1,3 0 0,1 0 0,-2 0-2,-1 0 0,1 0 0,0 0 1,1 0-8,-1 0 0,3 0 0,-2 0 1,0 0 1,2 0 1,-3 3-1,3 0 1,1-1-8,-1-1 0,-2-1 1,4 0-1,0 0 1,2 0 0,-1 0 1,-1 0-1,0 0 27,0 0 0,1 1 0,1 1 0,-2 1 35,0-1 1,-2-1-1,2-1 1,0 0-19,0 0 1,1 0 0,2 0 0,-1 0 5,1 0 1,2 0 0,1 0 0,-1 0-11,1 0 0,1-1 0,3-1 0,0-1-31,-1 1 1,1 1-1,-6 0 1,2-1 0,-2-1 1,0 0 0,-3 3 0,0 0 16,-2 0 0,-4 0 0,3 0 0,-2 1 52,0 2 1,-3-2 0,-2 2-1,0-1-24,1 1 1,4-1 0,1 3 0,-1-1-41,1-2 0,-2 1 1,2-1-1,0 1 8,3-1 1,-3-1-1,0-1 1,1 0-10,1 0 0,-1 0 1,1 1-1,-2 1 24,-2 1 0,0 0 0,-2-3 0,0 0 1,0 0 1,0 0-1,-2 1 1,-1 1-27,1 1 0,1 0 1,-1-3-1,-1 0 14,1 0 0,1 0 0,-1-1 0,-1-1 11,1-1 0,1-1 0,-1 2 0,-1-1-35,1 1 1,-1 0 0,0 0 0,0-1 8,-1 1 1,2-1-1,-2 1 1,-1-1-27,0 1 0,-1 0 1,-3 0-1,0-1 2,1 1 1,-1 1 0,-1 0 0,-1-1-14,-1-1 0,-3 0-21,3 3 0,-3 0-168,3 0-355,-4 0-294,2 0-506,-4 0 89,0 4 1283,0-3 0,0 3 0,0-4 0</inkml:trace>
  <inkml:trace contextRef="#ctx0" brushRef="#br0" timeOffset="1516">3929 10 8000,'-7'0'-324,"1"0"0,0 0 528,-3 0 1,3 0 172,0 0 0,4-1 313,-1-3-139,2 3-415,1-3 1,1 11 0,1 1-41,1 2 0,3-2 0,-2 4 0,0-1-39,0 1 1,2 3 0,-3 3 0,0 0 25,1 0 0,-3 4 0,4-1 1,-2 0-28,0 2 0,0-3 0,-3 3 0,0 1-47,0-1 0,3-2 1,0 3-1,-1-2-29,-1-2 1,-1 0 0,0-2-1,0 0 24,0 0 1,0-3-1,0-3 1,0-1 5,0 1 1,0-5-1,0 2 1,0 0 9,0-1 1,0-2-83,0 0-107,4 0 1,-2-1-901,4-2 513,-4-2 0,3-1 1,-3-1-460,1-2 1015,0 2 0,1-7 0,1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41.685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91 55 11160,'-6'3'-360,"0"0"0,3 0 455,-3-3 0,3 0-61,-3 0 0,3 0 1,-2 1 57,1 2 0,0-2-35,1 2 0,0-2 142,-3-1-92,4 0 0,-3 0 281,2 0 51,2 0-234,-7 0 1,6 0 706,-4 0-145,4 0-266,-2 0-366,4 0 0,1 0 1,2 0 3,3 0 1,2 0 0,1 0-33,0 0 1,2-3-1,0 0 1,1 1-14,-1 1 0,0 1 1,0 0-1,2 0-76,2 0 0,-4 0 0,2-1 0,-1-1 31,0-1 0,3 0 0,-3 3 0,0 0-6,2 0 0,-4 0 0,2 0 1,-2 0 24,-1 0 1,0 0 0,0 0-1,0-1 80,1-2 0,-1 2 0,0-2-22,0 2 0,-3 1 0,0 0-129,1 0 1,-2 0 0,1 0-33,1 0 1,1 0-1,1 0 16,1 0 0,-4 0 0,0 0 0,1 0-24,1 0 1,-2 0 0,0 0 35,1 0 0,1 0 0,1 0 8,0 0 1,-3 0 0,0 0 6,2 0 1,-3 0-15,1 0-39,-4 0-47,6 0-21,-7 0-55,3 0 81,-4 0-212,0 0 73,-4-4 0,-1 2 126,-4-4 1,3 4 0,0-2 29,-2 0 0,3 3 0,-1-2 1,-1 2 0,2-2 0,-1-1 25,-1 2 0,2 1 1,0 0-73,1-2-19,-3 2 1,5-3-192,-4 4 130,4 0 150,-2 0 0,5 0-9,2 0 1,-1 0 0,4 0-20,1 0 0,1 0 1,1 0 11,0 0 0,0 0 0,0 0 1,0 0-18,1 0 1,-4 0 0,0 0 0,1 1 3,1 2 1,-2-2 0,0 2 102,1-2 0,0 0 0,0 1-83,-1 2 1,-3-1 41,3-3 79,0 4-71,0-3 52,-2 7 0,-4-6-17,0 4 1,-1-4 0,-1 2 19,-1 0 0,-2-3 0,3 3 1,-2-1 12,-1 0 1,2 1-1,-3-2-24,-1 1 1,2 3 0,0-2 0,0 0-9,0 0 1,3 0 0,-2-2-253,0 1 0,0 5-1191,-2-2-707,-2-2 830,7 4 1274,-3-7 0,12 7 1,2-3-1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22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137 137 8347,'0'-11'-176,"0"0"-325,0-1 0,-1 5 377,-3-1 1,3 4 396,-3-3-131,-2 4 1,0-2-66,-6 5 0,5 1 1,-1 3 24,-1 4 1,-1 2 0,-1 1 26,-1 1 1,5-1-1,-1 0-49,-1 1 0,3-1 1,0 1-1,1-1-55,2 0 0,2-3 0,1 0-5,0 0 1,1-1 0,3-1 0,3-1-17,4-2 0,1-2 0,2-1 0,3 0-60,0 0 1,-2-1 0,3-2 0,-1-2-73,-4-1 1,4-1-1,-2-1 1,-1 0 17,-1-1 0,-6 0 0,0 0 0,-2 2 18,-3-2 1,-1-1 0,-1-2 0,0 1 19,0 0 0,0-1 1,-1 1-1,-3 0 77,-3-1 0,-2 1 0,0 1 0,1 1 48,0 1 0,-3 2 0,1-3 1,2 3 4,0 1 1,0 1 0,-3 4 16,0 0 1,-1 0 0,1 0 25,-1 0 0,5 0-108,-1 0 0,6 5-8,-2 3 1,3-2 19,1 1 0,0 1 1,1 2 6,3-2 0,-3-2 0,4-3 26,0 0 1,0 2-1,4-2 44,-1 1 0,-1 0 0,5-4-45,-1 0 1,0 0 0,1 0-24,-1 0 1,0 0 0,1 0-93,-1 0 0,1 0 0,-1 0-92,0 0 1,1 0-1,-1 0 1,1 0-552,-1 0 721,0 0 0,1-5 0,-1-2 0</inkml:trace>
  <inkml:trace contextRef="#ctx0" brushRef="#br0" timeOffset="630">433 206 8116,'-11'-7'-1178,"3"2"1298,1 5 1,4 5-1,-1 3-64,3 2 1,1 2 0,0-1 0,0 0-44,0 1 0,0-1 0,0 0-72,0 1 1,1-5-1,2 1-400,1 1 1,5-3 458,-2 2 0,3-6 0,2 3 0</inkml:trace>
  <inkml:trace contextRef="#ctx0" brushRef="#br0" timeOffset="1163">433 183 8336,'-6'-11'-515,"1"-1"1,4 2 0,-2 1 696,-1 2 0,1 3 0,4-2-95,3 1 0,-2 1 0,6 4-30,1 0 0,1 0 0,1 0-42,0 0 0,1 0 0,-1 1-19,1 3 1,-1 1-1,-1 4-8,-2-2 0,1 1 26,-6 3 0,1 1-10,-4-1 1,-5 0 0,-2 0-41,-4-4 1,1-1 0,1-3-1,2 1 11,-2-2 0,3 3 0,-2-1-161,-1-1 0,4-1 63,1 2 123,3-3 0,2 4 0,3-5 9,4 0 1,2 0 0,1 0 0,1 0-2,-1 0 1,0 0-1,1 0 1,-1 0 14,1 0 0,-5 2 0,1 0 101,1 2 0,-4 5 94,-2-2 0,-3 3-125,-3 2 0,-4-5 1,-4 0-1,0-2-41,-1-3 1,-3 1 0,0-1 0,1 2-61,1-1 1,2-2-1,-1-1 1,1 0-151,0 0 0,3-4 0,1-1-145,-2-1 0,2 2 29,0-4 1,5 2 273,2-1 0,6-4 0,5 5 0</inkml:trace>
  <inkml:trace contextRef="#ctx0" brushRef="#br0" timeOffset="1880">661 206 6731,'-5'-7'647,"-1"2"0,-5 10-629,4 3 0,-2 2 0,5 2 0,2-1 22,0 0 0,1-3 0,-1 0-96,-2 0 1,0 2-40,4 2 0,0-5 21,0 1-201,0-5 181,0 2 0,1-5 7,3 0 1,-1-4 0,3-1 89,-1-2 1,0 5 0,-2-3 15,0 0 0,2 2 8,-1-4 0,-2 3-5,1-4 0,2 5-19,-1-5 0,0 4 1,-3-2-4,3 1 0,-1-3 0,3 3 0,-1-1 0,0 3 0,-2-2 0,0 0 0,2 4 26,-1-3 209,-3 3-131,10 1 0,-9 0 0,4 1-4,0 3 1,-3-2-1,-3 6 1,2 0-52,1-2 1,-1 4 0,3-4 0,-2 2-50,1 0 1,0-5 0,-3 4 0,2-1-349,1 0 1,1-2-27,-1 4 0,-3-5-478,3 5 852,-3-5 0,-6 7 0,-2-4 0</inkml:trace>
  <inkml:trace contextRef="#ctx0" brushRef="#br0" timeOffset="2350">650 285 8336,'1'-7'-806,"3"-1"0,-2 6 0,6-2 1197,1 3 1,1-3 0,1 0-252,1 2 0,-1 0 0,0 2 0,1 0-220,-1 0 1,0 0 0,1 0-362,-1 0 1,1 0 440,-1 0 0,0 0 0,1 0 0</inkml:trace>
  <inkml:trace contextRef="#ctx0" brushRef="#br0" timeOffset="2817">786 217 6843,'1'-6'314,"3"2"1,-1 3-216,4 1 0,0 1 1,2 2-1,-3 2-49,-1 1 1,4 0-1,-3 3 1,2-1-209,-1 1 1,0-3 0,1 2-98,0 0 1,-2 2 0,3 1-132,-1-4 1,-4-2 385,3-5 0,1 0 0,3 0 0</inkml:trace>
  <inkml:trace contextRef="#ctx0" brushRef="#br0" timeOffset="2818">946 206 8336,'-2'-7'-482,"-1"4"1,1 3 630,-2 3 1,3 0 0,1 5 0,0 0-22,0 3 0,0 0 0,0 0 0,0 1-113,0-1 1,0 0-1,0 1 1,0-1-191,0 1 1,0-1-349,0 0 1,0 1-458,0-1 980,5-5 0,2 0 0,4-6 0</inkml:trace>
  <inkml:trace contextRef="#ctx0" brushRef="#br0" timeOffset="3293">1059 251 7961,'-6'-7'-1085,"2"-1"557,3-1 1635,1 4-707,0 0 0,0 6-230,0 3 1,0 3 0,0 4-124,0 0 0,0 1 0,0-1 1,1 0-155,3 1 0,-3-1 1,4 1-151,0-1 0,-3-3 1,3-2-359,0-1 0,-3 3-231,6-5 846,-5 1 0,7-4 0,-4 0 0</inkml:trace>
  <inkml:trace contextRef="#ctx0" brushRef="#br0" timeOffset="3776">1059 251 8336,'-10'-1'-344,"3"-3"0,0 3 0,5-4 275,-2 0 0,2 4 1,5-3 253,5 3 1,2-1-1,1 0 1,1-2-71,-1 1 0,4 1 0,1-1 0,-1 0-130,1 0 1,-2 1 0,4-1-1,-2-1-86,-2 2 0,-1-1 0,-2 1 1,1-2-916,-1 1 562,0 2 0,-6 5 454,-5 0 0,-5 4 0,-6-1 0</inkml:trace>
  <inkml:trace contextRef="#ctx0" brushRef="#br0" timeOffset="3777">1082 331 6113,'8'-4'90,"-1"0"0,1 1 0,3 1-64,1-1 1,-1 1-27,0-1 0,1-4 0,-1 1 0</inkml:trace>
  <inkml:trace contextRef="#ctx0" brushRef="#br0" timeOffset="4241">1082 388 7570,'0'-11'-298,"5"4"1,3 2 382,2 0 1,-2 4 0,-1-3 0,2 3-85,1 1 1,1-4 0,1 0-1,-1 2-95,1 0 0,-1 2 0,0 0 0,0-1-99,-4-3 0,3 3 193,-2-3 0,2-2 0,1 0 0</inkml:trace>
  <inkml:trace contextRef="#ctx0" brushRef="#br0" timeOffset="4242">1333 229 8336,'0'-8'-190,"0"0"-369,0 0 1,-5-1 569,-3 1 1,2 3 0,-2 5 44,-1 0 1,3 0 0,0 1-1,-1 2 58,1 1 0,3 1 1,-2-3-44,0 2 0,4 5 1,-2-3-56,6 1 1,0-1 0,4-4 2,2 2 1,1 4 0,1-4-1,1-1 0,-1 2 1,1-3-1,-1 1 1,0 0 8,1 1 0,-1-3 0,1 4 0,-1-1-7,0 0 0,-3-1 1,-2-1-1,1 0 94,-1 2 1,-4 5-56,2-1 0,-8-2 0,-3 0 0,-3-1-72,-2-2 0,1 2 1,0-1-1,-1-1-271,1 2 1,-1-2 0,1 3 0,0-1 282,-1-2 0,1 3 0,-1 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29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23 126 8444,'-1'-11'0,"-2"3"-1507,0 0 1754,-1 5 1,4 0-31,0 6 1,1 0 0,2 5-1,2-1-137,1-1 0,-4 5 0,4-4 0,-3 3-15,1 2 1,4-1 0,-3 0-67,1 1 0,-3-1 0,0 1-136,-1-1 0,1 0 0,1 1-342,-1-1 0,-2 1 50,-1-1 0,0-4 429,0 1 0,-5-5 0,4 2 0,-4-5 0</inkml:trace>
  <inkml:trace contextRef="#ctx0" brushRef="#br0" timeOffset="472">0 69 8387,'0'-12'-295,"2"2"1,3 3 724,6 3 0,0-1 0,6 1 0,-2 0-249,0-1 0,6 4 0,-3-3 1,4 1-245,1 0 0,0 1 1,-1-1-1,0 1-171,-3 2 1,1 0 0,-5 0-686,-1 0 0,-1 0 535,-2 0 1,-10 4 0,-4 0 0,-6 0 383,-3 1 0,1 1 0,0 5 0</inkml:trace>
  <inkml:trace contextRef="#ctx0" brushRef="#br0" timeOffset="953">91 171 6962,'-6'-5'1580,"6"2"-1420,8-4 0,2 4 1,1-2-1,1 1-145,-1 1 0,0-1 0,1 4 0,-2-1-238,-3-3 1,4 3-1,-4-3 1,3 3-376,2 1 0,-1 0 598,0 0 0,-4 0 0,-2 0 0</inkml:trace>
  <inkml:trace contextRef="#ctx0" brushRef="#br0" timeOffset="1426">114 319 7910,'4'-8'90,"0"1"0,1 3 77,-1-4 1,2 6-1,5-2 1,1 3 0,-1 1-1,1 0-386,-1 0 1,0-4 0,1 0-61,-1 2 1,0 1 0,1 1-823,-1 0 1101,1 0 0,-1-6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28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34 8381,'-11'-5'-198,"3"3"-204,1-6 409,4 6 1,5-3 0,8 5 35,4 0 1,1 0-1,-3 0 1,2-2-43,1-1 1,2 1 0,-3-1 0,1 1-173,-1 2 1,-1 0-1,-2 0 1,0 0-627,1 0 797,-1 0 0,1 5 0,-1 2 0</inkml:trace>
  <inkml:trace contextRef="#ctx0" brushRef="#br0" timeOffset="470">75 137 8381,'0'-11'26,"0"-1"1,5 2-1,3 2 1,2 5-111,1 1 1,0 2 0,1 0 0,-1 0-273,1 0 1,3 0 355,0 0 0,5 5 0,-2 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31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64 8452,'-1'-7'-570,"-3"-1"1,3 4 0,-5-2 586,1 1 0,3 1 44,-6 4 1,5 0 0,-5 0 15,-1 0 0,3 0 0,-2 0-64,-1 0 1,3 0 0,-2 0 0,0 1 0,-3 2-39,0 1 1,1 1 0,1-3-1,1 2 31,0-1 1,1 2 0,0 0 19,-2 1 0,3-2 46,-2 3 0,4-4 0,-2 2 74,1 0 0,1-2 26,4 4 1,1-3-122,3 4 0,-1-6 1,3 3-1,0-1 2,1 0 1,-4 3 0,4-2-1,-2 2 11,-3 2 0,3-3 0,0 1-1,2 2 0,-5 1 0,3 2 0,-1-1-4,0 1 0,0-1 0,-4 0 0,0 1 11,0-1 1,0 4-1,0 0 1,0 1-47,0 0 0,0-2 1,0 4-1,0-2-17,0-2 1,0 0-1,0 0-6,0 1 0,0 0 0,0-3-1,0-1 1,0 0-16,0 1 1,0-5-10,0 1-2,0-5 22,0 2 1,1-5 0,1-2 19,2-1 1,1 0 6,-1-5 0,-1 6 1,3-3-1,0 1 47,1 0 1,-4-1-1,5 3-71,1-2 0,1-4 0,1 4-93,1 2 1,-1-1 0,0 1 0,1-2-163,-1 2 1,-3 0-1,-1 2 1,1-1-446,-2-3 0,4 3-405,-2-3 1106,-3 3 0,5 1 0,-3 0 0</inkml:trace>
  <inkml:trace contextRef="#ctx0" brushRef="#br0" timeOffset="482">342 224 8411,'-1'-11'0,"-1"3"0,-3 0-11,-2-1 1,4 3-65,-5-2 1,4 6 0,-2-1 0,1 6 188,2 4 1,1 3 0,-1 2 0,-1-1 3,2 1 1,1 3-1,1 0 1,0 0-52,0 2 1,0-5 0,0 3-1,1-2-6,3-2 1,-2 1-1,6-1 1,1-1-59,1-2 0,1 1 0,0-5 0,2-2-35,2-1 1,-1-1 0,4 0 0,-2-1-90,-2-3 0,3-2 1,-2-5-1,-1-1-48,-2 1 1,-1-1 0,-4 1-1,-3 0 5,-3-1 1,-1 1 0,0 0 0,-1-2 1,-3-2 0,-6 2 0,-5-2 0,0 2 181,-2 2 0,3 3 1,-5 2-1,0 0 21,2-1 1,-1 5 0,4-2-1,-1 3-74,1 1 0,1 0 0,3 1 0,1 1-94,2 2 1,4 5 127,-1-1 0,-2 2 0,0 1 0</inkml:trace>
  <inkml:trace contextRef="#ctx0" brushRef="#br0" timeOffset="962">297 292 8411,'-6'-6'-184,"6"1"1,8 5-1,5 0 299,2 0 0,4 0 1,-2 0-1,0 0-58,4 0 1,-4 0-1,2 0 1,2 0-95,0 0 1,-2 0-1,-1 0 1,-1 0-190,1 0 1,-4 0 0,1 0-290,-2 0 515,-7 0 0,-1 0 0,-5 0 0</inkml:trace>
  <inkml:trace contextRef="#ctx0" brushRef="#br0" timeOffset="1503">695 167 8511,'0'-12'-263,"-1"2"0,-1 1-11,-2 2 1,0 3 971,4-4-50,0 6-511,0-3 1,1 10 0,2 2 0,1 4-48,-2 0 0,-1 0 0,1 1 0,0 0-42,2 4 1,0-3 0,-4 6-1,0 0-36,0-1 1,0 4 0,0-5 0,0 2-79,0 0 0,0-1 1,0 1-1,0-4 1,0-2-1,0-2-783,0 1 539,0-1 1,0-6-1,1-4 1,2-5 309,0-2 0,6-7 0,-2-4 0</inkml:trace>
  <inkml:trace contextRef="#ctx0" brushRef="#br0" timeOffset="2004">809 224 7455,'-6'-12'240,"-4"6"0,10 1-64,0 5 1,1 0-1,7 1 1,0 2-64,3 0 0,-1 6 0,-1-1 0,-2 2-93,2 1 0,1-3 1,2 0-1,-1 0-74,0 3 1,1-4 0,-2 1-1,-1-1-139,-2 0 0,0 3 0,1-4-288,0 0 0,-4 3 0,2-4-238,-1 2 719,-1-5 0,1 8 0,1-3 0</inkml:trace>
  <inkml:trace contextRef="#ctx0" brushRef="#br0" timeOffset="2481">991 246 7987,'-6'-11'-79,"-4"5"0,7 1 0,-4 5 258,-2 0 1,-1 5 0,0 2 0,1 2-14,1-1 1,1 2 0,-5-3 0,1 4-126,0 0 0,3-1 1,0-1-1,1-2-151,0 2 1,1 0 0,4 0-381,-2-1 0,-4-5 0,6 4 490,3-2 0,4-1 0,6-4 0</inkml:trace>
  <inkml:trace contextRef="#ctx0" brushRef="#br0" timeOffset="2947">1026 144 8437,'0'-8'-260,"0"1"0,1 0 0,3 0 528,3 3 1,3-1 0,2 1-161,-1 2 0,0 0 0,1 2 0,-1 0-12,1 0 1,-1 0 0,0 0-99,1 0 0,-1 0 0,0 0-59,1 0 0,-1 0 1,-1-1-1,-1-1 15,-1-2 0,-4 0-13,3 4 43,-4 0 98,2 0 0,-6 1 85,-3 3 1,2-1 0,-3 4-54,0 2 0,4 1 1,-3 2-1,2-1-21,-2 0 0,3 4 0,-3 1 1,3-1 4,1 1 0,-4-2 1,0 4-1,2 0-58,0-1 0,2-2 0,0 4 1,0 2-15,0 0 1,0-2 0,0-1 0,0-2 0,0 0-1,0-1 1,0 0 0,0-1-47,0-2 1,0 0-1,2-1 4,1 1 1,0-5 5,4 1 14,-4-6 1,3 3-13,-2-5-120,-3 0 48,4 0 69,-5 0 1,-3 2-15,-1 1 0,-1-1 11,1 1 1,1 3 50,-4-3 0,-1 1-34,-3-4 1,-1 0 0,1 0-7,0 0 1,-1 1-813,1 3 1,0-3 814,-1 3 0,1 3 0,-1-1 0</inkml:trace>
  <inkml:trace contextRef="#ctx0" brushRef="#br0" timeOffset="4018">1401 235 8368,'-5'-11'-498,"3"0"1,-5 3 821,2 0 0,3 6-273,5-2 1,4-1-1,4 1-88,1 1 0,-1 2 1,0 1-1,1 0-96,-1 0 1,0 0 0,1 0 0,-1 0-547,1 0 679,-6 0 0,9 0 0,-2 0 0</inkml:trace>
  <inkml:trace contextRef="#ctx0" brushRef="#br0" timeOffset="4521">1447 269 8298,'0'-7'-9,"1"0"-109,3 2 1,2 1 0,5 4 0,1 0-26,-1 0 0,1 0 0,0 0 0,2 0 71,1 0 72,1 0 0,0 0 0,2 0 0</inkml:trace>
  <inkml:trace contextRef="#ctx0" brushRef="#br0" timeOffset="4995">1936 144 8368,'0'-11'-510,"0"3"796,0 0 1,-1 2-523,-3-2 1,3 2 311,-3 2 72,3 3-167,1-4 0,0 10 91,0 3 0,-4 2 0,0 1-31,2 1 1,0-5 0,2 1-29,0 1 1,0 1 0,0 1 15,0 0 0,0-3-37,0 0-31,0-1 10,0 5 0,4-7 15,0-5 1,1-5 0,-2-7 7,0 1 0,1-1 0,-3 1 0,2 0-9,1-1 1,0 1 0,-3 0-1,1-1 10,2 1 1,1 3 0,-2 1 0,1-2 22,-2-1 0,3-2-7,-1 1 0,4-1 71,-5 1 1,6 5 75,-1 2 0,-2 8 1,2 3-42,1 3 1,-3 2 0,0-1 0,1-1 15,-1-2 0,1 2 0,5-2-47,-1 2 0,1 0 0,-2-1 0,-1-3-23,-2-1 0,1 3 0,3-3-87,0 1 0,-3-3 93,0 0 1,-5-1-78,5-2 0,-5-5 1,0-3-4,-1-2 1,-2 2 0,0 1 0,0-2 1,0-1 0,0-2-35,0 1 1,0 0 0,0-1-124,0 1 0,0-1 1,0 1-508,0 0 1,-4 3-921,0 1 1058,0 4 0,4 3 536,0 8 0,0 2 0,0 1 0</inkml:trace>
  <inkml:trace contextRef="#ctx0" brushRef="#br0" timeOffset="5833">2448 87 8368,'0'-11'-308,"-3"-1"531,-1 1-74,0 5 1,4-1 280,0 3-267,0 3 1,-1 4-93,-3 4 0,2 6 0,-5-6 0,1 4 3,0 0 0,-2 4 0,-2 2 0,1-1-16,1 1 1,0 3-1,-6-3 1,-2 2-43,3 0 0,0-3 1,1 1-1,2 0 22,3-3 1,-3 0 0,3-1-179,1 3 0,0-2 1,3-6-119,-1 0 0,2-5 1,4 2-227,2 0 0,1-4 1,-1 3-181,4-3 0,-2-1 664,2 0 0,-1-5 0,4-1 0</inkml:trace>
  <inkml:trace contextRef="#ctx0" brushRef="#br0" timeOffset="6850">2517 326 8291,'-10'-1'-648,"1"-2"907,1-1 0,4 1-290,-3 3 1,3 0 0,-4 0 80,0 0 0,1 0 0,1 1 31,1 3 0,-3 2 1,3 4 8,-1-2 0,3 2 0,0-3 11,1 4 0,2-4 0,0 1 47,0 1 1,2 1-144,1 1 0,4-5 1,4 0-1,0-3-20,1 1 0,-1 0 1,1-4-1,0-1-42,3-3 0,-2 1 1,2-4-53,-2-2 0,-3-1 0,-1-2 0,-3 1-35,-1 0 0,-1-1 0,-4 1 0,0-1 85,0 1 1,-5 0 0,-3-1 0,-2 1 71,-1 0 0,-2-1 1,-1 1-1,-1 1 54,1 2 0,2-1 1,0 5-33,1 2 0,-1 1-287,1 1 1,5 1-1,2 3 37,3 3 0,1 0 0,1-1 0,2 0 215,0 1 0,6-4 0,-1 5 0,2-6 0,1 4 0</inkml:trace>
  <inkml:trace contextRef="#ctx0" brushRef="#br0" timeOffset="7327">2471 269 6333,'-6'0'1732,"1"-5"-1073,5 4-467,0-4 1,0 6 0,1 3-1,3 3-58,4 4 0,-2-5 0,1-2-180,2-3 1,1 3-1,2-1 1,-1 0-46,1-2 1,-1-1 0,2 0 0,0 0-236,3 0 0,-1-4 0,-4 1 1,1-1-220,-1-1 0,0 2 0,1-3 545,-1 1 0,-5 0 0,-2 1 0,3 3 0,-1-4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40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79 8219,'0'-12'-1306,"0"5"1399,0-1 0,1 2 1,1-3 197,2 2 1,5 3-107,-1-4 1,2 4 0,1-2-177,1 1 1,-6 2-146,-2 7 1,-3-1 0,-1 4 96,0 2 0,0-2 1,0 0-1,0 2 22,0 1 1,-4-2-1,0-1 1,1 1 30,-3-2 0,4 4-2,-6-2 1,6-2 2,-2 2 1,-1-4 48,1 3 1,2-4-52,5 0 0,0-1 0,5-2 0,0 0-57,3 0 1,0-4 0,0-1-1,1 0-13,-1 0 0,0 0 0,1 2 0,-1-1-295,1 2 1,-1 1 351,0 1 0,1-5 0,-1-2 0</inkml:trace>
  <inkml:trace contextRef="#ctx0" brushRef="#br0" timeOffset="550">92 329 8360,'-5'-6'-94,"2"-3"0,-3 4-1066,1-1 1199,1 3 0,4-1 229,0 8 0,0-1 59,0 4 1,0 1-239,0 3 0,4-3 0,1-2-34,1-1 1,-3 0 0,2-2-77,0 1 1,-3-1-112,6-3 1,-1 0 71,5 0 0,-5-1 0,0-3 36,-2-3 1,0 2 0,-3 0-1,2 0 15,-1-3 0,-2 2 1,-1-2 12,0-1 1,-1 3-1,-3 0-117,-4 1 0,-1-1 0,1 4 0,0-2-332,-1 2 0,3 0 445,-2 2 0,1 5 0,-5 2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43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58 103 7822,'-5'-8'0,"-3"0"-185,-2 0 0,-1 2 1,1 1 1121,2 0-930,3 4 0,5-5 183,0 2 0,5 3 0,3-3-47,2 3 1,1 1 0,0-2 0,2 0-46,2-2 1,2 0-1,3 4 1,0 0-23,4 0 0,0 0 1,7 0-1,0 0-19,2 0 1,3 0 0,2 0-1,3 0 11,4 0 1,-4 0 0,1 0 0,2 0 1,4 0 0,-5 0 1,3 0-1,-2 0-41,0 0 0,-2 0 1,0 0-1,0 0-38,-2 0 1,-1 0-1,-5 0 1,1 0-9,-1 0 0,0 0 1,-1 0-1,-2 0 14,0 0 1,-5 0-1,5 0 1,-1 0-14,-1 0 1,3 0 0,-6 0 0,0 0 11,-2 0 1,1 0 0,-1 0 0,-4 0 4,-2 0 0,2 0 0,-2-1 0,1-2 14,0 0 1,-5-1 0,2 4 0,-1 0-4,1 0 1,3-1-1,-4-2 1,-1-1-15,-2 2 1,3 0 0,1 2 0,-1 0-26,1 0 1,-3 0 0,2 0 0,-2 0-4,-2 0 1,4 0-1,0 0 1,-1 0 1,-1 0 1,0 0-1,1 0 1,1 0 33,-1 0 1,-2 0 0,0 0 0,-1 2 29,0 2 1,1-3 0,-1 3 118,1-3 1,-1-1-6,0 0 1,-3 0-18,0 0 1,-6-1-547,2-3-313,-3 3 1,-2-5-44,-3 6 1,-2 0 768,-6 0 0,1-5 0,0-1 0</inkml:trace>
  <inkml:trace contextRef="#ctx0" brushRef="#br0" timeOffset="2133">342 342 8069,'0'-12'-597,"-1"1"909,-3-1 1,3 1-85,-3 0 1,7 3 115,1 1-275,5 4 1,-7-2-68,6 5 0,-6 1 59,2 3 1,-4 2 0,-3 6 0,-2-1-5,-1 0 1,0 5-1,-3-1 1,3 0-8,0 1 1,-1-3 0,2 4-1,0-2-63,0 0 0,1 0 0,4-4-26,0 1 1,0-5 0,0 1 0,5-5 1,3-1-75,2-4 0,-3-5 0,1-4 0,-1-1-118,0 1 0,2 0 1,-4-2-1,0-1 141,0-1 0,2 0 1,-3 3-1,-1 0 93,-2-3 0,0 6 0,2-3 0,1 2-2,-2 0 0,-1-1 103,-1-1 0,4 5 108,0-1 1,1 6-117,-1-2 0,-3 4 1,4 2 17,0 2 0,-4 5 0,5-1-25,-1 2 0,0 1 0,4 0 0,-3 1-19,-1-1 0,4 1 0,-2-1 1,2 0-17,-1 1 0,2-5 1,-3 1 0,4 1 1,0-3 0,0 0-47,1 0 0,-1-3-40,1-3 0,-5-5 0,-1-2-24,-1-3 1,-1 2 0,-5 0 0,-2-2-4,0-4 0,-5 2 0,3-3 0,0 2-21,0 1 0,-3 1 0,3 0 0,-1-1-42,-3 1 1,4 0 0,0 0-864,0 4 573,4-3 0,1 8 0,7 0 0,3 3 410,2 3 0,-1 5 0,1-3 0</inkml:trace>
  <inkml:trace contextRef="#ctx0" brushRef="#br0" timeOffset="2663">843 239 7589,'-6'-5'-343,"0"4"650,2-3 0,3 4-105,-3 4 0,-1-2 1,1 6-1,1 1-11,2 1 0,-3 1 0,-1 1 0,0 0-53,0 4 0,-2-4 0,2 5 0,0-2-71,-1 0 0,-1 1 0,2-2 0,0 3-96,0 0 0,-3-3 0,4 2 0,2-4-73,1 0 1,-3-1 0,0 0-499,1 1 1,3-5-66,4 1 1,-1-6 664,4 2 0,1-8 0,3-2 0</inkml:trace>
  <inkml:trace contextRef="#ctx0" brushRef="#br0" timeOffset="3169">969 410 8181,'-5'-6'-717,"-2"-1"1,-4 5 891,-1-2 0,5 0 1,-1 4 83,-1 0 1,3 4 0,0 1 7,1 1 0,-3 2 0,4 3-162,2 1 0,0-5 0,2 1 0,0 1-19,0 1 1,6 1 0,1 1-125,3-1 1,2-3 0,-1-2-11,0-1 1,1 3-1,-1-5-22,1 0 0,-5-2-47,1-1 0,-2-5 71,2-2 0,-3-4 1,-5 0-1,0 0 0,-2-1 1,0 1-1,-3-1 0,0 1 33,0 0 1,-3 3 0,3 1 0,0-2-44,0-1 0,-4-2-51,2 1 0,-2-1 1,0 2-86,1 3 1,4 0 105,-3 4 1,3 1-10,-4-1 1,5 1 138,-5 2 1,6 2 37,-2 1 0,1 2 1,1 4 119,-2-1 1,0-4-91,4 3 0,1 0 0,3 1 7,4 0 1,-2-6 0,2 2 0,-1-1-42,0 1 1,3-3-1,-3 3 1,3-3-81,2-1 1,-1 0 0,1 0 0,-1 0-61,0 0 0,1 0 0,-1 0 1,0-1-160,1-3 0,-1 1 0,1-3 0,-1 0-596,0-1 1,1 4 816,-1-5 0,6 0 0,0-3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48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56 7805,'-5'-6'-952,"4"0"997,-3 2 1,-1 1 51,1-4 1,1 4 23,7-1 1,-1 3 0,4 1-8,2 0 1,1 0 0,2 0-18,-1 0 1,-3 0 0,-1 0-59,2 0 1,-3 0 0,1 1 18,-2 3 1,0-1 0,-3 4 23,2 2 1,0-3 0,-5 2-58,-3 1 0,3-3 0,-4 0 0,1 1-24,0-1 0,-1-2 1,1 4 24,-3 0 1,1-1-1,1-1-45,0-1 32,4-1-12,-4-4 1,6 0 0,3 0-26,4 0 0,2-1 0,1-2-102,1-1 1,-1-3-1,0 3 1,1 1-263,-1 2 1,0 1-1,1 0 1,-1 0 387,1 0 0,-1 0 0,0 0 0</inkml:trace>
  <inkml:trace contextRef="#ctx0" brushRef="#br0" timeOffset="950">227 386 8139,'-5'-11'-461,"2"0"0,-3-1 591,1 1 1,1 3 140,4 1 0,-4 3 16,0-4-244,1 6 1,1-3-1,0 6-39,-2 3 1,-1 1 0,2 4-1,0-2 72,0 2 1,1-3-1,-1 2 15,-1 1 1,0 1-30,4 1 1,2-1 0,0-1-25,2-1 1,5-6-104,-1 2 1,2-3 0,1-2-53,0-3 1,0 2 0,-3-4 0,-1-1 15,-2 1 0,0 0 0,-3-3 0,2 1-1,-1-1 0,-2-1 0,-2 0 0,-3 1 116,-4 2 0,-1-1 1,1-3-1,0 0 114,-1 4 0,-1 1 0,-1 3-156,-1-1 1,5 0-209,-1 4 0,6 2 1,-1 0-155,6 2 0,3 1 390,5-1 0,6 2 0,0 6 0</inkml:trace>
  <inkml:trace contextRef="#ctx0" brushRef="#br0" timeOffset="1432">386 136 8139,'-11'-6'-383,"4"6"0,4 7 412,1 3 1,2 2 0,0-1 0,0 0 0,0 1 0,2-1 0,0 1 0,3-1-270,2 0 1,-5 1 0,3-1-554,0 0 793,-4 1 0,5-1 0,-6 1 0</inkml:trace>
  <inkml:trace contextRef="#ctx0" brushRef="#br0" timeOffset="1932">341 238 8139,'0'-11'-37,"0"3"1,0 1 0,1-1-140,3 2 1,2 0-1,5 3 1,2-1 159,2 2 0,-2-1 0,3 1 1,-1-2-57,1 1 1,-1 2 0,-3 1 0,2 0-129,2 0 200,-1 0 0,-4 0 0,1 0 0</inkml:trace>
  <inkml:trace contextRef="#ctx0" brushRef="#br0" timeOffset="1933">602 56 8139,'7'-5'-365,"-2"-2"212,0-4 1,-4 4 0,4 0 356,0 2 1,-3 0 0,3 3-1,0-2 0,-4 2-112,3 5 0,-3 0 0,-1 4 0,0 2-36,0 1 0,0 2 0,0-1 0,0 1-99,0-1 0,-1 4 0,-2 0 0,-1-1-134,2-1 0,1-2 0,1 1 0,0-1-255,0 0 1,0 1 431,0-1 0,0 1 0,0-1 0</inkml:trace>
  <inkml:trace contextRef="#ctx0" brushRef="#br0" timeOffset="2417">830 45 8027,'-11'-5'-653,"3"3"741,1-1 1,3 5 0,-3 3 0,1 2 171,0 1 1,-1 4 0,-1 2-1,0 2-44,-1 2 1,0 1 0,0 4-1,2-1-101,-2 1 1,-1 0-1,0 0 1,1-1-101,1 1 0,1 0 0,-3-1 0,1-2-73,1-1 0,2-2 1,-3 2-1,3-3-228,1-4 1,0-2 0,2-1-241,-1-1 1,2-6-614,5 2 1139,4-3 0,4-1 0,1 0 0</inkml:trace>
  <inkml:trace contextRef="#ctx0" brushRef="#br0" timeOffset="2900">841 329 8139,'0'-11'-178,"0"3"0,-1 2 0,-1 0 1,-3 1 29,-2 0 1,4 2 0,-5 7 305,-1 3 0,0 0 0,0 0 1,3 2 54,1 1 0,-4 2 0,3-1 21,-1 1 1,2-1 0,5 0-170,0 1 1,2-2 0,0-1-1,3-3-45,2-1 1,-4-1 0,5-4 0,1 0-108,1 0 1,-2 0-1,-1 0-84,2 0 1,1-5-12,1-3 0,-3-1 1,-2 0 6,-1 2 0,1-1 99,-3-3 0,-1 0 1,1-1 50,-1 1 1,-6-1 0,-1 1 0,0 0 61,0-1 1,-4 5 0,2-1-1,0 0 31,-1 2 1,1-4 0,-5 4-38,1-1 1,3 1-1,1 4-10,-2-2 1,3 0 107,-2 4 1,2 5 30,-2 3 1,3 2 0,5 1-36,0 0 0,1 1 0,2-1-5,1 1 1,3-5 0,-2 0-34,2-2 1,0 2-1,5-2-144,-1 2 0,-3-5 0,-1 2-127,2-3 0,1-1 0,1 0-65,1 0 1,-1-4 0,-1-1 0,-1 0-398,-1 0 646,-1 1 0,5-1 0,-1-1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3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 8357,'0'-12'-569,"0"1"1,0 4-1,2 0 832,1 2 0,-1 0 0,3 3 15,0-2 0,1 0 0,5 4-204,1 0 1,-5 0 0,1 0-95,1 0 1,-3 0-103,2 0 1,-6 5 94,2 3 0,-3 2 0,-2 0 0,-1-1 30,-2-2 1,-5 0 0,3 1 0,-2 0 80,0 1 1,5-3-30,-5 2 1,2-1-7,-2 5-20,3-6 1,6-1 0,3-5-1,4 0-96,2 0 1,1-4 0,1-1 0,-1 0-183,0 0 1,5-2 0,-1 2 0,-1-1-400,-2 1 648,0-3 0,4 1 0,2-4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3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46 8334,'-4'-12'-264,"0"1"1,-1 1 396,1 2-17,3 3 1,-3 9 0,7 1 0,1 1 34,-2 3 1,-1-2 0,-1 0 0,0 2-58,0 1 1,2 2 0,0-1 0,2 0 6,-2 1 0,0-1 0,-2 0-58,0 1 1,0-1 0,0 1-65,0-1 0,0 0 35,0 1 0,0-5-29,0 1 1,1-6 0,2 1-64,0-6 1,1-3 0,-3-5 0,2-1-88,1 1 1,-1 0-1,-1-1 1,0 1-42,2-1 0,4 1 0,-3 0 106,1-1 0,0 1 0,3 1 43,-1 2 1,-4-1 139,3 6 0,1-1 83,3 4 1,-5 5-1,0 2 69,-1 4 0,-4-4 0,3 1-16,-3 1 1,-1 1-31,0 1 0,0 0 83,0 1-352,0-6-184,0-1 0,1-12 163,3-1 0,-3-5 1,3 6-1,-1-2-101,0 1 1,-1-2-1,3 4 2,0 0 375,-4-5-51,9 10 0,-7-4 0,3 6 100,-1 3 1,0-1 0,-2 4-177,0 2 0,6 0 0,-2 0 0,0-2-363,1 2 1,-4-2-1,3-1 1,1 0-197,-2 1 0,4-5 0,-2 3 511,2 0 0,1 2 0,1 4 0</inkml:trace>
  <inkml:trace contextRef="#ctx0" brushRef="#br0" timeOffset="477">420 23 8299,'5'6'46,"-4"1"1,5-5 0,-3 3 63,1 2 0,4 0 0,-3 3-153,1-2 1,-2 2 0,2-2-227,-1 2 0,3-3 0,-4 1-268,-2 1 1,-1 1-167,-1 1 703,0-4 0,-5 3 0,-1-4 0</inkml:trace>
  <inkml:trace contextRef="#ctx0" brushRef="#br0" timeOffset="951">375 103 8099,'-12'-5'102,"6"3"1,6-3 0,7 5 0,5 0 34,3 0 1,-1 0 0,5 0-1,0 0-90,-1 0 0,2 0 0,-5 0 0,0 0-406,2 0 1,-3 0 0,3 0 358,0 0 0,3 0 0,-2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6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 8001,'0'-8'-943,"0"1"1876,-5-1-841,4 2 1,0 2 0,5 8-1,-1 4-31,2 2 1,-3 1 0,3 0 0,-1 1-37,-1-1 0,1 2 0,-3 1 0,2 1-88,1-1 1,0-1-1,-4-2 1,1 0-181,3 1 1,-3-1 0,3 0-107,-3 1 1,0-2 0,2-1-295,1-2 643,4-4 0,-1 2 0,4-5 0</inkml:trace>
  <inkml:trace contextRef="#ctx0" brushRef="#br0" timeOffset="485">202 44 8273,'-8'0'-132,"1"0"0,-1 6 0,-2 1 1,1 3 357,2 2 1,0 4-1,-2 3 1,2 3-17,-2 0 1,-1 1-1,-2 0 1,2 1-119,3 2 1,-3-2 0,2 3-1,-1-3-124,2-1 1,2-4 0,5-1 0,0-2 0,0-2-555,0-1 1,1-3 0,3-3 0,3-4 585,3-6 0,7-3 0,0-5 0</inkml:trace>
  <inkml:trace contextRef="#ctx0" brushRef="#br0" timeOffset="971">282 261 8273,'-11'-2'3,"3"0"0,0-2 86,-1 2 1,3 0 0,-2 2 0,1 2-37,0 1 1,-3 0 0,4 5 0,-2 0 106,1 3 0,4-4 1,-1 1-1,3 1-6,1 1 1,0 1 0,0 0 0,0 1-96,0-1 0,5 1 0,4-2 0,4-1-72,2-2 0,0-1 1,-2 2-1,1-4-67,1-3 1,1-1 0,-2 0-177,1 0 1,1 0-1,-5-1-28,0-3 0,-4-2 0,-4-6 130,-1 1 1,-4 0 0,-1 0 0,-4 3 61,1 0 0,-4 0 0,2-3 0,-2 0 45,-1-1 1,-1 1 0,1 1 0,0 1 113,-1 1 0,1 5 1,-1-5 71,1-1 0,3 4 1,1 1 149,-2 3-142,4 1-108,-5 0 0,9 1 46,-3 3 1,6-1 0,3 3-39,2-1 0,-3 0 0,3-2 0,1 2 0,-1 0 17,1 0 1,-2 0-1,3-3-35,-1 2 0,-1 0 0,5-4-33,-1 0 1,-3 0 0,-1 0 0,2 0-19,1 0 1,5 0 0,1-1 0,-1-2-190,1-1 0,-2-3 0,4 2 0,-1 0-242,1 0 0,-4-3 1,1 3 452,-2-1 0,3-2 0,2-3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49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55 8167,'-4'-5'2560,"2"-2"-1334,-4 4-888,4 0 0,-1 3-209,6 0 1,2 0-1,4 0 1,-1 1-68,-2 2 1,2-2 0,-2 3 0,2-1-14,1 0 0,1 1 0,-1-2 0,0 2-24,0 1 0,-1-2 0,-1 2 0,-1 0 98,1 1 1,1-3-26,1 3 1,0-1-1,0 2-97,-3-1 1,-1-4 0,-3 2-166,1 0 1,1-3-513,-1 2 0,-2-1-1189,2 1-107,-2-2 965,-1 3 1,3-5 1006,0-2 0,0-2 0,-3-4 0</inkml:trace>
  <inkml:trace contextRef="#ctx0" brushRef="#br0" timeOffset="381">182 28 7821,'0'-6'114,"0"0"848,0-1 1,-1 3 232,-2 1-226,2 2-665,-3 1 0,3 0 0,-1 1-97,-1 2 0,-3-1 1,1 4-1,0 1-48,-2 1 1,2-2 0,-1 0-1,-1 2-46,-1 3 1,0-1 0,1 2 0,1-1-86,-1-2 0,-1 1 0,-1 1 0,0 1-68,3-1 0,-2-1 1,3-1-1,-1 1-28,0-1 1,3-3-1,-2 0-299,1 1 1,-2-2-1840,3 1 756,0-4 1,4 2 1449,2-4 0,2-4 0,4-1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8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 8281,'0'-11'-511,"0"0"0,0 3 621,0 0 0,0 5 149,0-5 1,1 6 0,3-2-99,3 2 1,-1 2 0,2 0-72,1 0 1,1 2-181,1 2 0,1 2 37,-1 5 1,-4 1 0,-4-1 21,-1 0 1,-2 1 0,-2-1 20,-1 1 1,-3-5 0,-2-1-1,1 1 46,2-1 0,-2-2 0,2 2 0,0 1 13,-1-1 0,1-4 1,3 3 78,-2 1 1,2-5 0,5 3-131,5-3 1,2-1-1,3 0 1,1 0-106,1 0 0,1-1 0,-2-2 0,1-1-130,-1 2 1,-1 0-1,-2 2 1,1 0-202,-1 0 1,0 0 437,1 0 0,-1-5 0,1-1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00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12 115 8158,'-1'-10'-505,"-3"2"1,3 2 807,-3 2 1,4 3-1,4-3 1,3 2-119,3 2 1,7 0 0,2 0 0,2 0-43,2 0 1,5 0 0,3 2 0,6 0-50,5 2 1,2 0 0,3-4 0,1 0-110,1 0 0,4 0 0,-2 0 0,-2 0 12,-2 0 0,0 0 0,-8 0 0,0-1-23,1-3 0,-4 1 0,-4-3 1,-3 0 62,-1-1 1,2 1-1,-2-3 1,-1 3 14,-3 1 1,1-3 0,-7 3 0,-1 0 0,-2 0 1,2-3-1,-2 5-27,-1 0 1,-5 2-694,-2 1-380,-4 0-357,7 0 939,-9 0 0,3 1 465,-8 3 0,-2 2 0,-5 6 0</inkml:trace>
  <inkml:trace contextRef="#ctx0" brushRef="#br0" timeOffset="1252">12 411 8204,'-1'-10'-1758,"-3"2"2720,3-2-541,-5 9 0,8-3-286,2 8 0,-2 2 1,4 5-79,-1 1 1,-1-5 0,-4 1-1,2 1 10,1 1 0,-1 1 1,1 1 2,-1-1 0,-2 0 0,0 1-65,0-1 0,0-3-76,0-1 126,0 1-73,0-2 0,0-2 0,0-8 8,0-3 0,0-4 0,0 0 1,0 0-3,0-1 1,0 1 0,0 0 0,0-1-2,0 1 1,1-1 0,1 1 75,2 0 0,0-1-33,-4 1 0,1 1 1,2 1-11,1 1 0,1 6 0,-3-3 271,2 0-106,5 3 1,-3-3-26,6 5 0,-1 5-64,0 3 1,1 2-1,-2 1-49,-3 1 1,4-2 0,-4-1 0,2-2 13,-1 2 1,2 1-1,-3 2-2,3-1 1,2 1 0,-1-1-31,1 0 1,-1-1 0,-1-1-1,-1-2 65,-1-2 0,-5 0 43,5-1 1,-4-3 195,3 3 0,-4-4-283,1-4 0,-3 1 1,-1-4-1,-1-2-13,-3-1 0,3 2 1,-3 1-1,1-2-25,-1-1 1,3 2 0,-4 0 0,1 0-40,1-3 0,-3 0 1,4 0-1,-2-1 22,2 1 1,-1-1 0,1 1-31,-2 0 0,0-1 0,4 1 0,0 0-53,0-1 0,0 1 0,0-1 73,0 1 0,0 0 12,0-1 0,0 1 14,0-1 32,0 6-29,0 1-10,0 5-3,0 0-1,0 5 40,0-4-1,0 4-21,0-5-1427,0 0 0,5 0 0,1 0 0</inkml:trace>
  <inkml:trace contextRef="#ctx0" brushRef="#br0" timeOffset="1916">649 240 8281,'0'-12'4,"0"1"0,0 0 272,0-1-250,0 6 1,-1 2 0,-1 8 122,-2 4 0,-4 2 0,3 2 0,0 2-14,0 1 0,-4 2 0,3-3 0,-2 2-67,1 2 0,0-3 0,-2 4 0,2 0-23,-2-1 1,3 0 0,-1-5 0,1 4-73,0 1 0,3-5 1,-2 3-1,1-4-139,1 0 0,-1-5 1,2 1-763,-1 1-439,1-4 535,-3 0 832,10-5 0,-3 0 0,3 0 0</inkml:trace>
  <inkml:trace contextRef="#ctx0" brushRef="#br0" timeOffset="2633">820 388 8311,'-11'-1'101,"-1"-3"0,5 3 0,-1-3-173,-1 2 0,3 2 1,0 2 205,1 2 0,-3-2 1,3 4-1,-1 1 71,-3-1 0,2 2 0,1 3-123,1 0 1,1 1 0,3-2-1,-2-1 26,0-2 0,-1 1 1,5 3-89,3 1 0,-2-6 1,6-1-1,1-1-63,1 0 1,1-1 0,1-3 0,-1 0-46,1 0 0,-1-3 1,-1-2-1,-1-2-219,-1-2 0,-1 3 0,3-1 1,-2-2-4,-4-1 1,1 2 0,-2 0 0,0 0 111,-2-3 1,-1 0-1,-1 0 1,-2-1 120,0 1 0,-6 3 0,1 1 0,-2-1 200,-1 2 1,-1-3 0,1 5 0,1 0 386,2-1 1,-2 4-159,3-3 0,-4 3-146,0 1 1,5 5-87,2 3 0,3-2 1,2 0-96,3-1 1,-2 3-1,5-3 1,-1 0-19,0 0 1,-2 0 28,4-1 1,-2-2-1,3 5-16,-2-2 1,-3-1-1,4-4-39,1 0 0,1 0 0,1 0-119,1 0 0,-1 0 0,0 0 0,1 0-154,-1 0 0,0-2 0,1 0 0,-1-2-208,1 2 0,-1-1 500,0-1 0,6-2 0,0-6 0</inkml:trace>
  <inkml:trace contextRef="#ctx0" brushRef="#br0" timeOffset="3299">979 228 8132,'0'-7'184,"0"-1"1,0 5-195,0-5 0,0 4 100,0-3 0,2 4-121,2-1 1,2 3 31,5 1 0,-3 0-66,-1 0 1,-3 4-1,3 1-8,-2 1 1,-2 2 72,-3 3 0,-3 0 1,-2 1 17,-2-1 0,3-1 0,-2-1 0,0-2-8,-1-2 1,4 2-1,-4-2-11,2 2 0,1-4 0,3 4-3,-3-2 0,3 0 247,-3-1-106,3-3 1,2 4-1,3-5-40,4 0 1,-2-1 0,2-2-83,1-1 1,1-1 0,1 3-120,0-2 1,-3 0-1,0 4-121,0 0 0,-1-1 0,0-2-343,2 0 1,-2-1 0,0 4 567,2 0 0,-4 0 0,0 0 0</inkml:trace>
  <inkml:trace contextRef="#ctx0" brushRef="#br0" timeOffset="4049">1184 502 8160,'-11'-7'-136,"1"1"1,1 4 63,1-2 0,2 1 1,-3 6 71,2 1 1,3 1 0,-2-2 201,1 5 1,-1 2-1,4 1-32,-2 1 0,0-1 1,4 1-70,0-1 0,0-3 0,0-1 1,2 1 228,1-2 1,0 0-168,5-2 0,-1-3 1,4 3-106,1-2 0,-5-2 0,1 0-245,1 0 1,1-6-1,0-1-73,-2-3 0,-2 2 1,-3 1-1,0-2 218,0-1 1,-2 2-1,-1 0 73,0 0 1,-1-3 0,-2 0 19,0 0 1,-6 4 0,1 4 0,-2 0-17,-1-1 0,-1 3 0,1-3-351,-1 3 1,1 1-329,0 0 0,4 1 644,4 3 0,1 2 0,2 6 0</inkml:trace>
  <inkml:trace contextRef="#ctx0" brushRef="#br0" timeOffset="4525">1446 320 7220,'7'-2'961,"-4"-2"0,-3 3-878,-3-3 0,1 8 0,-3 4 1,1 2-141,1 1 0,-1-3 1,4 0-1,-1 0-371,-3 2 0,3 2 1,-3-1-370,2 1 797,2-1 0,0 0 0,0 1 0</inkml:trace>
  <inkml:trace contextRef="#ctx0" brushRef="#br0" timeOffset="4995">1423 388 7927,'2'-10'-179,"2"2"1,-2 3-1,6 5 1,0 0 92,3 0 1,0 0 0,0 0 85,1 0 0,4-5 0,2-1 0</inkml:trace>
  <inkml:trace contextRef="#ctx0" brushRef="#br0" timeOffset="5472">1594 217 7883,'0'-6'-135,"0"2"253,0 8 1,0 2-1,0 5-75,0 1 1,0-1 0,0 1 0,0-1-76,0 0 1,0 1 0,0-1 0,0 1 0,0-1 0,0 0-1,0 1-413,0-1 1,0 0 444,0 1 0,0-1 0,0 1 0</inkml:trace>
  <inkml:trace contextRef="#ctx0" brushRef="#br0" timeOffset="5962">1765 172 8234,'0'-12'129,"0"6"1,-1 1-1,-2 6 1,-1 3 112,2 3 0,-3 5 0,0 2 1,-2 1-107,-1-1 0,-1 4 0,0-1 0,1 2-26,-1 0 1,-1 0-1,-1 4 1,0 0-172,-1-1 0,1 1 1,1 0-1,1-1-125,1-4 1,2 3 0,-3-6 0,3-1-446,1-2 0,1 0-453,4-1 1084,0-4 0,5 3 0,1-4 0</inkml:trace>
  <inkml:trace contextRef="#ctx0" brushRef="#br0" timeOffset="6449">1799 388 8211,'0'-12'176,"-4"1"62,1 0 1,-1 3 72,4 1-304,0 4 1,-2-6-77,-1 5 1,0 4 0,-4 5-1,-2 0 77,-1 1 1,2 2 0,0 0 0,0 2 103,-3 1 1,0-3-1,1 0 1,1 1 45,1 1 0,5 1 0,-4 0-1,2 1 1,-2-5-1,3 1-29,1 1 1,3-4-196,4-1 0,3-3 1,4-1-1,0 0-74,1 0 0,-1-5 0,-1-3 0,-1-1-208,-1 2 1,-2-3 0,3 2 61,-2-2 0,-4-1 0,1-1 161,-3 1 0,-1 3 1,0 1 109,0-2 1,-1 3 0,-3-1 54,-4 2 0,2 1 0,-2 4 230,0 0 1,1 0 39,0 0 0,3 0 60,-4 0 1,6 2-1,-1 1-156,6 5 0,-1-3 1,6-1-1,-1-2-214,0 2 1,3-3 0,-3 3-109,4-3 0,0-1 0,0 0-100,1 0 1,-5 0-1,1 0-412,1 0 1,-3 0 0,0-1-159,-1-3 1,3 2 778,-4-6 0,5 1 0,-3-5 0</inkml:trace>
  <inkml:trace contextRef="#ctx0" brushRef="#br0" timeOffset="6926">1879 217 7787,'-1'-11'-163,"-3"-1"1,2 5 0,-1-1 657,1-1 1,2 3-363,0-2 0,2 2-44,1-2 0,0 0 0,5 4-16,0 1 1,3 2-1,0 1-43,0 0 0,-3 0 0,0 0 0,0 0 13,2 0 0,-2 0 0,-2 1-64,-1 3 0,3 2-4,-4 6 1,-2-1-1,-4 1 72,-2-1 1,-5-3 0,2-1 52,-4 2 1,0-3 0,0 2-28,-1 1 0,5-4 0,0 0-23,2 0 0,-2-3 13,3 6 1,1-5-1,7 0 1,4-1-156,2-2 1,1 0 0,1 0-390,-1 0 1,0 0-1,1 0-1070,-1 0 1551,-4 0 0,3 0 0,-4 0 0</inkml:trace>
  <inkml:trace contextRef="#ctx0" brushRef="#br0" timeOffset="7967">2027 411 7506,'0'-7'700,"0"2"1,5 5-1,2 0-448,4 0 0,-4-4 0,1 1-112,1 0 1,1-2-1,1 1 1,-1 0-184,-2-1 0,2 3 0,-2-6 1,0-1-53,0-1 0,1 3 1,-4-1-1,0-1-27,0-1 0,3-1 0,-3-1 0,0 1 2,0 0 1,-1-1 0,-3 1 100,3-1 1,-3 1 450,3 0-276,-3 4 0,-2 2-93,-3 5 0,3 2 0,-3 1 73,3 5 1,-3 2-1,-1 1 15,-2 1 1,5-1 0,-3 1 0,1-1-22,0 0 0,0 1 0,4-1-43,0 1 1,0-1-1,0 0-98,0 1 1,0-5 0,2 0-23,1-2 0,4-2 0,4-3-50,1 0 1,-1 0 0,0-1 0,1-3-21,-1-3 0,0-3 0,1-2 0,-1 1 66,1 0 1,-2-1 0,-1 1 0,-2-1 2,2 1 0,-3 0 0,1-1 0,-1 1 49,0-1 1,-2 2-1,2 2 1,0 0 8,-4-1 0,3 3 0,-1-2 96,-2-1 192,0 4-196,-2 0 1,0 6 0,0 3 0,-2 3 77,-1-1 1,1 4-1,-1-2 1,1 2 57,2 1 0,-3 0 1,-1 1-125,1-1 1,2 1 0,1-1 0,1 0-95,3 1 0,-1-5 0,3 1 0,0 0-201,0-2 1,2 3-1,2-4 1,-1 0-628,-1 0 0,-1 0-470,5-1 0,-5-3 1264,1 3 0,-6-3 0,3-1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13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46 8156,'-8'0'-601,"2"-1"-4,1-3 0,0 3 741,1-3 1,3 1 390,-3 0-294,3 1 0,1-4 254,0 2-475,0 3 1,1-4 0,1 4-74,2-3 0,1 2 0,-1-1 20,4 1 0,2 2 0,1 0 30,1 0 1,-5 0-1,1 0 17,1 0 1,1 0 50,1 0 1,-3 0-12,-1 0 0,-4 5-32,1 3 1,-3-2-1,-1 2 10,0 1 0,-4-3 0,-1 2 0,-1 1 83,-3 1 0,3-3 0,-2 1 0,-1-1-31,-1 0 0,2 3 0,1-2-9,-2 2 0,3-3-76,-2 1 1,4-2-15,-3 2 1,5 1-1,2-6 4,7 0 0,3-2 1,1-1 12,1 0 1,-1 0-1,0 0 1,1 0-128,-1 0 1,0 0-1,1 0-226,-1 0 0,1 0 0,-1 0-820,0 0 1179,-4 0 0,3-5 0,-4-1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24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68 8213,'-7'-5'-677,"-1"-3"0,6 2 1203,-2-2 0,2 4 280,2-3-409,0 4-280,6-2 0,-5 10 0,3 3-103,-3 2 0,0 1 0,2 1 0,0-1-74,0 0 0,-2 1 1,-1-1 7,0 1 0,0-1 1,0 0-1,2 1-206,1-1 1,-1 0 0,1 1-423,-1-1 1,-2 1-195,0-1 874,0-5 0,0-1 0,0-5 0</inkml:trace>
  <inkml:trace contextRef="#ctx0" brushRef="#br0" timeOffset="633">183 45 8213,'-12'0'0,"1"0"-159,0 0 0,3 0-296,1 0 1001,4 0-342,-2 0 0,6 0 1,3 0-106,4 0 0,2 0 0,1 0 0,0 1-33,1 3 1,-5-3 0,1 3 0,1-3 11,1-1 1,-2 0 0,-1 1-21,2 3 0,-3-2-63,2 1 1,-4-1-39,3-2 0,-4 1-3,1 3 1,-3-2-126,-1 6 97,0-6-9,0 8-112,0-8-462,0 3 408,0-5 0,0-2 1,-1 0 132,-3-2 1,-1-5 0,-4 3 88,1 0 0,5-3 1,-5 4 42,-1-2 1,0 4 0,0-4 228,2 2 1,-1-2 0,-3 2 5,-1-2 0,5 5-95,-1-2 1,2 1-20,-2 0-11,-2 1 0,9-1-26,-3 6 0,3 0 0,2 3-4,3-1 0,-3 0 0,4-2-17,0 1 1,-3 4-74,1 0 1,-1-2-203,-2 2 0,0 0-421,0 3 0,-2-5 617,-1-2 0,-4 2 0,-4 1 0</inkml:trace>
  <inkml:trace contextRef="#ctx0" brushRef="#br0" timeOffset="1216">23 409 8171,'-1'-11'0,"-1"-1"163,-2 1 0,0 3 323,4 1-432,0 4 1,0-1 0,0 8 88,0 4 1,1 3 0,2 3-60,1 1 1,-1 0 0,-1-3 0,0-1-147,2 1 0,0-1 0,-3 0 1,2 1-216,0-1 1,1 1 0,-2-2 0,0-1-162,2-2 0,0-3 0,-3 2-630,3-1 1068,-3-1 0,4-9 0,-5-1 0</inkml:trace>
  <inkml:trace contextRef="#ctx0" brushRef="#br0" timeOffset="1796">1 318 8136,'0'-11'319,"1"4"0,3 4-311,3 1 0,3 6 0,2 1 0,-1 0-5,1 0 1,-1 4-1,0-1-90,1 2 0,-5 0 0,0-1 0,-2-2 110,-3 2 1,3-2 0,-1 0 16,-1 2 1,-3-4-1,-4 0 1,-4-1-1,-2 0 1,-1-1-1,-2 1-234,-2 0 0,2 0 0,-2-4-365,2 0 0,6-1 154,-1-3 0,6 1 405,-2-4 0,8-1 0,2-3 0</inkml:trace>
  <inkml:trace contextRef="#ctx0" brushRef="#br0" timeOffset="2309">206 352 8171,'-8'0'-252,"2"-1"-404,1-3 755,1 3 1,4-3 346,0 8 1,0-2 0,1 6-236,3 1 0,-3-3 0,4 2-105,0 1 0,-3-3 1,3 0-47,0-1 1,-3 4-182,6-1 12,-6-3 0,5 0-198,-4-5 0,0-5 69,5-3 1,-6-2 0,3 0 0,-1 1 0,0 2 0,1 3 0,-1-4 163,3-1 0,0 4 0,-1 0 77,-1 0 1,4 3 241,-2-6 0,0 5 436,0 0-264,-4 1 1,2 7-115,-5 3 0,1 2-154,3 2 1,-3-1-161,3 0 1,-3 1-362,-1-1 0,4-3-384,0-1 0,0-3-233,-4 4 989,0-6 0,5-2 0,1-6 0</inkml:trace>
  <inkml:trace contextRef="#ctx0" brushRef="#br0" timeOffset="2876">376 272 8171,'-11'-11'225,"0"1"1,0 1 50,4 2 1,1 4-406,2-1 0,3 8 1,-3 4 46,2 2 1,2 1-1,0 2 1,0 1-258,0 1 0,0 0 1,2-4-1,0 1-18,2-1 1,5 3-1,-3-1 357,1-3 0,3-1 0,-4 2 0</inkml:trace>
  <inkml:trace contextRef="#ctx0" brushRef="#br0" timeOffset="3425">445 386 7571,'0'-11'-799,"0"3"2282,0 1-1064,0-1 0,0 1-246,0-1 1,0 7-26,0 1 0,0 5-130,0 6 0,0 1 0,1-1-17,3 0 1,2 1 0,5-2-180,1-3 0,-1 2-11,1-5 0,-1 0 96,0-4 1,-3 0 0,-2-1 0,-1-3 7,-2-4 1,-3 2 0,-4-2 0,-2-1 66,-1-1 0,-3-1 1,3 0-1,-3 0 87,-2 4 1,1-3 0,-1 3-259,1 1 1,3 1-5,1 5 0,4 1 50,0 3 0,6 1 0,5 4 1,2-1-1,1-1 0,1 1 0,-1-1 143,1 2 0,4-4 0,2 0 0</inkml:trace>
  <inkml:trace contextRef="#ctx0" brushRef="#br0" timeOffset="3426">627 375 8150,'-4'-8'178,"0"1"15,-5-1-97,8 2 1,-4 2 148,5 8 0,1 2 0,2 6-10,1-1 0,-1-3-47,-3-1 1,0-3 81,0 4 1,2-6-266,1 2-49,-1-3 1,4-2-1,-3-3 1,2-2 18,1-1 1,-2-3-1,3 4 1,2-2-124,1 1 0,3 0 1,1-1-1,2 0-168,2-1 0,-3 3 0,3 0 0,-2 0-379,-2 4 1,3 1 694,-2 1 0,0-5 0,-4-2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33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1230 80 7734,'-11'0'-1075,"3"0"1133,0 0 1,5 0 0,-5 0 259,-1 0 0,-1 1 0,-1 2-177,-1 1 1,1 1 0,0-3 0,-2 3-87,-2 1 0,2-3 0,-3 2 0,0-1-70,1 0 0,-1 3 0,2-3 0,-1-1-189,1-2 1,1 3-722,2-1 481,-1 1 0,6-5 444,2-3 0,13-2 0,4-6 0</inkml:trace>
  <inkml:trace contextRef="#ctx0" brushRef="#br0" timeOffset="713">1184 91 8091,'8'0'-537,"0"0"0,-5 0 249,5 0 1,-4 0 585,3 0-88,-4 0 0,6 2-56,-5 1 1,1-1-58,-2 1 0,-1 0-59,2 1 0,-3-2-2,-1 6 0,-1-2 0,-2 3-25,-1-1 1,0-5 0,3 5-31,-3 1 0,3-3 60,-3 2 0,2-4-9,-2 3-30,3-4 1,-4 0-20,5-6 1,0 0-1,0-4-42,0-2 1,0-1 0,0-2 21,0 1 0,0-1 1,0 1 27,0 0 0,0 3 0,0 1 123,0-2 1,1-1 586,3-2-119,-3 1-264,4-1-162,-5 6 1,-5 1-82,-3 5 1,-2 0 0,-1 0-90,-1 0 1,1 0-1,0 0-94,-1 0 0,5-4 0,-1 0 1,-1 2-224,-1 1 0,3 1 1,-1-2 330,-1-1 0,-1 1 0,-1-3 0</inkml:trace>
  <inkml:trace contextRef="#ctx0" brushRef="#br0" timeOffset="1480">114 171 8181,'0'-11'5,"0"3"1,-1 2 0,-1-1 132,-2 1 0,0-2-206,4-3 0,-1 3 275,-3 1-122,3 4 1,-6-2-149,4 5 1,0 0 0,-5 0 15,0 0 1,1 2 20,0 1 0,3 2 1,-2 4-38,1-1 1,1-4 0,5 2 42,3-1 1,-2 3-1,6-3-6,1 1 0,1-2 1,1 2-1,1 0-34,-1 1 0,0-3 53,1 3 0,-2-3 0,-1 2 187,-2-1-97,-4 4 1,-2-6-1,-6 3 1,-1-1-41,-3-2 0,-2-2 1,-3-1-1,-2 0-38,3 0 0,0-1 0,2-2 0,-1-1-186,1 2 1,-1-3-1,2 0-441,3-2 1,2 4 106,5-5 1,1 5 514,3 0 0,2-4 0,5 1 0</inkml:trace>
  <inkml:trace contextRef="#ctx0" brushRef="#br0" timeOffset="1966">228 137 8181,'-4'-8'230,"1"1"0,-2 0-438,1 0 318,3 2 0,-6 5 47,3 0 0,3 1-155,-3 3 0,3 2-58,1 5 0,0 1 0,1-2 0,2-1 0,2-3-164,1-1 0,1 0 1,1-2-193,0 1 0,0-1 87,3-3 0,0 0 247,1 0 1,-5 0-4,1 0 426,-5 0 472,2 0-301,-5 0-1146,0 0-495,5 0 1125,-4 0 0,9 5 0,-4 2 0</inkml:trace>
  <inkml:trace contextRef="#ctx0" brushRef="#br0" timeOffset="2453">353 103 8181,'-1'-7'-873,"-3"4"1166,3 1 0,-3 2 0,7 2-71,1 1 0,-1 0-137,-3 4 0,4-3-124,0 4 0,0-4-92,-4 3 0,1-4 0,2 2-263,0 0-5,1-4 0,-2 4 268,1-5 0,0 0 0,4 0 1,1-1 158,-2-3 0,1 3 32,-4-3 0,0 3 356,5 1 86,-6 0-344,3 0 1,-5 1 171,0 3-378,0-3-111,0 4 1,1-5 41,3 0 1,-1 0 0,3-1 27,-1-3 1,0 3 100,-1-3 138,2 3-96,6 1 1,-6 1-112,-2 3 1,-3-2-211,-1 6 0,1-2-237,3 2 504,-3 2 0,10-9 0,-5 4 0</inkml:trace>
  <inkml:trace contextRef="#ctx0" brushRef="#br0" timeOffset="2928">558 148 8181,'-7'0'-1290,"-1"0"1395,1 0 0,-1 5 234,0 3 1,6 2-298,-2 1 1,3 1 0,2-2-45,3-3 1,-2 2-1,5-4-545,-2 2 0,0-5 547,-1 2 0,2-8 0,5-2 0</inkml:trace>
  <inkml:trace contextRef="#ctx0" brushRef="#br0" timeOffset="3409">536 125 8180,'0'-11'-563,"0"0"0,0 3 682,0 1 0,1 4 82,3-1 0,2 3-45,5 1 1,-3 4 0,-2 1-40,-1 1 1,-1 2-1,-4 3-6,0 0 1,0-3 0,0 0-95,0 0 0,-1-2-275,-3-3 0,2 2-1478,-6-1 1736,5 0 0,-2-9 0,5-1 0</inkml:trace>
  <inkml:trace contextRef="#ctx0" brushRef="#br0" timeOffset="3891">638 69 7840,'-11'0'-363,"4"1"0,2 1 433,0 2 1,4 1 0,-3-1 73,3 4 1,1-2-1,1 1 76,3 2 1,-3-2 0,4-1-26,0-1 1,2 3-156,4-5 0,0 1 0,1-4-76,-1 0 0,-3 0 1,-1-1-65,2-3 1,-4 2 0,0-5 0,-1 1-185,0 0 1,4 2 0,-5-4 85,0-1 0,-2-1 1,-1-1 145,0 0 1,0 3 82,0 0 1,-1 6 0,-3-2 352,-3 3 0,0 2-201,0 3 0,3 1 0,-3 4 0,2-2-172,3 2 0,1-2 0,1 0 1,0 2-304,0 1 1,3 1 0,1 1-379,-1-1 670,3 1 0,-5-1 0,4 0 0</inkml:trace>
  <inkml:trace contextRef="#ctx0" brushRef="#br0" timeOffset="4383">92 399 8088,'-8'-7'134,"0"4"-279,6 1 0,-4 6 1,3 1 130,-1 1 1,1 2-1,3 3 97,0 1 0,0-5-129,0 1 0,1-2 0,1 3-32,2-1 0,1-6-96,-1 2 1,-2-3-16,6-1 1,0-5 67,3-2 1,0-3-1,0-2 90,-4 1 0,3 4 1,-3 2 53,-1 0 1,4 0 14,-2-2 1,2 2 198,1 5 75,-5 0 0,-1 1-139,-5 3 1,0 2-44,0 5 0,0-3-58,0 0 0,2-6-134,2 2 0,-2-3 1,6-1-100,1 0 0,-3 0 1,1 0-98,2 0 1,1-5 167,2-2 0,-2 0 1,-1 1-1,-3 0 18,-1-1 0,0 5 79,-1-2 137,-3 3-9,4 1 0,-5 1 185,0 3 0,0 2-143,0 5 1,0-3 0,2-2-138,1-1 0,4 3-107,4-4 1,0 0 0,1-4-118,-1 0 0,1 0 0,-2-2-44,-3-1 1,2 0-1,-5-5 141,-1 0 1,-2 1 0,-2 0 67,-3-2 1,1 4 0,-4 1 311,-2 3 1,-1 1 423,-2 0-663,1 0 1,1 1 0,2 3-51,4 3 0,3 0 1,2-1-1,2 0-90,1 1 1,3-4 0,-2 4 0,2-1 85,2 0 0,6 2 0,2 3 0</inkml:trace>
  <inkml:trace contextRef="#ctx0" brushRef="#br0" timeOffset="4871">570 410 8088,'-5'-11'-13,"2"-1"0,-3 1 0,0 1 96,-1 2 0,3 3 1,-3 5-42,-2 0 0,3 0 1,-2 1 81,-1 3 1,0-1 0,1 4 61,0 2 1,5-3-1,0 2-151,1 1 0,4 1-104,1 1 0,0-4 0,3-2 1,1-1-157,-1-1 0,1 1 0,5-4-266,-1 0 1,1 0 183,-1 0 0,0 0 146,1 0 0,-5 0 233,1 0 1,-6-1-51,2-3 560,-2 3-82,-2-4 0,0 6-588,0 3 1,0-2 0,1 5 0,1-1 87,2 0 0,5-3 0,-3 2 0</inkml:trace>
  <inkml:trace contextRef="#ctx0" brushRef="#br0" timeOffset="5378">615 376 8114,'0'-8'-520,"0"1"0,0 3 822,0-4 1,2 6 0,1-2 74,5 3 1,-2 6-85,2 2 0,-2 4 158,2 0 1,2 0-750,-3 1 0,-1-5-821,-3 1 946,-1-6 0,-1 3-56,3-5 1,-3-1 0,3-3 39,-3-3 0,3 0 0,1 0 144,1-2 1,-3 3 0,2-1-1,-1 1 134,-1 0 1,2 3 243,-1-1 0,-1-1-66,4 2 1,-3-1-1,4 4-75,1 0 1,-3 4 0,1-1 0,1 1-158,-2 1 1,5-2-1,-4 3 1,2 0-259,-1 1 1,2-5-1,-3 3 1,3-1 222,2 0 0,-1 5 0,1-3 0</inkml:trace>
  <inkml:trace contextRef="#ctx0" brushRef="#br0" timeOffset="6179">331 683 8235,'-5'-15'-125,"-3"0"1,2 0-1,-2 3 284,-1 1-181,4 0 0,-5 4 372,3 3-220,1 3 0,-2 6 1,4 3-72,1 2 0,2 1 0,1 1 1,0-1-64,0 0 1,0 5-1,0-1 1,0-1-207,0-2 1,1 4 0,2-1 0,1-1-344,-2-2 1,1 0 0,-1-1 552,2 0 0,0 6 0,-4 1 0</inkml:trace>
  <inkml:trace contextRef="#ctx0" brushRef="#br0" timeOffset="6675">183 774 8069,'-5'-3'-199,"5"-1"1,5 0 0,6 4-1,2 0 256,2 0 0,-1 0 0,4 0 0,-1 0 4,1 0 0,1 0 0,2 0 0,0 0-21,-2 0 0,-5-4 0,2 0 0,-1 1-196,0-3 1,1 4 88,-5-6 1,-6 6 0,-6-2-1,-8 3 1,-5 1 180,0 0 1,1 1-1,2 2 429,0 0 0,-1 6-134,1-1 1,3-2 182,1 2-531,4-1 1,3 1 0,8-2-1,2-1-126,1-2 1,1-2 0,-1-1 0,0 0-190,1 0 0,-1 0 1,1-1 80,-1-3 0,-3 3 0,-2-4 22,-1 0 0,-1-2 1,-4-4 70,0 0 1,0-1 0,-2 2-10,-1 2 0,1-2 0,-3 4-630,0 0 258,4 1 0,-3 5 461,8 0 0,-3 0 0,9 0 0,-3 0 0</inkml:trace>
  <inkml:trace contextRef="#ctx0" brushRef="#br0" timeOffset="7177">570 706 8121,'-8'0'298,"1"0"1,4 1 0,-1 3-257,3 4 0,2-2 0,2 2 257,1 0 1,1-1-182,-2 0 0,0 0 231,5 0 1,-6 0-373,2-4 1,-3-3-45,-1 0 0,0-1 1,0-6-305,0-2 0,0-1 75,0-2 1,5 1 0,3 1 0,2 2 0,1 4 0,1 3 0,-1 1 295,0 0 0,1-5 0,-1-1 0</inkml:trace>
  <inkml:trace contextRef="#ctx0" brushRef="#br0" timeOffset="7707">832 660 8130,'0'-11'-549,"0"4"-299,0-1 1589,5 0 0,-4 3-546,3 5 0,-3 5 1,-1 7-1,0-1-134,0 0 1,0 5 0,0-1 0,0-1-170,0-2 0,0 4 0,0-1 0,0-1-242,0-2 1,4 0 0,0-1 0,-1-1-323,2-2 0,0-2 672,3-2 0,7-3 0,-2 4 0</inkml:trace>
  <inkml:trace contextRef="#ctx0" brushRef="#br0" timeOffset="8222">991 717 8130,'-8'-11'-815,"1"0"856,-2-1 0,3 6 144,-2 2 0,4 3 0,-2 2 85,1 3 1,-3-2-1,4 6 156,2 1 0,1 1-290,1 1 0,0 1 0,1-2-149,3-3 1,-2 2 0,6-5-310,1-1 0,1 2 0,1-1-71,1-2 1,-1-1 0,0-1 78,1 0 1,-5-3-1,0-3 344,-2 0 1,2 2 639,-3-3-102,0 4-439,-4-2-286,5 10 0,-3 0-326,6 3 1,-4-2 0,3-3 482,2 1 0,1-1 0,2-3 0</inkml:trace>
  <inkml:trace contextRef="#ctx0" brushRef="#br0" timeOffset="8711">1128 706 7959,'0'-6'970,"0"1"-758,0 15 1,0-6 0,1 6-1,1-3 34,2 0 1,1-4 100,-1 5-738,-3-6 1,9 4-234,-2-6 0,-2-2 322,2-2 1,-4 2 0,3-6 204,2 0 0,-3 2 0,1 1 1,-1 2 112,0-1 1,-2-4 0,4 4 0,1 1 48,1-2 0,-3 3 0,1-3 0,1 1 74,1 1 1,-2-5-1,-1 4 1,1 0 155,-2-1 0,3 3-71,-5-6 0,-2 6-115,-6-2 0,2 3 1,-6 2-1,-1 2 62,-1 0 0,-1 6-133,0-1 0,3 1 0,2-1-27,1 0 1,1-4-126,4 3 0,1-3 0,3 3 0,3-2 0,4-3 0,0-1 1,0-2-318,1-3 0,-1 2 1,0-5-1,1 1 266,-1 0 1,-1 2-1,-1-2 90,-1 1 1,-1 1 285,5 4 1,-5 0 24,1 0 1,-2 1 0,3 3-64,-1 4 0,-6 2 0,3 1 0,-1 0 29,0 1 0,1-1 0,-2 2 0,2 1-13,1 1 0,-2 4 0,2-4 0,-1-1-149,-2-1 1,-2-2 0,-1 0 15,0 1 0,-1-5 1,-3 0-69,-4-2 0,-2-3 1,0-6-96,2-3 1,0-3 0,4-2 0,1 1-10,2 0 0,1-1 1,0 1-1,0-1 86,0 1 1,4-4 0,1 0 0,1 1 23,3 1 0,-3 2 0,2-2 0,1-1 23,1-1 1,1 0 0,1 3 0,-2 1 32,-3 0 1,3-1 0,-3 1 0,0 1 82,1 2 0,-6-2-17,2 3 0,-4 1 0,-4 3 25,-3 1 0,-3 4 1,-2 1-1,1 5 102,0 2 1,3 2-1,0-1 1,1 0 12,1 1 1,-3 0-1,5 2 1,1 1-171,2-1 1,1-1-1,0-2 1,1 1-175,3-1 0,2-3 1,6-1-1,1 1-350,2-2 0,-1-1 0,3-5 0,1 0-1913,0 0 2351,-4 0 0,7 0 0,-3 0 0</inkml:trace>
  <inkml:trace contextRef="#ctx0" brushRef="#br0" timeOffset="9747">843 1082 7856,'-8'-10'-642,"1"2"1,3-1 1161,-4 5 1,5-1-473,-5 1 1,0 3 0,-3-3 5,0 3 1,3 5 0,1 0 0,-2 0 22,-1 1 0,2-3 0,0 4 0,1 1-21,0-1 0,-1-2 0,4 3-90,1 2 1,2-2 18,1 0 0,5 0 0,3 0-4,2-3 1,1 1 0,2-1 0,1 0 6,1 1 0,1-4 0,-2 4 1,3-1 9,0 0 1,-3 1-1,1-3 1,-2 3 21,-1 2 0,-5-5 0,-1 3 0,1-1-5,-1 0 0,-3 5 0,-1-3 55,-4 0 1,-5 3 0,-5-4 0,-2 0 65,-1 0 1,-6-1 0,4-4 0,-2 0-89,0 0 0,1 0 0,-2 0 0,2 0-99,2 0 1,0-4 0,5-1 0,0-1-290,-1-3 0,5 3 0,0-2 9,2-1 0,7-1 0,5 0 0,4 1-745,5 2 1076,-4 4 0,10-7 0,-4 4 0</inkml:trace>
  <inkml:trace contextRef="#ctx0" brushRef="#br0" timeOffset="10249">1014 1093 7913,'-5'-10'-584,"-2"1"571,1 2 1,0 4 0,2-1 118,-4 3 0,-2 1 0,-1 0 212,-1 0 0,1 1 1,0 3 321,-1 4 0,1 2-366,0 1 1,4 0 0,3 1-142,3-1 1,2-1 0,3-1-249,4-1 1,2-6 0,3 3 0,0-1 0,3 0 0,-2-2 0,-1 0 0,1-2-356,2 0 0,-1 0 0,-4 0 0,1 0 58,-1 0 1,-4-2 0,1-1 33,1-5 0,-4 2 306,-1-2 0,-3 4 467,-1-3 0,-5 0 11,-3 0 0,-2 2 32,-1 5 0,3 4-211,1-1 1,4 6-827,-1-1 1,4-3 598,4-1 0,3 2 0,4 0 0</inkml:trace>
  <inkml:trace contextRef="#ctx0" brushRef="#br0" timeOffset="10733">1173 1048 8125,'-1'-7'707,"-3"3"0,2 3-594,-6 1 1,5 5 0,0 3-54,1 2 0,2 1 0,0 1 0,0-1-39,0 0 0,0 1-102,0-1 0,0 1 32,0-1 1,2-5-298,1-2 0,0-3 143,5-1 1,-5-3 0,4-2 0,-1-1 94,0 1 1,-3-3-1,2 1 1,-1 0 78,-1-1 0,5 4 1,-3-2-1,0 0 1,2 1-1,-1-1 209,3 4 0,-3 1 33,2 1 1,-5 0-16,5 0 0,-5 5 8,0 2 1,-1 3-144,-2 2 0,-2-2 0,0-1-302,-2-2 84,0-4 1,5 2-20,3-5 0,-1-1 0,4-2 0,1-2 80,-2-1 0,3 2 0,-4-2 0,2-1 133,1 1 0,-1 4 0,0-4 19,2 1 0,-3 4 79,2-3 1,-5 4-1,0 4-14,-1 4 0,-2-2 1,-2 2-1,0 0-144,-2 3 0,0-4 0,4 1-273,0 1 1,0 1-345,0 1 1,2-5 637,1-2 0,4-2 0,4-2 0</inkml:trace>
  <inkml:trace contextRef="#ctx0" brushRef="#br0" timeOffset="11221">1458 1116 8125,'-12'0'-929,"5"0"630,-1 0 0,4 0 0,-2 1 1,1 3 298,2 3 0,2 0 0,1 0 0,-1 2 0,-3 1 0,3 6 0,-3 0 0,3 0 0,1 1 0,0 3 0,0-2 0,0 1 386,0 0 0,0-5 0,1 1 1,2-2-552,0-2 1,1-4 0,-3 0 164,3-2 0,3-6 0,4-6 0</inkml:trace>
  <inkml:trace contextRef="#ctx0" brushRef="#br0" timeOffset="11711">1424 1127 7849,'0'-11'-792,"0"-1"1,0 1 1159,0 0 0,5 4 1,2 4-219,3 1 1,2 2 0,-1 0-1,0 0-20,1 0 1,-1 0 0,-1 2 0,-1 1-28,-1 5 1,-2-2 0,3 2-25,-1 1 0,-6 1 0,2 1 0,-4-1-1,-4-2 0,-2 2 1,-6-2-1,0 0-87,-3 0 0,2 1 0,-2-5 0,2 0-284,2 1 1,-1-4-1,1 3-1379,0-3 1672,4-1 0,2 0 0,5 0 0</inkml:trace>
  <inkml:trace contextRef="#ctx0" brushRef="#br0" timeOffset="12195">1685 1093 8125,'0'-11'45,"0"-1"1,0 5 115,0-1 0,-1 2-2,-3-2 1,2-1 0,-6 6-41,-1 0 1,-1 2 0,-1 1-95,-1 0 1,2 1-1,1 2 1,3 2-52,1 1 0,-2-2 0,1 2 27,0-1 0,4 4 1,-1-3-51,6 1 0,3-1 0,5-4 0,1 2 25,-1-1 0,0 2 0,1-1 0,0-2 14,4-1 1,-4 3 0,4 0 14,-4-1 0,0 2 0,-1 0 42,0 1 0,-4-2 17,-4 3 0,-3-4 1,-3 1-49,-5-3 1,-2-1 0,-1 0 0,-1 0-201,1 0 1,-1 0 0,1 0 0,0 0-290,-1 0 0,5 0 473,-1 0 0,0 0 0,-3 0 0</inkml:trace>
  <inkml:trace contextRef="#ctx0" brushRef="#br0" timeOffset="12681">1549 888 7844,'-8'-4'-154,"1"1"0,0-2 418,0 1 1,0 4-1,5 0-84,-2 6 1,0 4 0,4 2 0,0-1 15,0 0 0,4 2 1,0 1-1,-2 2-67,0 2 1,1-3 0,1 4-1,-1 0-121,-2-1 1,-1 2 0,0-3-1,0-1-125,0 0 0,0 0 0,1-5 1,2 0-315,1 1 0,-1-5 1,-1 0-966,1-2 1396,-1-1 0,13-4 0,-2 0 0</inkml:trace>
  <inkml:trace contextRef="#ctx0" brushRef="#br0" timeOffset="13170">1617 1093 8108,'-10'-1'795,"2"-3"-274,3 3 1,7-8-230,1 5 0,0 0 0,4 4-157,2 0 1,1-3 0,2-1 0,-1 0-254,1-1 1,-5 4 0,1-4 0,-1-1-734,0-1 730,-2 2 1,-6 0-1,-3 5 1,-4 1 141,-2 3 1,0 2 0,1 4 0,1-1 149,0-1 1,3-1-1,-1 5 1,3-1-30,-1 0 0,0 1 1,4-1-98,0 1 1,5-5 0,3 1-1,2-1-339,1 0 1,2-2 0,1-4-1,2 2-249,2 0 1,-4 1-1,2-4 1,-1 0 232,1 0 0,-1-5 1,-4-1-1,-1-2 310,-2 1 0,7-1 0,-2-3 0</inkml:trace>
  <inkml:trace contextRef="#ctx0" brushRef="#br0" timeOffset="13171">1845 1036 8108,'-2'-11'208,"-1"-1"1,1 5 0,-3 0-92,0 2 0,3 2 0,-6 3-21,-1 0 0,3 0 0,-2 0 0,0 0 73,-3 0 1,4 3 0,1 2 0,-1 1-197,1-1 1,3 3-43,0 0 0,1 2 0,4 2 28,1-1 1,4-3-1,4-2 1,-1 0 16,-2 0 1,2-2 0,-3 3 0,4-1 102,0 0 0,0-2 1,1 2-1,-2 1 90,-3-1 0,2-2 0,-4 2 136,2-1 0,-5 4-266,2-1 1,-8 0 0,-3 0-1,-3-4-241,-2-3 0,1 3 202,-1 0 0,1 0 0,0-4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48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22 7375,'-6'-5'2100,"-3"2"-1369,5-4-486,0 4 1,4 0-102,0 6 0,0 4 0,0 4 0,0 0-16,0 1 0,4-1 0,0 1 0,0 0-54,1 3 0,-4-2 0,4 4 1,-1-2-43,0 0 1,3 4 0,-3-3 0,0 1 3,1-1 0,-4 1 0,4-3 0,-1 1-20,0-1 0,-1-2 0,-1 0 0,0-1 20,2 0 1,0 1-12,-4-1 1,4-3-41,-1-1 1,3-4 38,-3 1 1,-1-4-24,1-4 0,-1 1 0,-2-4 26,0-2 1,0 3-74,0-2 1,3 0-18,1-3 1,0 3 0,-4 1 21,0-2 1,1 3-17,3-2 1,-3 0-1,4-2-81,0 3 1,-2-3 90,5 2 0,-6 2 0,3-1 24,0 2 0,-3 0 279,1 2-130,4 1-146,-6-3 0,4 6 0,-6 3 16,-3 4 0,3 2 0,-3 1 0,1 1-3,0-1 0,1 0 0,-2 1 51,3-1 0,-3 1 0,1-1 0,0 0 33,2 1 0,0-1 0,-2 1 1,-1-1 40,2 0 0,0 1-68,2-1 0,0 0 232,0 1 0,-1-6-158,-3-2 0,2-3-83,-6-1 1,4-5-17,-3-2 0,-1-2 1,-2 0-1,1 3-47,2 1 0,-1-1 1,-3 4-1,-1-2 35,1 2 1,0-3 0,-1 1-22,1 1 1,-1 2 0,1 1-469,0 0-998,4 0 642,2 0 0,7 4 0,3 0 0,5-1-238,4 2 1,5-3 1069,-4 1 0,5 4 0,-2-1 0</inkml:trace>
  <inkml:trace contextRef="#ctx0" brushRef="#br0" timeOffset="533">376 477 8313,'-4'-7'0,"-1"0"588,-1 2 1,3-3 1526,-1 0-1838,3 3 0,1 1-97,0 8 0,1 2 0,2 6-150,1-1 1,0 0 0,-3 1-1,1-1 58,2 1 1,0-1-1,-4 0 1,0 1 3,0-1 1,4 0 0,0 1-182,-2-1 1,1 1 0,-1-1-322,2 0 1,0-3 0,-3-2-706,3-1 1,-2-1 1114,6-4 0,-1 0 0,5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51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273 34 8157,'-5'-6'-490,"3"-3"0,-4 4 664,1-1 1498,1 3-1061,4-2-274,0 5 0,0 1-171,0 3 0,0 2 1,0 6-1,0-1-19,0 1 1,-2 0 0,0 2 0,-3 3 22,-1 0 1,2-2 0,-4 4 0,-1 2-23,-1 0 0,3 2 0,-1 0 0,-1 0-12,-1-1 1,0 1 0,1 0 0,3 0-119,1-1 1,-3 1-1,4-1 1,2-3 0,1-3-1,1-1 1,0 0 0,0-1-125,0-1 1,0-2 0,0 1-1,0-1 9,0 0 1,0-3-111,0 0 5,0-1 196,0 0 1,0-4 26,0-6 0,0 0 0,0-5 1,0 5-12,0-5 1,1 4-98,3-3-137,-3 4 1,4-3-69,-5 2 193,0 3-31,0-4-15,0 5-24,0 0 235,0 5 28,0-4 1,0 5 163,0-2-167,0-3 0,1 4-42,3-5 0,2 0 0,6-1-31,-1-3 0,-3 2 0,-1-6 0,2 1-4,1 0 0,-2-3 0,-1 3 17,2-3 1,0-2 0,0 2 0,-3 1-3,-1 2 1,-1 3 0,-4-4-156,0-1-224,0 4 301,0 0 1,-1 5 0,-2 2 0,-2 0 49,-1 2 0,2 5 0,-2-2 33,1 3 1,-4 2-1,3-1-11,-1 1 1,-2-5 0,4 1 0,0 1 13,0 1 0,-2-3 0,2 1 12,-2 1 0,3 0 1,-2-1 59,1 0 0,-3-4 122,5 3 1,-2-4-2,1 1-161,3-3 1,-8-6 0,4-3 9,-2-2 0,4 3 0,-4-1 0,1-1-18,0-1 1,2 0-1,-4 1 1,1 2-25,0-2 0,-2-1 1,4-1-1,0 3 26,0 0 0,-4 0-128,2-3 1,0 1 0,1 1-1886,1 1 1200,1 6 0,4-2 0,2 7 0,1 2 750,5 1 0,2 2 0,1 3 0</inkml:trace>
  <inkml:trace contextRef="#ctx0" brushRef="#br0" timeOffset="534">194 774 7991,'0'-11'0,"0"-1"179,0 1 1,-4 0 477,0-1 44,-5 1-412,3 5 1,-5 0-176,-1 6 0,5 6 0,0 1-99,2 3 0,-2 2 1,3-1 84,1 0 0,2-3 0,1 0 2,0 0 0,0-1-89,0 0 0,1 0 0,3 0-28,4-3 0,2-3 0,1-1-145,1 0 1,-1 0 0,0-1 106,1-3 1,-5 2 0,1-6 53,1-1 1,-4 3 0,-1-2-1,-3 0 67,-1-3 1,0 4 0,0-1 0,0-1 129,0-1 1,-5 3-1,-3-1 1,-2 0-41,-1 2 1,-1 0 0,1 3-443,0 0 0,3-1-1176,0 4 1460,6 0 0,2-5 0,6-2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10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62 8114,'0'-16'10,"0"6"0,-1 2 0,-3-1 375,-1 1-578,0 5 1,7-4 222,3 7 0,-3 2 0,4 3 64,1 5 1,-5 3 0,3 4-1,-2 2-58,2 1 1,-3 2 0,3-4 0,-2 4-15,2 2 1,-3-4 0,3 4-1,-3 0 20,-2-1 1,0-4-1,0 3 1,0-2 26,0 0 1,0 0 0,0-3 28,0 4 1,0-5 0,2 5 0,3-4 1,-4-7-111,4 0 37,-3-7 11,-2 4 0,2-12 0,1-2-33,2-1 1,0 3 0,-3-6-25,3 0 0,-2-3-4,7-1 0,-4 0 1,4 0-62,1-1 0,3 1-60,1 0 0,0 0 98,1 0 1,-3 5 64,-3-1 1,2 6 98,-7-5-15,0 7-57,-5-4-20,0 7 1,0 2-20,0 3 0,0-2 0,-2 6 18,-3-3 0,4 6 0,-6-2 50,0 4 1,5-4 0,-4-2 0,1 1 37,0-1 1,-2-3 0,3 5-31,-1 2 0,-5 2 0,5 1-27,2 0 1,-4-5 0,2 0-58,2 2 0,-4 2 1,0 1-17,-1 0 0,4-5 221,-1 0 42,-3 0-177,-1-1 0,-6-4-36,0-10 1,7 2-1,1-6 1,2 1-21,0-1 1,-5 4-1,3-3 1,0-1 15,0 1 1,-3 3 0,3-4-1,-1 1-17,-4-1 0,4 6 1,-1-4-1,1 2-16,-1 0 0,1-2 0,-4 4-45,2-2 0,0-5-552,-5 5 1,5 0-924,0 5 1525,6 0 0,11 7 0,10 1 0</inkml:trace>
  <inkml:trace contextRef="#ctx0" brushRef="#br0" timeOffset="830">495 183 8045,'-14'-15'0,"2"0"-609,2 0 0,7 4 1603,-2 1-1004,3 7 1,4-4 0,3 9-2,5 3 0,-3-2 1,-1 7-1,-1 2 49,1 2 0,4 1 0,-4-2 1,1-1 25,0-2 0,0 2 0,-4 7 1,2 1 0,-2-1 0,1-3 0,-1 0 1,2-1 46,-1 0 0,-3 0 0,-1 0 23,0 1 1,0-1 220,0 0-298,0-7 0,0-3-177,0-10 0,0-3 0,0-7 0,0 0-51,0-1 1,0 1-1,0 0 86,0 0 0,0 0 0,0-1 24,0 1 1,5 5 0,2 2 49,2 1 1,-4 2 0,5 5 0,2 0 26,1 0 1,-3 0 0,0 2-1,2 1 14,2 2 0,-4 5 0,0-3 32,2 1 1,0 2-1,-1 6 93,-1-1 1,-6 0-67,1 0 1,-5-1 0,-5-2 0,-5-4-52,-4-1 0,-1-2 0,0-4 0,0 3-48,-1 1 1,0 0-1,-3-5 1,-1 0-143,1 0 0,2-2 1,2-1-156,0-2 0,5-5 0,1 3-57,3-1 0,2 4 0,9-3 0,5 2 363,4 0 0,1 0 0,0 5 0,14-7 0,3-1 0</inkml:trace>
  <inkml:trace contextRef="#ctx0" brushRef="#br0" timeOffset="1336">859 229 8288,'-10'0'239,"0"0"1,6 6-323,-1 5 0,9 2 1,1 2-1,-2 2-41,-1 3 0,-2-3 0,0 4 0,2-5-153,3 0 0,-4-6 0,4 0 0,-3 2 277,-2 1 0,0-4 0,0-3 0</inkml:trace>
  <inkml:trace contextRef="#ctx0" brushRef="#br0" timeOffset="1843">859 153 8045,'-7'-14'-1144,"-3"4"1066,3 3 0,1 14 0,6 5 0,0 5-57,0 3 1,1 2 134,4-2 0,-3 4 0,5 6 0</inkml:trace>
  <inkml:trace contextRef="#ctx0" brushRef="#br0" timeOffset="2380">1057 274 8045,'-16'0'-525,"6"0"1,0 0 553,-2 0 0,-1 0 121,-2 0 1,-1 0-33,1 0 1,7 7 0,1 1 106,0 1 0,6 4-128,-4-2 0,5 0 0,5 1-116,5-2 0,3-5 1,2 4-78,1-2 0,-1-2 1,0-5-1,0 0-83,0 0 1,-5 0 0,1 0-1,0-2 87,3-3 1,-4 1 0,0-6-1,2-1 1,0-3 277,-2-1 1,-3 0 232,-7-1-370,0 8 1,0 3-60,0 10 0,0 3 0,0 8-275,0-1 0,6 0 0,3 0-113,-1 0 1,1-4 397,-4-1 0,3 0 0,7 5 0</inkml:trace>
  <inkml:trace contextRef="#ctx0" brushRef="#br0" timeOffset="2381">1375 244 8033,'0'-15'-804,"-1"1"1051,-4 4 1,-4-2 0,-6 7-288,0 2 1,5 1-1,0 4 1,-2 1 27,-2 2 0,-1 7 0,2-2 0,1 2 30,2-2 1,5 4 0,-4-4-44,2 3 0,4 2 0,8 1 15,5-1 1,4-7-1,3-1 1,1-2 85,2 0 0,2 2 0,-3-4 0,1 2 27,-1-1 1,-2 2 0,-2 0 0,0-1-51,0 1 1,-5-4 0,-1 5-51,-3 0 1,-2-1 0,-9 4 0,-7-3-351,-7 0 0,1-5 347,-7 3 0,-1 3 0,-4 1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16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62 7997,'-10'-5'-55,"2"-2"-145,1-2 1,0 6 0,4-4 134,-2 1 0,0 2 313,5-6 125,0 7-234,0-4 1,1 7-83,4 0 1,-3 2 0,5 1-1,-2 4-37,0 1 0,0 2 0,-5 5 0,2 1 15,3-1 0,-4 0 0,5 0 0,-5 0-3,-1 1 0,0-1 1,0 0-1,0 0 32,0 0 1,0 1-1,0-1 1,0 0 4,0 0 1,0 0-1,0 0 1,0 1-7,0-1 0,0-5 1,0 0-32,0 2 0,0 1-157,0 3 38,0-8-13,0 6 74,0-13 87,0 6 0,0-9-36,0-3 1,5-3-18,0-7 1,5 4-1,-3 1-17,2-1 0,-4-1 1,3 0-12,-1 2 0,3 0 1,-3-4-1,0 2 0,-1 2 0,1 5 0,-4-5 34,2-2 0,6 4 21,-6-2 0,1 1-19,-1-1 0,-3 2-41,3 3 8,-3 3 30,-2-5 0,0 9 5,0 3 0,0-2 1,-2 6-1,-1-1 14,-2 1 0,0-4 0,3 5 48,-3 2 1,3-4 0,-4 2-12,-1 2 0,3 1 1,-4 3-37,1-1 1,0-2 0,4-1 0,-4-2-38,-1 2 0,5 2 0,-4 1-5,0 0 1,0 0-1,-5 0 48,2 1 0,7-1 58,-2 0 0,-2-5 131,2 0-178,0-6 0,0 1-66,0-10 0,0 1 0,5-6 39,0-2 1,0 4 0,-2-1 55,-3 3 0,2-6-74,-7 2 1,1 1 0,-3 1-49,2 1 0,2 0 1,-4 4-83,2-2 0,0 0-202,-5 5 1,4 0-1483,1 0 1809,7 0 0,-4 0 0,7 0 0</inkml:trace>
  <inkml:trace contextRef="#ctx0" brushRef="#br0" timeOffset="682">395 214 7719,'0'-16'-61,"0"1"184,0 7-25,0 1 1,0 9 0,0 3-49,0 5 1,0 3 0,0 3-1,0-1-52,0 0 1,0 0 0,2 0 0,1 0-39,2 1 1,2 4-1,-4 0 35,2-1 0,2-4 1,-4-3-1,3-2 81,-3 2 1,0-6-28,2-1 1,-3-5-45,3-5 0,2-3 1,-2-7-1,-2 0-17,-1-1 0,-2 1 0,0 0 0,0 0-82,0 0 1,0-6-1,0 1-72,0 2 1,0 1-329,0 2 1,2 1 43,3 4 0,-2 3 450,7 7 0,0 7 0,6 1 0</inkml:trace>
  <inkml:trace contextRef="#ctx0" brushRef="#br0" timeOffset="1312">653 229 8024,'-1'-10'-1000,"-5"-1"924,-4 0 0,2 2 323,-2-1 0,0 7-154,-6-2 0,6 5 0,2 5 0,1 5-7,4 3 0,1 3 0,0-1 0,-1 2-48,-2 3 0,0-3 0,5 3 0,2-3-65,3-2 0,-2 0 0,7 0 18,2 1 0,-4-6 1,3-2-143,0-1 0,3-2 0,1-5 13,0 0 0,0-2 0,-1-3 0,-4-5 60,-5-3 0,2-3 0,-2 1 0,-2 0 68,-1 0 0,-2 0 1,0-1-1,0 1 60,0 0 1,0 5 0,0 0 29,0-2 0,-2 5-104,-3 2 1,4 5-1,-5 5-85,5 5 0,1 4 0,0 1 0,0 0 109,0 0 0,-7 1 0,-1-1 0</inkml:trace>
  <inkml:trace contextRef="#ctx0" brushRef="#br0" timeOffset="1937">820 214 8024,'-15'0'-1228,"0"0"1435,6 0 1,3 6-1,6 4-134,0 4 1,0 1 0,1 0 0,3 0-14,1 1 1,0-1 0,-5 0 69,0 0 0,0 0 0,0 1-30,0-1-165,0-7 1,0-3-55,0-10 1,5-3 0,0-7 0,0-1 59,2 1 0,-4 0 0,7 2 0,0 1 31,-1 2 1,3-1 0,-6-2 0,1 1 8,0 2 0,3 5 0,-3-3 0,0-1 9,-1 1 0,6 4 0,-3-2-14,-1-1 108,6 5-3,-6-5 1,0 9 0,-3 3-4,-3 5 1,-2 4-1,0 1 1,0 0-49,0 0 1,0-5 0,0 1 0,0 0-189,0 3 0,0-4-263,0 0 1,2-1 420,3 1 0,-3 3 0,4-4 0</inkml:trace>
  <inkml:trace contextRef="#ctx0" brushRef="#br0" timeOffset="2569">1003 92 8024,'-16'0'-399,"1"0"0,0 0 150,0 0 1,6 2 0,3 3 122,-1 5 1,7 3 0,-2 4 0,7 2 125,4 1 0,1 7 0,5-3 0</inkml:trace>
  <inkml:trace contextRef="#ctx0" brushRef="#br0" timeOffset="2570">1200 244 8024,'-5'-15'0,"-2"1"-371,-1 4 1,-1 2-1,-3 4 1,2-1 518,-1 2 0,2 1 1,-1 4 10,-2 3 1,4 2 0,-1 4 0,3 0-112,2 0 0,1 5 0,-1 2 1,-1 2 13,2-1 1,1-2 0,4-2 0,1 0-43,2 0 0,7-4 0,-3-1 0,1 0-92,0-2 0,0 1 0,5-6 0,0 2-62,1-2 1,-1-1 0,-2-4 0,-1-1-74,-2-2 1,-1-7 0,2 2 99,0-3 0,-8-3 0,2 1 0,-2 0 205,2 0 0,-3 0 90,3-1 0,-3 1 35,-2 0-202,0 7 0,0 3 1,0 10-106,0 5 1,5 3 0,0 2-106,-2 1 1,4-1 188,-2 0 0,0 0 0,-5 0 0</inkml:trace>
  <inkml:trace contextRef="#ctx0" brushRef="#br0" timeOffset="3203">1367 198 6818,'-8'7'246,"3"3"1,3 4 0,2 1-174,0 0 1,0-5 0,0 0 59,0 2 1,0 2-138,0 1 0,2-7 0,3-3 0,3-5-114,0-5 1,4 2-1,-5-6 1,1 1 15,4 0 1,0-3 0,0-2 0,-2 1 106,2 2 1,1 5-1,3-3 1,-3-1 65,-3 1 0,4 4 1,-4-1-3,3 4 1,2 1 0,-1 1-44,-4 4 1,-1 4 0,-6 8-94,2 3 0,0-3 0,-5 3 0,0-3-154,0-2 1,-5-5 0,0 0-1,0 0-369,-2-1 590,5 4 0,-4-13 0,6 0 0,6-1 0,5-9 0,2-2 0,2-2 0,-5-1 0,0 0 0,2 0 0,2-1 0,1 1 0,0 0 0,0 0 0,1 0 0,-6 5 0,0 1 0,0 1 20,-2-1 0,-1 4 316,-7-5 1,-2 7-225,-3-2 1,-3 8 0,-7 4 0,0 1 22,-1 4 1,1 2 0,2 1-1,1-2 35,2-3 0,1 4 1,-1-4-1,3 3-34,1 3 0,4-1 1,-3 0-186,3 0 1,4-5 0,3-1-1,5-1-66,4 1 1,1-6 0,0 2-1,0-3-287,0-2 0,1 0 0,-1-2 0,0-3 402,0-5 0,0-4 0,0-1 0</inkml:trace>
  <inkml:trace contextRef="#ctx0" brushRef="#br0" timeOffset="3831">1853 289 6914,'0'11'162,"0"-1"1,7-7-172,3 2 1,2-5-1,0-3 1,-4-4 18,-1-1 0,-1 4 0,-2-3 0,1 1-10,-2-4 1,4 1 0,-2-1 47,-2-2 0,-1 4 1,-2-2 46,0-2 0,-2 5 0,-3 2 40,-5 3 0,-2 9 0,1 3-37,1 4 0,6 1 0,-1 0 0,3 0-29,2 0 0,0 1 1,0-1-1,2 0-177,3 0 0,2 0 0,6-1 0,1-2-164,3-2 1,1-7 0,-2 2 0,-1-3 271,0-2 0,7 0 0,1 0 0</inkml:trace>
  <inkml:trace contextRef="#ctx0" brushRef="#br0" timeOffset="3832">2218 168 8002,'-11'-14'0,"3"3"533,1 1-787,2 6 93,5-3 1,0 9 0,2 3-116,3 5 1,-3 4-1,4 1-605,1 0 881,-5 0 0,5 1 0,-7-1 0</inkml:trace>
  <inkml:trace contextRef="#ctx0" brushRef="#br0" timeOffset="3833">2278 381 7960,'-15'0'-467,"0"0"-579,0 0 1046,6 0 0,3 6 0,6 3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21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46 120 8068,'-1'-10'-77,"-4"0"1,3 5-329,-3-6 361,3 8 0,2 3 0,0 10 234,0 4 1,0 1 0,0 0 0,0 0-72,0 0 1,0 1-1,0-1 1,0 0-86,0 0 1,0 0 0,0 2-123,0 3 0,0-3 0,2 4 1,1-5-177,2 0 1,0-6-434,-5 0 0,5-5 697,0 5 0,0-20 0,-5 0 0</inkml:trace>
  <inkml:trace contextRef="#ctx0" brushRef="#br0" timeOffset="740">16 120 7402,'-8'-9'44,"8"3"0,11 6 0,6 0 16,3 0 1,2-5 0,-3 0 0,1 1-103,-1 2 0,3 2 0,-2 0 0,-2 0-108,-1 0 0,-1 0 0,-1 0 0,0 0-284,0 0 0,-5 0 434,0 0 0,-6 0 0,2-6 0,-6-3 0</inkml:trace>
  <inkml:trace contextRef="#ctx0" brushRef="#br0" timeOffset="1272">16 272 6248,'2'-14'797,"3"4"-714,5 5 0,3 2 0,3-1 0,-1-1-119,0 2 1,0 1 0,0 0-1,0-1-240,1-2 0,4 0 1,0 5-222,-1 0 497,-9 0 0,3-7 0,-4-1 0</inkml:trace>
  <inkml:trace contextRef="#ctx0" brushRef="#br0" timeOffset="1273">46 332 7975,'-15'6'84,"0"-1"175,7 0-309,1 1 1,7-2 0,1 4 0,5-1-73,4-4 1,-2-1 0,2-2-83,2 0 0,2 0 1,1 0-1,0 0-241,0 0 0,-5 0 445,0 0 0,0-7 0,6-1 0</inkml:trace>
  <inkml:trace contextRef="#ctx0" brushRef="#br0" timeOffset="1780">426 165 8068,'-15'0'-40,"0"0"0,-2-5 0,-2 0 1,-1 2 248,1 1 0,2 4 0,2 1 1,0 4-293,0 1 0,5 3 1,0 4-162,-2 0 0,5 0 205,2 0 0,5-5 0,5-1 0,5-2 34,4-4 1,1 4-1,0-2 1,0-2 20,0-1 0,6 3 1,-1 0-1,-1-2-21,-3-1 1,-5-2-1,-1 0 1,1 0-28,3 0 0,-4 5 83,0 0 0,-6 2-47,1-2 0,-12 2 1,-7 5-1,-6-4-28,-3-1 0,-1 3 1,-3-3-1,3-1 1,2 1-1,4-2 0,1 0 1,2 0-1208,0-1 1231,6-3 0,2-7 0,7-3 0</inkml:trace>
  <inkml:trace contextRef="#ctx0" brushRef="#br0" timeOffset="1781">487 105 8068,'-15'0'-739,"4"0"689,1 0 0,2 1 0,-2 4 45,5 6 0,3 7 0,2 2 0,2-1-28,3-2 0,-4 3 0,6 0 0,-2-1-99,0-2 1,0-2 0,-5 0 85,0 0 0,0 0-171,0 1 114,0-8 0,0-3 116,0-10 1,0-3-1,0-8 129,0 1 1,2 5 0,3 0 16,5-2 0,-1 5 1,-1 1-1,1 1-90,-1 0 1,-3 0 0,3 3 0,1-2-2,-1-1 1,2 0-138,6 5 1,-1 0-16,0 0 0,-5 0 87,0 0 146,-6 0 1,2 0 0,-4 2-149,3 3 0,-3-2 1,3 8-172,-3 0 0,-2-2 0,0 1-367,0 2 537,6-5 0,-4 6 0,5-5 0</inkml:trace>
  <inkml:trace contextRef="#ctx0" brushRef="#br0" timeOffset="2279">623 74 7887,'-5'-15'-622,"0"0"1,-5 5 813,5 0 0,0 8 0,7 2-503,3 8 0,-4 6 1,6 1 310,0 0 0,-5 0 0,4 1 0</inkml:trace>
  <inkml:trace contextRef="#ctx0" brushRef="#br0" timeOffset="3183">730 211 8116,'-9'2'-178,"4"3"129,4 5 1,1 3 0,1 3 0,3-1 50,1 0 0,0-5 0,-5 0 0,1 2 46,4 1 1,-3 3 10,3-1 1,-1-5-71,1 0 1,-2-8-84,7-2 0,-5-7 0,4-8 0,-3 0 73,-2-1 0,-1 1 0,2 0 48,5 0 0,-3 0 0,0 1 0,-2 2 6,0 2 1,5 5-1,-3-3-37,1 1 0,2 2-22,6 5 0,-1 2-13,0 3 1,-7-2-1,-3 7-15,-3 2 0,-2 2 0,0 1 3,0 0 0,0-5 96,0 0 883,0-6-988,-7 2 0,6-7-38,-4-4 0,8-4 0,4-4 60,1 2 0,2-2 0,6 5 16,-1-1 1,-5 2 0,0 7 56,2 0 1,1 0-30,2 0 1,-1 2-1,-2 1 1,-4 4-85,-1 2 0,0-4 0,-4 5-178,2 2 1,0 1 71,-5 2 0,2-1 0,1-2 27,2-2 0,7-7 116,-2 2 1,4-5 0,1-3 56,0-2 0,0-5 0,1 3 0,-3-2 40,-3-2 1,4-3 0,-4-1 0,2 0 88,-2 0 0,2 4 0,-7 1 175,-2-2 1,-1-1-196,-2-2 1,-2 6 0,-3 4 0,-5 4-80,-4 1 0,-1 0 1,0 1-1,0 4-25,0 5 1,-1-1-1,3 1 1,1 2 51,2 1 1,1-3 0,-1 1-1,5 0-14,4 3 1,-4-4-1,-1 0-22,3 2 0,3-4 1,5 3-79,5 0 0,4-4 0,1-2-90,0-3 0,0-2 1,1 0-1,-1-2-93,0-3 1,0 2-1,0-7 187,0-2 0,-4 0 0,-3 0 1,0 4 36,1 1 0,-4-3 234,5 5-155,-7-7 1,4 12 0,-7 0-51,0 8 0,0 1 1,2 1-59,3 2 1,-2 0 0,6-1-117,-2 0 0,4-8 84,-1 2 1,-1-3 0,-1-4 44,-1-3 1,3-4 0,-5-6 0,-1 0 19,-3 0 0,-1-2 0,0-2 0,0-2 50,0-3 0,0 5 0,0-1 0,-1 3 112,-4 2 0,3 0 1,-3 0-20,3-1-151,-5 8 0,7 8 0,-1 10 0,6 4-29,3 1 0,-3 5 0,5 2 0,2 2 35,2 3 0,-1 0 0,-1 0 1,-2-2-10,2 2 1,-4-5-1,1-2 1,-2-3-16,-4-2 1,-1 0-2,-2 1 1,-7-8-1,-3-3 1,-4-5-6,-1-5 1,5 2-1,0-7 1,0-2 14,1-2 0,-3-1 0,7 0 15,2 0 0,1-1 0,4 1 1,3 0 1,-2 7 0,8 1 5,0 0 1,3 5 0,1-4-1,0 1-22,0 0 1,1 0 0,-1 5 0,-2-2 8,-3-3 0,4 3 0,-4-3 28,4 3 419,1-4-322,-7 4 1,-3-3-1,-10 10 1,-3 5 65,-1 4 1,-4-3-1,4 5-120,1 5 1,1-5 0,7-1 0,0-2-37,0 1 1,0 1-1,2-1-90,3-4 0,-2 1 1,7-5 61,2-3 0,2-1 1,1-4-15,0-3 0,-1 1 0,-4-6 1,-5-1-43,-3-3 0,-2-6 0,0 0 0,0 1-62,0 2 1,0-3-1,-2 0-37,-3 1 1,1 2 0,-4 2 0,1 0 0,2 1 362,-2 4-836,6-3 81,-6 11 1,7 2 543,0 10 0,7 4 0,1 1 0</inkml:trace>
  <inkml:trace contextRef="#ctx0" brushRef="#br0" timeOffset="3682">1732 211 8068,'9'-7'-187,"-4"-3"1,-2 3 182,2 2 0,-2 4 45,8 1 1,-6 0 0,3 1 12,-1 4 0,0 4 0,-4 6 0,2 0 8,-2 0 0,4 1 1,-2-1 170,-1 0 0,-3 0 85,-1 0 0,-1-1-147,-5-4 1,3-5 0,-5-10 0,-1-5-248,1-4 0,3-1 0,-4 0 0,3 0 0,2 0 0,2-1 0,2 1 0,2 0-634,3 0 0,4 0 710,6-1 0,7 1 0,1 0 0</inkml:trace>
  <inkml:trace contextRef="#ctx0" brushRef="#br0" timeOffset="4194">2340 165 7416,'-11'-13'-979,"3"1"1083,1 2 0,1 5 0,0-4 0,-2 1 1,-2 1-1,0 1-8,-2 2 0,4 2 1,-3 4 62,0 3 1,-3-1-68,-1 6 0,5 0 0,1 5-76,3 0 0,1 0 0,5 1 23,0-1 0,0 0-212,0 0 1,6-1 27,4-4 0,4 2 0,1-7 12,0-2 1,-5-3-1,1-5 88,0-5 0,-2-2 0,-1 0 0,1 4 62,-1 1 0,-5-5 0,4 4 0,-2-2 140,0 0 1,2 4 32,-2-4-155,-3 7 1,5-2-54,-7 10 1,0 3-1,0 8-206,0-1 0,0 0 0,0 0-10,0 0 1,0-5 0,1-1 233,4-2 0,-3 4 0,5-2 0</inkml:trace>
  <inkml:trace contextRef="#ctx0" brushRef="#br0" timeOffset="4714">2476 135 8015,'5'-10'0,"0"0"-474,-1-2 0,-3 4 0,-1-3 639,0 0 0,0 2 0,-1 1-52,-4 1 0,1 2 1,-6 5-155,-2 0 0,-1 0 0,-1 2 0,3 1 90,0 2 1,1 7 0,-5-4-1,2 2 2,3 1 1,-2-6 0,7 5 0,0 0-25,-2-2 0,5 1 0,-3-4 23,3 5 1,4-2-1,3 1 1,5-2-41,4-4 1,1 4 0,0-1 0,0 1-12,1 0 1,-1 0 0,0-4 0,0 4 0,0 0 0,0-1 0,-1-1 0,-2 0-182,-2 0 0,-8 7 67,-2-2 1,-7-3 0,-10 0 0,-2-2-79,-1 0 1,-5 0 0,5-5-1,1 0-118,2 0 311,2 0 0,-7-7 0,-2-1 0</inkml:trace>
  <inkml:trace contextRef="#ctx0" brushRef="#br0" timeOffset="5320">2750 135 8015,'-16'-5'751,"1"0"-840,7 0 1,3 12 0,8 3 0,4 3-111,1 2 1,-3 6 0,4-1 0,-2-2-74,-4-1 0,4-1 0,-2-1 19,-2 0 0,-1 0 253,-2 0 0,7-6 0,1-3 0</inkml:trace>
  <inkml:trace contextRef="#ctx0" brushRef="#br0" timeOffset="5321">2734 14 7727,'0'-9'-1638,"0"4"1638,0 10 0,0 4 0,-6 12 0,-3 3 0</inkml:trace>
  <inkml:trace contextRef="#ctx0" brushRef="#br0" timeOffset="5968">2902 135 7811,'-14'-7'0,"2"-1"-129,2-1 0,2 1 0,-4 5 147,2-2 0,5-1-36,-5 6 0,1 2 0,-3 2 41,2 1 0,7 6-23,-2 0 0,5-3 0,5 2 1,3-7-1,7 4 1,1-2 25,-1 0 0,0 0 0,0-3 1,0 1 37,1 3 1,-1-1 0,-2-4 0,-1 3-15,-2 1 1,-1 1 0,2-2 25,0 1 1,-8 7-50,2-2 0,-5-2 1,-5 1-1,-5-1-24,-4 1 1,-1-6 0,-2 4-1,-1-2-136,-3 0 1,1 0 0,5-5-952,0 0 1084,0 0 0,-1 0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58.2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28 1 7946,'-6'0'193,"0"0"0,3 0 464,-3 0-369,4 0-121,-2 0-119,4 0 1,0 1 49,0 2 0,0 2-48,0 4 1,0 0-1,0 0 29,0 0 0,0 0 0,0 0 34,0 0 0,0 1 0,0-1 6,0 0 0,0 0 0,0 0-58,0 0 0,0-3 0,0 0-28,0 1 1,0 1 0,0 2 6,0-1 0,0-3 0,0 0 17,0 1 0,3 1 1,0 1-4,-1 0 0,-1-3 0,0 0 13,2 1 1,-2-2-1,2 1 1,-2 2 0,0 0-5,2 1 1,-2 0-1,2 0-28,-2 0 1,-1-3 0,0 0-29,0 1 1,0 1 0,0 1 0,0 1 10,0-1 0,0-3 0,0 0 1,0 1 19,0 1 1,0 1 0,0 0 0,0 0 29,0 0 1,0 0-1,0 1 1,0-1 61,0 0 1,0 4-1,0 1-66,0 0 1,0-1-1,1-3-61,2-1 1,-2 0-1,2 0 46,-2 0 0,-1 0 0,0 0-23,0 0 0,1 0 0,1 0 8,1 1 0,0-4-40,-3 0 0,3 0-1,0 3 1,0-3 0,-2-1-1,2-1 1,-2 3 0,3-2 8,0 0 0,-3 3-4,3-2 1,-2-1-1,0 1-2,1 2 0,0-3 0,-2 0 0,1 0-36,1 0 1,0-2 29,-3 3 0,3 0 5,0 3 1,0-3 0,-2 0 58,2 1 1,-2-2 1,2 1 1,-2 0-38,-1 4 1,0-4 0,0 0-26,0 1 0,0-2-19,0 1 0,0-3 12,0 3 0,0 0 30,0 3 1,0-3 8,0 0 1,0-3 0,0 3 14,0 2 0,0-3-38,0 1 1,0-3-6,0 3 1,0-3-7,0 3 1,0-3-29,0 3 44,0-4-5,0 6-1,0-7-56,0 3-43,0-4-119,0 0 134,0-4 1,0 2 13,0-4 1,0 3 0,1-2 0,1 0-41,1 0 0,0 2 1,-2-3 8,2-1 1,-2-2 103,2 0 1,1 3 0,-1 0-19,-1-1 0,-1 2 0,0 0 65,2 1 1,-2 0-37,2 1 0,-1 2 0,0-3 8,1 0-25,0 3 1,-2-6-11,2 4 5,-1 0 28,2 3 60,-4 0 85,0 0 8,4 0-58,-3 0-84,3 0-15,-4 0 1,0 1 0,-1 1 27,-2 1 0,2 4-39,-2-1 1,-1-1 0,0 1 0,1 0-11,-1-1 1,2 3-1,-3-2 1,1 2 1,0 0 0,2 0 0,-1-2-3,1 1 1,-2 1 0,1 1 80,1 0 0,0-1 1,0-1-32,-1-1 0,0-3-3,3 3 1,0-3 58,0 3 95,0-4 47,0 3-180,0-5 1,0-1-32,0-3 0,0 2-63,0-4 1,0 3 1,0-3 1,-3 3 0,-1-2 9,-1 1 0,2 0 12,-3 1 0,0 2 10,-3-2 1,0 1 0,2 0-53,1-1 1,0 0-331,-3 3 1,0 0-288,0 0 1,3 0-2582,0 0 3246,4 0 0,-2 0 0,4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33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137 274 8098,'-10'0'-166,"2"-2"0,-1-2 184,1-1 0,3 0 1,-4 4 26,3-4 1,-1 3-52,2-3 0,3 1 266,-3-1-101,3 4 0,4-6 25,3 7 0,-1 0-73,6 0 0,-5 0 1,3 2-28,-1 3 1,3-2-51,-5 7 1,2-1 0,-4 2-1,2 0-26,-1 0 0,-1-2 0,0 1 0,3 2-35,-3 1 0,-1 2 0,-2 1 22,0-1 1,0 0 0,0 0-1,0 0-7,0 1 1,0-1 0,0 0 8,0 0 0,0 0-2,0 1 0,0-1 1,0 0 1,0-5 1,0 0 52,0-6-12,0 2 1,1-11-1,3-2-36,1-1 1,0 3 0,-4-3 0,3-1-35,1 1 0,2 4 1,-4-2 11,2-1 0,7-2-11,-2-6 0,2 0 0,0 1 23,-2 4 1,-7 2 0,4 5 10,0-3 1,-4-4 4,7 5 1,-6-1-9,1 0 0,-4 5 0,-2 1 1,-4 10 1,1-2 0,-6 2 68,-2 2 0,4 0 1,-1 0-1,1-4-8,-1-1 1,4 5 0,-5-2 25,-2 4 1,4-4-1,-2-2-45,-2-1 0,4 3 0,-1-3-33,2 1 0,1-4-5,1 1 0,-4-4 19,-6-1 0,5-1-22,0-4 1,5 1 0,-4-6 20,3-2 0,-1 4 0,3-2-23,-1-2 1,-5 3-190,5-1 1,-5 0-884,5-5-316,-7 7 1388,10 1 0,-4 0 0,6-1 0</inkml:trace>
  <inkml:trace contextRef="#ctx0" brushRef="#br0" timeOffset="696">426 167 6796,'-7'-8'5,"6"1"0,-6 9 85,7 3 1,0 3 0,0 9-1,0 2 0,0 1 1,0 0 0,1-3-1,3 2-41,1 1 1,0 5-1,-3-5 1,1-1 10,2-2 0,0 0 0,-5 1 47,0 3 0,0-1 54,0-5-201,7-7 1,-5-8-1,4-10 1,-1-3-51,0-2 1,1-1 0,-6 1-1,1 0-122,4 0 1,-3 0-1,5-1 174,-1 1 1,-2 0 52,6 0 0,0 1 1,5 4 19,0 5 1,1 4-1,-1 1 0,0 0 0,0 5 0,0 1 0,1 1 94,-1 0 0,0 5 0,-2-2-46,-2 3 1,-3-3 0,-5 1 0,2 0-11,-1 3 1,-4-4 0,-4 0 0,-2 0-29,-3-1 1,-1 2-1,-7-5 1,-1-1-48,-3 1 0,1-4 0,3 3 1,-1-3 25,-2-2 0,-1 0 0,6 0 0,0 0-16,0 0 0,5-5 1,-1-2 12,0-1 1,4 2-53,2-4 1,5 7 0,5-2 30,5 3 0,4-5 0,1-1 0</inkml:trace>
  <inkml:trace contextRef="#ctx0" brushRef="#br0" timeOffset="1202">790 289 8133,'-8'-9'78,"1"4"0,7 10-130,0 5 0,2 4 1,1 1-1,2 0 1,0 0-1,1 1-320,-1-1 1,5 0-1,-5 0-253,-2 0 625,6-6 0,-8 4 0,6-4 0</inkml:trace>
  <inkml:trace contextRef="#ctx0" brushRef="#br0" timeOffset="1700">851 182 6413,'0'16'0</inkml:trace>
  <inkml:trace contextRef="#ctx0" brushRef="#br0" timeOffset="2198">1109 289 8055,'-15'-2'0,"0"-1"-279,0-2 1,0-6-1,-1 6 466,1 2 1,0 1-188,0 2 0,1 7 0,4 3 80,5 4 1,4 1 0,1 0-46,0 0 1,0-5-1,0 1 1,1-1-41,4-2 0,-1 4 0,6-7 0,0 0-87,-2 2 0,6-6 0,-4 5 0,3-5 11,3-1 1,-6 0-1,0 0 1,0-1 0,0-3-1,-1-3 1,-1 1-1,-1-3-25,0 1 1,-1-1 0,-2-2 170,1 0 1,5 1 3,-5-5 1,2 7 40,-2 3-88,-4 3 0,8 9 1,-6 3-69,2 3 0,0 2 0,-3-1 0,1-2-627,2-2 673,7 0 0,-3 5 0,6 0 0</inkml:trace>
  <inkml:trace contextRef="#ctx0" brushRef="#br0" timeOffset="2199">1383 274 7535,'-7'-16'-520,"4"1"1,-6 0 819,2 0 1,2 5-227,5 0 0,-1 6 0,-4-1-44,-6 3 0,3 7 0,-2 2 0,-2 2 4,-1 2 1,2 1 0,3 0 0,0-2-24,-1 2 1,6-4 0,-2 3-27,3 0 0,2-2 0,2-1 0,3-1 40,5-4 0,0 1 1,4-1-1,2 2-28,1-1 0,2-3 0,-1 1 1,3 1 5,-3 2 0,-1 0 0,0-5-1,3 0 1,-3 6 0,2 0-31,-8 3 1,-4-4 0,-8 5-86,-5 2 0,-7-6 0,-7 1 1,1-2-62,2 0 0,2 0 0,0-5 0,0 0 174,0 0 0,-7 0 0,-2 0 0</inkml:trace>
  <inkml:trace contextRef="#ctx0" brushRef="#br0" timeOffset="2813">1793 410 7945,'-9'0'186,"3"0"0,4-5-203,-3 0 1,3-2 22,-3 2 0,3 2 1,1-6-1,-3 1 75,-1 0 1,0 3 0,5-6-30,0 0 0,0-3 1,0-1-1,0 0-31,0 0 0,0-1 0,0 1 0,0 0 16,0 0 0,2 0 0,1-1 0,2 1-30,-1 0 1,-1 0 0,0 0 0,3-1-20,-3 1 0,-1 0 1,-2 0 16,0 0 0,0 5-15,0-1-46,0 1 60,0 2 0,0 3 147,0 10 0,5-2-102,0 7 0,5 1-47,-5 4 1,5 0 29,-5 0 0,5-5 1,-3 0-46,1 2 0,-4-3 0,3-1 1,-2 0 3,0 1 0,5-4 0,-3 5 1,1 2 0,-5-4 1,4 1-50,0-2 56,-5-2-35,4-5 1,-6-2-37,0-3 1,-6-4 0,-5-6 9,-2 0 0,-1 0 1,3 1-1,0 3 27,0 0 0,2 3 1,-1-4-1,0 2 46,2-2 1,-4 4-1,5-1 1,0 1 90,0-1 0,-3 4-61,5-5 1,-1 7 168,0-2 62,5 3-172,-6 2-75,7 0 0,5 2-22,0 3 0,0-2 1,-3 6 2,3-3 0,-3 6-79,3-2 1,-9-1-1,-1 1 1,0 0-404,-2-1 1,-1 4 475,-7-3 0,0 4 0,-1 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37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31 183 8046,'-11'-14'-409,"1"4"0,7 2 1017,-2 3-804,3-4 225,2 1 0,5 3 0,2 8 43,1 2 0,-2 7 0,2-2-59,-1 4 0,-1-4 0,-2 0 0,3 2-15,1 1 0,-5-3 0,4 0 0,-2 2 26,0 2 1,2-4-1,-4 0 1,4 2 358,2 1-339,1-4 0,0-4 0,-2-10-49,-1-5 0,-2-4 0,-5-1 3,0 0 1,0 0 0,0-1 0,0 1-54,0 0 0,-5 0 0,0 0-198,2-1 1,1 6-141,2 0 1,0 5-172,0-5 1,2 7 563,3-2 0,3 10 0,7 3 0</inkml:trace>
  <inkml:trace contextRef="#ctx0" brushRef="#br0" timeOffset="506">365 122 8046,'-15'-5'0,"-1"0"-409,1 2 1,0 1 0,0 2 0,0 0 643,-1 0 0,6 0 0,0 2-108,-2 3 1,1 3 0,0 7 0,6 0-92,4 1 0,1-6 1,0 0-1,0 2 1,1-1-1,4 1 1,6-3 7,2-3 1,4 5-1,1-6-109,3-2 0,-1-1 1,-5-2-1,0 0-82,1 0 1,-1 0-1,0 0 24,0 0 1,-1-2 0,-3-1 0,-2-4 39,-2-2 1,3 4 0,-5-5 81,-2-2 0,-1-1 0,-2-2 118,0 0 1,0-1 17,0 1-14,0 0-99,-7 7 1,5 3 0,-4 10-17,-1 5 1,5 3-1,-3 2-19,3 1 1,2-1 0,0 0-102,0 0 1,0-5-1,2 0-534,3 2 648,-3-5 0,11 0 0,-4-7 0</inkml:trace>
  <inkml:trace contextRef="#ctx0" brushRef="#br0" timeOffset="1005">562 92 8039,'-15'0'27,"5"0"1,1 1 52,3 4 1,-4-1-180,4 6 1,1-5 0,5 5 138,0 2 0,0-4 1,2 2 23,3 2 1,-3 2 0,3 1-13,-3 0 0,-1-6 0,3-3-14,1 1 0,1-5-85,0 3 1,-3-5-81,7-5 1,-7 1 0,4-6-1,-2-2 1,2 1 0,0-1 35,-1 2 0,5 0 1,-5-4-1,1 2 71,0 2 0,3 5 1,-3-3 48,1 1 1,-3-3-18,5 5 0,-1-2 57,1 2 1,-2 3 62,-3-3 0,-3 10-36,3 5 1,-3 4-1,-2 1-27,0 0 0,0 0 0,0 1-82,0-1 1,0 0-273,0 0 0,0 0-823,0 1 1108,7-8 0,-6 5 0,6-4 0</inkml:trace>
  <inkml:trace contextRef="#ctx0" brushRef="#br0" timeOffset="1516">714 1 8039,'-8'0'-242,"1"1"-58,7 4 0,0 4 1,0 6 299,0 0 0,7 7 0,1 2 0</inkml:trace>
  <inkml:trace contextRef="#ctx0" brushRef="#br0" timeOffset="2029">972 122 8039,'-15'-15'-52,"0"5"1,0 1-1,-1 1 1,1 1-1,0 0 1,0 4-78,0 1 0,5 4 0,-1 3 175,0 5 0,-3 4 0,1 1 1,3 0 70,4 0 0,3-5 0,0 0 1,-2 2-6,1 2 1,3-4 0,2-2-1,4 1-76,5-1 0,-1-4 0,1 2 1,2-1-128,1 0 0,3 1 0,-1-6-68,0 0 0,0 0 0,-1-2 0,-3-2-214,0-1 0,-3-6 0,4 0 273,-2-2 1,-7 3 0,4 0 223,0-2 1,-6-2 0,5-1 220,-5 0 1,-1 5-59,0 0-262,0 0 0,0 3 0,0 7-114,0 8 0,0 6 0,0 1-111,0 0 0,0 0 0,0 1-176,0-1 1,0-5 97,0 0 278,0-7 0,5-3 0,2-10 0,1-3 0,-4-2 0,3-1 0,-2 1-4,0 0 0,5 0 1,-3 1-1,-1 3 68,1 0 1,0 3 160,-2-2 1,-2 3-144,7 7 1,-6 2 0,1 3-25,-3 5 0,-2 3 0,0 3 1,0-1 113,0 0 1,0 0 0,0 0 111,0 1 1,-2-1 0,-2 0 390,-1 0-493,0 0-177,5-6 1,0-4-1,0-10-134,0-5 1,2-4-1,1-1 1,4 0-1,0 0 1,1-1-1,1 1 1,3 0-39,1 0 0,-3 5 1,0 1-1,0 1 135,-1-1 1,4 6 0,-2-2 154,2 3 0,2 2 0,-1 2 6,-4 3 1,2-2 0,-6 8 0,1 0-79,0 3 1,-2 1 0,-5 0-1,2 0-46,3 1 1,-4-5 0,4 3-409,-3 3 0,-2 1-619,0-2 1022,0-8 0,0 5 0,0-4 0</inkml:trace>
  <inkml:trace contextRef="#ctx0" brushRef="#br0" timeOffset="2542">1443 46 8030,'-13'-2'-47,"1"-1"0,2-2-75,-2 2 0,3 1 0,-1 4 0,-2 1 213,-1 2 1,3 7 0,0-2 0,-2 3 63,-2 3 0,4-1 0,2 2 0,1 1 53,4 3 1,1-1-1,2-5 1,0 2-117,0 3 0,7-3 0,3 2 0,3-6-156,3-3 1,-1-1-1,0 1 1,0-5-283,0-4 1,2-1-1,2 0-529,1 0 0,0-6 875,-5-4 0,1-4 0,-1-1 0</inkml:trace>
  <inkml:trace contextRef="#ctx0" brushRef="#br0" timeOffset="3062">1504 168 7039,'-10'0'991,"0"0"-777,13 0 0,-6 0 0,11-2-122,-1-3 1,-2 1 0,-4-4 0,3 0-48,1-1 1,0 4 0,-5-5 1,0 0-118,0-5 296,0 6 0,0 4-58,0 10 1,-5-1 0,0 6 0,1 2-32,3 1 0,1 2 0,0 0 1,0 1-155,0-1 0,0 0 1,1 0-1,5 0-302,4 1 1,3-1 0,2 0 0,2-2 319,3-2 0,4 2 0,6-5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05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31 7994,'-5'-8'-373,"3"0"1,0 3 149,-1-1 0,3 4 1,-1 1 370,3 2 0,3 4 1,-1 3-1,-1 0-87,1 0 0,0 3 0,-3 0 0,2 1-24,-1 0 0,-1 2 1,-1-2-1,0 2-16,0-1 0,0-2 0,0 1 0,0 1-73,0-1 0,0-1 1,-1 1-1,-1 0-114,-1-2 1,1-1 0,2-1 0,0 0-500,0 0 665,0-4 0,-4 3 0,0-2 0</inkml:trace>
  <inkml:trace contextRef="#ctx0" brushRef="#br0" timeOffset="536">31 312 7994,'-8'0'392,"0"0"-288,0 0 1,4-1-1,2-1-173,4 0 0,2-1 0,5 3 0,1 0 23,1 0 0,3 0 0,-1 0 0,2-1 44,1-2 0,3 3 1,0-4-1,0 1 1,-1 1-1,1-1 0,-1 0 1,-1 0-54,-1-2 0,0 3 0,-1-3 0,-1 2-160,0 1 1,-4 0 0,0 0-258,-1 0 1,-2-2-146,-1 1 617,-3 2 0,-3-6 0,0 3 0</inkml:trace>
  <inkml:trace contextRef="#ctx0" brushRef="#br0" timeOffset="1048">55 457 7903,'5'-1'-270,"-3"-2"3,-1-2 0,2 0 1,1 1 179,0 0 0,-1 2 151,2 2 1,-3 0 0,0 3-33,-1 2 1,-1 4 0,0 0 0,0 3 5,0 0 1,-1-1-1,-1 2 1,-3-1 76,1 1 0,-3-3 1,1 3-1,0-2 3,1-1 1,-1-1-1,2-1 1,0 0 109,-3 0 0,3-2-182,-2-1 0,5-4 0,-2-1 1,2-5-99,1-2 1,1-3 0,2-2 0,1-1-1,1-1 1,1 0 0,-1 0 0,1 0-46,-1 0 0,-2 1 0,2 1 1,0 0 94,0 3 0,1 0 1,-2 1-1,-1 2 41,1 1 1,2 3-22,-1-1 1,0 3-1,0 0 21,1 3 0,-1 2 0,-1 3 39,0 0 0,-1 0 1,-1 0-1,1 0 0,2 0 0,-2 0 0,0 0 0,0 0 1,-2 0-1,3 0-36,-1 0 0,-2-3 40,2 1 282,1-1-325,-3-1 1,3-1-1,-4-6 1,0-2-11,0-2 1,0-1 0,0 0 0,0 0-13,0 0 0,0-1 0,0-1 0,0-1-105,0 2 1,0 0 0,0 1-566,0 0 0,3 0 653,3 0 0,1 0 0,1-1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07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32 7505,'4'-4'-627,"-3"-1"584,1 3 0,-1 0 207,-1-3 1,0 2 0,1-2 548,2 2-156,-2 0-547,2 3 0,-6 0 0,-3 1 1,-1 2-1,-1 1 0,0 2 28,0-1 0,-3 0 1,1 2-1,-1 0-2,-1-2 1,2 0-1,-2 2 1,-1 0-15,1-2 1,2 0 0,-1 1-1,2-2 16,1 0 1,0-1-81,0 0 0,1-1 16,2 3 1,5-3-1,5 1 70,2-2 0,1-1 0,0 0 1,1 0-32,2 0 0,-2 0 0,2 0 0,-1 0-9,0 0 1,-1 0 0,2 0 0,-2 0-8,-1 0 0,0 0 0,0 0-15,0 0 1,0 0 0,0 0 10,0 0 0,-3 0 1,1 0-5,0 3 1,1-1-25,1 3 0,-3-3 53,1 1 0,-4-1 48,0 0 1,-1 0-29,-1 3 1,-3-3 0,-3 2-15,-1-1 1,2-1 0,-1 3 0,0-1-20,-1 0 0,-1-1 0,-1 2 1,-1 1 0,0-2 0,-1 3 1,2-1-1,-1 1-4,-1 1 0,1 0 0,1 0 1,-1 0 15,-1 0 1,1 0-1,2-1 1,-1-1-13,1 0 1,-1-1 0,0 3-1,2-1-9,-1-1 1,4 1 0,-1-3 0,-1 2 9,2-1 0,0-2-1,4 2 0,1-3 17,2 1 1,-1-3 0,3 0-1,1 0 1,1 0 0,1 0 0,0 0-13,0 0 1,0-2-1,0-1 1,1 1-12,-1 1 1,0 0 0,0 0-1,0-2-9,0 1 0,-1 0 0,-1 1 0,-1-2-66,2 1 1,0 1-1,1 1-236,0 0 1,0 0 29,0 0 1,0 0-122,0 0 0,-4-1 1,0 0-586,0-2 987,-4 0 0,8 0 0,-4-2 0</inkml:trace>
  <inkml:trace contextRef="#ctx0" brushRef="#br0" timeOffset="783">321 193 7898,'-4'-4'-1528,"0"3"1511,1-1 647,2 1-476,-3 1 0,4 1-92,0 1 0,0 0 0,1 3 0,1-1 0,1 1 1,2-3-1,-1 4-64,0 0 0,1 1 0,1 0 1,-2-1-120,0 0 0,2-2 0,-1 2 0,0-1-48,0-1 1,-2-1-1,2-1-32,2 1 1,-3-1 0,1-2 200,2 0 0,-3-3 0,1-3 0,-2-1 0,0-1 0,-3 0 0,0 0 0,0 0 0,0 0 0,0 0 0,0 0 0,0 3 0,0-1 0,0 0-81,0-1 1,3-1-1,-1 0 229,0 0 0,-1 0 155,-1 0 1,-1 3-163,-2 3 1,2 1-1,-4 2 1,1 1-61,-1 4 1,1 1-1,-3 1 1,2 1-26,-1 1 1,1 0 0,0 3-1,-1-1-42,-1 1 0,-1-3 0,0 3 0,2-2-17,1-1 1,-1-1-1,-1-1 1,1 0-251,1 0 1,3-2-849,-1-1 1101,2-3 0,-2-2 0,-2-5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28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32 134 7899,'-8'-8'-480,"1"2"412,2 1 86,1 3 1,4-1-1,1 5-308,2 1 1,-1 0-1,3-1-267,1 1 557,1 3 0,1-1 0,0 3 0</inkml:trace>
  <inkml:trace contextRef="#ctx0" brushRef="#br0" timeOffset="521">8 294 7665,'-4'0'-377,"0"0"1</inkml:trace>
  <inkml:trace contextRef="#ctx0" brushRef="#br0" timeOffset="2616">265 166 7988,'-5'0'-854,"0"0"-57,-2 0 926,0 0 0,2 0 192,-1 0 0,5 1-139,-2 1 1,5 3 0,1 2-25,2-2 0,-3 2 1,1-2-1,0 0 9,-1 1 0,4-1 1,-3 3-34,2 0 0,-2 0 0,1 0 0,0 0-20,1 0 1,-3 0 0,0 0-11,-1 0 0,-1 0-4,0 0 0,0 0 0,-1-1 19,-1-1 1,-3-3-1,-3-3 1,0 0-25,0 0 1,-3 0 0,1 0-1,-1 0-152,-1 0 0,4-1 1,-3-1-1,2-4-170,1-1 341,3-1 0,-5 0 0,1 0 0</inkml:trace>
  <inkml:trace contextRef="#ctx0" brushRef="#br0" timeOffset="3153">225 29 7988,'0'-8'-1379,"0"0"1399,0 0 1,0 5 0,1 2 0,1 3-131,0 3 1,2-3-1,-2 4 1,1 0-167,2 1 276,-3 1 0,5 0 0,-3 0 0</inkml:trace>
  <inkml:trace contextRef="#ctx0" brushRef="#br0" timeOffset="3699">305 134 8023,'0'-5'-286,"0"2"1,0 3 0,0 3 302,0 3 0,0 1 2,0 1 1,1 0 0,1 0 5,1 0 1,0-4-1,-1 0-13,1-1 1,0-2 0,-1 3-45,1-1 0,3-2 0,-1 2 1,0-5 0,-1-1 0,1-2 42,-1-1 1,-2-1-1,2-1 17,-1 0 1,-2 0 0,3 0-25,-1 0 1,-2 2 0,3 2-330,-1 0 0,-1 2 44,3 2 0,-2 0 281,2 0 0,-3 3 0,2 2 0,-4 3 0</inkml:trace>
  <inkml:trace contextRef="#ctx0" brushRef="#br0" timeOffset="4216">466 110 7988,'0'-6'-592,"0"1"204,0-1 0,0 1 0,0 0 805,0-1 0,0 1 0,-1 1-194,-2 0 1,-1 5-170,-4 4 0,1 2 0,1 1-21,0 0 0,4-2 0,0-1-43,1 1 1,1 2-6,0 0 0,3-3 0,3-1 0,1 0 3,1-2 0,-3 1 1,1 0-1,0-1-4,1-1 1,1 1-1,0 1-5,0-1 1,0 2 109,0 2 0,-3-2-35,-3 1 1,-3-2-1,-3 2 1,0-2-39,-3-1 0,0-1 1,-1-1-1,0 0-176,0 0 0,0 0 0,0 0-256,0 0 1,3 0 0,0-1-404,2-2 819,0-1 0,6-4 0,2 0 0</inkml:trace>
  <inkml:trace contextRef="#ctx0" brushRef="#br0" timeOffset="4217">546 13 7988,'-1'5'-453,"-1"-3"1,1 0 0,-2 1 501,2 2 1,1 2 0,0 1 0,0 0-85,0 0 1,1 3 0,1 1 0,1-1-44,-2 1 1,3 1 0,0-1 0,-1-1-14,1 1 0,-1-2 1,-1-4-1,1-1 91,-1 2 0,2 0 0,0 1 0</inkml:trace>
  <inkml:trace contextRef="#ctx0" brushRef="#br0" timeOffset="4724">546 142 7988,'-2'-6'-9,"-2"2"0,1-1 493,-1 1-571,1-1 1,7 0 0,1 2 0,2 3-102,1 0 0,1 0 0,1 0 0,2 0-138,0 0 1,-1 0 325,2 0 0,1 0 0,2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36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232 201 7754,'0'-8'-1478,"0"3"2302,0-1-405,0 5-329,0-3 1,-1 5-18,-2 2 1,2-2 0,-5 2-15,0 1 0,-1-1 1,-1 3-1,0-1-17,0-1 0,-1-1 0,-1-1 0,-1 1 5,2 2 0,0-3 1,1 0-1,0-1-14,0-1 1,2 3 0,1 0-45,-1-2 1,-2 0-22,0-1 25,0 0 1,4 1-21,1 2 7,2-2 8,1 2 36,0-3 1,4 0-23,1 0 0,0 3 1,0 0-3,1-2 1,-1 0-1,0-1-2,1 0 0,2 0 1,0 0-1,0 0 1,0 0 0,0 0-28,0 0 0,0 3 0,0 0-29,0-1 1,0-2 0,-1 1 34,-2 2 1,0-2 72,-3 2 1,-1-2 71,2 2-92,-2-2 0,-4 3 1,0-2-1,-2 1-30,-1-1 1,-1 1 0,-1 0-1,0 0 6,0 0 1,0-1 0,0 2-1,0 1 9,0-1 1,0-1-1,0 1 1,0 1-17,-1-1 0,1-1 1,0 1-6,0 0 0,0 1 0,0-1-16,0 0 0,0-1 13,0 2 1,3-2 3,0 2 1,3-2 11,-1 3-1,2-5 0,1 6 1,4-6 19,1 2 1,-1-1 0,-1 0 0,1 0 0,0 1 0,4-3-14,0 0 1,-2 0-1,-1 0-13,1 0 1,1 0-1,1 0-5,0 0 1,1 0 0,-1 0-1,0 0-49,0 0 0,-3 0 1,0 0-1,2-1-53,0-2 0,1 2 0,0-1-68,0 1 1,-1 0 0,-1-1 0,0 0-269,0 0 0,-2 0 443,2-1 0,-1 2 0,3-2 0</inkml:trace>
  <inkml:trace contextRef="#ctx0" brushRef="#br0" timeOffset="1883">31 514 7949,'-5'-5'-729,"0"0"0,2 3 842,-3-1 0,5 3-93,-2 3 1,2-1-1,1 3 45,0 1 0,0 1 0,0 1 23,0 0 0,0 1-87,0-1 1,1-1 0,1-1-51,0-1 0,2-3 0,-1 1-168,2-2 0,0-1 48,0 0 1,-1-4-1,2-1 169,-4-2 0,3-1 0,-1 0 0</inkml:trace>
  <inkml:trace contextRef="#ctx0" brushRef="#br0" timeOffset="2439">7 442 6759,'-4'1'-39,"1"2"1,3-2-1,2 2-37,0 1 76,5-3 0,-3 2 0,4-3 0</inkml:trace>
  <inkml:trace contextRef="#ctx0" brushRef="#br0" timeOffset="2939">112 482 7949,'-6'0'-510,"2"-1"188,0-1 0,1 1 359,0-2-55,2 2 1,0 2 0,5 1-200,0 1 0,-1 2 0,1-1 217,0 0 0,2-2 0,-1 1 0</inkml:trace>
  <inkml:trace contextRef="#ctx0" brushRef="#br0" timeOffset="2940">112 538 7747,'-4'-4'-1397,"4"-2"1514,0 3 1,1 0 0,4 3-234,1 0 1,2 0 0,0 0-220,0 0 335,-4 0 0,3 0 0,-2 0 0</inkml:trace>
  <inkml:trace contextRef="#ctx0" brushRef="#br0" timeOffset="3445">224 490 7483,'-5'0'-983,"0"1"991,2 2 0,0-1 61,3 3 1,0 0-118,0 3 1,0 0 0,0 0-1,0 0 1,1 0-308,1-3 355,-1-1 0,3-4 0,-4 0 0</inkml:trace>
  <inkml:trace contextRef="#ctx0" brushRef="#br0" timeOffset="3948">95 57 7271,'0'7'520,"-3"-2"-660,2-1 1,-3-1 104,1 3 1,2-2 21,-2 1 0,2 1 0,1 2-55,0 0 0,0 0 45,0 0 0,0 0 27,0 0 1,1-4-1,1-2-31,1-4 1,-1 1-1,-2-5 1,0 0 16,0-1 0,0-1 0,0 0 0,0 0 5,0 0 0,0 2 1,0 1-1,0-1-10,0-1 1,1 1-1,1 1-30,1-1 0,-1 1 1,-1 1 41,2 0 1,-2 1 0,3 1 103,-1-1 1,-1 1-64,3 5 1,-2-2-1,1 3 1,0-1 52,-2 2 0,0 0 0,-1 0-44,2 2 0,2-3 1,-2 1-1,0 1 17,0-2 0,-2 1 1,3-4 44,-1 2 0,-1 0-21,3-3 0,1 0-53,2 0 0,-4-1 0,-1-2-40,-2-2 0,-1 0 0,0 0-71,0-1 1,0-1-1,0-1 1,0 0-200,0 0 0,-1 0-219,-2-1 0,1 1 494,-3 0 0,3 4 0,-1 0 0,3 4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41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17 7942,'0'5'-370,"0"0"1,0 1 379,0 2 0,0 0 1,1 0-24,1 0 0,0-3 1,3 0-1,1-1 35,-2 0 0,3-1 1,-1 2-1,1-2-17,1-1 1,0 2 0,0-2-85,0 0 1,0-1-1,0-1-235,0 0 1,0 0-15,0 0 188,-3 0 52,-2 0 1,-3-1 87,0-2 0,-3-1 0,2-4 0,-3 0 0</inkml:trace>
  <inkml:trace contextRef="#ctx0" brushRef="#br0" timeOffset="667">129 0 7903,'-8'0'-279,"0"0"1,3 0 0,-1 0 128,0 0 0,2 0 1,-2 1 416,0 2 1,-1 1-176,-1 5 1,1-1-1,0 0-44,2 0 0,1 0 0,-3 0 0,3 0-43,0 0 0,1-3 1,1 0-1,-1 2-328,2 0 0,-3 1-440,1 0 763,1 0 0,-2 0 0,0 0 0</inkml:trace>
  <inkml:trace contextRef="#ctx0" brushRef="#br0" timeOffset="1182">185 81 7903,'-8'-4'-48,"4"3"1,0-1 0,4 4-44,0 4 0,3-2 1,0 1-59,2 2 1,-2-1-1,1 0-229,0 0 1,-1-4 377,0 4 0,-2-5 0,2 3 0</inkml:trace>
  <inkml:trace contextRef="#ctx0" brushRef="#br0" timeOffset="1697">217 17 7903,'-5'0'27,"1"-1"1,-1-1-611,1-1-759,2 0 1342,-2 3 0,4 4 0,0 1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48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81 7067,'-8'-7'45,"0"1"0,2 3 0,2 4 0,0 1 68,-1 4 1,1 2 0,-3 2 0,2 1-72,-1 2 0,1 0 0,1 3 1,-1 0-17,1 0 0,2 0 0,-1 0 0,3 0-17,0 0 0,0 0 1,0-3-1,3-2-132,2-2 0,3-1 1,0 0-1,0-1-106,0-2 0,0-1 1,0-4-1,0 0 229,0 0 0,3 0 0,2 0 0</inkml:trace>
  <inkml:trace contextRef="#ctx0" brushRef="#br0" timeOffset="507">153 169 7569,'0'-4'-95,"0"1"1,0 6 0,0 3 0,0 3 0,0 2 85,0-2 0,0 3 0,0-1 1,0-1 8,0-2 0,0 1 0,0 1 57,0 1 1,0 0-49,0-3-25,0 0 1,0-5-1,0-3 1,0-4-3,0-3 1,0-2-1,0-1 1,1-1 4,2 1 0,-2 1 0,1 1 0,0 0 7,1 0 0,-2 0 1,2 0 8,1 0 0,0 0-7,4 0 1,0 4 0,0 1 2,0 2 0,-2 2 1,-2 2-1,1 2 1,-1 2 0,-2 1 0,1 0 0,0 0-20,0 0 1,0 0-1,-3 0 1,0 0-14,0 0 0,0 3 0,0 0-268,0-1 0,0-4 301,3-1 0,2-3 0,3-2 0,0-4 0</inkml:trace>
  <inkml:trace contextRef="#ctx0" brushRef="#br0" timeOffset="1015">306 209 7923,'0'-8'-695,"0"0"671,0 4 1,-1 0 94,-2 4 0,2 4 0,-2 1-6,-1 2 1,3-1-1,-1-1 1,1 1-30,1 1 1,-3-1-1,0-1-6,2 1 1,1 1-59,2 1 0,2-2 0,2-2-23,-1 0 1,1-1 24,2-3 0,-1-4 0,-2-1 22,-2-3 1,-2 0 0,-1 0 17,0 0 0,0 0 0,0 0 0,-1 1 40,-2 2 0,-1-1 1,-4 3-171,0 1 1,2 1-133,1 1 1,3 1-1,0 2-174,1 2 422,1 2 0,3 1 0,2 0 0</inkml:trace>
  <inkml:trace contextRef="#ctx0" brushRef="#br0" timeOffset="1514">426 137 7923,'-5'0'-230,"0"0"1,-2 0-188,0 0 1,2 0 0,0 1 410,2 2 1,0 1 0,3 4 0,0 1 104,0 2 0,1-1 1,1 2-1,1 1-220,2-1 0,-3-2 0,3 1 0,-1-3 121,1 0 0,-3 1 0,5-1 0,-3 0 0</inkml:trace>
  <inkml:trace contextRef="#ctx0" brushRef="#br0" timeOffset="1515">418 209 7923,'-3'-4'-176,"3"1"1,1 2-1,7 1 1,0 0-29,1 0 1,4 0 203,0 0 0,2 0 0,2 0 0</inkml:trace>
  <inkml:trace contextRef="#ctx0" brushRef="#br0" timeOffset="2026">683 217 7944,'-8'-3'9,"3"2"-214,-1-2-60,5-1 226,-3 3 1,4-2-1,1 5 28,2 1 1,-2 3 0,2-2-1,0 2 36,0-1 0,2-2 0,-2 2 42,2 1 0,-3-1 0,0 0 81,-1 1 1,2-1-104,0 0 0,-1-4-195,-2-1 0,1-1 1,1-4 59,1-1 0,2-2 1,-1 0 20,0 0 1,0 3 0,3 0-3,-2-2 1,0 3-1,3 0 25,1 0 1,-1 1 0,0 3 1,-1 1-29,-2 2 1,-1 1 0,-4 4-109,0 0 1,0-2 6,0-1 174,0 0 0,0 3 0,0 0 0</inkml:trace>
  <inkml:trace contextRef="#ctx0" brushRef="#br0" timeOffset="2535">836 193 7543,'0'-4'-233,"0"0"0,0 10 223,0 2 0,0 0 1,0-3-1,0 1 13,0 1 1,0-1-1,0-1 47,0 1 1,1 1-1,1-1 21,0-1 0,4-3-90,0 1 0,1-3-48,1-3 0,-1-2 0,-2-3 35,-2 0 1,-2 0 0,-1 0 43,0 0 1,-1 3 0,-2 0 5,-2-2 1,-2 4-1,-1 0-95,0 2 0,0 1 0,1 1-85,1 2 1,2-1 0,2 3 161,-1 1 0,1 1 0,2 1 0</inkml:trace>
  <inkml:trace contextRef="#ctx0" brushRef="#br0" timeOffset="3061">932 193 7856,'-3'5'-703,"2"-1"583,-2-1 1,1-2-1,0 2 170,0 1 0,-1-2 0,2 3 25,-1 1 1,1-1 23,-2 0-98,2-3 1,2 1 0,2-3-51,2 0 1,-1 0-1,1 0 1,-1-2-164,1-1 1,0-3 194,3 0 1,0 0 0,-1 0 0,0 2 54,-2 0 1,-2 0 0,1 2-33,0-4 1,2 3 0,-2-1 6,1 1 1,-1 2-24,-1-2 1,-1 2 15,3 1 36,-3 0 0,2 1 12,-4 2 1,0 1-1,0 4 46,0 0 1,0 0-28,0 0 0,-1-1 1,-1 0 15,-1-2 1,1-2-52,2 2-251,0-3 122,0 1 0,0-5 1,2-2-1,1 0 0,0-2 1,-1 1-1,2 0-2,0-2 0,2 0 1,1-1 103,-2 0 1,0 4 0,-4 0 0,3 2 55,0-1 1,-1 0-1,2 3-31,2 0 0,-3 0-12,1 0 1,-3 4 0,1 1 43,-2 2 0,-1-1 1,0-1 9,0 1 1,0-1-40,0 0 1,0-2-41,0 2-104,0-3 1,0 1-10,0-6 0,3-2 103,3-3 1,1 0 5,1 0 0,0 1 9,0 2 1,-3 1-65,1 4 0,-4 0 0,3 1-58,-2 2 1,0 1 0,-3 4-56,0 0 0,3 0 173,-1 0 0,5 0 0,-3 0 0</inkml:trace>
  <inkml:trace contextRef="#ctx0" brushRef="#br0" timeOffset="3694">1245 193 7944,'0'-8'-75,"0"0"-43,0 0 0,0 3-27,0-1 1,0 4 130,-3-4 1,-2 5 0,-2-1 0,1 3-12,1 1 1,2 5-1,-2-2 1,-1 2 69,2 1 0,-2 0 1,2-1-1,0 0-15,1-2 0,-1-1 0,3 3 2,-2-2 0,1 0-66,5 3 1,1-3 0,4-2-1,0-3 1,0 0 0,0 0-210,0 0 0,-2 0 0,-1-3 133,1-2 0,1-3 90,1 0 0,-3 3 0,-2 1 129,1 0 109,-3 1-109,3 3 0,-4 1 42,0 2 0,0-1 0,0 3-37,3 1 0,-1-1 1,3-1-201,1 0 1,-1 1-1,0-2-22,2-1 0,-3-2 1,1 0-1,1 0 45,-2-3 0,0 1 0,-4-3 0,1-2 35,1 0 1,-1-1-1,2 0 1,-2 0 50,-1 0 1,0-1-1,-1-1 1,-1 0 47,-1 0 0,0 1 0,1 1 1,-1 0-49,2 0 0,0 0 0,1 0 0,-1 1-25,-2 1 0,2 2-82,-1 1 68,1 2 1,3 1 0,1 6 23,-1 1 1,1 2-1,0 1 1,-1 0 41,-1 0 0,1 2 1,1-2-1,-1 1-34,-1 1 0,-1-3 0,1 1 0,0-1-56,2-1 1,0 0 0,-3 0 0,1 0-161,1-3 1,-1 2 0,3-3 199,-1 1 0,-2-2 0,3-3 0</inkml:trace>
  <inkml:trace contextRef="#ctx0" brushRef="#br0" timeOffset="4211">1430 177 7944,'-3'5'86,"-1"-1"-61,-1-1 0,-2 1 0,5 4-300,0 0 1,1 0-1,1 0-101,0 0 1,0-2 51,0-1 324,0-3 0,0 1 0,0-3 0</inkml:trace>
  <inkml:trace contextRef="#ctx0" brushRef="#br0" timeOffset="4719">1414 81 7944,'-8'0'-204,"0"3"-492,0 3 0,4 1 696,1 1 0,2 0 0,1 0 0</inkml:trace>
  <inkml:trace contextRef="#ctx0" brushRef="#br0" timeOffset="4720">1478 169 8226,'-3'0'-349,"3"0"159,4 0 0,1 0 1,0 0 119,1 0 1,1 0 0,1 1 117,-3 2 5,2-2 0,-6 6 2,2-2 1,-2 0 0,-2-1-1,-2 0-47,-2 1 1,0-1 0,0 3 0,-1-2-4,-2 1 1,1-1 0,1-1 0,2 1 17,0-1 0,-1-1 133,2 2-132,0 0 0,4 0 0,2-2 0,2-2-59,2-1 1,1 0 0,0 0-1,0-1-152,0-2 0,0 2 1,1-2-1,-2 2-568,-2-2 755,2 2 0,-2-6 0,3 2 0</inkml:trace>
  <inkml:trace contextRef="#ctx0" brushRef="#br0" timeOffset="5220">1567 225 6886,'3'5'1,"-1"-2"1,3-3 0,2 0 0,-3 0 1,1 0 12,-2-3 0,2 1 0,-2-3-11,-1-2 0,-1 0 157,-1-1 0,0 0-98,0 0 1,-4 4-47,-1 1 1,1 3 0,1 2 0,0 1-20,0 2 0,1 0 0,2 3-48,0 0 0,0 0 0,0 0 0,0 0-116,0 0 0,2 0 0,2 0 0,0-2 166,3-1 0,0 1 0,1 2 0</inkml:trace>
  <inkml:trace contextRef="#ctx0" brushRef="#br0" timeOffset="5725">1735 193 7699,'-5'-2'0,"0"-2"-367,-2 0 0,3 1 212,-1-3 1,-1 5 0,-2-2 196,0 2 1,3 2 0,-1 2 0,1 2 16,1 2 0,-3-1 0,4-1 1,-1 1 126,1 1 1,-1 0-1,2 0 1,0-2-73,0 1 0,1 1 0,2 1 0,1-2 1,1-1-1,2 1 0,1-2 0,1 0-164,1-1 0,3-2 0,0 2 0,-2-2-255,0-1 0,-1-1 0,0-2 0,0-2 32,0-2 1,-3-2-1,-2 1 1,0-2 272,0-1 0,-1-3 0,-2 1 0</inkml:trace>
  <inkml:trace contextRef="#ctx0" brushRef="#br0" timeOffset="5726">1695 41 7559,'6'8'0,"-2"0"13,0 0 1,2 3-1,-2 3 1,2 1-77,-1 1 0,-1 3 0,2-1 0,-3 0-22,1-1 1,-3-2-1,2-1 1,-3-3-345,0-3 1,0 0 82,0 0 346,0-3 0,4-5 0,0-5 0</inkml:trace>
  <inkml:trace contextRef="#ctx0" brushRef="#br0" timeOffset="6227">1792 25 7920,'-5'-4'445,"-1"2"-541,3-3 1,1 0 0,5 0 0,2 2 179,3 2 0,0 1 0,0 1 1,0 1-78,0 1 0,0 3 1,1-1-1,0 3-30,2 0 1,0 2 0,-3 2-1,0 0 1,0 0 0,-1 1-1,-1 1 1,-1 1 19,-2 1 1,0 0 0,-4 0 0,-2 0-11,-2 0 0,-2 0 0,-1 0 0,-1-2-78,-2-1 0,2-3 0,-2 1 0,0-3-886,0-3 977,1 2 0,2-6 0,0 3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47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97 7196,'0'8'-34,"0"0"1,-2-2-1,-1-1-45,1 1 0,0 1 1,1 1-135,-2 0 0,0 0-299,3 0 512,0-3 0,0-2 0,4-6 0,0-2 0</inkml:trace>
  <inkml:trace contextRef="#ctx0" brushRef="#br0" timeOffset="546">14 9 7980,'-5'-3'-764,"0"0"765,3 1 1,1 3 0,4 0-1,1 3-319,0 0 1,1-1 317,-2 2 0,3 1 0,-2 2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00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121 510 8068,'-9'0'-622,"4"0"1,0 0 677,-1 0 1,1 0 0,0 0 487,-2 0 1,3 0-70,-1 0 0,2 0-245,-2 0 1,3-1-151,-1-1 1,3 0 0,3-3-90,2-2 0,1 0 0,1-1 0,-3 0-55,0 0 0,1 3 0,-1-1 0,-1 0 27,1-1 1,1 2 0,-2-1 0,-1 0 8,-2-1 1,0-1 0,0 0 22,0 0 1,0 3 0,0-1 0,0 0 3,0-1 0,0 1 0,-2 1 0,-2 0 3,0 0 0,1-2 0,-1 2 0,-1-2 29,1-1 0,2 2 1,-2 2-1,2-1-20,-1 1 1,0 1-1,2-1 1,0-1-3,-2 1 1,0 1-27,3-2-25,0 3 1,1-2 16,2 4 0,1 0 0,3 1 13,-1 2 1,1-1 32,-2 3 1,0 0-1,-1 1 1,1-2 5,-1 0 1,-1 1 0,1-1-1,1-1-19,-1 1 1,-2 2 0,2-1 0,-2 0 3,1 0 1,3 1-30,0 2 0,-2-3 46,1 0 0,-3-2 0,2 2 37,-1-2 1,-2-1-53,2-5 0,-2 1 1,-1-3-33,0-1 1,0-1 0,0-1 0,0 0-42,0 0 1,-3 0-1,0 0 1,1 0 10,-2 0 0,3 0 1,-2-1-1,-1 1 34,-1 0 1,0 1-1,1 1 1,0 1 12,2-2 0,-1 3 0,-1-1 0,1 1 19,-1 0 1,1 2-2,0-1 1,1 2-12,-3 1 1,2 0 0,-2 0 11,-1 0 0,1 4 1,0 1 23,-2 2 0,1 1 1,0 0-1,1 0 3,-2 0 0,3-2 0,-1-1 1,-1 1 5,2 2 0,-3-1 0,2-1 0,0-1-34,-1 1 1,4-1-520,-4 0-1365,5-3 1867,-3 2 0,11-8 0,2 0 0</inkml:trace>
  <inkml:trace contextRef="#ctx0" brushRef="#br0" timeOffset="747">361 221 8108,'0'-8'-296,"0"0"32,0 0 0,0 3 0,0-1 286,0 0 105,0 3 1,3 0-1,1 6-61,0 2 1,-1 0 0,2 2 0,1 2-45,-2 0 0,3 1 0,-2 0 0,0 1-27,0-2 0,0 3 1,1-1-1,-2-1 17,0-1 1,1 1 0,-2 1-1,-1-1 81,-1-1 0,-1-4 0,0 0 332,0 2-341,0-4 0,-1 1 0,-1-5-152,-1-2 1,0-1 0,1-4 0,-1 0-34,2 0 1,-3 0 0,1 0-8,2 0 0,0 0 0,1 0 9,0-1 1,1 4 0,1 1 35,4 0 1,1 1-1,1 3 1,0 0 26,0 0 1,3 0 0,0 0 0,1 1 40,-1 2 0,3-1 1,-4 3-1,0 1 31,-1 2 1,1-3 0,-1 0 0,-2 1 60,0 2 0,-3 0 1,-2 0-1,-1 0 89,-1 0 0,-1 0 1,-1 0-55,-4 0 1,-3-1 0,-2-1 0,0-1-59,0-2 1,1 1 0,-3-2 0,1 0-78,-1 0 0,3-1 1,0-1-1,1 0-168,1 0 0,0 0 0,0 0-230,0 0 1,4-4 73,4-1 0,4 1 0,4-1 0,1 1 327,1-1 0,-1 3 0,10-5 0,-2 3 0</inkml:trace>
  <inkml:trace contextRef="#ctx0" brushRef="#br0" timeOffset="1260">675 277 7530,'-6'0'93,"1"0"0,3 4 0,0 1-55,1 3 1,2 0 0,0 2 0,3 1-73,0-1 0,-1 1 0,1 0 1,1-1-141,-1-1 0,1-1 0,1 0 0,-1 0 1,-1-1-1,0-2 174,3-2 0,-4-6 0,4-5 0,-2-4 0</inkml:trace>
  <inkml:trace contextRef="#ctx0" brushRef="#br0" timeOffset="1765">707 133 8032,'-8'-4'-406,"3"3"1,2-1 0,3 4 0,0 4 149,0 1 1,2 5 255,1 1 0,3 2 0,-1 1 0</inkml:trace>
  <inkml:trace contextRef="#ctx0" brushRef="#br0" timeOffset="2264">916 245 8032,'-8'-4'-43,"0"-2"0,0 3 0,-1 1-115,1 1 1,0 1 0,0 0 0,0 0 267,0 0 0,0 4 1,1 1-1,1 2 2,1 1 0,0 3 0,0 0 0,2-1 3,2-1 1,1-1 0,0 0-109,0 3 0,4-2 0,1 1 0,2-3-56,1-2 0,0-3 1,1 2-1,1-2-40,1 1 0,-1 0 0,-2-4 1,1-1-41,-1-1 0,0-2 1,-1 2-1,-1-2-7,-1-1 0,0 1 1,0 0-1,-2-1 117,-2-1 0,-1 1 0,0 1 0,0-1 0,0-1 0,0-1 142,0-1 1,0 4-1,-1 1 94,-2 0 1,2 2-147,-1 5 0,2 1 0,1 4-65,2 1 1,3-1-1,-1 0 1,0 0-213,0 3 1,1-2 0,2 2 0,0-2-275,0-1 1,0-3 479,0 0 0,0 1 0,0 2 0</inkml:trace>
  <inkml:trace contextRef="#ctx0" brushRef="#br0" timeOffset="2265">1140 213 8032,'0'-5'0,"-2"0"0,-2-1 51,0 2 0,1-3 1,-1 4-1,-1-1 24,1 1 1,1 0 0,-2 4-104,-2 2 1,1 1 0,0 4-1,1 0-32,2 0 0,-2 0 0,1-1 0,0 0 37,1-2 1,0 0-1,3 3-9,0 0 1,4 0-1,1 0 103,2-3 0,2 1 0,1-3 0,2-1 58,0-1 1,-1 1 0,1 1-1,1-1 18,-1-1 1,1-1-1,0 0 1,-2 0-52,-2 3 1,-1-2-103,0 2 0,-5 1 0,-3 1-3,-4 3 0,-8-1 1,-3-1-1,-4-1-50,-1 2 0,-2-4 0,-1 1 0,2-2-387,2 1 0,3 0 0,2-3 446,0 0 0,5-4 0,-3 0 0</inkml:trace>
  <inkml:trace contextRef="#ctx0" brushRef="#br0" timeOffset="3315">1711 45 7979,'0'-6'-296,"-1"2"0,-1-1 986,-1 1-496,1 2 1,3-2-201,1 4 1,-1 4-1,3 1 36,-1 3 1,-2 0-1,3 0 1,-2 2 55,1 1 0,1 2 1,-3-1-1,2 0-5,-1 3 0,-1 0 0,-1 1 1,0 0-18,0 0 0,0 0 1,0 0-1,0 0-14,0 0 0,0-2 0,0-2 0,0 0-28,0-2 0,0-1 0,0 1-5,0 1-78,0 0 30,0-7 0,0-1 1,0-6 21,0-2 0,1-1 0,0-1 0,2 2-18,-1-1 0,-1 1 1,0 0 8,1-1 1,0-1 0,4-1-1,0-1 0,-2 1 1,1 0 0,-2 0 0,4 0 0,-3 0 8,0 0 0,1 3 0,-3 0 1,1-2 21,2 0 1,-3 2 0,3-1 0,-2 0 4,-1-1 1,2 2 0,-1-1 12,2 0 1,-3 2 68,0-2 60,-1 5-166,-1-3 1,0 5 0,-1 2 0,-1 2 1,0 2-1,-3 1 1,1 0 23,-1 0 0,1 3 0,-2 0 0,1-2 15,2 0 1,-4 2 0,3 0-1,-1-1-2,-1 2 1,4-3-1,-3 2 1,1-2 17,-1 2 0,3-2 1,-3 2-29,2-2 0,-1-2 1,2-1-57,-1-1-5,1-3 77,2 2-3,0-4 202,0 0-142,-4 0 1,2 0 0,-3 0-53,-1 0 0,1 0 0,0 0 0,-1 0-29,-1 0 0,-1-1 0,0-1 0,0-1-137,0 2 1,-1-3 0,-1 1 0,-1-1-104,1 0 0,1-1 0,1 2 0,1 1-469,2-2 0,-1 2-601,3-3 1296,4 3 0,7-5 0,4 3 0</inkml:trace>
  <inkml:trace contextRef="#ctx0" brushRef="#br0" timeOffset="3831">2032 189 7779,'-1'-8'-708,"-2"0"0,3 0 1101,-3 0 0,3 4-88,3 1 1,-2 2-223,5 1 0,-2 4 0,2 1 0,-1 2 43,-2 1 0,0 0 0,-2 0 0,1 0-50,0 0-1,2 0 1,-2 1 0,0 1-33,0 1 0,-1-1 1,-1-2-1,1 0 47,2-3 1,-2 2 0,1-2-119,-1 3 1,0-4 85,2-1 0,-2-3-66,1-3 1,-1-2-1,-1-5 1,0-1-40,0 1 0,0-1 0,0-1 1,1 0 4,2 1 1,-2-2 0,1 1-1,0 0-73,1 1 1,-2 0 0,2 3-104,1 0 1,-2 3 0,3 3-127,1 1 1,-2 2-1,-1 1 1,0 4-18,0 1 1,2 5 360,-2 1 0,3 2 0,-2 1 0</inkml:trace>
  <inkml:trace contextRef="#ctx0" brushRef="#br0" timeOffset="4339">2281 181 7997,'0'-8'-330,"-3"-1"0,1-1 0,-1 0 746,-1 0 0,3 1-255,-5 1 0,4 3 0,-4 3-177,0 1 1,-1 2 0,0 1 0,0 4 93,2 1 1,2 2 0,-1 1-1,-1 1-30,1 2 1,1-3 0,-1 3 0,0-1 0,3 0 0,0 0 0,1-2 0,0 1 25,0 0 0,0-1 1,0-2-1,1 0-80,1-3 0,3 1 0,3-3-74,0-1 1,0-1 0,0-2 0,0-1-45,0-1 1,0-3 0,-1 1-1,-1-3-42,0 0 0,-4 0 1,3 0-1,-1 0 66,1 0 1,-4 0 0,2 0 0,-2 0 92,-1 0 0,0 3 1,0-1 50,0 0 1,0 2 23,0-2 0,0 6 25,0 0 1,0 3 0,0 5 0,0 0-101,0 0 1,3 0 0,-1 0 0,1 0-269,1 0 1,-3 0-1,5 0-72,0 0 1,-2-3 346,2-2 0,-1 1 0,3 0 0</inkml:trace>
  <inkml:trace contextRef="#ctx0" brushRef="#br0" timeOffset="4842">2393 133 7228,'-5'0'-15,"0"0"1,3 1 0,-1 1 202,2 4 0,1 1 1,0 1-141,0 0 1,0 0-1,0 0 1,1 0 15,2 0 0,-2 0 1,1 0 57,-1 0 0,2 0-83,0 0 0,0-3 0,-1-2-38,1 1 0,-1-4 1,-1 0-76,2-5 1,-2-2 0,2-1 51,1 0 1,-2 0 0,2 0 0,1 0-1,-2 0 1,2 0 0,-2 0 0,2 1-97,-1 2 0,-1-2 1,1 4-1,1-1-40,-1 1 0,1-1 0,1 2 70,-1 0 1,1-1 89,2 3 0,-3 0 0,0 1 95,-2 1 0,0 0 1,-3 4-1,1-1 92,1-1 0,-1 4 1,2-3-1,-1 2-80,0 1 0,-1 0 1,2 0-76,-2 0 0,0 0 0,1 0 0,0 0-182,0 0 1,-1 0 0,-1 0-736,0 0 344,0-3 0,0-2 539,0-6 0,3-2 0,2-3 0</inkml:trace>
  <inkml:trace contextRef="#ctx0" brushRef="#br0" timeOffset="5350">2570 4 7997,'-8'0'-620,"0"-3"0,1 3 462,2 0 0,4 6 0,4 5 0,2-1 158,1 2 0,-2 1 0,2 3 0,-1 0 0,3 0 0</inkml:trace>
  <inkml:trace contextRef="#ctx0" brushRef="#br0" timeOffset="5862">2739 173 7968,'0'-8'0,"0"0"-207,0 0 0,-3 0 1,-1 0-1,0 0 1,-2 1 281,-1 1 1,-1 3 0,0 3 0,0 0 48,0 0 1,-1 3 0,1 3 0,1 1 36,2 1 0,-1 0 1,2 1-1,1 1-17,-1 0 0,1 1 0,3-3 0,0 0-43,0 0 1,1 0 0,2 0 0,1 0-105,1 0 1,2-2 0,-2-2 0,2 1-29,1-1 0,-2-2 0,-1 1 0,1-3-155,2 0 0,0 0 0,-1 0 0,-1-2-22,-1-1 1,-2-3-1,1 0 1,0-1 85,-2-1 1,-1 0-1,-1 0 1,0 0 55,0 0 0,0-1 0,0-1 133,0 0 1,0-1-1,0 3 411,0 0-363,0 0 1,1 3 0,0 4-85,2 2 0,1 3 1,-3 2-1,3 0-26,0 0 1,-2 4 0,2 0 0,-1 0-102,-1-1 0,2-1 1,-2 0-1,1 0-458,2 0 0,-3 0-288,4 0 842,-1-3 0,3-2 0,0-3 0</inkml:trace>
  <inkml:trace contextRef="#ctx0" brushRef="#br0" timeOffset="6372">2859 93 7794,'-4'3'-509,"-1"-2"1,4 3 908,-2-1 0,0-1 0,3 3-159,0 2 0,0 3 1,1 3-145,2-1 0,-2 0 1,1-3-1,-1 1-45,-1 0 0,3 1 1,0-3-1,-2 0 1,0 0-1,-1 0 142,0 0-201,0-3 0,1-3 0,1-4 1,1-4-118,-2-1 1,1-1 0,0-1 0,1 0 11,-2-2 1,4-1 0,-1 2-1,2 0 99,-1 0 1,-1 1-1,3 1 1,-2 0 0,1 0 1,1 0-1,1 1 1,1 0 48,-1 2 1,0 3 0,0 0 0,0 1 44,0 1 0,0 1 0,0 1 0,0 5 37,0 2 1,-1 1-1,-2 4 1,-2 0-81,-2 1 0,-1 1 0,0 0 0,0 0-240,0 0 0,0-3 0,0-2-420,0 1 1,0-3 174,0 2 0,1-6 0,1-3 446,0-4 0,4-2 0,3-8 0,3-1 0</inkml:trace>
  <inkml:trace contextRef="#ctx0" brushRef="#br0" timeOffset="6874">3148 117 7959,'6'-6'-350,"-2"1"275,0-1 772,2 2-576,-5 1 1,-1 4 0,-5 1 0,-3 4 0,3 1 0,0 1 0,-2 0 7,0 0 0,2 3 0,0-1 0,-1 0-21,2-1 0,-1-1 0,4 0 1,-2 0-47,1 0 1,1 0 0,1 0-1,1 0-95,2 0 0,1-1 1,4-1-1,1-3-268,2 1 0,-1-3 1,3 2-1,0-3-126,0 0 1,1-2 0,-2-2 0,-1 0 48,1-3 1,1 0-1,-3-1 378,-3 0 0,1-3 0,-3-2 0</inkml:trace>
  <inkml:trace contextRef="#ctx0" brushRef="#br0" timeOffset="6875">3285 189 7902,'-4'5'-37,"-1"-3"1,1 0 332,2 1 0,2-2 1,2 1-210,4-1 0,1-1 1,1 0-1,0 0-31,0 0 1,0 0 0,0-1 0,0 0 23,0-2 0,0-3 0,0 3 0,-1-2-44,-1-1 0,0 2 1,-3-2-1,2 0-49,1-1 1,-2-1 0,-1 0-125,1 0 0,-3-3 0,1 0 88,-1 2 0,-1 2 1,-1 3-1,-1 0 109,-4 3 1,2 0 0,-1 1-1,-2 1 14,0 1 1,-1 3 0,0 3-1,0 0 101,0 0 0,1 0 0,1 1 0,1 1 54,2 0 0,-3 1 1,4-3-1,0 1-100,1 2 0,1-2 0,0 1 1,1-1-55,2-1 0,1-2 0,5-1 0,1 0-147,0 0 0,2-2 1,-1-3-1,1 0-332,1 0 1,2 0-1,-3-1 1,2-1-242,-1-4 0,-3-1 1,1-1-1,-2 0 645,-1 0 0,0-3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08.2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8139,'0'9'108,"0"-4"81,0-1-104,0-4 0,0 1 85,0 2-281,0-2 0,1 6-180,2-4 218,-2 4 0,6-5 5,-4 4 1,0-3-138,-3 3 0,1-4-576,2 1-77,-2-2 858,3-1 0,0 0 0,1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16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9 8019,'-5'0'-189,"0"-1"0,1-1-136,-1 0 0,3-1 0,-3 4 352,2 1 0,0 0 1,3 4-1,0 0 80,0 1 1,0 1 0,0 1 0,0 1-71,0 0 0,0 1 1,0-2-1,0 1-53,0 1 0,1-1 0,1-2-37,0 0 1,1 0 0,-2 0 0,1-2-601,0-1 653,1-3 0,-3 5 0,0-3 0</inkml:trace>
  <inkml:trace contextRef="#ctx0" brushRef="#br0" timeOffset="522">5 218 7697,'-3'-5'-110,"2"2"0,1 0 0,5 0 0,2 2 150,1 0 1,1 1 0,2 0 0,2 0-42,-1 0 0,3-1 0,-1-1 0,1-1-55,1 1 0,-1 2 0,-1 0 0,-1 0 0,-1 0 0,0 0 0,-1 0 1,-1 0-459,-1 0 1,-1 0 513,0 0 0,0 0 0,0 0 0</inkml:trace>
  <inkml:trace contextRef="#ctx0" brushRef="#br0" timeOffset="1039">94 282 8019,'-8'0'-235,"2"0"75,1 0 0,3 1 1,-1 2 109,3 2 0,0 2 0,-1 2 0,-1 1 83,-1 0 0,1 1 0,1-2 0,-1 1 65,-1 1 1,1 0 0,1-1 42,-2 1 0,2-1 51,-2-2-217,2-3 1,1-2-1,1-6 1,1-2-62,1-3 0,0-2 0,0-1 0,2 1-11,-1 1 0,0 1 0,-2 0 1,2 0 103,0 0 0,-2 0 0,2 0-1,-1 0 0,-1 1 0,2 1 38,0 0 1,0 5 53,-2-2 1,3 2-69,3 1 0,-4 4 1,-1 1-1,-1 2 0,-1 1 1,3 0-1,0 0 1,-1 0 33,-1 0 1,2 0-1,-1 0 1,1 0-9,-1 0 1,1 0 0,-2 0 8,4 0 0,-2 0 0,2-2 14,0-1 1,-2-3-9,2 1 0,-2-3 1,2-3-51,0-2 0,-4-3 1,0 0-1,-1 0-50,-1 0 1,0-2 0,0-1 0,0 0-15,0 0 0,0 2 0,0-2 1,0 2-86,0 1 1,0 3-1,-1-1-386,-1 0 1,1 2 95,-2-2 0,3 4 418,3 0 0,1 4 0,4 3 0</inkml:trace>
  <inkml:trace contextRef="#ctx0" brushRef="#br0" timeOffset="1900">696 97 8094,'0'-5'-576,"0"0"0,-1 0 862,-2 0 1,2 1-300,-5 4 1,1 0 0,-2 1 0,1 1 32,0 0 1,1 4 0,-3-3 0,0-1 28,0 2 1,0-2-1,-1 2 1,-1 0 26,-1-3 1,0 3-1,1-1 1,-2 1 30,0 0 0,2-2 0,-2-2 0,2 1-60,-1 2 0,0-2 0,3 1-105,0-1 1,3 0 35,-1 2 1,6-2-16,0 1 1,0 2-1,6-1 24,0-1 0,1-2 1,1 1 21,0 2 1,0-2 0,0 2 0,0-3 2,0 0 1,0 1 0,0 1 0,0 1-1,1-1 0,-1-2 1,0 0-13,0 0 1,0 3-1,0 0-2,0-1 0,-3-1 0,0 1-5,2 1 1,-3 0 2,1 0 1,-2-1-4,3 3 29,-5-3 0,2 4-12,-6-3 0,-1 3 1,-4-1 1,0-1 1,0 2-1,0-2 1,0 0 19,0-1 0,0 3 0,0-1 0,0 0-12,0 0 1,-1-2 0,1 3-1,0-1-5,0-1 1,0 3-1,0-4 1,0 1-13,0-1 1,0 4-1,0-3-17,0 0 1,3 3-1,-1-4 4,0 2 1,3-3-25,0 4 35,2-4 28,1 1 0,1-3 1,2 0 140,2 0 0,2 0 0,1 0-86,0 0 0,0 0 0,0 0 1,0 0-53,0 0 1,1-1 0,1-1 0,1 0-39,-1 0 0,1 1 1,0 0-1,-1-1-188,-1 0 0,1-1 0,1 3 0,-1 0-89,-1 0 1,-1 0 0,-1-1 0,-1-1-834,0 0 691,-1-1 1,0 3 424,1 0 0,-5-4 0,3 0 0</inkml:trace>
  <inkml:trace contextRef="#ctx0" brushRef="#br0" timeOffset="2437">768 202 8047,'1'-5'218,"2"2"1,-1 3-1,3 0-326,1 0 1,1 3-1,1 3 1,0 2 36,0 2 1,1 0 0,-1 3-1,0 1 23,0-2 1,0 4 0,-1-4-1,-1 1-139,-1 1 0,-2-4 0,2 0-162,-2-1 1,0-3 35,-3-1 0,0-4 313,0-1 0,-4-7 0,0-6 0</inkml:trace>
  <inkml:trace contextRef="#ctx0" brushRef="#br0" timeOffset="2960">905 186 7502,'-1'5'316,"-1"0"0,-1 2-254,-2 0 0,0 1 0,-3 1 0,0 1 7,0 4 1,-3 0 0,-1 0 0,1-1-109,-1-2 1,1 3 0,3-4-541,0 0 0,4-3-209,1-2 788,2-7 0,5 1 0,0-7 0</inkml:trace>
  <inkml:trace contextRef="#ctx0" brushRef="#br0" timeOffset="3480">961 97 8027,'0'-8'-1311,"0"0"1443,0 0 0,0 3 35,0-1 0,1 5 1,1-1-4,0 4 0,1 2-160,-3 4 0,0 0 1,0 0-116,0 0 0,0-2 1,0-1-194,0 1 1,0-1-478,0 0 781,0-3 0,-3 5 0,-2-3 0</inkml:trace>
  <inkml:trace contextRef="#ctx0" brushRef="#br0" timeOffset="3998">985 242 6404,'-1'-5'466,"-1"3"1,1 2-275,-2 2 1,2 3 0,1 3-180,0 0 0,0-3 0,0 1 0,0 0-10,0 1 1,1 0 0,1-1-207,0 0 0,1-1-248,-3 3 1,1-3-253,2 1 703,-2-4 0,6 1 0,-3-3 0</inkml:trace>
  <inkml:trace contextRef="#ctx0" brushRef="#br0" timeOffset="4510">953 105 8036,'-4'-3'-31,"0"1"1,3-3-339,-2 2 479,3 0-86,-4 3-48,4 0 1,1 0 9,2 0 0,-3 1-48,3 2 0,-2-1 0,0 2-129,2 0 1,-3-1 6,3 0-39,2-2 1,-4 2 222,5-3 0,-1-3 0,3-2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32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185 161 8131,'0'-8'-158,"0"0"1,-3 0 0,0 0-7,2 0 0,0 2 0,0 2 1,-1 0 230,-1-1 1,1 2-1,1-1 51,-2 0 0,1 2-58,-3 2 0,2 0 0,-1 1 0,-1 0 2,1 2 0,2 3 0,-1 0 1,0 1-34,0 1 1,1 0 0,2 0-1,0 0-45,0 0 1,0-3-1,0 1 9,0 0 1,0 0 0,2 0 0,2-1-27,0-2 0,-1 0 1,2-3 17,2 0 1,-1-1-1,0-2 1,-2-2 11,0-2 0,1 2 0,-2-1 0,-1 0-6,-1-1 0,-1-4 1,0 0-1,0 2-11,0 0 1,0 1 0,0 0 0,0 0 28,0 0 0,-3 2 0,0 2-101,-2 0 0,0-1-67,-3 2 1,2 4 35,1 4 0,3 3 1,-1 0-1,3 0-144,0 0 0,0-3 267,0 0 0,3 1 0,2 2 0</inkml:trace>
  <inkml:trace contextRef="#ctx0" brushRef="#br0" timeOffset="563">233 65 7649,'-8'-3'-494,"0"0"0,3 1 514,-1 2 1,4 3 30,-4 2 1,4 3 0,0 0 126,1 0 1,3 0 65,1 0 0,3-3 94,-4 0 1,2-3-245,-2 1 1,0-2 0,3-2-130,-2-2 0,3-1 0,-4-4 0,1 0 0,0 0 0,-1 0 0,1 0-90,1 0 1,-4 0 0,4-1 0,-1 1-8,-1 0 1,2 1-1,-2 1 1,1 2-101,2 0 1,-3-1 0,4 2 231,0 1 0,1 1 0,1 1 0</inkml:trace>
  <inkml:trace contextRef="#ctx0" brushRef="#br0" timeOffset="1446">112 265 8062,'0'-7'-617,"-2"1"474,-1 1 144,0 3 1,3-1 0,0 6 36,0 2 0,0 0 1,0 0-1,0 1 69,0 1 1,0 1 0,0 0-1,0 0-30,0 1 1,0-1-1,0 0 1,0 0 21,0 0 1,0 0-1,-2 0-43,-1 0 0,-2 0 1,2 0-74,1 0 1,0-1-1,1-1 1,-2 0 164,1 0-118,1-3 1,1 0-32,0-6 1,0 2-17,0-5 0,0 4 4,0-4 0,0 4-8,0-4 0,0 1-2,0-3 0,0 2 0,-1 2 1,0 0-44,-2-1 1,-1 3 0,3-1-30,-2-1 1,-3 1 36,0-3 1,2 3 0,-1 3 54,-2 0 0,3 0 1,-2 0-12,0 0 1,3 1 0,-1 0 0,1 3 7,1 0 0,-1-1 0,3 2 0,-1 2 12,-1 0 1,1-2 0,-2 0 7,2 2 0,1 0 27,0 1 0,1-1-7,2-2 0,-2 2 0,5-5 12,0 0 1,-2-1-1,2-1-48,0 0 0,1 0 0,1 0 1,0-1 25,0-2 1,-2 3 27,-1-3 1,-2 1-32,2-1 0,-2 2-54,2-1 0,-2 1 15,2 1 0,-3-1 0,1-1-24,1 0 40,-3-1 1,3 3 115,-1 0-103,-2 0 0,3 0-3,-1 0 0,-1 0-7,3 0 1,-2 0-124,2 0-86,-3 0 0,2 0 16,-1 0 0,-2-4 23,2-1 1,-2 0 0,-2 0 42,-2-1 1,1 1 0,-2 0 0,-1-1 18,1-1 0,1 1 1,-1 1-82,0-1 0,-1 1 188,2 0 0,0 0 0,3 0 0,0 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36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25 249 8087,'0'-8'-78,"-3"0"1,1 0-267,0 0 312,-3 3 1,4 3-1,-1 4 22,1 4 1,1-2 0,0 2 0,0 0 74,0 1 0,3-2 1,-1 1-1,0 0 54,-1 1 1,0 1 0,1 0 0,0 1-76,0 2 1,2-2 0,-1 1 0,1-1-49,-1-1 1,3 0-1,-3 0 1,1-2 3,-1-1 0,4 0 1,-3 1-1,2-2 89,-1 0 0,-2-1 0,2-3-27,1 0 0,-2-1 0,-2-2-54,-1-2 1,-1-5 0,0-1 0,0 0-63,0 0 1,0 1 0,-1-3 0,-1-2-2,-4 0 0,-1-1 0,0 0 0,1 0 23,0 0 0,1 0 0,-2 0 0,1 0 34,0 0 1,2 1 0,-1 1 0,1 3 51,0-1 1,3 3 0,-4-2-41,2 2 1,-1 2 0,2 1-1,0 1 8,-1-1-4,3-2-20,0 4 1,3 0 3,3 4 1,1 0-1,1 0 1,0 0 1,0 0 0,0 0 0,1 0 11,2 0 0,-2 0 0,2 0 1,1 0-6,1 0 0,2 0 0,1 0 0,1 1 4,-1 2 1,0-2 0,0 1 0,1-1 7,1-1 0,-1 0 0,2 0 0,-2 0 3,-1 0 1,0 0-1,0 0 1,-1 0-17,-1 0 0,0-2 0,-3-1 0,-1 0-122,-1 0 1,-1 1-41,0-3 0,-4 2-55,-1-3 1,-2 4 0,-2-3-187,-2 2 0,-1 1 1,-4 4 183,0 0 1,-1 4-1,1-3 1,0 1 209,0 0 0,-3 5 0,-2 0 0</inkml:trace>
  <inkml:trace contextRef="#ctx0" brushRef="#br0" timeOffset="558">162 137 7815,'0'-8'-300,"0"0"1,0 0 490,0-1-199,0 5 1,0 1 0,0 5 17,3 1 0,-2 3 0,3-1 0,-2 0 13,1 0 1,0 1-1,-1 2 1,1 0 0,0 0-1,-1 0 1,1 0-42,-1 0 1,0 0-1,-1 0-70,2 0 1,0-3 0,-3 1-176,0 0 0,1-2 1,0 2-433,2 0 695,0-3 0,0 5 0,2-4 0</inkml:trace>
  <inkml:trace contextRef="#ctx0" brushRef="#br0" timeOffset="1069">73 378 7495,'1'-6'-287,"2"1"0,1 0 0,4 0 384,0 2 0,0 2 1,0 1-1,1 0-86,2 0 1,-2 0 0,2 0 0,-2 0-19,-1 0 1,0 0-1,0 0 1,0 0-117,0 0 0,0 0 1,0 0-159,0 0 1,-3 0-9,0 0 289,-3 0 0,5 0 0,-2 0 0</inkml:trace>
  <inkml:trace contextRef="#ctx0" brushRef="#br0" timeOffset="1589">210 394 8087,'-8'0'-425,"1"-1"1,0-1-32,2-1-1,2 1 240,-2 2 291,0 0 246,-3 0-75,-1 3 0,2-1-115,2 3 1,1-3 0,2 2-65,-1-1 1,0-1-65,3 3 1,0 1 4,0 2 1,0-3 0,0 0-39,0 2 1,0-3 28,0 2 0,4-2-56,1 1 1,0-1-25,0-4 1,0-1 44,4-2 1,-5 2-1,0-4 1,-2 1 23,1-1 1,0 2-1,-3-1 13,3 0 0,-2-2 106,2 1 41,-2 1 0,-1 2-81,0 4 0,1-1 0,0 3-7,2-1 1,0 2-111,-3 3 0,2 0 1,2-1-120,0-2 1,-1 0 0,2-3-157,2 0 1,-3 1 325,1-3 0,1 0 0,2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40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186 121 8091,'0'-8'-493,"0"-1"-458,0 1 1061,0 0 0,-1 4-100,-2 1 1,1 2 0,-3 1 0,-1 1 39,2 2 0,-3-2 0,2 2 0,-3 1-22,0 1 0,0 0 0,0-1 0,0 1-25,0-1 1,0 1 0,0 1 0,0-1-12,0 2 0,0-3 0,0 1 0,0 1 12,0-2 1,3 2 0,-1-2 101,0 0 0,0-1 94,0 2-120,3-3 1,4 2 0,1-4-11,4 0 1,1 0 0,1 0-51,0 0 0,0 0 0,0 0 0,0 0-29,0 0 1,0 0-1,0 0 1,0 0 33,0 0 0,0 0 1,0 0 10,0 0 1,0 0-51,0 0-2,0 0 0,-3 1 2,-2 1 1,-3 0 0,0 3 0,-2-1 4,-1 1 0,-3-3 1,1 4-1,-3 0 31,0 1 0,0-2 1,0 1-1,0 0-3,0 1 0,0-2 0,0 1 0,0 0-16,0 1 1,0 0 0,0 0-1,0-2-8,0 1 0,0 1-3,0 1 0,1 0 45,1 0 57,3-3 1,6-2-1,3-3-46,1 0 0,1 0 0,0 0 1,0 0-59,0 0 0,0 0 1,0 0-1,0 0-45,0 0 0,0 0 0,0 0-90,0 0 0,0 0-163,0 0 0,-2 0 10,-1 0 0,-2 0-307,2 0 605,-3 0 0,5 0 0,-3 0 0</inkml:trace>
  <inkml:trace contextRef="#ctx0" brushRef="#br0" timeOffset="562">194 233 8069,'0'-4'-404,"0"0"418,3 4 0,-1 3 1,2 0-1,1 3 36,-1 2 1,1 1 0,1 1 0,-1 0-86,-2 1 0,2-2 0,-1 1 1,0-1-184,-1-1 1,1-2-1,-3-1-91,2 1 0,0-1-293,-3 0 602,0-3 0,0-2 0,0-5 0</inkml:trace>
  <inkml:trace contextRef="#ctx0" brushRef="#br0" timeOffset="1079">242 233 7652,'4'0'-844,"0"4"846,-4 1 0,0 2 0,0 1 0,0 0-7,0 0 1,-4 0 0,0 0-1,-2 0-9,1 0 1,1 0 0,-3-1 0,3 0-41,0-2 0,-1-2 0,1 1-286,0 0 340,2 2 0,-5-5 0,3 2 0</inkml:trace>
  <inkml:trace contextRef="#ctx0" brushRef="#br0" timeOffset="1599">306 161 7766,'-4'-5'-481,"0"2"1,4 6 424,0 3 0,0 1 0,0 1-173,0 0 1,-3-3 27,1 1 201,-1-5 0,3 6 0,0-2 0</inkml:trace>
  <inkml:trace contextRef="#ctx0" brushRef="#br0" timeOffset="1600">274 96 8127,'0'-8'-663,"0"3"-355,0 0 1018,0 3 0,0-2 0,3 8 0,2 0 0</inkml:trace>
  <inkml:trace contextRef="#ctx0" brushRef="#br0" timeOffset="2118">378 96 8127,'-4'0'-2,"0"-2"1,2-2 76,-1 0-191,0 2 1,4-2-181,2 4 0,-1 0 0,3 0 168,1 0 1,-1 0 0,-1 1 103,0 2 1,-1-2 67,0 2 1,-1 1 95,3 1 0,-3 0-130,1 0 0,-5 1 1,-2 1-2,0-2 0,1 2 1,-2-1 31,-2 1 0,3-3 0,0 0-6,0-1 1,1-1 0,2 2-6,-1 0 0,2-1 0,0-3-53,4 0 1,1 0 0,0 0 0,1 0-45,1 0 1,1-1 0,0-1-1,0-1-211,0 2 1,-2-1 0,-1 0 277,1-1 0,-2-3 0,3 2 0,-2-4 0</inkml:trace>
  <inkml:trace contextRef="#ctx0" brushRef="#br0" timeOffset="2642">153 8 8127,'-4'-3'-414,"0"2"0,5-2 1,2 5 548,2 0 0,2 1 0,1-3-70,1 0 1,1 0 0,1 0 0,-1 0-26,-1 0 1,0 0-1,0 0 1,3 0-39,1 0 1,-3 0 0,3 0 0,-2 0-63,-1 0 1,2-3 0,-2 1-1,0 0-120,-1 1 0,-1 1 0,0 0-342,0 0 366,0 0 0,-2 0 156,-1 0 0,-3 4 0,1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54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100 201 8000,'-8'0'207,"0"-2"-334,0-1 17,4 0 0,0 4 0,4 2 107,0 2 0,0 2 0,0 2-61,0-1 0,1 0 0,1 0 0,0 0-53,0 0 0,2-3 0,-2 0-246,0 2 1,2-3-286,-1 1 648,-1 1 0,-2-2 0,0 0 0</inkml:trace>
  <inkml:trace contextRef="#ctx0" brushRef="#br0" timeOffset="543">12 242 7550,'-5'0'-288,"-1"0"0,5 0 359,1 0 1,1 0-1,5 0 1,0 0-22,1 0 1,1 1-1,0 0 1,0 2-57,0-1 1,0-1-1,0 0-98,0 1 0,0-1 1,0 2-1,0-2-389,0-1 493,0 0 0,4 3 0,0 2 0</inkml:trace>
  <inkml:trace contextRef="#ctx0" brushRef="#br0" timeOffset="1065">325 177 8022,'-8'-8'372,"3"1"1,0 1 191,2 1-494,0-1 0,3 3 0,1 2-298,2 3 1,-2 4 0,5 0 68,0 4 0,-2-4 0,-2 3 0,0 0 100,1 1 1,-2 0 0,1-1 0,-1-1 44,-1 0 1,0 0 0,0 0 14,0 0 0,0 0 1,0 0-221,0 0 0,0-3-645,0 0 501,0-3 1,0 1 362,0-6 0,0-1 0,0-4 0</inkml:trace>
  <inkml:trace contextRef="#ctx0" brushRef="#br0" timeOffset="1591">341 145 8020,'-5'0'463,"-1"0"-373,5-3 1,-3 1 0,5-3-1,2 1 1,2 0 0,3 1-199,3 1 0,-2 1 1,2 0-1,0-1-95,0 0 0,-1-1 0,-2 3 0,0 0-6,1 0 1,-1 0 0,0 0-1,0 0-185,0 0 1,0 0 393,0 0 0,0 0 0,0 0 0</inkml:trace>
  <inkml:trace contextRef="#ctx0" brushRef="#br0" timeOffset="1592">389 169 8154,'-4'-3'-379,"-2"1"50,3-3 1,1 3 0,5-1 323,2 2 1,2 1 0,1 0-194,0 0 1,0 1 0,0 1 197,1 1 0,-1 3 0,0-2 0,0 4 0</inkml:trace>
  <inkml:trace contextRef="#ctx0" brushRef="#br0" timeOffset="2146">333 290 8020,'-4'-4'-618,"1"1"743,6-3 1,1 0-1,4 3 1,0 2-163,0 0 0,0 1 0,0 0 1,0 0-1,0 0 0,0 0 1,0 0-291,0 0 0,-2 0 0,-1 0 46,1 0 0,-1 0 281,0 0 0,-3 0 0,2 0 0</inkml:trace>
  <inkml:trace contextRef="#ctx0" brushRef="#br0" timeOffset="2701">630 177 7998,'-4'-8'-833,"-1"4"903,3 1 0,0 2-265,-3 1-21,3 0 1,-2 4-36,4 1 1,1 1 250,2 0 0,-2 1 0,2-3 0</inkml:trace>
  <inkml:trace contextRef="#ctx0" brushRef="#br0" timeOffset="3255">735 105 7998,'0'-5'-30,"0"-1"0,0 5 0,0 1-124,0 5 0,-3 2 0,0 1 0,2 1 119,0 2 1,1-1 0,0 3-1,-1 1-4,-2 1 1,2-1 0,-2-1-1,0 1-80,0-2 0,0 2 0,1-3 0,-1-1-18,1-1 0,1-2 0,-1-1 137,-1 0 0,1-5 0,2 3 0</inkml:trace>
  <inkml:trace contextRef="#ctx0" brushRef="#br0" timeOffset="3789">791 121 7998,'-8'0'-494,"0"0"1,0 0 414,0 0 0,0 4 0,1 1 303,1 2 0,3 1 0,3 0 1,0 0-187,0 0 0,0 0 0,1 0 0,0 0-41,2 0 1,3 0-1,0-2 1,2-2 10,2 0 0,-1-1 1,2-3-1,-2 0-57,-1 0 0,0 0 1,0-1-1,0-2-4,0-2 1,-1 0-1,-1 0 1,-1-1 13,-1-2 0,1 0 1,-2 0-1,-2 0 23,0 0 1,-2 0 0,0 0 0,-3 0 17,0 0 1,-1 3-1,-1-1 1,0 1 43,0 1 0,-1-3 1,-1 5-1,0 0-49,0 1 1,3 1-1,-1 0-66,0 0 1,2 3-1,-1 0-203,2 2 1,0 0 0,4 2 271,1-1 0,3 1 0,3-3 0</inkml:trace>
  <inkml:trace contextRef="#ctx0" brushRef="#br0" timeOffset="4334">952 65 7998,'0'-8'-339,"0"0"0,0 0 0,0 0 278,0 0 1,0 0 0,-1 1 489,-2 1 0,1 3-432,-3 3 1,2 0 0,-2 0 0,-1 1 0,2 1 0,0 3 0,1 0 50,-2 0 1,1-2-1,1 2 1,1 1-15,0-2 0,1 3-52,-2-1-68,2-3 0,2 4-75,2-5 0,1 0 0,4-4 61,0 0 0,-2-4 0,-2 3 0,1-1 54,-1 1 1,-2-1 0,2 2 30,-1-1 1,-2 0 0,3 1 378,-1-1-64,-2 1 1,3 3-166,-4 1 0,0 0 0,0 3-111,0 2 1,0-3 0,0 2-165,0 0 1,0-2-285,0 2 0,0-1-319,0 3 743,0-4 0,0 4 0,0-4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11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93 256 7654,'0'8'-324,"0"0"1,-1-2 0,-1-1 297,-1 1 0,1 1 386,2 1-32,0 0 1,1-3-84,1-3 1,-1-2-1,2-2-178,-2-4 1,-1-1-1,1-1 1,0 0-1,2 0 1,-1 0 0,-1 0-1,-1-1-53,0-1 1,0 1-1,0-2 1,0 2-84,0 1 0,0 0 0,0 0 76,0 0 1,0 0-1,0-1 1,-1 0 4,-2 1 1,2-2 0,-1 5 0,0-2 9,-1-1 1,2 0 0,-1 0 0,1 0 0,0-1 0,-1 1-26,-1 0 0,1 3-46,2 0 18,0 3 0,3-2 18,3 4 1,-2 4 19,1 1 0,0 2 0,1 1 1,-1-2-2,-2-1 1,2 1 0,-1 2-3,0 0 1,1 0-1,1-1 1,-1-1-6,-2-1 0,3 1-2,-4 2 1,4 0 56,-4 0 81,1-4-172,-3 0 1,-4-8 0,-1-1 6,-2-2 1,2-1 0,-1 0 16,0 0 0,-1-2 0,0 1 0,0 2-62,2 0 0,2 0 0,-1-2 0,-1 1-2,1 0 0,2 3 0,0 0 0,0-1 123,-1 2 1,2-3 317,-2 1-474,3 3 143,3-1 0,-2 5 0,2 2 0,-2 2 50,-1 2 0,-1 1 0,-1 0 0,-2 0 2,0 0 0,-1 0 0,-1 0 0,1-2-40,-1-1 0,-1 1 0,1 1 0,2-1-163,0-1 0,-2-2 0,0 1-769,-1 0 0,2 1 207,0-2 1,4 2 679,1-2 0,3 0 0,5-3 0</inkml:trace>
  <inkml:trace contextRef="#ctx0" brushRef="#br0" timeOffset="531">374 160 7652,'3'-7'-260,"3"1"0,-2 3 0,2 4 368,0 1 0,1 0 0,1 4 1,0 2-30,0 2 1,-3 2 0,1-2 0,0 1-56,1 2 0,-2-1 0,0 2 0,-2-3 53,-1 1 1,0-3 0,0 1 93,0-1 1,1-3-49,-3-1 0,0-4 1,0-1-95,0-5 0,0-2 1,0-2-1,0-1-72,0-4 0,0 2 1,0-2-1,0 0 2,0-1 0,0 2 1,0 0-1,1 1-28,2-1 1,-2 3 0,1 0 0,-1 1-98,-1 1 1,3 2 0,0 2-1,2 0-183,1 2 1,1 2 0,1 3-373,0 2 721,0 3 0,0 3 0,0 2 0</inkml:trace>
  <inkml:trace contextRef="#ctx0" brushRef="#br0" timeOffset="1059">695 152 7940,'-5'-9'-195,"0"-1"1,1 0 16,-1 3 0,3 0 1,-4 4 338,0 1 1,2 2 0,-2 0-1,1 0-158,0 3 1,-1 2 0,3 5 0,-1 1 48,0-1 0,-1 1 0,2 0 0,2 0 6,0 0 1,1-2 0,0 2 0,0-2-36,0-1 0,0-3 0,0 1 0,1-1 0,0 0 1,3 0-1,0-2 1,3-1 1,0-1 0,1-1-64,0 0 0,-1-3 0,-1-2 0,0 0-142,0-1 1,-2 1-1,1-3 1,-1 0-24,1 0 1,-3 3 0,3-1 102,-2 0 0,1 0 1,-2-1 60,0 2 179,1 3 0,-3 0-63,0 4 0,0 0 0,0 3 0,0 2-110,0 0 0,0 1 1,0 0-1,0 0-260,0 0 1,1-3 293,2 1 0,-2-1 0,2 3 0</inkml:trace>
  <inkml:trace contextRef="#ctx0" brushRef="#br0" timeOffset="1585">815 128 8218,'0'8'-40,"0"0"1,0 1 0,0 0 18,0 2 0,0 0 0,0-3 0,0 0 65,-3 0 0,2 0 0,-2 0 406,2 0-325,1 0 1,1-4-129,2-4 1,-1-4 0,3-4 0,1 0-59,-2 0 1,3 0 0,-2 0-1,3 0-137,0 0 1,0 0 0,0 0-16,0 0 1,0 2 0,0 2 114,0 0 0,-3-1 109,1 2 0,-1 0 246,3 0 0,-4 3 1,-1 0-124,-2 5 0,-1-1 0,1 1 0,1 2-96,0 0 1,1 1 0,-2 0-223,2 0 1,-2 0-1,4 0 1,-2 0-211,-1 0 0,-1-3 0,0 0 394,2-2 0,-2 4 0,2-3 0</inkml:trace>
  <inkml:trace contextRef="#ctx0" brushRef="#br0" timeOffset="2177">952 7 7940,'-8'-1'0,"0"-1"-575,0 0 1,3 0 361,3 5 1,1 1 0,2 5 0,1 1 212,4 1 0,1 3 0,5-2 0,0 4 0</inkml:trace>
  <inkml:trace contextRef="#ctx0" brushRef="#br0" timeOffset="2732">1129 96 7940,'0'-6'-43,"0"1"1,-1-1-114,-2 2 0,2 0 0,-2 2 316,-1-1 0,2 0 0,-3 4-191,-1 2 1,1 2 0,1 5 0,0 1 51,2-1 1,1 2 0,-1 1 0,-1-1 38,1-1 1,2-2-1,0-1 1,0 0 43,0 0 0,0 0-102,0 0 0,0-4 0,3-1-94,2-2 0,0-1 0,-1-1 0,1-2 0,-1-2 1,2-2-1,-1-1 0,-1 0-159,0 0 1,1 0-1,-2 0 1,0 0 334,0 0 1,-2 2-1,3 1 140,-1-1 0,-1-1-53,3 2 1,-3 2-105,1 6 0,-1 0 0,0 4 1,0 2-117,0 0 1,-1 0 0,0 0 0,1 0-245,0 2 0,2 0 1,-2-3-105,0 0 1,2-1 396,-1-2 0,1 3 0,4-4 0</inkml:trace>
  <inkml:trace contextRef="#ctx0" brushRef="#br0" timeOffset="2733">1265 79 7934,'0'-4'-130,"0"0"0,0 5 229,0 2 0,0 1 0,0 4 0,0 1-25,0-1 0,0 0 0,0 0-37,0 0 1,0 0 0,1 0-32,2 0 0,-2 0-41,1 0 1,0-4-31,1-1 1,-1-3 0,2-3 0,1-1-46,-1-1 0,-1-2 0,2 2 0,1-2 18,1-1 0,-1 0 0,-1 0 0,1 0 61,2 3 1,0-1 0,0 2 0,0 1 28,0-1 1,-3 1-1,0 3 21,2 0 0,-3 1 0,1 2 0,-2 2-11,-1 3 1,-1 0 0,-1 2-1,0 1-71,0-1 0,0 1 0,0 1 0,0 0-128,0-1 1,0 3-1,0-4 191,0 0 0,0-1 0,0-1 0</inkml:trace>
  <inkml:trace contextRef="#ctx0" brushRef="#br0" timeOffset="3261">1546 96 7934,'-1'-6'-223,"0"1"51,-2-1 0,-3 2 266,0 1 1,-1 2-55,-1 1 1,1 4 0,1 1 0,1 2 73,2 2 1,-3-1-1,4 0 1,0 0-68,1 3 0,1-2 0,0 2 0,0-2-52,0-1 0,4 0 0,1-1 1,2-1-82,1 0 1,0-4 0,1 3 0,1-2-116,1-1 1,-1-1 0,-1-1 0,1 0-738,1 0 938,-4 0 0,0-7 0,-2-2 0</inkml:trace>
  <inkml:trace contextRef="#ctx0" brushRef="#br0" timeOffset="3262">1635 152 8786,'8'0'145,"-3"0"1,0 0-278,2 0 0,-3 0 1,1-1 17,-2-2 1,3-1-103,-4-4 0,1 0 134,-3 0 1,0 0 498,0 0-202,0 3 0,-4 2 51,-1 6 1,1 2 0,2 3-137,1 0 0,1 0 1,0 1-1,0 0-142,0 2 0,2 0 0,2-3 0,1-1-120,1-2 1,4 2 0,1-2 0,2-1 131,1-1 0,5-2 0,1-1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08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24 322 8117,'4'5'-870,"-3"2"1136,2-6 1,-3-1-68,0-6 1,0 2 0,0-2-173,0 0 1,0-1 0,0-1-51,0 0 1,0 3 0,0-1 0,0 0-34,0-1 0,0-1 0,0 0 0,0 0 15,0 0 0,0 0 0,0 0 0,0-1-5,0-2 0,0 2 0,0-3 1,-1 2 34,-1-1 0,1-2 0,-2 2 0,1 1 6,0 1 0,1 0 0,-2-1 0,2 0 14,1 0 1,-2 1 0,-1 1 0,1 0-3,1 0 1,1 3 0,0-1 189,0 0 18,0-1-197,0 2 0,1 2-18,2 3 0,-2 1 1,2 0-20,1 2 0,-2 3 30,3 0 0,0 1 37,3 1 0,-2-3 0,-1 1 89,1 0 0,1 1-81,1 1 1,0 0 0,1-1-23,-1-1 1,-3 0 0,-1-3 0,1 1-68,-1 0 0,-2-1 1,2-1-15,-1 1 53,-2-1-26,3-2 0,-5-1 1,-2-1-8,-2-4 0,-2-1 0,-1-1 3,0 0 0,0 0 1,-1 1-1,2 1 11,2 0 0,-2 1 1,1-2-1,0 1-3,1 0 1,-2 1 23,1-3 1,2 1-1,-1 0-18,2 2 1,-1 3-164,2 0 106,1 1 1,-2 1 60,6 0 1,-1 2 0,2 2 90,0 0 1,-2 2 64,-2 2 0,0 0-116,0 0 1,0 0-311,0 0 1,-2 0-4,-1 0 1,-1-1-1,3-1-340,-2 0 0,0-1 619,3 3 0,-3 0 0,-2 0 0</inkml:trace>
  <inkml:trace contextRef="#ctx0" brushRef="#br0" timeOffset="597">321 33 7985,'-8'-3'-734,"0"1"472,0-5 0,4 7 291,1 0 0,3 4 1,3 4-1,1 0-61,1 0 1,2 3-1,-2-1 1,2 0 60,-2-1 1,2 2 0,-3 0 0,2 2 0,-2 1 0,0 0 0,-1 1 0,-1-3 95,1 0 1,0 1 0,-3-2 0,0-1 72,0-1 1,0-4 349,0 0-523,0-3 0,-1-2 0,-1-5 0,-1-2-137,1-1 1,-1-3 0,0-1-1,1 1-35,2-1 1,0 1-1,0 3 1,0 0 12,0 0 1,0 0 0,0 0 104,3 0 0,2 1 0,3 2 0,0 1 30,0 1 1,0 2-1,1-2 1,0 2 10,2 1 0,1 3 0,-2 0 0,0 1 22,0 0 0,-1 1 0,-2-2 0,-1 2 46,0 1 1,-4-1-1,3 0 1,-2 1 169,-1 1 1,-1-1 0,-1-1-105,0 1 0,-3 1 0,-3-1 0,-1-1-76,-1 1 1,0-2 0,0 0 0,0-2-90,0 1 0,0 0 0,0-3-428,0 0 0,0 0-866,0 0 864,3 0 0,3 0 449,4 0 0,3-4 0,3 0 0</inkml:trace>
  <inkml:trace contextRef="#ctx0" brushRef="#br0" timeOffset="1122">586 97 7796,'-7'1'-81,"2"2"0,1-1 1,4 3-1,0 1 46,0 1 1,0 1 0,0 0-121,0 0 1,0 0-1,1 0-70,2 0 1,1 0 224,4-3 0,0-1 0,1-4 0</inkml:trace>
  <inkml:trace contextRef="#ctx0" brushRef="#br0" timeOffset="1648">594 33 8052,'-5'0'-425,"0"0"1,2 3 0,-1 0 424,0 2 0,1 1 0,4 4 0,2 0 0,1 5 0,4-3 0</inkml:trace>
  <inkml:trace contextRef="#ctx0" brushRef="#br0" timeOffset="2173">795 73 8052,'-12'-5'0,"1"0"-125,2 2 1,1 0 0,0 3-1,0 0 268,0 0 1,0 4-1,1 1 1,1 2-90,0 1 1,4 0-1,-3 1 1,2 1-41,1 1 0,1-1 0,1-2 1,0 0-41,0 0 1,3 0 0,3-3-1,1-2 1,1-3 1,0 0-1,0 0 1,0 0-34,0 0 0,0 0 1,0 0-1,0-3-138,0-2 1,0 0 0,-1 0-1,0-2 32,-2 0 0,-2 2 0,1 0 0,1-2 78,-1 0 1,-1-1 0,1 0 146,0 0 0,-2 0 698,-2 0-682,0 4 0,-2 1 0,-1 6 0,1 2 0,1 3 0,1 2 0,0 1-21,0-2 1,3 1-1,1 0 1,0 1-162,2-2 0,1 0 0,2-3 105,-1-1 0,3-3 0,2 1 0</inkml:trace>
  <inkml:trace contextRef="#ctx0" brushRef="#br0" timeOffset="2174">988 41 7915,'-8'-4'-864,"0"3"873,0-1 0,3 1 0,-1 2 133,0 1 1,2 3 0,1 3-90,-1 0 1,3-3-1,-1 1-35,1 0 1,2 1-1,1 0-21,4-1 1,1-2 0,1-2-1,0 1 49,0-2 0,3 1 0,0 0 0,1 1-16,-1-2 1,4 0 0,-3-1 0,2 0 22,-1 0 0,-3 3 1,1 0-52,-3-2 1,-3 4 0,-3 0-22,-4 2 0,-3 1 1,-7 0-1,-3 0-36,-3-3 1,-4 2 0,1-3 0,0 1-184,-1-2 1,4 0 237,0 0 0,1 3 0,1-1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25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13 7905,'-4'-8'-109,"4"3"0,-4 5 0,4 6 61,0 1 1,0 1-1,0 0-6,0 0 0,0 0 0,1 0-7,2 0 0,-3 0 0,3 0-207,-2 0 0,-1-2 268,0-1 0,0 0 0,0 3 0</inkml:trace>
  <inkml:trace contextRef="#ctx0" brushRef="#br0" timeOffset="539">16 93 7460,'-8'0'-397,"4"0"573,0 0 0,5 0 0,2 0-84,2 0 1,2 0-1,2 0 1,1 0-65,1 0 1,0 0-1,-1 0 1,2 0-1,-1 0 1,2 0-1,-1 0 1,0 0-97,1 0 0,-3 0 1,3 0-1,-1 0-76,1 0 0,-3-1 0,0 0 0,-1-2-53,-1 1 0,0 1 1,-1 0-520,-1-1 716,-3 1 0,-3-3 0,0 4 0</inkml:trace>
  <inkml:trace contextRef="#ctx0" brushRef="#br0" timeOffset="1100">73 190 8020,'-1'-8'-341,"-1"2"-387,-1 1 809,1 3 55,2-1 0,0 3-58,0 3 0,0 2 1,0 3-1,-1 0 20,-2 0 0,2 0 1,-2 0-1,3 0-9,0 0 1,-3 0 0,0 0-21,1 0 1,1 0-3,-2 0-84,2 0 0,-2-4 0,3-4-3,0-5 1,0-2 0,2-1 0,2 0-27,0 0-1,-1 0 1,1 0 0,0 0 20,-2 0 0,1 0 0,1 0 0,-1 0 0,2 0 0,-2 2 0,2 2 10,-1 0 1,-2 1-1,2 1 36,-1-1 0,2 1 20,3 2 1,-3 0-1,0 3 25,-2 2 1,3 3 0,-1 0-11,-1 0 1,1 0-1,-3 0 1,1 0 5,2 0 0,-4-3 0,3 0 0,-1 2 46,-1 0 0,4-2 1,-3 0 29,2-2 0,-3 3 11,4-4-59,-4 5 0,2-7 0,-2 2 13,0-4 0,1 1 19,-3-5 1,0 1-1,0-3-40,0 0 1,0 2-1,0 1-29,0-1 0,0-1 0,0-1-117,0 0 0,0 0 0,0 0-68,0 0 0,0 0-465,0 0 1,0 2-717,0 1-208,0-1 1522,4 2 0,0-3 0,4 2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34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25 8002,'-8'0'-296,"3"0"126,-1 0 0,4 0 106,-4 0 0,5 1 0,-3 0 0,1 3 116,1 0 1,-1 2 0,3 2-55,0 0 0,0 0 1,0 0-1,0 0 67,0 0 1,0-3 173,0 1-122,0-1 1,0-1-140,0-4 1,0-4 0,0-4-23,0 0 1,0 0 0,0 0-1,0 0 18,0 0 0,0 2 0,0 1 0,0-1 8,0-1 1,0 1 0,0 1-2,0-1 1,1 0-73,2 0 112,-2 3 1,3 3 0,-2 1 13,0 1 0,1 0 1,-2 3 10,2 2 1,-2 0 0,4 1 23,-2 0 0,3 0 0,-3-1 52,2-2 0,-2 2-13,2-5 0,0 4-59,3-4 1,-3 0-69,-3-5 0,2-1 0,-1-4-73,-2 0 0,0 2 0,-1 1-52,0-1 0,0 1-319,0 0-357,0 0 637,0 0 0,0 5 1,-1 6 181,-1 1 0,1 1 0,-3 0 0</inkml:trace>
  <inkml:trace contextRef="#ctx0" brushRef="#br0" timeOffset="797">176 137 8035,'-7'-1'0,"1"-1"-270,1 0 0,2-1 195,-2 3 0,2 0 271,-2 0 0,2 0-81,-2 0 1,2 0 0,-2 0 16,-2 0 0,0 0-118,-1 0 1,0 0-1,0 0-4,0 0 1,0 0 0,0 0 0,1 1 0,1 1 0,0 0 0,0 0-3,-1-1 1,2-1-28,-1 0 1,4 1-56,-4 2 51,4-2 0,0 5 17,4-3 0,3-1 0,3-2 4,0 0 1,-1 1-1,-1 1 1,0 1 14,0-2 0,1 0 0,1-1 1,0 0 0,0 3 0,0 0-10,0-2 0,-2 3 0,-1-1-4,1-2 0,-1 3 1,0-1-4,1-2 0,-2 1 126,-2 1-118,3-2 1,-4 3 0,1-2-3,-4 1 0,0 0 0,-3-1-5,-2 1 1,0 2 0,-1-1 0,0-1-5,0 1 0,3 1 0,-1-1 1,0-1 11,-1 1 0,-1 1 1,0-1-1,0-1 21,0 1 0,3 1 0,-1-1-22,0 0 1,0-1 0,0 1-1,1 1 18,1-1-28,-2-2 1,5 3 59,-1-3 0,2-1 0,2 2 1,4-2 0,-2-1 0,2 0 0,0 0-31,1 0 1,-2 0-1,1-1 1,0-1-30,1-1 1,1 1 0,0 2-22,0 0 1,0 0 0,0 0-59,0 0 1,-2 0-1,-1 0-83,1 0 1,-1 0-79,0 0 0,-2 0-217,2 0 0,-3-1 461,0-2 0,3-1 0,-1-4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35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89 265 7988,'-5'0'-373,"-1"0"36,0 0 1,-1 0 359,-1 0 0,0 0-34,0 0 0,2 1 54,1 2 0,2 1 72,-2 4 0,3 0-52,0 0 0,1 0 1,1 0 56,0 0 1,0-2-99,0-1 0,1-2-82,1 2 1,3-3-30,3 1 0,-3-3-163,0 0 0,-3 0-515,1-3 767,-2 2 0,2-6 0,2 2 0</inkml:trace>
  <inkml:trace contextRef="#ctx0" brushRef="#br0" timeOffset="518">25 217 7988,'-6'0'-1398,"1"0"1456,0 0-289,0 0 0,2 1 231,3 1 0,7-1 0,2 3 0</inkml:trace>
  <inkml:trace contextRef="#ctx0" brushRef="#br0" timeOffset="1041">161 257 7808,'0'5'-421,"0"-2"400,0-3 1,1 0-171,2 0 0,-1 0-1,3 0 0,-2 0 192,2 0 0,0 4 0,3 0 0</inkml:trace>
  <inkml:trace contextRef="#ctx0" brushRef="#br0" timeOffset="1560">161 313 7551,'-4'-5'-615,"2"0"458,4 2 1,0 0-1,3 3-273,1 0 430,1 0 0,1 0 0,0 0 0</inkml:trace>
  <inkml:trace contextRef="#ctx0" brushRef="#br0" timeOffset="1561">298 209 7991,'-8'0'44,"2"0"-44,1 0 1,3 3 0,0 3-23,1 1 0,1 1 0,0 0 1,0 0-132,0 0 0,1-3 0,0 1-191,2 0 0,1-2 0,-3-1 344,2 1 0,3-3 0,-1 2 0</inkml:trace>
  <inkml:trace contextRef="#ctx0" brushRef="#br0" timeOffset="2116">450 32 7989,'-5'0'-1471,"1"1"1591,0 2 1,1-1 4,3 3 0,1 0 1,1 3-169,1 0 1,3 0-1,-1 0-40,2 0 0,1 0 0,0 0 1,0-2-14,-3-1 0,2-2 0,-2 1-95,3 0 1,0-1 190,0-3 0,0 0 0,0 0 0</inkml:trace>
  <inkml:trace contextRef="#ctx0" brushRef="#br0" timeOffset="2678">539 24 7962,'-4'5'-16,"2"1"0,-2-3 0,-1 2 8,1 1 1,1 1 0,-2 1-1,-1 1 8,-1 2 1,1-2-1,1 2 1,-1-2-42,-2-1 1,1 0-1,1-1 1,2-1-190,0-1 1,1-2-1,3 1-582,-3 0 812,2-1 0,5-7 0,4 0 0</inkml:trace>
  <inkml:trace contextRef="#ctx0" brushRef="#br0" timeOffset="2679">595 104 7772,'0'5'-442,"0"2"0,0-2 394,0 3 0,0-3 0,1-1 0,1 1-75,0-1 0,2-2 0,-1 2 123,2-1 0,-2-2 0,1 3 0</inkml:trace>
  <inkml:trace contextRef="#ctx0" brushRef="#br0" timeOffset="3214">627 8 7989,'-8'0'619,"0"0"0,0-3-1529,0 1 910,4-1 0,-4 7 0,4 0 0</inkml:trace>
  <inkml:trace contextRef="#ctx0" brushRef="#br0" timeOffset="3762">788 24 7570,'-3'-5'-371,"0"-1"1,0 5 856,0-2-546,2 2 1,-2 2-1,3 2 12,0 2 1,0 2 0,0 2-28,0 2 0,-3-4 0,0 3-67,2 0 0,0-1 0,1-1 2,0 0 1,-1 0 139,-2-3 0,2 2 0,-2-2 0</inkml:trace>
  <inkml:trace contextRef="#ctx0" brushRef="#br0" timeOffset="4303">707 88 7973,'-8'0'-424,"4"0"1,0 0 559,4-3 1,4 2-1,2-3-164,4 1 1,-1 2 0,2-2 0,-2 2-141,2 1 0,-1 0 1,2-1-1,1 0 168,-1-2 0,2 0 0,2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14.9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64 8117,'9'0'171,"-4"0"1,-1-1 797,-4-2-568,4 2 1,-3-4 29,2 2 196,-2 2-374,-1-3 1,0 5-96,0 2 1,0-1 0,0 4-18,0 1 0,0 1 0,0 1-65,0 1 0,0-4 1,0 0-1,0 1 7,0 1 0,0 1 1,0 0-1,1 0-5,2 0 1,-2 0-1,2 1 1,-2-1-34,-1 0 0,1 0 1,1 0-1,1 0 25,-1 0 0,0 0 1,0 0 28,1 0 0,0 1 0,-3-1 0,0 0-16,0 0 0,3-3 0,0 0 0,-1 1-9,-1 1 1,-1 1-1,0 0-51,0 0 1,3 1-1,0-1 20,-1 0 1,-1 0 0,-1 0 0,0 0-8,0 0 1,0 0 0,0 0 0,0 0-14,0 1 1,0-1 0,0 0-1,0 0 23,0 0 1,0 0-1,0 0 1,0 0-19,0 0 1,0 1-1,0-1 1,0 0-42,0 0 1,-3 0 0,0 0-64,1 0 0,1 0 0,1 0 0,0 0 247,0 1 1,0-4 0,0 0 0,0 1-52,0 1 0,0 1 0,0 0-145,0 0 1,0 0-1,0 0 63,0 0 1,0 1-40,0-1 0,0 0-32,0 0 0,0 0 32,0 0 0,0 0 31,0 0 1,0 0-55,0 0 1,1-2-42,2-1 1,-2-3-23,2 3 0,-2-3-4,-1 3 14,0-4-15,0 6 0,0-3 130,0 4 1,0-3-61,0 0 0,0-3-7,0 3 0,1-3 10,2 3 1,-2-3-44,2 4-49,-2-5 47,-1 6 1,2-6-95,1 4-508,-2-4 395,3 2 1,-3-4 181,2 0-16,-2 0-41,3 0-65,-4 0-85,0 0 324,0 4-91,0-3 27,0 3-12,0-4 19,0 0 43,-4 0 0,2 0-16,-4 0 0,3 0-48,-4 0 1,1 0 0,-2-1 3,2-2 0,-2 2 1,2-2-7,-2 2 0,2 0 1,0-1-11,-1-1 0,0-1 0,0 2 47,1-1 0,0-4 8,0 0 1,-1 2 39,4-1 0,0 3 1,2-2 236,-2 1-114,2 1-47,-3-1-118,4 3 57,0-3-40,4 4 0,0 1 1,3 1-2,-1 1 0,-3 1 1,3-2 20,2 1 1,-3 3 0,0-2 0,0 0 140,0 0 0,1 3 0,2-3-72,-2 1 1,1-2 0,-3 2 0,0 0-28,0 0 0,3-2-30,-1 3 1,-1-4-1,1 2 15,-2 0-51,3-3 1,-5 3 12,4-4 0,-4-1-44,1-2 0,-2 1-9,-1-4 0,0 0-20,0-3 0,0 0 21,0 0 0,0 3 1,0-1-30,0 0 0,1 2 5,2-1 0,-2 3-65,2-3-148,-2 0-74,-1-3-904,0 4-991,0 1-483,0 4 2724,0 0 0,0-4 0,0-1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41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32 121 6034,'4'-4'84,"-3"-1"20,2 3 1,-3 0 71,0-4-45,0 5 1,0-4 363,0 2-194,0 3-302,0-4 0,0 5-18,0 2 1,0 1 0,0 4-1,0 1-15,-3 2 1,2-2 0,-3 2 0,2 0-60,-1 0 0,-1 2 0,3-1 0,-2-1-36,1 1 0,-1-1 1,0-3-6,1 0 1,0-1 0,1-1-278,-2-1 411,0-3 0,7-2 0,0-4 0</inkml:trace>
  <inkml:trace contextRef="#ctx0" brushRef="#br0" timeOffset="531">73 113 7962,'-6'0'-242,"1"0"0,2 0 330,-2 0 1,3 4 0,-1 1-80,2 2 1,1 1 0,0 0 25,0 0 1,1 0 0,2 0-57,2 0 0,0 0 0,0-3 0,1-2 15,-2 1 0,3-3 0,-2 2 1,3-3-1,0 0 0,0 0 1,0-3-83,0-2 0,-1-3 0,-1 0 0,-1 0 64,-2 0 1,0 0-1,-3 0 1,0 0-1,0 0 1,0 0 0,-1 0 0,-1 0 49,-1 0 1,-3 0 0,1 0 0,-2 1 96,-1 2 0,2-2 1,1 5-1,-1 0-136,-1 1 1,-1 1-96,0 0 1,0 1 0,2 1-155,1 0 1,3 5 0,0-3-69,4 0 1,0 3 329,3-5 0,4 5 0,4-3 0</inkml:trace>
  <inkml:trace contextRef="#ctx0" brushRef="#br0" timeOffset="1054">249 33 8056,'-8'-8'-816,"3"2"1,-1 2 895,0 0 1,2 1 0,-2 1 171,0-1 1,2 1-196,-2 2 0,2 1 1,-1 1-8,2 4 1,-1-2 0,2 1-28,0 2 0,1-3 0,1 1-46,0 2 1,4-3-69,1 2 1,-1-5 0,2 2-4,0-2 0,0-2 0,0-1 0,0 0 44,0 0 0,-2-2 0,1 1 0,-1-1 45,1 0 1,-3 1 0,1 1 49,1-1 1,-2 0-8,3 0 0,-3 3 0,0 0 0,-1 5 0,-2 2 20,-1 1 0,1 0 0,-3-1 0,2-1-49,-1 0 0,0-1 0,2 2 1,0-1-317,-2 0 0,0-4 307,3 4 0,4-4 0,0 1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44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8 161 7957,'0'-5'-254,"0"0"0,1-1-14,2-2 0,-1 0 205,3 0 0,-2 3-99,2 0 156,-3 3 0,2-2-72,-1 4 0,-2 1 0,2 2 28,-2 2 0,-1 2 1,0 1 82,0 0 1,-3 0 0,0 0 0,1 0 125,2 0 1,0 1-390,0-1 1,-3 0 229,0 0 0,-3 0 0,1 0 0</inkml:trace>
  <inkml:trace contextRef="#ctx0" brushRef="#br0" timeOffset="569">0 169 7957,'0'-8'-656,"0"3"0,1 1 757,2 0 1,1 1 0,4 3 0,0 0-237,1 0 0,-4 0 0,0 0 0,1 0-144,2 0 1,0 0 278,0 0 0,0-3 0,0-2 0</inkml:trace>
  <inkml:trace contextRef="#ctx0" brushRef="#br0" timeOffset="1097">161 49 8000,'-5'-4'26,"-1"1"0,5 3-75,-2 3 1,2 1 0,1 4 0,0 0-22,0 0 0,3 0 0,-1 0 0,0 0-93,-1 0 1,2 0-1,0 0-121,2 0 0,-4 0 109,2 0 1,-1-3 174,1-2 0,-2-3 0,2 0 0</inkml:trace>
  <inkml:trace contextRef="#ctx0" brushRef="#br0" timeOffset="1098">145 41 7957,'-5'-3'-193,"-1"1"0,4-2 0,1 2 0,2 0 272,5 0 0,1-2 0,1 2 0,0-1-115,0-1 0,0 3 0,0-1 1,0 0-101,0-1 1,0 2-1,0-1 1,0 1-25,0 1 1,-2 0 0,-1 0-233,1 0 392,1 0 0,1 0 0,0 0 0</inkml:trace>
  <inkml:trace contextRef="#ctx0" brushRef="#br0" timeOffset="1620">161 105 7957,'-4'-1'-19,"1"-1"1,3 0-182,3-3 1,-2 3-1,5-1-258,0 2 0,1 1 458,1 0 0,0 4 0,0 0 0</inkml:trace>
  <inkml:trace contextRef="#ctx0" brushRef="#br0" timeOffset="1621">153 194 7957,'-5'0'-770,"-1"0"779,4 0 1,2-3-1,6 0 1,1 1-113,1-2 0,0 2 1,0-2-1,0 0-265,0 2 368,0 1 0,4-2 0,0-2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46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9 121 8239,'0'-6'3,"0"1"0,0 4 0,0 1 0,0 5 0,0 2-74,0 1 0,0 2 1,0 2-1,-1 0 45,-2-1 0,2 3 0,-1-4 0,1 1 14,1 1 1,0-3 0,0 1 0,0-1-59,0-1 1,0-2 0,0-1-310,0 1 0,1-2-2,1-2 0,0-2 381,3-2 0,1-6 0,2-5 0</inkml:trace>
  <inkml:trace contextRef="#ctx0" brushRef="#br0" timeOffset="532">73 145 7999,'-5'2'-189,"-1"1"1,1 0-1,0 0 1,1-1-1,2 4 418,0 0 1,-1 1 0,3 1 0,0 0-156,0 0 0,0 0 1,1 0-76,1 0 0,3-3 0,3-2 0,0 0-3,0 0 0,0-1 1,0-2-1,0-1-41,0-1 1,-1-3 0,-1-3 0,0 0-35,0 0 1,-1 0 0,-1 0 0,0 0 0,-3 0 0,0 0 0,-1-1-1,0-1-1,0-1 0,0 1 0,-1 2 1,-1 1 111,-4 1 0,-1 0 0,-1 2 1,0 1 85,0-1 0,0 2 0,0 2-100,0 0 1,0 2 0,1 2 0,1 0-170,0 3 0,4 0 0,0 1 0,1 0-268,1 0 1,0-3 418,0 0 0,0 1 0,0 2 0</inkml:trace>
  <inkml:trace contextRef="#ctx0" brushRef="#br0" timeOffset="1059">274 65 7999,'-1'-9'0,"-1"1"-527,-1 0 0,-2 0 1,1 1 807,0 2 0,1 1-155,-2 4 0,0 0 0,-3 1-120,0 2 0,2 0 0,2 4 0,-1-2 4,1 1 0,1 1 0,-1-1 0,0-1-44,2 1 0,1-1-196,1 0 0,1-3 60,2 1 1,1-2 0,4-1 0,1-1 48,-1-2 0,-1 1 1,-1-3-1,-1 0 126,2 0 1,0-2-1,1 2 57,0 1 1,-3-2 192,0 3-170,-3 0 1,2 4 0,-4 2 0,0 2 22,0 2 0,0 1 1,-1 1-1,-1-1-79,-1 0 1,-2 0-1,2 2 1,-1 1-143,0-1 1,1-1 0,1-1 0,-1 0 112,2 0 0,-4 0 0,1 0 0</inkml:trace>
  <inkml:trace contextRef="#ctx0" brushRef="#br0" timeOffset="1591">434 129 7040,'-4'1'-58,"0"1"73,1 4 1,2-2 0,-2 2 0,2 2-36,1 2 0,-1 2 0,0-1 0,-2 2 0,1 1 1,1 0-1,1-1 0,-1-1-204,-1 1 1,1-6-1,-2 1 27,2-1 197,1-3 0,0 3 0,0-3 0</inkml:trace>
  <inkml:trace contextRef="#ctx0" brushRef="#br0" timeOffset="2109">410 169 8287,'-4'-1'9,"2"-1"0,4 0-124,3 0 1,2-2-1,1 2 1,0-1-192,0-1 1,0 3 0,0-1-1,0 1 28,1 1 1,-1-1 277,0-2 0,0 2 0,0-2 0</inkml:trace>
  <inkml:trace contextRef="#ctx0" brushRef="#br0" timeOffset="2110">418 201 7937,'-3'4'159,"-3"-1"-221,3-2 0,0-1 1,6 0-96,2 0 0,2-1 1,1-1-1,0 0-451,0 0 608,0-3 0,4 5 0,1-4 0</inkml:trace>
  <inkml:trace contextRef="#ctx0" brushRef="#br0" timeOffset="2635">402 281 7937,'-7'-1'-74,"2"-1"1,2 1 0,6-2 0,3 1-89,4 0 1,-1 1 0,2-2 0,0 2-181,0 1 0,0-2 342,0-1 0,-2-3 0,3 1 0</inkml:trace>
  <inkml:trace contextRef="#ctx0" brushRef="#br0" timeOffset="3162">587 193 7937,'-3'-5'-305,"1"-1"1,-4 4 270,4-4 0,-1 4 56,3-4 1,1 4 0,1-1 0,4 0-1,1 0 1,1-1 0,0 0 10,0-1 0,0 3 0,0-1 0,0 0-33,0 0 1,0 0 0,0 1-4,0-1 0,0 1 0,0 2-94,0 0 93,-3 0 1,-2 1-1,-3 1 72,-3 4 1,-1 1 0,-2 0 0,2-1 20,0 0 1,-1-4 0,2 4 50,1 0 0,1-2-172,1 2 0,1-5 1,2 2-117,2-2 0,2-1 0,2 0 0,1 0 148,1 0 0,3-4 0,-1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57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33 113 7901,'0'-6'0,"0"1"114,0-1 1,0 1 47,0 0 1,0 2-259,0-2 1,0 4-1,0 1 60,0 4 0,0 3 0,0 2 1,0 1 43,0 1 0,0 2 0,0-1 0,-1-1-65,-2 1 1,2 1 0,-2-1 0,0 0 121,0-1 0,1 0 0,1-3 317,-2 0-282,2 0 1,-5-4-128,3-4 1,1-4 0,2-4-1,1 0-43,1 0 1,0-1-1,3-1 1,-2 0 32,-1 0 1,1-2 0,1 1 0,0 2 23,-1 0 1,3-2-1,-3 0 1,1 1 56,-1 2 1,3-1-1,0 1 95,1 0 0,-3 3 0,0 1-98,0 0 0,-1 2 1,3 4-1,-1 2 15,-2 0 1,3 2 0,-3 4 0,1 1 16,-1-1 0,4 2 0,-2 1 0,1-1-25,0-1 0,1 0 0,-2 0 0,1-1 6,0-1 0,1-1 1,-3 0-1,2-1 76,-1-2 1,0 2-31,3-5 1,-2 0-1,-2-5-67,0-2 0,-1-2 0,-1-1 1,1 0-39,-1 0 1,-1-3-1,-1 0 1,0-1-6,0 0 1,0-1 0,0 1 0,-1 1-18,-2-1 1,2-1 0,-2 2 0,0 1-66,0 1 1,0 1-1,3 0 1,0 0-565,0 0 0,1 4-866,2 1 1522,2 2 0,3 1 0,0 0 0</inkml:trace>
  <inkml:trace contextRef="#ctx0" brushRef="#br0" timeOffset="1898">394 32 7810,'8'0'-257,"-3"0"673,-2 0-238,-3 0 1,0 1-1,-1 2-91,-1 2 0,0 3 0,-3 2 0,1 1-67,0-1 0,-1 1 0,-1 1 1,1 0 11,2 2 0,-3 2 0,4-1 0,-1-1-142,0-1 1,2 0 0,-2 0 0,2-1-55,1 0 0,0-4 0,1 2 0,1-3-300,0-1 1,5-4 0,-2 0 192,2-1 1,1-2 0,-1-1 270,-1-4 0,1-4 0,-3-3 0,4-3 0</inkml:trace>
  <inkml:trace contextRef="#ctx0" brushRef="#br0" timeOffset="2478">475 113 7810,'0'-6'130,"-1"2"56,-2 0 0,1 1 0,-3 3 1,-1 0 1,1 0-214,0 0 0,0 4 1,0 1-1,2 3 20,2 0 0,1 0 1,0 0-1,0 0-11,0 0 0,1-1 0,2-1 0,1-1 39,1 2 1,2-3 0,-2 1-49,3-2 0,0 0 0,0-3 0,0 0-2,0 0 0,-3-1 1,0-2-1,1-2-45,-2-2 0,2-1 0,-3 0 0,-1 0 56,-1 0 1,-1-3 0,0 0 0,-1 1-1,-2 1 1,-2-1 0,-2-1 65,-1 1 0,0 2 0,0 3 1,0 2-121,0 2 1,0 1-1,0 1-51,-1 2 1,5 1 0,1 4 0,2 0-147,1 0 0,0 3 1,0 0-1,1-1 268,2-1 0,1-1 0,2-1 0,-1-2 0,1 2 0,2-2 0</inkml:trace>
  <inkml:trace contextRef="#ctx0" brushRef="#br0" timeOffset="3004">619 185 7747,'-8'0'35,"0"0"1,0 1 131,0 1 0,3 0 0,0 4-159,2 0 0,-3-2 0,4 2 1,0 0-50,1 1 0,1 1 0,0 0 0,0 0-69,0 0 1,0 0-1,0 0-286,0 0 0,1-3 1,1-3 178,4-1 0,-2-1 1,2-1 216,0-1 0,1-6 0,1-5 0</inkml:trace>
  <inkml:trace contextRef="#ctx0" brushRef="#br0" timeOffset="3524">707 96 7810,'-5'0'-357,"0"-3"0,2 1 651,-2-3 1,2 3 0,-1 0-243,0 4 1,1 2 0,3 5 0,0 1-1,0 1 1,0-1 0,0 0-78,0 0 1,0-1 0,1 2-1,1-2-160,1-1 1,0 0-1,-1 0 1,2-1-368,0-2 1,-1 0 551,2-2 0,0-6 0,0 2 0,-1-7 0</inkml:trace>
  <inkml:trace contextRef="#ctx0" brushRef="#br0" timeOffset="3525">764 16 7998,'-8'-5'190,"0"-1"1,2 5-206,1-2 0,4 2 0,1 2-42,4 2 0,4 1 0,0 4 0,0 0-25,0 0 1,2 1 0,1 1 0,0 1 52,0-2 0,-2 3 1,2-1-1,-2 0 4,-1 0 0,0-1 1,-1 2-1,-1 1 60,-4-1 0,-1 2 0,-1 1 0,-1-1-41,-1 0 0,-6-2 0,-2 1 0,0-1-51,1 0 0,-2-6 57,1 2 0,-1-2 0,3 2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19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32 225 7245,'0'-7'-216,"-3"2"1,2 0 0,-3 3 666,1 0 0,2-2-51,-2 1-296,2 2 49,1-2 1,0 6-84,0 3 1,0-2 0,0 2-91,0 0 0,0-2-75,0 2 59,0-1 1,0 0-1,1 0-16,2-2 0,-1 0 11,3-3 1,-3-1 41,1-1 1,-3 0 31,0-4 0,0 2 0,-2-2 0,-1 0 14,1 0 1,-1 2 0,-1-1-136,0 2 0,1-4-846,-2 2 125,3 1 809,-2 1 0,8 3 0,0 3 0,4 2 0</inkml:trace>
  <inkml:trace contextRef="#ctx0" brushRef="#br0" timeOffset="562">113 201 7652,'-4'-5'109,"3"2"0,-2 4 33,3 1 0,0 0 364,0 4-89,0-1-348,0 3 0,1-4 1,1-1-1,3-3-217,-1-3 1,1 0 0,-3-3-58,4 0 0,1 1 0,1-2 1,0 1-235,0 0 0,-2 3 439,2-2 0,-2 0 0,6-3 0</inkml:trace>
  <inkml:trace contextRef="#ctx0" brushRef="#br0" timeOffset="1091">362 169 7902,'0'-8'-1043,"0"0"1206,0 0 0,-1 1-152,-2 1 0,1 3 21,-3 3 0,2 1-7,-2 1 1,2 2-1,-1 2 1,0-1 1,3 2 1,-1 0 0,0 1-34,-1 0 1,1 0-1,2 0 1,0 0-144,0 0 0,0-1 0,2-1 1,2 0-251,0 0 0,-1-2 399,2 2 0,1-1 0,2 3 0</inkml:trace>
  <inkml:trace contextRef="#ctx0" brushRef="#br0" timeOffset="1624">434 153 7902,'-5'-3'-535,"-1"0"1,1 1 682,-3 2 0,1 1-98,1 1 0,2 3 1,2 3-76,0 0 1,-1 0 0,4 0 10,1 0 1,3 0 0,3-1 7,0-2 1,-3-1-1,1-4 0,0 0 1,1 0 0,1 0-3,0 0 0,-1-1 0,-1-1 1,-1-1-52,-1-2 1,-1 3 0,-1-4 52,1 0 0,-1 2 1,-3-2 48,-1 0 0,-3-1 1,-3 0-32,0 1 0,0 3 1,0 3-1,0-1-33,0-2 0,0 2-173,0-1 1,1 4-9,1 4 1,3-2 0,3 1 201,0 2 0,3 0 0,2 1 0</inkml:trace>
  <inkml:trace contextRef="#ctx0" brushRef="#br0" timeOffset="2151">498 145 7522,'-5'0'-644,"0"0"1,2 0 803,-2 0 0,3 1 0,-1 1-76,2 4 1,1 1 0,0 1-47,0 0 1,0-3 0,0 1 171,0 0 0,0-2-39,0 2 0,4-5-213,1 2 1,0-3 0,0-3-32,1-2 0,1-2 0,0-1 0,0 1-23,-2 1 1,0-1 0,3 2 43,0-2 0,1 0 1,-1 0 50,0 2 0,0 1 0,0-2 16,0 3 1,-3 3-1,-1 0 7,0 3 0,-1 2 1,-3 3-51,0 0 1,0 2 0,-1 1 0,-1-1-157,-1-1 0,1-1 0,2 0-87,0 0 1,0-3 270,0 1 0,0-5 0,0 3 0</inkml:trace>
  <inkml:trace contextRef="#ctx0" brushRef="#br0" timeOffset="2680">691 137 7744,'-4'-6'-920,"0"2"1046,0 0 0,3 2 1,-5 2-1,0 0-111,-1 0 0,2 0 1,0 3-15,2 3 0,0-2-22,3 1 0,0-2 1,1 1-1,1 1 17,0-1 1,4-1 0,0 2 3,1-2 1,1 2 0,-1-1-3,-2 0 0,2-1 0,-5 3 1,0 0 0,-1-2 0,-1 2 2,0 0 0,-1-2 0,-2 1-57,-2-2 0,1 0 1,-2-3-260,0 0 0,-1-1 315,-1-2 0,3-1 0,3-5 0,1-2 0,1 2 0,0-2 0</inkml:trace>
  <inkml:trace contextRef="#ctx0" brushRef="#br0" timeOffset="2681">739 72 7902,'-3'5'-734,"-3"-2"0,0-2 851,1 2 0,1 1 1,4 5-169,0 2 0,1-2 0,1 3 1,1-2-52,2 1 1,-2 2-1,1-2 1,0-1 101,1-1 0,-3-1 0,0 0 0,3 0 0,-1 0 0</inkml:trace>
  <inkml:trace contextRef="#ctx0" brushRef="#br0" timeOffset="3212">731 185 7323,'6'-7'-259,"-1"1"0,-2 0 0,1 3 0,1-1 335,-1 0 1,-1-1-1,2 2 1,0 1-97,0-2 1,2 3-1,-2-2 1,2 0-1,1-1 1,1 1-1,-1-2 67,0 1 0,-3 2 0,-1-1 1,1 0 37,-1 0 0,-2 0 1,2 1 341,-1-1-350,-2 0 1,2 3-84,-6 0 1,1 0 0,-2 1 0,-1 2 13,1 2 1,1 0-1,-1 0-17,0 1 1,1 1 0,1-1-10,-1-1 0,1 1 9,2 2 1,0 0-184,0 0 0,0-4-64,3-1 0,-1 0 75,3 0 1,-2 0 0,2-4 167,2-2 1,-4 1-1,1-3 7,-1-1 1,-2 1 0,3 1 28,-1 0 0,-1-1 1,3 1 190,-2 0 0,1 2-107,-2 0 1,0 1 0,3 2-110,-2 1 0,0 0 0,-2 3-92,1 2 1,-1-3 0,2 1-292,-2 2 385,-1-4 0,3 4 0,2-2 0</inkml:trace>
  <inkml:trace contextRef="#ctx0" brushRef="#br0" timeOffset="3743">924 129 6694,'4'0'470,"3"1"-316,-5 1 1,1 0-1,-3 3 90,0 2-362,0-4 0,1 1-36,2-4 1,-2 0 0,5-1 117,0-2 1,-2 2 0,1-2-1,-1 0 87,1 0 0,0 1 4,3 2 1,0 0-1,0 0-60,0 0 0,0 0 0,0 0 1,0 0-61,0 0 0,-2 2 0,-1 2-154,1 0 0,-1-2 0,0 2 24,1-1 1,-1-2 194,0 2 0,-3-2 0,2-1 0</inkml:trace>
  <inkml:trace contextRef="#ctx0" brushRef="#br0" timeOffset="3744">1101 16 6690,'-5'4'133,"-1"-2"0,3 3-124,1 1 0,2 4 0,0 1 0,0-1-37,3 2 1,-2-2-1,3 2 1,-2 0-167,1-2 0,2-1 0,-2-1-216,-1 0 410,-1 0 0,-1 0 0,0 0 0</inkml:trace>
  <inkml:trace contextRef="#ctx0" brushRef="#br0" timeOffset="4276">1077 121 7902,'2'-6'-43,"1"1"0,3 0-75,-1-4 0,3 2 1,0 2-1,0 2 105,0 2 1,0-1 0,0-1-1,0 1 26,0 1 0,0 1 0,0 0 1,0 0-367,0 0 0,0 0-252,0 0 605,-3 0 0,-2 4 0,-3 0 0</inkml:trace>
  <inkml:trace contextRef="#ctx0" brushRef="#br0" timeOffset="4277">1173 24 7743,'4'-3'-445,"0"-2"1,-3-2 120,2 2 370,-3 1 0,7 5 0,-5 2 12,0 2 1,-1 0 0,0 3-1,1 0-66,0 1 0,1 1 1,-3 0-1,0 1-8,0-1 1,0 1 0,0 0 0,0-1-136,0-1 0,0-1 0,0 0-329,0 0 480,0-4 0,-4 3 0,0-2 0</inkml:trace>
  <inkml:trace contextRef="#ctx0" brushRef="#br0" timeOffset="4814">1261 88 7902,'0'-8'241,"0"0"0,1 4-236,2 1 1,-1 2-187,3 1 1,0 1-224,3 2 1,0 1 13,0 1 0,0 1 202,0-3 0,-2-1 1,-2-2 187,0-3 0,1 1 0,-2-3 0,-1-1 0,1-2 0,0 0 0,-1 0 17,-1 0 1,1 0 0,2 0 304,0 0 0,-2 3 67,1-1 0,0 6-244,0 0 1,0 4 0,-3 6-1,0 1-126,0 2 1,0 0 0,0 3 0,0-2-195,0-1 1,0-2 0,0 1-1,0 0 1,0-2 0,0-1 174,0-1 0,0 0 0,0 0 0</inkml:trace>
  <inkml:trace contextRef="#ctx0" brushRef="#br0" timeOffset="5341">538 321 7899,'0'-5'128,"-3"1"64,-2 0 1,0-1-492,0 2 1,3 1 195,-1 5 1,0 1 0,0 4-1,1 0 124,1 0 0,1 0 0,0 0 0,0 0 23,0 1 1,0-1 0,0 0-18,0 0 1,1-3-1,2 0-31,2 2 0,2-4 0,1 0 0,0-2-57,0-1 1,-1 0 0,-1-1 0,1-2-8,-1-2 0,1 0 0,0 0 0,-2-1 0,-1-1 1,-2-1-1,1 0 0,-1-1 32,-1 1 0,-2 0 0,-2 0 58,-2 0 0,0 1 0,1 1 1,-1 2-34,1 0 1,-1-1-79,-3 2 1,2 0 0,2 4-173,0 2 0,1-1 261,3 3 0,0 0 0,0 3 0</inkml:trace>
  <inkml:trace contextRef="#ctx0" brushRef="#br0" timeOffset="5342">603 313 7899,'5'0'-222,"0"0"0,-2 0 306,2 0 1,-3 1 0,2 1 5,-1 1 0,-2 0 0,3 0-41,-1 2 1,-1 2 39,4 1 0,-4-2 44,4-1 0,-4-3-97,4 1 1,-4-3 0,3-3-41,-2-2 1,0 0-1,-3 0 1,0-1-175,0-2 1,0 3 0,-1 0-231,-2-2 0,3 3-483,-3-1 891,2 3 0,1-2 0,0 4 0</inkml:trace>
  <inkml:trace contextRef="#ctx0" brushRef="#br0" timeOffset="5870">763 289 8097,'-3'8'-63,"2"0"1,-2 0-1,2 0-98,1 0 1,0 0 0,0 0 0,0 0-964,0 1 1124,0-1 0,0 0 0,0 0 0</inkml:trace>
  <inkml:trace contextRef="#ctx0" brushRef="#br0" timeOffset="5871">715 337 7705,'1'-7'-124,"2"2"147,2 2 1,2 1 0,2 1-1,1-2-165,1 1 0,0 1 1,-1 1-1,2 0-73,0 0 1,-2 0-1,1 1 1,-2 1 214,-1 1 0,0 3 0,0-2 0</inkml:trace>
  <inkml:trace contextRef="#ctx0" brushRef="#br0" timeOffset="6403">860 321 7899,'-8'0'64,"1"1"1,1 2 0,3 2 0,3 3-166,0 3 0,0-2 1,2 3-1,2-2 34,0 1 0,-1 3 1,1-1-1,1-1-405,-1-1 0,-1-2 31,2-1 441,1-4 0,-2 4 0,0-4 0</inkml:trace>
  <inkml:trace contextRef="#ctx0" brushRef="#br0" timeOffset="6404">868 305 8179,'0'-5'-4,"0"0"1,1 3 0,1-1 0,4 2-126,1 1 0,-2 0 1,0 0-1,2 0 93,0 0 1,-2 3-1,0 0 1,-1 1 60,1 0 0,-4 2 32,2-1 1,-2 2 0,-2 1 0,-1-2 7,0-1 0,-5-2 1,2 1-1,-2 1-54,-1-1 1,0-2 0,1 2 0,0-2-392,2 1 0,0 0-570,-3-3 950,3 0 0,-2 0 0,3 0 0</inkml:trace>
  <inkml:trace contextRef="#ctx0" brushRef="#br0" timeOffset="6936">996 305 7864,'-8'0'-14,"3"0"177,-1 0 1,4 0 0,-3 1-113,2 2 1,0-1-1,3 3-30,0 1 1,0-1-1,1-1 1,1 1-1,1-2 1,2 1 0,0-2-1,1 1-8,-1 0 0,-2-1 0,2-2-52,1 0 1,1 0-1,1-3-66,0-2 1,-2 0 0,-2 0-8,0-1 0,1-2 1,-2 0 12,-1 0 0,-2 0 0,0 0-188,0 0 0,0 3-156,0 0 1,1 3 442,2-1 0,1-1 0,5-1 0</inkml:trace>
  <inkml:trace contextRef="#ctx0" brushRef="#br0" timeOffset="6937">1109 233 7899,'4'-4'-980,"1"4"1287,-3-3 0,0 2-112,3 1 1,-2 0-90,2 0 1,1 1-1,1 2-83,-2 2 0,2 2 0,-5 1 1,1 0-197,0 0 1,-2 1 0,2 1 0,-2 1-95,-1-2 1,0 0-1,-1-1 1,-2 0 266,-2 0 0,-2 4 0,-1 1 0</inkml:trace>
  <inkml:trace contextRef="#ctx0" brushRef="#br0" timeOffset="6938">1109 329 7899,'0'-8'55,"0"3"0,1 0 144,1-2 1,-1 3 0,3-1 0,-1 2 117,3 1 1,-2 0-1,1 1 1,3-2-478,1 1 1,1 1 0,3 1 0,-1 0-98,1 0 1,-3 0-1,3 0 1,-2 0-410,-1 0 1,-1 0 665,-1 0 0,0-3 0,0-2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30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89 7882,'-6'-7'0,"2"1"0,-1 0 230,1 0 0,2 2 0,-1-1-12,-1 2 1,3-1 0,-2 2 50,-1 0 0,2 0-276,-3 4 1,3 0-1,-1 4-12,3 0 0,-3 1 0,0 1 1,1 0 17,2 0 1,-3 0-1,0 0 1,1 0 28,2 0 0,0 0 1,0 0-1,0 0-27,3 0 0,2-2 1,3-2-1,0 1-45,0-1 1,0-2 0,1 1 0,0-3-13,2 0 0,3 0 0,-4-2 1,1-2 1,1 0 0,-4-2 0,3-2 0,-2 0 26,-1 0 0,-3-2 0,0-1 0,-1 0 23,-3 0 0,0 2 0,-1-3 0,-1 1 81,-1 1 0,0-1 1,-4 3-1,0 1 114,-1 1 1,-4-1-1,1 3 1,0-1-89,1 3 0,-2 1 0,1 1 0,0 0-71,1 0 0,1 0 1,0 1-314,0 1 0,2 0 1,2 3-439,0 2 0,2 0 1,2 1 719,0 0 0,3 0 0,2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3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72 217 7727,'-5'-3'-600,"-2"-1"0,3-2 732,-1 0 1,-2 5-27,2-2 1,0 3-22,0 3 0,0 1 1,-1 4 16,1 0 0,3-3 0,-1 1 23,2 0 1,-1 1-116,-1 1 0,1 0-27,5 0 1,0-2 0,4-2 0,-2 0-22,1-3 0,-1 0 0,0-1 0,1 0-20,2 0 0,-3 0 0,0-1 19,1-1 0,2-3 0,-1-3 30,-2 0 1,-1 0 0,-4 0 33,0 0 1,0 3 0,0-1-2,0 0 1,-1-1-1,-2 0 4,-2 2 0,0 1 1,0 4-80,-1 0 1,-1 1 0,1 1-319,1 0 1,3 5-376,-1-2 744,3 2 0,0-2 0,3 2 0,2-3 0</inkml:trace>
  <inkml:trace contextRef="#ctx0" brushRef="#br0" timeOffset="577">168 193 7946,'0'8'244,"0"-3"-251,0 1 0,-3-1 1,0 2-117,-2-1 1,3 0 0,-3-3 123,2 2 0,-1-3 1,2 1 164,0 1 1,-2-3 172,1 1-296,2-1 0,-2-2 0,4 0 1,1-3-162,0 0 1,4 1-1,-3-2 1,2-2-90,1 0 1,1 0 0,2 1 0,1 0 61,0 0 0,2-1 0,-2 0 0,1 1 0,1 0 0,1 1 145,-1 0 0,1-2 0,3 3 0</inkml:trace>
  <inkml:trace contextRef="#ctx0" brushRef="#br0" timeOffset="1109">562 161 7891,'-8'4'262,"-1"-1"-210,1-6 0,3 2-311,0-5 1,2 4 200,-2 0 0,-1 1 57,-2 1 0,0 0 0,0 0 13,0 0 1,3 0-1,0 1-29,2 1 1,-3 0-40,4 4 0,0-5 4,5 2 1,1-2-1,4-1 1,0 0 29,0 0 1,1 0-1,1 0 1,1 0 20,-1 0 1,-2 0 0,0 0-1,1 1 18,2 2 1,-5-3 0,2 3 0,0-2 43,-1-1 1,-2 4-6,0 1 1,-3 2 0,0 0-1,-4-1 14,-3-4 0,-1 2 0,-1-1 0,-2 1 0,0-1 0,1-1 0,0-1 0,-1-1-101,-2 0 0,2 0 0,-2 0-305,2 0 0,4 0 0,1-1-163,0-1 1,1 0 498,3-4 0,4 4 0,1-4 0,2 1 0,1-3 0</inkml:trace>
  <inkml:trace contextRef="#ctx0" brushRef="#br0" timeOffset="1641">690 153 7891,'-8'-3'0,"1"0"-351,2-2 1,-3 3-1,4-1 1,-1 0 511,-1 0 1,1 1-1,-3 3-55,0 1 1,2 0 0,2 3-1,0 1-91,-1-2 0,3 3 1,0-1-1,0 0 71,-1-1 1,2 3-31,-1-3 1,3-1-1,3 1 1,0-2-43,3-1 0,-3-1 1,1-1-1,2 0-99,0 0 1,1 0 0,0-1 0,0-1-53,0 0 1,-3-2-1,1 2 1,-1-1-79,-1-2 1,4 3 148,-3-4 1,-1 4 423,2-4-25,-4 4-240,1-1 0,-3 4-90,0 1 1,1 2 0,1 2-110,0 0 1,1-4 0,-2 3-330,2-2 0,-1 0 435,3-3 0,-3 0 0,5-4 0,-3 0 0</inkml:trace>
  <inkml:trace contextRef="#ctx0" brushRef="#br0" timeOffset="2176">786 113 7232,'5'3'-452,"-2"-1"682,-3 3 1,0-2 0,0 2-205,0 2 0,0-3 0,-2 2 57,-1 0 1,0-2 0,3 2 11,-3 0 1,1 1-21,-3 1 1,3-3-110,-1 1-25,2-4 0,1 0 0,1-4 0,1-1-34,1-2 0,2 0 1,-1-2-1,-1 1-95,1 0 0,2 1 0,-1-3 162,3 0 0,-1 2 0,-1 2 0,-2 0 18,0-1 0,2 3 77,0 0 1,-2 1 54,1 1 1,-3 3-24,1 3 0,-2 1 29,-1 1 1,0 0-34,0 0 0,-1-4-64,-2-1-115,2-2 1,-1-1 0,3-1 51,2-2 1,1 2 0,-3-2 0,3 0-5,0 1 0,2-4 0,1 3-10,-2-2 1,2 3 8,-1 0 1,1 1-40,1 1 1,-4 3-54,-1 3 1,-2 1 0,-1 1-388,0 0 268,0-4 246,0 0 0,4-4 0,0 0 0</inkml:trace>
  <inkml:trace contextRef="#ctx0" brushRef="#br0" timeOffset="2707">979 145 7891,'-3'4'-698,"-1"3"0,-2-1 1000,0 1 1,5 1-1,-2 0 1,1-1-304,0-1 0,1 2 1,-2-1-1,2 2-15,1 1 0,0-1 0,0 0 0,-1 1-61,-2 1 1,3-2 0,-3-2-170,2 2 0,2-3 74,2-3 0,-2-3 0,4-3 1,-1-2 171,1-3 0,-3-1 0,4-1 0,-1-3 0,3-3 0</inkml:trace>
  <inkml:trace contextRef="#ctx0" brushRef="#br0" timeOffset="2708">979 129 7682,'-2'-6'-219,"-1"1"0,-3 2 257,4-2 1,0 1 36,5-2 0,1 3 1,4 3-1,0 0-37,0 0 1,0 0 0,0 0-1,0 0-50,0 0 0,0 2 1,0 2 112,0 0 1,-2-1-6,-1 2 1,-3 1-1,0 1-61,-4-2 0,-3 1 1,-3-2-1,0 0-89,0-1 1,-2 3 0,-1-4-1,1 0-327,1-1 1,1-1-646,0 0 822,0 0 1,5-4 0,3-1 203,4-2 0,3-1 0,1 0 0,0 1 0,0 1 0,4-4 0,0 1 0</inkml:trace>
  <inkml:trace contextRef="#ctx0" brushRef="#br0" timeOffset="3235">1076 81 7857,'4'3'28,"0"-1"0,-4 3 0,0 2 0,0 0 88,0 1 1,0-3 0,0 0 0,0 2-170,0 0 0,0 1 1,0 0-1,0 0 78,0 0 0,0-3 0,0 1 50,0 0 1,0-2-1,0 1-22,3-2 0,2 0 1,3-3-88,0 0 1,0-3 0,-1-3 0,-1 0-89,-1 1 0,1-3 0,1 0 0,-1-1 3,0-1 1,-5 1-1,3 2 1,-1 0 49,-1-1 1,1 4 0,-3-4 213,0 1 1,0 2 132,0 0 0,-1 3 0,-1 0-106,0 4 0,-4 3 0,4 3-96,0 0 0,1 0 0,1 0-352,0 0 0,3 0 1,3-1-311,1-2 0,4 2 0,0-5 586,2 0 0,0-5 0,3-1 0</inkml:trace>
  <inkml:trace contextRef="#ctx0" brushRef="#br0" timeOffset="3881">1517 32 7856,'-4'-8'0,"-3"1"-247,-3 2 1,2-1 0,2 3 0,0 1 328,-1 1 1,2 1 0,-1 0-15,0 0 1,3 4-1,-1 1 1,1 2-59,1 1 1,-1 0 0,3 1 0,0 1 26,0 1 0,0 0 0,0-1 0,0 1-56,0-1 1,0-1 0,0-1-1,1 0-149,2 0 1,-2-1 0,4-1-280,-2 0 0,4-5 447,-2 2 0,-1-2 0,-4-5 0,-5-1 0,1-2 0,-4 1 0,4 1 0,-1 0-8,-1 0 0,4-1 0,-3 3 121,2-2 0,-1 3 0,2-1 153,0-1 0,0 2-229,4-3 0,3 3 0,3 0 0,0 1-37,0 1 1,0 0 0,1 0-1,1 0-34,0 0 1,2-3 0,-2 0 0,1 1-29,2 2 1,-3-1-1,1-1 65,-3-1 0,0 1 0,1 2 85,-1 0 1,-4 0 0,-1 3-34,-2 2 0,-1 0 0,0 0 1,0 2 40,0 0 1,0 1 0,-1-1 0,-1-1-22,-1-1 0,0 0 0,1 1 0,-2 0 25,0 0 0,1-2-69,-2 2 1,3-6-103,-1 0 0,2 0 0,1-6 31,0 0 0,1 0 0,1-1 0,1 2 3,-1-1 1,1 1 0,1 1 0,-1 0-60,1-1 0,2 2 11,-1-2 0,3 1 73,0-2 1,-1 2 0,-1 2 8,-1-1 1,-2 1 22,2 2 1,-2 0 136,2 0 57,-3 0 1,2 3-152,-4 3 1,0 1-1,0 1-27,0 0 0,0-3 0,0 0-50,0 2 0,2-3 0,2 1-19,0-2 0,-1 1 0,3-2 0,0 0 0,-2 1 0,1-4-20,-2-2 0,3 2 0,-3-5 19,2 0 1,-4-1-1,2-1 48,-2 0 1,-1 0 0,0 0-1,-1 1 116,-2 1 1,2-1-71,-5 2 0,1 1-256,-3 1 10,0 3 0,3 0 0,0 0-141,1 3 0,2 2 1,3 3 326,1 0 0,-1 0 0,6 0 0,-2 0 0</inkml:trace>
  <inkml:trace contextRef="#ctx0" brushRef="#br0" timeOffset="4484">1758 73 7856,'-5'-5'-60,"0"2"-1049,2-1 1704,0 3 0,3-2-470,0 6 0,1 1 1,1 2-1,1-1-28,-2 1 0,1 2 0,0 0 8,1 0 0,0-1 1,-1-1 116,1-1-161,-1 1-191,2 2 0,-1-5 1,4-3-1,-3-4 1,1-3-1,-2-1 23,1 0 0,1 0 0,-1 1 0,-1 0 86,1 2 1,2 0 0,-2-1 0,2 2-38,-1 0 0,-2 2 1,2 2 5,1 0 0,-2 0 54,-1 3 1,-2-1 0,-1 3-1,0 1 109,0 2 1,0-3 0,0 0 122,0 2 0,0-3 0,-1 1 384,-2-2-518,2 0 1,-5-4-247,3-2 1,1-1-1,2-4-40,3 0 0,-1 1 0,3 0 0,1 2 102,-2-1 1,3 1 0,-1 1 0,0-1 51,-1 1 0,2 2 0,-1-1 0,0 2 58,-1-2 0,2 2 0,-1-2 232,1 2 0,-2 2 0,0 2-90,-2 2 0,3 3 1,-4 0-110,0 0 0,0 0 0,0 0-232,0 0 0,1-3-458,-3 0 1,4 0-167,1 0 0,2-1 797,1-4 0,0-4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44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7841,'0'-4'-109,"0"1"-12,0 6 0,0-2 0,0 5 0,0 0 194,0 1 1,0-2 0,0 1-1,0 0 210,0 1 0,0 1-135,0 0 1,0 0-130,0 0-139,0-3 0,3-3-42,-1-4 0,4 0 1,-4-3-1,1-2 62,0 0 1,-1 2-1,3 0 93,-2-2 1,3 0-1,-3 0 1,2 2 61,1 2 0,-2 2-46,2 1 0,-4 3 0,3 0 0,-2 2-10,-1 1 0,0-1 0,0 0 82,0 1 1,1-1-1,-3 0-76,0 1 1,0-1 0,1-1-238,2 0 0,-1 1-63,3-2 0,0-1 295,3-2 0,0 0 0,0 0 0</inkml:trace>
  <inkml:trace contextRef="#ctx0" brushRef="#br0" timeOffset="548">170 192 7636,'-9'0'-355,"1"0"412,0 0 1,4 4-47,1 1 1,2 0 0,1 0 41,0 1 1,0-1-1,1-1 40,2 0 1,1 1-12,4-2 0,-2 2 0,-1-2-83,1-2 0,-1 0 0,0-1 0,1 0 0,1-1 0,-1 0 0,-1-2-37,2 1 0,-3-1 0,0-1 20,0 0 0,1-2 1,-1-1-1,0 1 10,-1 1 1,0-1-1,-3-2-29,0 0 0,0 3-371,0-1-419,0 1 560,0 1 0,0 4 267,0 5 0,3 2 0,2 1 0</inkml:trace>
  <inkml:trace contextRef="#ctx0" brushRef="#br0" timeOffset="1091">338 184 7841,'0'-8'-843,"-1"0"953,-1 0 0,0 1 0,-3 1 9,2 0 0,-3 4 1,0 0-74,-1 1 0,-1 1 0,1 1 65,2 1 0,-2 3 0,4 3-61,-2 0 0,3-3 1,0 1-33,1 0 1,2-2 0,1 2-79,4 0 1,1-2 0,1-2-132,0-1 0,3-1 0,-1 0 13,0 0 1,-1-3-1,-1-2 1,0 0 59,0-1 1,-2 5-1,-1-3 40,1 0 0,1 1 32,1-2 136,-3 1 1,-2 5-1,-3 2-31,0 2 1,0 3 0,0 2 0,0 0 5,0 0 0,-2-1 0,-1 0 0,1 1 8,1 1 1,-1 2 0,-2-2 0,1-1 0,-2-1 0,2-1-1,-2-1 1,2-1 244,-1-1 0,0-3-231,2 1 0,-2-3-158,-1-3 1,1-1-1,5-4 1,1 0-74,1 0 0,2-1 1,-2 1-1,2 0 53,1-3 1,-1 2 0,0-2 0,0 2 36,0 1 0,2 0 1,-3 0-1,2 0 43,-1 0 0,0 0 1,1 0-1,-2 0 47,0 0 0,1 0 1,-2 0 41,-1 0 1,-1 3 2,-1-1 1,-1 4 0,-2 0 22,-2 1 0,0 4 0,1 3 3,0 1 0,1 1 0,1 0 0,-1 0-57,1 0 1,1 0 0,1 0 0,0 0-70,0 0 1,4-1 0,0 0 0,2-2-111,-1 1 0,1-1 0,4-1 0,1 0-342,-1-3 1,0 0 470,0-1 0,-1 4 0,3 0 0</inkml:trace>
  <inkml:trace contextRef="#ctx0" brushRef="#br0" timeOffset="1784">563 104 7841,'-5'0'411,"-1"0"-546,5 0 0,-3 1 192,4 1 0,3 0 1,0 3-42,2 2 0,-4 0 0,3 1 0,-1 0 159,-1 0 1,1-3-141,-3 1-120,0-5 0,0-1 0,0-5-93,0-2 0,0 2 0,0-1 0,1 1 12,2 0 0,-2-1 0,5 3 75,0-2 1,1 1-1,1-3 1,0 3 39,0 0 0,0 1 0,0 1 1,0-1 112,0 2 0,0-1 0,0 0 21,0-1 0,-2 1 396,-1 2-334,-3 0 0,1 0 0,-6 1 29,-2 1 0,-2 0 0,1 3-40,1 2 1,0 0 0,0 1-124,2 0 1,0-3 0,0 1 25,1 0 0,1-2-265,1 2 1,1-5-114,2 2 1,1-2 179,4-1 0,-2-3 0,-2 0 0,1-2 68,-1-1 1,-2 2-1,2-2 1,-2 0 75,1-1 0,0 0 1,-1 0 204,1 2 1,2 0-64,-2-3 1,1 3-5,-2 3 1,-1 2-77,2 2 1,0 0-1,0 3-132,-1 2 1,-1 0 0,-1 1-286,0 0 1,0 0-399,0 0 770,0 0 0,3 0 0,2 0 0</inkml:trace>
  <inkml:trace contextRef="#ctx0" brushRef="#br0" timeOffset="2800">772 56 7647,'-5'3'214,"3"3"0,1 1 0,1 1-107,0 0 1,0 0-84,0 0 0,-3-3 44,0 0-195,1-3 1,4 1 0,2-6-1,0-2 1,0-1 0,0-1-1,0 2-168,1-1 1,0-1 239,3-1 0,0 0 148,0 0 0,0 3-35,0 2 1,-3 3 0,0 3-80,-2 2 1,0 3 0,-2-1-1,1-1-44,1-1 0,-1 1 0,-2 2-246,0 0 1,0 0 153,0 0 0,1-1 0,2-2 157,2-2 0,0-2 0,0-1 0,1-1 0,1-2 0,-1 0 0,-1-3 0,1 0 0,1 0 0,1-1 0,0-1 30,-3 0 1,-1 1 0,-2 0 0,1 2 497,-1-1 1,-1 1-283,-1 0 1,-4 3 0,-1-1-159,-3 3 1,3 0-1,0 0-37,-1 0 0,-2 3-122,0 2 0,3 2 0,1-1-14,0-1 0,1-2-18,3 2 0,0-2-153,0 2 0,1-3 74,2 1 1,-1-2 0,3-1 8,1 0 1,-1 0 124,0 0 1,0 1 0,0 1 97,-2 4 0,0 1 1,0 1-1,-1 0 63,2 0 1,-3 0 0,2 1-1,-3 1 13,0 0 1,3 4 0,0-4 0,-1 0-9,-1-1 0,-1 0 1,0 1-33,0 1 0,-1-3 0,-2-4-109,-2 0 1,0-2-70,0-2 0,0 0 51,0-3 1,1-2-1,5-3 17,2 0 0,-1 0 1,3 0-1,1 0 8,1 0 0,-1-3 0,-1 1 0,1 0 11,2 1 0,0-2 1,0 0-1,0-1 0,0 1 1,-3-3 0,0 3 0,1-1 11,-2 0 0,2-1 1,-3 2-1,-1 1 118,-1 2 0,-1-1 0,0 1 470,0 0-404,0 4 1,-1 1-34,-2 6 0,1 1 0,-2 4 1,0 0 39,3 1 0,0-1 1,1 0-1,0 0-108,0 0 1,0 0 0,1 0-1,1-1-215,4-2 1,-2 2 0,2-1-83,0 1 1,1-3-1,1-1-188,0-2 1,0-1 0,0-1 0,-1-2-364,-1-2 0,0-2 758,-4-1 0,1 0 0,-3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49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8 314 7739,'-3'-6'-389,"1"1"0,-1 2 830,3-2-235,0 3-144,0-2 0,0 5 1,0 2-58,0 2 0,3 0 0,-1 0 1,1 1-27,1 2 1,-3-3 0,5 0-3,0 1 0,-1 1 1,-1-1 5,0-1 1,-1-3 0,-1 2-149,1-1 63,3-2 87,-2 3 1,1-5 25,-3-2 0,2 1 1,-1-3 2,-2-1 0,0-1-195,-1-1 1,0 2-288,0 1 0,1 3 468,2-1 0,1-1 0,4 0 0</inkml:trace>
  <inkml:trace contextRef="#ctx0" brushRef="#br0" timeOffset="548">137 289 6797,'-5'1'145,"2"2"1,3-1-76,0 3 1,0 0 0,0 3-25,3-3 1,-2 2-5,2-2 1,0 0 36,0 0-247,0-3 94,0 2 1,1-5 0,1-2 0,-1-1 53,-1-1 1,-1-1 0,3 2-1,-1 1 8,0-1 1,-1-1 0,2 1 0,-1 1 16,1-1 1,-3 1-1,4 1 74,0-1 1,-2 0-25,2 3 1,-4 0-1,3 1 8,-2 2 1,0 1-1,-3 4-55,0 1 0,0-1 0,0 0-276,0 0 0,0 0-632,0 0 900,0 0 0,0 0 0,0 0 0</inkml:trace>
  <inkml:trace contextRef="#ctx0" brushRef="#br0" timeOffset="1071">329 273 7903,'-5'0'222,"0"0"1,2 0-107,-2 0 1,2 0 0,-2 1-198,2 2 0,0-1 1,3 3-58,0 1 0,0 1 0,0 1-174,0 1 0,0-4 0,1-1-31,2 0 0,-1-1 343,3 0 0,0-2 0,3 3 0</inkml:trace>
  <inkml:trace contextRef="#ctx0" brushRef="#br0" timeOffset="1601">337 233 7984,'-8'0'0,"0"-1"-64,0-1 0,3 1 1,0-2-895,-2 2 809,4 1 0,-1 4 0,5 0 1,2 2 148,2-1 0,6 0 0,1 3 0</inkml:trace>
  <inkml:trace contextRef="#ctx0" brushRef="#br0" timeOffset="2134">466 209 7903,'-8'0'17,"0"0"1,0 0 0,0 0 53,0 0 0,0 3 1,0-1-1,1 1-109,1 1 0,2-1 1,2 4-1,-1-2-94,1 1 0,2 1 0,0 1 1,0 1 127,3 2 0,1-2 0,2 2 0,-1-3-163,2-3 0,0 1 1,0-2-1,-1-1-239,-1 1 1,-2 1 405,2-2 0,-3 0 0,2-4-81,-4-2 1,0-1 175,0-4 1,0 2 379,0 1-277,3-1 1,2-1-143,3 2 1,0-1 0,0 3-79,0 1 1,-3-1 0,1 0-18,0 1 0,1-1-30,1 0 171,0 0 20,-3 3 0,-2 1 1,-3 2-1,0 2 1,0 2-20,0 1 0,0-2 0,0-1-67,0 1 1,1-2-148,2-1 0,-1-2 7,3-1 0,-1-1 0,2-2 1,-3-2 12,1 1 0,-3-3 0,1 2 63,-1-3 1,-1 0 0,0 0 0,0 0 53,0 0 0,-1 3 1,-1 0-38,-4-2 1,2 4-472,-1 0 238,-1 2 1,2 5 243,1 1 0,2 2 0,1 1 0</inkml:trace>
  <inkml:trace contextRef="#ctx0" brushRef="#br0" timeOffset="2670">610 241 7785,'0'-8'167,"0"4"-186,0 0 54,0 11 1,3-1 0,0 4 25,-1-1 0,-1-3 1,-1-2 25,3 0 0,-2-1-52,2 0 1,-2-2-162,2 1 0,-2-2 1,3-1-31,-1-2 0,-2-1 0,3 2-44,-1-4 0,2 0 1,2 0-8,-2 1 0,0 3 0,-3-2 64,4 1 0,-2 2 238,1-2 0,-2 2 0,2 0 242,-2-1 1,1 1 228,-2-2-475,-1 2 1,3 2-22,-4 2 1,0-1 6,0 3 1,0 0-38,0 3 0,0 0-53,0 0 0,0-3 0,1-2-185,1-3 1,0 0 118,4 0 1,-4-2-1,4-2 1,-1 0 16,-1-3 0,4 3 68,-3-1 1,2 2-1,1-2 7,0 2 1,-3 0 132,1 3-16,-1 0 0,0 1 33,-3 2 0,-1 1 294,-1 4-313,0-3-289,0-2 32,0-3 0,1-2 0,2-2 53,2 0 1,0 2 0,0-2 14,1 1 0,-1 2 0,0-2 2,1 2 0,-1 1 0,0 0-38,1 0 0,-2 1 1,-1 1-1,0 1-68,0 2 0,-1-2 0,-2 2-262,0 1 0,0 1 411,0 1 0,0-3 0,0-2 0</inkml:trace>
  <inkml:trace contextRef="#ctx0" brushRef="#br0" timeOffset="3200">900 177 7135,'0'-8'492,"0"3"1,0 3-498,0 4 1,0 3 0,0 3-57,0 0 1,2 0 0,1 1-33,-1 2 0,1-2 1,0 1-164,-1-1 0,1-1 0,1-1-128,0-1 0,-1-3 384,2-3 0,1-1 0,1-1 0,-2-4 0,2-1 0,-2-1-58,-1 0 0,1 3 1,-3-1 297,0 0 1,4 2 109,-4-2 1,2 5-148,-1-2 0,-2 6-163,5 2 1,-5 2 0,2 1 0,-1-1-171,1-1 1,-3 1 0,3-2-224,-2 2 1,0-1 80,2-1 0,-2-3 272,5 0 0,-1-4 0,3-3 0</inkml:trace>
  <inkml:trace contextRef="#ctx0" brushRef="#br0" timeOffset="3201">1060 185 7903,'8'-3'-1314,"0"1"1456,0-1 1,-3 4 0,-3 2-6,-1 2 0,-3 3 0,-2 2 1,0 1-113,-3 2 1,3-2 0,-1 1 0,-2 1-155,0-1 0,-1 1 0,0 1 0,1-2-47,2 0 176,-2-1 0,2-3 0,-3 0 0</inkml:trace>
  <inkml:trace contextRef="#ctx0" brushRef="#br0" timeOffset="3734">1277 193 7844,'-5'0'-165,"-1"0"311,5 0 1,-6-1 16,5-2 1,-1 2-35,3-5 0,-1 5-110,-2-2 0,2 2-17,-5 1 1,2 4-1,-2 1-36,4 2 0,-2-2 0,2 1-67,0 0 1,1-2 4,1 2 1,1-2-1,1 2-85,4-4 0,-2-1 1,2-2-4,0-1 0,0 0 1,0-4 101,0 0 0,-4 3 1,3-1 64,-2 1 0,1 2 319,-1-2 89,-2 2-158,6 1 1,-4 1-71,3 2 1,1-2-97,-2 1 1,2-1 0,1-1-104,0 0 1,-1-3 0,0-3 0,-3-1-55,0-1 1,1 0 0,-1 0-1,-1 0-10,1 0 0,-1 0 0,-1 0 0,1-1 125,-1-2 1,-2 2 0,0-1 58,0 1 1,0 3-1,0 2-10,-3 0 1,1 2 0,-2 2-55,0 3 1,1 1 0,1 3 0,-1 0-49,1 2 1,1 2-1,1-2 1,0 3-165,0 1 1,0-4 0,0 2 0,1-2-293,2-1 0,-2 0 484,2 0 0,-3 0 0,4-3 0,0-2 0</inkml:trace>
  <inkml:trace contextRef="#ctx0" brushRef="#br0" timeOffset="4266">1357 169 7039,'0'-5'495,"0"-2"1,1 6 0,2-1-752,2 1 1,2 1 0,1 0-80,1 0 1,-1 0-1,0 0 335,0 0 0,0 3 0,0 2 0</inkml:trace>
  <inkml:trace contextRef="#ctx0" brushRef="#br0" timeOffset="4801">1526 137 7887,'-4'-4'453,"-3"2"-187,5-3 1,-2 3-355,1 0 0,3 2 0,-3 2 55,2 4 1,4 1-1,-1 1 1,0 0 27,-1 0 1,-1 0-1,0 0 1,1 0 84,2 0 1,-3-3-1,3 1 299,-2 0-445,3-2 1,0-2 0,3-4-159,-1-4 1,0-1 0,-3-1 0,1 0 49,0 0 0,1-3 0,-2 1 0,1 0 76,0 1 1,2 2-1,-2 0 1,2 2-45,-1-1 1,0 2 0,3 1 0,0 0-16,0 0 0,-2 1 1,-1 2 156,1 0 0,2 2 0,-1 2-1,-2 0 1,-1-1 236,-4 2 1,0-2 464,0 2-340,0-3 5,0 2-236,0-4 1,-4 0-92,-1 0 1,1 1-1,1 0 1,0 3-12,0 0 0,0-1 0,3 2 0,-2-1 53,-1 1 1,0-3 58,3 4-116,0-1 0,1-1 0,2-1-50,2-2 0,0-2 0,0-1 0,1-1-352,-2-2 0,3 0 0,-2-3 299,-1 0 0,2 2 0,-2 1 260,0-1 0,-1 2-46,2 2 0,1 1-61,2 1 0,-3 1-69,0 1 0,0 3 0,1 2-375,0-2 0,-4 2-444,4-1 814,-5-3 0,6 4 0,-2-2 0</inkml:trace>
  <inkml:trace contextRef="#ctx0" brushRef="#br0" timeOffset="5340">1751 89 7884,'3'-5'-1512,"-1"2"2468,4 3-674,-5 0 0,4 0 0,-3 3-50,0 3 0,1 1 0,-3 1-118,0 0 0,-1-3 0,-1 0-145,0 2 1,-1-3-186,3 1 0,0-2-273,0 3 355,0-5 0,4 2 0,1-5 31,2 0 1,-2-2 0,1 2 46,0-1 0,1-2 1,1 2 15,0 2 1,-2 0 40,-1 1 0,-2 0 0,1 1 9,0 1 1,-2 0-193,-2 3 1,0 1-57,0 2 0,1-4 1,1 0 237,1-1 0,-1-2 0,-2 3 0</inkml:trace>
  <inkml:trace contextRef="#ctx0" brushRef="#br0" timeOffset="5875">1944 113 7884,'-8'-8'-94,"0"0"1,0 2 308,0 1 1,2 3-210,1-1 0,-1 3 0,-1 0 1,2 3-1,1 3 114,1 1 1,2-2 0,-2 0-89,2 2 1,1 0-1,1 0 1,1-1-14,1-1 1,2-2-1,-1 2 1,0-2-143,2-1 0,2-1 1,0-1-119,0 0 0,0 0 0,0-1 0,0-2-29,0-2 0,-3-2 0,0-1 0,-1 0 136,0 0 0,-2 0 0,1 0 0,-2-1 151,-1-2 1,0 2 0,0-2 0,0 2 23,0 1 1,0 0 0,-1 0-1,-1 0 660,-1 0-71,-3 4-531,2 0 0,-1 8 1,3 1-1,1 2-58,1 1 1,0 3-1,0 1 1,0-1-45,0 1 1,0 1 0,0-1 0,0-1-157,0 1 0,0-1 1,0-3-1,0 0-134,0 0 0,2 0 293,1 0 0,3-4 0,-1 0 0</inkml:trace>
  <inkml:trace contextRef="#ctx0" brushRef="#br0" timeOffset="6409">2088 81 7884,'-12'0'0,"1"-1"0,5-1 0,0-1 460,0 1 0,2 2 0,-1 0-329,2 3 0,-3-1 0,4 3 0,0 2-108,1 0 0,1 1 1,1 0-93,2 0 1,-2 0 0,5 0 0,0-1-42,1-2 0,1 2 0,1-5 0,1 0-43,1-1 1,-1-1-1,-2 0-26,0 0 1,0-1 0,0-2 79,-3-2 1,1-2 0,-3-1-1,-1 0 1,-2 0 0,-2 0 0,-2 0-1,0-1 123,-2-2 0,-2 2 0,0-1 0,0 3 245,0 2 1,0 0-1,0-1-188,0 1 0,0 3-241,0-1 0,4 6 0,1 2-23,2 2 1,1 2-1,0-1 1,0 0-741,0 0 923,0-4 0,4 3 0,0-2 0</inkml:trace>
  <inkml:trace contextRef="#ctx0" brushRef="#br0" timeOffset="6939">2201 57 7752,'-8'0'-4,"2"0"139,1 0 0,0 0 1,-1 2-1,2 2-86,0 0 0,1-1 0,1 2 0,-2 1 36,0 2 0,2-3 0,-1 0-22,2 2 0,1 0-149,0 1-39,0-4 0,4 0 1,0-5 58,1-2 0,1 1 1,-2-3 39,0-1 0,-1 0 1,1-1 45,0 2 1,1 2 52,-2-2-48,3 3 1,-4-1-15,3 3 1,-3 0 0,1 3 102,-2 3 1,-1 1 12,0 1 1,-1-1 9,-2-2-276,2 2 74,-2-6 1,6-1-1,3-4 1,0-2 0,0 1-1,-1-1 1,2 0 4,0 0 0,1-1 0,0 2 63,0-2 0,-1 1 1,-1 2 190,0 0-32,-5 2 1,3 2 19,-4 3 1,0-1 0,0 3 68,0 1 1,-1-1-95,-2 0 0,3-2-257,-3 2 1,3-3-431,3 1 1,-2-2 53,5-1 1,-1 0 108,3 0 1,0 0 0,0 0 366,0 0 0,0 0 0,0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34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92 416 8085,'-13'0'67,"0"0"1,0 0-1,0 0 1,0 1 245,-1 4 1,7-2 0,3 5 0,2 3-68,2 0 0,0 2 0,0 0 0,0 0-4,0 0 1,0 0 0,0 1-1,0 0-425,0 3 0,0-6 0,0 2 0,2-2-310,2 1 1,-2-3 0,3-2 454,1-1 1,-3-2-1,6-4 41,1 0 0,-3 0 1,1-1-12,-3-4 0,1-2 1,-3-6-1,1 0-12,-1 0 1,3-2-1,-2-1 1,-1-1-11,-1 1 0,-1-3 0,2 0 1,2 0-20,-3 0 1,1-2-1,0 3 1,2 1 35,-2-2 0,2 4 0,0-2 1,-2 2 5,-2 2 1,0 6-1,2 1 9,2 1 1,-1 5 43,-4 0 0,4 5 0,1 10 0,-2 1 61,-2 1 1,4 2 0,-1-3 0,0 2-54,2-3 1,-3 4 0,4-1 0,-1-2 24,-3-2 0,3-1 0,0-1 38,1-3 0,-3 1-71,5-6 0,-5 1 0,3-7 0,1-2-58,-1-5 1,-4-3 0,3-1-1,-2-1-113,0-4 0,5 2 0,-3-4 0,0 0-6,0-1 0,-2 4 0,-3-3 0,2 1 73,2 3 1,-1 1-1,-4 2 1,0 0 17,0 0 262,0 0-197,0 6 1,0 7 0,1 9 0,2 2 41,2 2 1,-1 0-1,-4 2 1,1 1-42,4 1 0,-2 2 0,4-3 0,-1 1-96,-3-1 0,3-1 0,-2-2 1,0 0-179,2 0 1,-3 0-1,6 0-142,1 0 1,-4-4-1,-1-2-85,1-1 0,1-2 475,7-4 0,-1 0 0,0 0 0,0-5 0,0-3 0</inkml:trace>
  <inkml:trace contextRef="#ctx0" brushRef="#br0" timeOffset="576">549 390 7583,'0'-9'-177,"0"0"786,0 6-358,0-2 0,0 6-167,0 3 1,0 4 0,0 5-12,0 0 1,0 0 0,0 0-90,0 0 1,2 0 18,2 0 0,-1-4 1,6-2-9,1-1 0,-3 0 0,2-3-1,1 1 1,-3-1 0,2-7-21,1-5 0,-3-1 0,0 0 0,-1 1 0,-3-1 0,-1-2-339,-2-1 0,0 4 0,0 1-200,0-3 0,1 6 565,3 0 0,-2-2 0,4 0 0</inkml:trace>
  <inkml:trace contextRef="#ctx0" brushRef="#br0" timeOffset="1092">797 168 8120,'-1'-8'-846,"-2"3"683,-1-1 1,-2 4-1,3-1 259,-1 6 0,-1 0 0,5 6 0,0 1 45,0 2 1,0 2 0,0 2-1,0 3-92,0 1 1,0-2-1,0 2 1,0 1-1,0-3 1,0 3 0,0-2-1,2 1-56,2 0 0,-2-4 0,3 2 1,0-4-176,-1-1 0,2-1 0,-2-2-335,5-1 0,-2-6-225,2 1 742,-6-3 0,8-6 0,-3-3 0</inkml:trace>
  <inkml:trace contextRef="#ctx0" brushRef="#br0" timeOffset="1611">980 155 8032,'-13'0'-124,"6"-6"1,-3 6 0,5 0 0,3 7 167,0 5 1,2 1-1,0 0 1,0 1 9,0 4 0,0-2 1,0 6-1,0-1-64,0 0 0,2 3 0,0-2 0,4 1-88,2-1 1,-4 1 0,3-5-1,0-2-171,1-2 0,0-1-426,5 0 695,-5-5 0,3 3 0,-3-4 0</inkml:trace>
  <inkml:trace contextRef="#ctx0" brushRef="#br0" timeOffset="2129">889 403 8093,'0'-9'-1115,"1"2"1084,4 1 0,2 2 0,6 4 0,0 0 31,0 0 1,5 1 0,-1 2 0,-1 1-14,-2-1 0,-1-1 0,1-2 0,-1 0-22,0 0 1,0 0 0,0 0 0,0 0 0,0-2 0,0-2-149,0-5 0,0-1 0,-1 0 183,-4 1 0,3 1-159,-7-6 513,0 7 132,-4 1 1,0 12-361,0 3 0,0 3 1,0 1-1,0 0-86,0 0 0,0-5 0,0 1-108,0 1 0,0 2 0,2 0-163,2-4 0,-1 2 0,6-5-330,1-2 561,-4-2 0,5-7 0,-3-1 0</inkml:trace>
  <inkml:trace contextRef="#ctx0" brushRef="#br0" timeOffset="2130">1242 89 8093,'-8'-5'-538,"-3"-3"1,11 1 0,0 4 397,7 6 0,0 4 0,2 6 0,1 0 140,2 0 0,-4 5 0,1 1 0,1 1 0,2 2 0,1 4 0</inkml:trace>
  <inkml:trace contextRef="#ctx0" brushRef="#br0" timeOffset="2657">1359 272 8093,'-4'-8'-510,"-1"-1"0,0 6 722,0-1 0,4 8 1,-2 3-1,4 2-96,4 0 1,3-1-1,-2 5 1,2 0-46,2 0 1,0 1 0,0-3 0,-1-1-34,1-1 0,2 0 0,1 2 0,0 0-73,0-3 0,0-5 1,0 1 34,0-2 0,0-2 1,0 0-1,-1-1-20,-4-4 1,3-2 0,-6-8-37,3-2 1,-5 2 0,1-2 0,-3 2-206,-1 2 0,0 0 1,0 0-323,0 0 0,-1 2 583,-3 2 0,2 3 0,-4 12 0,6 1 0</inkml:trace>
  <inkml:trace contextRef="#ctx0" brushRef="#br0" timeOffset="3184">1699 377 8093,'0'-13'-1450,"4"0"1422,1 0 0,3-1 1,-3 1-1,-1 0 73,2 0 0,-3 0 1,4 0 152,-1 0 1,-2 0 0,-4 0-29,0 0 0,-1 6 1,-4 2-81,-3 4 1,0 2 0,0 4 0,-1 3-28,2 4 1,-5 1 0,5 0 0,-2 0-43,0 0 1,7 0 0,-3 0 0,4 0 18,1 0 0,0 1 0,0-1-42,0 0 1,1-2-1,4-1-44,3-1 1,4-6 0,1 1-15,0-2 1,0-4 0,0 0 0,-1-4-125,-4-2 0,3 0 0,-6-4 0,1 2 62,0 1 1,3 1-1,-5-6 49,-1 1 1,-2 0 194,-1 0 1,0 7 0,0 6-99,0 8 0,0 3 0,0 2 0,0 0-202,0 1 1,0-1-1,0 0 4,0 0 1,6 0 0,3-2 173,3-2 0,1-3 0,0-6 0</inkml:trace>
  <inkml:trace contextRef="#ctx0" brushRef="#br0" timeOffset="3185">1934 246 7372,'-7'0'251,"5"6"1,8 1-63,1 0 0,-2 5 1,4-3-112,1 2 1,-3 2-20,2 0 0,-6-4 0,2-2-26,1-1 0,-3-1-147,6-5 1,-6-2 0,2-2 14,1-5 1,-4-3 0,4-1 0,-2 0-32,0 0 1,5 0 0,-3 0 30,1 0 1,-3 4 0,5 1 30,1-2 1,-2 4 85,0 1 52,1 4 0,3 7 0,-4 2 23,-3 4 1,-2-3-1,-1-1 31,3 3 1,3 0 0,-2 2-132,2 0 0,-4 0-178,5 0 1,-5-1 0,3-2-263,-1-1 1,4-6 446,-1 1 0,-3 3 0,0 1 0</inkml:trace>
  <inkml:trace contextRef="#ctx0" brushRef="#br0" timeOffset="3728">2143 63 8076,'-13'-13'-97,"0"0"1,0 1-481,0 4 468,6-4 1,2 11 0,8-2 0,3 7 16,1 9 1,0 0 0,4 6-1,-3 0-51,3 3 1,-1 1 0,0 0 0,-1-1 142,1 1 0,1 8 0,2 2 0</inkml:trace>
  <inkml:trace contextRef="#ctx0" brushRef="#br0" timeOffset="4264">2431 311 8067,'-8'-13'-108,"4"0"1,3 0 0,1 0 6,0 0 1,0 4 0,-2 1 227,-2-2 0,1-1 17,-6 3 0,0 2 0,-4 7-98,0 4 0,0-2 0,2 5 0,0 2 19,3 2 0,0 1 0,-2 0 0,3 0 29,1 0 1,2-4 0,4 0-71,0 1 0,1 0 0,4 0-33,3-1 0,0-6 0,0 1 1,3-2-69,0-2 1,2 0 0,2-2 0,1-2-88,1-5 0,1 2 0,-5-2 0,-2-1 40,-2-2 1,3 1 0,-5 1 0,0 1 21,-3-1 1,-1 2 0,0 0 174,2-2-34,-1 4 0,-6 0 1,0 7-1,-3 4 1,1 3-1,-1 4 1,1 1 123,1 0 1,2 0 0,2 0 0,2 0-31,1 0 0,7-1 0,-3-2 0,4-2-97,1-3 1,4 0 0,2-5 0,0 0-23,0 0 0,3-6 0,-5-3 0,1-4-175,1-4 0,-5 1 0,2-6 0,-4 0-102,-4 2 1,-5-5 0,2 5 0,-5-2 159,-5 0 1,-2 2-1,-6-3 1,-2 2 98,-2 3 0,3 0 0,-4 5 0,4 1 199,0 4 1,6 2-1,-1 6 48,-1 0 0,4 1 0,2 5-96,2 7 1,2 2-1,2 5 1,2 0-42,5 1 1,-2 2-1,2 6 1,2 1-74,5 0 1,-1-7 0,2-3-1,-2 0-100,-2 1 1,0-5-1,-1 1 1,-2-4-460,-2-4 1,0-2 150,0-3 1,-2-4 0,-7 2 201,-4-5 0,-2-7 0,-7 3 0,-2-2 173,-2 0 0,1 0 0,4-2 0,0 1 8,0 1 1,4 5 0,0-4 298,-1 3 1,4-6-17,2 3 0,4 2 0,4 2 1,5 2-70,3 2 1,5 0 0,2 0 0,0 0-248,0 0 0,2 0 0,-2 0 0,0 0-269,0 0 0,-2 0 0,-4 0 0,1 2-50,-1 2 0,0-3 0,-2 5 0,-1-1 344,-1-1 0,-4 2 0,3-2 85,-5 3 0,3 2 0,-8-2 514,-2-1 1,3 0-102,-4-2 0,5-2 0,5 2-269,3-3 0,3-2 0,-1-2 0,-2-3-168,3-1 1,-1 3 0,0-5 0,-1 0-136,1 2 0,-3-5 0,0 4 1,-1-4-97,-3-1 1,3 0-1,-2 0-44,-1 0 0,-7 1 0,-5 4 248,-3 3 0,4 4 0,-1 1 0,-1 1 34,-2 4 1,3 2-1,2 6 1,1 1-7,4 4 1,0-4-1,2 4 1,0-4-48,0-1 1,10 0-1,5 0 1,5 0-244,8 1 0,-1-3 0,8-2 0,1-3-1119,2-1 1347,-4-3 0,3 4 0,-3-6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19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10 7651,'-6'0'3249,"2"0"-2556,4 0-628,0-4 1,1 3-197,2-2 1,3 2-689,3 1 1,-3 0-643,0 0 1461,0 0 0,3 0 0,0 0 0</inkml:trace>
  <inkml:trace contextRef="#ctx0" brushRef="#br0" timeOffset="313">0 119 8568,'5'0'1788,"-1"0"1,0 0-1548,2 0 1,-1 0 0,2 0-69,0 0 0,-2 0 0,1 0-554,1 0 1,-2 0-702,1 0 0,-1-1 1082,1-2 0,2 2 0,-3-3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39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20 980 8032,'-8'-1'-643,"3"-2"474,-1-2 1,6-1-1,0 4 1,7-3 324,5 2 0,1 0 1,1 0-1,4-1-9,3 1 0,4-3 0,1 2 0,0 0 52,0-2 1,5 4 0,1-2 0,3 1-36,5-1 0,0 2 0,3-2 0,-2 1-59,-2-1 1,6 2-1,1-2 1,2 3-67,0 1 0,-3 0 0,6-2 1,4-1 151,3-1 0,-1-2 1,4 3-1,1-1-208,2 1 1,7-3 0,3 0-1,2 0 2,-2 1 0,3-4 1,-3 3-1,3 0 1,1-1-1,1 0 1,-2-2-1,-2 0 38,-1 1 1,2 3-1,3-3 1,1-3 54,-3 0 0,-6-2 1,3 0-1,2 1 108,1 3 1,0-2-1,-3 2 1,-5-1-75,-2 1 0,4-2 1,1 3-1,-3 0-105,-3-1 0,-10 6 0,1-1 0,-4 1-101,0-2 1,-11 4-1,-4-3 1,-5 2 13,-4 2 0,-1 0 0,-4 0 0,-2 0 105,-5 0 0,2 0 0,-1 0 0,-2 0 10,-2 0 0,-1 0-43,0 0 0,-4 2-227,0 2-427,0-3 401,-2 5 1,0-6-604,-3 0 229,-2 0-40,4 0 0,-5 0 22,3 0 0,4 0 653,5 0 0,0-6 0,0-1 0</inkml:trace>
  <inkml:trace contextRef="#ctx0" brushRef="#br0" timeOffset="534">3809 39 8028,'-13'-6'0,"1"4"0,3-7 0,5-1 0,4 4 0,4 2 46,5 2 0,1 8 0,0 3 0,-1 4 374,1 4 0,0 3 0,0 7 1,-1-1-274,1 0 0,-2 1 1,-1 4-1,0 5 0,-1 5 1,1 2-1,-1 1 0,0-1-208,-3 1 0,3 0 1,-2-5-1,-1-2-221,-2-2 1,4-9 0,-1-8 0,-1-4-708,-2-1 0,-2-5 989,-4-4 0,-2-8 0,-6-4 0</inkml:trace>
  <inkml:trace contextRef="#ctx0" brushRef="#br0" timeOffset="1064">72 235 8021,'-13'-1'-628,"0"-2"-156,0-1 1336,0-1-477,0 5 1,11 2-1,6 1 1,7 1 40,2-1 1,6-2 0,2-1 0,5 2 83,5 2 0,2-2 0,8 2 1,4-3-112,7-1 0,3 0 0,9 0 0,5 0 0,3 0 0,6 0 0,5 0 0,4 0 32,6 0 0,-1 0 0,4-1 0,-4-2-39,0-1 1,2-5 0,2 3-1,1 0-116,-4 0 1,-3 1-1,2 0 1,1-2 8,2 0 0,-7 0 0,0 4 0,-4-3 37,-1-1 1,6 2 0,-2-2 0,1 0 178,-1-1 0,-1 1 1,-5-3-1,2 3-106,-2 1 0,-7 0 0,-4 3 0,-3-1-37,-2 1 0,1-3 0,-3 2 0,-2 1-50,-4 1 1,-5 2 0,-4 0-1,-3 0-27,0 0 1,-9 0 0,2 0-1,-4 0-51,-5 0 0,-3 0 0,-3 0 0,-3 0-160,-1 0 0,-6 0 0,-4 0-595,1 0 0,2 0-150,1 0 985,-6 6 0,-1-4 0,-6 4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42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170 275 6680,'0'-7'410,"2"0"1,0 2-1,3-4-265,-2-2 0,-8 2-167,-3 0 0,-4 7 1,-1-3 12,0 4 0,-2 2 0,-1 4 0,-1 2 67,1 0 1,2 5 0,0-4 0,3 4 10,2 1 1,-1 0-1,6 0 1,1 0-9,1 0 0,4 0 0,2-1-18,5-3 1,2-4 0,2-5 0,2 0-76,2 0 0,2-4 0,3-2 0,-3-1-88,0-3 0,-5-2 0,4-1 0,-4 0-64,-1 0 0,-1-1 1,-2-2-1,-3-2 79,-1 2 0,-1 0 0,-5 0 0,0-1 76,0 1 0,-2-3 0,-1 2 1,-3 1 38,-1 1 0,-2 2 1,-4 1 132,0 4 0,5 2 0,-1 6 11,-1 0 0,2 0 0,1 1-15,1 4 1,-2 2-1,3 6-61,2 0 1,2 0 0,1 0-1,0 0-32,0 0 0,1 0 0,2 1 0,3 0-57,1 3 1,1-6 0,2 2 0,-3-2-86,-1 1 0,3 1 1,-4 0-1,3-1-132,2-4 1,-3 4 0,2-5 0,1 2-115,2 0 0,-4-6 0,1 1 342,1-3 0,8-1 0,2 0 0</inkml:trace>
  <inkml:trace contextRef="#ctx0" brushRef="#br0" timeOffset="733">379 249 7884,'0'-13'-19,"-1"1"1,-2 2 84,-2 1 0,1 5 0,4-5-113,0-1 1,-1 4 126,-4 2 0,-2 3 0,-6 1 58,0 0 0,4 1 0,0 3 8,-1 5 1,0 3-1,1 1 1,4-2-84,-1-2 1,4 3-1,-2-4-100,3 4 0,1 1 0,1 0-24,3 0 1,4-6 0,5-2 0,0-4 0,0-1-1,0 0-182,0 0 0,0 0 0,-1-1 1,-2-2 84,-1-1 0,-2-7 1,3 4 46,-1 0 0,-5-5 42,5 4 241,-6-4 170,2 5-246,-5 1 1,2 10-1,1 2 70,1 1 1,2-4-141,-2 2 1,4-4-101,5-1 0,0 0-48,0 0 1,-6-6 0,-3-3 16,-2-2 0,-2 2 0,0 0 0,0-1 17,0-1 0,0-2 1,0 0 112,0-1 0,0 6 1,0-1-4,0-1 0,-2 4 86,-2 2 1,3 4-51,-4 4 1,4 3 0,2 6 0,2 0-73,1 1 0,5-1 1,-3 0-1,0 0-29,0 0 1,4-5-1,-3 1-78,0 1 0,3 2-710,-5 1 564,-1 0 0,-5-6 243,-4-2 1,4-5-21,-3-5 0,-2-2 205,1-6 1,1 4-1,5 2 134,4 1 0,-4 0 1,5 4-76,0-3 0,1-4 1,6 5-163,0 1 0,0-3 1,0 2-144,0 1 0,1-3 0,-1 2 0,0 1-361,0 2 1,0 1 445,0 0 0,6-6 0,1-1 0</inkml:trace>
  <inkml:trace contextRef="#ctx0" brushRef="#br0" timeOffset="1267">836 223 7884,'-7'-6'36,"-4"5"-64,3-11 1,0 9-1,-1-4 156,-1 1 0,2 2 0,0 4-31,-2 0 0,2 0 1,1 1 27,1 3 0,-2-1 1,2 6-19,-1 1 0,4-3 0,-2 2-131,4 1 0,2-2 0,4-1 0,3 0 0,4-1 1,1 0-126,0-3 1,0-2-1,0-1 1,-1-1-259,-3-4 0,2 2 241,-2-5 0,1-1 270,-1-4 0,1 0 195,-6 0-159,1 5 1,-4 3-312,3 5 1,-1 1-741,6 3 911,0 4 0,4-1 0,0-1 0</inkml:trace>
  <inkml:trace contextRef="#ctx0" brushRef="#br0" timeOffset="2469">1137 131 7721,'-6'-7'-705,"3"1"862,-5 6 112,5 0 1,-3 6 0,6 3 0,0 2-129,0 2 0,0 1 0,0-1 0,0 0-56,0 0 1,0 0 0,0 0-28,0 0 1,0-4 0,0-1-148,0 2 0,6-4-6,2-1 0,0-5 0,-1-5-43,-1-3 1,4-4 0,-3-1-1,2 0-103,0 0 0,-2 0 0,3 0 0,-1 0 167,1 0 1,-3-1-1,0 1 1,1 0 49,-1 0 0,-3 5 74,5-1 0,-5 6 1,4 0 85,-3 6 1,0 0 0,-5 6 0,0 1 26,0 1 0,0 2 0,0 0 1,0 1 9,0-1 0,0-5 1,0 1-31,0 1 1,0-3-16,0 2-258,0-6 0,1 1-45,4-8 1,0-3 0,5-6-1,-1 0 2,1 0 1,1 0 0,-1 1 0,-2 2 80,3 1 0,0 0-123,2-4 1,0 2 29,0 2 273,-5 3 1,-3 12 0,-5 3-1,0 2 30,0 2 1,0 0 0,0 0-1,0 1 31,0-1 1,0 0 0,0 0 0,0 0-456,0 0 1,0 0-40,0 0 0,6-1 0,3-4 345,3-3 0,1-4 0,0-1 0,0 0 0,0 0 0,0-4 0,0-2-53,0-1 0,-1-2 0,-2-4-58,-1 0 0,-7 0 0,3 0 336,-4 0 1,-1 0 0,0 0 102,0-1 1,-1 7 0,-2 1-33,-1 1 1,-7 3-150,3-2 1,-4 7 0,-1 2-17,0 3 1,4-1-1,2 3 1,0-1-11,-1 1 0,5-3 0,-2 2-134,-1 1 1,4 2-97,-2 1 1,4-6 0,4-3-92,5-2 1,4-2 0,3-2-185,2-2 0,-1 1 0,-4-6 178,0-1 1,-1 3-1,-2 0 355,-1 1 509,-1 2-521,0 4 1,-3 1 0,-5 3 0,2 4 16,2-1 0,-1 5-203,6-4 1,-6 0 0,3-1-263,-1-1 0,3-2 1,5-4-159,0 0 1,-5-1 468,1-4 0,0-2 0,4-6 0</inkml:trace>
  <inkml:trace contextRef="#ctx0" brushRef="#br0" timeOffset="3150">1738 53 7920,'-13'0'-98,"0"1"0,0 2-61,0 2 0,1 5 1,3-2 272,5 4 0,3 1 0,1 0 0,1 2 30,3 2 1,-1-2 0,6 2 0,0-2-29,-2-2 1,5 0-217,-4 0 0,2-4-256,-1-1 19,-3-5 1,-6-3 238,0-9 1,1-1 0,2 0 0,2 1 68,-2-1 1,-2 3-1,1 0 1,0-1 48,3 1 0,-1 3 0,-2-3 1,0-1-1,4 3 0,0-3 304,0 1 0,0 3-29,-2-5 0,-1 6-83,6-1 0,-5 2-38,5 2 0,-5 2-77,5 2 1,-6-1 0,3 4 0,-2 0 0,0 1 0,2-1 1,-3 3-1,1-1 4,-1 1 1,-1 2-23,-2 1 0,0 0-33,0 0 0,0-4-275,0-1 0,0-6-4,0-2 0,0-2 0,0-6 107,0-3 0,0 0 0,0-2 47,0 0 1,1 0 0,2 0 6,1-1 0,5 6 0,-3 0 0,0 1-31,-1 0 1,6 4 0,-4-3 41,0 0 1,5 5-4,-3-3 189,2 2 1,-2 2-1,-2 2 118,-1 2 1,-2-1 0,-4 6-64,0 1 1,0-3 0,0 2 0,0 1-85,0 2 1,0-4 0,0 1 0,0 1-72,0 2 0,0-4 0,2 0 0,1-1-225,1 0 1,0-2-1342,-4 3 1043,6-5 1,-3 2 0,4-10 496,-1-4 0,-2-2 0,-4-2 0</inkml:trace>
  <inkml:trace contextRef="#ctx0" brushRef="#br0" timeOffset="3708">1986 27 7920,'-13'-7'67,"4"-4"233,1 7-321,5 0 1,-3 5 0,8 2-114,2 1 0,-3 7 0,5-3 0,0 4-49,3 1 1,-2 0 0,0 0 0,0 0-265,1 0 0,-1 0 447,2 0 0,8 0 0,-2 0 0</inkml:trace>
  <inkml:trace contextRef="#ctx0" brushRef="#br0" timeOffset="4267">2117 144 9270,'13'12'86,"0"-3"0,-1 2 0,-2-3 0,-1 0-374,1 1 0,1 0-70,2 4 1,-1-5-1,-2 0-314,-1-2 0,-5-2 672,5-4 0,-6-2 0,1-2 0,-2-5 0,-2-2 0,0-2 0,0 0-115,0 0 1,0 0 0,0-1 134,0 1 1,0 0 0,0 0 697,0 0 0,-6 6-344,-3 3 1,2 4 0,-2 4 0,-1 5-20,-2 2 1,-2 4 0,-2 1 0,-3 3-305,-1 1 1,2 0 0,-2 3 0,3-2-227,5-2 0,0-2 175,8-4 0,0 0 0,4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50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 79 6625,'-8'-1'805,"4"-3"-557,-3 2 1,4-8-129,-6 6 0,5-1 0,-5 5-72,-1 0 0,3-1 0,-2-2-69,-1-2 1,3 1 0,-2 4 18,-1 0 1,-2 0-1,-1 0 38,0 0 0,0 0 0,0 0 75,0 0 1,0 0 79,0 0 0,-1 0-90,1 0 0,0 2-10,0 2-56,6-3-23,1 5 29,6-6 0,0 2 29,0 2 1,0-1 11,0 6 0,0-5 0,0 5-10,0 1 1,2 1 0,1 3-33,1-1 0,0 4 0,-2 0 0,1 1-34,1 1 1,0-3 0,-4 5 0,0 3 7,0 0 0,5 3 0,-1-1 0,-1 0-18,-2 0 1,-1 0-1,0-1 1,0-2 28,0-1 1,0-2 0,0 3-1,0-1 0,0 1 1,0-4 0,0 0 0,0-2-26,0 1 1,0-1-1,0-4-13,0 0 0,0 0-1,0 1 1,-1-7-1,-2-1-11,-1-1 16,-1-3-9,5 4 1,0-8 2,0-2 1,2 2 12,2-2 1,3-2 0,6 2-1,1 1 0,-6-3 0,1 2 0,1 1 25,2 1 1,2-2-1,2 0 1,2-1-42,-2 0 0,3 3 0,-2-2 0,0 1-167,2-1 1,-4 2 0,2-2 0,-2 2-115,-2 2 0,0-1 0,0-2-428,0-1 0,0-1 727,0 5 0,-6-6 0,-1-1 0</inkml:trace>
  <inkml:trace contextRef="#ctx0" brushRef="#br0" timeOffset="700">340 105 7811,'-12'-1'197,"4"-3"1,0 2-1116,4-2 940,3 2 1,-4 4 154,10 2 0,-3-1 0,7 4-100,1-1 0,-2 3 0,0-3-32,2 1 0,2 0 0,0 3 0,-2-2-176,-1-3 1,-5 1 0,5-3-138,1 1 1,-3 1 0,2-5-682,1 0 949,-4 0 0,5 0 0,-3 0 0</inkml:trace>
  <inkml:trace contextRef="#ctx0" brushRef="#br0" timeOffset="1262">418 66 8058,'2'-7'-465,"1"1"-246,1 0 1530,0 5-653,-4-5 1,0 12 0,0 3-86,0 2 0,-1 2 0,-2 0 0,-3 0-32,-1 1 0,3-6 1,-4 1-1,3 1-207,2 2 1,-3-4-379,1 1 0,-3 0-368,3 4 904,1-6 0,4-1 0,0-6 0</inkml:trace>
  <inkml:trace contextRef="#ctx0" brushRef="#br0" timeOffset="1820">523 1 6565,'-7'0'836,"1"1"-830,6 4 0,4-2-125,1 5 0,-1-3-364,-4 3 483,0-5 0,6 9 0,1-5 0</inkml:trace>
  <inkml:trace contextRef="#ctx0" brushRef="#br0" timeOffset="1821">549 197 7476,'-7'0'57,"1"0"1,12 4-476,2 1 1,0 0 417,0 0 0,1 2 0,4 6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48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26 8108,'-9'-1'-941,"1"-2"1066,-3-1 1,4-2 0,-1 3 316,-3-2 0,4 1 575,-2 4-981,6 0 0,-1 0-166,8 0 1,4 0-1,5 0 1,0 0-127,0 0 1,0 0-1,0 0 1,0 0-94,0 0 0,0 0 1,0 2-1,0 0 349,0 3 0,1 5 0,-1-3 0</inkml:trace>
  <inkml:trace contextRef="#ctx0" brushRef="#br0" timeOffset="549">40 157 7853,'-13'0'-731,"0"0"836,5 0 1,2-2-1,8 0 119,2-3 0,-1 1 1,6 4-210,1 0 1,-3 0 0,2 0 0,1 0-376,2 0 1,1 0 359,0 0 0,0 6 0,0 1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53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157 105 7988,'-7'-6'-460,"-1"-1"498,4-6 1,3 4 42,-4 1 0,10 5 0,3-2 39,4 4 1,2-3 0,2-1 0,2 2-23,-2 2 1,3-1 0,0 0 0,-1-3-60,1 2 1,3 0 0,-3 1 0,0-3-95,0 2 1,-2 2-1,-4-1 1,0-1-199,0-1 172,0 0 0,-5 5 81,-4 4 1,-3-3 0,-2 7 0,-2 1-1,-1 2 1,-1 1 0,1 0 142,0 0 0,-1 0 0,4 0 0,-2 2-60,-1 2 0,-1-1 0,5 4 0,0 1 1,0-1 1,0 0-1,0 4 1,0-3-9,0 3 0,0 0 1,2 3-1,1-1 19,1 0 1,2-4-1,-3-1 1,2 1 13,3-2 1,-5 1 0,2-5-31,1 1 1,-4 1-1,3-5-33,1 0 1,-4-5-8,2 1 0,2-5-145,-2 5 27,1-6 62,-5 3-73,0-6 1,0 1 65,0 4 1,1-4 25,3 3 22,-2-2-91,4-2 18,-6 0 0,-2 0-1,-2 0 0,-3 0-23,-6 0 1,-1 0 0,1 0-1,0 0-3,0 0 1,-1 0 0,-2 0 0,-2 0-76,2 0 0,0 0 1,0 0-1,-1 0-143,1 0 0,2 0 0,0-1 1,1-2-218,0-2 1,0 1 510,0 4 0,0 0 0,0 0 0</inkml:trace>
  <inkml:trace contextRef="#ctx0" brushRef="#br0" timeOffset="617">13 406 7473,'-4'-13'-742,"-1"0"1,1 4 1103,4 0 85,0 6-40,0-2-221,0 5 1,6 5-131,3 4 1,2 3 0,2 1-101,0 0 1,-4-5 0,0 0 0,0-1-239,-2 0 1,4-4 24,-2 2 0,3 0 0,1 0 257,0-2 0,-4-2 0,-1-1 0,1 0 0,4 0 0</inkml:trace>
  <inkml:trace contextRef="#ctx0" brushRef="#br0" timeOffset="1175">157 367 7978,'-13'0'-183,"0"0"-190,0 0 1,4 0-1,2 1 383,1 3 1,2-1 0,4 6 0,-2 0 87,-2-2 1,2 5 0,-3-4 0,0 4 26,1 1 1,-2 0 0,3 0 0,-3-1-94,-1-4 0,3 4 1,-4-3-1,1 1-220,0-1 0,3 2-202,-5-2 0,6-2 390,-1 2 0,2-6 0,2 3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56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66 6513,'0'-8'1261,"0"-1"-828,0 6-223,0-3-224,0 6 1,0 2-33,0 2 0,0 3 82,0 6 1,2-4 78,2 0-19,-3-1-106,5 6-67,-6-7 1,2-1 25,2-6 1,-3-2 24,4-2 0,1 1 18,-2-6 30,0 0-27,-4-4 0,2 6 6,2 3 78,-2 2 1,9 2 41,-2 0 0,-2 2 0,2 1-63,1 1 0,-3 5 0,1-3 0,-1-1-9,0 1 1,-3 0 0,5-3-11,1 1 0,-2 1 0,-1-4-52,-1 3 0,-1-2-8,0 2 0,-2-4 7,5-4 1,-5-3 8,2-6 1,-4-1 0,-2 1-89,-4 0 0,4 0 1,-5 2-215,0 2 0,5-3-917,-4 4 249,-2 2 975,6 0 0,-5 6 0,6 0 0</inkml:trace>
  <inkml:trace contextRef="#ctx0" brushRef="#br0" timeOffset="556">66 275 7719,'0'-7'-252,"0"1"1,0 8 339,0 2 1,2 2 0,1 4-66,1-1 1,2-1-220,-2 6 1,-3-6-107,4 1 0,1-5-212,-2 5 514,6-6 0,-8 9 0,3-5 0</inkml:trace>
  <inkml:trace contextRef="#ctx0" brushRef="#br0" timeOffset="1116">79 236 7944,'-8'-7'-874,"-1"3"921,6 2 1,-1 2 27,8 0 1,-1 0 0,4 2-1,0 0-21,1 3 1,-1 1 0,3-3 0,-1 1-102,1-1 1,1 3 0,1-1 0,-2 1 34,-1 0 0,0 0 15,4-2 0,-2-1 0,0 4 1,-4 1 132,-1-1 0,-4 2-89,-6 4 0,-3-5 0,-6 0 0,0-1-11,0 0 0,-2-4 0,-1 1 0,-1-1-23,1 2 1,1-4 0,2 3 0,2-1-178,2 2 0,-3-4 0,4 3-304,-4-2 1,3-1 467,1 4 0,5-4 0,-3 5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00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92 210 7321,'-8'0'-1217,"-1"0"1401,6 0-88,-3 0 1,6-2 300,0-2-211,0 3 0,2-7-25,2 4 0,-1 2-67,6-2 0,-6 1 1,2 0 248,1-1 59,-4 0-233,3-2 1,-5 3 46,0-6-200,0 6 0,-1-3-89,-3 6 0,1 0 1,-6 0 62,-1 0 1,-2 0 0,-1 0 15,0 0 0,4 2-2,1 2 1,0 4 25,0 5 1,2-5-1,6 1 5,0 1 1,1-3-30,4 2 1,2-2 0,6 2-20,0-5 1,0 2 0,0-1-44,0-2 1,-4-1 24,0 3 1,-5-4-49,5 4 0,-6-10 55,1-3 0,-3-4 1,-1-1 12,0 0 0,0 0 1,0 0 2,0 0 0,-1 0 0,-2-1 9,-1 1 1,-1 0-1,5 0 1,0 0 34,0 0 1,-4 0 0,0 0 70,1 0 1,1 4 66,2 1-34,0-1-46,0 2-35,0 1 1,0 7 24,0 4 0,0 2-6,0 6 0,0 0 0,0 0-38,0 0 1,2 0 0,1 0-24,1 0 0,2 0 0,-3 0-27,1 0 0,5 1 0,-3-1-48,1 0 1,-3 0-1,4 0-139,-3 0 1,4-4 0,-3-2-182,1-1 1,-3 2-368,5-3 1,-4 3-400,3-3 1144,-5-1 0,9-4 0,-5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07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144 236 8061,'-13'-13'-19,"6"4"1,1 2-211,0 1 678,4 2-96,-3 4 0,6 5 1,2 4-163,1 3 1,5 1-1,-3-2 1,1 0-124,3-3 1,-2 1 0,-1 4 0,0-1-181,0-4 1,-2 4-1,3-5 1,1 2-398,-2 0 1,5-5 0,-3 5 65,2 1 0,-3-3 1,-3 0-21,1-1 1,-4 0 462,2-2 0,-3-2 0,-1 4 0</inkml:trace>
  <inkml:trace contextRef="#ctx0" brushRef="#br0" timeOffset="588">0 262 8061,'0'-13'-783,"0"4"1,0 0 719,0-1 0,6-1 0,3-1 149,2 3 1,2-2 0,2 4 18,2-1 0,-2 2 1,2 6-1,-2 0 40,-2 0 0,4 0 0,2 0 1,0 0-91,0 0 0,0 2 0,-3 1 0,1 3-29,-1 1 1,-1-3 0,-2 3 0,-2 1-52,-2-1 0,1-3 0,-6 5 93,-1 1 0,-3-3 0,-4 1 0,-5-1-44,-2 0 1,-7-2-1,-1 2 1,1-1-1,-4-2 1,0 0 0,-3 1-1,2-2-115,-2-2 1,5 3-1,0 1 1,1-2-162,3-2 0,1-1 0,2 0-567,0 0 819,6 0 0,7 0 0,7 0 0</inkml:trace>
  <inkml:trace contextRef="#ctx0" brushRef="#br0" timeOffset="1128">523 184 8061,'-13'0'-57,"0"0"1,-5-2 0,1-1-1,1-1-49,1 1 0,2 2 0,0 1 298,0 0 1,0 0 0,0 0-6,0 0 1,4 4 0,2 2-67,1 1 1,2-3 0,4 5-102,0 1 1,0-3 0,1 1-58,4-3 1,2 4 0,6-4 0,0-3-15,0 0 0,0-2 0,0 0-210,0 0 0,0 0 0,0 0 28,0 0 0,-4 0 0,0-2 83,1-2 0,-3 3 0,1-5-57,-3 0 218,0 5 417,-5-5 170,0 6-430,0 0 1,0 6-103,0 2-559,0-2 1,5 4-364,4-5 856,3-1 0,1-4 0,0 0 0</inkml:trace>
  <inkml:trace contextRef="#ctx0" brushRef="#br0" timeOffset="1665">588 157 7925,'-7'-5'-218,"1"3"0,7-4 484,4 6 1,-2 6-187,5 3 1,-3 1-1,2 0 1,0-3-22,1-1 1,-6 0 0,4-3-51,0 1 1,-4 2 0,3-3-162,1 1-140,-4 1 0,9-5-12,-2 0 0,-2 0 195,2 0 0,0-5 1,4 0-1,0-1 79,0 0 1,0-3 0,0 3 0,0 1 20,0-1 0,-1 0 0,-1 3 1,-1-3 68,1-1 1,3 4 221,-5-1 0,1 1 167,-1-1-414,-3 2 1,-8-4 0,-2 6 0,-4 2 35,1 2 1,-4-1 0,2 4-1,-1 1 84,1-1 0,-1-3 0,4 5-65,-1 1 1,0 2-95,-2 1 1,3 0 0,6 0 0,1-6-95,4-3 1,2-2 0,6-2 0,0-2-148,0-2 1,-1 1-1,-2-4 1,-1 0 89,1-1 1,0 4 0,0-3 0,-3 0 37,-1-1 1,3 4 209,-5-5 354,1 6 0,-4-1-161,4 8 0,-3 4-296,7 5 0,0-2 0,4-2-338,0-5 0,0-2 0,0-1 348,0 4 0,0-4 0,0 5 0</inkml:trace>
  <inkml:trace contextRef="#ctx0" brushRef="#br0" timeOffset="2203">1098 144 7883,'-12'-1'-566,"3"-3"308,-2 2 1,8-4 502,-6 6 0,6 6 0,-1 3-116,2 2 1,4 1 0,1-2 0,1-1-42,-1 1 1,0 0-1,0 0 1,3-2-35,1-3 1,-4 6 0,3-4-101,-1 0 0,-2-1-136,6-6 0,-5 0 46,5 0 1,-5-1 0,4-4 26,-3-4 0,4 2 1,-3-2 35,1-1 0,-2 3 0,3-2 27,2-1 1,-2 3 83,0-2 1,-3 6 122,4-1 0,-1 3-45,5 1 0,-5 1 0,-4 3 76,-3 5 0,4-2-52,-1 2 1,0-5-38,-4 5 0,2-6-129,2 1 1,-1-2 0,4-4-101,-1-2 1,0 1 0,-2-6-6,5-1 0,-2 3 0,2-2 1,1 1-1,2-1-110,1 0 0,-4 6 262,-1-1 0,-3 2 0,2 4 56,-1 2 1,-2-1-1,-4 6 93,0 1 0,4 2 0,2-1-16,1-2 1,-2 1 0,2-4 0,0 0-99,1-1 0,-1 1 1,3-3-1,-1 2-37,1-3 1,2 0 0,1-2-73,0 0 1,0-4 0,-2-2-1,-1-2-93,-1-2 0,-4 0 0,2 0 0,-1 1-63,-3-1 1,-2 3-1,-1-2 178,0-1 0,-1 0 1,-4 1 14,-4 5 1,2 2 140,-2 2 0,2 2 0,-1 2-7,3 5 1,4 2 0,1 3-1,1-3-93,4-2 0,-3 2 1,7-3-1,1 0-80,2 1 1,5-6-1,2 3 1,0-2-180,0 1 1,4-3 0,-1-4 0,1-4-553,-1-2 786,3 0 0,-5-11 0,6-1 0</inkml:trace>
  <inkml:trace contextRef="#ctx0" brushRef="#br0" timeOffset="2742">1712 27 8061,'-13'1'-86,"0"2"-83,0 1 0,1 2 0,3-1 190,5 3 1,2 5 0,4 3-1,2 2 1,3-1-1,8-4 1,1 0-47,1 0 1,2 1-1,-3-1 1,2-2-98,-2-2 0,-2 1 0,-2-4-861,-4 1 983,4-4 0,-11 3 0,5-6 0</inkml:trace>
  <inkml:trace contextRef="#ctx0" brushRef="#br0" timeOffset="3279">1699 197 8405,'13'0'421,"1"0"0,2-2-581,2-2 1,3 2-1,-2-2 1,2 3-95,2 1 0,1-5 0,3 1 1,-3 1-645,-2 2 898,-3 1 0,0-6 0,1-2 0</inkml:trace>
  <inkml:trace contextRef="#ctx0" brushRef="#br0" timeOffset="3280">1960 197 7870,'-13'-6'54,"6"4"0,2-3 0,10 5 0,2-2 9,0-2 0,5 2 0,-4-3 1,4-1-31,1-3 0,0 2 0,0-2 0,0 0-135,0 2 0,0-5 1,1 4-188,-1-4 1,-5-1 48,1 0 238,-6 6 1,-3 1 0,-9 7 135,-2 4 1,-2 2-1,1 6 1,3 0 56,5 0 1,-2-4-1,2 0 1,1 1-108,1 1 0,2 2-143,0 1 0,6-3 1,3-1-267,2-1 0,-2-6 0,0 1 1,3-2 324,3-2 0,0-6 0,4-1 0</inkml:trace>
  <inkml:trace contextRef="#ctx0" brushRef="#br0" timeOffset="3811">2234 79 8180,'-13'0'-39,"0"0"0,4-1-108,1-4 0,5 5 273,-1 0 1,4 6 0,2 7 119,3 0 1,3-4 0,-2 0 0,2-1-62,2 0 0,-3 2 0,2-4-142,1 1 0,0-3 1,0 3-35,-1-1 0,0-1 0,4-5-255,0 0 1,-2-2 0,0-1 0,-3-3 47,2-1 0,-2 0 0,0-3 1,3 1 142,0-1 0,2-2 0,0-1 0,0 2 45,0 2 0,0-3 0,1 4 0,-3-4 127,-2-1 1,1 4 0,-4 2 242,1 1 0,-5-3-267,-2 5 1,-6 0 0,-9 4-1,-1 1-12,-1 3 0,-5-1 0,5 6 0,-1 0 37,-1-2 1,9 3 0,-3-4-166,1 1 1,5 1 0,0 2 0,1-2 70,3 3 1,6-4-1,4 0 1,4 0 34,3 1 0,4-4 1,-1 3-1,5 0-26,2 1 0,-2-1 0,0 3 0,0-3 99,-2-1 1,0 0 0,-4-3 35,2 1 1,-7 2 0,-8-3-255,-6 1 1,-5 5-1,-10-5 1,-4 1-203,-2 1 1,-4-5 0,-1 5 0,-1-2 287,1 1 0,-5 5 0,1-3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13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40 327 7459,'-12'-2'233,"4"-2"58,2 3-145,0-5 1,5 12 0,-4 2-62,4 4 1,1 1 0,0 0-26,0 0 0,0-4 0,0 0 4,0 1 1,0-3 0,1 0 24,4-1 1,-4 0-117,3-2 0,4-2-127,0 2 0,0-8 47,0-5 0,0-3 1,2-1 27,-2 0 0,0 0 0,2 2 0,-3 0 41,-1 3 0,3 3 0,-4-2 0,1 0 28,0 0 0,4 4 51,-1-2 0,-2 4-19,2 1 1,-6 1 0,1 4 33,-2 3 1,-2 4 0,0 1 46,0 0 0,0-4 0,0 0 29,0 1 0,0-3 185,0 2-317,0-6 1,1 2-1,3-6-98,5-3 0,-2-2 0,1-4 0,-1 1 24,0-1 0,-2 0 0,2-1 0,0 3 33,0-2 1,-2 2 0,3 1 0,1 0-11,-2 0 1,1 4-1,-5-3 90,1 0 121,6 5 0,-9-4-75,4 10 1,1-3 0,-2 7 10,-1 1 1,-2 2 0,1 1-76,2 0 1,-2-4-1,3-2-56,1-1 0,1 0 1,7-3-15,-1 1 1,0 0-1,0-5-16,0-4 0,-2 3 1,0-7-1,-3 0 10,2 2 0,-2-3 0,-1 4 51,-1-1 1,-2-2 70,-4-4-13,0 0 1,-6 1 0,-2 3 37,-4 5 0,3 3 1,1 1-1,-1 1 15,2 3 0,-4-1 1,6 5-1,-1-1-53,0 0 1,0 0 0,3 4-27,-1-3 0,0 1-254,4 4 1,5 0-1,4-1-208,3-4 1,5 3 0,1-7 0,-1-1 433,2-2 0,1-1 0,6 0 0</inkml:trace>
  <inkml:trace contextRef="#ctx0" brushRef="#br0" timeOffset="557">693 288 7926,'-13'-9'-21,"0"0"0,2 5 1,0-3-171,3 1 0,3 2 301,-3 4 1,0 1 0,-2 2-1,3 3 234,1 1 0,-4 2 0,1 4-214,-2 0 0,3 0 0,3 0 0,0 0-89,1 0 0,-1-4 1,5-1-59,0 3 1,5-4 0,1 0 0,1-1-72,3-3 1,2-2-1,1-1 1,0 0-1,0 0 1,0 0-1,0-1 1,0-2-288,0-1 0,0-7 0,0 4 0,-1-2 122,-3 1 0,2-1 0,-4-4 243,1 0 0,-2 4 0,-6 1 327,0-3 146,0 0-30,0 3 1,-2 3 67,-2 5 0,2 5-386,-2 4 0,2 3 0,2 1-266,0 0 1,0-4-1,2-2-297,2-1 1,-1 2-1,6-3-234,1-2 1,-3-2 681,2-1 0,0 6 0,4 1 0</inkml:trace>
  <inkml:trace contextRef="#ctx0" brushRef="#br0" timeOffset="1132">889 288 7239,'-7'1'537,"1"2"-163,0 1 0,5 2 1,-3-1 43,2 3 1,2 4-259,0 1 1,0-4-80,0-1 1,0-3-162,0 3 0,2-5 1,0 0-1,4-4-158,2-4 0,-4-3 0,5 2 110,1-1 0,1-2 1,2-3 110,1 4 1,-3 0 0,-1 6 0,-1-3-49,1 2 1,-3 2 0,2 1 49,1 0 1,2 0 94,1 0 1,0 4 0,-1 2 0,-2 1 207,-1 3 1,-7-2-1,3 0 1,-4 3-601,-1 0 1,2-2 0,1 0-1,1 1 312,-1 1 0,4 2 0,0 0 0</inkml:trace>
  <inkml:trace contextRef="#ctx0" brushRef="#br0" timeOffset="1706">1242 249 7891,'-7'-14'-662,"-3"6"1376,5-1-188,1 0-583,4 2-147,0 1 0,4 12 0,2 3-323,1 2 1,1-2 526,0 0 0,4 0 0,-5 4 0</inkml:trace>
  <inkml:trace contextRef="#ctx0" brushRef="#br0" timeOffset="2253">1347 392 8117,'-14'-1'366,"1"-4"1,5 4-546,-1-3 1,5 2-389,-5 2 0,7 0 567,2 0 0,6 0 0,7 0 0</inkml:trace>
  <inkml:trace contextRef="#ctx0" brushRef="#br0" timeOffset="2805">1791 170 7939,'-9'0'-19,"0"0"-197,-1 0 0,-1 0 344,-2 0 1,4 2 0,2 2 0,-1 3 112,1 0 0,4 5 0,-3-3 0,2 2-114,0 2 1,-1 1-1,5-1 1,0 0-113,0 0 1,0 0 0,0 0-1,0 0-469,0 0 1,0-4 0,2-2-1504,2-1 1957,3-2 0,6-10 0,0-1 0</inkml:trace>
  <inkml:trace contextRef="#ctx0" brushRef="#br0" timeOffset="2806">1739 196 8053,'-5'-8'302,"1"-1"1,-1 5-190,5-5 1,2 6-1,2-1 62,5 2 1,3 2-1,1-1 1,0-2-18,0-2 1,0 1 0,0 4-256,0 0 0,0-4 1,0-1-1,0 2-516,0 2 0,-4 1 0,0 0 613,1 0 0,1 0 0,2 0 0</inkml:trace>
  <inkml:trace contextRef="#ctx0" brushRef="#br0" timeOffset="2807">1725 275 8348,'14'0'-278,"-1"0"1,-5 0-678,1 0 955,0 0 0,4 0 0,0 0 0</inkml:trace>
  <inkml:trace contextRef="#ctx0" brushRef="#br0" timeOffset="3347">1699 392 7886,'-13'0'468,"0"0"1,7 0 0,6 0-340,8 0 0,3 0 1,2 0-1,0 0-164,0 0 0,1 0 1,-1-1-1,0-2-454,0-1 0,0-1 1,0 4-163,0-4 1,0 4 650,0-3 0,0-4 0,0 1 0</inkml:trace>
  <inkml:trace contextRef="#ctx0" brushRef="#br0" timeOffset="3892">2183 92 7939,'-5'-9'-245,"1"0"141,1-1 0,2-1 674,1-3 1,0 6-245,0-1 1,0 5 0,-2-4-62,-2 3 0,1 0-256,-6 5 0,1 0 0,-6 0-70,1 0 1,0 6-1,0 3-9,0 2 1,0-2 0,0-2 0,1 1 61,4-1 0,-2-3 0,4 4 68,-1-3 0,-2 4 81,-4-5 1,5 2 25,4-1 1,3-3-107,1 7 0,5-6 1,3 3-76,-1 0 1,0-5-1,-4 5 1,2 0-5,-3 2 0,1 0 0,0 0 0,2 3 13,-2 0 0,-2 2 1,-1 0-1,0 2-12,0 2 0,0-2 1,0 2-1,0-1 0,0 2 1,0-2 0,0 4 0,0-1 17,0-3 0,0-2 0,0-1 0,-1 0 8,-4 0 1,4 1-34,-4-1-238,-2-6 168,6-1 0,-4-6 0,10 0 47,3 0 0,0-5 0,0 1 0,1 0-31,-2-2 1,1 4 0,-4-2-135,5 3 1,1-1 0,0-1-234,-1-1 0,-1-1 0,5 5-142,0 0 1,-4 0 586,0 0 0,-6-5 0,3-3 0</inkml:trace>
  <inkml:trace contextRef="#ctx0" brushRef="#br0" timeOffset="3893">2235 235 7939,'-13'0'146,"0"0"1,4 0 780,0 0-749,7 0 0,-3 0 0,8 2-92,1 2 0,7-1 0,-3 4 0,2 1-116,-1-1 1,3-3 0,-3 5 0,2 0-306,2-2 1,0 3 0,-1-4 0,-2 0-36,-1 0 1,-2-1-1,3-2-832,-1 2 1202,0-1 0,4-4 0,0 0 0</inkml:trace>
  <inkml:trace contextRef="#ctx0" brushRef="#br0" timeOffset="4433">2366 222 7939,'-6'-7'130,"4"1"0,-9 6 1,2 0 73,-3 0 0,-1 6 0,0 3 0,0 2-24,0 3 1,-1-1 0,-2 0 0,-2 0-181,2 0 1,6 0 0,1 0-811,-1 0 0,4 0 76,2 0 1,4-6 733,4-2 0,4-15 0,5-5 0</inkml:trace>
  <inkml:trace contextRef="#ctx0" brushRef="#br0" timeOffset="4974">2405 105 7806,'-13'-9'-424,"0"0"1676,5 6-746,3-2 1,6 5-401,3 0 0,4 0 0,5 0 0,0 0-29,0 0 0,0 0 0,0 0 1,0 0-52,0 0 1,5 0 0,-1 0-45,-1 0 1,-1 0 0,-2 0 16,0 0 1,-5 0 0,1 0-90,1 0 0,-3-5-89,2 1 99,-6 0 128,3 4 1,-6 5 0,0 4 67,0 3 1,0 1-1,0 1 1,0 2-54,0 2 0,0 1 0,-2-2 0,0 5-21,-3 2 0,1-2 0,4 0 0,0 1-39,0 2 0,-5-3 0,1-2 0,1-1 48,2-3 0,1-2 1,0-1 137,0 1 96,0-7 67,0-1-167,-6-6 1,3 0-94,-6 0 1,2-2 0,-3-1-78,1-1 1,5-5-1,-5 5 1,0-1-337,2 0 1,-4 2 0,2-5-523,-3 3 1,-1-1-1389,0 2 809,0 2 1422,6-4 0,1 0 0,6-1 0</inkml:trace>
  <inkml:trace contextRef="#ctx0" brushRef="#br0" timeOffset="4975">2875 170 7939,'0'-13'179,"0"4"1,0 1 207,0-2 1,2 4 0,1 0-75,1 0 1,6 5-1,-1-4-31,2 4 0,2 1 0,1 0-203,-1 0 1,0 0-1,0 1-813,0 4 1,0-4-601,0 3-591,0 4 1925,-6-1 0,5 6 0,-5 0 0</inkml:trace>
  <inkml:trace contextRef="#ctx0" brushRef="#br0" timeOffset="5531">2941 262 7939,'-14'0'755,"1"0"1,6-2-516,3-2 1,8 2 0,5-3 0,2 0-188,3 1 0,-1-2 1,1 3-528,4-1 0,-4-5 474,3 5 0,-2-1 0,-2 5 0</inkml:trace>
  <inkml:trace contextRef="#ctx0" brushRef="#br0" timeOffset="6075">3123 301 7945,'-7'-6'278,"3"0"0,8-3-121,5 5 0,3-2 0,1 2 1,0 0 43,0-2 1,0 4-1,0-3-140,0-1 0,0 3 0,0-4 0,0 1-84,0 3 0,0-3 0,-1 0 0,-2 0-48,-1 1 0,-5-1 0,5 3 0,0-3-219,-2-1 1,3-2 179,-6-4 0,5 0 0,-5 0 78,-1 0 0,-1 0 0,-2 0 25,0 0 0,-2 5-3,-2 4 0,1 3 0,-6 1 16,-1 0 1,4 1-1,1 2 1,0 3 18,1 1 0,-2 2 1,3 4-1,-1 0 65,1 0 0,1 0 0,2 0 1,0 0 56,0 0 1,0 0 0,0 0 32,0 0 0,0 0 0,2-1-143,2-3 1,3 1 0,7-6 0,-1-1-17,0-1 0,0-2 0,0-2 0,0-2-78,0-5 0,0-2 1,0-3-1,0 0-223,0-3 1,-4 2 0,0-2 0,-1 2 135,0 2 1,2 0-1,-6-2 1,0 1-1,1-1 1,-1 4 0,-1-1-138,-1 1 739,-2-3 143,0 7-392,0 1 0,0 8-35,0 2 0,0-1 76,0 6 1,0 0-15,0 4 1,0 0-1,0 0 1,0 0-91,0 0 0,0 0 1,0 0-1,0 0-88,0 0 0,0 0 1,0 0-1,0 0-14,0 0 0,0 0 1,0 1-1,1-3-169,3-2 1,-1 2 0,6-3-388,1-1 1,2-1 0,1-6-510,0 0 1,0 0 1020,0 0 0,0-6 0,0-1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20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 7876,'1'-7'402,"4"2"0,2 4 0,6 1-384,0 0 1,0 0 0,0 0 0,0 0-275,0 0 1,1 0 0,0 0 0,2 1-248,1 4 0,-3-4 503,-6 3 0,7-2 0,5-2 0</inkml:trace>
  <inkml:trace contextRef="#ctx0" brushRef="#br0" timeOffset="540">65 131 8057,'2'8'526,"2"-4"0,3-3 0,6-1-606,1 0 0,-1 0 0,0 0 0,0 0-249,0 0 1,0 0 0,0 0 0,0 0 328,0 0 0,6-5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55.5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19 7442,'-6'0'1346,"0"0"1,4-1-826,-1-2-407,2 2 0,1-2 27,0 6 1,0-1-277,0 4 0,0 0-201,0 3 0,1 0 6,2 0 0,-2-2 0,3-2-352,0-1 682,1-1 0,5 1 0,-1 1 0</inkml:trace>
  <inkml:trace contextRef="#ctx0" brushRef="#br0" timeOffset="949">419 10 8522,'-6'0'1663,"0"0"-1359,4 0-298,-2 0-78,4 0 1,1-3 60,2 0 1,-1 0 0,4 3 17,1 0 0,1 0-51,1 0 1,0 0 21,0 0 1,-3 0 7,1 0 0,-5 1 4,1 2 1,-2 2 11,-1 4 1,-3 0 0,-1-1 53,-2-2 1,0 2-11,-3-2 1,3-1 0,1-1 170,1 0 73,1-3 0,4 3-215,2-4 1,2 0 0,4 0-209,0 0 0,-3 0 1,1-1-496,0-2 1,1 1-1107,1-4 1734,-4 4 0,3-7 0,-3 4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22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274 53 7967,'0'-9'60,"-2"2"285,-2 1 1,3 0 310,-4 2-575,-2 2 1,1-5 0,-4 4 0,1-1 0,-1 1 0,-1 2-31,-2 1 1,4 0 0,0 1 0,-1 2-85,-2 1 1,-2 5-1,-2-3 1,-2 0 51,2-1 0,2 4 0,1-5 0,0 1 95,0 1 0,0-4 33,0 7 20,5-6 0,4 3 75,8-6 0,4 0 0,5 0-380,0 0 1,0 0 0,0 0 44,0 0 0,-4 4 0,-1 1 98,2-2 0,-2-2 0,-1 0 0,0 2 24,1 2 1,-6 0 0,4 0 11,0 4 0,-4 2 0,2 2 0,-3 0 18,-1 0 1,0 0-1,0 0 1,0 2 14,0 2 1,0-1 0,-1 6-1,-2 1 6,-1 2 0,-1-3 1,5 0-1,0-1 14,0 0 1,0 2 0,0-6-1,0-1 4,0-1 0,0 2 0,0 1 17,0-2 0,0-2 46,0-1-162,0-5 43,0-3 57,0-5-53,0 0 0,2-4-35,2 0 1,-2-2 0,3 3 28,1-1 0,-3-1 0,4 4-17,-1-4 1,4 4-1,-1-5-28,3 0 1,-4 5 0,1-3 0,1 2-87,2 2 0,-4 0 1,1 0-1,1-1-265,2-4 1,1 4 0,0-4-143,0 4 1,-4 1 0,0 0-947,1 0 0,1 0 1444,2 0 0,0-6 0,1-1 0</inkml:trace>
  <inkml:trace contextRef="#ctx0" brushRef="#br0" timeOffset="850">378 419 7275,'0'-9'383,"2"2"1,2 1-101,5 3 1,-2 0-1,2 0 1,1-3-156,2-1 1,1 3 0,0-4 0,0 1-126,0 0 1,-1 3 0,-2-5 0,-2 0-75,3 2 0,0-3 0,2 4 0,-1-1-93,-3-3 0,2 2 0,-4 0 76,1-3 1,2 0 25,-6-2 0,1 4 69,-5 0 0,-2 6 1,-2-1 0,1 8 0,-4 5-4,1 3 0,-3-4 0,5 1 0,-1 0 74,0-2 0,3 5 0,-2-4 122,2 4 1,2 1 0,0 0 1,0 0 1,2-1 0,1-2-122,1-1 0,2-6 0,-2 1-87,5-3 0,3-1 0,1 0 0,0-1-120,0-3 0,0 1 0,0-6 1,-2-1-146,-2-2 0,3-1 0,-3-1 0,1-2 96,-2-2 0,3 1 0,-6 4 1,1 0 48,0 0 0,0 0 0,-3-1 136,1 1 1,0 5 231,-4-1 107,0 0-69,0 2 1,0 3 133,0 8 1,0 3-205,0 6 0,0 0 0,0 0-92,0 1 1,0-1-1,0 0 1,0 0-79,0 0 1,2-4 0,1-1 0,1 2-173,-1 2 1,4 1 0,2-1-234,3-4 1,-4 3 0,1-6 0,1 1-1385,2 0 1749,1-2 0,0-4 0,0 0 0</inkml:trace>
  <inkml:trace contextRef="#ctx0" brushRef="#br0" timeOffset="1392">993 353 8026,'-14'-6'1108,"7"5"0,1-3-913,6 8 1,0 3-1,0 6-308,0 0 1,0-4 0,0 0-203,0 1 0,2 0 315,2-1 0,-2 2 0,3-3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25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26 7924,'-7'-6'-36,"-3"4"-91,6-7-303,-7 6 1,11-3 158,0 6 1,2 0 270,7 0 0,-1 6 0,5 1 0</inkml:trace>
  <inkml:trace contextRef="#ctx0" brushRef="#br0" timeOffset="750">26 26 7913,'-7'0'130,"-5"0"62,11 0-169,-5 0 1,6 6-119,0 3 1,0-2-1,0 2-247,0 1 0,0-3-264,0 2 606,0 0 0,0 4 0,0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27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27 268 7266,'-13'-13'-175,"6"6"-100,1 1-30,6 6 1,1 1 304,4 4 0,2-4 0,6 5 0</inkml:trace>
  <inkml:trace contextRef="#ctx0" brushRef="#br0" timeOffset="559">158 281 7971,'-6'-7'473,"3"1"-375,-6 6 1,5-4-729,-5-1 255,6 1 1,-1 4 0,8 0 374,5 0 0,3 0 0,1 0 0</inkml:trace>
  <inkml:trace contextRef="#ctx0" brushRef="#br0" timeOffset="1105">328 242 7971,'-18'0'-303,"1"0"-87,-1-6 47,11 5 0,3-4-212,8 10 555,3-4 0,6 5 0,0-6 0</inkml:trace>
  <inkml:trace contextRef="#ctx0" brushRef="#br0" timeOffset="1106">497 255 7971,'-8'0'-885,"-1"0"1468,6 0-221,-3 0-250,12 0 1,-4 6-1,2 3-37,-3 2 1,-1 2 0,0 0-148,0 0 1,-4 0 0,-2 0 0,0 1-640,1-1 711,-6 0 0,4 0 0,-6 0 0</inkml:trace>
  <inkml:trace contextRef="#ctx0" brushRef="#br0" timeOffset="1783">693 255 7873,'-8'0'-120,"-1"0"299,6 0 0,-4 0 84,2 0 1,5 0-1,-1-1-185,4-4 1,7 4-1,-1-5 1,2 2-85,2-1 0,1-3 0,-1 2 0,1-2 0,2-2 1,2 0-1,-2 0 0,-1 1-111,3-1 0,-4-2 0,4-1 1,-4 0-46,-1 0 1,-1 0 0,-2 0-1,-3 0-17,-1 0 0,3 0 129,-5 0 58,1 0 0,-7 6 0,-2 4 16,-5 6 1,2 2 0,0 6-1,-1-3 11,1 2 1,4 2-1,-3 1 1,2 0 45,0 0 1,-1 0 0,5 0 0,-1 0 61,-3 0 1,2 1 0,-2-1 36,2 0 0,2-5 0,2 0-144,2-3 0,-1 1 0,6-3-18,1 2 1,1-3-1,3-4 1,-3-4-174,-2-2 1,2 1 0,-2-3 0,3 1 3,1-1 0,0-1 0,0-3 0,0 1 87,0 0 1,-4 2 0,0 1 0,-1 1 39,0-1 1,2-2 0,-5-1 50,3 0 0,-5 0 108,1 0 1,-3 4-13,-1 0 0,-1 8 37,-3 1 1,2 1-1,-2 8 140,2 1 1,-2 2 0,0 1-98,1 0 1,1 0-1,2 0 1,0 0-87,0 0 1,0 0 0,0 0-115,0 0 1,0 1 0,0-1-205,0 0 0,5-5 1,-1 1-1,0 0-382,2-2 1,-3 3-1,6-4 583,1 1 0,2 2 0,1 4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32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79 510 7908,'0'-8'-939,"-1"1"695,-4 1 1,4 0 1114,-3 2-612,2-4 0,7-5 421,-1 0-195,0 6-276,-4-5-139,0 11 0,-6-5 0,-1 7-155,0 4 1,-3-2 0,4 5 0,0 3 22,0 0 1,1-2 0,2 0 0,-2 1 125,2 1 1,-2-2 0,0 0 27,2 1 1,2 2-40,1 1 0,6-6 0,2-3-67,4-2 1,-3-4 0,-1-2-1,3-3-138,0-1 1,-2-3 0,0 2 0,-1-3-2,0-1 1,-1 0-1,-4 0 1,1 0-10,-1 0 0,3 0 1,-2 0-1,-1 0 106,-1 0 1,-2 0 0,0 0-1,0 0 24,0 0 1,0 0 0,-2 1-1,-1 2 131,-1 1 1,-2 5 469,2-5-365,-4 6 0,-3-1 0,2 8-40,5 5 1,2 2-1,2 2 1,0 1-28,0-1 1,0 0-1,0 0 1,2 0-53,2 0 0,-2 0 1,3 0-1,0 0-22,-1 0 0,0 0 0,-2 0 0,1 0-67,1 0 0,2-4 1,-3 0-154,1 1 1,2 2-1,-2-1-353,5-2 0,-2 1-310,2-6 1,-5 1 819,5-5 0,0-6 0,4-1 0</inkml:trace>
  <inkml:trace contextRef="#ctx0" brushRef="#br0" timeOffset="1047">145 79 7908,'-9'0'-476,"0"0"611,6-5 1,-1 3 0,8-2-1,5 2 88,3 2 1,1 0 0,0 0 0,1 0-129,4 0 0,-2-4 0,5 0 0,1 1-68,-2 1 1,4 1 0,-5-2 0,-1-2-28,1 3 1,0-1 0,-3 0 0,2-2-84,-2 3 1,-6 0-1,-2 2-57,3 0 154,-6 0 0,0 0 0,-8 2 40,-1 2 0,-5-1 0,3 5 58,-1 3 0,-1 0 0,0 2 0,2 0 14,0 0 1,5 1 0,-4 0-1,4 2-58,1 1 1,-4 2-1,-1-3 1,2 3 6,2 1 1,1 1 0,0 2 0,1-1-38,4 1 1,-2-3 0,4 2-1,0 1-66,0 2 1,-4-5-1,3-2 1,-2-2 32,1 1 1,1-2-1,-4 2 56,3-2 1,-1-7 0,-4 1 91,0 1-57,0-4 0,-1 4-153,-4-5-278,4-1 232,-5-4 108,6 0 104,0 0-30,-6 0 0,3 0-50,-5 0 1,3 0 0,-3 0-13,-3 0 1,4 0-1,-2 0-45,-1 0 0,-1 0 1,-2 0-112,0 0 0,-1 0 1,1 0-222,0 0 0,5 0 0,-1 0-311,-1 0 0,4-2 0,0 0-695,0-3 1366,5 1 0,-5-2 0,6-1 0</inkml:trace>
  <inkml:trace contextRef="#ctx0" brushRef="#br0" timeOffset="1596">615 66 8003,'0'-13'-72,"-2"2"500,-2 2 609,3 3-584,-5 0 0,6 6-161,0 0 0,0 2 0,0 6-243,0 3 1,0 0 0,0 2 0,1 2-149,4 2 0,-4-2 1,5 2-1,-2-2-129,1-2 1,0-2-1,-2-1 1,2-1-139,-2 1 0,0-2 0,-1 0-391,3 2 0,-1-2-571,-4 0 1328,0-5 0,0 3 0,0-6 0</inkml:trace>
  <inkml:trace contextRef="#ctx0" brushRef="#br0" timeOffset="2136">523 119 8003,'-7'-6'-463,"3"-3"0,2 2 808,2-2 1,0 5 308,0-5 1,2 6-125,2-1 0,3-2-275,7 2 0,-1-2 0,0 3-78,0-2 1,0-3-1,0 3 1,0 3-149,0 0 0,0-2 1,0-1-1,2 2-124,2 2 0,-2 0 0,2-2 1,-2-2-92,-2 2 1,0 2-1,0 1-486,0 0 0,0 0-1162,0 0 1834,-6 0 0,-1 0 0,-6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47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119 131 7335,'-9'-4'-237,"0"0"1,5-5 0,-4 3 514,3-1 0,-1 2 231,2-3-240,2-1 1,-8 0 12,6 1-190,-1 5 1,1 3-1,-1 8-72,3 4 0,-4 1 0,0 0 0,0 0-23,0 0 0,1 0 1,2 0-1,-2 2-173,2 2 0,2-2 1,1 2-58,0-2 1,0-2-1,1 0-86,4 0 0,2-1 0,5-2 319,-4-2 0,10-5 0,-4 3 0</inkml:trace>
  <inkml:trace contextRef="#ctx0" brushRef="#br0" timeOffset="596">223 157 7930,'-9'-4'0,"1"0"0,-3-1-97,0-1 0,2 5 0,0-3 65,-1 2 1,-1 2-1,-1 2 1,2 1 224,1 1 1,5 6 0,-3-1-107,1 2 0,1-2 0,5 0-55,0 1 0,0-3 0,2 1 0,1-1-31,1 0 0,6-3 1,-1 4-1,3-3-78,1-2 1,0-1 0,0-2-1,0 0-9,0 0 0,-4 0 0,-1 0 0,2 0 27,2 0 1,-3-5 0,-2 0 0,-1-3 82,-3-2 0,-3-1 0,-5-1 18,-3 3 0,-4-1 1,-1 4-103,0-1 0,0 4-882,0-1 942,0 2 0,6 2 0,1 0 0</inkml:trace>
  <inkml:trace contextRef="#ctx0" brushRef="#br0" timeOffset="1142">275 157 7930,'-8'0'-113,"-1"0"-190,-1 0 1,-2-4 406,-1 0-8,6-1 1,2 5 23,10 0 0,-2 0 0,4 2 1,0 1-22,0 1 1,2 0-1,4-2 2,0 2 1,0-2-1,0 3-37,0 1 1,1-4 0,-3 3-4,-2 1 0,2-4-9,-2 2 1,-2 2-44,2-2 0,-4 1 1,2-7-69,-1-2 1,-2 1 0,-4-6-425,0-1 1,0-2-54,0-1 1,0 0-296,0 0 831,0 6 0,0 1 0,6 12 0,1 1 0</inkml:trace>
  <inkml:trace contextRef="#ctx0" brushRef="#br0" timeOffset="1695">628 157 7659,'-13'-5'-255,"4"-1"0,2-4 0,0 2 378,0 3 1,2-4 0,-4 3 152,-1-1 1,3 4 0,-2-2-55,-1 4 0,-1 1 0,-3 0-142,1 0 0,2 1 0,1 4 1,2 4 30,3 2 0,-1-2 0,3 0-166,-1 1 1,-1 1 0,7 2 0,2 0 0,3-1 1,6-2-2,0-1 1,0-6 0,0 1-1,1-2-109,-1-2 1,-5 0 0,1 0 0,1 0-49,2 0 0,-3 0 1,-2-2 1,-1-2 0,2 1 178,-3-6 248,-1 1 43,-4 0-176,-6 2 0,3 6 1,-4 2-152,1 2 0,2-1-450,4 6 100,0 0 418,0 4 0,6-6 0,1-1 0</inkml:trace>
  <inkml:trace contextRef="#ctx0" brushRef="#br0" timeOffset="2249">720 131 7561,'-14'0'-368,"1"0"1,5 0 653,-1 0 1,2 2 65,-2 2 0,3 3-41,6 6 0,0 0-187,0 0 1,0-4 0,2-2 0,2-1-90,5-3 0,-2-1-120,2-2 0,-5-5 1,3-1-1,1 1-195,-1-1 0,-3-4 184,5 1 1,0-1-1,2 0 22,-2 1 0,-2 6 1,-4-3-1,3 2 36,1 0 0,-3-2 67,5 1 0,-4 4 143,3-3 0,-3 2-65,3 2 0,-5 2 1,3 2-15,0 5 0,-5-2 1,4 2-95,-4 1 1,-1-3 0,2 2-281,2 1 1,-3-3-598,4 2-39,-4-6 917,5 3 0,-5-6 0,5 0 0</inkml:trace>
  <inkml:trace contextRef="#ctx0" brushRef="#br0" timeOffset="2250">824 27 7930,'-9'-5'-165,"1"1"0,3-5-116,-3 5 131,5 0 1,-3 5 0,6 3 0,1 5 29,4 3 0,-2 5 1,5 1-1,2-1-347,2 2 467,-5-5 0,5 11 0,-5-5 0</inkml:trace>
  <inkml:trace contextRef="#ctx0" brushRef="#br0" timeOffset="2803">1072 144 7924,'-6'-13'97,"4"2"1,-7 0 0,-1 4-71,-2 1 1,3-2 0,1 3 0,-2 2-77,-2 2 0,-1 1 0,0 0 151,0 0 0,0 1 0,0 4 0,1 3 0,3 4 0,5 1 60,2 0 0,2 0 1,0 0-78,0 0 0,5-4 0,1-2 1,1 1-97,3-1 1,2-4 0,1 1 0,0-2-129,0-2 0,0 0 0,0 0-46,0 0 1,0 0-1,0 0 4,0 0 1,-6-2 0,-1-1-1,-1-3 104,-1-1 0,0 3 1,-4-5 51,0-1 0,0 3 191,0-2-74,0 6 0,-1-3 30,-3 6 1,2 2-241,-2 2 0,2-1-94,2 6 1,2-6 0,1 2 0,2 0-153,3-1 0,-4 0 364,5-4 0,-1 0 0,6 0 0</inkml:trace>
  <inkml:trace contextRef="#ctx0" brushRef="#br0" timeOffset="3348">1177 92 7930,'-9'0'-252,"2"-1"-4,1-4 737,-4 4-272,8-5 1,-3 12 0,5 2-58,0 4 0,4-3 0,0 0-122,-1 1 0,3 1 1,0 1 27,1-3 0,-4-2-52,1-3 0,4-2-84,0 2 0,-2-4 1,0-3-1,-2-3-91,1-1 1,3-2 0,-2-4 35,1 0 1,-2 5-1,4-1 13,1-1 0,-3 2 99,2 0 0,-5 5 63,5-2 0,-5 4 0,3 2 0,-1 4 0,-3 3 0,0 3-244,1-3 0,-2 4 0,4-5 1,-2 2-24,0 0 0,5-5 225,-5 5 0,12-1 0,-1 5 0</inkml:trace>
  <inkml:trace contextRef="#ctx0" brushRef="#br0" timeOffset="3349">1490 66 7930,'-8'0'8,"-1"0"0,-1-2 9,-2-2 0,-1 3 0,0-4 48,0 4 0,0 2-5,0 4 0,4 0 0,2 6 0,1-3 183,3 2 1,2 2 0,1 1-151,0 0 1,6 0 0,2 0-130,4 0 0,-1-4 0,1-2 0,0-1-122,2-3 0,2 0 0,-3 0 0,0 1-332,0-1 0,0-1 0,1-2 490,-1 0 0,0 0 0,0 0 0</inkml:trace>
  <inkml:trace contextRef="#ctx0" brushRef="#br0" timeOffset="3906">1595 170 7838,'1'-7'182,"4"3"0,2 2 1,5 1-1,-2-2-8,-2-1 0,-3-1 1,2 4-197,-1-4 1,0 4 0,-3-5-218,1 0 1,0 4 79,-4-7 0,0 4 1,-1-2 114,-3 1 1,1 2 0,-6 4 130,-1 0 1,2 0 0,0 1 107,-2 4 0,2 2 0,1 6-83,1 0 1,2-4 0,5 0-145,4 1 1,-2 0-1,5 0 1,3-3-218,0-1 1,4-1-1,1-4 1,2 2-1011,3 1 1259,-5 1 0,8-5 0,-3 0 0</inkml:trace>
  <inkml:trace contextRef="#ctx0" brushRef="#br0" timeOffset="3907">1895 53 7930,'-11'-2'455,"1"-1"363,1-1-809,0 0-420,2 4 1,3 0-107,8 0 0,-1 4 517,6 0 0,-1 7 0,5-4 0</inkml:trace>
  <inkml:trace contextRef="#ctx0" brushRef="#br0" timeOffset="3908">1935 223 7930,'-13'0'811,"4"0"-253,0 0 0,5 0-807,-5 0 1,8 0-561,1 0 809,0 0 0,11 6 0,-4 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53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171 105 7791,'0'-13'4,"-5"4"0,1 0 252,1-1 0,2 3 0,-1 0 0,-1-1 85,-1 1 0,0 3 0,2-3-35,-2 1 1,1 0-305,-6 2 0,0 2 0,-4-2-60,0 2 1,5 8-1,-1 3 1,0 2 72,2 3 1,-5-1 0,5 0 0,-2 1 54,1 4 0,0-4 1,0 4-1,3-4-15,4-1 0,1 0 0,0 0 0,1-1-16,4-3 1,-2 1 0,7-6 0,3-1-53,3-2 0,6-1 0,-5 0 0,0 0-136,2 0 1,-3-5 0,5-4 0,-3-3-85,-2-1 1,-3 5-1,-2-1 1,-4-1 54,-1-2 0,-2-1 0,-4 0 0,-1 0 76,-4 0 1,-2 1-1,-6 2 1,0 1 97,0-1 0,-5 3 1,-1 0-1,1-1 47,-1 1 0,1 4 1,5-1-1,0 1 88,0-1 1,0 2 0,0-2 435,0 2-319,6 2-134,1 0 0,7 0 0,4 2-70,3 2 1,4-2-1,0 3 1,-2 0-5,-2-1 0,1 5 1,4-3-27,0 1 0,0-3 0,0 3-29,1-1 0,0-1 0,2-4 1,1 2-43,-1 1 0,-1 1 1,-2-5-1,0 0-289,0 0 1,0 0 0,0-2 0,0-1-196,0-1 0,0-2 0,0 3 541,1-1 0,-1-6 0,0 3 0</inkml:trace>
  <inkml:trace contextRef="#ctx0" brushRef="#br0" timeOffset="583">406 209 7924,'-13'0'37,"4"0"453,0 0-291,7 0 0,-4 2-46,6 2 1,0-1 0,0 6-120,0 1 1,0-3 0,1 0-1,2 1-76,1-1 1,2 2-424,-1 4 0,-4 0-829,3 0 233,4-6 1061,-7-1 0,11 0 0,-5 1 0</inkml:trace>
  <inkml:trace contextRef="#ctx0" brushRef="#br0" timeOffset="1128">445 92 7924,'-13'-6'11,"0"-3"0,4 3 1,1 2-170,-3 3-21,6 1 0,-1 1 1,6 3-464,0 5 642,0 3 0,6 1 0,1 0 0</inkml:trace>
  <inkml:trace contextRef="#ctx0" brushRef="#br0" timeOffset="1668">589 235 7924,'-13'0'-63,"1"-1"0,2-2-385,1-1 0,5-1 647,-5 5 0,6 2 57,-1 2 1,2 3 0,2 7-217,0-1 1,2-5 0,1 1-1,3 1 110,1 2 0,-3-3 0,4-1 0,-1 2 209,0 2 1,-3 1-1,4 0 1,-1 0-459,0 0 1,-2 0 0,2 0 0,-1 0-30,-4 1 1,0-6-1,-2 1 104,0 1 1,-2-3-45,-2 2 1,-3-6 0,-6 1-1,0-4-92,0-4 0,0 1 0,0-6 0,1-1-425,3-1 1,-2-2 584,2-1 0,-3 1 0,-1 0 0</inkml:trace>
  <inkml:trace contextRef="#ctx0" brushRef="#br0" timeOffset="1669">563 66 8039,'-13'-2'0,"0"-1"-236,-1-1-326,7 0 0,1 5 562,6 3 0,0 4 0,0 5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2:55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14 236 7775,'-8'-2'162,"4"-2"1,3 1 0,2-4 17,3 1 0,2 0 1,4 3-1,-1-1-209,1 1 0,2 2 0,1 1 0,0 0-376,0 0 1,0 0-1,0 0 1,0 0 404,0 0 0,0 0 0,0 0 0</inkml:trace>
  <inkml:trace contextRef="#ctx0" brushRef="#br0" timeOffset="553">40 340 7899,'-13'0'220,"7"0"-213,6 0 0,6-1 1,7-2-1,1-1-27,4 1 0,-4 1 1,5 2-1,-2 0-735,1 0 755,5 0 0,-3 0 0,7 0 0</inkml:trace>
  <inkml:trace contextRef="#ctx0" brushRef="#br0" timeOffset="1108">784 144 7956,'0'-13'-276,"-4"0"0,-2 0-176,-1 0 0,3 6 777,-5 3 1,0 2 0,-4 2 0,0 0-115,0 0 0,0 6 1,0 3-1,0 2-21,0 2 1,-5 2-1,1 1 1,1 3-14,1 1 0,2 0 0,0 3 0,2-1-35,2 1 0,2-2 0,4-1 0,-2-1-95,3-3 0,6 3 1,5-2-1,4-2-197,4-5 0,-1 0 1,6-4-1,0 0-143,-2 0 0,5-2 1,-5-4-1,2 0-1408,0 0 1701,-1 0 0,5 0 0,1 0 0</inkml:trace>
  <inkml:trace contextRef="#ctx0" brushRef="#br0" timeOffset="1653">915 236 7966,'-13'0'-149,"4"0"0,1 0 0,-3 0-123,0 0 0,2 0 1,0 0 506,-1 0 0,4 1 0,1 2 131,-1 2 1,0 5-167,-3-2 0,2 4 1,4 1-10,-1 0 0,-1 0 0,7-1 0,1-2-101,1-1 0,6-1 0,-1 4 0,3-2-99,1-1 0,0-5 1,0 4-1,0-3 0,0 0 1,0-1-1,0 0 1,0-1-77,0-1 1,-4-2-1,0 0 14,1 0 1,-4-2-1,-1-1 1,0-2 17,-1-3 1,1 4 0,-5-5 0,0-1 24,0-2 1,-2 4-1,-2-1 1,-4-1 45,1-2 1,-4 1-1,3 1 1,0 2 21,-1 2 1,0-2-1,-2 2-516,2-1 0,-3 4-544,4-2 1020,2 4 0,0 7 0,6 1 0</inkml:trace>
  <inkml:trace contextRef="#ctx0" brushRef="#br0" timeOffset="1654">1033 249 7063,'-5'-9'795,"1"0"0,-2 7-511,2-3 1,2 5 0,-2 5-104,3 3 1,5 0-1,2 0 1,1 2-36,3 2 0,-3 1 1,2 0-1,1-1-70,2-4 1,1 3 0,-1-6 0,-2 1 4,-2 0 1,0 0 0,2-3-54,-1 1 1,-1-1 0,4-7-100,-3-5 0,-2 2 0,-4-2 0,1-1-147,-1-2 1,-2-1-1,-1 0 1,0 0-517,0 0 0,0 0-830,0 0 1564,0 0 0,0 0 0,0 0 0</inkml:trace>
  <inkml:trace contextRef="#ctx0" brushRef="#br0" timeOffset="2205">1425 53 7710,'0'-9'-660,"0"1"1,0 3 1163,0-4-47,0 7 1,0-3 0,-2 10-189,-2 3 0,1 4 0,-6 1 0,-1 1-51,-2 4 0,-5 2 1,0 6-1,1 0-27,1 1 0,6 3 0,2 1 0,1-2-201,3-2 1,3-1 0,5-1 0,5-2 0,4-2 0,5-3 0,2-3 0,2-3-173,2-4 1,2-3 0,2 2-1,2-1-299,-2-3 1,-2-6 480,-1-2 0,1-5 0,-1 3 0</inkml:trace>
  <inkml:trace contextRef="#ctx0" brushRef="#br0" timeOffset="2933">1555 105 7797,'-8'0'-854,"-1"0"1564,6 0-529,-3 0 1,6 2 0,2 2-94,2 5 0,-1-2 1,6 2-1,1 1-74,1 1 1,2 3 0,1-1 0,-1 0-57,0 0 0,0 1 0,1 2 0,2 2-23,2-2 1,-1-3 0,-4-3-1,0-1-156,0 1 0,0 0 0,0 0-463,0-1 0,-1-5 684,-3 5 0,-3-6 0,-6 2 0</inkml:trace>
  <inkml:trace contextRef="#ctx0" brushRef="#br0" timeOffset="3501">1830 92 7924,'-13'0'-266,"0"0"0,0 0 49,-1 0 1,6 4 0,-1 2-1,0 2 562,2 2 1,-5 1 0,4 2 0,-4 0-87,-1 1 1,0 0 0,0 2 0,-2 1-51,-2-1 0,2-1 0,-1-2 0,5 0-135,2 0 0,0-1 0,-2-2 0,1-3 0,1-1-764,-1-3 1,5-2-223,5-1 0,6 0 912,7 0 0,6-6 0,2-1 0</inkml:trace>
  <inkml:trace contextRef="#ctx0" brushRef="#br0" timeOffset="4058">2000 366 7924,'-14'0'-1004,"6"0"1170,-1 0 1,5 2 28,-5 2 1,6-1 0,-1 6 76,2 1 1,1 2-1,-2 1-229,-1 0 0,-1 0 0,5 0-371,0 0 0,0-4-117,0-1 0,6-5-537,3 2 982,-3-4 0,5-7 0,-4-1 0</inkml:trace>
  <inkml:trace contextRef="#ctx0" brushRef="#br0" timeOffset="4626">1934 210 7996,'-13'-8'117,"0"-3"-264,6 9 1,2-3-4,10 5 1,-2 1-1,5 2 150,3 1 0,0 6 0,2-2 0</inkml:trace>
  <inkml:trace contextRef="#ctx0" brushRef="#br0" timeOffset="5205">2248 327 7419,'-6'-7'230,"5"1"1,-7 6 0,5 2-111,-1 2 0,0 3 0,2 5-194,-2-3 1,2 2-130,-2-2 1,1 1-1,0 0 203,-1-1 0,0-6 0,4 3 0</inkml:trace>
  <inkml:trace contextRef="#ctx0" brushRef="#br0" timeOffset="5791">2326 92 7941,'-13'0'907,"0"0"-852,6 0 1,1 2 0,7 0 0,2 4 79,2 2 1,5 0 0,-1 4 0,2-1-155,2 3 1,5-4 0,-1 7 0,1-2-113,0-2 1,-3 0 0,2 0-1,-2-2-370,-2-2 0,0 3 0,0-5-677,0 0 1178,-6 5 0,5-11 0,-5 5 0</inkml:trace>
  <inkml:trace contextRef="#ctx0" brushRef="#br0" timeOffset="5792">2561 66 7941,'-13'-6'-99,"5"5"-54,-1-4 0,0 4 0,-4 1 323,0 0 1,4 6 0,1 2 0,-3 4 96,0 1 0,-7 2 0,1 1 1,1 2-170,2 3 0,-1-1 0,0 3 1,1-2-103,2-2 0,4-1 0,-3-2 1,4 2-487,1-2 1,2-6 0,6-3-853,2-1 1342,3-2 0,6-4 0,0 0 0</inkml:trace>
  <inkml:trace contextRef="#ctx0" brushRef="#br0" timeOffset="6361">2627 262 7941,'-13'0'149,"1"-1"-796,3-4 832,4 4 1,6-1-1,2 8 88,1 1 0,6 2 0,-2 4-204,-1 0 0,3 0 0,-4 0 0,0 0-10,-1 0 1,1 0-1,-3 2 1,2 1 16,-3 1 0,0 1 1,-2-5-109,0 0 0,-6 0-36,-3 0 0,-2-6 0,-2-2-292,0-4 0,4-1 0,2-1 0,-1-4 360,1-3 0,-2-10 0,-4-2 0</inkml:trace>
  <inkml:trace contextRef="#ctx0" brushRef="#br0" timeOffset="6362">2666 144 7941,'-13'0'148,"0"0"0,4 0-1464,0 0 1316,6 0 0,3 0 0,8 0 0</inkml:trace>
  <inkml:trace contextRef="#ctx0" brushRef="#br0" timeOffset="6927">2692 27 7941,'-7'-6'-1152,"1"5"1615,6-11 0,1 10-206,4-2 1,-2 3-158,5 1-71,-5 0 0,5 0 84,-4 0-10,-3 0-50,11 0 1,-9 0 138,6 0-89,-7 0 0,6 0-36,-4 0 0,-2 5 1,3 3 15,1-1 1,-4 5-1,3-4-17,1 4 1,-4 1 0,3 0 0,0 0-25,-1 0 1,1 5 0,-4-1 0,2 0-10,1 2 1,1 0-1,-4 3 1,2-3-21,1 0 1,1-3 0,-5 4 0,0-1-38,0-3 0,0-2 1,0-1-1,0 0-12,0 1 0,-5-6 0,1 1-310,1 1 1,-3-3-461,2 2-350,-6-6 1156,8 3 0,-9 0 0,3 1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3:04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87 144 7904,'0'-8'180,"-2"0"248,-2 3 0,2-1 481,-2 2-462,3 2 1,2-4-530,3 6 0,-1 0 82,6 0 0,5 6 0,7 1 0</inkml:trace>
  <inkml:trace contextRef="#ctx0" brushRef="#br0" timeOffset="561">21 236 7444,'-13'0'-170,"6"0"0,7 0 0,9 0 0,2 0 57,2 0 0,0 0 0,0 0 0,1 0 113,-1 0 0,5-6 0,3-1 0</inkml:trace>
  <inkml:trace contextRef="#ctx0" brushRef="#br0" timeOffset="1132">557 40 8004,'-4'-9'0,"-2"2"-1646,-1 1 2006,4 2 817,-3-2-871,0 5 0,3-5-194,-6 6 1,2 1 0,-3 2-1,1 1-21,-1-1 1,0 0 0,0 0 0,1 2-1,-1-3 1,-2 4-1,-1-1 49,0-3 0,0 4-26,0-1 0,4 3-85,1-3 0,3-1 0,-2-2-3,1 2 54,2-3-80,4 5 1,1-6-25,4 0 0,-2 4 8,5 1 1,-5 5 62,2-1 1,-3-2 0,1 2 0,2 1 0,-2 1 51,-2 3 0,-1-1 0,0 0 0,0 0-65,0 0 1,-1 0-1,-2 0-46,-2 0 1,1 4 0,3 1 12,-4-2 0,4-6 1,-4-1-23,4 1 1,1-3 51,0 2 43,0-6-62,0 2 0,0-6-13,0-3 1,0 1-337,0-6-62,0 6 276,0-3-163,6 1-281,-5 3-34,5-4-489,-6 6 732,0 0 0,6 0 0,1 0 0</inkml:trace>
  <inkml:trace contextRef="#ctx0" brushRef="#br0" timeOffset="1697">361 184 8137,'0'-9'311,"0"0"0,6 6 0,3-1 0,2 1-85,2-1 0,0 2 0,0-2 0,0 2-448,0 2 1,1 0-1,-1 0 1,0 0-323,0 0 1,0 0 543,0 0 0,0 0 0,0 0 0</inkml:trace>
  <inkml:trace contextRef="#ctx0" brushRef="#br0" timeOffset="2255">335 327 7600,'-13'0'182,"6"0"0,-4-1-24,7-3 0,1 2 1,7-2-101,5 2 0,3 2 0,1 0 0,1 0-508,4 0 0,-2 0 450,6 0 0,-6 0 0,2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3:07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66 6479,'-7'0'2035,"0"-5"-1801,3 1 0,2-2 75,-2 2 0,1 2-173,-1-2 0,1 2 0,-6 2-157,-1 0 0,3 0 0,-2 0 1,-1 0-1,-2 0 0,-1 0 1,0 0-44,0 0 1,4 0 0,0 2 0,-1 1 91,-1 1 1,2 2-1,0-3 34,-1 1 1,3 2-62,-2-2 1,5 2 0,-4 4 7,3-1 1,0-5 0,5 5-10,0 1 0,0-2 0,2-1 1,1 0-8,1 0 1,0 2-1,-2 4 5,2 0 0,-2 0 0,2 0 0,-3 0 13,-1 0 1,2 5-1,1-1 1,1-1 39,-1-1 1,-2-2-1,-1 0 1,0 0 4,0 0 0,0 0 1,0 0-1,0 0-18,0 0 1,0-4 0,0 0-41,0 1 1,5-3-37,-1 2-18,1-6 1,-5 3 0,1-6 0,2-2-155,1-2 0,6 1-26,-1-6 1,3 6 0,1-3-224,0 1 1,0 3 0,0-2 128,0 2 1,0-2 0,0 0 0,0 1 329,0 1 0,0 2 0,0-6 0,1-1 0</inkml:trace>
  <inkml:trace contextRef="#ctx0" brushRef="#br0" timeOffset="566">445 0 7905,'-14'0'212,"1"0"0,0 0-145,0 0 0,0 2 1,0 2-115,0 5 0,4 2 0,2 2 1,0 1 166,0-1 0,-1 0 0,0 1 0,2 2-40,0 2 0,3 0 1,-4 0-1,1 2-67,3 1 0,2-1 0,1-4 0,0 1 2,0-1 1,4-1-1,2-2 1,1 0-34,3 0 0,2 0 1,2 0-1,2-1-120,2-4 0,1 3 1,-3-7-1,1 0-334,-1 2 1,-1-5 0,-2 4-547,0-4 1018,-6-1 0,5-6 0,-5-1 0</inkml:trace>
  <inkml:trace contextRef="#ctx0" brushRef="#br0" timeOffset="1130">431 131 7826,'0'13'5,"0"0"0,2-4 0,2-2 0,5 0 45,3 1 1,1 0 0,0 4 0,0-2 11,0-1 1,0 1-1,0 4 1,0 1-199,0-3 0,-1-2 0,-2 3 0,-1-2-478,1-2 0,1 3 614,2-4 0,-5-2 0,-2 0 0</inkml:trace>
  <inkml:trace contextRef="#ctx0" brushRef="#br0" timeOffset="1681">680 157 7905,'-13'0'-29,"4"0"1,0 0 65,-1 0 1,-2 0 0,-1 2 92,0 2 0,0 3 0,0 6 0,0 2-6,0 2 1,0-2-1,0 4 1,0-2-240,0 0 0,4 5 0,2-4-266,1-2 0,2-2 1,4-1-617,0 0 997,5-6 0,3 5 0,5-5 0</inkml:trace>
  <inkml:trace contextRef="#ctx0" brushRef="#br0" timeOffset="1682">706 327 7794,'-13'0'-173,"4"0"0,2 1 180,1 4 0,2-2 0,4 5 219,0 2 0,0-2 0,0 0-273,0 3 0,0-4 0,1 0-506,3-1 0,-1-2 553,6-4 0,0 6 0,4 1 0</inkml:trace>
  <inkml:trace contextRef="#ctx0" brushRef="#br0" timeOffset="1683">732 157 7873,'-20'-1'0,"2"-2"222,4-2 0,1 1-507,0 4 1,7 0 284,6 0 0,6 6 0,7 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3:10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38 286 7971,'-8'0'-57,"-1"0"-69,-1 0 460,4 0 0,2-2 0,8-1-218,5-1 0,2-5 0,2 5 0,1-1-176,-1 0 0,0 3 1,0-2-1,0 2-314,0 2 0,0-1 1,0-2-1,0-1 374,0 1 0,0 1 0,0 2 0</inkml:trace>
  <inkml:trace contextRef="#ctx0" brushRef="#br0" timeOffset="650">143 351 7479,'9'0'529,"-2"-2"-384,-1-2 1,4 1 0,-1-4-139,2 1 0,2-3 0,0 4 0,0-3 0,0 0 0,1-1 0,-1 0 0,0-1-72,0-2 0,0 4 0,0-1-26,0-1 1,-1-2 0,-2 1-1,-3 0-169,-1 3 247,-2 5 9,-4-3 0,-1 6 0,-2 1 37,-2 4 0,-5 2 1,3 6 59,0 0 0,-1 0 1,6 0 33,-3 0 1,1 0-1,4 1 89,0-1 0,0 0 179,0 0-353,0 0 1,6-2-198,2-2 0,4-5 0,0-8 1,-2-3 23,-2 0 1,1-5-1,3 3 1,-2-2-6,-1-2 0,-1 4 0,4 0 0,-2-1 84,-1-2 1,-2-1 0,3 0 0,-2 0 65,-3 0 0,4 0 0,-5 0 58,-1 0 1,3 4 30,-1 1-7,-1 5 0,-4 3 1,-2 8 27,-2 4 1,3 1-1,-4 0 1,4 0 45,1 0 1,-5 0 0,1 0 0,1 0-86,2 0 0,1 5 0,0-1 1,0-1-160,0-1 0,-5-2 1,1 0-486,1 0 1,2 0-906,1 0 1464,0 0 0,5 0 0,3 0 0</inkml:trace>
  <inkml:trace contextRef="#ctx0" brushRef="#br0" timeOffset="1220">600 403 8004,'-13'0'236,"0"0"1,4 2-196,1 2 0,5-1-68,-2 6 0,4-5-695,1 5-518,0-7 1240,0 4 0,6-12 0,1-1 0</inkml:trace>
  <inkml:trace contextRef="#ctx0" brushRef="#br0" timeOffset="1782">587 168 7932,'-13'0'-173,"4"0"0,1 0-1008,-2 0 664,-2 0 517,5 0 0,7 4 0,8 1 0,4-1 0,1-4 0</inkml:trace>
  <inkml:trace contextRef="#ctx0" brushRef="#br0" timeOffset="1783">613 24 6784,'-7'-6'941,"1"5"1,6-6-833,0 2 0,2 4 1,2-2-80,5 6 0,1 0 0,0 5 0,-1 3-34,1 0 1,2 2 0,-1 0 0,-1 0-41,-1 1 1,0 3 0,2 2 0,0 1-4,-3 3 0,-5 2 0,2 0 0,-4-2-41,-1-1 0,0 0 0,0 4 0,-1-2-210,-4-2 1,2-2 0,-5-4 0,-3 2-270,0-2 0,-2-6 567,0-1 0,0-6 0,0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58.2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18 8041,'-6'0'-215,"0"0"1510,0 0-1084,1 0 0,1-1-118,4-2 0,1 2 0,2-2-38,3 2 0,2 0 1,1-1-119,0-1 0,0 0 0,0 3-39,1 0 1,-1 0 98,0 0 0,-4 1 27,-2 2 0,-2 2 1,-1 4-4,0 1 0,-1-4 0,-2 0-17,-3 1 1,-1 1-1,0 0 1,2-1 14,0-1 0,-1-3 1,2 2-1,0 0 75,0 0 1,-2-2-13,3 3 0,0-3 18,3 4 1,1-5-41,2 1 1,-1-2 0,4-1-80,1 0 0,1-3 1,2 0-122,-1 1 0,0-3 0,0 2-448,0 1 0,-3 0 1,0 0 587,1-1 0,1 0 0,1 3 0</inkml:trace>
  <inkml:trace contextRef="#ctx0" brushRef="#br0" timeOffset="867">19 373 7481,'-6'0'1047,"0"0"-387,4-4 0,-2 2-528,4-4 0,1 4 1,2-1-126,3 2 0,-1 1 0,1 0-33,1 0 0,1 0-56,1 0 0,0 0 115,0 0 1,-4 1-1,0 1 2,-1 1 1,-3 1 0,2-1-23,-2 3 0,-1 0 0,-1 0-32,-2 1 0,2-2 1,-3 0-120,-1-1 1,4 0-90,-2-1 0,2-1 79,1 4 153,0-4 12,0 2 1,1-4 0,2 0 40,4 0 1,-2 0 0,1 0 48,1 0 0,-2 3 123,1 0 0,0 3 78,3-3 1,-4 4 47,-2-1 0,-2 2-264,-1 2 1,-3-4 0,-1-1 0,-1-1-40,-2-2 1,2 2 0,-1-1 0,-1-1-557,-1-1 1,2-1-981,-1 0 1483,1 0 0,1-4 0,1-1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3:14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66 7893,'-9'0'32,"0"0"0,5 0-167,-5 0 1,5 0-1,-3 1 296,1 4 0,-4 2 1,2 6-1,0 2-2,-1 2 0,0-1 0,-2 4 0,1 1-50,1-1 1,6 2 0,-3 4 0,2 0-70,-1 0 0,2-1 1,6-2-1,5-1-145,3 1 1,-1-4-1,9-2 1,0-2-236,3-2 0,3 0 0,-1-1 1,0-4-303,-3-3 0,-5-4 642,2-1 0,2 6 0,0 1 0</inkml:trace>
  <inkml:trace contextRef="#ctx0" brushRef="#br0" timeOffset="568">195 157 7893,'-7'2'-327,"2"2"0,3-2 1,-1 3 537,-2 1 0,1-3 1,5 6-1,4 1-84,3 2 0,4 1 0,1 0 0,2 1-57,2 4 0,-1-2 1,4 4-1,1 0-160,-1 1 0,-3-5 1,4 1-1,-2-2-114,-3-2 1,-2-2 0,-2-1-1,-2-2-607,-1-3 811,-7 0 0,4-5 0,-6 0 0</inkml:trace>
  <inkml:trace contextRef="#ctx0" brushRef="#br0" timeOffset="1151">417 197 7893,'-13'0'0,"0"0"-348,0 0 0,0 1 1,0 3-1,0 4 503,0-1 1,4 6 0,0-1 0,-1 4 92,-2 0 0,-1 0 0,0-1 0,0 3-111,0-2 0,5 3 0,-1-2 0,0 1-206,2 0 1,-3-3-1,5 2-372,2-2 0,3-3 441,5-4 0,2 4 0,6-5 0</inkml:trace>
  <inkml:trace contextRef="#ctx0" brushRef="#br0" timeOffset="1723">496 406 7921,'-6'7'-376,"3"-1"0,-4-5 491,1 4 0,1 2 0,5 6-1,0 0 0,0-4 0,2-1 1,1 2-101,1 2 1,0 1 0,-4 0-144,0 0 1,0-4 0,-1 0 128,-3 1 0,-4-4 0,-5-1 0</inkml:trace>
  <inkml:trace contextRef="#ctx0" brushRef="#br0" timeOffset="1724">496 210 8314,'-9'0'-43,"0"0"0,6 0 1,-3 0-1</inkml:trace>
  <inkml:trace contextRef="#ctx0" brushRef="#br0" timeOffset="2277">718 314 7900,'-9'-4'-336,"0"-1"1720,6-5-1204,-2 9 1,6-5 0,3 6-71,5 0 0,-2 0-120,2 0 0,-5 0-450,5 0 199,0 0 0,4 0 35,0 0 1,-4 0-363,-1 0 366,1 0 0,4 0-372,0 0 305,-6 0 1,1 0 288,-4 0 0,3-6 0,6-1 0</inkml:trace>
  <inkml:trace contextRef="#ctx0" brushRef="#br0" timeOffset="2829">927 393 7900,'-9'0'-73,"0"0"202,1-6 1,2-1 9,6-7 0,1 6 0,8-1 0,1 0-91,2 2 0,2-5 0,2 4 0,2-4-55,-2-1 0,2 0 0,0 1 0,-2 2-21,-2 2 0,-1-1 0,0-4 0,1 1-10,-1 3 0,-5-1 1,0 4-1,-1 1-135,0-1 115,-4 1 0,3 7 0,-8 1 0,-1 3 96,-1 1 0,-6 2 1,3 4-1,-2 0 83,0 0 0,5 0 0,-3 0 0,1 0 189,3 0 0,-3 0 0,2 0-85,1 0 0,1-4 0,4-2-179,2-1 1,-1-2 0,6-4 0,1 0-144,2 0 0,-4 0 1,2-1-1,4-3-69,2-5 0,1-3 1,-4-1-1,0 0 10,0 0 1,-1 0 0,-2 0 0,-1 0 41,1 0 0,-3 0 0,0 0 0,1 0 87,-1 0 0,-4 4 0,1 0 1,-2-1 113,-2-2-5,0 5 1,0 7 0,0 9 28,0 2 1,0 2-1,0 1 1,0-1 57,0 0 1,0 0-1,0 0 1,0 0-40,0 0 0,0 0 0,0 0 0,0 0-140,0 0 1,0 0 0,1 0-357,3 0 0,-1-4 0,6-2-381,1-1 1,-3-1 0,1-4 746,-3 3 0,11-2 0,-1 4 0</inkml:trace>
  <inkml:trace contextRef="#ctx0" brushRef="#br0" timeOffset="3381">1502 366 7900,'-13'8'-371,"-1"-4"283,1-2 0,6-1 0,3 3 334,2 5 1,2 3-1,0 1 22,0 0 1,5 0 0,-1 0-1,-1 0-216,-2 0 1,-1-4 0,0-1-332,0 3 0,0-4-869,0 2 1148,0-7 0,6-2 0,1-7 0</inkml:trace>
  <inkml:trace contextRef="#ctx0" brushRef="#br0" timeOffset="3925">1462 144 7858,'-5'-13'-75,"-3"0"-213,-5 0 1,7 6-1,5 4 1,5 4 287,4 4 0,-4 3 0,5-3 0,-6 11 0,2-2 0</inkml:trace>
  <inkml:trace contextRef="#ctx0" brushRef="#br0" timeOffset="3926">1541 53 7879,'-6'-13'-191,"3"0"169,-6 0 0,8 5 214,1 4 0,6 3 1,7 1-11,0 0 0,0 0 0,0 0 0,0 0-44,0 0 0,0 5 0,0 4-93,0 3 1,0 1 0,0 1-1,1 2-3,-1 2 1,-2 3-1,-1-2 1,-2 2 4,-3 2 1,4-3 0,-5 2 0,-1 1-46,-1 2 1,-2 1-1,0 0 1,-2-1-66,-2-3 1,-2 2-1,-4-3 1,1-1-276,-1-3 1,-1-2 0,-2-2 0,-1 0-200,1 0 1,2-4 536,2 0 0,-8-7 0,2 4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3:45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79 7890,'-13'0'122,"0"0"0,5-4 0,0-2 94,3-1 1,-1 4-179,1-1 0,0 1 0,-6 0-13,3-2 0,3 1 0,-2 5 0,0 2 69,0 2 1,2 3 0,-2-2 0,1 1-48,3 4 0,-3 2 1,2 3-1,1 1-81,2-1 0,-4-1 0,1-2 0,1 1-102,2 4 0,1-4 0,0 4 0,0-4-157,0-1 1,4 0-1,2 0-40,1 0 1,2-1 0,4-2 142,0-1 0,-4-6 0,-1 1 0,2-2 190,2-2 0,1-2 0,0-1 0,-1-3 0,-3-1 0,2 3 0,-2-5 0,3-1 0,1-2 0,-5 1 0,0 0 0,-1 3-15,0-2 0,-3-1 1,4 1 149,-3 2 0,0-1 328,-5-4 1,-2 6-109,-2 2 1,-3 4-85,-6 1 0,0 0-189,0 0 1,5 1 0,4 4-50,3 3 0,-4 0 1,1 0-104,1 2 0,1-2 0,4 0 28,2 3 1,-1-6 0,4 1 0,1-2-87,-1 1 1,2-1 0,4-4-18,0 0 0,-5 0 47,1 0 0,-2-1 67,2-4 0,-3-2 1,-6-6 43,0 0 0,-4 0 0,-2 1 1,-1 2 12,-4 1 0,4 5 0,-2-3 0,1 0-48,0-1 1,-3 5-98,2-1 1,2 3-185,-2 1 0,6 5 32,-1 4 0,7-2 0,3 1 271,1-3 0,2 6 0,4-4 0</inkml:trace>
  <inkml:trace contextRef="#ctx0" brushRef="#br0" timeOffset="647">314 158 7785,'-13'7'-408,"6"0"0,1-4 593,0 1 1,5 7 0,-5-4-99,0 0 0,5 5 0,-4-4-21,4 4 1,2 0 0,2-2 95,2-2 1,5 1 31,-1 4 0,-2-5-146,2-4 0,-5-3 0,3-2 0,0-3-213,1-5 1,-4-1 0,3-1 36,-1 3 1,0 1 0,-3-4 0,3 4 68,1 1 1,-3-2 0,3 2 0,1 0 4,-1 0 0,-3-3 0,4 4 54,-3-3 1,4 4 192,-5-5 108,7 6 59,-10-2-257,5 5 0,-6 5-58,0 4 1,0 3-1,0 1 10,0 0 1,0 0 47,0 0 0,0 0 72,0 0 1,0-4-32,0 0 1,0-5-88,0 5 1,0-8-101,0-1 1,0-1 0,0-8-183,0-1 1,4-2 0,1-1 127,-3 0 1,4 4 0,-1 1 0,-1-1-39,2 2 1,-3-4-1,5 6 1,3-1-55,0 0 1,-2 0-1,0 3 1,1-1-159,1 1 0,2 2 1,1 1 346,-1 0 0,0 0 0,0 5 0,0 3 0</inkml:trace>
  <inkml:trace contextRef="#ctx0" brushRef="#br0" timeOffset="1204">667 236 7661,'-6'7'634,"5"-1"-538,-5-6-5,6 0 1,0-1-1,0-4-77,0-3 1,4 0-244,1 0 0,-1-1 34,-4-4 1,0 4 237,0 0 1,-1 6 93,-4-1 1,4 8-64,-4 5 0,4 3 0,1 1-67,0 0 1,1 0 0,4-1-99,3-4 1,4 2 0,1-5 0,0-2-79,0-2 1,0-1 0,0-1 0,0-4-184,1-3 0,-1-4 1,0-1 351,0 0 0,0-6 0,0-1 0</inkml:trace>
  <inkml:trace contextRef="#ctx0" brushRef="#br0" timeOffset="1770">850 53 7767,'-9'4'-216,"0"1"0,2 5 1,-3-3 333,1 0 0,6 5 0,-2-3 0,0 2-65,1 2 1,0 2 0,4 1 0,0 1-124,0-1 0,1 3 0,2-1 0,3-2-17,1-2 0,0-1 0,3 0 0,-1-1-114,1-3 0,2 1 1,1-6-327,0-1 527,0 4 0,0-5 0,0 4 0</inkml:trace>
  <inkml:trace contextRef="#ctx0" brushRef="#br0" timeOffset="2332">1059 184 7541,'-13'-8'136,"0"4"0,0 3 44,0 1 1,0 0-43,0 0 0,1 5-113,3 4 1,3 3-78,6 1 1,0-4-3,0-1 1,6-5 0,3 2-147,3-4 1,-4-1 0,1 0-177,1 0 1,2 0 173,1 0 1,-4 0 300,-1 0 0,0 1 0,0 4 53,-3 4 1,-4 2-4,-1 2 0,1-4 1,4-2-63,4-1 0,-2-2 1,2-4-93,1 0 0,1 0 0,2-1-19,0-3 1,-1-4 0,-2-5 0,-1 0-12,1 0 1,0 0-1,0 0 1,-2 0 6,-3 0 1,4-5 0,-4 1 0,-1 1 30,2 1 0,-5 2 1,3-1-1,-2-2 20,-2-2 1,0 5-1,0 5-37,0-2-12,0-2 0,0 6 0,0 6 22,0 7 0,-2 5 0,0 1 0,-3 2 7,2 2 1,2 2 0,1 4 0,0-3-34,0-1 0,4 0 0,1-3 0,-3 2-50,0-2 1,2-2-1,1-1-66,-2 0 0,-2 0-104,-1 0 203,0-5 0,0-4 0,0-8 0,-1-5 55,-4-3 1,4 4 0,-4-1 0,4-1 20,1-2 1,1 3 0,2 1 67,2-3 0,3 4 0,-2 0-42,1 1 1,-2-3 0,4 5-23,1 1 1,-3-3 0,2 2 44,1 1 0,1 0 59,2-1 0,1 2-26,-1-2 1,0 3 51,0 1 1,-5 5-86,1 4 0,-6 3 0,3 1-124,0 0 0,-3 0 0,4 0-128,-1 0 0,-1-6 0,-2-1-830,2 0 1004,-1-5 0,2-1 0,1-7 0</inkml:trace>
  <inkml:trace contextRef="#ctx0" brushRef="#br0" timeOffset="2887">1464 1 7745,'-13'0'-1348,"4"0"1517,1 0 1,5 1-1,-2 4-308,4 3 1,1 4 0,0 1-1,0 0-41,0 0 1,4 5 179,1-1 0,5 6 0,-3-2 0</inkml:trace>
  <inkml:trace contextRef="#ctx0" brushRef="#br0" timeOffset="2888">1595 145 7032,'-13'0'411,"4"0"1,2 1-273,1 3 1,0-1 0,3 6 13,-1 1 1,-1-3 0,5 2-94,0 1 0,0 2 0,2-1-19,2-2 1,3 1 0,7-4-97,-1 1 1,0-4 0,0 2-64,0-4 1,0-1-1,0-1 1,0-2-112,0-2 1,-4-5 200,-1 2 0,-5-4 0,2-1 51,-4 0 1,-2 0-1,-4 1 1,-3 2 19,-4 1 0,3 5 0,1-3 1,-3 1-3,0 3 0,-2 1 0,0 2-84,0 0 1,0 2-1,1 2-28,3 5 1,2 3 0,4 1-1,-1 0-87,1 0 1,1-4 0,2-1-1,2 2-136,2 2 0,3-3 0,7-1 294,-1 3 0,5-6 0,3 1 0</inkml:trace>
  <inkml:trace contextRef="#ctx0" brushRef="#br0" timeOffset="3450">1738 184 7928,'-7'-6'110,"-3"3"1,4-4 585,-1 1-738,4 2 93,-3 4 0,6 5 0,0 4 29,0 3 1,0-4-1,0 1 23,0 1 0,2 0 1,1 1 265,1-3-336,0-5 1,2 3-138,3-6 0,1-1 0,0-2 0,-1-3-32,1-1 0,-3-1 0,2-2 0,1 3 65,2 1 1,-4-3 0,1 4 0,1-1 81,2 0 1,-3-3 0,-1 5 90,2 1 0,-2 2 0,-1 2 87,-1 3 1,3 4 0,-5 5-39,-1 0 0,0-2 1,0 0-1,1-3-268,-1 2 0,-2-2 0,-1 0 0,2 1-363,2-2 1,-2 1-1,3-5 480,1 1 0,7 6 0,8-3 0</inkml:trace>
  <inkml:trace contextRef="#ctx0" brushRef="#br0" timeOffset="4014">2091 92 8019,'-9'0'1047,"1"0"-1049,-1 0-167,2 0 0,7 0 0,8 0 4,4 0 1,-3 2-1,0 1 1,1 1-344,1-1 0,-2-2 508,0-1 0,-1 6 0,5 1 0</inkml:trace>
  <inkml:trace contextRef="#ctx0" brushRef="#br0" timeOffset="4563">2104 314 7980,'-13'0'317,"0"0"1,4 0-153,1 0 1,6 0-485,2 0 1,2 0-1,6 0 1,3 0 318,0 0 0,2-5 0,0-3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3:52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40 7931,'-5'-7'83,"2"-3"0,-5 4-50,3-1 1,-6 4 61,3-2 1,1 4-1,-2 1 59,-1 0 0,-2 0 0,-1 1-77,0 4 0,4 2 0,0 6 1,-1 1 21,-1 4 0,-2-2 0,1 4 0,2 0-22,1 1 0,2 1 0,-2 4 0,3-2-137,1-2 1,3 3-1,-2-5 1,4 1-129,4-4 1,3-3-1,6 0 1,0-3-145,1-2 1,3-2 0,0-4-1,1 1 4,1-1 0,-5-3 0,5-3 0,-1-2 328,-1-3 0,-1 4 0,-6-5 0,-1-1 0,1-2 0,2-1 0,1 0 0</inkml:trace>
  <inkml:trace contextRef="#ctx0" brushRef="#br0" timeOffset="603">261 210 7970,'-9'-4'245,"0"-1"-90,0-5 1,-4 9-91,0-4 0,5 5 8,-1 5 0,2 2 0,-2 6 1,5 0-67,2 0 0,2-4 0,0-1 1,0 3-25,0 0 1,0-2 0,0 0 0,2-1 1,2 0 0,3-1 0,6-4 0,0 1-71,0-1 1,0-2 0,1-1 0,-1-1-83,0-3 1,0 1-1,0-6 120,0-1 1,-2-2 0,-2-1 0,-4 0 24,-4 0 0,-1 0 0,0 0 54,0 0 1,-6 1-1,-3 2 1,-2 3-1,-2 1 1,0 3-1,0 2 1,0 1-1,0 0 0,-1 0 1,1 1-109,0 3 1,6-1 0,1 6-1,2 1-151,0 2 1,-1-3 0,5-1 0,2 1-256,2-2 1,3 3 482,6-5 0,0 5 0,0-3 0</inkml:trace>
  <inkml:trace contextRef="#ctx0" brushRef="#br0" timeOffset="1153">444 197 7959,'-14'0'575,"1"0"0,2 1-407,2 4 1,3-2-1,6 5-31,0 2 1,0 2 0,0 1-74,0 0 1,0-4-80,0 0 1,0-5-1,2 3-114,2-1 0,-1-2-2,6-4 0,-1-5 0,5-3-30,1 1 1,-6 0 0,0 2-1,-1-2-59,0 0 1,2-5 0,4 5 121,0 0 0,-2-1 0,0 6 0,-3-3 30,3 2 1,-4-2-1,1 0 114,3 2 0,0-3 245,2 2 250,0-6-347,-5 8 0,-3-2-82,-5 8 0,0-1 0,0 6 31,0 1 0,0-2 1,0 0-47,0 2 1,2 1 0,1-1-1,1-2-4,-1 3 0,-1-4 1,-1 2-41,3 1 1,-2-3 134,2 2-241,-2-6 1,-2 1 0,0-8 17,0-5 1,0-3 0,1-1-44,3 0 1,-2 4 0,4 1-129,-1-2 1,-2-1-1,6 1 1,1 3-250,2 1 0,-3 0 0,-1 3 455,2-1 0,8 0 0,2 4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3:55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66 116 7639,'6'-13'-240,"-5"0"224,4 0 0,-4 0 1,-1 0 228,0 0 0,2 4 79,2 1-137,-3-1-97,5 2 1,-6 2 0,0 11 0,-1 6 5,-4 4 1,0 7 0,-6-1-1,3 2-10,-2 2 0,2 5 1,0-1-1,-1 1 16,2 1 0,-4-5 0,7 4 1,1-4-31,2 0 1,1-1-1,0-2 1,1-2-121,4-4 1,-1-4 0,8-2 0,2-2-100,1-1 0,1-7 1,0 3-1,2-4-133,3-1 0,-1-4 1,3-2-1,-2-1 54,-3-3 1,0 0 0,-7-1 0,0 3 257,-3-2 0,1-8 0,4-2 0</inkml:trace>
  <inkml:trace contextRef="#ctx0" brushRef="#br0" timeOffset="555">249 156 7851,'0'8'137,"0"1"1,4 0 0,2 2-101,1-2 1,-2 3-1,3-4 1,3 4-1,0 1 1,2 0-1,0 0-33,0 0 0,2 2 0,1-1 1,1 1-92,-1-4 0,-1 0 0,-2 0 0,0-1-308,0-1 1,-4-6-1,-1 1 395,3-2 0,0 4 0,2 1 0</inkml:trace>
  <inkml:trace contextRef="#ctx0" brushRef="#br0" timeOffset="1116">497 169 7879,'-13'0'110,"0"0"-472,0 0 1,4 0 0,1 0 471,-3 0 1,4 5-1,-1 4 1,-1 3 79,2 1 1,-5 4 0,3 2-1,-1 0 24,1 0 0,-1 3 0,4-4 0,1 1-111,-1 0 0,0 3 0,3-5 1,-1-1-119,1-1 0,1-2 0,2 0-411,0 0 1,0-4-282,0 0 1,2-7 706,2 3 0,3-4 0,6-1 0</inkml:trace>
  <inkml:trace contextRef="#ctx0" brushRef="#br0" timeOffset="1694">628 404 7879,'-13'0'377,"0"0"0,4 0-253,0 0 0,6 1 0,-1 4-124,3 3 0,1 0 0,0 0-75,0 2 1,0 2 0,1 0 0,2-2-227,1-1 1,5-5 0,-3 3-1,1-1 301,3-3 0,2-2 0,1-1 0</inkml:trace>
  <inkml:trace contextRef="#ctx0" brushRef="#br0" timeOffset="1695">667 247 7879,'-13'-7'20,"0"-3"0,0 4 153,0-1 0,6 5-792,2 2 1,4 2 618,1 6 0,6 1 0,1 4 0</inkml:trace>
  <inkml:trace contextRef="#ctx0" brushRef="#br0" timeOffset="2266">915 443 7460,'-7'-7'363,"1"1"1,6 7-223,0 4 1,2 2-1,1 6-8,1 0 0,0 0-118,-4 0 0,0 0-391,0 0 1,0-4-337,0 0 1,-1-6 711,-3 1 0,2-8 0,-4-4 0</inkml:trace>
  <inkml:trace contextRef="#ctx0" brushRef="#br0" timeOffset="2838">1164 142 7879,'-2'-11'-222,"-2"2"0,2-2 292,-2 2 258,3 3 0,5 2 0,2 8 0,0 5-241,-1 2 1,5 2 0,-1 2 0,1 1 0,1 3 0,-3 1 0,2 2 0,2 0-59,1-1 0,0 1 0,0 3 1,0-2-245,0-1 1,-4-6 0,-2 1 0,1-2-1036,-1-2 387,-4 0 863,3-6 0,-1-1 0,3-6 0</inkml:trace>
  <inkml:trace contextRef="#ctx0" brushRef="#br0" timeOffset="2839">1425 182 7879,'0'-9'-124,"-2"2"-272,-2 1 1,1 2 580,-6 4 1,2 1 0,-3 3-1,1 5 75,-1 3 0,-1 5 1,-4 2-1,-1 1-102,-1 4 0,-5 0 0,3 2 0,0 0-163,0 1 1,-2-3-1,3-2 1,4-5-119,3-2 1,1-2-327,6 0 1,1-6 0,7-2 448,5-4 0,8-7 0,4-1 0</inkml:trace>
  <inkml:trace contextRef="#ctx0" brushRef="#br0" timeOffset="3434">1529 417 7717,'-5'-7'698,"3"1"-512,-4 6 0,11 1 0,-1 4-32,-1 3 1,0 4-1,0 1 1,1 0-135,-1 0 1,-1 0 0,-2 0-141,0 0 1,0 0-1,0 0-243,0 1 1,-5-6-223,1 1 0,-2-6 585,2 1 0,-4-8 0,-5-3 0</inkml:trace>
  <inkml:trace contextRef="#ctx0" brushRef="#br0" timeOffset="4124">1582 312 7939,'-13'-5'-4,"1"2"0,2-5 113,1 3 0,5 0-527,-5 5 0,8 2 418,1 2 0,5-3 0,9 5 0</inkml:trace>
  <inkml:trace contextRef="#ctx0" brushRef="#br0" timeOffset="4778">1752 51 7855,'-14'0'507,"6"0"-126,-1 0-337,6 0 1,-3 1 0,8 2 0,1 3-62,1 1 0,6 2 0,-1 6 0,3 1 5,1 1 1,0 5 0,-2-3 0,-1 0 1,-1-1 1,-4 6 0,2-3 0,-1 3 16,-4-3 0,0 4 1,-2-5-1,0 2-3,0 0 0,0-6 0,-2 3 1,-2-2-7,-5 1 0,2-5 0,-2-5 0,-1 1-33,-1-2 1,2 1 0,0-5-313,-1 1 1,0-1-73,1-8 1,-1-2-1,6-6 419,1 0 0,1-6 0,2-1 0</inkml:trace>
  <inkml:trace contextRef="#ctx0" brushRef="#br0" timeOffset="5335">1934 221 7823,'-8'0'-69,"-1"0"1,6-2 188,-1-2 1,8 3-1,5-4 1,2 4-176,3 1 1,3 0-1,0 0 1,-1 0-86,-1 0 0,-1 0 0,2 0 0,2 0-251,-2 0 0,-6 0 391,-1 0 0,-1 0 0,5 0 0</inkml:trace>
  <inkml:trace contextRef="#ctx0" brushRef="#br0" timeOffset="5336">1974 352 7823,'-9'0'-53,"0"0"0,8 0 57,1 0 1,6 0-1,7 0 1,0-2-120,0-2 1,0 2 0,0-2 0,0 2-343,0 2 0,0 0 457,0 0 0,6 6 0,1 2 0</inkml:trace>
  <inkml:trace contextRef="#ctx0" brushRef="#br0" timeOffset="5888">2222 417 7823,'-13'0'-1106,"4"0"1485,0 0 0,5 0 87,-5 0 0,6-2-202,-1-2 1,3 1-125,1-6 1,0 1-1,0-5-88,0 0 1,4 0 0,0-1-92,-1 1 1,0 0 0,0 0-1,1 0-27,-1 0 1,3 0 0,-2 0 0,1 0 18,1 0 0,-3 0 1,5 1-1,1 2 11,-2 1 1,5 2-1,-3-3 1,1 1 34,-2-1 1,4 4 0,-3 0-1,2 2 6,2 0 1,-4-2-1,0 3 1,1-1-5,2 1 1,-4 1 0,1 2 8,1 0 0,-4 2 5,-2 2 1,-1-2-1,0 3 1,2 1 0,-3 3 5,0 2 0,-4 1 0,0-2-18,-3-1 0,1-5 0,2 4 0,-1-1 22,-1 0 0,-2-4 0,3 3 1,-2-2 22,-3 1 1,0 3 0,-5-3-24,0-3 1,4 4-1,0-1 1,-1-2 48,-2-2 1,-1 3 0,0 1-71,0-2 0,0-2-801,0-1-317,0 0 1114,6 0 0,7-6 0,7-1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4:02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1 236 7775,'0'-13'541,"1"1"22,4 3-370,-4 4 1,9 6-146,-5 3 0,-1-1 0,-4 6-156,0 1 0,0 2 0,0 1-130,0 0 0,0-4 1,0-1-223,0 2 1,0-2-675,0 0 1134,0-5 0,6 3 0,1-6 0</inkml:trace>
  <inkml:trace contextRef="#ctx0" brushRef="#br0" timeOffset="556">53 66 7841,'-9'-4'-252,"1"-1"-259,-1 1 0,2 5 511,2 4 0,10 2 0,2 6 0</inkml:trace>
  <inkml:trace contextRef="#ctx0" brushRef="#br0" timeOffset="1130">171 210 7841,'0'8'-88,"-2"0"-74,-2-3 0,2 1 0,-2-1 144,3 3 1,1 4 0,1 1 119,3 0 0,-1 3 1,5-2-1,-3-2 46,-2 0 0,-1-1 0,-1 2-31,4 0 1,-4 1 31,3-1-220,-2 0 1,-4-6 0,-2-3-221,-5-2 0,4-4 0,-1-1 291,0-1 0,-1-12 0,-6 2 0</inkml:trace>
  <inkml:trace contextRef="#ctx0" brushRef="#br0" timeOffset="1698">497 40 7841,'-7'0'197,"-4"-6"1,9 3 0,-1-4 0,6 1-85,6 3 0,-2 2 0,2-1 1,1-1-50,2-1 0,1 0 0,0 4-236,0 0 0,0 0 0,0 0-359,0 0 1,0 0-818,0 0 1348,0 0 0,0 0 0,0 0 0</inkml:trace>
  <inkml:trace contextRef="#ctx0" brushRef="#br0" timeOffset="2251">510 131 7736,'-8'0'230,"-1"0"242,6 0 1,-1 0-347,8 0 0,3 0 0,6 0-274,1 0 1,-1 0 0,1 0 0,2 0 31,2 0 0,-1 0 0,-4 0 0,0 0 116,0 0 0,6 0 0,1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4:06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339 130 7913,'-9'-4'-174,"0"-1"1,5-3 0,-3 2 0,-1 0 361,1 0 0,4-4-137,-1 1 0,1 4 0,0-1 91,-1 0 30,-1 4 0,4-3-69,-4 5 1,0 1 0,-6 2-1,4 3-38,1 1 1,-2-3 0,2 4 0,-1-1 17,-4 0 1,6-2 0,-1 2-1,1 0-68,1 0 0,-2-2 1,3 3-38,-1 3 0,0 0-3,4 2 0,0 0 29,0 0 1,6-5-42,2-4 1,4-3-1,1-1-41,0 0 1,-1-1-1,-2-2-82,-2-1 0,-3-6 0,2 1 7,-1-3 0,-2 4 0,-4-1 104,0-1 0,0-2 1,-1 0-1,-2 2 64,-1 2 0,-2 3 0,3-3 25,-2-3 1,-5 1 0,3 0-16,0 1 1,0 6 0,2-1 146,-4 3 0,2-4-13,-2 1 1,5 0-62,-5 4 1,7 1-19,-3 3 1,4-1-66,1 6 1,1-5 0,4 4-12,3-3 1,-1 4 0,2-3 25,1 1 1,-2-4-1,0 1 7,2-2 0,2-2 0,1 0-43,0 0 0,0 0 0,0 0 0,0 0-54,0 0 1,1-2 0,-1 0 0,0-3-205,0 2 1,0-3 0,0 1-71,0-3 0,0 4 3,0-5 1,-1 5-336,-4-5 666,-2 6 0,0-2 0,1 5 0</inkml:trace>
  <inkml:trace contextRef="#ctx0" brushRef="#br0" timeOffset="680">456 182 7949,'7'0'-286,"5"0"520,-11 0-162,5 0 0,-7 5 0,-2 0 0,-3 1-76,-1 0 0,2 4 0,-3-1-28,-2 3 1,2-1-1,1-1-345,1-1 0,0-5-342,2 5 719,3 0 0,-5-2 0,6-1 0</inkml:trace>
  <inkml:trace contextRef="#ctx0" brushRef="#br0" timeOffset="1247">508 65 7557,'0'-8'-1804,"0"3"1804,0 5 0,0 5 0,6-3 0,1 4 0</inkml:trace>
  <inkml:trace contextRef="#ctx0" brushRef="#br0" timeOffset="1800">652 156 8007,'-6'7'112,"5"1"-433,-3-4 1,2-1 334,2 6 1,0-5 0,-1 3 0,-2 1 90,-2-1 1,1 2-1,4 4-48,0 0 1,0 0 0,0 0 5,0 0 0,0 0 0,0 0 7,0 0 0,0 0-100,0 0 0,-1-6-555,-4-2 0,4-5 79,-4-5 0,0 3 506,0-7 0,-5-6 0,3-5 0</inkml:trace>
  <inkml:trace contextRef="#ctx0" brushRef="#br0" timeOffset="1801">665 39 7919,'-11'-6'1156,"2"-3"-1530,-3-3 1,12 5 47,0 3 1,0 4 0,6 3 0,-2 3-130,1 1 1,-1-3 454,-4 5 0,0 0 0,0 4 0</inkml:trace>
  <inkml:trace contextRef="#ctx0" brushRef="#br0" timeOffset="2357">77 365 7820,'-13'0'-291,"0"0"1,0 0-507,0 0 1014,0 0 0,6 2 66,2 2 0,5-1 0,5 4-73,3-1 1,8-2-1,2-2 1,-1 1 14,2 1 1,1 0 0,6-4-1,2 0-56,3 0 1,2 0 0,6 0-1,0-1-99,1-3 1,0 2-1,2-4 1,3 2 0,2 0 0,-1-5 0,4 3 0,-4 0-76,-1 1 1,-6-1 0,-4 3 0,-2-2-86,-4 3 1,1 0 0,-13 2-488,-1 0 174,-7 0 1,-4 2 0,-6 0 69,-3 3 0,1-1 1,-6-4-1,-1 0 52,-2 0 1,-1 0-1,0 2 1,0 1 280,0 1 0,-6 6 0,-1-3 0</inkml:trace>
  <inkml:trace contextRef="#ctx0" brushRef="#br0" timeOffset="3030">116 679 7261,'0'-9'610,"0"0"1,0 5-362,0-5 1,0 5-340,0-5 1,-1 6 67,-3-1 0,-4 4 88,-5 4 0,2 4 0,1 5 0,1 0 10,-1 0 1,2 0 0,1 0 0,1 0-36,3 0 0,2-4 1,1 0-1,0 1-52,0 1 1,0-2 0,1-2 0,4-1 27,3-3 1,0-2 0,0-1 0,3 0-115,0 0 0,2-5 0,0-4-1,0-3 1,-4 1 0,-2 1 0,-1 1 3,-3-1 0,3-2 1,-2-1-1,-1 0 59,-1 0 1,-2 4-1,0 0 1,-2-1 24,-2-1 0,1 2 0,-6 2 53,-1 1 0,3 0 1,-2 3-8,-1-1 1,-2-1 0,1 4 11,2-3 0,2 2-36,2-2 0,2 2-56,-5 2 37,5 0 1,-3 2 29,6 2 0,4-1 9,1 6 1,5-5 5,-1 5 1,2-5-31,2 5 1,0-6 0,0 1-20,0-2 0,-4-2 0,0 0-169,1 0 1,2 0 0,1 0-232,0 0 0,0 0 0,0-2-44,0-2 0,-4 2 455,-1-2 0,1-3 0,4 0 0</inkml:trace>
  <inkml:trace contextRef="#ctx0" brushRef="#br0" timeOffset="3606">365 757 7979,'-8'6'-13,"3"-3"-172,5 6 0,-2-6 0,-1 2-761,-1 1 946,0-4 0,9 3 0,3-5 0</inkml:trace>
  <inkml:trace contextRef="#ctx0" brushRef="#br0" timeOffset="4165">404 587 8130,'-13'0'468,"6"-1"-876,2-3-571,4 2 979,1-4 0,6 12 0,1 1 0</inkml:trace>
  <inkml:trace contextRef="#ctx0" brushRef="#br0" timeOffset="4732">652 600 7552,'0'-8'-323,"0"-1"399,-6 6 0,5-4 0,-5 4 12,0-1 1,3-1 0,-4 7 0,0 1 77,0 1 0,2 2 0,-2-2-17,1 5 0,-3-2 0,4 2-78,-3 1 0,5 2 0,-1 1 0,3 0 0,1 0-1,0 0 0,0 0 1,0 0-98,0 0 0,5-4 50,4-1 0,3-5-33,1 2 0,0-5-9,0-5 0,-4 0 0,-2-6 0,-1 3 14,-3-2 0,2 2 0,0 0 0,-2-3-5,-2 0 1,-1-2 0,0 0 6,0 0 1,0 0-1,0-1-9,0 1 1,-6 0-99,-2 0 1,0 6-143,0 3 0,3 2-226,-3 2 1,5 2-61,-2 2 1,4-1 537,1 6 0,0-5 0,0 5 0,0-6 0,0 2 0</inkml:trace>
  <inkml:trace contextRef="#ctx0" brushRef="#br0" timeOffset="5306">587 574 7742,'0'8'1402,"1"-3"-1232,4-5 0,-2 0 1,5 0-115,2 0 0,-2 0 1,0 0-133,3 0 1,0 0-1,2 0 1,0 0-178,0 0 0,0 0 0,0-1 0,1-2-46,-1-1 0,0-1 0,0 4 0,0-2 0,0-1 299,0 1 0,-6 1 0,-1-4 0,-6-1 0</inkml:trace>
  <inkml:trace contextRef="#ctx0" brushRef="#br0" timeOffset="5307">783 718 7832,'0'-13'-535,"-2"1"1343,-2 4-325,3 2-396,-5 6 1,7 6 0,2 2-32,1 4 1,1 1 0,-5 0 0,0 0-14,0 0 1,0 0 0,0 0 0,-2 0 1,-2 0 1,1 1-1,-4-1-105,1 0 1,-3-5 0,3 0-736,-1-3 1,3 0-286,-5-5 1080,6-6 0,-3-1 0,6-6 0</inkml:trace>
  <inkml:trace contextRef="#ctx0" brushRef="#br0" timeOffset="5910">822 600 7832,'-13'-5'46,"4"3"0,2-4-372,1 1-41,-4 3 0,9-2 367,-4 8 0,10 3 0,2 6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4:24.9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38 8012,'-7'0'-351,"0"-1"620,2-3 1,4 1 369,-4-6 326,4 6-567,1-3 0,0 5-442,0-4-70,0 4 0,-1-3 1,-4 7 45,-4 1 0,-2 5 1,-2-4-1,0 1 27,0 0 0,0 4 0,0-1 0,-2 1 29,-2-1 0,2 2 0,-2-3 0,2 0 27,2 1 1,0-2 0,0 4 38,0-3 0,0-1 67,0 2 1,5-2-96,4-2 90,3-4 1,2 5 0,3-6-70,5 0 0,3 0 0,1-1-65,0-4 1,0 4 0,0-4 8,0 4 0,-4 1 0,0 0 1,1 0-10,1 0 0,-2 0 1,0 0-3,1 0 1,2 0 0,1 0 17,0 0 0,0 0 1,0 0-32,0 0 0,0 0-28,0 0 0,0 4 59,0 1 0,-1 1 6,-4-2 45,-2-3 1,-7 11-44,-4-3 0,3-4 0,-7 1 0,-1-1-3,-2-1 1,-1 6 0,0-3 0,0 2-6,0 0 0,0-2 0,-2 3 0,-1-1-2,-1 1 0,-1-3 0,5 2 0,0 0 11,0-2 1,0 3 0,0-4 0,0 0-6,0 0 1,1 4 0,2-3 30,1 0 1,7 1-22,-3-4 0,5-3 48,5 4 0,-3-4 0,7-1 59,1 0 1,-2 0 0,0 0 40,2 0 1,2 0 0,1 0-44,0 0 0,0 0 0,0 0-64,0 0 1,0 0 0,1 0-86,-1 0 0,0 0 0,0 0 0,0 0-70,0 0 0,0 0 0,0 0-186,0 0 1,0 0-1,0 0-372,0 0 1,0 0-321,0 0 0,0 0-283,0 0 1263,1 0 0,-1 0 0,0 0 0</inkml:trace>
  <inkml:trace contextRef="#ctx0" brushRef="#br0" timeOffset="580">536 195 7960,'-7'-1'611,"3"-4"-707,2 4 1,8-5 0,3 6-32,2 0 0,-2 0 1,0 0-1,1 0-49,2 0 0,-4 0 0,1 0 176,1 0 0,2-6 0,1-1 0</inkml:trace>
  <inkml:trace contextRef="#ctx0" brushRef="#br0" timeOffset="1160">523 274 7032,'6'-8'479,"-3"1"0,6 4-555,1-1 0,1-1 0,3 5 1,-1 0-93,0 0 1,0 0 0,0 0 0,0 0-189,0 0 1,-4 0 355,-1 0 0,7 0 0,5 0 0</inkml:trace>
  <inkml:trace contextRef="#ctx0" brushRef="#br0" timeOffset="1713">1033 65 7960,'-13'-5'135,"0"1"1,0-1-84,0 5 0,0 0 1,1 2-1,2 1-62,1 1 0,5 6 0,-5-1 0,0 3 124,2 1 1,-3 0 0,5 0 0,1 1-37,-2 4 0,5-4 0,-3 4 1,2-4-19,2-1 1,0 0-1,0 0-149,0 1 1,6-1 0,3 0-149,2 0 1,2-6 0,0-1-1,0-2-290,0 1 0,1-1 0,-1-4 527,0 0 0,0 0 0,0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4:28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118 163 6675,'-6'-7'980,"-1"1"-778,-6 6 0,4 0 1,0 1-81,-1 4 0,3 1 1,-2 4-1,0-2 6,2 3 0,-3 0 0,4 2-54,-1 0 1,4 0 0,-1 1-14,2-1 0,2-5-48,0 1 0,6-2 1,3 2-1,2-5-25,2-2 0,5-2 1,-1 0-1,1 0-14,1 0 1,-5-5 0,4 0 0,-4-1-188,-1 0 0,0-4 121,0 1 0,-6-2 0,-2-3 41,-4 1 0,-2 5 1,-4-1-1,-3 0 0,-4 2 1,-1-3 0,0 5-1,0 1 32,0-2 1,0 5 0,0-3-20,0 2 0,0 2-124,0 0 0,5 6-600,4 3 0,4 2 762,4 2 0,9-5 0,8-3 0</inkml:trace>
  <inkml:trace contextRef="#ctx0" brushRef="#br0" timeOffset="558">301 176 8036,'-9'0'-576,"0"0"848,-1 0 1,-1 0 310,-3 0-505,7 0 0,1 2 0,6 2-2,0 5 1,0 2 0,2 2 0,1 0 4,1 0 0,6-4 0,-1 0 0,3 0-41,1-2 1,0 3-1,0-6 1,0-1-44,0-1 0,-4 2 0,-1 0 0,3-1 0,0-1 0,2-2 0,-1-2 32,-3-2 1,1 1 0,-6-6 12,-1-1 0,0-1 1,0-2-1,1-1 16,-1 1 1,-2 0 0,-1 0 0,0-1-50,0-4 1,2 4 0,1-4-265,1 4 0,2 1 0,-3 0-457,1 0 0,5 4 33,-5 0 0,5 8 679,-5 1 0,1 6 0,-5 7 0,0 0 0</inkml:trace>
  <inkml:trace contextRef="#ctx0" brushRef="#br0" timeOffset="1113">654 19 8036,'0'-7'-47,"-6"1"0,3 6 0,-4 2 157,1 2 1,0 3-1,3 6 1,-3 0 23,-1 1 1,4-1-1,-3 0 1,2 0-29,0 0 0,-1 4 1,4 1-1,-2-1-60,-2 2 1,1-5 0,4 4 0,0-4-46,0-1 1,6 1 0,1-1 0,2-2-166,0-2 1,-1 3 0,5-5-53,0 0 1,1-1 0,-1-6 0,0 0-123,0 0 0,0 0 0,0 0 1,0 0-544,0 0 881,0-6 0,0-1 0,0-6 0</inkml:trace>
  <inkml:trace contextRef="#ctx0" brushRef="#br0" timeOffset="1681">836 85 7525,'-7'0'432,"3"5"1,8 4-363,5 3 1,1-2 0,2 2-1,-2 2-73,0 1 0,9-1 0,-8-1 1,3 2-193,0 2 1,-5-2-1,5 1 1,-4-5-291,1-2 1,0-2 57,2 2 1,-4-3 426,0-6 0,-6-6 0,2-1 0</inkml:trace>
  <inkml:trace contextRef="#ctx0" brushRef="#br0" timeOffset="1682">1032 124 7673,'-13'0'297,"0"0"1,0 1 0,0 4-200,0 3 0,0 4 1,0 1-1,-2 2-136,-2 2 1,2-2 0,-2 2 0,3-3-131,0 0 1,6-1 0,1 0 0,1 0-315,3 0 1,-2-6 60,5-3 1,3-2 420,10-2 0,0-12 0,1-2 0</inkml:trace>
  <inkml:trace contextRef="#ctx0" brushRef="#br0" timeOffset="2238">1045 32 8002,'-8'-4'-182,"-1"-2"124,-1-1 858,-2 4-770,-1-9 1,12 12 45,5 0 0,6 5 1,3 5-1,0-1-29,0 1 0,1-3 1,-1 2-1,0 1-33,0 2 1,0 1 0,0 0 0,-2 0 22,-2 0 1,3 0 0,-5 0 0,2 0-50,-1 0 1,-5 5 0,2-1 0,-4 0-26,-1 2 0,0-4 0,0 2 1,-1-2-181,-4-2 1,2 0 0,-5 0 0,-2-1 216,-2-4 0,-1 4 0,0-5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4:31.4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40 157 7083,'-13'0'191,"4"0"0,2-2 38,1-2-161,2 3 1,5-5-1,4 6-77,3 0 1,4 0-1,1 0-230,0 0 0,0 0 0,0 0 43,0 0 1,0 0 0,0 0 195,0 0 0,0 6 0,1 1 0</inkml:trace>
  <inkml:trace contextRef="#ctx0" brushRef="#br0" timeOffset="585">66 275 7909,'-7'-2'-24,"2"-2"0,5 2 1,5-2-132,4 2 0,2 2 0,2 0 1,0 0-217,0 0 0,0 0 371,0 0 0,1 0 0,-1 0 0</inkml:trace>
  <inkml:trace contextRef="#ctx0" brushRef="#br0" timeOffset="1148">432 157 7945,'-12'-2'0,"2"0"68,1-3 1,5 1 0,-3 5-101,1 4 1,2-2 0,4 5-27,0 2 1,0 2 0,0 1 0,0 0 39,0 0 1,0 0 0,0 0 0,1 0-54,3 1 1,-2-6 0,4 1-218,0 1 1,-4-3-404,7 2 691,-6-6 0,9 3 0,-5-6 0</inkml:trace>
  <inkml:trace contextRef="#ctx0" brushRef="#br0" timeOffset="1149">380 131 7953,'-9'-7'157,"0"2"0,6 2 0,0 0-81,6-1 0,0 0 0,6 2-113,1-2 1,2 2 0,1-2 0,0 3-112,0 1 0,0 0 1,2 0-1,0 0-86,3 0 1,-1 0 0,-4 0-254,0 0 1,1 0 486,-1 0 0,0 0 0,0 0 0</inkml:trace>
  <inkml:trace contextRef="#ctx0" brushRef="#br0" timeOffset="1710">393 209 7134,'-8'0'222,"4"0"-198,8 0 1,4 0 0,5 0-126,0 0 1,-4 0-1,-1 0-563,2 0 664,2 0 0,1 0 0,0 0 0</inkml:trace>
  <inkml:trace contextRef="#ctx0" brushRef="#br0" timeOffset="1711">393 327 7945,'-8'0'911,"4"0"-974,8 0 0,4 0 0,5 0-51,0 0 0,0 0 0,0 0 0,0 0-189,0 0 0,0 0 1,0 0 302,0 0 0,6 0 0,2 0 0</inkml:trace>
  <inkml:trace contextRef="#ctx0" brushRef="#br0" timeOffset="2283">837 131 7945,'0'-7'-147,"0"-5"0,0 9 403,0-6 0,0 5-45,0-5-113,0 6 1,-6-2-29,-3 5 1,-2 0-1,-2 1 1,0 3 0,0-2 0,0 4 0,0-2 15,-1 0 1,1 2 0,0-3 0,0 1-5,0-1 0,2 0 1,0 0-1,3 1 7,-2-1 1,2-1-1,1-1-21,1 4 1,0-4-133,2 3 49,3-2 0,-4-2-47,10 0 25,-4 0 0,6 0 37,-2 0 0,-4 6 0,3 2 19,-2 4 0,-2-3 0,0-1 1,0 3-17,0 0 0,0 4 0,0 1 1,0 1-3,0-1 0,0 0 0,-2 0 0,0 1-4,-3-1 0,1-1 0,4-2 0,0 0 15,0 0 0,0 0 146,0 0-5,0 0-22,0 0-78,0-5 0,1-3 1,4-5-4,3 0 0,-2-1 1,0-2 8,0-1 0,1-1-59,6 5 1,0 0-1,0 0-104,0 0 0,-4 0 0,0 0 0,1 0 0,2 0-539,1 0 1,-5 0-31,1 0 0,-5 0 20,5 0 0,-5 0 653,5 0 0,-6-5 0,3-3 0</inkml:trace>
  <inkml:trace contextRef="#ctx0" brushRef="#br0" timeOffset="2845">994 157 7909,'-9'0'0,"2"-2"-631,1-2 764,-4 3 0,10-4 24,0 10 0,6-2 0,7 4 0,-2 0-18,-2 0 1,7 1-1,-3 2 1,2-2-16,-1 3 1,-1 0 0,0 2 0,0 0-55,0 0 0,5 1 1,-1-1-1,-1 0-111,-1 0 1,-2 0 0,0-2-1,-2 0-470,-2-3 1,3 0-156,-4 0 0,0-2 141,0-6 0,-5-1 525,2-4 0,-4-2 0,-1-6 0</inkml:trace>
  <inkml:trace contextRef="#ctx0" brushRef="#br0" timeOffset="3408">994 65 7944,'0'-8'-393,"0"-1"131,0-1 1,0-2 0,1 1 533,4 2 22,-4 3 0,3 6-117,-8 0 0,1 0 0,-4 2 0,0 2-56,-1 5 0,1 2 0,-3 2 0,1 0-73,-1 0 0,0 5 0,0 1 0,2 1-54,3 3 0,-4-2 0,5 0 0,1 1-9,1-1 0,-2 3 0,0-3 0,2 0-69,5 1 1,4-6 0,6 1 0,0-2-146,0-2 0,6-4 0,2-2 0,0 0-346,1 1 1,0-6 574,4 3 0,0-4 0,0-1 0</inkml:trace>
  <inkml:trace contextRef="#ctx0" brushRef="#br0" timeOffset="3980">1242 183 7944,'-1'-13'-748,"-4"0"1174,4 6-302,-5 1 1,4 6 0,-2 1-4,-5 4 1,2 2 0,-2 6 0,1 0-55,0 0 0,-3 0 1,2 2-1,-2 1-37,-3 1 1,-3 2 0,0-3 0,1 3-12,1 1 0,2-4 1,0 2-1,0-4-146,0-1 0,4-1 1,2-2-684,1-1 810,2-6 0,10 8 0,1-4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4:53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40 222 7642,'-9'0'-450,"0"0"1,5 0 768,-5 0 1,6-1 489,-1-3-595,3 2 1,2-4-143,3 6 0,-1 0 0,6 0-354,1 0 1,2 0 0,1 0-190,0 0 0,0 0 0,0 0 471,0 0 0,0 6 0,0 1 0</inkml:trace>
  <inkml:trace contextRef="#ctx0" brushRef="#br0" timeOffset="748">105 327 7834,'-9'0'-1126,"1"0"1531,5 0-218,-3 0 1,7 0-100,4 0 1,-2-4 0,5-1 0,3 2 0,-1 0 0,0 0 22,-1-1 1,-2-2-1,3 3-93,-1-1 0,-1-5 0,6 4-62,-1-3 0,0 1 1,-2-3-1,-1 1 27,-1-1 1,-5 3 0,5-2 20,1-1 1,-4 3 0,0-2 71,0-1 1,-5 2 42,4 0 36,-4 5-28,-1-3 1,-1 12-85,-4 3 1,4 2 0,-5 2-138,0 0 1,5 0 0,-4 0 146,4 0 1,1-4 0,0 0-3,0 1 0,0-3-31,0 2 0,6-6-31,2 1 0,4-2 1,1-2-37,0 0 0,-4-2 0,-2-2 1,0-3-47,1-1 0,-1-3 1,3 4-1,-3-2 14,-1 0 1,3 0 0,-3-2 32,1 2 0,-3-3 69,5 4 1,-6 0 365,1 0-98,-2 5-157,-2-3 1,0 12 0,0 3-50,0 2 1,0-2 0,0 0-77,0 1 1,0 1 0,0 2 0,0 1-48,0-1 1,0-5 0,0 1 0,0 1-317,0 2 1,0 1 0,1-2-404,4-2 0,-3 1 757,7-5 0,0 5 0,4-3 0</inkml:trace>
  <inkml:trace contextRef="#ctx0" brushRef="#br0" timeOffset="1315">523 79 7834,'0'-13'-316,"-4"-1"0,0 1 428,1 0 1,1 5 173,2-1 1,6 6-102,3-1 0,2 2 0,2 2-104,0 0 1,0 5 0,1 0 0,-3 3-41,-2 2 0,2-3 0,-3 2 0,0 1-81,1 2 0,-4 5 0,2 0 0,-1-1-27,-4-1 0,0-1 1,-2 2-1,0 2 23,0-2 0,0 0 0,0 0 0,-2 1-244,-2-1 0,-2 3 0,-4-2 288,1-1 0,1 5 0,-5-1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01.5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 28 7711,'5'-4'1888,"-1"3"-1294,-4-3 0,-1 4-23,-2 0-368,2-4 1,-4 3-221,2-2-177,2 2 1,-3 2 0,3 1 100,-2 1 0,2 1 0,-3-1 50,3 3 1,1-1-1,0 1 32,0 1 1,0 1 0,0 1-52,0 1 1,0-4-1,0 0-107,0 1 0,3-2 0,1 1-468,-2 1 0,0-3-23,1-1 1,-1 1-209,4-1 868,-4 0 0,6-7 0,-3-1 0</inkml:trace>
  <inkml:trace contextRef="#ctx0" brushRef="#br0" timeOffset="415">110 1 11066,'0'6'70,"0"0"1,0-3 0,0 3-77,0 1 0,0-2 0,0 1 27,0 1 0,0-2 1,0 1-40,0 1 1,0-2 0,0 2-241,0 0 0,3-2-1024,0 1 355,0-4 0,-2 2 927,2-4 0,-2 0 0,3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00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53 105 7880,'0'-8'-361,"0"-1"1,-2 2-1,0-3 498,-3 1 1,1 5 0,4-5 114,0-1 1,0 2-7,0 0 0,4 3 9,1-3 0,0 5 76,0-2-269,-4 4 1,5 7-1,-8 2 3,-2 4 0,3 3 1,-5 1-1,2 1 9,-1-1 1,-1 0 0,3 0 0,-2 1-19,-3-1 0,5 3 0,-1 0 0,3 0-25,1 0 0,-5 0 0,1-3 1,1 1-36,2-1 1,1-2 0,0 0 0,0-1-5,0 0 1,1-2 0,2-1-22,1-1 0,6 0-41,-1 4 0,-2-4 1,2-2-361,1-1 0,-2 2-25,0-3 1,-5 1 0,3-4-605,0 3 1059,-5-1 0,11 2 0,-5 1 0</inkml:trace>
  <inkml:trace contextRef="#ctx0" brushRef="#br0" timeOffset="2766">210 184 7844,'-9'-2'-545,"0"-2"0,2 1 1097,-2-6 58,3 6-457,6-2 0,6 9 0,3 2-79,3 1 0,1 0 0,0 4 0,0-3-64,0 2 1,-2 2 0,0 1 0,-3 0-52,2 0 0,2-1 0,1-2 1,-1-1-101,-3 1 0,2 1 1,-4 3-1,1-1-57,-4 0 0,2-5 1,-2 1-703,-1 1 618,-1 2 1,-4-5 281,-2-3 0,-4-2 0,-5-2 0</inkml:trace>
  <inkml:trace contextRef="#ctx0" brushRef="#br0" timeOffset="3371">380 210 7844,'-2'-7'-92,"-2"2"1,1 4 186,-6 1 1,5 0-1,-5 1 63,-1 4 1,3 0-1,-2 7 1,-1 0-34,-2 2 0,0 2 1,2-3-1,2 0-48,-3 0 1,0 0 0,-2 1 0,1-1-195,3 0 0,-2-2 1,4-1-756,-1-1 469,3 0 0,6-2 0,3-3 403,5-2 0,3-8 0,1-1 0</inkml:trace>
  <inkml:trace contextRef="#ctx0" brushRef="#br0" timeOffset="3942">419 314 7844,'-9'0'666,"0"0"-525,6 0 1,-1-4 0,8 0-28,5 1 0,3 1 0,1 2 0,0 0-13,0 0 0,0 0 0,0 0 0,0 0-423,0 0 0,0-1 0,0-2 0,0-1-493,0 1 1,-4 1 814,0 2 0,0 0 0,4 0 0</inkml:trace>
  <inkml:trace contextRef="#ctx0" brushRef="#br0" timeOffset="4521">562 432 7844,'-11'2'-308,"2"2"1,2-3 524,2 4 1,5-4 0,0-1-125,8 0 0,3 0 0,2-1 0,0-2-28,1-2 1,-1 0 0,0 2 0,0-3 39,0-1 0,0 2 0,0-3 1,0-3-1,0 1 0,-1 0 0,-2 3-222,-1 1 0,-7-4 0,4 3 0,-1-2-250,-1 0 1,0 5 395,-4-5-27,0 0 20,0 2 1,-4 3 19,0 8 0,-2 3 0,3 6 5,-1 1 1,-1-6 0,4 1 39,-4 1 0,4 2-74,-3 1 1,4-2 0,3 0-1,2-4-6,3-1 1,-4-2 0,5-4-74,1 0 0,1 0 1,2 0-50,1 0 1,-1-1-1,0-4 31,0-4 0,0-2 1,-2-2-1,0 0 34,-3 0 1,1 0 0,3 0 54,-4-1 0,2 1 0,-5 0 0,-1 2 35,2 2 40,-5-3-35,5 5 1,-6 1 0,0 6 68,0 8 1,-1 3 0,-2 2-13,-1 0 1,-1 0 0,5 0 0,0 1-68,0-1 0,0-5 0,0 1 0,0 1-56,0 2 0,2-3 0,2-2-60,5-1 1,-2 2 0,2-2-262,1 1 1,1-4 0,3 2-118,-1-4 0,-5-1 459,1 0 0,0 0 0,4 0 0</inkml:trace>
  <inkml:trace contextRef="#ctx0" brushRef="#br0" timeOffset="5097">1020 79 7844,'-13'0'-357,"0"0"433,0 0-4,5 0 0,4 0 0,8 2 0,5 1 10,3 1 1,-4 6-1,2-3 1,4 2-23,1 0 1,3 0 0,-5 4 0,0 0-54,0 0 1,2 0 0,-1 1 0,1 2-16,-4 2 0,-2-1 1,1-2-1,-3 1-52,-1 1 1,-1 5 0,-5-3 0,0 1 3,0 3 1,-5-2 0,-1-1-1,-1-1-62,-3-3 0,-2-2 0,-1-1 0,0-1-73,0-3 1,4 1-1,1-6-724,-2-1 915,4-1 0,0-8 0,6-2 0</inkml:trace>
  <inkml:trace contextRef="#ctx0" brushRef="#br0" timeOffset="5098">1294 118 8581,'0'14'-82,"0"-6"0,0 1-86,0 1 0,0 2-307,0 1 0,0 0-5,0 0 0,0-4 480,0-1 0,0-5 0,0 3 0</inkml:trace>
  <inkml:trace contextRef="#ctx0" brushRef="#br0" timeOffset="5680">1229 105 7844,'-13'0'96,"0"0"1,4 0-18,0 0 0,8 0-16,1 0 0,6 0 1,7 0-36,0 0 0,1 0 0,2 0 0,2 0-279,-2 0 1,0 0 250,1 0 0,-3-5 0,5-3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09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 53 7871,'-7'-6'635,"-4"5"-702,3-11 1,3 11 50,5-4 0,1 0 1,8 0 16,1 2 1,1 2 0,3 1 15,-1 0 0,-5-4 0,1-1 0,1 2-19,2 2 1,-3 1-1,-1 0-31,2 0 1,2 0 60,1 0 0,-4 0 252,0 0-166,-7 0 0,4 6 0,-6 2 1,0 0 0,0 0 53,0 3 0,-4-4 0,0 2-74,1 1 0,-3 1 1,1 2-1,1 0-10,-2 0 0,5 1 0,-5-1 1,2 1-11,-1 4 1,1-2-1,4 4 1,0 0-43,0 0 1,-4-2 0,-1 2 0,2-1-19,2-3 1,1 3-1,1-2 1,2-1 19,2-1 1,0-2-1,-2 0 1,3-1-10,1-4 0,-2 2-25,3-5-23,-5 5 6,9-9 0,-11 4-54,4-10-26,-4 4 83,-7-5 1,4 6 0,-7 0 34,6 0 0,-9 0 7,4 0 0,-4 2 85,-1 2 0,0-3 0,0 4 1,0-2-50,0 1 0,0-2 0,-1 2 0,1-3-38,0-1 1,0 0 0,0 0 0,0 0-27,0 0 0,0 0 0,0 0 0,0 0-804,0 0 0,4 0-514,0 0 0,8 0 1318,1 0 0,6 0 0,7 0 0</inkml:trace>
  <inkml:trace contextRef="#ctx0" brushRef="#br0" timeOffset="616">529 341 7634,'-7'-2'760,"3"-2"1,8 2 0,5-2-816,2 3 0,-2 1 0,0 0-131,1 0 0,2 0 0,1 0-346,0 0 1,-4 0-1,-1 0 532,2 0 0,2 0 0,1 0 0</inkml:trace>
  <inkml:trace contextRef="#ctx0" brushRef="#br0" timeOffset="1169">542 419 7837,'-7'0'303,"1"0"0,17 0-318,2 0 1,3 0 0,-3 0 0,0 0-342,0 0 356,0 0 0,6-6 0,1-1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11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184 353 7155,'-7'-2'-30,"1"-1"369,0-1 1,5 1-259,-4 8 0,4-3 0,1 7-51,0 1 0,0 2 0,0 1-34,0 0 1,0 0-1,1 0 1,2 0-77,1 0 1,1 0-1,-4 0-221,4 1 0,-4-1-693,3 0 520,-2 0 474,-2-6 0,0 5 0,0-5 0</inkml:trace>
  <inkml:trace contextRef="#ctx0" brushRef="#br0" timeOffset="567">14 549 7833,'-7'0'14,"1"0"1,7 0 0,4 0 0,3 0 85,4 0 1,1 0 0,0 0 0,0 0-13,0 0 0,6 0 0,2 0 1,0-2-129,1-2 0,0 3 0,4-4 0,-1 4 0,-2-1 0,-1-1 1,-1-1-1,0 1-316,-4 2 0,-2 1 1,-2-2-537,0-2 311,0 2 581,-6-3 0,-13 10 0,-8 3 0</inkml:trace>
  <inkml:trace contextRef="#ctx0" brushRef="#br0" timeOffset="1130">105 679 7688,'-7'0'-15,"0"0"0,4 2 123,-1 2 1,-1 4 0,5 5-69,0 0 0,0-5 0,0 1 0,0 1 3,0 2 0,0-3 0,0-1-92,0 2 0,0 2 22,0 1-99,0-6 1,0-2 35,0-10 1,0 2-1,2-5 1,1-2 41,1-2 0,2 0 0,-3 2 0,1 1 17,-1-1 1,3 3-1,-2-2 1,1 1 36,0 0 0,-3 1 1,4 4 19,-1-1 1,-2-5 66,6 5 1,-5-1-11,5 5 1,-5 0 0,4 2 0,-2 2 56,-4 5 0,4-2 0,0 2-46,1 1 0,-2-3 1,3 2-1,3 1 1,0 0 51,2-1 1,-4 1-114,0-5 0,-2 0 28,2 0-42,2-4 1,-9-1 0,2-8-14,-3-4 0,-1 3 1,0 0-1,0-1-74,0-1 1,-1-2 0,-2 0 0,-1 0-219,1-1 1,0 6 0,0-1-411,-1-1 0,-1 3 696,5-2 0,0 0 0,0-4 0</inkml:trace>
  <inkml:trace contextRef="#ctx0" brushRef="#br0" timeOffset="2279">1007 366 7821,'-9'-9'55,"1"0"0,3 7 113,-3-3 1,3 4-148,-4 1 0,5 0-24,-5 0 0,1 0-28,-5 0 0,4 1 1,0 2 11,-1 1 1,-2 7-1,-1-4-5,0 0 0,5 3 0,-1-5 0,0-1-6,2 2 0,-3-3 0,4 4 1,0 0 6,0 0 0,-4-2 10,1 4 1,-1-5 0,0 3 29,1-1 0,7 0 222,-3-2-145,4-2 1,2 3-50,4-5 0,-3 0 0,7 0 0,1 0-7,2 0 0,-3 0 0,-1 0 0,2-1-33,2-3 1,-3 2-1,0-2-16,1 2 0,1 2 0,2-1-14,0-3 0,-4 2 0,0-2-65,1 2 0,-3 2 86,2 0 36,-6 0 0,3 2-17,-6 2 1,0-1 0,-2 4 0,-2-1-7,-5-3 1,2 3-1,-2 0-26,-1 1 0,-2 0 0,-1 3 0,0-2-17,0-3 0,0 5 0,0-1 19,0 3 1,0-3 0,0-2-1,0 0-7,0 0 0,4-2 1,0 2-1,-1 0 36,-1 0 1,2-4 0,2 3 126,1 0 1,-3-3-74,5 6-31,-1-7 0,7 4 1,2-6 30,5 0 0,-2 0 0,2 0-4,1 0 0,2 0 0,1-1-45,0-4 1,-5 4-1,1-3 1,0 1-53,-2-2 1,5 4-1,-4-3 1,3 1-147,-3-2 0,4 4 1,-3-3-528,2 2 1,-2-2 705,0-1 0,-6-5 0,2 3 0</inkml:trace>
  <inkml:trace contextRef="#ctx0" brushRef="#br0" timeOffset="2847">707 719 7360,'-8'-6'-114,"1"4"125,3-2-8,2 3 1,-4 6 0,6 4-2,0 3 1,0-4 0,0 1 0,0 1 172,0 2 1,0-3 0,0-1 182,0 2 1,0 2 0,2 0-344,2-4 0,-2 0 0,3-5-286,1 1 1,2-1 0,5-6 81,0-1 1,-5-7-1,0 3 1,-1-2-803,0 1 991,-4-3 0,3-1 0,-6-7 0</inkml:trace>
  <inkml:trace contextRef="#ctx0" brushRef="#br0" timeOffset="3404">667 653 7821,'-8'0'368,"-1"0"-182,6 0 0,-4 0-878,2 0-58,4 0 750,-5 0 0,12 0 0,1 0 0</inkml:trace>
  <inkml:trace contextRef="#ctx0" brushRef="#br0" timeOffset="3964">850 732 9223,'13'0'-1292,"0"0"0,-4 0 1292,0 0 0,-1 0 0,6 0 0</inkml:trace>
  <inkml:trace contextRef="#ctx0" brushRef="#br0" timeOffset="4526">863 771 7822,'-1'7'253,"-4"-2"0,3-4-52,-7-1 1,7 0-163,2 0 1,2 0-1,7 0-177,1 0 0,-3 0 1,2 0-598,1 0 1,-3 0 734,2 0 0,0-6 0,4-1 0</inkml:trace>
  <inkml:trace contextRef="#ctx0" brushRef="#br0" timeOffset="4527">1046 693 7822,'-13'0'-294,"0"0"0,4 4 680,1 0 0,5 2-324,-2-2 1,4 4-340,1 5 0,1-5 38,4 1 1,-2-5 238,5 5 0,1-6 0,4 3 0</inkml:trace>
  <inkml:trace contextRef="#ctx0" brushRef="#br0" timeOffset="5090">811 118 6548,'0'-9'1034,"-1"2"-429,-4 1-237,4 2-348,-5 4 1,6 5 0,0 4-49,0 3 0,-1 1 1,-2 0-22,-2 0 0,1-4 0,4-1 67,0 2 0,0-2-40,0 0 0,-2-3-84,-2 3 41,3-5 1,-5 2 0,7-8 0,2-3 3,2-1 0,-1 2 0,-3-2 1,2 0 26,2 0 1,-1 2 0,-3-2 27,4 1 1,-4-4 63,4 1 1,0 2-4,0-2 1,3 5 0,-2-3 79,2 1 1,-4 2 73,5 4 0,-1 0-127,5 0 1,-4 4-1,-2 2 1,1 0 41,-1-1 1,-3 6-62,5-3 1,-5 2-1,4 1 187,-3-3 174,0-5-355,0 3 1,-3-7 0,2-4-72,-2-4 1,-2-2 0,0-2 0,0 0-87,0 0 0,-5 0 0,1 0-225,1-1 0,2 1 1,-1 0-1034,-2 0 1346,2 0 0,2 0 0,8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18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66 7878,'-13'-1'0,"0"-2"-323,0-2 1,4 1 449,1 4 1,3 1 0,-2 4-35,1 3 0,2 4 0,2 1 0,0 2-2,-3 2 1,1-2-1,4 3 1,0 0-8,0-1 0,-5 2 0,1-1 1,1 2-31,2 0 1,1 5-1,0-5 1,0 2-38,0 0 0,0-2 0,0 3 1,0-2-43,0-2 0,1 2 0,4-3-123,3-2 0,0-3 1,0-5-1,2-3-173,2-4 0,3-1 1,2 0-681,5 0 1001,-9-6 0,10-1 0,-8-6 0</inkml:trace>
  <inkml:trace contextRef="#ctx0" brushRef="#br0" timeOffset="572">144 275 7819,'-8'0'-259,"-1"0"0,6 6 529,-1 3 0,7-2 0,2 1 0,3 1-239,2-2 0,2 5 0,2-3 1,2 2-1,1 1 0,-1-2 0,0-1 1,0 0-291,2-2 1,-1 3-1,-4-4 1,0 0-367,0-1 0,-4 0 625,0-5 0,0 6 0,4 1 0</inkml:trace>
  <inkml:trace contextRef="#ctx0" brushRef="#br0" timeOffset="1139">327 288 7116,'-13'0'22,"0"0"1,5 0 0,0 2 164,2 2 1,-4-1 0,3 5 0,-2 3-63,1 0 0,3 7 1,-3-1-1,-1-1-104,2-1 1,-4-2-1,7 0 1,0 0-19,-2 0 1,4 0-291,-2 0 0,4-6-532,4-2 819,-2-10 0,15-2 0,-2-6 0</inkml:trace>
  <inkml:trace contextRef="#ctx0" brushRef="#br0" timeOffset="1709">367 210 7615,'0'8'-241,"0"1"1,0-5-752,0 5 992,0-6 0,5 9 0,3-5 0</inkml:trace>
  <inkml:trace contextRef="#ctx0" brushRef="#br0" timeOffset="1710">406 14 7878,'-13'-2'-406,"0"-1"-731,0-1 979,5 0 1,4 5-1,7 3 158,1 5 0,6-3 0,-2 6 0,5-5 0</inkml:trace>
  <inkml:trace contextRef="#ctx0" brushRef="#br0" timeOffset="1711">497 353 7875,'-7'-7'121,"1"0"297,6 3-177,0 2 0,6-4-178,3 6 0,2 0 0,2 0-198,0 0 0,0 0 0,1 0-191,-1 0 1,-5-1 0,1-2 0,1-1-817,2 1 1142,1 1 0,0-4 0,0-1 0</inkml:trace>
  <inkml:trace contextRef="#ctx0" brushRef="#br0" timeOffset="2349">641 393 7104,'-7'7'1117,"2"-1"-985,10-6 1,2 0-1,6-2-125,0-2 1,0 1-1,0-4-31,0 1 1,0-4 0,0 2 0,-1 0-40,-3-1 0,1 5 0,-4-4 1,0 1 4,-1 0 1,4-2 0,-3-2 24,1 2 1,-4-3-51,1 4 83,-2-4 4,-2 5 1,-2 1 6,-2 6 1,3 6-1,-5 1 1,1 2 49,1-1 1,0 1 0,4 4 30,0 0 0,0-4 1,0 0 20,0 1 1,0 1-67,0 2 0,1-4 1,3-2-68,5-1 1,-2-1 0,2-5 0,1 0-95,2 0 1,1-6 0,0-3 30,0-3 0,0-1 0,0 0 0,0 0-2,0 0 1,-1 0 0,-2 2-1,-1 0 49,1 3 1,-3-1 0,1-4 0,-1 0 35,0 0 1,-3 0-3,5 0 182,-6 0-72,3 5 1,-8 7 0,-1 7 13,-1 1 1,-2 0-1,3 3 1,-1-1 0,1 1-1,0 2 1,0 1 72,-1 0 0,0 0 0,4 0 0,0 0-129,0 0 1,0 0 0,0 0-1,0 0-307,0 0 1,0-4-1,1-2 1,2 1-159,1-1 1,7-3 0,-3 4 398,4-3 0,7 0 0,1-5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21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7711,'-8'4'-263,"-1"0"0,5 1 378,-5-5 0,4 0 286,-3 0 1,5 1-218,-2 4 0,5-3 1,5 7-116,4 1 1,1-2-1,0 0 1,-1 2-46,1 2 0,1 1 0,1 0 1,-2 0-28,-1 0 1,-2 2-1,3 1 1,-2 1-11,-3-1 1,1 3 0,-3 0 0,1 0-13,-1 0 1,-1 2 0,-2-2 0,-2 0 0,-2 0 0,1 3 0,-6-5 1,-1-1-22,-1-1 0,-2-4 1,1 0-1,2-4-138,1-1 1,0 2-1150,-4-3 1332,6-1 0,7-16 0,7-2 0</inkml:trace>
  <inkml:trace contextRef="#ctx0" brushRef="#br0" timeOffset="863">234 118 7388,'0'-7'407,"0"3"-291,0 8 1,0 3 0,0 6 0,0 0 1,0 0 0,-1 0 1,-2 1-1,-1 0-31,1 3 0,-3-1 1,1 5-1,3-1-53,0 0 1,1-2 0,-2 2-1,-2-1-81,2-3 1,3-1 0,3-2 0,3 0-93,1 0 1,-2-2 0,4 0-1,1-4-50,1-1 0,2-2 0,0-4 0,0 0-142,1 0 1,-1 0 0,0 0-1,0 0 331,0 0 0,0-12 0,0-2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23.7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0 262 7913,'9'1'-490,"0"3"0,-5-2 475,5 2 1,-5 3 352,5 2 0,-5-2 0,3 2-172,-1 1 1,4 2 0,-1-1 0,1 0-148,-1-3 1,3 0-1,-4 2 1,4-2-23,1 3 0,-1-4 0,-2 0 0,-2-1-477,3-3 0,-4-2-947,2-1 1427,-7 0 0,4 0 0,-12-5 0,-1-3 0</inkml:trace>
  <inkml:trace contextRef="#ctx0" brushRef="#br0" timeOffset="583">209 275 8539,'-11'13'250,"0"0"0,4 0-149,1 0 1,-4 0-1,3 0 1,-2 0-117,1 0 0,0 0 1,-2 0-1,3 0-267,1 0 0,-3-4 1,5 0-1011,1 1 745,2-4 0,2 0 547,3-6 0,4 0 0,5 0 0</inkml:trace>
  <inkml:trace contextRef="#ctx0" brushRef="#br0" timeOffset="1162">301 353 7863,'-9'0'0,"0"0"0,1 0 0,2 0 0,6 0 0,4 6-16,5 3 0,2 2-516,-2 2 532,-3-6 0,6 5 0,-5-5 0</inkml:trace>
  <inkml:trace contextRef="#ctx0" brushRef="#br0" timeOffset="1163">314 157 7863,'-13'0'-16,"1"-1"1,2-2-146,1-2 1,6 0 10,-1 0 1,4 5-109,4 0 1,2 2-1,4 5 1,-1 0 257,1 0 0,2-4 0,1 3 0</inkml:trace>
  <inkml:trace contextRef="#ctx0" brushRef="#br0" timeOffset="1740">497 353 9421,'13'-4'119,"0"-1"0,0 1 0,0 4-521,0 0 0,-4 0 1,-1 0-278,3 0 1,0 0-646,2 0 1324,-5 0 0,-3 0 0,-5 0 0</inkml:trace>
  <inkml:trace contextRef="#ctx0" brushRef="#br0" timeOffset="2344">601 405 7829,'9'0'-168,"0"0"0,-5 0 603,5 0 0,-5 0-310,5 0 1,-1-1-19,6-4 1,-6 3-79,1-7 0,-5 4 0,4-3-72,-3-2 0,4 2 0,-3 0-33,1-3 1,-2 4-1,2-1 1,-1-3-1,-2 1-154,2 1 128,-5-2 122,5 9 1,-7-3 0,-2 6 76,-2 3 1,0 4 0,2 5 40,-2 0 0,-3 0 1,3 0 59,2 0 1,2-4 0,1-1-119,0 3 1,4-4 0,2 0-1,1-1-95,3-3 0,-2 0 0,0 0 0,3 1-37,0-1 0,2-2 0,0-2-91,0-3 1,0-2 0,-1-4 0,-2 1-163,-1-1 0,-2-2 0,2-1 209,-5 0 1,2 0-1,-2 0-28,-1 0 1,0 0 294,2 0 253,-4 0-216,5 5 0,-6 4-67,0 8 1,-2 2 0,-1 4 0,-1-1-2,1 1 0,2 2 0,1 1 1,0 0 27,0 0 1,0 0-1,1 0-227,4 0 0,-3 0 1,7 0-1,0 0-240,-2 0 1,3-4 0,-4-2 0,0 1-351,0-1 1,4-4-758,-1 1 1406,2-2 0,-4-8 0,-1-1 0</inkml:trace>
  <inkml:trace contextRef="#ctx0" brushRef="#br0" timeOffset="2937">980 66 7942,'-11'-2'227,"2"-2"0,2 2 4,2-2 1,5 3-62,0 1 1,6 4-1,7 2 1,0-1-2,0 1 0,0 4 0,0-1 0,0 3-96,0 1 0,1 4 0,-1 2 0,0 0-35,0 0 0,-5 4 1,1-3-1,0 2-100,-2 0 0,3 0 1,-5 4-1,-2 0-20,-2 0 1,-1 0 0,-1-1-1,-4-2-135,-4-1 0,-2-2 0,-2 2 0,0-6-83,0-6 0,0 0 0,0-5-423,-1-2 1,7-3 722,3-5 0,2-2 0,2-6 0,6 0 0,1 0 0</inkml:trace>
  <inkml:trace contextRef="#ctx0" brushRef="#br0" timeOffset="3525">1228 53 7591,'8'0'1846,"-3"0"-1422,-5 0 0,0 1-330,0 3 1,0 4-1,0 5-209,0 0 1,-1 0 0,-2 0-486,-1 0 0,-2 0 17,2 0 0,1-1 74,-6-4 1,5 1 0,-4-9 508,3-6 0,0-4 0,-1-3 0,-1 0 0</inkml:trace>
  <inkml:trace contextRef="#ctx0" brushRef="#br0" timeOffset="3526">1150 66 9429,'9'-8'860,"-1"3"-743,3-1 1,0 4 0,2-4 0,0 2-231,0 0 1,0-1 0,1 5-1,-1-1-225,0-3 1,0 2-1,0-2 1,0 2 337,0 2 0,6-6 0,1-1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33.7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156 104 7939,'0'7'444,"-2"3"-412,-2-5 1,2 5-1,-2-1-54,3 2 0,1-2 0,0 0 0,0 1-61,0 2 1,0-4 0,0 1-222,0 1 1,1 2-256,3 1 559,-2-6 0,4 5 0,-6-5 0</inkml:trace>
  <inkml:trace contextRef="#ctx0" brushRef="#br0" timeOffset="598">12 196 8165,'-7'-6'823,"2"3"-730,10-6 0,2 6 0,8-1 0,2 1-141,5-1 0,-2 2 0,2-2 0,1 2-382,2 2 0,-1-4 0,0 0 1,-3 1-202,3 1 0,-6 2 631,0 0 0,2 0 0,1 0 0</inkml:trace>
  <inkml:trace contextRef="#ctx0" brushRef="#br0" timeOffset="1186">352 130 7905,'-13'0'-114,"0"0"1,-1 0 0,1 0 104,0 0 1,0 5 0,0-1 0,0 0 198,0 2 1,0-3 0,0 6-1,0-1-221,0 0 1,0 3-1,0-2-29,0 3 1,1-4 0,2 0-436,1-3-514,6 6 1009,-3-10 0,6-1 0,0-7 0</inkml:trace>
  <inkml:trace contextRef="#ctx0" brushRef="#br0" timeOffset="1187">103 78 7905,'-17'0'848,"0"0"1,1 1-656,7 4 0,3-2 0,8 4 0,3 0-443,8 0 0,1 2 0,4 3 0,1-2-294,3-1 1,-2-1 0,2 4 0,1-2-55,2-1 1,0-5 597,-4 5 0,10-6 0,-3 3 0</inkml:trace>
  <inkml:trace contextRef="#ctx0" brushRef="#br0" timeOffset="1760">469 130 7614,'-11'2'68,"2"2"1,3 3 0,5 6-14,-4 0 1,4 0 0,-3 1 76,2-1 1,2 0-1,0 0-98,0 0 1,2-6-79,2-3 1,-1-2 0,6-2-113,1 0 0,1-5 0,2 0 1,-1-3-16,-3-2 0,1 3 0,-4-2 0,1 1 103,3 0 0,-3-2 0,1 4 77,-3-1 0,1 4 170,-1-1 0,-3 2 29,7 2 0,-6 2 0,3 1 254,0 1 1,-3 5-138,5-5 1,-3 5-227,3-5 0,0 2 0,2-3-99,-2 1 1,-3 1-87,4-5 1,-5-2 23,5-2 0,-6 1 1,1-6 20,-3-1 1,-1 3-1,-1-2-118,-3-1 0,2 3 0,-4-1-445,0 3 0,4-4-564,-7 5 1168,6-7 0,-3 10 0,6-5 0,0 6 0</inkml:trace>
  <inkml:trace contextRef="#ctx0" brushRef="#br0" timeOffset="2321">783 39 7509,'-13'0'-183,"4"0"438,0 0 0,6 1 1,-1 4-198,3 3 0,1 4 0,0 1 0,0 0 41,0 0 1,0 0 0,1-1 0,2-2-22,1-1 1,2-1-1,-3 5 1,3 0-1,0 1-195,-1-1 1,6-6-23,-3-3 1,0-2 0,-1-4 31,-1-2 1,0 1 0,-4-6 0,4 1 59,1 0 1,-4-3 0,3 3-30,0 1 0,-3-3-122,6 6 285,-1-1 3,5 5 0,-1 2 128,-3 2 1,1 3 0,-4 5-65,1-3 1,-3 1 0,4-4-143,-3 1 0,6-4-84,-3 1 1,4-2-52,1-2 0,-4 0 1,-2-2-102,-1-2 0,2-3 192,-3-7 0,-1 1 47,-4 0 0,-1 6 109,-4 3 1,2 2 98,-5 2 1,5 2-198,-2 2 1,4-1 0,1 6-249,0 1 0,1-4 0,2-1-422,2 1 1,5-4 643,-1 2 0,2 3 0,2 1 0</inkml:trace>
  <inkml:trace contextRef="#ctx0" brushRef="#br0" timeOffset="2886">1136 104 7951,'-8'6'578,"-3"-5"0,9 7-423,-2-4 1,2 3-26,2 6 1,0-4-255,0 0 0,0-5 72,0 5 1,2-6-1,2 1 1,4-4 0,0-3-1,0-3-166,-3-1 1,5 3 215,-1-5 0,3 5 0,1-4 4,0 3 0,-4 0 1,-1 5 78,3 0 0,-4 0 76,2 0 0,-1 0-316,5 0 0,-4 2-81,0 2 1,-5 2 0,3 4-162,-1-1 401,-2-1 0,2 0 0,2-3 0</inkml:trace>
  <inkml:trace contextRef="#ctx0" brushRef="#br0" timeOffset="3459">1697 117 7405,'-7'0'815,"1"6"-820,6 3 1,0 2 0,0 2 0,0 0 0,0 0-400,0 1 1,2-3-825,2-2 1228,-2 2 0,9-9 0,-3 4 0</inkml:trace>
  <inkml:trace contextRef="#ctx0" brushRef="#br0" timeOffset="3460">1711 26 8355,'-14'0'-647,"7"0"-63,1 0 0,8 4 710,2 0 0,3 12 0,7-1 0</inkml:trace>
  <inkml:trace contextRef="#ctx0" brushRef="#br0" timeOffset="4039">1867 91 7856,'-13'0'-201,"5"0"0,-1 0 256,-1 0 0,4 1 0,0 2 0,2 3-27,-1 1 0,1-2 1,4 3 25,0 3 1,0 0 457,0 2-427,0 0 1,1-1-101,4-3 1,2-3 0,5-8-145,-4-2 1,3 1 0,-6-4-17,3 1 0,-1 0 0,3 3 71,-1-1 1,-1-5-1,5 5 83,1 1 1,-6-3 0,1 2 17,1 1 1,-3 1 0,1 4-76,-3 2 0,4-1 0,-4 6-151,-3 1 0,4 1 1,0 1 228,1-3 0,2 2 0,4-3 0</inkml:trace>
  <inkml:trace contextRef="#ctx0" brushRef="#br0" timeOffset="4610">2142 130 7856,'-13'-7'118,"0"-3"0,-1 5 37,1 2 1,0 2 0,0 1 36,0 0 1,0 1-285,0 4 1,4 2 0,2 6 110,1 0 0,2-4 0,4 0 0,1-1-33,4 0 1,-2-1-1,5-4-11,3 1 0,0 1 0,2-5 1,0 0-99,0 0 1,-4 0 0,0 0-1,1-2-179,2-2 0,-4-4 0,1-3 0,0 1 70,-2 1 0,0 0 0,-4-4 167,1 0 1,1 0-1,-5 0 255,0 0 1,0 0 353,0 0-353,0 6 1,0 2-15,0 10 0,0 2 0,0 6-56,0 0 1,0 0 0,0 0-1,0 0 43,0 0 0,1-4 0,4 0-58,3 1 0,0 0 0,-1 0-123,-1-1 1,4-6 0,-3 3-3,0-1 0,5-3 1,-3 2-90,2-2 0,-2-2 0,-2-2 0,0-1 57,1-1 0,-1-6 0,3 1 31,-1-3 0,-6 4 1,1-1-76,-2-1 0,-2-2 42,0-1 81,0 0 1,-2 6 0,-2 2 5,-5 4 0,3 2 0,0 2 0,2 3 33,0 1 0,-1 2-121,5 4 0,0 0 0,2 0 1,2 0-1,5-1-784,3-3 0,1 1 838,0-6 0,0 1 0,0-5 0</inkml:trace>
  <inkml:trace contextRef="#ctx0" brushRef="#br0" timeOffset="4611">2455 104 7856,'-8'0'301,"-1"0"1,6 6-334,-1 3 1,2 2 0,2 2 0,0 0 32,0 0 1,2 0 0,0 2 0,3 1-9,-2 1 0,0 1 1,0-5-1,1 0-271,-1 0 0,-2-4 0,1-1-515,2 3 793,-2-6 0,3 1 0,-5-6 0</inkml:trace>
  <inkml:trace contextRef="#ctx0" brushRef="#br0" timeOffset="5175">2429 130 7838,'-11'-9'1063,"2"1"-998,3 5 1,7-3 0,4 6-73,4 0 1,2 0-1,2 0 1,0 0 92,0 0 1,0 0 0,0 1-69,1 4 0,-3-2 0,-1 5-35,-1 3 1,-6 0-1,1 2-86,-2 0 0,-2 0-1,0 1 1,-6-3 0,-3-2-13,-2-5 1,2 2-35,0-2 1,2-1 0,-2-7 52,5-5 1,4 2-1,4-2 66,5-1 0,-2 3 1,2 0-1,1 1 49,2 3 0,-4-3 1,1 2-1,1-1 18,2 0 1,1 3-1,0-4 118,0 0 1,0 4 0,-1-7 185,-4-1-280,-2 4 0,-7 0 0,-4 6 27,-3 0 1,0 0-1,1 1 1,0 4 30,0 4 1,2-2-1,-2 2-92,1 1 1,2 1-1,4 2-106,0 0 0,0-4 0,1-2-237,4-1 0,2 3 0,6-5-313,0-1 1,0-1-1,0-2 630,0 0 0,6-6 0,2-1 0</inkml:trace>
  <inkml:trace contextRef="#ctx0" brushRef="#br0" timeOffset="5176">2756 104 7838,'-9'0'494,"0"0"0,5 0-233,-5 0 0,6 1-361,-1 4 1,3-2 136,1 5 0,0 1 73,0 4 1,0 0 147,0 0-370,0-5 0,5-3-73,4-5 0,-2 0 1,1-1 62,-3-3 0,4 1 1,-3-5-1,0 1 40,0 0 0,2 3 0,-2-4 113,1 3 0,-2 0 52,3 5-114,-5 0 1,7 2-208,-5 2 1,-1-1 0,-2 6-190,2 1 0,-1 0 1,4 0 426,-1-1 0,4 0 0,-3 4 0</inkml:trace>
  <inkml:trace contextRef="#ctx0" brushRef="#br0" timeOffset="5744">3004 156 7838,'0'-13'-96,"-1"0"0,-2 0 0,-3 1 0,0 2 719,0 2 1,0 3-545,2-3 1,-3 5-114,-6-2 1,1 5 0,2 5 0,3 3 146,1 4 1,0-3 0,3-1 0,-1 3-32,1 0 1,1-2 0,2 0 0,2-1-12,2 0 1,-1 2 0,4-4 0,1-1-134,-1 1 1,0 0-1,3-3 1,-1 1-138,1-1 0,2-1 0,1-2-31,0 0 1,0-6-1,-1-3 1,-2-3-47,-1-1 1,-5 5-1,3-2 1,-1-4 167,-3-2 1,3-1 0,-2 4-1,-1 0 143,-2 0 1,-1 0 0,0 0-1,-1 1 191,-3 3 1,1-1 156,-6 6 0,6 1-240,-1 7 1,-2 4 0,2 5 0,1 0 7,1 0 1,2 0 0,0 0 0,2 0-34,2 0 1,-3-4-1,5-1 1,0 3 27,3 0 0,-2-2 1,2 0-1,1-1-29,2 0 0,1-1 1,0-4-111,0 1 0,0 1 1,0-5-1,0 0-70,0 0 0,-1-2 0,-2-1 1,-3-3-106,-1-1 1,4-2-1,-3-4-144,1 0 0,-1 0 1,-4 0 58,1 0 1,0 0 0,-4 0 187,0 0 1,0 4 0,-1 2 235,-3 1 0,1 2 377,-6 4 1,5 1-314,-5 4 0,6 2 1,-1 6-238,2 0 1,2 0-1,0 0-225,0 0 1,6 0-640,3 0 0,2-1 98,2-3 0,0-4 768,1-5 0,-1 0 0,0 0 0</inkml:trace>
  <inkml:trace contextRef="#ctx0" brushRef="#br0" timeOffset="6312">3383 65 6824,'-9'0'1204,"0"0"0,5 0-558,-5 0-324,7 0 1,-4 6-133,6 2 0,0 4 0,0 1-107,0 0 0,0-4 0,0 0-219,0 1 1,0-3-350,0 2 1,1-6-190,4 1 0,-3-3 437,7-1 0,0-5 191,4-4 1,-1 2 0,-2-2 206,-2-1 1,-3 4 0,2 0 167,-1 0 0,4 5 72,-1-4 0,-2 5-214,2 5 0,-5-2-299,5 5 0,-2 1 0,3 3-284,-1-3 0,-5-2 0,5-4-151,1 1 0,-3 0 0,2-4 246,1 0 1,2-4 0,1-2-1,-1-1 264,-4-3 1,2-2-1,-4-1 1,0 0 188,0 0 0,-2 0 1,-4 0 548,0 0 0,0 0-260,0 0 1,-1 5 0,-4 4-114,-3 3 1,0 2 0,1 3-202,1 5 0,2-2 0,4 2 1,0 3-111,0 4 0,0-2 1,0 4-1,1-4-155,4-1 0,-2 0 1,4 0-357,-1 0 1,2 0 0,-2-1-562,2-3 0,-4-3 1055,5-6 0,-7 0 0,4 0 0</inkml:trace>
  <inkml:trace contextRef="#ctx0" brushRef="#br0" timeOffset="6875">3657 65 7813,'-13'0'235,"5"0"1,-1 0 837,-1 0 0,2 0-658,0 0 0,6 0 1,2 0-250,7 0 0,9 0 1,3 0-1,2 0-197,2 0 0,-3 0 0,1 0 0,-1 0-580,0 0 0,-4 0 0,2 0 0,-4 0-1708,-1 0 2319,0 0 0,0-6 0,0-1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43.9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40 144 6743,'-8'-5'-434,"4"-4"1,3 2 488,1-2 1,-2 5-36,-2-5 0,2 0-18,-2-4 0,2 4 1,2 1-40,0-2 1,0 2-32,0 0 68,0-1 0,0 2 0,0 1 0</inkml:trace>
  <inkml:trace contextRef="#ctx0" brushRef="#br0" timeOffset="572">13 1 6250,'0'8'1664,"0"1"-1611,0-6 1,0 9 22,0-4 1,2 0-1,1 0 1,3 1-53,1-2 0,-3 5 1,3-3-1,1 2-45,-1 2 0,0-4 1,3 0-1,-1 1-7,1 2 1,2 1-1,1-2 1,-1-1-215,-4-1 1,4-2 0,-3 3 241,2-1 0,2-6 0,0 3 0</inkml:trace>
  <inkml:trace contextRef="#ctx0" brushRef="#br0" timeOffset="1155">236 14 7888,'-14'0'-170,"1"0"1,0 0-1,0 0 1,0 1 306,0 4 1,4-3 0,1 7 0,-1 1-4,2 2 1,-5-3-1,5-1 1,-2 3-20,0 0 1,2 2 0,-3 0 0,1 0 11,-1 0 1,3-1 0,0-2 0,-1-1-58,1 1 0,3-4 1,-3 0-295,1 0 1,1-4-433,5 7 0,2-6 173,2 1 0,-1 2 483,6-1 0,0-1 0,4-4 0</inkml:trace>
  <inkml:trace contextRef="#ctx0" brushRef="#br0" timeOffset="1156">288 223 7888,'-13'0'-113,"4"0"229,0 0 0,5 0 1,-3 1 56,1 4 1,2-2-244,4 5 1,0 1-389,0 4 0,1-4-420,3-1 878,-2-5 0,9 3 0,-3-6 0</inkml:trace>
  <inkml:trace contextRef="#ctx0" brushRef="#br0" timeOffset="1736">288 144 7748,'-13'-5'-1807,"0"3"1807,5-4 0,3 6 0,5 0 0</inkml:trace>
  <inkml:trace contextRef="#ctx0" brushRef="#br0" timeOffset="1737">614 53 7767,'-4'-13'124,"0"0"1,-1 4 437,5 0-411,0 7 0,5-3 0,-1 10-23,-1 3 1,3-1 0,-2 2 0,-1 1-11,-1 2 0,-2 1 0,0 0 0,0 0-48,0 0 1,0 0-1,0 0-174,0 0 0,0 1 1,0-1-155,0 0 1,0 0 0,1 0-596,3 0 0,-2-4-523,2-1 1376,-2 1 0,-2 4 0,0 0 0</inkml:trace>
  <inkml:trace contextRef="#ctx0" brushRef="#br0" timeOffset="2325">497 236 7888,'-13'0'89,"0"0"0,4 0 629,0 0-559,1 0 1,0-2 0,5 0 0,6-3 15,6 2 0,-2 2 0,2 1 0,1 0-28,2 0 1,1 0 0,0 0 0,1 0-182,4 0 0,-4 0 0,4-2 0,-4-1 0,-1-1 0,0 1 0,1 2 0,-1 1-303,0 0 0,0 0 1,0 0-1,0 0 21,0 0 1,0 0 0,-1 1 0,-2 2-411,-2 1 1,1 1 725,4-5 0,0 0 0,-5 0 0,-3 0 0</inkml:trace>
  <inkml:trace contextRef="#ctx0" brushRef="#br0" timeOffset="2326">889 92 7888,'-9'-13'219,"0"0"105,7 6 1,0 0 0,8 4-108,1-2 1,2 1 0,2 5-9,-2 4 0,3-2 1,-5 5-173,0 2 1,5 2 0,-3 1-43,2 0 1,-2 0 0,0 0 0,-1 0-205,0 1 0,3-3 0,-4-1 0,2-2-598,0-3 1,-5 6-806,5-3 1612,0-2 0,4 0 0,0-6 0</inkml:trace>
  <inkml:trace contextRef="#ctx0" brushRef="#br0" timeOffset="2956">1085 66 7888,'7'-6'118,"-3"-2"0,-2 0 574,-2 0-529,0 5 0,-4-2 0,-1 10 0,1 2 6,-2 0 1,3 5 0,-6-4-83,-1 4 0,0 1 0,0 0 0,1 0-279,-1 0 1,3-4 0,-2 0-414,-1 1 0,3 2 0,-1 1-1058,3 0 1663,0-6 0,-1 5 0,-1-5 0</inkml:trace>
  <inkml:trace contextRef="#ctx0" brushRef="#br0" timeOffset="2957">1229 197 7700,'-9'-12'1334,"0"3"-1042,6 4 0,-3 6-144,6 3 0,0-1 0,0 6-143,0 1 1,0 2-1,0 1-110,0 0 1,0-4-1,0-1-224,0 2 1,0 2-551,0 1 0,-1-4 879,-3 0 0,-4-7 0,-5 4 0</inkml:trace>
  <inkml:trace contextRef="#ctx0" brushRef="#br0" timeOffset="2958">1268 66 7888,'-13'-4'110,"0"-1"1,1 1 346,3-2 1,2 5-1255,3-4 1,4 4-487,0 1 1283,5 0 0,14 6 0,2 1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48.9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79 7756,'-8'-7'-502,"-1"2"0,6 2 1655,-1-1-1087,2 3 0,4-5 1,2 6-162,5 0 1,2 4 0,2 0 0,0-1-89,0-1 0,1-2 0,-1 1 0,0 2 183,0 1 0,0 7 0,0-4 0</inkml:trace>
  <inkml:trace contextRef="#ctx0" brushRef="#br0" timeOffset="630">39 157 7694,'-7'-7'266,"3"1"-384,8 6 1,3 5 0,6-1-89,0-1 1,1 3-1,-1-2 1,1-1-284,4-2 489,-4-1 0,5 6 0,-6 1 0</inkml:trace>
  <inkml:trace contextRef="#ctx0" brushRef="#br0" timeOffset="1200">327 92 7923,'-2'-9'-209,"-1"0"138,-1-1 0,-2 5 490,2 0 0,-3 5-316,-6 5 1,4 0 0,2 5 0,-1-1 30,1 1 1,4 3 0,-1 3 0,2 2 23,2-2 0,0-2 0,0-1 0,2 0-121,2 0 1,2 1 0,4-3 0,-1-1-67,1-1 0,6-6 0,1 1 1,1-2 36,1-2 1,-5 0-1,5 0 1,-1-2-110,-1-2 1,0-3 0,-4-6-1,0 0-25,1-1 0,-6 1 0,0 0 1,-3-1 96,-2-4 1,-1 4 0,-2-4 0,-2 4 39,-2 1 0,-5-5 0,-7 3 1,-1 1 89,1 4 1,-5 3-1,0-2 1,-3 4 97,3-1 0,-4 4 0,5-2 0,-1 2-289,4 2 0,2 5 0,2 1-477,0 1 0,6 2 1,3 4 566,2 0 0,14 0 0,2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5:57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66 183 7882,'-8'-4'-350,"-1"0"1,0-5 800,-4 5-184,0-7 1,6 11-171,2 0 1,4 6 0,1 7 0,1 0 50,4 0 0,-4 1 1,5-1-1,-2 0-62,1 0 1,0 0 0,-2 0-42,2 0 1,-1 0-1,-2-1-20,2-4 1,-3 4-74,4-3 1,-4-2 108,-1 2-64,0-6 1,0-3 0,0-9 0,2-3-40,2-1 1,-3 0 0,4-1-1,-4-2-17,-1-2 0,5-1 0,-1 3 1,-1-1 43,-2 1 1,4 1 0,-1 1 0,-1-2-1,-2-2 0,4 1 0,1 4 7,1 0 1,-3 1 0,3 2 32,-1 1 1,0 7 56,-2-3 0,2 10 0,4 5-31,-1 6 1,-5-2-1,4 4 1,-1-4-32,0-1 1,-2 0 0,2 2-1,0 1 10,0 1 1,-2 1 0,2-5-26,-1 0 0,2-5 14,-3 1 1,1-6 15,-2 1 1,-3-4-1,5-4-67,0-5 0,-5-7 0,4-1 0,-2 1-83,1 1 1,-1-2-1,4 0 1,-1-1 67,-3-1 1,3 5 0,-2-4 0,0 5 12,2 5 0,-4-4 0,4 5-28,-1-1 0,-2 3 88,6 5 1,-5 0 0,4 1 99,-3 3 0,0 4 1,-5 5-1,0 0-41,0 0 1,0 0 0,0 2 0,0 0-58,0 3 1,4-1 0,0-4-108,-1 0 0,-1 1 0,-2-1-361,0 0 1,0 0-342,0 0 1,6-2-300,2-2 1080,-2-3 0,6 0 0,-5 1 0</inkml:trace>
  <inkml:trace contextRef="#ctx0" brushRef="#br0" timeOffset="579">550 105 7882,'-6'-9'325,"-3"1"1,3 3-145,2-3 0,3 6-176,1 2 0,0 2 1,0 6-1,0 2 64,0 2 0,-2 1 0,-1 2 0,-1 1 47,1 1 1,1 0 0,2-4-73,0 1 0,0-1 0,0 0-40,0 0 0,0 0-52,0 0 1,2-6-1,1-1 1,3-2 84,1 1 1,2-1-1,4-4-53,0 0 0,-5 0 0,1-1 0,1-2-123,2-2 0,1 1 0,0 2 0,0 0-229,0-3 0,-1-1 1,-2 3-1,-1-1-199,1 1 1,1-3 566,3 2 0,-1-6 0,0 3 0</inkml:trace>
  <inkml:trace contextRef="#ctx0" brushRef="#br0" timeOffset="1160">785 66 7882,'-13'0'239,"4"0"29,0 0 1,5 1-226,-5 4 1,6-2 0,-1 5 0,3 2-3,1 2 0,4 3 0,2 0 0,0 3-86,-1-2 1,4-2 0,-3-1-1,0 1-124,-1-1 1,1-2-1,-3-1 1,3-2-479,1-3 1,-2 4 646,3-5 0,1 7 0,4-4 0</inkml:trace>
  <inkml:trace contextRef="#ctx0" brushRef="#br0" timeOffset="1161">772 53 7882,'-13'0'-424,"0"0"-26,0 0 1246,5 0 0,4-2-688,8-2 1,4 2-1,5-3 1,1 0-113,4 1 1,-4-5-1,4 5 1,-2 1-130,1 2 0,-3-4 0,4 1 0,-4 1-158,-1 1 1,1 2-1,-1 0 1,0 0-940,0 0 1230,0 0 0,0 0 0,0 0 0</inkml:trace>
  <inkml:trace contextRef="#ctx0" brushRef="#br0" timeOffset="1734">837 131 8096,'9'-4'111,"0"-1"0,-1-3-237,5 3 1,-1 0 0,-2 2-409,-1-2 0,-5 1 534,5 4 0,-6 0 0,3 0 0</inkml:trace>
  <inkml:trace contextRef="#ctx0" brushRef="#br0" timeOffset="1735">811 275 7882,'-13'7'1144,"6"-1"1,2-6-1149,10 0 0,-2 0 0,5 0 0,2-2-197,2-2 0,1 3 0,0-4 0,0 4-312,0 1 1,0-5 512,0 1 0,6-6 0,2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04.9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37 8013,'0'-5'203,"0"0"605,0 2-386,0 2 1,0-4-272,0 2 1,1 2 222,2-2-369,-2 2 4,3 1 1,-1 1-23,0 2 0,0 2 5,-3 4 0,0 0 0,0 0-68,0 1 1,0-4-237,0 0 1,1-1-896,2 1-424,-2 2 1631,3-7 0,0 3 0,1-4 0</inkml:trace>
  <inkml:trace contextRef="#ctx0" brushRef="#br0" timeOffset="648">83 19 8013,'5'0'709,"-1"0"711,-4 0-926,0 0-395,0-4 1,1 3 61,2-2-405,-2 2 132,3 1 1,-3-3 36,2 0 1,-1 0 45,4 3 22,-4 0 0,3 0 0,-3 1 109,1 2 1,0-1-69,-3 4 0,0-3-6,0 3 1,-1 0-16,-2 3 1,1 0-32,-4 1 0,3-2 1,-2-1 3,1-1 1,1-3 75,3 3 0,0-3 104,0 3-37,0-4 0,1 2 23,2-4 1,2 0-148,4 0 0,-3 0 0,0-1 2,1-2 0,-2 2 1,1-2-211,1 2 1,-2 0-345,2-2 1,-1 2-1272,3-2 1818,-4 2 0,3-3 0,-3-1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03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223 155 7938,'-5'-9'-233,"1"0"1,-5 5 0,5-5 681,1-1 1,0 4 0,0 0-155,-1 0 1,-2 4-166,2-7 0,-2 5 0,-4-4-141,1 2 0,5 2-73,-5 4 1,5 0 0,-4 2-73,3 2 1,0-1-1,4 4 22,-3-1 1,2 4 84,-2-1 0,4-2 1,4 2 29,5 1 0,-2-4 0,2-1 0,1 0 3,2-1 0,-4 5 1,1-3-1,1 0 0,2-1 1,1 1 0,0-3 0,-2 3 38,-2 1 1,1-3 0,-4 4-1,0-1 151,0 0 0,-2-2 0,-4 3 3,0 2 1,-4-2-1,-2-1 1,-1-1-57,-3-3 1,-6 3 0,-2-2 0,2 0-51,2 2 1,-4-5-1,1 4 1,-1-4-197,0-1 1,3 0 0,-2 0 0,2 0-239,2 0 0,0-4 0,0-2-415,0-1 1,6 3 777,2-5 0,4 0 0,1-4 0</inkml:trace>
  <inkml:trace contextRef="#ctx0" brushRef="#br0" timeOffset="2350">484 155 7999,'0'-9'451,"-1"0"-331,-4-1 1,4 3 0,-3-2 3,2-1 1,1 0 0,-2 0-40,-2 1 1,-5 6-99,1-1 1,2 6 0,-1 4 0,-1 2-16,2 2 0,-4 1 1,6 2-1,-1 0 65,0 0 0,-3 1 1,5-1 46,1 0 1,0 0-1,0 0-35,-1 0 0,-1-4 0,7-2-17,2-1 1,4-2-146,5-4 1,0 0 0,0-1-106,0-4 1,-4 2 0,-1-5-110,2-3 0,-2 0 1,-1-2 58,-1 0 1,2 0 309,-3 0 0,1 4 476,-2 0-369,-3 6 0,5-1-120,-6 8 0,5 3-131,-1 7 0,2-3 0,-3-1-659,1-1 761,6 0 0,-3 4 0,6 0 0</inkml:trace>
  <inkml:trace contextRef="#ctx0" brushRef="#br0" timeOffset="2981">641 89 8021,'-13'0'168,"0"-1"-7,0-4 0,4 4 138,0-3 0,5 2-247,-5 2 1,6 2 14,-1 2 0,3-1 0,2 4 0,2 0-35,1 1 0,2 0 1,-3 5-69,1 0 0,5 1 0,-5-1 47,-1 0 1,3 0 0,-2 0-155,-1 0 0,3-4 60,-1-1 1,0-5 16,0 2 1,-4-10 0,3-4-1,-1-1 1,0 0 0,2 1-1,-2-1-72,-2-1 1,-1-2-1,1 0 61,4-1 1,-4 6 108,4-1-9,2 6 1,0-3 128,6 6 1,-6 2 18,-2 2 0,-4 3 1,-1 6-102,0 1 1,0-1-53,0 0 0,0-5 1,2 0-78,2-3 0,-1 0-48,6-5 1,-5 0 0,5 0-67,1 0 0,2-6 0,1-3 98,0-2 0,-2 2 0,-1 0 1,-1 1 64,1 0 1,2-2 0,1 6 89,0 1 0,-4 1 448,-1 2-424,1 0 0,-2 6 0,-2 3-59,-4 3 1,-1 1 0,0 0-1,0 0-162,0 0 1,0-4-1,-1-1-514,-4 2 1,4 2-365,-3 1 995,2-6 0,2-1 0,0-6 0</inkml:trace>
  <inkml:trace contextRef="#ctx0" brushRef="#br0" timeOffset="3553">994 115 7976,'7'0'536,"-1"0"1,-6 2-489,0 2 1,0-1 0,0 6-1,0 1-18,0 2 0,0 2 1,0 2-1,0 3-70,0 1 1,0 2 0,0 4-1,0-1-139,0-3 1,0-2-1,0-4 1,0 1-1116,0-1 710,6-7 0,-1-5 584,4-8 0,3-3 0,-5-6 0</inkml:trace>
  <inkml:trace contextRef="#ctx0" brushRef="#br0" timeOffset="4131">981 168 7970,'-6'-8'-54,"3"-3"0,-6 2 289,-1-3 0,3 4 0,0-1 202,1-1 0,1 3-334,5-2 1,2 6-1,2-1 1,5 2-137,3 2 0,1 0 0,1 0 1,4 0-42,3 0 0,0 0 0,-1 0 0,0 0 18,1 0 0,-5 2 0,1 1 1,-3 2 76,0 3 1,-6-1 0,0 3 0,-3-1 79,-2 1 1,-1-3 0,-4 2-1,-2 1-56,-5 2 1,-2-1 0,-3-1 0,1-2-59,0-3 0,0 4 1,0-4-1,0-3-688,0 0 0,0-2 214,0 0 1,6-2 0,2-2-1,4-5 487,1-2 0,0-2 0,6 0 0,1 0 0</inkml:trace>
  <inkml:trace contextRef="#ctx0" brushRef="#br0" timeOffset="4717">1190 24 9071,'1'13'-4,"2"0"-58,1 0 0,1 0 0,-5 0 1,1 0 86,4 0 0,-4-4 0,3 0 0,-1 1 5,2 2 0,-2 1-33,5 0 1,-1-5 0,4 0 17,-3-3 1,1 0-1,4-5-33,0 0 0,0-2 1,0-2-49,0-5 0,-1-2 0,-2-2 29,-1 0 1,-5-1 0,4 1 0,-3 0 40,-2 0 1,-1 5 0,-2-1 231,0-1 1,-6 4-57,-3 2 0,2 2 0,-2 4-29,-1 2 1,4 3-1,0 6 1,2 0-1,0 0 1,2-1-372,5-3 1,4 1-1,8-4 1,2-1-1180,5 1 1399,3-1 0,7-5 0,1 0 0</inkml:trace>
  <inkml:trace contextRef="#ctx0" brushRef="#br0" timeOffset="5303">1791 76 7738,'-9'-4'-271,"0"-1"1,5-3-1,-3 2 511,1-1 0,0 4 0,3-3 98,-1 0-418,-1 5 0,7-5 142,2 6 0,-1 4 1,4 2-1,-1 1 2,-3 3 1,0 2-1,0 1 1,1 0-2,-1 0 0,-1 0 0,-2 0 0,1 0-81,3 1 1,-2-1-1,2 0 1,-2 0-129,-2 0 1,1-6-30,4-3 0,-4-8 0,5-5 89,0-2 1,-5-2-1,5 0 1,-2 0 48,1-1 1,3 1-1,-2 0 19,1 0 1,2 0 30,4 0 1,0 6 37,0 3 1,0 2 0,0 2 0,-5 2 0,-3 0 118,1 3 0,-4 5-49,2-1 0,-3 2 36,-1 2-141,0-5-84,0-3 1,2-5-62,2 0 1,-1-5-44,6-4 1,0-1 45,4 1 1,0-1 139,0 6 0,-4-1-17,-1 5 0,1 2 199,4 2 0,-4-1-73,-1 6 0,-3-2 0,2 3-50,-1-1 0,3-5 0,-4 3-29,3-1 1,-4 3 0,5-5-46,1-1 0,-3-1 1,2-2-22,1 0 0,-3 0 0,1-2-23,-3-2 1,4-4 0,-3-5-22,1 0 0,-4 5 1,1-1-1,-2-1-28,-2-2 1,0 3 164,0 1-46,0-1 1,-2 3-35,-2 6 0,3 6 0,-4 7 0,4 0-114,1 0 0,0 0 1,0 0-1,0 0-191,0 0 0,6-4 1,2 0 313,4 1 0,7 2 0,1 1 0</inkml:trace>
  <inkml:trace contextRef="#ctx0" brushRef="#br0" timeOffset="5872">2444 50 7718,'-13'-9'26,"0"1"0,1 3 0,2-2 490,1 1 1,1 0-470,-5 2 1,0 3 0,1-2 39,3 6 1,-1-1 0,4 7 50,-1 1 0,4 2 1,-3 1-1,2 0-94,0 0 1,-1-4-1,5 0 1,0 1-119,0 1 1,2-2 0,2 0-92,5 1 1,-2-4-1,2-2-83,1-2 0,1-2 78,3 0 1,-1 0 0,-2-2 0,-1-2-123,-1-5 0,-5 2 0,4-2 161,-2-1 0,2 3 22,-3-2 614,5 0 332,-9 2-530,5 1 0,-6 8-418,0 2 0,0 3-359,0 6 0,1-5-636,4-4 1106,-4-3 0,11 5 0,-5 1 0</inkml:trace>
  <inkml:trace contextRef="#ctx0" brushRef="#br0" timeOffset="6438">2562 37 8432,'-13'0'447,"5"1"0,2 2-318,1 2 0,3 0-53,-2 0 1,2 2 0,2 6 57,0 0 1,0-4-1,0 0 3,0 1 0,0-3-240,0 2 0,2-6 1,2 1-1,5-3 1,3-2-238,1-3 0,-5 1 0,1-6 1,1-1 215,2-2 1,1 4 0,-2-1 0,0 0 75,-3 2 1,1-3 0,3 4-1,-2 0 239,-1 0 0,-5 2 0,5 4 236,1 0 1,-3 0-94,2 0 1,-6 1 0,1 4-171,-3 3 1,-1 4-1,0 1-159,0 0 1,0 0-1,2-1-984,2-3 1,-1 2-905,6-2 1883,0 3 0,4-5 0,0-1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13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1 497 7904,'7'0'186,"-1"0"208,-6 0 631,0 0-913,0 6 0,0 1 0,0 7-81,0-1 0,0-5 0,0 1 0,0 1-35,0 2 0,0-3 1,0-1-65,0 2 1,0 2 57,0 1-225,0-6 1,0-2 76,0-10 1,0 2 0,0-5 0,0-2 46,0-2 1,1-1 0,2 0-1,2 0 41,-2 0 0,4 4 1,0 0-1,2-1 136,-1-2 0,-3 1 1,2 1 15,-1 1 0,3 5 0,-4-4 40,3 3 1,-5 2-55,1 7 1,2-1 0,-2 6 0,-1 1 49,-2 1 0,-1 2 0,0 1-2,0-1 0,-1 0 0,-2 0 5,-1 0 1,-1-4 45,5-1 0,0-3-182,0 3 0,0-6 0,2-1-232,2-4 0,-1-7 1,6 1 109,1-2 0,-3-1 0,2 2 73,1 1 1,2 1 123,1-5 0,0 5 109,0 4 0,-4 2 150,-1 2 1,-5 2-225,2 2 1,-4 4 0,-1 5-208,0 0 0,0 0 1,0 0-295,0 0 1,0 0 0,0 0-559,0 0 0,1 0 964,4 0 0,-2-6 0,5-2 0,1 2 0,4 0 0</inkml:trace>
  <inkml:trace contextRef="#ctx0" brushRef="#br0" timeOffset="642">406 628 7904,'-13'0'-333,"0"0"0,1-1 0,2-2 1506,1-2 1,6 2-930,-1 8 0,3-2 0,1 5-144,0 3 1,0 0 0,0 2-235,0 0 0,1-1 0,2-2 0,3-3-379,1-1 0,-3 3 0,5-5-100,1-1 1,2-3 0,-1-4 612,-2-5 0,3-3 0,-5-1 0</inkml:trace>
  <inkml:trace contextRef="#ctx0" brushRef="#br0" timeOffset="1246">393 432 7904,'-9'0'473,"0"0"223,-1 0 1,3 0-473,-2 0 1,8 0-624,1 0 1,6 4 0,7 2 0,0 0-566,0 0 0,0 3 964,0-5 0,6 6 0,1-3 0</inkml:trace>
  <inkml:trace contextRef="#ctx0" brushRef="#br0" timeOffset="1848">811 484 7905,'-9'2'301,"1"2"1,3-2 578,-4 2-365,7-3 0,-4-2-256,6-3 1,1 2 0,4-4-246,3 1 0,4 3 0,1-4 0,0 2-89,0 0 1,0-1-1,0 5-308,0 0 0,0-4 0,0 0 0,0 1-199,1 1 1,-6 2 0,1 0-170,1 0 0,-4 2 751,-2 2 0,-2-1 0,-2 6 0,-2-2 0,-2 2 0,2 8 0,-3-3 0</inkml:trace>
  <inkml:trace contextRef="#ctx0" brushRef="#br0" timeOffset="2487">902 576 7905,'-13'7'146,"0"-1"358,0 0 0,4-5 771,1 4-918,5-4 0,-1-1-205,8 0 0,3-1 0,6-2-409,0-2 1,0 1-1,0 4 1,0 0-62,1 0 0,-1 0 0,0 0 1,0 0-1271,0 0 1588,0 0 0,0-6 0,0-1 0</inkml:trace>
  <inkml:trace contextRef="#ctx0" brushRef="#br0" timeOffset="3351">1608 301 7117,'-7'0'582,"1"0"1,6-1-1,-2-2-135,-2-1 0,1-1-367,-6 5 0,1 2 1,-5 1-1,0 1-27,0-1 1,-1 3-1,1-2 1,-1 1-32,-4 0 0,2-2 0,-4 4 0,0 1-28,0-1 0,2-3 0,-2 4 1,1-3-24,3-2 0,1 3 0,2 0 0,0 0 33,0 0 1,5-2-1,0-3-1,2 4 3,2-4 1,6 5 4,2-6 0,-1 0 0,6 0 0,1 0 13,1 0 1,2 0 0,0 0-22,0 0 0,1 0 1,-1 0-1,0 0 3,0 0 1,0 0 0,0 1 0,0 2-24,0 2 0,0-1 1,0-4-1,0 0-5,0 0 1,0 0 0,0 0 17,0 0 1,1 0-1,-1 1 3,0 4 0,0-4 6,0 4 5,-6-4 1,-1 1 27,-6 2 1,-6-1 0,-3 4 10,-2-1 1,-2 3 0,0-4-1,-2 1-14,-2 0 0,2 3 1,-2-3-1,2 1-15,2 3 0,0-3 0,-1 0 0,-2 1 24,-2-1 0,1 2 1,4 2-1,0-1 22,0-1 0,-2 0 1,-1 3-1,0-2-16,4-2 0,-1-3 1,6 3-1,-2 1 13,1-2 0,3 4-117,-3-7 73,5 6 1,-2-8 0,10 2 31,3-3 1,0-1 0,0 0 45,3 0 1,0 0 0,2 0-73,0 0 0,0 0 0,0 0-56,1 0 0,-1 0 1,0 0-125,0 0 1,0 0 0,0 0 0,0 0-206,0 0 1,0 0 0,0 0 0,0 0-343,0 0 0,0 0 1,0 0-837,0 0 1538,1 0 0,-1-5 0,0-3 0</inkml:trace>
  <inkml:trace contextRef="#ctx0" brushRef="#br0" timeOffset="3929">1307 798 8170,'-7'0'184,"0"0"157,3 0-230,2 0 0,-4 1 0,6 4 53,0 3 0,0 4 1,0 1-86,0 0 0,0-4 0,0 0-177,0 1 0,2 0 0,2 0-233,5-1 0,-2-6 0,2 1-520,1-2 1,2-2 561,1 0 1,-2-6-1,-2-3 289,-5-3 0,-2-1 0,-2 0 0</inkml:trace>
  <inkml:trace contextRef="#ctx0" brushRef="#br0" timeOffset="4502">1307 720 7968,'0'7'-366,"6"4"0,1-3 0</inkml:trace>
  <inkml:trace contextRef="#ctx0" brushRef="#br0" timeOffset="5078">1477 850 7843,'-13'0'74,"2"2"140,2 2 1,2-3-48,2 4 23,4-4 1,-4-1-35,10 0 0,-2 0 0,5-1-226,3-4 0,0 4 0,2-5-333,0 0 0,0 5 1,0-3-1039,1 2 1441,-1 2 0,0-6 0,0-1 0</inkml:trace>
  <inkml:trace contextRef="#ctx0" brushRef="#br0" timeOffset="5657">1516 889 7843,'-13'0'-8,"0"0"1,2 2 840,2 2-778,3-2 0,12 3 0,3-5-298,2 0 1,2 0 0,0 0-1,1 0-248,-1 0 0,0 0 491,0 0 0,0-5 0,0-3 0</inkml:trace>
  <inkml:trace contextRef="#ctx0" brushRef="#br0" timeOffset="5658">1765 772 7843,'-13'0'13,"0"0"0,4 0 319,0 0 0,6 6 1,-1 2-210,2 4 1,2-3 0,0-1 0,0 3-26,0 0 0,0-2 0,0 0-210,0 1 1,0-3-272,0 2 1,6-6-689,3 1 1071,-3-3 0,5-6 0,-3-3 0</inkml:trace>
  <inkml:trace contextRef="#ctx0" brushRef="#br0" timeOffset="6499">1791 119 7846,'0'-9'359,"0"0"-235,0-1 0,0-2 0,0-1 306,0 0 0,0 0-316,0 0 1,0 4 159,0 1-276,0 5 1,0-2 0,0 10 0,-2 2 11,-2 0 1,3 5-1,-5-3 1,1 2 25,1 2 1,0 0 0,2 0 0,-1 0 19,-1 1 1,0-1 0,4 0-51,0 0 0,-2 0 1,-1 0-9,-1 0 1,0-4 0,4-1-142,0 3 1,0-4 71,0 1 65,0-5 1,0-3-1,0-8-14,0-4 0,4 3 0,0 1 0,-1-3 9,-1 0 1,-2-2 0,1 1-1,2 2 12,1 1 0,1 1 0,-5-5 24,0-1 0,1 6-12,4-1 157,-4 6 0,6-3-62,-2 6 0,2 6 0,4 3 9,-2 2 0,1-2 0,-4 0 35,1 1 1,2 2 13,4 1 1,-1-5 299,-3 1-385,2-6 0,-9 1-87,2-8 0,-3 1 0,-1-6 0,0-1-16,0-1 0,-1-2 0,-2 0 0,-1-2-145,1-2 0,-3 2 1,0-2-153,-1 2 0,4 2 0,-3 1-1253,0 4 1062,5 2 1,-3 6 0,8 1 203,5 4 0,2 2 0,2 6 0,0 0 306,0 0 0,6 0 0,2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21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64 236 7926,'-9'0'-248,"0"0"649,-1 0 311,5 0-586,-1 0 0,12 4 0,1 2 0,1 0-45,1 0 1,0 4-1,4-3 1,0 2-50,0 0 0,0-1 0,-1 5 0,-2 0-103,-1 0 1,-1 1-1,5-1-52,0 0 1,-4-2-1,-2-1 1,1-1-280,-1 1 1,-4-2 0,3-1-251,-1-1 0,-3-1 652,2 0 0,-2-4 0,-2-7 0,0-8 0</inkml:trace>
  <inkml:trace contextRef="#ctx0" brushRef="#br0" timeOffset="583">286 223 8297,'-6'7'479,"-1"0"-346,-6-2 1,0-2 0,0 4 0,0 0 91,0 0 1,0 2-1,-2 4 1,-1 0-88,-1 0 1,-5 0 0,4 0 0,2 1-18,2-1 0,-3 0 1,-1 0-227,2 0 1,3 0-267,4 0 1,5-6 0,8-2 0,5-4 0,3-1 0,2-1 0,2-2-2001,2-2 2371,5-5 0,-3 3 0,6-6 0</inkml:trace>
  <inkml:trace contextRef="#ctx0" brushRef="#br0" timeOffset="1159">482 1 7926,'-6'7'-3,"-3"-3"1,2-2 0,-1-2 269,-3 0 0,0 1 0,-2 2-163,0 2 0,5 5 1,3-2-92,-1 4 0,4-3 0,-2-1 0,2 3 3,2 0 1,5 2 0,1 0 0,-1 0-33,1 1 0,4-3 1,-1-1-1,1-1-20,-1 1 0,3-3-182,-4 2 0,2-5 0,1 4-523,-3-2 1,-3-2 309,3-4 0,-5-2 431,2-2 0,-10-3 0,-2-6 0</inkml:trace>
  <inkml:trace contextRef="#ctx0" brushRef="#br0" timeOffset="1735">351 171 7542,'-7'0'37,"11"0"0,11 0 0,2 0 0,2 0 0,-3 0-246,-1 0 1,2 0 0,1 0 0,-2 0-648,-2 0 856,-1 0 0,0 5 0,0 3 0</inkml:trace>
  <inkml:trace contextRef="#ctx0" brushRef="#br0" timeOffset="1736">417 536 7926,'0'-8'77,"0"-1"0,0 5 660,0-5-272,0 0-372,0 2 0,0 3 0,0 8-221,0 5 0,0-2 0,0 2-339,0 1 0,0 1-1182,0 3 1649,0-1 0,0-6 0,0-1 0,0-6 0</inkml:trace>
  <inkml:trace contextRef="#ctx0" brushRef="#br0" timeOffset="1737">404 393 7926,'-6'-9'-1662,"-3"0"1662,-3 6 0,5-2 0,1 10 0,6 3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25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78 482 7200,'0'-13'-110,"0"5"802,0-1 1,2 5-504,2-5 0,4 6-49,5-1-116,-6 2 1,-1 8 0,-6 3-97,0 2 1,-2 2 0,-2 0-1,-3 0-51,-1 0 1,-3-1-1,2-2 1,-3-1-142,-1 1 0,5 2 1,-1-1-1,0 0 264,2-3 0,-5-5 0,5 3 0</inkml:trace>
  <inkml:trace contextRef="#ctx0" brushRef="#br0" timeOffset="1417">418 247 7696,'-7'-1'277,"3"-4"182,2 4-319,2-5 1,0 8-71,0 2 0,0 3 0,0 6-31,0 0 0,0 0 0,0 0-88,0 0 0,0 1 0,0-1-127,0 0 1,4 0-880,1 0-351,-1 0 1406,-4 0 0,6-6 0,1-1 0</inkml:trace>
  <inkml:trace contextRef="#ctx0" brushRef="#br0" timeOffset="2160">418 143 7896,'-1'-12'0,"-2"2"469,-2 1 1,0 5 111,0-5-875,4 6 0,1-1 0,9 7 24,2 1 1,-2 6 0,0-1 0,1 1-385,1-1 1,1 2 653,-3-2 0,2-3 0,-3 0 0</inkml:trace>
  <inkml:trace contextRef="#ctx0" brushRef="#br0" timeOffset="2884">666 260 8041,'-7'-6'309,"0"5"1,4-5-342,-1 0 0,1 1 253,7-4 1,3-1 0,6 5-192,0 2 0,-4 2 0,0 1 0,1 0-90,2 0 0,1 0 0,0 0-640,0 0 0,0 0-219,0 0 919,0 0 0,-6 6 0,-1 1 0</inkml:trace>
  <inkml:trace contextRef="#ctx0" brushRef="#br0" timeOffset="2885">666 365 7970,'-7'-6'223,"1"3"-170,6-6 1,6 6-1,3-2 1,2 0-37,3 1 1,-1 0 0,0 4 0,0 0-163,0 0 0,0-2 0,0-1 0,0-1-827,0 1 972,0 1 0,0 2 0,0 0 0</inkml:trace>
  <inkml:trace contextRef="#ctx0" brushRef="#br0" timeOffset="2886">954 143 7896,'-5'-13'68,"1"0"407,1-1-285,2 7 1,1 3 0,0 8-130,0 5 1,4 3 0,0 2 0,-1 2-23,-1 1 0,2 1 0,1-5 0,-3 1-70,0 4 0,2-4 1,1 4-1,-2-2-189,-2 1 0,-1-2 1,0 2-1,0-2-82,0-2 1,0 0-1,0 0 302,0 0 0,0 0 0,0 0 0</inkml:trace>
  <inkml:trace contextRef="#ctx0" brushRef="#br0" timeOffset="3634">1163 378 7896,'-13'0'1626,"0"-6"-2617,0 5 0,7-5-329,6 6 1320,6 0 0,7 6 0,0 1 0</inkml:trace>
  <inkml:trace contextRef="#ctx0" brushRef="#br0" timeOffset="3635">1307 352 7896,'-13'-2'-120,"-1"-1"-138,1-1 0,5 0 966,-1 4-1063,6 0 1,-1 0-1,7 1-382,1 3 737,6-2 0,-3 10 0,6-5 0</inkml:trace>
  <inkml:trace contextRef="#ctx0" brushRef="#br0" timeOffset="3636">1385 352 7974,'-13'0'1187,"0"0"-1257,6 0 1,2 0-1363,10 0 1432,2 0 0,6 0 0,0 0 0</inkml:trace>
  <inkml:trace contextRef="#ctx0" brushRef="#br0" timeOffset="4344">1751 299 7896,'6'-7'-270,"-3"-4"1,5 2 136,2-3 0,-2 4 0,0 0 468,3 2-217,-6-4 0,0 9-9,-10-4 1,-6 4 0,-7 1 0,2 0 23,2 0 1,1 4 0,0 2 0,0 0 9,0 0 1,0 3 0,-1-4 0,1 3-1,2 2 1,1 1 134,1 2 0,7 0 0,2-1-276,8-3 1,3 1 0,4-6 0,1-1-178,1-1 0,2-2 0,-3 0 1,3 0-172,1 0 1,-4-5 0,2 0 0,-5-3-23,-5-2 1,3-2 0,-6-1 0,1 0 367,0 0 0,-2-1 0,-4-2 0,0-2 0,-5-5 0,-3 3 0</inkml:trace>
  <inkml:trace contextRef="#ctx0" brushRef="#br0" timeOffset="4345">1790 12 7327,'0'-7'893,"0"2"0,0 10-685,0 3 0,0 4 1,1 3-1,2 2-38,2 5 1,3 1 0,-2 0-1,2-1-298,2 1 0,-3-2 0,2 0 0,-1 1-336,0-2 0,2 4 1,-4-7 463,1-1 0,2-1 0,4-2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34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53 157 7975,'-13'-4'-372,"0"0"364,0-1 582,5 5-345,3 0 0,10-4 0,4-1-92,3 3 0,1 0 0,1 2 0,2 0-13,2 0 1,1 0 0,-2-1 0,5-2-7,2-2 0,4 1 0,1 4 0,3 0-46,1 0 0,2 0 1,6 0-1,1 0-21,2 0 1,1-4-1,-3-1 1,1 2 27,-1 2 0,3-3 0,-1-1 0,-4 2-3,-3 2 1,-1-3 0,-4-1 0,1 1 19,4-2 0,-5 5 1,-2-4-1,-4 2 0,-4-1 0,6 3 1,-7-5-1,-2 1 5,-3 1 1,2-5 0,-1 5 0,-1 0-28,-1-2 1,-7 4 0,1-2-98,1 3 1,0-1-491,-1-2-350,-3 2 442,-6-4 0,-2 6 0,-2 0-120,-5 0 1,-1 2-1,0 1 1,1 1-98,-1-1 1,-2 0 0,-2 0 637,-3 1 0,2 6 0,-4-2 0</inkml:trace>
  <inkml:trace contextRef="#ctx0" brushRef="#br0" timeOffset="883">575 327 7975,'0'-13'235,"0"4"0,-1 2 356,-3 1-303,2-4-301,-4 9 0,6-4 0,0 10 70,0 3 0,0 4 1,0 1-74,0 0 1,0 0-1,0 0 1,0 0 29,0 0 0,0 0 1,0 0-1,0 1 12,0-1 0,0 0 0,0 0 0,0 0 7,0 0 1,0-4 0,0-1 0,2 1 104,2-2 84,-2 5 1,5-6-221,-3 2 0,-1-6 0,4-8 0,-1-1 10,-3-3 0,0 2 0,0 0 0,1-2-56,-1-2 0,0-1 1,0 0-1,1 0 7,-1 0 1,-1 0-1,-2 0 1,0-1 16,0 1 0,1 0 0,2 0 40,1 0 1,1 0 0,-5 0 127,0 0 1,0 4 31,0 1-116,0 5 1,1-3-7,4 6 1,-4 1 0,5 2 2,0 2 0,-5 5 0,5-3 1,-2 2 6,1-1 0,0 0 1,-2 2-1,3-3 45,1-1 1,-2 4 0,3-1-22,3 2 1,-4-2-1,2-2-42,1-1 1,-3 3-1,0-3 1,1-1-44,-1 1 1,-4 0 0,3-3 84,-1 1 1,-2 1 158,6-5 1,-5 0-63,5 0 0,-6-2-82,1-2 1,-2-3-1,-2-6-45,0 0 0,0-1 0,0 1 0,0 0-16,0 0 1,0 0 0,0-1-58,0-4 0,0 8 1,0-3-1,0 1-318,0 1 1,0-2-464,0 0 1,-2 1-1526,-2 3 375,2 4 1942,-3 5 0,5 11 0,0 4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38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79 184 7776,'0'-8'-1023,"0"1"1385,0 3 1,0 1 441,0-6-35,0 6-477,0-8 1,0 8-121,0-6 1,0 5-48,0-5 0,0 5-91,0-5 0,-2 6-151,-2-1 117,2-4 1,-3 5 0,3-4-9,-2 1 1,1 2 285,-6 4-33,6 0-214,-8 0 1,8 0 41,-6 0-29,6 0 0,-3 6 27,6 2 1,0 4-1,0 1 10,0 0 0,-4 0 0,0 0-51,1 0 0,1 0 0,2 1-50,0-1 0,0 0 1,0 0-30,0 0 0,0 0 4,0 0 0,0 0 7,0 0 48,0-6 204,0-1-178,0-6 1,2-1-36,2-4 1,-2-2-1,2-6-53,-3 0 1,-1 4 0,0 1-29,0-3 0,0 0 0,0-2 1,2 0 15,2 0 0,-2 4 0,2 0 1,-3-1 17,-1-2 1,0-1 0,0 0 44,0 0 0,0 0 0,0 0 120,0 0 1,0 0 215,0 0-202,0 0-92,0 6 1,0 2 33,0 10 1,0-3-1,0 7 1,2 0-15,2-2 0,-1 5 0,4-4 1,1 3-5,-1-3 1,-3 4 0,5-3 0,1 1 1,2-2 1,-4 4 0,1-5-1,1 2-33,2 0 0,-3-2 0,-1 3 0,3-3-18,0-1 0,-2 0 0,0-2 14,1 5 0,1-3 1,1 0 6,-3 0 1,2-5-31,-2 3 1,-2-1 40,2 2 1,0-4 18,4 3 0,-5-2 204,1-2-145,-6 0 0,4 0-83,-2 0-8,-4 0-139,5 0 69,0 0 185,-5 0 91,5 0-181,-6 0 0,0-6-60,0-3 1,0 2-1,-1-2-63,-4-1 1,4 3 0,-5-2-27,0-1 0,3-2 0,-4-1 47,1 0 0,-3 0 0,4 0 44,-3 0 0,6 0 22,-3 0 1,-1 0-14,2 0 0,-5 0-208,5 0 1,-2 4-847,2 0-729,2 6 158,-3-2 1622,5 5 0,0 0 0,0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50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118 164 8320,'-8'-4'-254,"-1"-1"0,0-3 1,-2 2 429,2-1 1,2 4 59,2-2 0,4 2 117,-3-1-184,2 3-352,2-5 1,-1 6 103,-4 0 1,4 1-1,-5 2 1,2 3 25,-1 1 1,0-2 0,2 3 54,-2 2 1,-3-2 21,3 0 0,1 1-13,4 4 0,0-4 1,1-2-34,4-1 0,-2-2-50,5-4 0,1 0-26,4 0 0,-4-5 22,-1-4 1,-5-3-1,2-1 49,-4 0 1,-1 4 0,0 1 0,0-2 25,0-2 1,0-1 0,0 0 0,-1 0 27,-4 0 1,4 0 0,-3-1 78,2 1 0,2 5 1,-1 0-29,-4 3 1,4-1 6,-3 1-18,2 4 0,2 1 1,2 7 3,2 1 0,-3 3 0,5-2-19,0 2 1,-3 3 0,4-1-44,-1 0 0,0-2 1,-3-1-1,1-1-223,-1 1 1,3 2-81,-2 1 1,5 0-1,-3-1 294,1-4 0,2 4 0,4-5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51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66 7672,'-7'0'-138,"1"0"144,6 0 0,0 2-57,0 2 1,1-1-532,4 6-59,-4-7 156,5 10 485,-6-10 0,6 9 0,1-4 0</inkml:trace>
  <inkml:trace contextRef="#ctx0" brushRef="#br0" timeOffset="582">53 27 8305,'-7'-6'-352,"0"5"0,4-5 44,-2 0-16,1 5-274,4-5 598,0 6 0,6 6 0,1 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59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158 221 8049,'-9'-8'-632,"0"-1"1,5 2 0,-4-4 993,3 3 0,-1 5-281,2-2 1,1 4 125,-6 1 1,0 1-27,-4 4 1,4-2-1,2 5-138,1 3 1,-2 0 0,2 2 0,0 0-43,0 0 1,-3 0 0,5 0-1,0 1-5,-2-1 0,5 0 0,-4 0 0,4 0-130,1 0 0,0 0 1,1 0-63,4 0 1,-3-6 0,7-1 0,1-1-616,2-1 811,1 0 0,6-4 0,1 0 0</inkml:trace>
  <inkml:trace contextRef="#ctx0" brushRef="#br0" timeOffset="619">249 260 7982,'-13'-7'99,"6"0"1,1 4-66,0-1 0,-1-1-35,-6 5 0,4 2 85,0 2 0,6-1 0,-1 6 32,3 1 0,1 1-88,0 3 1,0-1 0,0 0-54,0 0 1,5-5 0,4 0 4,3-2 0,-4-2 0,1-4 0,1 0 1,2 0-1,1 0-12,0 0 1,-4-2 0,-2-2 24,-1-5 0,-2 2 1,-4-2 5,0-1 1,0 3 0,0-2-2,0-1 0,-1 0 0,-4 1 0,-2 3-72,0 1 1,-5 2 0,4-5-80,-4 3 0,3 0 1,0 5-678,-1 0 438,5 0 1,-1 2 391,6 2 0,6-2 0,1 9 0,6-4 0</inkml:trace>
  <inkml:trace contextRef="#ctx0" brushRef="#br0" timeOffset="1194">353 234 7723,'-5'-8'-687,"-4"-1"1,2 6 2144,-2-1-1288,0 2 1,2 4-1,3 2-93,2 5 1,2 2 0,2 2-1,2 0-22,5 1 0,-2-3 0,2-1 0,1-1-24,1 1 1,-2-3 0,0 2 38,1 1 1,2-4-1,1 0-49,0 0 1,-4-5 0,-1 4-4,2-4 0,-4-2 0,0-4-151,0-4 1,-5-2 0,4-2-134,-4 0 1,-1 0 0,0 0-110,0 0 1,-1 4-1,-2 0-617,-2-1 992,1 4 0,4 0 0,6 6 0,1 0 0</inkml:trace>
  <inkml:trace contextRef="#ctx0" brushRef="#br0" timeOffset="1770">576 300 7192,'-2'-12'201,"-1"2"45,-1 1 1,0 5-78,4-5 1,-6 2-119,-3-2 1,2 3-34,-2 6 0,5 0 1,-4 2 26,3 2 0,0-1 0,4 4 1,-2 1 63,-1-1 1,-1-3 0,5 5-37,0 1 1,5 2 0,0 1-81,3 0 0,-4-5 0,5 0-54,1-2 0,1 2-353,3-3 0,-1-1-81,0-4 1,-2-1 120,-2-4 0,1-2 1,-5-6 302,-3 0 1,0 4 0,-2 0 79,0-1 0,0-1 0,-2-1 165,-2 3 0,3 2 226,-4 3 0,2 2 73,-1-2 0,3 8-387,-4 5 1,4-2 0,1 2-1,1 0-206,4-2 1,-4 4 0,5-3-194,0-1 0,1 5 1,6-5 312,0 0 0,0-1 0,0-6 0</inkml:trace>
  <inkml:trace contextRef="#ctx0" brushRef="#br0" timeOffset="2358">745 273 8049,'-8'0'-440,"-1"0"0,5 0 808,-5 0 1,6 2-291,-1 2 0,2 4 0,2 5 1,0 0 1,0-5 0,2 1 0,1 1 8,1 2 0,2-5-81,-2-2 1,-1-4-154,6-1 0,-6-1 0,2-2 0,0-3 16,-1-1 0,2 2 0,-2-4 80,5-1 1,-2 3-1,2-2 21,1-1 1,-3 4 0,1 1-1,-1 0 41,0 1 1,-2-2-1,3 3 45,2-1 0,-2-1 305,0 5-107,-5 0 0,3 2-172,-6 2 0,0 3 1,0 7-87,0-1 1,0 0 0,0 0-154,0 0 1,4-4-263,1-1 1,1-5-371,-2 2 788,-3-4 0,11-13 0,-5-2 0</inkml:trace>
  <inkml:trace contextRef="#ctx0" brushRef="#br0" timeOffset="2359">915 156 7943,'-13'0'-767,"5"0"628,-1 0 1,6 1 46,-1 4 0,2 2 0,2 6 0,2 0-22,2 0 1,-1 0 0,4 0 113,-1 0 0,10 6 0,-2 2 0</inkml:trace>
  <inkml:trace contextRef="#ctx0" brushRef="#br0" timeOffset="2956">1072 287 8049,'0'-14'-139,"0"1"0,-1 2-92,-4 2 1,2-3 312,-5 4 1,3 2 0,-3 2 7,-3 2 1,1 4-1,0 1 1,1 2-1,1 3 1,-1 0-1,2 1 1,1 0 115,3 1 0,-3 1 1,2 3-149,1-1 1,2-5-1,2 1-100,3 1 1,-1-4 0,6-2-88,1-2 1,2-2 0,1 0-279,0 0 0,0 0-3,0 0 1,0-5 272,0 1 1,-6-2 0,-1 3 19,0-1 340,-5 0 340,5-2-248,-6 4 0,0 2-247,0 9 0,2-3 0,1 0-271,1 0 1,0-4-1,-2 6-99,2-2 1,-1-2 0,4-3 301,-1 4 0,4-4 0,-3 5 0</inkml:trace>
  <inkml:trace contextRef="#ctx0" brushRef="#br0" timeOffset="3549">1216 273 8012,'-9'0'248,"0"0"0,5 0 119,-5 0-325,6 0 0,-2 2-106,5 2 0,1 2-60,3 3 0,-2-2 56,2-3 1,3-2 0,1 1-52,-1-6 0,0 1 0,-4-3 0,3 0 5,1 1 0,-2-6 1,3 1 110,2-3 0,-2 4 1,-1-1 50,-1-1 1,4 3 93,-1-2 0,-2 6 278,2-1-354,-1 2 1,0 8 0,-3 3-110,1 2 0,-4 2 1,2 0-1,-3 0 0,1 1 1,1-1-760,1 0 1,2 0 79,-2 0 722,4-6 0,5 5 0,0-5 0</inkml:trace>
  <inkml:trace contextRef="#ctx0" brushRef="#br0" timeOffset="3550">1516 221 7479,'0'-13'-258,"-1"4"0,-3 2 448,-5 1 1,2 2-1,-2 4-9,-1 0 0,-2 4 1,0 2-1,2 1-72,2 4 1,3-1 0,-2 0-1,1-1 9,3 1 1,2 1 0,1 2-83,0 1 1,1-3 0,2-1 0,3-2-184,1-3 0,2 1 0,4-3 0,0 1-141,0-1 1,0-1-1,0-2 1,0 0-119,0 0 1,0 0 0,1 0 405,-1 0 0,0-6 0,0-1 0</inkml:trace>
  <inkml:trace contextRef="#ctx0" brushRef="#br0" timeOffset="4312">1595 287 7194,'-8'0'930,"4"0"1,8 0-797,5 0 0,-2 0 0,2 0-117,1 0 0,2 0 0,0-2 0,-2-1-85,-2-1 1,-3-5 0,3 3-256,3-1 1,-6 3 85,0-5 0,-2 2 124,1-2 0,-4-1 197,0 6 1,-6-1 0,-5 7 199,2 2 1,-3-3 0,5 5-30,0 0 1,0 1 0,4 6-41,-2 0 0,1-4 0,5-2-246,4-1 1,-2 3-1,7-3 1,3 0 0,3-1-1,1-2 1,1 0-1,1 0-1680,1 1 1711,2 1 0,4-5 0,0 0 0</inkml:trace>
  <inkml:trace contextRef="#ctx0" brushRef="#br0" timeOffset="5197">1974 247 7421,'-13'0'-504,"4"0"1098,0 0 0,6-1-151,-1-3-425,2 2-46,2-4 1,5 8-1,1 1 1,1 1 0,-4 2-19,1-2 0,-1-2 1,0 3 14,1 1-14,1-4 0,-4 3-49,3-5 0,-2-1-62,2-3 1,2 1 57,-2-6 0,5 0 105,-5-4 1,5 5-48,-4-1 103,5 6 0,-4-1 28,2 8 0,-2-1 0,-6 6-5,0 1 0,0-3 0,0 2 4,0 1 1,0-3-26,0 2 0,0-5-60,0 5-80,0-6 1,0-3 0,1-9 8,4-2 1,-2 2 0,5 0-1,3-1 45,0-2 0,-2 1 1,0 1 6,1 1 0,1 2 0,1-4 0,-2 4 47,-1 1 0,0 2 93,4 4-30,-6 0 1,-1 6-1,-6 2-54,0 4 1,0-3-1,0 0-118,0 1 0,0 1-253,0 2 1,0-4 0,1-2-53,4-1 0,-3 3 381,7-5 0,0 6 0,4-2 0</inkml:trace>
  <inkml:trace contextRef="#ctx0" brushRef="#br0" timeOffset="5951">2366 208 7786,'0'-13'-527,"0"0"1,0 4 944,0 1 1,0 3-306,0-3-17,0 5 0,-2-3 0,-1 7-2,-1 4 0,-5-2 1,3 4-1,1 0-34,-1 0 1,0 2 0,3 4 0,-3-1-64,-1-4 1,4 4 0,-1-3 0,2 2 0,2 2 0,2-1 0,2-3-1,5-5-142,2-2 1,-2-2-1,0 0-79,1 0 1,0-2 0,0-1-36,-1-1 0,-5-6 157,5 1 1,-6 2 342,1-2 118,4 0-207,-7 2 0,5 3-140,-6 8 1,1 2-1,2 4-104,2-1 1,3-5-1,-2 3-339,1-1 0,2-2 431,4-4 0,0-5 0,0-3 0</inkml:trace>
  <inkml:trace contextRef="#ctx0" brushRef="#br0" timeOffset="6809">2496 91 7903,'-13'5'-476,"4"-3"0,2 4 529,1-1 1,1 4 0,2 7 1,-2 2 1,1-1 0,4-4 0,1 2-66,4 2 0,-2-3 0,4 4 0,0-4-46,0 0 1,-2-3-1,2-1-225,-1-1-207,4-6 416,-3 3 1,1-8 0,-4-2 57,-3-5 1,-1 2-1,0-2 50,0-1 1,2 3 63,2-2 1,-2 5 0,2-5 179,-3-1-97,5 4 88,2-6-91,5 5 0,-5-2-12,1 1 0,-5 5-22,5-2-41,-6 4 1,7 2-65,-6 4 0,1 2-33,-5 6 0,0 0 1,0 0-7,0 0 1,0-4 37,0 0 1,0-5-60,0 5 1,1-6 0,2 0-64,2-6 1,-1 0 0,-3-4 0,2-1 1,2 1 0,0 0 1,-2-3-1,3 2 50,1 3 1,-2-4-1,2 3 1,0 0-1,-1-1 1,1 1 0,1 0-1,2 2 153,1-2 1,2 5 106,0-4 1,-5 5-107,-4 5 0,-2-2 1,-2 5-87,0 3 1,0-4 0,0 2-237,0 1 1,0 1-245,0 2 1,1-1-199,3-3 640,-2-4 0,4 1 0,-6 2 0</inkml:trace>
  <inkml:trace contextRef="#ctx0" brushRef="#br0" timeOffset="7536">2731 25 8060,'-13'-4'-1374,"2"-2"1368,2-1 0,2 4 4,2-1 0,4 8 1,-3 5-1,4 2-133,4 2 0,-1 0 0,4 0 0,0 1 135,1-1 0,0 0 0,5 0 0,0 6 0,1 1 0</inkml:trace>
  <inkml:trace contextRef="#ctx0" brushRef="#br0" timeOffset="7537">2875 182 8060,'-9'-4'-221,"1"-1"0,3 1 0,-2 3 651,1-4-335,2 4 1,5-4 0,4 8 0,2 3-34,0 1 0,5-2 1,-3 2-1,2 0-98,2 0 0,0-2 1,0 4-298,0 1 1,1-3-1,-1 0-97,0-1 1,-5 0 429,1-2 0,0-2 0,4 3 0</inkml:trace>
  <inkml:trace contextRef="#ctx0" brushRef="#br0" timeOffset="7538">3019 156 8060,'-9'-4'24,"0"-1"189,-1 2 0,-1 2 1,-2 1-57,0 0 1,4 0-1,2 1 1,-1 4-220,1 3 0,0 0 0,-3 0 0,2 2-16,3 2 0,-1 0 0,3-2 1,-1-1-509,1 1 1,0 0 585,-2-1 0,-2 2 0,-6-4 0</inkml:trace>
  <inkml:trace contextRef="#ctx0" brushRef="#br0" timeOffset="8217">3463 51 8055,'-12'-1'-100,"2"-2"0,2-1-47,-3 1 1,6 0-1,-1 0 116,0-1 0,3-1 206,-6 5 0,5 0-17,-5 0 0,6 2 1,-2 1-15,-1 1 0,3 2 0,-4-2-118,1 5 0,0-3 1,3-1-69,-1 1 0,-1-3-5,5 6 0,6-5 1,3 3 8,3-1 0,1 3 0,0-5 0,0 1 15,0 1 0,0-4 1,0 6-1,0-1 0,0-1 1,-1 1-1,-2-1 0,-3 1 115,-1 0 1,-2-2-1,-4 3 250,0 3 1,0 0-137,0 2 0,-6-4 0,-2-2 0,-4-1-88,-1-3 1,-4-2-1,-1-1 1,1 0-183,-2 0 1,4 0 0,-2 0-1,3 2-468,0 2 0,1-2 0,0 2 532,0-3 0,0 5 0,0 1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11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38 8059,'-6'-7'-405,"0"0"0,-4 4 556,1-1 1,5-1 0,-5 5-137,-1 0 0,3 0 115,-2 0 1,5 0 165,-5 0 0,6 2-132,-1 2 0,-2-1 0,0 4 257,-1-1-383,4-2 0,-7-2-302,6 2 75,-1-2 1,5 5 110,0-3 1,2-2 0,1 4 31,1-1 1,6-2 0,-1 5 48,2-3 1,-2 1-1,0-1 7,1 3 1,2 2 0,-1 1 0,-2-3 12,-5 2 1,2 2 0,-2 1 72,-1 0 1,-1 0 0,-2 0 163,0 0 1,-6 0-1,-3-1-111,-2-3 0,-2-3 1,0-6-1,-1 0-83,1 0 1,0 0 0,0 0 0,-1 0 86,-4 0 0,8-5 0,-3-1-787,2-1 1,3 0-1,1-3 151,1 1 1,2 5-1,5-4 1,4 3 109,3 2 1,0 0-1,0 0 373,2-1 0,8-1 0,2 5 0</inkml:trace>
  <inkml:trace contextRef="#ctx0" brushRef="#br0" timeOffset="627">288 169 8059,'-13'0'233,"5"0"103,-1 0 1,4 0-341,-3 0 72,5 0 0,-2 2-128,10 2 0,-2 2 0,4 4-151,-1-1 1,0-5-736,-2 5 613,3-1 1,2 0 332,0-4 0,-6 3 0,2 1 0</inkml:trace>
  <inkml:trace contextRef="#ctx0" brushRef="#br0" timeOffset="1200">288 78 8059,'-4'-9'51,"0"0"0,-5 5 0,3-3 158,-1 1 1,4 0-364,-1 2 0,2 4 1,2 0-191,0 7 0,4 0 1,2 2-1,2 1 344,2 2 0,1 7 0,2 1 0</inkml:trace>
  <inkml:trace contextRef="#ctx0" brushRef="#br0" timeOffset="1201">445 195 8050,'-13'-7'-314,"4"1"-13,1 6 1,3 0 430,-3 0 0,5 2-3,-2 2 0,4-1 1,2 4-1,2 0 19,2 1 1,0 0 0,-2 5 0,3-1-27,1-3 0,-2 2 0,2-2-11,-1 3 1,2 1 0,-3 0-17,-2 0 0,-2-4 1,-1-1-37,0 2 1,0-2-28,0 0 0,-6-5-103,-2 2 1,-3-5-1,1-3 1,3-3-430,1-1 1,-2-2-1,2-4 528,-2 0 0,0 0 0,-5 0 0</inkml:trace>
  <inkml:trace contextRef="#ctx0" brushRef="#br0" timeOffset="1778">445 25 8050,'-7'-5'-138,"-5"3"0,5-4-230,0 1 204,-5 3 0,11-2 0,-4 8 164,4 5 0,12 2 0,4 2 0</inkml:trace>
  <inkml:trace contextRef="#ctx0" brushRef="#br0" timeOffset="1779">719 117 7583,'-11'-2'947,"2"-2"-807,3 3 1,8-5-1,2 6 1,3-2-9,1-2 1,3 3 0,-2-4-1,3 4-176,1 1 0,4-2 0,0-1 0,-1-1-218,-1 1 1,-6 2 0,-1 1 0,3 0-416,0 0 1,2 0 203,0 0 1,-4 0 472,0 0 0,-12 5 0,1 3 0</inkml:trace>
  <inkml:trace contextRef="#ctx0" brushRef="#br0" timeOffset="2352">706 208 9286,'13'0'133,"1"0"1,-1-1 0,0-2-183,0-1 1,0-2-1,0 3 1,0-1-322,0 1 1,4 1-1,1 2 370,-2 0 0,4-6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59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0 155 7830,'0'-6'-251,"0"0"948,0 4-262,0-6-243,0 7-113,0-3 1,1 4-25,2 0 0,-1 1 0,4 2 1,-2 3-46,-2 2 0,2 1 0,0 0 0,0 1 2,0-1 0,2 0 1,-3 1-1,0 1 38,1 1 0,-2 1 0,3-4 22,-1 0 1,0-4-1,-2-1 59,1 0 1,1-3-1,-2 1-35,2-4 1,0-3-1,-2-4 1,2 0-146,1 0 0,-3-4 0,2 0 0,-1-1-31,0-2 1,3 2-1,-3-1 1,-1 2 9,-1 2 1,2 1 0,0 1 0,-1 0-251,-1-1 1,-1 4-408,0 0 0,1 4 79,2-1 1,-2 3 647,2 3 0,2 2 0,1 4 0</inkml:trace>
  <inkml:trace contextRef="#ctx0" brushRef="#br0" timeOffset="433">210 201 8897,'7'0'-274,"-1"0"0,-3-3 1,3-1 334,1-1 1,-2 2 0,1-3-62,1-1 1,-2 2 0,0-2 85,-1 0 0,0-1 1,-2-1-19,2 0 0,-1 3 0,-4 0 0,-2-1 0,0 3 0,-3 1 1,-1 2 29,-1 1 0,-1 0 1,0 1-1,0 1 9,0 1 1,-1 4 0,1-1 0,0 2-1,0 1 0,3 0 0,1 0 0,0 0-92,0 1 1,3-1 0,-1 0-1,2 0 12,1 0 1,0 0 0,1-1 0,2 0-156,3-2 0,2-3 0,1 2 1,0-1-273,0-2 0,4-1 0,0-1 0,0 0-1191,0 0 1591,3 0 0,-1-4 0,3-1 0</inkml:trace>
  <inkml:trace contextRef="#ctx0" brushRef="#br0" timeOffset="766">402 146 8072,'5'0'623,"-1"-1"-485,-4-2 1,-1-1-236,-2-2 1,1 2 86,-4 4 0,3 0 1,-3 0 70,-1 0 0,2 4 1,0 2-1,0 2 69,0 1 0,3 0 1,-2 0-1,1-2-43,0-1 0,0 0 0,3 3 1,0 0-107,0 0 1,1 0 0,2 0-128,3-3 0,2-2 0,1-4 0,0 0-111,0 0 0,1 0 1,2 0-1,0 0-350,-1 0 1,2-4 606,-1-2 0,0-3 0,-2 0 0</inkml:trace>
  <inkml:trace contextRef="#ctx0" brushRef="#br0" timeOffset="1016">503 73 8090,'5'4'99,"-1"-3"1,-4 2 515,0-6-683,0 2 0,0-2 0,0 6 122,0 3 0,0 2 0,0 2 0,1-1-63,2 0 1,-2 1-1,3 2 1,-1 2-39,0 1 1,1 1 0,-2-3 0,1 0-69,-1 0 0,0 3 1,0-4-1,1-1-196,-1-1 0,-1-4 1,-1 0-705,0 1 1015,0-3 0,-4-4 0,-1-5 0</inkml:trace>
  <inkml:trace contextRef="#ctx0" brushRef="#br0" timeOffset="1466">530 210 6910,'4'-5'546,"2"2"0,2-2-430,2-1 0,-4 2 1,0 0-1,1 1-35,1 0 0,1-3 0,0 1 0,0 1-72,1 0 1,-1-2-1,0 2 1,0 0-71,0 0 0,-3-2 1,0 3 126,1 1 0,-2 1 8,2 1 1,-6 0 0,-1 1-1,-4 2 17,-2 3 1,-2 2 0,2 1 0,-2 0 71,-1 1 1,1-1 0,2 0 0,2 0-48,0 0 1,3 0 0,-2 0-91,2 1 0,2-2-28,2-2 1,2 1 0,4-4 0,0-1-136,0-1 1,3-5 0,1-1-1,1-1-45,-1 0 0,2-1 0,-3-5 0,-1 0-78,0 1 1,-3 1 0,-2 1-1,-3 0 133,-2-1 1,-1 1 0,0 0 0,-1 0 137,-2 0 1,-3 4 0,-5 1-1,-3 1 114,0 0 1,2 0 0,-2 3 0,1 0 30,1 0 1,2 0-1,1 0 1,0 1-56,0 2 1,1-1 0,2 4-321,3 1 1,2 1-1,1 1-97,0 0 0,3 0 0,2 0 0,2-2 316,3-1 0,5 0 0,-1 3 0</inkml:trace>
  <inkml:trace contextRef="#ctx0" brushRef="#br0" timeOffset="1800">841 128 8059,'0'9'862,"0"-3"-822,0 0-36,0-4-43,0 2 0,0 0 124,0 2 0,0 3 1,0 0-1,1-1-42,2-2 1,-2 2 0,2-2 0,-2 2 92,-1 1 0,0 1 71,0-1 0,0 0-22,0 0-230,0-4 0,0-5 0,1-6 0,1-2-15,1-1 0,0-3 0,-3-1 0,1 1-123,2-1 1,-2 3 0,3-2-1,-1 1-69,0 2 1,3 0-1,-2 1 1,2 1-635,1 1 886,-3 4 0,8-6 0,-2 3 0</inkml:trace>
  <inkml:trace contextRef="#ctx0" brushRef="#br0" timeOffset="2750">1215 110 7976,'6'0'1046,"1"0"-722,-5 0 1,2-1-204,-4-2 78,0 2 0,0 4-171,0 6 0,0 0 1,0-1-1,0 2 18,0 0 0,0 1 1,0 1-1,-1 0-45,-2-1 1,2 0 0,-2 0-44,2 2 0,1-1 1,0-3-137,0 0 1,-2-4-85,-1-2 94,2-2 0,-4-5 0,3-2-30,-1-2 0,-1-1 1,2 0-1,-1-1 126,1 1 1,-2 3 0,0 0 0,0-1 74,0-1 0,-3 2 35,1 0 1,-2 1 0,-2-1 83,1 2 0,0 3 70,0 1 1,3 0-150,0 0 0,4 5 140,-1 1 1,2-1 0,1 1-98,0 1 1,0-2 0,1 0 0,2-1-32,3-2 0,2 0 0,2 0 0,2 1-154,4-1 1,1-2 0,2-2 0,2-2-671,4-1 0,1-1 769,2-3 0,-1-4 0,0-2 0</inkml:trace>
  <inkml:trace contextRef="#ctx0" brushRef="#br0" timeOffset="3399">1626 146 8125,'6'-4'-180,"-2"2"588,-4-4 0,0 0-182,0-3 1,-3 3-1,-2 1-101,0 1 1,-1 1-1,-3 3-67,0 0 1,0 0 0,0 0-1,0 0-50,0 0 0,-1 3 0,2 1 1,1 0-29,1 0 1,0 2 0,-2-2-1,1 0-70,1 0 1,4 3-58,-1-1 1,4 1 73,5-1 0,0 2 0,7-5 0,0-1 4,2-1 0,3-1 0,-1 0 0,-1 1 64,-1 2 0,-2-2 0,1 3 0,-1-1 70,-2 0 1,-1 3 0,-2-2 56,-2 1 1,2 1 0,-5 3 0,-2 0-7,-3 1 1,-4-2 0,-6-1 0,-1-1 22,-1 1 1,2-3 0,-2 0 0,-1-1-63,1 0 1,3 0-1,-1-3 1,2 0-281,1 0 0,-1-1 0,1-2-960,0-3 0,4 1 600,2-1 0,3 1 0,3-1 563,3 3 0,2-2 0,1 0 0</inkml:trace>
  <inkml:trace contextRef="#ctx0" brushRef="#br0" timeOffset="3682">1818 155 8397,'-9'0'304,"0"0"-221,0 0 0,0 1 0,0 2 85,-1 3 0,1 2 0,0-1 1,1-1-66,2 1 1,-1 1 0,4 1-65,1 0 1,1 0 0,1 1-164,0-1 1,1-1 0,2-1-1,3-1-414,2 1 1,1-3 0,0 0 0,2-1 537,1 0 0,2 0 0,4-3 0</inkml:trace>
  <inkml:trace contextRef="#ctx0" brushRef="#br0" timeOffset="4100">1964 192 8083,'0'-9'-115,"0"3"1,0 0 202,0-2 0,-1 4 0,-1 0-43,-1 0 1,-1 3 0,1-2 34,-3 2 1,-2 1-1,-1 1 1,0 2 114,0 3 1,0 2-1,0 2 1,2-1-68,1 0 1,1 0-1,-2 0 1,2 0-91,1 0 1,1 1 0,3-1-49,0 0 1,1-4 0,1-1-74,1 0 0,5-3 0,0 2 1,3-3-280,1-3 1,-1-1 0,0-3 0,1 1-15,-1-1 1,-1 2-1,-1 0 1,0-1 254,-3 1 0,1 2 0,-3-2 20,1 1 547,-3 1 1,1 3 5,-6 0 0,-1 4 0,-2 2-206,3 2 0,2-1 0,1-1-198,0 1 1,0-2 0,1 0-143,2-1 0,-1-1 1,4-3-1,1 0-500,1 0 0,-2 0 1,0 0 593,1 0 0,2-4 0,0-1 0</inkml:trace>
  <inkml:trace contextRef="#ctx0" brushRef="#br0" timeOffset="4349">2065 91 7559,'5'0'1211,"-1"0"1,-1 1-1024,0 2 1,0 3 0,-3 3 0,0 0-114,0 0 0,0 1 0,0 1 0,1 1-43,2 0 0,-2 1 1,2-1-1,-1 0-734,1 1 1,-1-3 0,5 3 216,0-3 1,-2-2 0,1-2 484,1-3 0,1 2 0,1 0 0</inkml:trace>
  <inkml:trace contextRef="#ctx0" brushRef="#br0" timeOffset="4766">2257 164 8078,'-6'0'-458,"0"0"0,1-1 0,-3-1 1442,2-1 0,0 0-712,-3 3 0,0 0 0,0 0-91,0 0 0,3 4 1,1 2-1,-1 2-21,1-2 0,3 2 0,-1-2 1,2 2-91,1 1 0,0 0 0,0 0-81,0 1 1,1-5-1,2-1 1,3-1-212,3 0 0,0 0 0,0-3 0,1 0-169,2 0 0,-2-1 1,3-1-1,-3-2 43,-1-1 1,0 0 0,-1-3 0,-2 2 179,-3-1 0,1-1 1,-1-1 142,-1 0 1,-1 0 0,-1 0 429,0-1 1,-4 5 126,-2 2 1,-2 2-174,-1 1 0,4 4 0,2 2-228,2 3 0,1 0 0,0 0-193,0 0 0,3 0 0,1-1 0,1-1-255,2-1 0,-2-2 0,1 1 1,1-1-1100,1-2 1416,2-1 0,-1 3 0,0 1 0</inkml:trace>
  <inkml:trace contextRef="#ctx0" brushRef="#br0" timeOffset="5048">2403 137 8078,'-5'1'566,"1"1"-179,0 1 0,3 1-211,-2-1 1,2 2 0,1 4 33,0 1 1,1-1-1,1 0-3,1 0 1,1 0-119,-1 0 0,-2-3 155,2 0-308,-2-4 0,-1-2 0,0-6 11,0-2 0,4-4 0,1 0 0,1 1-121,0 1 0,0 0 1,4 1-1,-1 1-269,0 2 0,3-1 1,0 3 442,-1-1 0,4-1 0,-1-3 0</inkml:trace>
  <inkml:trace contextRef="#ctx0" brushRef="#br0" timeOffset="5832">2741 183 7993,'9'-4'-1218,"-1"-1"2292,-2-5-114,2 1-101,-7 0-570,4 4 0,-5 2 0,0 6-117,0 3 1,0 3 0,0 3-1,0 0-135,0-1 0,-4 3 1,1 0-1,1 2-143,1-1 1,-2 0-1,0 3 1,1 0-141,1 1 1,1-5-1,0-1 1,0-1-103,0 1 0,0-4 0,1-4-316,2-1 1,-1-1 0,3-4 663,-1-2 0,4-2 0,-3-4 0</inkml:trace>
  <inkml:trace contextRef="#ctx0" brushRef="#br0" timeOffset="6149">2759 128 8144,'0'-9'334,"0"3"1,1 1-70,2 1 0,-1-3-272,4 4 1,-3 0 0,4 3-16,0 0 1,1 0 0,1 0-1,0 1-41,0 2 0,0 3 0,0 2 0,2-1 33,1-1 1,-2 0 0,2 3 0,-2 0 35,-1 0 1,0 0-1,-3 1 1,-2-1 52,0 0 1,-3-3 0,1 0-1,-4 0-6,-4-1 0,-6 2 0,-1-3 0,-1 0-18,-2 1 0,-2-2 0,-3-3 1,0 0-15,1 0 1,3 0 0,3 0 0,1 0-354,2 0 0,1 0 0,2-1-152,1-3 0,4 3 0,5-3 0,4 1 484,2 0 0,-1-4 0,6 2 0</inkml:trace>
  <inkml:trace contextRef="#ctx0" brushRef="#br0" timeOffset="6715">2997 128 7993,'-9'0'546,"3"0"421,-1 0-734,5 0 1,-1 1 0,5 2-69,1 3 0,4 2 1,-4 1-1,-1 0-82,-1 1 1,2-1 0,0 0-191,-1 0 0,-1-3 1,0-1-1,1 0-339,1 0 218,0-3 1,1 1-37,2-6 0,1-2 0,0-3 0,-1 0 29,1-1 0,2 4 0,0-5 0,0 1 210,0 1 0,-3 1 0,0-2 0,1 0-16,1 0 1,2 3 218,-1 0 1,0 1-74,0-1 1,-4 3 0,-2 6 100,-2 3 0,-4 2 0,-1 1 0,0 1 67,0 2 0,-2-2 0,3 3 1,1-2-44,1 1 0,1-5 1,0 3-1,1-1-160,2-1 1,-1 3-1,4-8 1,2-1-192,3-1 0,-1-1 0,3 0 0,0 0-201,-1 0 0,3-4 1,-3-2-1,-1-3 40,0 0 1,-3-1-1,-2-1 1,-3-1-13,-2 1 1,-1 0 0,-1 2-1,-2 0 192,-3 0 0,-5 3 1,-3 1-1,0 1 308,-2 2 0,-1 1 0,-2 1 1,2 0 32,2 0 1,-1 0 0,3 1-224,2 2 1,2 2 0,3 4-188,3 0 0,3-1 1,3-1-1,3 0-349,2 0 0,1-2 520,1 1 0,3 0 0,1 3 0</inkml:trace>
  <inkml:trace contextRef="#ctx0" brushRef="#br0" timeOffset="6966">3316 155 7993,'0'9'455,"-3"-2"0,-1-2 0,0 0-323,0 0 0,0-2 0,2 3-46,-1 1 1,0 1 0,3 1 12,0 0 0,0 4 1,0 0-1,0 0-6,0 0 0,0 3 0,0 0 1,0 0-273,0-1 1,0 2-1,0-2 1,0-1-165,0-2 0,0-2 0,1-2 0,1-1-192,1-1 1,1-4 0,-2 0-557,1-4 1091,0-3 0,-3-8 0,0-1 0</inkml:trace>
  <inkml:trace contextRef="#ctx0" brushRef="#br0" timeOffset="7499">3289 210 7312,'0'-9'-324,"0"3"1,0 0 967,0-1 0,0 2 1,1-1-527,2-2 0,-1 0 0,4 0-38,1 2 1,-2-1 0,2 4 0,0 1-15,1 1 0,1-2 0,0 0 0,0 1-86,0 1 0,0 1 0,0 1 0,-2 2 26,-1 3 1,-3 3 0,2 2 12,-1 1 0,-2 2 0,-5-3 1,-3 1-12,-2-1 0,-1-1 0,-1 0 0,1 2-38,0 0 0,0-1 0,0-4 0,0-2-112,0-1 1,-1 2-622,1-3 683,4 0 0,2-4 0,6-1 0,3-1 82,2 1 0,2-2 1,-1 0-1,0 0 8,0 0 0,3-2 1,1 2-1,1 0 31,-1 0 1,2-2-1,-3 2 1,0-1-23,2-3 0,-3 3 0,3-1 1,-1-1 15,-2-1 0,-1-1 0,-1 0-69,-3 0 0,1-1 0,-4 1-23,-1 0 0,-5 1 0,-3 2 0,-2 3 66,-2 2 0,1 1 0,-1 0 0,-1 0 148,-1 0 1,0 1-1,3 2 78,-1 3 1,1 2 0,1 1 0,2 0 19,3 1 1,-1-1-1,1 0-198,1 0 1,1 0-1,2 0 1,2-1-114,3-2 1,2 3 0,1-4 0,0 0-368,1-2 1,0-1 0,1 0 0,2 1-544,1-1 1,-2-2 965,4-3 0,-5-2 0,2-4 0</inkml:trace>
  <inkml:trace contextRef="#ctx0" brushRef="#br0" timeOffset="8232">3591 146 7993,'5'4'706,"-1"-3"1,-4 4-321,0-2 0,0 2-149,0 5 1,-1-1-1,-1 0-88,-1 0 1,0 0 0,2 0-144,-3 0 1,3 1-186,-2-1 19,2 0 0,2-4 1,1-3-1,3-4-223,0-4 1,1-3-1,3-2 1,0-3 96,0 0 0,1 2 1,1-3-1,2-2 24,-2 0 0,-1 2 1,-1 1-1,0 0 215,0-1 0,0 4 0,0-1 0,-2 2 251,-1 1 0,-1 0 403,1-1-205,-2 5 1,-5 2-143,-2 6 0,2-1 0,-3 4 0,1 2-124,0 0 0,-1 1 0,2 0 0,-1 0-31,1 0 1,1 3 0,1 1 0,0-1-43,0 1 1,0-2 0,0 3 0,0 0-107,0-3 0,0 0 0,0 0 0,1 1-209,2-1 0,-2-3 0,2-2-1054,-2 1 621,-1-3 0,0-1 391,0-6 1,0-2-1,0-4 278,0-1 1,0 4-1,0 0 265,0-1 1,0 2 0,0-1-83,0-1 0,1 3 1,2 1-1,2 1-24,0-1 0,3 2 0,-2-3-144,2 0 1,1 3-1,1-3 1,-1 2-208,0-1 1,0 1 23,0-4 0,-1 3 0,-1-2 55,-1 1 0,-4 0-276,1 1 30,-2 2 444,-1-3 0,0 5 0,0 2 146,0 3 0,0 2 0,0 1 0,0 0 592,0 1 0,0-1 1,0 0-857,0 0 1,0 0 0,0 0-1113,0 0 1161,0-4 0,5 4 0,0-4 0</inkml:trace>
  <inkml:trace contextRef="#ctx0" brushRef="#br0" timeOffset="8431">3874 18 7993,'-10'-1'402,"-3"-2"0,3 1-388,-2-4 1,7 4-216,5-1 0,4 2 1,5 2 104,0 2 1,-3 1 0,1 3 0,-1-1-117,-1 1 0,0 3 0,-3 1 0,2 1 212,1-1 0,-3-1 0,2-1 0</inkml:trace>
  <inkml:trace contextRef="#ctx0" brushRef="#br0" timeOffset="8715">3901 137 7993,'1'6'-1707,"1"0"1547,1 1 1,0 1 0,-2 1 939,2-3 1,-2-1 620,2-2-1172,-2-2 0,0 3 1,2-4-173,4 0 1,-2-1 0,1-1 0,0-2-168,-1-1 1,3 2 0,-3-3-1,1-2-116,0 0 0,-3 2 0,2 0-68,-1-1 1,0-1 308,-4-1 1,-2 3 0,-1 1 229,-3 1 1,-2 1 0,-1 4-56,0 2 1,0 2 0,1 4-1,1 0-159,1 0 1,3 0 0,0 0 0,2 0-186,1 1 0,0-1 0,0 0-163,0 0 0,4-1 1,3-1-1,1-2-1002,1-1 1319,0-1 0,4 1 0,1 2 0</inkml:trace>
  <inkml:trace contextRef="#ctx0" brushRef="#br0" timeOffset="9082">4084 82 8384,'-4'5'435,"-1"-1"1,-4-4 0,-1 0-170,1 0 0,1 1 0,1 1 0,1 1-35,-1 0 0,-1-1 1,0 1-250,2 3 1,-2-1-127,5 1 0,3-3 0,4 2 0,2 0-85,1 0 0,4-2 1,1 2-1,-1 0 73,-1 0 0,3-2 0,-1 2 1,-1 1 122,-1-1 1,-1 1-1,0 2 66,0-2 0,-3 2 0,0-2 7,-2 2 0,-1-2 1,-3 0 19,0 2 0,-4 0 0,-2 0 0,-4-1 6,-2-1 0,1-3 1,-3 2-1,0-1-17,-1-2 1,1-1 0,-2-1 0,2 0-102,1 0 0,0 0 0,4 0 0,1-1-366,2-2 1,1-2 0,3-4-593,-1 0 0,4 1 1010,5 2 0,2-3 0,1 4 0</inkml:trace>
  <inkml:trace contextRef="#ctx0" brushRef="#br0" timeOffset="9332">4184 91 7959,'-9'0'272,"3"-3"0,1-1 376,1-1 0,1 2-657,3-3 1,1 4-103,2-1 1,-1 2-243,4 1 0,-3 3 0,2 1-256,-1 1 0,-1 1 609,-3 3 0,4 1 0,1-1 0</inkml:trace>
  <inkml:trace contextRef="#ctx0" brushRef="#br0" timeOffset="9497">4203 283 7936,'-10'0'142,"1"0"0,3 0 0,0 0 490,-1 0 0,3-1-524,1-2 1,6 1 0,3-3-383,2 1 0,-2 1 274,0 3 0,0 0 0,4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08.0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28 10150,'0'-5'-56,"0"1"0,0 3-197,0-2 223,0 2 1,1-3 9,2 4 20,2 0 0,3 1 48,-2 2 0,-1-2 0,-3 3 2,1 0 1,0 1-29,-3 4 1,0 0-89,0 0 0,-3 0 0,-1 0-16,-1 0 0,3-2 0,-2-2 3,0-1 0,2 0 69,-4-1 78,4 2 43,-2 0 1,5-1-22,2-4 0,2 0-58,4 0 0,-3 0 1,0 0-61,1 0 0,-2 0-230,1 0 0,0 0-136,3 0 1,-3 0-1,0 0-531,1 0 1,-1 0 924,0 0 0,0 0 0,3 0 0</inkml:trace>
  <inkml:trace contextRef="#ctx0" brushRef="#br0" timeOffset="398">146 1 8281,'-6'0'1045,"0"0"1,3 0-519,-3 0-354,4 0 0,-2 0-191,4 0 0,0 4 95,0 2 1,0 2-92,0 1 0,0 0 0,0 0-48,0 0 1,3-3 0,0 0-41,-1 1 0,0 1-227,1 2 1,-2-4-408,2 0 1,-1-4 735,1 1 0,2-2 0,4-1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15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327 183 8081,'-13'0'-1183,"4"0"1570,0 0 1,5 0 131,-5 0 1,5 0-213,-5 0 1,6-2-63,-1-2 0,-3 3-144,-2-4 1,2 4 0,-2 1-200,-1 0 0,2 0 0,0 0 67,-2 0 1,-2 0-1,-1 0 1,0 0-28,0 0 1,4 1-1,0 2 1,-1 2 27,-1-3 1,-2 4-1,-1 0 23,1 1 0,2-2 0,1 2 24,1-1 1,2 0 0,-4-4 5,3 3 1,5 1 106,-1-2 39,2-3 0,4 5-109,2-6 0,3 0 0,6 0-51,0 0 1,-1 2 0,-2 1 0,-1 1-28,1-1 1,2-2 0,1-1 0,0 0-5,0 0 1,0 0 0,0 0 3,0 0 1,0 0 0,0 0 14,0 0 0,0 2 1,0 1-45,0 1 0,0 0-30,0-4 1,-4 5 30,0-1 1,-6 2 24,1-2 0,-2-1 52,-2 6 0,-2-6 0,-2 3 18,-5-1 1,2-3 0,-2 4-1,-1-2 6,-2 0 0,-1 2 0,0-3 0,0 3-34,0 1 0,0-2 1,0 2-1,0 0-31,0 0 1,0-2 0,0 2 0,0 0-30,0 0 0,-1 1 0,1 2 38,0-1 1,2-5-1,1 3 37,1-1 1,4 3 19,-3-5 0,5 2-43,-1-2-22,2-2 0,2 5 4,0-3 0,2-2 34,2 2 1,-3-1 0,5 0 44,0 1 0,1 2 1,6-3 15,0 1 0,-4 1 0,0-5 1,1 0 11,2 0 0,1 0 0,0 0 0,0 0-52,0 0 0,0 0 1,0 0-1,0 0-56,0 0 1,0 0 0,0 0 0,0 0-102,0 0 1,0 0-1,0 0-128,1 0 1,-6-5-1,1 1-175,1 1 1,-3 2-617,2 1 1,-5 0 1025,5 0 0,0-6 0,4-1 0</inkml:trace>
  <inkml:trace contextRef="#ctx0" brushRef="#br0" timeOffset="1681">431 523 7608,'-7'-9'-812,"1"2"881,0 1 0,5 0 481,-3 2-389,2 2 0,2-2 1,-1 7-65,-4 1 1,4 6-1,-4-1-85,4 3 1,1 1-1,0 0 1,0 0-98,0 0 0,0 0 0,0 0-119,0 0 1,0 0-198,0 0 1,0 0-17,0 0 1,1-5 416,4-4 0,-4-3 0,5-1 0</inkml:trace>
  <inkml:trace contextRef="#ctx0" brushRef="#br0" timeOffset="2269">379 575 7869,'-9'-2'88,"1"-2"1,6 3-151,2-4 1,2 4 0,6 1-89,2 0 1,2 0 0,1 0 0,0 0-164,0 0 0,-4 0 313,0 0 0,-1-6 0,5-1 0</inkml:trace>
  <inkml:trace contextRef="#ctx0" brushRef="#br0" timeOffset="2858">523 510 7984,'-9'0'-332,"0"0"0,5 0 840,-5 0-855,6 0 0,3 0 0,9 1-144,3 3 491,-5-2 0,4 4 0,-3-6 0</inkml:trace>
  <inkml:trace contextRef="#ctx0" brushRef="#br0" timeOffset="2859">536 588 7984,'-9'0'-400,"2"-1"711,1-4-26,2 4 1,5-5-536,3 6 0,4-2 0,5 0-207,0-3 0,0 1 457,0 4 0,0 0 0,0 0 0</inkml:trace>
  <inkml:trace contextRef="#ctx0" brushRef="#br0" timeOffset="2860">706 497 7984,'-13'0'-731,"-1"0"1100,1 0 1,2 1-1,1 2-260,1 1 0,6 6 1,-3-2-1,2 0-153,0 1 0,-1 0 1,5 4-59,0 0 0,0 0-458,0 0 0,6-6 560,3-2 0,2-10 0,2-2 0</inkml:trace>
  <inkml:trace contextRef="#ctx0" brushRef="#br0" timeOffset="3475">497 131 7984,'-9'0'-645,"0"0"1,0 0 978,-4 0 1,5 0-48,-1 0 0,6 1 99,-1 3-196,2-2 0,2 5-129,0-2 0,0-3 1,0 7-72,0 1 1,0-2 0,0 0 34,0 2 0,0-2 27,0 0 1,0-3-64,0 3-37,0-5 0,5 2 0,-1-10 20,-1-3 1,-2 0 0,-1 0 0,0-2-9,0-2 0,2 3 0,1 1 24,1-3 1,0 0 0,-2-1 0,1 2 132,1 1 1,0 5-99,-4-5 1,5 5 42,-1-5 1,2 6 23,-2-1 1,2 4 0,4 3 41,-1 1 1,-5 6 0,5-1-74,1 3 0,-3-1 0,1-1 0,-1-1 22,0 1 0,-2-2 0,3-1 55,2-1 0,-2 2 49,0-3-148,1-1 0,-2-5 1,-2-4-1,-4-4 1,-1-2-73,0-2 1,-1 0 0,-2 0 0,-1 0-91,1 0 1,-3-1 0,1 1-552,3 0 0,0 0-838,2 0 1514,0 0 0,6 0 0,1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21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47 222 8081,'-8'0'-471,"-1"0"1,2-1 401,-2-3 385,-3 2 0,12 2 1,-1 9-186,4 3 1,6-4 0,-4 1-1,3 1-56,2 2 0,1-1 0,2 0 0,-1-3-89,-3 2 0,2-2 0,-2-1 1,3 0-258,1 0 0,0-2 0,0 2-154,0-1 1,-1 0 0,-2-3-338,-2 1 762,-5 0 0,9-10 0,-5-1 0</inkml:trace>
  <inkml:trace contextRef="#ctx0" brushRef="#br0" timeOffset="626">178 196 7634,'-9'0'127,"1"0"1,3 0 40,-3 0 1,3 2 0,-2 2 0,0 5-29,-1 2 1,4-2-1,-3 0 1,0 1-77,-1 2 1,1 1-1,-3 0-101,1 0 0,0 0-474,-4 0 0,6-4 511,3-1 0,-3-5 0,-1 3 0</inkml:trace>
  <inkml:trace contextRef="#ctx0" brushRef="#br0" timeOffset="1208">256 13 8067,'-13'0'-355,"2"-1"0,1-2 621,1-1-280,6-1 1,-3 11 0,6 3 93,0 2 0,0 3 0,0-1 9,0 0 0,0 0 0,0 0 1,0 0-29,0 0 1,5-4 0,-1-1-63,-1 3 0,3 0 1,-1 1-175,3-4 0,-4 3 1,5-7-378,1-1 1,-3-2 551,2-1 0,0 0 0,4 0 0</inkml:trace>
  <inkml:trace contextRef="#ctx0" brushRef="#br0" timeOffset="1209">217 157 8067,'-8'0'297,"-1"0"-371,6-6 1,3 5 0,9-3-56,2 2 1,7 2-1,-1 0 1,-1-1-319,-1-4 1,-1 4 446,4-4 0,-4 4 0,5 1 0</inkml:trace>
  <inkml:trace contextRef="#ctx0" brushRef="#br0" timeOffset="1788">335 392 8067,'0'-8'116,"0"-1"0,0 5 266,0-5 0,0 4-304,0-3-29,0 5 0,0-1 1,0 8-61,0 5 0,-2 2 0,-1 2 0,-1 0-8,1 0 0,2 0 0,1 1-236,0-1 0,0 0 0,0 0-967,0 0 1222,0-6 0,6-1 0,1-6 0</inkml:trace>
  <inkml:trace contextRef="#ctx0" brushRef="#br0" timeOffset="1789">322 275 8129,'-13'0'163,"0"0"0,4 0-451,0 0 0,8 0-657,1 0 945,11 0 0,10 0 0,5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24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66 432 7826,'-9'-5'-759,"0"1"0,5-2 1291,-5 2 1,6 1-204,-1-6 1,3 5-107,1-5 1,1 6-166,3-1 0,-1 2-68,6 2 1,-5 0 0,4 2-68,-3 2 1,0 3 0,-5 6 9,0 1 1,0-6 0,0 1 22,0 1 1,0 2 0,-2 1-59,-2 0 0,2-4 0,-3-2 0,0 0-167,1 0 1,-2-4 0,2 3 268,-5 0 0,-3-5 0,-1 5 0</inkml:trace>
  <inkml:trace contextRef="#ctx0" brushRef="#br0" timeOffset="585">262 209 8065,'-9'-1'-150,"0"-3"0,6 4 336,-1 0 1,3 5-1,1 9-115,0-1 0,0 0 0,0 0-182,0 0 0,4 0 0,2-2 1,0 0-1,1-4 0,0 0 111,3 0 0,-4-4 0,0 3 0</inkml:trace>
  <inkml:trace contextRef="#ctx0" brushRef="#br0" timeOffset="1168">262 53 8065,'-21'0'-183,"3"-5"-1197,4 1 1340,7 0 0,1 5 1,8 3-1,2 5-535,5 3 575,3 1 0,6 0 0,3 0 0</inkml:trace>
  <inkml:trace contextRef="#ctx0" brushRef="#br0" timeOffset="1169">471 249 8065,'-13'0'0,"0"-2"119,0-2 0,4 2 26,0-2 0,8 3 1,1-1-155,7-2 1,5 2 0,1-2 0,0 3-289,0 1 1,0 0-1,1 0 1,2 0-81,2 0 1,-1 0 376,-4 0 0,0 0 0,0 0 0</inkml:trace>
  <inkml:trace contextRef="#ctx0" brushRef="#br0" timeOffset="1758">471 327 8045,'-9'0'117,"0"0"0,6-1 1,1-2-1,4-2 0,7 2-285,3 2 1,1 1 0,0 0-1,0 0-337,0 0 0,0 0 505,0 0 0,6-6 0,1-1 0</inkml:trace>
  <inkml:trace contextRef="#ctx0" brushRef="#br0" timeOffset="1759">771 105 8045,'-8'-2'1068,"-1"-2"-1011,6 3 1,-3-4-1,6 10 1,0 3-103,0 4 0,0-3 0,0-1 0,2 4 52,2 4 1,-1-1-1,4 2 1,-1-1-196,-3 1 0,0-2 0,0 2 1,2-2-430,3-2 0,-4 0 617,5 0 0,-1 0 0,6 0 0</inkml:trace>
  <inkml:trace contextRef="#ctx0" brushRef="#br0" timeOffset="2346">1006 314 8015,'-7'-6'143,"-4"3"762,2-5-1536,-3 5 420,5-3 1,7 6-1,9 1 193,2 4 18,2-4 0,0 5 0,1-6 0</inkml:trace>
  <inkml:trace contextRef="#ctx0" brushRef="#br0" timeOffset="2347">1189 301 7023,'-13'0'430,"6"0"-889,1 0 1,8 0 458,2 0 0,3 0 0,6-6 0,0-1 0</inkml:trace>
  <inkml:trace contextRef="#ctx0" brushRef="#br0" timeOffset="2930">1320 288 7866,'-13'0'1452,"0"0"-2124,6 0-749,1 0 1421,6 0 0,6 6 0,1 1 0</inkml:trace>
  <inkml:trace contextRef="#ctx0" brushRef="#br0" timeOffset="2931">1594 275 7996,'-4'-13'80,"0"0"0,-1 4 1,4 0 192,-3-1 1,2-2-1,-2-1-266,2 0 1,-2 5 0,-2 0-1,0 1-139,0 0 1,1 4-1,0-1 1,-3 2 49,-4 2 0,3 0 1,1 0-1,-3 2-4,0 2 1,-2 3-1,0 6 93,0 0 1,4 0-1,2 0 1,1 1 94,3-1 1,1 0-1,2 0 59,0 0 0,6-2 0,3-2 1,3-5-33,1-2 1,0 2 0,0 1 0,1-2-152,4-2 0,-2-7 1,4-3-1,-1-2-180,-3-2 1,3 0 0,-2 0 0,-2 0-103,-5 0 0,0-5 0,-6 1 1,-1-1 48,-1-1 0,-2 3 0,-2-4 1,-2 1 167,-5 3 1,-2 2 0,-2 1-1,-1 0 192,1 0 0,0 4 0,0 2 0,0 1 381,0 3 1,0 1-149,0 2 0,4 0 1,2 2-136,1 2 0,2 3 0,4 8 0,1 1 27,4 1 0,-2 2 0,5-3 0,2 3-158,2 1 1,1 2 0,0 3-1,0-2-132,0-1 0,0-5 0,0 4 1,1-2-332,-1-4 1,0 4 0,0-3 0,-2-3 390,-2-2 0,8 3 0,-2 6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32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66 183 7967,'0'-9'-934,"-2"1"891,-2-3 1,2 4 931,-2-2-559,3 1 1,-1 0-184,-2 4-87,2 3 0,-8 6 1,6 4-47,1 3 0,-3 1 1,2 0-1,-1 0-21,0 0 1,3 0 0,-2 0-47,2 0 1,2 0 0,0 0-1,0 0-49,0 0 0,2-4 1,2 0-136,5 1 1,-2-3-1,2 1 1,1-3-898,2-2 1134,1-1 0,0-2 0,0 0 0</inkml:trace>
  <inkml:trace contextRef="#ctx0" brushRef="#br0" timeOffset="599">196 222 7967,'-8'0'214,"-1"0"0,6-1 0,-3-2-242,0-2 109,5 1 1,-6 4-20,2 0 0,4 2-32,-4 2 1,4-1-26,1 5 0,1 0 0,2 2 0,3-3-139,1-1 1,2 0-161,4-2 1,-4-2 98,0 2 119,-1-3 151,0-1-9,-3-5 1,-6-1-1,-2-4-95,-1 1 1,-6 6-418,1-1-491,3-4 937,0 7 0,6-11 0,0 5 0</inkml:trace>
  <inkml:trace contextRef="#ctx0" brushRef="#br0" timeOffset="1205">301 196 7967,'-13'-6'101,"0"-3"-144,5 4 301,3-1 1,5 7-79,0 4 1,0-2 0,1 4-32,3-1 0,-2 4-221,2-1 0,-2-2 45,-2 1 1,1-5 0,2 3-290,1 0 220,1-5 0,-4 5-104,4-6 0,-3-1 13,7-4 1,-4 4 0,2-5-85,-1 0 0,-1 5-60,0-3 1,1 1 0,4 0 330,-2-2 0,-3 1 0,3 4 0,3 0 0,-6-1-135,0-4 1,-2 4 901,1-4-367,-2 4 0,3 0 42,-5-4-267,0 4 0,0-4-63,0 10 1,0-2 10,0 5 1,0 1 266,0 4 2,0-6-536,0 5-86,0-11 1,0 4 0,2-8-78,2-1 1,-2-2 0,3 3 36,1-2 0,1-3 1,7 3 66,-1 3 0,-5-4 0,1 1 0,1 2 203,2 2 0,-3 1 0,-1 0 0,1-6 0,4-1 0</inkml:trace>
  <inkml:trace contextRef="#ctx0" brushRef="#br0" timeOffset="1807">549 209 7967,'-13'13'-106,"0"0"250,6-6-53,1-1 1,7-7-1,4-2 1,2-3-128,0-1 1,3 2 0,-4-2 0,0 0-6,0 0 0,0 2-68,-2-3 0,-3 3-174,4-3 270,-4 5 78,-1-3 1,-1 6-1,-2 1 1,-2 4 1,1 2-22,4 6-1,0 0-53,0 0 0,2-6 0,2-2-247,5-4 1,-2-1 0,2 0 0,1 0 255,1 0 0,2 0 0,1 0 0</inkml:trace>
  <inkml:trace contextRef="#ctx0" brushRef="#br0" timeOffset="2419">732 78 7866,'-13'0'-557,"4"-1"1401,0-3-651,1 2 0,1 2 0,2 9-160,4 2 0,1 3 0,0-1 1,1 0-110,4 0 1,0 4-1,5 1 1,-1-2-222,1-2 1,-2-1 0,0-1 0,2-2-877,2-1 1173,1-1 0,6 5 0,1 0 0</inkml:trace>
  <inkml:trace contextRef="#ctx0" brushRef="#br0" timeOffset="3056">954 183 7843,'-13'-6'4,"4"3"1,1-4 111,-3 1 1,4-3-1,-2 5-83,-1 1 0,3 2 0,-2 1 57,-1 0 1,3 0 0,0 1-1,1 4 1,-3-3-1,3 7-78,-1 1 0,4-2 0,-1 0-8,2 2 1,2-2-1,2-1 1,2-1-64,5-3 0,-2 0 0,2-1-129,1 3 0,-3-1 1,2-4-44,1 0 1,-3 0 99,2 0 0,-5 0 0,4 2-271,-2 2 13,-2-3 278,-4 11 1,0-9 0,1 4 100,4-1 0,-2-2 394,5-4 0,1-1 0,4-3-168,0-5 1,0 2-1,-1-2 1,-2-1-255,-1-2 0,-2-1 0,3 0 0,-3 0 31,-1 0 0,3-2 0,-5-1 0,1-1 28,0 1 0,-3 1 0,2 2 98,-2 0 1,-2 0-53,0 0 1,-2 2-1,-1 3 1,-1 8 36,1 8 0,2-1 1,1 2-1,0 1-68,0 1 1,1 2 0,2 0 0,3 2-61,1 2 0,0-2 0,3 1 1,-1-4-188,1-4 1,-2 1 0,-1 4-37,-1 0 0,-2-4-243,-4-1 390,0-5 1,-1 3 149,-4-6 1,2-1 0,-4-4 107,1-3 1,2 0 24,4 0 1,0 3 0,1-2 6,4 1 0,-2 0 1,5 4-167,2-3 1,2-3 0,1 2 5,0-2 0,0 6 0,0-4 38,0 0 0,0 4 36,1-2 0,-1 3-45,0 1 0,-5 0 0,0 1-38,-3 3 1,1-1 0,-3 6-120,2 1 0,-1-2-387,-4 0 0,0-3-998,0 3 1483,0-5 0,6-3 0,1-7 0</inkml:trace>
  <inkml:trace contextRef="#ctx0" brushRef="#br0" timeOffset="3057">1294 0 7967,'-13'0'-126,"0"0"76,0 0 0,1 1 35,3 4 0,-1-2 0,6 5 0,1 3-133,1 0 0,2 2 1,2 0-1,2 0-15,5 0 1,-2 1 0,2-1-1,1 0 163,2 0 0,1 0 0,6 0 0,1 0 0</inkml:trace>
  <inkml:trace contextRef="#ctx0" brushRef="#br0" timeOffset="3718">1464 144 7967,'-8'-6'-107,"1"3"257,3-6 0,1 6 1,-6-1-1,-1 3 197,-2 1 1,5 1-96,3 3 1,2 4-133,2 5 0,6-6 0,3-3-142,2-2 0,3 2 0,-1 1 0,0-3-78,0 0 1,0-2 0,0 0-1,-2-2-51,-2-2 0,3 3 1,-5-5-107,0 0 0,-1 3 210,-6-6 0,-1 2 1,-4-2 136,-3 5 0,-4-2 1,-3 2-28,-2 1 0,3 2 0,-4 1 0,4 0-32,1 0 1,4 0-259,0 0 0,6 1 0,-1 3-56,2 5 0,4-2 0,2 1 0,6-1-165,6 0 1,-1-4 447,2 1 0,4 4 0,-1-1 0</inkml:trace>
  <inkml:trace contextRef="#ctx0" brushRef="#br0" timeOffset="3719">1620 105 7967,'-13'0'0,"2"-2"767,2-2-597,-3 2 0,12-4 59,0 6 1,2 5 0,5 1 0,0-1 89,1 1 0,-4 4-200,5-1 0,-6-2 0,2 1-23,1-3 1,-4 1-56,2-1 0,-1-4-190,1 3 1,2-4 0,4-2-76,-1-3 1,-5-1 0,5 2 105,1-5 0,-3 2 1,2 0 124,1 1 0,-2-3 0,0 5 113,2 1 1,-2 2 308,0 1 1,1 1-249,4 3 1,-4 4-503,0 5 1,-1 0 0,5-2-637,0-2 0,1 1 957,-1-5 0,0 5 0,0-3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37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14 196 8050,'0'-13'-107,"0"0"1,-5 4-1,1 1 113,1-2 0,2 2 1,2 1 723,3 1 0,4 2 0,5 4-605,0 0 0,0 0 0,0 0 0,0 1-139,0 4 1,0 2-1,0 6 1,-1 0-4,-3 0 0,2 5 0,-2-1 0,3 0-90,1 2 0,-2-4 1,-1 4-1,-2-2-80,-3 1 1,4-1 0,-4-4 0,-3 0-202,0 0 1,-2 0-392,0 0 779,0 0 0,-6-5 0,-1-3 0</inkml:trace>
  <inkml:trace contextRef="#ctx0" brushRef="#br0" timeOffset="690">157 118 8085,'-8'-13'-92,"-1"0"1,5 4-51,-5 0 1,12 2-1,1-2 502,6 5 0,3 3 1,1 1-1,-1 0-59,0 0 1,0 0 0,0 0-230,0 0 1,0 4 0,0 2-65,0 1 1,-1-3 0,-2 4-1,-3-1-265,-1 0 0,3-3 234,-5 5 1,0 0 0,-4 4 23,0 0 0,0 0 0,-1 0 1,-3 0-1,-5 0 0,-3 0 1,-1 0-1,0 0 0,-1 2 1,-2 1-1,-2 0 0,2-3 49,2-3 1,1-3-1,0 4 1,-1-3 63,1 2 1,5-4-1,0 0-27,3 0 1,2-5 48,7 4 0,3-4 1,8-1-1,2 0-15,5 0 1,-2-1-1,2-2 1,1-2-70,2 3 0,1-1 1,0 0-1,-1-2-103,-3 2 1,-3 2-1,-6 1 1,0 0-1168,0 0 283,-6 0 0,-3 1 935,-8 4 0,-9 2 0,-7 6 0</inkml:trace>
  <inkml:trace contextRef="#ctx0" brushRef="#br0" timeOffset="2050">118 144 8360,'-4'-9'439,"0"1"0,-1 3 154,5-3-372,-6 5 0,5-5 518,-3 4-506,2 3 1,2-4 0,0 10-102,0 3 1,2 0 0,0 0-1,3 2-133,-2 2 0,3 1 0,-2 2 0,0 1 6,2 1 0,-3 0 0,4-4 0,0 2 17,1 2 1,-5-2 0,2 2 0,0-2 9,-1-2 0,5 0 1,-5 0-1,1-1 3,0-4 1,-3 4-74,2-3-23,-2 2-2,-2-3 72,0-3 1,0-6-43,0-3 0,0 1-74,0-6 1,0 0 0,-2-4-138,-2 0 0,1 0 1,-4 0 70,1 0 1,-3 0 0,3 0 0,1-2 4,-1-2 1,0 2-1,3-2 1,-3 1 117,-1-1 0,4 2 0,-1-2 1,1 2 158,-2 2 0,4-4 1,-3-1-61,2 2 0,2 2 1,0 1 68,0 0 0,2 1 1,1 2 4,1 1 1,6 6-1,-1-3-65,2 1 0,2 3 1,1-2-3,-1 2 0,0 2 0,0 0 0,1 0-18,4 0 0,-4 5 1,4-1-1,-4 0-72,-1 2 0,0 0 0,-1 4 0,-2-1-30,-1 1 0,-6-3 1,2 1-1,0-1 43,-1 0 0,1 2 0,-5 4 1,0 0-22,0 0 0,-6 0 1,-2 0-1,0 0 17,-1 0 0,0 0 1,-4 0-1,-1 0-1,-4 0 0,4-1 1,-4-2-1,4-1 6,1 1 1,0-3 0,0 2-1,0 0 17,0-2 0,1 0 0,2-4 1,1 2 177,-1-3-38,4 0-95,0-2 1,8 0 0,2 0-1,5 0-30,2 0 0,2 0 1,1 0 3,-1 0 0,0 0 1,0 0-1,0 0 37,0 0 0,0 0 0,0 0 0,0 1-6,0 4 0,-4-4 0,0 4 0,1-4-19,1-1 0,-2 0 1,0 0 7,1 0 1,-3 1 0,2 2-49,1 2 1,-3-1-74,2-4 1,-2 2-1,3 0-551,-1 3-184,-6-1 1,7-2-1144,-5 2 1963,-1-3 0,2 5 0,1-6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43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38 210 8015,'0'7'-41,"-2"3"1,-1-4-30,-1 1 1,-2-4 0,3 3 92,-1 0 0,0 1 1,2 5 90,-2-4 0,2 4-142,-2-3 1,4 2-34,4 2 0,2 0-20,3 1 1,1-6 47,-6 1 0,2-6 93,-1 1 1,-4-4 68,3-4 0,-2-3 1,-2-6-76,0-1 0,0 6 0,0-1 1,0-1-35,0-2 0,1-1 1,2 0-83,2 0 0,3 4 0,-2 1-147,1-2 1,2 2-188,4 0 0,0 5 103,0-2 0,-1 5 0,-2 5 293,-1 3 0,-6-2 0,2 6 0,-5-5 0</inkml:trace>
  <inkml:trace contextRef="#ctx0" brushRef="#br0" timeOffset="605">260 340 8015,'-13'0'232,"0"0"-66,5 6 0,1 0 1,4 4-1,-1-1 1,1 1 34,2 2 0,2 1-296,3 0 0,-2-4 0,4-2-365,-1-1 0,-2 2-970,6-3 490,-6-1 940,3-4 0,-6-12 0,0-2 0</inkml:trace>
  <inkml:trace contextRef="#ctx0" brushRef="#br0" timeOffset="1200">234 210 8011,'-5'-9'422,"1"0"-407,-6 7-400,8-4 1,-2 12-1,7 2-408,1 4 793,6-5 0,-2 11 0,5-4 0</inkml:trace>
  <inkml:trace contextRef="#ctx0" brushRef="#br0" timeOffset="1848">430 327 8015,'-9'0'205,"0"0"24,-1 0 1,-1 0-166,-3 0 0,6 0 0,1 2 17,1 2 1,1-1-1,5 6-74,0 1 0,0 2 1,0 1-1,0 0-4,0 0 1,5 0 0,1 0 0,-1 0-36,1 0 1,3-4 0,-5-1 0,1 1 2,0-2 1,-3 5 45,2-3 1,-2 2-53,-2 2 1,-2-5-1,-2-4 1,-5-2-116,-3-2 1,-1 0 0,-1 0 0,-2 0-1,-1-2 1,1-2 0,1-4 0,1 0 149,-4-1 0,4 0 0,-5-10 0,6-1 0</inkml:trace>
  <inkml:trace contextRef="#ctx0" brushRef="#br0" timeOffset="1849">417 184 8015,'-12'-9'95,"3"0"0,-1 5-372,6-5 0,1 6 0,7 0 1,5 5-59,3 2 1,1 5-1,0-3 335,0 1 0,6 2 0,1 4 0</inkml:trace>
  <inkml:trace contextRef="#ctx0" brushRef="#br0" timeOffset="2512">704 275 7976,'0'7'-226,"-4"1"1143,-1-4-741,1-3 0,6 5 0,2-7-116,5-4 1,2 4-1,2-3-173,0 2 0,-4 2 1,0 0-1,-1-1-417,0-4 1,3 4-609,-2-3 1138,3 2 0,1 2 0,0 0 0</inkml:trace>
  <inkml:trace contextRef="#ctx0" brushRef="#br0" timeOffset="3233">743 367 7976,'-13'0'-22,"5"0"704,-1 0 378,6 0-879,-3 0 0,12 0 0,3 0-88,2 0 1,2 0-1,0 0-337,0 0 0,1 0 0,-1 0 0,1 0-362,4 0 0,-4 0 0,3 0 0,-2 0 606,-2 0 0,0 0 0,0 0 0</inkml:trace>
  <inkml:trace contextRef="#ctx0" brushRef="#br0" timeOffset="3964">1540 92 7976,'2'-13'18,"2"0"0,-2 0 580,2 0 1,-4 0-318,-4 0 0,-4 6 0,-5 2-178,0 4 1,-1 2-1,-2 2 1,-2 3-189,2 1 1,2 2 0,2 4 0,2-1-34,1-4 0,2 4 0,-3-3 5,1 2 1,6 2 0,-3-1 51,1-3 1,3 2 0,-1-4 79,6 1 1,0-2 0,6-5 9,1 3 0,2-2 0,1 4 0,0-2-24,0 0 1,0 2 0,0-3-1,0 1-10,0-1 0,0 5 51,0 0 0,-4 2 0,-2 1 69,-1-3 0,-3 1 1,-7 4-1,-5-1 0,-3-2 1,-1-3-1,0-1 74,0-3 1,0-2 0,-2-1-1,-1 0-262,-1 0 1,0 0-1,4 0-504,-1 0 1,7-1 0,3-4-250,2-3 1,2 1-1,2-1 826,2 2 0,9-4 0,8 3 0</inkml:trace>
  <inkml:trace contextRef="#ctx0" brushRef="#br0" timeOffset="3965">1697 197 7223,'-9'0'867,"1"0"0,5 1-867,-2 4 1,4-3-1,1 7-11,0 1 1,0-2 0,0 0-631,0 2 0,4-2-584,1 0 1225,5-5 0,-3 9 0,6-5 0</inkml:trace>
  <inkml:trace contextRef="#ctx0" brushRef="#br0" timeOffset="3966">1710 92 7918,'-7'-6'-368,"-3"-1"8,5-6 133,1 6 0,10 2-192,3 10 0,2 2 419,2 6 0,0 0 0,0 0 0</inkml:trace>
  <inkml:trace contextRef="#ctx0" brushRef="#br0" timeOffset="4565">1854 197 7872,'-13'0'-235,"4"0"436,0 0 0,7 1 1,-3 4 14,4 3 1,5 4-1,2 1 1,1 0-155,3 0 1,-2-1-1,-1-2 1,0-1-2,0 1 1,-2 1 0,2 2 0,-1 0-36,-3 1 1,-2-6-1,-1 1-59,0 1 1,0-3-1,-1 1-304,-4-3 1,-2 0-1,-6-5-35,0 0 1,0-5-1,0 0 372,0-3 0,-6 0 0,-1-5 0</inkml:trace>
  <inkml:trace contextRef="#ctx0" brushRef="#br0" timeOffset="4566">1880 92 7976,'-1'-11'642,"-2"0"-8,-2 3 0,2 0-513,8 0 1,-2 2-2045,5 6 1923,-5 0 0,3 6 0,-6 1 0</inkml:trace>
  <inkml:trace contextRef="#ctx0" brushRef="#br0" timeOffset="5154">1227 484 9317,'13'0'836,"1"0"0,4-1-536,4-4 1,4 4-1,4-3 1,6 2-147,7 2 1,3-4 0,8-2 0,1 0-104,1 0 0,5-2 1,-4 3-1,-2 1-143,-1-2 0,-8 5 0,-2-5 0,-5 2 115,-4-1 0,-9 1 0,-8 4 0,-4 0 602,-1 0-138,0 0-428,0 0-362,0 0-465,0 0-1752,0 0-33,1-6 2553,-7 5 0,-1-5 0,-6 6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7:49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92 105 7953,'0'-8'241,"0"-1"1,0 5-126,0-5 1,-6 6 18,-3-1 1,2 2-1,-2 2-122,-1 0 1,3 2-92,-2 2 1,5-1-14,-5 6 1,6-5-1,-1 5-76,2 1 0,-2-3 155,0 2 1,-1-5-1,7 3 94,2-1 0,-1 0 0,6-3-11,1 1 1,-3 5 0,2-3-47,1 1 0,0-3 0,0 4 62,-1-3 0,-5 4 75,5-4 1,-7 5-1,-2-3 1,-8 0-101,-3-2 1,2-4-1,0-1 1,-1 0-216,-1 0 0,2 0 1,0 0-516,-1 0 1,4-6-203,2-2 1,2 0 869,2 0 0,6 5 0,1-3 0</inkml:trace>
  <inkml:trace contextRef="#ctx0" brushRef="#br0" timeOffset="696">222 171 7956,'-13'0'80,"0"0"1,2 1 251,2 4 1,2-4 5,2 3 1,4 4-311,-3 0 0,2 0-225,2 0 1,2 0-237,2 0 1,-1 2-439,6-5 1,-1-1 870,5-4 0,-5-6 0,-3-1 0</inkml:trace>
  <inkml:trace contextRef="#ctx0" brushRef="#br0" timeOffset="697">249 66 7956,'-13'0'0,"1"-1"-1093,3-4 629,-2 4 416,9-5 1,-2 6 0,7 2 0,2 0 47,3 3 0,0 5 0,6-1 0,-1-3 0,0-1 0</inkml:trace>
  <inkml:trace contextRef="#ctx0" brushRef="#br0" timeOffset="1285">497 92 7956,'6'-13'183,"-5"5"0,3-1 256,-2-1 1,2-2-168,1-1 0,-1 4 263,-4 1-541,0 5-129,0-3 0,-6 10 0,-1 2-12,0 1 1,-1-2-1,4 2 60,-5-1 1,2 4-5,-2-1 0,6-2 0,-1 2-25,3 1 0,1-3 89,0 2 1,1-1 72,3 5 1,-2-4 0,4-2 39,0-1 0,1 3 0,4-3-58,-2 1 0,-2-4 0,-4 3 18,2 0 0,-1 1-45,-4 6 1,-1-6 0,-4-1-24,-4 0 0,-2-5 0,-2 4 0,0-4-188,0-1 0,4 0 1,0 0-1576,-1 0 1785,4 0 0,0-6 0,6-1 0</inkml:trace>
  <inkml:trace contextRef="#ctx0" brushRef="#br0" timeOffset="1872">654 171 8176,'-9'4'259,"0"0"1,6 2 0,-1-1 0,2 3-7,2 4 0,0 1-174,0 0 0,0 0-63,0 0 0,0 0 0,-1-1-11,-3-3 1,2-2-488,-2-3 1,1-2-34,-1 2 0,2-4 0,-4-3 515,1-1 0,-3-12 0,-5 1 0</inkml:trace>
  <inkml:trace contextRef="#ctx0" brushRef="#br0" timeOffset="1873">719 27 8264,'-13'-6'1946,"4"0"-2024,0-2 1,5 2-316,-5 6 1,6 1 392,-1 4 0,8 2 0,4 6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8:30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26 8254,'13'0'-203,"-4"0"0,0 0 242,1 0 0,-3 0 0,2 0 40,1 0 1,2 0-1,1 0-9,0 0 0,0 0 0,0 0 0,0 0-11,0 0 0,0-1 0,0-2 0,0-1-19,0 1 1,-4 1-1,0 1-38,1-4 0,2 4-57,1-3 79,-6 2 0,-1 4 10,-6 2 0,0 3 0,0 6 71,0 0 0,-5 0 0,1 0 0,0 1 8,-2-1 0,4 0 0,-3 0 0,0 0-33,1 0 0,-1 1 0,5 2 0,-1 2-1,-3-2 0,2-2 0,-2 1 0,2 1-30,2 1 1,0 1 0,0-4-1,0 2-27,0 1 1,0 1-1,0-5 1,0 1-20,0 4 0,0-4 0,0 4 1,0-4-17,0-1 1,0 1 0,0-1-1,0 0-14,0 0 0,0-5 0,0 1 46,0 1 0,0-2 0,0 0 14,0 2-30,0-4 1,-1 0 10,-3-6 92,2 0 60,-4 0-133,6 0 1,-4-1-29,0-4 1,-7 4-21,3-4 0,-4 4 0,-1 1 15,0 0 1,0 0 0,0 0 0,0 0-3,0 0 0,0 0 0,0 0 1,0 0-16,-1 0 1,1 4-1,0 1 1,0-2-229,0-2 1,0 3-1,0 1 1,1-1-536,4 2 0,-2-3 780,5 6 0,-5-7 0,3 4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8:46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275 131 7815,'-4'-9'0,"-2"0"-335,-1-1 1,2 3-1,-2-2 1,0-1 657,-1-2 1,4 4 0,-3-1 0,0-1-154,-1-2 1,1 4-1,-3 0 1,1 2-107,-1 4 1,-2 0 0,-1 2-1,0 0-47,0 0 0,0 6 0,-1 3 0,-1 2-15,2 2 1,-3 5 0,7 1 0,-1 1-41,1 3 1,-1 2 0,6 1 0,1-1 71,2-4 1,1 4 0,0-3 0,0 3 9,0 1 0,5-5 0,4 0 0,3-2 3,1-3 0,1-3 0,2-3 1,2-3-44,-2-1 1,0-2-1,0-2 1,1 1-108,-1 1 0,-1 0 0,-2-4 1,0 0-9,0 0 1,-5-4 0,0-2 0,-1 0-72,0 1 1,-4-6 129,1 3 0,-2 0 95,-2 0 1,0-1 54,0-4-68,-6 6 1,5-1 99,-4 4-66,4 3 1,1-7 204,0 4-202,0 3 0,-2-5-49,-2 6 0,1 0-51,-6 0 1,5 0-1,-5 0-82,-1 0 1,-1 0 0,-2 0-525,-1 0 639,1 0 0,0 0 0,0 0 0</inkml:trace>
  <inkml:trace contextRef="#ctx0" brushRef="#br0" timeOffset="711">445 301 7818,'0'-13'21,"0"4"1,0 0 301,0-1 1,0 3-120,0-2 0,0 0 220,0-4-300,0 6 0,0 3-161,0 8 0,-5 3 0,0 6 0,-1 0 59,0 0 0,-4 0 0,3 1 0,-1-1-36,4 0 1,1 0 0,0 0-55,-1 0 0,-1 0-87,5 0 0,2-6 0,2-2-140,5-4 0,-2-1 0,2-1 76,1-4 0,0 2 0,0-4 0,-2 0 58,-2 0 0,2 2 1,-2-2 166,1 1 237,-4-4 1,4 9 70,-2-4-273,-4 4 0,5 7 0,-6 2-125,0 4 1,4-3 0,1-1-247,-2 2 1,0-4 0,-1 0 329,3 0 0,5-5 0,-3-1 0,6-7 0</inkml:trace>
  <inkml:trace contextRef="#ctx0" brushRef="#br0" timeOffset="712">602 248 7818,'-9'0'-107,"0"0"0,5 2 348,-5 2 0,6 3 1,-1 6-130,2 1 1,2-1-1,0 0 1,0 0-15,0 0 0,2-4 0,1-1 1,3 1-89,1-2 0,-3 3 0,5-5 0,1-2-66,2-2 0,-4-1 0,1 0-127,1 0 1,2-6 0,-1-2 12,-2-4 0,1-1 1,-5 0-1,-2 0 14,-2 0 1,-1 0-1,0 0-214,0-1 1,0 1-230,0 0 599,0 6 0,-6-5 0,-1 5 0</inkml:trace>
  <inkml:trace contextRef="#ctx0" brushRef="#br0" timeOffset="1445">876 209 7818,'-13'0'3,"4"0"1,0 0 0,-1 0 192,-1 0 1,2 0-1,0 0 1,-1 0-91,-1 0 0,2 2 1,0 2-122,-1 5 0,3-2 0,-1 2-29,3 1 0,0-3 1,7 0-30,2-1 1,3-2 0,6-4-1,0 0 17,1 0 0,-1 0 0,0 2 0,0 1 53,0 1 1,0 1 0,0-5-1,0 0 86,0 0 0,0 0 0,-1 1 116,-4 3 1,3-1-175,-7 6 0,-1-2 1,-7 3-1,-5-1-59,-3 1 0,-2-4 0,-2 0 1,-3-2-224,-2 1 0,6 0 0,-3-2 0,4 2-1325,1-2 1582,5-2 0,2-13 0,6-2 0</inkml:trace>
  <inkml:trace contextRef="#ctx0" brushRef="#br0" timeOffset="2181">1098 196 7818,'-4'-9'337,"-1"1"1,-3 3 0,2-2-77,-1 1 0,-2 2 1,-4 4-266,0 0 0,4 0 0,0 1 0,-1 2 40,-1 2 0,2 3 0,2-2 0,-1 1-139,1 4 0,3-4 0,-4 1-79,3 3 1,0-4 0,7 0 115,2-1 0,-1-2 1,6-4-1,1 2 35,2 2 1,1-2 0,0 2 0,0-1 50,0 1 1,0-2 0,0 2 0,0-1 99,0 1 1,-4-1 0,-2 6-52,-1 1 0,-2-3 0,-4 2-38,0 1 1,-1 0 0,-4 1-1,-3-4-27,-4-1 1,-1-2 0,0-4 0,0 0-193,0 0 0,4 0 0,2-2-165,1-2 0,2 1 0,4-5 0,0-3 70,0 0 0,5-2 0,4 0 0,3 1 222,1 3 1,0-2 0,0 2 0,0-1 37,0 1 0,2-1 0,1 4 0,1 0 259,-1 0 0,-3 1 1,-3 2-1,-1-2 0,1 3 1,0 2-1,-1 4 0,-5 5 290,-2 2 1,-2 2-1,0 0 1,-2-1-608,-2-3 0,2 2 1,-2-2-1,1 1-584,-1-1 0,2-2-565,-2-3 1230,3-2 0,-5 4 0,-1-6 0</inkml:trace>
  <inkml:trace contextRef="#ctx0" brushRef="#br0" timeOffset="2182">1229 78 7835,'-13'-7'0,"0"3"173,0 2 1,4-2-23,0 0 1,6 1-1,-1 7 1,2 5-383,2 2 0,0 3 0,0-1 0,2 1-39,2 4 1,2-4 0,4 5-1,-1-2-576,1 1 846,2-1 0,7 2 0,1 1 0</inkml:trace>
  <inkml:trace contextRef="#ctx0" brushRef="#br0" timeOffset="2183">1425 248 7818,'-6'-13'130,"4"5"0,-3-1 102,-1-1 0,4-2 0,-3 0 1,0 2-188,1 2 0,0 3 0,2-2 0,-2 1-26,-5 3 0,2 2 1,-2 2 91,-1 4 0,0 2 0,0 6 0,2 0-33,3 0 0,0 0 1,5 0-1,0 0 9,0 0 1,0 0 0,0 0-98,0 1 1,6-3 0,3-2-99,2-5 0,2-2 1,0-2-63,0 0 0,-1-2 1,-2-2-1,-1-3-74,1-1 1,-3-3 0,1 2 0,-3-3 107,-2-1 0,3 0 0,-1 0 163,-3 0 1,0 4-1,-2 1 804,0-2-463,0 4 0,0 1-180,0 10 1,0-2 0,0 5 0,0 3-188,0 0 1,1 2 0,2 0-1,2 0-361,-3 0 0,4 0 1,0 1-44,1-1 1,-2-6-1,2-1 1,0-2-210,0 0 1,2-1 611,4-7 0,0-3 0,0-6 0</inkml:trace>
  <inkml:trace contextRef="#ctx0" brushRef="#br0" timeOffset="2906">1647 131 7818,'-13'0'57,"0"0"1,0 0-1,1 1 412,3 4 1,-1 2 0,6 6 0,1 1-241,1 4 0,2-4 0,0 4 0,0-2-81,0 1 0,0-2 0,0 2 0,0-2-92,0-2 0,0-5 0,2 0-126,2-3 1,-1 0-71,6-5 1,-5-6-1,3-3 1,1-2-108,-1-2 0,-3-5 0,5 1 0,0-1 43,-2-1 1,5 5-1,-4-5 1,4 2 166,1-1 1,-4 1 0,-1 4 0,3 1 61,0 3 1,-2-1 0,0 4 233,1-1 1,1 4 0,3-1 41,-1 2 0,-5 4 0,0 2 0,-3 5 56,-2 3 0,3 1 0,-2 0 0,-1 1-43,-1 4 1,-2-2-1,0 4 1,0-1-114,0-3 0,0-2 1,0-1-1,0 0-537,0 1 0,0-6-794,0 1 1,1-8-1,4-1 1130,3-7 0,4-10 0,1-4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8:40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223 327 7291,'-9'-4'18,"1"-1"1,5-1-1,-3 4 259,0-3 1,5-5 0,-5 3-214,0-1 0,5 1 1,-5 4-1,1-2 1,1-3 1,-2 5-1,3-2 1,-2 0-75,-3 1 0,4-1 0,-5 5 7,-1 0 1,-2 2-1,-1 2 1,0 4-43,0-1 1,5 4 0,-1 0 0,0 3 12,2 4 1,-3 0 0,4-2 0,0 2 34,0-2 0,2 0 0,4 0 0,0 1 23,0-1 0,0-1 0,1-4 0,4-1 21,3-1 1,4-6 0,1 1 0,0-2-33,0-2 1,5-5-1,-1 0 1,-1-4-65,-1-6 1,-2 2-1,0-4 1,0 1-30,0-1 0,-4 1 0,-2-5 0,-1 1-73,-3 0 0,-2 2 0,-1-4 0,0 1 22,0 0 1,-4-2-1,-2 6 1,-1 1 120,-4 1 1,1-2 0,0 1 0,1 3 204,-1 3 1,3 5-96,-2-4 1,5 7 0,-3-1 0,1 6-52,3 5 0,1 4 0,2 1 0,0 0-2,0 0 0,5 4 1,1 2-1,-1 0-26,1 0 0,3 0 1,-3-3-1,0 1-12,-1-1 0,1 3 0,-3-1 1,1-2-11,-1-2 0,3-1 0,-2 0 0,-1 0 5,-1 0 1,2-4 0,2 0 19,1 1 0,-2-4-26,3-2 0,1-4 0,3-4-7,-4-5 1,4 2 0,-5-2 0,2 0-2,0 2 1,-5-4-1,3 2 2,-1-3 0,3-1 1,-5 0-1,0 1-6,2 4 0,-4-4 0,2 3-24,-2-2 0,-2-2 12,0 0 1,0 4 34,0 0 0,-6 8 36,-3 1 1,3 1 0,0 8 0,2 1 31,0 2 0,-1 2 0,5 2 1,0 2-108,0-2 0,0-2 1,0-1-1,2 0-207,2 0 0,-1-4 0,6 0-13,1 1 0,2-3 0,1 0 247,0-1 0,0-1 0,0-5 0</inkml:trace>
  <inkml:trace contextRef="#ctx0" brushRef="#br0" timeOffset="599">445 262 7910,'-13'0'-567,"0"1"915,0 3 0,4-1 0,2 6-297,1 1 0,2 2 1,4 1-1,0 0-2,0 0 0,0 0 0,0 0 0,0 0 35,0 0 0,1-1 1,2-2-47,2-1 1,5-2-82,-2 2 1,0-3-1,0-6 1,1-2-1,0-2 1,-2-5 0,0-3-1,-1-1-160,0 0 0,3 0 0,-4 0 0,1 0 142,0 0 1,0 0 0,-3 0 111,1 0 0,5 4 0,-5 0 99,-1-1 1,0 4-28,1 2 0,2 4 0,3 4-56,-5 5 0,2 3 1,-2 1-109,-1 0 1,3 0 0,-2 0 0,-1 0-211,-1 0 1,2 0-1,2 0-86,1 0 1,-2-5 0,3-3 0,2 0 336,2-1 0,1 0 0,0-4 0</inkml:trace>
  <inkml:trace contextRef="#ctx0" brushRef="#br0" timeOffset="1203">759 262 7910,'-13'-5'51,"0"1"0,4-2 1,0 3 29,-1-1 0,-2-1 0,-1 7-11,0 2 0,5-1 0,0 6 25,2 1 1,-2 2-1,3 1-119,3 0 0,0-4 0,4-1-20,2 2 0,-1-4 0,5 0 0,3-2 30,0 1 0,2 1 0,0-4 24,0 3 1,1-1-1,-1-4 1,-2 2 31,-2 2 0,3-1 105,-4 6 0,-2-5-52,-2 5 1,-8-2 0,-5 3 0,-2-3-52,-2-1 1,0-2-1,0-4 1,1 2-247,3 2 1,-2-2 0,2 2-1339,-3-2 273,5-2 1267,1-6 0,12-2 0,1-5 0</inkml:trace>
  <inkml:trace contextRef="#ctx0" brushRef="#br0" timeOffset="1862">916 288 7910,'-8'6'-1064,"-3"-5"1498,2 3 1,2 2 0,-1 0-292,3 1 1,0 2 0,5 4-192,0 0 0,0 0-531,0 0 0,2-1 579,2-3 0,3-4 0,6-5 0</inkml:trace>
  <inkml:trace contextRef="#ctx0" brushRef="#br0" timeOffset="1863">929 144 7910,'-13'0'-15,"-1"0"1,1 0 0,0 0-309,0 0 241,6 0 0,1 1 1,8 2-1,2 3-258,5 1 0,2-2 1,4 2-1,1-1 340,1-3 0,6 4 0,-2 0 0</inkml:trace>
  <inkml:trace contextRef="#ctx0" brushRef="#br0" timeOffset="1864">1177 66 7849,'-12'1'-219,"2"2"718,1 1 1,6 6 0,-2-1-457,-1 3 1,4 1 0,-2 0 0,3 0-83,1 0 1,0 4 0,0 2 0,0 0-65,0 0 0,0-1 0,0-5 0,0 0-190,0 0 0,1 0 0,2 0 0,3-2 293,1-2 0,-4 3 0,3-5 0</inkml:trace>
  <inkml:trace contextRef="#ctx0" brushRef="#br0" timeOffset="2530">1177 275 7958,'-13'0'686,"4"0"56,0 0 1,8 1-716,1 3 1,6-2 0,7 2 0,0-2-243,0-2 1,0 0-1,0 1-221,0 4 0,0-4 1,0 3-1,0-1-342,0 2 0,0-4 778,0 3 0,1-8 0,-1-3 0</inkml:trace>
  <inkml:trace contextRef="#ctx0" brushRef="#br0" timeOffset="2531">1386 222 7910,'0'9'115,"0"0"0,0-5 1,0 5 124,0 1 1,1-3 0,4 2 0,2 1-361,0 2 0,5-3 0,-5-1 1,2 2-143,-1 2 0,-3 1 0,2 0 0,0-1-254,1-4 1,-4 3 515,5-7 0,-1 6 0,5-3 0</inkml:trace>
  <inkml:trace contextRef="#ctx0" brushRef="#br0" timeOffset="2532">1595 222 7910,'-13'8'102,"0"-4"0,0 3 0,0 2 0,1 3 230,3 1 1,-2 1 0,2 4-1,-3 3-185,-1 4 0,0 1 1,0 0-1,0 0-358,0 1 1,4-1 0,2-2 0,0-2-1217,0-4 1427,4-4 0,3-7 0,7-1 0</inkml:trace>
  <inkml:trace contextRef="#ctx0" brushRef="#br0" timeOffset="3360">2091 144 7721,'0'-13'-429,"0"4"1,-1 1 530,-3-3 1,2 4 0,-2-2-36,2-1 0,-2-1 0,-2-1 33,-1 3 1,3-1 0,-5 6-60,-1 1 0,2 1 0,0 4 1,-1 2-34,2 5 0,-5 8 0,5 5 0,-2 4-105,0 5 0,7 1 0,-4 4 0,1-1-16,1 1 0,0-2 0,4-1 1,1-1-63,3-3 1,2-7 0,4-5-1,-2-2 175,-2-2 0,4-6 0,-2-3 0,4-2 0,1-2 0</inkml:trace>
  <inkml:trace contextRef="#ctx0" brushRef="#br0" timeOffset="3361">2091 249 6880,'-7'-6'487,"1"4"-342,6-4 1,0 8 0,2 1 0,1 3-15,1 1 1,0-3 0,-2 5-85,2 1 1,-1 2 0,4 1-1,1-2-9,-1-2 1,-3 3 0,5-4-71,1 4 0,-3-3 0,2-2-11,1-1 0,-2-2 1,0-4 26,2 0 1,-4-1 0,0-2-1,-2-3 3,1-1 0,1-2 0,-4-4 1,3 0 32,-2 0 0,-2 0 1,-1 0-1,0 0 45,0 0 1,0 0 0,0-1-1,-1 3-208,-4 2-582,4-2 342,-5 9 0,6-2 1,0 8-333,0 5 715,6 2 0,-5 8 0,5 2 0</inkml:trace>
  <inkml:trace contextRef="#ctx0" brushRef="#br0" timeOffset="4048">2392 222 7866,'-9'0'-74,"1"0"0,3 0 515,-4 0-329,7 0 1,-4 6 0,6 3-51,0 3 1,4-4 0,2 0 0,0-1-4,0 0 0,-1 0 0,-2 3-27,2-1 1,0-6-1,-2 3-93,2 0 1,0-5-232,0 3 1,-4-4 127,4-4 0,0-3 0,0-6 0,-2 0 121,-2 0 0,3 4 0,1 0 1,-1 1 39,2 0 0,-5-3 1,5 3 122,0 1 1,1-3 158,6 6 1,0-1-168,1 5 1,-6 0 0,-1 2 0,-1 2-70,-3 5 0,3-2 1,-2 2-1,-1 1-147,-1 2 0,-2-4 0,0 1 1,0 1-810,0 2 0,4 1 913,0 0 0,1 0 0,-5 0 0</inkml:trace>
  <inkml:trace contextRef="#ctx0" brushRef="#br0" timeOffset="4049">2732 196 7866,'-9'-4'111,"0"-2"-339,-1-1 0,-2 4 0,-1-1 256,0 2 1,0 2 0,2 2 0,0 2 7,3 5 1,3 2 0,-2 2 0,0 0 86,0 0 1,4 1-1,-2-1 1,4 0-123,1 0 0,1 0 1,4 0-1,3 0-113,4 0 1,1-4 0,0-2 0,0-1-114,0-3 1,2-2-1,1-1 1,1 0-364,-1 0 588,5-6 0,-7-7 0,5-7 0</inkml:trace>
  <inkml:trace contextRef="#ctx0" brushRef="#br0" timeOffset="4769">2849 53 7948,'-13'13'-67,"0"0"1,4 0 0,2 1 0,0 2-1,1 2 1,0-1 0,3 2 0,2 1-1,2 2 1,2 0 0,3 0 0,0-2 106,0-3 0,4-2 1,-3-2-1,2-1-391,0-4 0,-5-2 160,5-6 1,-2-1-1,3-4-105,-1-3 296,-6-4 0,8-7 0,-4-1 0</inkml:trace>
  <inkml:trace contextRef="#ctx0" brushRef="#br0" timeOffset="4770">2915 222 7866,'8'-4'-127,"1"0"1,-5-5-1,5 3-43,1-1 0,-3 4 0,2-3 267,1 0 1,0 3 0,1-4-81,-3 1 0,-3 2 236,3 4-95,-5 0 0,7 6 1,-5 3-26,-2 2 0,-2 2 1,-1 0-1,0 0-87,0 0 1,0 1 0,0-1-315,0 0 1,0 0-143,0 0 0,2-6 410,2-3 0,-3-2 0,5-2 0</inkml:trace>
  <inkml:trace contextRef="#ctx0" brushRef="#br0" timeOffset="4771">3058 0 7866,'-13'6'226,"0"-4"0,0 2 1,1-1-721,4 1 0,-2 3 0,5 8 375,2 2 0,2-2 0,1 4 0,1 0 119,4 2 0,2-2 0,6 6 0,0-5 0</inkml:trace>
  <inkml:trace contextRef="#ctx0" brushRef="#br0" timeOffset="5502">3241 183 7866,'-13'0'168,"0"0"0,0 0 54,0 0 0,6 2 0,1 1 0,2 2-236,-1 3 0,1 5 0,4 4 1,0 1 118,0 0 0,0-3 1,1 2-1,4-2-36,3-2 1,0 0 0,2-1 0,3-4-109,3-3 0,1-4 1,-4-1-1,0 0-72,0 0 0,0-6 1,1-2-1,-1-4-5,0-1 1,0 0 0,-2 0-1,-2 0 1,-5 0 0,-2 0-1,-2-2 1,0-1 0,0-1 0,-2 1-1,-2 1 1,-5 4 51,-2 2 0,-2-1 1,-2 4-1,-1 0 176,-1 0 0,-1 2 1,5 4-156,0 0 0,2 6 0,2 2-120,5 4 1,2 1 0,2 0-180,0 0 0,6 0 1,3-1 341,2-3 0,2 2 0,0-3 0</inkml:trace>
  <inkml:trace contextRef="#ctx0" brushRef="#br0" timeOffset="5503">3424 170 8200,'0'9'651,"0"0"0,0-5 1,0 5-468,0 1 1,0 1-1,0 2-34,0 1 1,0-1 0,2 0-1,0 0-108,3 0 1,-1 0-1,-2-2-11,2-2 0,-1 1-173,6-5 1,-5-1 0,5-5-132,1-4 0,1-6 0,1-7 0,-2 2 104,-1 2 0,0-4 1,4 1-1,0 1 122,0 1 0,-2 2 1,0 0-1,-4 0 175,-1 0 0,4 4 51,-1 1 1,-4 6-1,1 1 1,-1 5-34,-1 3 1,0 6 0,-2 5 0,1-1-167,1 2 0,0-3 1,-4 5-1,0-3-471,0-2 0,0-1 0,2-2 491,2 0 0,3 0 0,6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10.6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27 8013,'-1'-5'129,"-2"2"1355,2 2-973,-7 1 0,3-1-394,-1-2 1,1 2-46,2-2-77,2 2-228,-3 1 1,5 0 172,2 0 1,2 0 0,4 0 38,1 0 0,-4 0 0,0 0 14,1 0 1,1 0-10,1 0 0,-3 1-20,0 2 1,-3 1-1,2 3-7,-1-1 0,-1-3 1,-3 3 6,0 2 0,-1-4 0,-1 0-31,-1 0 0,-4 0-10,1 2 1,1 1-337,-1-4 154,4 0 69,-2-3 196,4 0 1,4 0 36,2 0 0,-1 0 4,1 0 1,-1 1 0,2 1 4,-1 1 1,-4 1 0,2-2 123,0 1 1,-3 4-59,2-1 1,-2 2 0,-2 0-55,-2-1 1,1 0 0,-4-3-16,-1 1 1,-1 0 0,-1 1 12,0-3 0,0 1-390,0-1-343,0 0 0,4-7 92,2-2 1,3-2-1,3-1 579,3 0 0,2-1 0,1 1 0</inkml:trace>
  <inkml:trace contextRef="#ctx0" brushRef="#br0" timeOffset="482">219 18 8013,'-5'-5'1975,"-3"-3"-1594,7 7 0,-5-3 146,3 4-459,2 0 1,-3 1-1,4 2-24,0 3 1,1-1 0,1 1 87,1 1 0,1 1 0,-4 2-18,0-1 0,1 0 1,1 0-1,1 0-75,-1 0 0,-1-3 1,-1 0-1,1 0-142,2-1 1,-2 3-133,2-2 0,-2 0 0,0-1-925,2-1-1107,-2-1 2267,3-3 0,-8-4 0,-1-1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8:50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39 197 8079,'-7'1'472,"3"4"-441,2 3 1,2 4 0,0 1 0,0 0 14,0 0 0,0 2 0,0 1 1,0 3-48,0 1 1,0-4 0,0 3 0,2-2-58,2 1 0,-3-1 0,4-4 1,-2 0-281,1 0 0,-2-4 1,3-2-202,1-1 1,-3-2 538,6-4 0,-6-6 0,2-1 0</inkml:trace>
  <inkml:trace contextRef="#ctx0" brushRef="#br0" timeOffset="752">26 171 7954,'0'-9'-554,"0"0"1,0 5 754,0-5 0,2 6 1,2-1-1,5 2-175,2 2 0,0 0 0,0 0 1,4 0-1,-1 0 0,1 0 1,-2 0-1,1 0 0,2 0 1,2 2-1,-2 1 120,-2 1 0,-5 5 1,-2-3-44,-1 1 0,-3 2 0,-8 2 0,-3-1-51,-4-1 0,-1 0 1,-1 2-1,-2 0-55,-2-3 0,-1-3 0,3 2 0,-3-1-190,-1-3 1,4 3 0,-1-2-1427,2-1 1619,2 4 0,6-11 0,1 2 0</inkml:trace>
  <inkml:trace contextRef="#ctx0" brushRef="#br0" timeOffset="753">405 53 7944,'-13'0'3,"0"0"1,0 0 34,0 0 0,0 4 0,0 2 67,0 2 1,4 0 0,2 5-11,1 0 0,2 0 0,4 0 0,0 1-14,0-1 1,1 1 0,3 2-1,4 2-42,-1-3 0,4-4 0,-2-3 0,4 3-188,5 0 0,-4-2 0,4-2 0,-4-1-154,-1-3 1,2-2 0,1-1 0,1 0-677,-1 0 979,-1 0 0,-2-6 0,0-1 0</inkml:trace>
  <inkml:trace contextRef="#ctx0" brushRef="#br0" timeOffset="1500">562 158 7944,'-4'8'-380,"-1"1"0,-4-5 1,5 5 647,1 1 1,2-2 0,2 0-388,4 2 0,2 2 1,6 1-116,0 0 1,0-1 0,0-2-296,0-1 529,0-6 0,0 2 0,0-5 0</inkml:trace>
  <inkml:trace contextRef="#ctx0" brushRef="#br0" timeOffset="1501">693 158 7909,'-19'5'185,"4"-3"1,-2 4 0,2-2-1,2 0 0,0 5 0,2-3 0,0 1-292,3 3 0,0 2 0,0 1 1,2-1 14,0-4 1,5 4-320,-4-3 1,5-4-140,5 0 0,2-4 550,6-1 0,6-6 0,1-1 0</inkml:trace>
  <inkml:trace contextRef="#ctx0" brushRef="#br0" timeOffset="1502">771 1 7909,'-9'0'85,"1"0"312,-3 0 0,4 0-228,-2 0 0,7 1 0,-3 4-227,4 3 0,7 3 1,2-1-1,4-2 14,1 3 0,1 0 0,2 1 0,2-2-6,-2-1 1,-2-1 0,-1 5 0,0 0 14,0 1 0,1-1 0,-3 0 39,-2 0 0,1 0 0,-6 0 0,-1 0-18,-1 0 0,-4 0 0,-2 0 1,-5 0-109,-2 0 0,2 0 0,0-1 0,-1-2 122,-2-1 0,-6 0 0,-3 4 0</inkml:trace>
  <inkml:trace contextRef="#ctx0" brushRef="#br0" timeOffset="2240">1111 118 7432,'-9'0'875,"0"0"-691,6 0 0,-1 0 0,8 0-225,5 0 0,3 0 1,1 0-143,0 0 0,0 0 0,0-1 0,0-2-128,0-1 0,0-1 1,0 5-1,0 0 311,0 0 0,0-5 0,0-3 0</inkml:trace>
  <inkml:trace contextRef="#ctx0" brushRef="#br0" timeOffset="2241">1189 249 7894,'-13'7'422,"0"-1"1,6-4-368,2 2 1,10-3-1,3 4-81,4-4 0,1-1 1,2 0-1,1 0-66,1 0 0,0 0 1,-2 0-1,1 0 92,1 0 0,7-6 0,-4-1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8:55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118 221 7959,'-13'0'-504,"0"0"400,0 0 0,0 2 0,0 1 389,0 1 1,4 0 266,1-4 324,-1 0-142,2 0-580,1 0 1,7 0-1,4 0-53,3 0 1,0 0 0,2 0 0,3 0-51,3 0 1,3 0 0,-3 0 0,3 0 14,1 0 1,2 0-1,5 0 1,2 0-20,2 0 0,-1 0 0,-2 0 0,2 0-12,5 0 1,-3 0 0,0 0 0,-1 0-1,-1 0 1,-1 0 0,-1 0 0,-2 0 0,-2 0-1,0 0 26,-3 0 1,0 0-1,1 0 1,-5 0 0,-2 0 119,-2 0 0,0 0 9,0 0 0,-5 0 16,1 0 1,0 0-64,4 0 1,0 0-35,0 0 1,0-1-108,0-3 1,0 1-35,0-6 1,0 6-1,-1-3-87,-3 0 1,-2 5-23,-3-3 27,-2 2-96,9 2-136,-9 0-692,4 0-237,-6 0 454,0 0 0,0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8:56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14 7249,'-12'-2'-366,"4"-2"1,0 3 768,4-4 1,-3 4-290,-6 1 1,5 6 0,3 1 0,0 2-5,1-1 0,-2 5 0,3 5 0,-3-1-19,-1 2 0,4-3 0,-3 4 1,2 1-35,0-1 1,-1 0 0,5 4 0,0-4-55,0-1 0,0 3 0,2-5 0,1-1-161,1-1 1,6-7 0,-1-1 0,3-1-94,1-3 1,0 0 0,0 0 0,0 1-163,0-1 0,0-3 413,0-4 0,0-3 0,0-6 0</inkml:trace>
  <inkml:trace contextRef="#ctx0" brushRef="#br0" timeOffset="914">183 118 7910,'-8'0'-122,"-1"0"-57,6 0 1,-1 0 188,8 0 1,-1 0 0,6 0-50,1 0 0,1 0 1,2 0 51,0 0 0,-4 5 111,0-1 1,-2 6-70,2-1 1,-3 3-1,-8 1-1,-2 0 0,1 0 0,-6 0 1,-1 0 22,-2 0 0,4 0 0,-1-1 1,0-2 19,2-1 1,-5-2-1,5 3-69,0-1 0,-3-5-7,5 5 0,3-6 0,6 1 0,5-2 0,2-2 0,2 0-103,0 0 1,-1-2-1,-2-1 1,-1-1 0,1 1-311,2 1 0,-4 2 1,1-1 391,1-3 0,2 2 0,1-4 0</inkml:trace>
  <inkml:trace contextRef="#ctx0" brushRef="#br0" timeOffset="1703">405 197 7900,'-13'0'124,"5"0"180,-1 0-297,0 0 1,2 1 0,3 4 61,2 3 1,2 0 0,0 0-69,0 3 0,5 0 0,0 2 1,1 0-93,0 0 1,3-4-1,-4 0-216,3 1 0,0 2 32,5 1 1,-5-5-1,-2 0 275,-1-3 0,-3 0 0,4-5 0</inkml:trace>
  <inkml:trace contextRef="#ctx0" brushRef="#br0" timeOffset="1704">497 197 7900,'-9'1'179,"0"4"0,5-2-107,-5 5 0,6 1-106,-1 4 0,4-1 0,3-2-159,1-1 1,7-1-63,-3 5 0,0-5 0,-1-3-114,-1 1 1,-1-4 368,0 2 0,-4-3 0,5-1 0</inkml:trace>
  <inkml:trace contextRef="#ctx0" brushRef="#br0" timeOffset="2475">327 145 7900,'7'0'-601,"5"0"770,-11 0 0,7 0 1,-5-2-1,2-1-20,3-1 1,-4 0-207,5 4 1,-5 0 63,5 0 1,-5 0-24,5 0 0,-1 0 31,6 0 1,-7 1 0,-1 2-57,-1 1 1,3 2-93,5-2 0,0-2 0,0 2-375,0-2 508,0-2 0,0-6 0,0-1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02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46 105 7925,'-13'0'48,"6"-2"0,1 0 227,0-3-75,5 1 77,-11 4 0,12 0-144,0 0 1,1 0-1,8 0-134,1 0 1,-2 0 0,0 0 19,2 0 0,-2 4 0,-1 2-47,-1 1 1,2 2 0,-2 3-1,0-2-4,0-2 0,0 1 0,-3 4 1,1 2 19,-1 2 0,-2-1 0,-1 4 0,0 1 7,0-1 1,0-2 0,0 2 0,0 0 44,0 0 1,0-4 0,-1 2 0,-2-4 88,-1-1 0,-5 1 0,3-1-9,-1 0 0,-2 0-283,-4 0 0,4-6-312,1-3 1,5-4-100,-2-4 0,4 1 1,2-4 573,4 1 0,2-4 0,6 3 0</inkml:trace>
  <inkml:trace contextRef="#ctx0" brushRef="#br0" timeOffset="628">255 170 7925,'7'6'-657,"-2"-9"797,-10 3 0,2-7 0,-4 1 11,1-1 0,-4 2-191,1-3 1,2 5-26,-2-2 1,5 4-50,-5 1 0,5 0 88,-5 0 0,5 0 167,-5 0 0,6 6-56,-1 3 1,3-2-77,1 2 1,5-2-96,4 1 1,3-2 0,1-6-185,0 0 1,-5 0 0,0-1-1,-1-2 270,0-1 0,-4-7 0,2 3 0,-4-4 0,-1-1 0,6 0 0,1 0 0</inkml:trace>
  <inkml:trace contextRef="#ctx0" brushRef="#br0" timeOffset="1226">255 0 7925,'0'9'-788,"0"0"0,0-5 1110,0 5 1,0-5-94,0 5 0,0-5 0,0 5-65,0 1 0,0-3 0,0 2-101,0 1 1,0-2-1,0 0-114,0 2 0,0-2 0,0 0 0,1 1-311,4-2 1,-4 5 135,4-3 0,-3 1 1,1 0-148,2-1 0,1-6 373,-2 1 0,-3-3 0,5-1 0</inkml:trace>
  <inkml:trace contextRef="#ctx0" brushRef="#br0" timeOffset="1816">399 53 7269,'-13'0'395,"1"1"-266,3 3 0,-1-1-22,6 6 0,-2 0 0,3 4 0,-1 0-41,1 0 1,-3 0 0,2 2 0,-1 1-16,-1 1 0,4 0 0,-6-4 0,3 0-129,2 1 1,0-1-1,0 0-1047,-2 0 8,1 0 1117,4 0 0,0-6 0,0-1 0</inkml:trace>
  <inkml:trace contextRef="#ctx0" brushRef="#br0" timeOffset="2408">386 196 7271,'0'8'263,"0"-3"146,0-5-406,5 0 21,3 0 2,5 0-43,-6 0 0,3 2 65,-5 2 1,-1-1-27,-4 6 0,-4-5 0,-1 5-6,2 1 1,2-3 0,-1 1 117,-2-3 1,3 6 201,-4-3 0,4 0-186,1 0 0,1-5-137,4 1 1,-3-2-687,7-2 0,0 0 673,4 0 0,0-6 0,0-1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06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497 249 6636,'-5'-8'664,"3"3"0,-5 5-552,2 0 0,4 1 1,-3 3-7,2 5 1,2 3 0,2 1 0,1 0-39,1 0 0,0 1 0,-4 2 0,0 3-36,0 2 1,0-1 0,0 3-1,0-1 1,0 1 1,0-3 0,0 2-1,0 0-23,0-2 0,0-1 1,0-6-1,0 0-179,0 0 0,0-4-352,0 0-115,0-6 0,2 3-444,2-6 1080,-2-6 0,9-2 0,-4-5 0</inkml:trace>
  <inkml:trace contextRef="#ctx0" brushRef="#br0" timeOffset="1164">654 314 7927,'0'7'-2075,"2"0"2008,2-2 67,-3-4 0,5 5 0,-6-6 0,2 0 0,1-1 0,1-4 0,2 4 0,-2-4 0,-1 4-2,6 1 1,-6-1-2,1-4 2,3 4 1,0-5 0,7 6 0,-6-2 1,1-2 1343,-6 3 305,8-5-1092,-9 6 0,2 0-224,-8 0 1,-3 0-231,-6 0 0,0 0 0,-1 0-19,1 0 0,5 0 0,-1 0-13,-1 0 1,-2 0-1,-1 0-62,0 0 0,0 0 1,0 1 37,0 4 0,0-4-86,0 3 0,4-2-266,0-2 178,6 0 0,-2 1 100,5 4 0,1-4 0,3 4-28,5-4 1,3-1 0,-1 1-28,-2 4 0,3-4 25,-4 4 1,4-2 0,1-1 6,0 3 0,-4-1 0,0-2 58,1 2 1,-3-3-2,2 4 1,-2-2-1,3 0 22,-1 1 1,-5 0 11,5-4-12,-6 0 1,3 2 35,-6 2-46,0-2 1,-2 3-16,-2-5 1,2 2-1,-3 1-9,-1 1 1,3 0-1,-4-2 1,-1 1 10,1 1 1,3 2-1,-5-3-7,-1 1 1,-2 5 0,1-3 0,2 1 1,-1-3-1,4 4 1,0-1-4,0 0 1,-2-3 0,2 4 1,-1-2 1,-1 4 16,0-2 1,-3 0 70,7 0 12,0-5 1,4 5 138,0-4-165,0-3-36,5 5 0,3-6 2,5 0 0,-4 0 0,-1 0 21,2 0 0,-2 0 0,0 0-25,3 0 0,0 0 0,2 0 0,0 0-33,0 0 1,-4-1-1,0-2 1,1-2-83,2 3 0,-4 0 0,1 2-186,1 0 0,2 0 1,1 0-179,0 0 1,-4-4-1105,-1-1 1548,1 1 0,4 4 0,0 0 0</inkml:trace>
  <inkml:trace contextRef="#ctx0" brushRef="#br0" timeOffset="1762">929 249 7907,'-14'0'-260,"6"-2"902,-1-2 1,5 2-312,-5-2-289,6 3 1,-3 6 0,6 4 25,0 3 1,2 1 0,1 0 0,1 0-30,-1 0 0,3 4 1,-2 1-1,0-1-32,2 2 1,-4-3-1,2 4 1,-3 1-22,-1-1 0,0-3 0,0 4 0,0-2 2,0-3 0,0-2 0,0-1-383,0 0 1,0-4-446,0 0 1,2-6 839,2 1 0,4-8 0,5-4 0</inkml:trace>
  <inkml:trace contextRef="#ctx0" brushRef="#br0" timeOffset="2498">1164 92 7982,'-8'0'549,"-3"0"-492,9 0 143,-3 0 1,5 6-122,0 2 1,0 4 0,0 1-31,0 0 1,0 0-1,0 0 1,0 0-61,0 0 1,0-4 0,0 0 0,0 1-307,0 2 1,0-4 0,0 1-69,0 1 0,0-3 0,1 1-827,3-3 1212,-2 0 0,9-5 0,-3 0 0</inkml:trace>
  <inkml:trace contextRef="#ctx0" brushRef="#br0" timeOffset="3171">1320 131 7980,'14'0'1381,"-7"0"-1303,-1 0 1,-11 6-1,-1 3-32,-1 2 1,0 2 0,-3 0 0,3 0-27,1 0 0,-3 5 1,3-1-1,-1-1-11,-3-1 1,4-2 0,0 0 0,2 0-322,-1 0 0,1 0-772,4 0 1,0-3 1083,0-5 0,6-7 0,1-11 0</inkml:trace>
  <inkml:trace contextRef="#ctx0" brushRef="#br0" timeOffset="3828">1412 249 7980,'-13'0'139,"0"0"-37,6 0 0,2 0 0,10 0-81,3 0 0,4 0 0,1 0 0,0 0 5,0 0 1,0 0-1,0 0 1,0 0-17,0 0 0,-4 0 0,0 0-10,1 0 0,-3 0 247,2 0 0,-6 1-182,1 3 0,-8 2 0,-5 4 1,-1-1-15,1 1 1,-2-2 0,2-1 0,-3 0-18,-1 0 0,2-2 1,0 2-1,3 0-27,-2 0 1,2-4-45,0 2 98,5 2 1,-2-6-5,10 4 0,2-4 0,6-1 0,0-1-79,0-4 0,2 4 0,1-5 0,1 2-379,-1-1 0,-1-3 1,-2 3-1,0 1-929,0-2 1330,0 5 0,0-11 0,0 5 0</inkml:trace>
  <inkml:trace contextRef="#ctx0" brushRef="#br0" timeOffset="4558">27 183 7870,'-9'0'151,"1"0"1017,5 0-857,-3 0 0,12 0 0,2 0-122,4 0 1,2 0 0,2 0-1,2 0-14,-2 0 1,4-4 0,0 0 0,2-1-127,0-1 0,-5 5 1,5-3-1,1 2-45,2 2 0,-3-4 0,-2-1 0,1 3 41,-1 0 1,2 2 0,2 0 0,0 0 3,-3 0 1,-3 0 0,2 0 0,0 0 50,1 0 0,-5-4 0,1-1 0,-2 2 43,-2 2 0,0 1 1,0 0-1,0-1 21,0-4 0,2 4 1,0-4-1,3 4-40,-2 1 1,0-4 0,0-1-1,3 1-69,1-2 1,0 5 0,4-4 0,-3 2-77,3-1 1,-4 3 0,2-5 0,1 1 34,2 1 0,-4-2 1,0 3-1,-1-1 8,0 1 0,1 0 0,2 0 0,-1-1 7,1 1 1,-3 2 0,2 1 0,0-2 6,-2-2 1,3 2 0,-4-2 0,1 3 4,4 1 0,-4-5 0,0 1 1,1 1-1,-2 1 0,1 2 0,-1-1 1,0-2-17,-3-1 0,-2-1 1,-1 5-1,0 0-62,0 0 1,0 0-157,0 0-505,-5 0 0,-4 0-50,-8 0 1,-4 0 0,-5 0 0,0 0-1541,0 0 2288,0 0 0,0 0 0,0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15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 7899,'-8'0'120,"-1"0"0,5 0 90,-5 0 0,6 1 7,-1 4 1,2-3 0,2 7-55,0 1 1,0 2-325,0 1 0,0 0 0,2 0-714,2 0 0,-2 0 875,2 0 0,3 0 0,0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18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13 118 8342,'7'2'297,"-2"2"0,2-2-263,2 2 1,-2-3 0,2-1-42,1 0 0,-3 0 0,2 0 0,1 0 18,2 0 0,-4-4 1,1-2-1,1 0-46,2 1 0,-3-4 0,-2 3 13,-1-1 1,2-2 0,-3-4 2,-2 0 1,-2 4-1,-1 1 5,0-3 1,-4 4 0,-2 0-1,-1 1 27,-4 3 1,0 2 0,-2 1-1,0 0 52,0 0 0,0 0 0,0 1 0,-1 2 104,1 1 1,2 7-1,1-3-67,1 4 0,2 1 0,-2 0-49,5 0 1,2 0-1,2 0 1,0 0-50,0 0 0,6-4 1,3 0-1,2-1-67,2 0 1,2 3 0,1-3 0,1-1-146,-1-3 0,0-2 1,0-1-1,2 2-269,-2 1 0,-2 1 0,-1-5-185,0 0 0,0-2 662,0-2 0,0-3 0,0-6 0</inkml:trace>
  <inkml:trace contextRef="#ctx0" brushRef="#br0" timeOffset="641">288 53 7870,'-13'0'324,"-1"0"-134,1 0 1,5 0 0,0 1-135,3 4 1,-4-2 0,5 5-7,1 3 0,6 0 0,2 2 1,3 0-36,2 0 1,1-4 0,2 0-1,1 1-147,-1 2 0,4 1 0,0-2 0,-1-1-322,-1-1 0,-2-5 0,0 4-145,0-2 1,0-2 598,0-4 0,-5-6 0,-3-1 0</inkml:trace>
  <inkml:trace contextRef="#ctx0" brushRef="#br0" timeOffset="1240">392 79 8503,'-13'0'274,"0"0"1,0 2-200,0 2 1,0 2 0,0 4 0,0-1 24,0 1 1,0 1 0,-1 2 0,1 0-133,0 1 0,5-1 0,0 0 0,1 0-574,0 0 0,4-4 245,-1-1 0,8-5 1,5 1-1,2-2-378,2-2 739,0-6 0,6-1 0,2-6 0</inkml:trace>
  <inkml:trace contextRef="#ctx0" brushRef="#br0" timeOffset="1241">523 92 7870,'0'9'142,"-2"-2"27,-2-1 0,1 3 1,-4-4-1,1 3 13,3 2 0,-3-3 1,0 2-1,1 1-70,-1 2 1,2 1 0,4 1 0,-2 2-105,-2 2 0,2 0 1,-2-2-1,4 2-192,4-2 1,-1-2-1,4-1 1,1-1-186,-1-3 1,-3 1-1,5-4-1366,1 1 1735,2-4 0,1-3 0,0-7 0</inkml:trace>
  <inkml:trace contextRef="#ctx0" brushRef="#br0" timeOffset="1837">497 118 7870,'-6'-13'-1202,"0"0"1990,-3 0-542,-2 6 0,15 1 0,0 6 0,7 0-164,2 0 0,0 0 0,1 0 0,2 0-31,2 0 0,0 0 0,-2 0 0,2 1-33,-2 4 1,3-2-1,-2 4 1,-1-1 0,-3-2-1,-4 2 122,-5 3 1,-2-2-1,-2 2 1,-2-1-72,-2 0 0,-5 2 0,-7-4 0,-1-1-65,1 1 0,-3 3 0,0-3 0,0 0-261,0-1 0,2 0 0,4-4 1,0 2-560,0 1 1,4 1 815,0-5 0,6-6 0,-2-1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21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260 221 7918,'13'0'-233,"-4"0"267,0 0 0,-5-1 128,5-3 1,-6 1 190,1-6 1,2 5 162,-2-5 0,0 4-271,-4-3 0,-1 5 0,-3-2-158,-5 4 1,-3 1-1,-1 0-89,0 0 1,-1 0 0,-2 1-1,-2 2-3,2 2 1,2 1 0,1-4 0,0 3 56,0-2 0,-5 3 1,1-2-1,1 0 1,1 1-1,2-1 1,0-1 468,0-2-546,0 5-53,0-4 1,6 5-1,4-4 37,6 1 0,0 0 0,5-4 28,2 0 0,-2 2 0,0 1 57,3 1 1,-4 2 31,2-2 1,-7 4 0,4 5-21,0 0 0,-4 0 0,2 0 0,-3 0-30,-1 0 1,0 0 0,0 0 0,-1 0 36,-3 0 0,2 6 0,-4 1 0,2 2-44,0 0 0,-5-2 0,3 4 0,0-4 24,0-1 1,-2 4 0,2-3 0,0 2-18,0 0 1,-2-6 0,3 1 0,2-2 15,2-2 1,-3 0 0,-1 0-79,2 0 0,3-6 30,5-2 1,-2-4 26,5-1 1,1 0 0,4-1 7,0-4 1,-4 4 0,0-4-21,1 4 0,1-3 0,2-1 0,0 2-15,0 2 1,-1-1 0,-2 0 0,-1-3-62,1 2 1,2 2 0,1 1-178,0 0 1,0 0 0,0 0-484,0 0 0,-4-4-1258,0-1 1078,-7 1 0,4 2 907,-6-2 0,0-3 0,0-6 0</inkml:trace>
  <inkml:trace contextRef="#ctx0" brushRef="#br0" timeOffset="601">221 456 7480,'-7'-8'562,"2"-1"1,5 6-714,5-1 0,2 2 0,6 2-70,0 0 1,0 0 0,0 0 0,0 0-331,0 0 1,0 0 550,0 0 0,1-5 0,-1-3 0</inkml:trace>
  <inkml:trace contextRef="#ctx0" brushRef="#br0" timeOffset="1204">521 169 7221,'0'-7'915,"0"1"1,0 7-731,0 4 1,0 2 0,0 8-166,0 2 0,2-2 0,1 2 0,1-3-129,-1 0 0,-1-1 1,-2 0-1,1 0-221,3 0 1,-2 0 0,2 0 0,-1-1-165,1-4 1,-2 4 0,2-3 493,-2 2 0,-2-4 0,0 5 0,0-5 0</inkml:trace>
  <inkml:trace contextRef="#ctx0" brushRef="#br0" timeOffset="1806">404 456 7897,'1'8'-243,"4"-4"717,-4-2 0,11-2-327,-4 0 1,4 0 0,3-2-1,1-1-65,1-1 0,5-5 0,-3 3 0,1 1-182,3-1 0,-3-3 0,1 5 0,-2 1-490,-3 1 1,0-2 0,0 0-538,1 1 1127,0 1 0,-9 2 0,-2 6 0,-6 1 0</inkml:trace>
  <inkml:trace contextRef="#ctx0" brushRef="#br0" timeOffset="2424">508 535 6289,'6'7'1621,"-3"-1"-1328,6-6 0,-5 0 0,3-2-24,-1-2 0,4 3-239,-1-4 1,-2 4 0,2 1-150,1 0 0,-3 0-25,2 0 1,-4 0-1,2 1 54,-1 4 0,-2 2 1,-5 6-1,-2 0 87,-2 0 0,-5-1 1,1-2-1,-1-1 128,2 1 1,-4 1 0,3 2-20,-2 1 0,2-6 0,2 1 129,1 1-51,-4-4 1,10 0-34,0-6 0,5 0 0,9 0 1,-1 0-88,0 0 1,-5-2 0,1-1-1,1-1-47,2 1 0,1-3 1,0 2-1,0 1-417,0 2 0,0-4 1,0-1-998,0-1 1397,0 4 0,0-8 0,1 3 0</inkml:trace>
  <inkml:trace contextRef="#ctx0" brushRef="#br0" timeOffset="3183">874 25 7825,'6'-7'282,"-5"0"273,4 2-419,-4 4 1,-2-3 0,-2 8 48,-1 5 1,-5 7 0,3 3-1,0 1-85,0 3 1,2 2-1,4 1 1,0 0-49,0 0 0,0 2 1,0 1-1,0 1-29,0-1 1,6-1 0,3-2 0,1-1-195,-2-4 0,4 3 0,-3-7 0,2-1-120,2-1 0,1-4 1,-1-2-1,0-5-8,0-2 1,-5-2 0,1 0 0,1 0 41,2 0 1,-3-2 0,-2-2 0,-1-5 256,-3-2 0,-2-2 0,-1-1 0</inkml:trace>
  <inkml:trace contextRef="#ctx0" brushRef="#br0" timeOffset="3878">992 234 8094,'0'8'983,"1"-1"-793,4-3 0,2 4 1,6 5-146,0 0 0,0-2 1,0-1-1,0-1-129,0 1 0,5 2 0,-1 1 1,-1 0-130,-1 0 0,2-4 1,0 0-1,-1-1-521,-1-1 0,-6 1-173,-1-4 907,1-2 0,-2 3 0,-1-5 0</inkml:trace>
  <inkml:trace contextRef="#ctx0" brushRef="#br0" timeOffset="4541">1240 208 7932,'-13'0'757,"4"-4"-593,1 0 1,-1-1 4,-4 5 0,1 6 0,2 3 0,3 2-58,1 2 1,-4 2 0,1 1-1,-1 3-84,1 1 1,-2-4 0,3 1 0,0-1-5,-1 2 1,6-4-1,-3 2 1,2-4-492,0-3 0,-1-5-231,5 5 1,2-6 0,2 1 244,5-3 1,-2-2 0,2-3 453,1-5 0,7-3 0,4-1 0</inkml:trace>
  <inkml:trace contextRef="#ctx0" brushRef="#br0" timeOffset="4542">1332 339 7902,'-14'0'526,"1"0"15,0 0-2,6 0 0,3 0-498,8 0 0,3 0 1,6-2-1,0 0-72,1-3 0,-1 1 1,0 2-1,0-1-284,0-1 1,0 0 0,-2 2 0,0-1-749,-3-1 0,1 0 1063,4 4 0,0 0 0,-6 0 0,-1 0 0</inkml:trace>
  <inkml:trace contextRef="#ctx0" brushRef="#br0" timeOffset="5157">1475 417 7843,'0'9'968,"0"0"-514,0-6 0,2 2-270,2-5 0,-1 0 1,6-1-1,1-2-52,1-1 1,-2-5-1,0 3 1,1-1-174,2-3 1,1-2-1,0 1 1,0 0-44,0 3 1,3-1-1,0-6 34,0-2 0,-5 0 1,5-2-1,-4 6-22,-3 1 1,-5 0 0,3-1-32,-1 0-45,-2 0 53,-4 0 0,0 7 0,0 6 77,0 8 1,-4 3-1,0 2 1,1 2 37,1 2 0,-2-2 0,0 2 0,1-2 98,1-2 0,2 0 0,0 0 1,0 0 57,0 0 1,0 0 0,0 0-76,0 0 1,6-6 0,3-2-78,2-4 1,3-2 0,-1-4-176,0-3 1,0-1 0,0-3 0,-2-2-47,-2-1 0,3 1 0,-5-1 0,2-1 85,-1-1 0,-3 0 0,2 4 0,-1-1-3,-3 1 1,3 0 0,-2 0 0,0 0 152,2 0 1,-4 4 831,2 1-350,-3 5-230,-1-3 1,0 7-1,0 4-43,0 3 0,0 4 1,0 1-1,0 0-137,0 0 0,0 0 0,0 2 0,0 1-154,0 1 1,5 1-1,1-5-345,1 0 0,-3-2 0,5 0 0,1-4-1319,2-1 1708,1-2 0,0 2 0,0 1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27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14 7846,'-2'7'820,"-2"-2"0,3-2-367,-4 1 1,4-1-298,1 5 0,1 0 0,4 2 0,3-3-164,4-1 0,1 3 0,1-4 1,2 3-168,2 2 0,1 0 1,-3 0-1,1-1-14,-1 1 1,-1 2-1,-2 2 1,-2 2 125,-2 2 0,1 0 0,-5-2 0,-3 3 111,0 2 0,-8-1 0,-3 3 0,-2-2 55,-2-3 0,0 4 1,0-3-1,-1 0-38,1 0 0,0-2 0,0-5 0,-1-2-64,-4-1 0,8-2 1,-3 3-1,1-3-186,1-1 0,2 3 0,0-5-732,-1-1 524,4-1 1,2-4 0,7-2 0,3-3 130,1-1 1,2-3-1,2 2 1,0-3 261,-3-1 0,-5 0 0,15 0 0,-4 0 0</inkml:trace>
  <inkml:trace contextRef="#ctx0" brushRef="#br0" timeOffset="600">273 92 7846,'9'0'369,"-1"0"1,-5-1-256,2-3 89,2 2 1,-4-4 14,6 6 1,-6 6-1,1 3-199,-3 2 0,-1 3 0,0-1 0,0 0-76,0 0 1,0 1 0,2 2 0,1 2-173,1-2 1,0-2 0,-4-1-538,0 0 1,0-4-580,0 0 1345,0-6 0,0-9 0,0-9 0</inkml:trace>
  <inkml:trace contextRef="#ctx0" brushRef="#br0" timeOffset="1191">182 27 7846,'0'9'1442,"0"-1"-1146,0-5 0,1 3 0,3-6-94,5 0 0,3 0 0,2-1 0,2-2-135,2-2 1,5 0 0,-1 2-1,2-2-377,2 3 1,-1-4 0,-2 1-1,-2 2-709,-2 2 1,2 1 1018,-3 0 0,5-6 0,-3-1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30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287 79 6354,'6'8'2288,"-5"-3"-1872,5-5 0,-6 2 225,0 2-459,0-2 0,-2 4 0,-2-5-48,-5 3 0,2-2 1,-2 2-156,-1-2 1,-1-2 0,-2 1 0,-1 2-67,1 1 0,-1 1 0,-2-4 0,-1 2 43,1 1 0,1 1 0,2-4 0,0 2 63,0 1 0,4 1-33,0-5 10,1 6 1,2-5 0,6 3 9,7-2 0,5-2 1,1 0-13,0 0 1,0 0-1,0 0 2,0 0 0,0 0 0,0 0 0,0 0 0,-4 0 1,0 1-64,1 4 1,1-4 31,3 3 0,-3-1 0,-1 0-19,-1 2 1,-5 0 63,5 0 53,-6-4 0,3 6-45,-6-2 1,-2 2-14,-2 6 0,-2-4 0,-4 0 1,1 1-7,-1 1 0,-1-2 0,-3 0 0,0 1 9,-3 2 0,2-1 0,-2-1 0,2-1 12,2 1 1,0 0 0,0 1-1,0-4-3,0-1 1,0 2 0,0-2 174,0 1-186,0 2 1,1 0 71,3 0 1,5-7 60,8 3 1,3-4 31,7-1 0,-1 0 0,0 0-88,0 0 1,-5 0-1,1 0 1,1 0-44,2 0 1,-3-4 0,-1 0-79,2 1 1,2 1-197,1 2 1,0 0-1262,0 0 493,0 0 1,0 0-789,0 0 1790,-5 0 0,-2 0 0,-1 0 0,3 0 0</inkml:trace>
  <inkml:trace contextRef="#ctx0" brushRef="#br0" timeOffset="648">378 79 7893,'-13'8'1003,"6"-3"-701,1-5 0,12 0-340,3 0 0,2 0 0,2 0-151,0 0 1,0 0-1,1 0-636,-1 0 1,-5 0-239,1 0 1063,0 0 0,4 0 0,0 0 0</inkml:trace>
  <inkml:trace contextRef="#ctx0" brushRef="#br0" timeOffset="1243">587 1 7845,'-7'0'2318,"-5"0"-2220,11 6 1,-3 1-1,7 6-192,1 0 0,0-4 0,-2 0 1,1 1-148,1 1 0,2 2 1,-3 1-561,1-1 0,0 0 801,-4 0 0,6 0 0,1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18.3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 10 7853,'-5'0'1377,"1"0"0,3 0-940,-2 0-273,2 0-451,-3-4-118,-1 3 303,4-3 1,-2 4 64,6 0 1,-1 0 32,5 0 1,-4 0-1,2 1 17,-1 2 1,0-2 0,-2 3 11,1 0 1,0-2-49,-3 4 1,0-3-47,0 3 0,0 0-36,0 3 1,0-3 58,0 0 45,0-4-25,0 7 1,0-7 19,0 4 5,0-4 1,1 2-41,2-4 0,-1 0-3,4 0 0,0 0-35,3 0 1,0 0-165,0 0 1,0 0-296,1 0 0,-4 0-827,0 0 1365,-4 0 0,6-4 0,-3-1 0</inkml:trace>
  <inkml:trace contextRef="#ctx0" brushRef="#br0" timeOffset="597">118 19 8170,'0'-5'1741,"0"0"-1607,0 2-185,0 2 107,0-3-63,0 4 1,1 0 0,2 0 33,3 0 1,-1 0 24,1 0 1,0 0 18,3 0 1,-3 0-71,0 0 0,-4 1-24,1 2 1,-1-2 0,0 3-19,1 0 0,0 1-24,-3 4 0,-1 0 0,-1 0 45,-1 0 1,-3 0 0,2 0 0,0-2 34,0-1 1,0-3 0,2 3 83,-1 1 0,-3-2-53,3 1 0,0-3 187,3 3-142,0-4 1,1 2 0,2-5-97,3-2 1,2 2 0,1-3-1,0 1-66,0 0 0,-2 0 0,-1 2 0,1-1-313,1-1 1,-2 0-881,0 3 1264,0 0 0,-1-4 0,-1-1 0</inkml:trace>
  <inkml:trace contextRef="#ctx0" brushRef="#br0" timeOffset="1616">54 347 8445,'0'-5'557,"0"1"0,0 3-536,0-2 1,1 1-113,2-1 0,-1 2 59,4 1 1,-3 0 41,3 0 0,-1 1 34,1 2 1,-1 0-38,-2 3 1,-1-3-1,1 3-15,-2 1 1,-1-2 0,0 1-55,0 1 0,-3-2 0,-1 1 46,2 1 1,-2-2 0,1 1 24,1 1 0,-2-2 106,1 2 0,-1-4 98,1 3-46,2-4-52,-3 2 1,5-4-86,2 0 0,-1 0 0,4 0-96,1 0 1,-2 0 0,1 0-327,2 0 1,0-1-13,1-2 0,0 2 1,-1-3-1090,-2 0 1493,2 3 0,-7-8 0,3 4 0</inkml:trace>
  <inkml:trace contextRef="#ctx0" brushRef="#br0" timeOffset="2297">136 338 7738,'0'-6'181,"0"1"1090,0 2-966,0 2 0,0-4-52,0 2 1,1 2-127,2-2 0,-1 2-128,4 1 1,-3 0 2,3 0 0,-3 0 17,3 0 22,0 0 1,2 1-49,-1 2 1,-3-1-12,-4 4 1,0-3 4,0 3 1,0-2 0,-1 1 2,-2-1 0,2 0 1,-4-2-66,1 1 0,3 1-25,-2-1 0,1-2-17,-1 2 1,2-1 34,-2 1-36,2-2 137,1 3 1,3-3 0,1 1 103,1 1 1,-2 0 0,2-2 96,0 2 0,-1-2 0,-2 3 51,1 0 0,0-2 0,-2 4 183,2 1 0,-2-2-235,2 2 0,-3-2 0,-2 2-189,-1-1 0,-1-4 1,1 2-38,-3 0 0,-3-2 0,0 3-204,0-1 1,0-1-1,1-2-798,2 2 0,1-2-1084,2 2 2093,2-2 0,-7-5 0,3-1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33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92 9064,'-8'6'222,"-2"1"1,4 6-1,0 0-54,1 0 0,-6 6 0,4 3 1,-1 3-54,-1 1 1,2 0 0,-2 0 0,3 0-98,0 0 0,5 0 1,-4 1-1,4-1-66,1 0 1,1-6-1,4-1 1,2-2-60,0 1 1,5-5 0,-3-4 0,2-1-16,2 0 1,5 2-1,-1-6 1,-1 0-187,-1 2 0,-2-4 0,0 2-618,0-2 1,0-4-196,0-2 1121,-6-4 0,5-5 0,-5 0 0</inkml:trace>
  <inkml:trace contextRef="#ctx0" brushRef="#br0" timeOffset="611">197 288 6911,'-7'0'567,"1"6"0,7 1 1,4 2-1,3 0 1,4 1-1,1 1-449,0 2 1,2 0 0,1 1-1,1-1-170,-1 0 1,-1 0 0,-2-2-1,0-1-325,0-1 1,0-2 0,-2 4 0,0-4-637,-3-1 0,-3-2 1013,3-4 0,-5 0 0,3 0 0</inkml:trace>
  <inkml:trace contextRef="#ctx0" brushRef="#br0" timeOffset="1213">393 327 9190,'-13'13'234,"0"-1"1,0 0 0,0-1-63,0 4 1,0 1-1,-1-3 1,0 0-184,-3 0 1,2 0-1,-2 0-282,2 0 1,6-1 0,2-2-359,1-1 1,3-7 0,8 3-715,3-4 1365,4-1 0,7-6 0,1-1 0</inkml:trace>
  <inkml:trace contextRef="#ctx0" brushRef="#br0" timeOffset="1815">445 419 7422,'-7'0'2974,"3"0"-2767,8 0 1,3 0-1,6 0 41,0 0 1,-4 0-1,0 0 274,1 0 0,2 0-440,1 0 1,0 0-1,-2-2 1,-1-1-413,-1-1 0,-4 0 330,3 4 0,1-6 0,4-1 0</inkml:trace>
  <inkml:trace contextRef="#ctx0" brushRef="#br0" timeOffset="2434">628 458 7438,'-9'0'986,"1"0"-775,5 0 0,-2 0 0,10 0-118,4 0 1,-2 0 0,0-2 0,0 0-51,1-3 1,-4 1 0,5 2-15,1-2 0,1 1 0,2-4 18,1 1 1,-1-4 0,0 3-18,0-1 0,-5 1 0,1 3 0,1-3-19,2-1 0,-3-2 1,-2 4-1,0-1-39,0-3 0,1 3 1,2-2 22,-1-1 1,-5 0-1,3-1-32,-1 3-104,4 5 1,-10-3 109,0 6 1,-1 6 0,-7 2-1,1 3 97,0-3 1,3 4 0,-4-3 0,2 2 25,4 2 0,-4 0 1,1 1-1,2-1 59,2 0 1,1 0 0,0 0-37,0 0 1,0-4 0,1-2-104,4-1 0,2 2 1,6-3-33,0-2 0,0-3 0,0-3 0,0-3-87,1-1 1,-1 2 0,0-3 0,-2-3-99,-2 0 1,3-2-1,-4 0 98,4 0 1,-3 0 0,-2-1 0,0 1 24,0 0 1,-4 0-1,3 0 90,0 0 1,-5 4 307,4 1 1,-5 6-131,-5 2 0,4 2 0,-3 6 0,2 3 11,2 0 0,0 2 0,0 0-25,0 0 0,0 0 1,0 1-1,0-1-175,0 0 1,0 0 0,0 0 0,0 0-539,0 0 1,4-4 0,2-2 540,2-1 0,0 4 0,5-3 0</inkml:trace>
  <inkml:trace contextRef="#ctx0" brushRef="#br0" timeOffset="3039">1112 1 7522,'7'0'1158,"-1"0"0,-5 0-922,3 0 0,4 0 1,5 1-1,0 3 1,0 5-1,0 3-134,0 1 1,4 4 0,1 2 0,-2 1-196,-2 4 1,-1 5-1,0 3 1,-1 0-47,-3-1 0,-3 4 1,-6-1-1,0 1 26,0 1 1,-2 0 0,-2-7-1,-6 2 75,-6-2 1,1-2 0,-2-2 0,2-2-55,2-1 0,0-6 0,0 1 0,0-2-532,0-2-119,6-6 1,1-2 742,6-10 0,6-2 0,1-6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41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53 7680,'-13'0'-170,"4"0"126,0 0 0,5 0 337,-5 0 1,6-2-79,-1-2 1,4 2 0,4-2-111,5 3 0,3-1 1,1-1-42,0-1 1,0 0 0,1 4-1,1-2-97,-2-2 1,3 2-1,-7-2 1,2 2 8,2 2 1,0-1 0,0-2 47,0-1 0,-4-1 1,0 5 155,1 0 109,-4 0-180,0 0 1,-6 2 0,0 2-1,0 5-26,0 3 0,0 1 1,-2 1-1,-1 2-11,-1 2 1,-2 3 0,3-2 0,-1 1-36,1 4 0,2 0 0,1 3 0,0 0-16,0 4 0,0-8 1,0 4-1,0 0-11,0-3 0,0 5 0,0-8 0,0 0-4,0 1 0,4-2 1,0 2-1,-1-4 35,-1-4 1,2-1 0,0 0-1,-1 0 56,-1 0 0,2-4-29,0 0 0,1 0-33,-5 4-76,0-6 0,0 0-3,0-3 131,0-2-15,0 10 1,0-10 3,0 7 0,-5-4-4,1 3-82,0-5 1,4 4 20,0-2 0,-5-2 116,1 5 13,0-5 0,2 7-95,-2-5 1,1-1 0,-6-4-56,-1 0 0,3 5 0,-2-1-95,-1-1 0,-2-2 0,-1-1 1,0 0-125,0 0 1,0 0 0,0 0 0,0 0-194,0 0 1,0 0 0,0 0-1030,0 0 1451,5 6 0,-3-5 0,3 5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54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1529 6579,'6'-7'-1,"1"-3"0,6 6 1,2 1 13,2 1 1,-1 2-1,5 0 1,-1 0-16,0 0 1,3 0-1,6 0 1,2 0 20,-2 0 0,3 0 1,0 0-1,0 0 30,0 0 1,-2 0 0,-2 0 0,1 0-25,1 0 0,5 0 0,-4 0 0,-1 0 5,2 0 1,-4 0-1,4 0 1,-2-1 10,1-3 0,-5 2 0,-4-2 0,1 2 22,1 2 0,3 0 0,-3 0 0,-2 0-9,-5 0 0,2 0 1,0 0-1,0 0-38,0 0 1,0 0 0,-3 0 0,3 0-17,1 0 0,0 0 1,2 0-1,-3 0 16,0 0 1,-3 0-1,4 0 1,0-1 11,1-4 1,-5 4 0,1-3-1,-2 2-6,-2 2 1,0 0 0,0 0 0,0 0-15,0 0 0,0 2 0,0 1 0,0 1-4,0-1 0,-1 0 0,-2 0 1,-1 1 1,1-1 1,3 0 0,3 0 0,1 1-3,-1-1 1,3-2 0,0-1 0,0 0-2,0 0 0,3 0 1,-4 0-1,3 0-4,2 0 1,0 0 0,-1 0 0,-3 0-2,0 0 1,-3 0 0,4 0-1,-1 0-1,-3 0 1,0 0 0,0 2 0,1 1 0,-1 1 1,0 2 0,0-3 0,2 1 19,-2-1 1,2 0-1,1 0 1,2 1-10,2-1 0,2-1 1,1-2-1,0 0 4,0 0 1,4 4 0,1 0-1,-4-1 0,-3-1 1,0-2-1,-2 0 1,3 0 12,1 0 1,-1 0 0,-2 0 0,-1 0 9,1 0 0,0 0 1,-1 0-1,-3 0-6,0 0 0,-3 0 0,4 0 1,0 0-13,1 0 0,-5-2 1,2-1-1,0-1-12,-1 1 0,5 2 1,-3 1-1,0 0-15,0 0 0,0-2 1,-2-1-1,3-1 2,1 1 1,2 2 0,-4 1-1,0 0 3,-1 0 1,1-2 0,-3-1 0,2-1 26,-2 1 0,-2 1 0,-1 2 0,0 0 27,0 0 0,0 0 1,1 0-29,-1 0 0,0 0 0,0 0 1,0 0-19,0 0 0,0 0 0,0 0 1,0 0-6,0 0 1,0 0 0,0 0-1,0 0 9,0 0 0,0 0 1,0 0-1,1 0 15,-1 0 0,0 0 0,0 0 0,0 0-19,0 0 1,0 0-1,0 0 1,0 0-2,0 0 1,5 0-1,-1 0 1,-1 0-8,-2 0 0,0 0 0,-1 0 1,0 0-4,0 0 0,0 0 0,0 0 0,0 0 7,0 0 0,4 0 0,1 0 16,-2 0 1,-2 0-1,-1 0 1,0 0 22,1 0 1,-1 0 0,0 0 0,0 0-29,0 0 0,0 0 1,0 0-1,0 0-16,0 0 1,4 0 0,1 0 0,-2-1 0,-2-3 0,-1 2 0,2-2 0,1 2-10,1 2 0,1 0 0,-5 0 0,0-1 8,0-3 1,4 2 0,1-2-1,-2 2 28,-2 2 0,-1-1 1,0-2-1,1-1 28,-1 1 0,0 0 1,0 0-1,0-1-34,0 1 0,0 0 0,0 0 0,0-2-8,0 3 1,0-1-1,0 0 1,0-2-20,0 2 1,0 1 0,2-1 0,1-2 1,1 2 0,1 2 1,-5 1-1,0-1 3,0-4 1,0 4-1,0-4 1,0 4 16,0 1 1,5-2 0,-1 0-1,-1-3 7,-1 2 1,2 2 0,0 1 0,1 0-19,1 0 1,0 0 0,2 0 0,-2 0 2,0 0 0,-4-2 0,3-1 0,0-1-7,-1 1 1,1 2 0,-5 1-1,0 0 6,0 0 0,0 0 0,0-2 1,0-1 3,0-1 1,0 0-1,0 4 1,0 0-5,0 0 1,1-2-1,-1-1 1,1-1 1,4 1 0,-4 2 1,3 1-1,-2 0-3,-2 0 0,0-5 0,0 1 1,0 1 20,0 2 0,0-1 1,2-1 19,2-1 0,-7-2 1,4 3-1,-3-1 0,1 1 0,1-3 1,0 0-1,0 0-22,0 1 0,0-4 0,0 3 0,0 0-23,0 1 1,0-4 0,0 3 0,-1-1 7,-3-3 1,2 2 0,-2 0 0,3-3-10,1 0 0,-5-2 0,1 0 0,3-2 0,4-2 0,-3 2 0,3-2 0,-5 1 2,0-2 0,5 4 0,-5-5 0,4 2-1,-4-1 0,2-1 0,-4 3 0,3-1 2,1 1 0,-2 1 0,-1 2 0,-1 0-7,1 0 1,2-1 0,1-2 0,0-2-15,0 2 1,0 2 0,0 1 0,0 0 18,0 0 0,1-5 0,0 1 0,2-1 1,1 0 0,2 2 0,-3-5 0,2 2 6,-2 3 1,-2 2-1,-1-1 1,2-1-2,2-1 0,-2 0 1,2 4-1,-2-1-2,-2 1 0,4 0 0,2 2 0,0 1-1,0 1 0,3 0 0,-4-2 0,3 0 0,2 3 0,2-1 0,1-3 0,0 2 5,0 1 0,0 1 0,0-4 0,0 2 14,1 1 0,3 1 1,0-4-1,1 2-5,1 1 1,0 2-1,4-3 1,-2 2-11,-3 3 1,6-6-1,-2 4 1,1-2-5,-1 1 1,1 3 0,-4-2 0,1 0 10,4 0 1,-4 2 0,0-3 0,1-1-2,-1 2 0,2-4 1,4 6-1,0-1-6,1 0 0,-1-4 0,2 3 1,2-2-8,5 0 0,-3 2 0,0-3 1,-1 2-3,-1 3 0,6-4 1,-2 5-1,-1-1 2,-2-1 0,1 5 1,0-5-1,1 2 2,4-1 1,-4 1-1,2 4 1,0-1 0,-2-4 0,5 4 0,-3-4 0,3 4 0,1 1 0,0 0 0,-1 0 0,0 0-9,1 0 1,-2 0 0,5 0 0,-4 0 3,-3 0 0,0 0 0,4 0 0,-1 0-9,-3 0 1,1 0 0,-4 0 0,1 0-7,4 0 1,-1 0-1,0 0 1,-2 1 3,-2 4 1,0-4-1,-3 4 1,2-4 5,-2-1 1,-2 0 0,-1 0 0,1 0-6,-1 0 0,0 0 1,0 0-1,0 0 6,1 0 1,-4-1-1,0-2 1,2-2-46,-2 2 0,-5 2 0,-1 1 0,-2-1-295,-2-4 0,-1 4 0,-2-4 0,-3 4-26,-1 1 0,-2-1 0,-3-2 0,0-2-789,3 2 1164,-2-4 0,10 0 0,-5-6 0</inkml:trace>
  <inkml:trace contextRef="#ctx0" brushRef="#br0" timeOffset="1583">6128 602 7525,'-6'-7'-489,"5"-1"792,-4 4 0,4 1 767,1-6-553,-6 6-366,5-2 1,-5 6-144,6 3 1,0 4-1,0 5 1,0 1 17,0 4 0,0-2 0,0 5 1,0 1-3,0-1 0,0 2 0,0-4 0,0-1 28,0 1 1,0-1-1,0-5 1,0 0 10,0 0 1,0-4-38,0-1 1,0-6 0,0-2-109,0-7 1,1-6 0,2-5-1,3-2-148,1-1 1,-2-3 0,3 3-1,1 0 70,-2-1 0,3 4 0,-4-2 0,0 1 74,0 3 1,3 0 0,-4 2 0,1-1 110,0 4 1,3 5 283,-5-3-210,6 6 1,-8 3-1,2 9 1,-2 3 6,-2 1 1,0 0 0,0 0-1,0 0-15,0 0 1,4 0-1,0 0-52,-1 0 1,-1 0 0,-1-1 0,2-2-28,1-1 1,1-5-34,-5 5 1,0-5 0,1 3 17,3-1 1,-2-3-27,2-7 1,-1-4 0,0-5 0,1 0-101,-1 0 0,-1 0 0,-1 0 1,2 0 66,1 0 0,2-2 0,-3-1 0,3-1 22,1 1 0,-4 6 0,3 1 0,0 1 20,3 0 0,-2-2 0,1 6 77,3 1 0,-4 1 1,0 4 64,-1 2 1,3 3 0,-5 7 0,-1 0-26,-2 3 1,-1-1 0,0 5-1,0-1 2,0 0 0,0 2 0,0 3 0,0-2-164,0-1 0,-1-6 1,-2 3-1,-1-2-372,1 1 1,0-2 0,0-6-267,-1-2 0,1-5 703,7 2 0,3-4 0,6-1 0</inkml:trace>
  <inkml:trace contextRef="#ctx0" brushRef="#br0" timeOffset="2201">6559 746 7885,'-9'0'-21,"2"-2"-7,1-2 1,2 1-105,4-6 0,0 0 218,0-4 0,0 5 201,0-1-237,0 0 1,-1 2 0,-4 4 0,-3 6 239,-4 6 1,5-2 0,1 2-161,0 1 0,5 1 0,-4 2-90,4 1 0,1-6-130,0 1 0,1-6 0,4 1-23,3-2 1,4-4 0,1-1-45,0-1 1,-4-2-1,-1 3 1,1-3 96,-2-1 1,1 4 0,-5-3 0,2 2 63,3 0 0,-4-1 189,5 5-98,-6 0 0,7 6-123,-6 3 1,2-2-931,-2 2 958,4 0 0,5 4 0,0 0 0</inkml:trace>
  <inkml:trace contextRef="#ctx0" brushRef="#br0" timeOffset="2815">6716 484 7885,'-13'0'-227,"4"0"0,0 0 1,1 2-124,0 2 1,-2-1 0,5 6 578,-3 1 1,5 1-1,-1 2 1,3 1 49,1-1 0,0 1 1,0 2-1,0 1-195,0-1 1,0 0 0,0 0 0,1 2-43,3-2 1,-1-2-64,6-1 1,-5-1-92,5-3 1,-5-5 0,4-8-1,-3-5 32,-2-3 0,3-1 0,-1 0 0,-1 2 60,2 2 0,-5-3 0,5 5 0,-2-2 47,1 1 0,3 3 1,-2-2 65,1 1 0,-2-3 42,4 5 0,-5 0 0,3 5-38,-1 4 0,-2-3 1,-4 7-45,0 1 1,0 2 0,2 1 0,1 0-79,1 0 0,0 0 0,-4 0-520,0 0 0,0-4-99,0 0 0,6-6 492,3 1 0,2-2 0,1-4 1,-2-1 151,-1-1 0,0-6 0,4 2 0</inkml:trace>
  <inkml:trace contextRef="#ctx0" brushRef="#br0" timeOffset="3426">6912 628 7885,'0'-9'-410,"0"0"0,0 1 906,0-5 0,-2 5-216,-2 4 1,1 3-120,-5 1 0,3 1 0,-2 3-73,1 5 1,-3-2-1,5 2 1,1 1-110,2 2 1,1-3 0,0-1-55,0 2 0,0-2-71,0 0 1,5-5-74,4 2 0,-2-4 0,2-1-5,1 0 0,-2 0 1,-1-1-1,0-2 33,0-2 0,-2 0 189,3 0 0,1 4 545,4-4-479,-6 4 1,4 2 0,-6 2-184,3 2 1,-4 5-606,5-1 724,-6-4 0,8 7 0,-3-5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59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40 169 7880,'-9'0'-305,"2"-2"-53,1-2 1,0 3 570,2-4 0,3 5 0,-4 5 23,4 3 0,1 5 0,0 3-150,0 2 1,4-1-1,1-4 1,-3 2-84,0 2 0,-1-2 1,2 4-1,2-2-64,-3 0 1,0 2-1,-2-3 1,0 2-188,0-2 1,0-2-1,0-1-255,0 0 0,6-1 207,2-3 0,4-5 296,1-8 0,0-4 0,0-5 0</inkml:trace>
  <inkml:trace contextRef="#ctx0" brushRef="#br0" timeOffset="612">210 326 7880,'-9'0'-256,"2"-2"1,0-1-22,-1-1 1,4 0-1,-3 2 1316,1-2-787,-4 2 1,7-4-131,-6 6 0,6 2 1,-1 2-58,2 5 1,-2-2 0,0 2-1,1 1-28,1 2 0,2-4 1,0 1-28,0 1 0,2 0 1,1 1-170,1-3 1,6-5-56,-1 2 0,-2-4 0,0-2 0,1-4 59,-1-3 0,-3 0 1,5 0-1,0-3 0,-1 0 108,1-2 0,-4 4 263,3 0 1,-3 6 51,3-1 1,-3 3-50,3 1 0,-5 5-125,2 4 0,-4 3-187,-1 1 0,0-5 0,2 0-509,2-2 1,-3-1-128,4 0 729,2-4 0,0 5 0,6-6 0</inkml:trace>
  <inkml:trace contextRef="#ctx0" brushRef="#br0" timeOffset="1226">380 273 7880,'-9'0'-628,"2"2"985,1 2 1,0-2 102,2 2 1,2 3-319,-2 2 0,2 3 0,2 1-89,0 0 0,0-5 0,0 1-112,0 1 1,0-3 0,2 1-184,2-2 0,-1-2 0,6-4 62,1 0 0,-3-4 0,2-2 0,0-2 12,-2-2 1,0 3 0,-2-2 148,3-1 0,0 0 0,-1 0 277,-1 1 182,4 6-320,-3-3 0,0 8 0,-2 2-100,-4 5 0,-1 3 1,0 1-137,0 0 1,0 0-343,0 0 1,0 0-648,0 0 1105,0-6 0,5-2 0,0-8 0,3-2 0,0-11 0,5 2 0</inkml:trace>
  <inkml:trace contextRef="#ctx0" brushRef="#br0" timeOffset="1836">589 313 7880,'7'-6'10,"5"4"0,-12-4 158,0 6 1,-5 2-1,-5 1 1,3 3 2,1 1 0,-3-3 0,5 5 1,0 1-1,-2 2 0,4-4 0,-2 1-132,3 1 0,1 2 0,1 0 0,3-4-71,5-3 0,-2-4 0,2-1 0,1 0-67,2 0 1,-1-1-1,0-4 1,-3-3-154,2-4 0,-2-1 0,-1 0 0,-1 0 82,-3 0 0,-2 0 1,-1-2-1,-1-1 105,-4-1 1,-2 1-1,-5 6 1,2 2 86,2 2 0,-1-2 1,-4 3-19,0 3 1,4 0 0,2 4-116,1 2 0,2-1 1,4 5-133,0 3 1,5-4 0,4 0 78,3-1 1,1-2-1,0-4 164,0 0 0,6-5 0,1-3 0</inkml:trace>
  <inkml:trace contextRef="#ctx0" brushRef="#br0" timeOffset="2440">824 130 7880,'-7'1'-280,"1"2"295,0 1 0,5 2 305,-4-2 0,4-1 0,1 6-105,0 1 1,0 2 0,0 1-74,0 0 1,0 0 0,1 0 0,2 0-114,2 0 1,0 0 0,-2 0-62,2 0 0,0-1 1,-2-2-15,2-1 0,0-6-53,0 1 1,-4-4 0,4-4-242,-4-5 1,3-2 0,1-3 240,-2 1 0,2 0 1,1 2-1,0 1 83,0 1 0,3 4 0,-4-2 0,3 1-10,2 4 1,-3 0 0,2 2 158,1 0 0,-3 0 73,2 0 0,-2 2 1,2 2-24,-5 5 0,-2-2 0,-2 2-117,0 1 0,-2 1 1,-2 2-157,-5 0 0,-2-4 0,-2-2 0,-1-1 0,1-3-866,0-1 0,6-4 614,3-2 0,4-3 0,4-7 342,5 1 0,2 2 0,2 1 0,1 1 0,-1-1 0,0 2 0,0 1 0,0 0-38,0 0 0,0 2-41,0-3 1029,0 5-615,-6-3 1,-2 10-1,-8 2 1,-2 1 50,2 4 1,1-4 0,-1 1-226,-2 3 0,1 0 1,4 2-163,0 0 0,0 0-1090,0 1-480,0-7 1571,0-1 0,6-12 0,1-1 0</inkml:trace>
  <inkml:trace contextRef="#ctx0" brushRef="#br0" timeOffset="2441">1072 143 7659,'-6'7'-316,"3"5"269,-5-4 0,3 2 0,-2 1 1,1-3-194,3 2 0,2-2 0,1 0 7,0 3 0,4 0 233,1 2 0,11-5 0,-2-3 0</inkml:trace>
  <inkml:trace contextRef="#ctx0" brushRef="#br0" timeOffset="3051">1242 221 6589,'-13'-7'195,"4"0"1,1 4 155,-3-2 1,0 1 0,-2 5-160,0 4 0,0-2 0,-1 4-125,1-1 1,6 0-1,1-2-31,1 5 0,3-2 0,-2 2-78,2 1 1,4-3 0,2 0 0,3 0 39,1 1 1,8-5-1,-3 2 1,1 0 30,1-1 0,2 5 0,1-5 0,-1-1 54,2-1 0,-5 2 1,4 0-1,-4 1 1,-2 0-197,-3 4 0,-5-3 0,-10 0 0,-5-2-158,-5 0 1,-8 5 0,3-4 0,-3-3-147,3 0 1,2-2 0,6 0 416,0 0 0,5-6 0,2-1 0</inkml:trace>
  <inkml:trace contextRef="#ctx0" brushRef="#br0" timeOffset="3659">1634 247 7880,'13'-13'-1443,"-4"0"1640,-1 0 0,-5 0 402,2 0 1,-5 6-328,-5 2 1,-2 4-1,-6 2-83,0 4 0,0-2 0,0 5 0,0 2-11,0 2 1,4-3-1,0-1 1,1 3-80,0 0 0,3-2 1,5 0-1,0 1-123,0 1 1,0-2 0,0 0 32,0 1 1,4-3 0,2 0 0,1-1-180,3-3 1,2-1-1,1-4 1,-2-2-250,-2-5 0,3-2 0,-4-3 0,3 0-5,-3-3 0,0 1 1,-6-5-1,3 1 258,-2 0 0,-2 2 1,1-4-1,1 1 141,1 0 1,0-2-1,-4 4 48,0-1 0,0 4 390,0-2-100,0 10 0,0 3 1,0 11-1,0 6-84,0 4 0,0 1 0,0-2 0,0 2 28,0 5 0,0-2 0,0 1 0,0-1-192,0 0 1,0-2 0,0 2 0,0-1-194,0-3 0,2-2 0,1-1 0,1 0-276,-1 1 0,4-3-98,2-2 0,2-3 1,3-8-599,-1-2 1100,0-3 0,0-12 0,0-2 0</inkml:trace>
  <inkml:trace contextRef="#ctx0" brushRef="#br0" timeOffset="3660">1843 156 7880,'0'7'506,"-1"3"-225,-4-5 1,4 5-179,-4-2 1,4 4-543,1 1 1,0 0-121,0 0 0,1-6 559,4-2 0,-4-4 0,5-1 0</inkml:trace>
  <inkml:trace contextRef="#ctx0" brushRef="#br0" timeOffset="3661">1843 51 7880,'-9'0'62,"2"2"1,0 1 84,0 1 0,4 2 0,-3-2-261,0 5 1,5-2 0,-4 2 0,4 1-110,1 2 1,1-4 0,2 1 0,3 0-41,1-2 1,2 3 262,4-6 0,0 7 0,0-4 0</inkml:trace>
  <inkml:trace contextRef="#ctx0" brushRef="#br0" timeOffset="4277">2013 130 7837,'-9'0'196,"0"0"0,1 0-125,-5 0 0,4 0 0,2 1 0,-1 2 219,1 1 0,3 1-249,-5-5 1,2 1-10,-2 3 0,3-1-20,6 6 0,2 0 1,2 2-43,5-2 0,3 1 1,1-4-14,0 1 1,0 1-1,0 2 25,0-2 1,-2 1-29,-2 4 1,-3-4-77,-6 0 0,0-5 1,-1 3-417,-4-1 1,4-7 0,-4-8 537,4-3 0,1-7 0,0-1 0</inkml:trace>
  <inkml:trace contextRef="#ctx0" brushRef="#br0" timeOffset="4278">2130 38 7509,'-13'0'-953,"2"6"1139,2 3 0,3-2 0,6 2 1,0 1 159,0 1 0,0-2 1,2 0-1,1 1-332,1 2 1,5 1 0,-5 0 0,0-2-151,2-2 0,-4 3-900,2-4-192,3-2 1228,-5 0 0,2-10 0,-7-2-84,-1-1 0,-1 2 301,5-3 312,0-1 1,0 0-169,0 0 0,6 6 1,3-2-320,3-1 0,-4 4 1,1-2-245,1 3 0,0-1 0,1-1-832,-3-1 1034,1 0 0,4-2 0,0-2 0</inkml:trace>
  <inkml:trace contextRef="#ctx0" brushRef="#br0" timeOffset="4904">2366 130 8104,'0'-8'1524,"0"3"-1398,0 5 1,-5 5 0,0 3-31,-3-1 0,4 4-126,-5-2 0,6 3 0,-3-1-210,1-2 1,3-2-167,-2-2 1,4-4 117,4 4 0,-1-5 0,4-5 171,-1-4 1,3 2 0,-3-1 99,1-3 0,-4 4 0,3 0 105,-1 1 1,-2-3 64,6 5 0,-5 0 381,5 4-285,-6 0 1,3 5-273,-6 4 0,0-2 0,1 1 1,2-1-1153,2 0 574,-1-4 1,-3 3 600,4-6 0,2 0 0,6 0 0</inkml:trace>
  <inkml:trace contextRef="#ctx0" brushRef="#br0" timeOffset="5512">2536 77 7876,'-14'0'25,"1"0"1,5 5 0,0 1-23,3 1 0,0-3 0,5 5 0,0 1 0,0-3 0,2 2-2,2 1 0,-2-3 0,3 1 0,1-3 1,-3 4 684,6-4 0,-6 0-819,1 0 1,2-5-1,0 1-9,1-4 0,-3-5 0,3 2 0,-1-2 16,-3-2 1,3 3 0,0 0 0,0 0 129,-1-1 1,4 4 0,-3-3 0,0-1 0,1 3 531,0-1 0,-4 3-371,2 7 1,-4-1-1,-1 6-299,0 1 0,0 2 0,1-1 1,2-1-482,2-1 1,0 0-273,0 4 887,2-6 0,12-1 0,1-6 0</inkml:trace>
  <inkml:trace contextRef="#ctx0" brushRef="#br0" timeOffset="5513">2849 51 7861,'-13'0'196,"0"5"0,0 0-416,0 3 1,4-4 0,2 5 458,1 1 0,0 0 1,3 0-1,-1-1 33,1 1 0,3 2 0,3 1 0,3-2-215,1-2 0,2 3 0,4-5 0,0 2-366,0-1 0,0-5 0,0 2 22,0-4 0,0-1 0,0-1 1,0-2-100,0-2 0,-4-5 0,-2 1 1,1-2 385,-1-2 0,-4 0 0,8 0 0,-3 0 0</inkml:trace>
  <inkml:trace contextRef="#ctx0" brushRef="#br0" timeOffset="5514">2967 90 7861,'0'9'-32,"0"0"1,0-5 203,0 5 0,1-5 127,3 5 0,-1-6-133,6 1 0,0-2-75,4-2 1,0-5-1,-1 0-86,-4-3 0,0 1 1,-6-3-265,3 1 0,-1 0 78,-4-4 1,0 5 198,0-1 1,-1 6 56,-4-1 1,4 4-1,-3 4 27,2 5 1,2-2 0,0 2 0,0 1-74,0 1 1,0-2 0,2 0 0,0 1-120,3 2 1,5-4-1,-1 0 1,2-1-230,2 0 1,0-4 318,0 1 0,6-2 0,2-2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0:06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104 105 7933,'-7'-1'1339,"2"-3"-1446,-2 2 0,5-5-327,-2 2-35,3 4-216,1-5 0,0 8 685,0 2 0,5 3 0,3 6 0</inkml:trace>
  <inkml:trace contextRef="#ctx0" brushRef="#br0" timeOffset="621">52 393 7933,'-14'0'-543,"1"0"0,6-2 0,1-1 747,1-1 1,3-2-397,-2 2 1,4 2-1,4-3 192,5-1 0,-3 4 0,-1-3 0</inkml:trace>
  <inkml:trace contextRef="#ctx0" brushRef="#br0" timeOffset="1248">378 1 7214,'-9'0'118,"1"0"0,3 0 1,-2 1 30,1 4 1,2-2-1,4 5 1,-2 4 47,-2 4 0,3-2 0,-4 5 0,4 0-16,1 3 0,-4-2 1,-1 2-1,2 1-56,2 2 0,1-3 1,0-1-1,0 1-47,0-1 0,1 2 1,4-6-1,2-1-147,0-1 1,5-2 0,-4-2-1,4-2-144,1-5 1,0 2 0,0-1 0,0-3-102,0 0 1,5-2 0,-1-2 0,-1-2-230,-1-5 0,-2 2 0,0-2 543,0-1 0,0-1 0,0-2 0</inkml:trace>
  <inkml:trace contextRef="#ctx0" brushRef="#br0" timeOffset="1249">574 184 6992,'0'-8'1709,"0"3"-1487,0 5 0,6 5 1,1 4-104,0 3 1,4-3-1,-6-1 1,3 2-65,2 2 1,0 1 0,0 2-1,-1-1-298,1-1 0,0 3 0,0-7 0,-1 1-295,1-1 0,-3 1 1,2-6-480,1-1 1017,-4-1 0,6-8 0,-5-1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0:08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207 249 7349,'-9'-8'189,"1"4"1,3 4-52,-3 4 1,3 4-1,-2 5 1,0 0-57,-1 0 1,1 1 0,-3 2-1,1 2-42,-1-2 1,-1 2 0,-2 1 0,-1 0-15,1 0 0,5-1 1,-1-7-1,-1-1-174,-2-1 1,5-5 0,1 4-252,0-3 0,5-2 1,-2-6-732,6-1 1130,4-6 0,12-3 0,1-7 0</inkml:trace>
  <inkml:trace contextRef="#ctx0" brushRef="#br0" timeOffset="625">299 353 7859,'-9'0'556,"0"0"-163,6 0 0,-1 0 0,8-1-275,5-4 1,3 4 0,1-4-201,0 4 0,0-3 0,0-1-437,0 2 1,0 2 0,0 1-1,0 0 519,0 0 0,0-6 0,0-1 0</inkml:trace>
  <inkml:trace contextRef="#ctx0" brushRef="#br0" timeOffset="1256">377 458 7715,'-1'7'-216,"-4"-3"800,4-2 1,-4-2-476,10 0 1,2 0 0,6-2 0,0-1-76,0-1 0,-4-5 0,0 3 0,1-1-50,1-3 1,2 3 0,0-2 0,1-1-76,-1-2 1,0-1 0,0 0 0,0 0 21,0 0 1,-4-2-1,-2 0 1,0-3 28,0 2 1,-2 5 0,3 0-1,1 0 10,-2 1 0,-1 4 31,-6-3 39,0 6 1,0 3 0,0 9-1,-1 2 41,-4 3 1,4-1 0,-5 0 0,2 1 69,-1 4 0,0-4 0,2 4 0,-2-4-24,2-1 0,2 5 1,1-1-1,0-1-41,0-2 1,0-5 0,1 0-96,4 1 1,2 0-154,6-1 1,0-3 0,0-8-21,0-2 1,-4-2 0,0-4 0,-1 0-22,0-5 0,2 2 0,-4-4 0,0 1 52,-1-2 0,4 4 1,-3-4-1,0 4 80,-1 1 0,4-2 0,-3 1 0,0-1 147,0 4 0,-1 2 1,0 0 115,-4 3 1,5 8 0,-6 2-1,0 5 60,0 3 1,-1 5-1,-2 0 1,-2 1-20,2 1 1,2-3 0,1 4 0,0-1-122,0-3 0,0-2 0,0-1 0,1 1-259,4-1 1,-2-2 0,5-2 0,3-5 0,0-2-803,2-2 0,-4-2 1,0-2-100,1-5 1048,-4-2 0,5-2 0,-4-1 0</inkml:trace>
  <inkml:trace contextRef="#ctx0" brushRef="#br0" timeOffset="1867">1004 39 7816,'-9'0'-458,"1"0"1,3 0 817,-3 0 1,5 2-1,0 1-101,6 1 0,4 6 1,6-1-134,0 3 1,0-2 0,0 1 0,0 4-109,0-1 1,0 1 0,1 0 0,-1 0 41,0 3 0,-5 5 0,0-3 0,-3 2-40,-2 0 1,-1 0 0,-2 4 0,0 0-8,0 0 1,-2-4 0,-2-2 0,-5-1 2,-2-3 1,2-1 0,0-4 0,1-1-280,0-1 1,-3-6 0,3 0 0,1-6 0,3-7-520,2-6 0,2 1 1,2-3 781,2-1 0,3-2 0,6-5 0</inkml:trace>
  <inkml:trace contextRef="#ctx0" brushRef="#br0" timeOffset="2469">1226 26 7807,'0'-7'853,"0"1"0,0 17-749,0 2 0,0 3 0,0-3 0,2-2-134,2-2 1,-3 7 0,4-3-303,-4 1 1,4 1-1294,-1-2 421,0 0 1204,-4-6 0,6 5 0,1-5 0</inkml:trace>
  <inkml:trace contextRef="#ctx0" brushRef="#br0" timeOffset="2470">1187 39 7816,'-13'0'277,"0"0"0,4 0 185,0 0 0,7 2-175,-3 2 0,10-2 0,3 2-230,4-2 1,1-2 0,1 0 0,4 0-295,4 0 1,-1-5-1,3-1 1,0-1 236,0-3 0,5-2 0,4-1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0:13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325 158 7093,'-4'-9'433,"0"0"0,-2 6 1,3-2-70,-1-1 0,-2 4-289,2-2 1,-4 2-1,-5 2-62,0 0 0,0 5 1,0 1-33,0 1 0,0-3 0,0 4 0,0-1-39,0 0 0,0-3 0,0 4 32,-1-3 0,6 4 0,1-3 8,1 1 0,0-4 0,3 3 10,-1 0 1,-1-3 19,5 5 1,6-5 96,3 2 1,2 0-75,2 0 1,1-1-1,-1-4-17,0 0 0,-5 0 0,1 0 11,1 0 1,2 5-53,1-1 0,0 0 0,0-4-4,0 0 0,-4 0 0,0 0-8,1 0 0,-3 0 76,2 0 48,-6 0 1,2 2 34,-5 2 0,-1-1-101,-3 6 1,-4-2-1,-5 3 1,0-1-21,0 1 0,3-3 0,-2 2 0,-2 1-7,-1 2 0,1 1 0,1 0 0,-2 0 29,-2 0 1,2 0-1,-4 0 1,2 0 1,0 0 0,-1-1 0,5-2 1,1-1 21,4 1 1,-4-3-30,3 2-67,4 0 1,0-2 47,10-3 1,2-2 23,6-2 0,0 0 0,0 0 35,0 0 1,-4 0 0,0 0 0,1 0 48,1 0 1,2 0-1,0 0-55,1 0 1,-1 0 0,0 0-73,0 0 0,0 0-240,0 0 0,0 0-477,0 0 0,-4 0-121,-1 0 0,-5-2-300,2-2 1156,-4 2 0,5-9 0,1 3 0</inkml:trace>
  <inkml:trace contextRef="#ctx0" brushRef="#br0" timeOffset="652">430 92 6441,'-6'8'1721,"5"-3"-1066,-5-5-506,6 0 1,6 0-295,2 0 0,0 0 0,0 0-367,3 0 1,-4 0-164,2 0 1,-1 0 674,5 0 0,-5 0 0,-3 0 0</inkml:trace>
  <inkml:trace contextRef="#ctx0" brushRef="#br0" timeOffset="1257">626 1 6742,'-9'0'576,"1"0"1,3 6-1,-2 2-488,1 4 0,2 1 0,4 0 0,0 0-122,0 0 0,-5 0 0,1 0 0,1 0-259,2 1 0,1-1 1,0 0 292,0 0 0,0 0 0,0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0:16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14 7708,'-13'0'-984,"5"0"1005,-1 0 207,0 0 1,-2 1 0,0 4-1,4 3-55,1 4 1,1 5 0,2 2 0,-3 2 47,-1 2 1,4 6 0,-3 3 0,1 1-106,1 4 1,0-4 0,4 2 0,0 0-105,0-2 0,0-1 0,0-6 1,1-1-52,4-3 0,-3-4 0,7-5-17,1 1 0,2-7 0,1-3 1,0-2-243,0-2 1,-4-2 0,0-2 0,1-5-141,1-3 0,2-2 0,-1-2 0,-2-1 438,-1 1 0,-2 1 0,3 2 0,-1 0 0,1 0 0,2-6 0,1-1 0</inkml:trace>
  <inkml:trace contextRef="#ctx0" brushRef="#br0" timeOffset="649">262 249 7911,'-9'-4'-640,"1"-2"406,-3-1 1,1 2 1055,2-3-253,-4 5-343,11-3 1,-5 12-1,6 2-128,0 4 1,0-3 0,1-1 0,2 3-42,1 0 0,7 2 0,-4 0 1,2 0-35,-1 0 0,-3 1 1,2-1-1,0 0-146,0 0 1,2 0-1,3 0-190,-4 0 0,4-6 0,-5-1 0,2-2-402,0 1 0,-5-1 715,5-4 0,0 0 0,4 0 0</inkml:trace>
  <inkml:trace contextRef="#ctx0" brushRef="#br0" timeOffset="1252">380 262 7907,'-13'0'-430,"1"2"91,3 2 1,-2-1 546,2 6 1,-3-1 0,-1 5 0,2 0-18,2 0 1,-3 1 0,4-1-1,-4 0-112,-1 0 0,0 0 0,1 0 0,2 0-47,1 0 0,2 0 0,-3 0-674,1 0 213,6 0 1,-1-5 0,8-4 428,5-3 0,8-12 0,4-4 0</inkml:trace>
  <inkml:trace contextRef="#ctx0" brushRef="#br0" timeOffset="1870">471 341 7163,'-7'0'1262,"3"0"-1583,8 0 0,3 0 148,6 0 0,0 0 173,0 0 0,0 0 0,0 0 0</inkml:trace>
  <inkml:trace contextRef="#ctx0" brushRef="#br0" timeOffset="2482">615 445 7482,'-7'0'1030,"1"0"-884,6 0 0,1-1 1,4-2-146,3-2 0,2 0 0,1 2 1,-3-3-90,2-1 1,2 2 0,1-2-1,0 0 15,0-1 0,0 1 1,0-3-1,1 1-10,-1-1 0,-2 3 0,-1-2 0,-2-1 38,-3-2 1,4 4 0,-5-1 4,-1-1 1,-1 3-40,-2-2-26,0 6 1,-2-3 145,-2 6 0,1 6 0,-4 3 0,1 2 0,2 1 1,-1-2 131,1-1 0,0-1 0,4 6-66,0-1 1,0 0-1,0 0-98,0 0 1,0-4 0,0-1-38,0 2 1,5-4-16,4-1 1,3-4 0,1-1-81,0 0 0,0-6 0,0-3-9,0-2 1,-1-2-1,-2 0 1,-3 0 83,-1 0 1,4 0 0,-3-1 0,1 1 29,-4 0 0,2 5 0,-2-1 48,-1-1 1,-2-2 287,-1-1-106,0 6 1,0 2-36,0 10 0,0-2 0,0 5-25,0 3 0,0 0 0,0 2 1,0 0-48,0 0 0,0 0 1,0 1-1,0-1-105,0 0 1,0 0-1,0 0-109,0 0 0,2-2 0,1 0 1,3-4-70,1-1 0,-3-2 1,4-2-1,-1 0-660,0 3 0,2-2 838,4-8 0,0-2 0,0-6 0</inkml:trace>
  <inkml:trace contextRef="#ctx0" brushRef="#br0" timeOffset="3093">1137 14 6680,'-5'-7'273,"3"1"645,-4 6-296,6 0-442,0 0 1,0 6 0,0 2-166,0 4 0,5 1 0,1 0 0,-1 0-70,1 0 0,0 5 0,-3 1 0,3-1 3,1 1 0,-3 4 0,4-1 0,-3 3-22,-2 1 1,0-1-1,0-2 1,1-1-83,-1 1 1,-1-3-1,-4 2 1,-1 0-103,-1-2 1,-6-1 0,1-6 0,-4 0 257,-4 0 0,2 0 0,-4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0:25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8420,'0'13'146,"2"-4"1,0-1-85,3 2 0,1 2 1,-3 1-1,1 0-26,-1 0 1,0 0 0,0 0-1,1 0-51,-1 1 0,-2-1 0,-1 0 0,0 0 3,0 0 1,0-4 0,0-1 0,0 2 19,0 2 0,0-3 0,0-1 42,0 3 1,0-4 61,0 2-91,0-7-11,0 4 0,0-7-24,0-4 1,0 3 0,2-6-18,2 3 0,-2-1 1,3 3 2,1-2 0,-3 0 1,6 2 20,1-2 0,-3 1 0,2 3 11,1-4 0,2 4 1,1-4-4,0 4 0,0 1 0,0 0 0,0 0 2,0 0 1,0 0 0,0 0 0,0 0 1,0 0 1,0 0-1,0 0 19,1 0 1,-1 0 0,0 0 13,0 0 1,0 0 2,0 0 0,-4 0-21,-1 0 1,1 0 39,4 0 0,-4 1 5,-1 4 1,1-4-38,4 4 0,0-4 1,0-1-26,0 0 1,1 0 0,-1 0-5,0 0 0,-5 0 0,1 0 0,1 0 2,2 0 0,-3 0 1,-1 0 50,2 0 0,2 0 37,1 0 1,-4 0-6,0 0 0,-1 0-33,5 0 0,-4 0 1,-2 1-18,-1 4 0,4-4-61,-1 4 1,3-4 46,1-1 0,0 0 14,0 0 0,-5 0 0,1 0-5,1 0 0,-2 0-10,0 0 0,1 0-1,4 0 0,-4 0 13,0 0 0,-5 0-6,5 0-8,-7 0 111,10 0-46,-10 0-109,3 0 1,-5-1-149,0-4-6,-5 4 0,-3-11 103,-5 3 0,5 2 0,0-1 1,1-1 4,0 2 1,2-5-1,-2 3 30,1-2 0,-2-2 0,3-1 45,2 1 0,-2 0 0,0 0-20,2 0 1,2 5-1,1-1-31,0-1 0,0 2 24,0 0 1,0 3 83,0-3 53,0 5-9,0-3-31,0 6 0,-2 0 5,-2 0 0,1 0-72,-6 0 1,5 0 17,-5 0 0,1 0 7,-5 0 1,0 0 0,-1 0-4,1 0 0,0 0 1,0 0-1,0 0-17,0 0 1,0 0 0,0 0 0,0 0-12,0 0 1,-5 0-1,1 0 1,0 0-9,-2 0 1,3 0 0,-6 0 0,0 0-17,2 0 0,-3 0 1,4 0-1,-2 0 13,-2 0 1,-1 0 0,-1 0 0,2 0 11,1 0 1,4 1 0,-2 2 0,1 2-43,3-2 0,2-2 0,1-1-155,0 0 1,4 0-955,0 0 305,6 0 0,3 0 846,9 0 0,3 6 0,1 1 0</inkml:trace>
  <inkml:trace contextRef="#ctx0" brushRef="#br0" timeOffset="1047">1163 79 7275,'-6'-7'581,"5"1"-157,-5 6-53,6 0-199,0 0 1,0 6-124,0 3 1,0-2 0,0 2-9,0 1 0,0 1 1,0 2-1,0 1 17,0-1 1,0 0 0,0 0 0,0 1-12,0 4 1,0-4-1,0 4 1,-2-2-15,-2 1 0,3-2 0,-4 2 0,4-3-21,1 0 1,-2-1-1,-1 0-55,-1 0 1,0 0 1,4 0 0,0 0 107,0 0 74,0-6-67,0 5 0,0-9-54,0 5 1,0-3-43,0 4 1,1-7-108,4 3 95,-4 2 30,5 0 1,-5 5-1,2-2 43,2-1 0,-1-5 1,-4 5-6,0 1 0,0-3-117,0 2 0,0-5 41,0 5 0,4-5-176,1 5-615,-1-6-548,-4 3 1382,0-6 0,0 0 0,0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0:27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405 13 7285,'-7'6'-1523,"1"-5"1523,6 5 0,-5-6 0,-3 0 0</inkml:trace>
  <inkml:trace contextRef="#ctx0" brushRef="#br0" timeOffset="603">484 0 7783,'0'9'204,"0"-1"54,0-5 0,0 5 0,0-4-71,0 5 1,0-2-1,0 2-50,0 1 0,0 1 0,0 2 0,0 1-24,0-1 1,0 1 0,0 2 0,0 2-11,0-3 0,0 4 0,0 0 1,0 0-77,0 0 1,0-2 0,0-4-1,1 2-23,4 2 1,-4-2 0,3 2 0,-2-2-57,-2-2 1,0-4 0,0-1 0,0 3-88,0 0 1,0-2-294,0 0-217,0-1-115,0 0 1,0-4 18,0-8 1,0 1 744,0-6 0,-6 6 0,-1-3 0</inkml:trace>
  <inkml:trace contextRef="#ctx0" brushRef="#br0" timeOffset="1235">0 510 8762,'13'0'0,"2"0"56,2 0 0,1 0 0,6 0 0,4 0-65,0 0 1,5-5 0,2 1 0,3 0-28,1-2 1,-1 4 0,-1-2 0,0 2-157,-1 2 1,-1-4-1,-9 0 1,0 1-244,0 1 0,-1 2 0,-3-1-403,-5-3 838,-2 2 0,-8-9 0,-1 3 0</inkml:trace>
  <inkml:trace contextRef="#ctx0" brushRef="#br0" timeOffset="1850">79 52 7767,'-9'0'395,"0"0"1,5 0-141,-5 0 0,8 0-143,1 0 1,6 0-1,7 0 1,0 0-52,0 0 0,1 0 0,4 0 1,4 2-32,2 2 0,2-2 0,2 2 0,1-1-251,1 1 0,5-2 0,-3 2 0,2-3-595,2-1 0,-4-1 816,-2-3 0,4-4 0,-1-5 0</inkml:trace>
  <inkml:trace contextRef="#ctx0" brushRef="#br0" timeOffset="2484">876 26 7767,'-9'0'-512,"0"0"0,5 0 875,-5 0 514,6 0-663,-8 0 1,9 2-1,-2 2-91,3 5 1,1 2-1,0 2 1,0 0-35,0 0 1,0 2-1,0 1 1,0 3-40,0 1 0,0 0 0,1 4 1,2-2-4,1 1 0,1 0 0,-5 0 0,1-1-21,3 1 0,-2-4 1,2-2-1,-2-2-74,-2-2 0,0 0 0,1 0-96,3 0 0,-2-4-144,2 0 0,-2-8 124,-2-1 0,0-1 0,0-8 1,0-1-280,0-2 0,0-1 0,0 0 443,0 0 0,0-6 0,0-1 0</inkml:trace>
  <inkml:trace contextRef="#ctx0" brushRef="#br0" timeOffset="3249">850 26 7486,'-6'-7'-639,"4"0"756,-2 2 0,1 4 872,-1-4-559,2 4 1,-2 1-212,8 0 0,4 0 1,5 0-98,0 0 1,0 4 0,0 1-1,0-2-84,0-2 1,0 1 0,0 0-1,0 3-56,0-2 0,2-2 0,1-1 0,1 0-29,-1 0 0,-1 0 0,-2 0 0,0 0-88,0 0 1,-4-1 128,-1-4 67,-5 4 1,2-5 222,-10 6-148,4 6 1,-9 1-49,5 6 0,-1 0 0,3 0-55,-1 0 1,0 0-1,2-1 1,-1-2-2,-1-1 1,0 0-1,4 4 1,0 0 8,0 0 1,-5 0 0,1 0 0,1 0 34,2 0 1,1 0-1,0 0 1,0 0 10,0 0 1,0 0-1,0 1-77,0-1 0,0 0 0,0 0 0,0 0-21,0 0 0,0 0 0,0 0-37,0 0 0,0 0 23,0 0 0,0 0 3,0 0 18,0-5 3,0-3-9,0-5 68,0 0 1,-6 0-19,-3 0 0,2 0 0,-2 0-16,-1 0 0,-2 0 0,-1 2-81,0 2 0,0-2 0,0 3-162,0 1 1,4-4-1,1 4-484,-3-1 1,4-3-213,-1 2 915,5-2 0,-3-2 0,6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54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19 245 8116,'-1'3'386,"-1"-1"1,0-1-82,-2-1 32,3 0 1,-3 0 320,2 0-551,1 0 1,-1 0-74,4 0 1,2 0-1,2 0-16,1 0 1,-3 0 0,0 0 0,1 0-47,1 0 1,-2-2 0,0-1 2,1 0 1,1-2-31,0-1 1,-2-1 0,-1 1 0,-1 0 32,0-1 1,0 3 0,-2 0 65,0-1 0,-3 0 0,-1 0 27,-2 3 1,2 2 0,0 0 0,-1 0 24,-1 0 0,2 0 0,0 2 0,-1 1 77,2 0 1,-2 1 0,3 3 0,0-1-60,-1 1 0,2-1 1,-1 0-1,1 1-8,1-1 0,0 1 0,1-1 0,1 1 16,2-1 0,3 0-320,1 1 1,1-2-1,2 0 1,-2-1-304,-2-1 1,-1-1-1,1-2 40,-1 0 1,1 0 0,-1 0-240,0 0 0,-1 0 0,-2-1 700,0-1 0,2-1 0,-1-4 0</inkml:trace>
  <inkml:trace contextRef="#ctx0" brushRef="#br0" timeOffset="748">140 142 8064,'-2'-6'509,"0"1"-105,-2 1 0,2 2 137,0-2 0,2 2-209,2 0 0,1 2 0,2 2-150,0 3 1,-2 2 0,2 2 0,-1-1-110,-1-1 1,1 1 0,-1 2 0,-1-1-142,1 0 1,2 3-1,-3-2 1,0 2 2,1 1 1,-3-2-1,3 0 1,-1-1 23,1 0 0,-1 0 1,0-4-1,0 0-289,-1 1 0,1-3-582,0 0 1,2-3 110,2-1 1,-2-3 0,0-3 800,-1-1 0,2-2 0,-2-1 0</inkml:trace>
  <inkml:trace contextRef="#ctx0" brushRef="#br0" timeOffset="1450">262 245 8064,'-4'0'586,"0"0"877,2 0-1051,-1 0 1,4 0-283,1 0 1,2-2 0,2-1 0,-1 0-175,-1 0 0,0-1 1,3 1-1,-2-1-53,-1-1 0,1 2 0,-2-1 0,0 1-97,0-1 0,0 1 1,-2-2-25,1 0 1,1 3 170,-3-2 0,-3 2 0,-2 0 115,0 2 1,0 2 0,1 3-1,-1 0 87,0 2 0,0-1 0,2 1 0,0 0 40,1 1 0,2-1 0,0 2 0,0-2-98,0 0 0,0-1 0,0 0-166,3 1 0,0-2 0,4 0 0,-1-2-265,0-1 0,1-1 0,1 1 0,1-1-351,-1-1 1,-1-1 0,0 0 0,1-2 684,0-1 0,1-3 0,-3-3 0</inkml:trace>
  <inkml:trace contextRef="#ctx0" brushRef="#br0" timeOffset="2155">378 200 7544,'-5'0'59,"2"-1"1629,0-1-1272,1 1 0,2-1 1,1 4-168,1 3 0,-1 0 0,3 2 0,-1-1-130,1 0 1,-2 1 0,2-1-1,-1 1-41,1-1 1,-3 1 0,2-1 0,-1 0-31,0 1 1,0-3 0,-2 0-178,0 1 1,3-1-225,-1 0 212,0 0 1,-2-3 0,0-3 0,0-3-159,0-1 1,1-1 0,0 1 0,1-1 116,0-2 0,0 2 0,0-2 0,1 2 119,-1 1 0,0 0 0,1 1 37,0 1 0,2 0 291,0 0 0,-2 1-134,1 3 1,0 1 0,1 1 0,-1 2-25,-2 2 1,1 1 0,-1 1 0,0 1-30,-1-2 0,0 1 0,-1 0 1,1 1 25,1-2 1,-1-2 0,1 0 37,-2 0 0,0-2-34,0 2 0,0-5 1,0 0-209,0-3 0,2-4 0,1-1 1,0 0-70,0 0 1,1-1 0,-1 0 0,1-1-61,1 1 1,0 0 0,0 3 0,-1 0 177,1-1 0,-1 1 1,-1-1-1,1 2 115,-1 0 0,-1 3 0,3 2 191,0 0 0,-2 0-123,1 2 0,-2 0 0,1 2 1,-1 2 10,0 2 1,0-1 0,-2 1 0,1-1-27,1 0 0,-1 1 0,1 1 0,-1-1-55,1-1 1,-1-1-1,1 1 1,0-2 2,0 0 1,-1 0-156,4 0 0,-1 0-17,2-1 0,1-1 1,-1-3-1,0-1-49,1-1 0,-1-2 0,-1-2 0,-1 0 9,1-1 0,1 1 1,-1-1-1,0 1 43,0 0 1,-3-2 0,1 1 0,0-2 65,-2 1 1,0 1 0,-1 1-1,0-1 41,0 1 0,0 2 0,-1 0 0,-1 1 9,-2 2 0,1 0 0,-2 1 35,0 0 1,0 1-1,0 1 1,1 2 133,-1 2 1,1 0 0,1 1-1,0 0 72,2 1 1,0-1-1,1 2 1,0-2-59,0 0 0,0-1 1,0 0-1,1 1-100,1-1 1,1 0-1,4-1 1,-1-2-226,1 0 1,1 0-1,1-1 1,-1 0-502,1-1 1,-1 0 0,1-1-1,-1-1-115,1-1 0,0 1 0,-3-3 0,0 0 746,1 1 0,-1-4 0,1-3 0</inkml:trace>
  <inkml:trace contextRef="#ctx0" brushRef="#br0" timeOffset="2864">769 206 8037,'-6'0'-430,"-1"0"328,1 0 888,2 0 0,2 0-417,4 0 1,0 1-1,1 1-118,0 2 0,1 2 0,-1 0 0,0 1-124,0-1 1,0 1-1,-2-1 1,2 1-145,1-1 1,-3 0-1,2 1-65,0-1 0,-3-2 1,3 1 24,-3 0 1,1-2-43,1-1 0,-1-2 0,1-2-123,-1-3 0,-1 0 0,2-3 0,1 1 9,0-2 1,-1-2 0,2 2-1,-1-1 121,1-1 1,0 1 0,2 2 0,-1 1 101,-1 0 1,1 3-1,1 0 195,0-1 1,1 2-1,-1 1 1,1 1 68,-1 1 1,0 0 0,1 1 0,-1 1-77,-2 2 1,2 4 0,-2 1-1,1 1-9,-1-1 0,2 2 0,-3-1 0,1 1-142,-2 0 1,1-1 0,-1 0 0,-1-1-453,0-2 1,-1-1-722,0 1 0,1-4 686,1 0 0,-1-3 0,2-3 0,-1-3-77,0-2 0,3-1 1,-2 0 516,1-1 0,2-2 0,-3-1 0</inkml:trace>
  <inkml:trace contextRef="#ctx0" brushRef="#br0" timeOffset="2997">1000 123 8031,'-1'-4'768,"-1"-1"-224,1 4 0,-2 1 1,3 5-288,0 3 0,3-1 0,-1 2 0,0 0-158,1 2 0,-2-1 1,3 1-1,-1 0-371,1 1 1,-3-1 0,2 0-1,-1 0-296,0 1 0,1 0 0,-3-1 0,2-3 47,0 0 1,0-2 0,-1 0 520,1-2 0,-1 2 0,1-3 0</inkml:trace>
  <inkml:trace contextRef="#ctx0" brushRef="#br0" timeOffset="2998">1000 245 8026,'-6'-1'0,"1"0"492,1-2 0,3 1 0,-1 0-223,4 0 0,2-1 0,4 2 1,0-1-179,0 0 0,1 1 0,1 1 1,-1 0-200,0 0 0,0 0 0,-1 0 0,1 0-440,-1 0 1,-1 0-1,0 0 548,1 0 0,2 3 0,3 1 0</inkml:trace>
  <inkml:trace contextRef="#ctx0" brushRef="#br0" timeOffset="2999">1199 251 8026,'-7'-3'273,"4"-1"156,1 2 0,2 0 0,2-1 0,3 0-266,3 2 0,-1-2 0,1 1 0,-1 0-257,0 1 1,-1 1 0,1 0-439,-1 0 1,0 0 531,1 0 0,-1 0 0,1 0 0</inkml:trace>
  <inkml:trace contextRef="#ctx0" brushRef="#br0" timeOffset="4300">1340 187 8011,'-3'-4'596,"-1"2"0,1 1 669,1-1-931,1 1 1,2-2 0,0 4-108,1 1 0,3 2 0,-1 2 0,0 0-158,0 1 1,0 1 0,1 2 0,-1-1-97,-2 0 0,3 2 0,-3-2 0,1 0-26,0 1 1,0-2-1,-2-1-16,2-1 1,1 0 13,-2 1 0,1-4 1,-2-1-108,1-4 0,1-2 1,-3-4-1,2 0-120,0 0 0,0-2 1,-1 0-1,0-1 76,1 1 0,0 1 0,-2-1 1,0 1 61,0 1 1,1 1 0,1 0 44,0 1 34,0 0 1,-2 3-1,1 2 85,1 2 0,-1 4 0,3 0 0,-1 0 81,1 2 1,-2 0-1,2 1 1,0 0 143,0 0 0,2-3 0,-3-1 0,2 1 273,-1 1 0,0-2 0,3 0-433,-1-1 0,0 1 0,1-2 0,-1 0-45,1-2 0,-3 0 0,0-2 0,1-1-78,1 0 1,0-1 0,0-1-1,-1 1 11,-1-1 1,0-1 0,0 0-1,-2-1 42,-1 1 1,-1-1-1,0-1-28,0 0 0,-1-1 0,0 3-106,-1-1 0,-3 1 1,3 0-1,-1 1-1092,0 1 175,1 2 1,2 0 434,0 4 0,0 4 0,0 3 601,0-2 0,3 3 0,0 0 0</inkml:trace>
  <inkml:trace contextRef="#ctx0" brushRef="#br0" timeOffset="5025">1622 174 8235,'-6'-3'1533,"2"0"-1235,1 3 1,4 3 0,0 1 0,2 2-97,-2 0 0,2 0 0,-1 2 0,0-1-132,1 2 1,-2 2-1,1-2 1,-2 0-75,0 0 1,0 0-1,0-3-660,0 1 0,3-1-889,-1 1 0,0-5-70,-2-2 1623,0-2 0,3-8 0,0 0 0</inkml:trace>
  <inkml:trace contextRef="#ctx0" brushRef="#br0" timeOffset="5026">1648 123 8011,'-7'-4'-517,"3"1"205,0 3 0,2 1 0,0 1 1,1 3 234,1 0 1,0 2 76,0 2 0,3 1 0,1 3 0</inkml:trace>
  <inkml:trace contextRef="#ctx0" brushRef="#br0" timeOffset="5744">1776 168 8011,'-4'-7'-82,"-1"3"0,3 0 200,-2-1 1,2 1 0,-2 0 304,-1-1 1,-1 2 0,0 1 0,-1 1-181,1 1 0,-1 0 0,1 0 0,-1 1-12,1 1 1,0 0 0,-1 2-152,1 1 0,2 0-131,2 2 0,1-1 0,2 0 0,1-1 42,3-1 1,1-2 0,2 2 0,0 0 69,0-1 1,1-1 0,1 2 0,-1-1 42,0 1 0,0-1 0,-2 2 0,1 0 11,0 0 0,1 0 0,-3 0 0,1-1-150,-1 1 1,0 1 0,-2 0 57,-2 1 1,-2-1 0,-2 0 0,-2-1 12,-2-1 0,0-3 0,-1 2 1,-1-1-81,-1 0 1,-2 1-1,3-3 1,0 0-95,1 0 0,1-3 0,-1 1 0,1-2-141,2-1 0,-1 1 0,3 0 0,1-1 25,0 0 0,1 0 0,1 1 139,1-1 1,1 2 0,4 0 0,-1 1 115,1 0 0,0 0 1,0 2-1,2 0 97,-1 0 1,1-2-1,0 0 1,1 0 62,-1 1 1,2 1 0,-2 0 0,0-2 20,0 0 1,2-2-1,-2 2 1,-1 0 10,-1-1 0,-2 1 0,0-2-134,0-1 0,-2-1 0,1 0-29,-1 0 1,-3-1 0,0 1-230,-3-1 0,0 4 1,-4 0 164,1 0 0,0 2 0,-1-1 0,1 1 102,-1 1 1,3 3-1,0 2 142,-1 0 0,0 2 0,1-1 1,1 1 89,0-1 0,2 0 1,-1 1-1,1-1-122,1 1 1,1 0 0,1 1 0,2 0-267,2 0 1,1-3 0,1-1 0,1 1-791,1-2 1,1 1 0,2-3 877,0 1 0,2-3 0,2-2 0</inkml:trace>
  <inkml:trace contextRef="#ctx0" brushRef="#br0" timeOffset="6480">2142 148 7974,'0'-4'79,"0"0"972,-3 2-651,2 0 1,-2 2 0,3 2-259,0 3 0,1 0 0,0 3 1,1 0-85,0 3 0,-1 1 1,1 1-1,0 0-196,-1-1 0,0 3 0,-1 0 0,0 0-142,0-2 0,0-1 0,0-1 1,0-2-1046,0-2 986,0-1 0,1-3 0,0-3 0,2-4-481,1-4 820,-3-2 0,5-3 0,-3 0 0</inkml:trace>
  <inkml:trace contextRef="#ctx0" brushRef="#br0" timeOffset="7222">2129 148 7974,'-7'-2'44,"1"0"0,0 0 0,-1 2 901,1 0-670,2-3 1,1 2-101,3-3 1,3 2 0,1 0-117,2 1 0,1 1 1,0-2-1,1 0-70,0 1 0,1 0 0,-1 1 0,1 0-13,-1 0 0,-1 0 1,1 0-1,1 0-26,-1 0 1,-1 0 0,-1 0 0,1 0 16,-1 0 1,0 3 0,-1 1 78,-1 2 0,-3-2 1,1 0-1,-4 2 13,-2 2 0,-2-1 1,-1 1-1,-1 0 27,-3-2 0,-1 0 0,0 1 1,0-2-58,2 0 1,0 0-1,-1-2 1,2-1-518,0 1 1,4-1-227,-2-2 1,5 0 0,0-2 366,1-3 0,4 2 0,1-1 1,2 1 346,0-1 0,4 0 0,0-3 0</inkml:trace>
  <inkml:trace contextRef="#ctx0" brushRef="#br0" timeOffset="7990">2251 142 7974,'-3'-4'1448,"-1"2"-848,1 2-234,0 0 0,3 0-224,0 2 1,2 2 0,1 2 0,0-1-166,0-1 1,-1 0 0,0 3-49,0-1 1,2 1 90,-2-1 0,1 0-454,-1-2 83,-1 2 0,2-6 0,-2 0 74,1-1 1,-1-4 0,3 1 0,-1-2 84,-2 0 0,3 0 0,-1 1 1,1 1 172,1-1 0,-2-1 0,2 0 0,0 1 98,0 1 1,0 0 0,1-1 148,-2 1 0,2 3 500,-2-1-512,-1 1 1,0 4 0,-4 1 52,-1 2 0,1 0 1,-1 0-81,1 1 0,1-1 1,0 1-156,0-1 1,0-2 0,1 0 0,1-1-33,3-2 1,0 2 0,2-1-1,-1 0-67,1-2 1,0 0 0,0-2 0,2-2-82,-1 0 0,-1-1 1,-1 0-1,-1 0 43,-1-2 1,-3 1 0,2-1 0,-3 1 51,0 0 1,0 0-1,-3 1 1,-1 1 55,-2-1 0,0 0 0,0 0 1,-1 1 13,1 1 0,-1 1 0,1 2 0,0 0-171,-1 0 1,3 1 0,0 1 0,1 2-49,-1 2 0,3 0 1,-1 1-1,1 0-185,1 1 0,0 0 0,1 2 0,1 0 385,2-3 0,2 3 0,0 0 0</inkml:trace>
  <inkml:trace contextRef="#ctx0" brushRef="#br0" timeOffset="8140">2546 142 7974,'0'-6'0,"0"-1"-78,0 1 1,0 2 0,0-1 0,0 0 41,0 0 1,0 0-1,-1 1 466,-1-1 1,0 2 0,-2 1-158,-1 1 0,-1 1 0,-1 1 0,-1 2-40,0 3 0,-1 1 0,4 2 1,0 0-95,0-1 1,3 3 0,-1-2 0,0 0-117,1 1 1,2 0 0,0-1 0,0-1-124,3-1 1,0-3-1,4 0-69,-1 1 0,0-2 0,1-1 0,-1-1-193,1-1 0,-1-1 0,0-1-80,1-2 0,-1-2 0,-1 0 0,-2-1-46,0 1 0,-1-3 488,-2 1 0,0-4 0,0 2 0</inkml:trace>
  <inkml:trace contextRef="#ctx0" brushRef="#br0" timeOffset="8141">2565 1 7974,'-2'4'-551,"-1"0"935,-1-1 0,3-1 0,-1 1-115,1 1 1,-1 4 0,0 0 0,0 0-69,2-1 1,0 3 0,0 0 0,0 2-56,0-2 1,0 2 0,0-1 0,2 1-112,0-2 1,0 2 0,-1-4 0,0 0-497,1-1 0,1 0-315,-1-1 0,2 0 16,2-2 0,-1-1 467,-1-3 1,-2-2 0,2-1 0,-2-1 292,0-1 0,1 0 0,0-2 0,-1 1 0,1-1 0,0 2 0,-1 0 0,0 0 32,2 0 1,-3 0 237,2-2 1,-3 3 1116,0 0-928,0 2 1,0 0 0,0 4-198,0 3 1,0 0-1,0 2 1,0-1-47,0 0 0,0 1 0,0 0-62,0 2 1,1-2 0,1 1-90,2-1 0,2-1 0,1-2 0,-1-2-129,0-1 0,1-1 0,-1-1 0,1-1-54,-1-2 1,0-2-1,1 0 1,-1-1 36,-2-2 1,1 2 0,-3-2 0,-1 0-70,0 1 0,-1-1 0,0 1 1,0-1 54,0 1 1,-1 1 0,0 1-1,-2 0-309,0 2 1,0-1 18,-1 3 0,3 0 1,-1 4 33,1 3 0,1 0 0,0 2 1,0 0 350,0 1 0,3 0 0,0 4 0,4-2 0</inkml:trace>
  <inkml:trace contextRef="#ctx0" brushRef="#br0" timeOffset="9509">2796 116 7974,'0'-6'-219,"0"0"0,-1 0 263,-1 2 0,1-2 473,-4 2 0,4 0 1,-2 0-308,0 2 1,2 0-1,-3 2 1,1 2-89,-1 3 1,2 0 0,-2 2 0,2 1 10,0 1 1,-1-1 0,1 0 0,1-1-44,0 2 0,1 2 0,1-3 0,0 0-202,1-1 1,3 0 0,-3-2 0,2 0-118,1 0 0,1-4 0,1 1 0,1-1-400,0-1 1,1-1 0,-1-1 0,2-2-676,-1-2 1304,-1 0 0,4-4 0,-2 0 0</inkml:trace>
  <inkml:trace contextRef="#ctx0" brushRef="#br0" timeOffset="10181">2873 7 7853,'-7'0'129,"1"0"1,2 0-1,-1 1 193,0 1 0,3 2 0,-1 2 0,3 1-191,0-1 1,0 1 0,0 2 0,2 1-55,0 3 0,2 0 0,-1 1 1,0 1-177,0 0 0,2-3 0,-2 0 1,2-2-373,-1-1 0,-3 0 0,2-3-332,0 0 1,-2-1 342,1-1 0,-1-3 460,-1-1 0,-3-3 0,-1-4 0</inkml:trace>
  <inkml:trace contextRef="#ctx0" brushRef="#br0" timeOffset="10182">2860 161 7974,'-2'-4'1114,"0"0"79,-3 2-994,4-3 0,-1 3 0,4-1 0,2 0-205,2 1 1,0 1-1,2 0 1,0-2-466,3 2 1,2 0 0,1 1 470,1 0 0,3-3 0,-2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1:25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105 249 7878,'0'-13'-491,"0"4"0,-1 2 551,-3 1 0,1 2 0,-6 4 55,-1 0 0,3 0 1,-1 1-1,1 4-22,0 4 1,0-2 0,-4 2 0,4 1 11,1 1 1,1 2 0,2 0-63,-2 1 0,1-1 1,5-2-106,4-2 1,2 1-1,6-6-122,0-1 0,0-1 0,0-2 0,-1-2-75,-3-2 0,2 1 0,-4-6 1,1-1 258,-4-1 0,-2-2 0,-2-1 0,0 1 0,5-5 0,3-3 0</inkml:trace>
  <inkml:trace contextRef="#ctx0" brushRef="#br0" timeOffset="655">79 106 7757,'0'8'-29,"0"1"1,0 0 0,0 4 249,0 0 0,2 0 0,1 0 0,3 0-139,1 0 0,-3 0 1,3 0-1,-1 0-91,-3 0 0,3 0 0,0 0-286,1 1 0,-3-3-189,5-2 0,0 1 184,4-6 0,-2-5 1,0-8 299,-3-2 0,-5-2 0,2-1 0,-4 1 0,5 0 0,1 0 0</inkml:trace>
  <inkml:trace contextRef="#ctx0" brushRef="#br0" timeOffset="1261">236 197 7908,'2'7'321,"0"-1"0,3 0-350,-2 3 0,-2-2 220,-1 2 1,2-5-534,2 5-523,-3-1-341,5 0 1206,-6-3 0,0-10 0,0-4 0,-6-3 0,-1-1 0</inkml:trace>
  <inkml:trace contextRef="#ctx0" brushRef="#br0" timeOffset="1262">275 132 7908,'8'0'-644,"-3"0"0,0 1 225,-1 3 0,2-1 419,-2 6 0,-1-2 0,6 2 0,0 3 0,4-5 0</inkml:trace>
  <inkml:trace contextRef="#ctx0" brushRef="#br0" timeOffset="1263">445 184 8106,'-6'-7'-38,"3"1"1,-5 6-114,-2 0 1,2 0 0,0 0 152,-3 0 1,1 1 0,0 2 10,1 2 0,5 0 95,-5 0 0,6-2-64,-1 5 1,4-3-1,4 2 1,4 0-49,-1 0 1,5-4 0,-5 3-1,2-1 11,-1-1 0,-3 5 0,3-4-18,3 3 1,-6-4-169,0 5 1,-2-2-889,1 2 1067,-3-3 0,5-12 0,-6-2 0</inkml:trace>
  <inkml:trace contextRef="#ctx0" brushRef="#br0" timeOffset="1866">511 106 7677,'-14'0'-1392,"3"5"1695,2 4 0,3 3 0,6 1-163,0 0 0,5-5 1,-1 1-174,-1 1 1,3 2-606,-2 1-46,6 0 684,-8-6 0,4-1 0,-6-12-184,0-2 1,0 0 815,0 0-363,0-1 1,4 0 0,2 2-158,1 1 1,-3 2-1,5 4-118,1 0 1,2 0 0,1 0-536,0 0 541,-6 0 0,11 0 0,-4 0 0</inkml:trace>
  <inkml:trace contextRef="#ctx0" brushRef="#br0" timeOffset="2483">955 53 7908,'-9'-6'-377,"0"-2"237,-1-4 0,-1 1 0,-3 2 0,1 4 204,0 4 1,0 1-1,0 0 1,0 0 2,0 0 1,4 6 0,1 3 0,-1 2-21,2 2 1,-3 0 0,4 0 0,0 0-33,0 0 1,2 1 0,4-1 0,0 0-4,0 0 0,0 0 0,1 0 0,2 0-23,1 0 0,7-4 0,-3-2-329,4-1 1,-3 2-339,-1-3 486,-5-1 0,3-5 0,-6-4 192,0-3 0,-6 0 0,-1 0 0,-2-1 19,1 2 1,5-1 0,-3 4 265,0-5 1,6 2 0,0 0-3,7 1 0,1 2 0,0 4-247,2 0 1,2 0-1,1 0-78,0 0 0,0 0 1,0 0-5,0 0 0,-4-5 80,0 1 1,0 0 54,4 4 1,-6 1 0,-1 2 0,-2 3 135,0 1 1,2-3 211,-1 5-328,-4 0 112,5 4-349,-6 0 1,0-7 0,1-5-93,4-4 0,-4-7 1,3 1-35,-2-2 0,2 2 0,2 0 105,1-1 1,2-1 0,4-1 123,0 3 0,-1 2 0,-2 4 0,-1-1 115,1 1 0,-3 0 359,2-1-364,-1 2 0,0-2 1,-4 8 73,-2 5 1,-7-2 0,1 2-16,1 1 1,-3 2-1,2 1-83,1 0 0,1 0 1,2 0-11,0 0 1,6-4-41,3-1 1,3-5 0,1 2-75,0-4 0,-2-2 0,-1-4 0,-1-3-12,1-4 1,-4-1 0,-2 0 0,-1 0 9,2 0 1,-4-5-1,4 1 1,-4 1 35,-1 1 0,-1 2 0,-2 0 10,-2 0 1,-5 6 0,1 3-145,-2 2 0,2 4 0,0 2 1,1 5-138,0 2 0,-3 2 1,4 2 299,-1 2 0,-9 4 0,2 5 0</inkml:trace>
  <inkml:trace contextRef="#ctx0" brushRef="#br0" timeOffset="3091">1190 79 8912,'0'9'53,"0"0"48,0 1 0,4-3-50,1 2-284,-1-6 15,-4 8 0,1-9-91,4 2 0,2-8 189,6-5 0,-4 2 81,0-2 1,-5 5 168,5-5 1,-5 6-17,5-1 0,-5 2 8,5 2 1,-5 0 40,5 0 0,-5 0-148,5 0 1,-5 0-24,5 0 0,-5-4 1,5-2-21,1-1 0,-4 3 0,0-4 34,0 3 1,-5-1-1,5 3 188,0-1 1,-3 1-127,5 7 0,-5-1 0,3 6-60,0 1 1,-5 1 0,5 1-1,-2-2-147,1-1 0,1-2 1,-4 3-1,3-1-340,-2 1 1,3-3 0,-2 2 478,-1 1 0,-2 2 0,-1 1 0</inkml:trace>
  <inkml:trace contextRef="#ctx0" brushRef="#br0" timeOffset="3701">589 524 7780,'-9'8'-972,"0"1"580,7-6-114,-4 3 506,6-6 0,6 0 0,1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1:31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288 182 7970,'-13'0'-340,"-1"0"1,7-1 1195,3-3-583,-3 2 1,7-2 0,0 7-153,7 1 0,0 2 0,2-2-110,1 5 1,2 1 0,1 0-79,0-1 0,0-2 1,0 3-1,0-2-106,0-3 1,-1 1 0,-2-3 0,-2 1 1,3-1 0,-4-1 0,0-1 1,0 2-194,1 2 1,-4-1 0,3-6 91,-1-2 1,-2 1 0,-4-6 271,0-1 0,0-1 0,0-8 0,0-2 0</inkml:trace>
  <inkml:trace contextRef="#ctx0" brushRef="#br0" timeOffset="656">431 130 7060,'0'-7'738,"0"1"1,-4 12 0,0 3-625,1 2 1,-5 2 0,1 2 0,-2 1-120,1 1 1,0 1-1,-2-4 1,2 2-98,-3 1 0,4 1 1,0-5-1,0-1-1389,-1-4 824,6 4 0,2-11 667,8 4 0,4-10 0,1-2 0</inkml:trace>
  <inkml:trace contextRef="#ctx0" brushRef="#br0" timeOffset="1271">588 91 7962,'-13'0'-337,"0"0"1,0 1 0,1 4 670,4 3 1,-3 0-1,7 0 1,1 3-260,2 0 0,1 2 0,0 0-189,0 0 0,0 0 0,0 0-1038,0 1 209,6-7 943,-5 4 0,5-15 0,-6 3 0</inkml:trace>
  <inkml:trace contextRef="#ctx0" brushRef="#br0" timeOffset="1272">497 169 7873,'7'0'983,"0"0"-971,-2 0 1,2 0-172,6 0 0,-4 0 1,-1 0-278,2 0 1,2 0 0,1 0-119,0 0 0,-4-1 554,0-4 0,-1 4 0,5-5 0</inkml:trace>
  <inkml:trace contextRef="#ctx0" brushRef="#br0" timeOffset="1273">706 143 7746,'-9'0'369,"0"0"1,1 0-190,-6 0 0,3 6 1,1 1-23,1 0 1,6 5 57,-1-3 1,2 2-228,2 2 1,2-5 0,2-4-220,5-2 0,2-4 0,2-1-4,1-1 1,-6-6-1,1 1 76,1-3 1,-4 4 0,0-1-107,0-1 0,-5-2-342,3-1 68,-2 6 538,-8 1 0,-1 6 0,-6 0 0</inkml:trace>
  <inkml:trace contextRef="#ctx0" brushRef="#br0" timeOffset="1883">823 235 7958,'-13'0'-1530,"5"0"1788,-1 0 0,6-2 200,-1-2 1,4 1-366,4-6 0,3 5 1,6-3-1,0 1-62,0 3 1,0-4-1,0-1-9,1 1 0,-1-3 0,-2 4 1,-1-1-73,-1-3 0,-2 2 0,4 1 0,-4 0-70,-1 0 0,2 2 0,-2-3-374,1-3 242,-4 6 251,3-1 0,-10 12 1,-2 1 112,-1 0 0,4 5 0,-2-4 97,4 4 0,-3-3 1,-1 0 12,2 1 1,2 1-185,1 2 0,1-5 0,4-4-55,3-3 1,0-1 0,0 0-1,3 0-70,0 0 1,1-5 0,-2-3 0,-1 0-24,1-1 0,1 0 1,1-4-1,-2 0 30,-1 0 0,-5-1 0,3-2 1,-1-2 73,-3 2 1,3 6 0,-2 1 0,-1-1 216,-1-1-123,-2 3 0,-2 4 0,-1 8 108,-1 5 1,0 3 0,4 1 0,0 0 1,0 0 1,0 0-1,0 0-134,0 0 1,0 0 0,1-1 0,2-2-185,1-1 1,7-1-423,-3 5 1,4-4-925,1 0 1466,-6-6 0,-1 2 0,-6-5 0</inkml:trace>
  <inkml:trace contextRef="#ctx0" brushRef="#br0" timeOffset="2499">340 561 8169,'0'-7'689,"0"1"1,0 8-986,0 2 0,1 3-575,4 6-342,-4-5 1213,5-3 0,0 1 0,1 1 0</inkml:trace>
  <inkml:trace contextRef="#ctx0" brushRef="#br0" timeOffset="3115">366 391 7651,'-13'0'-700,"6"2"673,2 2 1,4-1-1,1 6-335,0 1 0,0-3 362,0 2 0,6 0 0,1 4 0</inkml:trace>
  <inkml:trace contextRef="#ctx0" brushRef="#br0" timeOffset="3116">444 496 7170,'0'-7'1439,"0"2"-1370,0 10 0,0-2-163,0 5 1,0-3-119,0 3 0,2-5-187,2 2 1,-1-4 251,6-1 0,0 0 1,2-1 229,-2-4 1,2 4 152,-2-4 0,-2 4-25,2 1 0,-5 0-88,5 0 1,-4 1-146,3 4 0,-5-2 0,3 4-201,0-1 1,-5 0-1,5-4-238,0 3 0,-3-1-127,5-4 588,1 0 0,4 0 0,0 0 0</inkml:trace>
  <inkml:trace contextRef="#ctx0" brushRef="#br0" timeOffset="3729">771 378 7848,'-13'0'-44,"4"0"0,2 2 0,1 2 0,2 3 0,-1 2 323,1 0 1,0 0 0,4 4-291,0 0 0,1-2 1,2-1-1,1-1-294,-1 1 1,3-2-37,-1 0 341,5-5 0,-9 9 0,5-5 0</inkml:trace>
  <inkml:trace contextRef="#ctx0" brushRef="#br0" timeOffset="3730">719 483 7112,'8'-7'204,"1"2"-318,1 4 0,-2 1 1,0 0-1,1-2 114,-2-2 0,5 3 0,-5-5 0</inkml:trace>
  <inkml:trace contextRef="#ctx0" brushRef="#br0" timeOffset="3731">876 470 7880,'-14'0'1374,"7"0"-502,1 0-430,6 0 1,0-2-365,0-2 0,5 1 1,1-6-1278,1-1 0,-4 3 0,3 0 274,-1 1 1094,-3 2 258,4 4 0,-6 1-110,0 3 1,0-1 0,0 6-170,0 1 1,0-3 0,0 2-129,0 1 1,1-4-503,3-2 0,-1 2 1,6-1-5,1-3 0,-3-2 0,2-2 486,1-3 0,2-5 0,1 3 0</inkml:trace>
  <inkml:trace contextRef="#ctx0" brushRef="#br0" timeOffset="4353">1006 404 7736,'-9'-4'-113,"1"0"0,3-1 1168,-3 5-863,5 0 0,-3 2 0,5 1-49,-4 1 0,4 6-213,-4-1 0,4-2-277,1 2 75,0 0 0,1-2 105,4-3 0,1-4 0,4-3 0,-2-2 121,3-3 1,-4 4-1,2-5 29,1-1 1,-3 3 0,2-2 51,1-1 1,-3 4 0,0 0 64,-1 1 1,0 3 197,-2-2-76,-2 2 1,4 4-124,-6 2 1,0-1 0,0 6 21,0 1 1,-5-3-55,1 2 1,-5-5-207,5 5-224,-1-6 220,5 3 1,2-11-1,1-1 84,1-1 0,2 3 0,-2-3 52,5 1 1,-2-3 120,2 5 123,-6-1-129,9 5 1,-11 2 197,3 2-211,-2-2-356,-2 9 113,0-9 1,6 3 119,2-5 0,0-1 62,0-3 1,-3 2 208,3-2-179,1 2 0,-2 4-61,-2 2 0,-4-1-204,-1 6-538,0 0 1,2 2 310,2-2 1,3-5 0,6-7 397,0-1 0,0-6 0,0 1 46,1-3 1,-1-1 0,-2 0 0,-1 2 246,-1 2 1,-2-3 0,2 4 150,-5-4 1,2-1 227,-1 0 0,-3 1-507,-6 4 1,-3 2 0,-6 6 0,0 0-74,0 0 0,0 1 0,0 2-20,-1 2 0,6 3 0,0-2-36,3 1 1,0-2 0,5 3-30,0 3 0,5-4 1,0 0-1,3 0 25,2 1 0,2-1 1,1 3-1,0-1 10,0 1 1,-5-3 0,0 2 0,-1 0-36,0-2 1,-4 4 0,1-2 0,-4 3-328,-4 1 0,-3-4 0,-8-1 1,-2 2-499,-5 2 1,-8-5 847,-5-2 0,-3 2 0,-1 0 0</inkml:trace>
  <inkml:trace contextRef="#ctx0" brushRef="#br0" timeOffset="5096">39 796 7862,'0'-13'-1395,"0"5"1547,0-1 194,0 6 0,-1-3 0,-2 8-125,-1 2 1,-5-1 0,3 4 0,0 0-57,0 1 0,2 0 1,4 6-108,0-1 1,0-5 0,0 1 0,2 0-1,2-2-175,5-3 1,2-2 0,2-2 0,0 0 4,0 0 0,1 0 0,-3-2 0,-1-2-36,-1-5 1,0-2-1,2-2 107,-2 0 0,-2-1 1,-4 1-1,2 0 51,-3 0 0,-2 5 0,-4-1-21,-5-1 0,2 4 0,-2 1-105,-1 4 0,3 2 0,0 4-273,1 4 1,2 2 208,4 2 1,5-1 0,4-2 0,4-3 179,5-1 0,-4-2 0,5-4 0,-2 0 0,1 0 0,4-1 0,-4-3 0,1-4 0,0 1 0,-1-4 0,-5 3 0,0 0 0,0-1 0,-6 0 0,-3-4 101,-2 0 0,-4 0 1,-2 1 9,-5 4 1,-2 2 0,-2 6 0,0 0 91,0 0 1,0 0 0,1 1 0,2 4 5,1 3 1,0 5 0,-2 3-117,2 2 1,-1-1 0,5-4 0,3 0-151,0 0 1,2 0 0,0 1-183,0-1 0,2-5 0,2 0-401,5-3 1,-2 0 639,2-5 0,-6-2 0,1-2 0,-3-5 0,-1 2-46,0-2 0,-1 2 0,-2-3-46,-1 1 0,-1 5 529,5-5 0,6 5-308,3-5 1,2 6-1,2-1 1,1 2-122,-1 2 1,4-4 0,0 0 0,1 1-383,1 1 1,-5 2 373,4 0 0,2-6 0,0-1 0</inkml:trace>
  <inkml:trace contextRef="#ctx0" brushRef="#br0" timeOffset="5889">758 692 7669,'7'-2'713,"-1"0"-541,0-3 0,-6 1 1,0 4-1,-7 0 1,-5 0-212,-1 0 0,0 0 1,0 1-1,0 2 7,0 2 0,0 3 1,-1-2-1,1 0 43,0 0 0,0-1 1,0-2-1,0 2-6,0-2 1,4 2-22,1 0 1,3-1 0,-2-2 22,1 2 1,3-3-1,8 4-1,3-4 1,4-1-1,1 0 11,0 0 1,0 2-1,0 1 1,0 1 4,0-1 1,0-2-1,1-1-5,-1 0 0,-5 0 0,1 0 63,1 0 0,2 0-76,1 0 1,-4 0 0,-1 0-49,2 0 2,-4 0 28,0 0 0,-7 0 4,-4 0 0,2 2 1,-5 1-1,-3 2 3,0 3 0,-2-5 0,0 2 0,0 1-2,0 3 1,4-3 0,-1 0 0,-3-1 5,-3 4 1,3-3 0,4 0 0,-1-2 138,-2 0 1,-1 5 0,1-3 66,4 1 1,-2-2-79,5 3 0,1-3-40,4 3 1,1-5-1,4 2-33,3-4 0,4-1 0,1 0 0,0 0-48,0 0 0,0 0 0,2 0 1,1 0-37,1 0 0,1 0 1,-5 0-1,1-1-281,4-4 1,-4 4 0,4-5-1567,-4 0 1879,-1 5 0,6-17 0,1 4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1:56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0 255 7852,'0'-13'833,"0"0"35,0 6-444,0-5-461,0 11 0,0-4 1,0 10 6,0 3 1,0 4-1,2 1 1,1 0-11,1 0 1,0 0 0,-4 0-1,0 0-26,0 0 0,0 0 0,0 0 37,0 1 0,0-6-43,0 1 0,2-6-24,2 1 1,-1-8 0,4-5 0,1-2-66,-1-3 1,-3 1-1,4 0 1,-1 0 94,0 0 1,-3 0 35,5 0 1,-4 1 165,3 4-69,-5 2 1,4 6-1,-4 1 57,2 4 1,0-2 0,-2 5 50,2 3 0,3 0 1,-2 1 7,1-4 1,-2-2 0,2-4-6,-1 2 1,4-2-160,-1 2 0,1-4 0,0-3 0,-3-3-99,-1-1 1,0 3 0,-3-5 0,1-1-182,-1-2 0,-1 3 0,-2 1-326,0-3 0,0 0-283,0-2 708,0 6 1,0 2 56,0 10 0,0-3 0,0 7 228,0 1 1,0-2 0,1 0 142,3 2 1,-2-2 0,4-1 39,-1-1 0,-3 0 0,4-3-82,0 1 1,1 0 0,6-4-139,0 0 1,-4 0 0,-1 0-182,2 0 1,-2-1-1,0-4-29,3-3 1,-6-4 0,1 0 7,0 4 1,-5-4 44,4 3 0,-5 4 198,-5 0 0,-2 5 74,-6 5 0,6-2 0,1 5-30,0 2 0,5 2 0,-4 1-69,4 0 0,7 0 0,3-1-224,2-3 0,-2 1 0,0-6 0,1-1-386,1-2 0,2-1 1,1 0-1,-1-1 30,0-3 0,-2 1 0,-1-6 478,-1-1 0,-2-2 0,2-1 0,-5 0 0,-2 0 0,-2 0 0,0 0 0,0 4 0,0 0-69,0 7 636,0-4 102,0 6 0,0 1-222,0 4 0,0 2 0,0 6-276,0 0 0,0-4 1,0-1-1,0 3-182,0 0 0,0 2-799,0 0 0,1-1 95,4-3 0,-4-5 0,5-8 715,0-5 0,-5 3 0,11-11 0,-5 2 0</inkml:trace>
  <inkml:trace contextRef="#ctx0" brushRef="#br0" timeOffset="1113">536 124 6854,'0'13'-151,"4"0"0,2 1-78,2-1 1,-6 0-1,4 0 229,0 0 0,0 0 0,4-2 0,-1-2 0,1-4 0,-3 0 0,2 0 0,1-2 0,-3-2 0,2-1-78,1 0 335,2 0 0,-5-1 0,-1-2 0,-2-3-92,1-1 1,-1 2 0,-4-3-90,0-3 0,0 4 0,-2 0 113,-2 1 1,1 0 0,-6 3-29,-1-1 0,3 0 0,-2 4-23,-1 0 1,3 4 0,0 2-1,-1 1 1,1 3 0,-2 2-47,2 1 1,1-4-1,6-1-221,0 3 0,0 0 4,0 2 0,0-4 0,2-2 30,2-1 0,-2 0 0,3-3 107,1 1 0,-3 5 1,4-3 77,-1 1 0,-1-3 0,-4 3 0,2 1 19,1-1 0,1-3 1,-4 5-23,3 1 1,-2 2 0,2 1-35,-2 0 0,-2-4-78,0-1 0,-2 0-87,-2 0 1,-3-2 0,-6-6-157,-1 0 1,3-1 0,1-4-1,2-3-142,3-4 1,-1-1 0,3-2 0,-1-1 183,1-1 1,3-5 0,3 3 0,2 1 225,3-1 0,-4 0 0,5 3 0,-1-2 0,0 2 0,2 2 0,-4 2 0,1 2 0,3 1 0,2 1-16,1-5 0,-2 4 1,0 2 382,-3 1 857,-5 1-846,3 5 0,-5 6 1,2 3-126,2 3 0,-1-4 1,-4 1-1,0 1-95,0 2 1,0 1 0,0 0-141,0 0 0,0 0 0,0 0 0,0 0-115,0 0 0,0-4-267,0 0 194,0-1 1,1 0-1,2-5 62,2-6 1,3-5 0,-2-3 0,1 1 75,4 1 0,-1 0 0,0-2 1,-3 0 45,-1 3 1,3 3-1,-3-2 205,1 1-159,-4 2 1,4 5-43,-3 4 0,-2 2 0,2 6-41,-2 0 0,-2-4 0,1-2-115,3-1 0,-2 0 1,4-3-215,-1 1 1,3-1 0,5-6 80,0-1 0,0-7 1,0 3-1,-1-4 271,-4-1 0,4 4 0,-5 1 0,2-3 0,0 0 0,-6-2 0,1 0 0,-3 0 0,-1 4 370,0 0 229,0 6 0,-1-2-196,-3 5 0,2 5 1,-4 4-221,0 3 1,5 1 0,-3 0 0,2 0-121,2 0 0,2 0 1,1 0-1,2-1-416,3-4 1,-4 4 0,3-3-657,-1 2 0,4-3-133,-1-4 1142,-3-3 0,5-12 0,-3-4 0</inkml:trace>
  <inkml:trace contextRef="#ctx0" brushRef="#br0" timeOffset="1728">993 229 7495,'-7'7'1284,"-2"-1"-1176,9-6 1,-1 4 0,10 1-1,1-2-169,1-2 1,3-1-1,-1 0 1,0 0-461,0 0 0,-5 0 0,1 0 521,1 0 0,2-6 0,1-1 0</inkml:trace>
  <inkml:trace contextRef="#ctx0" brushRef="#br0" timeOffset="2339">1150 281 8079,'2'9'213,"2"0"0,-1-7 1,6 1-201,1-6 1,-3 1 0,2-7-154,1-1 1,-3 2-1,0 0-116,-1-2 0,3-2 241,-5-1 97,1 0 1,-7 6 0,-2 4 117,-5 6 0,-2 4 1,-1 6-1,2 0-89,1 0 1,6 0 0,-1 0 0,2 0-235,2 0 1,0 0 0,0 0 0,2 0-89,2 1 1,3-3 0,6-2-1,1-5-188,-1-2 0,5-2 0,4 0 0,1 0 399,-1 0 0,3-5 0,-3 0 0,1-3 0,-1-2 0,1-2 0,-6-1 0,-1 0 0,-3 0 0,-2 2 0,-4 1 10,-1 1 0,-2 0 232,-4-4 0,-6 0 1,-1 0 58,0 0 0,-1 4 1,4 0-141,-5-1 1,2 4-1,-2 1-57,-1-1 1,-1 4-1,-3-1-88,1 6 0,5 0 0,-1 6 0,0 1 34,2 2 0,0-1 0,4 0 0,-1-3 82,1 2 0,1 2 1,2 1-1,0 0-81,0 0 0,2-4 0,2-2 1,5-1-111,2-3 1,2-2 0,0-1-1,0 0-57,1 0 1,-1-5-1,-2-4 1,-1-4-112,-1-5 1,-2 4 0,4-5-1,-4 0 24,-1-3 0,-2-2 1,-4-1-1,0 2 126,0 1 0,0 2 0,0-2 0,0 4 201,0 4 0,-2 2 0,0 2 78,-3 1 1,-3 8-1,3 1 1,1 9 23,-2 7 0,5 0 1,-4 5-1,4 3 1,1 0 0,0 2 0,0 1 0,1-1-209,4 0 1,-3-2 0,7 0 0,0-4-210,-2-1 0,5 1 0,-5-5 0,0-4-456,-2 1 1,-1-6 254,-4-2 1,-3-2 0,-11-2 391,-4 0 0,-8-6 0,-7-1 0</inkml:trace>
  <inkml:trace contextRef="#ctx0" brushRef="#br0" timeOffset="2951">53 516 9341,'7'2'583,"-1"1"-556,0 1 0,-5 6 1,3-1-1,-2 3-91,-2 1 1,0 0 0,0 0-37,0 0 1,0 0 0,1-2 0,2 0-1216,2-3 720,-1-5 1,-3 2 594,4-10 0,-4 1 0,3-8 0,-2-2 0,-2-1 0,0 1 0,0 1 0,0 0 0,0 0 0,0-1 0,-2 1 0,-2 0 0,3 0-78,-4 0 0,2 4 247,-1 1 759,3 5-607,-5-3 1,12 6-1,2 0-263,4 0 0,-3 0 1,-1 0-1,3 0 0,0 0 1,2 0-1,0 0 0,0 0-517,0 0 1,0 2 0,1 0-1164,-1 3 1622,0-1 0,-6-4 0,-1-6 0,-6-1 0</inkml:trace>
  <inkml:trace contextRef="#ctx0" brushRef="#br0" timeOffset="3563">79 556 7549,'-6'7'-406,"6"-1"586,0-6 0,1 0 0,8 0 0,1-2-141,2-2 0,1 1 0,0-4 0,0 1-176,0 3 1,0-3-1,0 2-126,0 1 1,-1 0 0,-2 0-572,-1-1 834,-6-1 0,-3 11 0,-7 1 0</inkml:trace>
  <inkml:trace contextRef="#ctx0" brushRef="#br0" timeOffset="3564">79 647 7852,'0'13'80,"0"-4"136,0-1 0,6-5-19,2 2 0,0-4 0,0-1-275,2 0 0,-2 0 0,0 0-218,3 0 0,-1-1 0,0-2-429,-1-2 1,-2 0 724,2 0 0,-4-2 0,-5-6 0,6 0 0,1 0 0</inkml:trace>
  <inkml:trace contextRef="#ctx0" brushRef="#br0" timeOffset="4180">236 582 6909,'-8'5'405,"-3"-3"1,9 5-1,-4-4 1,2 3-180,0 1 0,-1-3-91,5 5 1,6-2-200,3 2 0,3 1 1,1-5-1,0-2 0,0-2 1,0-2-1,0-2-81,0-2 0,0-3 0,0 2 1,-1-1 0,-4-4 1,3 4 0,-7-2 0,0 1-148,2 0 1,-5-3-81,4 2 1,-4 2-154,-1-2 524,0 6 0,0 3 0,2 6 0,2 3 0,-1 1 0,6-6 0,-1 5 0,6-5 0,-7 2 696,-3-1-389,3-4 0,-5 3-188,2-8 0,2 1-31,-2-6 0,-1 6-84,-7-1 1,1 3 123,-6 1 0,1 1 41,-5 3 0,4 2 0,2 4-36,1-1 1,1 0-166,5 4 0,2-6 0,2-2-208,5-4 1,3-1 0,1 0 0,0 0-73,0 0 1,0-6 0,0-3 0,0-2 311,0-2 0,0 0 0,0-6 0,0-1 0</inkml:trace>
  <inkml:trace contextRef="#ctx0" brushRef="#br0" timeOffset="4181">575 451 7852,'-8'12'-750,"0"-2"0,1-3 1208,0-1 0,4 4 1,-1-1-62,2 2 1,2 2 0,0 0-1,0 1-201,0-1 1,0 0 0,0 0 0,0 0-210,0 0 1,0 0 0,2 0-356,2 0 1,-1-1 0,4-2-583,-1-1 0,4-7 950,-1 3 0,-3-5 0,-1-5 0,0-3 0,-1-4 0,6-1 0,-3 0 0</inkml:trace>
  <inkml:trace contextRef="#ctx0" brushRef="#br0" timeOffset="4799">654 542 7852,'5'8'307,"-3"3"0,4-8 42,-6 6 0,0 0-214,0 4 0,0 0-224,0 0 0,0 0-1078,0 0 579,0-6 1,0-2 0,0-10 587,0-3 0,0-10 0,0-2 0</inkml:trace>
  <inkml:trace contextRef="#ctx0" brushRef="#br0" timeOffset="4800">706 451 7796,'-2'12'29,"-2"-4"0,1 2 0,-4-4 1,1 2-75,3 2 0,0 1 1,0 2-388,-1 0 1,0 1 0,4-1 431,0 0 0,1-5 0,4 1 0,3 1 0,0-4 0,0-2 0,2-2 0,2-2 0,-3 0 0,-1 0 0,3 0 0,0 0 0,2 0 0,0 0 0,0-2 0,0-2 0,1 3 0,-3-5-34,-2 0 1,1 3 139,-6-6 1,1 5 0,-5-5 16,0-1 1,0 3 0,0-2 151,0-1 0,0 3-195,0-2 0,-2 2 0,-2-2 7,-5 5 1,2 2-51,-2 2 0,2 2 0,-2 2 1,3 3 51,1 1 1,3 3 0,-2-2 0,2 3-46,2 1 1,0 0 0,2 0-141,2 0 0,-1-5 1,6 0-76,1-2 1,2-2-1,1-6 1,-2-2-141,-2-5 1,3-2 0,-4-2 0,2-2 310,-1-2 0,-3 2 0,0-9 0,1 3 0</inkml:trace>
  <inkml:trace contextRef="#ctx0" brushRef="#br0" timeOffset="5513">915 425 7915,'-4'9'0,"-1"-1"154,2 2 1,-2 2 0,0 1-27,2 0 1,2 2-1,1 1 55,0 1 1,0 1 0,0-5-1,0 1-118,0 4 0,0-8 0,1 3-472,4-2 1,-2 1-134,5 1 0,-3-6 70,3-2 1,0-10 0,2-3 348,-2-4 0,-5 3 0,3 2 0,-1 0 182,-1-1 0,5 4 0,-4-3 248,3 1 0,0-3 0,4 4 161,-3-3 1,2 4-252,-2-5 0,-2 5 0,2-3-133,1 1 1,-4-4-291,-2 1 182,-2 3 1,-4 0 0,-2 6 147,-5 0 0,-2 6 0,-2 3-54,0 2 0,1 3 0,3-1 1,3-2-37,1-2 0,3 3 0,-2-4-64,2 4 1,4-1-1,2 0-334,5-3 0,2-5 0,3 2 0,0-4 10,3-1 1,-2-6-1,4-2 1,-2-4 351,1-1 0,-1 1 0,-4 1 0,0 0 0,0 1 0,-1-4 0,-2 5 0,-1-3 0,-6-1 119,1 0 1,-4 5 635,-4-1 0,-4 6-101,-5-1 0,5 2-177,-1 2 1,0 6-303,-4 3 1,4 1-1,2 0 1,1-1-93,3 1 1,2-3 0,0 2-155,-4 1 1,4 2-123,-4 1 0,5-6 0,3-1-422,2 0 0,5-5 243,-1 3 1,1-8 0,0-5 338,-1-2 0,-5 2 0,3 0 0,0 1 1,-1-1 701,0 0-437,-2 6 0,-2-3 1,1 8-178,1 2 0,1-1 0,-5 6-219,0 1 0,0-3-396,0 2 1,1-6 0,2 3 70,1 0 1,5-6 0,-3 1 488,1-4 0,-3-7 0,4 1 0,-1-2 0,0-2 0,-3 4 0,5 0 0,1-1 403,2-2 356,-5 5 0,-1 3-272,-6 8 1,0 3 0,0 6 244,0 0 1,0 1-364,0-1 0,0 0-430,0 0 1,0-5-583,0 1 0,0-7 349,0-2 1,4-2 0,2-7 0,0-1-104,0-1 1,4-2-1,-1 0 416,2-1 1,1 1-1,-2 2 700,-1 2-168,-1-3 1,4 12-208,-3 0 1,-2 2 0,-4 7 0,1 1-154,-1 1 1,4 2-1,1 1 1,0-1-437,1 0 0,-4 0 0,2 0-131,-1 0 1,2-4-1432,-3-1 705,-1-5 0,-10 3 1102,-3-6 0,-8 0 0,-3 0 0</inkml:trace>
  <inkml:trace contextRef="#ctx0" brushRef="#br0" timeOffset="6140">170 961 7351,'12'-2'77,"-3"-2"0,-4 1 166,-5-6 1,-1 2-57,-3-2 1,-4 3 0,-5 6-72,0 0 0,0 2 0,0 1-68,0 1 1,4 6 0,2-1 0,0 3-32,0 1 0,4 0 1,-2 0-14,4 0 0,1 0 0,0 0 0,0 0-108,0 0 0,6-6 1,2-2-1,4-4-156,1-1 1,0 0 0,0 0 0,0-3-88,0-5 1,2-1-1,1-10 1,1 2 346,-1-1 0,-7-4 0,-3 3 0,-1-1 0,-3-2 0,4-4 0</inkml:trace>
  <inkml:trace contextRef="#ctx0" brushRef="#br0" timeOffset="6756">249 778 7751,'0'13'359,"0"0"1,0 0-1,0 0 1,1 0-212,3 0 1,-2 0-1,4 0 1,-2 2-106,0 2 0,2-1 0,-3 4 1,1-1-425,-1-3 0,3-1 0,0-2 0,0 0-209,0 0 0,2-4 1,-2-2 589,1-1 0,-4-3 0,2-8 0,-4-3 0,-1-4 0,6-7 0,1-1 0</inkml:trace>
  <inkml:trace contextRef="#ctx0" brushRef="#br0" timeOffset="6757">432 882 7751,'-6'13'43,"-1"-4"0,-5 0 272,3 1 0,-1-3 1,6 2-142,1 1 0,1 2 1,2 1-230,0 0 1,0 0-436,0 0-31,0-6 0,2-1 1,1-8-1,2-2 521,3-5 0,0-2 0,6-2 0,-1 0 0</inkml:trace>
  <inkml:trace contextRef="#ctx0" brushRef="#br0" timeOffset="7381">497 817 7751,'-13'6'-35,"0"-3"1,0 4 0,0-1-6,0-3 1,4 4 0,0 1-53,-1 4 0,4-3 0,2 0-200,2 1 0,2-3 0,2 0 292,2-1 0,3-2 0,7-4 0,-1 0 0,0 0 0,0 0 0,0 0 0,0-1 0,0-3 0,0 2 0,-1-4 0,-2 2-38,-2 0 1,1-5 164,4 5 0,-6-2 947,-2 1-598,-4 4 0,-2-5-249,-4 6 0,-2 0 0,-6 0-78,0 0 1,4 4 0,1 1-177,-2-2 1,4 4 28,1 2 1,4-2-81,1 2 0,1-5 0,4 3 47,3-1 1,0 3 0,0-5 0,1 0 94,-2 2 0,5-4 0,-3 4 0,2-1 1,-2-3 0,-2 4-29,-1-1 1,-2-2-1,-5 5-66,-3-3 0,-2 1 0,-4-3 0,1 1-653,-1-1 1,-2-1 88,-1-2 0,6-6 0,2-4 594,4-6 0,2 1 0,4-2 0,4 2 0,2 2 0,2-4 0,0-2 0,0 0 0,0 0 0,0 0 0,1 5 0,-1-1-94,0 4 0,-2 1 407,-2-3 1,-3 7 33,-6 6 1,0 1 0,0 8 0,-2 1-70,-2 2 1,3 1 0,-4 0 0,4 0-247,1 0 0,0 1 0,0 2 1,1 2-93,4-2 0,-3-2 0,6-1 0,-1 0-558,0 1 0,-2-3 0,2-1 171,-1-1 0,-2-8 0,-4-1 447,0-7 0,-4-4 0,-1-2 103,2-1 0,2 1 544,1 0 1,0 0 378,0 0 0,1 5-729,4-1 1,2 6 0,6-3 0,2 2-280,2-1 0,-1 0 0,4 2 0,1-2-490,-1 2 1,2-2 0,4-1 0,-1 0-701,-4 0 1,3-3 1171,-7 5 0,6-6 0,-2 3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06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 7804,'-13'0'642,"4"0"-626,0 0 1,2 5-1,-3 4 94,1 3 1,5 1-1,-3 1 1,-1 2-35,1 2 1,3 5 0,-3-1 0,-1 2 7,1 2 1,4 1 0,-1-1 0,2 1 31,2 4 0,0-4 1,2 4-1,2-4-64,5 0 1,3-3-1,1-2 1,1-5-152,4-2 1,-4-8 0,5-2 0,-2-4-222,1-1 0,-1 0 0,-4-1 0,0-4-132,0-4 0,-1-2 0,-2-2 1,-1 0 451,1 0 0,-4-5 0,-2 1 0,-2 1 0,-2 1 0,0-4 0,0-1 0</inkml:trace>
  <inkml:trace contextRef="#ctx0" brushRef="#br0" timeOffset="628">275 27 7804,'-9'0'-569,"2"1"826,1 3 0,2-1 241,4 6 0,0-5 1,0 5-445,0 1 1,0 2-1,0 1 1,0 0-1,0 0 1,0 0-1,0 0 1,0 0-140,0 0 1,4-4 0,0 0 0,-1 1-394,-1 2 1,-2-4 0,1 0-283,4-3 1,-4 1 759,3-2 0,-2-2 0,4 4 0,1-6 0</inkml:trace>
  <inkml:trace contextRef="#ctx0" brushRef="#br0" timeOffset="1254">131 288 7898,'-7'0'1652,"11"0"-1414,9 0 0,3 0 0,-3 0 1,2 0-15,2 0 0,-1-1 1,6-2-1,1-2-166,2 2 0,1-2 0,0 0 0,0 1-88,0-2 0,3 3 0,-1-4 0,-5 1-384,-2 3 1,0-3 0,-3 1-764,-2-3 0,-3 4 446,-5-5 0,-3 6 731,-10-1 0,-2 2 0,-6 2 0</inkml:trace>
  <inkml:trace contextRef="#ctx0" brushRef="#br0" timeOffset="1878">314 379 7799,'-6'-7'-298,"-3"3"0,2 2 552,-2 2 0,5 0-69,-5 0 1,5 0-87,-5 0 0,5 6 1,-3 3 22,1 2 1,2-2 0,4 0 0,-2 1 83,-2 2 1,2 1 0,-2 0-97,3 0 1,1 0-1,1 0 1,3-1-97,5-4 0,-2 2 1,2-5-1,1-2-38,2-2 1,1 4 0,0-1-239,0-1 0,0-8 1,0-2-1,-1-2-10,-4 1 1,-2-1 0,-4-4 0,1 0 56,1 0 0,0 4 0,-5 0 0,-2-1 122,-1-1 1,-2-1-1,1 2 1,-3 1 118,-4-1 0,3 4 1,1 0-1,-2 2 72,-2 0 0,3-1 1,0 5 48,-1 0 1,3 0-44,-2 0-30,6 0 322,-8 0-114,9 0 0,-2 0 26,8 0 1,4 5-107,5-1 1,0 0 0,0-4-50,0 0 1,-4 0 0,-1 0-75,2 0 1,2 0 0,1 0-41,0 0 0,0 0 0,0 0-19,0 0 0,0 0 1,1 0-525,-1 0 0,0 0-487,0 0 1,-5-1-425,1-3 1415,0-4 0,-2-5 0,-1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10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40 562 7717,'-7'6'-197,"0"-5"220,2 3 1,2-2 0,-4-1 516,1 4-204,2-4 1,4 6-124,0-2 0,0-2-220,0 5 1,0-3 0,1 2-6,4-1 1,-4 0-500,4-2 0,-3-3-1091,3 4 1602,-4-4 0,5-7 0,-6-2 0,0-4 0,0-1 0,0 0 0,0 0 0,6 0 0,1 0 0</inkml:trace>
  <inkml:trace contextRef="#ctx0" brushRef="#br0" timeOffset="667">40 483 7754,'-9'0'12,"1"0"1,3 5 1057,-3-1-1397,5 1-378,-3 0 27,6-3 1,1 4 677,4-6 0,8-6 0,7-1 0</inkml:trace>
  <inkml:trace contextRef="#ctx0" brushRef="#br0" timeOffset="1275">158 0 7754,'-13'0'-27,"0"0"149,0 0 1,4 0 92,0 0 1,2 2 8,-2 2 1,2-1 0,4 5-62,-1 3 0,-1-4 0,7 2 0,1 1-69,1 1 0,5 2 0,-3 2 0,1 1 4,3 1 0,2 7 0,1-4 0,0 2 8,0-1 1,4 1 0,1 3-1,-2-2-78,-2-1 0,-1-2 1,-1 3-1,-2-1-107,-1 1 0,-5-2 0,3-1 0,-1 0-67,-3 1 0,-2-1 1,-2 3-1,-3-2-58,-5-2 1,2-2 0,-2-4 0,-1 0-182,-2 0 1,3 0-1,1 0-298,-2 0 0,2-5 683,0-4 0,5-3 0,-9-6 0,5-3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29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12 7286,'-7'-6'124,"0"4"198,3-2 1,2 4-172,-2 4 0,2-1 1,2 6-1,0 1 30,0 2 1,0 1-1,0 1 1,0 2-127,0 2 1,0 1-1,0-3 1,0 2-6,0 3 0,0 1 0,0 2 0,0-1-33,0-1 0,0 0 0,0 4 1,0 0-30,0 0 1,0-4-1,0 0 1,0 0 23,0-2 0,5 3 1,-1-5-1,-1-2-1,-2-2 0,1-1 1,1 0 10,1 0 0,2-1 0,-3-2 20,1-1 1,2-5 2,-2 5 1,2-5-1,4 4 5,-1-3 1,0 0 0,4-5-10,0 0 1,-4 0 0,-1 0-1,2 0-74,2 0 0,-3 0 0,-1 0-42,3 0 0,-4 0 1,2 0 13,1 0 43,-4 0 1,1 0-12,-3 0 1,-2-6-4,2-3 1,-3 2 0,-1-2-35,0-1 1,0-2-1,0-1 13,0 0 0,-4 5 0,0-1 27,1-1 1,-3 2 0,0 0 39,-1-2 0,3 4-110,-5 1 1,5 4 73,-5 1 0,6 1 11,-1 4 0,2-2 1,4 5-1,0 3 63,3 0 0,1-2 1,-3 0-1,2 1 7,3 1 0,-1 2 0,3 1-45,-1-1 0,-1 0 0,4 0 0,-2-2-8,-1-2 0,-5 3 1,5-5-24,1 0 1,-3 5 69,2-4 0,-6 0 64,1 0 0,-4 1-44,-4 4 0,1-4 1,-6-2 14,-1-1 0,-1 0 0,-2-3 0,1 3-25,3 1 0,-2-4 0,2 2-128,-3 1 1,-1-4-1402,0 2 1466,6-2 0,1-2 0,6 0 0</inkml:trace>
  <inkml:trace contextRef="#ctx0" brushRef="#br0" timeOffset="2516">379 796 7789,'-7'-6'-872,"0"4"1003,2-2-67,4 2 0,-3 2-1,8 0 0,-1 0-48,6 0 1,-1 0-1,4-1-7,-3-3 1,2 2-1,-4-4-49,1 1 1,-1 3 0,-4-4-95,1 1 0,1 2 82,-5-6 0,0 5 48,0-5 0,-2 6 0,-2-1 47,-5 2 1,2 2 0,-2 2 62,-1 2 0,0 3 0,0 6 1,2 0 35,3 0 0,-4-4 1,4 0-1,3 1 5,0 2 1,2 1 0,0 0-87,0 0 0,4 0 0,2-1 0,2-4-79,2-3 1,1 0-1,2 0 1,0-2-189,1-2 1,-6-1-1,1 0 1,1 0-151,2 0 0,-1-1 0,-1-4 0,-1-2 357,1 0 0,2-11 0,1 4 0</inkml:trace>
  <inkml:trace contextRef="#ctx0" brushRef="#br0" timeOffset="3182">497 756 7937,'-13'0'-1129,"0"0"1293,5 0 0,3 2 1,5 2-63,0 5 1,1 1-1,2 0 1,3-1-69,1 1 1,0-3-1,3 2 1,-2 1-119,-2 2 0,4-3 1,-2-1-158,4 2 0,-3-4-614,-1-1 855,1-4 0,3-2 0,-4-4 0,-3-3 0,-4-4 0,-1-1 0</inkml:trace>
  <inkml:trace contextRef="#ctx0" brushRef="#br0" timeOffset="3799">575 756 7395,'-8'5'0,"0"1"0,2 1 63,4 3 1,-4-3 0,0 2 0,0 1-46,0 2 0,-2 2 0,2 2 0,0 2-69,0-2 1,2-6 0,4-2-1,-2 1-487,-2-2 259,3 5 1,-1-12 0,8 1 278,1-3 0,2-14 0,4 1 0</inkml:trace>
  <inkml:trace contextRef="#ctx0" brushRef="#br0" timeOffset="3800">627 782 7937,'-5'8'-28,"-3"-2"93,1-1 1,1-2 0,5 5 0,-2-1-109,-1 0 0,-1-3 1,5 5-1,0 1 77,0 2 1,0 5 0,0 1 0,-1-1-69,-4 2 1,4 0 0,-3 4 0,2-3-4,2-1 1,0 3 0,0-4-273,0-3 1,6-1-167,3-6 0,-2-3 475,2-10 0,-1-8 0,5-7 0</inkml:trace>
  <inkml:trace contextRef="#ctx0" brushRef="#br0" timeOffset="3801">614 809 7937,'-1'-8'-1492,"-3"4"1811,2-3-126,-4 5 0,8-4-128,2 6 1,3 0 0,5 2 18,-3 2 0,1-1 1,-4 4 64,1-1 1,-4 0-126,1-2 0,-2-1 0,-2 6-92,0 1 1,-6-3 0,-3 1-95,-2-2 1,2-1-1,0-2-710,-1 2 872,-2-1 0,-1-10 0,0-1 0</inkml:trace>
  <inkml:trace contextRef="#ctx0" brushRef="#br0" timeOffset="4429">902 573 7763,'-2'-7'-825,"-2"3"1161,3-3 1,-5 4-61,6-6 0,-2 6-90,-2-1 0,1 2-73,-6 2 0,5 0 1,-5 0-92,-1 0 0,-1 0 1,-3 0-1,3 2 67,2 2 1,-2-1 0,2 4-88,-3-1 0,-1 0 0,0-3 7,0 1 1,6 2-1,1-3-65,0 1 1,3 2 46,-5-2 72,5-2 1,-3 5 155,6-3-144,0-2 1,0 5 0,1-4 1,4 1 1,-4 2 0,3-1-30,-2 3 1,2 4 0,1 1-1,-3 0-25,0 0 1,-2 0-1,0 2 1,0 1-8,0 1 0,0 6 0,0-1 1,0 3-24,0 1 0,0-4 0,0-1 0,0 3 36,0 0 1,-2 2 0,0-1-1,-3-2 15,2-1 1,-2-6-1,0 3 1,2-2-18,2 1 0,1-1 0,0-4-19,0 0 0,0 0-72,0 0-32,0-5 94,0-2 0,1-6 25,4 0 1,2 0 0,6 0 4,0 0 1,-4 0 0,-1 0-1,3 0-56,0 0 1,-2 0 0,0 0 0,1 0 0,1 0 0,2-2-392,1-2 0,-3 1 1,-1-4-436,-1 1 1,-6-4 171,1 1 1,-2-3 681,-2-1 0,6 0 0,1 0 0</inkml:trace>
  <inkml:trace contextRef="#ctx0" brushRef="#br0" timeOffset="5047">797 782 7934,'-8'0'182,"-1"0"0,5 0-742,-5 0 234,6 6 0,-1-4-61,8 2 1,3-2-75,6-2 461,0 0 0,0-6 0,0-2 0</inkml:trace>
  <inkml:trace contextRef="#ctx0" brushRef="#br0" timeOffset="5671">941 613 7340,'-7'0'-198,"0"0"269,2 0 1,4 1 0,-4 3-48,4 5 1,1 3-1,0 1 1,0 0-35,0 0 1,0 1 0,0 2 0,0 3 34,0 2 1,0-4 0,0 3 0,0 1-15,0-1 1,0-4-1,0 1 1,0-2-12,0-2 0,0 0 0,0 0 0</inkml:trace>
  <inkml:trace contextRef="#ctx0" brushRef="#br0" timeOffset="5672">823 926 8486,'14'0'36,"-1"0"0,0-1-51,0-4 0,0 3 0,0-6-295,0 2 0,0 2 0,0 4-304,0 0 1,-4 0 613,0 0 0,-7 0 0,4 0 0,-6 0 0</inkml:trace>
  <inkml:trace contextRef="#ctx0" brushRef="#br0" timeOffset="6286">850 992 8105,'8'0'71,"1"0"1,1 0 0,2 0-117,1 0 1,-4 0-56,-1 0 0,-5 1 31,2 3 0,-4 4 95,-1 5 0,-1-5 1,-2 1 85,-2 1 0,-3-2-89,3 0 1,-3-3 180,3 3-56,1 1 0,5-2-26,4-2 0,-2-4-133,5-1 1,-3 0 0,3 0-195,2 0 0,-2 0-54,0 0 0,1 0 0,3-1 1,-2-2-799,-1-2 1057,-1 1 0,5-2 0,0-1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37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223 313 7623,'-9'0'-263,"1"0"0,5-1 813,-2-4-301,-2 4 1,4-5-138,-6 6 1,5 0-71,-5 0 1,5 0 0,-5 0 13,-1 0 0,3 1 0,-2 2-43,-1 2 0,3 0 0,-2-2-25,-1 2 1,3 3 0,-2-2-11,-1 1 0,2-4 1,1 3-1,0-1 9,0-1 0,4 2 1,-3-3-80,0 1 0,5 2 0,-5-3 70,0 1 29,5 0 45,-5 2 0,12-4 1,2 2-14,4-3 1,-3-1-1,-1 0 1,3 0-12,0 0 0,-2 0 1,0 0-1,1 0-6,1 0 0,2 0 0,1 0-9,-1 0 1,-5 0 0,1 0-2,1 0 1,-3 0 134,2 0-63,-6 0 0,3 2-73,-6 2 0,-2-2 0,-1 3 5,-1 1 0,-6-3-45,1 6 0,-2-5 0,-2 4-15,0-3 1,-1 6 27,1-3 0,0-2 0,2 0 0,1-2 11,1 1 1,4 0 4,-3 0 0,3-4 91,-3 4 0,5-3 136,-2 3-147,4-4 0,7 9-27,2-5 1,0-1-1,0-2 8,3 2 1,-4-3 0,2 4-42,1-4 1,-3-1 0,2 0-103,1 0 0,-3 0 1,2 0-235,1 0 0,-4-1 0,0-2-448,-1-2 0,-2 1-330,6 4 1094,-6 0 0,-3 6 0,-7 1 0</inkml:trace>
  <inkml:trace contextRef="#ctx0" brushRef="#br0" timeOffset="663">27 783 7591,'0'-13'400,"0"0"-108,0 6-246,0 1 0,0 8 0,0 2 1,0 5-143,0 2 1,0 2-992,0 0 175,0-5 912,0-3 0,6-5 0,1 0 0</inkml:trace>
  <inkml:trace contextRef="#ctx0" brushRef="#br0" timeOffset="1284">66 653 7900,'-13'0'-74,"4"0"-288,1 0 263,5 0 1,-3 1-233,6 3 1,6 4-394,2 5 724,-2-6 0,6 5 0,-5-5 0</inkml:trace>
  <inkml:trace contextRef="#ctx0" brushRef="#br0" timeOffset="1285">118 744 7911,'-13'0'-285,"6"-1"288,3-4 0,8 4 0,5-3-93,2 2 0,-2 2 0,0 0-361,1 0 1,-3 0-92,2 0 542,-6 0 0,3 0 0,-6 0 0</inkml:trace>
  <inkml:trace contextRef="#ctx0" brushRef="#br0" timeOffset="1286">105 809 7289,'9'0'-200,"0"0"1,0-5 0,4-3 0</inkml:trace>
  <inkml:trace contextRef="#ctx0" brushRef="#br0" timeOffset="1901">275 679 7910,'-13'1'428,"0"4"1,1-2-307,4 5 0,2 1 0,6 4-200,0 0 0,0 0 0,0 0-59,0 0 1,1-1 0,2-2 0,3-3-575,1-1 1,-2-2 710,3-4 0,1 0 0,4 0 0</inkml:trace>
  <inkml:trace contextRef="#ctx0" brushRef="#br0" timeOffset="2536">158 91 7962,'-13'0'-637,"0"0"661,-1 0 1,6 0 37,-1 0 1,5 0-51,-5 0 0,5 1 0,-4 4 31,3 3 1,-1 0 0,3 0-48,-2 3 0,1 0-3,4 2 0,0 0 0,2-1-33,2-3 0,-1-4-112,6-5 0,-1 0-53,5 0 1,-5-1 117,-4-3 0,2-4 0,-2-5 39,-1 0 0,-2 4 1,1 1-1,1-2 40,1-2 0,1 3 0,-5 1 1,0-3 5,0 0 0,0 2 1,1 0-1,2-1 35,1-1 0,1 2 187,-5 0-12,0 0 41,0 2 1,0 3-92,0 8 0,0 3 0,0 7 0,0-1-67,0 0 0,0 0 0,1 0 0,2 0-44,1 0 1,1 0-1,-4 2 1,2 0-146,1 3 1,2-1 0,-3-4-316,1 0 1,1-4 0,-4 0 412,4 1 0,-4-4 0,5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41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13 7871,'-13'0'-1279,"0"0"1388,0 0 0,4 0 39,0 0 0,5 5 0,-3 1 1,1 1-64,3 3 0,-3 2 1,2 1-1,-1 0 20,0 0 1,3 1-1,-4 4 1,2 2 23,0 0 1,-1 7 0,5-4 0,0 3-64,0-1 1,5-2 0,1 3-1,1 0-45,3 0 0,-3-5 1,2-4-1,1-3-139,2 0 1,-4-3-1,1-2 1,0-3-357,-2-1 0,5-3-132,-4 2 1,0-4 605,0-4 0,-5-9 0,3-7 0</inkml:trace>
  <inkml:trace contextRef="#ctx0" brushRef="#br0" timeOffset="771">183 53 7871,'-6'7'331,"5"-1"0,-6-6-363,2 0 130,4 0 1,-5 1-1,6 4-46,0 3 1,5-1-1,-1 2 1,0 3-30,2 4 0,0-2 0,4 4 0,-3-4-287,-1-1 1,3 0 0,-3 0 0,1 0 0,3-1-1,2-3 264,1-5 0,-6-8 0,-1-3 0</inkml:trace>
  <inkml:trace contextRef="#ctx0" brushRef="#br0" timeOffset="1592">288 66 7784,'-9'0'-699,"0"0"684,-1 0 0,3 1 1,0 4 139,1 3 0,-3-1 1,3 2-1,-1 1-38,-3 2 0,3 1 1,-2 0-1,0 0-65,2 0 1,-5 0 0,5 0-278,0 0 1,-3 0-800,5 1 1054,1-1 0,10-6 0,1-1 0</inkml:trace>
  <inkml:trace contextRef="#ctx0" brushRef="#br0" timeOffset="1593">301 183 7871,'-13'0'-558,"4"0"473,0 0 1,6 2 341,-1 2 0,3-1-263,1 6 0,0-5-175,0 5 1,1-2-624,3 2 804,-2-3 0,10-6 0,-5 0 0</inkml:trace>
  <inkml:trace contextRef="#ctx0" brushRef="#br0" timeOffset="1594">379 0 7871,'-13'0'-504,"0"0"0,4 0-474,1 0 978,-1 6 0,2 1 0,1 7 0</inkml:trace>
  <inkml:trace contextRef="#ctx0" brushRef="#br0" timeOffset="2486">353 157 7871,'-9'0'-698,"1"0"1296,5 0-535,-3 0 1,7 0 0,4 0-86,4 0 1,-2 0 0,1 0-216,3 0 1,0 0 0,1-1-459,-3-4 695,-4 4 0,1-5 0,1 6 0</inkml:trace>
  <inkml:trace contextRef="#ctx0" brushRef="#br0" timeOffset="2487">445 170 7871,'-9'0'-439,"0"0"-188,-1 0 1157,4 0-156,0 0 1,8 0-357,2 0 0,-1 0 0,4-1 0,1-2-70,-1-1 1,0-2 0,3 3 0,-1-3-10,1-1 1,-3 2 0,2-3-61,1-2 0,2-2 0,0-1 26,-4 0 0,2 4 72,-5 0 1,3 1 40,-3-5-22,-1 5 0,-5 8 70,-4 9 0,2 3 1,-4 1 58,1 0 1,-2 0 0,3 0-22,2 0 0,2 0 1,1 0-14,0 0 0,0-4-85,0 0 0,1-2-58,4 2 0,-2-4 1,5-6-114,3-3 1,0-4 0,2-5 62,0 0 0,-4 4 0,0 1 0,-1-2-5,0-2 1,2-1 0,-4 0-1,-1 0 40,1 0 0,0 0 1,-3 0 55,1 0 0,1 4 441,-5 0-253,0 6 0,-2-3-61,-2 6 0,2 6 0,-2 3 0,1 1-38,-1-1 0,2 2 1,-2-2-1,3 3-45,1 1 0,0-5 0,0 1 0,0 1-109,0 2 0,0 1-167,0 0 0,0 0 0,0 0-294,0 0 1,0-4 536,0 0 0,-6-1 0,-1 5 0</inkml:trace>
  <inkml:trace contextRef="#ctx0" brushRef="#br0" timeOffset="3338">719 157 7871,'-6'7'-149,"3"-1"298,-5-6 178,5 0 1,-3 2-114,6 2 0,0-1-478,0 6-967,0-6 239,0 2 992,0-5 0,6-5 0,1-3 0</inkml:trace>
  <inkml:trace contextRef="#ctx0" brushRef="#br0" timeOffset="3339">745 53 7871,'-13'-6'-1823,"0"4"1588,0-3 235,6 5 0,1 0 0,12 5 0,1 3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46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53 7865,'-9'0'426,"1"0"183,5 0-382,-3 0 1,6-1 0,1-2-90,4-1 1,3-1 0,8 5 0,2 0-61,-2 0 0,4 0 1,2 0-1,2 0-44,3 0 0,-6-1 0,3-2 0,2-2-6,3 3 0,1 0 0,-4 2 0,1 0-59,-1 0 1,0-4 0,-2-1 0,0 2 30,-3 2 0,-5-3 0,2-1 1,-4 2-49,-1 2 1,1 1-270,-1 0-191,-6 0-720,-1 0 424,-6 0 1,-2 0 803,-2 0 0,-3 6 0,-6 1 0</inkml:trace>
  <inkml:trace contextRef="#ctx0" brushRef="#br0" timeOffset="900">223 171 7437,'-2'-9'35,"-2"0"186,3 6 0,-7-2-128,4 5 1,1 0-11,-6 0 1,5 0-1,-3 1 13,1 3 0,0 2 1,3 4-11,-1-1 1,-2-2-1,3 4-49,-1-3 0,0 1-13,4 4 1,1-6-72,3-2 0,-1 0-15,6 0 0,-5-1 0,4-5-42,-3-4 1,4 2 0,-5-5-2,-1-2 1,0 4-1,0 0 30,2 0 1,-1-1 32,-4-6 1,0 0 40,0 0 0,0 4-34,0 0 0,0 5 22,0-5 0,-2 6 85,-2-1 114,3 3 304,-11 1-309,11 0 1,-5 1-170,6 3 1,1 4 0,4 3 0,3-2 0,4-5-523,1-2 1,0-2 0,0 0-113,0 0 622,-6 0 0,5 0 0,-5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48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40 706 7868,'-9'0'-1008,"0"0"1023,6-6 0,-4 5 492,3-3-294,2 2 0,-4 4-118,6 2 1,0-1-120,0 5 0,0-3-114,0 4 1,2-2-860,2 2 368,-2 2 629,3-9 0,1 3 0,2-5 0</inkml:trace>
  <inkml:trace contextRef="#ctx0" brushRef="#br0" timeOffset="846">40 654 7785,'-13'0'-275,"5"1"-253,4 4 528,2-4 0,8 5 0,2-6 0</inkml:trace>
  <inkml:trace contextRef="#ctx0" brushRef="#br0" timeOffset="1624">301 1 7868,'-9'0'-465,"0"0"0,5 0 749,-5 0-58,7 0 1,-4 5-1,7 4-129,4 3 0,-3 1 0,6 0 0,-1 0-18,0 0 0,0 2 0,4 0 0,-3 4-39,2 2 1,-2-4-1,-1 5 1,-1 1 18,-3 2 0,3 1 1,-2 0-1,-1 0-24,-2 0 0,-1 5 0,0-1 0,0 1-48,0 1 1,-6 0-1,-1 4 1,-2-3-22,1-1 0,-1-1 1,-3-4-1,2 1-9,2-2 0,5-3 1,-2-10-1,2-1-149,-1-3-143,3 2 0,-5-11 0,7 0-170,4-7 1,-4-5 504,3-1 0,4-6 0,-1-1 0</inkml:trace>
  <inkml:trace contextRef="#ctx0" brushRef="#br0" timeOffset="2502">379 40 7868,'-6'-7'-204,"5"-1"118,-3 4 107,2 2 0,2-5 0,2 4 16,2-1 1,-1 0 54,6 4 1,-5 0-99,5 0 1,-5 0 24,5 0 0,-5 0 0,3 1 0,-1 3-88,-3 5 0,-1-2 1,-2 2 57,0 1 0,0-2 0,0 0 39,0 2 1,-5-2 0,1 0 43,1 3 0,-3-4 1,0 1-65,-1 3 1,4-4 2,-1 2 1,2-5-54,2 5 0,2-6-203,2 1 1,3-3 95,6-1 0,1 0 1,-3-1-1,-1-2-740,-1-1 889,-6-1 0,9 0 0,-5-3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22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32 212 7998,'-2'-4'49,"0"0"1,-3 1 438,3-1 1,0 2-3,2-2 0,1 2-266,1 0 0,-1 1-1,4 1 1,-2 1 0,2 1-97,0 0 1,-4 3 0,1-1-1,-1 2-80,-1 3 1,0-2 0,0 2 0,0-2-43,0 2 0,0-2 0,0 2 0,0-2-32,0-1 0,0-1 1,1-1-642,1 1 0,-2-2-463,3 2 1,-2-5-654,1 0 1788,-1-3 0,5-6 0,-3-1 0</inkml:trace>
  <inkml:trace contextRef="#ctx0" brushRef="#br0" timeOffset="569">38 52 7929,'-6'0'-110,"0"0"1,-1 0 0,1 0 146,-1 0 0,4 0-80,1 3 1,2-3 0,2 3-225,2 0 1,2 0-1,0 2 1,1-1 266,-1 1 0,0 1 0,1 0 0</inkml:trace>
  <inkml:trace contextRef="#ctx0" brushRef="#br0" timeOffset="1089">141 186 7506,'0'-3'689,"0"0"0,0 4 0,0 1-556,0 2 1,2 2 0,0 0-1,0 1-40,-1-1 1,-1 1-1,2-1 1,0 0-21,-1 1 0,0-1 0,-1 1 0,0-1 80,0 0 0,0 1-266,0-1 6,0-2 1,1-2-1,0-4-69,1-2 0,1-2 0,-1-1 0,2 0 27,-1-1 1,3 1-1,-2-2 1,0 2 118,0 1 1,0-1 0,1 1 0,-2-1 85,0 1 0,2 2 0,-1 0 163,2 1 1,0 1 7,1 2 1,-1 0 0,0 1-98,-2 1 1,1 1 0,-2 4-1,0-1-59,0 1 0,-1 1 0,-2 1 1,0-1-113,0 2 1,0-3 0,0 1-1,0-1-257,0 0 1,0-1 0,0 1-282,0-1 0,1-2 1,1-2 106,2-2 0,0 0 0,-1 0 0,1-2 472,-1-3 0,-1 0 0,3-5 0,-1 0 0</inkml:trace>
  <inkml:trace contextRef="#ctx0" brushRef="#br0" timeOffset="1622">308 180 6853,'-4'-3'2583,"1"2"-2246,3-1 0,0 2 0,0 2-189,0 3 1,1 0 0,1 0 0,0-1-35,-1 1 1,2 1-1,-1 0-39,0 1 0,0-1 0,1 0-38,-2 1 0,0-1-141,2 1-294,-3-1 219,3-2 1,-2-2 0,0-2 0,1-2 73,0-3 0,1 0 0,0-2 1,-1 1-75,1-1 0,1 1 0,-1 0-54,1-1 0,-1 1 0,2 0 0,-1 1 182,-1 1 1,2 0 0,-1 0 684,2 2 0,-2 1 0,0 1-517,1 0 1,-1 0 0,-1 1 0,0 1-9,-1 2 0,1 2 0,-1 0-91,-1 1 1,1 1 0,-1-1-1,1-2-55,0 1 0,-2 0 0,0 0 0,0 1-150,0-1 1,0-2 0,0 1-1718,0 0 1289,0-3 0,1 1 0,1-3 615,2 0 0,1-3 0,0 0 0,0-1 0,-1-1 0,2 1 0</inkml:trace>
  <inkml:trace contextRef="#ctx0" brushRef="#br0" timeOffset="1747">462 238 7977,'0'-4'1206,"0"1"-739,3 3 1,-2 0-123,3 0 0,-2 0 0,3 0-119,0 0 0,-2 0 1,2 0-178,0 0 0,0 0 0,2 0-44,-1-3 1,-2 2 0,1-3-267,0-1 0,-2 0 1,1 0-1,-1 1-84,-2-1 1,0-1-1,-1-1 55,0 1 0,-1 0 224,-1 2 1,0 1-1,-2 3 146,-1 0 1,2 1-1,-1 1 1,1 2 180,2 2 0,-2 0 0,1 1 0,0-1 79,2 1 1,0-1 0,0 1-250,0-1 1,0 0-1,0 1 1,0-2-204,3 0 0,0 0 1,4-2-484,-1 0 1,0-1-1,1 0 1,-1-2 41,1 0 0,-1 0 0,0-2 0,1-1 553,-1 0 0,1-1 0,-1-3 0,0 1 0</inkml:trace>
  <inkml:trace contextRef="#ctx0" brushRef="#br0" timeOffset="2696">596 180 7589,'0'-4'1383,"0"2"0,1 2-1030,1 0 1,0 2 0,1 3-160,0 0 0,1 2 0,-1-1 0,-1 1-81,1-1 0,-2 1 1,3-1-1,-2 0-55,0 1 1,-1-1 43,1 1 1,-1-1-160,1 0 31,-1-2 1,-2-4 0,0-4 0,-1-2-170,0 0 1,2-3 0,0 0-1,0 1-94,0-1 0,0 2 1,2-2-1,1 2 31,0 0 1,-1 1-1,3 0 1,0 0-100,0 2 1,2-1-1,-1 3 1,0 0-1096,1 1 1452,-1 1 0,4 0 0,0 0 0</inkml:trace>
  <inkml:trace contextRef="#ctx0" brushRef="#br0" timeOffset="3232">827 206 7906,'-3'-3'-615,"-3"1"846,2-2 1,1 2 1592,1-2-1226,1 2 0,2-1-362,1 3 1,1 3 0,2 2-125,-1 0 0,-2 4 0,0-1 1,1 0-92,-1-1 1,1 2 0,-2 0-1,1 0-174,0 1 0,0 0 0,1-1 0,-1-1-255,0 2 1,0-3-1,1 1-591,0 0 0,2-4 381,-3 0 1,1-2 0,-2-1 617,1-2 0,-3-3 0,-2-2 0</inkml:trace>
  <inkml:trace contextRef="#ctx0" brushRef="#br0" timeOffset="3233">821 186 7906,'-3'-6'0,"2"2"0,-1-1 183,2 0 0,0 2 0,0-1 18,0-1 0,2 0 0,3 0 0,0 3-20,2 2 1,-1-3 0,1 1 0,-1 1-58,0 0 0,3 1 0,0 0 0,-1 0-119,1 0 0,-1 2 0,0 1 0,-1 1 41,0 1 0,-1-2 0,0 2-51,-2-1 0,1 2 0,-3 1 0,-1 1 67,-3 1 0,-1-1 0,-4-1 1,1-1 0,0 1 1,-4-2 0,0 0 0,0-1-47,-1 1 0,3-1 0,0 0 1,0-2-354,2 0 0,0-1-879,-1-1 1,4 0 628,3 0 1,3-1 0,4-1 585,-1 0 0,3-3 0,1 2 0</inkml:trace>
  <inkml:trace contextRef="#ctx0" brushRef="#br0" timeOffset="3774">969 180 8336,'-4'-3'1564,"-2"2"-1287,6-1 1,0 2-1,3 0-83,1 2 0,-1 1 1,-1 2-1,1 0-193,0 0 1,-2 0-1,2 2 1,-1-1-52,1 1 1,-1-1 0,-2 0 21,3 1 0,-3-1-135,2 1 1,-1-3-2,-1 0 1,1-3 0,0-1 60,1-4 0,1 1 0,-3-2 0,0 0-82,0 0 1,0-2-1,0 1 1,2 0 40,0-1 0,1 1 0,-1-1 135,2 1 1,2-1 0,0 2 97,1 0 1,-3 0 0,0 3 67,1 1 1,1-2 40,0 1 0,1 0-88,-1 2 0,-2 0 0,-2 3-37,-1 1 0,-1-1 0,0 2-23,0 0 0,0 0 0,0 2 0,0-1 49,0 1 1,0-3 0,0 0 19,0 1 0,0 1 0,0 0 35,0 1 1,0-3-1,2 0-130,3-2 1,-2 1 0,2-3 0,0 0-60,0 0 0,-1 0 1,1-1-1,0-1-62,0-3 1,2 2-1,-1-1 1,-1-1 16,-1-1 0,-2 0 0,2 1 0,-2 1 76,0-1 0,-1 1 0,-1 0 128,0-1 1,0-1-1,-1 0-10,-1 0 1,0 1 0,-2 2 0,-1-1 0,-1 1 0,0 0 0,-1 0 12,1 0 0,2 1 0,-1 2-485,1 0 1,-1 1-1,0 0-136,0 1 1,4 3 0,-1-1-110,1 2 1,1 1 0,1-1-267,1 0 1,1 1 868,1-1 0,5 1 0,-2-1 0</inkml:trace>
  <inkml:trace contextRef="#ctx0" brushRef="#br0" timeOffset="4320">1308 186 7311,'0'-6'575,"0"0"239,0-1 0,0 1-308,0-1 1,-2 2-386,-3 0 0,0 3 1,-2 2-1,1 0-91,-1 0 0,0 0 1,-1 2-1,0 1 61,0 0 0,1 1 1,0 3-1,1 1 103,0 1 1,0 0 0,1-1 0,1 1 21,2-2 1,-1 1 0,3-2 0,0 0-91,0 1 1,3-3 0,2 0-1,1-2-187,3 0 1,-2-1 0,3-1 0,0 0-273,0 0 1,-1-3 0,2-2-1,-1 0-437,0-2 0,-1 1 1,-2-1-1,-1-1-1449,1-1 2219,-1 1 0,-2-1 0,-1-1 0</inkml:trace>
  <inkml:trace contextRef="#ctx0" brushRef="#br0" timeOffset="4448">1302 52 7751,'-3'3'453,"-1"-1"0,1-1 0,0-1 0,1 1-102,0 1 1,0-1-1,2 4 1,0 0-69,0 0 0,2 2 1,0 0-1,0 1-125,1 0 0,0 3 0,2-2 0,-2 1-153,0 2 1,2-2 0,-1 0 0,0 2-101,0 0 0,-1-2 1,0-2-1,1 0-371,-1 1 0,-1-2 0,2 1-355,-1 0 1,0-5 0,-2 0 121,1 0 1,3-3-1,-3 0 699,-1-4 0,2 1 0,-1-2 0,-1 0 0,0 0 0,2-2 0,1 1 0</inkml:trace>
  <inkml:trace contextRef="#ctx0" brushRef="#br0" timeOffset="4449">1392 174 7906,'0'-5'-535,"0"1"0,0 2 2488,0-2-678,0 2-611,0-1 0,1 4-369,1 1 0,-2 0 0,3 2-145,-3 1 0,2 1 0,1 0-188,1 0 1,-1 1-1,2-1-65,0 1 0,-3-3 0,2 0 0,0-1-108,0 1 1,2-3 50,-2 1 1,2-1 0,0-2 58,0-1 0,-1-1 0,-2-4 1,0 1 4,-1-1 0,-2 2 0,0 0 0,0-3 10,0 1 0,0 0 0,0 1 0,0-1 84,0 1 1,0 2 0,-2-1-407,0 0 0,-1 3-146,1-1 1,1 3 0,-1 3 30,1 1 1,1-1-1,0 2 523,0 0 0,3 3 0,1 2 0</inkml:trace>
  <inkml:trace contextRef="#ctx0" brushRef="#br0" timeOffset="5419">1604 154 7906,'3'-2'0,"0"-3"24,0 0 0,-3-2 0,3 1 0,-1 1 467,1 1 0,-1 2-57,-2-2 0,-1 2-294,-1 0 1,-2 2 0,-2 2-1,0 3-27,2 0 0,-2 4 0,2-1 0,-1 0 61,1-1 1,-1 0 0,3-1 0,-1 1 14,1-1 0,1 0 0,-1 1 0,2-1-106,2 1 1,-1-3-1,4 0 1,0-2-276,0 0 0,4 1 0,0-1 0,0-1-408,1 0 0,0-4 0,0-1 0,-1-2-1188,0 0 1788,3-1 0,-3-2 0,4-1 0</inkml:trace>
  <inkml:trace contextRef="#ctx0" brushRef="#br0" timeOffset="5975">1661 52 7906,'-6'0'539,"-1"3"1,4-2-1,1 3-324,1 1 1,2-1-1,0 0 1,2 2-10,1 2 1,-1-1-1,2 3 1,-1 0-174,1 0 1,1-1 0,0 1 0,-1 0-283,-1 0 1,0-2-1,1 0 1,-2-1-405,0 0 1,0-3 0,-2 0-1231,1 1 1883,1-2 0,-6 0 0,-1-3 0</inkml:trace>
  <inkml:trace contextRef="#ctx0" brushRef="#br0" timeOffset="5976">1668 148 8007,'-7'0'0,"1"1"447,-1 1 0,3-1 12,0 1 0,3-2 1,1 0-1,4 0-377,1 0 1,5 0-1,0 0 1,0 0-423,1 0 1,0 0 339,4 0 0,-1-2 0,2-2 0</inkml:trace>
  <inkml:trace contextRef="#ctx0" brushRef="#br0" timeOffset="6532">1866 52 7940,'0'-5'20,"0"1"1,0 0 1201,0-3 1,0 3-600,0 0 0,1 3-348,1-2 0,-1 6 0,1 1 0,-1 1-162,-1 2 1,0 2 0,0 2 0,0 1-67,0 1 1,0 2-1,-1 3 1,0 0-15,-1 1 0,-3 2 0,3-1 0,-2-1 35,-1-1 0,1-2 1,0-1-1,0-2-72,0-3 1,1-1 0,3-3-450,-2-2 0,2-1 13,0-3 0,2 0 0,3-3 0,-1-1-435,1-2 1,1 0 0,0-1 874,0-2 0,4 2 0,0-2 0</inkml:trace>
  <inkml:trace contextRef="#ctx0" brushRef="#br0" timeOffset="7091">2027 193 7948,'0'-7'180,"0"1"1,-1 0 0,0-1 392,-1 1 1,-1 2 0,3-1-208,0 0 1,0 2-151,-2-2 0,0 3 0,-2-1-130,-1 0 1,1 1-1,0 2 15,-1 3 1,-1 0 0,1 4 0,0-1 63,0 0 1,3 3 0,-1 0 0,0 0-63,1 1 0,2-2 1,0-1-1,0 1-28,0 1 1,0-1-1,3-1-242,1-1 0,2-2 0,0-2 0,1-1-353,2-1 1,-2 0 0,1 0-1,-1-1-728,0-1 1,-1-2 1247,1-2 0,-1-4 0,1 1 0</inkml:trace>
  <inkml:trace contextRef="#ctx0" brushRef="#br0" timeOffset="7092">2040 45 7948,'-7'0'869,"1"0"0,2 1-621,2 1 1,1 2 0,1 3 0,0 1 47,0 0 0,0 2 0,1-2 0,1 2-146,0 0 1,1 2 0,-2-1 0,1 0-117,0 0 1,0 1 0,1-2 0,-1 1-110,1-1 1,-3-2 0,2 1-1,0-2-365,0-1 1,-1 3-1,1-1-501,-1 0 0,-1-1-866,0 0 1807,0-4 0,2 0 0,2-3 0</inkml:trace>
  <inkml:trace contextRef="#ctx0" brushRef="#br0" timeOffset="7651">2117 186 7948,'-3'-3'262,"1"-1"274,-2 2 1,2 1-164,-2-1 1,2 2-1,-2 0-132,1 2 0,1 2 0,2 2 0,0 1-46,0-1 0,0 1 1,0-1-1,1 0-97,1-2 0,-1 2 0,4-3 0,0 2-148,0-1 1,2-3 0,-1 2 0,0-1-39,1 0 1,-1 1-1,1-4 1,-1-1-176,1 0 1,-1-3-1,0 1 1,-1-1 31,-1 1 1,-2-2 0,2 2 0,-2-3 144,0-1 1,-2 1 0,-2-2 0,-3 2 89,0 1 1,-2 1 0,0 2 0,-1-1 298,0 1 0,-1 1 0,1 0-85,-1 1 0,1 1 0,1 1-404,1 1 0,2 2 0,2 2 0,1 1-239,1-1 0,1 0 0,1-1 0,0-1-115,2 1 1,1-1 0,3-1 539,0 0 0,4 2 0,-2-1 0</inkml:trace>
  <inkml:trace contextRef="#ctx0" brushRef="#br0" timeOffset="8216">2245 58 7948,'-3'-3'682,"2"0"1,-3 3-399,1 3 1,1 2-1,2 5 1,0-1-158,0 0 0,0 2 0,0 0 0,1 1-169,1 1 0,-1-2 0,1 0 0,-1 0-233,1 1 1,-1-2-1,2-1 1,-1-2 274,0-1 0,3 1 0,-1-1 0</inkml:trace>
  <inkml:trace contextRef="#ctx0" brushRef="#br0" timeOffset="8217">2226 174 8192,'-7'0'428,"4"-1"1,1-1-168,4 0 0,2 0 0,4 2 0,1 0-313,1 0 0,0-2 0,1 0 0,-1 0-430,0 2 1,-1 0-1,-1 0 1,1 0-947,1 3 1428,-2-3 0,4 6 0,-2-2 0</inkml:trace>
  <inkml:trace contextRef="#ctx0" brushRef="#br0" timeOffset="8218">2431 148 7929,'-4'0'1020,"-1"0"-822,4 0 1,-1 2 0,3 1 0,2 1-32,1 0 0,-2 2 0,1 1 0,1 1-73,-1 1 1,0 1-1,0 0 1,1 1-265,-1 0 1,-1 3-1,1-3 1,-1 0-192,0 0 0,0 0 0,-2-2 0,1-2-758,1-2 1119,-1 1 0,1-9 0,-2 3 0</inkml:trace>
  <inkml:trace contextRef="#ctx0" brushRef="#br0" timeOffset="8801">2431 142 7845,'-6'0'-439,"-1"-3"1,4-1 0,4-2 834,5 2 0,0 1 0,3 3 0,0 0-73,-1 0 1,3-2 0,-2 0 0,-1 1-153,-1 0 0,1 1 1,1 0-1,1 1-62,-1 1 1,0-2 0,-3 3-1,0-1-21,1 1 1,-1 2 0,-2-1 60,-2 2 0,-1 0 0,-3 0-66,-2 1 0,0-1 1,-6 1-1,1-1-30,-2 0 0,0 0 1,0-1-1,1-1-185,0-1 0,1 1 1,1-2-917,0-1 0,1 0 455,3-1 0,5-3 0,2 0 0,2-2 593,1 1 0,3 0 0,1-3 0</inkml:trace>
  <inkml:trace contextRef="#ctx0" brushRef="#br0" timeOffset="9377">2572 129 7873,'-6'0'234,"2"0"476,2 3 0,1-2-357,1 3 0,2 1 0,1 0 1,0 0-70,0 0 0,1-1 1,-1 2-1,0 1-161,0-1 0,0 0 0,-2 1-73,1-1 1,0-1 0,-1-2-128,1 0-180,-1-1 0,2-3-84,-3-1 0,0-1 0,0-4 0,0 1 18,0-1 0,0 1 0,0 0 0,0-1 116,0 1 1,3-1-1,1 1 184,2 0 0,0 0 0,0 1 1,1 1 96,-1 1 1,1 1-1,-1 0 33,0 0 0,1 0 1,-1 2-11,1 0 1,-3 0-1,0 1 60,-2 1 0,1 1 0,-3 4 83,0-1 1,0-2-1,0 1 1,0 0 129,0 0 1,0 2 0,0-1-76,0 1 0,0-3 0,0-1-232,2 0 1,0 2 0,2-3-193,1-1 1,-1 0-1,0-1 1,1 0-103,1 0 1,-1-3 0,0-1 0,0 0 2,0 0 1,-2 0 0,1-3 0,-1 1 82,-2-1 0,0 1 0,-1 0 0,0-1 92,0 1 1,-1-1 0,-1 2-1,-2 0 171,-2 0 0,-3 3 0,1-1 0,0 0 21,1 1 0,0 2 1,1 0-1,0 0-309,-1 2 0,1 3 0,1 3-93,1 0 1,3 1 0,-1-3 0,2 1-381,2 2 0,-1-2 1,3 1-1,1 0 643,1-2 0,3 3 0,1 1 0</inkml:trace>
  <inkml:trace contextRef="#ctx0" brushRef="#br0" timeOffset="9378">2835 161 7645,'0'-7'18,"0"1"1,0 2-1,0-1 338,0 0 0,-1 0 0,0 0-20,-1 1 1,-1 1 10,1-2 1,0 2-256,-2 3 0,0 1 0,-2 1 0,2 3 63,2 0 1,-1 2 0,1-1 0,0 1 90,-1-1 0,2 0 1,-1 1-89,1-1 0,2 1 1,1-1-515,2 0 0,2-2 0,0-2 5,1-1 0,-1-1 1,1 0-1,-1-1-364,0-1 0,1-2 0,-1-2 0,0 0 715,-2-1 0,2 1 0,-5-3 0,2-1 0</inkml:trace>
  <inkml:trace contextRef="#ctx0" brushRef="#br0" timeOffset="9953">2841 0 7811,'-6'0'840,"2"1"0,2 1-609,2 3 1,0 0 0,0 2 0,0 1 12,2 1 0,0 0 0,1-1 0,1 1-212,0 1 0,-2 0 1,1 1-1,1 0-236,-1 1 0,-1-3 0,0-1 0,-1 0-250,2-2 1,-3 0-1,3 1 1,-1-1-200,0 1 0,1-4 0,-1-1 653,3-1 0,-3-1 0,4 3 0,-2 0 0</inkml:trace>
  <inkml:trace contextRef="#ctx0" brushRef="#br0" timeOffset="9954">2912 129 7990,'-4'-4'994,"-1"1"0,4 4 0,-1 1-784,1 2 1,2 0 0,0 0 0,2 1-64,1 1 1,-2 0 0,1 1 0,1-1-124,0 1 1,-1-3-1,2-1 1,-1 0-94,1-1 1,-1-2 0,0 0 0,1 0-140,1 0 1,0 0-1,0-2 1,-1-3-83,-1 0 0,0-4 0,0 1 0,-2-1 113,-1 0 1,1 1 0,0-2 0,0 1 79,-2 1 0,-2 1 0,-1 0 0,0 1 1,-1 2-216,-3 2 0,4 2 1,0 2-1,1 3-11,-1 0 1,1 2 0,2 0 0,1 1 322,1 0 0,-1 4 0,2-2 0</inkml:trace>
  <inkml:trace contextRef="#ctx0" brushRef="#br0" timeOffset="10524">3066 148 7879,'-1'-6'191,"-1"-1"0,1 3 0,-1 0 1,2-1-66,0-1 1,0 2-1,0-1 282,0 0 0,0 0-107,0-2 0,-1 4 1,-1 1-139,-3 1 0,0 4 1,0 1-1,1 2-102,-1 0 0,0 1 0,0 1 1,2 1 109,0-2 0,-2 1 0,3-1 1,1 1 4,0 0 1,1 1 0,0-3-327,0 0 0,1 0 0,1-2 1,2-1-559,2 0 1,0-2-1,2 1 1,-1-2-1593,2-2 2300,2-2 0,-3-2 0,1-1 0</inkml:trace>
  <inkml:trace contextRef="#ctx0" brushRef="#br0" timeOffset="10525">3117 7 7879,'-8'0'0,"-1"0"425,1 0 1,1 0 0,1 1 80,2 1 0,1 0 0,3 4 0,0 1-258,0 0 0,0 3 1,1 0-1,0 3-78,2-1 1,-1 2 0,0 0 0,1 1-231,0-1 0,-1 0 0,2-1 0,0 0-506,-1-1 1,-1-2 0,2-1 0,-1-2-981,1 0 1,-2-2 303,2-1 1242,-2-1 0,1-6 0,-3 0 0</inkml:trace>
  <inkml:trace contextRef="#ctx0" brushRef="#br0" timeOffset="11095">3066 142 7879,'-6'0'630,"-1"0"50,4 0 1,0 0 0,6 0-362,4 0 1,-1 0 0,3 0 0,0 0-181,-1 0 0,4-1 0,-1-1 0,1 0-333,0-2 0,-1 2 1,-1-2-1,0 1 194,0-1 0,-2 0 0,1-3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2:53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13 7911,'-9'0'-212,"0"0"-434,-1 0 1,3-4 1022,-2 0 42,6-1-222,-3 5 0,12 0-117,3 0 0,3 5 1,1-1-37,0-1 1,-5 0 0,1 0-4,1 1 1,2 2-1,1-3-1,0 1 1,-4 2 0,0-3-2,1 1 0,-3 5 0,0-3-18,-1 1 0,3-3 1,-5 5 27,-1 1 1,3-3 0,-2 2 0,-1 1 8,-2 2 0,-1 1 0,0 0 0,0 0 29,0 0 0,-1 5 0,-2 0 0,-1 1 18,1 0 0,-3 4 0,2-2 0,-1 0-52,0 1 0,3 0 0,-4 4 0,2 0 11,0 0 1,-1 1 0,5-1 0,-1 0-9,-4 0 0,4 0 0,-3 0 0,2-1-45,2-3 0,0 2 0,0-3 0,0 0 59,0 1 1,0-4 0,0 2-5,0-1 1,0-2-1,0-4 4,0 0 1,0-4-321,0 0 36,0-6 249,0 3 0,0-8 124,0-2-50,0 2 0,-1-4 125,-4 6-71,4 0 0,-6 0-60,2 0 1,-2 0-86,-6 0 0,0 0 0,0 0-194,0 0 0,4 0 0,0 0-497,-1 0 1,-1 0-1501,-3 0 2173,1 0 0,0 0 0,0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3:04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72 136 8188,'-6'6'-278,"-4"-3"1,6 5 288,1 2 1,2 1 0,-1 1 0,0 0 38,-3 1 0,1-5 0,4 0-346,0 2-720,0 1 1016,0-4 0,6-7 0,1-7 0</inkml:trace>
  <inkml:trace contextRef="#ctx0" brushRef="#br0" timeOffset="670">60 12 8050,'-12'-6'-1477,"-1"1"1372,1 4 1,4 1 83,-1 0 1,7 1 0,-1 2-167,6 1 0,2 2 187,3-2 0,9 3 0,-3 5 0</inkml:trace>
  <inkml:trace contextRef="#ctx0" brushRef="#br0" timeOffset="1289">271 37 7817,'-13'-4'0,"0"0"0,-1 0 2,1-2 0,-6 5 0,7-3 0,-2 2 0,0 2 0,2 0 106,-1 0 0,2 2 0,3 2 0,3 4-23,-1 3 1,5 3 0,-3 1 0,2 2-65,2-2 0,2 3 0,0 0 1,4 0-226,1-1 1,0 0-1,2-5-15,0 1 1,-1-2-1,3-2-938,-3 0 1157,3-7 0,-4-2 0,5-6 0</inkml:trace>
  <inkml:trace contextRef="#ctx0" brushRef="#br0" timeOffset="1290">159 136 7817,'-12'0'227,"5"0"0,3-1-304,8-3 0,3 3 1,5-4-157,1 4 0,-1 1 0,0 0 1,1-1 0,-1-3 0,1 2 232,-1-2 0,0-3 0,1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3:07.1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105 80 7424,'-6'-7'-747,"5"0"2349,-3 3-1369,3 3 1,1 1-1,0 8-255,0 3 0,1 1 0,2 1 0,1-1 1,-1 1 0,2-1 1,-1 0-1,-1 1-422,-2-1 0,4-4-734,-1 1 1177,0-1 0,-4 4 0,0 1 0</inkml:trace>
  <inkml:trace contextRef="#ctx0" brushRef="#br0" timeOffset="629">18 142 7870,'-8'0'392,"0"0"0,6 0 1,2 0-1,7-1-363,4-3 1,2 2 0,0-2 0,3 3-186,0 1 0,2-4 0,-3-1 0,2 3-203,-2 0 0,-1 2 0,-2 0 0,0 0 359,1 0 0,-1-5 0,1-2 0</inkml:trace>
  <inkml:trace contextRef="#ctx0" brushRef="#br0" timeOffset="1245">254 92 7870,'-13'0'-121,"1"0"0,0 0-327,-1 0 0,1 0 0,-1 0 598,1 0 0,1 2 0,1 1 1,3 2 17,2 2 0,-5-3 0,3 4 0,-1 2 8,0 1 1,1 1 0,-3-1 0,3-1-222,2-2 1,-3 1 0,2 2-1,1-2-351,-1 0 396,2-7 0,4 4 0,0-6 0</inkml:trace>
  <inkml:trace contextRef="#ctx0" brushRef="#br0" timeOffset="1869">700 142 7713,'0'-8'508,"0"0"-286,0 5 1,0-1-1,1 6 1,2 4-203,1 1 1,4-3-1,-3 4 1,-1 2-1,1 1 0,-2 0 1,4-2-1,0 0 7,0 0 1,-3-2-98,4 2 0,0-3 24,5 3 1,-2-5 0,-2-7-54,0-1 0,-7-6 0,3 2 0,-4-3-30,-1-1 0,0-1 0,0 1-54,0-1 1,0 1 0,0 0-321,0-1 1,1 6 190,3 3 0,3 3 312,6 1 0,-1 5 0,0 2 0</inkml:trace>
  <inkml:trace contextRef="#ctx0" brushRef="#br0" timeOffset="2496">997 154 7843,'-5'-6'-854,"2"-5"748,-5 2 0,5 2 0,-2 0 409,-1 2 1,3-3 22,-5 4 0,0-1-215,-5 5 1,2 2-1,2 2-15,1 4 0,3-1 0,-1 1 0,0 2-36,3 1 1,2-3 0,1 1-58,0 0 1,0 2 0,1 0-54,3-2 0,-1-4 1,5-4-154,2 4 0,1-4 0,1 2-30,1-6 1,-5 2 0,-1-5 0,0 2 105,0 0 0,-4-6 0,2 3 0,-1-1 132,0 0 296,0 5-139,-4-3 1,0 8-105,0 2 0,0-1-360,0 5 1,0-4-292,0 4 593,0-5 0,0 3 0,0-6 0</inkml:trace>
  <inkml:trace contextRef="#ctx0" brushRef="#br0" timeOffset="2497">1084 117 7318,'-7'0'929,"2"0"1,5 2-854,0 2 0,0 3-102,0 5 1,0 0 24,0 1-670,0-6 449,0 4 1,1-10-1,2 2 130,1-6 0,0 0 0,-2-4-25,2 2 1,-2-3 0,5 2-9,-1-1 0,2 3 0,-2-3 96,1 2 0,-5-1 0,4 4 32,-1-3 0,-2 1 567,5 4-323,-5 0 1,4 0 211,-3 0-361,-3 0 1,9 2 0,-6 2-59,-1 4 1,-2-1-171,-1 1 0,0 0-189,0 5 1,2-6-471,2-3 0,-3-4 789,3-4 0,-2 2 0,3-9 0,2 4 0</inkml:trace>
  <inkml:trace contextRef="#ctx0" brushRef="#br0" timeOffset="3117">1208 18 7378,'-12'-12'-520,"5"6"473,3 6 1,2 2 0,2 6 0,0 1-277,0 2 0,4 2 323,1-1 0,4 1 0,-2-1 0</inkml:trace>
  <inkml:trace contextRef="#ctx0" brushRef="#br0" timeOffset="3742">1283 130 7446,'-2'-9'-1074,"-2"1"1729,3 0-424,-10-5 0,8 7-85,-5 1 1,5 5 0,-3 5-39,1 3 0,3-1 0,-2 1-55,3 2 0,1-3 1,0 1-132,0 1 0,0-2-68,0 2 1,1-7-1,2 4 75,1-1 0,2-3 37,-2 2 1,-1-3 52,5-1 0,-5-1 1,2-2-5,1-1 0,-4-2 0,7 4-6,0-2 0,-3-2 0,-1 3-9,1-1 1,-3 0-26,5 4 1,-4 0-404,4 0-280,-5 0 422,2 0 0,-3-1 286,2-3 0,-3 1-46,4-5 0,-3 3 288,2-3 361,-2 0 226,3-5 61,-5 7-586,0 0 1,0 7-138,0 4 0,0-3-252,0 7-575,0-7 251,0 9 0,2-9 328,2 2 0,-3-4 1,5-3 27,-1-1 0,1-2 0,3 4 112,0-2 0,-5-1-10,4 5-155,-5 0 1,2 2-153,-5 2 0,0 3 0,2 4 18,2-3 0,-3-1 0,5-4 240,-1 1 0,2 0 0,5-4 0</inkml:trace>
  <inkml:trace contextRef="#ctx0" brushRef="#br0" timeOffset="3743">1530 92 7843,'-1'-11'-393,"-3"3"0,1-1 517,-5 4 0,0 1 97,-5 4 1,5 0 35,0 0 1,5 6-194,-1 2 0,2 3-246,2 1 0,2-3-232,2-1 1,3-5-170,5 1 1,1-3 582,-1-1 0,-5 0 0,-2 0 0</inkml:trace>
  <inkml:trace contextRef="#ctx0" brushRef="#br0" timeOffset="3744">1568 92 7831,'0'7'85,"0"-1"1,5-6-101,3 0 0,-1-2 0,2 0-63,0-2 0,-3-6-246,-2 2 275,-3-3 46,-1 4 0,-1 3-10,-3 8 0,2-1 0,-3 5-238,-1 1 1,5 2-29,-3 2 1,4-2 278,4-3 0,3-2 0,11-6 0,1 0 0</inkml:trace>
  <inkml:trace contextRef="#ctx0" brushRef="#br0" timeOffset="4369">1716 55 7843,'-8'-4'134,"0"0"0,0 0 1,-3 3 94,2-4 1,-2 4-32,3-3-132,2 2 42,-5 2 0,10 2-31,-3 2 1,4 2 0,3 3-1,1-1-85,-1 2 0,2 1 1,1 1-1,-1 1-230,1-1 0,2 1 1,-4-1-1,-1 0 22,-2 1 1,-2-1-1,-3 2 1,-5 1-907,-2 2 1122,-7-1 0,-6-3 0,-8-1 0</inkml:trace>
  <inkml:trace contextRef="#ctx0" brushRef="#br0" timeOffset="4995">80 489 8037,'13'0'40,"-7"-1"1,0-2 0,0-1-60,2 1 0,-1-2 0,0-1 0,-1 1-57,1-1 1,-3-2 0,5 2-67,0-1 0,-3 3-119,-2-4 260,-3 0 1,-2-3 0,-3 2 64,-4 5 1,-2 4-1,0 3 1,3 3 18,2 0 0,-3-1 0,2 3 0,1 2 27,-1 1 0,2-3 0,4 0-140,0 2 0,0 1-210,0 1 1,6-1 0,2-3-127,3-3 1,5-4 0,1-1 365,-2 0 0,4-6 0,1-1 0</inkml:trace>
  <inkml:trace contextRef="#ctx0" brushRef="#br0" timeOffset="5625">353 402 7654,'-8'-11'-1387,"1"2"2584,1 0-926,-3 7 1,2-4 0,-6 6-99,1 0 1,4 6-1,-1 2 18,0 3 1,3 1 0,1 1-171,-1-1 0,5 1 0,-3-1-288,2 0 0,4-1 1,0-1 110,3-2 1,4-5 0,0 1 0,2-3 0,1-2-173,0-3 1,1 1 533,-1-5 9,0 5-162,-5-2 1,-1 6-1,-6 3 1,0 4 65,0 3 1,-4 2 0,-2-1 0,1 1-96,-1-1 1,-2 2 0,2 0-1,1-1-289,-1-2 0,-2-1-77,4 2 1,-4-3-4,4-1 1,1-11 0,7-1 344,4-6 0,2-3 0,0-2 0,-2-2 0,1 2 0,2-4 0,2 5 0,-1-4 0</inkml:trace>
  <inkml:trace contextRef="#ctx0" brushRef="#br0" timeOffset="5626">402 440 7893,'-1'-7'-287,"-3"3"0,1 2 909,-5 2-284,5 0 0,-2 2-38,5 2 1,0-2-267,0 7 1,0-1-113,0 4 1,5-5 0,2-1-50,0-1 1,0-3 0,-3 2-140,4-3 0,-1-2 0,1-3 76,2-5 0,-4 2 1,-1-1 82,1-1 0,-5-2 0,3-2 37,-3 1 0,-1 3-545,0 1 476,0 5 1,0-1 0,0 8 138,0 5 0,0-4 0,6 6 0,1-4 0</inkml:trace>
  <inkml:trace contextRef="#ctx0" brushRef="#br0" timeOffset="6257">576 464 6519,'0'-12'701,"0"0"-486,0-1 0,-1 1-106,-4-1 1,3 6 0,-7 3-68,0 3 1,2 2 0,0 3 5,2 5 1,0-2-1,4 1-20,-3 2 1,3-4 0,-4 3-42,4 0 1,2-3-93,4-2 0,1-3-55,7-1 1,-1 0 0,1-1-35,-1-3 1,-4 1 133,1-5 0,-3 4 1,4-3 83,-2 1 60,-5 2 1,3 10 141,-6 2 1,0 3 25,0 1 0,0-3-135,0-1 1,1-5-213,3 1 0,2-4 0,3-3 0,-2-3-78,-1 0 1,2-3 0,-3-3 0,1 0 15,-1-1 1,1 1-1,-3-1 1,1 1 34,-1 0 1,-2-1 0,-1 1 0,0-1 173,0 1 0,0 4 83,0-1 1,-1 7-44,-4-2 1,3 2-1,-5 4 1,1 2 84,4 4 0,0-1 0,2 1 1,0 3 21,0 4 0,0-1 1,0 3-1,0-4-178,0 0 1,0-1 0,0 1 0,2-1-285,2 0 0,-2-1 1,5-1-163,-1-2 0,3-1 425,0 1 0,2 3 0,1-4 0</inkml:trace>
  <inkml:trace contextRef="#ctx0" brushRef="#br0" timeOffset="6886">824 464 7915,'0'9'186,"0"-1"1,0 1 0,-1 1-186,-4-2 0,4 3-375,-3-2 1,-2 2-508,2 1 881,0-5 0,-1 4 0,-2-4 0</inkml:trace>
  <inkml:trace contextRef="#ctx0" brushRef="#br0" timeOffset="6887">973 365 7656,'-13'0'-539,"1"0"1,1 2 693,3 2 0,2-2 0,5 5 210,-3-1 1,2 3-247,-2 0 1,3 2 0,2 0-101,3-3 1,-1 3 101,5-3 0,-4-2-75,5-2 0,-5-4-99,4-4 0,-4-2 0,3-3 1,0 0-154,0 0 0,-3 2 1,3-1 9,-2-2 1,5 0-1,-3 1 1,1 2-211,0 1 0,-4 1 406,5 1 0,-6 2 0,2-3 0</inkml:trace>
  <inkml:trace contextRef="#ctx0" brushRef="#br0" timeOffset="7511">1047 440 7874,'-12'0'-502,"2"0"958,6 0 1,8-2-450,8-2 0,2 1 0,-8-5-102,1-2 1,-5 3 0,4 1-243,-1 0 106,-3-4 0,3 8 57,-5-7 160,0 7 1,0 2 25,0 8 0,0 3 1,-1 0-1,-2-1-74,-1-2 1,0 0-1,5 3-305,3-3 0,-1 2 228,5-6 1,1 0-1,3-4 139,0 0 0,1 0 0,-1 0 0,1-1 0,-1-3 0,-1 1 0,-1-4 0,-2 0 27,2 0 0,-4 1 1,1-4-1,-1 2 120,-3-2 1,-1 3 0,1-1 111,1-2 0,0 3 0,-4-1-1,0-2 1,-1 5 0,-3 1-123,-4 2 1,1 2-1,-2 0-40,0 0 0,-1 6 1,0 2-1,2 2 30,-1-2 0,3 3 0,1-3-117,-1 3 0,5 2-226,-3-1 1,4-1-348,4-3 0,3-2 273,5-6 1,0-6-1,-1-2 1,-1-3 290,-2-1 0,-1-1 0,1 1 0,-2 0 0,-1-1 0,-3-3 0,3-1 0,-1 2 0,1 1 0,-1 2 0,-4-1 0,0 1 0,0 5 146,0 2 1,-2 6 0,0 3 96,-3 4 1,-3 3 0,4 2 0,0-1-129,-2 1 0,5-1 1,-3 0-1,1 1-133,-1-1 0,3 1 0,-3-1-422,2 0 0,2-3-101,0-1 0,2-5 541,2 1 0,3-3 0,-1-6 0,0-2 0</inkml:trace>
  <inkml:trace contextRef="#ctx0" brushRef="#br0" timeOffset="8160">1283 353 7152,'-6'7'715,"5"0"-445,-4-3 1,4-2 48,1 7 0,0-5-192,0 4 0,0-4-186,0 4 0,6 1-152,2 3 1,-1-5-42,1-3 1,-4-2 0,4-4 1,2-2 0,-4 1 0,-1-5 1,-1-2 93,0-1 1,0 3 0,-4 0 0,0-2 22,0-1 0,5 3 0,-1 0 94,-1-2 0,-2-1 39,-1-1 0,0 5 0,5 1 0,-3 12 0,3 1 0</inkml:trace>
  <inkml:trace contextRef="#ctx0" brushRef="#br0" timeOffset="8161">1431 328 7729,'0'-8'-130,"0"-1"0,0 5 0,-1-3 202,-3 2 0,1 1 25,-5 4 0,4 0 0,-3 1 41,1 3 0,-2 3 1,4 6-1,0-1-31,-2 0 0,5-3 0,-3-1 0,2 2-116,2 1 1,0-3-1,0 0-302,0 2 1,4-3 0,2-1-1046,1 0 1356,1-2 0,4-9 0,1-2 0</inkml:trace>
  <inkml:trace contextRef="#ctx0" brushRef="#br0" timeOffset="8808">1456 353 7838,'-8'0'-549,"0"0"781,5 0 0,-1 0-164,8 0 0,-1 0 1,5 0-1,1-2-110,2-2 0,-4 1-78,-3-5 0,-2 4 79,-2-4 73,0 5 0,-2-1 56,-2 8 1,3-1-1,-5 4 1,2 0-5,0-1 1,-4 3 0,4 3-343,1 1 0,2-5-286,1 0 1,1-1 300,3 1 1,3-2-1,5-8 243,1-2 0,-1-1 0,1-5 0,-1 2 0,0-2 0,-3 3 0,-2-1 0,-1-2-29,1-1 1,-3 3-1,3 0 69,-1-2 1,-2 3 0,-4-1 420,0-2 1,-1 5-1,-2-1 204,-1 1 0,-6 4-331,2-4 0,1 4-107,-1 1 0,5 1-289,-1 4 1,2 1-5,2 7 0,2-2 0,1-2 0,1 0 66,-2 0 0,4-2 0,-2 1 0,0 2-7,2 1 0,-5 2 0,3-1 1,-2 0-141,-2 1 1,0-1 0,0 1-339,0-1 1,-6-1-1,-2-1 1,-5-4 484,-3 0 0,-9 4 0,-7-4 0</inkml:trace>
  <inkml:trace contextRef="#ctx0" brushRef="#br0" timeOffset="9445">378 613 7786,'-13'0'107,"1"0"1,5 1 0,3 4-172,2 3 0,2 3 0,0 1 1,0 1 158,0-1 1,0 0 0,0 2 0,2 1-47,2 2 0,-1-1 0,4-3-320,-2-1 1,3 1 0,-2-2-780,1-3 1050,-4-3 0,2-6 0,-5-3 0,6-3 0,0-5 0</inkml:trace>
  <inkml:trace contextRef="#ctx0" brushRef="#br0" timeOffset="9446">390 725 7786,'6'-7'-292,"-5"-4"1,6 9 448,-3-2 0,3 3-61,5 1 0,-3 0-94,-1 0 0,0 0-88,4 0 182,1 0-17,-1 0 1,-5 1-40,-3 3 1,-2-1-1,-2 5 1,-2 1-10,-2-3 0,3 6 1,-3-4-51,2 3 0,4 0 3,2-3 0,-1 2 0,5-6-32,1-1 0,-2-3 0,0-5-100,-1-3 0,2 1 1,-4-1 27,-1-2 1,-2-1 0,-1-1-128,0 0 0,0-1 26,0 1 0,-1 1 0,-2 1 221,-1 2 0,0 5 0,4-8 0,0 4 0</inkml:trace>
  <inkml:trace contextRef="#ctx0" brushRef="#br0" timeOffset="10077">725 613 7786,'-9'0'289,"1"0"0,5 1 0,-1 4-185,3 3 1,1-1-1,0 1 1,0 2-166,0 1 0,0 1 1,0 0-1,0 1-56,0-1 1,4 1-1,2-2-384,0-3 1,-1 2-47,3-6 1,-4 0 546,4-4 0,-5-11 0,3-3 0</inkml:trace>
  <inkml:trace contextRef="#ctx0" brushRef="#br0" timeOffset="10078">737 601 7786,'-7'-2'254,"3"-2"0,8 1 0,5-3 0,2 0-219,1 3 1,0 2 0,2-1 0,1 0-135,2-2 1,3-2-1,-3 3 1,-2-1-307,-1 1 0,-2 2 0,1 1-875,-1 0 1280,-5 0 0,-13 6 0,-7 0 0</inkml:trace>
  <inkml:trace contextRef="#ctx0" brushRef="#br0" timeOffset="10079">712 675 7786,'0'8'-546,"0"1"1,2-7 571,2 2 1,-1-2 0,5-2-112,2 0 1,-5-2-1,1 0-155,-1-2 1,1-2 239,2 2 0,3 3 0,-4-5 0</inkml:trace>
  <inkml:trace contextRef="#ctx0" brushRef="#br0" timeOffset="10731">712 749 7659,'0'9'112,"0"-1"0,2-5-28,2 1 1,-1-3 0,5-1-1,2 0-139,1 0 0,1-1 0,0-2-259,1-1 1,-1-4-1,1 2-720,-1-1 1034,0 5 0,1-10 0,-1 6 0</inkml:trace>
  <inkml:trace contextRef="#ctx0" brushRef="#br0" timeOffset="10732">873 675 6838,'-6'0'491,"0"0"1,6 1 0,0 4-450,0 3 1,4-1 0,2 0 0,-1-1-48,1 1 0,-1-4 0,-2 3-46,1-1 1,6-4 11,-2 4 1,-1-4 0,0-2-113,-2-4 1,4 3 0,-5-7-73,-2 0 0,0-2 0,-1 0-398,3 3 160,-2-3 461,3 9 0,-5-3 0,6 5 0,1 0 0</inkml:trace>
  <inkml:trace contextRef="#ctx0" brushRef="#br0" timeOffset="11417">1035 712 7786,'0'-12'-526,"0"-1"0,0 5 592,0 0-11,0 0 1,-2 1 126,-2 3 0,1 2 0,-4 4-17,2 2 1,-3-1-1,4 5-110,1 1 0,1-2 1,2 2-116,0 0 1,2-2 0,2 0 0,4-2-1,3-2 1,2-1-445,-1-2 0,-1-2 0,-1-1 504,-2-1 0,0-5 0,5 2 0</inkml:trace>
  <inkml:trace contextRef="#ctx0" brushRef="#br0" timeOffset="11418">1121 588 7786,'-12'0'180,"4"2"-33,-1 2 0,7-1 0,-4 5-88,1 1 1,3 2 0,-2 2 0,3-1-80,1 1 1,0-1 0,0 0 0,0 1-69,0-1 1,1 1 0,2-1-305,1 0 1,4-3-1,-2-2 46,1-2 1,1-1 0,4-4 345,1 0 0,-5-4 0,-1-1 0,0-1 0,0 1 0,-3-5 0,4 2 0,-5-3-5,1-2 1,-3 1 671,-1-1-4,0 7-285,0 0-273,0 6-410,0 0 1,0 6 0,0 0 0</inkml:trace>
  <inkml:trace contextRef="#ctx0" brushRef="#br0" timeOffset="12073">1196 514 7622,'-11'1'0,"1"2"-250,2 1 0,4 0 1,-3-2-58,1 2 1,-2-1 0,4 5 328,1 1 0,3 2 0,3 2-22,1-1 0,6 1 0,-2-2 0,3-2 0,1 0 0,-1-5 0,-1 3 0,-2-2 0,2-2 0,1 0 0,1-1 0,1 3 0,-1-3 0,-4 0 0,1-2 0,0 0 0,1-6 2,-2-2 1,-2-3 158,-6-2 1,0 1-8,0 0 0,-6 5 1,-2 3-1,-3 2 1,-1 2-1,-1 0 140,1 0 1,3 6 0,1 2-182,-1 3 1,3 1 0,2 1 0,3-1-44,1 1 1,0-5 0,0 0-162,0 2 0,1-1 0,3 0-159,4-5 1,3-4 0,0-4-54,-2-5 1,2-2 0,-4-1 0,1 0 113,0-1 1,-5-1-1,2-1 1,-1-1 188,1 1 0,-1-3 0,-4 1 0,0 2 0,0 1-7,0 2 1,-2 5 165,-2 3 1,1 2-1,-3 4 33,0 2 1,2 3 0,4 5 9,0 1 0,0-1 1,0 0-17,0 1 0,0-1 1,0 1-1,0-1-50,0 0 0,0 1 1,1-1-101,3 1 1,-1-2-1,4-2 1,0-2-111,0-1 0,-3-1 1,4-2-72,2 1 0,1 0 1,0-5 17,-3-3 1,2 1 0,-5-5 0,1-2 14,-1-1 1,1-1 0,-3-1-1,1 1 21,-2-1 1,0 1 0,-2 0 74,0-1 1,0 1 78,0-1 0,-2 7 0,-2 1 66,-4 4 0,1 7 0,0 2-40,2 3 0,-1 1 1,4 1-1,-3-1-82,3 0 1,0 1 0,1-2 0,-2-1-251,-1-2 1,0 0-1,5 3-87,3-3 0,-1-2 0,5-6 330,2 0 0,1 0 0,1-2 0,1 0 0,-1-2 0,1-6 0,-1 2 0,0-3 0,1-2 0,-5 1 0,-1-1-19,-2 1 1,4 0 176,-5-1 1,-5 2 26,-8 3 0,-2 2 0,-1 6 128,-1 0 1,5 5 0,0 0 56,-2 2 0,3-3-118,-1 4 1,5 1-212,-1 3 1,3 0-56,1 1 0,4-5 0,2-1-249,0-1 1,-1-2 0,3-4 0,1 0 0,2-2-147,2-2 1,-5 1 344,0-5 0,-4 1 273,5-1 166,-6 2-169,2 6-273,-5 0-254,0 6 1,1-1-124,4 4 0,-3-4 444,7-5 0,-7-5 0,4-2 0</inkml:trace>
  <inkml:trace contextRef="#ctx0" brushRef="#br0" timeOffset="12699">1568 588 7609,'0'-7'-175,"-2"2"452,-2 5 0,1 4 483,-5 0-609,5 6 0,-2-7-193,5 5-208,0-5 1,1 2 0,3-6 10,5-3 0,-3 2 0,1-3 37,-1-1 592,4 5 395,-4-10-524,7 9 0,-6 2 45,-3 9 0,-3 2-218,-1 1 0,0 0-450,0 1 0,2-2 0,0-1 362,2-2 0,6 0 0,-3 4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3:30.7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199 235 7845,'-7'-1'-104,"3"-4"339,2 4 162,2-5-254,0 6 0,-1 0-122,-3 0 1,1 0 8,-5 0 1,4 0 0,-4 0-5,-2 0 1,3 0 0,-1 2-10,-2 2 0,3-3-7,-1 4 0,1-3 1,-3 1-20,2 1-25,5 0 1,-6-2 29,5 2 0,1-3 23,7 3 0,-1-2 0,5-2 1,2 0 11,1 0 0,-2 0 1,2 1-1,3 2-28,0 1 1,0 0 0,-2-4 0,0 0-20,1 0 1,-1 0 0,1 0-52,-1 0 1,0 0 68,1 0 1,-2 1 26,-3 4 0,-4-3 0,-8 5 25,-4-1 1,-3 2 0,-2-3-1,1 1-13,0 0 1,-1 2 0,1-3 0,-1 2-17,1 3 1,-2-3-1,-1 0 1,-1-1-25,1 1 0,1 0 1,1 3-1,1-2-18,0 2 1,-1-3-1,1 1 3,-1 2 1,2-4 21,3 3 1,3-5 59,5 4 0,1-5 0,3 1 39,4-3 0,-1-1 0,1 0 0,2 0-25,1 0 0,-3 0 0,1 0 0,0 0 57,2 0 0,2 0 0,-1 0-118,1 0 0,-5 0 0,0 0-283,2 0 1,-3 0-411,1 0 1,-5-1-943,1-3 263,-3 2 1351,-1-3 0,6-1 0,0 0 0</inkml:trace>
  <inkml:trace contextRef="#ctx0" brushRef="#br0" timeOffset="635">348 272 7907,'-13'0'-362,"6"0"0,-4 0 0,4 0 1</inkml:trace>
  <inkml:trace contextRef="#ctx0" brushRef="#br0" timeOffset="1328">137 222 7907,'-8'0'-1325,"-1"0"1567,7-5 1,-4 2 248,6-5 0,2 5-218,2-1 0,1 1 0,5 1-129,-2-3 1,-4 1-1,4 4-126,2 0 0,-3 0-90,1 0 0,0 0 0,5 0-113,-1 0 0,1 0 0,-1 0-516,0 0 0,1 0 701,-1 0 0,1 0 0,-1 0 0</inkml:trace>
  <inkml:trace contextRef="#ctx0" brushRef="#br0" timeOffset="1980">25 458 8130,'13'0'957,"-1"0"-860,1 0 1,-1 0-1,0 0-198,1 0 0,-1 0 1,1 0-1,-1 0-279,0 0 1,-3 0 0,-1 0-597,1 0 976,2 0 0,2 0 0,-1 0 0</inkml:trace>
  <inkml:trace contextRef="#ctx0" brushRef="#br0" timeOffset="2605">385 297 7907,'-13'0'-1088,"1"0"1546,0 0 0,3 0 0,1 0 0,1 0-105,4 0 1,1 0 0,10 0-448,2 0 0,1-4 1,1 0-289,0 1 1,1 1-534,-1 2 0,1 0 915,-1 0 0,0 0 0,1 0 0</inkml:trace>
  <inkml:trace contextRef="#ctx0" brushRef="#br0" timeOffset="2606">335 396 7907,'-12'0'-38,"5"0"1,3-4 0,8 0 120,4 1 0,3 2 0,2-1 0,-1-1-162,0-1 0,-2 0 1,1 3-209,3-3 1,1 2 0,-3-2 0,1 1-545,-1-1 831,1 3 0,-1-10 0,0 4 0</inkml:trace>
  <inkml:trace contextRef="#ctx0" brushRef="#br0" timeOffset="3241">658 86 7402,'0'-8'1583,"0"0"-1154,0 5-220,0-3-236,0 6 1,-2 0-1,-1 2 1,-2 2 16,-2 4 0,3 5 0,-4 3 1,-1 3 56,2 1 0,-4 7 1,3-2-1,-3 2 35,-1 4 0,1-5 0,1 3 1,3-2-17,2 2 0,-4-4 0,5 1 0,2-5-62,0-3 1,2 3 0,2-5-1,0-1-64,2-1 1,5-6 0,-4-1 0,2-1-132,3-4 0,1 0 1,1-2-1,1 0 1,-1 0-1,0 0-394,1 0 1,-1-4-1,1-2 1,-2-1 584,-3-2 0,3-2 0,-4-2 0</inkml:trace>
  <inkml:trace contextRef="#ctx0" brushRef="#br0" timeOffset="4067">769 161 6645,'0'-13'610,"0"5"-127,0 0 1,0 3-177,0-3 0,0 4-93,0-4 0,-1 5-168,-3-1-47,2 3 0,-7 2 1,3 2 69,-1 1 0,3 5 0,-3 0-9,2 2 0,-4 1 0,5 1-101,1-1 0,2 0 25,1 1 0,0-5 0,1-1-181,4-2 0,1-1 41,7-4 1,-2-5-1,-1-3 64,-2-3 1,-5 2 0,1 1 0,-3-1-4,-1-2 0,0-2 1,0 1 88,0-1 1,0 5 0,-1 1 31,-3 2 0,1-4 0,-5 5-1,-2 2 0,3 0 0,-1 2-22,-2 0-389,5 0 0,-2 2 44,3 2 0,2-2 0,-1 5-221,6-1 563,-1-2 0,9-4 0,-5 0 0</inkml:trace>
  <inkml:trace contextRef="#ctx0" brushRef="#br0" timeOffset="4696">707 111 7353,'-12'0'771,"5"0"0,3 0-700,8 0 1,3 0 0,5 0-122,0 0 1,1-1 0,-1-2 0,1-1-160,-1 1 1,-4 2 0,1-1 0,0-1-191,2-1 1,-2 0-1,-1 4 1,0-1 398,-1-3 0,4 2 0,-4-9 0,5 4 0</inkml:trace>
  <inkml:trace contextRef="#ctx0" brushRef="#br0" timeOffset="5322">856 24 7918,'-8'0'-1105,"-1"0"1770,7 0-476,-4 0 1,7 0-138,4 0 0,1 0-35,7 0 1,-6 2 0,-2 0 16,1 2 0,-5 2 7,3-2 0,-4 3 32,-4 5 1,3-3-93,-3-1 1,2-4 0,1 3-50,-3-2 14,2 0 0,-2-5-38,8 0 1,-1 0-1,5 0-111,2 0 1,-3 0 0,1 0-583,2 0 785,1 0 0,1 0 0,1 0 0</inkml:trace>
  <inkml:trace contextRef="#ctx0" brushRef="#br0" timeOffset="5949">1029 384 7915,'-8'0'-448,"0"0"1,0 0 1219,-5 0-208,6 0-103,-4 0-318,4 0 1,-1 4-1,1 1-34,2 2 1,1 1 0,4 5-84,0-1 0,0-4 1,0 1-11,0 0 1,1 1 0,2 0 0,2-3-46,2-2 1,-3-1 0,5-4-53,0 0 0,2 0 0,2 0 30,-1 0 0,-5-1 0,-2-2 0,-1-2 39,1-2 0,0 3 0,-2-5 7,1 0 1,0-2-1,-4-2 9,0 1 0,0 4 0,0-1 1,-1 1 10,-3 1 1,1 0-12,-5 3 1,-1-1-90,-3-4 1,4 4 0,-1 5-97,0 0 0,2 0 138,-1 0 1,4 0 37,-5 0 66,6 0 0,-2 1 83,5 3 1,0-1 0,1 4 0,3-2 100,5-2 0,-2 3-162,1-2 1,-4 0 0,4-4-45,2 0 1,-3 0 0,1 0-120,2 0 1,-3-4 0,1 0 0,0 0-112,-1-2 1,4 5 0,-4-5-204,0 1 1,2 2 0,-3-4-1010,1 2 1403,-4 0 0,2 5 0,1-5 0,1-2 0</inkml:trace>
  <inkml:trace contextRef="#ctx0" brushRef="#br0" timeOffset="6574">1116 322 7915,'-8'0'87,"0"0"1,3 0-1,-1-2 1,1 0 86,7-3 0,-1 1 0,7 3-98,2-3 1,-3 2-1,1-2-82,2 3 0,-3 1 7,1 0-72,0 0 0,-1 1 65,-3 3 0,-2-1 0,-4 5 7,-2 2 1,3-3-1,-5 0 1,2 0 31,0 0 1,-1-5 0,2 4 98,-1-1-54,0 2-75,4 6 0,1-6 0,3-3-223,4-3 0,-1-1 0,1 0-435,2 0 0,-3 0-544,1 0 1199,-5 0 0,2 6 0,-5 0 0</inkml:trace>
  <inkml:trace contextRef="#ctx0" brushRef="#br0" timeOffset="7208">1153 532 6629,'0'-8'467,"0"0"0,0 4-339,0-5 0,0 5-50,0-4 1,0 4-44,0-4 1,0 4-157,0-5 1,-1 6 171,-3-1 0,2 4 0,-3 3 0,1 3 52,0 1 1,0 1 0,4 4 6,0 1 0,0-5 1,0 0-108,0 2 1,5-3-1,3 0-164,3-2 1,-2-1 0,-1-5-1,1-2-206,2-1 0,-2-6 0,-1 2 252,2-3 0,-5-1 1,-1-1-1,-2 1 0,-2-1 1,-2 1-1,0 0 115,-3-1 0,-4 6 72,1 3 200,-4 3 1,4 2-1,1 3 200,2 5 0,2 2 1,6 1-127,1 0 0,4 1 1,-2-2-305,1-3 1,0 3 0,2-4-289,-1 0 0,-3-2-1014,3-5 1260,-5 0 0,8-5 0,-5-2 0</inkml:trace>
  <inkml:trace contextRef="#ctx0" brushRef="#br0" timeOffset="7832">1042 111 7915,'-7'1'-1258,"1"2"1073,1 1 1,2 0 766,-5-4-182,5 0-164,-8 6 0,10-3-140,-3 5 1,4-5-140,4 1 0,-2-3 1,7-1 14,0 0 0,-2 0 0,1 0 0,1-1-191,-2-3 1,4 1-1,-4-5 1,-1-2-231,-1-1 0,0 3 449,-1-1 0,0 7 0,-4-9 0,0 4 0</inkml:trace>
  <inkml:trace contextRef="#ctx0" brushRef="#br0" timeOffset="8471">1178 123 7667,'0'-12'-368,"0"0"513,0 5 0,-4 3 0,-2 6-47,0 2 1,3 2 0,-3-3-91,1 1 1,3 5-62,-2 0 0,4-4-167,4-1 0,-1-2-637,5-2 857,-5 0 0,3 0 0,-6 0 0</inkml:trace>
  <inkml:trace contextRef="#ctx0" brushRef="#br0" timeOffset="9095">682 371 7126,'-8'4'0,"1"2"8,2 1 0,1-3 144,4 4 0,0-4-91,0 5 1,1-7-1,3 2-63,4-2 1,-1-2 0,1 0 0,2 0-32,1 0 0,-3 0 0,-1-2 0,0 0-151,0-2 1,-3-5 0,3 4 51,-1-2 0,-2 3 1,-4-5-49,0 0 0,0 2-208,0-1 388,-6 5 0,-1-3 0,-5 6 0</inkml:trace>
  <inkml:trace contextRef="#ctx0" brushRef="#br0" timeOffset="9724">1252 49 7867,'-6'-6'-375,"-1"4"669,3-7 1,2 5 503,-2-4-639,3 5 0,1-4-55,0 3 1,1 3-38,3-3 0,-1 4 0,5 3 0,0 2-85,-1 2 0,4-3 1,-2 4-1,2 2 30,1 1 0,-4 1 0,1 1 0,-1-1 46,-1 1 1,2 3-1,-5 1 1,1-1-26,0 2 1,-3 0-1,2 4 1,-3-1-26,-1 1 0,0 0 0,0 0 1,-1-2-30,-3 2 1,1 0-1,-4 0 1,0-1-9,0 1 0,4-4 0,-2 0 0,1-1-7,0-1 1,-1 1 0,4-6 0,-2-2-781,-1-1-664,0 1 1480,10-2 0,0-2 0,7-5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3:41.6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63 8131,'-7'0'300,"-4"0"1,10 5-1,-3 4-220,2 2 1,2 1 0,0 0-1,0 1-29,0-1 1,0 5-1,0-1 1,0 1-91,0 1 1,0-4-1,0 2 1,0-2-144,0-2 0,0 1 0,0-1-1037,0 0 640,0 1 1,0-8 578,0-5 0,6-5 0,1-8 0</inkml:trace>
  <inkml:trace contextRef="#ctx0" brushRef="#br0" timeOffset="851">285 100 7916,'-8'0'319,"0"0"1,4 0-351,-5 0 0,5 0 0,-4 0 135,-2 0 1,3 0-1,-1 0-60,-2 0 1,-1 0 0,-1 1-46,0 4 1,3-4 0,1 3 0,0-1 35,1 1 1,-4-3 0,4 5-25,0-1 1,0-3-60,3 2 1,3-1-38,-3 1 58,2-3 0,2 6 20,0-3 1,6-2 46,2 2 0,-1-3 1,1 0-34,2 4 1,-3-4-1,1 4-22,2 1 1,-3-5 0,1 5-32,1-1 1,-2-3 0,0 3 44,-1 1 1,-1-5 0,-2 5 9,1-1 0,0-2-30,-4 5 0,0-4-37,0 5 1,0-5 0,-1 4 26,-3 2 1,2-4 0,-3 1 2,-1-1 1,4-1-13,-7 0 1,5-3 11,-4 7 1,0-3 0,-3 4 40,2-2 0,0-4 1,3 3 1,-1-1 0,3-1-3,-4-1 1,4-1 67,-4 6 163,5-7-165,-3 4 0,12-6 0,2 0-61,3 0 0,-3 0 1,1 0-22,0 0 1,2 0 0,2 0-82,-1 0 1,-4-4-1,1 0 1,0 1-210,2 1 0,-2 2 1,-3-1-1,1-2-16,0-1 1,-3 0 0,3 3 0,0-2 309,0-1 0,-4-6 0,2 3 0</inkml:trace>
  <inkml:trace contextRef="#ctx0" brushRef="#br0" timeOffset="1505">384 1 7494,'-8'0'-301,"0"0"1,5 1 980,-1 3 1,3-1-386,1 5 0,0-3 0,0 3-246,0 1 1,0 2-1,0 2 1,0-1-22,0 1 0,4 3 0,0 2 1,-1 0-4,-2 0 1,3 3 0,0-4-1,-1 3-80,-2 2 1,-1 0 0,0 0 0,0-3 4,0-1 0,0-1 0,0-5 0,0 0-408,0 1 1,0-5-584,0 0 539,0 1 0,2-7 502,2-2 0,3-8 0,5 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3:45.0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1 243 9420,'12'0'-81,"-1"-1"0,-1-2 1,-2-1-219,2 1 1,-3 2 0,1 1-1,2 0-127,1 0 1,-3-4 0,0-1-373,2 3 798,1 0 0,1 2 0,1 0 0</inkml:trace>
  <inkml:trace contextRef="#ctx0" brushRef="#br0" timeOffset="669">13 317 7912,'-5'7'541,"3"-1"-402,-3-6 0,6 0 1,3 0-162,5 0 0,2 0 0,1 0-183,0 0 1,-3 0-1,-1 0 1,2 0-148,1 0 0,-3-4 0,0 0-596,2 1 948,1 1 0,1-3 0,1-2 0</inkml:trace>
  <inkml:trace contextRef="#ctx0" brushRef="#br0" timeOffset="1330">422 193 7898,'0'-12'-1152,"0"0"1114,0-1 0,2 2 0,0 2 246,3 0 0,-1 5-115,-4-4 1,0 4 0,-2-3-41,-2 1 1,1 2-34,-5 4 1,4 0 0,-3 2-1,0 0 30,0 3 0,5 4 1,-2-1 35,2 3 1,-2-2-1,0-1 60,1 2 0,2 1 53,1 1 0,1-5-180,3-3 1,-1 2-101,5-2 1,-1-2 0,3-4-47,-2-2 0,-4-6 0,3 2 0,0-2 12,0 2 1,-3-9 0,3 2 76,-2-3 0,4 0 1,-5 6-1,-1 0 10,-2-1 1,-1 5 0,0 0 49,0-2 0,0-1 143,0-1-76,0 5 1,-1 7-1,-2 8 80,-1 3 1,0-3 0,4 0-1,0 3-2,0 5 1,-5-3-1,1 4 1,1-3-91,2-2 0,1 6 0,2 0-129,2-3 1,-3 2-1,5-9-263,-1 3 0,2 0 0,4-1-110,-3-2 0,-1-5 0,-3 1-373,4-3 798,-2-6 0,5-2 0,-4-6 0</inkml:trace>
  <inkml:trace contextRef="#ctx0" brushRef="#br0" timeOffset="1994">360 293 7689,'-12'0'200,"5"0"1,2 1-89,5 3 0,0-1 0,0 5-51,0 2 0,0 1 0,0 1 0,0 1-80,0-1 0,0 0 0,0 1 1,0-1-203,0 1 1,0-1 0,0 0-353,0 1 1,0-5 202,0 0 1,1-5 369,3 1 0,3-8 0,5-3 0</inkml:trace>
  <inkml:trace contextRef="#ctx0" brushRef="#br0" timeOffset="1995">472 317 7898,'-4'-8'-256,"0"0"1,-2 5 682,2-1 1,3 8-337,-4 4 1,4 3 0,0 0 0,-2-1-131,-1-2 0,0 1 0,4 3 0,0 0-27,0 1 1,0-5 0,0 0-762,0 2-376,0-5 1203,0 1 0,0-6 0,0 0 0</inkml:trace>
  <inkml:trace contextRef="#ctx0" brushRef="#br0" timeOffset="2645">348 293 7898,'-12'0'278,"5"0"1,3 0 0,8 0-56,4 0 0,3 0 0,1 0 0,1 0-179,-1 0 0,2-2 0,1-1 0,2-1-252,-2 2 1,0 0 0,0 2 0,2-1-153,-2-3 0,-2 2 0,0-2 0,-1 3-248,1 1 1,-5 0 607,0 0 0,-5 0 0,2 0 0</inkml:trace>
  <inkml:trace contextRef="#ctx0" brushRef="#br0" timeOffset="3297">336 516 7693,'-13'0'-479,"6"-2"581,3-2 364,-3 3-277,6-5 0,-5 12-85,6 2 1,0 3-1,0 2-50,0-1 1,0-4-1,0 0 1,0 2-41,0 1 1,0-3 0,0 1 0,0 0 6,0 2 1,0-2 0,0-1-101,0 1 0,2-3 0,1-1-152,1 1 0,5-5 0,-2 2-166,0-6 0,3 1 1,-5-7 396,2 0 0,-4-2 0,2-2 0</inkml:trace>
  <inkml:trace contextRef="#ctx0" brushRef="#br0" timeOffset="3943">323 441 7947,'-12'0'123,"-1"0"-139,1 0 169,5 0 1,3 2-300,8 2 1,-1-3-1,5 3-331,2-2 0,-3 2 0,1 1 477,2 2 0,1-4 0,1 3 0</inkml:trace>
  <inkml:trace contextRef="#ctx0" brushRef="#br0" timeOffset="3944">447 516 6969,'-7'0'983,"2"0"-1187,16 0 1,-7 0-1,7-2-875,-4-2 1079,2 3 0,-2-5 0,6 6 0</inkml:trace>
  <inkml:trace contextRef="#ctx0" brushRef="#br0" timeOffset="3945">447 553 7940,'-5'7'397,"3"0"44,-2-3-505,3-3 1,6 5-327,4-6 1,2 0-850,1 0 1239,0 0 0,1-6 0,-1-1 0</inkml:trace>
  <inkml:trace contextRef="#ctx0" brushRef="#br0" timeOffset="4599">583 466 7888,'-8'0'412,"1"2"-150,2 2 1,-3-2-58,3 7 0,-3-1 0,4 4-177,1 1 1,2-5 0,0 0 0,-2 2-379,-1 1 1,-1-3 0,7 0-1,2 1 350,4-2 0,3-2 0,2-5 0</inkml:trace>
  <inkml:trace contextRef="#ctx0" brushRef="#br0" timeOffset="5252">819 218 7426,'-6'7'703,"-2"-3"-317,3-2 1,-2-2-207,3 0-335,2 0 160,-9 5 0,9-2 72,-7 5 1,5 0 0,-3 5 38,2-1 0,-4 1 0,5-1-74,2 0 1,0 1 0,2-1-1,0 1-19,0-1 1,2-1 0,0-1-57,2-2 1,6-5 0,-2 1 1,3-3-1,2-2-2,-1-3 1,-1-3 0,-3-6 0,-2 2-54,-1 3 0,-2-6 0,4 5 0,-1-2 53,-4-4 1,0 5 0,-2-5 14,0 0 1,0-1-1,0 4 45,0 0 1,0 3 0,-2 3 74,-2 0 0,-3 2-11,-5 4 0,0 0 16,-1 0-108,1 5-76,-1 2 0,7 2-25,1-1 114,4-5 41,1 2 1,0-4 52,0 4 0,1-4-43,4 3 1,-3-3-1,7-1 17,0 0 0,-3 2 0,-1 1 54,1 1 1,1 0-134,5-4 0,0 0 0,1 0-72,-1 0 1,-4 0 0,1 0-1,0 0-135,2 0 1,2-2 0,-1 0 0,-1-4-262,-3-1 0,3 3 1,-2-4-640,2-2 1107,-4 5 0,-2-6 0,-5 4 0</inkml:trace>
  <inkml:trace contextRef="#ctx0" brushRef="#br0" timeOffset="5901">1005 107 8188,'0'7'661,"1"-2"-485,3-5 1,3-4-1,6 0-86,-1 1 0,-4 2 0,1 1 1,-1-2-166,-1-2 1,4 3 54,-3-3 1,-2 4-85,-2 4 1,-3-1 90,-1 5 1,-1 0 114,-3 4 0,-3 1-87,-6-1 0,6-3 0,2-3-46,-1 0 1,5-1-36,-3 0 0,4-4-159,4 3 0,3-3-209,5-1 0,1 0 91,-1 0 1,-4 0-1,-1 2-109,-1 2 0,-2-1 452,-4 5 0,0 0 0,0 5 0</inkml:trace>
  <inkml:trace contextRef="#ctx0" brushRef="#br0" timeOffset="6552">1030 379 7161,'0'-6'1603,"-2"0"-1326,-2 6 0,3 1-134,-3 4 1,2-3-543,2 7 0,0-5 0,0 4 399,0 2 0,0-5 0,0 1 0</inkml:trace>
  <inkml:trace contextRef="#ctx0" brushRef="#br0" timeOffset="6553">1030 293 7919,'-13'0'0,"1"0"-119,0 0 1,3 0-282,1 0 0,7 0-19,1 0 1,1 0 418,7 0 0,1 0 0,3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4:17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174 359 7956,'-18'0'-128,"0"0"0,-3 0 0,3 0-51,0 0 0,5-1 0,-4-2 0,3-1 1051,2 1-518,0 2-151,5 1 1,1 6-1,6 2 110,0 3 0,0 1 0,0 1-96,0-1 0,0 5 0,0-1-180,0-1 1,0-1 0,0-2-142,0 1 1,6-6 56,2-3 1,3-3-1,1-1 1,-1-1-168,-2-3 0,2-5 1,-3-6-1,3-1-65,1 1 0,-1-5 0,-1 1 0,-3-2 42,-2 1 0,4-1 0,-4-4 0,1 1 129,-1-1 0,-1 0 1,-4 0-1,0 0 117,0 1 0,0 4 1,0 4-1,0 2 261,0 2 1,-5 5-1,-2 4-99,0 6 0,-3 4 0,6 6 0,1 4-32,2 4 0,-3 2 1,0 2-1,1 0-31,2-1 1,1 1 0,0 0-1,0-2-93,0-2 0,4 1 1,1-4-1,1 0-61,-1 0 1,5-2 0,-3-3 0,1-1-149,0 0 0,1-5 1,3-3-227,0-2 0,1-2 1,-1 0 419,1 0 0,-1-11 0,0-3 0</inkml:trace>
  <inkml:trace contextRef="#ctx0" brushRef="#br0" timeOffset="685">347 322 7859,'-11'2'-313,"3"2"0,-3-1 81,3 5 0,2 0 0,2 4 622,3 1 0,1-1 1,0 1-1,0-1-344,0 0 1,0 1 0,0-1-236,0 1 1,1-2 0,2-2-1,2-2-387,2-1 576,-4-2 0,8-10 0,-4-1 0</inkml:trace>
  <inkml:trace contextRef="#ctx0" brushRef="#br0" timeOffset="1310">347 198 7956,'-11'6'-192,"2"1"0,0 1-282,0 0 1,-1 1 0,2 3 473,4 0 0,2 1 0,2 5 0,0 1 0</inkml:trace>
  <inkml:trace contextRef="#ctx0" brushRef="#br0" timeOffset="1311">546 347 7956,'-13'0'-275,"1"0"1,-1-4 604,1 0 0,4-4 0,1 2-280,1-1 0,1 4 0,1-1-108,-5 3 0,3 1 0,-1 1-1,1 3 1,1-1-1,2 5 94,-1 2 1,-2-3-1,3 1 11,-1 2 0,0-3-23,4 1 1,2 0-1,2 3 51,4-2 1,-1-4 0,0-4-1,0 2 7,0 1 1,1 2 0,4-3-71,1 1 1,-1 4 0,0-4-11,1-1 0,-5 2 0,-1 1-28,-2 1 1,0-3-105,-5 4 1,0-4-129,0 5 0,-6-3 0,-2 3-79,-3-5 1,-2-3-790,1-1 1127,0 0 0,5-5 0,1-2 0</inkml:trace>
  <inkml:trace contextRef="#ctx0" brushRef="#br0" timeOffset="1951">682 372 7664,'-6'-12'-367,"5"3"1,-3 1 452,3-2 0,1 3 593,0-1-622,-6 5 1,3-2 0,-5 5 1,-2 0 0,5 1 0,-1 2 0,2 3 32,0 0 1,0 3 0,3 2 0,-2-2-23,-1 0 1,0 0 0,4 6 0,0 2-37,0-2 1,1-1 0,2-2 0,2-1-58,2-2 0,-3 2 1,4-5-1,2 1-126,1-3 1,2-2-1,-1-2 1,0-2-278,1-2 0,0-3 427,4-5 0,-3 0 0,4-1 0</inkml:trace>
  <inkml:trace contextRef="#ctx0" brushRef="#br0" timeOffset="2582">806 285 7905,'-13'13'95,"2"-5"1,3 0 47,4 2 1,-1-3-1,0 1-118,3 1 1,0 2-1,4 1 1,0-3-17,3-1 0,-1 1 1,-3 2-1,2-2 61,1 0 1,1-5-130,0 4 1,-3-5-41,7 1 1,-5-4-30,4-4 1,-5 1 0,1-5 0,-1-2-59,1-1 1,-3-1-1,5-1 1,-2 1 89,0 0 1,1 0-1,-2 3 1,3 1 30,1-2 0,-5 3 0,4 0 222,-1 2 1,-2-4 123,5 5 1,-4 0 89,5 4 0,-7 2-182,3 2 1,-4-2 0,-1 7 0,0 0-145,0 2 1,0 2 0,0-1-1,0 0 1,0 1 0,1-2-1,2-1-455,1-2 1,0-4-320,-4 4 0,5-6-359,-1-2 1088,5-6 0,-7-6 0,3-1 0</inkml:trace>
  <inkml:trace contextRef="#ctx0" brushRef="#br0" timeOffset="2583">942 174 7956,'-8'0'-6,"0"0"1,4 0 0,-3 1 0,1 3 1,2-1-1,4 6 1,0 4-202,0 2 0,0 2 1,0-4-1,1 2-666,4 2 872,1 5 0,7-3 0,-1 6 0</inkml:trace>
  <inkml:trace contextRef="#ctx0" brushRef="#br0" timeOffset="3212">1041 310 7956,'0'-8'111,"0"-1"0,0 5 363,0-4-315,0 5 1,0 3 0,0 9-69,0 2 1,0 1 0,0 0 0,0 1-53,0-1 1,0 0 0,0 1-1,0-1-76,0 1 0,0-1 0,2 0-94,2 1 1,-3-5-152,3 0 1,-1-5 146,1 1 1,3-8-1,4-4 11,-3-3 1,3-2 0,-4 1 0,2 0 85,-1-1 0,-1 1 0,2 0 63,0-1 0,-1 1 117,4-1-33,-5 6 0,-1 3 47,-6 8 0,0 3-39,0 6 1,0-5-58,0 0-79,0-5 1,1 2-11,3-5 1,-1-1 0,5-3 0,0-4 0,1-2 108,-1 2 0,-4 1-9,4 3 1,-3 2 0,1 0-22,0 4 1,-2 1 0,-4 5 0,0 2-26,0 1 1,0 1 0,0 1-1,0-1-48,0 1 0,1-1 0,2 0-294,1 1 0,0-5 0,-2-1-266,2-1 1,3-2 0,5-6 582,1-2 0,-1-3 0,0-5 0,1-1 0</inkml:trace>
  <inkml:trace contextRef="#ctx0" brushRef="#br0" timeOffset="3213">1401 310 7117,'0'-7'2034,"0"2"-1963,0 5 0,0 1-243,0 3 0,0 3 1,0 5-1,0 1-263,0-1 0,0 0 0,0 1-114,0-1 0,1-1 549,3-2 0,3 2 0,6-5 0</inkml:trace>
  <inkml:trace contextRef="#ctx0" brushRef="#br0" timeOffset="3214">1463 112 7940,'-13'0'-104,"1"0"-79,0 0 1,3 0 0,1 0 249,-2 0 0,5 5 1,1 3-1,2 5-200,2 3 1,0-1 0,0 6 0,0 0-78,0-2 0,2 4 0,1-3 210,1-1 0,11 4 0,-1-3 0</inkml:trace>
  <inkml:trace contextRef="#ctx0" brushRef="#br0" timeOffset="3848">1537 260 7824,'-8'0'-139,"0"0"0,3 0 488,-3 0 0,5 2 0,-1 2-178,3 4 1,1-1 0,0 1 0,0 2 0,1 1 0,2 1-40,1 1 0,2-1-222,-2 0 0,-1 0 0,5-4-112,2-4 0,-4-3 0,1-2 1,0-3-56,0-4 0,-3-3 0,4-2 252,2 1 1,0-1-1,-1 1 1,-2 0 9,-1-1 1,2 5 0,-2 0 252,0-2-118,-3 4 1,3 2-1,-6 8-93,0 5 0,0 2 0,0 3 0,0 1-97,0 1 1,0 1 0,0-5 0,0 2-413,0 2 0,0-2 0,1 3-594,3-4 1056,3-6 0,5 4 0,1-4 0</inkml:trace>
  <inkml:trace contextRef="#ctx0" brushRef="#br0" timeOffset="3849">1859 248 7901,'-1'-12'60,"-3"-1"1,1 2 0,-4 1 0,0 4 135,1 0 0,-3 2 0,-3 4-206,-1 0 0,5 1 0,0 3 0,0 5 131,1 2 1,-4 1 0,4 2 0,-1 1 21,-1 2 1,7-1 0,-3-3-1,4-1-41,1 0 0,0 1 1,0-1-109,0 0 0,1-5 0,4-2-144,3-4 0,3-1 0,1 0 0,-1-1-71,-2-4 1,2-1 0,-3-7 0,3 1-18,1-1 1,-3 1 0,-1 1 0,0 1 122,-1 2 0,3 0 1,-5-3 314,2 2 48,-4-2 1,2 11-117,-5 0 1,0 6 0,-1 6 0,-2 1 1,-1-1 1,0 1-1,4-1 1,0 0-283,0 1 0,0-5 0,0 0-258,0 2 0,1-5 0,3 0 135,5-4 0,0-2 0,1-4 0,-2-3 271,2-3 0,1-1 0,1-1 0</inkml:trace>
  <inkml:trace contextRef="#ctx0" brushRef="#br0" timeOffset="4476">1983 223 6933,'-1'-8'1339,"-3"0"-969,2 5 1,-4-3-1,3 8 3,-1 2 1,0 3-265,4 5 0,0 1 1,0-1-61,0 0 1,0 1-505,0-1 1,0-4-465,0 1 488,0-7 0,5 3 333,3-10 0,3-1 1,0-7 204,-2 1 0,2 3 109,-3 1 1,-1 5 340,1-1-483,0 3 0,1 5 0,-3 2 0,0 0-66,-3 4 0,-2-3 0,1 0 0,0 0-496,2 0 0,2-5 26,-2 3 0,-1-4 1,4-2 461,-2-4 0,3-3 0,-2-7 0,1-2 0,1-5 0,5 3 0</inkml:trace>
  <inkml:trace contextRef="#ctx0" brushRef="#br0" timeOffset="4477">2194 0 7918,'0'12'0,"-1"-1"88,-3-2 1,-2 2-1,-4-3 1,4 3 195,0 1 0,-2 1 1,4 1-1,1 1-149,2 1 1,1 5 0,0-3 0,0 1-75,0 3 1,4-4 0,1-1-1,1-4-425,-1 0 1,5-2-1,-3-2-631,0 0 0,2-8 732,-5-1 0,0-1 0,-5-8 1,-2 0 262,-1-2 0,-11-7 0,1-1 0</inkml:trace>
  <inkml:trace contextRef="#ctx0" brushRef="#br0" timeOffset="5110">2157 186 10421,'5'7'1093,"5"-3"-1299,5-3 1,-1-2-1,3-2 1,-2-2-1160,1-2 1,-2 3 1364,2-5 0,4 1 0,-1-4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4:24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149 298 7949,'-12'-6'0,"-1"-2"0,2 1 0,2 0 0,0 2 0,5-1 0,-4 2 0,0 3 0,-5-4 0,5 4 40,0 1 0,4 4 1,-3 2-1,0-1 156,0 1 0,3 3-94,-4 0 1,5 2 0,-1 1-34,2 0 1,2 1-169,0-1 0,6-3 1,2-3-24,3 0 0,2-2 0,-1-4 43,0 0 0,1 0 65,-1 0 0,1 1 78,-1 4 0,-4-3 1,-1 7-1,0 0 46,0 2 1,-4 3 0,2 1-66,1 2 1,-5-1 0,3-3-1,-2-1 35,-2 0 0,0 5 0,0-1 0,0 0 54,0-3 0,-5-4 1,0-1-1,-2 0-74,-3-1 0,-1 3 0,-1-6-173,0-1 0,-1-2 0,1-1 0,-1 0-72,1 0 1,4-6 0,1-2-1,0-3-264,0-1 1,4-2 0,-1-1-1,3-2 449,1 2 0,0 1 0,0 2 0</inkml:trace>
  <inkml:trace contextRef="#ctx0" brushRef="#br0" timeOffset="664">236 409 7877,'-12'6'-100,"1"-3"1,1 3-56,2 0 1,1 4 212,-2-2 0,4 3 0,5 1-50,0 1 0,0-5 1,1 0-59,3 2 1,-1-5-417,5-1 466,1-2 0,3-8 0,1-1 0</inkml:trace>
  <inkml:trace contextRef="#ctx0" brushRef="#br0" timeOffset="1293">261 223 7924,'-13'0'-128,"1"-1"-799,0-3 127,5 2 800,1-3 0,6 10 0,0 2 0</inkml:trace>
  <inkml:trace contextRef="#ctx0" brushRef="#br0" timeOffset="1294">397 199 7924,'-12'8'0,"-1"-1"21,1-2 1,1 5-1,1-2 1,2 3-9,-2 2 1,5-1 0,1 0 0,1 2 54,-1 3 0,2 1 0,-2 4 0,3-3 40,1-1 1,4 2 0,2-2 0,0 0-72,4 0 1,1-1 0,1-6 0,1-2-139,-1 0 1,1-7-1,0 2 1,3-2-162,0-2 0,1 0 0,-5 0 0,0-2-554,1-2 816,-1-3 0,1-10 0,-1-3 0</inkml:trace>
  <inkml:trace contextRef="#ctx0" brushRef="#br0" timeOffset="1295">533 310 7924,'-5'7'-155,"-3"-3"1,1 2-1,0-1 713,1 2 1,2 1 0,6 5-552,2-1 1,-2 0 0,7 1 0,-1-1-342,-1 1 0,4-1 1,-4 0-57,0 1 1,4-6 0,-3-3-351,3-3 740,-4-1 0,9 0 0,-2 0 0</inkml:trace>
  <inkml:trace contextRef="#ctx0" brushRef="#br0" timeOffset="1929">620 310 7881,'-19'7'-84,"2"-3"1,4-3 0,0 1 0,1 1 196,-1 1 0,1 4 0,0-2 0,-1 0 63,1 4 1,-1 2 0,1 4-1,0 0-184,-1-1 0,2-1 1,3-2-1,2-1-96,1-2 0,4 2 0,-2-4-331,6 0 0,3-2 0,8-6 435,3-3 0,-3-9 0,3-6 0</inkml:trace>
  <inkml:trace contextRef="#ctx0" brushRef="#br0" timeOffset="1930">645 174 7881,'-8'-2'-207,"-1"0"-871,0-3 1362,-2 1 0,4 6-245,3 2 0,4 3 0,4 5 0,4 1 115,3-1 1,0 0 0,0 1-1,0-1-26,3 1 0,1 0 0,-2 2 0,-2 2-47,-3-2 0,3-1 0,-4 0 0,1 1-64,0 1 1,-5 2 0,1-3-1,-2 2-98,-2-2 0,0 3 1,-2-2-1,-2 0-166,-4-3 1,-2 0-1,0-2 1,2-2-755,-1 0 1001,-2-7 0,-2 4 0,1-6 0</inkml:trace>
  <inkml:trace contextRef="#ctx0" brushRef="#br0" timeOffset="2584">967 273 7881,'-12'0'285,"-1"0"-84,1 0 1,11 1-1,5 2-339,5 1 1,4 0 0,-1-4-315,1 0 1,-1 0 0,0 0-19,1 0 1,-1 0 469,1 0 0,-1 0 0,0 0 0</inkml:trace>
  <inkml:trace contextRef="#ctx0" brushRef="#br0" timeOffset="3252">992 372 7881,'-8'4'1181,"0"0"-847,5 0-605,-3-4 0,12 0 0,2 0-436,3 0 0,1 0 707,1 0 0,-1 0 0,1 0 0</inkml:trace>
  <inkml:trace contextRef="#ctx0" brushRef="#br0" timeOffset="3253">1265 137 8451,'-13'0'548,"5"4"0,1 1-585,2 2 0,1 1 0,2 5 0,-1 1-22,-1 2 1,0 2 0,4 4-1,0-3-63,0-1 1,2 4-1,0-3 1,4 1-382,1-4 1,-3-2 0,4-2-78,2 1 1,1-6 579,1-3 0,1-3 0,-1-1 0</inkml:trace>
  <inkml:trace contextRef="#ctx0" brushRef="#br0" timeOffset="3906">1413 273 7881,'-12'0'689,"4"0"-408,0 0 0,-1 5-180,-3 4 1,5 2-1,3 1-52,2 0 0,2 1 0,0-1 0,2 1-44,2-1 0,2-4 0,3-1 0,-1-1 0,2-4 0,1 0 0,1-2 0,1 0 0,-1 0 0,1-2 0,-1 0 0,-1-4-210,-3-1 1,3-1 0,-4-4 0,0-1 101,-3 1 1,-2-1 0,-2 1 0,0 0 65,0-1 0,0 1 1,0 0 42,0-1 1,-6 5-1,-2 1-114,-3 1 1,3 4-1,-1 4 1,1 4-59,1 1 1,0 1 0,5 5 0,-3-1-323,3 0 0,0 1 488,2-1 0,0 0 0,0 1 0</inkml:trace>
  <inkml:trace contextRef="#ctx0" brushRef="#br0" timeOffset="3907">1661 285 7872,'0'-12'-18,"-1"4"0,-2-1-33,-1 0 0,-4-2 0,2 0 398,-1 2 1,-1 4-292,-4 5 1,-1 1-1,2 3 1,2 5 34,0 2 0,5-3 1,-3 0-1,1 2 15,-1 1 0,4 1-105,-1 1 0,2-1 0,4-1-137,2-3 0,-1-2 1,5-6-30,2 0 0,1 0 70,1 0 1,0 0 87,1 0 1,-2 1 56,-3 3 1,2 3-9,-6 6 1,1-1-1,-2 0 1,1 1 43,-1-1 0,-2 1 0,-1 0 0,0 3 164,0 0 0,0 1 1,0-5-1,0 0-95,0 1 1,0-1 0,0 1 0,-1-1-102,-3 0 0,-2-3 1,-3-2-1,0-2-19,0-2 1,-2-2-1,-2-1-465,1 0 1,1-7 0,3-4 0,2-4-158,1 0 0,3 1 0,-2 2 0,3-2 587,1-2 0,5 2 0,4-3 0,7-2 0,3 0 0</inkml:trace>
  <inkml:trace contextRef="#ctx0" brushRef="#br0" timeOffset="4673">1748 360 7849,'0'7'819,"0"4"1,0-5-725,0 7 0,0-5 0,2 0-11,2 2 1,-3 1 0,3 1 0,-1 1-329,1-1 0,-3 1 1,4-1-354,-4 0 1,0-5 0,2-1 169,1-1 1,0-5 0,-4 0 426,0-7 0,0-4 0,0-1 0</inkml:trace>
  <inkml:trace contextRef="#ctx0" brushRef="#br0" timeOffset="4674">1761 335 7928,'6'7'252,"1"-2"208,-3-5 0,-1 0-249,5 0 0,1 0 0,3 0-210,0 0 1,1 0-1,-1 0-32,1 0 1,-1 0 185,0 0 0,-5 2-148,-3 2 0,-4 3 0,-4 4 1,-4-2-109,-3 0 0,-1-5 0,-1 3 1,1-2-360,-1-2 1,1-2 0,0-1 459,-1 0 0,1-5 0,0-2 0</inkml:trace>
  <inkml:trace contextRef="#ctx0" brushRef="#br0" timeOffset="5566">1996 99 6432,'-1'-7'761,"-3"3"1,2 4-532,-2 4 0,1 3 1,1 6-1,-4-1-82,-1 1 1,3 4 0,-3 4 0,2 3-36,2 0 0,1 2 0,2 2 0,0 1-151,0-1 1,2-2 0,2-2-1,4 1-103,3 0 0,3-6 0,1-2 0,2-3-104,-2-2 1,3-5 0,0-3 0,0-3-105,-1-1 0,4-5 1,-4-3-1,-2-3 349,-1-2 0,-2-10 0,0-3 0</inkml:trace>
  <inkml:trace contextRef="#ctx0" brushRef="#br0" timeOffset="6412">2145 211 8301,'-7'5'302,"1"-3"0,6 9 1,2-3-183,2 3 1,3 2 0,5-1-72,1 0 0,3 1 1,1-1-1,-2-1-274,-1-3 0,-3 3 1,-2-4-1,-1 2-663,2-1 1,1-5-144,2 1 1031,-7-3 0,5-1 0,-4 0 0</inkml:trace>
  <inkml:trace contextRef="#ctx0" brushRef="#br0" timeOffset="6413">2294 211 7546,'-13'0'170,"1"0"1,3 0 0,3 1-1,-1 3-59,0 5 0,-1 3 0,-5 3 0,1 2-57,-1-2 0,-3 3 0,-1 0 1,2 0-149,1 0 0,3-2 0,3-4 0,3 1-1197,-1-1 1291,5-5 0,1-1 0,7-6 0</inkml:trace>
  <inkml:trace contextRef="#ctx0" brushRef="#br0" timeOffset="7461">2380 37 7791,'-8'0'142,"0"0"0,-1 2 0,3 2 0,1 4 27,4 3 0,1 2 1,0 0-1,0 3-67,0 0 1,0 5 0,0-3-1,0 1-64,0 3 1,1 1 0,2 2 0,1 0-82,-1 0 0,-2-5 0,-1 1 0,0 0-127,0-2 0,0 0 0,0-4-43,0 2 1,0-1-1,2-5-403,2-2 1,-1-4 284,5-5 1,0-5 0,5-2 330,-1 0 0,-1-4 0,-3 3 0,9-3 0,-3-2 0</inkml:trace>
  <inkml:trace contextRef="#ctx0" brushRef="#br0" timeOffset="8354">2641 174 7791,'0'-13'196,"0"1"131,0 0 0,-2 5-335,-2 3 0,1 2 1,-5 4-1,0 2 140,1 4 0,-4 3 0,3 3 0,-3 1 100,-2 1 1,5 6-1,0-2 1,-1 0-30,3 1 0,-4 0 1,6 2-1,1-1-61,2-1 1,1-5-1,0 4 1,1-2-335,3-3 0,3-3 0,5-2 0,1-3-216,-1-2 0,1-1 0,-1-4 0,0 0-83,1 0 1,-2-1 0,-2-2 0,0-4 490,0-4 0,2 2 0,2-9 0</inkml:trace>
  <inkml:trace contextRef="#ctx0" brushRef="#br0" timeOffset="8355">2740 335 7936,'-13'5'121,"5"-3"0,1 3 235,2 1 0,-1-1 0,3 5-39,-1-2 1,0 0 0,4 5-710,0-1 0,-4 1-607,0-1 0,1-5 999,7-3 0,3-3 0,6-1 0</inkml:trace>
  <inkml:trace contextRef="#ctx0" brushRef="#br0" timeOffset="8356">2765 161 7791,'-13'0'672,"1"0"0,-1 0-549,1 0 1,5 2-688,3 2 0,3-1 0,2 3 176,3 0 0,3 2 0,5-4 0,-1 1 388,-2 0 0,7 2 0,-2 5 0</inkml:trace>
  <inkml:trace contextRef="#ctx0" brushRef="#br0" timeOffset="9025">2826 0 7782,'7'0'-125,"0"2"520,-3 2-156,-2-3 1,9 6-117,-3-3 0,2 3 0,-1 5 0,0 1-43,0-1 0,-2 2 0,1 2 0,1 5-10,-2 3 0,2 2 0,-3 1 0,-1 2-52,1-1 0,-2 2 0,-4-1 1,0-1-74,0-2 0,-4-3 0,-2-2 0,1-5-168,-1-2 1,-3-3 0,0-3-519,-2-4 0,3-2 460,0-2 0,5-6 0,-1-3 0,2-5 281,2-3 0,0-3 0,0 3 0,6-10 0,1 0 0</inkml:trace>
  <inkml:trace contextRef="#ctx0" brushRef="#br0" timeOffset="9662">3112 149 7782,'-6'7'0,"-1"0"0,-5-5 39,-1 3 0,7 4 0,1 0 75,4 2 0,1 1 0,0 0 1,0 2-1,0 1 0,0 2 1,1-2-384,4-1 0,0-2 0,5-1-673,-2-3-37,-5-2 979,2-12 0,1-1 0,1-5 0</inkml:trace>
  <inkml:trace contextRef="#ctx0" brushRef="#br0" timeOffset="9663">3099 199 7782,'8'0'116,"1"0"1,-1 0 0,4 0-449,1 0 1,-1-5-1,1 1 1,-1 2-138,0 0 1,-3-2 468,-1 0 0,0-11 0,5 1 0</inkml:trace>
  <inkml:trace contextRef="#ctx0" brushRef="#br0" timeOffset="9664">3310 25 7782,'0'8'-1582,"0"1"2379,0 0 1,0-2 0,0 1-597,0 2 0,-4 1 1,0 1-1,1 2-220,2 3 0,1 1 1,0 5-1,0-1-150,0 0 0,0 4 0,0-5 0,0 2-154,0 2 0,0-1 0,1-5 0,2-5-173,1-5 0,1-6 496,-1 1 0,3-14 0,6-3 0</inkml:trace>
  <inkml:trace contextRef="#ctx0" brushRef="#br0" timeOffset="10292">3471 199 8349,'-11'5'198,"1"3"0,3 3-106,2 2 0,-3-5 0,2 0 1,1 2 41,-1 1 0,2 1 1,4 1-178,0-1 1,1-1-1,4-1-12,3-2 1,3-5 0,1 1 0,1-4-103,-1-4 0,-1-3 0,-1-6 1,-2 1-1,0 0 0,0-1 0,-1 1 1,-1 0-60,-3-1 1,-2-3 0,-1-1 0,-1 3 189,-4 5 1,3-1 0,-7 4 0,0 1 141,-2-1 1,-2 2 0,1 6-159,0 2 1,5-1-1,1 3 1,2 1-201,0 0 0,0 2 0,4 3 0,0 0 242,0 1 0,1-1 0,3 1 0,5-1 0,2 0 0,1 1 0</inkml:trace>
  <inkml:trace contextRef="#ctx0" brushRef="#br0" timeOffset="10293">3669 248 7782,'-5'-7'82,"2"-4"1,-4 3 187,2-3 1,-1 3-290,2-1 0,1 3 0,-5-3-18,-2 5 0,4 3 1,-3 1 11,0 0 1,2 4 0,-2 1-1,1 2 0,1 3 1,2-3-1,3 0 1,0 0 29,-2-1 0,-1 3 0,5 3 4,0 1 1,5-5-1,0 0 1,2 0 22,3-1 1,-4 4-1,3-3 1,0 2-5,2-2 1,2 3-1,-2-2 1,-2 0 0,0 0 0,-1 0 1,4-3-1,-1 1 128,-2 2 1,2-2 47,-3 1 1,2 1-138,-2 3 0,-3-4 0,-6-1 0,-3 0-13,-4 0 0,-3-4 0,-2 1 0,-1-1-51,-2 1 1,2-3-1,-2 3 1,0-2-157,0-2 1,2 0 0,-2 0-398,2 0 0,7-2 1,3-2 164,2-4 0,7-7 1,1-2-1,4 1 384,4-2 0,6-2 0,0-4 0</inkml:trace>
  <inkml:trace contextRef="#ctx0" brushRef="#br0" timeOffset="10925">3843 25 7824,'7'-1'321,"-3"-4"1,-3 5-179,-1 0 0,0 2 1,-1 5-1,-2 1 43,-1 3 0,-4-1 1,2 6-1,-1-1 15,-2 2 1,2 2-1,0 6 1,0 0 34,0 0 1,4-1 0,-2 1 0,1 0-89,0 0 1,0-5 0,5 0 0,2-2-175,1-3 0,5 3 0,0-3 0,2-4-369,1-6 1,0 1 0,1-2 0,-1-1-286,1-2 1,-5-6 0,0-4-1,0-2-1134,-1-1 1814,-1-1 0,-6-4 0,0-3 0</inkml:trace>
  <inkml:trace contextRef="#ctx0" brushRef="#br0" timeOffset="11631">3781 112 7608,'-11'-2'788,"3"-2"-290,2 3 0,6-3-324,0 8 0,1 3 1,2 7-1,3 1-43,1 1 1,-3 5 0,3-3 0,0 1-110,-1 3 1,1 2 0,2 0 0,-4 1-122,1 0 0,-5-4 0,4-1 1,0 1-58,-1-2 0,0-1 0,-4-6-209,0 1-159,5-1 0,-3-6 172,2-6 0,-3-6 0,-1-6 0,0-2-202,0-2 0,0 0 554,0-4 0,0-1 0,0-4 0</inkml:trace>
  <inkml:trace contextRef="#ctx0" brushRef="#br0" timeOffset="12322">3793 62 7826,'-7'-1'109,"3"-3"0,4 2 0,6-2-7,6 3 1,1 1 0,4 0 0,0 0-56,0 0 0,3 1 1,-2 2-1,0 1-30,0-1 0,3 4 1,-5 0-1,-1 1 44,-1 0 0,-2-1 1,-1 3-1,-2-2 61,-5 2 0,-3 1 1,-1 1-1,-1 0-86,-3 1 0,-5-1 0,-6 1 1,-3-1-24,-1 0 0,3 1 1,-4-2-1,1-2-76,0 0 0,2-7 0,-2 3 0,1-3-302,3 2 1,5-2-1,3 1-1,2-6 1,1 0 0,4-5 0,0-2-1,1 0 366,3 2 0,3-8 0,5 2 0</inkml:trace>
  <inkml:trace contextRef="#ctx0" brushRef="#br0" timeOffset="12969">4128 50 7826,'-12'0'339,"3"-4"0,1 0-240,-2 1 1,-1 1-165,-1 2 0,4 2 1,1 2-1,0 4 153,0 3 1,4 2 0,-2 0-1,1 3 69,0 0 0,-2 6 0,3-1 0,-1 1 14,1-2 0,2 4 1,1-4-1,0 4 18,0 1 0,1-2 1,4-1-1,3-3-173,3-1 0,-3 0 1,0-4-1,2 0-207,1-3 0,1-7 0,1 0 1,-1-3-208,1-1 1,-1-1-1,-1-3 1,-1-4-346,-2-3 0,0-2 0,5-1 743,-1-2 0,0-3 0,1-6 0</inkml:trace>
  <inkml:trace contextRef="#ctx0" brushRef="#br0" timeOffset="13610">4301 149 7826,'-1'-8'130,"-3"-1"1,-3 3 39,-5-3 0,3 4-118,1 5 0,1 5 1,-2 4-1,2 2 150,1 1 1,1 4-1,2 2 1,-1 0 9,1 0 1,-2 4 0,0-2 0,3 0-106,0 1 0,4-5 0,0 4 0,4-2-229,1-3 0,1-2 1,5-2-1,-1-1-238,0-2 1,5-5 0,-1 1 0,0-2-195,-3-2 0,0 0 0,-2-2 0,-2-2 554,0-4 0,-1-3 0,4-2 0</inkml:trace>
  <inkml:trace contextRef="#ctx0" brushRef="#br0" timeOffset="13611">4450 298 7826,'-11'8'-21,"2"-1"473,0-2 1,7 5 0,-3-2-251,4 3 1,1 2-1,0-1 1,0 0-250,0 1 0,0-5 1,1-1-1,2 0-865,1 0 1,2-4 282,-2 1 0,-1-8 0,4-5 629,-2-2 0,-1-1 0,-4-1 0</inkml:trace>
  <inkml:trace contextRef="#ctx0" brushRef="#br0" timeOffset="13612">4463 149 7826,'-13'0'0,"1"0"318,-1 0 0,1 0-529,0 0 0,5 1 1,4 2-289,6 1 1,4 0 0,5-4 498,0 0 0,-3 0 0,-1 0 0,2 0 0,1 0 0,1 0 0</inkml:trace>
  <inkml:trace contextRef="#ctx0" brushRef="#br0" timeOffset="14265">4549 13 8075,'-6'0'439,"0"0"0,12 5 0,2 2 1,4 1-356,5 1 0,-4-1 0,5 4 1,-1 1-78,-1-1 0,5 2 0,-4 1 0,-2 1 145,-1 0 1,-3 1-1,-2 1 1,-2 2 46,-1 2 1,-2-3 0,-4 2 0,-2-1-134,-2 0 0,-3 2 0,-5-4 1,0-1-406,-1 1 1,1 0 0,-1-3-569,1 2 0,0-2-1639,-1-7 2546,1-2 0,5-17 0,1-3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4:40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49 272 7861,'-13'0'61,"1"0"1,4 0 330,-1 0-160,7 0 1,-3 0-168,10 0 1,3 0 0,7 0 0,2 0-210,-2 0 0,3 0 1,-1 0-1,1 0-123,0 0 0,0 0 0,-3 0 0,2 0 267,-2 0 0,-1 0 0,-2 0 0</inkml:trace>
  <inkml:trace contextRef="#ctx0" brushRef="#br0" timeOffset="644">61 445 7875,'-12'0'-145,"5"0"1,3 0 0,8-1-115,4-3 0,3 2 0,1-2 0,2 1 259,3-1 0,-3 3 0,3-5 0</inkml:trace>
  <inkml:trace contextRef="#ctx0" brushRef="#br0" timeOffset="1280">470 346 7852,'-8'0'618,"0"0"1,3 0-118,-3 0-414,5 0 1,3 0-436,9 0 1,2 0-1,1 0-191,0 0 0,1 0 0,-1 0 539,1 0 0,-1-6 0,0 0 0</inkml:trace>
  <inkml:trace contextRef="#ctx0" brushRef="#br0" timeOffset="1923">954 259 7918,'-7'-5'-194,"-4"2"317,2-5 0,-2-1 0,-1-2-105,0 3 0,3-1 0,1 4 0,0 1 78,1-1 1,-4 3-1,3-2-84,-3 3 1,0 2 0,1 2-1,3 3-9,1 0 0,-2 3 0,4 3 1,1 0 99,2 1 1,1 3 0,0 1 0,0-2 67,0-1 1,0-2 0,0 1 0,1-2-130,3-3 0,3 2 1,7-6-1,1-2-146,2 0 0,-1-4 1,-2-2-1,1-4-143,2-3 0,-1-3 0,-3-1 0,-1-3-176,1-1 1,-7 2-1,0-2 1,-2 0 422,0 0 0,0-2 0,-4-3 0,-1 2 0,-3 2 0,1 0 0,-5 0 0,-2 2 0,-1 0 0,3 8 0,0-2-1,-2 1 0,-1 5 246,-1 2 1,5 4 0,3 4 0,2 5-24,2 2 0,0 3 0,0 1 0,0 1-28,0-1 1,2 5 0,0-1 0,4 2 37,1-1 0,-3 1 0,3 4 0,0-1-159,-1 1 1,1 0 0,2 0 0,-4-2-204,1-2 0,-4 2 0,5-3 0,0-1-344,0-3 0,-4-2 1,2-1-491,1-1 0,1-5 964,5-3 0,-5-8 0,-2-3 0</inkml:trace>
  <inkml:trace contextRef="#ctx0" brushRef="#br0" timeOffset="2555">594 544 7833,'-12'0'25,"3"0"1219,1 0-741,5 0 1,-1 0 0,7-1-195,1-3 1,10 2-1,0-2 1,4 3-130,4 1 1,2-4-1,4 0 1,2 0 10,2-2 1,1 3 0,3-4 0,-2 2-68,-1 2 0,0-2 0,5-1 0,-3 1-244,-2-1 0,-6 1 1,-8 2-1,0-1-369,0 1 0,-8 2-336,2 1 554,-9 0 0,0 0-24,-8 0 1,-3 0 0,-4 1-757,3 3 1,1-3-531,3 4 1581,2-4 0,-9-1 0,4 0 0</inkml:trace>
  <inkml:trace contextRef="#ctx0" brushRef="#br0" timeOffset="3567">780 681 7848,'7'-2'173,"-3"-2"0,-1 3 0,-1-5-188,3 1 1,0 3 0,-1-3 64,5-1 1,-3 5 0,3-3-94,0 2 1,-2 2-1,1 0 1,2 0-25,1 0 0,-3 0 0,1 0 67,0 0 0,-2 0 0,0 2 26,-1 2 0,-2-1 0,-4 5 0,0 2-4,0 1 1,-2-3 0,0 0 0,-4 2 0,-1 1 0,-1 1 0,-4 1 0,-1-2 86,1-3 1,3 2 0,1-5-53,-1 2 1,2-4 0,0 2-1,1 1-41,2-5 1,10 0 0,2-6 0,3-1-126,1 1 1,5-5 0,1 3 0,1-1-162,3 0 1,2 0-1,-1-3 1,-1 1 269,-1 2 0,-6-1 0,3-3 0</inkml:trace>
  <inkml:trace contextRef="#ctx0" brushRef="#br0" timeOffset="4448">1288 234 7891,'8'0'433,"1"0"1,-7 2-286,3 2 1,-4-1-1,-1 5 1,0 3 19,0 4 1,0 0 0,0 5 0,0-1-75,0 0 0,-1 6 1,-2 2-1,-1-2-292,1-3 0,-3-1 0,2 2 0,2-1-224,0-1 0,2-10 0,0 1-423,0-1 0,2-5 845,2-2 0,3-8 0,5-3 0</inkml:trace>
  <inkml:trace contextRef="#ctx0" brushRef="#br0" timeOffset="5225">1425 396 7752,'-13'0'105,"1"0"1,3 0 0,1 1 31,-1 3 1,3-1 0,2 5-1,3 2-3,1 1 1,-5 1-1,1 1-43,2-1 0,4 0 1,4 1-1,1-2 6,2-3 0,2 2 0,2-6 0,-1-1 3,1-2 1,-1-1 0,0 0 0,1 0 2,-1 0 0,0-1 1,1-4-1,-1-3-58,1-3 0,-5 3 0,-1 0-503,-2-2 0,-1-1 0,-4-1 0,0-1 0,-1 1 306,-3-1 1,-3 1-1,-5 1 1,-1 1 157,1 2 0,-1 5 0,1-1 0,0 3 43,-1 1 1,1 1 0,1 3-165,3 5 1,1-3 0,4 3 0,-1 0-261,1 2 0,3 2 0,4-1 375,4 1 0,9-1 0,2 0 0</inkml:trace>
  <inkml:trace contextRef="#ctx0" brushRef="#br0" timeOffset="5226">1672 396 7891,'-12'-6'-256,"0"1"1,1-5 0,1 3 609,2 2 0,4 0 0,-5 4-69,0-3 0,-2 4-222,-2 0 1,5 4-1,1 6 1,2-2-43,2 2 0,1-4 0,2 3-53,0 0 1,5 2 0,0 0 0,1-1-135,-1-2 1,5-5 0,-2 1-34,3-2 0,1 2 1,1 0-8,-1-1 0,-4-2 172,1-1 1,-2 1 130,1 3 1,-3 3 0,-3 6 66,2-1 1,-3 1 0,3 0 0,-2 2-39,-2 2 0,0 1 1,0-3-1,0 2 94,0-2 0,0 3 0,0-2 1,0-1-55,0-1 0,0-2 1,0 1-1,-2-2-54,-2-3 0,2 2 1,-7-5-177,0 2 0,2-4 0,-2 1 0,0-4-304,-2-4 0,3-3 0,-1-5 1,1-2 367,1-3 0,-4-2 0,4-6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4:47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 8349,'12'-7'107,"0"0"0,1 5 0,-1-2-87,1 1 0,-1 1 0,0 2-5,1 0 1,-1 2 0,1 2-86,-1 4 0,-5-1 0,-3 1 84,-3 2 0,-1 1 0,0 1 1,0 1 1,0-1 0,-1 2 0,-3 1 0,-4 2-8,-3-2 1,2 3-1,1-3 1,-2-3-12,-1-2 0,3-2 1,1 5-1,0-2-10,0-3 0,3-3 1,-3-3-30,2 2 59,1-3 1,5 1 0,3-8-24,5-1 0,-3 3 0,3-3-40,0 2 0,2-4 0,2 5 0,-1 0-308,1-1 1,-1 3-1,0-3-23,1-1 1,-1 5 0,0-3-177,1 2 553,-6-3 0,4 3 0,-4-3 0</inkml:trace>
  <inkml:trace contextRef="#ctx0" brushRef="#br0" timeOffset="875">298 124 7117,'-5'-7'1072,"3"2"0,-3 6-933,5 3 0,4 3 0,0 6 0,-1-1-124,-2 0 0,0-2 1,2 1-221,1 3 1,0 1 0,-2-3-385,2 1 1,-1-2-187,5-3 1,-4-2 774,4-6 0,1-6 0,3-1 0</inkml:trace>
  <inkml:trace contextRef="#ctx0" brushRef="#br0" timeOffset="1690">422 112 7745,'-12'0'407,"5"0"0,1 5 0,6 4-369,0 2 1,0 1-1,0 0-116,0 1 1,0-1 0,2-1-593,2-3 0,-3-1-552,3-3 1222,-2-2 0,-2 3 0,0-5 0</inkml:trace>
  <inkml:trace contextRef="#ctx0" brushRef="#br0" timeOffset="1691">211 50 6404,'6'-8'155,"2"-1"1,-1 7 0,0-4 0,0 2-69,0 0 1,-1-2 0,4 4 0,-2-3-32,2 3 0,-3 0 8,1 2 1,0 0 106,5 0 1,-6 2 15,-3 2 1,-1 3-1,-1 5-88,3 0 1,-1-3 0,-3-2 0,2-1-133,1 1 1,4-3-1,-2 3-94,1-1 1,1-2-1,4-4 127,1 0 0,5 0 0,1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42.3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13 7999,'-7'0'575,"1"0"-135,0 0 0,2-1-217,2-1-86,1 1 1,4-2-1,1 4-55,2 1 1,-2 0 0,0 2 0,-1 1-112,1 1 0,-2 0 0,2 1-16,-2 2 0,1-2 1,-3 2-1,0-2 18,0-1 0,0 0 0,0 1 0,0-1-253,0 1 1,0-1-1,0 1-1039,0-1 374,0 0 945,0-2 0,2-1 0,2-3 0</inkml:trace>
  <inkml:trace contextRef="#ctx0" brushRef="#br0" timeOffset="934">250 39 7714,'-3'-3'-326,"0"2"392,3-5 0,1 6 0,0-3 0,2 1 22,0-1 0,0 1 1,1 2-12,1 0 0,0 0 0,2 0 7,-1 0 0,1 0 0,-1 0-46,1 0 0,-3 0-26,0 0 0,0 3 0,0 1-28,-2 2 0,-1 1 1,-1-1-1,0 0-18,0 1 0,-1 0 1,0 1-1,-2 0 10,-1 0 1,1-1-1,-2 0 1,1-1 27,1 1 0,-1-3 1,1-1-1,0 1 66,0 0 16,1-3 0,3 2 3,1-3 1,2-2 0,2-1 0,1-1-57,-1-1 0,0 2 0,2-2 0,-1 1-88,2 1 1,-1-2 0,0 2-116,0-1 1,-1 1-1,2-2 1,-2 2-1189,-1 1 1358,-2 1 0,2-2 0,-3 3 0</inkml:trace>
  <inkml:trace contextRef="#ctx0" brushRef="#br0" timeOffset="1631">481 19 7941,'-4'0'24,"0"0"-3,1-3 81,-2 3 174,5-6 1,-3 5 143,3-4-209,0 4 0,1-2 139,1 3 0,-1 0-291,3 0 0,1 0-540,1 0 0,-2 0 137,1 0 0,-3 2 0,1 1 206,0 1 0,-1 0 122,-2 2 1,0 1-1,0-2 13,-2 0 1,0 0 0,-1-2 19,0 0 0,1-1-51,2 3-135,-3-4 0,3 2 53,0-3 1,3 0 0,3 0 96,0 0 0,1 0 0,-1 0 0,1 0 51,-1 0 0,0 0 1,1 1 176,-1 1 0,1-2 0,-2 3 183,0 0 1,0-2-79,-3 4 1,2-1-260,-2 2 0,0-1 0,-2-2 0,-2 1-85,0-1 0,-2 0 0,1 0 0,0 1-138,0-1 1,-2-1 0,1 3-636,-2 0 0,0-2 803,-1 2 0,-2-1 0,-1 2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4:50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1 248 6768,'0'8'1235,"0"1"-934,0-7 80,0 4-15,0-6-357,0 0 0,4-1 0,1-2-339,2-1 1,-3 0 0,4 4-165,2 0 0,-3-2 0,1-1 494,2-1 0,1-4 0,0 3 0,-3-2 0,3-2 0,-4-3 0</inkml:trace>
  <inkml:trace contextRef="#ctx0" brushRef="#br0" timeOffset="882">273 13 7940,'-1'-7'297,"-3"3"0,1 2-191,-5 2 0,5 2-69,-1 2 1,2 3 0,2 5-38,0 0 1,0 1-1,0-1-118,0 1 1,2-1 0,1 0-299,1 1 0,4-1 1,-3 1-612,2-1 1027,-4-5 0,8 4 0,-4-4 0</inkml:trace>
  <inkml:trace contextRef="#ctx0" brushRef="#br0" timeOffset="1690">112 285 6959,'0'7'2122,"1"-1"-2042,4-6 0,-3 0 0,7 0 1,0 0-37,2 0 0,2 0 0,0 0 0,3 0-108,0 0 1,6-4 0,-1-2 0,1 1-101,-1-1 1,2 1 0,-4 2 0,2-1-225,0 1 0,-8 0 0,1 0 0,-4-1-572,-1 2 960,-3 0 0,-1 8 0,-5 1 0</inkml:trace>
  <inkml:trace contextRef="#ctx0" brushRef="#br0" timeOffset="1691">149 434 7907,'0'-7'218,"0"-4"1,2 10-1,0-5 1,4 2-68,1 0 0,1 0 0,4 4-74,1 0 1,-1 0 0,1 0-142,-1 0 0,-4 0 1,1 1-111,0 3 1,-3-1 0,-2 5 51,-3 2 0,-1 1 1,0 2 87,0-1 0,-5 0 0,-4 1 0,-2-1 59,-1 1 0,4-1 0,0-1 0,-2-1 93,-1-2 0,4-4 0,1 3 54,1-2 1,4 1 78,-4-2 1,5-3-179,5 3 0,1-2 0,7-4 1,-1 0 13,1-2 0,-1-1 1,0 4-1,1-2-55,-1-1 1,1 0 0,-1 4-74,0 0 1,1-4-1,-1 0-241,1 1 1,-5 2-1,0 1-1156,2 0 1438,-5 0 0,6-6 0,-4-1 0</inkml:trace>
  <inkml:trace contextRef="#ctx0" brushRef="#br0" timeOffset="2611">608 13 7908,'-8'0'34,"-1"0"0,5 0 179,-4 0 1,5 1-1,-1 3-78,3 4 0,1 5 0,0 2 0,0 3-74,0 1 0,0-2 0,0 3 0,0 2-127,0 2 1,0 1-1,-2-1 1,0 0-118,-3-4 1,1 3 0,3-6 0,-2 1-291,-1 0 1,0-5 0,4-5-589,0 2 1061,0-5 0,0 1 0,0-6 0</inkml:trace>
  <inkml:trace contextRef="#ctx0" brushRef="#br0" timeOffset="3516">695 211 7909,'-9'0'238,"1"0"1,4 1 0,-4 2-44,-2 1 0,3 6 1,0-2-128,2 3 1,-1-3 0,4 1 0,-3 0-96,3 2 1,0 2 0,4-1 2,2 1 0,-1-7 0,5-1 1,1-3-54,2 2 1,2-2 0,-1 2 0,-1-4-54,-2-4 1,2-2-1,-3-3 1,3 0-124,1 0 1,-5-2 0,-3-2 86,-2 1 1,-2 0 0,0-1 124,0 1 0,-2-1 0,-2 2-8,-4 3 1,1 3 0,-1 5-87,-2 0 0,3 4 0,0 1-46,2 2 1,-1 1 0,4 5 180,-3-1 0,7 1 0,5-1 0</inkml:trace>
  <inkml:trace contextRef="#ctx0" brushRef="#br0" timeOffset="4349">918 211 7665,'-6'-12'-166,"1"3"1,-5 1 448,2-2 0,4 5-121,-5 1 1,1 2 0,-4 4-84,-1 2 1,7-1 0,0 5 0,2 2 43,0 1 1,-5 1 0,5 0 31,2 1 1,0-1 0,2 1-277,0-1 1,2-5-140,2-3 0,-2 2 0,7-2 44,0-2 1,2 0 168,2-2 1,-1 0 39,1 0 0,-5 1 0,-1 3 44,-2 5 0,1-3 1,-4 3 26,3 0 1,0 2 0,-2 2-1,1-1 29,-1 1 0,0-1 1,-1 0-1,2 1 0,-1-1 1,-1 1-1,-2 0 0,0 2 1,0 2-1,0-2 60,0-1 0,-6-3 0,-2-3 0,-3-4-265,-2-2 1,1-2 0,-2 0 0,-1 0-160,-1 0 0,-1-6 1,5-2-1,-1-3-67,1-1 1,1-1-1,3 1 1,3-1-741,4 1 1078,1 0 0,0-6 0,0-2 0</inkml:trace>
  <inkml:trace contextRef="#ctx0" brushRef="#br0" timeOffset="4350">1091 25 7940,'0'-7'1273,"0"2"-1159,0 5 0,0 1 0,0 3 0,0 4 5,0 3 0,0 2 1,0 1-1,0 2-48,0 5 1,0-2 0,0 3 0,0 3-91,0 2 0,0 4 0,0-4 0,0 2-27,0-1 0,0-6 0,0-3 0,0 0-386,0 1 1,0-9-202,0 1 0,2-9 277,2-3 0,-3-6 0,5-6 0,-2 0 135,0-1 1,4 1 0,-4-1 0,0 0 220,2-4 0,-5 3 0,3-2 0,3 2 0,0 2 0</inkml:trace>
  <inkml:trace contextRef="#ctx0" brushRef="#br0" timeOffset="5184">1352 87 7867,'-5'-8'59,"1"0"0,-1 5 73,1-1 0,1 2 1,-5 2-3,-2 0 1,3 0-1,-1 2-16,-2 2 0,-1 1 0,-1 4 1,1-4 20,3 1 1,-3-4-1,2 7-80,-2 0 1,3-2-52,0 1 0,4-1 0,-3 3-26,1-2 0,2-4-37,4 5 0,0-5 49,0 4 1,6-5 63,2 1 1,1-1-1,1-1-12,-2 2 0,1 1-31,3-5 0,0 0 0,-1 1-14,-2 3 0,2-2-22,-3 2 1,3-3 11,1-1 1,-3 0-1,-2 1-46,-2 4 0,1-4-86,-2 3 136,-3-3 1,5 1 27,-6 2 0,0-1 0,-2 4-18,-2-2 0,-1 1 0,-5-2 0,2 3-2,-2-1 1,-1 6-1,-1-4 1,-1 3 7,1 1 1,1-4 0,1 1 0,2 0 30,-2 2 0,-1-2 1,0-1-1,2 2 33,0 1 1,5-3 25,-4 0 1,4-1 80,-4 1 0,6 2-65,2-6 0,6 0 1,6-4-63,0 0 1,1 0-1,-1 0-54,1 0 1,-1-1 0,0-2-250,1-1 1,-1 0 0,1 4-528,-1 0 0,0-4 42,1-1 0,-1 0 352,1 1 0,-5 2 0,-1-3 385,-2-1 0,5 5 0,-3-4 0</inkml:trace>
  <inkml:trace contextRef="#ctx0" brushRef="#br0" timeOffset="6001">1438 335 7561,'-12'0'-582,"0"0"1331,-1 0 0,6 1 0,2 2-463,-1 1 0,5 2 0,-3-2-211,2 4 0,2 3 0,0 2-219,0-1 1,0-4 0,2-1-590,2-1 0,-1 2 82,5-4 0,-4 0 0,3-5 651,-2-3 0,4 1 0,-5-5 0,5-6 0,-2-5 0</inkml:trace>
  <inkml:trace contextRef="#ctx0" brushRef="#br0" timeOffset="6002">1476 211 7821,'-13'0'426,"1"0"1,-1 4 0,1 0-208,0-1-1034,5-2 1,3-1 112,8 0 1,3-1 701,5-3 0,6-3 0,1-5 0</inkml:trace>
  <inkml:trace contextRef="#ctx0" brushRef="#br0" timeOffset="6003">1587 25 7727,'0'-7'483,"0"2"380,0 5-50,0 0-568,0 5 1,0 2-1,0 5 1,0 2-61,0 3 1,0-2 0,0 6 0,0 2-136,0 5 0,0-1 0,0 5 0,-1-1-114,-3 1 1,2 0 0,-2 1 0,3-6-516,1-5 1,-4 0 0,-1-5-249,3-2 1,2-5 0,4-3 826,4-2 0,3-12 0,1-6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4:59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1 211 7841,'7'13'171,"-2"-5"193,-5 0-561,0-5 201,0 2 1,6-5-1,2 0 36,3 0 1,-3 0-1,0 0-267,2 0 1,1 0-361,1 0 0,1 0 587,-1 0 0,-4 0 0,-1-1 0,-1-3 0,-2 3 0,2-10 0,0 4 0</inkml:trace>
  <inkml:trace contextRef="#ctx0" brushRef="#br0" timeOffset="785">249 1 7841,'-9'0'1391,"1"0"-1241,5 0 1,-2 5 0,5 3-278,0 3 0,0-2 0,0-1 0,0 1-130,0 2 1,0 2 0,0-1-1,1 1-249,3-1 1,-2-4-1,3 1 506,1 0 0,-4-3 0,5-1 0,0-1 0,0 1 0,7-7 0,5-5 0</inkml:trace>
  <inkml:trace contextRef="#ctx0" brushRef="#br0" timeOffset="1584">397 50 7572,'-12'1'298,"-1"4"1,5-3-1,0 7-111,-2 0 0,3 4 0,-1 2 0,-1 3-50,-2 1 0,-2 2 0,1 3 1,-1 1-143,1 0 0,0 0 0,1 1 0,1 0-103,2-1 1,3 1-1,-1-9-528,0-2-92,2-1 0,4-9 372,0-5 1,5-5 0,4-8 355,2 1 0,0-1 0,-2 2 0,0 2 0,0 0 0,-2 3 0,1-4 0,2 2 0,1 1 0,2-1 0,-1-2-504,0 6 524,-5-6 1292,-1 9-641,-6-5 0,1 6-282,3 0 1,-1 0-133,5 0 1,0 0-214,5 0 0,-5 0-233,0 0 1,-5 6 133,1 2 1,-2 3 0,-4 1 12,-2 1 0,-3-1 0,-4 1 0,2-1 63,0 0 0,1-1 1,-3-1-1,1-2 48,2 2 0,4-3 0,-3 1-67,2 2 1,1-3 17,4 1 1,1-5 1,3 1 1,3-3 0,5-1-1,1-1-71,-1-3 1,0 2 0,1-3-274,-1-1 0,1 3 0,-1-3-470,0 0 1,-1 1 791,-2 0 0,2 4 0,-4-4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02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49 7856,'0'-12'-39,"0"-1"317,0 1-172,0 5 0,-1 3 0,-3 8 32,-5 4 1,3 7 0,-1 3 0,0 1-29,0 4 0,3 0 0,-3 2 0,0-1-8,0 1 0,4 4 0,-1 0 0,3-1-34,1-2 1,1 0 0,2 0 0,2 0-149,2-2 0,2-6 0,4 1 0,3-1-214,0-3 1,1-7 0,-6-2 0,-2-2-169,0 0 0,-1-1 0,4-7 119,1-5 1,-5-2 0,-1-1 342,-2 0 0,5-6 0,-3-2 0</inkml:trace>
  <inkml:trace contextRef="#ctx0" brushRef="#br0" timeOffset="765">174 222 7856,'-12'2'-62,"1"2"1,3 4-1,5 2 438,6-2 0,-1 3 0,7-4 0,0 1-283,2 1 0,2-1 0,1 4 0,1 1-137,1-1 0,1-1 1,-5-1-1,1-2-132,-1 2 1,0-4-1,1 1 1,-1-1-376,0-3 0,-3-2-165,-1-1 0,-5-1 716,1-4 0,-3-1 0,-1-7 0</inkml:trace>
  <inkml:trace contextRef="#ctx0" brushRef="#br0" timeOffset="1401">323 210 7617,'-5'7'-239,"2"3"1,-5-5 434,-2 2 1,3 1-1,-1 5 1,-2-1 39,-1 0 1,-1 2-1,-1 1 1,1 3-226,0 2 0,-1-4 0,1 3 0,1 1-100,2-1 1,0-4 0,5 2-622,1-4 0,3-6-454,4-3 1164,3-2 0,11-13 0,1-3 0</inkml:trace>
  <inkml:trace contextRef="#ctx0" brushRef="#br0" timeOffset="1402">348 309 7868,'0'7'956,"1"-1"-684,3-6 1,-1 0-378,5 0 0,-3 0 0,3 0-100,1 0 0,-2 0-625,2 0 0,-5 0 830,4 0 0,0-6 0,5-1 0</inkml:trace>
  <inkml:trace contextRef="#ctx0" brushRef="#br0" timeOffset="2039">435 408 7984,'-7'-1'-5,"3"-3"0,4 1 48,4-5 0,-1 5 1,3-2-1,1 0-85,0 1 0,-3-5 0,5 2 0,-1-1-19,-1-1 0,4 1 0,-3-3 0,2 1-5,-2 2 1,3 0 0,-4-5-1,1 2 42,0 3 0,-4-1 0,3 3 29,-1-1-7,-2 4 0,-4-1 7,0 8 0,-4 3 0,-2 6 0,1-1 40,-1 0 0,1 1 0,2-1 0,-1 1 108,1-1 1,2-4-1,1 1 1,0 0-18,0 2 1,0-3 0,0 1-91,0 0 0,1-3-132,3-2 1,3-3-63,6-1 0,-1-5 0,0-3 5,1-3 0,-2-2 0,-2-1 0,0-1-12,0-1 0,1-1 1,0 5-1,-2-2 29,2-2 1,-4 2-1,3-3 89,0 3 0,-2 2 265,1 0 82,-5 5 1,3 3-130,-6 8 1,-4 3-1,-1 5 1,1 0-33,-1 1 0,3 1 1,-2 1-1,2 1-13,-3-1 0,4 1 0,-3-1 1,3 1-127,1-1 0,0-1 0,0-1 0,0-1-286,0 0 1,0 1-1,1-2-515,3-3 1,-1 2-115,5-6 905,0 0 0,5-15 0,-1-3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05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38 508 7513,'-8'0'510,"0"0"16,5 0-300,-3 6 1,6-3-160,0 5 0,0-4 0,0 4-205,0 2 1,0-3 0,0 1-292,0 2 1,0-3-75,0 1 1,4-4 244,1 4 1,0-5 0,-2 0 257,1-6 0,1 0 0,0-5 0,-4 0 0,4-5 0</inkml:trace>
  <inkml:trace contextRef="#ctx0" brushRef="#br0" timeOffset="718">63 372 7680,'-13'7'-66,"1"-3"1,4-3 88,0-1 0,1 2-1359,-2 2 1336,4-3 0,10 5 0,2-6 0,6 0 0</inkml:trace>
  <inkml:trace contextRef="#ctx0" brushRef="#br0" timeOffset="1359">125 25 6834,'-8'0'1932,"-1"0"-1770,7 5 0,-3 2 0,8 6-47,1-1 0,6 1 1,-2-1-1,3 2-73,2 2 0,-1-1 1,-1 6-1,-1 1-92,-2 2 0,0-4 0,3 1 0,-1 1 26,-2 1 0,-4 2 0,3 0 0,-1-2-75,-4-2 1,0 2 0,-2-2 0,0 2-23,0 2 1,-4 0 0,-2-2 0,-1-1-229,-2-1 1,-1-4 0,0 2-752,2-1 1100,0-2 0,1-10 0,3-6 0,2-11 0,2-8 0</inkml:trace>
  <inkml:trace contextRef="#ctx0" brushRef="#br0" timeOffset="1988">336 25 6926,'5'-7'-937,"-2"0"1693,5 3 491,-5 3-906,2-5 0,-9 8-174,0 2 0,-1 3 0,2 5-182,-1 0 0,0 1 1,2-1-1,-1 2 0,-1 1 1,2 2-1,0-2-329,2-1 1,0-2-1,0 0-637,0 1 308,0-6 673,0-2 0,-4-15 0,0-2 0,-6-9 0,3 2 0</inkml:trace>
  <inkml:trace contextRef="#ctx0" brushRef="#br0" timeOffset="1989">236 13 7437,'9'4'-566,"-1"0"2279,-5 0-1677,8-4 1,-4 0-2,5 0 0,-4 0 1,1-1-116,0-4 0,-2 4 0,1-3-157,2 3 0,1 1 1,1 0-527,1 0 1,-5 0 762,0 0 0,-5 0 0,8-6 0,-4-1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10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247 174 7385,'-5'-7'112,"3"2"1,-5 5-1,5-2 322,-3-2-294,1 3-90,4-5 0,-5 6 9,-4 0 1,3 0 0,-3 2-43,0 2 0,2-1 1,-1 3-1,-2 1-27,-1 0 0,3-3 0,-1 5 0,0-1 14,-2-1 1,2 4 0,1-4 0,-1 1 47,-2 0 1,2-4 0,1 5-36,-2 0 0,1-2 0,-1 0 0,3 0 129,2 0-200,1-4 1,4 3 45,0-1 1,1-4 0,3 3-1,4-3 0,3-1 1,2-4 0,-1 0-1,1 1 3,-1 2 0,0 1 0,1-1 0,-1-2 5,0-1 0,1 0 0,-1 4 0,1 0 2,-1 0 0,0 0 0,1 0-4,-1 0 0,1 0 0,-1 0 1,0 0 0,-3 0 0,-1 0 1,-5 1 54,1 3 1,-3-1-12,-1 5 0,-1-4 1,-3 3-19,-5-1 0,3 2 1,-3-2-1,0-1-14,-2 1 1,-2 3-1,1-1 1,-1 3-20,1 2 1,-4-1 0,-1 1 0,2-2 19,1-3 0,2 3 1,-1-3-1,1 3 20,0 2 0,-4-1 0,3-1 0,2-1 73,0-2 0,4 0-54,-2 5 1,7-5-43,-2 0 0,8-5 1,4 1 19,3-3 1,1-1-1,1 0 1,-1 0 28,1 0 0,3 0 0,1 0 1,-2 0-24,-2 0 0,0 0 0,-1 0 0,1 0-58,-1 0 0,0-4 0,1 0 1,-1 1-192,1 2 1,-1 1 0,0 0-828,1 0-829,-6 0 1870,-2 0 0,-5-6 0,0 0 0</inkml:trace>
  <inkml:trace contextRef="#ctx0" brushRef="#br0" timeOffset="682">383 496 8321,'-7'-5'-236,"2"4"1,5-4 518,0 10 1,0 1 0,1 7-246,3-1 0,-2 1 1,2-1-159,-3 0 1,4-3-1,-1-1-154,-2 2 0,0-4 0,-1 1-250,3-1 524,-2-2 0,3-4 0,-5 0 0</inkml:trace>
  <inkml:trace contextRef="#ctx0" brushRef="#br0" timeOffset="1326">433 323 8028,'-12'0'113,"-1"0"0,5 0-766,0 0 1,4 0-264,-5 0 916,6 0 0,3 5 0,7 2 0</inkml:trace>
  <inkml:trace contextRef="#ctx0" brushRef="#br0" timeOffset="2044">606 162 7791,'-12'0'-298,"4"0"453,0 0 222,5 0 0,3 0-229,8 0 0,3 0 0,1 0-212,1 0 0,-5 1 0,0 2 0,2 1 0,1-1 0,0 0 0,-1-1 0,-2 2-1026,2-1 1,1-1 1089,1-2 0,0 0 0,-1-2 0,-2-2 0,2 1 0,-3-4 0,3 2 0,-4-5 0,-2 3 0</inkml:trace>
  <inkml:trace contextRef="#ctx0" brushRef="#br0" timeOffset="2846">830 75 7859,'0'-7'649,"1"2"-251,3 5 0,-3 1-247,4 3 0,-4 3 0,-1 5-121,0 1 0,0 1 0,0 1 1,0 1-61,0-1 1,-4-1 0,0-1 0,1-1-294,2 0 0,1 1 0,0-1-492,0 0 1,-5-3 814,1-1 0,0 0 0,4 5 0</inkml:trace>
  <inkml:trace contextRef="#ctx0" brushRef="#br0" timeOffset="3864">1239 50 7808,'-9'-4'17,"2"-1"1,1-1 195,-1 1 1,3-1-820,-5 2 574,1-3 1,0 0 203,0 3 0,3 3-95,-3 1 1,1 5-1,-2 3-42,0 3 1,5 2-1,-3-1 1,0 1 22,1-1 0,3 4 0,-3 2 0,2 2-10,0 2 1,-4 1-1,4 3 1,0 2 6,-2 1 0,5 5 0,-4-2 0,4 1 15,1 0 0,0-5 0,0-1 0,1-4-70,4-2 1,2-2 0,5 2 0,-1-4-114,-3-4 1,3-4 0,-3-2-1,3-1-103,2 1 0,-1-4 0,1 0-186,-1-6 1,0 0-1,1-5 1,-1-2 401,1-1 0,-1-7 0,0-1 0</inkml:trace>
  <inkml:trace contextRef="#ctx0" brushRef="#br0" timeOffset="4742">1338 224 7808,'-13'0'369,"1"-6"0,5 6 0,3 0-234,3 7 0,6 4 1,3 1-1,2 1-89,-2-1 0,7 5 0,-2 1 0,1 0-122,-1 0 1,0-1 0,1-1-1,1 0-235,1-1 0,-3-1 0,-5-2-155,2 1 0,1-6 106,1-3 1,-5-4 0,-3-4 359,-3-5 0,-5-3 0,0-4 0,-6-4 0,4-5 0</inkml:trace>
  <inkml:trace contextRef="#ctx0" brushRef="#br0" timeOffset="5528">1487 261 7808,'-9'0'35,"1"1"-147,-2 3 1,3-2-1,1 3 1,-1-1 273,0 1 0,-1 4 1,-5-1-1,1 3 27,-1 2 0,1 3 1,-2 2-1,-1 2-156,-1 2 0,-1-3 1,5 0-1,-1-1-204,1-3 0,1-1 0,1-3 0,3-1-186,2-2 0,2-5 0,7 1-24,4-3 0,3-6 0,3-4 381,3-2 0,-4-7 0,5-1 0</inkml:trace>
  <inkml:trace contextRef="#ctx0" brushRef="#br0" timeOffset="5529">1549 360 7629,'1'-7'529,"3"3"-363,4 3 0,-1 1 1,1 0-308,2 0 1,1 0-1,1 0-102,1 0 1,-5 0 0,0 0-382,2 0 0,-3 0 624,1 0 0,0-6 0,5-1 0</inkml:trace>
  <inkml:trace contextRef="#ctx0" brushRef="#br0" timeOffset="6251">1734 496 7813,'-6'0'538,"0"0"0,7 0-464,4 0 0,-3-1 1,7-2-71,0-1 1,2-4-1,2 2-44,-1-1 1,-1 3 0,-1-3 0,-2 1 23,2-1 0,-4 0 1,1-3-1,0 2-105,0-2 1,-3 3-1,3-1 6,-1-2 1,-2 4 34,-4-3 0,0 5 54,0-4 0,0 7 0,-2-1 0,0 6 33,-2 3 1,-5-3 0,5 5-1,0 0 114,-2 2 0,5 2 1,-3-1 71,3 0 1,1 1 0,0-1-74,0 1 0,1-2 0,2-2-81,1 0 1,6-7 0,-2 2 0,3-2-111,1-2 1,-4-2 0,1 0 0,0-4-121,2-1 0,0-1 0,-1-4 0,-2-1 84,2 1 0,-3-2 1,0-1-1,0-2 96,-1 2 0,-1 1 0,1 2 1,1 0 18,0-1 0,-4 1 0,3 1 0,-2 1 85,0 2 1,0 4 0,-3-3 114,3 1-161,-2 2 0,3 10 1,-6 2-1,-2 3 20,-1 1 0,-1 1 0,2 1 0,-3 1 3,-1 1 1,5 1 0,-2-3-1,2 1-105,2 1 0,-4 2 1,0-3-1,1 2-158,2-2 1,1 0 0,0 0 0,0 2-426,0-2 0,1-1 0,2-2 618,1 1 0,6-1 0,-3 0 0</inkml:trace>
  <inkml:trace contextRef="#ctx0" brushRef="#br0" timeOffset="6949">2143 583 7813,'-5'13'342,"4"-5"0,-5-1-2,1-2 1,3 5-415,-2-2 1,1 2-1,1-1-520,-3 0-527,1-7 1121,4 4 0,6-12 0,1 0 0</inkml:trace>
  <inkml:trace contextRef="#ctx0" brushRef="#br0" timeOffset="6950">2156 348 7813,'-13'0'217,"1"0"0,0-2-2300,-1-2 2083,6 3 0,7-5 0,7 1 0,6-2 0</inkml:trace>
  <inkml:trace contextRef="#ctx0" brushRef="#br0" timeOffset="6951">2280 25 8123,'-13'0'-3,"5"0"-340,0 0 1,11 0-1,1 0 1,5 2 606,4 2 0,3 1 0,1 5 1,-1-2-143,2 2 0,-3 5 1,5 2-1,-2-1-99,-3 2 0,-1-3 0,-3 4 0,-3 1 29,-4-1 0,-3 2 1,-1 3-1,0 3-46,0 2 0,-5-3 0,-3 3 1,-5-3-74,-3-1 0,1-1 1,-6 0-1,0-2-291,2-1 358,1-6 0,0 8 0,-1-4 0</inkml:trace>
  <inkml:trace contextRef="#ctx0" brushRef="#br0" timeOffset="7589">2577 224 6909,'-7'5'-92,"-2"2"0,5 5 290,1 1 1,2-1 0,2 1 0,2-1-268,1 0 1,0 1 0,-4-1-309,0 1 1,4-5 376,0 0 0,0-5 0,-4 2 0</inkml:trace>
  <inkml:trace contextRef="#ctx0" brushRef="#br0" timeOffset="8231">2577 273 7940,'13'0'-208,"-5"0"1,0 0 49,2 0 1,1 0 157,1 0 0,6-5 0,1-2 0</inkml:trace>
  <inkml:trace contextRef="#ctx0" brushRef="#br0" timeOffset="8232">2813 87 7777,'-8'0'507,"-1"0"-394,0 0 1,3 2-1,2 2 1,3 4-277,1 3 0,0 3 0,0 1 0,1 3 245,3 1 0,-2 2 0,3 4 1,-1-1-210,0 1 0,5-4 0,-5-2 0,0-1-482,1-3 1,-2-1 608,5-2 0,1-5 0,3-1 0</inkml:trace>
  <inkml:trace contextRef="#ctx0" brushRef="#br0" timeOffset="8882">2986 236 7777,'-12'0'500,"0"0"0,-1 1 0,1 2-407,-1 1 0,5 6 0,1-2 0,2 3 13,2 2 1,-3-1-1,2 0 1,2 1-58,0-1 0,6 1 1,2-2-1,1-2-36,2 0 1,2-7 0,2 4 0,-1-2-123,1 0 0,3 0 0,1-5 0,-2-2-103,-1-1 1,-2-6 0,0 2-1,-1-3 8,-2-1 1,0-1-1,-3 1 1,-1-1 128,1 1 0,-2 0 0,-4-1 0,0 1 86,0-1 0,-4 1 0,-2 0 48,-1-1 1,-1 5-1,-4 1-245,-1 2 0,1 2 0,1 7-63,3 4 0,-2-1 1,6 1-1,1 2-44,2 1 1,1-3 292,0 1 0,5-1 0,2 4 0</inkml:trace>
  <inkml:trace contextRef="#ctx0" brushRef="#br0" timeOffset="8883">3197 298 7777,'0'-12'498,"0"3"-417,0 1 1,-1 1 0,-2-2-1,-3 2-11,0 1 0,1 2 1,-3 3-1,-2-2 114,-1-1 1,2 0 0,-2 5-83,-3 3 0,-1-1 0,2 4 0,2 0-19,3 0 1,-1 1 0,4 4-87,3 1 1,0-5-1,2 0 1,0 2-59,0 1 0,2 0 0,2-1 0,4-4-174,3 0 1,-3 2 0,1-4 0,0-1 86,2-2 0,-2-1 1,-3 2-1,1 1 16,0 1 1,-3 0 165,5-4 0,-7 1 75,2 3 0,2 3 1,-2 6-80,-1-1 1,-2 0 0,1 1 0,0-1-21,3 1 1,0 0 0,-2 3 0,1 0 49,-1-1 1,2-1 0,-1 0 0,-1 1 37,-2 1 0,-1 1 1,0-5-1,0 2-62,0 3 1,-1-4 0,-3 3-1,-4-5 10,-3-3 0,-7-4 0,-2 3 0,0-2-70,-1-2 1,2-1 0,-3-2-1,3-2-283,1-2 1,-3-4 0,6-7 306,4-2 0,-2-5 0,7 3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20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50 7837,'-8'4'-417,"0"0"0,3 4 0,-1-2 0,0 1 605,3 2 1,2-2 0,1 1 0,0 2 74,0 1 0,0 3 1,1 1-1,2 3-113,1 1 0,5-2 0,-4 2 0,2 0-189,3 0 0,-5-3 1,1 2-1,-2-2-16,0 1 0,0-1 1,-3-4-346,3 1 0,-2-5-431,2 0 491,-3-5 0,-1 1 340,0-8 0,6-3 0,1-5 0</inkml:trace>
  <inkml:trace contextRef="#ctx0" brushRef="#br0" timeOffset="766">24 87 7837,'-9'-11'-568,"1"3"0,5 1 617,-1 3 1,4 2-1,4-2 1,5 3 56,2 1 0,1 0 0,0 0 0,2 0 63,3 0 0,-2 0 0,4 0 0,0 1-120,1 3 0,-5-1 0,1 5 1,-2 2-4,-1 1 0,-1 0 0,-1-2 0,-1 0 14,-2 0 0,-5 2 0,1 2 0,-3-1-21,-1 1 1,-5-1 0,-4-1-1,-3-1-98,-5-2 1,2 0-1,-5 5 1,-1-1-140,2 0 0,-3-3 0,4-3 0,1 1-331,3 0 1,-1-4-114,7 1 642,2-2 0,6-13 0,7-3 0</inkml:trace>
  <inkml:trace contextRef="#ctx0" brushRef="#br0" timeOffset="1406">395 12 7837,'-12'0'-142,"0"0"-261,-1 0 0,1 2 607,-1 2 1,2 3-1,2 7 1,1 2 53,-2 5 0,3 2 1,-1 2-1,-1 0-20,3 0 0,-4 3 0,6 3 0,1-1-108,2 0 1,2 1-1,3-4 1,6 2-147,5-1 1,0-8 0,4-3 0,-1-3-286,-3-2 0,3-4 1,-1-1-1,-2-1-278,-1-4 1,-2-2 578,1-4 0,-1-3 0,0-5 0</inkml:trace>
  <inkml:trace contextRef="#ctx0" brushRef="#br0" timeOffset="1407">606 136 7930,'-12'-5'794,"-1"3"-1016,1-2 0,0 3 1,-1 2 281,1 3 0,4 3 0,-1 7 0,0 1 158,-2 2 1,2 3 0,1-2 0,0 2-21,1 2 1,-3 0 0,6 0-1,1-2-91,2 2 0,1 2 1,1-1-1,4-2-24,3-5 1,3 0 0,3-3 0,1 1-329,1-3 0,1-7 0,-5 0 0,1-2-292,-1-2 0,0-2 0,1 0 0,-1-4 537,1-1 0,-1-6 0,0-7 0</inkml:trace>
  <inkml:trace contextRef="#ctx0" brushRef="#br0" timeOffset="2040">681 347 7824,'-5'12'330,"1"1"1,1-1-1,2 1 1,2-1-207,4 0 1,-4 1 0,3-1-298,-2 1 1,-2-1-218,0 0 0,-2-3 390,-2-1 0,3-5 0,-5 2 0</inkml:trace>
  <inkml:trace contextRef="#ctx0" brushRef="#br0" timeOffset="2041">681 223 7824,'-13'-5'270,"2"2"-216,3-5-1384,-3 5 1330,15-3 0,-3 6 0,12 0 0</inkml:trace>
  <inkml:trace contextRef="#ctx0" brushRef="#br0" timeOffset="2042">755 0 7824,'-13'0'-8,"1"0"-195,0 0 1,6 0 271,6 0 0,6 1 0,6 4 0,2 3 266,2 3 1,-2 1-1,4 1 1,-1 0-278,-1 4 0,5-2 1,-5 6-1,1 1-47,1 1 1,-4 2 0,1 0 0,-4 0 31,-3-1 0,-4 5 1,3 2-1,-2-1-53,-2 0 0,-7 0 0,-4-2 1,-5 1-231,-3-2 1,1 0 0,-6-4 0,0-2-769,2-5 1008,-4-2 0,3-2 0,-4 1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32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1 162 7739,'0'-7'1115,"1"3"-1080,3 8 0,3 2 0,4 3 0,-1-1-43,-2 2 1,0 2-1,5 4 1,-2 0-161,-3-1 1,1 3 0,-3 0 0,-1 0-98,1 0 1,-2-2 0,-4-3-558,0-1 601,0 1 1,-1-8-1,-3-5 221,-5-7 0,4-4 0,-6-7 0,4-1 0</inkml:trace>
  <inkml:trace contextRef="#ctx0" brushRef="#br0" timeOffset="653">50 112 8291,'0'-7'-259,"1"2"0,4 5 239,3 0 1,3 0 0,1 0 0,1 1 25,-1 3 0,5-1 1,1 4-1,-1 0-20,1 0 0,3 0 0,-4 1 0,-2-2 84,-2-1 1,0-4 0,-2 5 176,-3-1-217,-2-3 0,-12 7 0,-4-4 0,-5-3-68,-5 0 0,0-2 0,1 0 0,0 0-201,0 0 1,3 0 0,0 0 0,2 0-1,3 1 239,3 3 0,2-2 0,6 3 0</inkml:trace>
  <inkml:trace contextRef="#ctx0" brushRef="#br0" timeOffset="654">447 125 7932,'-13'-6'-525,"1"-2"0,0 1 0,-1 0 790,1 2 1,-1-4-88,1 5 1,0 0 0,-1 6-43,1 2 1,4 1-1,1 5 1,1-2 13,3 2 0,-2 1 0,1 1 1,1 1-6,2-1 0,1 0 0,0 1-89,0-1 1,1-4 0,3 1-47,4 0 0,3-3 1,2-2-117,-1-3 0,-4-1 0,1 0 0,0 0-289,2 0 1,-2-5 0,-1-3 125,2-3 1,1-2-1,0 1 1,-2-1 85,-1 1 0,-5 0 0,3 1 1,-2 1 197,0 2 1,2-1 394,-2-3-11,-3 5 1,5 3-226,-6 8 0,-5 3 1,1 5-1,2 1-127,0-1 1,2-4 0,-1 1 0,-2 0-498,-1 2 0,0-2-343,4-1 793,0 0 0,5-1 0,2-1 0</inkml:trace>
  <inkml:trace contextRef="#ctx0" brushRef="#br0" timeOffset="1302">558 112 8112,'-7'0'660,"-2"2"-447,5 2 0,0-1-198,4 5 0,0-4-195,0 4 0,1-5 0,3 1-4,4-2 1,-1-2 0,1 0 0,2 0 0,1-2 0,1-1 0,1-2 0,-1-1-114,1 1 0,-1-1 1,0 4-1,1-4 308,-1-1 0,1 3 0,-1-3 159,0 2 0,1-4 0,-2 4 1,-2-1-19,0 1 1,-5 1-1,3 2 368,-2-2-429,-1 3 1,-5-5 0,-2 8 0,-2 1 20,-2 1 1,0 5-1,-3-2 1,3 1 71,2 1 1,-5-1-90,2 4 1,3 1-158,0-1 1,4-4-165,1 1 1,6-7 97,2 3 1,3-8 0,1-3-1,-1-1 11,-2-2 1,2 2 0,-3-1 112,3-2 1,-3 3-1,0-1 62,2-2 1,-3 5 87,1 1-81,-5 2 0,2 4 0,-5 2-95,0 4 0,0 3-195,0 1 0,2 1-384,2-1 0,-1-5 609,5-3 0,0-2 0,5-2 0</inkml:trace>
  <inkml:trace contextRef="#ctx0" brushRef="#br0" timeOffset="1942">955 50 7922,'-7'2'-1009,"2"1"1007,-1 1 586,5 0 1,-9-3-363,6 3 1,0 3-1,2 4-90,-2-3 0,3 3 1,-3-2-91,2 2 0,2-3-109,0 0-119,0 1 1,6-3 0,1-3 0,1-4-37,0-3 0,1-6 1,3 2-1,0-2 86,1 2 0,-5-3 0,0 4 0,1-1 113,-3-1 0,4 5 1,-4-3 409,0 2-66,3 1 1,-2 5-114,-3 3 0,-3 3 1,-1 6-1,-1-1-26,-3 0 0,2-3-282,-2-1-51,3-5 0,1 1 0,1-7 33,3-1 1,-1-6-1,5 3 72,2 0 1,-3-2-1,0 3 1,0 1 83,-1-1 1,-1 1 124,3 1 16,0 2 1,3-2 44,-3 8 0,-2-1 0,-6 5-91,0 2 0,0 1 1,0 1-230,0 1 1,0-1-62,0 1 1,0-1-1071,0 0-381,5-5 1608,2-1 0,0-6 0,-1 0 0</inkml:trace>
  <inkml:trace contextRef="#ctx0" brushRef="#br0" timeOffset="2588">1364 63 7181,'1'-11'190,"2"1"162,1 2 0,2 5 1,-3-2 47,1-1 1,1 5-262,-1-3 0,-2 1-141,2-1 0,-4 2-37,-4-2 1,-3 3 0,-6 2 43,1 3 0,4-2 0,-1 3-25,0 1 1,3-4 77,2 7 0,3-5-24,1 4 0,5-1 1,4 1-1,2-2-61,1-1 1,0-2-1,2 4 1,1 0-58,2 0 1,-1-3 0,-2 3 0,1 0 197,2-1 1,-5-1-1,-4 2 1,1-1 60,-2 1 0,-2-3 1,-5 5-1,-1-1-112,-3-1 0,-3 2 0,-7-4 1,-1-1-1,-3 0 0,0 0 1,-1-1-1,1-2-603,0-1 1,-3 0 0,5 0 539,1 0 0,1-5 0,1-2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29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37 187 8692,'0'12'0,"0"0"9,0 1 0,5-1 1,0 1-1,1-1-17,-1 0 0,1-1 0,-4-1 0,4-2-493,1 2 1,-5 1-712,3 1 913,-4 1 1,-2-6 298,-4-3 0,-1-8 0,-7-3 0,1-6 0</inkml:trace>
  <inkml:trace contextRef="#ctx0" brushRef="#br0" timeOffset="659">0 150 7954,'0'-13'-7,"2"1"64,2-1 0,-2 1-179,7 0 1,-1 1 167,4 2 1,1 4 0,-1 5-1,1 0 37,-1 0 0,4 0 0,1 0 0,-2 1-78,-1 3 1,2-1 0,1 4 0,-2 0-19,-1 0 0,-2-3 0,-1 4 0,-1 0 130,-2-1 1,-5 4 0,0-3-43,-6 4 0,0-1 0,-5-2 0,-2-1-52,-1 2 1,-1-3 0,-2 0-1,-1-2-68,-2-2 1,1 3-1,4-2 1,-1-1-380,1-2 0,-1-1 0,1 0-194,0 0 0,5-6 618,3-2 0,2-3 0,4 0 0,2 1 0,4 2 0,3-1 0,7-8 0,1-2 0</inkml:trace>
  <inkml:trace contextRef="#ctx0" brushRef="#br0" timeOffset="1303">310 38 8018,'-4'8'195,"0"0"0,0-3 0,2 2 0,0-1-147,-3 1 0,1 2 0,4 3-45,0 0 0,0 1 0,0-1 0,0 1-87,0-1 1,2-4 0,0 0 0,4 2-267,1 1 0,-3-3 1,4 1-232,2 0 0,1-3 581,1-2 0,1-3 0,-1-1 0</inkml:trace>
  <inkml:trace contextRef="#ctx0" brushRef="#br0" timeOffset="1304">446 112 8575,'0'9'-6,"0"-1"7,0 1 1,2-2 0,1 2-79,1 0 0,4-2 80,-4 1 0,4-3 0,-2 1-52,1 0 1,-3-2-52,4-4 1,-5-5-82,1-4 1,-3-2 0,-1-1-26,0 0 1,0 3 0,0 1-322,0-2 19,0 5 508,0-1 0,6 6 0,1 0 0</inkml:trace>
  <inkml:trace contextRef="#ctx0" brushRef="#br0" timeOffset="1943">682 187 7954,'1'-9'-130,"2"1"99,1-1 1,0 2-1,-5-2 38,-3 0 1,2-2 0,-3 0 87,-1 2 0,4 0 0,-7 3-237,0-1 0,2 5 46,-1-2 1,3 2 105,-3 2-36,5 6 1,-1-1-18,8 3 1,-1-2-1,5-6-84,2 0 1,1 0 0,0 1 46,-3 3 0,3-1 71,-2 5 1,-4 1 0,-1 3 76,-2 1 1,-2-1-1,0 0 1,0 2 92,0 3 1,0-4 0,0 4 0,0-3 56,0-2 1,0-4 0,0 1-99,0 0 1,-2 1 0,0 0 0,-4-4-83,-1 0 1,3-2 0,-3-3 0,0 2-147,0 1 0,-1 0 0,-4-4 0,-1 0-358,1 0 0,0 0 128,-1 0 1,5-1-1,1-3 338,2-4 0,0 1 0,7-1 0,2-2 0,4-1 0,3-2 0,2 1 0</inkml:trace>
  <inkml:trace contextRef="#ctx0" brushRef="#br0" timeOffset="1944">967 100 7954,'-8'0'49,"-1"1"34,0 3 0,2-2-103,-1 2 0,5-1 0,-1 1 246,2 4 0,2-1 1,0 1-441,0 2 1,0 1-1,2 1-283,2 1 0,-1-6-361,5-3 858,0-3 0,-1-1 0,-1 0 0</inkml:trace>
  <inkml:trace contextRef="#ctx0" brushRef="#br0" timeOffset="2588">979 1 7698,'-11'1'0,"2"2"-294,0 1 1,3 2 0,-4-2 243,2 4 1,5-1-1,-1 1 1,2 2-101,2 1 1,6 0 0,1-2 149,0 0 0,9 4 0,-2 7 0</inkml:trace>
  <inkml:trace contextRef="#ctx0" brushRef="#br0" timeOffset="2589">1103 125 7937,'0'-9'587,"0"1"1,0 4-842,0-4 206,0 5 0,0-1 0,0 8-26,0 4 1,0-1 103,0 1-56,0 1 0,2 2-42,2-3 1,-1-2 0,4-8-1,-1-1 2,1-1 0,0-1 0,3 2 1,-2-3 90,2 0 0,-3 3 1,1-1 227,2 2 1,1 2 43,1 0 0,-4 2 0,-1 2-252,-1 4 1,2 3-1,-4 2-384,-1-1 1,2-4-1,1-1 339,1-1 0,1 3 0,4-2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40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199 471 7473,'-8'-4'0,"-1"-2"-183,0 0 1,2 1 0,-2-1 0,1-1 394,1 0 0,-4 4 0,3-2 29,-3-1 0,-1 5 0,-1-3-55,1 2 1,4 2-191,-1 0 0,5 6 2,-4 2 0,5-1 0,-1 1-65,3 2 0,1-3 51,0 1 0,1-5 0,2 2 5,1 1 1,6-5-42,-2 3 1,-1-2-198,1-2 166,0 0 1,0 0 60,1 0 0,-5 4 1,3 1 79,-2 2 0,1-3 0,-3 4-8,1 2 1,1-3 0,-2 1 0,1 2-14,-1 1 0,2 3 0,1 1 0,-1 1 0,1-1 1,-2-1-1,-3-1 1,2-1 17,1 0 1,0 1 0,-4-1 6,0 1 0,-1-2 1,-3-3-1,-3-3-4,0 1 0,-4-5 0,3 3 0,-5-2-24,-3-2 0,2 0 0,-2-2 0,2 0-119,1-2 1,1-6 0,0 2-140,-1-3 0,6-2 0,2 2 0,1 2-255,0 0 0,-1 5 0,7-4 479,2-2 0,3 5 0,5-1 0,1 2 0,-1 0 0,0-6 0,1 3 0</inkml:trace>
  <inkml:trace contextRef="#ctx0" brushRef="#br0" timeOffset="658">273 533 7907,'7'0'503,"-1"0"-251,-6 0 0,0 1-142,0 4 0,0-3-236,0 7 1,0-1-137,0 4 0,-2-5 1,-1-1-984,-1-1 1245,0-3 0,4 3 0,0-5 0</inkml:trace>
  <inkml:trace contextRef="#ctx0" brushRef="#br0" timeOffset="1309">273 384 6535,'0'7'949,"0"0"-2070,0-3 1121,0-2 0,2 7 0,2-5 0,-3 1 0,5-5 0</inkml:trace>
  <inkml:trace contextRef="#ctx0" brushRef="#br0" timeOffset="1310">484 322 7645,'-6'11'-213,"-2"-2"0,-2 2 0,1-4 0,1 1 622,-2 0 0,3-4 0,-1 4 0,-1 2-343,3 1 1,-4 2 0,6-1 0,1 2 27,2 2 1,1-2 0,0 3 0,0-4-48,0 0 0,1-1 1,3 1-1,4-2-219,3-3 0,3-3 1,1-5-1,2 0-147,-2 0 1,3 0 0,-1 0 0,-1 0-80,2 0 1,-4-5-1,2-3 398,-2-3 0,4-2 0,1 1 0</inkml:trace>
  <inkml:trace contextRef="#ctx0" brushRef="#br0" timeOffset="1973">595 409 7907,'-12'0'-442,"0"0"0,3 0 1,2 2 603,2 2 0,1-2 1,5 5-1,3 0 8,5 0 0,2-3 0,1 4 0,0 1-92,1-2 0,-1 4 1,1-3-1,-1 2-181,0-2 0,-1 3 1,-1-4-126,-2 0 0,1 2 0,3-3-125,0 1 0,-3-5 0,-1 3 353,2-4 0,1-7 0,1 0 0</inkml:trace>
  <inkml:trace contextRef="#ctx0" brushRef="#br0" timeOffset="1974">757 459 7907,'-6'-9'12,"-2"1"0,1 5 0,-1-1 171,-2 3 0,-1 1 1,-1 0-193,-1 0 0,1 5 0,-1 2 0,2 2 19,3-1 1,-3 0 0,4 5-178,0-1 1,-2 0-375,5 1 1,5-6 0,7-3 540,3-3 0,7-6 0,1-2 0</inkml:trace>
  <inkml:trace contextRef="#ctx0" brushRef="#br0" timeOffset="2654">819 285 7907,'-6'-8'-11,"-2"0"252,-3-1-73,4 3 0,7 6 0,8 8 0,2 3-114,-2 1 0,7 1 0,-2-1 0,0 0-27,1 1 0,-1-1 0,0 1 0,1-1-16,-2 0 0,4 1 0,-8-1 0,2 1 10,-2-1 1,1 0 0,-4 1 0,-3 1-44,0 2 0,-2-2 1,0 2-1,-2-2-26,-2-1 1,-3-5 0,-5-1 0,-1 0-188,1-1 0,0-3 0,1 3 1,1-2-1,2 0 0,-2-1 235,-1-2 0,4-6 0,2-2 0</inkml:trace>
  <inkml:trace contextRef="#ctx0" brushRef="#br0" timeOffset="2655">1339 360 7968,'-8'0'299,"0"0"-71,-2 0 1,3 0-143,-1 0 1,5-2-1,0-1-78,6-1 1,4 0 0,5 4-131,1 0 1,-1 0-1,1 0 39,-1 0 1,-4 0-1,0 0-821,2 0 0,-3 4 904,1 0 0,-5 1 0,8 0 0,-4 2 0</inkml:trace>
  <inkml:trace contextRef="#ctx0" brushRef="#br0" timeOffset="3319">1352 459 7931,'-9'0'275,"4"0"129,3 0 1,1 0-1,9 0-600,2 0 0,1 0 0,1 0 0,1 0-414,-1 0 1,0 0 609,1 0 0,5 0 0,1 0 0</inkml:trace>
  <inkml:trace contextRef="#ctx0" brushRef="#br0" timeOffset="4002">1624 347 7933,'-1'7'563,"-3"-3"-452,2-2 1,-2-2-232,8 0 0,-1 0 0,5 0 0,1-2-136,-3-2 0,6 3 0,-4-3 15,3 2 0,1 2 0,-1-1 0,-1-2 241,-2-1 0,0 0 0,5-2 0,-1-1 0</inkml:trace>
  <inkml:trace contextRef="#ctx0" brushRef="#br0" timeOffset="4651">1909 161 9501,'2'13'101,"2"-1"1,-3 0 0,3 1 0,-2-1-289,-2 1 1,0-1 0,1 0 0,2 1-86,1-1 1,0 1-1,-3-1 1,2 0-1,3 1 1,-1-1 0,1 1 271,-4-1 0,5 0 0,0 1 0</inkml:trace>
  <inkml:trace contextRef="#ctx0" brushRef="#br0" timeOffset="5304">1798 484 7933,'-9'0'-104,"1"0"1,5-2 0,1-1 337,4-1 1,1-1-1,7 2 1,2-1 18,3 1 0,7-2 0,-1 0 0,3 1-236,0-1 1,1 3 0,0-2-1,0 3-204,-1 1 1,1 0 0,-1 0-1,-2 0-92,-2 0 1,-5 0-1,2 0-1237,-3 0 1516,-7 0 0,4 0 0,-4 0 0</inkml:trace>
  <inkml:trace contextRef="#ctx0" brushRef="#br0" timeOffset="5954">1823 657 7933,'-7'-8'251,"3"0"0,4 1 0,4-3-129,4 2 0,3 4 0,3-3 0,1 1-36,1 3 1,2-2-1,-3 1 1,2 1-35,-2 2 0,-1 1 0,-2 0 0,1 0-246,-1 0 0,-4 0 0,-1 1 131,-1 3 1,-2 3 0,-4 5 0,0 1 0,-2-1-1,-2 1 1,-5-1 0,-5 0 5,-3 1 1,1-1 0,3 1 0,1-2 95,0-3 0,-1 3 0,1-4 0,1 1 81,3 0-90,-3-5 1,11 3-1,0-6 1,8-2-37,7-2 1,0 1 0,6-5 0,-1 0-165,0 1 0,3-4 1,-2 3-1,2-2-438,2 2 1,-4-2 607,-1 6 0,-5-6 0,3 3 0</inkml:trace>
  <inkml:trace contextRef="#ctx0" brushRef="#br0" timeOffset="5955">2417 260 8040,'0'-6'862,"-1"0"-682,-3 6 1,3 1 0,-4 4 0,4 3-99,1 3 1,-1 1 0,-2 2-1,-1 3-31,1 3 1,0-1-1,1 2 1,-3 0-176,3-2 1,0 4-1,1-3 1,-2-1-322,-1-2 1,0-4-1,4 0-988,0-1 1433,5-5 0,2 4 0,6-4 0</inkml:trace>
  <inkml:trace contextRef="#ctx0" brushRef="#br0" timeOffset="6611">2603 372 7933,'-12'0'-535,"4"0"0,-1 0 886,0 0 1,-2 0-175,-2 0 1,5 1 0,1 3 0,2 5 0,2 2 93,2 1 0,1 1 0,1-2-209,3-3 0,3 1 1,5-4-1,1-3-79,-1 0 1,5-2 0,-1 0 0,-1 0-97,-1 0 0,-1 0 0,-1-2 0,0 0 3,1-3 0,-2-4 1,-2 1 77,0-3 1,-7 2 0,3 1 0,-5-2 18,-5-1 0,3 3 0,-7 0 0,0 0 7,-2 1 1,-2 0 0,1 4 0,0-1-180,-1 1 0,5 2 1,0 1-131,-2 0 0,5 1 1,-1 2-1,2 2 315,0 2 0,0 2 0,9 3 0,2 0 0</inkml:trace>
  <inkml:trace contextRef="#ctx0" brushRef="#br0" timeOffset="6612">2926 372 8010,'-13'-11'117,"2"1"0,2 3-442,0 2 1,5-3 0,-4 2 423,-2-1 0,-1 5 0,-1-3 58,0 4 1,3 2 0,1 2 0,0 3 34,1 1 0,-4 1-204,3 4 0,2 1-38,2-1 1,8-4 0,4-1-64,3-1 1,2-2-1,-1-4 1,1 0-15,-1 0 0,0 4 1,1 0 92,-1-1 1,0 0-1,1-1 66,-1 2 0,-3 6 1,-1-2 61,1 3 1,-3 2-1,-1-1 1,0 1-19,-1-1 1,4 0 0,-4 2 0,0 1 102,2 2 1,-5 3 0,3-2 0,-1 0 0,1 0 0,-2 3 0,2-5 1,-3-1-10,-1-1 0,-1-1 0,-3-2-48,-5-3 1,-2 2 0,-3-6 0,-1-2-199,-1 0 1,-5-2-1,5-2 1,-1 0-404,-1-2 1,4-6 0,-2 2 477,2-3 0,2-7 0,-1-2 0</inkml:trace>
  <inkml:trace contextRef="#ctx0" brushRef="#br0" timeOffset="7300">3112 25 7908,'-9'0'-150,"1"0"1,5 1 490,-1 3 0,3 3 0,1 6 0,1-1-148,3 0 1,-1 2-1,4 1 1,0 3-78,0 2 0,-3-1 0,3 3 0,0-1-67,0 1 0,-3 1 0,3 0 0,-2-1-30,-2-1 0,2 0 0,-1 2 0,-1-1-44,-1-1 1,-2-6 0,1 2 0,2-2-242,1 1 1,1-2-149,-1 3 0,-2-8 0,3-2-347,1-1 1,-5-4 230,3-6 0,-1 1 530,1-5 0,-2 0 0,3-4 0</inkml:trace>
  <inkml:trace contextRef="#ctx0" brushRef="#br0" timeOffset="7955">3471 174 7896,'-12'-6'0,"-1"-1"-570,1 0 1,-1-2 692,1 5 1,4-1 1,0 5 0,3 0 0,-1 2 0,-1 1 16,0 1 1,3 5 0,-5-2-1,1 2 42,1-1 0,-2 0 1,3 4 33,-1 1 1,4-1 0,-1 1-185,3-1 1,1 0 0,1 1 0,3-1 0,5 1 0,2-2 0,1-2-92,1 0 0,0-3 1,2 4-1,2-3 7,-2-2 0,-1 5 1,-2-2-2,1 3 0,-2-2 0,-3-1 1,-3 0 44,1-1 0,-5 4 1,2-4 31,-6 0 0,1 2 0,-7-3 0,0-1-16,-2 1 1,-2-2-1,1-4 1,-1 0-216,1 0 1,0 0-1,-1 0-445,1 0 1,4 0 650,-1 0 0,7 0 0,-4 0 0</inkml:trace>
  <inkml:trace contextRef="#ctx0" brushRef="#br0" timeOffset="8599">3607 459 7975,'-8'0'226,"1"1"-471,2 3 1,-4-1 464,5 5 1,0-4 0,4 5-197,0 0 1,0-2 0,0 1-249,0 2 1,2-4-1095,2-2 1318,-3-3 0,5-1 0,-6 0 0</inkml:trace>
  <inkml:trace contextRef="#ctx0" brushRef="#br0" timeOffset="8600">3620 236 7896,'-13'0'-293,"1"-2"1,0-1-900,-1-1 1192,6 0 0,2 4 0,5 0 0</inkml:trace>
  <inkml:trace contextRef="#ctx0" brushRef="#br0" timeOffset="9240">3731 13 7862,'0'-7'241,"0"1"0,2 7 0,0 4 1,3 3-6,-3 3 1,4 1-1,-1 2 1,1 3-90,-1 3 1,4 0-1,-4 2 1,1 2-78,-1 4 0,3 6 0,-2-2 0,-1 1-85,1 0 0,0-1 0,-4 1 0,2-3-71,-1 0 0,-1-3 0,-2 2 1,1-5-261,3-3 0,-3-2 1,4-4-1,-4 2-956,-1-2 1302,0-7 0,5 3 0,2-4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50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13 286 7433,'-7'-6'-826,"1"4"1447,6-7 0,2 7-601,2-3 1,3 0 0,5 1 0,0 1 0,1 2 0,-1 1 0,1 0 0,-1 0 0,0-2 0,1-1 0,-1-1-458,1 2 0,-1 0 1,0 2 436,1 0 0,5-5 0,1-2 0</inkml:trace>
  <inkml:trace contextRef="#ctx0" brushRef="#br0" timeOffset="655">273 13 7772,'0'-7'337,"0"2"0,0 6 0,1 2 0,2 2-316,1 2 0,5 2 0,-5 3 0,0 0-245,1 1 1,-3-1-1,2 2 1,-1 1-77,1 2 1,-3-1 0,3-2 0,-2 1-216,-2 2 0,0-5 515,0-4 0,5 0 0,2 5 0</inkml:trace>
  <inkml:trace contextRef="#ctx0" brushRef="#br0" timeOffset="1298">546 63 7892,'-13'7'-207,"1"-3"0,4-3 0,-1-1 258,0 0 0,-2 6 1,0 2-1,1 3 1,3 3-1,0 2 0,2 5 200,-1 2 0,-3 3 0,2 2 0,-2 2-195,1 2 0,1 1 0,-2 4 1,0-1-89,0-3 1,2-3 0,0-5-1,1-1-120,4-4 0,0-2 1,1-5-513,-3-1 0,2-4 664,-2 0 0,-3-10 0,1 0 0</inkml:trace>
  <inkml:trace contextRef="#ctx0" brushRef="#br0" timeOffset="1299">409 435 8569,'13'-6'145,"-1"5"1,1-3-1,-1 2-91,0 2 1,1-4-1,-1 0 1,0 1-39,1 2 0,-1 1 1,1 0-78,-1 0 0,-1 1 0,-1 2 12,-2 1 0,-5 2 1,1-2 57,-3 4 0,-1-1 0,0 1 0,-1 2 25,-3 1 1,1 0-1,-4-2 1,0 0 83,0 0 0,-1 2 0,-3 2-43,3-1 0,-2-4 0,6 1-99,1 0 1,2-2-3,1 1 0,1-5 0,3 1-185,5-2 0,2-4 1,2 0-1,4-4 211,4-1 0,8-1 0,2-4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45.5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32 6955,'0'-4'296,"-1"1"408,-1 0-425,1 1 1,-1 2-248,2 2 1,0 0 0,-1 2 0,-1 1-46,0 1 0,0 0 0,2 1 0,0-1 3,0 0 0,0 1 0,0-1-15,0 1 0,0-3 0,0 0 75,0 1 1,0-1 26,0 0 0,3-3-51,1 2 0,0-3 0,0 0-25,1 0 1,1 0-1,0 0-68,1-3 1,-1 3 0,0-2 0,1 0-206,-1 0 0,-1 1 0,-1-1-175,1 2 1,-2 0 446,2 0 0,-4 2 0,2 2 0</inkml:trace>
  <inkml:trace contextRef="#ctx0" brushRef="#br0" timeOffset="610">90 26 7105,'-4'0'2486,"2"1"-2347,2 1 0,0 1 1,0 4-1,0 0-107,2 1 0,-1 0 1,1 2-1,-1 0-30,-1 0 1,1 0 0,0 1 0,1-3-379,0 0 0,-2 1-138,0 2 0,1-4 0,1-2-375,3-1 1,-2-3 888,1-3 0,1-1 0,1-4 0</inkml:trace>
  <inkml:trace contextRef="#ctx0" brushRef="#br0" timeOffset="1179">263 26 8107,'-3'-1'1357,"0"-1"-981,0 1 1,1-1-82,-2 2 0,2 0-337,-2 0 0,2 0 0,-1 2 0,1 1-41,0 0 1,-2 1 0,1 2-1,0-1-21,0-1 1,1 1-15,-1 1 0,3 0 33,-2 1 1,2-4 62,2 0 1,1-3 0,4 0 0,-1 0-23,0 0 0,1 0 1,0 0-1,1 0 13,0 0 1,1-2-1,-3 0 1,1 1 11,-1 0 1,-2 1 0,1 0 73,0 0 0,0 1 1,1 1 29,-2 2 0,-1 0 0,-3 0 0,0 1 43,0 1 1,0 0 0,-3 0 0,-1 1-50,-2-1 1,0 1 0,0-1-1,-1 0 49,1-2 0,-1 1 0,-1-2 1,-1 0-195,1 0 0,3-1 1,1-2-406,-1 0 1,0-1-1,1-1-12,2-2 1,1-3 0,1-1 0,0 0 482,0 0 0,3-2 0,0 0 0</inkml:trace>
  <inkml:trace contextRef="#ctx0" brushRef="#br0" timeOffset="1758">263 26 8011,'-6'0'-224,"-1"0"784,4 0 1,1-2-261,4 0 0,1-3 0,4 3-156,-1-2 1,1 3-1,-1-2 1,0 3-131,1 0 1,-1 0 0,1 0-362,-1 0 0,0 0 0,1 0 0,-1 0-1440,1 0 1787,-1 0 0,1-3 0,-1-1 0</inkml:trace>
  <inkml:trace contextRef="#ctx0" brushRef="#br0" timeOffset="2337">449 58 8085,'-2'-4'192,"0"-1"0,0 1 44,2-2 0,0 2 314,0-1-395,0 4-159,0-2 1,0 4 8,0 1 1,0-1 0,0 4 0,0 0 42,0 0 1,0 2 0,0-1 0,0 0 41,0 1 1,0-1-1,0 1 1,0 1 113,0 1 1,0-1 0,0-1-185,3-1 1,0 0-1,3-1 1,-1-2 19,-1 0 1,0 2 0,3-3-102,-1-1 1,1 0 0,-2-2 0,0-1-104,0-2 1,-3 0 0,1 0 0,0-1-49,-1-1 1,0 2 0,1 0 72,-2-1 1,0-1 0,-1 0 75,0-1 0,0 3 299,0 0 1,-1 2 38,-1 0 1,0 1-1,-2 1 65,-1 0 0,2 2 1,-1 1-106,1 1 1,-1 0-442,2 3 1,0-3 0,1-1-1994,-1 0 2199,1 2 0,1-4 0,4 2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5:53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63 526 7056,'-4'9'-339,"0"-1"1,-5-4-1,4 4 476,-2 2 1,3 2 0,-3 3 0,0 2 138,0-2 0,4 4 1,-1 1-1,3 0-14,1 1 1,1 0-1,3 3 1,5 0-166,2-4 0,1 4 1,1-5-1,-1 2-50,0-1 1,1-4-1,-1 2 1,1-2-162,-1 1 1,0-1 0,1-5-1,-2-1-841,-3-2 432,3-5 1,-8 2 79,5-5 0,-5-5 443,1-3 0,3-9 0,0-2 0</inkml:trace>
  <inkml:trace contextRef="#ctx0" brushRef="#br0" timeOffset="766">224 687 7864,'0'-8'312,"0"0"0,0 4 26,0-4 1,1 5-172,4-1 0,1 6 1,7 4-1,-1 1-85,1 2 0,-5 2 0,0 2 0,2-1-223,1 1 1,1 3 0,1 1-1,-1-2-150,0-1 1,1-2-1,-2 0 1,-2-1-195,0-2 0,-1 0 0,4-5 485,1-1 0,-1 4 0,1 0 0</inkml:trace>
  <inkml:trace contextRef="#ctx0" brushRef="#br0" timeOffset="1516">447 687 7864,'-12'0'9,"-1"2"0,1 1 1,1 2-395,3 2 0,-3-3 0,4 4 0,-1 2 688,-1 1 0,1 1 0,-3 1 1,1 1-114,2 2 1,0-2-1,-3 4 1,1-2-132,2 1 1,4-1-1,-3-3 486,1-1-67,2 1 1,6-7-479,2-1 0,8-15 0,7-4 0</inkml:trace>
  <inkml:trace contextRef="#ctx0" brushRef="#br0" timeOffset="1517">534 762 7864,'-8'0'366,"-1"0"0,8 0 0,1-2 0,7 0-299,4-2 1,1-1 0,1 5 0,-1 0-215,1 0 1,3 0 0,1 0-402,-2 0 1,-1 0-1,-2 0-623,0 0 1171,-5 0 0,4 0 0,-4 0 0</inkml:trace>
  <inkml:trace contextRef="#ctx0" brushRef="#br0" timeOffset="2297">906 675 10017,'0'12'60,"-2"-3"1,0-1-1,-2 2 1,1 1-231,1 1 0,2 0-898,0 1 157,0-1 607,0-5 1,0-3 0,2-7 230,2-1 1,-3-5 0,5 2 0,-2-1 116,0-1 1,4 1 0,-2-3 92,1 3 1,-3-2 91,4 6 24,0 0 0,1 5-79,-1 3 0,-5-1 0,1 5-63,-3 2 1,-1-3 0,0 1 97,0 2-187,0-5 0,2 5-102,2-6 0,-2 0 0,5-5 1,0-2-80,0-1 0,-3-4 0,5 2 0,-1-1 58,-1-2 1,4 2 0,-3-2 0,3 1 66,1 1 0,1-2 0,-1 3 174,1-1 0,-5 5 209,0-3 1,-1 5-6,1 5 1,-1-3 0,-4 7-161,1 0 0,0 2 0,-4 2 1,0-1-157,0 0 1,0 1-1,0-1 1,0 1-376,0-1 0,-4 0 1,0 1 110,1-1 0,0-1 236,-1-3 0,-3 3 0,-5-4 0</inkml:trace>
  <inkml:trace contextRef="#ctx0" brushRef="#br0" timeOffset="2298">1302 849 7864,'-12'0'-71,"0"0"-76,-1 0 0,6 1 706,3 3 0,3-1-1007,1 5 49,0 0 0,1-1 399,3-3 0,-2 3 0,3 0 0</inkml:trace>
  <inkml:trace contextRef="#ctx0" brushRef="#br0" timeOffset="3231">1265 700 7864,'-12'-4'-110,"1"-2"0,1 1 1,5-1-1,3 3 110,8 2 0,3 1 0,4 0 0</inkml:trace>
  <inkml:trace contextRef="#ctx0" brushRef="#br0" timeOffset="3232">1426 477 7448,'0'-13'953,"-5"6"-513,4-4 0,-5 11-278,6 0 1,4 2-1,2 6 1,-1 2-115,1 1 0,3 1 0,0 2 0,0 1-8,-1 2 0,4 5 1,-4-2-1,1 4 32,0 0 0,2 1 0,-4 1 0,1 2-69,0 1 1,-5 0 0,1-4 0,-3-1-35,-1 1 0,-1-1 0,-3-4 0,-3-2-115,0 0 0,-8-6 0,3 2 1,-2-4-67,0 0 0,2-5 0,-1-1 0,1-2-1929,-1-2 2141,1 0 0,0-6 0,-1-1 0</inkml:trace>
  <inkml:trace contextRef="#ctx0" brushRef="#br0" timeOffset="4133">1625 427 7695,'0'-7'80,"0"2"0,0 6 0,0 3-2,0 5 1,0 2 0,0 1-1,1 0-91,3 1 1,-2-1 0,2 1 0,-3-1-22,-1 0 0,0 1 0,0-1 0,0 0-78,0 1 0,-1-1 0,-2 1-848,-1-1 960,0-5 0,-2-2 0,-1-5 0</inkml:trace>
  <inkml:trace contextRef="#ctx0" brushRef="#br0" timeOffset="5061">1550 415 7669,'-12'0'-21,"5"0"1,3-4 172,8-1 1,3 1 0,5 4-220,1 0 1,3 0 0,1 0-1,-2 0-214,-1 0 1,2 0 0,1 0 0,-2 0 280,-1 0 0,4 0 0,1 0 0</inkml:trace>
  <inkml:trace contextRef="#ctx0" brushRef="#br0" timeOffset="5062">2034 588 7804,'0'-12'-1108,"4"-1"1261,0 1 1,0 4 191,-4 0 0,-1 1-198,-3-2 0,-3 4 0,-6 5 0,1 0-22,0 0 1,-1 0 0,-1 0-1,-1 1-94,-1 3 0,-1-1 0,5 4 0,-1 0-45,1 0 1,0 0 0,1 2 0,1 0-7,2 0 0,4-2 0,-3 1-41,1 2 0,3 1 0,8 1 66,3 1 1,3-5 0,0 0-1,0 1 34,1-2 0,-2 4 0,6-5 0,-2 3 5,-1-1 0,-1-1 0,0 2 1,1 0-32,-1 0 0,1 1 0,-1 0 0,-1-2-1,-3 2 0,2 1 25,-6 1 0,-1 0 0,-7-1 12,-5-2 1,-2-4-1,-2-5 1,-3 2-1,0 2 1,-5-3-1,3 3 1,0-2-98,1-2 0,-4-2 0,4-1 1,2-1-247,1 2 1,3-5-1,2-2-1119,1-2 1413,5-1 0,8-6 0,9-1 0</inkml:trace>
  <inkml:trace contextRef="#ctx0" brushRef="#br0" timeOffset="5851">2183 514 9813,'5'-7'-316,"-2"2"-333,5 5 1,0 0 232,5 0 1,-5 0 415,0 0 0,0 5 0,5 2 0</inkml:trace>
  <inkml:trace contextRef="#ctx0" brushRef="#br0" timeOffset="5852">2406 415 7691,'-7'-6'501,"-4"5"-289,9-5 0,-3 12 0,5 2 0,0 5-85,0 3 1,-2-1 0,0 4-1,-2 1-493,1-1 0,1 0 1,2 3-1,0-2 366,0-2 0,0 4 0,0-3 0</inkml:trace>
  <inkml:trace contextRef="#ctx0" brushRef="#br0" timeOffset="6750">2604 440 7828,'5'-7'-296,"-3"0"0,2 3 183,-3-5 561,-1 4 0,-1-1-344,-3 6 1,-3 0 0,-5 2 33,-1 2 0,2 3 0,1 5 1,2 1-2,-1-1 1,-1 2-1,0 1 1,2 3-89,-2 1 1,-1 2 0,-1 3-1,0 3-52,-1 2 0,2-3 0,2 3 0,2-3-11,1-1 0,2-1 1,4 0-1,1-2-211,4-1 0,1-8 1,7 1-1,-1-4-136,1-1 0,-1-3 0,0-1 0,2-1-226,3 1 0,-2-1 587,5-4 0,1 0 0,4 0 0</inkml:trace>
  <inkml:trace contextRef="#ctx0" brushRef="#br0" timeOffset="7634">2678 625 7410,'7'2'-268,"-1"1"1,-1 2 598,3 2 1,3 1-1,2 5 1,1 0-254,2 4 0,-1 1 1,6 4-1,0-3-48,-2-1 0,3-1 0,-6-4 0,0 1-424,-3-1 0,0 0-616,-1-9 1010,1 1 0,-7-11 0,0-1 0</inkml:trace>
  <inkml:trace contextRef="#ctx0" brushRef="#br0" timeOffset="8480">2914 650 7828,'-2'7'74,"0"-1"1,-4-1 0,-1 3-1,-2 3 1,-2 2 0,-2-1 0,-1 2-1,-2 3 216,-5 3 0,-2-1 0,-2 1 0,2-2-299,2-3 1,-1 1-1,5-2 1,2-3-1534,2 0 274,6-5 1268,7-1 0,12-16 0,7-3 0</inkml:trace>
  <inkml:trace contextRef="#ctx0" brushRef="#br0" timeOffset="8481">3013 737 7828,'-7'0'-116,"3"-1"1,8-2 367,4-1 1,3 0-1,2 4 1,-1 0-453,1 0 0,-1 0 1,0 0-1,1 0-194,-1 0 1,1 0 393,-1 0 0,0-6 0,1-1 0</inkml:trace>
  <inkml:trace contextRef="#ctx0" brushRef="#br0" timeOffset="9322">3199 576 8059,'0'-7'53,"0"1"1,0 8 117,0 2 1,0 3-1,0 5 1,0 1-71,0-1 0,0 0 0,-1 1 0,-2-1 43,-1 1 0,0-5 1,4 0-72,0 2 1,-5 1-21,1 1-332,0 1 121,4-6 0,4-7 0,2-7 0,-1-2-49,1 1 0,2 0 0,-2-3 0,0 1 171,4 2 1,-3 1 0,1-3 0,2 2 0,1-2 1,-3 5-1,0-1 50,2 1 0,1 4 62,1-4 0,1 4 1,-2 2 21,-3 4 1,-2-3 0,-6 7 147,0 0 0,0 2 48,0 2 0,0-5 63,0 0-382,0-5 0,1 2 0,2-6-96,1-3 1,4 1-1,-2-5 51,1-2 0,1-1 0,4 0 35,1 3 0,-1-3 1,0 4 139,1 0 1,-5 2 0,0 5 24,2 0 1,-3 1 0,0 3-44,-2 4 0,-1 3 0,-2 2 0,1-1-119,1 1 0,0-1 0,-4 0-213,0 1 0,0-1 0,0 1-350,0-1 0,1-1 1,2-1-853,1-2 1446,6-5 0,-3 2 0,5-5 0</inkml:trace>
  <inkml:trace contextRef="#ctx0" brushRef="#br0" timeOffset="10132">3658 749 7852,'0'9'603,"0"-1"1,0-4-489,0 4 0,0-4 1,0 5-1,0 0 0,0 2 1,0 2-2087,0-1 1971,0 1 0,0-7 0,0 0 0</inkml:trace>
  <inkml:trace contextRef="#ctx0" brushRef="#br0" timeOffset="10133">3670 576 7863,'-17'-6'-426,"1"-2"155,-1-3 1,12 4-1,5 3-39,7 3 0,0 5 310,1 0 0,0 6 0,5-4 0</inkml:trace>
  <inkml:trace contextRef="#ctx0" brushRef="#br0" timeOffset="10134">3769 254 8805,'0'8'724,"1"0"-577,4 2 0,-3 1 0,7 3 0,-1 1-84,-1 1 0,2 2 0,-3-1 0,1 3 8,2 4 0,-3 1 0,-1-1 0,0 1-20,-1 0 0,0 0 1,-4-1-1,0 1-55,0 0 0,0 0 1,0 0-1,-2-1-154,-2 1 0,2-4 0,-5-2 1,0-1-160,0-3 1,3-1-1,-4-2-758,-2 1 1075,4-6 0,-5-2 0,4-5 0</inkml:trace>
  <inkml:trace contextRef="#ctx0" brushRef="#br0" timeOffset="11062">3980 464 7855,'-7'2'-148,"1"0"-354,1 3 1,4 0 0,-4-1 669,4 4 0,1 4 0,0 0 0,0 0-57,0 1 1,1-1 0,2 0 0,1 1-194,-1-1 0,0 1 0,0-1 0,1 0-102,-2 1 1,0-5-1,-2 0 184,0 2 0,0-4 0,0-1 0</inkml:trace>
  <inkml:trace contextRef="#ctx0" brushRef="#br0" timeOffset="11997">3893 613 7855,'-7'-5'-493,"-1"3"359,8-2 0,3 3 1,9 1-1,2 0 255,2 0 1,-2 0 0,3 0 0,-2 0-344,1 0 0,-2 0 0,3-2 222,-4-2 0,0 3 0,-1-5 0</inkml:trace>
  <inkml:trace contextRef="#ctx0" brushRef="#br0" timeOffset="11998">4104 316 6973,'5'12'339,"-2"0"1,4 1 0,-2 1-227,-2 2 0,3 3 0,-2 6 0,-1 1-101,-2 3 1,-1-1-1,0 3 1,-1 0-92,-4-4 0,3 4 1,-5-2-1,0-3-136,0-4 1,4 0 0,-2-6-235,-1-1 0,6-2-169,0-5 618,6-2 0,12-12 0,1-1 0</inkml:trace>
  <inkml:trace contextRef="#ctx0" brushRef="#br0" timeOffset="12825">4277 613 7855,'-12'-4'-543,"-1"0"1,1 0 438,0 4 0,5 1 352,3 3 0,2 3 0,1 4 0,-2-1 16,-1-2 0,0 0 0,4 5-153,0-1 1,0-4 0,1-1-57,3-1 1,3 2-150,6-4 0,-1 0 0,0-4-148,1 0 1,-1-5 221,1-4 0,-5-2 1,-1-1-1,-2 0 1,-2-1-1,-2 1 0,-2-1 1,-3 2 88,-4 3 1,1-1-1,-1 4-199,-2 3 0,-1 0 1,0 4-83,3 2 1,2-1 0,6 5-558,0 1 769,0 2 0,6 2 0,0-1 0</inkml:trace>
  <inkml:trace contextRef="#ctx0" brushRef="#br0" timeOffset="12826">4438 650 7855,'-12'-11'41,"0"3"0,3-3 1,1 3 67,-2-3 1,1 2 0,-1 3-231,2 0 1,4 2-25,-4 4 1,1 1 174,-2 3 0,4-1 1,5 5-138,0 2 0,0-3 20,0 1 1,5 0 25,4 5 0,-2-2 0,-1-1 0,1-4 74,0 0 1,-4 4 0,2-4 0,0 3 47,-1-1 0,0 0 0,-3 6 1,2 1 76,1 2 1,0 1 0,-2-3 0,0 3-21,2 1 1,1-3 0,-5 5-1,0 0-24,0-2 0,0 0 0,0-4 0,0 2 16,0-2 1,0-1-1,-2-3-73,-2-3 0,1 2 0,-6-6 0,-4-1-45,-2-2 1,-3-6 0,3-4 0,-3-2-224,-1-1 1,2 0 0,-2-2 0,1-1-36,3-2 0,3-1 0,2 3 0,3-2-811,2 2 1077,0 2 0,5-5 0,0-2 0</inkml:trace>
  <inkml:trace contextRef="#ctx0" brushRef="#br0" timeOffset="12827">4476 365 8528,'5'14'70,"3"1"21,3 2 1,2 5-1,-1-2 1,-1 4-102,-3 1 1,3-1-1,-4 2 1,0 2-7,-3 1 0,-2-2 0,-2-4 0,0-4-71,0-1 1,0-2-501,0-3-473,-6-6 1060,5-7 0,-10-7 0,4-6 0</inkml:trace>
  <inkml:trace contextRef="#ctx0" brushRef="#br0" timeOffset="13724">4513 390 7748,'4'-8'-180,"0"-1"1,6 5 135,-2-4 0,-1 4 0,1-3 163,2 2 1,-1-1 0,1 3 1,-2-1 0,1 0 0,3 4-126,0 0 0,1 0 0,-1 1 29,1 3 0,-7-1 0,0 4 0,-2 0 63,0 0 1,0-3-1,-4 4-17,0 2 0,0 1 0,0 1 0,0 1-37,0-1 0,-1 1 1,-2-1-1,-2 0-14,-2 1 1,-1-1 0,-5 1 0,1-2-40,-1-3 1,-3 1 0,-1-3 0,2-1-152,1 1 1,-2-2-1,-1-4 1,2 0-234,1 0 0,2 0 0,0-1 404,-1-3 0,1-3 0,-1-6 0</inkml:trace>
  <inkml:trace contextRef="#ctx0" brushRef="#br0" timeOffset="14563">4488 229 7909,'-12'-6'-661,"5"4"649,3-7 0,2 5 1,4-3 228,2 2 1,-2-1 0,7 2-127,0-4 0,1 1 0,0 0 0,-2 0 1,2 0 0,1 3 0,0-4 1,-2 0-58,-1 1 1,1-4-1,3 4 1,-1-1-57,-3-1 1,3 1 0,-4-4 0,2-1 25,-1 1 1,-5 4 0,2-1-279,1 0 187,-5-2 1,5 5-1,-6 6 1,0 7 0,0 4 184,0 2 0,0-1 1,0 0-1,0 1 101,0-1 0,0 0 0,0 1-112,0-1 0,0 1 0,0-1 1,0 0-42,0 1 1,4-5 0,0 0 8,-1 2 0,-1 0 0,1-1-509,1 0 1,4-5 0,-2 3-789,1-2 1241,-4-1 0,8-4 0,-5 0 0</inkml:trace>
  <inkml:trace contextRef="#ctx0" brushRef="#br0" timeOffset="14564">4847 241 7935,'13'0'-127,"-1"0"1,-5 2 411,-3 2 1,-4 3 0,-3 5 0,-2 0-77,-2 1 1,-1 3 0,-5 2-1,1 2-10,0 2 0,-1 1 0,1 2 0,-1 0-62,1-1 0,4 1 0,0 0 1,-1 0-98,2-1 1,2 1-1,4 0 1,-2-2-282,-1-2 1,-1 1 0,7-4-179,2 1 1,3-3 0,5-1 0,1-6-70,-1-5 0,-4-2 0,1-2 0,0 0 488,2 0 0,2-2 0,-1 0 0,-1-4 0,-3-1 0,3-1 0,2-4 0,6-1 0</inkml:trace>
  <inkml:trace contextRef="#ctx0" brushRef="#br0" timeOffset="14565">4959 328 8112,'-1'-7'617,"-2"4"-496,-1 6 1,0 4 0,2 5 0,-2 2-1,-4 3 0,1-2 1,0 5-1,0 3-65,0 0 1,0 2 0,-2 0 0,2-1-39,1 1 1,-2-1-1,4-2 1,1-3-85,2-1 0,1 2 0,1-3 0,2-2-161,1-1 1,7-6-1,0-1 1,4-2-157,0-2 0,1 3 1,-1-2-1,1-1-433,-1-2 816,-1-1 0,-1-11 0,-1-3 0</inkml:trace>
  <inkml:trace contextRef="#ctx0" brushRef="#br0" timeOffset="15390">5058 638 7895,'-12'0'-45,"1"5"0,2 4 261,5 2 1,3-3-1,1 0 1,0 2-329,0 1 0,0 1 0,1 1-339,3-1 0,-2-4 0,3-1-346,1-1 797,-5-2 0,10-4 0,-4 0 0</inkml:trace>
  <inkml:trace contextRef="#ctx0" brushRef="#br0" timeOffset="15391">5033 464 7895,'-12'-1'0,"1"-3"-725,3-4 65,-3 2 660,9 1 0,-2 5 0,8 0 0,-2 5 0,3 2 0</inkml:trace>
  <inkml:trace contextRef="#ctx0" brushRef="#br0" timeOffset="15392">5083 303 7911,'8'0'212,"0"0"0,1 0-225,3 0 1,1 2-77,-1 2 1,-1 3 0,-3 5-1,-4 0 121,-2 1 1,2 3 0,0 1 0,-1-1 48,-2 2 1,-1 2-1,0 4 1,0 1 65,0 0 0,0 0 0,0-1 0,0 3-120,0 2 1,0-3 0,0 1 0,-1-3-203,-3-4 0,1 0 0,-4 0 1,0-3-152,0-3 0,0-2 326,-1 0 0,-8 1 0,2-1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6:31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50 198 8104,'-9'-1'0,"1"-2"-214,-1-1 1,2 0 331,-2 4 99,7 0 1,-4 1-48,6 4 1,0 1-1,2 7 7,2-1 1,-3 1 0,3-1 0,-2 0-102,-2 1 1,0 1 0,0 1 0,0 1-70,0-1 0,0-5 1,0-2-1,0 2-126,0 1 0,4-3 40,0 0 1,1-5 47,-1 1 0,-2-8 0,3-5 0,-1-5-61,1-3 0,0-3 0,-2 2 0,1 0-7,-1 0 1,0-4 0,-1 3 0,2-2 32,-1 0 1,-1 6 0,-2-1 0,1 2 25,3 1 1,-3 1 143,4 0 0,-4 3 30,-1 1 1,0 11 0,1 1-34,3 6 0,-2 3 0,2 3 0,-1 0-53,1-1 0,-3 0 0,5 1 1,-2 0-50,0-1 0,0-1 0,-3-2 1,2 1-8,1-1 1,1-4-1,-5 1 50,0 0 0,1-3-26,3-2 0,-3-4 0,4-4-116,-4-4 0,3-3 1,0-3-1,0-1-51,2-2 1,-3-4 0,3 5 0,1 1 78,0 1 0,-3 2 0,3-1-2,-1 1 1,3 1 151,0 3 1,-4 3-1,1 11-8,-1 6 0,-3 1 0,2 5 1,-3 0-44,-1 2 1,0-1 0,1 1-1,2-1-145,1 0 0,0-2 1,-2 2-1,1-1-234,1-3 1,4-1 0,-3-2 351,2 1 0,2-1 0,3 1 0</inkml:trace>
  <inkml:trace contextRef="#ctx0" brushRef="#br0" timeOffset="696">496 273 8104,'-12'0'-28,"-1"0"0,1 0 0,-1 0 275,1 0 0,0 0 0,-1 0-6,1 0 1,-1 1-165,1 3 0,4 3 0,1 6-6,1-1 1,2-4-61,4 0 0,6-1 1,2 2-54,3-5 0,1-3 0,1-2 0,-1-2-13,1-1 1,-1-6 0,0 2 0,1-2-40,-1 2 1,-4-3 0,-1 3 72,-1-3 0,-2-2 0,-4 1-70,0 0 1,-1 3 0,-4 2-96,-3 2 1,-3 1 0,-1 4-33,-1 0 1,6 1 0,3 3 0,3 5-38,1 2 0,0-3 0,0 0 1,1 2 254,3 1 0,3 1 0,6 1 0</inkml:trace>
  <inkml:trace contextRef="#ctx0" brushRef="#br0" timeOffset="1351">744 223 8104,'-11'-8'-76,"3"0"0,-3 4 0,2-3 0,-2 1 216,-1 3 1,-1 2 0,1 1-1,0 0 43,-1 0 0,1 0 0,0 0-110,-1 0 0,1 6 0,-1 2 0,2 3 25,3 1 1,-2 1 0,6-1-1,2 0-64,0 1 1,2-1 0,0 1-66,0-1 1,7-1-1,4-3 1,4-4 9,0-2 1,5-2 0,-1 0 0,2-2-147,-1-2 0,0-3 0,0-5 0,-3 1-89,-4 3 1,1-3 0,0 2 0,0-2 39,-3-1 1,-6 0-1,2-1 1,-1 1 86,-4-1 1,-2 1 0,-4 0-1,-4 1 172,-3 2 0,-1 0 1,-1 3-1,1 1 167,-1-1 1,1 2-50,0 4 1,1 6 0,1 2-52,2 3 1,5 1 0,-1 1 0,2-1-25,2 0 1,5 1 0,0-1 0,2 1-60,3-1 0,-3-1 0,1-1 1,1-2-27,2 2 1,0-4-1,-1 1 1,-2 0 7,2 0 1,1-4-1,1 1 1,1-3-15,-1-1 0,1 0 0,-1 0 0,0 0-3,1 0 1,-5-1 0,0-2 0,2-2 2,1-2 1,-3-1 0,-1-5 0,0 1-1,0-1 1,-4 1 0,2 0-1,-1-1-43,0 1 0,1-1 0,-5 1 13,0 0 0,-6 1 0,-2 2 59,-3 5 1,-2 4 0,1 3 77,0 1 1,1 6-1,1-2 1,3 3 106,2 1 1,-1 1 0,3-1-1,-1 1-104,1-1 0,3-1 1,3-1-1,4-2-333,4 2 1,-1-4 0,8 1 0,0 0-415,2 0 1,4-4 641,0 1 0,7-3 0,0-1 0</inkml:trace>
  <inkml:trace contextRef="#ctx0" brushRef="#br0" timeOffset="2004">1128 50 7575,'-7'1'326,"3"3"0,3 4 0,1 8-304,0 0 1,4 1-1,0-5 1,0 2-54,2 2 0,-4-2 0,5 3 0,0-4-372,0 0 403,-4-1 0,8 1 0,-4-1 0</inkml:trace>
  <inkml:trace contextRef="#ctx0" brushRef="#br0" timeOffset="2657">1785 99 8080,'0'-12'-322,"0"-1"484,0 1 0,-1 4 1,-2 0 105,-1-2 0,-6 4-261,2 2 0,-3 3 1,-2 1-1,1 1-18,0 3 0,-1 2 0,1 4 1,-1-2 51,1 1 0,4 2 0,1 2 0,0-2-64,0-3 1,4 3 0,-2-4 0,1 1 14,0 1 0,1-5 0,7 4 44,4 2 1,3-5 0,2 1 0,-1-2-4,0 0 1,5 0 0,0-4-1,-1 1-12,2 4 1,-4-4 0,4 4 0,-2 0-20,1-1 0,-2 1 0,-6-1 19,0 5 1,-2 2 0,1 1-1,-5-1 55,-6-3 0,-4 3 0,-5-2 1,-2 0-45,-3-1 1,-1 2 0,-4-4 0,2-1-43,-2 1 1,0-2 0,0-4 0,2 0-242,2 0 0,2 0 0,4 0 0,0-2-251,4-2 1,3 1 0,6-5 250,3-1 1,7-1 0,7 0 0,1 3 250,3 2 0,2-5 0,1 3 0,-1-5 0</inkml:trace>
  <inkml:trace contextRef="#ctx0" brushRef="#br0" timeOffset="3305">1946 248 7615,'7'5'1069,"4"-3"-887,-10 3 0,6-5-145,-3 0 0,-2-1 0,2-3-11,-3-4 0,-1 1 0,0-2 1,-1 1-46,-3 1 1,1-4 0,-5 3 39,-2-3 0,3 3 0,-1 1 28,-2 1 1,-1 2 100,-1 4 1,1 2-47,3 2 0,-2 3 0,6 5 1,1 0 35,2 1 1,6-1-1,2 1 1,1-1-143,1 0 1,-1 1-1,6-1 1,1-1-110,1-3 1,2 2 0,-1-6-1,4-1-367,2-2 1,2-3 0,0-5 0,-2-6 477,-2 0 0,8-7 0,-3 1 0</inkml:trace>
  <inkml:trace contextRef="#ctx0" brushRef="#br0" timeOffset="3959">2132 25 8080,'-12'7'-268,"1"0"1,1-5 0,2 4 362,-2 1 1,5 1 0,1 4 0,2 1 438,2-1 1,0 6 0,2 1 0,2 2-378,4 0 1,-1-2 0,1 3 0,2-3-163,1-1 0,1 3 0,-1-5 0,-1-2-73,-2-4 0,-1 1 1,3-4-840,-2 0 124,-5-2 700,2-5 1,-1-5 157,0-4 0,0-2 1,-2 0 17,2 3 0,-1-2 1,4 5-1,0-1 68,-1 1 0,3-5 1,3 2-114,0-3 1,1 3 0,-1-1 0,1 1 4,-1 1 1,0-4-50,1 3 1,-2-3-1,-2 0-29,0 3 0,-7 1 0,1 4 33,-6-1 1,-3 0 0,-7 4 125,1 0 0,-1 5 0,1 4 0,0 2 0,1 1 0,1 0 0,3 1 0,0-1 113,0 1 1,5-1 0,-3 0 0,4 1-20,1-1 0,1-4 1,2 1-1,4 0-123,4 2 0,0-4 1,8-3-1,1-2-4609,-1-2 4514,2 0 0,9-6 0,2-1 0</inkml:trace>
  <inkml:trace contextRef="#ctx0" brushRef="#br0" timeOffset="3960">2628 149 8056,'-6'-8'180,"-2"-1"0,-3 2 0,0-2 0,1 2 246,2 1 1,4 2 0,-4 4-388,-2 0 1,-1 0 0,-1 2-45,-1 2 1,1 3-1,1 6 1,1 3 80,2 0 1,4 1-1,-3-5 1,2 0-121,2 1 1,1-1 0,2 1 0,0-1-143,0 0 1,6-1-1,2-1 1,3-3-75,2-2 0,3 4 1,1-5-1,-1-1-77,2-2 0,-3-1 0,4-1 0,1-4 337,-1-3 0,2-8 0,3-4 0</inkml:trace>
  <inkml:trace contextRef="#ctx0" brushRef="#br0" timeOffset="4615">2702 0 7966,'-12'12'-200,"1"-3"1,1-1 0,3 3 309,2 4 1,1-1 0,4 4 0,0 0-48,0 2 0,1 0 0,2 0 0,2 1-117,2-2 0,1 3 1,3-5-1,-1-2-104,-2-1 1,-1-2 0,3-1-435,-2-3 346,-5-2 0,1-6 0,-7-1 240,-1-4 1,-1 0-1,2-5 1,-1 2 44,1-2 1,2 4-1,1-3 479,0 0 0,0 2-225,0-2 1,1 3-1,3-4-86,4 2 0,-1 5 0,2-3-164,0 1 0,2 2 0,2-4-30,-1 2 0,0-4 0,1 5 43,-1 2 1,1-1 0,-1 0 0,0-1 0,1 1 217,-1 2 0,-1 2 1,-3 3-200,-3 5 1,-3-3 0,1 3 0,1 0-45,-1 2 0,-2-2 1,-1-1-687,0 2 0,0 1-642,0 1 1297,0-5 0,6-2 0,1-5 0</inkml:trace>
  <inkml:trace contextRef="#ctx0" brushRef="#br0" timeOffset="4616">2950 37 8053,'-12'0'198,"-1"0"0,1 0 0,0 2 132,-1 2 1,5 3-1,1 5 1,2 0-542,2 1 0,3 1 0,3 1 0,2 1-511,2-1 1,1 3 0,5-1 721,-1-2 0,6-1 0,1-2 0</inkml:trace>
  <inkml:trace contextRef="#ctx0" brushRef="#br0" timeOffset="4617">3173 136 8016,'-12'0'-185,"-1"0"1,1 2 0,-2 1 56,-2 1 0,2 5 0,-1 0 0,4 2 755,3 1 0,-1 0 1,-2 1-1,3-1-234,4 1 0,-2-1 0,2 0 0,2 1-266,0-1 1,8-4 0,2-1 0,3 0-195,1 0 0,2-4 0,1 1 0,2-3-122,-2-1 1,3-5 0,-2-3 0,0-2-118,-3 2 0,0-7 0,-1 2 0,0 1 87,1 2 0,-5-5 1,-1 3-1,-1-2 101,-4 0 0,-2 2 0,-2-1 0,-4 1 261,-1-1 1,-5 5 0,-5 1-1,1 2 285,-2 2 0,3-2 0,-5 0 1,2 3-363,3 0 1,3 8-1,2 2-365,2 3 1,5 1 0,-1 2 0,4 1-852,4 2 0,3-1 1150,6-3 0,4-1 0,3 1 0</inkml:trace>
  <inkml:trace contextRef="#ctx0" brushRef="#br0" timeOffset="5279">3334 149 7868,'-5'-7'337,"-3"3"0,1 1 697,-2-1 1,7 4-851,-2 0 0,2 1 0,2 8 0,0 0-117,0 2 1,0 2-1,0-1 32,0 0 0,0 1 1,2-1-251,2 1 0,-2-2-131,7-3 1,-5-3 98,4-5 0,-1-1 0,1-3 1,-2-4 11,-1-3 1,1-2-1,3 1 1,0-1 109,0 1 1,-2 0-1,2-1 1,0 2 146,2 3 0,0-3 1,-1 4-1,-2 0 213,2 3 1,1 3 6,1 1 0,-1 1 0,-1 3-30,-2 4 0,-5 3 0,1 2 1,-3-1-69,-1 1 1,0 3 0,0 1-1,0-2-466,0-1 1,0-1 0,2 3-1965,2 0 2222,3-5 0,5 0 0,1-4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6:39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86 149 8029,'9'-6'-63,"-1"1"0,-4 0 0,3-1 73,-2-1 0,-1 3 330,-4-4-271,0 5-33,0-2 1,-1 5-22,-3 0 0,3 1 0,-5 3 0,1 5 11,-4 2 1,2 0 0,1-2-1,-1 0 2,0 0 1,0 2-1,-3 2 1,2-1-1,-2 0 1,5 1 0,-1-2 0,2-2-53,0 0 0,-1-5 11,0 4-40,4-5 1,-3-3 0,7-8-1,2-3-44,2-2 1,0 1 0,3-1 0,-2 1-32,1 0 1,-2-5 0,2 1 0,-1 0 82,-1 3 1,2 0 0,-3 2 0,1 2-2,2 0 0,-2 2 0,0-2 156,-1 1 0,3 5 64,0-1 0,-4 4 0,-1 4-80,-2 4 1,2 3-1,0 3 1,0 1-41,2 1 0,-5 1 1,4-5-1,0 2-58,-1 3 1,1-8-1,-2 4 1,1-2-52,-1 0 1,-2 1 0,1-1-1,0-1-352,3-2 1,-1-4 0,-4 4-136,0 2 1,-2 0 541,-2-2 0,-3-2 0,-5-6 0</inkml:trace>
  <inkml:trace contextRef="#ctx0" brushRef="#br0" timeOffset="698">86 187 8088,'-7'-2'583,"3"-2"1,4 3-422,4-3 0,3 2 1,6 4-1,-1 0-716,0 2 0,1 5 0,1-5 1,1 0-248,1 2 0,1-5 801,-5 3 0,6 3 0,1 0 0</inkml:trace>
  <inkml:trace contextRef="#ctx0" brushRef="#br0" timeOffset="1354">322 174 8029,'-13'-8'0,"1"1"135,0 2 1,-1 0-1,1 5 1,-1 0-52,1 0 0,1 2-270,3 2 0,2-1 0,8 4 116,2-2 0,3 3 1,5-4-1,0 1 11,1 0 0,-1-4 0,1 4 0,-1-4 53,0-1 0,5 1 0,-1 2 1,0 1 15,-3-1 0,0-2 1,-1-1-1,1 2 75,-1 2 1,-4-3 0,0 3 352,2-2-362,-4 3 0,-6 1 0,-9 3 0,-2-2-64,-1-1 1,0-2 0,-1-3 0,1 2-168,-1 1 1,1 0 0,0-4-448,-1 0 1,1 0-447,-1 0 1048,7 0 0,6 0 0,6 0 0</inkml:trace>
  <inkml:trace contextRef="#ctx0" brushRef="#br0" timeOffset="1355">557 162 8011,'-7'-6'518,"-4"4"-243,3-7 0,1 7-162,-1-3 0,0 4-90,-5 1 1,1 1-141,0 4 1,5-3 0,1 5 16,1-1 1,3-1 62,-2-1 0,4 3 60,4 6 1,3-5-1,6-1 10,-1-2 0,-4 4 0,-1-4 73,-1 2 1,2-3 11,-4 4 1,0-4 0,-4 5-98,0 0 1,0-2 0,-1 0-121,-3-1 0,1 2 1,-5-4-454,-2-1 1,3 2-1,-1-1-869,-2-1 1421,5-1 0,-1-2 0,6 0 0</inkml:trace>
  <inkml:trace contextRef="#ctx0" brushRef="#br0" timeOffset="2006">607 187 8029,'7'-6'148,"2"3"330,-4-5-162,-1 0-254,-4 1 1,0 3 89,0 8 1,0 3 0,0 5-120,0 1 1,0-1 0,0 0-85,0 1 0,0-5 1,0 0-36,0 2 1,1-5-1,2 1-24,1-1 0,6-3 21,-2 2 0,-1-3 1,0-2-156,-2-3 1,3-3 0,-3-5-17,-3-1 1,4 1-1,-2-1-285,-1 1 0,-2 0 545,-1-1 0,0 6 0,0 2 0,0 5 0</inkml:trace>
  <inkml:trace contextRef="#ctx0" brushRef="#br0" timeOffset="2676">842 137 8029,'-8'0'989,"0"0"-930,0 0 0,1 1 0,1 2 1,2 3-125,0 1 1,0 1-1,4 4-11,0 1 1,0-1 0,0 0 41,0 1 0,4-5 1,0 0 17,-1 2 1,0-5 16,1 0 0,-2-4-58,7-1 1,-5-1-1,3-4-69,-2-3 0,5-3 1,-2-1-25,3-1 1,-3 5 0,1 0 50,0-2 1,1 3 0,0 0 111,-2 2 1,0-3-2,5 4 0,-5-1 262,0 5-126,-5 0 0,1 0-72,-8 0-240,2 0 50,-3 0 0,6 0 306,3 0 0,-1 0 103,5 0 1,-3 2-152,3 2 1,-4-1-126,4 5 0,-4-4-590,5 4-662,-7 1 1233,9-3 0,-4 6 0,6-6 0</inkml:trace>
  <inkml:trace contextRef="#ctx0" brushRef="#br0" timeOffset="2677">1152 137 7956,'-7'1'700,"3"4"-582,3 3 1,2 3 0,2 1 0,1 1-98,-1-1 0,2 0 0,1 1 0,-1 1-195,1 2 1,4-2 0,-4 2-204,1-2 0,3-6 377,-6 1 0,6-1 0,-3 4 0</inkml:trace>
  <inkml:trace contextRef="#ctx0" brushRef="#br0" timeOffset="3350">1152 137 7241,'0'-12'1383,"0"3"-921,0 1 0,2 4-423,2-4 1,3 5-1,6-1 1,3 2-105,0 2 1,2 0 0,-3 0 0,3 2 4,1 2 0,-2-1 1,2 4-1,-1-1 53,-3 1 0,-1-3 0,-2 5 149,1 0 0,-6-2 0,-5 2-36,-4 0 1,-5-3 0,-6-1 0,0-1-168,-4 0 1,-1 1 0,-4-5 0,3 0-284,1 0 0,0 0 0,3 0-214,-2 0 0,2-2 0,6-1 0,2-2 558,1-2 0,2-1 0,4-5 0</inkml:trace>
  <inkml:trace contextRef="#ctx0" brushRef="#br0" timeOffset="3351">1413 13 7263,'-13'0'503,"6"0"0,2 1 0,5 4 0,0 3-430,0 3 0,0 1 0,0 1 0,1-1-140,3 0 0,-2 1 0,3-1 0,-1 1-206,0-1 1,2 0 0,-3 1-320,1-1 0,0 1-519,-4-1 1111,0-5 0,0-7-33,0-8 0,0-3 133,0-2 1,0 5 0,1 1 292,3 2 1,-1 0-1,5 4-59,2-3 1,1 3 0,2-4-155,-1 4 0,0 1 1,1-1-31,-1-3 1,1 2-1,-1-2-131,0 3 1,1-1-142,-1-2 1,0 3 10,1-3 1,-6 4 82,-3 4 1,1 3 0,0 5 17,-3 0 0,0 1 0,-2-1-246,0 1 0,0-1 0,1-1-380,3-3 1,-2-1 635,2-3 0,3-8 0,-1 3 0</inkml:trace>
  <inkml:trace contextRef="#ctx0" brushRef="#br0" timeOffset="3352">1598 1 7977,'-12'0'-381,"0"0"0,-1 0 522,1 0 1,5 5 0,3 3-334,3 3 1,2 2 0,3 1 0,4 1-527,3 1 718,2 1 0,5-5 0,1 1 0</inkml:trace>
  <inkml:trace contextRef="#ctx0" brushRef="#br0" timeOffset="4018">1809 87 8138,'-12'0'367,"-1"0"0,5 0 0,0 0-28,-2 0 0,3 2-92,-1 2 0,5 3 0,-1 5-154,3 1 1,1-1-1,1 0-195,3 1 0,2-5 1,3-1-1,0-2-15,0-2 1,2-1-1,2-2 1,-1 0-81,1 0 1,-1 0-1,0 0 69,1 0 1,-2-2-1,-2-1 80,0-1 0,-7-1 0,3 1 22,-4-5 0,-1 3 0,0-3 0,-1 1-30,-4 1 1,-1-4 0,-7 4-67,1 0 0,-1-2 1,1 3-151,0-1 0,3 5 62,1-3 0,1 5 1,-1 5 45,4 3 0,2-1 0,2 1 1,0 2 163,0 1 0,11 1 0,3 0 0</inkml:trace>
  <inkml:trace contextRef="#ctx0" brushRef="#br0" timeOffset="4686">2008 112 8653,'0'-7'2339,"0"2"-2139,0 5 1,1 4-209,3 0-25,-3 6 1,5-8-1,-5 5-602,3-1 265,-2-2 1,7-5-1,-3-2 156,1-1 0,-3-2 0,4 3 0,0-2 161,-1-2 0,4 4 0,-4-2 0,2 1 142,-1 0 0,0-1 0,4 5 423,1 0 1,-1 0-93,1 0 0,-1 0 0,-1 2-334,-3 2 1,-2-1 0,-5 4 0,2-1-363,1 1 1,0 2 0,-4 3-1,0 0-1544,0 1 1820,6-1 0,1 6 0,5 1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6:57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1 8024,'-13'1'0,"0"2"25,-4 1 0,7 1 1,-2-2-1,1 3 124,0 1 0,4 2 0,3 8 0,3 3 46,1 4 1,1 6 0,3 3 0,4 4 18,3 5 1,2 2 0,0 5-1,3 2-27,0 3 0,1 8 0,-5 7 0,2 1-83,2 0 0,-6 1 0,2 3 0,-1 2-91,0 2 0,-4-6 1,-3 2-1,-1-1-63,1 0 1,-2 2 0,2-4 0,-3-3 0,-1-6 1,0-9-1,0 0 1,2-5-150,2-3 1,-3-6 0,5-1-1,-2-5-162,0-2 1,4-2 0,-2-6 0,1-2 0,2-5 359,2-2 0,2 4 0,-1 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6:45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62 446 7669,'7'-5'-705,"3"2"1,-6-5 1348,-2-2 1,0 3-289,-2-1 1,0 0-296,0-5 0,-4 5-141,0 0 1,-2 5 52,2-1 0,-2 4 0,-3 3 0,2 2 97,1 2 0,1 0 0,2 3 1,-1-2-1,0 1 0,0 2 1,0 2-1,-1-1 0,1 1 1,0-1-1,1 2-99,2 2 0,1-5 1,0 5-1,1-1-211,4-2 0,-3 0 0,5-4 0,0 0-119,0 0 1,1 1-1,3 0 1,-1-3 358,-2-2 0,0-1 0,5-4 0</inkml:trace>
  <inkml:trace contextRef="#ctx0" brushRef="#br0" timeOffset="862">211 459 8025,'-6'-7'283,"-1"1"55,0 1 0,-4 3-131,3-2 0,1 3-391,-1 1 1,5 5 187,-1 4 0,4 2 1,3 1-45,1 0 1,4-3-1,-2-1 6,1 2 1,1-1-1,4 1 5,1-2 1,-1-5 8,1 1 0,-1-3 8,0-1 0,-3 0 0,-3-1-18,0-3 0,-2-3 1,-4-5 17,0-1 0,-5 1 0,-4-1 63,-2 1 1,-1 4 0,0 1 0,-1 1-31,1 4 1,-1 0-1,1 2 1,0 0-89,-1 0 0,5 0 1,1 2-200,1 2 0,-2-1 0,4 5-74,1 1 1,7 2 0,5 0 0,0-1 339,0-2 0,2 1 0,1-2 0,7-2 0</inkml:trace>
  <inkml:trace contextRef="#ctx0" brushRef="#br0" timeOffset="1550">347 471 7994,'-12'0'-250,"-1"0"-1081,1 0 2211,0 0 0,6 0-785,6 0 0,6 1 0,6 2 0,0 3-68,1 1 1,-1-3-1,0 3 1,1-2 0,-1-1-1,1 0 1,-1 1-1,0-3 1,1 0 0,-1-2-1,1 0 270,-1 0 1,-4 0-244,1 0 1,-3-2-1,3-2-91,-5-4 0,-3 1 1,-1-1-1,0-2-412,0-1 0,-1-1 0,-2-1-1171,-1 1 1620,0 5 0,-2-4 0,-1 4 0</inkml:trace>
  <inkml:trace contextRef="#ctx0" brushRef="#br0" timeOffset="1551">645 471 7994,'5'-12'-10,"-4"3"1,4 1 120,-4-1 1,-2-3 82,-4 0 1,-1 4 0,-7 1-113,1 1 1,4 2 0,-1 4-22,0 0 0,2 4 0,-2 2 250,0 1 1,3 1-175,2 4 1,3 1 0,1-1-9,0 1 0,1-5-25,3 0 0,2-4 0,3 3 0,0-1-561,0-4 1,-2 0-1,2-2-43,0 0 1,2 0 0,2 0 130,-1 0 1,-4 0 0,-1-2 94,-1-2 1,-1 3 704,-1-3 127,-2 2-88,3 8-671,-5 1-415,0 5 1,2-5 615,2-3 0,-3-2 0,5-2 0</inkml:trace>
  <inkml:trace contextRef="#ctx0" brushRef="#br0" timeOffset="2204">793 409 7994,'0'12'995,"-4"1"-586,0-1 1,-4-3-275,4-1 1,0-4 0,4 4-141,0 2 1,0-3-151,0 1 0,0-4-253,0 4-11,5-5 0,2 1 25,5-8 0,1-3 0,-2-5 211,-3-1 0,2 5 1,-5 1-1,1 0 166,-1 1 0,1 1 0,-2-3 0,4 0 0,2 0 382,-2-1 0,-1 7 475,-3-3-502,3 4 0,4 2-173,-3 4 1,-1 0 0,-4 5-184,1-2 0,0 0-1191,-4 5 111,0-1 1098,0-5 0,6-2 0,0-5 0</inkml:trace>
  <inkml:trace contextRef="#ctx0" brushRef="#br0" timeOffset="2205">942 335 7994,'-12'5'-11,"3"-3"0,1 3 57,-2 1 1,5-4 0,1 7-162,2 0 1,2 2-1,0 2 1,2-1-221,2 0 0,3 2 335,5 3 0,6-3 0,1 3 0</inkml:trace>
  <inkml:trace contextRef="#ctx0" brushRef="#br0" timeOffset="2861">1128 459 7994,'-4'-13'-60,"-2"1"62,-1-1 0,5 5 0,-4 0 277,1-2 1,3 3 0,-3 1-276,-1 0 1,4 2 178,-7 4 0,5 5 0,-3 4 42,2 2 0,-4 1 0,5 0 0,2 1 4,0-1 1,2 1 0,0-1-39,0 0 0,2 1-299,2-1 1,3-5 0,4-1 0,-2-2-349,0 0 0,-1-1 0,4-6-83,1-1 0,-1-6 0,-1 2 183,-3-3 1,2-2 0,-5 1 263,2 0 1,-4-1 398,1 1 0,-2-1 947,-2 1-730,0 5 1,0 3-1,0 8-248,0 4 1,0-1 0,0 2-593,0 0 1,0 2-1,0 2 1,1-1-1,3 0-1264,4 1 0,-1-6 1580,1-3 0,1-3 0,3-1 0</inkml:trace>
  <inkml:trace contextRef="#ctx0" brushRef="#br0" timeOffset="2862">1289 421 7994,'12'0'2024,"-5"0"-1379,-1 0-444,-6 0 0,0 6-391,0 2 1,0-1-149,0 1 1,0-3-111,0 3 1,1-5 66,3 1 0,-1-4 86,5-4 1,1-3 0,3-4 246,0 2 1,-3 0 0,-2 3 0,0 1 252,-1-1 0,3-2 644,3 4-641,-5 0 1,3 5 0,-6 3-208,-2 4 0,0-1 0,-2 2-514,0 0 1,0 2 0,0 2-441,0-1 953,5 0 0,-3-5 0,3-1 0</inkml:trace>
  <inkml:trace contextRef="#ctx0" brushRef="#br0" timeOffset="2863">1611 372 7954,'-11'-1'136,"3"-4"0,-3 4 1,3-3 293,-3 3 1,-2 1-1,1 1-309,0 3 1,5-1-1,3 5 1,1 2 14,-1 1 1,2 1-1,-2 0 1,4 1-68,4-1 1,3 1 0,6-1-447,-1 0 0,0-3 0,1-2 0,-1-2-490,1-2 0,-1 2 867,0 0 0,1-1 0,-1-4 0</inkml:trace>
  <inkml:trace contextRef="#ctx0" brushRef="#br0" timeOffset="3539">1661 446 8565,'-12'0'878,"6"0"1,6 0-906,7 0 1,0 0 0,1-1-195,2-3 1,1 1-84,1-5 0,-4 5 0,-1-3-370,-1 1 638,-2 4 1,-8 1 0,-2 8 145,-1 3 0,5-3 1,-2 0-1,2 2-125,2 1 0,2-3 0,2-1 0,5 0 15,6 0 0,5 1 0,5 5 0</inkml:trace>
  <inkml:trace contextRef="#ctx0" brushRef="#br0" timeOffset="4199">1971 285 8019,'-13'0'402,"7"2"0,1 2-263,4 4 1,5-1 0,2 1-1,1 2-73,2 1 0,-2 1 0,1-1 0,2-1-28,1-2 1,-3 0-1,1 3 1,-1-1-63,-1-2 0,4-4-286,-3 5 1,3-7 10,1 3 1,-3-5 0,-1-5 76,2-3 0,-5-3 0,-1-1 0,-2-1 48,-2 1 0,4 0 0,1-1 225,2 1 0,-4-1 1,2 2 18,1 3 1,-3 1-1,5 4 73,2-1 0,-4 0 78,3 4 0,-2 2 0,1 2 57,-4 4 1,-1-1-1,-1 1-55,3 2 1,-1 1 0,-4 1-129,0 1 1,0-5-220,0 0-452,0-5 373,0 2 0,1-9 0,3-1 0,3-2 61,0-3 1,4 3 0,-3 0 0,3 0 86,2 1 0,3-1 0,1-2 0,-2 5 137,-1 3 1,-6 1 0,0 0-1,2 0 119,1 0 1,1 0-1,-1 1-18,-2 3 1,-3 2-1,-3 4 1,1-2-100,-1 2 1,-2 1 0,-1 1-485,0 0 1,0-3 0,0-1-457,0 1 0,6-2 856,2 2 0,-2-7 0,5 4 0,-4-6 0</inkml:trace>
  <inkml:trace contextRef="#ctx0" brushRef="#br0" timeOffset="4852">2516 372 7953,'7'-6'-1207,"-1"4"2138,-6-7 102,0 1-794,0-4 0,0 3 0,-2 3-86,-2 0 1,1 2 0,-5 5-36,-2 3 0,4-1 0,-1 5 0,0 1 1,1-1-1,1 0 0,2 2 0,2-3-386,1 1 0,1-1 1,3 1-53,4-4 0,3-2 0,2-2 1,-1 0-19,1 0 0,-1-2 1,0 0-1,1-4 56,-1-1 1,-4 3 0,1-4 550,0-2 0,-3 3 144,-2-1 1,2 4-12,-2-4 0,0 6-34,-4 2 1,0 2-309,0 6 0,0-4-495,0 4 1,1-5 0,3 1-359,5-2 1,-3-2 792,3 0 0,-1-11 0,4-3 0</inkml:trace>
  <inkml:trace contextRef="#ctx0" brushRef="#br0" timeOffset="5511">2727 198 7685,'-7'6'397,"0"-5"1,4 5 38,-1-1 0,0 2 0,4 6 0,0-1-300,0 0 0,4 2 1,2 1-1,-1 3-181,1 1 0,2-2 0,-2 2 1,-1-1-243,1-3 0,2-1 0,-3-3 0,1-1-1370,-1-2 1194,0-5 0,-7 2 0,-1-6 409,-1-3 1,-1-2 0,2-3 0,-1 0 9,1 0 0,2 2 0,1-1 83,0-2 0,0-1 1,1 0 212,3 3 1,-1 1 0,5 4 17,2-1 1,-3-4-1,1 2 143,2-1 1,1 4-198,1-1 0,0-1 0,1 1-90,-1 1 0,-3 2 0,-1 1-76,1 0 1,-3 1 0,-1 2 0,0 2-4,-1 2 1,1-3 0,-2 4 127,1 2 1,0 1-7,-4 2 0,0-5-292,0 0 1,-1-1-851,-3 1 1,2-8 399,-2-8 0,3-3 534,1-1 0,4 3 0,1 2 108,2 2 1,0-1-1,3 4 258,-2-3 1,0 1 81,5 4 0,-1 0-64,1 0 1,-2 2-136,-3 2 1,-1 3-1,-4 5 1,1 1 58,-2-1 1,0 0-1,-4 1-378,-2-1 1,3 0-1284,-3 1 833,2-6 1,4-7-1,1-8 559,1-4 0,5-5 0,-2-3 0</inkml:trace>
  <inkml:trace contextRef="#ctx0" brushRef="#br0" timeOffset="5512">3000 211 7953,'-13'0'1579,"6"1"-1806,3 3 1,4 2 0,4 3-29,5 0 1,0-5-1,1 3 1,-2 0-111,2-1 1,-3 1-1,1 2 1,0-4 364,-1 1 0,4-5 0,-4 10 0,5-4 0</inkml:trace>
  <inkml:trace contextRef="#ctx0" brushRef="#br0" timeOffset="5513">3111 298 8656,'-12'0'899,"6"1"1,6 2 0,7 1-665,4-1 1,2 3 0,-1 1-1,0 2-268,1-1 1,3-4-1,1 4 1,-2 1-478,-1-3 1,-2 5 0,1-4-645,-1 0 1,0 4-639,1-3 1792,-1-2 0,-5-1 0,-2-5 0</inkml:trace>
  <inkml:trace contextRef="#ctx0" brushRef="#br0" timeOffset="6178">3322 322 9005,'-6'-7'0,"-2"3"1006,-3 3 1,-1 1 0,-1 1-830,1 3 1,0-1-1,-1 5 1,1 1-299,-1-2 1,5 4-1,0-4 1,0 1-634,1 0 0,-3-4 754,6 4 0,-6-5 0,3 3 0</inkml:trace>
  <inkml:trace contextRef="#ctx0" brushRef="#br0" timeOffset="6844">3929 161 7872,'9'-5'-668,"-3"-4"565,0-2 1,-2 3 0,-4 0 599,0-2 0,0 3-308,0-1 84,0 5-202,0-2 0,0 6 0,1 3-2,4 5 1,-4 2-1,3 1 1,-3 0 10,-1 1 0,0-1 1,0 2-1,0 1-41,0 2 1,0 3 0,0-2 0,0 0-81,0 0 1,5 0 0,-1-2-205,-2 5 0,0-7 0,-2-2-556,0-1 185,5-5 1,-3-2 615,2-8 0,-3-4 0,-1-9 0,-5 3 0,-2-4 0</inkml:trace>
  <inkml:trace contextRef="#ctx0" brushRef="#br0" timeOffset="7541">4053 87 7900,'-5'7'386,"2"4"0,-4-3 0,2 3-274,2 1 0,1 1 0,2 1 0,0 1-133,0 1 0,5 5 1,0-3-1,1 0-69,-1 0 0,5-2 0,-3-3 0,1-1-415,0 0 1,-4 1-814,5-1 1318,-7-5 0,2-1 0,-8-6 0,-5 0 0,-7 0 0,3-6 0,-11-1 0,5-5 0</inkml:trace>
  <inkml:trace contextRef="#ctx0" brushRef="#br0" timeOffset="8200">3867 223 7850,'0'-8'109,"0"0"0,0-1 1,2-2 92,2 3 1,4 1-1,7 4 1,3-1-207,1 2 0,-2 0 0,4 1 0,1-2 0,1-1 1,2 1-1,-2 2 0,-1 1-542,-1 0 0,-6 0 0,2 0 0,-4 0-272,0 0 818,-6 5 0,4-3 0,-4 3 0</inkml:trace>
  <inkml:trace contextRef="#ctx0" brushRef="#br0" timeOffset="8201">3929 285 7872,'-4'19'-193,"0"-2"0,-4-7 0,2-4 527,-1 0 1,6-2 0,1-4-118,7 0 0,9-1 0,5-2 0,2-3-242,2 0 0,1 1 0,3-1 1,3-1-147,0 0 1,3 4 0,-1-2 170,1-1 0,-3-1 0,-2-5 0</inkml:trace>
  <inkml:trace contextRef="#ctx0" brushRef="#br0" timeOffset="8202">4499 223 7899,'0'7'1649,"0"0"-1617,0-3 1,0-1 0,0 5-51,0 2 0,0 1 0,0 3 0,2 1-10,2 1 1,-1 2 0,4-3-1,-1 2-473,1-2 1,-3 3 0,3-2-265,-1 0 1,2-3 764,-4 0 0,0-8 0,-4-5 0,0-5 0,0-8 0</inkml:trace>
  <inkml:trace contextRef="#ctx0" brushRef="#br0" timeOffset="8860">4413 223 8013,'0'-12'629,"0"4"-583,0-1 1,5 2 0,3-1-1,3 4-65,2 3 0,1 1 0,2 0 0,3 0-9,1 0 0,3 0 1,-4 0-1,2 0-82,0 0 1,-6 1 0,1 2 0,-2 2 133,-1 2 1,-7-3 0,-1 5-1,-4 0 1,-2 1 0,-4-1 0,-4 0-1,-5 0 191,-3 2 0,-5-2 1,2-2-1,-2-1-182,1 1 1,-1-3 0,4 3-1,0-1-318,0-3 0,2-1-698,3 2 0,4-4 983,5 0 0,1-1 0,11-6 0,2 0 0,1 0 0,7 5 0,1-9 0,6 4 0</inkml:trace>
  <inkml:trace contextRef="#ctx0" brushRef="#br0" timeOffset="8861">4784 223 7468,'-11'-1'-125,"3"-3"0,-3 2 0,3-2 760,-3 3 1,-1 1 0,-1 0-391,1 0 0,3 0 0,1 0-157,-1 0 1,3 5-104,2 4 0,3-3 0,2 1-110,3-1 0,-1 2 1,5-2-1,2-1-56,1 1 0,1-2 0,2-4 0,1 0-189,2 0 0,-1 0 0,-4 0 0,1 0 82,-1 0 1,-1-2 0,-1 0-1,-2-3 257,2 3 1,-3-5-19,1-1 477,-5-3 170,2-2 1,-6 6-213,-3 3 1,-2 8-1,-2 5-288,4 2 0,2-3 0,2 0-207,0 2 1,0-3 108,0 1 0,6 0 0,1 5 0</inkml:trace>
  <inkml:trace contextRef="#ctx0" brushRef="#br0" timeOffset="9535">4970 161 7899,'-8'0'154,"0"0"454,-2 0 1,3 0-402,-1 0 1,5 6-199,-1 2 0,3 3 1,2 1-1,3 1 1,5-1-86,2 1 1,1-7 0,-1 0 0,-1-2-237,-2 0 0,-4 0 0,4-5-158,2-3 0,-3 1 0,1-5 298,2-2 1,-1 3-1,1 0 1,-3 1 61,-2-1 1,5 3 0,-2-3 162,3 1 1,-2 1 0,-1 2 89,2-1 1,1-2 0,1 3 46,0-1 0,1-1 0,-1 2 200,1-1 104,-7 0-361,0 4 1,-7 1 0,-4 2 0,-3 2 64,-3 2 0,0-3 0,1 5 0,2-1 13,-1-1 1,-1 4 0,0-3-107,2 3 0,5-3 0,-1 1-149,3 0 0,1-2-102,0 1 1,1-5 0,3 1 0,5-2-95,2-2 0,1 0 0,0-2 0,1 0-108,-1-3 1,1-4-1,-1 2 1,0-1 155,1-1 0,-2 1 0,-2-3 1,-2 2 221,-1 0 1,-1 2 0,-2-2 521,1 0 496,0 7-656,-4-4 0,-1 6-8,-3 0 0,2 2 264,-2 2 0,3-2 97,1 7-3242,0-7 1679,0 4 1,5-6 732,4 0 0,2-4 0,1 0 0,0 0 62,1-2 0,-1 5 0,1-3 0,-2 1-56,-3-1 0,3 2 1,-3-2-195,3 3 0,2 1 144,-1 0 0,-5 1 167,-3 3 1,-3 3 120,-1 6 1,-4-1-119,0 0 0,-1-1 0,2-1-247,-1-2 1,0 1 205,4 3 0,0-5 0,0-2 0</inkml:trace>
  <inkml:trace contextRef="#ctx0" brushRef="#br0" timeOffset="10242">5454 136 7894,'-13'0'158,"5"0"112,0 0 1,4 0 150,-4 0-129,5 6 1,-3 1-122,6 5 1,0 1-1,2-2-65,2-3 1,-3 3-1,3-3-174,-2 3 1,-1-3-43,3 1 1,-1-2-139,5 1 1,-4-3 62,5-5 0,-1 0 0,3-1 3,-3-3 1,3-2 0,-3-3 0,2 0 85,-2 0 1,3-2-1,-2 0 1,0 1 70,-1 2 1,3 4 0,-4-5 120,0 0 118,4 3 1,-8 1 166,5 5 1,-5 5-218,1 4 0,-2-3 0,-2 3 99,0 0-334,0-3-77,0 5 0,0-11 0,1 1 0,2-5-59,1-3 0,5 3 1,0-4-1,2-2 111,1-1 0,1 0 0,-1 2 0,0 0 124,1 0 0,0-1 0,3 0 170,0 2 1,1 5 166,-5-1 1,-5 4 0,-3 4-153,-3 5 0,-1 3 1,0 3-1,0 2-192,0-2 0,0-1 0,0-2 0,0 0-407,0 1 0,0-5 0,2 0-319,2 2 0,3-5 0,7 0 705,2-4 0,3-1 0,6 0 0</inkml:trace>
  <inkml:trace contextRef="#ctx0" brushRef="#br0" timeOffset="10897">6049 37 7937,'-13'-4'6,"1"0"0,0 0 0,-1 4 0,1 0 655,-1 0 1,1 0 0,0 0-62,-1 0 0,1 5-547,-1 4 1,7 2 0,1 1-33,4 0 1,7-1 0,2-1 0,3-2-86,1 2 0,5 1 0,-1 1 0,1 1 22,1-1 0,-5 1 1,4-1-1,-2 0 96,2 1 1,-8-2 0,4-2 0,-4 0 119,-2 0 1,3 2-1,-6 2 1,-1-1-87,-2 1 0,-8-5 0,-4 0 0,-5 0-438,-4-1 0,0-1 0,-6-6 1,-2 0-2043,-1 0 2392,0 0 0,4 0 0,1 0 0</inkml:trace>
  <inkml:trace contextRef="#ctx0" brushRef="#br0" timeOffset="12752">3508 0 8006,'-2'8'-327,"-2"1"1,3-5-1,-5 3 1,2-1 869,0 1 0,-1 7 0,2 7 1,-1 2-241,1 2 1,2 9 0,1 6 0,2 7-102,7 8 1,-1 2 0,10 3-1,-2 5-53,1 3 1,4 3 0,-4 6 0,1 2-221,0-2 0,-3 0 1,-5 0-1,-2 4 1,1 2-1,-3 1 0,-1-4 1,-4-3-1,0-3 1,2 2-1,1 0 1,-1-2-435,-2-5 1,-1-4-1,0-4 1,0-2 240,0-1 1,-4-12 0,-1 0 0,-1-6-488,1-3 751,1 0 0,-2 6 0,-1 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7:00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96 8092,'7'0'496,"-2"0"1,-5 2-389,0 2 1,0-1-209,0 5 1,0 0-1,0 5 83,0-1 1,0-4 0,0 1 0,0 0-24,0 2 0,0 3 0,0 1 0,0 2-75,0-2 0,0-1 0,0-2 1,0 0-428,0 1 0,2 3 542,2 1 0,-3-1 0,5-3 0</inkml:trace>
  <inkml:trace contextRef="#ctx0" brushRef="#br0" timeOffset="2483">483 134 6819,'7'0'482,"-1"0"1,-6-2 0,-2 0-549,-2-3 1,3 0 185,-3 1 1,-3 2-99,-1-2 0,1 3 0,-1 1 7,-2 0 0,3 4 0,0 2 0,0-1-44,0 1 0,3 2 1,-3-3-1,0 1-25,1-1 1,3 5-14,-1-2 0,4 3 40,4 2 0,-1-6 0,5-2 1,1-1 14,3 0 0,0 0 0,0-2 33,1 2 0,-5-3 0,0 5 80,2-1 0,-5-2 0,-1 5-6,-2 2 0,-2-3 0,-2 1 1,-2 0-40,-4-1 1,1 3 0,-1-6 0,-2 0-23,-1 2 0,-1-5 1,0 3-153,-1-2 0,5-2 1,0 0-748,-2 0 0,4-2 176,2-2 0,3-3 675,1-5 0,0-1 0,5 1 0,2 0 0</inkml:trace>
  <inkml:trace contextRef="#ctx0" brushRef="#br0" timeOffset="3185">558 121 8026,'7'0'568,"-2"2"-363,-5 2 0,0 3 1,-1 5-176,-3 0 0,2-3 1,-2-1-1,3 2 19,1 1 1,0 1 0,0 0-70,0 1 0,0-1 0,0 1-26,0-1 1,0-4-137,0 1 90,0-7 0,1 4 0,2-8 1,2 0-99,2-2 1,-2-6-1,1 2 1,1-3-1,0-2 1,3 1 10,1-1 0,0 1 1,-2 1 246,0 3 1,-1 2 52,4 6 1,-3 0-40,-1 0 1,-5 6 0,2 1 0,-1 1-56,0 0 0,1 0 0,-5 5-172,0-1 0,0 1 1,0-1-1,1-1-393,3-3 538,-3 3 0,10-4 0,-4 6 0</inkml:trace>
  <inkml:trace contextRef="#ctx0" brushRef="#br0" timeOffset="3984">843 196 8026,'-12'-6'-181,"3"5"1,1-3 290,-2 2 1,-1 2 140,-1 0 1,0 0-1,1 2 7,2 2 1,2-1-48,3 5 0,3 0-240,-3 4 0,8 1 1,4-2-121,3-3 1,-3-1 0,1-4 0,0 1-119,2-1 0,2-2 0,-1-1 81,1 0 0,-5 0 0,0 0 0,0-1-369,-1-4 0,3 3 417,-6-7 1,4 5 247,-4-4 0,1 4 486,-5-4-228,0 5 1,-5-1-110,1 8 1,-1-3-226,1 3 0,2 3-594,-2 2 560,3-4 0,6 6 0,2-4 0</inkml:trace>
  <inkml:trace contextRef="#ctx0" brushRef="#br0" timeOffset="4795">954 183 8026,'13'0'94,"-6"0"1,-2 2 168,-5 2 0,-1 1 1,-2 5-177,-1-2 1,0-4 0,3 5-125,-4 0 0,4-2 12,-3 1 1,2-4 50,2 5 1,0-8-177,0-1 0,0-1 1,0-8-1,2 1 1,1 0-1,2 0 1,1-2-1,1-1 1,-1-1-1,3-1 1,-1 2 149,0 3 0,-4 1 0,5 3 0,-1-3 0,4-5 0</inkml:trace>
  <inkml:trace contextRef="#ctx0" brushRef="#br0" timeOffset="4796">1066 245 8026,'6'7'393,"-5"0"-424,3-3 1,-1-3 60,1 4 0,-1-4 5,5-1 0,-1-6 1,2-2-22,0-3 0,-5 3 0,3 0 0,0-2-68,0-1 0,-3 0 0,3 1 1,-2 2-37,-2-2 1,-2 4 0,-1-3-84,0 0 152,0 3 0,-5 1 0,-2 6 1,-1 2 101,-1 1 0,2 6 0,-1-2 1,3 1-29,-1 0 0,5 2 0,-5-3-120,1 3 1,3 1-1,-2 1-221,3-1 0,6-5 0,2-1 0,1-2-174,1 0 0,-1 0 462,4-4 0,6 6 0,2 0 0</inkml:trace>
  <inkml:trace contextRef="#ctx0" brushRef="#br0" timeOffset="4797">1314 208 8026,'-11'-12'-998,"1"1"1255,2 2 1,5 2-1,-2 5-197,-1-2 1,3-5-169,-5 5 1,4 0 150,-4 4 1,5 1-1,-1 4 115,3 3 0,1-1 58,0 1 0,0 0-69,0 5 1,1-6 0,2-2 253,1 1 0,1-5-169,-1 3 1,2-4 0,4-3-773,-2-1 0,-5-5 1,2 2-1,-1-2 128,0 1 0,1 0 1,-5-6-1,0-1 233,0-2 1,0 1-1,0 2 1,0-1 120,0-2 1,0 1 0,0 4 176,0-1 134,0 1 1,-2 5 0,-1 4 27,-1 6 0,0 4 0,4 5 1,0 2-153,0 2 1,0 0 0,2 3-1,0-1-64,2-3 1,5 3 0,-4-2 0,2-1-388,3-1 1,-3-3 321,1-2 0,6 7 0,5-2 0</inkml:trace>
  <inkml:trace contextRef="#ctx0" brushRef="#br0" timeOffset="5729">1512 233 8026,'-12'1'500,"-1"3"0,7-1 1,1 5-570,4 2 1,1 1 0,0 1-678,0 1 746,0-1 0,0 1 0,0-1 0</inkml:trace>
  <inkml:trace contextRef="#ctx0" brushRef="#br0" timeOffset="6658">1599 22 7277,'12'0'1258,"-5"0"-1183,-1-5 1,-6 5 0,0 0 0,0 6 0,0 6-1,0 0 1,0 0-106,0 1 1,0 3 0,0 1 0,0-2 25,0-1 1,0-6-1,0 0 1,0 2-76,0 1 0,0-3-255,0 0-151,0 1 267,0-2 1,1-7 0,2-9 34,1-2 1,6-1-1,-3-1 1,1 2 119,0 3 0,-4-3 1,5 3 112,0-3 1,1 3 0,-1 1 51,0 1 0,-1 2 151,4 4 1,-3 0-47,-1 0 0,-4 0 1,3 1-197,-2 4 0,0 1 0,-5 7-147,0-1 1,1 1-693,3-1 828,-3 0 0,10 1 0,-4-1 0</inkml:trace>
  <inkml:trace contextRef="#ctx0" brushRef="#br0" timeOffset="6659">1847 96 7967,'-12'0'208,"-1"0"108,1 0 0,5 6-388,3 2 0,2 3 1,2 2-13,0-1 1,2 0-1,2 1-118,4-1 1,3 1 0,2-2-669,-1-3 870,-5-3 0,4 1 0,-4 1 0</inkml:trace>
  <inkml:trace contextRef="#ctx0" brushRef="#br0" timeOffset="6660">1946 72 7967,'-7'5'-330,"-2"-2"0,3 4 929,-1-2 1,3 5-483,-4-2 1,4 3-1,-3 2 1,0 0-152,0 4 0,4-3 1,-2 2-1,1-2-105,-1-2 1,1 1 0,3-1 0,-2 1-287,-1-1 0,0 0 425,4 1 0,5-1 0,2 1 0</inkml:trace>
  <inkml:trace contextRef="#ctx0" brushRef="#br0" timeOffset="6661">1983 134 7887,'-11'8'42,"3"0"1,2-4-1,5 3 1,-2 0 76,-1 0 0,0 1 0,4 5-188,0-1 1,1 0 0,2 1-1,3-1 12,1 1 1,-3-1 0,3 0 0,-2 1-177,-2-1 1,2-4-1,1-1-672,1-1 905,-4-2 0,8 1 0,-5 2 0</inkml:trace>
  <inkml:trace contextRef="#ctx0" brushRef="#br0" timeOffset="7481">2020 84 7967,'0'-8'-284,"0"0"0,2 5 341,2-1 1,-1 2-28,5 2 0,-4 0 1,3 2-23,-1 2 1,-2-1 0,-4 5 13,0 1 1,0 2-1,0 2-78,0-1 0,0-3-250,0-1-60,-6 0 284,5 4 212,-5-5 0,8-1-58,2-6 0,3 0 0,5-2 2,0-2 1,1 2-1,-1-7-43,1 0 1,-2 2 0,-2-1-79,0-2 1,-5-1 0,3-2-29,-2 1 0,-1 4-23,-4 0 182,0-1 0,-1 2 78,-3 3 1,-2 8-1,-2 5 24,4 2 0,-2-3 1,2 0-111,1 2 1,2 1-386,1 1 1,1-1 0,2-1 308,1-2 0,6 0 0,-3 5 0</inkml:trace>
  <inkml:trace contextRef="#ctx0" brushRef="#br0" timeOffset="7482">2256 59 7967,'-1'7'93,"-4"-3"0,3 2 1,-5-1 319,1 2 0,2-3-153,4 5 0,0-1-70,0 4 0,0-3 9,0-1-359,0-5 0,6 1-8,2-8 1,-1 1 0,1-5-36,2-2 1,-3 3 0,1 0-120,2 2 0,-4-4 0,3 5 322,0 1 0,2-3 0,2-1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7:09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87 149 8058,'-12'0'-1247,"4"0"2030,-1 0-498,1 0 0,0-4-15,0 0-246,5-6 1,-3 8-66,6-7 37,0 7 23,-5-4 0,3 12-48,-2 2 1,-1-1-21,1 1 0,0-4 0,5 3 42,3-1 1,2-1-1,3-2-4,-1 1 1,-1 1-1,3-2 24,-2 1 0,-1 2 1,3-3 99,-2 1 0,-4 4 0,3-2-4,-1 0 1,-2-1-1,-4 3 1,-2 0-1,-2 0 1,-4-1-122,-3-1 0,3-2-844,-1-4 0,2-2 304,-1-2 0,-1 2 552,4-7 0,1 1 0,4-4 0</inkml:trace>
  <inkml:trace contextRef="#ctx0" brushRef="#br0" timeOffset="1000">174 149 7999,'-8'0'112,"0"0"1,5 2-1,-1 2-19,2 4 1,2-1-1,0 1 1,0 2-4,0 1 1,0 1 0,0 1 0,0-1-141,0 0 0,0 1 0,0-1 0,0 1-29,0-1 0,2 0 1,0 1-535,3-1 1,-1 1 612,-4-1 0,5-5 0,2-2 0</inkml:trace>
  <inkml:trace contextRef="#ctx0" brushRef="#br0" timeOffset="1872">112 199 7758,'-12'0'-356,"-1"0"552,1 0 0,5-6-226,3-2 0,7 1 0,2 0 0,2 0 58,3 1 0,-1 1 0,1-1 0,-2-1-18,2 0 1,1 3-1,1-3 1,1 1-26,-1 3 1,0 2 0,1 0-1,-1-2-55,1-1 0,-5 0 0,0 4 47,2 0 1,-3 1 134,1 3 1,-5 3 0,-1 6 11,-4-1 1,-1-1 0,-5-1-1,-1-2-29,3 1 1,-5-2-1,4 2 1,-2-1-68,1-1 0,1 0 0,-2-5-874,0 3-620,1 4 1466,-4-7 0,5-2 0,1-7 0</inkml:trace>
  <inkml:trace contextRef="#ctx0" brushRef="#br0" timeOffset="1873">273 50 8032,'7'6'-12,"-1"-4"136,-6 7 0,0-5-30,0 4 1,0-4 0,0 4-1,0 2 0,0 1 1,-2 2-91,-2-1 0,3 0 0,-3 1-148,2-1 1,-2-4-29,0 1 22,0-1 71,4-1 0,0-3 0,1-7 0,2-2-43,1-2 0,4 3 0,-2-5-41,1 0 0,0-2 114,1-2 1,2 5-1,-5 1 162,2 2 259,-4 1-198,8 4 0,-9 0 1,5 1-72,-1 3 0,-1-1-94,-1 5 1,-2-4-1,3 3-138,1-1 1,-5-1-209,3-1 219,3-2 0,0 2 22,6-8 1,-7 1 0,0-4-1,-2 0 20,0 0 1,2 0-1,-4-2 1,3 0 44,-3 0 1,0 2 171,-2-1 185,0-1 0,-2 2-38,-2 3 1,1 7-1,-3 3-198,0 0 1,2 3 0,4 3-133,0 1 1,0-5 0,0 0-603,0 2 1,0-3 643,0 1 0,5-5 0,2 2 0</inkml:trace>
  <inkml:trace contextRef="#ctx0" brushRef="#br0" timeOffset="2701">534 112 8032,'-9'0'-941,"1"0"937,-2 0 1,5 1 0,-1 2 464,1 1 1,2 2 0,-4-2-187,2 4 1,1-1-286,4 1 0,0-3 87,0 3 1,1-5-317,3 1 1,3-4 29,5-4 0,-3 2 0,-1-3 0,0-1 87,-1-2 0,3 1 0,-5 0 1,1 0 43,-1 0 1,5 3 64,-2-4 1,2 4 0,-1-3 153,0 1 1,-5 2 95,4 4 0,-4 0-74,4 0 1,-5 2 0,1 2-69,-2 4 0,-2 3 1,0 2-91,0-1 1,0 0-1,0 1-246,0-1 1,0-4-635,0 1 875,0-7 0,0 9 0,0-4 0</inkml:trace>
  <inkml:trace contextRef="#ctx0" brushRef="#br0" timeOffset="2702">645 1 8032,'-12'0'-8,"-1"0"0,5 0 0,0 0 0,-2 0-192,-1 0 1,3 1-1,1 3 11,1 4 1,2-1 0,4 1-1,2 2-15,2 1 1,-1 2-1,5-1 204,1 0 0,8 6 0,2 2 0</inkml:trace>
  <inkml:trace contextRef="#ctx0" brushRef="#br0" timeOffset="2703">794 125 8017,'-8'0'109,"-1"0"0,0 0 160,-2 0 1,-2 0 0,1 1 0,-1 2-71,1 1 1,4 1 0,0-2 0,-1 3-52,2 0 0,-2-1 0,5 3-16,1 1 1,1-2 0,4 0 0,2 0-120,4 0 0,5 0 0,3 3 0,5-4-246,2 0 0,3-2 0,3-3 0,4 2 233,3 1 0,1 0 0,1-4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7:13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50 8134,'0'-9'455,"0"1"-319,0 0 1,-1-3-81,-3 3 1,1 2-115,-5 6 1,4 0-1,-5 0 44,0 0 0,2 0 0,0 2 0,0 2 28,0 4 0,3-1 1,-3 1-1,0 0 9,0-1 1,5 4-1,-4-2-19,0 2 1,5 1 0,-3 0-23,3 1 1,5-5-1,1-1 1,2 0-20,3 0 1,1-5 0,1 4-1,1-1 3,-1 4 0,-4-4 1,1 1-1,0-2 83,2 0 1,-3 6 0,-1-2 258,-1 3 1,-2 1-25,-4 1 1,0-1 0,-1-1-133,-4-3 1,-1-1 0,-7-4 0,1 1-73,-1-1 1,1-2 0,0-1 0,-1 0-178,1 0 1,-1-1 0,1-2 0,1-2-107,3-2 1,-3 3 0,2-5-1404,-2 0-210,5 3 1816,0 1 0,6-1 0,0-1 0</inkml:trace>
  <inkml:trace contextRef="#ctx0" brushRef="#br0" timeOffset="907">310 186 7982,'-8'0'117,"-1"0"272,0 0 1,2 0-111,-1 0 0,3 0 1,-1 1-143,0 4 0,2-3 0,5 7 62,3 0 0,-2-2 0,3 0 59,1-1 1,-3 2 0,3-3-178,0 2 0,2-3-81,-4 5 0,6-7 0,-3 4 0</inkml:trace>
  <inkml:trace contextRef="#ctx0" brushRef="#br0" timeOffset="1768">285 50 9507,'-5'7'0,"-4"-3"-480,-2-3 1,6-1 12,5 0 467,5 0 0,13 0 0,2 0 0</inkml:trace>
  <inkml:trace contextRef="#ctx0" brushRef="#br0" timeOffset="1769">570 99 7957,'-12'0'229,"4"0"532,-1 0-526,7 0 1,-3 0 0,10 0-38,3 0 1,3 0 0,1 0-302,1 0 1,-1 0 0,0 0-1,1 0-486,-1 0 0,1 0 0,-1 0-270,0 0 0,1 0 859,-1 0 0,-5 0 0,-1 0 0,-6 0 0</inkml:trace>
  <inkml:trace contextRef="#ctx0" brushRef="#br0" timeOffset="1770">620 174 7982,'-6'7'1374,"-2"-3"-841,3-3 0,0-1-595,10 0 0,1 0 0,8 0 0,1 0-274,2 0 1,1 0 0,-3 0-1,1 0 336,0 0 0,3 6 0,0 1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7:17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181 174 7764,'-8'-5'286,"0"1"-41,5-5 1,-4 3 104,3-2-292,2-3 1,-5 5 74,3-2 0,2 3 45,-7 5 0,1 0-4,-4 0 1,-1 1 0,1 3-29,-1 4 1,5-1 0,0 2-88,-2 0 0,5-2 1,1 1-209,2 2 0,2-3 0,2 0 0,0 0 76,3-1 0,4-1 0,-1 2 0,3-1-28,2 1 1,3-4 0,1 3-1,-2-2 80,-1 0 1,-3 1 0,-1-2-1,-4 3 88,0 0 0,4-1 1,-4 3 154,1 2 0,-1 1-20,-6 1 1,-2 0-1,-2-1-65,-4-2 1,-3 0 0,-1-3-67,-1 1 1,1-5-1,-1 3 1,1-4-58,0-1 0,-1 0 0,1 0 1,-1 0-138,1 0 0,0 0 0,-1 0-1248,1 0-1044,-1 0 2415,7 0 0,6-6 0,6 0 0</inkml:trace>
  <inkml:trace contextRef="#ctx0" brushRef="#br0" timeOffset="933">355 248 8028,'-13'0'909,"1"-4"-8,-1 0-892,6 0 1,3 4-76,8 0 0,3 0 0,6 0 0,-1 0-126,1 0 1,-1 0 0,0 0-312,1 0 1,-1 0 0,1 0-148,-1 0 1,-4 0 649,0 0 0,-5 0 0,3 0 0,-6 0 0</inkml:trace>
  <inkml:trace contextRef="#ctx0" brushRef="#br0" timeOffset="1648">355 335 8028,'-9'4'736,"1"0"-282,0 0 0,2-4-223,6 0 0,6 0-371,6 0 1,1 0-1,-1 0-247,0 0 1,1-4 0,-1 0 0,1 1-273,-1 2 0,0-1 659,1-2 0,-1-3 0,1-5 0</inkml:trace>
  <inkml:trace contextRef="#ctx0" brushRef="#br0" timeOffset="2321">826 236 7930,'-13'-9'-511,"1"2"565,-1 2 1,6-1-1,2 4 95,-1-3 0,1 0-250,-3 1 77,-3 2 0,4-3-46,-6 5 18,7 5 129,0 2 0,7 4 0,4-1 42,3-2 0,-1-5 1,1 3-59,2-1 1,1-2-1,1 4 1,0-2-48,1-2 0,-1 2 0,1 0 0,-1-1 6,0 1 1,-3-3 0,-1 3 199,2 1 0,-1 1-57,-1 5 1,-2-4 0,-7-1-54,-4-1 1,-1-2 0,-7-3 0,1 2-80,-1 1 1,-3 0-1,-2-4 1,0 0-80,0 0 0,2 0 1,2-1-1,-1-2-203,-2-1 1,5-2 0,5 2-1,0-3-625,0 0 0,4-4 876,-1 3 0,3-3 0,1-1 0</inkml:trace>
  <inkml:trace contextRef="#ctx0" brushRef="#br0" timeOffset="2984">875 74 7933,'0'-8'495,"0"0"1,0 0-266,0-5 0,0 5 1,2 1-148,2 2 0,3 0 0,5 4-183,0-3 0,1 3 0,-1-4-45,1 4 0,-1 1 1,0 0 150,1 0 1,-6 1-1,-2 2 93,1 1 0,-5 2 0,3-2-65,-3 4 0,-2 2 1,-3-1-1,-3 0-45,0 0 1,-4-2-1,3 2 1,-3 0-102,-1 2 0,3 0 1,1-1-37,-2-2 1,1 0 96,0 5 1,0-5 106,5 0 0,1-5 45,7 1 0,-1-2 1,5-2-1,2 0-68,1 0 0,-3 0 0,0 0 1,2 0-161,1 0 1,1-2 0,1-1 0,-1-1-330,0 2 1,1 0 0,-1 2-751,1 0 1206,-6 0 0,4-5 0,-5-2 0</inkml:trace>
  <inkml:trace contextRef="#ctx0" brushRef="#br0" timeOffset="3648">1297 136 8834,'0'-12'0,"0"0"0,-2 1 0,-1 1 1457,-1 2-1357,0 5 0,4 3 0,0 8-90,0 3 0,0 2 0,0-1 1,0 0 12,0 1 1,0 3 0,0 2 0,0 0 16,0 0 1,0-1 0,0-4-1,0 2-20,0 2 1,0 0 0,0-5-859,0 0 1,0-3-2054,0-1 2891,6-5 0,1-3 0,5-7 0</inkml:trace>
  <inkml:trace contextRef="#ctx0" brushRef="#br0" timeOffset="3649">1197 62 7933,'-8'0'285,"0"0"1,1-1 344,-1-3 0,4 2 1,8-2-423,4 3 0,3 1 0,3 0 0,1 0-126,1 0 1,5 0 0,-3 0 0,1 0-105,3 0 0,2 0 0,-1-2 0,-1-1-256,-1-1 0,-2 0 0,2 4 0,-3-1-498,0-3 1,-9 2 46,4-2 0,-9 8 1,-1 5 728,-6 2 0,-4 1 0,-11 6 0,-1 1 0</inkml:trace>
  <inkml:trace contextRef="#ctx0" brushRef="#br0" timeOffset="3650">1247 360 7933,'0'8'1244,"0"0"-668,0-5 0,1 2 0,4-5-250,3 0 1,-1 0 0,1 0 0,2-1-180,1-3 0,1 2 0,2-3 1,1 1-444,1 0 1,1-2 0,-3 3 0,1-1-2247,1 1 2542,6-3 0,-8-1 0,4-6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7:32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50 7880,'-7'-6'-566,"-3"-1"1114,6-5 0,0 4-72,4 0 0,1 5-342,4-1 0,-3 2 0,5 4 0,0 0 34,0 3 1,-4 4-1,1-1 1,-3 3-29,-1 2 1,4-1-1,0 1 1,-1 0-121,-1 4 1,-2-3 0,0 4 0,0-2-53,0 1 1,0-1 0,-2-3 0,-1 0-158,-1 4 1,0-3 0,4 2-1547,0-2 1735,-5-2 0,3 1 0,-3-1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51.0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32 315 7929,'-4'0'491,"0"0"1,2 0-73,-3 0 1,3 0-77,-2 0-444,3 0-129,-5 0 1,5 0 120,-1 3 1,1-2 56,1 3 0,1-2 0,0 1 32,2-1 1,-1-1 19,1 1 0,-2-1 28,3-1 43,1 0 1,-1 0 321,0 0-817,-2 0-595,0 0 1019,-2-3 0,0 2 0,0-1 0</inkml:trace>
  <inkml:trace contextRef="#ctx0" brushRef="#br0" timeOffset="2350">135 71 7911,'0'-4'-87,"0"-1"1,0 3 165,0-2 1,0 2 583,0-2-408,0 2 0,0-1-142,0 1 1,0 2-61,0 0 1,2 0-1,0 4-30,0 1 1,1 1 0,-1 1 0,0-1-66,1 0 1,-3 3-1,3 0 1,-3-1 8,0 1 1,1-2 0,0 2 0,2-2-150,-2 0 0,0-1 1,1 0-247,0 1 0,1-1-662,-1-2 1090,1-1 0,4-6 0,-1-1 0</inkml:trace>
  <inkml:trace contextRef="#ctx0" brushRef="#br0" timeOffset="3147">334 71 6807,'0'-4'1522,"0"-1"-1298,0 4 0,0-3-152,0 2 0,3 2 0,1-3-9,2 3 0,-2-2 0,0-1-53,1 2 1,1 0 0,0 1-82,1 0 0,-3 2 0,0 1 51,1 1 0,-2-2 0,-1 2 15,-1 1 0,-1 1 1,0 0-1,0 1 6,0-1 1,0 1 0,-1-1 0,-1 0 32,-2 1 1,0-3 0,0 0 54,-1 1 1,0 1 0,0 0-89,1-2 0,2 1 37,-3-3 1,5 0-24,0-2 0,0 0 1,5 0-1,0 0-32,0 0 1,2 0 0,-1 0 0,1 0-11,-1 0 1,0-2 0,1 0 0,-1 1-49,1 0 0,-1 0 0,0 0 0,1-1-473,-1 0 1,1 2 547,-1 0 0,1 0 0,-1 0 0</inkml:trace>
  <inkml:trace contextRef="#ctx0" brushRef="#br0" timeOffset="3913">539 45 7841,'-3'-2'-390,"0"0"1246,3-2-591,0 2 1,0 0 0,2 1-118,0-1 1,3 1-1,-1-1-71,2 1 1,-2 1 0,0 0-37,1 0 1,1 0-1,1 0-61,-1 0 1,-2 1-52,1 1 1,-4-1-7,1 4 0,-1-1-12,-1 2 0,-1 0 1,0-1 52,-1-1 0,-3-2 0,2 2-92,0-1 0,1 0 15,-3-1 0,4-1 107,-1 4-24,1-4 0,4 2 47,1-3 0,2 0 0,0 1 11,1 1 0,-1-2 0,0 3 0,-1-1 85,-1 1 0,0-1 0,1 1 51,-1 1 0,-3 1 0,2 2-38,-3-1 1,0 1-1,0-1 1,-3 1-46,-1-1 0,-2-2 0,0 1 0,0-1-301,-1-1 1,0 2 0,-1-3 0,0 1-217,0-1 0,1-1 0,0 1 436,1-1 0,0-1 0,-1 0 0</inkml:trace>
  <inkml:trace contextRef="#ctx0" brushRef="#br0" timeOffset="4616">199 353 7886,'4'0'301,"-1"0"1,-4 0 0,-1 1-298,0 1 1,-2 2-1,1 2 16,0 0 1,0-1-1,0-1 12,0 1 0,0 0 1,2 0-131,-1-1 1,-1 1 85,1 1 1,1-2 57,-1 1 1,1-3-1,2 1 81,1 0 0,-1-1 0,4-2 55,0 0 1,-2 0 0,1 0-98,1 0 1,1 0 0,1 0-153,-1 0 0,0 0-204,1 0 1,-1 0-429,1 0 0,-1 0-642,0 0 1341,-2-3 0,2 0 0,-3-4 0</inkml:trace>
  <inkml:trace contextRef="#ctx0" brushRef="#br0" timeOffset="5210">263 353 7886,'0'-3'2299,"0"0"-2093,0 3 0,0 3 0,0 1 0,0 2-72,0 0 0,0 1 0,0 1 0,0 1-252,0 1 0,0 1 0,0 2 0,-2 0-111,0-1 0,0 1 1,2-2-1,0-1-347,0-1 1,0 0 0,0-3-804,0 1 1379,0-4 0,0-3 0,0-3 0</inkml:trace>
  <inkml:trace contextRef="#ctx0" brushRef="#br0" timeOffset="5805">372 353 8260,'0'-3'1133,"0"0"1,0 4-1196,0 1 0,0-1 0,0 3 0,-2-1-26,0 1 1,0-2 0,1 2 25,-1 1 1,1-1-1,-1 0-321,1 1 296,1-2 1,1 0 45,1-3 0,2 0 26,2 0 1,1 0 0,-1 0 77,1 3 1,-3-3 51,0 2 1,-2 1 0,2 0 54,-1 1 1,-1 0 0,-2 2-108,0 1 1,0-1 0,0 1 0,0-1 10,0 0 1,-1 1 0,-1-1-72,-2 1 0,-2-1 0,0 0 0,0-1-81,2-1 1,-2-3-1,2 2-304,-2-3 0,-1 0 0,1 0-215,0 0 0,2-3 0,2-1 597,1-1 0,-2-5 0,0 0 0</inkml:trace>
  <inkml:trace contextRef="#ctx0" brushRef="#br0" timeOffset="6404">359 360 8653,'3'-4'529,"-1"1"1,2 3-531,1 0 0,1-2 1,0 0-1,1 1-227,-1 0 1,1-1 0,1 0-1,0 0-129,0 1 1,2 1 356,-2 0 0,4-2 0,-2-2 0</inkml:trace>
  <inkml:trace contextRef="#ctx0" brushRef="#br0" timeOffset="6999">552 353 7886,'-3'-3'177,"2"0"368,-4 3 0,3-1 120,-2-1 0,2 2-508,-2 0 0,2 1 1,-1 3-1,1 1-34,0 1 0,0 1 0,2 1 0,-1 1-69,-1 1 1,1 0-1,-1 1 1,1 0-11,1 0 1,0 1-1,0-1 1,0-1-45,0-1 1,3 0 0,1-3 0,0 1-119,0-1 1,1-2 0,1-2-124,1-1 1,-1-1 0,0-1-25,1-1 1,-3-2 0,0-2 0,1-1-9,-2 1 0,1 0 0,-3-1 0,1 1-45,0-1 1,-2 1 320,0-1 0,0 3 259,0 0 0,-2 2 0,-2 1 69,0 2 0,-1 1 0,1 2-47,1 1 0,-2 1 1,2 0-242,2 1 0,0-3-438,1 0 0,1 0 0,1 0-1117,2-2 1512,2-1 0,1-4 0,-1 0 0</inkml:trace>
  <inkml:trace contextRef="#ctx0" brushRef="#br0" timeOffset="7598">764 212 11701,'0'-3'-521,"0"0"-508,2 3 1,2 0-992,2 0 2020,-2 0 0,2 0 0,-3 0 0</inkml:trace>
  <inkml:trace contextRef="#ctx0" brushRef="#br0" timeOffset="8195">764 270 8234,'0'3'511,"2"0"1,0-3 0,2 0-289,1 0 1,1 0-1,0 0-245,1 0 1,-3 0 0,0 0-1267,1 0 1288,1 0 0,0 0 0,1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7:38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74 569 8045,'0'-12'763,"0"3"-331,0 1 1,0 0 22,0-5-512,0 7 0,5 0-164,4 6 0,2 0 30,1 0 1,0 0 182,1 0 1,-1 4-1,-1 2 61,-2 1 1,0-3 0,-5 4 55,-1 2 1,-2-4 0,-1 3-15,0 0 0,0-2 0,0 2 1,-1 0-66,-3 2 0,1-3 1,-5 1-1,0 0-56,1 2 1,-4-2 0,2-1 0,-2 2-41,-1 1 0,0 1 0,1 0 0,1-1 36,2-2 0,-1 2 0,-3-4 0,1 1 36,3 0 0,-3 0-5,3 5 5,2-6 1,2-2 73,8-5 1,-1 0 0,5 0 11,2 0 1,1 0 0,1-1-63,0-3 1,-3 2 0,-1-2 0,2 3-235,1 1 0,-3 0 0,0 0 0,2 0-466,1 0 0,1 0 0,1 0 670,-1 0 0,0-6 0,1-1 0</inkml:trace>
  <inkml:trace contextRef="#ctx0" brushRef="#br0" timeOffset="2017">570 482 7994,'8'0'-98,"0"0"1,-4-1 214,5-3 0,-7-3 183,2-6 1,-2 5-35,-2 0 1,0 4-226,0-4 0,-2 5-126,-2-1 0,2 2-16,-7 2 1,1 4 0,-4 2 40,-1 1 0,5 0 0,1 2 0,0-2 41,0-1 1,3 2-1,-4-3 54,-2 2 0,3 2-24,-1 3 1,5 0-9,-1 1 1,4-6-1,4-2 1,5-1-9,2 0 1,1 1 0,-1-4-1,-1 2 41,-2 1 0,0 1 1,3 0 110,-2 3 1,0-1 0,-5 1 227,-1 2 0,-2-4-209,-1 3 1,-5-2 0,-2 2-1,-1-2-148,0-1 0,-1-1 1,-4-2-1,-3 1-87,0-1 0,-1-2 0,5-1 0,0 0-376,-1 0 0,1 0-468,-1 0 0,2-1-479,3-3 1392,3-3 0,10-6 0,2 1 0</inkml:trace>
  <inkml:trace contextRef="#ctx0" brushRef="#br0" timeOffset="2735">656 445 10319,'0'8'189,"0"1"0,0-1-279,0 4 0,0 1 0,0-1-67,0 0 1,0 1-82,0-1 0,0-4-110,0 1 40,0-6 0,2 2 175,2-5 1,1-5 0,5-2 0,-2-2 54,2 1 1,-3 1-1,1-2 123,2 0 0,1 2 0,1-1 191,1 4 1,-2 4 0,-3 4-158,-4 4 1,-3-1 0,-1 2-1,0 0-105,0 2 0,2 2 0,1-1-126,1 0 0,0-3 0,-4-1-295,0 2 1,4-4-1,1 1 447,2-1 0,2-2 0,3-4 0</inkml:trace>
  <inkml:trace contextRef="#ctx0" brushRef="#br0" timeOffset="3396">929 507 7994,'-7'-5'-286,"-4"2"1,3-5 532,-3-2 0,3 4 1,1 1 479,1-1 0,1 5-696,1-3 1,1 2-1,-4 4 22,2 2 0,0-1 0,5 5 0,-1 0 90,-3-1 1,2 4-1,-2-3-66,3 3 0,1 2-71,0-1 1,0 1-270,0-1 0,5-5-38,4-3 0,-2-3-274,1-1 1,0-1 169,5-3 1,-5 1 477,0-5 1,-5 4 106,1-5 1,-1 5 235,1-4 93,-3 5 0,6-2-391,-3 5 0,-2 1 0,3 2-340,1 1 0,-5 2 1,5-4-251,-1 2 1,-2 2-820,5-2 1291,-5-2 0,8 3 0,-4-5 0</inkml:trace>
  <inkml:trace contextRef="#ctx0" brushRef="#br0" timeOffset="4067">1016 457 8274,'-7'2'818,"2"1"-363,-1 1 1,5 1-433,-4-1 0,4-1 0,1 5 1,1 2-1,2 1-144,1 1 0,1-3 87,-5-1 0,1-5-203,3 1 0,-1-3-143,5-1 0,-4-1 1,3-3 105,-1-5 1,3-2-1,-1-1 0,3 0 1,-2 5 0,-1 1-47,2 1 0,-1 2 320,0-5 0,2 5 0,-5-3 0</inkml:trace>
  <inkml:trace contextRef="#ctx0" brushRef="#br0" timeOffset="4068">1152 544 7994,'0'7'1981,"-5"-1"-1903,3-6 1,-2-2-1,8-1-150,5-1 1,-2-5-1,1 2 1,1-1-124,2-1 0,-2 2 0,-1-2-127,2 1 0,-1-1-176,0-3 429,2-1 1,-11 7 113,0 1 1,-5 5 0,-4 5 0,0 3 19,0 3 0,3 1 0,1 1 0,1-1-17,0 0 0,-1 1 1,5-1-213,0 1 0,2-1 1,2 0-1,4-1-182,3-2 1,3 0-1,1-5 1,3-1 345,1-1 0,2-2 0,4 0 0</inkml:trace>
  <inkml:trace contextRef="#ctx0" brushRef="#br0" timeOffset="4740">1462 482 7994,'-7'-12'-17,"-2"4"1,3 1 197,-1 1 1,3-2-1,-4 4-64,-2 1 0,3 2 1,-1 1-113,-2 0 0,-1 1 81,-1 3 0,1 3 0,3 5 29,4 1 1,2-1 0,2 1-64,0-1 1,0 0 0,2-1 0,0-1-31,2-2 1,6-5-1,-2 1 1,3-1-84,2 1 0,-1-2 1,1 0-1,0-4 1,2-7-1,2-2 0,-2-1 1,-1-1-468,-2 1 0,-1-2 0,-1-1 1,-3-3 265,-2-1 0,4 2 0,-5-2 0,-1 0 181,-2 0 0,-2 2 0,-2-2 1,-3 2 141,-1 6 0,3-1 872,-4 4-583,0 2 1,1 6-1,3 8 1,2 3-81,2 2 1,0 3-1,0 2 1,0 1-163,0 3 0,0-2 1,2-1-1,0 0-206,3 1 0,0-4 0,-2 5 0,1-1-499,-1 0 1,2-1 0,1-4 596,1 2 0,-5 5 0,4-3 0</inkml:trace>
  <inkml:trace contextRef="#ctx0" brushRef="#br0" timeOffset="4741">1698 569 7994,'-9'0'572,"1"0"1,4 0 0,-4 1-923,-2 4 0,5 1 0,0 7 1,3-1 349,-2 1 0,-3-1 0,-6 0 0</inkml:trace>
  <inkml:trace contextRef="#ctx0" brushRef="#br0" timeOffset="5418">1983 395 7944,'-9'-8'-171,"1"0"0,0 1 0,-3-3 478,3 2 1,-3 5 0,2-1-274,-2 3 0,3 1 0,0 1-29,-2 3 1,-1 3 0,0 7 0,2 1-5,0 2 1,6-1-1,-2-3 1,1-1 77,0 0 1,0 1 0,4-1 0,0 1-47,0-1 0,0-4 1,1-1-1,3 0-6,4 0 1,-1-4-1,2 1 1,2-3-188,4-1 1,-2-1 0,4-2 0,-3-2-134,-2-2 1,1 0-1,-1-3 1,0 2 27,1-2 1,-5 3 0,-1-1 183,-2-2 0,4 4 0,-5-3 162,-1 0 690,-2 3-327,-1 1 0,-4 6-265,0 3 1,0-1-1,4 5-120,0 2 0,0-3-567,0 1 1,0-4-468,0 4 975,5-5 0,2 3 0,5-6 0</inkml:trace>
  <inkml:trace contextRef="#ctx0" brushRef="#br0" timeOffset="6098">2082 408 7266,'-7'0'943,"3"1"0,8 3-902,4 5 0,-1-2 0,1 1-255,2 1 0,1 2 0,1 2 0,1-1 0,-1-1-1878,1-2 2092,-6-4 0,4-5 0,-5 0 0</inkml:trace>
  <inkml:trace contextRef="#ctx0" brushRef="#br0" timeOffset="6099">2181 371 7897,'-1'12'333,"-3"0"0,1-3 1,-5-1-1,-2 0-141,-1-1 0,-2 4 1,1-3-1,1 3-133,3 2 0,-3-2 0,3-1 1,-2-2-868,2 1 0,-2 2-332,6 2 1140,0-6 0,9 4 0,2-4 0</inkml:trace>
  <inkml:trace contextRef="#ctx0" brushRef="#br0" timeOffset="6100">2243 408 7944,'7'5'656,"-2"-2"116,-5 5-557,0-5 0,0 4 45,0-3 1,0-1-447,0 5 1,0 0-463,0 5 1,0-5-880,0 0 1527,0-5 0,0 3 0,0-6 0</inkml:trace>
  <inkml:trace contextRef="#ctx0" brushRef="#br0" timeOffset="6101">2330 284 7944,'-13'0'0,"1"0"45,0 0 1,3 0-1,1 0 53,-2 0 0,5 1-306,1 3 1,2 5 0,2 6 0,0 1-101,0 0 1,6-1 0,2 0-1,3 0 308,2-4 0,-4 0 0,4-7 0,-4 6 0,9-3 0</inkml:trace>
  <inkml:trace contextRef="#ctx0" brushRef="#br0" timeOffset="6773">2441 408 8127,'-1'-7'728,"-2"1"0,-2 2-407,-2 0 0,-1 0-352,-5 4 1,1 0-144,-1 0 0,5 0 1,1 1-81,2 4 0,1-3 225,4 7 0,5-1 0,3 3 91,3-3 1,-2 2 0,-1-5 0,2 1 84,1-1 1,-3 4 0,0-4-48,2 2 1,-1-3 0,0 4 35,-5 2 0,-3-3 1,-2 0 2,-3-2 0,-3 4 1,-6-4-1,1 1 113,0-1-252,-1-1 0,1-4 0,-1 0 0</inkml:trace>
  <inkml:trace contextRef="#ctx0" brushRef="#br0" timeOffset="6774">2578 408 7967,'-13'0'870,"1"0"275,5 0-1124,1 0 1,8 0 0,2 0-883,4 0 1,-1 0 860,1 0 0,6 5 0,5 2 0</inkml:trace>
  <inkml:trace contextRef="#ctx0" brushRef="#br0" timeOffset="7472">2788 408 7967,'6'-1'698,"-6"-4"-478,-7-3 0,0 3 0,0-1 0,0 2-205,0 0 1,3 0 0,-4 4-221,-2 0 1,-1 0 101,-1 0 0,1 1 0,1 2 0,3 2 97,2 2 0,-1-3 1,4 5 49,-2 0 1,-1 2-17,5 2 0,2-2-165,2-3 0,3-3 1,5-5-176,1 0 0,-1-1 0,0-3-145,1-4 0,-1-3 338,1-2 1,-5 5 337,0 0 1,-5 4 307,1-5 0,-3 8-186,-1 1 0,0 1 0,0 8-138,0 0 1,0-2 0,0 1-242,0 2 1,2-4 0,1-1-861,1 1 0,1-5-431,-1 3 1329,-2-3 0,9-12 0,-4-2 0</inkml:trace>
  <inkml:trace contextRef="#ctx0" brushRef="#br0" timeOffset="7473">2888 234 7967,'-7'-5'182,"0"3"0,4-3 1269,-1-1-1060,-6 5 1,9-3-1,-3 8-201,2 4 1,4 3 0,1 2 0,1-1-171,-2 1 0,4 3 0,-2 1 0,-1-2-387,-2-1 1,3-1 0,0 2 0,-1 2-492,-1-2 0,2-1 0,0-2-801,-1 1 1659,-2-1 0,4 0 0,2 1 0</inkml:trace>
  <inkml:trace contextRef="#ctx0" brushRef="#br0" timeOffset="8188">2987 383 7967,'-13'0'427,"2"1"1,2 2-104,0 1 0,5 0-131,-4-4 0,5 2 1,-1 2-1219,3 4 1,6-2-789,4-2 1813,2-3 0,1-6 0,0-2 0</inkml:trace>
  <inkml:trace contextRef="#ctx0" brushRef="#br0" timeOffset="8189">3012 247 7967,'-13'0'0,"1"0"0,-1 0 336,1 0 0,4 0 0,-1 0-248,0 0 0,3 5 0,2 4-486,3 2 0,1 1 0,1 0 1,3 1-343,5-1 0,-3 1 740,3-1 0,4 0 0,7 1 0</inkml:trace>
  <inkml:trace contextRef="#ctx0" brushRef="#br0" timeOffset="8190">3123 346 7997,'-11'-12'232,"3"-1"1,-2 5-1,5 1 90,-2 1 1,3-2 0,-5 4-194,0 1 1,2 2-270,-1 1 0,3 1-37,-3 3 1,5 3-168,-1 6 1,3-1 170,1 1 1,0-5 76,0 0 0,1-1 0,2 3 61,1-2 1,4-4 0,-2 3 56,1-2 1,-3 4 0,3-4 71,-2 2 0,4 1 0,-4 3 68,2-2 0,-4 2 1,2-3 32,1 3 1,-5 1 0,3 1 42,-2-1 1,-2-4 0,0 1-44,0 0 0,-6 1 0,-2-1-196,-3 0 1,-2-6 0,1 1 0,0-3-135,-1-1 0,1 0 0,0 0 0,-1 0-878,1 0 0,3-5 1013,1-4 0,0-7 0,-4-4 0</inkml:trace>
  <inkml:trace contextRef="#ctx0" brushRef="#br0" timeOffset="8871">3148 296 8184,'-6'-12'914,"5"5"0,-5 7 1,6 8-854,0 3 1,0 2 0,0-1 0,2 1-144,2-1 1,-3-4 0,3 0-187,-2 2 0,-2 1-499,0 1 159,0-5 1,1-1 206,3-6 0,2-6 0,4-2 307,-2-3 1,-1-1-1,2-1 251,0 1 0,-3 0 390,3-1 53,2 6-460,-10 2 1,6 6 0,-4 3 1,1 4 0,0-1 1,-4 2-23,0 0 0,0-2 1,1 0-6,4-1 0,-3-1-109,7-1 1,-5-2-154,4 2 1,-1-8 0,2-3-204,0 0 1,-7-4 136,3 3 1,-4-3 114,-1-2 1,0 1 230,0-1 129,0 6 1,-4 3 0,0 8-144,1 5 0,-3 2 0,2 1 0,2 1-333,0-1 1,2 0 0,0 1-262,0-1 1,0 0 0,2 1 46,2-1 0,1-3 1,5-3 427,-2 0 0,0-2 0,5-4 0</inkml:trace>
  <inkml:trace contextRef="#ctx0" brushRef="#br0" timeOffset="9530">3483 321 7967,'0'-8'251,"0"0"1,0-1-14,0-3 0,-2 5 0,-2 3-206,-4 3 0,1 1 0,-1 0-23,-2 0 1,-1 5 0,0 3-1,1 3 115,2 2 1,5-1 0,-2 1 0,1-1 45,-1 0 1,1 1 0,4-1-67,0 0 1,2 0 0,2-4 0,3-3-46,0 1 0,4-5 0,-3 3 1,3-2-194,1-2 1,-1-6 0,-1-2 0,-2-3-1,2-2 1,0 1 0,-1 0 0,-2-2-599,-1-3 1,2 2 0,-4-4 0,-1 0 457,-2-1 1,-1 0 0,0-5 0,-1 0 273,-3 0 0,1 2 0,-4 1 0,0 1 25,0-1 1,4 4 0,-2 2 0,1 2 542,0 2 0,-2 1 63,2 2 1,3 5 0,-4 8-161,4 5 0,1 3 1,1 5-1,2 2-133,1 0 1,5 5 0,-5-4 0,-1 4-143,-2 0 0,3 1 0,2 0 0,-1-2-274,1-2 0,-2 2 0,-3-3 0,2-1-494,1-2 0,4 0 0,-4 0 0,0-2 572,2-1 0,1-2 0,5 1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7:51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192 149 7883,'8'-4'-571,"1"0"0,-7-6 997,3 2-201,-4-3 0,-2 4 0,-4 3-72,-3 2 1,-3 2 0,-1 0-49,-1 0 0,1 0 0,0 0 0,1 2-31,2 2 1,-2-3 0,4 5-1,-1-2-54,0 0 1,0 4 0,-3-2-1,1-1 74,2 1 1,-1 3-46,-3 0 1,1 2-140,3 1 21,-3 1 0,15-2 0,0-3 49,6-4 0,2-1 0,0-1 1,1 3 6,-1-3 1,1 0 0,-1-1-1,0 2 4,1 1 1,-1 4 0,1-2 53,-1 1 0,-4 0 1,-1 2 77,-1-1 1,-2 1 0,-4 3-34,0 1 1,0-1 0,-2 0 0,-2-1 63,-4-2 1,-3 2 0,-1-5-115,-1 1 0,1-1 0,-1-5 0,1 2-109,0 1 1,-1 0 0,1-4-114,-1 0 0,2-1 1,2-2-1248,1-1-451,5 0 1880,-3 4 0,12-6 0,1-1 0</inkml:trace>
  <inkml:trace contextRef="#ctx0" brushRef="#br0" timeOffset="713">242 335 7826,'12'0'553,"-5"0"0,-1 1 0,-5 2-430,3 1 0,-3 2 0,4-2-168,-4 4 0,0 3 1,2 1-127,1 1 1,0-1-540,-4 1 1,2-5-528,2 0 1237,-3-5 0,5-3 0,-6-7 0</inkml:trace>
  <inkml:trace contextRef="#ctx0" brushRef="#br0" timeOffset="1376">304 186 8639,'-13'-5'513,"1"-4"1,4 4-295,-1 1-558,7 2 0,2 7 0,8 0 0,3 2-1471,1 3 1810,1 1 0,-1 1 0,1 0 0</inkml:trace>
  <inkml:trace contextRef="#ctx0" brushRef="#br0" timeOffset="1377">651 261 7581,'-7'-2'2375,"3"-2"-2071,2 3-404,2-5 0,6 2 0,2 0-40,3 1 1,-3 2 0,1 1 0,0 0-424,2 0 1,2 0-1,-1 0-190,1 0 0,-1 0 753,0 0 0,-5 1 0,-3 3 0,-2 3 0,-2 6 0</inkml:trace>
  <inkml:trace contextRef="#ctx0" brushRef="#br0" timeOffset="2048">663 347 7977,'-12'0'789,"4"0"423,-1 0-408,7 0-598,-4 0 0,12 0-290,2 0 1,3 0-1,1 0-263,1 0 0,-5 0 1,0 0-1,2 0-528,1 0 1,-3 0-1,0 0-132,2 0 1007,1 0 0,1-5 0,1-2 0</inkml:trace>
  <inkml:trace contextRef="#ctx0" brushRef="#br0" timeOffset="2720">1159 174 7536,'-4'-8'-373,"0"-1"0,0 1 987,4-4 1,-2 5-431,-2 3 0,-3 2 0,-5 2-102,-1 0 1,1 2 0,0 0-1,1 4 15,2 1 1,-2-3 0,3 3 0,-2 0-49,2 0 1,-3 1-106,3 4 0,2 1 16,2-1 1,4-5 0,3-2 0,2-1 32,2 1 0,2 0 0,3-2 1,2 1 38,2-1 0,-2 2 0,3 1 1,-4-1 150,0 1 1,-1 3 0,1-2-8,-1 0 0,-1 4 0,-1-4 0,-3 1 153,-2 1 1,3-1-36,-4 4 1,-1 1 0,-7-2-211,-4-3 1,-3-1 0,-2-4 0,1 1-180,0-1 1,-1-2-1,-1-1 1,-1 0-328,-1 0 0,-1 0 1,5 0-1,-1 0 1,1 0-1,0 0 422,-1 0 0,1-6 0,-1-1 0</inkml:trace>
  <inkml:trace contextRef="#ctx0" brushRef="#br0" timeOffset="3415">1419 199 9606,'0'8'543,"0"0"1,0 0-1026,0 5 1,2-5-88,2 0 1,-1-1 506,5 1 1,-4-2 0,4-6-53,2 0 0,-3 0 1,0-1-59,-2-4 0,3 3 0,-3-7 0,-1 1-1,1 1 1,-2-2 0,4 3 71,-2-1 1,-1 3 282,-4-4 195,0 5 1,0-1 14,0 8 0,0-1-230,0 5 1,5-4-1,0 4-101,2 2 0,1-4-181,5-2 0,-5-3 102,0-1 0,-4-4 0,3-1 28,-1-2 1,-2 2 0,-4-3 22,0-1 0,0 2 0,0-2-157,0 0 1,0 2-385,0-1 0,0 4-452,0-5 960,0 6 0,0-2 0,5-1 0,2 0 0</inkml:trace>
  <inkml:trace contextRef="#ctx0" brushRef="#br0" timeOffset="4085">1729 37 7984,'-1'-6'576,"-3"1"1,2 5-1,-2 5-390,3 3 0,1 3 0,0 3 0,-2 2-70,-2 5 0,3 2 1,-3 2-1,2 0-73,2 0 0,-1 3 0,-2 3 0,-2-1-173,-2 0 1,4-5-1,-2-4 1,0-1-540,1 0 1,0-2 16,4-6 0,2-5 652,2-3 0,3-14 0,5-3 0</inkml:trace>
  <inkml:trace contextRef="#ctx0" brushRef="#br0" timeOffset="4752">1989 186 7638,'6'-7'-372,"-3"-2"734,5 5 284,-5-6-534,2 3 0,-6 0 0,-3 3 0,-5 3 0,-2 1 0,-1 0 116,0 0 0,-1 0-215,1 0 1,-1 4-31,1 0 0,4 4-64,0-4 0,5 6 76,-1-2 1,8-1 0,4 0 67,3-2 1,-3 4 0,1-5-1,-1 0 64,-1 1 1,2-2 0,-3 4-1,-1 0 172,1 0 0,2-3-6,-4 4 1,0 1-222,-4 3 1,-1-5 0,-3-3-108,-4-3 1,-3-1 0,-2 0 0,1 0-139,-1 0 1,1 0 0,0 0 0,-1 0-519,1 0 1,4 0-410,-1 0 1,7-1 1099,-3-3 0,5 2 0,3-3 0,1-1 0,12 5 0,-3-4 0</inkml:trace>
  <inkml:trace contextRef="#ctx0" brushRef="#br0" timeOffset="4753">2089 199 7901,'-6'6'-708,"-2"-1"2732,2-4-1580,-5-1 0,10 1-204,-3 3 0,2-1 0,2 5-45,0 2 1,5-3-507,-1 1 0,0 1 0,-3 2-765,3-3 1,-2-1 35,2-3 1,-1-3 1039,1 3 0,-3-2 0,5-2 0</inkml:trace>
  <inkml:trace contextRef="#ctx0" brushRef="#br0" timeOffset="5428">2138 124 7901,'-16'0'0,"1"-1"473,-1-3 1,1 2-339,3-2-515,5 3 1,3 6 0,8 4 95,4 2 1,-1 1 0,1-1 283,2-3 0,1 9 0,1-3 0</inkml:trace>
  <inkml:trace contextRef="#ctx0" brushRef="#br0" timeOffset="5429">2213 248 7901,'-13'0'1406,"2"2"-1065,3 2 1,2-2 0,6 7-249,0 0 1,0-2 0,0 1 0,2 1-20,2-2 1,-3 4 0,3-3-9,-2 3 1,-2 1 0,0 1 34,0-1 0,0-4 1,0 1-128,0 0 1,-2-3 0,-2-2-522,-4-3 0,-3-1 0,-1 0 53,-1 0 0,5-1 1,1-3-1,2-4 494,2-4 0,-4-5 0,0-3 0</inkml:trace>
  <inkml:trace contextRef="#ctx0" brushRef="#br0" timeOffset="5430">2200 124 7901,'-12'-4'0,"1"-1"331,2-2 1,0 3-1,3-3 95,-1 1 1,6 2-836,1 4 0,1 0 0,8 0 409,0 0 0,8 6 0,2 0 0</inkml:trace>
  <inkml:trace contextRef="#ctx0" brushRef="#br0" timeOffset="6112">2374 149 7901,'7'0'1276,"2"-1"-608,-5-4 0,2 4-347,-2-3 1,3 1-1,5 0-393,1-1 1,-1 0 0,0 4 0,1 0 0,-1 0 0,1 0-1259,-1 0 1,0 0-640,1 0 1969,-6 0 0,-2 6 0,-5 1 0</inkml:trace>
  <inkml:trace contextRef="#ctx0" brushRef="#br0" timeOffset="6113">2436 223 8277,'-13'0'-383,"5"0"996,0 0 1,6-1-559,2-3 0,6 2 0,6-2 0,1 3-488,-1 1 0,0 0 0,1 0 0,-1 0 433,1 0 0,5-6 0,1 0 0</inkml:trace>
  <inkml:trace contextRef="#ctx0" brushRef="#br0" timeOffset="6114">2783 75 7901,'-4'-13'68,"-1"1"367,3-1 0,-1 7 0,0 0 229,-1 1 1,-1 3-458,0-2 1,3 7-1,-5 2 1,1 2-259,4 3 0,-4 1 1,2 1-1,0 1 145,-2-1 0,5 2 0,-3 1 0,2 1 11,2 0 1,0-3 0,2 0 0,0-1-26,3 1 0,3-1 0,-3-1 0,2-1-31,3-2 0,1-5 0,1 1 1,1-3-117,-1-1 1,1 0-1,-1 0 1,0-1-87,1-3 1,-1-3-1,2-6 1,1 1-13,2 0 0,-5-1 0,-4 1 0,0-1 51,-1 1 1,3 0 0,-6-1 0,-1 1 158,-2-1 1,-1 1-1,0 0 145,0-1 0,-5 1 1,-4 1-1,-2 1 124,-1 2 1,0 4 0,-2-3 0,-1 1-43,-2 4 0,-3 0 0,2 2 0,0 0-263,0 0 1,1 0 0,5 0 0,0 0-1088,-1 0 0,2 6 0,3 2-1838,4 3 2916,2-4 0,8 4 0,1-4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19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260 174 6402,'-8'0'419,"0"0"0,5-1-123,-1-3 1,3 1-1,1-5-15,0-2 1,0 3-1,0-1-1,0-2 1,0 4-1,1-3 14,3 0 0,-2-2-322,2-2 1,-4 6-8,-4 3 0,-3 3 1,-6 1-1,1 0-31,-1 0 0,5 1 1,0 3-1,-2 3-48,-1 0 0,-1 4 0,-1-3 0,1 3 74,0 2 1,3-1 0,3 1-1,0-1-14,3 0 1,1-3 0,-1-1 0,-1 2-20,1 1 1,3-3-1,4-1 1,3 0 57,0-1 1,4-1-1,-3 1 1,3 1 31,1 0 0,1-3 1,-1 3 23,1-1 0,-1 2 1,-1-2 78,-3 0 1,-1-1 0,-4 3 57,1 1 1,0-2 0,-5 2 19,-3 0 1,1-2-1,-5 0 1,-3-1-85,-4-4 1,1 4-1,-3-2 1,2-1-39,-1-2 1,2-1-1,-3 0 1,4 0-447,0 0 0,1 0 1,-1 0-1016,1 0 1,1-5 1384,3-4 0,2-2 0,6-1 0</inkml:trace>
  <inkml:trace contextRef="#ctx0" brushRef="#br0" timeOffset="840">310 311 7847,'-12'0'382,"3"0"406,1 0 1,1 1-400,-1 3 0,2-1-236,6 5 1,0 0-405,0 5 0,6-1 0,1 1 32,0-1 1,2-4-1,-3-1-584,1-1 1,-3-2 802,4-4 0,-5 5 0,2 2 0</inkml:trace>
  <inkml:trace contextRef="#ctx0" brushRef="#br0" timeOffset="1681">322 137 8025,'-12'-8'496,"0"0"0,3 5 0,2-3-272,2 1 0,1 5-644,4 0 1,5 4 0,2 6 419,0-2 0,10 6 0,-4 5 0</inkml:trace>
  <inkml:trace contextRef="#ctx0" brushRef="#br0" timeOffset="1682">558 249 7931,'7'0'1327,"-2"-2"-524,-5-2-625,0 3 0,2-5-329,2 6 1,3 0 0,5 0-206,0 0 0,-3 0 0,-1 0 1,2 0 1,1 0-1,1 0 355,0 0 0,1 0 0,-1 0 0</inkml:trace>
  <inkml:trace contextRef="#ctx0" brushRef="#br0" timeOffset="1683">570 360 8045,'-11'-1'735,"2"-2"1321,0-1-1708,7 0 0,2 4 1,8-1-236,3-4 1,1 4-1,1-3 1,-1 2-311,0 2 1,1 0 0,-1 0 0,1 0-783,-1 0 1,0 0 0,1 0-889,-1 0 1867,1 0 0,-1 0 0,0 0 0</inkml:trace>
  <inkml:trace contextRef="#ctx0" brushRef="#br0" timeOffset="2650">1054 75 8141,'-6'-7'-134,"3"-4"1,-3 3 0,-1-2 0,1 1 440,1 0 0,-4 5 1,4-3-145,-2 2 1,3 1 0,-4 4 6,-2 0 0,3 0 0,-1 0-127,-2 0 0,3 1 0,0 3-110,2 5 1,-3-3 0,4 3-71,1 0 0,1 2 84,2 2 0,0-1 1,2 1 43,2-1 0,-3-4 0,5-1 1,-2 0 8,0 0 0,6-3 1,-2 4 58,3 2 1,-3-5 0,0 1 81,2-1 1,0-2 0,-1 4-17,0-1 0,-1 2 0,3-3 2,-3 2 1,-2-3 0,-5 3 94,3-1 0,-2 3-13,2 0 1,-3 2-99,-1 1 1,-4-4 0,-2-1-69,0-1 0,-3 2 1,-3-4 6,0-1 0,-1-2 1,1 1-304,-1 2 1,1-3 0,0 3-350,-1-2 1,5-2 601,0 0 0,-1 0 0,-3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07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50 544 8140,'0'-8'394,"0"0"0,0 4-149,0-4 0,1 1-181,4-2 0,1 0 0,7 5-169,-1 1 0,1 1 1,-1 2-97,0 0 0,1 0 183,-1 0 1,-1 6-1,-2 2 62,-5 3 1,-3 2-1,-1-1-39,0 0 0,-1 1 0,-3-1 0,-5-1-97,-2-3 1,0 4-1,2-4 1,0 1-136,0 0 1,-2 2-90,-2-3 0,2-1 131,3 1 202,2-5 1,8 2-1,2-5 113,4 0 0,-1 0-52,1 0 0,-3 0 18,3 0 1,-4 0 209,4 0 1,-5 6-1,1 2-74,-3 3 0,-1 2 0,0-1 1,-1 0-171,-3 1 0,-3 1 0,-5 1 1,1 1-32,2-1 1,-2-5 0,3-2-326,-3 2 1,-1 0-435,-1-2 1,5-3-1,1-6 728,2-3 0,1-9 0,4-6 0</inkml:trace>
  <inkml:trace contextRef="#ctx0" brushRef="#br0" timeOffset="880">595 458 8203,'-4'-13'-887,"-1"2"1001,-2 3 1,4 1 0,-2 4 150,-1-1 0,3-4-308,-5 4 0,0 0 1,-3 5 56,3 3 0,-2-1 1,4 4 125,0-2 0,1 1 1,-1-2-45,0 4 0,-2-1 1,2 0 4,-1-1 1,5-1-129,-2-1 1,2 3-5,2 5 1,0-3 0,0-1 9,0 2 0,0-3 0,2-1 0,0 1 8,2 0 0,6-3 0,-2 3 0,2 0 105,-2 0 0,3-3 0,-3 3 39,4-2 1,-4 5 146,0-2 0,-5 3-203,1 2 1,-4-2-1,-4-2 1,-4-2-45,-3-1 1,1 2-1,-1-2 1,-3-1-94,0 1 0,1-2 1,0-3-1,1 2-216,-1 1 0,1 0 0,0-4-278,-1 0 1,6-5-1,3-4 556,3-2 0,6-1 0,2 0 0</inkml:trace>
  <inkml:trace contextRef="#ctx0" brushRef="#br0" timeOffset="1556">682 334 8197,'-12'0'169,"-1"0"1,5 0 3,0 0 0,5 5 1,-1 3-1,3 3-118,1 2 1,0 3 0,0 2 0,1 0-59,3 0 0,-2 4 1,3-1-1,-1 1 18,0-1 1,0 1 0,-2-6 0,1 1-22,1 1 0,0-9 1,-4 4-54,0-2 22,0-6 0,1-1-32,3-8 0,-2-3 0,3-5 0,1-1 1,1 1-1,1 0 0,-1-1 0,0 2-97,0 3 1,-1-3 0,4 4-1,-2-1 192,2 0 1,-3 3-1,1-2 14,2 2 1,-3 1 88,1 4 0,-5 1 0,2 2 0,-1 2-147,0 2 1,1 6 0,-5 3 0,0-1-218,0-1 1,0 3 0,0-1 0,0-1-32,0-1 1,4 0-1,1 0 1,2 0 72,3-3 1,1-7 0,1 0 192,1-3 0,-1 5 0,0 1 0</inkml:trace>
  <inkml:trace contextRef="#ctx0" brushRef="#br0" timeOffset="2226">955 619 8166,'5'-13'-539,"-3"5"0,2 0 0,-3-2 786,-1-1 1,0 3 0,0 0-1,0-2-108,0-1 0,0 3 0,0 0 191,0-2 1,-1 4 0,-2 1 491,-1-1-615,0 5 1,3-5-186,-4 6 1,0 6 0,-3 2-7,4 3 0,2-2 1,1-1-16,-3 1 1,2 2-1,-2 2-26,3-1 0,2 1-82,3-1 0,-2-4 0,3-1-219,1-1 0,-4-2-79,7-4 0,-1-2 134,4-2 0,-1-3 214,-2-5 0,0 0 371,-5-1 405,6 6-630,-9 2 1,9 6-155,-6 3 0,0-1 0,-2 4 0,0 0-357,3 0 0,0-5 0,-2 4 422,1 0 0,6-5 0,-4 4 0</inkml:trace>
  <inkml:trace contextRef="#ctx0" brushRef="#br0" timeOffset="2903">1190 458 7860,'-12'0'-99,"4"0"1788,0 0-1464,-1 0 1,2 1 0,3 3-232,3 4 0,1 3 0,0 2 1,0-1-1,0 1 1,0-1 1,0 0-122,0 1 27,0-6 1,1-2 0,2-6-74,1-3 1,0 1-1,-2-5-39,2-2 1,1-1-1,5-1-82,-2-1 1,0 1 0,5 1-323,-1 3 0,-4 1 615,1 3 0,-1 2 0,4-3 0</inkml:trace>
  <inkml:trace contextRef="#ctx0" brushRef="#br0" timeOffset="2904">1302 594 10556,'12'-6'217,"1"-2"-264,-1-3 1,1 0-1,-2 2 1,-2 0-90,-1 0 1,-1-2 0,3-2 0,-3 1-195,-2-1 0,1 2 1,-3 2 105,1 1 1,-1 5-1,-8-1 153,-3 2 0,1 2 0,-1 2 1,-2 2 108,-1 4 0,3-1 0,1 1 1,0 2 73,0 1 1,5-3 0,-4 0 0,2 2-77,0 1 0,0-3 0,4 1 0,0 0-119,0 2 1,5 0 0,4-1 0,2-2-359,1 2 1,2-3 0,1 0 0,3-2 440,1-2 0,2-2 0,4-1 0</inkml:trace>
  <inkml:trace contextRef="#ctx0" brushRef="#br0" timeOffset="3722">1711 445 6881,'-4'-8'1771,"-2"1"-1590,0 2 1,-3 0-1,-3 5 1,-1 0-129,1 0 1,0 6 0,-1 2-1,1 2 27,-1-2 1,2 3-1,2-3 1,2 3 4,1 2 1,2-1-1,4 1-93,0-1 0,2-4 0,2-1 1,4-1-1,3-4 0,1 0-110,1-2 1,-1-4-1,1-2 1,-1-1-193,0-2 1,-1-2-1,-1-2 1,-2 1-10,2-1 0,-4 0 1,-1-2-1,-1-3 20,0-2 0,0 4 0,-4-3 0,0 1 312,0 2 1,-4-1 0,0 0 0,1 2 0,2 1 0,-3 6 0,-2 1 568,0 1 0,1 2-168,-3 4 0,5 7 0,-1 4 0,1 6-98,-1 2 1,3 2-1,-3 3 1,2 1-401,2 0 0,0-2 1,2 0-1,2-4-308,4-1 1,3 2 391,2-3 0,5 5 0,1-3 0</inkml:trace>
  <inkml:trace contextRef="#ctx0" brushRef="#br0" timeOffset="4570">1847 482 7803,'-12'0'102,"1"2"1,3 2-1,2 4 1,2 3 0,0 2-194,1-1 1,0 0 0,1 1-187,-2-1 0,-1 1 0,4-2 277,-3-3 0,3 3 0,-5-4 0</inkml:trace>
  <inkml:trace contextRef="#ctx0" brushRef="#br0" timeOffset="4571">1959 284 8021,'-8'0'696,"-1"0"-88,7 0-415,-9 0 1,9 2-93,-2 2 0,3 3 1,1 5-92,0 0 0,0 1 0,0-1 1,0 0-47,0 1 0,4-1 0,0 1 0,-1-1-53,-2 0 1,-1-3 0,0-1-19,0 2 0,0-3-86,0 1 0,2-5 142,2 1 0,-3-4 0,3-4 7,-2-5 1,3-2 0,2-1 41,0-1 0,2 5 1,-4 0-1,-1 0 26,1 1 1,-2 0-1,5 4 113,2-1 1,-3 0 25,1 4 0,-4 0-151,4 0 1,-5 1 0,1 3-31,-2 5 0,-2-2 0,0 1-219,0 1 1,0-2-1,1 0 1,2 0-646,1 0 0,0-3 882,-4 4 0,6-5 0,0 3 0</inkml:trace>
  <inkml:trace contextRef="#ctx0" brushRef="#br0" timeOffset="5398">2120 383 8021,'-8'0'-161,"0"0"389,5 0 0,-3 2-208,6 2 1,2 1 0,0 5 0,3-2-48,-3 2 0,4-3 0,-2 1-259,-1 2 0,2 1 0,1 0-912,1-3 1198,-5 3 0,5-10 0,-4 2 0,1-6 0,2 1 0,-4-7 0,3 0 0,3-2 0,-3-2 200,2 1 1,-3-1 0,3 1 0,0 1-1,-1 1 373,-1 2 1,-1 7 0,-4 1-518,0 7 1,-4 4 0,-1 2 0,-1 3-136,1 0 0,-5 5 0,3-3 0,-1 0-154,0 0 0,3 2 1,-2-3-1,2-2-458,2-1 0,2-2 342,1 0 0,0-6 349,0-6 0,0-6 0,0-6 0</inkml:trace>
  <inkml:trace contextRef="#ctx0" brushRef="#br0" timeOffset="5399">2281 396 7830,'-7'0'983,"-2"5"0,5 3-936,1 3 1,1 6-1,2 0 1,0-1-194,0 2 0,0-3 0,0 4 0,0-1-460,0-3 1,0 5-218,0 0 823,0-2 0,6-5 0,1-8 0</inkml:trace>
  <inkml:trace contextRef="#ctx0" brushRef="#br0" timeOffset="5400">2294 358 7882,'-2'-8'-1002,"-2"0"1515,3 5 1,-5-4-283,6 3 1,6 3 0,2-3-220,3 2 1,1 2-1,-1 2 1,-1 0-20,-2 3 0,-1 0 1,3-2 28,-2 1 1,-4 4 0,3-2-77,-1 1 0,-4 1 0,-4 4-13,-3 1 0,-4-5 0,2 0 0,-1 0-40,-1-1 1,3 0 0,-4-4 0,3 3-345,2 0 400,-5-3 0,4 4 279,-2-3 0,8-2 0,8 2-21,3-3 1,-2-5 0,-1 0 0,2 0-57,1-2 1,1 1 0,0-5-1,1 2-75,-1-2 1,1 3-1,-2-1 1,-2-2-101,-1-1 1,-1 3 0,3 0-235,-2-2 0,-5-1 97,1-1 0,-2 3 132,-2 1 0,-6 5 0,-1 1 37,0 4 0,-2 1 1,4 5-1,1 1 175,-1-2 0,3 4 1,-2-3-140,3 3 0,1 1 1,0 1-158,0-1 0,0 0 1,1-1-407,3-2 1,-1 0 518,5-4 0,6-1 0,6-4 0</inkml:trace>
  <inkml:trace contextRef="#ctx0" brushRef="#br0" timeOffset="6354">2566 346 8015,'-12'0'1757,"5"0"-1432,-4 0 0,10 6-256,-4 2 0,4 3 71,1 1 0,0-3 11,0-1 1,6-5-249,2 1 0,3-7 0,1-3 0,1 0-342,-1-4 0,0-1 1,2-2-1,1 1 439,2 0 0,5-6 0,-3-1 0</inkml:trace>
  <inkml:trace contextRef="#ctx0" brushRef="#br0" timeOffset="7295">2703 371 7762,'7'1'177,"-2"2"1,-1 0 532,0-5 0,2 1 0,-3-7-379,1-2 0,5-1-208,0-1 0,-4-1-222,-1 1 0,2 4-98,-2-1 1,0 5 0,-4-4-456,0-2 314,0 5 0,-1-1 259,-4 6 1,3 2 0,-5 2 0,0 4 128,0 3 0,3 2 0,-3-1 1,2 0 44,2 1 1,1-1 0,2 0-1,0 1 34,0-1 1,0 1 0,0-1-140,0 0 0,2-1 0,1-1 1,2-3-333,2-1 0,1-2 0,5-4 342,-1 0 0,6 0 0,1 0 0</inkml:trace>
  <inkml:trace contextRef="#ctx0" brushRef="#br0" timeOffset="7296">2864 185 8851,'7'1'259,"-3"3"1,-3 3 0,-1 6 0,0-1-355,0 1 1,0 0 0,0 2 0,0 3-136,0 2 0,-4-4 1,0 5-1,1-1-115,2 0 0,1 2 0,-2-6 0,0-1-400,-2-1 745,-1-1 0,5-6 0,0-2 0</inkml:trace>
  <inkml:trace contextRef="#ctx0" brushRef="#br0" timeOffset="7297">3037 185 8052,'-8'-7'711,"0"3"0,4 3-296,-5 1 1,7 1-320,-3 3 1,4 3 0,1 7 0,0 1-27,0 1 1,0 1 0,0-3 0,0 1-284,0 1 1,0 1 0,0-3-144,0 2 0,0-2 0,0 3 1,0-4-242,0 0 1,0-5 0,1-1 596,4-2 0,-4 5 0,5-3 0</inkml:trace>
  <inkml:trace contextRef="#ctx0" brushRef="#br0" timeOffset="7298">3149 309 8052,'-8'0'72,"-1"0"331,0 0 1,2 0 401,-1 0 1,5 1-472,-1 3 0,2-1-520,2 5 0,0 1 0,0 3-465,0 0 1,4-3 0,2-2 650,1-2 0,1-1 0,4-4 0</inkml:trace>
  <inkml:trace contextRef="#ctx0" brushRef="#br0" timeOffset="8199">3174 148 8052,'-13'0'127,"1"-2"1,-1 0 0,1-2 313,0 1 1,3 1-679,1 2 1,7 2 236,1 2 0,11 3 0,8 5 0</inkml:trace>
  <inkml:trace contextRef="#ctx0" brushRef="#br0" timeOffset="8200">3198 309 8786,'0'12'66,"0"1"0,0-1-91,0 0 0,5 2 1,-1 3-1,-2 3-249,0 4 1,2-3-1,0-1 1,-1 1-112,-2-2 0,-1 0 0,2-3-277,2 0 662,-3 1 0,-1-11 0,-7 0 0</inkml:trace>
  <inkml:trace contextRef="#ctx0" brushRef="#br0" timeOffset="9089">3223 284 8011,'0'-8'1236,"0"0"-1146,-5 5 1,5-3 0,0 6-128,7 0 0,-1 0 1,3 0-1,0 0 1,2 2-1,2 0 0,-2 4 1,-2-1-1,-2 2 1,0-1-1,-1 1 120,-1 0 0,1-3 0,-3 4-23,1 2 1,0-3 0,-6-1 0,0 1-163,-2 0 1,-6-4 0,3 2 0,-1 0-501,-1-1 0,3 1 1,-4-2-609,2 1 1210,-1 0 0,-3-9 0,0-2 0</inkml:trace>
  <inkml:trace contextRef="#ctx0" brushRef="#br0" timeOffset="9090">3397 272 8011,'7'-6'841,"-3"-2"-330,-3 2 1,-2-3-377,-3 5 0,1 0-203,-5 4 0,-1 0-451,-3 0 135,5 5 1,2 2 306,5 5 0,1-5 0,2-1 109,1-1 0,1-2 0,-1 4 136,5-2 1,-4 1-1,1-3 52,-1 1 0,-3 5-91,2 0 1,-3-2-353,-1 1 1,-1-4 0,-3 4-165,-5 2 1,2-5-1,-1 1-380,-1-1 0,2-3 767,-2 2 0,1-3 0,-4-1 0</inkml:trace>
  <inkml:trace contextRef="#ctx0" brushRef="#br0" timeOffset="9091">3496 259 8011,'-12'0'443,"-1"0"1,1 2-228,-1 2 1,6-1 0,3 5-29,3 2 0,1-4 1,0 3-170,0 0 0,5 1 0,2 0 0,2-4-123,-1 0 0,-1-1 0,2-2 0,0 1 4,0-1 0,-2-2 0,1-1 29,2 0 0,-3-1 0,0-3 31,-2-4 1,-1-3 0,-4-2-87,0 1 1,0 4-1,0-1 1,0 0-25,0-2 0,-4 2 1,-1 3-1,-1-1-369,1 0 0,-5 4 245,2-1 0,2 4 0,1 4 274,-1 4 0,5 3 0,-4 2 0,5-1 0</inkml:trace>
  <inkml:trace contextRef="#ctx0" brushRef="#br0" timeOffset="9909">3669 321 7900,'0'-12'-116,"0"0"1,-1 3 0,-2 1 0,-1-2 329,1-1 1,2 3 0,1 0 0,0-2 0,0-1 0,-1 0 0,-3 3-1,-5 4-390,-2 2 1,3 2 0,0 2 154,-2 2 1,0 3-1,2 5 1,3 1 104,-1-1 0,5 0 1,-3 1-1,2-1 115,2 1 1,0-1 0,0 0-104,0 1 1,6-2-1,1-2-116,0 0 1,4-7-1,-3 3 1,3-4-360,1-1 0,1-6 0,-1-2 379,0-3 0,1-1 0,-1-1 0</inkml:trace>
  <inkml:trace contextRef="#ctx0" brushRef="#br0" timeOffset="9910">3707 98 8011,'-13'6'215,"2"1"0,2 4 0,2-2 85,1 0 0,2-1 0,4 6 0,0 1-177,0 1 0,0 2 1,0-1-1,1 2-386,4 0 0,-3-1 1,5-5-1,0-1-234,0 0 0,0 1 1,2-2 496,0-3 0,-1 3 0,4-4 0</inkml:trace>
  <inkml:trace contextRef="#ctx0" brushRef="#br0" timeOffset="9911">3793 259 8107,'-12'0'2076,"0"0"-1826,-1 0 0,5 4 0,1 2-188,2 1 0,0 1-905,5 5 1,2-2-424,2-3 0,3-3 1266,5-5 0,-5-5 0,4-2 0,-4-5 0</inkml:trace>
  <inkml:trace contextRef="#ctx0" brushRef="#br0" timeOffset="9912">3769 123 8011,'-11'1'-33,"1"4"22,2 3 1,5-1 0,-1 1-1,2 2-299,2 1 1,0 5-1,0 1 1,2-1 72,2 2 0,-1-4 1,4 2 236,-2-2 0,10-1 0,-1-1 0</inkml:trace>
  <inkml:trace contextRef="#ctx0" brushRef="#br0" timeOffset="10728">3880 284 8024,'7'-12'185,"3"3"1,-6 1 165,-1-1 0,-2-2-142,-1-2 0,-4 5 0,-2 1-195,-1 1 0,3 2 0,-4 4-81,-2 0 0,1 6 0,-1 2 117,2 3 0,5 2 0,-1-1 0,1-1 0,0-1 0,-1-2 0,2 2 0,2 1 0,4 1-79,4 0 1,3-5-301,1-3 1,1-2-1,-1-4-69,1-2 0,-7 1 0,0-5 263,-1-1 1,-3-2 0,3 0 0,-1 1 192,1 2 1,-1 3 293,-4-3 535,0 0-576,0 1 0,0 7 0,1 7 119,3 0 1,-1 4-311,5-3 1,-4 2-1,3-1-287,-1 0 1,3-7-704,0 3 1,2-5 374,1-5 0,-1-1 0,-3-7 0,-3-1 495,-4-2 0,3 1 0,0-6 0,-1 0 0,-2 2 0,-1-4 0,0 2 0,-1-1-140,-3 1 1,2 2 0,-3 4 0,1-2 647,0 2 1,-5 6 0,4 2-18,-2 1 1,4 3 0,-1 8-157,3 3 1,-3 3-1,-1 3 1,3 2-117,0 5 1,2-2 0,2 3 0,0 3-290,3 2 1,3 2 0,-4-5 0,0-2-239,2-2 0,-4-3 1,5 4 307,-1 1 0,3-4 0,-2-1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26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459 354 7855,'-1'-7'239,"-3"3"1,1-1 0,-4-1 263,2-1 1,-1 3-193,2-4 0,3 4-158,-4-4 0,3 4-185,-2-5 1,2 5-126,-2-4 1,-3 4-5,-1-5 0,-3 7 184,-2-2 0,1 2 0,0 2-18,-1 0 0,5 0 1,1 2-1,0 0 28,0 2 0,5 6 1,-2-2-1,2 3-3,2 2 1,0-1 0,0 1-1,0-1 0,0 0 1,6 1 0,2-1 0,3-1-47,1-3 1,5 2 0,1-6 0,0-1-29,0-2 1,2-2 0,-2-2-1,0-2-138,0-2 0,-2-3 0,-3-5 0,-2-3-101,-3-1 1,2 2-1,-6-3 1,-1-2 51,-2-2 1,-2 4 0,-3-1 0,-5-1 124,-2-2 1,-1 0-1,-1 0 1,1 2 182,0 2 0,-5 4 1,2 0-1,3 2 276,2 2 0,2 5 1,-3 1 687,2 1-886,-2 3 1,10 2 0,-2 9 0,5 2 31,2 1 0,5 1 0,0 0 0,0 2 14,0 2 0,2 5 0,-3-3 0,3 2-121,1 0 1,-1-1-1,-1 4 1,-2-2-111,2-2 1,-3 1 0,1 2 0,0-1-14,-1-1 1,0-2-1,-4 2 1,1-4-507,-1-4 0,-2 4 1,-1-1-1651,0 0 2199,0-8 0,0 3 0,0-4 0</inkml:trace>
  <inkml:trace contextRef="#ctx0" brushRef="#br0" timeOffset="2086">199 962 7838,'-8'-2'19,"-1"0"0,1-4 348,1-1 0,-2-1-146,5-4 0,-5-1 1,5 1-1,1-1-80,2 1 0,1 4 0,0-1-144,0 0 0,0-2-122,0-2 1,-1 2 49,-4 3 1,-1 3 18,-7 5 0,1 4 0,-1 1 0,2 2 13,3 3 1,-3 1 0,3 1 0,-2 2 164,2 2 1,-2-2 0,6 3 0,0-3 33,-1-2 1,3 0-1,-2 1 1,3-1-86,1 1 1,5-2 0,3-3 0,3-4-38,2-3 0,-1-1 1,2 0-1,1 0-102,2 0 0,3-4 0,-3-1 0,-2-2-200,-1-3 0,-2-2 0,1-3 0,-1-2 42,0 2 1,-5-3 0,-3 0-1,-2 0-25,-2 0 1,0-2-1,0 2 1,-2 0 174,-2 0 0,1-3 0,-5 5 0,-1 1 104,-2 1 1,2 1 0,2 1-1,1 1 88,-1 3 1,4 1-1,-3 4 402,1-1 1,3 1-294,-2 7 0,3-1 0,2 5 0,2 2-76,1 1 0,5 3 0,-4 1 0,1 1-53,-1 0 0,5-1 0,-3 0 1,1 1-52,0 0 1,-4 2 0,3-2-1,-1 1-55,-4 0 1,4-3 0,-2 4 0,0-1-295,2-1 0,-5 1 0,3-5-648,-2 1 0,3-2-347,3-3 1299,-2-3 0,5-5 0,-4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29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75 136 6931,'0'-13'-192,"0"5"919,0 0-639,0 5 0,-2-2-73,-2 5 0,3 1 1,-3 3 63,2 4 1,-2 3-1,0 3 1,0 1 12,-2 2 1,4 1 0,-5-2 0,1 4 0,2 0 0,0 0 0,-2-1-1,1 0 219,-1 3 1,2 2 0,4-1 0,0-1-158,0-1 0,0-2 0,2 3 0,2-4-158,4-4 0,3 1 1,3-8-1,1 1-192,2 0 0,3-5 0,-2 1 0,0-3-299,0-1 0,0-1 0,-3-2 0,1-2-1016,0-2 1511,-8-1 0,3-5 0,-4 1 0</inkml:trace>
  <inkml:trace contextRef="#ctx0" brushRef="#br0" timeOffset="724">360 322 7920,'0'-13'-251,"0"1"240,0 0 1,0-1-1,0 1 89,0-1 0,0 5 1,0 0-81,0-2 0,-2 5 14,-2 1 1,-3 2 0,-5 4 90,0 2 1,-1 3 0,1 5 0,1 0 119,2 1 0,-2 1 0,5 1 0,-1 1-1,3-1 0,2-1 0,2-1 0,0-1-113,0 0 1,6 1-1,2-2 1,3-3-229,1-4 1,5 2-1,1-2 1,0-3-249,0-4 1,2 1 0,-2-7-1,0 0-89,0-2 1,-3-6-1,-5 1 1,-3-1 455,-2-1 0,5-1 0,-3-6 0</inkml:trace>
  <inkml:trace contextRef="#ctx0" brushRef="#br0" timeOffset="1394">397 86 7964,'-7'2'582,"3"2"1,3 3 0,1 5 0,1 2-414,3 2 0,-1 0 1,5 4-1,0 2-96,-1 2 1,4 0-1,-4 1 1,1 1-153,1 3 1,-5-4-1,3 1 1,0-5-580,-1-3 1,-3-2 0,3-3-485,-1-1 0,-2-5 1142,5-3 0,0-2 0,5-2 0</inkml:trace>
  <inkml:trace contextRef="#ctx0" brushRef="#br0" timeOffset="1395">682 247 7794,'-8'0'922,"-1"0"0,7 2-776,-2 2 0,2-1 1,2 5-1,0 2-145,0 1 0,0 1 0,0 0 1,0 1-72,0-1 0,0 1 0,0-1 0,2 0-428,2 1 1,-3-1 0,5-1-1335,-1-3 1832,-3 3 0,3-9 0,-5 3 0</inkml:trace>
  <inkml:trace contextRef="#ctx0" brushRef="#br0" timeOffset="2078">632 322 8002,'-12'0'2459,"7"-4"-2142,5 0 0,6-1 0,10 5-764,0 0 1,1 0-1,-4 0 1,3 0-55,0 0 1,1 0 0,-5 0 500,0 0 0,6 0 0,2 0 0</inkml:trace>
  <inkml:trace contextRef="#ctx0" brushRef="#br0" timeOffset="2079">893 111 8009,'-13'0'812,"1"0"542,0 0-1001,5 0 1,3 0-329,8 0 0,3 0 0,5 1 0,0 4-59,1 3 0,-1-1 0,1 1 0,-1 2 17,0 1 0,1 1 0,-1 0 0,0 1-16,1-1 1,-5 2-1,-1 1 1,-1 3 2,-4 1 0,0-4 1,-2 3-1,0 0-201,0 3 1,0-3 0,-2-2 0,0-2-390,-3-1 0,-3-5 1,3 0 619,-2 2 0,4-5 0,-3 1 0</inkml:trace>
  <inkml:trace contextRef="#ctx0" brushRef="#br0" timeOffset="2763">918 86 7835,'-9'-4'1804,"1"0"-947,5 0-591,-2 4 1,6 0 0,3 1-33,4 3 1,4 3-1,-1 6-109,-3-1 1,-1 0 0,-5 1 0,3-1 2,-3 1 0,4 3 0,-2 1 0,-1-2-99,-2-1 1,-1 2-1,1 1 1,2-2-80,1-1 0,0 2 1,-4 1-1,0-2 57,0-1 0,0-2 0,0 0-78,0 1 1,0-5 0,0 0-199,0 2 230,0-5 1,0 0-11,0-10 0,0-1 0,0-7-23,0 1 0,0-2 1,0-1-1,-1-2-44,-3 2 0,1 0 1,-4 0-1,2-3 15,2-1 0,0 4 0,1-3 0,-3 0 15,3-3 0,-1 2 0,0-1 0,-1 3 71,1 1 0,1-1 0,-1 0 0,-1 2 99,1 1 1,2 2 0,1-1 448,0 1-448,0 5 1,0 3 0,0 8 0,0 4 0,0 3 0,1 2-1,2-1 1,1 2 0,0 1 235,1 2 1,-3 0-1,3-1 1,-1 1-176,1 3 1,-1-4-1,-3 5 1,2 0-54,1-2 0,0 4 0,-4-2 0,0 1-54,0-1 1,1 2 0,2-4-1,1 1-95,-1-4 0,-2 2 1,-1-1-228,0-2 0,2-7-400,2-4 0,-1-2 1,4-4-1,0-2 683,-1-4 0,3-9 0,3-2 0</inkml:trace>
  <inkml:trace contextRef="#ctx0" brushRef="#br0" timeOffset="3490">1079 99 7585,'-2'-11'0,"0"1"-606,-3 2 0,-3-1 714,4-3 0,-4 4 902,4 0-561,-1-1 1,7 2-170,2 3 1,-1 3-1,4 2-97,-2 3 1,5-1-1,-3 5 1,1 1 10,0-2 0,-1 4 1,3-3-1,-2 3-77,2 1 0,-4 5 0,3-1 0,-1 1 58,-1 1 1,3-3 0,-5 4-1,1 0-66,-1 1 1,5-1-1,-3 3 1,-1-1-124,-1 1 1,-4-3 0,-1 2 0,0 1-122,0 1 1,0-4-1,0-1 1,-1-1 0,-4-1-1,-1 0 1,-3-4 0,1-2-1,-2-4 1,1 1 134,1 0 0,-3-4 0,4 2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34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13 8005,'-13'-5'532,"1"3"0,4-3-86,0 5 1,5 1-288,-1 3 1,2 3 0,2 6-1,0 0-25,0 4 1,0-2-1,0 6 1,0 1-61,0 1 1,-4 2 0,-1 1 0,-1 2-20,1 1 0,-5 5 1,2-1-1,-3 1-22,-2-1 1,2-2 0,2-6 0,0-1-10,0 1 0,3-6 0,2-2 0,1-3-162,-1-2 0,3-4 1,-2-1-491,6-1 0,0-2 0,3-5 42,0-4 0,2 3 0,-2-5 0,1 0 586,2 0 0,-3-1 0,-1-5 0</inkml:trace>
  <inkml:trace contextRef="#ctx0" brushRef="#br0" timeOffset="732">245 249 7830,'-1'-7'-148,"-2"1"213,-1 1 0,0 2 0,2-4 830,-2 2 1,3-5-560,-3 2 1,4 1 0,4 0-84,4 1 0,3-2 1,2 4-217,-1 1 0,0 1 1,1-1-1,-1-1 0,1 1 1,-1 1-1,0 2 1,1 0-1,-2 2-122,-3 2 1,-2-1-1,-6 5 1,0 2 72,0 1 0,0 1 1,-2 0-1,-2 2 7,-4 3 0,1-3 0,-1 2 0,-2-2 10,-1-2 1,-1 2 0,-1 0-1,1 0 11,-1-3 0,5-2 1,1 4-1,0-2 65,1-3 0,3 3 12,-1-3 1,4-2 55,4-2 1,3-3 0,5-1 0,0-1-87,1-3 0,-1 2 1,2-3-1,1 1-147,2 0 0,-1-5 1,-3 5-1,0 0-331,4-2 0,-3 5 0,2-3 0,-2 3-494,-2 1 0,1-2 909,-1-2 0,1 3 0,-1-5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36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74 8064,'8'-4'-9,"1"0"1,-7-5 202,3 0 0,-4-2 0,-2 0 216,-4 3 0,3 1-283,-7 3 0,5 3-316,-4-4-44,5 4 1,-2 7 201,5 2 0,0 3 0,0 1 97,0 1 1,0-1 0,0 0 40,0 1 0,0-1 0,0 1-85,0-1 1,-2 0 0,0 1-11,-3-1 0,1 1-21,4-1 1,0-4 0,2-1-20,2-1 1,-3-1 0,5-2 101,-1 1 1,2 0-41,5-4 1,1 0 0,-1 0-50,1 0 0,-1 0 1,0 2-211,1 2 0,-1-3 0,1 3-161,-1-2 0,-1-1 0,-1 2-289,-2 1 0,-5 1 675,1-1 0,3-2 0,0 3 0</inkml:trace>
  <inkml:trace contextRef="#ctx0" brushRef="#br0" timeOffset="673">186 12 8064,'-8'0'-75,"0"0"179,-2 0 0,-1 0 1776,-1 0-1664,5 0 1,1 6 0,6 4-119,0 5 0,0-1 1,0 3-1,2 0 116,2-1 1,-3 6-1,5-1 1,-2 4-140,0 4 1,0-3-1,-4 3 1,1-3-134,4-1 1,-4 0-1,3-1 1,-3 0-403,-1-3 1,5 1-1,-1-6 1,0-2 459,1-4 0,2 1 0,6-5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38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32 285 7913,'-13'-4'507,"1"0"1,6-3 0,5 7 0,5 6-482,3 3 1,-3 5 0,3 1-1,-1 3-91,-4 2 0,4-1 0,-1 1 1,1-2-26,-1 0 1,0-3 0,-5 5 0,1-2-498,3-3 0,-3-1-700,4-2 1287,1-5 0,-4-2 0,3-5 0</inkml:trace>
  <inkml:trace contextRef="#ctx0" brushRef="#br0" timeOffset="868">32 223 7830,'-13'0'275,"1"0"0,6 2 0,6 2 0,7 3-265,4 0 1,2 4 0,-1-3 0,1 2-39,-1-2 0,0 3 1,1-3-1,-1 3-27,0 2 1,1-5-1,-1 0 1,1 2 145,-1 1 0,-4-3 1,-1 0 51,-1 2 1,2 1 0,-5 1-19,-5 1 0,1-2 0,-7-2 0,-2-2-127,-1-1 1,-1 2 0,-1-2 0,-1-1-32,-2 1 1,2 2-1,-2-3 1,2 1-111,2-1 0,-1 0 0,1-4-590,-1 3 1,5-3 263,0 4 0,6-4 1,2-1 468,7 0 0,4 0 0,2 0 0</inkml:trace>
  <inkml:trace contextRef="#ctx0" brushRef="#br0" timeOffset="1715">304 372 8116,'-12'0'-554,"0"0"859,-1 0 1,2 2 177,3 2 0,2 3 1,6 5-495,0 0 0,0 1 0,0-1 0,0 1-114,0-1 0,5-4 0,0 0 0,1 2-467,-1 1 1,1-4 0,-2-3 591,4-2 0,3 3 0,1 2 0</inkml:trace>
  <inkml:trace contextRef="#ctx0" brushRef="#br0" timeOffset="1716">317 223 8116,'-6'7'-45,"-2"-3"1,-3-2 0,-1-2-319,-1 0 1,5 0 0,1 1 283,2 3 1,0 3 0,7 6-1,2-1-337,4 0 416,3 1 0,7-1 0,1 1 0</inkml:trace>
  <inkml:trace contextRef="#ctx0" brushRef="#br0" timeOffset="1717">478 248 8094,'-12'-1'0,"-1"-2"44,1-1 1,-1 0 0,1 4 138,0 0 0,3 5 0,2 4-101,2 2 0,1 2 1,4 3-1,0 0-78,0-1 0,1 4 1,2 1-1,2 0 16,2 1 1,2-6 0,2 3 0,-2-1-126,-1-1 1,-3 1-1,3-5-794,2 1 1,-5-1 898,-1 0 0,-2 1 0,-2-1 0</inkml:trace>
  <inkml:trace contextRef="#ctx0" brushRef="#br0" timeOffset="1718">404 434 8116,'5'-7'-9,"-4"-4"40,4 3 0,-3 1 0,2-1-2,5-2 1,0 3-1,1 0 1,-2 1-259,2-1 1,5 3-1,2-5 1,-2 0-27,-1-2 0,-2 2 0,0 1 0,1 0-42,-1 1 1,-1-4 310,-3 3 0,-2 1 66,-6-2 1,-1 7-1,-4-2 1,-2 4 286,1 4 1,-4-2-1,4 7-124,0 0 0,-1 2 0,-2 2 0,5-1-128,3 1 1,1-1 0,0 0 0,0 1-112,0-1 0,0 1 0,0-1 0,0 0-180,0 1 0,1-1 0,2 1 0,1-1-481,-1 0 0,-2 1 657,-1-1 0,0 1 0,0-1 0</inkml:trace>
  <inkml:trace contextRef="#ctx0" brushRef="#br0" timeOffset="2593">515 447 7669,'1'-7'-24,"4"3"1,-3-2-1,7 2-270,0 1 1,-2 2 0,1 1 293,2 0 0,1-6 0,1-1 0</inkml:trace>
  <inkml:trace contextRef="#ctx0" brushRef="#br0" timeOffset="2594">664 372 8106,'-7'2'889,"3"2"-766,2 4 0,2-1 1,0 1-206,0 2 1,0-3 0,2 0 0,1-1-66,1 1 0,0-3 1,-3 3-1,2 0-254,1 0 1,0-3 400,-4 4 0,6 1 0,1 3 0</inkml:trace>
  <inkml:trace contextRef="#ctx0" brushRef="#br0" timeOffset="2595">676 434 7613,'-7'0'740,"3"0"0,7-1-705,1-3 1,6 2 0,-3-3 25,0-1 1,4 3-82,-3-5 0,-3 4 0,1-4-223,-1-2 0,-3 3-113,2-1 0,-3 4-17,-1-4 422,-5 5 1,-2-1 190,-6 8 0,7 3 0,1 5 0,3 1 50,-2-1 1,2 0 0,-2 1 0,3-1-268,1 1 0,5-1 0,3 0-156,3 1 0,-1-5 1,1-1-1,3-2-772,0-2 1,-1 3 904,0-2 0,5-6 0,1-4 0</inkml:trace>
  <inkml:trace contextRef="#ctx0" brushRef="#br0" timeOffset="3556">899 360 8116,'-8'0'-297,"0"0"397,-2 0 1,3 4 0,0 1 325,2 2 1,1-3 0,4 5-396,0 0 1,0 2 0,1 2 0,2-1 0,2-1 0,1-1 0,1-2 200,0 2-310,-5-5 0,4-1 0,-6-8 0,1-3-141,3 0 0,-2-4 0,3 3 1,-1-3-161,1-1 0,0 3 1,-1 1-668,5-1 1046,2-2 0,1-2 0,0 1 0</inkml:trace>
  <inkml:trace contextRef="#ctx0" brushRef="#br0" timeOffset="3557">1036 459 8116,'-6'7'368,"5"0"1028,-3-3-1064,-3-3 0,7 5 0,0-8-235,7-2 1,2 1 0,1-5-1,-2-1-274,2-2 0,-3-2 0,1 1-368,2-1 1,-5 1 0,1 0 0,-2-1-231,0 1 1,0 4 420,-4-1 1,-1 2 505,-3-1 1,1 8-1,-5 7 1,-1 1 270,2 1 1,1 3 0,3 4-1,-1 0-123,1-3 0,0 1 1,0 1-1,-1 2-212,1-2 1,3-1 0,5-3 0,1-2-350,1 0 0,4-5 0,-2 3 0,2-2-435,1-2 0,5-3 696,-1-4 0,1-3 0,-5-5 0</inkml:trace>
  <inkml:trace contextRef="#ctx0" brushRef="#br0" timeOffset="3558">1197 409 8104,'-6'7'570,"-2"-3"1,3-1-230,0 1 1,0-1-1,1 5 42,1 2 0,2-3-239,1 1 1,0 0-337,0 5 0,1-6 1,2-2-64,1 1 0,6-6-13,-2 0 0,3-6 1,0-6-1,-1-1 62,-2 1 0,0 1 0,3 1 1,-1 2 266,-2-2 1,0-1-1,5 0 115,-1 3 1,-4-2 0,1 6 203,0 2 1,-2-4-84,1 2 0,-1 5 1,1 8-96,-3 2 0,-4 1 0,0 0-469,3 1 1,-2-1 0,2 1 0,-1-2-633,1-3 0,-1-1 1,5-5 898,2 3 0,1-7 0,1-5 0</inkml:trace>
  <inkml:trace contextRef="#ctx0" brushRef="#br0" timeOffset="4437">1482 261 7655,'-6'-7'2851,"4"3"-2611,-7 8 1,7 3 0,-2 5 0,2 0 10,2 1 1,0 3 0,2 2 0,0 2-279,2 2 0,5-3 1,-5 1-1,0 1 27,1-2 0,2 5 0,6-5 0</inkml:trace>
  <inkml:trace contextRef="#ctx0" brushRef="#br0" timeOffset="4438">1457 409 8101,'-11'-1'676,"3"-3"1,1 2-1,4-3 483,-1-1 0,0 4-1028,4-7 0,5 5 0,5-3 0,4 2-643,2 2 1,6-2 0,-1 1 511,3 1 0,6 1 0,1 2 0</inkml:trace>
  <inkml:trace contextRef="#ctx0" brushRef="#br0" timeOffset="5295">1730 409 7734,'-2'-7'1055,"-2"3"-651,3-3-458,-5 6 1,6-3-41,0 8 0,0 3 0,0 5 73,0 1 0,-4 3 0,-1 1 0,-1-2-141,1-1 0,-1-2 0,4 1 1,-4-1-339,-1 0 0,3 1 500,-4-1 0,-1 0 0,-3 1 0</inkml:trace>
  <inkml:trace contextRef="#ctx0" brushRef="#br0" timeOffset="6066">1854 186 8092,'-8'0'278,"-1"0"0,6 2 1,-1 2-304,3 4 0,1 3 1,0 1-1,1 1 19,3-1 0,-1 5 0,4 1 0,-1 1 103,-4 3 0,1-3 0,0 2 1,1 0-22,-1-2 1,-2-1-1,-1-6 1,0 1 435,0-1 67,0 0-527,0-5 1,0-7 0,0-9-565,0-7 0,4 3 1,2-4-1,-1 3 190,1 2 0,2 0 0,-2-1 1,0 1 174,4-1 0,-3 2 1,1 2 223,2 0 1,-3 7 0,1-2 33,2 2 0,-3 2 1,-1 2 71,0 2 0,0 1 1,-4 5-1,2-2-61,-1 2 0,-1 1 0,-2 1-231,0 1 1,0-1 0,0 0-435,0 1 1,0-5 542,0 0 0,5-5 0,2 3 0</inkml:trace>
  <inkml:trace contextRef="#ctx0" brushRef="#br0" timeOffset="6067">2102 335 8105,'-13'0'138,"5"0"0,0 0 244,-2 0 1,3 0 0,0 1-202,2 3 1,1-1-1,4 6-191,0 0 0,0 2 1,1 0-1,2-1-371,1-2 0,6 0 0,-4 5-139,1-1 1,4-5 0,-4-1 519,0-1 0,4-4 0,-4 5 0</inkml:trace>
  <inkml:trace contextRef="#ctx0" brushRef="#br0" timeOffset="6754">2176 335 8105,'-8'0'265,"0"0"1,5 1-1,-3 2 1,2 3-82,0 1 1,-2 1 0,4 4 0,-2 2-219,1 2 0,-3 2 0,1 6 0,-1-1-191,1 3 0,1 2 0,2-3 1,0-2-242,-3-2 1,1-3-1,4-6 466,0 0 0,6-5 0,1-1 0</inkml:trace>
  <inkml:trace contextRef="#ctx0" brushRef="#br0" timeOffset="6755">2226 372 8105,'-2'8'407,"-2"1"0,1-1 0,-4 6-382,2 2 1,1-2 0,4 3 0,0-2-161,0 1 1,1-1 0,2 5 0,1-2-59,-1-3 0,2-2 0,-1 0 0,1-1-1228,0 1 1421,-3-6 0,9-7 0,-5-7 0</inkml:trace>
  <inkml:trace contextRef="#ctx0" brushRef="#br0" timeOffset="7433">2250 323 8105,'0'-13'19,"0"5"1,0 0 440,0-2 1,5 3-174,-1-1 0,5 5-310,0-1 0,2 3 0,1 1-89,0 0 1,-3 1 0,-2 3 66,-2 4 1,-1 3 0,-4 2 0,0-1 11,0 1 0,0-1 1,0 0-69,0 1 1,-4-1 0,-1-1-1,-1-1-130,1-2 0,-4-4 0,4 3-23,-2-1 0,4-1 273,-1-1 220,3-2 0,2 2 0,3-7 64,4-1 1,3-6 0,2 2-168,-1-3 0,1-1 0,-1 1 0,0 1-215,1 2 1,-5-1 0,0-2-1,1 2 1,-1 0 0,0 0-1,0-2-917,-1-2 955,-1 7 1,-10 6-1,-2 8 137,-1 3 1,4 1-1,-2 1-88,-1-1 1,5 0 0,-3 1-329,3-1 0,1 1 0,1-2-190,3-3 0,-1-3 510,5-5 0,0 6 0,5 1 0</inkml:trace>
  <inkml:trace contextRef="#ctx0" brushRef="#br0" timeOffset="7434">2523 323 8105,'-12'0'546,"5"1"1,1 2-193,1 1 1,3 1 0,-3-1-224,-1 5 1,5-2 0,-3 1-135,3 2 1,1 1 0,1 0-185,3-3 0,-1 1-69,5-4 0,-4-1 0,4-4-155,2 0 1,-3-6 0,0-2 0,0-3-215,0-1 1,0-1 624,1 1 0,8-1 0,-2 1 0</inkml:trace>
  <inkml:trace contextRef="#ctx0" brushRef="#br0" timeOffset="8114">2672 372 8059,'-8'-4'-426,"-1"0"1,5 0 775,-4 4 0,7 0-220,1 0 0,5-2 1,7 0-39,1-2 1,-2-2 0,-1 3 0,-2-2-47,1-2 1,-2 3-1,0-5 1,0 1-128,0 1 1,-3-4 0,3 3-287,-2-3 1,0-1-79,-5-1 400,0 6 0,-6 2 1,-1 6 145,0 3 0,-2 3 0,5 6 0,-1-1 146,0 0 1,4 1 0,-4-1 0,3 1-125,-2-1 1,2 0-1,-2 1 1,3-1-108,1 1 1,1-2-1,2-2 1,2-2-340,2-1 1,1-1 0,6-2-998,3 1 1320,-9 0 0,14-9 0,-8-2 0</inkml:trace>
  <inkml:trace contextRef="#ctx0" brushRef="#br0" timeOffset="8115">2821 124 8065,'-13'0'764,"1"2"-582,-1 2 1,7-1-1,1 6 1,4 4-69,1 2 1,0 5-1,1-2 1,2 3-46,1 5 0,5-1 0,-5 4 0,0-3-170,1-1 0,-3 0 0,3-2 0,-1-1-408,0-1 1,1-6 0,-5 1 0,0-2-873,0-1 1381,0-7 0,5 0 0,2-6 0</inkml:trace>
  <inkml:trace contextRef="#ctx0" brushRef="#br0" timeOffset="8792">2907 161 9519,'-11'2'0,"3"2"0,4 6 396,3 5 0,1 0 1,0 4-1,0 0-507,0 1 1,0 0-1,1 5 1,2 0-297,1 0 0,4-2 0,-2-1 0,-1-2-342,1-3 0,2 0 0,-4-5 749,-1 1 0,4-1 0,0 1 0</inkml:trace>
  <inkml:trace contextRef="#ctx0" brushRef="#br0" timeOffset="8793">3019 310 8065,'-12'0'-19,"3"0"0,2 2 1665,2 2-1351,-5-3 0,9 10 1,-3-3-247,2 3 0,4 2 0,2-1-306,4 1 1,-2-1-1,-1-1 1,-1-1-703,0-2 0,2-4 959,-2 4 0,3-5 0,5 3 0</inkml:trace>
  <inkml:trace contextRef="#ctx0" brushRef="#br0" timeOffset="8794">3019 137 8197,'-12'-2'660,"-1"-2"0,1 3-309,-1-3-751,6 2 0,2 5 1,6 4-1,3 7 400,5 4 0,7 2 0,4 5 0</inkml:trace>
  <inkml:trace contextRef="#ctx0" brushRef="#br0" timeOffset="9477">3143 409 8065,'-6'-7'-120,"-1"2"256,1-1 0,-4 4 393,6-7 0,0 8-547,4 1 1,1 1 0,3 8 0,3 0-35,0 2 0,3 6 1,-5-1-1,1 1 26,-1 1 1,-1 0 0,-2 4 0,0-2-204,3 2 1,-1-2-1,-4-1 1,0-1-206,0-3 0,0-1 0,0-2 434,0 1 0,-6-6 0,-1-2 0</inkml:trace>
  <inkml:trace contextRef="#ctx0" brushRef="#br0" timeOffset="9478">3168 347 8065,'-7'-12'144,"0"1"1,4 1 176,-1 2 1,0 4-1,5-3-322,3 2 1,3 0 0,6 5-52,-1 0 1,0 0 0,1 0-1,-2 2 122,-3 2 0,2-1 0,-6 5 1,0 2 9,2 1 1,-5 1-1,3 0 1,-3 1 18,-1-1 1,-4 1-1,-1-1 1,-2-1-174,-3-3 0,-1 3 0,-1-4 1,1 1-543,3 1 0,-3-7 616,2 3 0,4-4 0,-1-1 0</inkml:trace>
  <inkml:trace contextRef="#ctx0" brushRef="#br0" timeOffset="10162">3403 285 7721,'-11'-1'-769,"3"-3"1426,-3 3 0,9-6 495,-2 3-989,-3 2 0,1-3 1,-7 5-140,1 0 1,4 0-94,-1 0 1,7 1-123,-3 3 1,4 3 169,1 5 0,1-3 0,4-2 0,3-2 31,3-2 0,1 2 0,1 1 1,-1-1 33,0 1 0,1 3 1,-1-2-1,-1 2 20,-3-1 0,2-4 0,-4 4-27,0 2 0,-3 1 0,1 1 0,-4-1-72,-4-2 0,1 0 0,-5-3 0,-3-1-510,-4 1 1,1-2-1,-2-4 545,2 0 0,2-6 0,-1 0 0</inkml:trace>
  <inkml:trace contextRef="#ctx0" brushRef="#br0" timeOffset="10163">3515 285 8065,'-2'-6'0,"-2"1"266,-4 4 0,1 1 1,-1 0 46,-2 0 1,3 0 0,0 1-1,2 4-120,2 3 0,-2 3 0,0 1 1,3 1-92,0-1 0,2 0 0,0 1 0,2-1-79,2 1 0,1-1 1,5 0-1,-2-1-161,2-2 1,0-2 0,-1-5 0,-1 2-131,2-1 1,-4-3 0,-1-4 45,1-4 1,-5-3 0,3-2 0,-2 0-32,-2-4 1,0 3 0,0-2 0,-2 2-18,-2 2 1,1-1 0,-5 1-1,0-1 77,1 1 0,-4 4 0,3 1 105,-3 1 0,2 2 0,2 6 3,2 2 1,1 3 0,4 6-1,0 3 85,0 0 0,0 6 0,0-3 0</inkml:trace>
  <inkml:trace contextRef="#ctx0" brushRef="#br0" timeOffset="10839">3713 372 8058,'-11'-12'10,"1"-1"1,3 1 208,2 0 1,-3-1 0,2 1-69,-1-1 0,3 2 1,-3 2-1,0 2-209,1 1 0,1 2 0,-3 6 26,-2 2 0,4-2 0,-1 7 0,0 2 1,1 3-1,1 2 0,2-1 0,0 0 319,-1 2 1,3-3 0,-3 2-132,2-2 1,4-2-1,2-1-102,4-2 1,-1 0-1,1-5 1,2-1-366,1-1 1,1-8 0,1-2 0,-1-3-111,0-2 1,1 1 0,-1-2 0,1-1 94,-1-1 1,-4-7-1,-1 3 1,-1-2 325,-4 1 0,0-2 0,-2 2 0,-2-2-11,-2-2 1,2 6 0,-7 2 0,1 3 105,1 2 0,-2 4 0,3 1 0,-1 1 281,-3 3 0,4 6 0,-1 4 1,0 3 156,0 4 0,4 2 1,-1-1-1,1 3-316,-1 1 0,3 2 0,-3 4 1,2 0-412,2-1 0,2 1 1,2-1-1,3-2-279,0-2 0,4-5 0,-3 2 0,3-3-1142,1-2 1615,1 1 0,5-7 0,1 0 0</inkml:trace>
  <inkml:trace contextRef="#ctx0" brushRef="#br0" timeOffset="11531">3837 298 8058,'-6'-7'417,"4"-3"224,-7 6 0,7-1-234,-2 1 0,2 4-188,2 0 0,0 5 0,0 7-198,0 1 0,0-1 1,0 1-1,0-1-242,0 0 1,0 1 0,0-1-760,0 1 1,0-5 979,0 0 0,0 0 0,0 5 0</inkml:trace>
  <inkml:trace contextRef="#ctx0" brushRef="#br0" timeOffset="11532">3800 149 8058,'-13'0'90,"1"0"1,0 0 599,-1 0 1,5 6-599,0 2 0,5 3 0,0 1 0,5 2-241,2 3 1,5-2 0,0 5 0,2 2-634,1 2 1,2-4-1,0 0 782,-2-2 0,9 4 0,-8-3 0</inkml:trace>
  <inkml:trace contextRef="#ctx0" brushRef="#br0" timeOffset="12217">3911 397 8058,'13'0'-76,"-2"-6"0,-2 0 335,0-1 1,-7-4-1,4 2-72,-1-2 1,-3-1 0,2 0 0,-3-1-78,-1 1 0,0 4 0,0-1-111,0 0 1,-1 3-116,-3 2 1,-3 3-1,-5 2 134,-1 3 0,5-1 1,1 5-1,0 2 87,0 1 0,4 1 0,-2 1 0,1-1 115,0 0 1,0 1 0,4-1-61,0 1 0,0-5 1,1-1-176,3-2 1,-1 1 0,5-4-1,2 3-124,1-3 1,-3-2 0,0-4-1,2-4 1,1-3 0,0-1-1,-3-1-318,-4 1 0,2 4 0,-2-1 358,-1 0 0,2 2 301,-1-2 43,1 7 0,-5 2 84,0 8 1,0 3-1,1 0-61,3-3 1,-1 2 0,4-5-149,-2 2 1,5-4-1,-2 1-102,3-2 0,0-4 0,-1-1 0,-2-2-367,2-2 0,-3-1 0,-1-5 0,1 0-158,0-4 0,-4 2 1,2-6-1,0-1 110,-1-1 0,0-2 0,-4 0 1,-2-1 396,-2-3 0,2 7 0,-5-3 0,0 3-161,0 3 1,3 1-1,-4 7 585,-2 3 0,3 2 1,0 8 44,2 2 0,0 3 0,5 5 0,0 2 9,0 2 1,0 4 0,0 4 0,0 1-250,0 0 1,0 0-1,0 0 1,2-1-291,2 1 1,-3 0-1,5 0 1,-2 0-431,0-1 0,4-3 0,-2-2 491,1-1 0,1-1 0,4-5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52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 62 8038,'-6'-12'-419,"-1"1"1,-5 1 888,0 2 0,3 4 1,1-3-1,-2 1-297,-1 4 0,-1 0 0,0 2 0,-1 0-197,1 0 1,-1 2-1,1 2 1,0 3 79,-1-1 1,1 5-1,1-2 1,1 2-107,2 1 0,4 1 0,-3-1-24,1 0 0,2 1 53,4-1 0,4 0 1,2 0-1,1-4 75,2-4 1,2 1 0,2 0-1,-1-1 39,1 1 1,3-3 0,1 3 0,-2-1 54,-1 0 0,-2 5 0,0-4 105,1 2 0,-2 1 1,-2 5-14,0-1 0,-7 0 0,3 1 0,-4-1-174,-1 1 1,-1 3 0,-4 1-1,-4-2 1,-5-1 0,-4-2 0,0 0-1,-1 1-63,0-1 0,-1-4 1,0-1-1,3-1-246,3-3 0,2-2 0,0-1 0,-1 0-367,1 0 1,5-1 0,3-4-28,2-3 0,2 1 0,2-1 0,2 0-727,4 1 1364,3-4 0,7 4 0,1-5 0</inkml:trace>
  <inkml:trace contextRef="#ctx0" brushRef="#br0" timeOffset="912">261 347 7554,'-7'7'2890,"1"4"-2538,6-3 0,0 3 1,0 2-331,0-1 1,0 1 0,0-1-237,0 0 0,5 1 0,-1-1-1804,-2 1 2018,0-7 0,3 5 0,2-4 0</inkml:trace>
  <inkml:trace contextRef="#ctx0" brushRef="#br0" timeOffset="913">298 211 8204,'-17'0'952,"1"0"1,-1-4 1137,5 0-2381,5-1 1,7 5 0,8 0 0,5 0 290,3 0 0,4 6 0,4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11.7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57 7936,'0'-6'1060,"-1"0"-336,-1 2 0,1 0 305,-1 2-249,1 1-360,1-2 1,0 4-241,0 1 0,0 0 1,0 2-203,0 1 0,0 3 1,0 0-1,0 0 28,0-1 0,0 0 1,0 1-1,-1 1-66,-1-1 0,2 1 1,-3 0-1,3-2 25,0 0 1,0 0 0,0-1-1,0 1-78,0-1 0,0-2 1,0 1-184,0 0 1,0-2-510,3 2 0,-2-4-355,3 1 0,-2-2-193,0-2 1353,-1-2 0,1-2 0,2 0 0</inkml:trace>
  <inkml:trace contextRef="#ctx0" brushRef="#br0" timeOffset="1734">193 70 9298,'0'-4'2527,"0"-1"-2159,0 4 0,0-3 228,0 2-450,0 2-597,0-3 126,-3 3 0,2 3 131,-3 1 1,2 2 90,0 0 1,1 0 0,1 0-22,-2-2 0,1 0 0,-1-2 74,1 2 0,1 0-23,0 0 1,1-2 50,1 0 1,1-2 0,4 0 25,-1 0 1,-2 0-1,1 0 3,0 0 1,0 0-1,2 0-107,-1 0 0,1 0 1,-1 0 17,1 0 1,-3 0 0,0 0-275,1 0 1,-1 0-1,0 0-627,1 0 0,-2 1 983,-1 1 0,-1-1 0,-1 2 0</inkml:trace>
  <inkml:trace contextRef="#ctx0" brushRef="#br0" timeOffset="2391">289 19 7874,'0'-5'5,"0"1"845,0 3-204,0-5 0,0 5-414,-2-1 1,1 4 0,-1 3-120,1 0 0,1 2 0,0 0 0,0 1-9,0 0 0,-1 1 1,0 0-1,-1 2-72,0 1 0,1-2 0,-1 1 0,0 0 4,1-1 1,-2 2-1,1-2 1,0 0-184,2-2 1,0 0 0,0-2-720,0 0 121,0 1 0,0-4 95,0-3 0,0-2 0,2-3 650,0 0 0,3 1 0,-1-2 0</inkml:trace>
  <inkml:trace contextRef="#ctx0" brushRef="#br0" timeOffset="2993">488 51 7874,'-3'-5'-424,"-1"1"0,1 2 846,1-2 0,1 2 0,-1-1 352,0 1 0,0 0-390,2-2 1,-2 2-124,0-3 0,-1 3-253,1-2 0,0 3 1,-2-1-166,-1 1 0,-1 2 67,0 1 0,0 0 0,0 3 0,1 0 57,1 0 1,1 0-1,0 2 1,0-1 23,2 1 1,-2-1-1,1 1 1,0-1 12,1 0 1,1 1 0,0-1 7,0 1 0,0-3-64,0 0 0,1-2 1,1 2 1,3-1 0,-2-2 0,1-2 0,1-2-155,-2-1 1,3 0 0,-2-2 132,2-1 1,0 1 0,-1-1 0,-2 1 57,0 0 0,2-1 109,-1 1 1,0 0 0,-1 1 56,0 1 0,-1 2 0,-1-2 382,1 1-299,-1 1 1,2 3-111,-3 1 0,0 1 0,0 4-36,0-1 1,0 3 0,0-1 0,0 0-14,0-1 1,0 2 0,0-1-1,-1 1-77,-1 0 0,1-2 1,-1 3-1,1-2 5,1 1 0,0 0 1,0-1-1,0 0-15,-2 0 1,1-3 0,-1 0-767,1 0-647,1 0 476,0-1 0,0-2 948,0-4 0,0-2 0,0-2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55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0 6937,'-7'8'1852,"2"-1"-1682,-1-1 0,5 4 1,-3-1-1,2 5-76,2 2 0,0 6 1,0-1-1,0 3-138,0 0 1,0 5 0,2 0 0,0-1-21,3-2 0,-1-1 0,-4-1 0,0 0-61,0-3 1,1-5 0,2-6-1067,1-2 517,0-5 0,0 1 674,0-8 0,6-9 0,-3-6 0</inkml:trace>
  <inkml:trace contextRef="#ctx0" brushRef="#br0" timeOffset="907">174 112 8079,'0'-8'944,"0"-1"-271,0 6 1,-2-1-602,-2 8 0,2 3 0,-5 7 0,0 1 24,0 2 1,-1 5 0,-5-1 0,1 2-18,-1 2 1,1-5 0,0 0 0,-1-1-48,1 0 0,4-4 1,1 2-1,0-5 85,0-3-170,4 2 1,-1-10 0,8 3 97,4-3 0,3-1 1,2 0-1,-1-1 18,1-3 0,-1 3 0,0-5 0,1 2-104,-1 0 0,1-2 0,-1 4-447,0-3 0,1 1 1,-1 4-554,1 0 0,-5 0-257,0 0 1298,-5 0 0,2 0 0,-5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8:58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61 223 8099,'-13'0'0,"1"0"346,0 0 0,3-5 702,1 1 0,5-5-858,-1 0 1,8 2 0,5 1-320,2 0 1,-3 2 0,0 4-351,2 0 0,1 0-827,1 0 1306,-5 5 0,4 2 0,-4 6 0</inkml:trace>
  <inkml:trace contextRef="#ctx0" brushRef="#br0" timeOffset="728">272 322 8148,'0'-13'159,"-2"1"1,-1 0 60,-1-1 1,-1 2 0,2 1-250,-1 2 0,-4 0 0,2-3 8,-1 3 1,3 2 0,-4 6 0,-2 2 0,1 2 0,-1 4 0,3 4 0,0 3 0,2 3 126,-1 2 1,1-1 0,2 3 0,-1-3 74,1-1 1,2 3 0,2-5-1,3-1-96,4-1 0,3-5 0,2-3 0,-1 0-145,1-3 0,0-2 0,3-1 0,0-1-241,-1-3 1,3-3 0,-3-7 0,-2-1-132,-4-2 0,-2-5 1,1 2-1,-3-3 144,-4 3 1,-1-4-1,0 4 1,-1-4 287,-4 0 0,-1-5 0,-7 0 0,1 1 0,-1 2 0,1 5 0,0 2 0,-1 1 282,1 3 1,4 1 1095,-1 2-1133,7 5 1,-3 3 0,8 8 0,3 3 12,1 0 1,-1 5 0,4-1 0,-2 6-78,2 2 1,-3-3-1,1 5 1,0 1-66,-1 2 1,3 2 0,-5 1 0,1 2-124,-1-1 1,4-2-1,-4-1 1,1-1-162,-1 1 0,3 0 0,-2-2 0,1-2-742,3-4 0,-4-4 910,3 0 0,4-1 0,7 1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9:00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670 2709 7638,'-6'-13'-207,"5"1"0,-3-1 1073,2 1 0,2 4-500,0-1 0,2 3-81,2-3-326,3 4 1,0 10-1,-3 4 1,-3 2-1,-1 2 1,0 3-1,0 1 1,0 3-327,0 2 1,-4-3 0,-2 2 0,1-1-155,-1 0 1,-2-1 520,4-3 0,-6-2 0,3 4 0</inkml:trace>
  <inkml:trace contextRef="#ctx0" brushRef="#br0" timeOffset="714">496 2956 8075,'-7'-1'-51,"3"-3"1,-1 1 0,-1-4 43,-1 2 0,3-3 1,-3 2 243,2-1 0,-5 3-23,2-4 0,-3 5-110,-2-1 0,2 4 0,2 3 1,2 2 8,1 2 1,1 1 0,2 5 0,-2-1-92,-2 0 1,4 5-1,-1 0 1,2-2-1,2-2 1,0 1 0,0 1-1,2 2 1,2-2-1,4-1 1,3-3-1,2-2-618,-1 0 1,0-7 0,2 4 0,1-2 595,2 0 0,5 0 0,-3-4 0</inkml:trace>
  <inkml:trace contextRef="#ctx0" brushRef="#br0" timeOffset="1396">75 2857 7346,'-7'6'330,"3"2"1,2-1 0,2 1-1,0 3-244,0 4 1,0 1 0,2 3 0,0 0-143,3 0 0,-1 2 1,-4 2-1,0-1-149,0-1 1,4-4 0,0 2 0,-1-1-256,-2-3 1,-1-5 459,0-2 0,0-5 0,0 2 0</inkml:trace>
  <inkml:trace contextRef="#ctx0" brushRef="#br0" timeOffset="2121">186 2857 8109,'-12'9'-196,"-1"-1"398,1 1 1,5 2 0,3 2 0,3-1-59,1 1 1,0-1-1,0 2 1,1 1-260,3 2 0,-1 0 0,5 0 0,0 2-158,-1 1 0,3-3 1,-6-4-1,-1-1-120,-2 1 1,-1-5 392,0 0 0,0-5 0,0 2 0</inkml:trace>
  <inkml:trace contextRef="#ctx0" brushRef="#br0" timeOffset="2122">50 2944 8023,'1'-7'556,"3"3"0,7 3 1,7 1-1,2 0-1066,2 0 0,1 0 0,2 1 510,0 3 0,5-2 0,2 3 0</inkml:trace>
  <inkml:trace contextRef="#ctx0" brushRef="#br0" timeOffset="2813">0 3018 8764,'6'-6'0,"2"1"257,3 4 0,1 1 0,2 0 0,1 0-398,2 0 1,5 0 0,-1 1-1,1 2-281,-2 1 422,4 0 0,-5 2 0,6 1 0</inkml:trace>
  <inkml:trace contextRef="#ctx0" brushRef="#br0" timeOffset="3542">632 2870 8226,'-6'-6'475,"-1"5"-126,3-3 1,2 4-229,-2 4 1,4 3-1,3 5 1,2 2-217,2 2 0,-4 0 0,2 4 1,0 1-205,-1-2 1,0 3 0,-4-4 0,0 0-332,0 0 1,0 3 629,0-5 0,0 1 0,0-5 0</inkml:trace>
  <inkml:trace contextRef="#ctx0" brushRef="#br0" timeOffset="4215">806 2981 8207,'-1'-8'-375,"-4"0"0,3 5 0,-5-3 857,1 1 1,1 4-499,1-4 0,1 4 1,-5 1-1,-1 1 0,1 2 1,1 3 121,2 1 1,-4 1 0,5 4 0,2 1 1,0-1 0,2 0-43,0 1 0,0-5 0,2-1-88,2-2 1,-2 0 0,7-5 0,0 0-236,2 0 1,-2 0 0,-1-2-1,2-1 16,1-1 0,1-4 0,-1 3 0,-1-1 21,-2 1 1,-4-5 482,4 2-245,-5 2 90,3 1 1,-8 10 190,-2 3 1,3 3-1,-3 2-147,2-1 0,2-4 0,2-1 0,0 0-151,2 0 0,6-4 0,-3 2 0</inkml:trace>
  <inkml:trace contextRef="#ctx0" brushRef="#br0" timeOffset="4216">1017 2944 8116,'-13'0'-49,"5"0"1,0 0 47,-2 0 0,-1 0 0,-1 0 786,-1 0 0,5 0-709,0 0-163,5 0 1,-1 4 0,8 2 131,4 1 0,-1-3 0,1 3 1,2 0 11,1-1 0,2-3 1,-1 3-1,-1-1-20,-3 3 1,3-1 0,-3 2 0,3-1 18,2-1 0,-5 2 0,0-3-77,2 1 1,-4 1-248,-2 4 0,-4-1-48,-4-2 0,-3-2 0,-6-5 0,1 2-147,-1-1 1,1-3 0,0-3 462,-1-1 0,1-5 0,0 2 0</inkml:trace>
  <inkml:trace contextRef="#ctx0" brushRef="#br0" timeOffset="4895">1203 2944 7750,'0'-12'-88,"0"3"1,0 1 348,0-1 1,0 2 0,0-2-1,0 2 1,-2 3-296,-2 4 1,-3 9 0,-4-1 58,3 3 0,-2-3 1,6 0-1,0 1-106,-1-2 0,3 4 50,-2-3 0,3 3 76,1 1 1,1-1 0,3-2-1,3-4 6,0 1 0,4-4 1,-3 5-1,3 0-31,2 0 1,-5-3 0,0 3 0,2 0-13,1 0 1,-3-3 0,-1 4-106,-2 2 1,0 1-97,-5 1 0,-2-5 1,-1-1-1,-2-2-27,-2 0 1,3 0 0,-4-4-142,-2 0 0,5-6 344,0-2 1,4-3-1,2-1 115,4-1 0,1 5 0,7 0 1,-2-2-3,-3-1 1,7 3-1,-2 0 1,0-2 64,1-1 1,0 3 0,1 0 0,2-2-131,-2-1 1,-1 3-60,-2-1 1,-5 5 14,-3-4 1,-4 7-1,-4-1 1,-4 6 106,-3 3 0,0 1 0,1 5 0,2-1 48,-2 1 0,0-1 0,1 0 0,2 1-166,1-1 0,2 1 0,4-1 0,0 0-159,0 1 0,0-1 1,2 1-1,2-2-142,4-3 1,7 2 0,3-6 324,1-2 0,2 0 0,4-2 0</inkml:trace>
  <inkml:trace contextRef="#ctx0" brushRef="#br0" timeOffset="5578">1636 2969 8092,'-11'-2'-24,"3"-2"1,-3 2 0,3-7 683,-3 0 1,3 3-1,-1 2-215,0 3 0,2 1-459,-1 0 1,5 1-129,-1 3 1,4-1 0,4 5 28,4 2 0,3-5 0,0 1 0,-1-2 40,-2 0 1,2 4-1,5-3 1,1-1 80,-1 1 0,-1-2 1,-1 4-1,-2 0 57,-3 0 0,3-3 0,-3 4 18,3 2 0,-4 1 1,-3 1-1,-4-1 1,-4-1-1,-4-2 1,-5 0-126,-3-1 1,1 0 0,-5-4-1,1 1-351,0-1 1,2-2 0,-2-2 392,1-4 0,2-7 0,3-7 0</inkml:trace>
  <inkml:trace contextRef="#ctx0" brushRef="#br0" timeOffset="6384">1674 2076 8032,'-13'0'29,"5"0"1,0 2 72,-2 2 0,3-1 0,0 5-59,2 2 1,-3 1 0,3 1-1,3 0 60,0 1 0,2 3 0,0 2 0,0 2 16,0 2 1,0-3 0,0 1 0,0 3-67,0 0 0,4 0 0,2-1 0,1-1-64,2 1 1,2-3 0,3 1 0,1-2-226,2-3 1,-1-2 0,-2 0 0,1-1-121,2 1 0,1-5 0,-3 0 356,1 2 0,1-5 0,-5 1 0</inkml:trace>
  <inkml:trace contextRef="#ctx0" brushRef="#br0" timeOffset="7190">1909 2312 7964,'-12'-6'-56,"1"4"1,1-5 368,2 1 0,0-2-86,-5 4 0,1 0-225,-1 4 1,5 1 0,1 3 133,2 5 0,1 2 0,2 1 1,-1 0 28,-1 1 0,0 0 0,4 3 0,0 0-56,0-1 1,4-1-1,2-2 1,1 1-123,2-1 0,2-1 0,2-1 0,-1-3-327,1-2 0,0-1 1,2-4-1,2-1-1556,-2-3 1896,-1-3 0,-2-5 0,1-1 0</inkml:trace>
  <inkml:trace contextRef="#ctx0" brushRef="#br0" timeOffset="8019">1884 2101 8032,'-5'7'-52,"2"4"0,-4-3 483,2 3 0,1 2 1,4-1-1,1 2-256,3 2 0,3 4 0,5 3 0,1-1-214,-1-1 0,1 0 0,-1 3 1,0 1-169,1 0 0,-5-2 0,-1-1 0,0-2-343,0-2 1,-5-2 0,3-4-302,-4 1 851,-1-6 0,5 4 0,2-4 0</inkml:trace>
  <inkml:trace contextRef="#ctx0" brushRef="#br0" timeOffset="8020">2107 2300 8032,'-12'6'-41,"0"0"0,1-5 394,2 3 1,4-1 0,5 5-189,0 2 1,1 1-1,2 2 1,3-1-300,0 0 0,1 5 1,3-1-1,-2 0-177,2-3 1,-3-4 0,0-1 310,-2 1 0,5 2 0,-3 2 0</inkml:trace>
  <inkml:trace contextRef="#ctx0" brushRef="#br0" timeOffset="8021">2107 2362 8032,'-12'6'1049,"0"-1"-770,5-4 1,3-1 0,8 0 0,5 0-583,7 0 1,-1 0 0,4 0 0,0-1-1293,1-4 1595,-5 4 0,8-10 0,-4 4 0</inkml:trace>
  <inkml:trace contextRef="#ctx0" brushRef="#br0" timeOffset="8022">2306 2151 8004,'-8'-7'139,"1"1"370,1 1 0,1 4 0,2-2-299,-1 6 1,0-1 0,4 7 0,0 0-78,0 2 0,4 6 0,0 1 0,0 1-109,2 3 0,-5 1 0,4 2 0,0 0-409,-1 0 0,0 0 0,-4-2 0,0-1 20,0-1 1,0-2 0,0 2-1,0-5 365,0-2 0,5-7 0,2-2 0</inkml:trace>
  <inkml:trace contextRef="#ctx0" brushRef="#br0" timeOffset="8874">2417 2114 7795,'-12'-13'205,"5"5"1662,3 0-1878,3 5 1,2-1 0,3 8 17,4 4 0,-1 3 1,1 2-1,2-1 97,1 0 0,2 5 0,0 1 0,1 0-121,-2 0 0,6 2 0,-8-2 0,0 1-18,1 4 1,-2-4 0,0 1 0,-5 2 11,-3 2 0,-1-1 0,0-1 0,0-2-391,0-2 1,-1-2 0,-2-4 413,-1 1 0,-6-1 0,3 1 0</inkml:trace>
  <inkml:trace contextRef="#ctx0" brushRef="#br0" timeOffset="9850">2715 1990 8031,'-8'-4'280,"-1"-1"1,7 0-1,-4 2 27,1-1 1,3 1-1,-2 7-102,3 5 0,-3 3 0,-1 3 0,3 3-84,0 1 0,2 2 0,0 4 0,-1 1-164,-3 3 0,1-2 0,-4 8 0,0 2-33,0 3 0,3 1 1,-3-5-1,0-1-158,1-2 0,3-7 0,-1-1 0,2-8-407,2-3 1,0-5 0,2-3 640,2 0 0,3-13 0,5-7 0</inkml:trace>
  <inkml:trace contextRef="#ctx0" brushRef="#br0" timeOffset="10853">2802 2225 8031,'-6'-7'419,"3"-2"1,-4 3 201,2-1 1,2 4-1,6-2-339,1-1 0,6 5 1,-2-4-1,3 0-205,1 1 0,1-1 0,-1 2 0,1-1-75,-1 1 0,-4 2 1,0 1-1,2 0-165,1 0 1,2 1 53,-1 3 1,-5 3-1,-3 6 1,-3-1 10,-1 0 1,-1 2 0,-3 1 0,-4 2 64,-3-2 1,-2 3 0,-1 0 0,-1 0 43,-1 0 1,-1-2-1,5-3 1,-1-1 173,1 0 1,0 1 91,-1-1 1,2-4-138,3 1 0,8-7 1,8 3-1,5-5 22,3-5 0,-2 3 0,4-5 0,0 0-13,2 0 1,2 3 0,0-3 0,-1 0-174,1 0 1,0 4 0,0-1 0,-1 3-438,1 1 1,-4-4 0,-2 0 0,-2 1-1912,-2 2 2372,1 1 0,5-6 0,1-1 0</inkml:trace>
  <inkml:trace contextRef="#ctx0" brushRef="#br0" timeOffset="12190">3087 93 8227,'-17'-14'-9,"1"-1"1,0-1-364,3 1 1,2 1 830,2 1 0,4 8 0,5 6-192,0 10 1,5 7-1,4 8 1,2 5 31,1 6 1,-2 7 0,1 11 0,3 7-155,-1 7 1,1 12-1,0 10 1,-7-39 0,1 1-91,0 5 1,1 1 0,1 0 0,0 2-1,-1 2 1,-1 0 0,-1-1 0,-1-1-137,-1-1 0,0 0 1,1-2-1,-1-1 0,-1 2 1,-1-1-1,1-1 0,-1-1 22,-1-2 1,0-2 0,4 45-1,-1-5 1,1 0-144,-1 3 0,-1-6 1,-4-4-1,0-4 74,0-4 1,-4-6 0,-1-7 0,-1-4 39,1-7 1,-1-6 0,3-3 0,-1-1-86,1-3 0,2-7 1,1-4-1,0-3-246,0-1 1,6-5 0,2-2-1,3-3 419,1-4 0,-2-2 0,2-1 0,3-3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9:17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37 8160,'-13'-4'172,"1"0"1,4-4 0,1 2 312,1-1 1,1 5 157,1-3 1,4 4-433,0 1 1,1 1 0,6 4 49,-1 3 1,2 3 0,-3 1 0,1 2 0,-1 2 0,1 0 0,-3 3 0,2 0-92,2 0 0,-3 2 0,3 4 0,0 1-4,0 3 1,-3-1 0,4 3 0,0 1-123,-1 0 0,3 1 0,-5 5 0,1 2 17,0 1 0,2 2 0,-4-3 1,0 1 22,2-1 0,-5-1 0,4-1 0,0 2-18,-1 2 0,1-1 0,-2-4 1,1 2 42,-1 2 0,-2-2 0,-1 2 0,0-2-90,0-2 0,4 4 0,0 0 0,-1-1 33,-1-1 1,-2-2-1,0 0 1,1 0-10,3 1 0,-1-5 0,4 0 1,0 0-71,0-2 1,-3 4-1,3-6 1,-1 0 25,1 1 0,-3-4 0,3 3 0,0-3 4,0-1 0,-4 0 0,1 0 0,-3-2-10,-1-2 0,0 2 1,0-2-1,0 2 45,0 2 0,0-2 0,0-1 1,0-2-35,0-2 1,0 0-1,0-3 1,0 1-103,0-1 1,0-1-1,0-1 1,2-1 11,2 0 0,-3 1 1,3-1 53,-2 1 1,-2-1 0,0 0 0,0 1-13,0-1 1,0 0-1,0 1 1,0-1-42,0 1 1,0-1 0,0 0 79,0 1 1,0-1-1,0 1 1,0-1-10,0 0 0,0-3 0,0-1 0,0 2 27,0 1 0,0 1 1,0 0 14,0 1 1,0-5 0,0 0-14,0 2 0,1 0 0,2-1-8,1 0-58,0-1 0,-2 3-368,2-3 294,-3 3 0,5-8 86,-6 5 0,0-4 17,0 4 14,0-5-87,-6 3 1,3-6 41,-5 0 1,0 0 1,-5 0 0,5 0 0,1-2 0,0 0 18,0-3 1,3-3 0,-3 3 0,1-1-97,-1 1 1,3-5-1,-5 3 1,1-1-9,1 0 1,-3-1-1,5-3 1,-1 0 62,1-1 1,-5 1-1,3-1 1,-1 0 17,0-4 0,4 3 0,-3-2 1,0 2 39,0 2 0,4-1 1,-2 1 84,-1-1 1,5 1-19,-3 0 16,2 5-57,2 1 0,2 8-18,2 2 1,-3-1 0,5 5-1,-2 1 16,0 2 0,4-2 1,-3-1-1,-1 2 26,1 1 1,-3 5 0,3 1 0,-1-2 0,0-1 1,5-2-1,-4 0 1,2 1-41,3-1 1,-4 5 0,3-1 0,-1-1-15,-1-1 1,4-1 0,-4-1 0,1-1-78,0-3 1,-1 3-1,3-4 1,-3 1 56,-2 1 0,4-5 144,-5 4 41,0-5-10,-4 2 0,0-6 1,1-2 281,3-1 0,-1-6-259,5 2 1,-5 1 0,3 0 0,-2 1-115,0-1 1,5-2 0,-2-3-69,0 0 0,4 3 1,-4 1-1,1-2-486,1-1 1,-2 3 0,2 0-1092,-1-2 0,-1-1 1600,2-1 0,2-6 0,-4-1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9:23.2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63 98 7833,'-13'0'89,"1"0"85,-1 0 1,2 2 131,3 2 0,3 3 1,6 5-223,3 1 1,-1-1-1,5 0 1,2 1-78,1-1 0,-3 0 0,0 1 1,2-2 32,1-3 0,-3 3 1,1-3-127,0 3 1,-3-2 0,-1-2-114,1-2 158,-5-1 0,5-5 13,-6-3 1,0-3-1,0-6 1,0 1-15,0 0 1,0-1 0,1 1-14,3-1 1,-1 1-159,5 0 0,-1 3 0,3 3 330,-2 0 1,-4 2-1,4 5-16,2 3 0,-3-1 0,0 5 19,-2 2 0,4 1 1,-5 3-1,-2 1-24,0 2 1,-2-1 0,0-4 0,0 1 4,0-1 0,-4 1 0,-2-1 1,1 0-28,-1 1 0,-4-5 0,2-1 1,-3-2-82,-1-2 1,4-1 0,-1-2-428,0 0 1,-2-2 0,-2-2-231,1-4 1,5-3-1,3-2 664,2 1 0,2 0 0,0-1 0</inkml:trace>
  <inkml:trace contextRef="#ctx0" brushRef="#br0" timeOffset="685">286 136 8490,'0'8'926,"0"0"0,0-4-752,0 4 1,0-3 0,1 3-232,3 1 1,-2-2 0,3 2-273,1 0 1,-4 1 0,5 0-461,-1-2 0,-1-1-1109,-1 1 1898,-2 3 0,-2-15 0,-7 2 0</inkml:trace>
  <inkml:trace contextRef="#ctx0" brushRef="#br0" timeOffset="1380">261 24 7833,'-12'0'317,"-1"0"1,6 1-502,3 3 1,3-1 0,2 4 0,2 0-120,1 0 1,6 1-1,-2 5 1,2-1 302,-2 0 0,3-1 0,-3-2 0,3 2 0,2-4 0</inkml:trace>
  <inkml:trace contextRef="#ctx0" brushRef="#br0" timeOffset="1381">472 136 7833,'-2'-12'223,"0"3"1,-4 2-121,-1 1 0,0-3 0,-2 2 0,0 0 98,0 3 1,-2 3 0,-2 1-94,1 0 1,0 0 0,1 1 0,1 3 9,2 4 1,5 3 0,-1 2 0,2-1-77,2 1 1,0-1-1,0 0-14,0 1 0,2-2 0,2-2-235,4 0 1,3-7-1,2 3 5,-1-4 0,0-1 1,1 0-1,-1-1-193,0-4 0,0 3 0,-3-7 90,-1 0 0,1-2 1,2-2 331,-3 1 0,-3 4 1,-3 1 472,2 1-110,-3-3 0,5 9-105,-6 0 0,0 1 0,0 7-199,0 2 1,1-3 0,2 1-656,1 2 0,2 1-814,-2 1 1383,-3-5 0,10 4 0,-4-4 0</inkml:trace>
  <inkml:trace contextRef="#ctx0" brushRef="#br0" timeOffset="2132">670 36 7833,'-12'-7'-62,"1"2"0,1 1 167,2 0 0,-1 0 1,-2 2 422,3-2 0,-3 3-371,3-3 1,-2 4 0,1 2-42,0 2 0,7 6-100,-3-2 0,0 3 0,1 2 0,2-2-51,5-3 0,4 2 0,5-5-7,1 2 0,-1-4 0,1 1 0,-1-3 24,0-1 0,1 4 0,-1 1 1,1-3 7,-1 0 1,0 3 29,1 3 0,-6 4-54,-3 0 1,-3 0 0,-2 1-234,-3-1 0,-5-1 0,-6-1 0,-1-3-1274,1-2 1541,1 5 0,-4-3 0,-1 5 0</inkml:trace>
  <inkml:trace contextRef="#ctx0" brushRef="#br0" timeOffset="2839">261 557 7743,'0'-8'328,"0"-1"0,0 5-142,0-4 1,-1 1-1,-2-3-103,-1 2 0,-2 5 0,3-2-107,-1-1 0,-5 5 0,0-3 0,-2 3 0,-1 2 19,0 3 0,3 2 1,2 3-1,1-1 89,-1 2 1,4 1-1,-1 2 1,2-1 48,2 0 1,0 1 0,0-1-84,0 1 1,2-1 0,2-1 0,4-3-95,3-4 0,2-1 0,-1 0 1,0 1-111,1-1 0,-1-6 1,1-3-1,-2 0-248,-3-4 0,1-1 1,-3-1-1,0-2 58,-1-3 0,-1 2 1,-4-4-1,0 1 344,0 3 0,-1-3 0,-3 0 0,-3 0-38,0 0 1,-4 2 0,3 3 0,-3 1 88,-2-1 0,5 1 1035,0 0-754,-1-1 1,3 8-1,1 5-107,4 7 1,5 4-1,2 1 1,-1 2-71,1 2 1,2-2-1,-3 4 1,1-1-57,-1-1 0,5 5 1,-3-3-1,1 0-129,0-1 0,-3 1 1,3-3-1,0 2-99,-1-2 1,3-1 0,-5-3 0,1-1-772,-1-2 0,5-5 390,-2 1 1,-2-4-1,-2-4 510,-3-5 0,-1-7 0,0-3 0</inkml:trace>
  <inkml:trace contextRef="#ctx0" brushRef="#br0" timeOffset="2840">410 507 7793,'-13'0'1555,"6"0"-1549,2 0 0,6-4 1,3-1-75,5-2 1,-2 3-1,-1-5-97,0 0 1,2 2-1,-4-1-120,-1-2 1,-2 3 348,-1-1 0,-1 5 1,-2 0 125,-1 6 1,-4 0-1,2 5 1,1 2 76,-1 1 1,-2 1-1,4 1-66,1-1 0,2 0 1,1 1-349,0-1 0,1-1 1,3-1-1,5-3-182,2-2 1,1-1 0,2-4 0,1 0-438,2 0 766,-1 0 0,2 0 0,1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9:27.7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498 286 7556,'-8'-4'-84,"-1"0"1,7-2-1,-4 3 570,1-1 1,3-5-392,-2 0 0,3 2 1,-1 0 367,-2 2-264,3 1 1,-6 4-101,3 0 0,2 5 0,-3 4 1,1 2 5,0 1 0,-1 0 0,5 1 0,0-1-69,0 1 1,0-1 0,0 0-199,0 1 1,2-1-1,1 1 1,2-2-203,2-3 1,1 1 0,5-3-1,-1 0-122,0-1 1,1-1 0,-1-4 485,1 0 0,-1 0 0,0 0 0</inkml:trace>
  <inkml:trace contextRef="#ctx0" brushRef="#br0" timeOffset="707">597 187 7944,'-12'8'0,"-1"-1"302,1-2 0,4 4 1,-1-4-120,0 2 1,2 0-1,0 2 19,1 0 0,2-1 1,6 3-1,2-1-167,4-2 1,-1-1-1,1 2 1,2-2-186,1-1 1,-3-1 0,0-2 58,2 1 1,-3 0 54,1-4 1,-5-1 16,1-3 1,-3-3 0,-1-5 0,0-1-112,0 1 1,-1-1 0,-2 1 0,-1 0-72,1-1 0,2-3 0,0-1 0,-2 2 0,-1 1 0,1 2 0,3 1 1,3 1 200,1 2 0,5 5 0,-2-2 0</inkml:trace>
  <inkml:trace contextRef="#ctx0" brushRef="#br0" timeOffset="1410">671 298 7832,'0'7'322,"0"-1"1,2-6 0,0-2 0,3-2-313,-3-4 0,0-3 0,-1 0 1,2 1-99,1 2 0,0 0 1,-4-5-1,0 1-19,0-1 1,0 1 59,0 0 1,-4 3-1,-2 2 41,0 2 1,-3 1 223,-3 4 0,4 4 1,1 1-1,1 2-4,4 3 1,0 1 0,2 1 0,0 1-122,0-1 1,0 1 0,2-1-166,2 0 0,3-1 1,5-1-1,0-3-276,1-2 0,-1 0 1,1-5-1,-1 0-260,0 0 1,2-2 0,1-2 607,2-4 0,-1-9 0,-3-2 0</inkml:trace>
  <inkml:trace contextRef="#ctx0" brushRef="#br0" timeOffset="1411">795 125 7671,'-12'-6'740,"4"5"0,-1-3-243,0 2 0,2 2-455,-1 0 0,5 2 0,-1 2 18,2 4 1,2-1 0,0 1-35,0 2 1,0 1 0,2 0 0,0-1-187,3-2 0,3-4 0,-3 3-91,2-2 1,2-1 0,3-4-129,0 0 1,-3-1 0,-1-3 141,1-4 1,-2-2-1,0 0 1,-1 2 172,-3-2 1,2 4-1,-1-3 308,-1 0 1,-2 2 663,-1-1-528,0 5 0,0-1 0,0 8-121,0 4 0,0-1 1,0 1-454,0 2 0,0-3-239,0 1 1,4-4 0,2 3 0,1-1 0,2-4 432,2 0 0,2-2 0,-1 0 0</inkml:trace>
  <inkml:trace contextRef="#ctx0" brushRef="#br0" timeOffset="2120">994 26 7832,'-13'-7'142,"2"0"0,2 4 1,0-1 373,0 1 1,-2 2 0,-2 1-274,1 0 0,-1 0 0,1 1-175,0 3 1,3-1 0,3 5-138,0 2 0,2-3 0,4 1-18,0 2 1,1-5 0,3 1 0,5-2 32,2 0 1,5 1 0,1-2 0,-1 1 41,2-1 1,-3 3-1,5-2 1,-3 0 12,-1 1 0,-3-3 1,0 3-1,-1-1-21,1 1 1,-2 4-1,-3-1-38,-4 3 0,-4 2 0,-4-2 1,-4-1 1,-3-2 1,-2-1 0,1 2 0,-2-2-13,-2-1 1,2-2 0,-3-4 0,3 0-45,2 0 0,4-4 0,1-2 0,0-1 68,0-2 0,4-2 1,-1-2 121,3 1 1,2-1 0,3 1-24,5 0 1,2 1 0,0 1 0,-2 3 18,0 2 1,-1-4-1,3 4 1,-2-1-97,0 1 0,-1-3 0,3 2-173,-3-1 0,2 3-503,-6-4-790,0 5 668,-4-2 820,-5 5 0,-2-6 0,-6-1 0</inkml:trace>
  <inkml:trace contextRef="#ctx0" brushRef="#br0" timeOffset="2874">39 893 7794,'-12'0'-19,"4"0"644,-1 0-346,1 0 1,7 4 0,3 2-1,5 1-138,2 2 1,-5 2-1,4 2 1,2-1-42,1 1 1,-3-2-1,0-2 1,2-1-57,1 2 1,-3 0-1,0-1-78,2 0 1,0-5-1,-1 3-130,-1-2 0,-3-1 68,3-4 0,-5-5 1,1-3-33,-3-3 0,-1-2 0,0-1 1,0-1 2,0-1 0,0-1 0,-1 3 0,-2-1-17,-1-1 1,-4-5-1,3 5 1,3 0-108,0 3 1,1 0 0,-2 1-323,-1-1 1,0 5 570,4 0 0,0 5 0,0 3 0,0 7 0</inkml:trace>
  <inkml:trace contextRef="#ctx0" brushRef="#br0" timeOffset="3681">262 893 7808,'-5'-8'0,"-3"0"-175,-3-2 0,2 3 0,1-1 535,-2-2 1,-1 1-1,-1-1 13,0 2 0,-1 1-192,1-1 1,5 3-68,3 10 1,2 1 0,2 7-1,0-1-1,0 1 1,0-5 0,2 0 0,2 2-54,4 1 1,-1-3 0,1-1-1,1 0-77,-3 0 0,5-3 1,-2 3-93,2-2 0,1 1 0,1-4-283,-1 3 0,-4-1 1,0-4-117,2 0 0,0-2 1,-1-2 113,0-4 0,-7 1 0,3-1 327,-4-2 0,-1 3 377,0-1 334,0 0 191,-6-5-175,5 6-641,-5 7 1,8 6 0,2 2-271,4-4 1,-1-1 0,1 0-1097,2 1 1347,-4 0 0,5-4 0,-5 0 0</inkml:trace>
  <inkml:trace contextRef="#ctx0" brushRef="#br0" timeOffset="4459">349 757 7808,'-12'0'155,"3"0"0,1 0 1,0 1 746,1 3 0,3-1-848,8 5 0,3-1 1,5 3-1,1-2-17,-1 2 1,-4-3 0,1 0-45,0-2 1,2 3 0,0-2-72,-2 1 1,-3-5-355,-1 3 277,-4-4 0,4-2 0,-5-4-80,0-3 1,0-3 0,2-1-1,1-1 53,1 1 0,0 0 0,-3-1 0,2 1-121,1-1 0,6 1 1,-3 0 61,0-1 0,-1 5 1,-1 1 240,3 2 0,-3-1 0,1 3 0,-1-1 0,2 0 0,1 4-82,1 0 571,-7 0 643,4 0-452,-6 6 1,1 0-321,4 7 0,-4-5 0,3 0-303,-3 2 1,4-3-1,-1 1-154,-2 2 0,1-3 0,0 1-501,1 2 1,0-4 0,-2 1 597,2-1 0,-3 4 0,5-4 0</inkml:trace>
  <inkml:trace contextRef="#ctx0" brushRef="#br0" timeOffset="4460">535 497 7808,'-12'0'86,"-1"0"1,1 0 21,-1 0 0,1 1-114,0 3 0,3 2 0,2 3 0,2-1-148,2 2 0,7 2 0,5 4 0,2 2-1074,1 1 1228,6-4 0,1 8 0,6-3 0</inkml:trace>
  <inkml:trace contextRef="#ctx0" brushRef="#br0" timeOffset="5252">733 658 7808,'-5'-9'-151,"-3"1"161,-3-2 0,-2 4 1,1-1-1,1 0 299,2 0 0,-2 3 1,3-3-149,-3 1 0,-1 2-55,-1 4 0,6 2 1,3 2 19,3 4 0,1 3 0,0 1 0,0 1 0,1-1 1,2 1-1,3-1 119,1 0 1,-3-3 0,4-1-289,2 2 1,1-5-1,1-1-183,0-2 0,-3-2 0,-1 0-180,2 0 0,1-2 0,1-2-61,0-4 1,-5-3 0,-1-2 311,-1 1 1,-3 4 0,2 0 258,-3-2 0,-1 3 791,0-1-441,0 5 0,-4-1-39,0 8 0,-2-1-762,2 5 1,3-4-523,-3 4 0,4-5 869,4 1 0,-3-2 0,5-2 0</inkml:trace>
  <inkml:trace contextRef="#ctx0" brushRef="#br0" timeOffset="5253">783 521 7808,'-8'0'426,"1"2"421,1 2 0,1-3-485,1 3 0,2 3 0,-2 1-192,3 3 1,5-2-1,0-1 1,0 2-36,2 1 0,-4-3 0,5 0 1,0 0-383,0-1 1,-3 4-192,4-2 1,-3-4 2,3-1 0,-1-8 1,2-4 186,0-3 0,-7-3 0,4-1 0,-2-2 117,0 2 1,2 1 0,-4 2 0,3 0 135,-3-1 0,0 1 0,-1 0 180,3-1 0,-2 5-1,2 0 0,-3 6 0,-1 2-123,0 7 1,0 4 0,0 3 0,0 1-239,0 2 0,4-1 0,0-4 0,0 0-284,2-4 1,-3 3-1,5-4 461,2 0 0,1-2 0,1-5 0</inkml:trace>
  <inkml:trace contextRef="#ctx0" brushRef="#br0" timeOffset="5254">1006 422 7808,'-12'0'-53,"3"0"1,1 0 342,-2 0 0,-1 0 322,-1 0 0,1 6 1,1 1-404,2-1 1,5 5 0,-1-2-111,3 2 1,5-3 0,1 0 0,2 2-86,3 1 1,2-3-1,4 0 1,0 1-385,-1-2 0,-1 2 1,-2-5-1,2 0 1,1 1-1,2-1 1,-2-1 369,-1-2 0,-2-7 0,1-1 0</inkml:trace>
  <inkml:trace contextRef="#ctx0" brushRef="#br0" timeOffset="6062">1056 435 7808,'-6'12'99,"5"-4"485,-3 0-56,2-5 0,4 3 1,2-8-342,4-2 1,2 1-1,-1-5 1,0-1-168,0-2 1,-2 2-1,1 1 1,1-2-252,-3-1 1,1-1-1,-4 0-277,1-1 0,0 1 0,-5 1 266,-3 2 1,-3 4-1,-5 5 236,-1 0 1,1 1 0,-1 5 0,1 5 264,0 4 1,-1 3-1,2-3 1,2 3 4,0 1 1,5 2-1,-3 4 1,0 0-172,0-1 0,5 1 0,-2 0 0,2 0-316,2-1 0,4 0 0,2-3 0,-1-5-1128,1-2 1351,-2-2 0,2 6 0,0 1 0</inkml:trace>
  <inkml:trace contextRef="#ctx0" brushRef="#br0" timeOffset="6881">114 1339 7999,'-7'-5'771,"1"3"0,6-2 1,0 8-714,0 5 0,0-2 0,2 1 1,0 2-1,4 2 0,1 3 1,1 2-1,0-2-374,0-1 0,-3-2 0,2 0 0,-1 1-77,1-1 0,-4-4 0,3-1 0,-2 0-895,0 0 1288,0-4 0,-4-3 0,0-7 0</inkml:trace>
  <inkml:trace contextRef="#ctx0" brushRef="#br0" timeOffset="6882">126 1166 7846,'-12'-4'964,"-1"0"1,5-1-859,0 5 1,6 0-458,2 0 0,2 0 0,6 0 0,2 2-1242,1 2 1593,1-3 0,0 16 0,1-3 0</inkml:trace>
  <inkml:trace contextRef="#ctx0" brushRef="#br0" timeOffset="6883">275 1302 7846,'-13'0'1166,"1"0"-927,0 0 0,5 2 0,3 2-132,2 4 0,2-1 0,2 0 1,2 0-78,4 0 0,-1-1 0,0 4 0,0-3-88,-1-2 1,-1 1 0,3-3 10,1 1 1,-2 0 0,0-5-110,-1-4 1,2 3 0,-4-7 0,0 0-51,2-2 0,-5-2 1,5 1-1,-2 0 47,0-1 0,1 1 0,-2-1 0,3 1 104,1 0 0,-3-1 0,3 1 60,-2-1 1,1 7 119,-2 1 0,-1 4 1,3 2-41,0 4 0,-2 1 0,-4 7-327,0-1 1,4 1 0,0-1-1,0 0-518,2 1 760,-5-1 0,10 1 0,-4-1 0</inkml:trace>
  <inkml:trace contextRef="#ctx0" brushRef="#br0" timeOffset="7720">585 1141 7846,'-13'-8'-23,"1"1"0,-1 1 97,1 4 1,4 0 0,-1 2 1116,0 0-1024,-2 0 0,0 6 1,3 2-1,3 3 0,5 1 1,5 1-1,1-1 0,3-1 1,-1-1-1,2-2 0,1 0 1,0 1 167,-3-1 0,3-1 1,-3 1-1419,3-4 1,2-2-1,-1-2-637,0 0 1720,1 0 0,-1-6 0,1-1 0</inkml:trace>
  <inkml:trace contextRef="#ctx0" brushRef="#br0" timeOffset="7721">684 1030 7986,'-10'6'517,"-2"-1"1,-3-4 282,2-1 0,2 1-564,3 3 0,4 3 0,7 6-267,1-1 1,5-1 0,-2-1-1,1-3-23,1-2 0,-5 3 0,4-2-191,2 1 0,-3-4-5,1 1 1,-1-4 0,1-4 123,-4-5 1,-2-2-1,-1-1 1,2-1-44,1 1 0,0-4 0,-4-1 0,0 2-202,0 1 0,4 2 1,0-1-257,-1 1 0,0 1 627,1 3 0,-3-3 0,5 4 0</inkml:trace>
  <inkml:trace contextRef="#ctx0" brushRef="#br0" timeOffset="7722">808 1104 7843,'-4'8'339,"-1"0"0,1-6-66,4-2 0,0-6 0,0-6 0,2-1-207,2 1 0,-1 0 0,3-2 0,0-1-144,-3-2 0,2 1 0,-1 3 0,-1 1-285,-2 0 0,-1-1-71,0 1 434,0 5 1,-4 7 0,-1 8 0,-1 5 225,1 3 0,-1-1 0,4 4 0,-3 1-79,3-1 0,0-2 1,2 2-1,0-1-282,0-3 1,2 3 0,2-2-179,4-1 1,3-6 312,1-5 0,6-3 0,2-1 0</inkml:trace>
  <inkml:trace contextRef="#ctx0" brushRef="#br0" timeOffset="8635">981 968 7631,'-7'-6'662,"2"3"-410,5-5 1,0 4-1,-2-3 288,-2 1-346,3 2 1,-10 4-1,4 2-19,0 2 1,0-1-1,5 5 1,-4 2 7,-1 1 0,4 1 0,-1 0-91,3 1 0,1-1 0,0 1-130,0-1 0,1-1 0,3-3-99,5-4 1,-2-2 0,1-2 0,0-2-344,-1-2 0,4-3 0,-4-5 1,1 0 108,0-1 0,-4 1 1,3-1-1,-1 1 270,-3 0 0,2-1 0,-1 1 0,-1-1 85,-2 1 0,-1 0 691,0-1 1,-1 6-385,-3 3 0,3 4 0,-4 4 0,4 5-184,1 2 0,-4 1 1,0 0-382,1 1 0,2-1 1,2 1-127,3-1 0,-1-1 0,5-3 0,0-2 400,-1-1 0,10-3 0,-3 3 0</inkml:trace>
  <inkml:trace contextRef="#ctx0" brushRef="#br0" timeOffset="9549">1130 893 7843,'0'-12'173,"0"-1"79,0 1 0,0 4 1,-1 1-1,-2 0 216,-1 0 0,-2 4 0,2-1-260,-4 3 1,1 1-1,-1 0-107,-2 0 0,0 5 1,1 4-181,0 2 0,7 1 0,-2 0 13,2 1 0,2-5 0,2-1 0,2 0 36,4 0 0,-1-3 0,1 3 1,2 0 16,1-1 1,1 1 0,1 2 0,-2-4-23,-3 1 1,3-1-1,-4 5 1,0-2-61,-3 2 0,1 1 0,-1 1-45,-1 1 0,-1-1 1,-4 0-1,-2 1 46,-4-1 1,-3-4-1,-3-1 1,-1-1-126,-2-4 0,1 0 138,3-2 1,2-6-1,3-2 1,4-3 44,3-1 1,2-1-1,3 1 1,4 0 75,3-1 0,-2 1 0,-1-1 0,2 1 115,1 0 0,0-1 0,-2 1 0,-1-1 137,2 1 0,-3 0 0,1-1-208,2 1 0,-5-1 1,1 2-1,-2 2 96,0 0 1,0 5-175,-4-4 1,-5 5-117,-3-1 1,1 4-1,0 4 1,0 5 161,0 2 0,4 1 1,-2 0-1,1 1-18,-1-1 0,1 1 0,4-1 0,0 0-292,0 1 1,0-1 0,2 1-1,2-1 1,4-1 0,3-3 0,3-4-1,1-4 1,2-4 0,-2-4 257,-1-3 0,-2-3 0,-1-1 0,-1-2 0,-2 2 0,-1-3 0,1 2 0,-3 1-331,1 1 1,-5 2-1,4-1 1,-4 1 788,-1-1 1,-1 1 550,-4 0 0,3 1-602,-7 2 1,1 5-1,-3 8-314,3 5 0,-2 2 1,6 1-36,1 0 1,2 1-1,1-1-37,0 1 1,0-1 0,0 0 0,1-1 45,3-2 1,-1 0 0,4-3-1,0 1 60,0 2 0,-3 1 0,3 0 0,0-2 7,0 2 0,-3-4 0,3 3 0,-2 0-32,-2 2 1,-2-2 0,-1-1-259,0 1 0,-1 1 0,-3-2 0,-4-3-1784,-4-4 1940,0-1 0,0 0 0,-1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9:39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323 3211 7893,'-7'6'-155,"0"-5"292,3 3 1,-2 0-1,-2-4 1,4-5-1,3-5 1,1-2 177,0-1 1,4 0 0,1-3 0,1-2-220,-1-1 0,3-1 0,-3-5 0,-1 0-59,1 0 0,-2 0 0,4-1 0,-2-3-62,-2-4 0,-1 2 0,-1-2 0,2-2 15,1-1 0,0-2 0,-4-1 0,0 1-83,0 2 0,-1-1 0,-2-2 0,-3 2 67,-1-3 1,3 3-1,-4-5 1,-2 4 32,-1 1 1,0-2 0,2-1 0,0-1 48,0 1 0,-1 1 1,0 1-1,4-4 27,0-3 0,-2 2 0,4 2 0,1 2-1,2 2 1,-1-1 0,-1-2 0,-1 0-81,2 4 1,0-1-1,2 4 1,0-3-33,0-1 1,4 1 0,0 2 0,-1 0 10,-1 0 1,-2 2 0,1-1 0,2-1-2,1-2 1,0-1 0,-4 0 0,0 0 15,0-1 0,0 3 0,0 0 0,0 3 4,0 2 1,-1-4 0,-2 2-1,-3 0-28,-1 3 0,5 2 0,-4-1 1,2-2-48,0-2 0,-4 5 0,4-2 1,-1 3 29,0 1 1,4-4-1,-4 0 1,3 2 31,-3 0 1,4 3 0,-3-1 0,3-1-12,1-3 0,0 3 0,-2-2 0,-1 5 33,-1 2 0,0 2 1,4-2-1,0 4-14,0 4 1,-1 2-1,-2 1 30,-1 2 1,-2 5 15,2-1 1,3-3-24,-3-1 0,2-3 0,4-2-9,2 1 1,-1 0-5,5-1 0,-4 1 78,4-1 1,-4 5 136,5 0 255,-7 5-368,10-2 1,-7 10-1,5 3-36,-2 3 0,-1 2 0,2-1 0,0 1-22,0-1 1,-2 2 0,1 1-1,2 1-57,1 0 0,0 1 0,-1 1 1,-2 0-10,2 0 1,1 4 0,0-3-1,-2 1 20,0-4 0,-7-2 1,4-2-1,-2 1-14,0-1 0,0-4-32,-4 1 0,-1-6-47,-3 1 0,1-8 0,-4-6 1,0-4-114,0-2 0,3-2 0,-4 3 0,-2-3 16,-1-2 1,-1 1 0,0-3-1,-1 1 51,1-1 1,-1 0 0,1-1 0,0 1 154,-1 0 0,1-3 0,-1 7 0,1 0 139,0 0 0,1 2 1,1 3 197,2 1 0,5 0-69,-1-1 0,4 6-72,4 3 0,-1 3-78,5 1 1,-5 1-40,1 3 1,-3 3-1,-1 6 1,0 0 26,0 4 1,-1-3-1,-2 2 1,-2-1-48,-2 2 0,-2-3 1,-3 4-1,0-2-263,-1 1 0,1 0 0,-1-1 0,1 0-831,0-1 1,3-1 1015,1-2 0,0 6 0,-5 2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9:43.8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197 150 7868,'-5'-7'-580,"2"-3"1070,-5 6 1,5-6-212,-1 2 1,3 1-310,1-1 1,1 5 70,3-1 1,2 4 0,3 3 0,-2 2 26,-1 2 0,2 1 1,-4 5-1,-1-1-7,-2 1 1,3 0 0,1 3 0,-3 0-26,0-1 1,-1-1-1,2-2 1,1 1 25,-1-1 0,-2 1 0,-1-1-130,0 0 1,0 1-126,0-1 1,0-6 41,0-6 1,1-6-1,2-6 21,1-1 1,0 1-1,-4 0 1,0-1 20,0 1 0,5-1 1,-1 1 86,-2 0 0,4 3 0,0 2 127,0 2 0,-1-1 0,3 4 90,1-2 1,-2-1-1,2 5 13,0 0 0,-2 2 0,1 2 3,2 4 0,-3-1-115,1 1 0,-5 1 0,1 3-74,-3 0 0,-2-3 1,-2-1-1,-2 0 36,-2-1 1,-1 3-1,-5-5 1,1 1-19,-1-1 0,1 1 0,-2-4 1,-1 3-159,-1-3 1,-1 0-1,5-2 1,-1 0-410,1 0 0,4 0 1,1-2 142,1-2 0,2 1 1,4-5-1,1 0-641,4 1 1025,1-4 0,7 4 0,-1-5 0</inkml:trace>
  <inkml:trace contextRef="#ctx0" brushRef="#br0" timeOffset="729">421 162 7868,'-9'0'0,"1"0"-142,-2 0 0,4 0 1753,-3 0-1040,7 0 0,-3 1-285,10 4 0,-3-3 1,7 7-63,0 0 1,-2 1 0,0-1-1,0-2-241,0-1 0,-3 3-4339,4 0 4356,-5 2 0,8-4 0,-4-2 0</inkml:trace>
  <inkml:trace contextRef="#ctx0" brushRef="#br0" timeOffset="1411">421 1 8038,'-13'7'0,"1"-3"0,1-1 0,1-1 519,2 3 1,4 0-620,-5-1 0,7 3 0,-1 5-193,6 1 0,4-1 0,5 1 0,2-2-400,2-3 0,-2 3 693,3-3 0,2 3 0,0 2 0</inkml:trace>
  <inkml:trace contextRef="#ctx0" brushRef="#br0" timeOffset="1412">594 174 7508,'-1'-8'208,"-3"0"1,1 4 0,-4-5 119,1 0 0,-3 2 15,1-1 1,-3 4-134,-2-5 0,1 7 10,-1-3 1,6 5-87,3 5 1,-1 1-117,1 7 1,1-1-113,7 1 0,-1-2 0,4-2 1,0-2-112,-1-1 0,3-2 0,2-3-149,-3 3 1,3-2 41,-3 2 0,3-3 249,2-1 1,-6-1 90,-3-3 114,-3 2-151,-1-3-446,0 5 0,0 1-101,0 3 1,6-2 555,2 2 0,3-8 0,1-3 0</inkml:trace>
  <inkml:trace contextRef="#ctx0" brushRef="#br0" timeOffset="2100">681 88 7868,'-1'-13'75,"-4"1"0,3 5 0,-5 1 262,1 1 0,-2 2 1,2-4-22,0 2 1,1 1-280,-3 4 1,5 1-1,-2 2-106,-1 1 1,5 1 0,-3 0 53,3 3 1,2-3-1,2 1 1,2-2-128,2 0 0,-3 2 1,4-2 143,2 4 1,-3-2-1,0-1 1,0-1-16,0 0 1,-3 5 0,3-4-1,0 1 1,-2 0 0,1 1-63,-4 3 0,4 1 1,-2 1-171,-1 1 0,-6-1 1,-3 1-1,0-1-1012,-4 0 1257,-1 1 0,-7-1 0,-1 1 0</inkml:trace>
  <inkml:trace contextRef="#ctx0" brushRef="#br0" timeOffset="2101">136 521 8421,'-6'-6'473,"3"0"0,-4 5 498,2-3-892,1 2 1,4-2 0,0 8-181,0 4 1,0-1 0,0 2 0,0 0-76,0 2 0,4 6 1,0-1-1,-1-1-202,-2-1 1,1-1 0,0-1-1428,2 0 1805,1-5 0,0-1 0,2-6 0</inkml:trace>
  <inkml:trace contextRef="#ctx0" brushRef="#br0" timeOffset="2102">123 336 7868,'-16'6'124,"-1"-1"1,1-3-1,3 1 433,1 1 1,5 2-582,3-2 0,2-1 1,4 5-1,2 0-391,4-1 1,7 4 0,2-4 0,-2 1 414,-1 0 0,-2 1 0,1 3 0</inkml:trace>
  <inkml:trace contextRef="#ctx0" brushRef="#br0" timeOffset="2797">222 459 8002,'-5'7'0,"-3"-2"0,-4-4 930,0-1 1,4 4-428,0 0 1,5 6-528,-1-2 0,2-1 0,2 1-95,0 2 1,4-3-1,2 0-97,1-2 0,-3 1 1,4-4-24,2 3 0,-3-1 0,0-6 6,-2-2 0,1 1 0,-4-5 137,3-2 1,0-1 0,-2-1 98,1 0 1,4-1 0,-2 2 36,1 3 1,-5 1 0,4 4 177,-1-1 1,-2 0-121,5 4 0,-5 6 0,3 2-251,-1 3 0,-3 1 1,2 1-1,-2-1-110,3 0 0,-3-1 1,5-1 262,-1-2 0,3 1 0,-2 3 0</inkml:trace>
  <inkml:trace contextRef="#ctx0" brushRef="#br0" timeOffset="2798">470 422 7868,'-12'0'322,"-1"0"0,1 0 0,0 2-95,-1 2 0,1-3 0,-1 3 42,1-2 0,0-1 0,-1 2-125,1 1 1,4 6-1,1-2-87,1 3 0,2 1 1,5 1-1,4-1-72,3 0 0,3 1 0,1-1 0,1-1-89,-1-2 1,0 0 0,2-5 0,0 0-344,-2 2 0,8-5 0,-8 3-674,2-2 1121,0-2 0,-2-6 0,0-1 0</inkml:trace>
  <inkml:trace contextRef="#ctx0" brushRef="#br0" timeOffset="3486">520 410 7868,'-6'8'0,"-2"0"126,-3 2 1,0-3 0,1 0 0,3 0 673,2 0 1,-3-3-612,4 4 1,1 0 0,6 5-149,1-1 0,5-4 1,-2 1-1,1-1-153,1-1 1,-7 4-1,4-4 1,-2 1-1,2-1-200,0-2 0,-3-2 253,1-7 0,2-3 1,-2-7-52,-1-2 0,2 2 0,-1-4 0,1 2-166,0-1 1,-2-4 0,5 5 0,0 1-274,-1 1 1,4 2 548,-2-1 0,-4 1 0,1-1 0</inkml:trace>
  <inkml:trace contextRef="#ctx0" brushRef="#br0" timeOffset="3487">644 559 8332,'-7'5'1555,"3"-5"-1352,2-7 0,2 0 0,0-1 0,0-2-215,0-1 1,2-1 0,0 0 0,3-2-161,-3-3 0,4 4 0,-2-4 0,-1 3-262,-2 2 1,-1 4-1,0-1 142,0 0 1,-1-1 394,-3 2 0,-3 4 1,-4 8 172,2 4 0,-2 3 1,5 3-1,-1 1-47,3 2 1,1 0-1,0-1 1,-1 0-230,1-1 1,3 3 0,3-1 0,2-4-334,2-3 0,0 1 0,3-4 1,-1 0-681,5-3 1,-1-3 1012,3-1 0,-2 0 0,-2 0 0</inkml:trace>
  <inkml:trace contextRef="#ctx0" brushRef="#br0" timeOffset="4186">792 385 7868,'-12'0'333,"0"0"105,-1 0 1,1 0 0,-1 0-216,1 0 0,4 0 1,1 1-1,0 2-113,0 1 1,4 6 0,-1-2-27,3 3 1,1 2 0,0-1-154,0 0 1,1-3-1,2-1 1,3 0-89,0-1 1,-1-1 0,3-5-27,1 3 0,2-2 0,2 0-133,-1-4 1,-1-1 0,-1-5 140,-2-2 1,-1-1 0,3 0 0,-3 1 0,-2 2 0,-2-2 0,0 1 0,-1-1 1257,3 2-707,-1 5 1,-6-1 0,0 8-200,-3 4 0,1 3 0,3 2 0,-2-1-262,-1 0 0,0-3 1,4-1-980,0 2 0,5-1 1064,4 0 0,2 2 0,1-5 0</inkml:trace>
  <inkml:trace contextRef="#ctx0" brushRef="#br0" timeOffset="4873">954 360 7868,'-13'-4'490,"1"0"-68,-1 1 0,1-2 0,0 1-18,-1 1 1,1 2-1,-1 1-349,1 0 1,1 1 0,1 2-88,2 1 0,5 5 29,-1 0 1,3 2 0,2 0-137,3-3 1,-1-1 0,5-4 0,2 2 134,1 2 0,1 1 0,1 3 12,-1-2 0,-1 2 0,-1-5 0,-3 3-50,-2-1 1,4 0 0,-5 5-293,-2-1 1,0 0 71,-2 1 1,-2-6 0,0-2-1,-4-1-64,-1 1 1,3-3-1,-4-4 1,0-4 94,1-1 1,0-1-1,4-5 241,-1 1 0,0 0 1,4-1 194,0 1 0,4 4 1,1-1-59,2 0 1,-3 2-1,5 0-137,0 1 0,-2-2 1,0 3-26,-1-2 0,2 3 0,-3-3 178,2 1 0,-4 1 149,1 1 0,2 1-5,-2-5 1,0-1-39,-4-3 1,0 4-51,0-1 0,0 5-99,0-4 1,-6 5-147,-2-1 1,1 7-1,0 2 1,1 2 72,-1 3 1,4 1 0,-3 1 0,2 1-3,0-1 1,0 1 0,4-1 0,0 0-118,0 1 0,0-1 0,1 0-185,4 1 0,-3-2 0,7-3 0,0-4 0,2-2 0,2-2 0,-1 0 1,0-2 256,1-2 0,5-3 0,1-5 0</inkml:trace>
  <inkml:trace contextRef="#ctx0" brushRef="#br0" timeOffset="4874">1078 298 7864,'-6'-7'430,"3"2"1,-4 4 887,2-4-833,-5 4 0,3-3-259,-5 8 0,5-1 1,3 5-159,3 2 1,-4-3 0,1 1-107,2 2 0,4-4 0,4 1 0,-1 0-63,1 0 0,3-4 0,0 2 39,2 1 0,1-3 1,1 3-1,-1 1 85,0 0 0,-3-3 1,-3 5-16,0 0 1,2 2 0,-4 2 0,-1-1-140,-1 0 0,-8 1 0,-2-1 0,-5 1-146,-3-1 1,1 0-1,-5-1 277,2-2 0,-9 2 0,1-4 0</inkml:trace>
  <inkml:trace contextRef="#ctx0" brushRef="#br0" timeOffset="5573">36 1030 7629,'-12'0'-198,"4"0"842,-1 0 1,7 1-497,-2 3 1,6-1 0,4 5 0,1 0-53,2-1 1,-2 4-1,1-2 1,2 2 35,1 1 0,0 0 1,-1 1-1,-3-1-8,-2 1 0,3-1 1,-2 0 25,1 1 1,-3-2-142,4-3-73,1-2 0,2-12 0,-3-4 1,-3-3-189,1-4 0,-5-4 0,3 4 1,-2-1-4,-2 0 0,0-3 1,0 3-1,0 0 2,0 0 0,0 2 0,0 3 0,0 1-192,0 0 1,0 3 101,0 1 1,0 7 342,0 1 0,0 5 0,0 13 0,0 1 0</inkml:trace>
  <inkml:trace contextRef="#ctx0" brushRef="#br0" timeOffset="6262">309 1030 7839,'-5'-7'-26,"2"0"1,-5 4 306,-2-1 0,-1-4 1,-2 2 349,1-1 0,4 5-529,0-3 1,3 4 0,-1 2-29,0 4 1,2 1 0,4 7 73,0-1 1,0 2 0,0 1 0,0 2-34,0-2 1,4-4-1,2-1 1,-1 1-32,1-2 1,3-3 0,-1 1-377,3-2 0,2 3 1,-1-4-40,1-1 0,-1-3 0,0-4-366,1-4 0,-1-3 0,-1-2 287,-2 1 1,-3 4 0,-3 0 0,1-2 357,-1-1 0,-2 3 0,-1-1 238,0 0 212,0 3 1,-1-3 387,-3 4 1,-2 3-353,-2 6 1,3 3-716,5 5 0,0 0-1137,0 1 1418,0-6 0,5 4 0,2-4 0</inkml:trace>
  <inkml:trace contextRef="#ctx0" brushRef="#br0" timeOffset="6955">458 968 7839,'-8'4'36,"-1"0"1,2 1-1,-2-2 1,2 3 459,1 1 1,1-3 459,1 4 1,2 0-768,-2 5 1,7-1-1,2-1-214,2-3 1,-3-1-116,5-3 178,-1-2 0,3 2-34,-3-8 0,2-3 0,-6-6-39,-1 1 0,0 0 0,-1-2 1,2-1-280,-1-2 1,0 1 0,0 3 20,1 1 0,4-1 0,-2 2 0,-1 2-1630,1 1 1923,-2 5 0,1-8 0,2 4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9:52.4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509 199 7443,'-7'-6'1808,"1"5"-1706,6-5 0,0 12 0,0 2-140,0 3 0,0-3 1,0 1-1,0 0-232,0 2 0,4 2 0,1-1-89,-3 0 1,0 1 358,-2-1 0,0 6 0,0 1 0</inkml:trace>
  <inkml:trace contextRef="#ctx0" brushRef="#br0" timeOffset="795">521 62 7899,'-18'0'7,"4"0"1,-2-1 194,2-3 0,6 2 263,0-2 1,6 3-795,2 1 1,6 1 0,8 3 0,1 5-252,1 2 0,1 1 580,-5 1 0,6-1 0,1 0 0</inkml:trace>
  <inkml:trace contextRef="#ctx0" brushRef="#br0" timeOffset="1593">670 199 7800,'-7'-6'138,"-3"3"1,5-5-1,-1-1 1,-1-1-1,1 0 1,-4 3 457,-1 2 0,3 1-535,-1 4 0,5 0 1,-3 1-1,2 3-12,2 5 1,2-3 0,1 3 0,0 0 30,0 2 0,0-2 0,0-1-119,0 1 1,1 1-1,3 0-146,4-2 1,-1-5-1,2 1-157,0-3 1,-2-1 0,1 0 13,2 0 1,-3-1 0,1-2-129,2-1 690,-5-6 333,6 3-195,-9 1 1,5 0-248,-3 6 1,-3 1-641,3 4 0,-2 1-868,-2 7 1383,0-6 0,5-2 0,2-5 0</inkml:trace>
  <inkml:trace contextRef="#ctx0" brushRef="#br0" timeOffset="1594">695 124 7312,'-9'4'791,"1"1"1,5 4-375,-1 0 1,3-3 0,1 3-457,0 0 1,0-2 0,1 0 5,3-1 1,-1-2-1,4-3-133,-1 3 0,3-2-115,-1 2 1,-1-7-1,0-3 1,0 1 51,0-1 1,-3-3-1,3 1 141,-1-3 0,2-2 0,-3 1 122,2-1 0,-4 5 1,2 1-1,0 0 766,-1 0 302,0 5-985,-4-4 1,0 8 0,0 2 0,1 4-213,3 3 1,-2-3 0,2 0 0,-3 2-372,-1 1 1,0-3 0,2-1 465,2-1 0,-3 3 0,5-2 0</inkml:trace>
  <inkml:trace contextRef="#ctx0" brushRef="#br0" timeOffset="2508">955 50 7851,'-14'0'69,"-2"0"1,6 0 0,-2 0 0,1 0 464,0 0 0,-2 0 0,1 0-356,-1 0 1,1 5 0,1 4 0,3 2 0,4 1 0,2 1 0,2-1 0,2-1 0,2-1-415,4-2 0,2-4 0,-1 3 0,0-2-376,0-2 1,2-1-1,2-2-976,-1 0 1588,0 0 0,1 0 0,-1 0 0</inkml:trace>
  <inkml:trace contextRef="#ctx0" brushRef="#br0" timeOffset="2509">967 124 7899,'-5'7'1115,"3"4"1,-2-11-1,8 0-976,5-7 1,0 0 0,1-1-1,-3-1-84,-2-2 1,4 2 0,-4 1-409,2-2 1,-4-1 0,1-1-272,-3 0 0,-1-1 1,-1 2 367,-3 3 0,-3 2 0,-5 6 0,-1 0 307,1 0 0,-2 3 0,-1 4 1,-2 7 238,2 4 1,-1-2 0,2 5 0,3 1 49,0 1 0,4 6 1,0 0-1,2-1-399,2-2 0,1-1 0,2-1 0,2 0-656,2-3 0,-3 1 0,3-5 715,-2 3 0,3 0 0,2 5 0</inkml:trace>
  <inkml:trace contextRef="#ctx0" brushRef="#br0" timeOffset="3275">63 1004 7965,'-6'-7'79,"3"-2"0,-4 3 0,2-1-51,2-2 1,2-2 0,1-2 0,0 1-3,0 0 0,0-1 0,0 1 0,0-1-80,0 1 0,4 0 0,0-1 79,-1 1 1,-2-1-13,-1 1 1,-1 1 4,-3 3 0,1 2 0,-4 8 1,0 2 37,0 4 1,4 3 0,-2 3 0,1 1 49,0 2 1,0-1 0,4-2 0,0 1-65,0 1 1,0 1 0,0-5 0,1-1-66,3-2 0,3 0 0,5-5 9,1-1 1,-1-1-1,1-2 1,-1-2-139,0-2 1,-3-3 0,-1-5 0,0-1-137,-1 1 1,3-6 0,-6-3 0,-1-1 7,-2 2 1,-1-4 0,0 4 0,0-4 244,0-1 1,-1 2-1,-4 1 1,-3 1 0,-2 1-1,1-1 1,1 2-1,-2 1 1,-1 4 332,-1 4 0,5 6 0,2 8 0,4 5-69,1 2 0,0 5 0,2 1 0,0-1-40,2 2 1,5-3 0,-4 5 0,2-1-101,3 0 1,-3-2 0,1 2 0,0-1-33,-1-3 0,3 0 0,-5 0 1,1 2-15,-1-2 0,1-1 0,-4-2 0,4-1 3,1-2 1,-3 0-107,4-5 1,-1-1 0,3-7 0,-3-4-72,-2-3 1,3-2-1,-3 1 1,-1-2 30,1-2 0,-3 2 1,2-3-1,-3 2 32,-1-1 1,0 2 0,0-3 0,0 3 34,0 2 1,-1 4 0,-2 0 0,-3-1 57,0 2 1,1 1 0,-3 3 95,-2-1 0,4 0 1,-1 5 8,1 3 0,2 3 1,4 5-1,0 1 103,0-1 1,0 0 0,1 1 0,2-1-183,1 1 1,6-1 0,-3 0-1,1 1-420,0-1 1,1-3 0,4-3 0,3 0-106,0-3 0,1-2 0,-4-1 474,4 0 0,-3 0 0,4 0 0</inkml:trace>
  <inkml:trace contextRef="#ctx0" brushRef="#br0" timeOffset="3276">385 645 7854,'-8'0'281,"-1"0"430,0 0 1,2 0-170,-2 0 1,1 1-418,-4 3 0,5 3 1,1 6-57,1-1 1,4 1 0,-4-1 0,4 0-71,1 1 0,1 3 1,4 1-1,1-2-104,1-1 1,4-3 0,-2-2 0,2 0-325,1 0 0,0-3 0,2-2 1,1-3-527,2-1 1,-1 0 954,-3 0 0,5-5 0,1-2 0</inkml:trace>
  <inkml:trace contextRef="#ctx0" brushRef="#br0" timeOffset="3967">472 595 7919,'-6'7'33,"-1"3"1,-5-5 399,-1 2 1,6 2-123,3 3 1,3 0 0,2 1 0,3-2-230,5-3 1,2 3-1,1-3-158,1 3 0,-1 0 0,0-1-132,1-2 1,-5-5-287,0 1 302,-5-3 0,3-6 0,-5-3 11,3-3 0,-3-6 0,4 1 1,-4-1-143,-1-1 1,0 4 0,1-2-1,2 2 323,1 2 0,0-1 0,-4 1 0,6 0 0,1-1 0</inkml:trace>
  <inkml:trace contextRef="#ctx0" brushRef="#br0" timeOffset="3968">608 707 7912,'0'19'-129,"0"-2"1,-1-8-1,-2 0 785,-1 0 1,1-3-327,7-2 0,-1-3 0,5-2 1,0-3-326,-1-4 0,3-4 1,-5 0-1,2 0-31,3-1 0,-3-3 1,0-1-1,0 2-298,-1 1 0,-3 2 0,1-2 32,-2-2 1,-2 2 0,-2-1 0,0 4 217,-3 2 1,-4 7-1,0-2 312,-2 2 0,-1 4 0,0 2 22,-1 4 1,5 7-1,1 2 1,2-1-64,2 2 0,2-4 0,1 4 1,0-2-328,0 1 0,5-1 1,3-3-1,3-2-367,2-3 1,3-3 0,2-5 0,0 0-571,0 0 1067,4 0 0,-3-5 0,6-2 0</inkml:trace>
  <inkml:trace contextRef="#ctx0" brushRef="#br0" timeOffset="3969">806 546 7912,'-8'-7'-97,"0"3"524,-2 2 1,3 2-1,-1 0-164,-2 0 1,3 6 0,-1 2-70,-2 3 0,5-3 0,1 1-16,2 0 0,2 2-371,0 2 0,2-6 0,2-3-67,4-3 0,3-1 0,2 0-94,-1 0 0,0-4 0,-1-2 0,-1 1-251,-2-1 0,-4-3 524,5 1 0,-7 1 680,3-2-126,-4 7 1,-1-2-30,0 8 1,0-2-1,0 7-248,0 0 1,0-2-1,0 1-562,0 2 0,0-3 0,1 0-257,4-2 1,1 0 622,7-5 0,-1 5 0,1 2 0</inkml:trace>
  <inkml:trace contextRef="#ctx0" brushRef="#br0" timeOffset="4655">967 471 7905,'-12'0'112,"0"-4"138,-1 0 1,1 0 0,-1 4 524,1 0 1,4 0-721,-1 0 1,7 1 0,-4 2 0,2 3-135,0 1 0,0-3 0,4 4 0,0 2 1,5 1-1,4 0 98,2-3 0,-3 2 1,0-5-1,2 1 17,1-1 1,1 3-1,1-2 1,-2 1-28,-3 2 1,3-3 0,-3-1-50,3 1 1,0 1 0,-1 4-174,-2-3 0,-5 3 19,1-3 1,-4-2 0,-4-1-79,-4 1 0,-3-5 1,-2 3 99,1-2 0,5-4 0,1 0 0,2-4 164,0-1 1,0-1-1,4-4 23,0-1 1,0 1-1,1-1 1,2 1 170,1 0 0,4-1 0,-2-1 45,1-2 1,-3 2 0,3-2 0,0 2 77,0 1 0,-5 1 1,3 0 536,-4-1-643,-1 6 1,-1 2-1,-4 5 1,-1 1 146,-1 3 0,-4 3 1,4 6-174,0-1 0,1 0 1,6 1-368,0-1 1,2 1-1,2-1-165,4 0 1,5-5 0,3-1 354,5-1 0,2-3 0,2 3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16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199 125 7852,'-12'-7'-226,"3"1"1,2 5 693,2-3 0,-1 2-221,2-2 0,3 4 0,-3 4-121,2 5 0,7 2 1,0 1-82,2 0 1,-4 2 0,1 1 0,-1 2-56,1-2 1,-3 4-1,3 1 1,-2-1-83,-2-3 0,0 2 1,0 0-1,0 0-43,0 0 0,0-1 1,0-5-1,0 0-177,0 1 0,0-5-1020,0 0 1332,0-5 0,0-8 0,0-9 0</inkml:trace>
  <inkml:trace contextRef="#ctx0" brushRef="#br0" timeOffset="737">187 100 7852,'-13'-6'-242,"2"4"1,2-5-1,0 0 233,0 0 1,-1 3 0,0-3 0,3 0 369,2 0 1,-3 3-1,2-3-70,-1 2 1,3-4-115,-4 5 0,4 0-132,-5 4 0,7 1 0,-4 4-13,1 3 1,3 3 0,-3 1 0,1 2 46,0 3 0,-5-2 0,5 4 0,1 0 64,2 1 1,-3-4 0,0 5 0,1-1-64,2 0 1,1 2 0,0-6-1,0 1-44,0 1 0,4-5 0,1 4 0,2-5-79,3-3 0,1 0 0,1-3 1,2-1-1,1 1 0,2-3 0,-2-2 1,-1-1-105,-2 0 0,3-1 0,0-2 0,-2-3 61,-2-1 0,2-1 0,-4-4 0,0-1 32,0 1 0,-2 0 1,-5-1-1,2 1 39,-1-1 0,-1-3 1,-2-1-1,0 2 47,0 1 1,0 1 0,-2-3 0,-1 0 17,-1 1 0,-5 1 0,0 2 0,-3-2 85,-5-3 0,4 4 0,-5-4 0,1 3-57,1 2 0,-1 4 1,3-1-1,-1 1-162,-1 1 0,-1 2 1,5 5-100,-1 0 1,7 1 0,1 3-182,4 4 1,1 3 0,1 3 0,4 1-696,3 2 1059,3-1 0,7-3 0,1-1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18.2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14 7961,'0'-5'28,"0"1"464,0 3-237,0-2 1,0 4-129,0 1 0,0-1 0,0 3-24,0 1 1,1 1-1,0 1 1,1-1-71,0 0 0,-1 1 1,-1-1-1,0 1-66,0 2 0,0-2 1,-1 2-1,-1-2-1,0 2 1,0-2 0,2 2 0,0-2-155,0-1 0,0-2 1,0 1-369,0 0 0,0-2-184,0 2 1,0-5 739,0 0 0,3-3 0,1-3 0,2 0 0</inkml:trace>
  <inkml:trace contextRef="#ctx0" brushRef="#br0" timeOffset="637">71 39 7660,'0'-3'1654,"0"-3"-1287,0 5-220,0-1 0,0 2-87,0 2 1,0 2 0,0 2-87,0 1 0,0-1 0,0 1 0,0-1 16,0 0 0,0 3 1,0 0-1,0-2 16,0 1 0,0-2 0,0 0 0,0 1-6,0-1 1,0-2 0,2 1-15,0 0 0,2 0 0,-1 1-27,1-2 1,0-1-4,2-3 1,-1 0 0,-1 0 30,1 0 1,-2 0-33,2 0 0,-4-3-4,1-1 0,1 1 1,-1-2 5,0 0 1,-2 2 18,0-2 0,0 1 87,0-2 1,0 2 6,0-1 0,0 4-21,-2-1 1,0 1 0,-2 2 32,-1 1 1,1-1 0,0 4-89,-1 0 1,2-2-1,0 1 1,1-1-137,0 1 0,-2-2 0,2 2-573,0 1 1,1-1 714,1 0 0,-2 0 0,-2 3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20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311 149 6543,'-7'-6'1433,"1"4"-1022,6-7 1,0 5-25,0-4 0,0 0-230,0-5 1,-4 5 0,0 0-30,1-2 0,0 3 0,-1-1-35,-4-2 1,2 3 0,1 1-1,-1-1 5,-2 0 0,-3 4 0,-1-1-70,-1 3 1,0 1 0,-3 0 0,0 0-56,1 0 0,1 1 0,2 3 0,-1 4 29,1 3 1,-2 2 0,0-1 0,1 2 4,1 2 1,3 2 0,-2 4-1,1-1 95,2 1 0,5 1 1,-1 2-1,3 0 10,1 0 1,0 1 0,1 2-1,3-1-95,4-4 1,5 1 0,2-8 0,3 1-10,1 1 1,-2-6 0,3 2 0,1-6 22,-2-2 1,5-2 0,-5-4 0,2-1 15,-1-4 0,-3-1 0,2-7 0,0-1-78,1-2 0,-5 1 1,1-6-1,-2 0-54,-1 2 0,-5-4 0,-1 2 1,0-2-128,-1-2 1,-3 1 0,1 2 0,-2 2 60,-2-2 1,-4 0-1,-2 0 1,-1 2 215,-2 2 1,-2 2 0,-2 3 0,1 1 131,-1 0 0,1 3 1,0 3-1,-1-1-14,1 0 1,-1 4-1,1-1 1,0 1-4,-1-1 0,-1 3 1,-1-4-1,-1 4-58,1 1 1,1 0-1,1 0 1,1 0-82,0 0 1,-1 0-1,1 0-39,-1 0 0,2 1 0,2 2 0,2 3-254,1 1 0,-3 1 0,2 4-194,0 1 0,1-1 0,6 0-137,0 1 1,0-1 0,0 1 0,0-1-407,0 0 1,6 1 988,2-1 0,3 1 0,2-1 0</inkml:trace>
  <inkml:trace contextRef="#ctx0" brushRef="#br0" timeOffset="733">211 211 7733,'-12'-4'0,"0"-2"-228,-1-1 0,6 3 531,3-4 0,3 4 1,2-4 183,3-2 1,-1 4-1,5 2-165,2 3 1,1 1-69,1 0 0,1 0-165,-1 0 1,-5 1-1,-3 3 18,-2 5 0,-2 2 1,0 1-1,0 0-14,0 1 0,0-1 1,0 1-1,0-1 1,-2 0-1,-1 1 0,-1-1 1,0 1-1,-1-1 0,3 0 0,-3 1-209,-1-1 0,5 1 1,-3-1-731,2 0 1,2-3-1383,0-1 2228,0-5 0,6 2 0,1-5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22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36 224 8176,'-12'0'685,"3"0"11,1 0-444,5 0 0,-1 1 0,7 3-127,1 4 1,4 4-1,-2 0 1,1 2 95,2 2 0,-2-1 0,0 6 0,0 1 24,0 1 1,-4 4-1,1 0 1,-3 3-79,-1 2 0,0-3 0,0 3 0,0-1-9,0 1 1,-4 0 0,-1 2 0,-1-2-139,1-2 0,0 0 0,4-2 0,-2 1-56,-1-2 0,0 0 0,4-4 1,0-2-56,0-5 1,4 2 0,0-1-1,0-4-41,2-3 1,-3 1 47,5-3 0,-4-2 39,4-2 0,1-4 53,3-4 1,-4 1 0,1-4-3,0 2 0,2-5 0,2 3-6,-1 0 1,0-2 0,1 5-1,-1-1-2,1 0 0,-1 4 0,2-5 0,1 2 6,1 0 0,2 0 0,-3 2 0,2 0 32,-2-3 0,4 1 0,1 3 1,0-2-9,1-1 1,-4 0-1,3 4 1,2-2-7,2-2 1,-1 3 0,-1-3-1,-1 2 51,1 2 0,5 0 0,2 0 0,-3 0 53,-4 0 1,2-1-1,-2-2 0,3-1-29,-1 1 1,4 2 0,-7 1 0,2 0-34,2 0 1,0 0 0,-1 0 0,1 0-145,0 0 0,-4-4 1,-1 0-1,1 1-37,-2 2 1,-1-1 0,-5 0-1,-1-3-13,0 3 1,1 0-1,-1 2 19,1 0 0,-5 0-321,0 0-776,-5 0 2,2 0 0,-6 0-444,-3 0 1650,-3 0 0,-11 0 0,-1 0 0</inkml:trace>
  <inkml:trace contextRef="#ctx0" brushRef="#br0" timeOffset="694">891 187 8320,'-12'-5'0,"-1"1"0,1 2 146,0 0 1,-1 2 0,1 0-30,-1 0 0,2 2 0,2 0 0,1 4 75,-2 1 1,-1-3 0,-1 4 0,-1 2-44,1 1 0,-5 1 1,-1 2-1,0 1-73,0 2 0,-4 5 0,2-2 1,-2 4 15,1 0 1,-2 0 0,2-2 0,-1-1 16,1 1 1,-2 1 0,4 0-1,-1-1-74,4-1 1,-2-2-1,1 3 1,2-1-92,1 1 0,2-4 1,0 0-1,-1-2-85,1 1 1,4 0 0,-1-5-1,1 0-283,1 1 0,0-5-1417,3 0 1841,3-5 0,1-3 0,7-7 0</inkml:trace>
  <inkml:trace contextRef="#ctx0" brushRef="#br0" timeOffset="1385">842 472 7850,'-11'-2'-720,"1"-1"561,2-1 1,1-5 519,-1 0 1,-2 3 0,6-3-62,1 0 1,2 2-1,1-1-31,0-2 0,4 3 24,0-1 0,0 4-189,-4-5-51,0 7 0,-4-3 0,-2 10 0,0 1 64,-4 1 0,-1 4 0,-1-2 0,-1 3-38,1 5 1,-1-4 0,1 5 0,1-1-1,1-1 1,3 1 0,1-1 0,0 2 7,0 2 0,2-4 0,4 3 0,0-1-81,0-3 1,10-1 0,2-1-1,4-1-7,1 0 0,-1-5 0,4-3 0,2-2-52,2-2 1,-1 0-1,-1 0 1,-3-2-117,-1-2 1,3-3 0,-4-5 0,-2 0 14,-2-1 0,-6-1 1,-3-1-1,-2-1 95,-2 1 1,0-1-1,0 1 1,0-1-45,0 1 0,-4-1 0,-2 1 1,-1-1 69,-2 1 1,-2 2-1,-2 4 1,1 2 100,-1 1 0,1 1 0,0 2 0,-1-1 11,1 1 0,4 2 1,-1 1-56,0 0 0,-1 1 0,0 2-201,2 1 0,5 1 1,-1 0-782,3 3 1,2-1 957,3 1 0,3 0 0,6 5 0</inkml:trace>
  <inkml:trace contextRef="#ctx0" brushRef="#br0" timeOffset="2077">743 521 7825,'-7'-5'1295,"0"-1"-1063,3-2-48,2 2-141,-3 6 0,1 2-82,-1 2 1,1-1 0,4 5-28,0 2 0,0-4 0,0 3-102,0 0 1,2-2 31,2 2 0,3-7 1,5 2 94,1-2 0,-5-2 0,0 0 23,2 0 1,1-2 37,1-2 1,-5 2-1,-3-7-5,-3 0 1,-1 2 0,0-2 1,0 0 0,-1 2-10,-3-1 1,-2 4 0,-3-3-663,1 1-479,5 2 1134,-3 4 0,6 6 0,0 0 0</inkml:trace>
  <inkml:trace contextRef="#ctx0" brushRef="#br0" timeOffset="2768">780 558 7858,'-7'0'-485,"-3"-1"1,5-2 1248,-2-1-446,4-6 1,-2 8 93,5-7 0,-2 5 14,-2-4-319,3 5 1,-6-2 0,4 6-37,-1 3 1,-2-2 0,4 3 6,-3 1 0,1 1 1,4 5-66,0 0 0,2 1 0,0-1-10,3 1 0,4-5 1,0-1-1,2 0-70,1-1 1,0-3 0,1 1-1,-1-2-73,0-2 0,1 0 0,-1 0 99,1 0 1,-2-2 0,-2-2 22,0-4 1,-7-3-1,2-1 32,-2-1 0,-2 1 1,0-1-1,-2 2-3,-2 3 0,2-2 0,-5 5 0,0-1-2,0 1 1,3-3-367,-4 4-801,-1-1 1158,2 5 0,2 0 0,5 0 0</inkml:trace>
  <inkml:trace contextRef="#ctx0" brushRef="#br0" timeOffset="3760">408 100 7853,'-8'-2'0,"-1"-2"0,0-4 0,2 2 0,0 1 0,0 1 0,0 0 0,3-5 0,-3 4 0,0-1 49,0 1 1,3 1 0,-3 2 0,0 0 696,1-2 1,1-1-698,-3 5 1,1 2-1,-2 1 1,2 2-60,1 2 1,-2 1 0,2 5 0,1-1 39,-1 0 1,1 5 0,2 1 0,-1 0 29,1 0 1,-2 0 0,1-3 0,1 1-49,2-1 0,1 3 1,1-1-1,3-3 11,4-5 1,-1 2 0,1-4 0,2 1 30,1 1 1,6-7 0,-1 3 0,1-4-45,1-1 0,-5-1 1,4-2-1,-2-3-56,2-1 0,-4 3 0,5-4 0,-1-2-19,-1-1 0,1-5 1,-5-1-1,-1 1 73,-2-2 1,2 4-1,-5-2 1,1 2 53,-3 1 0,-2-3 1,-2-1-1,0 2 28,0 1 0,0 2 1,-2 0-1,-2 1-49,-4 2 0,-3-2 1,-1 4-1,-1 1-35,1 1 0,-1 0 0,1 1 0,0 1-179,-1 2 0,1 1 0,-1 0 0,1 1-27,0 3 1,3-1 0,3 5 0,-1 0-205,0-1 0,3 4 1,-3-2-1,1 2-94,3 1 1,1 5-1,-1-1 498,-1-1 0,0-1 0,4-2 0</inkml:trace>
  <inkml:trace contextRef="#ctx0" brushRef="#br0" timeOffset="4471">383 149 7853,'-12'-1'320,"-1"-3"1,2 1 0,2-4-37,0 2 0,5 1-189,-4 4 1,4 0-15,-4 0 0,5 1 1,-1 3-69,2 4 0,1-1 0,-2 1 0,-1 2 1,1 1-1,3 0-8,4-3 0,-1 3-37,5-2 1,1-4 0,2 1 0,-2-2-25,0 0 1,-1 0 0,4-4 0,-1-1-87,-2-3 0,2 1 1,-3-4-1,1 0 4,0 0 0,0 3 0,-3-4 63,1-2 1,-4-1-1,1-1 1,-3-1 66,-1 1 1,0 4 0,-1 1-1,-2 0 81,-1 0 0,-6 4 0,2-1-111,-3 3 1,3 1-1,-1 0-196,0 0 1,-1 5 0,2 4-309,4 2 1,2-3 541,2 0 0,0 6 0,0 5 0</inkml:trace>
  <inkml:trace contextRef="#ctx0" brushRef="#br0" timeOffset="5177">408 174 6807,'-7'0'503,"-4"0"1,8-1-187,-5-3 0,4 2-33,-4-2 0,3 3-19,-3 1 0,4 0-173,-4 0 1,5 1-187,-1 3 130,-3-2 0,6 5 123,-4-3 0,4-2 13,1 7 1,6-7-41,2 3 0,-1-4-122,1-1 1,0 0-44,5 0 1,-6-1-21,-3-4 1,-3 3-624,-1-7-700,0 1 1376,-5-4 0,-2 5 0,-6 1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29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136 583 7882,'-12'-1'0,"0"-3"-22,-1-4 0,5 2 0,1 1 1,0 0 106,0 1 0,3-4 0,-3 3-97,2-2 0,-1 4-26,2-1 22,-3 2 1,-4 8-1,3 2 9,4 3 0,1 2 0,0-1 0,-1 0 43,1 1 0,2-5 0,1 0 41,0 2 1,6 0-39,2-2 0,3-3 0,1-5-39,1 0 0,-5 0 0,0-1-73,2-3 0,-1-3 1,1-5-37,-2-1 0,-5 1 1,1-1-1,-2 1 33,-2 0 0,0-1 0,0-1 0,0-1 41,0-1 0,0-2 0,0 3 0,0-2 20,0 2 1,-5 1-1,1 2 1,2-1 113,0 1 24,-3 5 0,2 3 0,-4 8-9,2 4 1,0 3 0,5 2 0,2-1 75,2 1 1,-3 0 0,5 3 0,-2 0-145,0-1 0,4-1 0,-2-2 1,-1 1-125,1-1 1,4 1-1,-4-1 1,3-1-174,-1-3 0,-4 2 1,4-5-859,2 2 1109,-5-4 0,6 8 0,-4-4 0</inkml:trace>
  <inkml:trace contextRef="#ctx0" brushRef="#br0" timeOffset="894">285 484 7882,'-8'0'-68,"0"0"50,-2 0 0,3 0 0,0 2 503,2 2 1,1-1-1,4 5-342,0 1 0,0 2 0,0 2-210,0-1 0,1-1 0,3-1-349,4-2 1,3-5-200,2 1 1,-2-4 614,-3-4 0,3-3 0,-4-5 0</inkml:trace>
  <inkml:trace contextRef="#ctx0" brushRef="#br0" timeOffset="895">260 348 7610,'-7'0'-633,"-2"5"732,5 4 1,4 2 0,5 1 0,2 0-278,3 1 1,1-1 0,1 1 177,1-1 0,4 0 0,3 1 0</inkml:trace>
  <inkml:trace contextRef="#ctx0" brushRef="#br0" timeOffset="2120">459 472 7882,'-10'-7'141,"0"1"0,-1 2 135,2 0 1,-1-4 0,-2 2-127,-1 0 0,1 3-41,0-1 1,0 4 0,3 2 0,2 4-12,1 1 0,2 1 0,4 4-1,0 1 0,0-1 1,2 1-82,2-1 0,3-1 0,4-1 1,-2-3-115,0-2 0,-1-1 0,4-4-119,1 0 1,-1 0 0,0-1-105,1-3 0,-1-3 1,-1-6-28,-2 1 0,0 4 1,-5 0-1,0-1 39,2 2 1,-5-4 308,3 3 101,-2 3 0,-2 0-166,0 10 0,0-3 0,0 7-415,0 0 480,0 2 0,0 2 0,0-1 0</inkml:trace>
  <inkml:trace contextRef="#ctx0" brushRef="#br0" timeOffset="3129">632 447 7356,'-5'-12'-57,"2"5"0,-4 1 1,0 2 512,0 0 0,-1 0 0,-4 4-170,-1 0 1,1 0 0,-1 0-221,1 0 0,0 1 1,1 3-86,2 5 0,4-2-49,5 1 1,1-1-1,3 2-108,5 0 0,2-7 0,1 2 0,0-1-46,1 1 0,-1-2 0,1 3 0,-1-1 84,0 1 0,1 3 0,-1-3 94,1 2 0,-1 1 0,-1 5 1,-1-1 124,-2 1 1,-5-1 0,2 0-1,-1 1 174,0-1 1,1 1 0,-5-1 126,0 0 0,-2-1 1,-2-2-59,-4-5 0,1-3 1,-1-2-350,-2-3 1,3-5-1,0-6 1,2-3-248,2-1 1,2 3 0,1-4 0,0 1-169,0 0 0,0 2 0,0-2 0,0 1 110,0 3 0,1 1 0,2 0 0,2 1 330,2 0 0,1-2 0,3 7 0,-1-2-69,-2 2 0,1-2 1,2 5-1,-2-1 310,-1 1 1,-3-1 270,3 2 1,-5 4-291,1 0 1,-4 1 0,-3 8 0,-2 0 42,-2 2 0,2 2 0,-1-1 1,0 0-63,3 1 0,-2-1 0,1 1-150,1-1 1,2 0-1,1 1-46,0-1 1,1-5-1,3-3-244,4-2 0,3-2 1,2-2 131,-1-2 0,-4-3 0,-1-5 0,0-1 0,-1 1 1,-1 0-1,-2-1 0,-2-1 0,-1-1 0,0-1 0,-1 1 1,-2 1-1,-1 1 0,0 2 0,0 2-410,0 1 1,-2 5 216,2-1 0,3 4 298,-3 4 0,2 3 0,2 5 0</inkml:trace>
  <inkml:trace contextRef="#ctx0" brushRef="#br0" timeOffset="3130">905 348 7882,'-8'0'-24,"-1"0"344,0 0 1,-2 0 646,-2 0 0,5 1-704,0 3 0,1-1-311,-1 5 0,2-3-271,6 3 1,2-5 93,2 1 1,-2-7 0,5-3 0,0 0 12,0-4 0,-3 0 1,4 1-1,1 0 60,-2 0 1,4 2-1,-5-1 1,3-1 184,-1 2 1,-5 1 0,2 3 83,1-1 1,-3 0 76,5 4 0,-5 1 0,1 3-105,-3 4 1,-1 3-1,0 2 1,0-1-162,0 0 0,0 1 1,0-1-477,0 1 0,0-1 1,0 0 30,0 1 1,1-6 516,4-3 0,-4 3 0,4 0 0</inkml:trace>
  <inkml:trace contextRef="#ctx0" brushRef="#br0" timeOffset="3131">1041 311 7882,'0'-9'-136,"0"1"0,0 4 273,0-4 0,-4 4 0,-1-3-89,-2 1 1,-2 4 0,-3 4 58,0 2 1,3 5-1,3-4 1,-1 2 77,0 3 1,4 1 0,-1 1-74,2 0 0,2 1 0,0-1 5,0 1 0,6-6 0,2-2-82,3 1 1,2-5-1,0 3 1,3-4-109,0-4 0,1-3 0,-5-5 0,2-1-175,2 1 0,-6-2 0,2-1 1,-2-3-55,-3-1 1,3-2 0,-6-4 0,-2 2 118,0 2 0,-4-2 1,-2 4-1,-4-2 155,-3 0 0,-1 5 0,1-4 1,1 3 220,2 1 0,-1 3 0,-3 2 396,0 2 0,-1 4 574,1 5-860,5 0 1,1 1-296,6 3 1,2 3-1,1 6 1,2-1 20,2 0 1,0 1 0,3 1 0,-2 1-7,1 1 1,2 5-1,2-3 1,-1 0-292,1 0 1,-1 2 0,0-2 0,1 1 267,-1 4 0,1 0 0,-1 2 0</inkml:trace>
  <inkml:trace contextRef="#ctx0" brushRef="#br0" timeOffset="4002">335 769 7903,'-4'-8'-9,"-1"0"0,0 4 0,2-5 106,-1 0 1,0 2 0,3 0 1740,-4 1-1769,4-3 0,-4 13 0,5 0 29,0 6 0,-5-2 0,1 0-23,2 2 1,0-3-1,4 1-109,2 2 1,-2-5 0,5 1 0,0-2-14,0 0 0,1 0 1,5-3-1,-1 2-25,1 1 1,-1 1 0,0-4 115,1 3 0,-1-1 176,0 5 1,0 0-27,-4 5 1,-3-5 0,-6-1 0,-3 0-91,-4 0 0,-4-5 0,0 3-143,0-4 0,-1 3 1,1 0-821,0-1 1,-1-2-464,1-1 1,5-1 1321,3-3 0,2-3 0,2-6 0</inkml:trace>
  <inkml:trace contextRef="#ctx0" brushRef="#br0" timeOffset="4003">607 745 7166,'-6'0'1213,"0"-6"1,7 3 0,4-4-1091,3 2 1,3-1 0,1 4-167,1-3 1,-1-3 0,0 4-599,1 1 0,-1 1 0,1-1-1533,-1-1 2174,0 0 0,1 4 0,-1 0 0</inkml:trace>
  <inkml:trace contextRef="#ctx0" brushRef="#br0" timeOffset="4004">657 831 8831,'-7'0'646,"3"0"0,8 0-983,4 0 1,-1-4 0,2-1-550,0-2 886,2 4 0,7-8 0,1 4 0</inkml:trace>
  <inkml:trace contextRef="#ctx0" brushRef="#br0" timeOffset="4877">855 720 7889,'-12'-6'378,"4"5"621,-1-3-852,7 2 0,-2 2 0,8 0-95,4 0 0,-1 0 1,1 2-43,2 2 1,1 1 0,1 5-48,0-2 0,1-1 1,-1 1 66,1-3 0,-5-3 1,0 1 124,2 1 1,-3 0-46,1-4 1,-5-1 0,1-3-111,-3-4 0,-1-3 0,0-2 1,0 1-138,0-1 0,0 1 0,-1 0 0,-2-1-127,-1 1 0,0 4 0,4-1-1653,0 0 628,-6 3 1289,5 1 0,1 5 0,7 0 0</inkml:trace>
  <inkml:trace contextRef="#ctx0" brushRef="#br0" timeOffset="5736">1140 683 7889,'0'-13'0,"-1"5"0,-2 0 6,-1-2 0,-4-1 0,2-1 388,-1-1 1,3 2-1,-3 2-129,2 0 0,-5 7-273,2-3 1,-3 5 51,-1 5 1,5-3 0,3 7 0,2 0 70,2 2 1,0-3 0,0 1-10,0 0 0,0 2 0,2 2 26,2-1 1,-1-5-1,3-1 1,1-2-193,0 0 0,1 0 0,5-4-160,-1 0 1,-4 0-1,1 0 1,0 0-119,2 0 1,-2-1 0,-1-2 0,0-3 201,-1-1 0,3 3 0,-6-4 1,0 0-1,0 0 0,0-1 0,-1 0 848,-2-2 0,-2 4-325,-3 3 1,1 2 0,-4 4-154,2 2 0,1-2-434,4 7 1,1-2 10,3 1 0,3 2 0,5-6 189,1-2 0,-1 0 0,1-2 0</inkml:trace>
  <inkml:trace contextRef="#ctx0" brushRef="#br0" timeOffset="5737">1326 608 7889,'-8'0'507,"1"2"0,0 0-37,0 2 1,3 1 227,-4-5 1,4 4-15,-4 0-385,5 5 0,-4-6-160,3 6-508,2-7 281,-3 4 0,6-10 0,2-2 1,3 1 71,0-1 0,-1-4 0,3 2 0,2-3-44,1-1 0,1 4 0,0-1 0,1 0 50,-1-2 0,5 0 10,-1 2 0,6-2 0,-3 4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36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209 186 7927,'-12'0'29,"4"0"355,-1 0-257,7 0 0,-2-1-22,8-4 1,3 4 0,5-4-1,0 0-78,1 1 1,-1-4 0,2 4-1,1 0-63,2-2 1,-1 5-1,-3-3 1,-1 1-52,0-1 1,1 3 0,-1-4-17,1 4 1,-7 2 0,-1 4 153,-4 3 0,-1 3 0,-1 1 1,-4 1 28,-3-1 0,-3 0 0,-1 1 0,-1-1 0,0 1 0,-3-1 1,0 2-1,1 1 0,1 0 0,3-3 0,1-2 117,2 0 0,1-3-350,-1 1 0,4-5 269,8 1 0,3-3 0,5-2-46,1-3 1,-5 2 0,0-3 0,2 1-7,1-1 1,1-3-1,1 3-99,-1-2 0,0 4 0,1-2-622,-1-1 1,1 5-541,-1-3-190,-5 2 1387,-2 2 0,-5 0 0,0 0 0</inkml:trace>
  <inkml:trace contextRef="#ctx0" brushRef="#br0" timeOffset="1044">333 50 7927,'-12'-7'0,"0"-3"0,-1 5 0,1-1 80,-1 1 0,1-1 0,0 3 148,-1-1 0,1 0 1,-1 4-138,1 0 1,0 0 0,1 1 0,1 4 13,2 3 0,1 0 0,-3 3 1,2 3-16,-2 0 1,-1 5-1,-1 2 1,-1 2-27,1 2 1,0 4 0,-1 0-1,1 0 7,-1 1 1,5-4-1,1 4 1,2-2 93,2-3 0,3 1 0,4-8 0,4 0-114,3 0 1,9-2 0,3-5 0,6-3-3,3-4 1,2-2-1,6-2 1,1 0-68,-1 0 0,3-6 0,-2-2 0,-1-3-201,-1-1 1,-3-6 0,-3-2-1,-6 0-35,-5-1 1,-5 5 0,-7-4 0,-4 1 173,0 0 1,-3 4-1,-7-3 1,-5 0 62,-2-3 1,-3 2 0,-1-2 0,-3 1 128,-1 0 1,-1-3 0,-5 4 0,1-2 95,4 0 0,-2 6 0,4 0 1,0 4-77,0 3 0,1 1 0,5-1-153,0 3 0,1 5 1,2 5-1,5 3-1130,3 3 1151,6 1 0,2 1 0,6-1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43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62 8099,'0'-12'600,"0"4"1,0-1-145,0 0 0,0 2 138,0-1 1,6 5 48,2-1 0,-1 2-395,1 2 0,-4 6 1,3 2-1,-1 3-56,-3 2 1,-2 0 0,-1 3 0,0 1-20,0 3 0,0-4 0,0 5 1,0 2-117,0 5 1,-4-2 0,0 4 0,0 1-173,-2 2 1,5 2 0,-5 3 0,2-1 8,0 0 0,0-4 1,4 0-1,-2 0 53,-2-1 1,3-2 0,-3-6-1,2-2 65,2-2 0,-1-3 0,-2 2 0,-1-1 37,1-3 1,2-5 0,1-2-38,0 2 15,0 1-62,0-4 31,0-2 306,0-5 76,0 0-300,5 0 25,-3 0 0,9 0-40,-3 0 1,-1 0 0,1 0 0,2 0-24,1 0 0,1-4 1,1 0-1,1 0 31,2-2 0,2 3 0,4-3 0,-1 0 128,1 3 1,5-2 0,4-1 0,-1-1-54,0-2 1,3 2 0,-3 0 0,2 0-82,3 0 1,-1 3 0,-1-3 0,-4 0-10,-3 0 1,-1 5 0,0-2-1,-2 2-128,-2 2 1,1 0 0,-6 0 0,0 0-26,-3 0 1,0 0 135,-1 0 0,0 0 0,1 0 63,-1 0 1,-3 0 0,-1 0 64,1 0 1,2 0 0,2 0-97,-1 0 1,-3 0 0,-1 0-1,1 0-36,2 0 0,2 0 0,-1 0-36,1 0 0,-1 0 1,0 0-1,1-1-85,-1-3 0,1 1 1,-1-4 95,0 1 1,-3 2 150,-1 4 1,-5-1 213,1-3-69,-3 2-177,-1-3 0,2 5-38,2 0 1,-2 0-37,7 0 1,-1 0-99,4 0 0,1 0 1,-1 0-141,1 0 1,-1 0 0,0 0-163,1 0 0,-5 0 1,0 0-250,2 0 0,-3 0-1183,1 0-1932,-5 0 3709,-3 0 0,-13 0 0,-6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46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26 918 7626,'-6'7'-126,"5"-1"1,-6-6 650,3 0-278,2 0 1,-3-2-36,5-2 0,4 1 0,2-4 61,0 2 1,-1-5-1,3 2-83,2-3 0,-4 0 1,1 1-1,0 2-48,0-2 1,1 1 0,5-1 0,-1 2-63,1-2 0,-1-5 0,0-1 1,2 0-149,3 3 0,-4 0 1,4 1-1,-3-1 32,-2 1 0,-1 0 0,-1 1 0,-2 1 33,2 2 0,-3-1 0,1-2 0,0 2 16,-1 1 1,0 1 0,-4-3 0,2 2 179,2-2 0,-3-1 0,3-1-20,-2-1 0,1 1 1,-3 0-93,1-1 1,4 1 0,-2-1-1,-1 1-46,1 0 1,2 3 0,-3 1 0,2-2-57,3-1 1,-3 3 0,1 0 0,0-2-37,-1-1 1,3 3-1,-5 1 1,1 0 48,-1 0 0,4 3 0,-4-3 4,2 2 1,1-5 1,5 2 0,-2 1 1,-2-1 38,0-2 1,-5 5 0,3-1 0,0 2 52,-1 0 0,-1-5 0,1 4 1,1-1-36,0 1 1,-3-3-1,3 2 1,0 1 44,0-1 1,1-3 0,3 0 80,-2-2 0,2 3-67,-3 0 0,-1 1 0,0-3 183,-2 2-211,5 5-81,-3-8 0,4 8 0,-2-3-82,0 0 1,-5 2 7,4 4 0,-5-2-269,1-2-1342,-3 3-1096,-1-5 2776,0 6 0,0 6 0,0 1 0</inkml:trace>
  <inkml:trace contextRef="#ctx0" brushRef="#br0" timeOffset="1200">199 150 7826,'0'-9'-289,"0"1"197,0-2 1,0 4 0,-1-1 688,-3 1 1,2-3 127,-2 0-242,3 4-314,1-6-113,0 9 1,-1-3-74,-4 5 1,3 1 0,-5 3 54,1 5 1,-3 2-1,2 1 1,-2 0 92,1 1 1,4-1 0,-4 1 0,0-1-36,1 0 0,-4 2 0,4 1 0,-2 2-37,1-2 1,5 3 0,-1-2 0,3 1-75,1 1 1,0-4 0,0 4-1,0-2 14,0 1 0,0-1 0,1-3 0,3-1 32,5 0 0,-2 4 0,1-3 0,0-2 10,-1 0 0,4-4 0,-3 0 0,3-1 70,2-4 0,-5 0 1,0-2-1,2 0-51,1 0 0,1-2 0,1-2 0,-1-4-143,0-3 0,1-1 0,-1-1 55,1 1 1,-2-1-1,-2 1 1,-2 0 18,-1-1 1,2 1 0,-3-1 0,1 1 90,-1 0 0,4-1 0,-5 1 0,0-1 35,2 1 1,-5-2 0,3-1 0,-3-1-2,-1 0 1,0 3-1,0 0 1,0-1-30,0-2 1,0 2-1,-1-2 1,-3 2-49,-4 1 0,1 1 0,-2 0 0,0-1-17,-2 1 1,0 0-1,1-1 1,2 2-79,-2 3 0,-1 1 0,-1 4 0,-1-1-82,1 1 0,0 2 0,-1 1-214,1 0 1,-1 5 0,2 4-199,3 2 0,-1 1 1,4 1-1,1 0-432,-1 4 0,3-3 982,-2 2 0,-3 3 0,1 1 0</inkml:trace>
  <inkml:trace contextRef="#ctx0" brushRef="#br0" timeOffset="2033">212 261 6377,'0'-7'912,"0"0"-162,0 3 206,0 3-519,0-10 1,-2 8 68,-2-5-578,3 5 0,-6-2-96,3 5 307,2 0 70,-9 0 0,4 5-71,-5 3 0,5-1 0,3 2-123,3 0 0,-3-2-54,-1 1 0,1 1-19,4 3 1,2-1 0,2-3-12,4-4 1,-1 2 102,1-2 1,0 0-18,5-4 0,-2-1-33,-3-3 0,2-3-20,-6-6 0,0 1-11,-4 0 0,0 3-102,0 1-59,0 0-355,0-5-18,0 1 1,-1 5-1180,-3 3 1760,2 3 0,-3 1 0,5 0 0</inkml:trace>
  <inkml:trace contextRef="#ctx0" brushRef="#br0" timeOffset="2818">187 249 7534,'-13'0'307,"1"0"0,5-2-127,3-2-89,3 3 0,1-3-57,0 8 0,0-1 0,0 5 11,0 2 1,0 1 0,-2 0 119,-2-3 0,3 3-138,-3-3 0,2-1 40,2 1 0,2-1-9,2 1 1,3 2 0,5-6 1,0-1 0,-3-2 1,-1-1-1,2 0 12,1 0 0,-3-5 1,0-2-1,0-1-36,-1-1 1,3 5-1,-5-4 1,1-2-60,0-1 1,-2 3-1,-4 0 1,0-2-9,0-1 1,0-1 0,0-1 118,0 1 0,-6 4 0,-2 0-85,-3-2 1,-2 4 0,1 2 0,0 3-71,-1 1 0,1 0 1,-1 0-464,1 0 0,1 1-609,3 3 1139,2 3 0,1 6 0,-2-1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0:50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124 124 7731,'-12'-1'-40,"-1"-3"1,5 2 0,0-2 507,-2 3 1,3-3-23,-1 0-275,5-1 0,-2 7-76,5 2 0,0-1 0,0 5 11,0 2 1,0 1 0,0 2 0,-1 2-13,-4 2 1,4 1 0,-5-3 0,2 3-31,0 1 0,-1-2 0,2 3 0,-3 1 28,0-2 1,3 3-1,-1-4 1,2 0-45,2 0 0,0 0 1,0-3-1,0 2-16,0-2 0,2-6 0,0 0 0,4-1 0,1 0 0,2-1 0,2-1 0,2-4 0,-1 0 0,1-2 0,-1 0-86,0 0 0,1 0 1,-2-2-1,-1 0 28,-2-2 0,-4-6 1,3 2-1,0-3 55,0-2 1,-3 1-1,3-1 1,-2 1 3,-2 0 1,2-2 0,0-1 0,-1-2-30,1 2 0,-3-3 0,2 2 0,-3-1 75,-1-1 0,0 3 0,0-4 1,0-1 33,0 1 0,0 3 1,0-4-1,0 2 111,0 3 0,-4 0 0,-2 0 1,1-1-116,-1 0 1,-2 3-1,3 0 1,-2 2-73,-3 3 0,3-3 0,-1 4 0,-2-1-53,-1-1 0,-1 7 1,-1-2-82,1 2 0,4 2 0,0 2-330,-2 2 0,3-2 1,0 7-128,2 0 0,-1-2 1,3 2-1,-1 0-1003,1 2 1557,2 2 0,7-1 0,0 0 0</inkml:trace>
  <inkml:trace contextRef="#ctx0" brushRef="#br0" timeOffset="811">99 236 5893,'-1'-7'1773,"-2"1"-827,-1 1 1,0 2-688,4-5-345,0 5 0,0-1 20,0 8 0,0-1 0,0 5 0,-1 0 19,-3-1 0,2 4 0,-3-3 0,1 4 132,-1 0 0,1 0 0,3 1 1,-2-1-46,-1 0 0,0 1 1,4-1-16,0 1 0,0-5-27,0 0 1,1-1 55,3 1 1,3-2 3,6-6 0,-5-2 0,0-2-31,2-4 0,-3 1 0,0-1 0,-2-2-8,-2-1 0,2 3 0,0 0 0,-1-2-2,1-1 1,-3-1 0,2-1-65,-3 1 0,-1 0 0,0-1 0,0 1-3,0-1 1,0 5-1,0 0-43,0-2 0,0 3 0,-1 0-309,-3 2 1,1 1-457,-5 4 1,3 0 857,-3 0 0,5 5 0,-2 2 0</inkml:trace>
  <inkml:trace contextRef="#ctx0" brushRef="#br0" timeOffset="1530">62 285 7767,'-8'0'278,"0"0"-150,5 0 1,-3 2-572,6 2 428,0-3 1,2 9 140,2-6 1,-1 4-93,5-4 0,-4 2 12,4-2 1,-3-3 88,3 4 0,-4-4 53,4-1 1,-1-1 0,3-2 27,-2-1 0,-5-2 0,2 3-4,1-1 1,-5-5-89,3 0 0,-2 2-258,-2-1 0,0 4 1,-2-3-566,-2 2 0,-1-1 699,-4 2 0,-2 3 0,4-5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1:01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125 196 7467,'-7'-8'740,"1"1"-427,1 2 0,3-1-304,-2 2 1,1-1-74,-1-4 0,1 4-39,-5 5 1,0 0 90,-4 0 0,-1 0 89,1 0 1,-1 5 17,1 4 1,5 2-1,3 1 33,3 0 0,1-3 0,1-2-63,3-2 0,-1-1 0,5-4 0,2 0-39,1 0 1,1 0 0,1 0 0,-2-1-162,-3-3 1,3 1 0,-4-5-1,1-1-195,0 3 1,-4-5-1,3 2 182,-1-2 0,-2-1 0,-4-1 1,0 1 130,0 0 1,-1-1 0,-2 1 52,-1 0 1,-5 3 0,4 2-1,-1 0 167,1 1 1,-1 3-58,2-1 0,1 2 0,-3 4 30,0 2 0,2-1 1,4 5-25,0 1 1,1 3 0,2 0 0,1 0-149,-1 1 0,2-1 0,1-1 0,1-1-173,3-2 0,-4-1 1,1 3-1,0-2-180,0 1 1,-3-3-1,4-1-392,2 1 1,-3-5 740,1 3 0,-5-2 0,8-2 0,-4 0 0</inkml:trace>
  <inkml:trace contextRef="#ctx0" brushRef="#br0" timeOffset="743">261 122 7913,'7'0'1129,"-2"1"-1129,-5 4 1,0-3 73,0 7 0,0-5-334,0 4-1058,0-5 142,0 2 1176,0-5 0,6 0 0,1 0 0</inkml:trace>
  <inkml:trace contextRef="#ctx0" brushRef="#br0" timeOffset="1437">286 35 8115,'-9'7'320,"1"-3"0,5-1-462,-1 1 0,3-1 0,2 4 1,2 0-1,3 0 0,0 1 0,4 0 1,0 0-267,-2 2 0,3-3 0,-3 0 0,2 0 408,-2 0 0,3-3 0,-3 3 0,3-2 0,2-2 0,-5-2 0,0-1 0,2 0 0,1 0 0,1 0 122,1 0 0,-2-5 310,-3-4 0,-2-2-171,-6-1 0,-2 1 1,-2 1 103,-4 2 1,1 5 0,-1-1-44,-2 3 1,-1 1-143,-1 0 0,-1 1-232,1 3 1,5-1-114,3 5 0,4 1-8,4 3 1,-1-5 0,5-2-42,2 1 1,1-5 0,1 3-18,0-2 0,1-2 0,-1 0 31,1 0 0,-5-6 157,0-2 0,-5 1 284,1-1 1,-4 5-41,-4-1 0,1 3 51,-5 1 0,5 1-269,-1 3 1,-2-1-577,2 5 1,2-4 201,6 5 0,-2-7 391,7 2 0,-1-2 0,4-2 0</inkml:trace>
  <inkml:trace contextRef="#ctx0" brushRef="#br0" timeOffset="2138">658 122 7725,'-2'-8'-186,"-2"0"0,3 3 0,-5-1 718,1 0 1,2 1 0,-5 2-437,-2-1 1,3 0-1,-1 4-51,-2 0 0,-1 0 0,0 1-20,3 3 1,-2-1-1,5 5-139,-2 2 0,4-3 33,-1 1 0,4-5-96,4 1 1,3-3 0,5-1 24,1 0 1,-1 0-1,1 0 1,-1 0-1,0 0 1,-1 1 0,-1 2-1,-3 3 126,-2 1 0,1 1 1,-3 4-1,1 1 182,-1-1 1,-2 0 0,-1 1 0,0-1 101,0 1 0,0-1 1,0 0-1,0 1 81,0-1 1,0-4 0,-1 1-246,-4 0 0,-1-3 0,-7-2-169,1-3 1,-1-1 0,1 0 0,1-1-144,3-3 0,-3 1 0,4-5 0,0-2-167,3-1 0,1 0 0,0 2 0,-1 0-18,1 0 0,3-2 1,4-2 367,5 1 1,2 4 0,1-1 0,1 1 8,-1 1 0,0-2 0,1 3 223,-1-1 0,5-1 280,-1-5 1,1 5 671,-5 0-292,-5 0-628,-2 1 1,-6 1-1,-2 8-77,-1 2 1,-4 3-117,4 5 0,0 0-121,4 1 0,0-5-19,0 0 0,1-5 0,3 1-328,4-2 1,-1-2 222,2 0 1,-5 0 0,3-2 16,-2-2 0,-1 1 1,-5-5 179,-3-2 1,2 4 0,-3-1 78,-1 1 1,4-2-574,-7 4-393,1 0 617,1 4 1,2 5 281,5 3 0,5 3 0,2 2 0</inkml:trace>
  <inkml:trace contextRef="#ctx0" brushRef="#br0" timeOffset="2834">819 122 7738,'1'-7'16,"2"2"232,1-1 237,0 5 77,-4-5-457,0 6 1,0 2-1,0 2-96,0 4 0,0-1 0,0 1-8,0 2 1,0-3 0,1 0-232,4-2 0,-3-1-117,7-4 0,-5 0 234,4 0 0,-4-4 1,3-1 70,-2-2 1,4 3 0,-4-3 189,2 1 1,-3 2 85,5 4-343,-7 0 1,8 1-135,-6 4 1,0-3 0,-4 7-322,0 0 1,2 2 563,2 2 0,-2-6 0,7-3 0,-1 3 0,4-1 0</inkml:trace>
  <inkml:trace contextRef="#ctx0" brushRef="#br0" timeOffset="3533">1067 147 7738,'-6'-7'253,"5"-4"129,-3 3 1,1 1-244,-1-1 1,2 3-155,-2-3 0,-3 5 97,-1-1 1,-3 3-34,-1 1 0,5 1 1,1 2-29,1 1 0,3 6-31,-2-2 1,3-1-117,1 1 1,5-4-120,4 5 1,2-7 0,1 2-68,0-2 0,1-2 222,-1 0 1,-4 0-1,-1-2 234,-1-2 215,3 3-130,-7-5-127,9 6 0,-8 0-37,5 0 0,-5-1 0,2-2-17,1-1 1,-4 0 0,5 3-281,-1-3 1,2-3 518,-4-6 1,4 1 0,-3 0-127,-3-1 0,0 5 0,-2 0-89,0-2 1,0 3 138,0-1-125,0 0 0,-2 1 0,0 4 79,-3 6 0,1-1 1,4 7-1,0 0-91,0 2 0,0 2 0,0-1 0,0 1-275,0-1 1,0 0 0,2-1 0,0-1 0,3-2 0,-1 0 0,0 1-1,0-1 1,0 0 200,2-1 0,-5-1 0,5-6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1:12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137 198 7709,'-9'0'-33,"1"-1"1,-1-2-45,-3-1 1,4 0 0,1 3-1,0-2 336,1-1 0,1 0 0,-3 4-68,-1 0 0,-2 0-81,-2 0 0,5 0-53,0 0 0,5 1 53,-1 3 0,2 3-51,2 5 1,2 1-81,2-1 0,3-1 0,5-3-141,1-3 0,-5 0 0,0-1-214,2-1 1,1-2-109,1-1 1,-1-5-1,-3-3 484,-3-3 0,-4 2 0,-1 1 0,0-2 0,0-1 0,0-1 0,0 0 0,-1-1 0,-4 1 0,4-1 0,-5 1 0,1 0 0,4-1 0,-5 1-110,1-1 1,3 5 812,-2 0 198,3 5-673,1-2 0,0 10 0,1 3 0,2 3-81,1 2 1,0-1 0,-3 1-1,2-1-192,1 0 0,5 1 0,-5-1 0,-1 1-108,-2-1 1,3 0-1,0 1-183,-1-1 1,0 1 0,-1-1-358,3 0 1,-1-3 692,-4-1 0,0-5 0,0 1 0,0-8 0,0-5 0,5-2 0,2-1 0</inkml:trace>
  <inkml:trace contextRef="#ctx0" brushRef="#br0" timeOffset="717">174 186 7218,'7'0'639,"-2"1"-1005,-5 3-7,0-2-650,0 3 1023,0-5 0,0 0 0,0 0 0</inkml:trace>
  <inkml:trace contextRef="#ctx0" brushRef="#br0" timeOffset="718">174 87 7465,'-6'7'-34,"5"-2"1,-5-3 0,8 0 0,1 4 0,2-1 0,2 1 33,3-3 0,6 3 0,3 1 0</inkml:trace>
  <inkml:trace contextRef="#ctx0" brushRef="#br0" timeOffset="1433">385 112 7709,'-13'-11'-500,"2"1"522,3 2 1,-2 4 0,5-3 372,-2 1 0,-1 2-173,-5 4 0,2 1 0,3 4-145,4 3 1,2 3 0,2 1 0,0 1-98,0-1 1,0 0 0,0 1 0,2-1-164,2 1 0,-1-1 1,4 0-1,-1-1-459,1-2 0,-3 2-172,5-3 814,-7-3 0,4 6 0,-6-4 0</inkml:trace>
  <inkml:trace contextRef="#ctx0" brushRef="#br0" timeOffset="1434">273 149 7877,'12'0'-69,"1"0"1,-1 0 0,1 0-75,-1 0 1,0 0 0,1 0 0,1 0-11,2 0 1,-2-4 0,2 0 0,-2-1-68,-1 0 0,-1 3 0,0-3 209,1-1 0,-2 0 188,-3-7 1,2 5 166,-6 0 0,-6 5-59,-6-1 1,-3 2-1,-1 2-167,-1 0 1,5 2 0,0 2-132,-2 4 1,5 3 0,1 2 0,1-1-69,-1 0 0,2 1 0,-2-1 1,3 1-532,1-1 0,0 0 612,0 1 0,0-1 0,0 1 0</inkml:trace>
  <inkml:trace contextRef="#ctx0" brushRef="#br0" timeOffset="2147">422 149 7748,'-7'0'66,"3"0"1,8 0 0,4 0-1,3 0 1,2 1 0,-1 2-67,0 1 0,1 0 0,-1-4 0</inkml:trace>
  <inkml:trace contextRef="#ctx0" brushRef="#br0" timeOffset="2148">645 161 10059,'7'6'-326,"0"-4"218,-3 7 1,3-2 124,5 1 0,-4 1 0,1-4-28,0-3 0,-2 0 0,1-2-13,2 0 0,-3 0 0,0-2 0,0 0 22,0-3 1,-5-4 0,4 2 0,-2-1-68,0-1 0,0 1 0,-2-3 0,0 2 37,2 0 0,1 5 0,-4-3-40,3 2 72,-3 1 0,5-2 0,-6-1 0</inkml:trace>
  <inkml:trace contextRef="#ctx0" brushRef="#br0" timeOffset="2876">918 174 7761,'0'-9'0,"0"1"117,0-2 0,0 4 0,0-3 127,0 0 1,0 2-142,0-2 0,-2 3 40,-2-3 1,-3 4-1,-5 5-11,-1 0 1,5 0 0,1 1-25,2 3 1,-4-1-1,5 5 1,0 1-1,0-1 1,0 0-15,1 2 0,2-3 0,2 0-143,3-2 0,-1 3 0,5-4-244,2-1 0,-3-1 0,1-2-276,2 0 1,-3 0 363,1 0 0,-4 0 156,4 0 0,-4-2 222,5-2 1,-5 3 63,4-3 0,-4 2-132,4 2 0,-3 0-224,3 0 0,-4 0-365,4 0 1,-4 0 483,5 0 0,-1 0 0,4 0 0</inkml:trace>
  <inkml:trace contextRef="#ctx0" brushRef="#br0" timeOffset="2877">1066 87 7761,'-12'0'604,"0"0"0,3 0 193,1 0-639,5 0 0,-2 1 0,5 3 61,0 5 1,0-3-72,0 3 146,0-1-282,0 4 1,5-6-41,3-6 1,-1-1-1,0-8 1,0 0-68,0-2 0,1 0 0,5 1 1,-1 2-63,0-2 0,1-1 1,1 0-1,2 1-271,5 2 0,-2 1 428,2-1 0,-1-3 0,5 4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1:24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161 249 7761,'-12'0'672,"0"0"-225,-1 0 346,6 0-555,2-6 1,6 5-1,3-5-169,5 1 0,-3 3 0,3-2 0,0 3-224,2 1 1,2 0 0,-1 0 39,1 0 0,-1 0-26,0 0 1,1 0 163,-1 0 0,-5 1 15,-3 3 1,-2 3 0,-4 6 0,-2-2-26,-4-3 1,-2 3 0,0-4 0,2 1-21,-1 0 0,-2-1 0,-2 3-47,1-2 0,-1-4-289,1 5 305,5-7 1,3 4 45,8-6 0,3 0 1,5 0-1,1 0-3,-1 0 0,1 0 0,-1 1 1,0 2 4,1 1 1,-5 0 0,0-4 0,1 2 138,-3 2 1,4-1 96,-6 5 1,-1 0-132,-7 4 0,-3-5 0,-5-1 0,-1-2-58,1 0 1,-5 0 0,1-4 0,-1 0-33,-1 0 1,4 0-1,-3 0 1,0 0-11,1 0 0,-1 0 1,5-1-15,-1-3 0,6 1 1,3-5-1,3-2-47,1-1 46,0 4 0,0-9 0,0 2 0</inkml:trace>
  <inkml:trace contextRef="#ctx0" brushRef="#br0" timeOffset="750">186 137 7761,'-4'-8'0,"-1"0"236,-2-2 1,3 3 0,-5-1 412,0-2 0,2 5-451,-2 1 1,1 2 0,-3 4-71,3 2 1,-2 3 0,5 6 0,-2 2 41,-3 2 0,1 4 0,-1-3 0,3 1-162,2 3 0,-5 1 0,3 2 1,-1 0-44,0 0 1,5-1 0,-1 1 0,2 0 80,2 0 1,0-5-1,2 0 1,2-2-38,4-3 0,3-1 1,1-3-1,2-3-22,3-4 1,-4-3 0,5-1 0,-1 0-37,-1 0 1,5 0 0,-4-1 0,-2-3-165,-1-4 1,2-3 0,1-2 0,-4-1 68,-3-2 1,0 1 0,-5-5 0,1 1 110,-1 0 1,-1 2-1,-4-3 1,0-2 0,0-2-1,0 1 1,0 1-1,-1 3 399,-3 1 0,1 1 0,-5 3-26,-2-2 0,-1 2 0,-1-1 0,-1 5-93,1 6 1,0 3 0,-1 1-533,1 0 0,-1 0 0,2 1-363,3 3 1,3-1-1,5 5 1,0 2-1908,0 1 2555,5 1 0,7 6 0,8 2 0</inkml:trace>
  <inkml:trace contextRef="#ctx0" brushRef="#br0" timeOffset="2081">508 224 7807,'0'-7'902,"0"-4"-350,0 3 1,0 1 637,0-1-470,0 5-350,0-3 0,0 8-142,0 2 0,0 3 0,0 6-29,0 4 1,0-3-1,2 2 1,1-1-83,1 2 1,0-2-1,-4 6 1,0-1-85,0 0 1,0 3-1,0-2 1,0 2 15,0 2 0,4 4 0,0 0 0,-1 0-141,-2 1 1,-1-2-1,-1 5 1,-2 1 78,-1 2 1,-2-3-1,2-1 1,-3-1 116,1 1 0,-4-4 1,4 0-1,1-1-25,-1-3 1,1-4 0,2-2 0,-1-2-65,1 1 0,2-1 0,1-3 1,0-1-52,0 0 1,-4 1-24,0-1 1,-1 1 26,5-1 0,0-4 138,0 0 231,0-5-109,0 8-128,0-9 0,0 5 0,2-5 121,2 2 1,-1 1-110,5-5 1,-4 0 0,4 0-83,2 0 0,1 0 0,1 0-13,1 0 1,1-2-1,1-1 1,3-1 28,1 2 0,-3-1 0,5 0 0,3-3 13,3 0 0,1 3 0,3-3 0,1 2-30,0 0 1,-1-4 0,4 2 0,-2 1-31,1-1 1,-3-2-1,-1 4 1,-1 1-3,0 2 1,0-3 0,-5-1 0,1 3 16,0 0 0,-4 1 1,-1-2-1,2-1 40,2 1 1,1 2 0,-2 1 0,-1-1-11,-1-4 1,-1 4 0,5-3 0,0 3-3,0 1 0,-5 0 1,0 0-1,-1 0 24,0 0 0,0 0 0,2 0 0,-3 0 24,0 0 1,-3 0 0,4 0 0,-1 0-3,-3 0 0,3 0 0,0 0 0,0 0-11,0 0 0,3 0 1,-3 0-1,-1 0-66,1 0 0,3 0 1,-3 0-1,0 0-22,0 0 0,-2 0 0,-3 0 1,-1 0 86,0 0 0,1 0 0,-1 0-81,1 0 1,-5 0 0,0 0-235,2 0 0,-3 0-1003,1 0 386,-5 0 0,2-2 0,-6-1-336,-3-1 1,1-4 0,-5 3-269,-2-2 1460,-1-2 0,-7-3 0,-1 0 0</inkml:trace>
  <inkml:trace contextRef="#ctx0" brushRef="#br0" timeOffset="2847">558 992 7771,'8'-1'449,"1"-3"1,-1-3 0,3-5-324,-3-1 1,3 2-1,-3 2 1,3 0 198,2 0 0,-5-2 0,0-2 0,2 1-89,1-1 1,1 1-1,1 0 1,-1-2-96,1-3 0,-1 4 1,0-5-1,2 1-134,3 1 1,-4-2 0,4 3 0,-2-3-64,2-2 0,-2 4 0,4-5 0,-1 1 166,-3 0 0,3-2 1,-1 6-1,-1-1 37,2-1 1,0 0-1,4-2 1,-3 2-11,-1 0 1,4 3 0,-3-5 0,1 3-50,-4 1 1,2 3 0,0-1-1,0-1-44,0-2 1,0-3-1,-3 3 1,1 0-88,0 0 0,-3 3 0,0-3 0,-1 4 63,1 0 0,-1 1 1,-1-1-1,-1 1 53,-2 0 1,-4 3 0,4 2-32,2 2 0,-3-3-199,1 3-280,-5 1-106,2 4-335,-5 0 1,-1 0 170,-3 0 0,-2 2 0,-3 0 0,0 4 707,0 1 0,-8 1 0,-2 5 0</inkml:trace>
  <inkml:trace contextRef="#ctx0" brushRef="#br0" timeOffset="4114">905 50 7732,'7'-1'42,"-3"-3"0,-1 2 1,0-3 577,1-1 0,1 4 374,-1-7-732,-2 7 0,3-5-172,-5 3 0,-1 2 0,-3-2 4,-5 3 1,-2 2-1,-1 2 1,0 1-57,-1-1 0,1 4 1,-1 0-1,1 1-16,0 0 1,-5 0-1,1 5 1,-1-1-18,-1 1 0,4-1 1,-3 2-1,0 1-16,0 1 0,-3 2 1,3-3-1,2 2 7,1-2 0,1 3 1,-1-1-1,0-1 34,3 2 0,1-3 0,-1 4 0,2-1-22,0-3 0,3 1 1,-3-1-1,4 1-58,-1-1 1,5 1-1,-5-1 1,2 1-23,0-1 1,0-1-1,4-1 24,0-1 0,0 0 127,0 1 0,1-6 1,2-2-1,3-1 68,1 0 1,1 1 0,6-5 35,2 0 0,-2-2 1,4-1-1,-2-2-77,1-2 1,1 3-1,-3-3 1,3 0-44,1 0 1,-2 0 0,2-2 0,0 0-62,0 0 1,-3 2 0,0 0-1,-2 0 8,-2 0 0,1-1 1,-1-3-1,0 1 36,1 2 1,-1 1-1,1-2 1,-1 0-20,0 0 1,-1-2-1,-1-2 1,-2 1-16,2-1 0,-3-3 1,1-1-1,0 1 21,-1-2 1,3 3 0,-5-4 0,1-1 26,0 1 0,2 4 0,-4-2 0,-1 4 54,-2 0 1,-1 1-1,0-1 11,0 1 0,0 0 0,-1 1-82,-3 2 0,1 4 1,-4 3-1,0 0-66,0-3 0,-1 1 1,-5 4-82,1 0 1,0 0 0,-1 0 0,1 0-60,-1 0 1,1 0-1,0 0 1,-1 2-68,1 2 0,-1-1 0,0 4 0,-2-2-133,-2-2 0,1 2 1,3 1-1,-1-1-280,-2 1 1,2 2-1,-1-2 1,4 0 79,3 4 0,-1-3 0,-2 1 1,3 2 562,4 1 0,3-4 0,-5 4 0,-1-4 0</inkml:trace>
  <inkml:trace contextRef="#ctx0" brushRef="#br0" timeOffset="5061">794 236 7541,'-5'-8'79,"1"0"1,0 4 288,4-5 1,0 5 120,0-4-148,6 5 1,-4-6-153,7 4 1,-8 1 0,-1 4 0,-7 2-34,-4 2 1,-1 1-1,-1 5 1,1-3-112,0-2 0,-1 5 0,2-2 0,1 2 31,2-2 1,0 3-1,-4-3 1,-1 2-44,1-2 0,1 3 0,1-4 0,3 2 20,2-1 0,-4 0-48,5 4 0,0 1-96,4-1 1,2-3 138,2-1 0,3-5 1,5 1-30,0-3 0,-3-1 1,-1 0-1,2 0-14,1 0 0,-3-1 1,0-2-1,2-3-84,1 0 0,0 1 1,-2-2-1,0 1 39,0-1 1,2 3 0,0-5 0,-1 1-12,-2 1 1,1-4 138,3 3 1,-1-3 434,-3-2 99,-2 7-471,-6-5 1,0 8-126,0-5 1,-2 5 0,0-3-270,-3 1 1,-4 3-321,1-2 1,1 2-257,-2-3 0,1 4 151,-4-3 0,1 4 1,1 4-25,2 4 0,5-1 692,-1 1 0,-3 1 0,0 3 0</inkml:trace>
  <inkml:trace contextRef="#ctx0" brushRef="#br0" timeOffset="6099">794 273 7879,'-7'-6'607,"1"-1"-456,6 3 0,-1 2 212,-3-2 1,1 3 104,-5 1 1,3 0-118,-3 0 1,0 0-186,-4 0 1,3 4 0,2 1-103,2 2 0,-1-3-93,2 5 0,3-5 234,-3 4 1,2-4 391,2 4-506,0-5 1,0 1-663,0-8-1125,6 3-739,-5-10 2435,10 9 0,-4-3 0,6 5 0</inkml:trace>
  <inkml:trace contextRef="#ctx0" brushRef="#br0" timeOffset="6970">1450 447 7730,'0'-12'85,"0"3"0,0 1 323,0-2 1,0 4 0,0-3 420,0 0 1,0 2 499,0-1-1001,0 5 0,0-1-259,0 8 0,-5-1 0,-3 5 0,-3 1 54,-2 2 0,1 6 0,-2-1 1,-1 1-82,-2 1 1,-5 0 0,2 4-1,-4-1 15,0 1 1,3 1 0,0 2 0,-1 0-45,-1-1 1,2 1 0,2 0 0,1 0 16,3-1 0,-3 1 0,3-1 0,2-2-14,4-2 0,2-4 0,-1 1 0,3 0 43,4-1 0,1 1 1,0-5 13,0 1 1,4-5-1,2-1 1,1-2 12,2-2 1,6 3 0,2-2 0,-1-1-18,2-2 1,-3 3 0,5 0 0,-1-1 0,0-2 1,1-1-1,2 0 1,-2-1-50,2-3 1,2 1 0,1-5 0,-1-2-4,1-1 0,-1-1 0,-2-1 0,-2 1-24,2 0 0,0-1 1,0 1-1,-2-2-88,-3-2 1,0 0 0,-3-3 0,1 0-97,1 0 0,-3-1 1,-5-2-1,0 2 62,-1-2 1,4-2-1,-4-2 1,0-2 124,-3-1 0,-2 2 0,-2 4 0,0 0 92,0 1 0,0-2 0,-2 7 1,-1 2 229,-1 1 1,-5 2 0,0 1-182,-2 3 0,-1-2 0,0 6 0,-1 1-118,1 2 0,-1 1 0,1 0-238,0 0 1,-1 1 0,1 2 0,-1 1-328,1-1 1,4 2 0,0 1 0,-2-1-290,-1 1 1,-2 3 0,1 0 323,0 2 0,1 1 1,1 0-1,2 1-839,-2-1 1349,5 1 0,-6 4 0,4 3 0</inkml:trace>
  <inkml:trace contextRef="#ctx0" brushRef="#br0" timeOffset="7672">1512 583 7730,'0'-8'1372,"0"0"0,0 0-1048,0-5 0,-1 6-116,-3 3 0,-3 3 1,-5 1 80,-1 0 1,1 0 0,-1 1-161,1 3 1,-4-1 0,-1 5 0,0 2 14,0 1 1,3 1 0,-4 1-1,1-1 52,1 1 1,-1 3 0,4 1 0,-1-2-112,1-1 1,-2-2 0,7 2 0,-2 1-82,2 1 1,-2 1 0,6-3-1,2 1-29,0 1 0,2 1 0,0-5 0,0 1-55,0-1 0,2 0 1,2 1 46,4-1 1,-1-1-1,1-2 21,2-5 1,-3-2 0,1 1 0,2 1 29,1-1 1,1-3 0,0-3 0,1-2-31,-1-2 0,1 3 1,0-3-1,2 0-28,2 0 1,-1 0 0,-2-2 0,1 0 33,2 0 1,-1-2-1,-3 0 1,-2 0-10,-3-2 0,3 8 0,-4-8 1,1 1-47,1-3 1,-7 1-1,2-3 1,-2 4-24,-2 0 1,0 0 0,0-3 0,-2 0 27,-2 1 1,-3 1 0,-5 2 0,0-1 12,-1 1 1,5 3 0,0 3-131,-2 0 1,-1-2-168,-1 4 1,-1 1-175,1 7 1,4 3 0,1 5-130,1 1 1,1-1-1,2 1 1,-3-1 17,0 0 0,3 1 0,-3-1 625,1 1 0,3 4 0,-3 3 0</inkml:trace>
  <inkml:trace contextRef="#ctx0" brushRef="#br0" timeOffset="8370">1413 720 7785,'-1'-7'566,"-2"1"1,-2 2 0,-2 0 186,-3 1 1,3 2-459,-1 1 0,4 0-118,-4 0 0,1 1 0,-3 2 0,3 3-10,2 0 1,-4-1-1,4 3 2,-2 1 0,0 2 0,-1 2-57,4-1 1,-2 1-190,2-1 0,1-1 2,7-3 1,3-2 0,6-6 0,-1 0 34,1 0 1,-1-2-1,0-2 41,1-4 1,-1 1-1,-1-1 1,-1 0 40,-2 1 0,-1-4 1,3 3 83,-2-4 0,-5 4 0,1 0-281,-3-2 1,-1 3-324,0-1 0,-5 5 478,-4-1 0,-2-3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12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7375,'9'0'-76,"0"0"1,-3 0 1815,0 0-1498,-4 0 1,1 0-209,-6 0 1,2 1 0,-2 2-31,2 3 0,1-1 1,1 2-1,1 0 42,1 1 0,3 1 1,-2 0-1,2 0-8,1 0 0,-2 0 0,1 2 0,1 0-44,1 1 0,-2 0 0,0-3 1,1 0-113,1 1 0,-1-4 0,-1-1 1,1-1-266,1-2 1,-2 2 0,0-1-51,1-1 1,0-2 0,0-2 0,-2-2 432,-1-1 0,4-5 0,-3-5 0</inkml:trace>
  <inkml:trace contextRef="#ctx0" brushRef="#br0" timeOffset="251">210 0 7372,'0'9'1532,"0"-4"-1079,-4-1 1,2-4-182,-5 0 1,4 1-1,-3 3-136,-1 2 0,-1 2 1,-1 0-1,0 0-129,0 1 0,0-2 0,-2 5 0,0 0 18,-1 0 0,-3-2 0,2 3 1,-1-1 38,1 0 1,1 0 0,3-5-55,0-1 1,1-3-95,2 3 0,3-5 1,6 0-132,3-3 215,2-5 0,1 2 0,0-4 0</inkml:trace>
  <inkml:trace contextRef="#ctx0" brushRef="#br0" timeOffset="751">338 55 8044,'1'5'-213,"2"-2"1,-2-3 584,2-3 1,-2 1 227,-1-4-389,4 4 1,-3-1-253,2 6 1,-2-1 0,-1 4 17,0 1 1,0 1 0,0 1 0,0 1-43,0-1 1,0 3 0,0 0 0,0-1-239,0-1 1,-3-4-1,0 1 1,1 0-99,1 1 1,1-2-1,0 0 401,0 1 0,0-3 0,-4 0 0,-1-4 0</inkml:trace>
  <inkml:trace contextRef="#ctx0" brushRef="#br0" timeOffset="967">283 92 8006,'-1'6'368,"-2"0"-247,2-4 124,-3 2 1,8-4 0,2 0 0,2-1-146,1-2 0,1 2 1,1-3-1,3 1-222,0 0 0,1-1 1,2 2-1,-1-2-602,0 2 0,-1 1 724,3 1 0,0-4 0,1-1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20.1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32 8429,'-3'-3'205,"2"-1"514,-1 2-103,1 1-465,1-2 0,1 3-48,1 0 0,0 0-90,2 0 1,0 0 13,3 0 0,-3 0 1,0 1-1,-1 0-11,1 2 1,-3-1 0,1 1-23,-1 1 0,-1-1 1,0 2-1,0 0-35,0 0 1,0 2-1,0-1 1,0 1 11,0-1 1,-3 0-1,0 1 1,-2-1 1,1 1 0,0-1 1,-1 1-1,2-1 6,0 0 0,-2 0 0,1-1 21,1-1 0,-2-2 92,3 3-12,0-4 1,2 2 0,2-4-33,3-1 0,0 1 0,2-1 0,-1-1-50,1 1 1,-1-1 0,1 2 0,-1-1-93,0 1 0,-1-1 0,-1 1 0,1-1-224,1 0 0,-2 1 1,0 1-1280,1 0 1597,-2 0 0,3-2 0,-3-2 0</inkml:trace>
  <inkml:trace contextRef="#ctx0" brushRef="#br0" timeOffset="609">116 32 7002,'-4'0'3615,"2"0"-3420,2 0-225,0 0-404,0 3 386,0-2 0,0 4 89,2-3 1,1 1 0,2-2 23,0 1 0,-3 3 0,1-3 31,0 2 1,2-2-22,-1 2 1,0 0 0,0 1-1,-2-1-18,0 1 1,-1-1 0,-1 0 0,2 1-25,0 1 0,0 0 0,-2 1 28,0-1 1,-1-2 0,0 1-6,-1 0 1,-3-2 0,3 1-1,-2-1-19,-1 1 1,1-3-1,0 1-156,-1-1 1,2-1 0,-2 0-151,0 0 1,2 0 0,-1-1-401,1-1 1,-1 1 0,2-4-66,1 0 1,0 0 0,1-2 733,0 1 0,0 0 0,3-1 0,0 1 0</inkml:trace>
  <inkml:trace contextRef="#ctx0" brushRef="#br0" timeOffset="1225">122 26 8499,'0'-4'1454,"0"1"-373,0 0-716,0 3 1,3-5-308,2 3 0,-2 0 0,1 1-384,-1-1 1,-1 1 0,1-1-659,1 1 0,-1 1-1032,2 0 2016,-4 0 0,5 0 0,-3 0 0</inkml:trace>
  <inkml:trace contextRef="#ctx0" brushRef="#br0" timeOffset="1842">238 26 7661,'-4'-3'366,"2"2"1,1-2 0,-1 3 553,0-3-847,0 3 1,3-3-77,1 3 1,-1 0 0,4 0 3,0 0 0,0 0-33,2 0 0,-2 1 0,0 0 12,0 1 0,-3 0 0,1-1-12,0 1 0,-1 0 0,-1 1 14,1 0 1,-1 2 3,1-1 1,-2 1-1,-1 0-29,-1 0 0,-3-3 0,2 1-135,0 0 1,1 0-278,-3-1 384,4-1 0,-2 2 76,3-1 70,0-1 1,1 3 73,1-2 0,-1-1 1,2 3-94,-1-1 0,-1 0 1,2-1 33,0 2 1,-2 2-1,4 0 0,0 1 1,-3-1 0,1 0 0,-2 1 12,1-1 1,-1 1 0,1-1 145,-1 0 1,-1 1 40,0-1 1,-1 0-232,-1-2 1,0-1-1,-2-3 1,-1 0-74,-1 0 1,0 0 0,0 0-1,-1 0-146,1 0 0,-1-2 1,1-1-116,0 0 0,0 0 0,1 0 0,1-1-362,1 1 1,1 1 0,3-2 114,1 1 1,0-1 0,2 2 521,1 0 0,1-1 0,0-1 0</inkml:trace>
  <inkml:trace contextRef="#ctx0" brushRef="#br0" timeOffset="2462">379 19 8062,'-4'-3'702,"-1"1"166,4 1-329,-5 1-328,6 0 1,-3 1 0,3 1-70,0 2 0,-1 1 0,0 0 0,-1-1-14,0 1 0,1 1 0,1 0 0,0 2-49,-2 0 1,1-1 0,-2 2 0,1 0-53,0 0 1,0 1 0,2-1 0,0-1-42,0 2 0,0-3 0,0 1 0,0-1-55,0 0 1,2-1-1,1 0 1,0-1-25,2-1 0,-1-2 0,0 2 0,1-1-62,1-2 1,0 0-1,0-1-49,1 0 0,-1-2 0,1-1 0,-1-1-64,1-1 1,-1 0 0,0-2 179,-2 1 0,1-1 1,-3 1 80,-1 0 1,0 1 0,-1 1 319,0-1 1,0 2-30,0-2 1,-3 2 0,-1-2-119,-2 3 0,2 2 0,0 2 0,-1 1 39,-1 0 0,0-1 1,-1 3-8,1 0 0,-1 0 0,1 2-482,0-1 1,1-2-1,2 1-871,0 0 1,1-2-970,2 1 2124,0-2 0,3 4 0,0-3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1:35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87 7718,'-12'0'996,"0"0"0,5 1-709,3 3 1,-2-1 0,2 5 0,1 2-299,2 1 0,1-3 1,-1 1-1,-2 0-366,-1 2 0,-1 2 1,5-1-1,0 0-276,0 1 0,0-1-1068,0 1 1721,0-6 0,6-2 0,1-5 0</inkml:trace>
  <inkml:trace contextRef="#ctx0" brushRef="#br0" timeOffset="746">100 99 8166,'-7'-5'679,"0"3"10,3-2 1,1 3-339,-5 1 0,4 1 0,-3 3-241,1 5 1,2-2 0,4 1-306,0 1 0,-4 2 1,0 2-425,1-1 1,2 1 0,1-1-1264,0 0 1882,0-5 0,0 4 0,0-4 0</inkml:trace>
  <inkml:trace contextRef="#ctx0" brushRef="#br0" timeOffset="1446">162 186 8811,'-6'-7'1012,"5"2"1,-6 5-684,3 0-173,2 0 0,-7 1-177,5 3 0,-1 3 0,5 5 63,0 1 1,0-1 0,2-1-28,2-2 0,-1 0 0,5-3-43,2 1 0,1-5 1,1 2-1,0-2-72,1-2 0,-5-2 0,0 0 0,1-4-21,-3-1 1,1-1 0,-4-4-1,1-1-22,-1 1 0,-2-1 0,-2 2 1,-3 2 106,-4 1 1,1 1-1,-2-3 1,0 3 49,-2 2 0,-2-4 0,1 5 30,0 1 0,3 2 0,2 2-119,2 4 1,-1-3-1,4 7-131,-2 0 0,-1-2 0,7 0 1,2 0-842,4 0 0,-1-4 1047,1 1 0,6 3 0,5-1 0</inkml:trace>
  <inkml:trace contextRef="#ctx0" brushRef="#br0" timeOffset="2152">261 50 7714,'-13'0'1232,"7"0"0,0 1 0,6 3-1070,0 4 0,1 3 0,2 2-86,1-1 1,5 1-1,-4-1 1,1 0-133,-1 1 1,1-1-1,-4 1-14,2-1 0,1-4-182,-5 1-394,5-7 365,-4 4 0,5-12 0,-5-1 186,3 1 1,-2-1-1,3 4 1,-1-3 0,2 1 247,1-1 0,1 2 125,5 4 0,-1 2 34,0 2 0,1 3 1,-2 5-117,-3 0 0,-2-3 0,-6-1-5,0 2 1,-2-1 0,-2 1-142,-4-2 0,-3-5 1,-2 1-1,0-3-62,-4-1 1,2 0 0,-4 0 0,-1 0-183,1 0 1,4-1-1,-2-2 1,4-2-371,0-2 1,5 3 0,1-4-1,2-2-63,2-1 1,3 3-1,3-1 1,3 1 206,5 1 0,-1-4 0,7 3 420,-4-3 0,5-2 0,2 1 0</inkml:trace>
  <inkml:trace contextRef="#ctx0" brushRef="#br0" timeOffset="2153">422 74 7714,'-12'7'1297,"5"0"-494,3-3 1,-2 3-367,2 6 0,1-2 0,6-2-285,1 0 1,4-1 0,-2 3-1,-1-1-69,1-2 1,2 0 0,-2 4-329,0 1 1,-3-5 0,3-1 0,-2 0-541,0 0 1,0-3-308,-4 4 1,1-5 1091,4 1 0,-4-3 0,4-1 0</inkml:trace>
  <inkml:trace contextRef="#ctx0" brushRef="#br0" timeOffset="2154">509 149 7714,'0'8'329,"0"0"1,0-3 86,0 3 0,0-4 0,0 4-158,0 2 1,0-3 0,0 1-862,0 2-185,5-5 788,2 1 0,0-6 0,-2 0 0</inkml:trace>
  <inkml:trace contextRef="#ctx0" brushRef="#br0" timeOffset="2853">509 25 7714,'-13'0'3234,"1"0"-3205,-1 0 0,7 1 0,3 2-348,6 1 0,-1 4 1,5-2-1,0-1 319,0 1 0,1 9 0,5-1 0</inkml:trace>
  <inkml:trace contextRef="#ctx0" brushRef="#br0" timeOffset="2854">695 136 7954,'0'-6'3164,"0"-1"-1913,0 3-1190,0 2-56,0-9 1,-6 10 0,-2-3-6,-3 2 1,-2 8 0,1 1 35,0 0 0,-1 4 1,2-3-1,2 1 96,0 0 0,2 2 0,-2-4-184,1 0 0,5 4-55,-1-3 1,4-3-1,4-1-187,4-2 0,3-2 1,1-2 6,1-2 0,-1 3 0,-1-5 121,-2 1 0,2 4 252,-3-4 172,-3 4 0,1 7 0,-6 2 22,0 3 1,0 1-1,0 2 1,0 1-95,0 2 0,0-1 0,0-2 0,0 1-102,0 2 1,0-1-1,0-3-433,0-1 1,1-1 0,2-1-850,1-2 1,6-7 479,-2-1 0,-1-5 0,0-8 0,-2 1 718,-2 0 0,4-6 0,0-2 0</inkml:trace>
  <inkml:trace contextRef="#ctx0" brushRef="#br0" timeOffset="3558">732 149 7714,'0'-7'1063,"-2"1"1023,-2 6-1167,3 0 1,-5 2-729,6 2 1,0-1 0,0 5 0,0 2 0,0 1 0,2 0 0,2-2-214,4 0 1,-1-7-114,1 2 1,1-2-1,3-2-114,0 0 0,-3-6-535,-1-2 1,0-3-132,5-1 1,-7-1 0,0 2-1498,-1 3 2412,-3 2 0,3 1 0,-5-2 0</inkml:trace>
  <inkml:trace contextRef="#ctx0" brushRef="#br0" timeOffset="3559">843 149 7694,'-4'8'1172,"0"0"0,0-3 496,4 3-1184,0-5 1,5 2-451,4-5 1,2 0 0,0-1-161,-3-3 1,2 1-1,-5-4 1,1 0-136,-1 0 1,-1 3 0,-2-3-269,2 2 1,-3-5 583,3 2 0,-4 2 479,-4 2 1,-3 4-236,-5 4 0,5-1 1,2 4-1,0 0 236,1 0 1,0-3 0,4 4-192,0 2 0,2-1 1,0 1-1,4-3-538,1-2 0,1 4 0,4-5 0,1-2-321,-1 0 1,1 2 0,-1 0 0,0-1 514,1-2 0,5-6 0,1-2 0</inkml:trace>
  <inkml:trace contextRef="#ctx0" brushRef="#br0" timeOffset="4258">1042 0 7714,'-9'0'1007,"1"0"0,4 0 670,-4 0-1108,5 6 1,-3 1-388,6 5 1,0-4 0,0 0-566,0 2 0,0-3-2263,0 1 1131,0 0 1515,0-1 0,6 4 0,1-4 0</inkml:trace>
  <inkml:trace contextRef="#ctx0" brushRef="#br0" timeOffset="4259">1079 13 7915,'-7'0'2989,"-4"0"0,10 1-2719,-4 3 0,4-1 1,1 5-252,0 2 0,1-3 0,2 1-1117,1 1 0,2-2-386,-2 2 1484,-3-7 0,10 9 0,-4-4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1:51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223 199 10042,'-8'4'910,"1"1"-638,2 2 0,-4-3 1,5 5-141,1 0 1,-2 2 0,-1 2-1,1-1-129,-1 0 0,-2 1 1,3-1-1,-1 1-106,1-1 1,-4 0-1,4 1 6,-2-1 0,4-4 101,-1 1 1,4-2 0,4 1 129,4-4 1,3-3 0,3-1 0,1-1-52,2-3 0,1 2 0,-3-3 0,3 1-239,1 0 1,-4 0 0,3 4-1,-3-2-120,-2-2 1,2 3 0,-7-4-1889,3 4 1349,2 1 1,-8 0-1,-5 0 815,-7 0 0,-4 0 0,-1 0 0</inkml:trace>
  <inkml:trace contextRef="#ctx0" brushRef="#br0" timeOffset="967">347 248 9695,'-7'2'469,"3"2"1,-1-2-1,0 7 1,3 0-363,0 2 0,-2 3 0,-1 3 1,-1 3-106,1 4 1,-4 1-1,4-1 1,-1 1-304,1 0 1,-1-6-1,4-2 1,-3-4-2432,3 0 2732,0-6 0,8-7 0,1-7 0</inkml:trace>
  <inkml:trace contextRef="#ctx0" brushRef="#br0" timeOffset="1857">236 62 7794,'-17'0'90,"1"0"1,0 0 131,3 0 1,0 0 0,1 0 0,-1 0 277,1 0 1,0 2 0,-1 0-319,1 3 0,-1 8 0,1 0 1,0 2-32,-1 3 1,5 5 0,0 7 0,-1 2 40,3 3 0,0 0 0,6 3 0,0 0-60,0 3 0,1-6 0,5 1 0,5-5 23,4-3 1,9-2-1,-1-3 1,6-2-75,3-4 0,-1-8 0,4-2 0,-2-1-124,1-4 1,-2-2 0,-1-5 0,0-6-132,-4-4 0,-5-7 0,-2 1 0,-2-2 34,-3-2 1,-3-1 0,-4-2 0,-2-1 0,-2 0 0,0 0 0,-2-1 0,-5-2 0,-6-2 0,-2-2 0,-2 0 0,-4 3-32,-3 4 1,-5-1-1,-3 1 1,-2 3 259,-2 4 0,5 4 1,-2 7-1,3 3-66,1 4 0,0 2 0,2 4 1,2 2-373,4 4 0,8 7 349,0 2 0,7 10 0,-4-1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1:44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1313 25 7677,'-8'0'0,"1"-2"408,2-2 1057,1 3 0,-1-6-702,1 3 0,-1 3-231,1-4 1,1 4-252,-5 1 0,4 0 0,-5 0-113,0 0 0,-2 0 0,-2 0 0,1 0-35,-1 0 1,-3 1 0,-2 2 0,-1 3-56,-3 1 1,2-3-1,0 3 1,-2-1 37,-2 1 0,-1 0 1,1 3-1,-1-2-27,0 2 1,0-3 0,-1 1 0,-1 2-137,-2 1 1,0 0 0,3-2 0,-2 0 1,-1 0 0,0 2 0,4 2 0,1-2-23,-1-3 0,4 2 0,2-5 0,1 1-316,3-1 1,5-1-1,3-2-687,2 2 0,-1-3-633,2 3 0,3-4 1704,-3-4 0,8 3 0,3-5 0</inkml:trace>
  <inkml:trace contextRef="#ctx0" brushRef="#br0" timeOffset="759">185 322 7657,'0'-7'2246,"0"-4"-1899,0 10-296,0-4 1,0 10 0,0 3-75,0 3 0,-4 3 0,0 1 0,0 3-102,-1 1 0,2-3 0,-4 0 1,1-1-233,4 2 1,-4-3 0,2 2-523,1-2 0,2-6 879,1 0 0,5-5 0,2 3 0</inkml:trace>
  <inkml:trace contextRef="#ctx0" brushRef="#br0" timeOffset="1636">322 384 7683,'-13'0'1528,"5"2"-1129,0 2 1,4-1-230,-5 5 1,5-1 0,-3 2 0,2 0 10,2 0 0,-2-2 0,1 1-486,1 2 0,1 1-1732,2 1 340,0-5 1697,0-1 0,6-6 0,1 0 0</inkml:trace>
  <inkml:trace contextRef="#ctx0" brushRef="#br0" timeOffset="1637">334 260 7683,'-12'7'136,"-1"-3"1,5-2 1572,0-2-1813,0 0 0,1 1-161,3 3 0,4 3 0,2 6 0,2-1-464,-1 0 729,-1 1 0,3-1 0,2 1 0</inkml:trace>
  <inkml:trace contextRef="#ctx0" brushRef="#br0" timeOffset="2484">371 397 8346,'0'-13'2597,"0"6"-2344,0 2 0,0 6-302,0 3 1,0-1 0,0 5 0,0 2 1,0 1-1,0 1-202,0 1 1,0-1-18,0 1 1,0-5 10,0 0 1,0-6 121,0-2 1,2-2 0,2-6 110,4-2 1,3-1 0,2-1 39,-1-1 0,-4 5 61,0 0 1,1 5-63,3-1 22,-5 3 0,-1 2 112,-6 3 0,0 3 0,0 5-5,0 1 0,1-2 0,2-1-98,1-2 0,5-1 0,0 1-38,2-4 0,1-3 0,0-1-146,1 0 0,-1-1 0,1-2 1,-2-2-39,-3-2 0,3-1 0,-4-5 1,0 1 32,-3-1 1,-3 1 0,-1 0 111,0-1 1,-1 1-1,-3 1 1,-5 3 188,-2 4 1,-1 2 0,0 2 0,-1 0 208,1 0 1,-1 2 0,1 0 0,1 4 39,3 1 0,-2 1 0,5 4-300,-2 1 0,4-1 0,-1 0-497,3 1 0,6-5 1,3 0-280,3 2 1,2-4 0,-1-2 0,0-3-132,1-1 0,1 0 1,1 0 798,1 0 0,6-5 0,-2-2 0</inkml:trace>
  <inkml:trace contextRef="#ctx0" brushRef="#br0" timeOffset="3406">718 372 7683,'-8'0'76,"0"-1"107,-2-4 0,3 3 0,-1-5 722,-2 1 1,4-2-414,-3 4 0,1 0-265,-4 4 0,1 5 0,1 2 0,3 1 142,2 1 0,0-1 0,5 4-113,0 1 0,0-1-295,0 0 1,6 0 0,2-4-213,3-4 1,2-3-1,-1-1 1,0 0-292,1 0 1,-5-4 0,0-1 0,2-2-64,1-3 1,-3 3-1,1-1 240,0-2 0,-2-1 607,1-1 1,-5 4 1546,1-1-1211,-2 7 1,-7-2 0,1 8-134,2 4 1,-1 3-1,0 1-559,-1 1 1,0-1-655,4 0 0,0 1 0,1-2-431,3-3 1,-1-2 0,5-6 1198,2 0 0,1 0 0,1 0 0</inkml:trace>
  <inkml:trace contextRef="#ctx0" brushRef="#br0" timeOffset="3407">842 347 7683,'-12'0'2984,"0"0"-2415,5 0 1,-3 6-370,6 2 0,0-1 0,4 1-154,0 2 0,0-3 0,0 1 5,0 1 0,4-2-8,0 2 1,2-8-57,-2-1 1,-3-1 0,5-8-1,-2 0-47,0-2 1,4-2 0,-2 1 0,0 0-135,4-1 1,0 1 0,-1 1 0,0 1-949,0 2 1,-2 1-532,1-1 1673,-5 2 0,3 6 0,-6 0 0</inkml:trace>
  <inkml:trace contextRef="#ctx0" brushRef="#br0" timeOffset="4473">61 632 7669,'-8'0'1292,"0"0"1,4 0-493,-4 0-717,5 0 0,-3 2 0,8 2 1,0 4-8,3 3 0,0-3 0,-2 1 0,1 0-214,-1 2 0,-1-3 1,1 1-38,1 0 1,0-2 0,-2 0 46,2-1 0,-1-2-17,5-4 0,-5-2 0,2-2 1,1-4-62,2-3 1,-1 3 0,1-1 0,0 0 115,-1-2 0,4 3 1,-2-1 111,2 0 0,1 3 0,0 2 80,1 3 0,-5 1-24,0 0 0,-4 1 0,3 3 138,-1 4 0,-2 3 0,-4 2-66,0-1 1,-6-4 0,-2 1 0,-3 0-86,-1 2 0,-2-2 0,-1-1 0,-2 0 0,1 0 0,-1-1 0,1-1 0,-1-3 0,1-2 0,-1-1 0,2 0-371,1 0 1,6 0-1,1-1 1,2-4-251,2-3 1,3 1-1,4-1 1,4 0 105,3 1 0,2-4 0,0 4 0,3-1 450,0-1 0,2 5 0,-3-3 0,2 2 0,5-5 0,-3 3 0</inkml:trace>
  <inkml:trace contextRef="#ctx0" brushRef="#br0" timeOffset="5440">272 657 7669,'-8'0'425,"0"0"1,-1 0 484,-3 0 0,4 0-598,-1 0 0,7 1-176,-2 4 0,2-3 0,2 7-151,0 0 0,2-2 0,2 1-120,4 2 1,-1-5 0,1 0 36,2-4 1,1-1 0,1 0 22,1 0 1,-5 0 0,-1-1-1,0-2 23,-1-1 1,-1-6 0,2 2 77,-2-3 1,-1-2 0,-4 1-57,0 0 1,0-1 0,-1 2 46,-3 3 0,1-2 102,-5 6 1,3 0 215,-3 4 0,5 1-1901,-1 4 1,4 1 931,4 7 0,-1-2 0,4-2 634,-1 0 0,-1-2 0,-1 1 0,-1 2 0,5-6 107,-5 0 811,3-4-54,-6 0 1,0-2 650,0-2-1214,0 3 1,1-5-178,3 6 0,-1 0-109,5 0 0,0 0-102,5 0 1,-5 0 0,0 0 41,2 0 0,-3-1 111,1-3 0,-4 1 0,3-5-95,-1-2 0,-2 3-337,-4-1 1,0 0-1596,0-5 1051,0 7 1,-2 0 909,-2 6 0,3 6 0,-3 2 0,2-1 0,2 1 0,0 0 0,0 0-506,0 1 1160,0-7-65,0 4 1,2-10 893,2 0-466,-3 0-691,10 4 1,-8 0-207,5 0 1,-5 1 0,3 2-152,-1 1 0,-4 1-232,4 0 56,1-4 1,-3 4 0,4-6 51,-1-3 1,2-3 0,-4-5-464,-1-1 0,2 5 719,-1 0 0,0 4 1,-2-3-1,1 3 0,1 5-326,-2 6 1,0 0-782,-2 1 0,4 0 1006,0 5 0,6-7 0,-3 6 0,5-6 0</inkml:trace>
  <inkml:trace contextRef="#ctx0" brushRef="#br0" timeOffset="5441">644 645 7669,'12'0'264,"-5"-6"170,-3-2 0,-2 1-175,-2-1 0,0 4 1,-2-5-139,-2 0 1,2 3 0,-7 2-1,0 3-44,-2 1 0,2 0 0,1 0 0,-2 0-169,-1 0 1,3 0 0,0 1 53,-2 3 1,5-1-1,1 5 104,2 2 1,2 1 0,0 1-86,0 1 0,6-2 0,2-3-199,3-4 0,1-3 0,1-1-152,-1 0 1,1-1 0,-2-3-1,-2-3-59,0 0 1,-5-8-1,3 3 1,-2-2 428,-2 0 0,-2 2 0,-1-1 0,0 1 0,0-1 0,0 1 0,0 0 0,0-1 0,0 1 0,0 4 0,-1 1 621,-3 1-3,2 2 0,-5 10 0,5 2-250,-2 3 0,-1 1 0,5 1 0,0 0-275,0 4 1,0-3-1,0 2 1,2-2-332,2-2 0,-3 5 0,3-1-485,-2 0 1,2-3 0,1 0-973,2-1 1695,-4-5 0,8-1 0,-4-6 0</inkml:trace>
  <inkml:trace contextRef="#ctx0" brushRef="#br0" timeOffset="5442">805 595 7597,'-12'-1'-115,"-1"-3"1,1 2-1,0-2 295,-1 3 1,5 1 0,0 0-1,-2 0 355,-1 0 1,3 0 0,-1 1-72,0 3 1,2-1 0,0 5-254,2 2 0,0 1 1,5 1-186,0 1 1,2-5 0,2-1-204,4-2 1,-1-1 0,1-4-282,2 0 1,1 0-474,1 0 1,1-1 175,-1-3 0,-5 1 827,-3-5 1,-1 4 841,1-5-75,-3 7-320,5-4 1,-6 8-362,0 2 0,0-2 1,0 7-170,0 0 0,0-2 0,1 0-1041,3-1 1,-2-1 6,2-1 1,-1-2 1044,1 2 0,3-8 0,5-3 0</inkml:trace>
  <inkml:trace contextRef="#ctx0" brushRef="#br0" timeOffset="6328">842 595 6641,'-8'4'391,"0"0"1,4 2 516,-5-2 1,7-1-309,-2 5 1,2-4-387,2 4 1,0-4 34,0 5 0,0-5-316,0 4-104,0-5 1,0 1 32,0-8 1,4 1-1,2-5 1,1-2 0,1-1-1,0 0 1,-1 2-1,0 2 1,-1 0 0,0 0-1,0-3 1,1 1-1465,0 0 1538,-5-2 336,4 10 1,-7-5-1,-2 8 54,-1 2 1,0-1-1,4 5 108,0 2 0,0-3 0,0 1 184,0 1 1,0 2-520,0 2 1,4-1 0,0 1-559,-1-1 0,-1-4-489,2 1 1,-1-3-1873,5 3 2820,-5-4 0,3-6 0,-6-3 0,0-5 0,1-2 0,2-1 0,1 0 0,-1-1 0,-1 1 0,1-1 0,1 1 132,-1 0 0,-1-1 0,-1 1 1040,3-1 1,-3 5 117,4 0 0,-4 7-924,-1 1 1,0 2 0,0 9 0,0 4-22,0 3 1,-4 3 0,-2 5-1,-1 2-217,-2 1 1,-2 4-1,-2-3 1,1 0-33,0 1 1,-1-2 0,2-5 0,1-2-1575,2-5 1478,5-1 0,-2-20 0,5 3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1:57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48 7777,'-11'-1'-14,"3"-3"1,-3 2 0,4-3 538,0-1 0,0 4 457,3-7 1,2 5-363,-2-4 1,4 5-285,4-1 0,-2 8 1,2 4-1,-1 3-75,1 2 1,-1 5 0,4 2 0,-2 4-96,-2 1 1,0-1-1,-1 1 1,2 1-92,-1 3 0,-1 3 1,-2 4-1,0-2 23,0-1 0,0 0 0,0 6 1,0 1-125,0 1 1,0 0-1,0-3 1,0-1 39,0 0 1,-5 0 0,1-1 0,2-2-42,0 0 1,2-7 0,0 2 0,0-3 102,0-1 1,0-6 0,0-1 0,2-1-26,2-1 1,-3 1 0,3-5-66,-2 0 1,-2 1-227,0-1 1,1-5-6,3-3 0,3-2 173,5-2 1,-3-2 119,-1-2 1,0 3 0,3-5 0,-1 2 59,-2 0 1,0-2-1,5 4 1,-1-2-52,1 1 0,0 0 0,4 0 0,2-1-66,0 1 0,5 1 0,-4-1 0,4-1 30,1 1 1,-1 2 0,1 1 0,0 0 98,0 0 1,-2 0 0,-1 0 0,0 0 9,4 0 0,-5 0 0,3 0 0,-4 1-1,-1 3 1,-2-2 0,2 2 0,1-3-55,-1-1 0,-4 0 0,3 0 0,-2 0-62,1 0 1,-1 1-1,-2 2 1,1 1-20,2-1 1,-1-2-1,-3-1 102,-1 0 0,-4 0 1,1 0 114,0 0 0,-2 0-10,2 0 0,-5 0-153,4 0 1,-4 0-770,4 0-181,-5 0 164,3 0 1,-6-1-1280,0-3 1,-2 3-18,-2-4 2034,3 4 0,-10 1 0,4 0 0</inkml:trace>
  <inkml:trace contextRef="#ctx0" brushRef="#br0" timeOffset="2553">173 990 7843,'-13'4'0,"2"2"221,3 1 0,-3-4 224,3 1 0,1-3-304,-2-1 1,7-1-7,-2-3 0,6 1 0,4-5 0,-1-2 37,1-1 1,3-1-1,-2-1 1,2 1-54,-1-1 1,-1 1 0,2 0 0,0-1 8,0 1 0,-2-1 0,1 0 1,1-3 12,-2 0 1,4-5-1,-3 3 1,2 0-59,-2 1 0,3-6 0,-3 1 1,3-4-9,1-3 0,1 0 1,-1 5-1,1-1-46,-1 0 0,5-2 0,-1 0 0,-1 4 14,-1 0 1,3-1-1,0-1 1,1 1 3,0-1 1,3 1 0,-3 2 0,0 3-15,0 1 0,4-4 0,-3 3 0,2 0-21,-1 2 0,-3 3 0,2 2 0,-1 1-4,-3 3 0,3-2 0,-1 4 1,-2 1-34,-2-1 1,1 1-1,1 2 1,2-1 7,-2 1 0,-1 0 0,-2 1 1,1-2 33,-1 1 0,0 1 1,1 2-1,-1 0 26,1 0 1,3-4 0,1 0-39,-2 1 1,-1 2 0,-2 1-167,0 0 0,-3 0-678,-1 0 1,-4 0-1836,4 0 2674,-5 0 0,3 0 0,-6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2:02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50 186 7831,'-12'0'-100,"3"-4"113,1 0 1,4-6 394,-4 2 0,5-3-93,-1-1 1,4-1-107,4 1 1,-3 3 0,5 3 161,-1 0-318,-3 2 1,3 9-1,-5 4 1,0 2 64,0 1 0,0 2 0,0 1 1,0 3 31,0 1 0,0 2 0,0 4 1,0-1 5,0 1 1,4 0-1,2 0 1,0 0-108,-1-1 1,5 1 0,-2 0 0,3 0-50,1 0 0,5-2 0,1-2 0,0-3-27,0-1 0,4-3 0,-3 1 0,2-4-18,-1-2 1,-3-7 0,2 4 0,-1-2 15,-3 0 1,-1 0 0,-2-4 0,1 0 37,-1 0 0,0 0 0,1 0 57,-1 0 1,1-1-1,-1-2 1,0-2 10,1-2 0,-5 0 0,-1-3 0,0 2-33,0-2 1,-3-2 0,3-3 0,-2-2-73,-2 2 1,-2-3 0,-1 0 0,0-1-6,0-3 1,0 3-1,-1-2 1,-2-1-1,-1-1 0,-6-2 0,2 1 0,-3 2 65,-1 2 1,-1 0 0,1-2 0,-2 3 8,-2 1 1,2-2-1,-3 2 1,4 0 106,0 0 0,-3 1 0,-1 5 1,1 0-3,-2-1 0,4 1 1,-4 1-1,2 1 11,-1 2 0,-4 5 0,5-2 0,1 0-126,1 1 1,0 0 0,-1 4-56,-2 0 0,1 0 0,4 0-45,-1 0 1,5 4-127,0 0 0,3 1 0,-1-4-324,0 3 1,1 2 0,2 3-317,-1-1 1,0 1 0,4 3-680,0 1 1514,0-1 0,5 6 0,2 1 0</inkml:trace>
  <inkml:trace contextRef="#ctx0" brushRef="#br0" timeOffset="749">149 223 7722,'-12'0'-373,"1"-1"0,1-2 832,2-1 0,4 0 540,-4 4-328,5 0-293,-3 0 0,6 1-209,0 3 0,0 3 1,0 6-108,0-1 0,2 0 0,0 1 0,3-1-13,-3 1 1,4-1 0,-2 0 0,0 1-27,2-1 0,-1 1 0,5-1 0,-2 0-49,2 1 0,-1-1 1,1 1-1,-2-1-2,2 0 1,0 1-1,-1-2 1,-1-2-21,2 0 0,0-5 1,-1 3-168,0-2 1,-5-1 302,4-4 1,-1-1 75,1-3 0,-1-3 0,-4-5 1,1-1-29,-1 1 1,-2-1 0,-1 1 0,0 0-50,0-1 0,0 1 0,0-1 0,0 1 8,0 0 0,0-1 1,0 1-1,0-1-38,0 1 0,-4 0 0,-2-1-7,0 1 0,1-1 0,-1 1 0,-1 1 55,0 3 1,-2-3 0,-3 3-23,0-4 0,-1 4 0,1 1-89,-1 2 1,1-3-1,0 3-268,-1 3 0,5 0-295,0 2-774,0 0 628,1 0 1,1 6 0,6 2 0,2 3 714,2 1 0,8 1 0,7-1 0</inkml:trace>
  <inkml:trace contextRef="#ctx0" brushRef="#br0" timeOffset="1460">186 335 7845,'-12'-6'-2,"5"4"1,2-5 239,-1 1 1,5 1 53,-3 1 0,2 1 7,2-5 0,2 5 149,2-1 0,-3 4-263,3 4 0,-2 3 0,-2 5-81,0 0 1,0-3-1,1-1 1,2 2 0,1 1-1,0 0-157,2-3 1,-4 2 0,7-5-148,0 2 1,-2-4 0,1 1 45,2-3 1,-3-1 0,0-1 0,0-3 116,0-5 1,-5 3-1,2-3 1,-2 0 13,-2-2 1,0-2-1,0 1-29,0-1 0,-6 2 0,-2 2 0,-3 2-269,-1 1 0,3 1 0,1 2 0,-1-1 321,-3 1 0,0 2 0,0 1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2:06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224 174 7828,'7'-12'-141,"-2"1"389,1 3 0,-5 1 41,3 3 0,-1-3-2,1-6-1,-2 5 575,2 0-547,-3 0 1,-1-1-170,0 1 1,-1 5 0,-3-1-48,-5 3 1,-2 1-1,-1 1-43,0 3 0,-1 3 1,1 4-1,-1-1-81,1-2 0,0 0 1,-1 5-1,1-1 14,0 1 0,-1 0 0,2 2 1,1 2 33,2-2 0,0 0 0,-3 2 0,1 3 13,2 4 1,4-3-1,-3-1 1,0 2-17,0 2 1,4 0 0,-1 1 0,3-1-7,1-4 0,0 0 1,0-5-1,0 1-26,0-1 0,1-1 0,3-1 0,5-2 36,2-3 0,1 3 0,1-4 1,-1 0-25,0-3 1,1 1 0,-1-1 0,2-1 25,2-1 1,-2-2 0,3 0-1,-2-2 20,1-2 0,0-3 0,3-5 0,-1-1-38,-3 1 0,3-2 1,0-1-1,0-2-79,-1 2 0,1 2 0,-2-1 0,0-1 1,-1-2 0,-1 1 0,-2 3 0,1 1 66,-1-1 1,-4 1 0,-1 0 0,0-1 130,0 1 0,-4-1 0,2 1 0,-1-2 76,1-2 0,-1 1 0,-4-5 0,0 1 18,0 0 0,0 2 0,0-3 1,0-1-97,0 2 0,0-3 0,-2 4 1,-2 0-121,-4 0 1,-2 1 0,1 5 0,0 1-16,0 3 0,-2 2 1,-3 5-1,-1-2-28,-2-1 1,1 0-1,2 4 1,-1 1 36,-2 3 0,-3-1 0,3 5 0,2 2-108,1 1 0,0 1 0,-1 1 0,-1-1-68,1 1 1,1-1 0,1 2 0,2 1-271,3 1 1,-3 2 0,4-3 0,0 2-526,3-2 1,3-1 0,1-2 972,0 1 0,5-1 0,2 0 0</inkml:trace>
  <inkml:trace contextRef="#ctx0" brushRef="#br0" timeOffset="758">274 187 8508,'-6'-7'1024,"5"1"1,-6 5-614,3-3 0,1 2-299,-5-2 0,4 3-108,-5 1 0,5 1 0,-4 2-29,-2 1 0,3 6 0,-1-2 1,0 3-1,0 0 0,1 0 0,0 0 1,0 3 33,-3 0 0,3 1 0,1 0 0,-1 3 3,0 1 1,4-2 0,-2 2 0,0 0-3,1 1 1,0-5-1,4 1-10,0-2 1,6-2 0,2-1-21,3-2 1,1 0 0,2-5 0,1-1-3,2-1 0,-1-4 0,-3-1 0,0-2-16,4-2 0,-2-1 0,4-6 0,-1-1-26,-3-2 1,-1-3-1,-1 2 1,-2 0 0,-3 0 1,2 0 0,-6 3 0,-2-2 32,0 2 1,-2-3 0,0 2 0,0 1-4,0 1 1,-4 6 0,-2-1 0,-1 0 42,-2-2 1,-2 2 0,-2 3 0,1 0 52,-1 3 1,1 2 0,0 1-1,-1 0 125,1 0 1,-1 0 0,1 0-231,0 0 0,3 1-311,1 3 0,5-1 0,-1 5-143,3 2 0,2-3 0,2 1 496,1 2 0,11 1 0,-1 1 0</inkml:trace>
  <inkml:trace contextRef="#ctx0" brushRef="#br0" timeOffset="1464">249 323 7934,'0'-8'546,"0"0"1,0 3 4,0-3 0,0 4 205,0-4-157,0 5-344,0-8 0,-4 11-262,0 0 1,-5 1-18,5 8 0,-4-1 0,4 4-42,1 1 0,0-5 1,1 0 57,-3 2 0,1-3 0,4 1-34,0 2 1,2-5 0,0 1 7,3-1 1,4-2 49,-1 5 1,-1-5-22,2 1 0,-3-4 1,4-3-1,-2-2 1,1-2-1,-1-1-85,0 1 1,-5 0 133,1 3 0,-3-3 11,-1-6 0,5 5-2,-1 0-1249,0 5-651,-4-8 1847,0 10 0,0-5 0,0 6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2:13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74 118 7779,'-13'0'-84,"1"0"1,0 0 205,-1 0 0,5 0 2087,0 0-1824,5 0 1,-1 0-156,8 0 1,3 1-140,5 3 1,-1 3 0,-1 5-35,-2 1 1,-5-1 0,2 1 0,0-1-53,-1 0 1,0 5 0,-4-1-1,0 0-52,0-3 1,0 0 0,0-1 19,0 0 0,0-3 0,1-2-30,3-2 1,-2-2-1,3-7-146,1-4 0,-5-4 0,5 0 1,-2 0-32,0-1 1,1-3-1,-2-1 1,1 2 90,-1 1 0,3 2 0,-2 0-8,-2-1 1,1 6 314,1 3 1,-2 4-2,2 4 1,-1 2 0,-1 3-1,2 0-12,-1 0 0,3 2 0,-1 2 0,1-1-29,-1 1 1,5-5-1,-2 0 1,3 0-68,2-1 1,-1 3 0,0-6 0,1-1 24,-1-2 1,1-1 0,-1 0 29,0 0 0,1-5 0,-2-4-26,-3-2 1,2-5 0,-6-1 0,-1 1-23,-2-2 0,-1 3 0,0-5 0,0 1-103,0 0 0,-1 2 0,-2-2 0,-3 1-213,-1 3 1,3 3-1,-3 2 1,0 3-331,1 2 1,1 0 0,-1 7 45,0 2 0,2 3 0,4 5 538,0 1 0,0 4 0,0 3 0</inkml:trace>
  <inkml:trace contextRef="#ctx0" brushRef="#br0" timeOffset="1064">545 217 7722,'-8'0'1664,"-1"0"-1217,7 0 13,-4 0-335,6 0 1,0 1-1,0 3-25,0 4 0,0 4 0,0 0 22,0 0 0,0 1 0,0-1 0,0 0 75,0 1 1,0-1 0,0 1 38,0-1 0,0 0 0,0 1 101,0-1 0,0-3-3505,0-1 527,0 0 1499,0-1 1142,0-7 0,0-7 0,0-5 0</inkml:trace>
  <inkml:trace contextRef="#ctx0" brushRef="#br0" timeOffset="1775">793 130 8092,'-9'0'810,"1"0"1,7 0-1,1 0-963,7 0 1,4 0 0,1 0 0,1 0-201,-1 0 1,-4 0-1,0 0 1,2 0-756,1 0 1108,2 0 0,-1 0 0,0 0 0</inkml:trace>
  <inkml:trace contextRef="#ctx0" brushRef="#br0" timeOffset="2485">805 229 9380,'-5'0'349,"5"0"1,5-4-1,8 0 1,-1 0-476,0-2 0,2 5 0,1-3 1,2 1-148,-2-1 1,-1 2 0,-2-2-1,0 3 273,1 1 0,-1-6 0,1 0 0</inkml:trace>
  <inkml:trace contextRef="#ctx0" brushRef="#br0" timeOffset="3188">1028 105 7530,'0'-12'2464,"-5"5"-1454,3-4-866,-3 9 0,5-2 1,0 8-97,0 5 0,4 2 1,0 1-1,-1 1-16,-2-1 0,3 0 0,1 1 7,-3-1 0,4 1 0,-2-1 0,0-1 3,2-3 0,-4 2 1,7-5-134,0 2 1,2-4-1,2 1-26,-1-2 0,0-8 0,1-1 0,-1-1-319,1 0 1,-5-1 0,0-3-129,2 0 1,-3-1 279,1 1 619,-5 5-129,2 1 1,-5 8-1,0 2 58,0 4 0,4-1 1,0 1-1,1 1 225,0-3 1,2 5 0,5-4-144,1 0 1,-5 3 0,0-6-156,2-1 1,1 2 0,1-1-210,1-1 0,-1-3 1,1-4-1,-2-4 1,-3-3-1,-4-2 0,-3 1-298,-1 0 0,0-2 0,0-1 0,0-2 102,0 2 1,0-3 0,-1 2 0,-3 0-108,-4 3 1,1 0-1,0 1-1428,1-1 1350,-3 1 0,3 6 0,-2 6 1,4 7-95,2 4 1,4 2 492,2-1 0,-3 6 0,5 1 0</inkml:trace>
  <inkml:trace contextRef="#ctx0" brushRef="#br0" timeOffset="3189">1437 204 8760,'-7'-1'1039,"3"-3"1,4-2 0,4-3-876,5 0 1,2 7-1,1-4-75,0 1 0,1 3 0,-1-2 0,1 3-250,-1 1 0,-4 0-26,1 0 1,-7 1-1,2 3 104,-2 5 1,-4 2 0,0 1-1,-4 0 121,-1 1 1,-1-1 0,-3 1 0,1-1 87,2 0 1,0 1 0,-3-1 171,3 0 1,-2-3 432,6-1-431,0 0 1,9-1 0,3-3-169,3-2 1,2-6 0,-1-2 0,1 1-309,-1-1 0,-4 1 0,1 2-569,0-1 0,2-5 0,0 4-1601,-2-2 2346,2 4 0,-5-8 0,7 4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2:20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75 7752,'-6'-7'59,"-1"-3"1,-4 5 0,2-1 202,0 1 1,5-3-1,-4 4-68,-2 1 0,3-3-208,-1 2 0,1 6 1,-1 6 28,4 3 1,-2 1 0,2 1-1,2 0-27,0 4 0,2-2 0,0 6 0,0 1 57,0 1 1,0 1 0,0-2 0,0-3-48,0-1 0,4 0 1,2-5-1,-1 1-214,1-3 1,3-2 0,-2 0-1117,0-1 412,4-5 920,-9 3 0,3-12 0,-5-1 0</inkml:trace>
  <inkml:trace contextRef="#ctx0" brushRef="#br0" timeOffset="769">1 236 7960,'8'0'153,"0"0"1,1-1 0,3-2-203,0-1 0,-3-2 0,-1 4 23,2-3 1,-1 0 251,-1 1 76,3 2 0,-9-2-9,2 8 0,-3 3-39,-1 6 0,0-5-101,0 0 1,2 1-153,2 3 1,-1-5-129,5-3 1,-4-1-371,4 1 379,1-3 0,-3 3 0,-1-8 92,-4-4 1,-1 1-1,0-1 1,-1-2-1,-4-1-172,-3-1 1,3 3-1,-1 3-735,1 0-356,3 2 1289,-3 4 0,10 0 0,2 0 0</inkml:trace>
  <inkml:trace contextRef="#ctx0" brushRef="#br0" timeOffset="1481">298 174 7698,'-12'0'-103,"-1"0"0,5 0 0,1 2 263,2 2 1,1-2-5,4 7 0,0-5 1,1 4-7,3 2 1,-2-3 0,3-1 109,1 0 0,-4 2 91,7-4 1,-7 2 15,2-2 1,-1-3-132,1 4 1,-2-5-238,2-5 0,-3-1 1,1-7-226,2 1 1,-3 3 0,5 1-107,-1-1 0,-3 2 0,3 0 1,-1 0-692,0 0 1023,6 4 0,-3-8 0,5 4 0</inkml:trace>
  <inkml:trace contextRef="#ctx0" brushRef="#br0" timeOffset="2192">683 75 10622,'-7'1'237,"2"3"1,4 5-155,1 2 0,0 1 0,0 2 0,0 1-260,0 2 0,0 3 0,0-2 0,0 0-170,0 0 0,0 3 0,0-5 0,0-1-348,0-1 0,0-2 0,0 1 695,0-1 0,6-5 0,1-1 0</inkml:trace>
  <inkml:trace contextRef="#ctx0" brushRef="#br0" timeOffset="2193">844 174 7818,'-9'2'-711,"1"0"1612,-2 2 0,4 1 355,-3-5-1107,1 5 1,0 1-1,1 3-983,1-1 0,2-3-673,4 3 1507,6-5 0,-5 2 0,5-5 0</inkml:trace>
  <inkml:trace contextRef="#ctx0" brushRef="#br0" timeOffset="2194">844 1 7934,'-20'0'0,"4"0"266,2 0 0,2 0 0,1 1-143,2 3 1,0-1-318,5 5 0,-1 0 0,7 5 0,2-2-392,4-3 0,3 3 586,2-3 0,5 3 0,1 2 0</inkml:trace>
  <inkml:trace contextRef="#ctx0" brushRef="#br0" timeOffset="2905">918 100 7818,'-8'0'93,"-1"0"618,0 0 0,2 1 1,0 3-176,2 5 1,0-3-1,7 3-519,2 0 0,-1 2 0,4 2-161,-2-1 1,3-4-352,-4 1 0,6-2 160,-2 1 1,-1-3 140,2-5 0,-1-5 1,4-3 112,1-3 1,-5 2 0,0 1 179,2-2 1,-3 3 87,1-1 2,0 5-70,5-2 1,-7 10 0,-1 4-33,-4 2 1,-1-3 0,1-1 0,2 0 8,1 0 0,2 1-70,-2 4 1,-1-5-1,4-1 1,-1-2-210,1 0 1,-3 0-32,5-4 1,-2-5-1,2-4 123,-1-2 0,-5 3 1,1 0-1,-2-2 32,-2-1 0,0-1 384,0-1-265,0 1 1,-2 5-279,-2 3 0,3 4 0,-3 4-99,2 4 1,2 3-1,2 2 317,2-1 0,3 1 0,5-1 0</inkml:trace>
  <inkml:trace contextRef="#ctx0" brushRef="#br0" timeOffset="3620">1302 174 7818,'-12'-1'288,"1"-3"150,3-5 0,-2 2 0,4-1-96,0-1 0,1-1 0,-1 0-79,0 2 1,-4 5-78,2-1-281,3 3 1,-1 2 0,6 3 19,0 5 0,0 2 93,0 1 0,0-4 0,1-1-6,4-1 1,1 2-79,7-4 1,-5 0-1,-1-2-298,-1 2 1,-1-3 162,-1 3 1,-1-2-1,4-1 86,-2 3 1,1-3-115,-2 4 1,-1 0-160,5-1 0,-4 0 1,3-2-1,0 0 388,0 3 0,1-1 0,4-4 0</inkml:trace>
  <inkml:trace contextRef="#ctx0" brushRef="#br0" timeOffset="3621">1414 112 7813,'-13'0'962,"1"0"1,4 0 152,-1 0-679,7 0 1,-4 6-262,6 2 1,0-1-151,0 1 0,2-1 0,0 3-88,2-2 0,2-5-20,-2 1-51,-2-3 0,7-6 0,-3-4-115,1-2 0,-5-1 0,4 0 0,-1-1-274,4 1 1,-3 1 522,3 2 0,5-7 0,5 2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2:27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62 236 7777,'-6'-12'601,"5"4"-212,-3-1 0,1 1 228,-1-4-466,3 5-386,-10-4 140,4 9 0,-1 2 0,1 9 69,1 2 0,2-3 1,4 0 31,0 2 1,0 1 0,0 1-44,0 1 1,1-5-75,4 0 0,-3-5-222,7 1 1,-5-3 141,4-1 0,-5-1 0,2-2 6,1-1 1,-5-1 245,3 0 0,-2 3 287,-2-7-192,0 7 0,1-4 1,2 8 124,1 2 1,1-2-199,0 7 1,-3-7-122,7 3 0,-7-3 0,4 1-152,-1 1 0,-2 0 0,4-5 0,0-2-40,0-1 0,-3-4 0,3 2 1,-2-1 48,-2-2 0,3 2 0,-2-1 0,-2-2 189,0-1 0,2-1 1,0-1 144,-1 1 1,-2-1 702,-1 1 239,0 0-867,0 5 0,0 7 0,0 8-101,0 3 1,0 1 0,0 1-1,0-1-104,0 1 1,0-1-1,0 0-233,0 1 0,0-1-1077,0 1 187,0-1 877,0-5 1,2-3-1,0-8 1,4-3 135,1 0 1,-3-4 0,3 3 225,-2-3 1,3-2 0,-2 2 0,-1 2 191,1 0 0,0 7 0,-4-4 700,2 1-391,1 3-552,-5-3 1,0 6-1,0 3 79,0 5 1,-6 2 0,-1 1 16,0 0 1,-2-3 0,3-1 71,-1 2 1,4-4-355,-1 3 44,3-1 0,1 0 0,1-1-222,3-1 1,3-2-183,6-4 1,-1 0-1,1-2-109,-1-2 0,-4 3 0,0-3 0,1 1 567,-2-1 0,-1 1 0,-1-5 0,-3 5 0,5-2 0,-1-1 0,-1 5 0,-1-3 0,3-2-177,6 2 0,-1-4 217,0 4 1,-3-5 842,-1 5 915,-5-5-1238,8 2 1,-11-4-415,0 2 0,-2 4-13,-6 5 0,0 0 0,-3 1-2,3 3 0,-3-1-12,2 5 0,2-1 1,1 3-157,0-2 1,2-4-175,4 5-2,0-7 1,1 4-1,3-6-280,5 0 0,2-6 0,1-2 200,0-3 0,-3 3 0,-1 1 182,2 1 1,-5-3 0,1 2 732,-1 0-138,-3 1 0,4 6-75,-1 0 0,-4 2-374,3 2 0,-1 1 0,0 5-356,1-2 1,5 1-371,0 3 1,2-4 0,1-1-1127,0-1 1817,1-2 0,5 1 0,1 2 0</inkml:trace>
  <inkml:trace contextRef="#ctx0" brushRef="#br0" timeOffset="740">806 87 7755,'0'-12'353,"0"0"217,0-1 1,0 5-228,0 0 0,-6-1-170,-2-3 1,1 5 0,-1 3-244,-2 3 0,-1 1 4,-1 0 0,-1 4 0,2 1 1,2 1 59,0-1 1,5 4 0,-4-4 141,-2 2 1,3 0 0,1 3-9,0-2 1,2 0-81,4 4 0,0-3 1,1-2-1,3-2 12,5-2 1,2 2 0,1 0 45,1-3 0,-1 4 0,0-2 0,1 0 0,-1 0 0,1 2 0,-1 1 0,-1 2 53,-3 2 0,-4 2 0,-8-2-213,-4-3 1,-7 2 0,-2-5 0,2 1-210,1-1 0,-2-1 0,-1-4-895,2 0 1,1 0-127,2 0 0,5-5 1284,3-4 0,8-2 0,3-1 0,5 0 0</inkml:trace>
  <inkml:trace contextRef="#ctx0" brushRef="#br0" timeOffset="1549">892 100 7755,'7'0'815,"-1"-2"29,-6-2-647,0 3 0,1-5 0,2 5-235,1-3 0,2 3-372,-2-4 1,3 4-227,5 1 0,0 0-596,1 0 1232,-1 0 0,-5 0 0,4 0 0,-4 0 0</inkml:trace>
  <inkml:trace contextRef="#ctx0" brushRef="#br0" timeOffset="2270">880 162 7755,'6'7'474,"-5"-2"1,6-5-24,-3 0 0,-1 0-138,5 0 0,-4 0-454,4 0 1,-1-1 0,3-2-277,-2-1 1,-4 0 0,5 4-709,0 0 0,-2-2 1125,1-2 0,-5 3 0,3-5 0</inkml:trace>
  <inkml:trace contextRef="#ctx0" brushRef="#br0" timeOffset="2997">1202 50 7755,'0'-8'140,"0"0"0,-4 4 49,0-5 0,-1 5-91,0-4 1,3 5-2,-7-1 0,5 3 12,-4 1 1,4 0 0,-4 0-29,-2 0 0,3 4 1,0 1-8,2 2 0,-1-4 1,3 2-1,-1 1 0,-1-3-205,1 5 1,2-4 103,-2 4 0,3-3 0,2 1 31,3 0 0,-1-2 0,4-3 3,-2 4 1,5-4-1,-3 4 36,0 1 1,4-3 0,-3 4 94,3-2 0,-3 3 0,-1-2 0,0-1 124,0 1 0,-4 4 0,2-4 154,1 1 0,-5 4-133,3-2 0,-2-3-395,-2 3 1,-6-6-360,-2 1 1,-3-3 0,-1-1 0,-1 0 0,1 0-1,-1 0 1,1-1 470,0-3 0,-1-3 0,1-6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3:46.7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53 7737,'-7'0'-107,"1"-2"-208,1-1 0,3 0 1673,-3 0-1116,3 3 1,-1-4-132,6 4 1,0 1-1,2 2 1,-1 1 11,-1 0 0,-2 3 0,1-1 0,-1 2-65,-1 2 1,0 3 0,0-2 0,0 0-43,0 0 0,0 2 0,0-3 0,0-1 29,0-1 0,0 0 0,0 0 105,0-1-98,0-3 1,0-1-120,0-6 1,0-1 0,0-4 0,1-1-11,2-2 0,-2 0 0,2 2 1,-1-1-42,1 1 1,0-2 0,-1 1 0,1 0 99,2 2 0,-3 0 1,2 1-1,1-1 28,-1 0 1,-2 1 26,3-1 1,1 4-8,1 1 1,-2 3-1,-1 3 9,0 2 0,-2 4 0,-2 1 1,0 0 25,0-2 0,0 2 1,0 0-1,0 0 53,0-2 0,0 0 0,0-1 74,0 1 1,0 0-70,0-1-188,0-3 1,0-1-1,0-6-31,0-2 1,3-4 0,0-1 0,1 1-28,-1 0 1,2-1 0,-2 0 0,1 1 66,-1 0 0,2 2 0,-2-1 0,-1 0 75,2 1 0,-3 0 0,4 1 35,-2 1-20,0 3 0,-3 0 0,0 4 0,0 3 15,0 2 0,0 1 1,0-1-1,0 1 1,3 0 1,-2 2-1,1 0 1,0-1-7,1 0 0,-2-2 0,3 1 0,1-1-16,-1 1 0,-2-1 0,4-1 0,-1-2-11,2-1 1,1 0 0,-1-3-23,1 0 0,0-1 0,-1-1 0,1-1-67,-1-1 1,0-1 0,-2-3-1,-2 0-17,-2 1 1,1-3 0,1 0 0,-2 0 71,0 2 0,-2 0 1,0 1-1,-3-1 31,0 0 1,2 1 0,-4 0 96,1 2 1,-2-1-76,-1 4 1,3 2-1,1 3 1,1 1 18,1 2 1,-2 1 0,2 0-1,0 1-26,1 0 0,1 0 0,0 1 0,0 1-128,0 0 1,0-2 0,1 0 0,2-1-234,2 1 0,2 0 1,0-2-1,1-1-56,-1-2 1,1 0 0,0 0 0,2-1 63,0-2 0,0 0 0,-2-3 0,-1-2 324,1-2 0,-1 2 0,0 0 0,-1-1-10,-1-1 0,-3 0 1,1-1-1,0 0 34,-1-2 1,1 1 0,-3-1 193,0 2 0,0 0 1,0 0-1,0 1 220,0-1 1,0 3-1,0 0 155,0-1 0,0 2-382,0-1 0,-1 3 0,-1 0-75,0 4 1,-3 2 0,1 4-1,1 0 23,0-1 0,-1 1 1,3-1-1,-2 1-66,1 0 1,1-1 0,1 1-1,0-1-89,0 1 0,0 0 1,0-1-105,0 1 0,4-4-240,1-1 1,2-3-108,0 0 1,1 0 230,-1-3 1,0-1 0,-2-4 122,-2 1 0,0-1 1,0 0 150,-2 1 0,1-1 196,1 1-27,-2 2 1,3 2 0,-3 4 44,2 1 0,-1 0 0,-1 3-174,2 1 1,0 1-1,3 0-189,-1 1 1,-2-3-383,2 0 1,0-2-1,3 1-279,-1-1 0,1 0 0,-1-4 752,1-2 0,0-1 0,-1-3 0</inkml:trace>
  <inkml:trace contextRef="#ctx0" brushRef="#br0" timeOffset="770">494 15 7737,'-3'-5'352,"1"0"1,-2 4 395,2-2 0,1 3-408,-2 3 0,3-2 0,0 4 1,0 1-43,3 1 1,-1 1 0,2 0 0,-1 1-194,-1 1 0,1 1 0,0-4 0,-1 1-47,2-1 0,-3-2 0,1 1 0,0-1-250,0-1 9,-1 3 0,6-7 3,-2 3 0,-2-6 0,0-2 0,-1-1-96,0-2 0,0 0 1,2-2-1,0 0 141,0 1 1,-1 0 0,1-1-1,0 1 89,1 2 0,-1 0 1,2 2-1,-2 0 324,-1 0 0,3 4 4,-1-2 0,2 2 0,0 2 0,-1 2-33,-1 2 1,-1-1 0,2 1 0,-1 1-145,1 1 1,-3 0-1,1 1 1,-1-1-189,2 1 1,-1-3 0,1 0-1,-1 0 1,-1 0 0,2-1-1,-1 0 1,2-2-1337,0 2 0,5-3 1419,-1 1 0,3-4 0,-1-3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28.1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 71 8111,'0'-5'183,"0"1"0,-1 3 0,0-2 604,-1 0-365,0 2-119,2-4-115,0 4 0,0-2 97,2 3 0,0 0 25,2 0 1,-2 1-64,3 1 1,-1 2-117,2 2 1,-1-2 0,-1 0-82,1 1 0,-2-1 0,2 0 0,0 1 1,-2-2 0,1 0 21,1 0 0,1 0 0,1 2 19,-1-1 1,-2-3 4,1 2 1,-1-1-57,2 1 1,-2-1 108,-2 0-82,1-1-4,-2 2 8,2-3 186,-3 0 24,0 0 1,-3 0-307,-1 0 0,0-2 0,0-1-129,-1 0 0,2 1 0,-2-1 15,0 0 0,0 2 0,-2-3 84,1-1 1,-1 1 0,1 0 0,-1 0 63,1 0 1,0-1 0,-1 2 0,1 0 25,-1 0 0,1-1 0,0 1 0,1 0 151,1 1-111,0-3 1,-2 3-156,2-2-76,1 3 1,4-2 89,1 3 0,1 0 70,4 3 0,-1-1 0,1 3 8,-1 0 1,0-3 0,1 1 0,-1 1 12,-2-1 1,1 0 0,0 0 0,0 0-24,2-2 1,-1 2 0,1 0 0,-1 0-13,1 0 1,-1-1 0,0-2 0,1 1-45,-1 1 1,-2-1 0,1 1-293,0-2 24,0 0 0,0 0-380,-1 0 1,-3 0-1181,2-2 46,-3 1 1158,0-2 1,1 2 677,1-1 0,2 1 0,-1-4 0,0 1 0</inkml:trace>
  <inkml:trace contextRef="#ctx0" brushRef="#br0" timeOffset="747">174 26 8111,'3'-4'-1312,"-2"1"1826,1 1 1,-1 0 77,-1-2 1,0 2 464,0-3-666,-3 4 0,-1-1-300,-2 4 1,-1-1-1,2 4 1,0 0 13,0 0 0,1 0 1,-2-1-1,1 2-31,1 2 0,0-1 0,-3 1 1,1-1-45,0 0 0,-1 1 0,1 1 0,0-1 1,2-1 0,-2-1 0,2 1 0,0-1-52,0 0 0,2 0 0,-2-1 0,1-1 36,2 1 0,0-1-182,-2 0 1,3-2-141,-2 3 184,1-4 1,2 2 89,1-3 0,-1-2 0,3-1 48,-1-1 0,1 2 0,-1-2 4,0-1 1,1-1-1,1 0-8,-1-1 0,0 1 0,1 0 0,-1-1-15,1 1 1,-2 0 0,1 1 0,0 1-18,-1-1 1,-1-1 0,2 0 0,-1-1 10,1 1 1,-2 0 0,2-1 42,-2 1 1,3 1 0,-2 1 143,0-1 1,-1 2 220,0-2 133,-2 4 34,0-2-393,0 3 1,0 3-67,0 1 1,-2 2 0,-2 0-56,0 1 0,-1-1 1,3 0-1,-2-1-49,-1-1 1,2 0 0,-1 3 0,0-1-35,1 1 1,-1-1 0,-1 0 0,2 1-27,0-1 0,-2 1 0,1-1-70,1 0 0,-1 0 0,3-1-335,-1-1 0,-1-1-620,1 1 0,1-2-1281,-1 2 2364,1-2 0,4 1 0,0-3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3:51.3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159 161 7322,'-4'-4'-607,"0"2"2238,4-3-747,-3 4-161,2-3-553,-2 4 1,-1 0-142,-1 0 1,1 0 0,-1 0-62,-1 0 1,-1 3 0,0 0-1,-1 1 12,1-1 0,-1 2 0,0-2 0,1-1 16,-1 1 0,0-1 0,1 2 0,-1 1 52,1-1 0,-1-2 0,1 1 26,2 0 0,1-2 19,1 2 136,3-2 0,-3-1-73,6 0 1,1 0 0,3 0-92,1 0 0,-3 0 0,0 0 10,1 0 0,1 0-202,0 0 0,-1 0 62,-1 0 1,-3 0 1,3 0 1,-2 0 40,2 0 0,-3 0 62,3 0 0,-2 0 130,2 0-3,0 0 1,0 0 8,0 0-236,-3 0-335,1 0 333,-3 0-2508,0 0 1095,-3 0 894,2 0 1,-6 0 580,2 0 0,1-3 0,-1 0 0,-1 2 0,3 0 0,-4 1 0,3 0 0</inkml:trace>
  <inkml:trace contextRef="#ctx0" brushRef="#br0" timeOffset="768">30 176 8052,'-5'0'1677,"2"0"0,3 1-1447,0 1 0,3 2 0,2 4-89,-1 0 0,0-1 1,-2 1-1,0-1-51,0 1 1,1 0 0,0 2 0,-1 0-33,-2-1 0,0 2 1,1 0-1,1 0 4,1 0 0,-1 2 0,-2-3 0,0-1-95,0 0 1,0-1 0,0 1-21,0 1 1,0 1 0,0-4-197,0 1-54,-3-4 193,2 3 84,-3-10-53,4 6 0,0-7 52,0 1 1,1 2 22,2-1 1,-1 1 33,3 1 1,-3 0 18,3 0 0,-2 0-33,2 0 1,0 0 82,3 0 0,-1-3 0,1 1-52,-1 0 0,1 0 1,0 1-1,-1-2-193,1 1 0,-1 1 1,1-1-79,0 0 0,-3-1 0,0 2-570,1-1 1,-2 1-1674,1-2 2467,-3 2 0,1-2 0,-3-1 0</inkml:trace>
  <inkml:trace contextRef="#ctx0" brushRef="#br0" timeOffset="1499">52 290 7782,'0'4'2462,"1"-1"-2223,2-3 1,1 0 0,4 0 0,-1 0-99,1 0 0,0 0 0,-1-2 0,2-1-331,1 2 0,-2-3 1,2 2-699,-1 0 0,-2-1 1,1 0-469,0 1 1356,-4-2 0,6 0 0,-2-4 0</inkml:trace>
  <inkml:trace contextRef="#ctx0" brushRef="#br0" timeOffset="2733">326 77 7529,'-1'-4'124,"0"0"468,-2 1-228,1 2 0,2-3 168,0 1-330,0 2-224,0-2 1,-1 3-179,-2 0 1,2 0 175,-5 0 0,4 0 0,-3 1 71,-1 1 1,2-1 0,0 3 0,-1-2 125,1 1 1,2 0-1,-4-1-93,1 0 1,0 1 0,1-2-40,1 1 0,-1-1-70,2 2 0,1-2 0,-2 1 90,-1 1 55,3-1-89,-2 1 1,3-1-1,0 3 73,0 1 1,0-2 0,0 1 0,0 1-17,0 1 1,-1 2 0,-1 0 0,0 2-6,0 1 0,1-1 1,1 2-1,0 2-44,-3-2 1,2 3-1,-1 2 1,1-1 8,1-1 0,0-1 1,0 0-1,-1 0-4,-2-3 0,3 2 0,-3-3 1,2 0 92,1 0 0,0-1 0,0-3 48,0 1 0,0-3-176,0 0 0,1-3 11,2 0 0,1-1 29,3-1 0,-2-1 0,1 0-51,-1-2 1,2 1-1,0 1 1,-1-1-63,-1 0 1,0-1 0,3 2-125,-1-1 1,1 1 0,-1-2-443,1 2 1,-3 1-1654,0 0 808,0-3 1479,-1-1 0,0 0 0,-4 0 0</inkml:trace>
  <inkml:trace contextRef="#ctx0" brushRef="#br0" timeOffset="3510">357 214 7782,'0'-8'196,"0"3"204,0 0 1,0 2-102,3-2 1,-2 3-176,1-3 1,-1 2 6,-1-2 1,-1 3-240,-1 0 0,0 1 0,-3 2 128,-1 1 1,2 3 0,-1 2 0,0 1 36,1 0 0,-2 0 0,2 0 1,1 1-16,0-2 0,0-1 0,3 1-38,0 1 0,0-1-75,0 1 0,3-4 1,2-1-1,2-3 0,1-2 1,-1-1-1,1-2 0,0 0 1,-2 0-322,-1 0 1,1 3 514,-3-3 68,-1 3 0,-2 2 1,0 5-26,-3 2 1,2 0 0,-2 2-1,0 0 66,1 1 0,-3 3 0,2-2 0,1 1-142,-2 1 1,3-1 0,-2 0 0,0-1-56,1-2 1,-1 0 0,3-2-93,0 1 1,1-1-483,2-2 0,-2-2 0,5-3-256,-1 0 1,2-3 0,1-2 794,-1-2 0,1-4 0,0-1 0</inkml:trace>
  <inkml:trace contextRef="#ctx0" brushRef="#br0" timeOffset="4249">417 290 7851,'-7'0'174,"3"1"1,0 0 338,1 2 1,2 0-227,-2 0 0,3-2 0,0 5-394,0-1 1,0 0-807,3 0 1,0-3 912,2 3 0,2 0 0,-3 3 0</inkml:trace>
  <inkml:trace contextRef="#ctx0" brushRef="#br0" timeOffset="4250">455 168 7782,'-4'-1'-1335,"2"-1"1335,1 1 0,1-2 0,0 3 0,0 0 0</inkml:trace>
  <inkml:trace contextRef="#ctx0" brushRef="#br0" timeOffset="4981">471 107 7689,'-5'0'627,"3"0"-337,4 0 0,3 1 1,2 1-145,1 0 0,-1 1 1,1-3-1,0 0-85,-1 0 0,1 0 0,0 0 0,-1 0-83,1 0 0,-1 0 1,1 0-89,0 0 0,-3 0 0,-1-1 82,-1-1 0,1 1 84,-2-2 0,-1 3 61,1 3 1,-2-2-1,-1 4 1,-2 1 64,2 1 0,-3 1 0,2-1 0,-1 2-6,0 1 0,2-1 0,-2 4 0,2 0 53,-2 2 1,2-3 0,-1 2 0,1 0-75,1 1 1,0 2-1,0-5 1,0 3-84,0 0 1,0-1-1,0 0 1,0-3-71,0 0 0,0 0 0,0-3-45,0 2 0,0-1 0,-1 0 47,-1-3 0,1-2-54,-2-1-11,2-3 1,0 4 0,0-5-72,-2-2 0,0 3 0,0-3-50,-2 2 1,1 0 0,-1 0-1,-1-2 135,-1 1 0,0 2 0,-1 0 0,0 0-12,1 0 0,-1 0 0,1 0 0,-2 0-148,-1 0 0,4 0 0,-1 0 0,0 0-1682,0 0 785,-1-4 1,4 3 1103,2-5 0,1 1 0,1-2 0</inkml:trace>
  <inkml:trace contextRef="#ctx0" brushRef="#br0" timeOffset="5707">661 168 11112,'3'-4'-30,"-1"1"0,3 3-363,1 0 0,-2 0-545,1 0 1,-2 0-723,2 0 1660,-4 0 0,6 0 0,-3 0 0</inkml:trace>
  <inkml:trace contextRef="#ctx0" brushRef="#br0" timeOffset="5708">646 229 7757,'-6'2'610,"1"1"785,4 0-698,-3-3 1,5 0-454,2 0 0,1 0 1,4 0-123,-1 0 1,-2 0 0,0-1-352,1-2 1,-2 2 0,2-1-883,-1 1 0,0 1-1250,0 0 2361,-4 0 0,6 0 0,-3 0 0</inkml:trace>
  <inkml:trace contextRef="#ctx0" brushRef="#br0" timeOffset="6467">1117 39 7757,'-8'0'-255,"3"0"625,0 0 1,4 1 0,-3 1-69,1 3 0,2 0 0,-2-1 0,0 0-178,1 0 1,-4-1 0,3 1-1,0 0-18,-1 0 1,-2-1 0,1 1 0,-1 0-27,-2 1 1,0-4-1,1 3 1,-1-2-113,1 1 0,-4-1 0,1-2 0,1 0 9,1 0 0,0 0-20,0 0 0,1 0 1,0-1-135,2-1 0,1 0 0,4-3 76,0-1 0,0-1 0,1 0 83,2-1 0,-2 3 1,2 0 7,0-1 0,-1 0 0,2 0 0,1 2 27,-1 1 0,-2-2 0,3 1-11,-2 0 1,3 2 84,-1 0 0,-1 1 188,1 1-131,-3 0 0,1 3 0,-3 2 94,0 2 1,1-2-1,1 0-21,0 1 1,2 0 0,-3 0 0,3-2 53,0 0 0,-1 1 0,2-2-140,1 1 0,0 1 1,2 1-1,0-2-106,-1-1 0,1 0 1,-1-2-1,1 0-133,0 2 0,-1-1 1,1-2-1,-1 0-270,1 0 1,-3 0 0,0 0-2230,1 0-608,-3 0 3211,1 0 0,-4-3 0,0-1 0</inkml:trace>
  <inkml:trace contextRef="#ctx0" brushRef="#br0" timeOffset="7234">1208 92 7624,'-4'8'546,"1"-1"1,3-2 0,0 0-188,0 1 0,0-1 0,0 0-264,0 1 0,0 0-440,0 2 0,0-3-1380,0 0 43,0-3 1682,0 1 0,3-10 0,1-1 0</inkml:trace>
  <inkml:trace contextRef="#ctx0" brushRef="#br0" timeOffset="7235">1201 1 7757,'-8'0'-7,"0"0"-87,1 0-230,3 0 1,1 0-498,6 0 821,-3 3 0,7 1 0,-3 4 0</inkml:trace>
  <inkml:trace contextRef="#ctx0" brushRef="#br0" timeOffset="7992">760 237 9783,'7'0'317,"1"0"1,0 0 0,2 0 0,1 0 0,3 0 0,3 0 0,1 0 0,4 0 180,-1 0 0,6 0 1,0 0-1,1 0-287,-1 0 1,1-1 0,2-1 0,-1-1-52,2 2 1,-6-3 0,4 1 0,-3 0-33,0-1 1,-4 1-1,-1 1 1,-1 0 10,-1 0 0,-1-1 1,-4 0-1,-2 1-38,2 2 1,-2-3 0,-1 0 0,0 1-93,-1-1 0,-2 2 0,0-2 0,-1 2-76,1 1 0,-3 0 0,0 0-385,1 0 0,-2 0-1039,1 0-110,-3 0 801,1 0 0,-3 0 1,-3 1-26,-2 2 1,1-2 0,-2 1 824,-3-1 0,2 2 0,-4 2 0</inkml:trace>
  <inkml:trace contextRef="#ctx0" brushRef="#br0" timeOffset="9213">934 320 7699,'-5'0'711,"0"0"0,3-1-252,-3-1-370,0 1 1,0-2 86,0 3 0,2 0-177,-2 0 1,0 0 0,-3 0-14,1 0 0,-1 0 0,0 2 1,1 1-2,-1 2 0,0-4 0,-1 3 0,-2-2-15,2 1 1,1 2 0,0-3-20,0 0 1,1 2 107,-1-2 0,1 1 41,2 0 27,2-2 95,3 2 1,1-3-10,1 0 1,3 0 0,2 0-101,1 0 0,-3 0 0,0 0 0,1 0-27,1 0 1,0 0 0,1 0 0,-1 0 38,1 0 1,0 0 0,-1 0-87,1 0 1,2 0 0,0 0-88,-1 0 1,0 0-1,-2 0-52,1 0 1,-3 0-1,-1 1-99,0 2 93,2-3 72,-5 4 1,-1-3 0,-3 0-1,-1 2 5,-2-1 1,-1 1-1,-1-1 1,1 1-44,-1 0 1,-2-1-1,0 2 1,0 1-59,-1-1 0,2 0 0,-1 2 1,1-2 57,-1-1 0,1 3 0,-2-3 0,1 1 66,0 2 1,1-2 0,3 1-1,1-1 98,-1 0 0,2-2 1,0 1 111,0 0 0,2-1-5,2 3 0,3-3 0,2 0-40,2-1 0,-2 0 1,0 1-1,1 0 15,1 0 1,0-1-1,1-1-57,-1 0 0,1 2 1,0 1-1,-1-1-91,1-2 1,-1 0 0,1 0 0,0 0-131,-1 0 0,1 0 1,-1 0-242,1 0 0,0 0 0,-1 0-696,1 0 1,-3 0-233,0 0 1,-2 0 1272,2-3 0,-4-1 0,3-4 0</inkml:trace>
  <inkml:trace contextRef="#ctx0" brushRef="#br0" timeOffset="10067">950 434 7699,'-5'0'2365,"0"0"-1864,3 0 0,-2 1-296,4 2 0,4 1 0,1 3-97,2 1 1,-2 0 0,-1-1 0,-1 1-317,-1-1 1,1 1 0,0 0-1,-1-1-589,-1 1 0,-1-3 0,0 0-118,0 1 0,0-2 915,0 1 0,-4-3 0,0 1 0</inkml:trace>
  <inkml:trace contextRef="#ctx0" brushRef="#br0" timeOffset="10945">1011 449 7863,'4'1'1177,"-2"2"0,-2 1-714,-2 0 0,0 2 0,-2-2-407,0 0 1,-1 1-103,3 2 1,-2-2-1,3-2-12,-2 0 1,1-1-197,2 3 1,1-3-112,1 0 1,0-1 0,3-1-263,1 0 0,-2 0 0,1 0-220,1 0 1,1 0 846,0 0 0,1-3 0,0-1 0</inkml:trace>
  <inkml:trace contextRef="#ctx0" brushRef="#br0" timeOffset="11817">1239 389 7699,'-5'0'783,"-1"0"1,4 0 119,-3 0-185,3 0-601,-1 0 0,0 3 0,1 2 1,-1 1-1,1 0 0,-2-1-178,0 1 1,2-2 0,-4 0 0,1 1 30,1-1 0,-3-3 1,2 2-1,-1-2-2,-2-1 0,3 2 0,0 1 1,-1-1-73,-1-2 1,0 0-1,-1 0-69,0-3 0,1 0 0,0-3 20,2 1 1,2 0-1,2-2 1,-1 1 34,0 1 1,-1 2 0,4-1 0,1 0 71,0 0 0,4 1 153,-1-2 0,2 3 0,0 0 327,1 1 0,-3 1-92,0 0 0,0 0-126,3 0 0,-3 0 0,-1 1 1,0 1 221,1 0 0,-3 4-150,3-1 0,-2 2 0,2 0-106,1 1 0,0 0-294,2-1 1,-1 1 0,-1-1-221,-1-2 1,0 1 0,2-3-754,-2 1 0,1-2 7,-1 0 1,0-1-510,0-1 1587,0 0 0,2 0 0,1 0 0</inkml:trace>
  <inkml:trace contextRef="#ctx0" brushRef="#br0" timeOffset="12589">1322 396 7456,'-7'0'1436,"-1"0"-981,4 0 0,0 1 1,4 2-242,0 2 0,1-2 1,1 0-1,1 1-47,-2 1 0,1-1 0,0 1 1,0 1-155,0 1 0,-1-2 1,-1 0-1,1 1-225,1 1 0,-1-2 0,1 0-426,-1 1 0,-1-2-1755,0 1 2393,4-3 0,-3 1 0,2-3 0</inkml:trace>
  <inkml:trace contextRef="#ctx0" brushRef="#br0" timeOffset="12590">1391 396 7571,'-8'0'-272,"1"0"858,-1 0 1,3 0-1,0 1-43,-1 2 1,2-2-1,-1 4-177,-1-2 1,1 3 0,0-1-119,-1 2 1,2 0-1,-1 1 32,-1-1 1,3 1-250,0 0 0,2-3 0,2-1-97,2-1 0,1 0 0,4-3 1,-1 0 23,1 0 0,2 0 0,1 0 0,0 0-161,0 0 0,0 0 1,-2-1-1,1-1-344,0 0 1,-1-1 0,-1 2 0,1 0 546,-2-2 0,-1-3 0,1 2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06.6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31 129 7789,'-5'5'0,"-1"0"-62,1 1 0,-1 0 0,1 2 84,2 0 1,2 0 115,1 2 0,0-1 0,0 1 335,0-2-318,0 0 1,0-3-82,0 0 1,0-4-84,0-1 0,1-4 1,1-3-1,0-1-79,0 1 1,1-2-1,1 0 1,-1-1-20,0 0 0,1 2 0,-2-1 1,1 0 84,1-1 1,-1 0 0,1 2 0,0 1 26,0-1 1,-1 1 0,1-1 0,0 1 67,1 2 1,-3-1-1,3 4 25,1 0 1,-2 1 0,1 1 1,-3 3-1,1 3 1,-2 1-17,2 3 1,-2-1 0,1 1-1,0-2 65,0 0 0,-1 0 0,3-1 32,-1 1 1,-1-1-27,3 1 1,-3-4-179,3-1 0,0-3 0,1-3 0,-1-2-103,0-2 1,0-1 0,-1-1 0,0-2-160,0-1 1,-1 3 0,1-2 0,0 0 119,1 1 0,-3 0 1,2 2-1,1 1 92,-1-1 1,-3 1-1,3 0 74,-1 2 0,-1 1 91,3 4 0,-3 1 1,0 2-1,-1 3 78,-1 3 1,0 0 0,0 1-1,-1-2-25,-1 0 0,1 0 0,-2 1 1,2 2-91,1-2 0,0-1 0,0 0 1,0 0-267,0-1 0,0-2 0,0 0-360,0 1 1,1 0-1,2 0 572,2-1 0,2-3 0,0 1 0</inkml:trace>
  <inkml:trace contextRef="#ctx0" brushRef="#br0" timeOffset="741">327 75 7789,'-7'0'-229,"-1"3"1,0-1 114,1 0 0,2 1 1,0 1-1,1 0 387,0 2 1,2-2 0,-1 1 0,0 1 170,1 1 0,-1 1 1,3-1-116,0 1 1,0-3-309,0 0 0,4-3 0,1 0 1,2-1-140,0-1 1,1-1-1,-1-1 1,1-1-122,0-1 0,-3 0 0,0-2 0,0 1 16,-1-1 1,-1-1 0,-2-1 191,2 1 1,-2-1 0,0 1 0,-2-1 96,-1 0 0,-3 3 0,1 0 1,0 0 37,-2 1 1,0 0 0,-2 4-182,0 0 1,1 0 0,0 1 0,2 2 0,2 2 0,0 2 0,0 1 0,2 1 0,0 2 76,1-2 0,3 3 0,2 0 0</inkml:trace>
  <inkml:trace contextRef="#ctx0" brushRef="#br0" timeOffset="1648">411 98 7784,'-5'-2'201,"0"-1"0,2 1 72,-2 2 1,2-3 62,-2 0-179,4 1 1,-3 4-63,1 1 1,2 3-11,-1-1 1,1-1 23,1 1 1,3 0-235,2 3 1,-1-4-101,1-1 1,1-2 82,1-1 1,-2 0 0,-1-1 55,0-2 0,-2 1 0,-2-3 18,0-1 1,0 2 0,0-1 86,0-1 1,0 2 0,0-1 24,0-1 0,0 2 1,0-1 31,-3-1 0,2 2 0,-1-1 38,1-1 1,1 1-67,0 0 1,0 0 25,0-2 1,0-1 32,0 0 0,0 3-150,0 0 49,0 4 1,0-2 92,0 6 1,0 1-1,0 3 1,0 1 38,0 0 0,2-1 0,1 1 0,-1 0-37,-2 2 1,3-1 0,-1 1 0,1-1-14,0-2 0,-2 1 0,3-1 0,-2 1-142,1 0 0,2-1 1,-2 1-30,1-1 0,-1-2 1,1-2-13,-1 0 1,1-2 0,-2 2-33,3-2 1,0-2 102,0-2 1,0-1 56,2-4 1,1 1-27,0-1 0,-1 1-37,1-1 1,-3 3 0,-1 0-39,-1-1 1,3 2 0,-4-1-11,0-1 1,-1-1 0,-1-1 0,0 1-1,-1 0 183,-2 2 0,0 2 0,-3 5 1,2 1 171,0 2 0,-1 0 1,3 2-1,0 1 0,1 0 1,2-1 100,2 1 0,-2-2 0,4 0 1,2-1-476,2-2 1,0 2-1,2-2 1,-1-2-477,0 0 0,4 2 1,-3-1-1,1 0-1592,-2-1 2165,-1-1 0,2-4 0,1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11.1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 7 7788,'-8'0'-116,"1"0"0,2-1-591,0-1 0,4 1 707,1-1 0,0 2 0,2 2 0,2-1 0,1 2 0</inkml:trace>
  <inkml:trace contextRef="#ctx0" brushRef="#br0" timeOffset="874">27 99 7698,'-4'4'-105,"-3"3"0,3-3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14.0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77 206 7783,'-8'-4'217,"3"3"0,1-4 211,0-1 0,-1 2-163,3-2 0,-3 1 1,2-2 0,0 3 0,1 0-42,0 1 1,-2 2-470,2-2 0,0 3 0,-2 0-88,0 3 1,1 1-1,1 4 455,0-1 1,-3 1 0,2 0-118,2-1 1,0 1-1,1-1-2,0 1 1,0 0-7,0-1 0,0-2 0,1 0-167,1-2 1,2-1-1,4-2-21,0 0 1,-1-3 0,1-1 0,-1-1 30,-2 0 0,0 2 0,-1-1 210,0 1 1,0-3 76,1 1 64,-1 1 1,-5 4 0,-2 5 3,-2 2 1,1 1-1,0 0 1,0 1-9,-1 2 1,1-1 0,-2-3 0,2 2-53,1 1 1,0-2 0,3 2 0,0-1-104,0-2 1,0-1-1,0-1 1,0 1-132,0 0 0,1-1 1,2 0-202,2-2 1,1 2 0,2-2 0,0-2-87,-1 0 1,-2-1 0,0 0 0,1-1 63,1-1 0,0 0 0,-1-2 0,-2 0 322,-1-1 0,3 0 0,-2-2 0</inkml:trace>
  <inkml:trace contextRef="#ctx0" brushRef="#br0" timeOffset="929">130 251 8334,'-4'4'982,"0"0"-1362,4 4 1,0-3-1005,0 0 1384,0 0 0,4-1 0,0-1 0</inkml:trace>
  <inkml:trace contextRef="#ctx0" brushRef="#br0" timeOffset="1944">176 168 7783,'-5'-3'28,"-1"1"1,4-1 19,-3 3-581,3 0 533,-1 0 0,3 4 0,0 0 0</inkml:trace>
  <inkml:trace contextRef="#ctx0" brushRef="#br0" timeOffset="2863">274 153 7738,'-7'0'346,"3"0"1,-2-1-17,3-2 0,1 2-244,5-1 0,-1 1-394,3 1 0,0 0 0,2 0-357,1 0 0,-3 0 665,0 0 0,0 0 0,3 0 0</inkml:trace>
  <inkml:trace contextRef="#ctx0" brushRef="#br0" timeOffset="2864">282 183 7783,'-5'4'942,"0"-1"-894,3-2 0,0-1-14,4 0 0,0 0-126,3 0 0,0 0-543,3 0 0,-1 0 635,1 0 0,3 0 0,1 0 0</inkml:trace>
  <inkml:trace contextRef="#ctx0" brushRef="#br0" timeOffset="3595">632 54 8661,'-4'0'365,"0"1"1,3 0-227,-1 2 1,0 2 0,-2-2-106,1 1 0,-3-1 1,1 2-1,0 0 8,0-1 0,0 2 0,-2-2 0,-2-1 13,-1 0 1,4 3 0,-2-4-1,2 0-59,-1-1 1,-1 1 4,1 1 1,2-2 0,0-3-68,2-3 1,1 1 0,2-2-187,0 1 1,0-2-96,0-1 1,0 3 136,3 0 1,1 1 201,4-1 1,-4 0 0,-1 4 129,1-2 1,0 1 64,4 2 1,-3 0-1,-1 1 77,-1 1 1,3 0-123,-1 3 0,-1-3 0,1 1-7,-2 0 1,3 1 0,-2 2-48,0-1 1,2-3-1,-2 2 1,-1 1-9,0-1 0,1-2 0,-2 3-71,3-2 0,0 2 1,0-2-188,1-2 0,-2 3 0,1-2-342,1 0 0,1-1 0,0-1-537,1 0 1,-3 0 1056,0 0 0,0 0 0,3 0 0</inkml:trace>
  <inkml:trace contextRef="#ctx0" brushRef="#br0" timeOffset="4328">738 107 7783,'-5'0'-142,"0"0"-758,-1 0 2062,3 0-491,-1 0-491,4 0 1,0 3-187,0 2 1,0 2-316,0 1 0,0-3-980,0 0 542,0 0 759,4-1 0,-3 0 0,2-4 0</inkml:trace>
  <inkml:trace contextRef="#ctx0" brushRef="#br0" timeOffset="4329">753 54 7783,'-7'0'135,"-1"0"1,3-3 342,0 1-553,0-1 0,2 3 1,3 0-410,4 0 0,0 1 484,1 2 0,-3 1 0,1 3 0</inkml:trace>
  <inkml:trace contextRef="#ctx0" brushRef="#br0" timeOffset="5058">837 84 7853,'-7'0'603,"2"0"0,5 0 0,5 0-744,2 0 1,1 0 0,-1 0 0,1 0 0,0 0 0,-1 0 0,1 0 0,-1 0 0,1 0 140,0 0 0,-1 0 0,1 0 0</inkml:trace>
  <inkml:trace contextRef="#ctx0" brushRef="#br0" timeOffset="5059">982 8 7783,'-1'-4'-187,"-2"1"0,2 3 1571,-5 0-794,5 0 0,-5 0-430,3 3 1,1 1 0,2 4 0,0-1-32,0 1 1,0 0-1,1-1 1,0 1-326,2-1 0,0-2 0,-1 0 0,1 1-238,2 1 1,-4-2 0,3-1 0,-2 1-969,1-1 1402,-1-2 0,2 4 0,0-1 0</inkml:trace>
  <inkml:trace contextRef="#ctx0" brushRef="#br0" timeOffset="5797">518 191 7782,'-8'0'-383,"1"0"-99,-1 0 1726,0 0-1033,4 0 1,2 0-1,4 0 92,3 0 1,3 0 0,1 0 0,2 0-8,1 0 1,1 0 0,4-1 0,2-1-74,0 0 1,1-1 0,1 2 0,0-1-28,3 0 1,1-1 0,4 1-1,-1-1-9,0 2 0,0-3 1,1 2-1,0 0-161,-3 1 0,-2 1 0,-3 0 1,-1 0-37,1 0 1,-3 0-1,-2 0 1,-3 0 0,0 0-1,0 0 1,-1 0 0,-1 0-10,1 0 0,-3 0 0,2 0 0,0 0 56,-1 0 1,2 0 0,-1 0 0,-2 0 24,-1 0 1,2 0-1,1 0 1,-2 0-40,-1 0 1,0 0 0,-1 0 0,1 0-109,0 0 0,-3 0 1,0 0-789,1 0-623,-3 0-229,1 0 692,-4 0 1,-4 0 1032,-1 0 0,-5 0 0,-2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22.3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190 16 7137,'-4'-1'1418,"1"-2"0,2 3-1033,-2-3 1,1 2-137,-3 1 0,0-2-224,-2-1 0,1 1 0,1 2-125,0 0 1,-2 0 0,-1 0 61,1 0 1,-1 0 0,0 0 0,1 0 111,-1 0 0,3 0 0,0 0 70,-1 3 1,-1-2-155,0 1 0,2-1 29,0-1 0,3 1-130,-1 2 135,3-3 16,0 4 0,0-2-31,3 1 0,-1-1 0,3-2-7,1 0 1,-2 0 0,1 0-17,1 0 1,1 1-1,0 1 21,1 1 1,-3-1 0,0-2 0,1 0 26,1 0 1,0 0-1,1 0-33,-1 0 1,-2 0-1,0 0-28,1 0 0,-1 0 140,0 0-61,-4 0 1,3 1-47,-4 1 1,0 0-1,-1 2 1,-2 1-45,-2-1 1,1-2-1,-1 3 1,-1-1-14,-1 0 1,0-1 0,-1 2 0,1 0 38,-1-1 1,0 2 0,1-3 0,-1 1 11,1 2 0,-2-1 1,0-1-1,-1 0 36,0 0 0,4-1 1,1 1-1,-1 0 82,0 0 1,1-2-87,0 1 0,0-2-16,0 2 0,3-2 123,4 1 1,0-1 48,3-1 0,0 0-67,3 0 1,-1 0 0,1 0 17,0 0 1,-3 0-1,0 0-71,1 0 1,0 0-1,2 0-43,0 0 0,-1-2 1,1-1-68,-1 1 0,1 2 1,0 0-260,-1 0 0,1 0-341,-1 0 1,1 0-2166,0 0 2807,-4 0 0,-1-4 0,-3 0 0</inkml:trace>
  <inkml:trace contextRef="#ctx0" brushRef="#br0" timeOffset="780">205 160 7763,'-3'-4'180,"1"1"579,-3 3-625,3-4 0,-2 3-55,2-1 0,1 2 74,-2 2 18,2-1 0,1 6 124,0-2 0,0-1-108,0 1 1,0-2-195,0 2 0,0 0-191,0 3 0,0-3 0,1-1-177,2-1 1,-2 1 0,2-3-488,0 2 0,-1 0 862,3-3 0,-3 0 0,1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24.3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91 7782,'-5'0'225,"-1"0"130,1 0 0,0 0-91,0 0 1,3 0-102,-3 0 0,3 1 0,0 1-163,4 0 0,2 4 0,4-2 0</inkml:trace>
  <inkml:trace contextRef="#ctx0" brushRef="#br0" timeOffset="749">90 144 7615,'-8'0'1130,"4"0"0,1 0-1142,3-3 1,0 2 0,3-1-293,2 1 1,2 1-462,0 0 0,-2 0 202,1 0 0,-4 0 563,3 0 0,-3 3 0,1 1 0</inkml:trace>
  <inkml:trace contextRef="#ctx0" brushRef="#br0" timeOffset="1499">75 183 7774,'-8'0'1068,"4"0"-798,0 0 1,5 0 0,2 0-343,2 0 0,2 0 1,0 0-1,1 0 0,-1 0-1712,1 0 1784,0 0 0,-1 0 0,1 0 0</inkml:trace>
  <inkml:trace contextRef="#ctx0" brushRef="#br0" timeOffset="1500">166 160 8205,'-8'3'721,"4"-1"1,1 2-646,-1-1 0,3 3-134,-1-1 0,-1 2-292,0 1 1,0-1-1296,3 1 1645,0-4 0,4 3 0,0-3 0</inkml:trace>
  <inkml:trace contextRef="#ctx0" brushRef="#br0" timeOffset="2247">128 0 7513,'-7'1'467,"2"1"1,2 0 0,2 2-377,-2 0 0,2-1 1,-1 0-145,1 2 1,1-1 0,0 1 0,-1 0-137,-1-1 1,1 3-580,-2-2 1,2-1-180,1 1 947,0-3 0,4 1 0,0-3 0</inkml:trace>
  <inkml:trace contextRef="#ctx0" brushRef="#br0" timeOffset="2248">166 8 8896,'-5'0'270,"0"0"1,2 0 0,-2 0-124,-1 3 0,2-1 0,-1 3-95,-1 1 0,3-2 1,-1 0-1,2 0 106,-1 1 1,1-3 17,2 3 1,0-2-86,0 2 1,3-4 0,2 2-86,2-2 0,0-1 0,1 0-430,0 0 0,-1 0 0,1 0-611,-1 0 0,-1 0 1035,-1 0 0,-4-4 0,3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29.1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122 38 7792,'-8'0'-70,"1"0"1894,-1 0-1113,4 0-207,1 0-280,3 0 0,0 4-132,0 1 0,-3 1-106,0 2 0,0 0 0,1-1 3,0 1 1,-3-1 0,1 0-74,0-2 1,2 2-162,-3-2 0,-1-1 50,-1-2 1,2 1 0,0 0 123,-1-1 1,2-2 0,-1 0 1,-1-3 0,1-1 30,0-4 0,4 1 0,-2-1-42,2 0 1,1 3 0,0 0 43,0-1 1,0 2 0,1 0 28,2 1 1,-2-2 127,4 2 1,0 0 0,1 1 229,-1-1 1,0 1 72,2 2 1,1 0-124,-1 0 0,1 1-156,0 1 0,-3 0 1,0 3-106,1 1 0,-2-2 0,1 0-180,1 0 0,-2 2 26,1-1 1,-2-2 0,1 0 0,0 0-400,0 0 0,-1-1 0,1-1-657,0 1 0,-1-1-423,0 2 1594,-3-2 0,7 2 0,-3 1 0</inkml:trace>
  <inkml:trace contextRef="#ctx0" brushRef="#br0" timeOffset="1004">190 122 7841,'-4'0'838,"1"0"1,3 1-1,0 1-1000,0 3 0,0 0 0,0 0-267,0 1 1,0-2-282,0 1 1,1-1 709,1 1 0,-1-1 0,2-4 0</inkml:trace>
  <inkml:trace contextRef="#ctx0" brushRef="#br0" timeOffset="1887">190 53 7866,'-7'0'205,"-1"0"0,3 0-649,0 0 77,3 4 0,0-3 367,4 1 0,3 2 0,2 1 0</inkml:trace>
  <inkml:trace contextRef="#ctx0" brushRef="#br0" timeOffset="1888">289 91 7892,'-7'0'1097,"-1"0"-297,0 0-402,4 0 1,2 0-87,4 0 0,2 0-373,4 0 0,0 0 0,-1 0-431,1 0 0,-3 0 1,0 0-787,1 0 0,1 0 1278,0-3 0,1 2 0,-1-2 0</inkml:trace>
  <inkml:trace contextRef="#ctx0" brushRef="#br0" timeOffset="1889">456 0 7653,'-5'0'828,"0"0"0,4 1-429,-2 2 1,2-2-217,1 4 0,0 0 1,0 3-1,0 0-79,0-1 1,1 2 0,1 0 0,1 1-186,1-1 0,-1 2 1,2 0-1,0-2-514,-1-1 1,1 0 0,-3-1-589,3 1 0,-1-3 1183,-2 0 0,2-6 0,0 0 0</inkml:trace>
  <inkml:trace contextRef="#ctx0" brushRef="#br0" timeOffset="2611">517 23 8542,'-4'1'1088,"2"1"0,-2 0-1102,2 3 0,-3 0 1,1 3-6,0-1 1,1-1 0,-1-1 0,0 1-13,0 0 0,1-1 0,-1 0 97,1 1 0,-1-1 273,2 0 0,2-4 0,0 2-110,4-2 1,3-1 0,0 0 0,2 0-130,1 0 1,-1 0 0,3-1 0,0-1-338,0 0 1,-3-1-1,2 3 1,-1-1-840,0-1 0,0 1-989,-2-2 2065,-4 2 0,0-2 0,-4-1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33.1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 99 9650,'-4'4'490,"1"1"0,2-1 0,1 1-1279,0 1 0,0-2 789,0 1 0,0 0 0,0 3 0</inkml:trace>
  <inkml:trace contextRef="#ctx0" brushRef="#br0" timeOffset="2042">358 39 7682,'0'-5'309,"0"-1"1,-1 5-1,-1-3-192,-1 1 1,1 1-1,1-2 52,-1 1 1,1-1 0,-3 3 77,1-2 1,1 1-1,-3 2-150,-1 0 1,2 0-1,-1 0-135,-1 0 1,2 0 0,-1 2-1,0 1 19,0 2 0,-1 0 0,1 2 72,-2 1 1,2 0 0,1-1 0,0 1 48,3-1 0,-3 1 0,2 0 1,0-1-31,1 1 1,1-3-111,0 0 1,3-1-84,3 1 1,0-1-1,2-5 1,-1-2-155,-2-2 0,1 1 0,0-1 0,-1-1 42,1-1 1,0 2-1,-2 0 1,2-1 211,-1-1 0,-3 0 0,2-1 161,0 1 1,1 2 299,-3-1 136,1 5 1,-3-2-170,0 6 1,0 1-1,0 4-185,0-1 0,0 1 0,1-1 1,0 1-158,2 0 1,0-3 0,-1 0-1,1 0-389,2-1 0,-3 3-341,3-2 1,-1-1-1,2 0-1575,-1 0 2240,1-2 0,1-2 0,1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36.5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38 7663,'0'-4'1181,"0"1"-217,0 3-670,0 0 1,0 3-1,-1 1-583,-1 1 1,1-1 0,-3-2-156,1 3 0,2 0 0,-2-1-535,-1-1 979,3 3 0,-5-2 0,1 4 0</inkml:trace>
  <inkml:trace contextRef="#ctx0" brushRef="#br0" timeOffset="801">122 137 7337,'-7'0'1604,"1"3"-1480,1-1 1,4 4-98,-2-1 0,2 2-120,1 1 0,0-1-312,0 1 1,0-1-208,0 1 1,3-3 611,-1 0 0,4-3 0,-1 1 0</inkml:trace>
  <inkml:trace contextRef="#ctx0" brushRef="#br0" timeOffset="1536">107 92 7893,'-5'0'588,"0"0"1,4 0-1078,1 0 0,1 0 489,4 0 0,0 3 0,3 1 0</inkml:trace>
  <inkml:trace contextRef="#ctx0" brushRef="#br0" timeOffset="2517">213 61 7679,'-7'0'460,"2"0"0,1-1 1,0-1 0,1 1 557,0-2-88,2 3-123,-2 0-495,3 0-397,0 0 0,3 0 17,-1 3 0,4-2 0,-2 2 0,1 0-5,0-1 1,0 1 0,2-2 0,-1 0 73,-1 2 0,0 0 0,3-1 32,-1 0 0,1 1 1,-1-2-1,-1 1-19,-1 0 0,0 1-16,2 0 0,1-2 22,0 1 1,-3-1 302,0-1 123,-4 4 132,3-4-214,-4 4-418,0-4-14,0 0 1,-1 2 125,-2 1 1,2-1-1,-3-1 22,0 2 1,1-2 0,1 2 0,-1 0-37,-1-1 1,-1 1 0,-1-1 0,1 1-3,-1-2 1,0 3 0,-2-1-24,0 1 0,1-2 0,-1 1-510,1 1 1,2-3-487,-1 1 1,4 2-1621,-3-2 2597,3 1 0,2-3 0,4 0 0</inkml:trace>
  <inkml:trace contextRef="#ctx0" brushRef="#br0" timeOffset="3273">442 23 7699,'0'-5'1035,"-1"1"-189,-2 0 0,2 1 703,-1 1 12,1 1-1127,1-3 1,1 4 0,0 1-286,2 2 1,0 1-1,-3 4 1,0 0 0,2 1-1,1 1 1,-2 0 0,0-1-1,-1 0 1,0 1 0,1 1 53,1 0 1,-1-2 0,2 3 0,-2-1-206,-1-2 0,0-1 0,0 0-271,0 0 0,2-1-657,1 1 1,-1-3-2336,-2 0 1304,0-3 1961,0 1 0,4-6 0,0-2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5:12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0 247 7964,'5'-11'230,"-4"1"1,4 0 220,0 3 0,-3-2-165,5 1 1,0 4-164,4 0 0,-1 4 0,-3 5 0,-2 6-1,-1 5 0,-2 4 0,1 3 0,-2 2-149,-1 4 0,0 1 1,-1-1-1,-1 0 34,-2 1 0,-3-4 0,2-1 0,0-4 13,1-3 0,-1-2-109,1-5 0,3-7 1,-2-4-55,1-6 0,2-8 1,2-4-1,0-3-148,2-4 1,3 1-1,-3-4 1,2 1 156,3 0 0,-3-1 0,0 0 0,0 3 131,0 2 1,-3 5-1,3 1 1,-1 2 162,-3 2 117,-1 6 1,3 3 0,1 8-86,1 3 0,-3 2 1,5 3-1,0 1-130,1 2 1,2 2-1,0-2 1,0-1-32,-1 2 0,1-3 0,0 3 0,-1 0-45,1-3 0,0-1 0,0-1 1,-1-1-2,1 1 0,0-5 0,0-2 46,-1-3 1,1-1 0,-1-1-25,-3-3 1,-3-2 0,-4-5-1,0 1-9,0-1 0,0-1 0,0-1 0,0-3-43,0 0 1,-4-1 0,-2-2 0,-1 2-73,-1 2 1,1-3 0,-2 2 0,0 1-293,2-1 0,4 6 18,-4 3 1,4 5 0,0 4 23,1 7 1,2 3 0,2 6 0,1 0 366,4-2 0,3 9 0,1-2 0</inkml:trace>
  <inkml:trace contextRef="#ctx0" brushRef="#br0" timeOffset="773">515 354 7927,'-5'-5'-64,"-1"-5"0,-4 4 0,-1-1 213,0 0 1,4 3 0,0-2 0,0 0 577,1 0 0,-4 3-410,3-4 0,1 4-183,-1 0 1,3 3-107,-3 3 1,5 3 0,-2 5-26,3 0 1,1-1-1,1 1 1,2 0 24,0-1 0,2-2 0,-3-1 1,3 0-18,1-1 0,-2 2 1,3-3-106,1 1 0,-2-4 1,1 2-71,2-3 1,0-1-1,1-1 1,-2-3-116,-1-3 0,-3 1 0,2-1 0,0-1 116,0-2 1,-4 3 0,2 0 0,-2-1 329,2-2 1,-3 3 0,1 2 0,-3 4 414,-3 6 1,1 3 0,3 3-525,0-1 0,0 1-414,0 0 1,0 0 0,1-2-315,3-2 0,-2-2 0,5-5-816,2 0 1486,0 0 0,2-5 0,0-1 0</inkml:trace>
  <inkml:trace contextRef="#ctx0" brushRef="#br0" timeOffset="1490">633 301 8102,'-11'0'838,"1"0"0,4 1-737,2 3 1,3-2-1,1 5-183,0 1 1,0-2 0,0 2-493,0 0 0,1-2-1037,3 1 1611,2 0 0,0-1 0,-2-1 0</inkml:trace>
  <inkml:trace contextRef="#ctx0" brushRef="#br0" timeOffset="1491">612 161 7927,'-6'-4'54,"-4"2"1,3-1 241,-2 2 1,1 1-310,1 0 0,5 4 1,-2 4-1,3 1-302,1 2 0,4 3 0,0 2 0,2-1-300,3 1 0,-1-1 615,-1-1 0,8 3 0,-4 5 0</inkml:trace>
  <inkml:trace contextRef="#ctx0" brushRef="#br0" timeOffset="2208">740 269 7908,'-10'0'-168,"3"0"1754,-1 0-1093,1 0 1,0 0-376,0 0 1,6 4-67,1 4 0,3 1 0,6 1-91,-2-3 1,-4-1 0,5-4-108,0 2 1,-2-1 0,0-2-326,-1 3 304,3-3 0,-3 3-264,2-8 1,1-2-526,-4-4 0,4-1 956,-1 0 0,-2 5 0,5-3 0,-4 3 0</inkml:trace>
  <inkml:trace contextRef="#ctx0" brushRef="#br0" timeOffset="2209">837 344 7908,'0'6'558,"1"-2"-237,3-4 1,1-1 0,3-1-164,-1-2 1,-3-4-1,3 2 1,0-1-220,-1 0 1,2 0-1,-3-4 1,1 0-88,2 0 1,-2 1-1,0-1 1,-1 0 31,-3 0 0,0 4 1,-2 0-12,0-1 1,-2 3 324,-1 1 0,-3 4 1,-4 4-1,2 3 160,1 3 1,1 0 0,-1 1 0,3 0-87,3 0 1,1-1-1,0 1 1,0 0-304,0 0 0,5-1 1,2 1-1,4-1-1191,3-3 1,4-3 1221,7-4 0,2 5 0,5 1 0</inkml:trace>
  <inkml:trace contextRef="#ctx0" brushRef="#br0" timeOffset="2930">1320 76 9236,'-11'0'866,"5"1"0,3 2-745,1 4 0,2 3 1,0 1-1,0-1-276,0 1 1,0 0 0,2 0 0,0-1-312,1 1 0,5 0 0,-4-2-259,2-1 0,-2 0 1,3-5 724,1 0 0,2-12 0,1-2 0</inkml:trace>
  <inkml:trace contextRef="#ctx0" brushRef="#br0" timeOffset="2931">1341 54 7878,'-5'-6'5,"-1"-2"674,-4 4 126,-1 1-667,5 3 0,3 0 1,6 0-5,4 0 1,3 0 0,0 0-130,1 0 0,0 0 0,0 0 0,-1 1-105,1 2 0,3-1 0,1 1-70,-2-2 0,-1-1 0,-1 0-154,-1 0 327,1 5 1,-5-2-1,-4 4 12,-4 1 1,-4-2 0,-5 1 0,-1 1 1,-2 2 0,2-3 0,-2 0 0,2 0-5,1-1 0,0 3 0,1-6 0,0 1-111,3 1 0,2-3 41,5 5 1,1-4-1,3 0 1,3-2 58,3-1 0,0 0 0,2 0 0,1 0 6,2 0 1,0 0 0,-2 0 0,2 0 30,-2 0 0,-1 0 1,-2 0-1,1 0 132,0 0 0,0 4 1,-2 1-1,-2 1-4,-3 2 0,-3 2 1,-1 0-1,0 1-59,0 0 1,-4-1-1,-1 1 1,-4-1-22,-3-3 1,-2 2 0,1-3 0,-1 2-69,0-1 1,-1-5 0,1 2 0,1-3-501,1-1 0,2-1 0,3-3-142,3-3 0,3-3 0,1 0 0,0-1-38,0 0 0,5 0 662,2 1 0,7-1 0,3 0 0</inkml:trace>
  <inkml:trace contextRef="#ctx0" brushRef="#br0" timeOffset="3653">1663 183 8491,'0'-7'414,"0"0"1,-1 1-1,-2-3-305,0 2 1,-5 5 0,0-2-37,-1 3 0,2 1 0,0 0 78,-2 0 0,3 1 0,0 3 0,2 3 78,1 2 1,1 2 0,-1 0 0,0 0-217,0-1 0,3 5 0,3-1 1,2-2-1,1-3 0,2-2 1,1 1-1,3-2 0,1-3 1,2-2-1,-2-1 0,0 0-815,1 0 1,-2-1 0,3-2 0,-4-5 277,0-1 1,0-5 0,-2-1-1,-1 2 524,-5 1 0,-2 0 0,-1-1 0,0-1-49,0 1 0,-3 1 0,-2 2 0,-1 3 128,-2 4 1,-2 1 180,-1 2 0,2 2 1,1 1-1,2 4 129,1 3 1,1 1 0,4-1 0,0 2-56,0 3 0,1-2 0,3 3 0,2 0-312,0-3 0,3-2 1,-1-3-1,1-1-447,2 2 0,0-5 1,1 0-1,1-3-33,1-1 1,0-1 0,-3-3 457,0-3 0,-1-2 0,1-2 0</inkml:trace>
  <inkml:trace contextRef="#ctx0" brushRef="#br0" timeOffset="3654">1835 118 7735,'-11'5'720,"4"-4"-210,0 3 0,4 2 0,1 1-285,4 3 1,1 0-1,4 1 1,1 0-242,2 0 1,0-1 0,1 1 0,1-1-406,2-3 0,-2 2 1,4-3-238,-1 0 1,-6-1 0,1-5 657,0 0 0,-1-5 0,2-1 0</inkml:trace>
  <inkml:trace contextRef="#ctx0" brushRef="#br0" timeOffset="3655">1985 97 7848,'-6'11'356,"-2"-4"0,3 0 0,0 1 10,0 2 0,2 4 0,2 2 1,-2 0-188,0 3 0,-2 2 1,2 1-1,-1 2-219,-2 1 0,2 0 1,-2-3-1,1-2-1053,3-2 400,1-3 1,6-10 0,2-5 692,2-6 0,2-8 0,0-3 0</inkml:trace>
  <inkml:trace contextRef="#ctx0" brushRef="#br0" timeOffset="4369">2081 161 10386,'0'-7'111,"0"0"1,2 3-1,0-3 1,3 0-1,0 0 1,-1 0-323,-1-1 0,2 2 0,-2-2-37,-1 0 1,-2 3 201,-3 2 0,1 2 1,-4 2 146,1 2 1,-4 3 0,3 5 0,1 0 76,1-1 1,-1 1 0,2 1 0,0 1-156,2 2 1,1-1 0,1-3-481,3-1 0,2 0 1,4-3-1,2-3-137,3-3 0,-2-1 1,5-1 593,1-3 0,1-2 0,1-5 0</inkml:trace>
  <inkml:trace contextRef="#ctx0" brushRef="#br0" timeOffset="4370">2317 22 7575,'-7'-4'549,"0"1"0,1-2 1,-2 3-182,1-2 0,0 0 1,-4 4-222,0 0 1,4 4 0,1 1-1,0 0 21,0-1 0,4 1 0,-3-1-169,0 3 1,4-1 0,-1 1-42,4 1 0,0-2 1,6 0-1,0-1 1,1 2 0,2-3-1,0-2 193,0-1 1,-1 3 0,1-1 133,0 0 0,-4-1-150,0 2 1,-1 2 0,1 4-171,-3 1 1,-7-4 0,-1-1-1,-2 0-660,-3 0 0,0-2 0,-2 2 695,0-1 0,1 3 0,-1-2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5:58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197 169 8126,'0'-14'-378,"0"0"1,0 4 472,0 1 1,-5 0 29,0-5 1,1 4-5,4 1 1,-2 1 0,-1-3 56,-2 2 1,-1 0-76,1-5 1,2 4-52,-6 1 0,4 6 0,-4-2-2,-2 4 0,-1 2 1,-2 4 4,0 4 0,1 4 0,2 1 0,2 1-43,-2 4 1,3-4 0,1 4 0,0-3-12,4-2 1,0 4-1,0 1-21,-2-2 1,1-1-1,4-2-75,0 0 0,6-7 1,3-2 44,4-3 1,-4-2 0,0 0-1,2-2 6,2-3 1,-4 2 0,0-6 0,1-2-6,-3-1 0,4 2 0,-4 1 0,-1-2-7,0-1 0,0-2 0,-3 0 0,2 0 41,-2 0 1,0 4 0,0 1 80,2-2 0,0-1 157,-5-2-119,0 6-39,0 2 0,0 7 0,0 4 16,0 4 1,0 4-1,0 1-5,0 0 0,0 0 0,0 0-45,0 0 0,0 0 0,1 0-120,4 0 1,-2 0 0,5 0-207,-2 0 1,5-5 0,-2-1-190,4-2 1,1-1-1,0-5 142,0 0 1,0-7-1,-2-2 342,-3-3 0,4-2 0,-5 0 0</inkml:trace>
  <inkml:trace contextRef="#ctx0" brushRef="#br0" timeOffset="1066">365 57 7183,'0'-8'680,"0"0"-437,0 3-254,0 4 0,0-7-6,0 3 0,-2 4 19,-3-4 0,-2 4 9,-7 1 0,4 0 1,3 1 24,0 4 0,-2-2 1,3 5-44,-2-2 0,5 0 14,-2-1 0,-1-2-24,1 6 0,1-4 0,5 3 13,4-2 1,-2-1 0,6-4 21,2 4 0,2-4 1,1 4-1,0-3 17,0-2 0,0 1 0,0 2-17,0 2 0,0 0 1,0-5-1,-2 1 12,-3 4 1,4-4-1,-5 6 1,1-3 47,0 1 1,-4 6 0,3-2 25,-2 4 1,-1-4-1,-5 0-17,0 2 1,0-3-1,-2 1-98,-3 2 1,2 0 0,-6 0-352,-2-2 1,-1-4 0,-2 3 361,0-2 0,0-1 0,0-5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2:31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1894 63 9411,'0'7'-488,"0"4"0,0-3 0,0 3 488,0 1 0,0 1 0,0-1 0</inkml:trace>
  <inkml:trace contextRef="#ctx0" brushRef="#br0" timeOffset="740">2365 13 6321,'-7'2'208,"3"2"0,2-3-46,-3 3 19,4-2 1,-6-2 396,3 0 48,3 0-326,-5 0-151,6-6-248,0 5 1,1-5 238,4 6 1,-3 0 40,7 0 1,-1-4 18,4 0-217,-5 0 1,3 5-95,-6 3 1,0-1-38,-4 5 0,-1-4 148,-3 5 1,1-2-1,-4 2 134,1 0 1,1-5 558,1 4-407,2-5 0,-2 2-185,8-5 1,3 0 0,6 0-100,-1 0 0,-1-1 1,-1-2-1,-2-1-309,2 1 1,-3 2-1,1-1-955,1-2 1262,2 3 0,2-10 0,-1 4 0</inkml:trace>
  <inkml:trace contextRef="#ctx0" brushRef="#br0" timeOffset="168213">1 930 8071,'0'-7'287,"0"0"1,5 1 0,2-2 0,2 2-409,2 1 0,0-2 1,1 2-1,1-1-155,1-2 1,2 2-1,-3 0 1,1 0-482,-1 0 757,4-1 0,-5-4 0,3 0 0</inkml:trace>
  <inkml:trace contextRef="#ctx0" brushRef="#br0" timeOffset="168976">409 769 7887,'0'-10'205,"0"-1"1,0 4-114,0 0 1,0 3-254,0-3 1,-2 1 147,-1-1 0,0 2 109,-4 5 0,4 0 0,-3 1 0,0 3 1,1 3-1,-1 1 0,1 1 0,-1-2 0,2 1 1,-2 2 467,0 0 0,3 1-915,0 0 199,2 0 0,5-2 1,3-2-157,3-3 1,1-3 0,-2-2 0,0-2-100,-2 0 0,0-4 0,2 2 373,-1-1 1,0 2-1,-3-2 509,1 2 272,-4 0-452,3 4 0,-5 1 1,1 2-357,3 0 0,-3 6 0,4-3-839,-1 0 0,-1 0 900,4-3 0,0-2 0,4 4 0</inkml:trace>
  <inkml:trace contextRef="#ctx0" brushRef="#br0" timeOffset="169709">645 694 7887,'-11'-3'116,"0"-1"1,0-3 0,1 3-1,-1 2 197,0 1 0,1 1 0,-1 0-121,0 0 1,0 0-1,1 1 1,-1 1-16,0 2 0,4 1 1,1-2-245,1 5 0,-2-3 0,4 3-99,0 0 1,7-3 0,3 0 0,2-2 37,2 1 0,0-1 0,1-3 1,1 0 84,1 0 0,2 4 0,-3-1 0,1 0 50,-1-2 1,-1-1 0,-1 1 97,0 3 1,-1-2-82,1 5 1,-6-3 0,-5 2-41,-6-1 1,-4-1 0,0-1 0,-1 0-266,0 0 1,-3-1-1,0 0-1599,0 2 1880,3 0 0,5-9 0,2-2 0,12-3 0,4-1 0</inkml:trace>
  <inkml:trace contextRef="#ctx0" brushRef="#br0" timeOffset="170431">752 673 7887,'6'0'1012,"-1"-5"0,-7 4-875,-1-3 1,-3 3 0,-5 1-102,0 0 1,1 0-65,-1 0 0,0 1 0,2 3-147,2 3 1,2-1 0,6 0 188,3-1 0,2 2 0,4-4 0,1 1 27,0 1 0,-4-3 1,0 4-1,1-1 97,2-3 1,-3 3-1,0 0-55,2 1 0,-3 0 0,0 2-93,-2-1 0,0-3 0,-5 2 0,-3-1-8,-3-3 0,1 0 0,-1 1 0,-2 0-279,0 0 1,-2-2 0,0-1-86,1 0 0,4-1 0,2-3 80,3-3 1,1 1 0,0-1 155,0-1 0,5-2 1,2-1 141,2 1 1,2 2 0,0 2-1,-2 0 316,-1 0 1,1 4 0,-2-1 178,3 1 0,1 2-111,-1 0 0,1 0 0,-1 2-56,-3 1 1,1-1 0,-3 6-139,1 0 1,-3-3 0,3 0 0,0-2-39,0 1 1,-2 3-153,3-4 1,-3 1 0,3-4-76,1 0 1,-2 0-1,1 0-154,2 0 1,-5-1 0,1-2-97,0 0 0,-4-6 0,3 2 22,-3-2 1,-1 2 0,0-1-278,0 0 0,0-1-1184,0-2 1768,0 5 0,5 1 0,2 5 0,2 0 0,2 5 0,0 1 0</inkml:trace>
  <inkml:trace contextRef="#ctx0" brushRef="#br0" timeOffset="171148">1052 673 7887,'0'-6'708,"0"-4"1,0 8 216,0-5-585,0 4 1,0 0-212,0 6 0,0 0 0,0 4-102,0 1 0,0-2 0,0 1-317,0 2 1,0-3-99,0 1 1,2-5 7,1 2 1,-1-3 0,6-1 211,0 0 0,0-1 1,1-2-1,-2-1 122,1-2 0,-2 2 0,1-3 234,2-1 1,-3 2-1,1 0 140,1 1 1,-3 3 0,-2 5-153,-1 4 1,-2-1 0,0 1 9,0 2 0,0-3 0,-2 0 92,-1-2-225,2 5 1,-3-8 0,8 3-105,3-3 1,1-6 0,0-2 0,0-1-86,0 0 0,2-1 0,0 2 0,1-3 72,0-1 1,-4 4 0,0 1 0,0 0 51,-1 0 0,2 3 0,-3-3 74,1 1 46,-3 1 1,3 6 0,-4 1 166,2 4 0,-1-1 0,-3 2-91,0 0 0,1-2 0,2 1-83,0 1 0,6-3 1,-3 0-108,-1 0 0,5-4 1,-3 2-1,3-1-96,0-2 1,1-2-1,0 0 1,-2-3-96,-1-1 0,1 3 0,-2-4 0,3-1 6,1 2 0,-4-3 0,-1 2 94,-2-3 1,0 3 528,-4 0-270,0 0 0,-5 2 0,-2 4 1,-2 4 47,-2 3 0,1 1 0,2 4 1,2 0 163,1 0 0,2-1 0,3 1-334,0 0 0,1 0 1,2-2-1,6-2-489,4-3 1,0 1-1,5-2 1,2 0-653,4-2 0,-1-2 0,3-2 1101,0 0 0,-3-10 0,3 1 0</inkml:trace>
  <inkml:trace contextRef="#ctx0" brushRef="#br0" timeOffset="171891">1921 469 7704,'-1'-11'0,"-1"1"74,-2-1 0,-3 0 0,3 0 542,2 1 1,-3-1 0,1 1-342,-2 3 1,2 2-1,-3 5-162,-2 0 1,4 2 0,-1 1 0,0 4-101,0 3 0,3 4 0,-2 2 0,2-1-13,-1 1 1,1 3 0,3-1 0,0 2-31,0 1 0,0 3 0,0-1 0,1-3-101,3 0 0,-2 1 0,5-1 1,0-2-350,-1-4 0,4-6 0,-3 0-1604,2 0 2084,-3-3 0,-6-5 0,-6-6 0</inkml:trace>
  <inkml:trace contextRef="#ctx0" brushRef="#br0" timeOffset="171892">1728 630 8486,'5'-6'692,"1"0"0,6 4-350,2-2 0,-1-1 1,5 3-1,1-2-389,1 2 1,3 1 0,1 1 0,1 0-304,-1 0 1,-3 0 0,-2 0 349,-1 0 0,-5 0 0,3 0 0</inkml:trace>
  <inkml:trace contextRef="#ctx0" brushRef="#br0" timeOffset="171893">2104 619 9987,'-6'0'1270,"1"-1"0,5-3-1321,0-3 0,4 1 0,0-1-146,2-1 1,-3 2 0,0-1-467,-2-2 0,-1 0 384,0-2 1,-1 5 360,-2 3 1,-3 3-1,-5 2 230,0 2 0,4 4 0,0-2 1,0 1 75,1 0 1,-3 0-1,6 4-279,1 0 0,0-1 1,2 1-447,0 0 1,2-4 0,1-1 0,4 0-1066,3 0 1,1-4 1401,-1 2 0,6-3 0,0-1 0</inkml:trace>
  <inkml:trace contextRef="#ctx0" brushRef="#br0" timeOffset="172629">2361 598 7881,'5'-6'118,"-4"-4"643,3 3 0,-3-2-287,-1-2 0,-1 1 0,-3 3 0,-2 2-155,0 1 0,-5 2 0,2-1 0,-4 2-134,0 1 1,0 3 0,0 2 0,-2 0 35,2 0 0,1 3 1,1-1-236,1 3 1,3-1 0,1-1-358,1 0 1,2-2-16,7 1 0,-2-3 1,6-4-1,0 0-160,1 0 1,2-1 0,0-1 0,0-3 35,-1-1 0,1 3 1,0-5 296,0 0 0,-4 3 1,-1 1 737,-2-1 462,5 4 0,-7-4-403,5 5 1,-4 5 0,0 2-352,-2 2 1,3 2 0,1 0 0,0-1-452,-1 1 0,5-1 1,-2-3-1,2-2-507,2-1 0,0-2 1,0 1-1,-1-2-609,1-1 0,0-3 1334,-1-1 0,1-9 0,0 1 0</inkml:trace>
  <inkml:trace contextRef="#ctx0" brushRef="#br0" timeOffset="173368">2511 448 7879,'-7'-4'334,"0"0"0,3 1 303,-3 3 0,5 1 0,-2 3-341,3 3 1,-2 3-1,-1 5 1,2 3-240,0 2 1,-1 1 0,-1 0-1,2-2-99,1-1 1,1-5-1,0 1 1,0-2-1113,0-1 1,0-4 295,0 0 0,0-6 0,0-1 858,0-6 0,0-3 0,1-2 0,1 0 0,2 0 0,1 1 0,-3-1 0,3 0-110,1 1 0,0 2 0,2 2 1,-1 1 544,2-1 1,-3 2-1,1-2 1,1 0 7,2 0 0,-3 4 1,0-3-1,1 1-125,2 1 0,-3-1 1,0 4-119,1 0 0,-2 0 179,2 0-267,-6 0 1,3 1-1,-5 3 127,0 3 0,0-1 0,0 1 0,0 2 10,0 0 0,4 2 0,2 0-158,0-1 0,3-3 0,-5-1 0,2-1 0,3-2 0,0-2 0,2-1-649,0 0 0,-1-1 128,1-3 0,-1-2 0,-2-5-41,-1 1 1,-4-1 0,0 0 0,-2 0 3,-1 1 0,0-1 0,-1 1-117,-2 3 0,0-1 19,-4 4 0,4 1 565,-5 3 0,1 5 0,-4 0 0</inkml:trace>
  <inkml:trace contextRef="#ctx0" brushRef="#br0" timeOffset="173369">2758 501 13225,'1'10'379,"3"-3"1,-2 2-321,5-1 0,-4-2-831,0 1-126,-1-5-31,2 3 0,-1-6 571,4-3 0,-4 2 1,5-5-1,0-1 234,1 2 0,2 0 0,1 4 0,1-1-78,2 0 0,-1-2 0,-3 2 0,-1 0 96,1 2 0,0 2 0,0 2 106,-1 0 0,1 6 0,0-3 0</inkml:trace>
  <inkml:trace contextRef="#ctx0" brushRef="#br0" timeOffset="173370">2951 566 7872,'-6'0'944,"2"0"0,5 0 0,1-2 0,3-1-766,1-4 0,1 1 0,4-1 0,-1-2-87,1 0 1,0-1 0,0 2 0,-2 1-183,-2-2 0,3 0 0,-4-2 1,1 1-110,0 3 1,-5-2 148,2 2 1,-4 3 92,-4 4 1,2 5-1,-4 6 1,1-1 36,3 1 0,-3 3 0,2 2 0,1-1-43,5 1 0,6 2 1,7-4-1,2-1-324,4-1 1,6-1 0,8-1 0,3 0-321,3-3 1,1-2 607,-1-5 0,1-5 0,0-1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5:27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48 269 8382,'-10'-7'1184,"3"-1"1,1 6-1137,3-1 1,2 3-145,-3 3 0,3 3 0,1 5 57,0 0 0,0 0 0,0 3 0,0 0-148,0-1 0,0-1 0,0-1 0,0-1 3,0 1 1,0 0-1,0 0 1,0-1-365,0 1 0,0-4 0,0 0 548,0 2 0,-5 0 0,-1 2 0</inkml:trace>
  <inkml:trace contextRef="#ctx0" brushRef="#br0" timeOffset="757">59 183 8012,'-11'0'-208,"0"0"483,0 0 1,2 1-1,1 2 72,0 0 1,7 4-813,1-3 1,1 3 0,7-3-748,0-2 1212,1-1 0,2 4 0,0 1 0</inkml:trace>
  <inkml:trace contextRef="#ctx0" brushRef="#br0" timeOffset="1563">123 258 7969,'-9'7'0,"0"-1"-5,2-1 0,1 3 0,-2-2 0,2 1 563,1 1 0,-2-1 0,3 3-416,2 1 1,1-4 0,1 0-288,0 2 1,0-3-167,0 1 1,1-5 180,2 2 1,2-4 0,4-2-1,-3-3-55,-2-1 0,3-1 0,-3-4 1,0 1 81,0 3 0,1-2 0,3 2 0,-2-3 163,-1-1 1,2 1-1,-2 0 1,1 2 73,2 0 1,-2 5 0,2-3-1,-1 0 56,-1 0 0,3 4-95,-2-2 0,-1 3 1,0 2-1,-1 3-54,-3 3 0,1 2 0,-1 2 0,2 0-105,-2 0 0,-1-1 0,-1 1 1,2 0-191,1-1 0,-2 1 0,4-1 0,-1-2-609,-1-1 863,6-4 0,-3 6 0,4-3 0</inkml:trace>
  <inkml:trace contextRef="#ctx0" brushRef="#br0" timeOffset="2488">402 247 7763,'-10'-7'3,"3"0"1,-2 5 0,2-2-1,-2 2 318,2-2 0,-2 3 0,1-3 0,-1 3-233,-2 1 1,4 1-1,0 2 1,-2 2-31,0 0 0,2 3 1,0 2-1,0 1 80,1 0 0,0-4 0,3 0 1,0 1-5,0 2 0,3 1-158,4-1 0,2-2 0,5-2 0,-1-2-51,1-1 0,0-2 1,-1-2-1,1-3-206,0-3 1,3-3 0,0 0 0,0-1-36,-2 0 1,-2-1-1,1-1 1,0-1 93,-1 1 0,0-3 1,-2 1-1,-2-1 102,-1 1 0,2-3 1,-3 4-1,-2 1 354,-1 1 1,-1 1 51,0 0 0,-1 5-98,-2 3 1,-2 6 0,-2 6-23,3 4 0,-1-1 0,2 3 0,-1-1-66,-1 1 1,4 0 0,-4-2 0,2 2-19,-1-2 1,0 2 0,1-1 0,0 0-36,0-2 0,2-2 0,1 1 0,0 0-67,0-1 0,1 0 1,3-2-1,3-2 0,2-1 1,2-4-1,0-2 0,1-4 1,1-1-1,2-2-48,2-2 0,-4 0 0,2-1 0,-4-1 9,0-2 0,2 2 0,-1-2 1,-2 2-40,-1 1 0,-3 0 0,0 0 1,-1 1-207,-3-1 1,0 0 225,-2 1 0,-2 0 0,-1 4 74,-4 6 1,1 1 0,-1 6 0,-2 2 125,0 0 0,1 2 1,1 0-1,0-1 148,1 1 0,-2 0 1,3 0-1,0-1-126,1 1 0,0 0 0,4 0-218,0-1 0,0-3 0,1-1-426,3-1 1,2-1-1,4-4 500,1 0 0,5-5 0,0-1 0</inkml:trace>
  <inkml:trace contextRef="#ctx0" brushRef="#br0" timeOffset="2489">713 183 7587,'-6'5'206,"-2"-3"0,4 5 202,2 2 0,-3-3 0,1 1 0,2 1-210,1 2 1,-3 4-1,1 1 1,-1 1-266,-1-1 1,4 4 0,-4-2 0,2 1-130,-1 0 0,1-5 1,3 1-1,-1-3-515,-3-4 1,4 2-725,0-6 1435,0-4 0,9-5 0,-3-5 0</inkml:trace>
  <inkml:trace contextRef="#ctx0" brushRef="#br0" timeOffset="3434">702 172 8089,'-6'-6'912,"2"2"0,8 4-818,4 0 1,1 3 0,2 2-129,0 1 1,-5-3-1,-2 3 1,0 0-166,-1 0 0,1-2 0,-4 3-37,0 1 1,0 2-1,-1 1-13,-3-1 0,-2-3 0,-4-1 0,-1 0-22,0 0 0,0-3 0,1 2 35,-1-1 1,0-3 40,0 3 388,5-3 0,3-2 1,6-1-1,5-2-8,1 2 0,2-3 1,0 0-1,-1 0 9,1 1 1,0 0-1,1 3 1,1-2 2,1 0 1,0-4 0,-3 3 0,0 1-130,0-2 0,-1 2 0,1-2 0,0-1-80,0 0 0,-1 2 0,1-3 0,0-1 0,-1-2 0,0-1 1,-3 1-444,-3-1 1,-3 4 199,-1-1 238,0 6 1,-1-1 0,-3 6 93,-3 4 1,2 3-1,0 1 1,2-1 76,-1 1 1,0 0 0,1-1 0,0 1-54,0 0 1,2 0 0,1-1 0,0 1-82,0 0 0,0 0 1,0-1-308,0 1 0,1-1 0,3-3-271,3-4 1,-1-2 0,1-1 557,1 0 0,2-9 0,1-3 0</inkml:trace>
  <inkml:trace contextRef="#ctx0" brushRef="#br0" timeOffset="3435">1056 140 8110,'-9'7'0,"1"-1"541,0-1 0,1 3-263,-4-1 0,2 3 0,1 1 0,2-1-93,1 1 1,-2-4-1,2 0 1,0 2-2,0 0 1,2 2-1168,3 0 306,0 0 0,1-7 387,3-4 1,-2-4 0,4-7 0,0 0 85,0 0 1,0-3 0,2 0-1,-1 1 209,2 1 0,-3 1 1,0 0-1,0 1 140,0-1 0,-1 4 0,4 1 0,-3 0 110,-1 0 0,2 2 0,-3-2 25,2 1 0,2 2 1,1 4-119,-2 3 1,-2 2-1,-5 4 1,0 1-178,0 0 1,0 1-1,0 1 1,0 1-344,0-1 0,0-1 0,0-1-476,0 0 0,1-4 834,3 0 0,2 0 0,4 4 0</inkml:trace>
  <inkml:trace contextRef="#ctx0" brushRef="#br0" timeOffset="4302">1314 162 8012,'5'-11'-199,"-4"4"1,2-1 273,-1 0 0,-2 2 264,0-1 0,-2 1 0,-1-1 0,-4 3-159,-3 3 0,-1 1 1,1 0-1,-1 0-169,0 0 1,1 0-1,-1 0 1,0 0-18,0 0 1,1 5 0,-1 2 0,1 3 49,3 0 1,-1 1-1,4 0 1,2 0 77,1-1 1,1 1 0,0 0-50,0-1 0,4-2 1,4-2-1,1-2-111,2-1 1,0-2 0,-1-1 0,2-1-278,3-3 1,-4 2 0,5-5-1,-2-2-6,1 0 1,-1-3 0,-3-1 0,-1-2-21,1 2 1,-4 0-1,-1 0 1,0-1 229,0 1 0,-4 0 0,2-1 0,-3 0 180,-1 1 0,0 5 1,0 0 403,0 0-254,0 3 0,0 5 0,0 8-67,0 1 1,-1 2 0,-1 0 0,-2-1 0,1 1 0,-1 0 0,0 1-1,2 1 1,1 1 0,0-1 0,-2-1 0,0-1 126,0 0 1,2-1 0,1 1-440,0 0 1,0-1 54,0 1 0,5-5 0,2-2 33,3-3 0,0-5 0,1 0 0,0-2 5,-1-3 1,1 0-1,0-2 1,0-1-24,-1-2 1,1 2-1,0-2 1,0 2 6,-1 1 1,-4 0 0,-1 2 0,-1 0-74,-1 2 132,1 0 0,-9 1 1,-2 2 41,-3 3 0,3 2 0,0 3 0,-1 3 125,-2 3 0,3 0 1,1 1-1,0 0 54,0 0 1,4-1 0,-2 1-1,3 0-61,1 0 1,0-1-1,0 1-206,0 0 1,0-1-1,1 0-308,3-3 0,-2-2 1,5-5-1,2 0-161,0 0 1,2 0-1,0-1 539,-1-3 0,6-2 0,0-5 0</inkml:trace>
  <inkml:trace contextRef="#ctx0" brushRef="#br0" timeOffset="4303">1646 86 11192,'-1'6'-739,"-2"-2"-441,1 2 272,-2-5 70,4 4 839,0-5 0,1-4 0,1 0 0,3-1 184,1 0 0,-2 0 1,3 3 257,1-2 1,2-3-99,0 4 1,1-1 0,0 4 77,0 0 0,-4 1 0,0 3-391,1 3 1,-2 1 0,0 1 0,0-2-440,0 1 1,-4-2-1,3 0 1,-1 0-470,-1 0 0,1-3 876,-4 5 0,5-1 0,1 4 0</inkml:trace>
  <inkml:trace contextRef="#ctx0" brushRef="#br0" timeOffset="5129">1979 65 7739,'-7'0'189,"0"0"1,3 0 0,-3 0 0,-1 0 0,-2 0-8,-1 0 1,1 5 91,-1 2 1,4 2 0,1 2-83,1 0 0,1 0 0,4-1-164,0 1 1,2-5 0,1-2-1,4-2-293,3 2 0,1-3 1,-1 2-1,1-3-529,0-3 1,3 0-1,0-4 794,0-1 0,-3-2 0,0 0 0</inkml:trace>
  <inkml:trace contextRef="#ctx0" brushRef="#br0" timeOffset="5130">2118 86 7964,'0'8'2191,"0"-1"-2062,0 0 1,2-1 0,1-3-151,4-1 0,2-7 1,-1-1-1,-1-1-143,2 0 1,-3-1 0,0-2 0,-2-1-306,-1 0 0,1 4 0,0 0 275,-2-1 0,0-2 1,-4 1 215,-1 1 0,0 4 0,-4 4 0,-1 0 92,-2 0 1,0 0-1,-1 1 1,0 2 412,0 5 1,1 1 0,0 2 0,2 0 20,1-1 1,3 1 0,-2 0 0,1-1-277,3 1 1,2 0 0,4-2-1,4-1-267,5-5 0,5-2 1,6-1-1,3-1-520,4-2 1,0-3 514,9-5 0,-1-5 0,4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5:57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44 654 7989,'-10'0'-12,"2"1"0,2 3 6,2 3 1,0 2 0,3 2 0,-1 0 1,-2 0 0,0 3 0,4 1 0,0 1 93,0-1 0,2 1 0,0-3 0,2 1 37,-2-1 0,3-1 0,-2-1 0,1-1-637,1-3 0,-3 2-149,5-2 1,-3-2 659,3-1 0,-5-8 0,3-2 0</inkml:trace>
  <inkml:trace contextRef="#ctx0" brushRef="#br0" timeOffset="763">12 665 7909,'-1'-11'-332,"-3"0"1,3 1 526,-2-1 0,3 0-64,3 0 0,0 5 1,2 2-1,1 0-45,0 0 1,2 1 0,2 3 0,1 0-55,0 0 1,-1 0 0,1 0 0,0 0-67,0 0 1,-1 5-1,1 1 14,0 0 1,-5 3 0,-3-2 73,-1 3 1,-2-3 0,0 0-55,0 1 1,-5 2-1,-2 1-21,-3-1 1,3-4-1,1-1 1,0-1-7,0-1 0,2 1-131,-3-4 16,5 0 121,-3 0 1,10 0-1,2 0 1,3 1-1,0 1 1,1 2-10,0-2 1,0 1-1,-1-1 1,0 3 83,-3 1 1,1-3 0,-3 3 0,0 0 44,0 0 1,-2 2 0,-4 2 25,-3 1 1,2-4 0,-5 0 0,-3 0-38,-3-1 1,0 3 0,-4-4 0,1-1-81,-1 1 1,3 2 0,-3-3 0,2-2-130,1-1 0,3-1 1,0 0-977,0 0 654,0 0 0,10-1 0,5-1 443,4-2 0,8-4 0,0 2 0</inkml:trace>
  <inkml:trace contextRef="#ctx0" brushRef="#br0" timeOffset="1494">366 697 7903,'-11'-5'-198,"-1"4"1,-1-3-1,-1 2 173,1-2 1,5 3 0,0-2 0,0 1 275,-1 2 0,-2 0 1,0 0 13,0 0 0,4 2 0,1 1-124,2 4 1,-4-1 0,5 1-78,0 2 1,2 0 0,2 1 0,2-2-82,0-1 1,6-3-1,-2 2 1,2-1-137,2-3 1,0-1 0,0-1 37,-1 0 1,1 0-1,-1-1 1,-2-1-26,-1-2 1,-1-4 0,2 2-1,-2-1-72,-1-1 1,2 5 0,-2-3 31,1 1 436,-4-3-156,3 7 0,-6-1 0,-1 7-22,-2 1 0,0 1-317,4 4 1,0 0-128,0 0 1,2-2 365,1-2 0,3 3 0,5-4 0</inkml:trace>
  <inkml:trace contextRef="#ctx0" brushRef="#br0" timeOffset="2216">549 654 7804,'-11'-7'0,"0"1"-210,0 1 1,1 2 0,-1 3 0,0 0 469,0 0 1,2 1 0,1 2-1,0 3-87,0 0 0,0 4 1,-1-4-1,3 1 1,2 0-1,1 1-172,2 2 0,2-4 0,3-3-142,3-1 0,2 1 0,2 1 1,0-2-96,0-1 1,-4-1-1,0 0 1,1-1 53,2-2 0,-3 1 0,0-1 22,2 2 0,0 1 218,2 0 1,-5 4 0,-3 4 55,-1 1 0,-2 2 0,0 0 0,0 0 5,0 4 1,0-2-1,0 4 1,0-2 108,0-2 0,0 3 0,0-2 0,0-1 113,0-1 1,0-1-1,-2-1-188,-1 1 1,0-5 0,-4-1-85,-1 0 1,2-4 0,-1 2 0,-2-1-138,0-2 0,2 0 0,0-2 1,-2-1-304,0-4 0,2 1 0,1-1 1,1-2-340,2 0 1,-1-2 0,1 0 709,4 1 0,4-1 0,6 0 0</inkml:trace>
  <inkml:trace contextRef="#ctx0" brushRef="#br0" timeOffset="2217">817 611 8015,'-11'1'374,"0"3"0,1-3 0,-1 3-309,0-3 1,0-1 0,2 1 0,0 1 83,2 2 0,5 4 0,-2-1-44,3 3 1,2 1-1,3-2-170,3-2 0,4 2 0,2-6 0,2 0-11,2-2 0,0-1 1,2 0-1,-1-1-72,1-3 1,-2-2 0,-1-3-1,0 0-25,-3 2 1,-2 0-1,-3-4 1,-2 1 107,-1-1 1,-2 0-1,-3 0 1,-1 1 25,-3-1 1,-2 1-1,-5 2 1,-3 2 68,0 1 0,-5 2 0,1 3 0,-1 0 78,1 0 0,3 0 1,4 1-1,0 2-256,1 5 0,4 1 1,2 2-1,3 0-291,1-1 1,5 1 438,2 0 0,7 0 0,3-1 0</inkml:trace>
  <inkml:trace contextRef="#ctx0" brushRef="#br0" timeOffset="2953">1096 429 7898,'-18'-7'226,"1"1"0,2 1 82,1 2 1,-1 2-1,1 1 1,1 1-279,1 3 0,4 0 0,3 5 0,-1 4 27,0 3 1,3-2 0,0 4 0,1 0-184,2-2 0,2 5 0,1-5 1,4 2-118,3 0 1,1-5 0,-2 2-1,0-5-291,-2-3 1,0 3 0,2-3-382,-1 3 915,-4-4 0,1 3 0,1-3 0</inkml:trace>
  <inkml:trace contextRef="#ctx0" brushRef="#br0" timeOffset="2954">978 675 7879,'-8'0'374,"3"-1"-47,0-2 1,1 0 0,4-4 0,1 0-147,3 1 0,7-5 0,7 2 0,3-4-596,4 0 1,-1-1 414,4 0 0,6-3 0,4-4 0</inkml:trace>
  <inkml:trace contextRef="#ctx0" brushRef="#br0" timeOffset="3682">1342 450 7807,'-7'0'625,"1"-1"-406,2-3 0,-1 3-303,1-2 0,4 1 61,0 2 0,5 2 0,4 1 0,0 4 0,-2 2 1,0-1-1,0-1 0,0 2-37,2 0 0,-3 1 1,0-2-1,0-1 22,0 1 1,-3-2 0,3 2-173,-1 0 0,0-2-116,-2 1 235,-2-5 0,5-2 0,-3-7 45,0-2 1,1-2 0,-4 0 90,0 0 126,5 1 0,1 4-12,4 2 1,-2 4 0,-1 4-60,1 3 1,2-2 0,0-1 0,1 0 13,0 0 1,0 3 0,-1-4 0,1 0-26,0-2 1,-1-1 0,2 0 0,1 0-70,2 0 0,-2-5 0,-5-2 0,-1-3-24,2 0 1,-5-1 0,1 0-1,-1 1-39,-1-1 0,1-1 0,-5-1 0,-2-1-31,0 0 1,-6 2 0,2 2 0,-2 0-85,-2 3 0,4-1 0,0 4-73,-2 2 1,1 2-1,0 2 1,2 3-2,1 1 0,1 1 1,4 5-1,0 1 232,0 1 0,0 1 0,5-5 0,1 1 0</inkml:trace>
  <inkml:trace contextRef="#ctx0" brushRef="#br0" timeOffset="4417">1825 418 7957,'-9'-1'0,"0"-2"301,2 0 1,0-2-1,-4 3-394,1-2 0,-1 0 0,0 6 69,0 1 1,2 3-1,0 5 1,4 0 170,0-1 1,1 1-1,4 0 1,0 0-98,0-1 0,0 1 0,1-1 0,2-2-45,0-1 0,9-3 0,-1 2 0,2-2-30,3-1 1,-5-2 0,5-1 0,-2 0-122,1 0 1,-1-5 0,-3-1 0,-1-1-51,1 0 0,-1 3 0,-2-3 76,-1-1 1,-4-2 0,-1 0 0,-4 0 94,-6 3 1,-1-3 0,-2 4 0,0 0 58,1 3 1,-1-2 0,0 2-100,0 0 1,1 2-135,-1 1 1,5 5 0,2 2-75,3 2 1,1-1-1,1-1 273,3 1 0,2 2 0,5 0 0</inkml:trace>
  <inkml:trace contextRef="#ctx0" brushRef="#br0" timeOffset="4418">1932 407 7807,'6'0'265,"-1"0"1,-5 1-1,0 3-243,0 3 0,0 3 0,0 0 14,0 1 0,0 0 0,0 0 11,0-1 1,0 1-352,0 0-14,0-5 0,0-3 195,0-6 1,0-3 0,1-4-1,2 2-117,0 1 1,6 0 0,-2-3 111,2 3 0,-1-1 0,-1 4 0,1 2 128,2 0 0,0-1 0,1-1 0,0 2 0,-1 1 0,2-1 0,1 0 0,3-1 0,1 0 0,-3-2 0,3 2 0,-2-1 0,-2-1 0,-1 3 0,-1-4 0,0 0 87,-1 0 1,-2 3 0,-2-5 239,-2 0 1,-1 0 0,-7-1-233,-3 2 0,-3 5 0,0-2 1,-1 3 29,0 1 0,0 0 0,1 0 0,-1 1 60,0 3 0,-3 5 0,0 6 0,1-2-26,1-1 0,4 0 1,3 1-1,0 1-41,2-1 0,2 3 0,1-2 0,1-1-111,3-1 1,3-5-1,7-1 1,3-1-172,0-3 1,3-2 0,-3-3 0,1-4-207,0-3 0,-2-4 1,2-2-1,-4 0 2,-2-4 0,-1 4 0,0-1 0,-2 0 368,-2 1 0,-2-1 0,-6-2 0,-1 2 0,-2 2 0,-4-3 0,2 4 0,-1 0 0,-1 3 0,1 1 0,-3 3 0,-1 2 297,0 5 1,5 5-1,3 2 35,1 3 0,2 0 0,2 1 1,0 1-233,2 2 0,4-2 1,-1 4-1,1-2-203,0 0 1,1 1 0,-2-5-1,3 1-193,0 0 0,-2-1 0,-1 0 0,1-2-147,2 0 443,0-6 0,1 7 0,0-3 0</inkml:trace>
  <inkml:trace contextRef="#ctx0" brushRef="#br0" timeOffset="5142">2512 278 7807,'-11'-5'66,"-1"1"1,-2 3 97,-4 1 0,2 0 1,2 0-1,2 1-174,1 3 0,-3 1 1,0 6-1,2 0 124,4 0 1,-1-1-1,5 1 1,-1 0 89,0 0 1,1-1-1,6 1-143,1 0 1,7-5-1,5-3 1,2 0-45,2 0 0,1-2 0,2 3 0,0-3-140,3-1 1,-6 0-1,3-1 1,-3-1-41,-2-2 0,2 0 1,-5 4 107,-1 0 1,-6 2-1,-4 1 1,-7 4-47,-7 3 0,-5 1 0,-11 1 1,-4 1-152,-3 1 1,-5 4 251,3-4 0,0 5 0,4-2 0</inkml:trace>
  <inkml:trace contextRef="#ctx0" brushRef="#br0" timeOffset="5863">2877 321 8120,'-11'-4'382,"6"2"-422,5-1 1,5 2-1,7 1 1,1-2-201,1-1 0,4 2 0,-2-3 1,-1 3 40,1 1 0,-1 0 0,-2 0 1,1 0 198,0 0 0,-3-5 0,0-1 0</inkml:trace>
  <inkml:trace contextRef="#ctx0" brushRef="#br0" timeOffset="5864">2952 386 8356,'0'-7'516,"1"1"-727,2 1 1,3-2 0,5 2-1,1 0-66,2 0 0,-2 1 0,3 1 0,-4 0-539,0 0 816,-5 2 0,8-4 0,-2-1 0</inkml:trace>
  <inkml:trace contextRef="#ctx0" brushRef="#br0" timeOffset="5865">3166 214 7849,'-11'0'0,"1"0"570,-1 0 0,1 1 1,3 3-536,4 3 0,2 3 0,2 0 1,1 1-88,2 0 1,0-1 0,-1 2 0,2 2 179,1 0 0,-4 0 0,3-3 0,-2 0-15,1-1 1,-1-3-1,-3 1-19,0 0 1,4-2-351,0 1 0,-1-6 52,-3-1 1,0-5 0,1-5 89,3-1 0,-3 0 0,3 1 0,-2 0-12,2 3 0,-2-3 26,5 3 1,0-1-1,4 1 24,0 3 1,0-1-1,0 2 78,4 0 1,-7 2 0,3 1 0,-2 0 163,1 0 0,1 0 110,-1 0 0,-4 1 0,-2 3 17,-3 3 1,-1 3 0,-1 0-141,-3 1 0,-2-4 0,-4 0 0,-1 1 12,0-2 0,-3 3 1,-2-3-1,0 1-123,-3 0 0,2-4 0,0 1 1,1 0-266,-1 0 0,4-1 0,-2-3-718,4 0 1,5-1 463,2-3 1,9 2 0,4-4-1,6 0 477,1 0 0,7-1 0,4-4 0</inkml:trace>
  <inkml:trace contextRef="#ctx0" brushRef="#br0" timeOffset="6590">3391 268 7849,'-5'-5'1501,"-5"4"-649,3-3-751,2 3 1,0 6 0,5 2-36,0 2 1,0 2-1,0 0 1,2 0-272,1-1 0,-2 1 1,4 0-537,0 0 0,-3-4 121,5 0 620,-4-5 0,6 3 0,-3-5 0</inkml:trace>
  <inkml:trace contextRef="#ctx0" brushRef="#br0" timeOffset="6591">3391 160 8269,'-10'0'644,"3"0"-937,-1 0 1,7 2 0,1 1-102,6 4 0,0 3 0,1 1 0,0 1 394,-1 2 0,4-2 0,-4 3 0</inkml:trace>
  <inkml:trace contextRef="#ctx0" brushRef="#br0" timeOffset="7317">3510 257 7849,'-11'-6'352,"0"2"-187,5-1 0,3 3-47,6-1 1,-1 3 0,4 3 0,0 3 0,0 0 1,0 4-1,3-4 1,-3 1 82,-2 0 0,1-1 1,-2 2-1,1 0-162,2 0 0,-3-2 1,1 0-335,1-1 0,-2-2 30,4-3 0,-4 0 0,3-1 60,-1-3 1,2-2-1,-3-4 1,-2-1 84,-1 0 0,3 0 0,-1 1 0,1-1 220,1 0 1,-4 1-1,4 0 141,0 3 0,-4 1-93,2 2 1,-1 4-18,-2 0 1,1 5 0,1 6-170,2 0 0,0-1 0,-1 1 0,0 0-528,0-1 0,2 1 0,-1 0-705,2 0 1270,1-1 0,4 1 0,0 0 0</inkml:trace>
  <inkml:trace contextRef="#ctx0" brushRef="#br0" timeOffset="7318">3810 225 7828,'-4'-7'0,"0"0"323,-2-2 0,2 3 0,-3-1-42,-1-1 0,2 3 0,-2 1-302,0 3 0,-1 1 0,-1 1 0,2 3 16,0 3 0,5 3 0,-3 0 1,0 1 196,0 0 1,4 3-1,-2 2 1,3-1-155,1 1 0,1 2 1,1-4-1,3-1-136,1-1 0,1-3 1,4 0-1,0-3-63,0-2 1,-1 0 0,1-4 0,0-1-87,-1-3 1,0 2-1,-2-5 1,-2-2-51,-1 0 1,2-2 0,-3 0-1,-2 1 172,-1-1 1,-1 0 0,0 0 0,0 1 254,0-1 0,0 0 281,0 1 0,0-1 121,0 0 1,2 5-306,1 3 0,0 5 0,2 3 0,0 1-118,-2 2 0,1 2 1,1 0-1,0 1-397,0 0 0,2-4 1,-2 0-1414,1 1 1701,1 2 0,3 1 0,1-1 0</inkml:trace>
  <inkml:trace contextRef="#ctx0" brushRef="#br0" timeOffset="8050">3960 193 10323,'-5'0'-13,"5"1"156,6 2 1,0 0 0,1 4 0,1 1-112,-2 2 1,2-3-1,-5 0 1,1 1-57,1 2 0,-4-3 0,3 0-26,-3 2 1,0-5 0,1 1-281,2 0 0,-1-5 103,-3 0 0,0-5 0,2-6 1,0 1 114,2-1 1,3 0-1,-2-1 78,0-2 0,3-1 0,1-3 0,0 5 26,-2 4 1,-4 0 0,4 2 146,2-3 1,-3 4-5,1 2 0,-5 4-27,2 4 1,-2-2 0,1 6 0,0 1 0,1 2 0,1 1 0,0-3 0,3 1 0,-1-1 0,1 1 0,0-2 0,1-2 43,-2-1 0,0-1 0,4-4 0,0 0-464,-1 0 1,-3 0 0,1-2 0,-1-1-85,-1-4 0,2-3 0,-4-2 0,-2-1 17,-1-1 1,-1-2-1,0 3 1,0-2 408,0-2 1,0 3 0,0-3-1,0 1 184,0 3 1,0 1 0,0 2 714,0-1 0,1 1-391,3 3 0,-2 4 1,4 6-143,-1 4 0,-1 4 1,-3 2-1,1 3-75,2 0 1,-1 4-1,-1 3 1,0 4-183,2 0 1,-1 2 0,-3 3 0,-1 0-308,-3 0 1,2 0 0,-5 1 0,0-4-838,1-4 0,-3-1 1,6-9 1004,0-2 0,-3-6 0,0-2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09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87 408 7822,'-5'-6'-836,"3"-4"736,-6 3 0,6 1 167,-2-1 1,2 5 0,0-3 944,-2 0-754,1 4 1,1-4-148,-1 5-123,2 0 0,-8 1-69,6 3 1,-5-2-1,4 5 139,-2 2 0,2 0 0,-2 2 1,1 0 96,3-1 0,1 1 0,1 0-87,0 0 0,0-1 0,0 1-49,0 0 0,1-2 0,3-1-44,3-5 0,2-2 0,2-1-90,0 0 1,-2-4 0,0-2 0,-2-3-82,1-2 0,-2 6 0,0-9 0,0 1 139,0 1 0,-4 0 0,2 2 0,-2-1 33,2 0 1,-3 4 0,3 0 652,-3-1-301,-1 3 0,0 1 30,0 8 0,0 2 0,0 5-140,0-1 0,1-3 1,1 1-1,3-1-262,1-1 0,-2 0 1,3-4-231,1 2 0,1 0 1,-1-1-1,-1 0-606,1 0 1,-2-2 879,2-1 0,-1 0 0,3 0 0</inkml:trace>
  <inkml:trace contextRef="#ctx0" brushRef="#br0" timeOffset="737">301 343 7822,'-7'0'738,"0"0"0,5 2-544,-2 1 1,3 3 0,1 6 0,0 1-26,0 1 0,1 5 1,3-1-1,2 3-246,0 0 1,3 1 0,-3-1-1,1-1-271,0-2 1,-3-2-1,2-6 1,0 1-1435,0 0 511,-4-5 1271,3-1 0,-5-15 0,0-2 0</inkml:trace>
  <inkml:trace contextRef="#ctx0" brushRef="#br0" timeOffset="1524">301 311 7822,'0'-11'-59,"4"4"0,1 1 325,1 2 0,1 0 0,3 4-116,1 0 1,0 1-1,0 2 1,-1 1-1,1 2 1,0 1-1,0 3 1,-2-2-15,-2-1 0,2 1 0,-6 2-89,0 1 0,-2 0 1,-2 0-1,-3-2-5,-3-2 1,-3 3-1,0-4 1,-2 1-176,-3 0 0,3-3 0,-3 2-486,-1-2 1,4 1 0,-2-3-1156,2 2 1774,6 0 0,2-9 0,4-1 0</inkml:trace>
  <inkml:trace contextRef="#ctx0" brushRef="#br0" timeOffset="1525">505 343 7819,'0'8'1292,"0"-1"-1149,0 1 0,0 2 0,0 0 1,0 2-55,0 2 0,0 0 1,1 2-1,2 1 0,0 0 0,1-1 1,-4 3-1,0-2-306,0-1 1,0-2 0,0-3-1,0-1-1012,0 1 1229,0-5 0,0 4 0,0-4 0</inkml:trace>
  <inkml:trace contextRef="#ctx0" brushRef="#br0" timeOffset="2349">494 333 7819,'-1'-10'166,"-1"2"165,-2 1 1,2 4 0,5-2 0,5 2-343,1-1 0,-1 1 0,2 3 0,2 0 60,0 0 0,0 0 1,-2 0-1,1 0 50,0 0 1,0 3 0,-1 2-1,0 1-164,-3 2 0,-1-2 0,-4 1 1,2 2 9,-2 0 1,-2 1 0,-2-2 0,-3-1-83,-1 2 1,-1-3 0,-5 0 0,-1 0 6,-1 0 1,1-3 0,4 3 0,2-1 47,-1-3 0,2-1 82,-1-1 84,4 0 0,3-1 0,7-1 0,3-2 0,2 1 0,1-1 1,1-1-1,1 1 0,-1-2 0,1 0 0,1-1 0,-1-1 102,-1 1 1,-3 4-1,0-4 1,0-1-275,0 2 1,-2-3 0,0 3 0,-3-1-146,-2 0 0,0 3 0,-4-3-9,0-1 0,-5-2 0,-2 0 216,-3 3 0,0 3 1,-1 4 421,0 0 1,0 1-110,1 2 0,0 3 1,3 5-1,2 0-11,1-1 1,2 1-1,-1 0 1,2 0-191,1-1 1,1 1-1,1 0 1,3-2-356,1-1 0,0 1 0,2-3 0,-1 1-319,2 0 0,4-4 1,1 0-1,-1-2-1189,-1-1 1777,-1 0 0,4-9 0,2-3 0</inkml:trace>
  <inkml:trace contextRef="#ctx0" brushRef="#br0" timeOffset="2350">924 236 7818,'0'-11'534,"-2"1"-238,-1-1 1,2 4 0,-4 1-125,0 1 1,3 1 0,-6 4 33,0 0 0,-1 0 0,-2 2 1,1 1 33,3 4 0,-2 3 0,1 1 0,0 1-88,1 2 1,2-2-1,5 3 1,0 0-124,0-1 0,0 0 1,0-3-1,0 0-131,0-1 0,5-2 0,2-3-118,3 0 1,0-1 0,1-5-361,0-3 1,0 2 0,-2-5 0,-1-2-10,0 0 0,-5-2 1,3 0-1,0 0 453,0 1 1,-4-1 0,2 0 135,-3 1 0,-1-1 216,0 0 1,-1 5 401,-3 3 0,2 3 0,-4 3-233,1 4 0,2 3 0,3 1 0,0-1-220,0 1 0,0 0 0,0-1-449,0 1 1,0-4 0,1-1-1821,3-1 2104,2-1 0,9-9 0,2-1 0</inkml:trace>
  <inkml:trace contextRef="#ctx0" brushRef="#br0" timeOffset="3106">999 215 7971,'0'7'692,"0"0"1,0-4 0,0 5-392,0 0 0,3 2 1,2-1-1,0-1 131,-1 0 1,4-1-43,-5 3-729,6 1 1,-8-2 0,2-6-1,-1-6 1,-2-7 0,0-3-1,0-1-634,0 0 1,3 3-1,2-1 1,1-2 972,2 0 0,1 0 0,-1 3 0,0 0 0,4 1 0,-1-1 0,3 1 0,-2 2 0,-1 1 0,0 5 0,-1-2 0,0 2-54,-3-2 0,2 3 1,-1-3 15,1 3 1,-2 1 578,0 0-238,-4 0 1,-3 4-1,-7-1 1,-3 1-34,-1 1 0,1-4 1,-1 4-1,0-2-107,1 1 0,-1 0 0,0-1 1,2 2 8,1 1 0,-1-4 1,3 3-15,0-1 0,-2-1-104,4 4 1,2-5 0,5 2 11,4-3 0,3 3 0,2-1 1,1 0 45,1-2 0,4-1 1,-4 1-1,1 1 68,0 2 1,-3 1-1,2-3 1,-2 3 69,-1 1 1,0 0 0,-2 2-1,0-1-138,-2 2 0,-5 0 0,2 2 0,-3 0-94,-1-1 1,-5 1-1,-3-1 1,-4-2-251,-2-1 1,-4-4 0,3 0 0,2-2-551,1-1 0,2 0 0,-1 0 0,1-1 782,3-2 0,-2-3 0,3-5 0</inkml:trace>
  <inkml:trace contextRef="#ctx0" brushRef="#br0" timeOffset="3107">1567 118 8510,'-9'-7'950,"2"0"0,-3 4-623,3 0 1,1 3-221,-1 3 0,4 0 0,-1 4 0,0 1 234,0 2 0,0 1 0,1-1-197,0 1 1,-1 0 0,4-1-138,0 1 0,0 0 0,1-2-234,3-1 1,2-4-1,5-4-114,-1 0 1,-3 0 0,1-1-112,0-2 0,0-3 1,1-5 252,-2 0 0,-5 4 0,2 0 0,-3-1 112,-1-2 1,0-1 0,0 1 195,0-1 1,-1 0 0,-2 0 0,-1 2 78,-2 2 1,2-2-318,-3 6-244,0-1 0,-3 5 1,3 3-1,3 3-70,3 3 0,1-3 1,0 0-1,1 0 443,3-1 0,-3 4 0,4-4 0</inkml:trace>
  <inkml:trace contextRef="#ctx0" brushRef="#br0" timeOffset="3841">1632 97 8611,'-6'-11'651,"1"5"0,6 2-260,3 8 0,-2 1 0,4 3 0,0-1-28,0 2 1,-3-1 0,3 0 0,0-1-140,0 2 0,-2-3 0,2 1 47,-1 1 0,-1-3 0,-1 0 237,0-1-781,1-2 0,-4-2 1,0-7-101,0-3 0,0-1 0,0 1 0,1-2 32,3-3 1,2 3-1,6-3 1,1 1 17,1-1 1,5 1-1,-1 3 1,2 2-148,2 2 1,-2-2 0,-1 6 0,-2 0-1037,-2 2 1506,-5 1 0,-1 10 0,-3 2 0</inkml:trace>
  <inkml:trace contextRef="#ctx0" brushRef="#br0" timeOffset="4571">902 601 7734,'-7'0'884,"1"-1"590,1-3-971,2 3 0,3-3-147,0 8 1,0-2 0,0 5-256,0 2 0,0 0 1,0 2-1,0 0-274,0-1 0,0 1 0,0 0-262,0 0 0,1-4 41,2 0 1,0-5 142,4 2 0,-5-4 1,3-4-1,-1-3 12,-1-2 1,4-6 0,-2 0 0,1-1 203,2 1 1,2-3 0,1 4 0,-2-1 95,-2 0 0,3 3 0,-3-2 160,3 2 1,0 5-1,1 1 1,-1 2 0,-3 6-1,-4 7 1,-1 4 0,-2 1-1,0 0-38,0 1 0,0 0 0,0-2 0,0 2-420,0-2 1,-4-1-1,0-2 1,2 1-433,1 0 0,1-4 0,1-1-658,3-1 1327,2-2 0,4-3 0,1 0 0</inkml:trace>
  <inkml:trace contextRef="#ctx0" brushRef="#br0" timeOffset="4572">1170 526 7704,'-10'0'140,"2"0"1,2 1 0,0 1 181,1 2 0,2 1 0,-2-3 0,2 3-145,-1 1 0,1-3 0,3 4 0,0 2 276,0 0 0,0 2 0,0 0 1,0 0-259,0-1 1,0 1 0,1 0 0,2-1-168,5 1 1,1-5-1,2-2 1,0-3-199,-1-1 0,2 0 1,1-1-1,2-3-199,-2-3 1,-1-3 0,-2 0-1,1-2 49,0-2 0,-5 2 1,-3-4-1,-1 2 182,-2-1 1,0 0 0,0 2 0,0-1 153,0 0 1,-5 3-1,-2 0 1,-3 1 375,-1 3 0,1 2 1,-2 5-258,-3 0 1,3 0 0,-1 2 0,4 1-291,2 4 1,4 3 0,0 1 0,2-1-181,1 1 0,0-4 1,0 0-1,1 0-270,2-1 0,3-1 1,5-5 604,0 0 0,-1 0 0,1 0 0</inkml:trace>
  <inkml:trace contextRef="#ctx0" brushRef="#br0" timeOffset="4573">1331 429 7734,'-7'0'211,"0"1"217,-1 3 1,2-2-1,0 5-251,1 2 1,1-2-1,5 3 1,2 1-168,0 1 1,6 1 0,-3 1-1,1 1-137,0 2 0,0-1 0,3 2 1,-3-3-753,-4-3 1,2-2 878,-1 1 0,-1 0 0,-3-1 0</inkml:trace>
  <inkml:trace contextRef="#ctx0" brushRef="#br0" timeOffset="5306">1320 536 7734,'-6'-4'1503,"2"1"1,5-3-1,2 2-1344,5 1 1,5 1 0,2-1-1,2 0-693,2 0 0,1-1 0,2 0 1,-1 1-1,1-1 534,-1 0 0,5-4 0,2 2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23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54 456 7782,'-11'-5'71,"4"4"0,1-4 108,1 0 0,-2 3-201,4-5 1,-2 1 201,1-1-47,3 2 1,-4 10 0,6 3-105,3 5 0,-3-1 0,3 3 0,-2 0-9,2-1 1,-3 4 0,3-3-1,-3 1-23,-1-1 0,3 1 1,1-3 52,-2 1 1,-1 1 34,-1-5 0,2-4-127,1-2 1,0-11 0,3-4-1,-2-2-102,-1-3 0,1 0 1,0-5-1,0 2 50,0 1 1,-2 5-1,2-2 1,0 1 34,0-1 0,0 2 0,-1 5 1,0 1 17,0-2 185,3 5-28,0-1 0,0 10 0,-3 2 94,-2 2 1,-1 2-1,0 0 1,0-1-47,0 1 1,0 0 0,0 0-110,0-1 1,0 1-22,0 0-279,0-1 199,0-4 0,1-4 0,2-7 0,2-1-28,1-2 1,-3-2 0,4-1 27,2 1 1,-1-1 0,0 0 0,-1 2 21,2 1 1,-3 0-1,1 4 118,1 2 0,-2 1 11,1 1 0,-4 1 0,0 3-117,-1 3 0,-2 2 1,0 2-90,0 0 0,0 0 0,0-1-400,0 1 1,0-4-824,0 0 1038,0 0 0,1-1 0,1-3 286,2-6 0,3 1 0,-2-5 0,1 0-21,2 1 0,-3-4 0,-1 3 220,1-2 1,0-2 798,2 0 74,-2 0-618,-5 1 1,0 5-314,0 5 0,0 5 0,0 5 0,0 1-1,0 0 0,0 0 0,0-1-47,0 1 0,0 0 0,0-1-84,0 1 1,5-1-1,2-3-28,2-4 0,2-1 0,0-2 1,0-2-37,-1-1 0,1-3 0,0-6 0,-1-1-43,1-1 1,-1-1-1,-3 3 1,-2-1-55,-1-1 1,-2 0-1,1 3 1,-2 0-176,-1 0 0,0 4 1,0 0-391,0-1 0,-1 3 401,-2 1 1,1 4-1,-1 4 316,2 3 0,1-1 0,0 1 0,0 0 0,0 4 0</inkml:trace>
  <inkml:trace contextRef="#ctx0" brushRef="#br0" timeOffset="740">504 316 7448,'0'-6'577,"0"3"1,0 6-378,0 4 0,0 4 1,0 2-1,0 3-105,0 0 1,0 2 0,0 4 0,0-1-153,0 1 1,0-1-1,0-1 1,0-1-107,0-1 0,0-5 0,2 2 1,0-3-442,2-2 1,4-4-1,-1-2 355,3-3 1,0-6 0,1-3 0,-1-5 248,-3-5 0,2 3 0,-3-11 0,5 4 0</inkml:trace>
  <inkml:trace contextRef="#ctx0" brushRef="#br0" timeOffset="1497">644 284 7782,'-5'6'858,"-1"-1"-662,-5-5 0,4 0 1,1 1-1,2 2-299,1 5 0,2 1 0,1 3 0,0 1 20,0 2 0,0 2 0,0-1 0,0-1-87,0 1 0,0-2 1,1-3-1,2 0-159,0-1 0,2-2 0,-3-1-619,2 1 834,-1-3 100,-3 0 1,0-10 207,0-2 0,2-3 0,0-1 104,2 1 1,3 2 0,-2 3 0,-1-1 56,1 0 0,3 2 0,0-3-333,1-1 1,-2 2 0,0 0 0,2 0 82,0 0 0,-2 2 1,1-2-54,0 1 0,-2-2 0,0 2-295,-1 0-72,3 2 1,-6-2 220,6 5 0,-6 2 1,2 1 149,-3 4 0,-1 3 0,0 1 1,0-1-21,0 1 1,0 0-1,0-1 1,0 1-131,0 0 1,0-4-1,0 0 1,0 2-264,0 0 0,0-2-50,0 0 1,-1-4-1,-2-1 407,0-4 0,-6-4 0,3-5 0</inkml:trace>
  <inkml:trace contextRef="#ctx0" brushRef="#br0" timeOffset="1498">773 209 7782,'-5'-6'-47,"3"-2"1,-6 4-253,0 2 1,2 2 107,-1 3 0,5 3 0,-2 5 1,3 1-47,1 2 0,0-1 237,0 5 0,5 0 0,1 3 0</inkml:trace>
  <inkml:trace contextRef="#ctx0" brushRef="#br0" timeOffset="2278">912 327 7782,'-11'1'57,"1"3"0,3-2 0,1 5 0,0 0 117,0-1 1,3 4 0,-1-3 71,-1 3 1,4 0 0,-3 1 0,3 0 0,2-2-412,3-2 1,2-7-1,4-7-10,1-2 1,-1-2-1,-2 0 1,-1 2 62,1 2 0,-2-3 0,1 3 111,2-3 0,0 0 62,2-1 0,-1 4 0,-2 1 130,-1 1 1,-5 3-149,2 5 1,-3 3-1,-1 5 1,0 1-41,0 2 0,0-2 1,0 4-1,-1-2-126,-3 0 0,3 0 0,-2-3 0,2 0-696,1 0 0,1-1 483,2 1 0,0-5 0,4-4 336,1-4 0,2-4 0,0-5 0</inkml:trace>
  <inkml:trace contextRef="#ctx0" brushRef="#br0" timeOffset="2279">1095 327 7760,'-5'-6'387,"-1"1"154,-5 5 1,4 0-480,0 0 0,4 1 97,0 3 1,2 2 0,1 5-100,0-1 1,3 1 0,2-1 0,1-2-79,2-1 0,-2-3 0,1 2 0,2-2-165,0-1 1,2-2 0,0-1-45,-1 0 0,0-1 0,-2-3 132,-1-3 0,-4-2 1,0-2-1,-1 0 50,-2 0 1,0 1 0,0-1 0,-2 0 73,-1 0 1,-3 4 0,-5 0 8,0-1 1,1 3 0,-1 1-98,0 3 1,2 2 0,0 3-150,2 3 1,5 3 0,-2 0 0,3 1 207,1 0 0,0 4 0,0 2 0</inkml:trace>
  <inkml:trace contextRef="#ctx0" brushRef="#br0" timeOffset="3024">1213 284 7782,'-8'0'167,"2"-1"1,0-2-177,1 0 61,2-1 0,-3 5 0,4 3 79,-2 3 1,1 3 0,3 0 0,0 1-33,0 0 1,0 0 0,0-1 0,0 1-71,0 0 0,0 0 1,0-1-164,0 1 1,4-4 7,4 0 1,-2-4 0,-1-1 0,1-4 74,0-5 1,-2-3 0,2-1-1,0 1 1,0 0 0,1 2-1,0 1 1,-1-2 55,-1 0 0,2-2 1,-2 1-1,0 2 17,-1 1 1,3 3 0,-2-2 90,1 2 0,-2 0 181,3 4-68,0 0 1,-1 5-134,-2 2 0,-3-1-54,-1 1 1,0-3-271,0 3 89,0-5 0,0 2 1,1-7 82,3 0 1,-2-2-1,5 1 59,1-3 1,-2 1 0,2-1 3,0-1 1,0 2 0,1 0 36,-2 1 0,0 2 122,4 3 1,-4 4-1,-1 3-88,-1 3 0,-2 1 0,-3-1 0,0 1-70,0 0 1,0 0 0,0-1-422,0 1 1,0 0-1012,0 0 850,0-5 1,4-6 576,-1-8 0,6-1 0,-3-2 0</inkml:trace>
  <inkml:trace contextRef="#ctx0" brushRef="#br0" timeOffset="3025">1545 230 7617,'-6'5'408,"0"-4"1,4 4-344,-2 0 0,1-3 0,3 5 1,0 2-7,0 0 1,-4 3-303,1 2 0,-1 2 0,4 2-450,0-4 693,0-7 0,0 3 0,0-4 0</inkml:trace>
  <inkml:trace contextRef="#ctx0" brushRef="#br0" timeOffset="3026">1567 112 7782,'-11'0'0,"0"0"157,0 0 0,1 0 0,-1 2 1,1 1-205,3 4 1,2 3 0,5 2-1,0 1-401,0 1 0,2 5 0,1-1 0,4 2 448,3 2 0,1-5 0,-1 3 0,1-4 0</inkml:trace>
  <inkml:trace contextRef="#ctx0" brushRef="#br0" timeOffset="3752">1760 241 7782,'-5'-7'89,"-2"0"0,-3 3 0,0-2 0,-1 0-71,0 0 0,4 4 1,0-2-1,-2 3-10,0 1 0,-2 0 1,0 0 280,1 0 1,-1 5 0,1 2-168,3 3 1,2 0-1,5 2 1,0 1-75,0 2 0,0-1 1,2-3-51,1-1 0,3 0 0,4-2 0,-2-2-54,-1-1 1,0-1-1,4-4 1,0 0-5,0 0 1,-1 0 0,1-2 0,-1-1-161,-3-4 1,2-2-1,-3 1 1,1 1-93,1-1 1,-6-2-1,2-1 227,-3 1 0,-1-1 301,0 0-104,0 0 1,-1 5 0,-2 4 134,0 4 1,-5 4-1,5 5 177,0 0 0,2 0-216,1-1 1,5 0 0,2-3-124,3-3 0,-3-3 0,0-1 0,1 0-141,2 0 0,4-1 1,0-3-1,0-3-158,-2-3 0,-2-2 0,1-1 0,0-2-40,-1-2 1,-2 3-1,-2-3 1,-2 0 93,-1 1 1,-2 1 0,-1-1 0,0-1 186,0 0 1,-4 4 0,0-2 0,-2 0 178,-3 1 0,3 3 0,0 4 408,2-1 1,-4 4-340,5 4 0,-4 6 0,3 7 0,2 3-25,1 1 0,2-1 0,1 3 0,3-1-132,1 1 1,0 2 0,2 0-1,-1-1-307,2-2 0,0 1 1,2-4-1,-2-2-317,-1-1 0,1-2 0,-2 0 0,2-2 506,-2-1 0,2 0 0,-3 4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29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130 365 6976,'0'-11'-108,"0"4"0,0 0 249,0-1 1,0 2 107,0-1 0,0 0-33,0-4 0,-2 0-148,-1 0 0,1 2 0,-4 0 11,1 2 0,-4 5-60,2-2 1,-2 3-1,-2 1 20,0 0 0,4 5 0,0 2 0,0 3-4,1 0 0,-2 1 0,3 0 0,0 0-17,0-1 1,2 1-1,1 0 1,0-1-19,-1 1 1,-1 0 0,5 0-78,3-1 0,-2-4 0,5-2-9,2-3 0,0-1 0,2-1 0,0-1-71,-1-2 0,-3-4 0,-1 0 0,0 0 16,0 1 1,-2-3 0,2 3-1,-1-2 70,-3-2 1,3 4 0,-2 0 195,0-2 0,-2 3 379,-1-1-274,0 5 1,0-2-1,0 8-110,0 3 1,0 3 0,0 0-254,0 1 1,5-4-180,2 0 1,-1-1 0,1 1-720,1-3 1031,2-3 0,1 4 0,-1 1 0</inkml:trace>
  <inkml:trace contextRef="#ctx0" brushRef="#br0" timeOffset="778">291 290 7450,'0'-6'51,"-2"1"0,0 4 290,-2-2 0,0 1-137,0-1 0,2 2-52,-5 1 0,3 0-22,-3 0 1,0 0-89,-4 0 0,4 3 0,1 2-6,1 1 1,0 1-144,2 4 1,2-4 0,-3 0-51,3 1 1,2-3 30,3-1 0,-2-3 0,5-1 0,1 0-121,2 0 1,1 0 219,-1 0 1,-2-4 139,-1 1 76,-5-1 1,4 4-114,-2 0 0,-2 0-86,5 0 0,-3 0-159,3 0 0,-4 0-203,5 0 0,-1 0 0,4 0-178,-1 0 550,1 0 0,0 0 0,-1 0 0</inkml:trace>
  <inkml:trace contextRef="#ctx0" brushRef="#br0" timeOffset="1523">419 279 7798,'-7'-6'37,"0"3"0,5 0 0,-3 1 77,0-2 72,4 1 7,-4 3 1,5 1-79,0 3 0,4 2-1,-1 4 0,4 1-99,-3 0 1,1-2 149,-2-2-179,-1 3 0,4-9-229,-3 3 1,-2-8-26,3-3 1,1-2 0,-1-2-34,2 0 1,-2 5-1,2 1-104,-1 1 0,3 2 405,-1-1 0,3 2 0,0 1 0,1 0 0,0 4 0,0 2 0</inkml:trace>
  <inkml:trace contextRef="#ctx0" brushRef="#br0" timeOffset="2262">612 301 6965,'6'-11'199,"-2"0"1,-3 4 0,-1 0-97,0-1 1,0 2 16,0-1 0,-1 1 0,-3-2-3,-3 5 1,1 2 0,-1 1-62,-1 0 1,-2 1 0,1 2-17,2 5 1,-2-2 0,6 1 0,0 1-31,2 2 1,1-3 0,0 0-6,0 1 0,1 1 0,3-1-35,3-1 0,3-5 1,0 2-25,1-3 0,-4-2 0,0-3 0,2-3-286,0-2 0,1-2 0,-2 0 0,-2 1 66,-1-1 0,2 0 1,-3-1-1,-2-1 254,-1-1 0,-1 0 1,0 3-70,0 0 0,0 0 603,0 1-280,0 4 0,-1 2 0,-1 8 0,-2 3-20,2 2 0,0 2 1,2 0-1,0 0-211,0-1 0,4 1 0,0 0 0,-2-1-156,-1 1 0,3 0 0,0 0-297,2-1 1,-2-3 67,3 1 0,0-6 382,4 2 0,-4-8 0,0-3 0,2-3 0,-5 3 0,1 1 0,-1 0 8,-1 0 1,2 3 0,-3-4 553,2-2 262,0 4-360,-4 1 0,0 5-213,0 2 1,0 0 0,0 4 38,0 1 1,3-2-149,1 1 0,1-1-158,-2 2 0,3-4 13,5-4 1,-4-1-220,0-2 1,-3-3 0,2-5-96,-2 0 1,0 4-1,-4 0-266,0-1 1,4 2 62,-1-2 1,2 6 519,-1-2 0,-3 4 0,2 4 0,3 2 0,0 5 0</inkml:trace>
  <inkml:trace contextRef="#ctx0" brushRef="#br0" timeOffset="2995">966 226 7882,'-1'-11'0,"-1"0"0,-3 2 0,0 0 0,1 2 0,0 0 259,-1 1 1,3 1-107,-5 5 1,3 0-1,-3 0-21,-1 0 1,3 2-1,1 1 1,2 3-50,-2 0 1,3 4 0,-2-3 0,1 2-3,2 2 0,0-4 0,0 0 0,0 2-94,0 0 1,4-2 0,1-1-196,1-1 1,-3 2-139,4-3 0,1-1-230,2-3 1,-3 0 105,1 0 1,-5-3 144,4-1 431,-4 1 1,3 3-76,-3 0 0,0 0-95,4 0 1,-4 0-190,5 0 0,-5 0 253,4 0 0,-3 0 0,3 0 0,0 0 0,4 0 0</inkml:trace>
  <inkml:trace contextRef="#ctx0" brushRef="#br0" timeOffset="3726">1063 194 7798,'0'-6'52,"0"0"530,0 2 33,0 3-353,0-4 1,4 6-54,-1 3 1,1-2 57,-4 5-342,0 1 0,0-1 0,1-1-367,3-2 190,-3 0 0,5-4 0,-4-1-170,2-3 0,4 2 111,-1-5 1,-1 4 65,1 0 1,0 2 0,3-1-147,-3-1 1,3 2 352,-3-3 1,-1 2 37,1-2 0,-1-2 0,2-3 7,-1 1 1,-4-1-1,1 3 176,1 0 0,-4-4 389,3 3 521,-3 2-512,-1-4 1,0 13-410,0-1 1,4 5-1,-1 3 1,1 0-175,1 0 1,-3 3-1,4 0 1,-1 1-153,-3 0 0,1-3 0,-1 3 1,2 0-1,-2-1 0,-1-1 1,-1-1-1,0-1-800,0 0 1,1-6 953,3-1 0,-3 2 0,4 0 0</inkml:trace>
  <inkml:trace contextRef="#ctx0" brushRef="#br0" timeOffset="3727">1374 151 7827,'0'-11'1366,"0"0"-1233,0 5 0,-5 3 0,-2 6-51,-2 4 1,2 3-1,-1 1 1,1-1 121,1 1 1,-2 0 0,4 0-58,2-1 0,1-3-114,1 1 0,1-5 1,3 3-203,3-1 0,6-3 1,1-4-1,-1-2-165,-1 2 0,0-4 0,1 0 1,1 0-358,0 2 1,-2 0-1,-2 0 691,1 2 0,0-4 0,-1 0 0</inkml:trace>
  <inkml:trace contextRef="#ctx0" brushRef="#br0" timeOffset="3728">1664 65 7725,'0'-11'-169,"0"4"1,0 0 814,0-2 0,0 3-123,0-1 1,-1 5-295,-3-2 1,2 4 0,-4 4-94,1 3 0,1 3 0,4 0 0,0 1-48,0 0 0,0 0 0,0-1 1,0 1-99,0 0 1,0-1 0,2 1-21,1 0 1,0-2 0,2 0 0,1-3 14,0-2 1,2 1 0,2-2-66,1 0 0,0 1 0,-2-5 0,0-3 29,-2-3 0,-1-3 0,2 0 1,-2-1 37,-1 0 0,-2 0 0,-3 1 1,0-2 84,0-3 0,0 4 1,-1-4-1,-2 3 81,-5 2 0,-1 2 0,-2 2 0,0 1-76,1-1 1,-1 3 0,0 0-574,1 1 1,-1 2-1,0 0-878,0 0 1374,5 0 0,-3 5 0,3 1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37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54 7783,'0'-7'-432,"-1"1"608,-3 1 1,3-3 75,-2 1 60,1 2 0,1 0-5,-2 5 1,0 0 0,-3 1-139,2 3 1,-1 2-1,2 5-122,0-1 0,-1 1 0,4 0 0,0-1-34,0 1 1,0-4 0,0 0 55,0 2 0,1-1 0,2 1 1,2-4-58,1 0 1,-3-1 0,4-4-22,2 0 0,0 0 0,2-1-5,0-3 0,-2-2 0,0-5 0,-4 1 31,0-1 0,-1 4 0,-4 0 0,0-2 50,0 0 0,0-2 1,0 0-1,-1 2 92,-3 2 1,-2-2 0,-5 6-191,1 0 1,-1-1-687,0 0 0,0 0-1165,1 4 1882,4 5 0,1-4 0,5 4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34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97 7311,'-11'0'-110,"0"0"0,4-3 0,0-1 135,-1 2 1,-2 1-5,-1 1 1,1 0 166,-1 0 0,4 0 60,0 0 1,4 4 51,0 4 0,1 1-191,2 2 1,0 0 0,0-1-47,0 1 0,5-4 1,2-1-51,3-1 1,-3-2-1,0-3-96,2 0 0,0 0 0,1-1 22,-3-2 0,1 0 0,-3-3 0,0 0-31,-1 0 1,0 3-1,-3-3 36,3 1 1,-3 0 86,3 2-17,-3 2 0,0-4 0,1 6 53,2 3 1,-1-2-96,-3 5 1,4 0-1,1 3-303,1-3 0,-3-2 0,5-4-470,0 3 801,-3-3 0,4 3 0,-3-4 0</inkml:trace>
  <inkml:trace contextRef="#ctx0" brushRef="#br0" timeOffset="740">204 12 7862,'-7'0'-94,"0"0"70,-1 0 0,2 1 0,0 2 90,1 4 1,-2 3 0,3 2 35,2 2 0,1-2 1,1 2-1,1-2-27,2-1 1,0 3 0,4 1-61,1-2 1,2-1 0,1-3-65,-1-2 1,-3-1 0,1-3-1,0 0 1,0 0-1,1-6 1,-3-1-102,-2-2 0,4 2 1,-4-3-1,1-1 67,0-2 0,0 3 0,-3 0 51,2-2 0,3 3 132,-4-1 0,6 1 72,-2-1 1,-1 2 0,1 7 0,0 1 0,0 3 0,-1 1 0,-1 0 176,-3 2 1,0-3 0,-2 1-296,0 1 0,-2-2 0,-1 1-190,-4 2 0,-3-5 0,-1 0 0,1-2-183,-1 2 1,0-3 0,0 3 0,1-3-132,-1-1 0,4 0 0,0 0-288,-2 0 738,5 0 0,4 0 0,6 0 0</inkml:trace>
  <inkml:trace contextRef="#ctx0" brushRef="#br0" timeOffset="1480">419 119 7839,'-7'-6'682,"0"2"-463,4 3 1,-3 1 0,4 1 73,-2 3 1,1 2-170,3 5 0,1-1 0,2 0-67,5-3 1,1-1 0,2-4-192,0 2 0,-1-1 1,1-3-1,-1-1-148,-3-2 1,2 0 0,-3-4 39,0-1 0,0 2 0,-3-1 214,0-2 1,1 0-1,-5-1 1,-2 2-14,0 1 1,-6 4 0,3-1-140,0-1 0,-3 4-148,2-3 0,2 4 18,1 4 1,3 2 309,1 4 0,0-4 0,0-1 0</inkml:trace>
  <inkml:trace contextRef="#ctx0" brushRef="#br0" timeOffset="2240">558 97 7851,'0'6'75,"0"0"256,0-2 1,0-2 167,0 5 0,0-3-151,0 3 1,2-4-286,1 0 1,0 2-1,4-2-117,1 0 0,-2-2 1,0-2-1,0-2-290,0 0 0,-3-4 0,3 2 13,-1-1 0,2-1 0,-3-4-219,-2 0 0,3 1-19,-1-1 1,3 0 568,-4 0 0,6 1 0,-3-1 0</inkml:trace>
  <inkml:trace contextRef="#ctx0" brushRef="#br0" timeOffset="2241">666 1 7670,'0'7'73,"0"0"-98,0 1 0,3 2 0,2 1 0,0-1-70,0 1 0,-1 0 0,-1 0 0,0-1-589,0 1 684,-2 0 0,4 4 0,1 2 0</inkml:trace>
  <inkml:trace contextRef="#ctx0" brushRef="#br0" timeOffset="2242">687 130 7846,'0'-11'1203,"1"1"-928,3 3 1,-2 1 0,5 3-308,2-5 0,1 2 0,4 1 0,1 0-257,2 2 1,1-1-1,2 0 289,-2 2 0,7-4 0,-3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39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22 118 7954,'-3'11'27,"-1"0"1,-1 0 0,3-1 31,-2 1 0,1 0 0,3-1 0,0 1-17,0 0 0,0 0 0,0-1 0,0 1 29,0 0 0,0 0-49,0-1 1,4 0-77,4-3 1,-2-2 82,1-5 0,0 0 1,4 0 2,-1 0 0,-3-4 1,1-1-1,0-1-17,1-2 0,2 2 0,0-1 0,0-1-22,-1-2 0,1 1 1,-1 0-1,-2 2 12,-1-1 0,-1-2 1,2 1-1,-2 0 53,-1 2 1,-1 0-38,-4-4 1,-1 4-1,-3 1 1,-3 1-21,-3 3 0,0 1 0,-1 1 1,0 0 32,0 0 1,1 3 0,0 2 0,2 1 36,1 2 1,1-2 0,-1 2-1,2 0 13,0 1 0,4 2 0,-3 0-71,3 0 0,1-1 1,0 1-1,1-1-264,3-3 1,-2 1 0,5-3 0,2 0-165,0-1 1,2 0 0,0-4-1,-1 0 415,1 0 0,5-5 0,0-1 0</inkml:trace>
  <inkml:trace contextRef="#ctx0" brushRef="#br0" timeOffset="757">258 172 7928,'-11'0'711,"1"0"-494,-1 0 0,5 5-181,2 2 1,3-1-1,1 1 74,0 1 1,0 2-1,1-1 1,2 0-113,0-2 0,6-4 0,-2 3-63,2-1 1,-1 2 0,-1-3 37,1-2 1,2 0-1,-1-4-96,-2-1 0,2 0 1,-5-4-40,2-1 1,-3-2 0,2 0-1,-2-1-133,1 0 1,0 0 0,-1 1-1,0-1 29,0 0 0,2 4 0,-2 0-209,0-1 475,-2 3 0,-1 5 0,0 6 0</inkml:trace>
  <inkml:trace contextRef="#ctx0" brushRef="#br0" timeOffset="1533">365 236 7409,'0'-10'29,"0"2"-3,0 1 1,0 0-1,0-4-46,0 1 1,0 3 0,2-1 96,1 0 0,-2 2 1,3-1 370,-3-1-456,-1 3 132,0 0 0,0 13 17,0 3 0,0 2 0,0-2 0,0 0 30,0-1 0,0 1 0,0 0-112,0 0 1,4-1-1,1 0 1,0-3-286,4-3 0,0 0 1,2 0-169,0-2 0,0 0 1,-1-2 393,1 0 0,0-5 0,-1-1 0</inkml:trace>
  <inkml:trace contextRef="#ctx0" brushRef="#br0" timeOffset="2302">516 0 7738,'-6'0'613,"1"2"1,5 1-196,0 4 0,0 4 0,1 2 0,1 3-316,2 0 0,3-1 0,-2 2 0,0 3-327,0 0 1,2-2-1,-4-2 1,1 1-146,1 0 0,-3-4 0,4 1 0,0-2 0,0-2 370,2-3 0,2-2 0,0-5 0</inkml:trace>
  <inkml:trace contextRef="#ctx0" brushRef="#br0" timeOffset="2303">805 108 7833,'-10'-5'0,"2"4"0,1-3 0,-1 2 214,-2-2 0,0 3 0,-1-3-213,0 3 0,-1 1 0,-1 0 0,-1 0 435,1 0 1,1 4-1,1 0-126,0 2 0,1-2-178,-1 3 0,5-3-144,2 3 0,8-5 0,3 2 57,3-3 1,0 0 0,1 2 0,1 0-50,2 0 0,-2-1 0,3 0 0,-2 2-3,1-2 0,-2 3 1,2 0 159,-2 1 0,-1 0 1,-2 2-28,-1-1 0,-4 0 1,-4 4-1,-1-1-155,-2-3 0,-7 2 0,-6-1 0,0 0-296,-3-1 1,-2 3 0,0-4 0,0 1-530,-1 0 0,1-4 854,-1 5 0,-4-1 0,-1 3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43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140 258 7846,'-6'-4'211,"1"-2"105,5-5 1,0 0 0,0 1 23,0-1 1,0 4-1,0-1 326,0 0 1,0 2-503,0-1 1,-1 5 0,-2-1-153,-5 6 1,-1 3 0,-2 4 0,0 2-10,1 3 1,-1-2 0,0 5 0,0-1 14,1 0 1,3 3 0,-1-2 0,1 1 0,1-1 0,3-2 0,2-2 0,1 0 0,0-1 0,1-1 0,2-2 0,6-3 18,4-3 0,0-3 0,5-1 0,0 0-86,-2 0 1,1-5-1,-4-2 1,1-3-48,0 0 1,-2-1 0,-2-1 0,1-1-19,0-1 1,-5-4 0,-2 2 0,0 1 46,0-1 0,-1 1 0,-3 2 0,0-2 49,0 2 0,-1-2 1,-3 2-1,-2 2 53,0 2 1,-3 4-1,2-3 1,-3 4-116,0-1 0,-1 4-434,0-3 0,0 8 0,2 3-195,2 2 0,2 2 709,5 0 0,0 4 0,0 2 0</inkml:trace>
  <inkml:trace contextRef="#ctx0" brushRef="#br0" timeOffset="794">301 462 7708,'0'-10'514,"0"-1"292,0 0 1,1 4-249,3 0 1,-2 4-251,5 0 1,-4 3 0,0 3-377,-2 5 1,1 1 0,0 2 0,2 0 0,-2-1 0,-1 1 0,-1 0 0,0-1 0,0 1 0,0 0-1696,0 0 0,0-4 1763,0 0 0,5-5 0,1 3 0</inkml:trace>
  <inkml:trace contextRef="#ctx0" brushRef="#br0" timeOffset="1552">473 205 8453,'-8'-4'800,"1"1"0,4-5 318,-4 5-747,4-1 1,-2 6-1,7 1-303,1 4 0,-2 3 0,4-1 0,-1 0-174,-1-2 1,4 0-1,-3 4 1,0-1-195,0 1 1,-2 0 0,1 0 0,0-1-786,0 1 0,-2 3 1085,3 1 0,2-1 0,0-3 0</inkml:trace>
  <inkml:trace contextRef="#ctx0" brushRef="#br0" timeOffset="1553">698 473 8430,'-6'0'1028,"1"0"0,5 1 0,0 3-1007,0 3 0,0-1 1,0 1-281,0 1 1,1 2 0,2 1-683,0-1 1,2-2 940,-1-1 0,-3 0 0,4 4 0</inkml:trace>
  <inkml:trace contextRef="#ctx0" brushRef="#br0" timeOffset="2313">848 237 7903,'1'-10'-14,"2"2"0,1 2 195,2 1 0,-2-2 0,3 2 262,1-1 0,2 1 0,1-3 1,-1 4-126,1-1 0,-4 4 1,1-3-1,0 3-137,1 1 0,-1-1 1,-1-2-91,1 0 0,-2-1 1,0 5-128,-1 3 1,-2 2 0,-3 5-144,0-1 1,-4 2 0,-2 1-1,-2 2 81,1-2 1,0 0 0,-2 0 0,0 1 70,2-1 1,1-1 0,-2-1-1,2 0 33,1 0 0,1-1 0,3 0 0,-1-2 15,-2-1 1,1-3-1,4 2 36,3-1 0,-2-2 1,5-3 60,1 0 1,2 0 0,1-1-84,-1-3 0,1 2 0,0-4 0,0 0-80,-1 0 0,1 3 1,0-3-440,-1 1 1,1-2-216,0 3 0,-5-1 0,-1 3-777,-1-2 1476,-2 1 0,2 3 0,-4 0 0</inkml:trace>
  <inkml:trace contextRef="#ctx0" brushRef="#br0" timeOffset="3100">1224 376 7754,'-8'0'1215,"2"2"-842,2 1 0,0 0 1,3 4-1,-1 1-334,-2 2 1,-3 0-1,2 1 1,0 1-85,1 2 1,-4-2-1,5 3-851,0-4 0,1 0 896,-2 0 0,8-5 0,-3-1 0</inkml:trace>
  <inkml:trace contextRef="#ctx0" brushRef="#br0" timeOffset="3929">1224 119 7882,'0'-7'1684,"0"0"-1225,0 4 1,1-2-238,2 5 0,3 0 1,5 0-1,0 0-156,0 0 0,-1 0 1,2 0-1,1 0-15,2 0 0,-1 2 1,-3 0-107,-1 2 0,1 3 1,0-4-35,0 0 0,-4 2 36,0-2 0,-5 5 179,2 0 1,-4-2-57,-4 1 1,-2 0-1,-4 4-23,-1-1 1,1 1 0,2 0 0,1-2 10,-2-2 0,3 3 0,-1-3 0,-1 3-72,-2 0 1,3 1 0,0 0 0,-1 0-36,-2-1 1,3 1 0,0 0-74,-1 0 0,-1-1 0,1 1-1664,1 0 765,4-5 0,0-2 1021,6-4 0,3-4 0,5-2 0</inkml:trace>
  <inkml:trace contextRef="#ctx0" brushRef="#br0" timeOffset="4687">1385 55 7882,'0'-11'549,"0"4"-142,0 0 0,1 3-62,2-3 1,3 1 0,5-1-171,0 3 0,-4 3 0,0 1-167,1 0 1,2 0-1,1 0-13,-1 0 0,1 0 0,-1 1-63,-3 3 0,1-2 0,-3 4 0,0 0 41,-1 0 1,0 1 0,-4 4 0,0 0 53,0-1 0,-1 5 1,-2-1-1,-1 0 75,-2 2 1,-5-1 0,-3 4-1,1-1-38,1 1 1,1-2 0,0 0 0,0-2 85,1-2 0,-1 3 0,0-2-82,1-1 0,4-1-36,2-1 0,4-5-12,4-3 1,-2-1-1,5-2 1,1-2-29,2-1 0,4 0 1,1-3-1,-2 0-16,-1 0 1,2 4 0,0-3-1,1 2-57,0-1 1,-3-3 0,2 3 0,-2 2-512,-1 1 0,-4 0-470,0-3 1062,-4 3 0,1-9 0,-4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03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79 134 8319,'-3'-5'-319,"-2"2"0,0 0 281,0 1 1,2-4 0,-1 3 286,0-1 1,-1 1-32,3-2 1,-2 3-132,2-1-74,-3 3 0,-3 0 27,1 3 1,2-1 0,2 2-27,-1 0 1,3 2-19,-1-1 0,1 2-2,1 1 1,0-1-10,0 1 1,3-1 0,2-1 0,0 0 21,0 0 1,0-2 0,1 0 0,-1 0 40,1-3 1,1 4 0,1-1-14,-1 0 0,1 3 1,-1-4-1,-1 1 35,-1-1 1,0 3 0,1-2 49,-1 1 0,-3 2 0,0-2 3,-1 2 0,-1 1 1,0-1 25,0 1 0,-3 0 0,-2-1-65,-2-2 0,-1 2 0,0-3-100,0 1 0,0-2 0,1-3-395,-1 0 1,3 0-503,-1 0 0,5-3 437,-2-2 0,2 0 0,2 0 476,2-1 0,1 2 0,3-2 0,-2 0 0,6-1 0,-3 0 0</inkml:trace>
  <inkml:trace contextRef="#ctx0" brushRef="#br0" timeOffset="399">181 165 8319,'0'-5'-575,"-1"0"409,-2 2 0,1-2 693,-3 2 1,3 0 191,-4 0-701,1 2 0,0-1 0,1 4 0,0 3 0,2 2 0,2 1 0,0 0 0,0 1-51,0 1 0,0-1 1,0 1-1,0 0 25,0 0 1,0-1-1,2 1 1,1-1-9,-2-1 0,3-3 0,-1-1 0,1 1-1,-1-1 1,3-2-7,0 0 1,1-1 18,0-1 0,0-3 0,-1-3 0,-1-1-20,-2-4 1,0 2-1,-3-2 1,0 1 17,0-1 1,0-2 0,0 2-1,0 0-5,0 0 0,-3 0 0,0 4 0,-1 1-37,1 1 0,-3 1-618,1-2 400,-2 3 1,2 6 0,3 3-1,1 0-191,1 2 1,1 0 456,1 0 0,3 0 0,2 0 0</inkml:trace>
  <inkml:trace contextRef="#ctx0" brushRef="#br0" timeOffset="715">360 134 8382,'-8'-5'152,"1"3"0,-1-2 1,0 2-194,0 0 0,3 1 1,0 1 20,-1 0 1,2 1-1,1 2 1,0 2-25,1 2 0,-1 0 0,3 2 1,0 1 59,0 0 0,0 1 0,0-1 0,0 0 79,0 0 0,0 1 1,0 0-1,0-2-21,0 0 0,0-1 0,1-1 0,1-1-121,0-1 1,4-1 0,-1 1-105,2-2 1,1-2 0,0-1-1,1 0-125,1 0 1,-1-3 0,1 0-1,-1-2-245,-1-1 0,-1-1 521,1-4 0,0 2 0,0-2 0</inkml:trace>
  <inkml:trace contextRef="#ctx0" brushRef="#br0" timeOffset="952">430 134 6645,'-3'4'633,"2"0"0,-1-1-463,1 2 0,1 2 0,0 1 0,0 0-125,0 0 1,1 0 0,0 2-1,2 1-147,-1 1 0,1-2 1,1 0-1,-1-1-213,1-1 1,1-1 0,-2 0-29,2-1 0,-3-3 1,3-4 342,1-1 0,-2-6 0,-1-4 0</inkml:trace>
  <inkml:trace contextRef="#ctx0" brushRef="#br0" timeOffset="1183">446 32 8319,'-8'4'0,"0"0"-367,1-1 0,1 2 0,2 3 0,0-1 259,-1 1 0,4 1 1,-1 0-1,3 3-6,1 0 1,5 0 0,-1 2 0,2-2 113,3-1 0,-1 3 0,1-5 0,2 2 0</inkml:trace>
  <inkml:trace contextRef="#ctx0" brushRef="#br0" timeOffset="1566">649 173 8103,'-7'-5'-272,"2"-1"1,-2 5-1,2-3 528,-2 1 0,0 1 1,1-2-1,1 0 40,-1 2 0,1-1-83,0 0 0,1 2-215,-1 3 1,-2 2-1,5 5 1,0 1 7,1 0 1,-1 1 0,-1-3 0,1 2 29,1 0 0,1 1 0,0-4 0,0 1-1,0 0 0,0 0 0,1 0-76,2-1-1,-1-2 1,3-3-7,1-1 1,1-1-1,1 0 1,-1-1-133,-2-1 1,2 0 0,-2-3 0,2-1 38,1-1 1,-3 0-1,-1 1 1,1 1 42,-1-1 0,-2 1 0,0 0 161,-1-1 189,-1 2-88,0 1 0,0 9 0,0 2-128,0 1 1,0-1 0,0 0 0,1 0-125,2 0 1,0-1-1,3 1 1,-1-1-218,1-2 1,1-1 0,1-4 0,1 0-10,1 0 0,-1-4 0,2-4 314,1-4 0,-4-3 0,4-1 0</inkml:trace>
  <inkml:trace contextRef="#ctx0" brushRef="#br0" timeOffset="1819">766 17 8315,'-7'0'0,"1"0"0,1 0-132,-1 0 1,0 0 0,1 3 290,2 2 0,2 3 0,1 2 0,0 1-23,0 1 1,1 2-1,2 3 1,2 2-74,2 1 0,-2-1 0,0 0 1,1 1-92,1-3 1,-1 1 0,-2-1-1,0-3-186,1-2 1,-4-2-1,2-2 1,-1-1-1106,0-2 263,-1-2 1056,3-3 0,-8-6 0,0-3 0</inkml:trace>
  <inkml:trace contextRef="#ctx0" brushRef="#br0" timeOffset="2131">759 220 7545,'5'0'138,"0"0"-112,1 0 0,-2 0 1,2-1-1,0-1-33,1-1 0,0 0 1,1 1-1,0-1-70,0-2 0,0 3 1,-1-3-1,1 1 20,0 0 0,0-1 1,-1-1-1,-1 1 21,-1-1 1,0 2 130,3-1 0,-4 4 85,-1 1 0,-2 1 0,-1 4 0,0 2 18,0 2 0,0 1 0,0 2 0,0 0-113,0 0 0,0-1 1,0 1-1,0 0-56,0 0 1,0-2-1,0 0-398,0-1 0,1-2-4,1-2 0,-1-3 1,3-5-1,-2-5 373,1-4 0,3-3 0,-2 0 0</inkml:trace>
  <inkml:trace contextRef="#ctx0" brushRef="#br0" timeOffset="2371">923 9 8288,'-8'-3'188,"0"1"0,0-1 43,0 3 0,4 1 0,1 1-337,2 4 1,1 1 0,0 3 0,1 1-189,2 1 1,1-1 0,4 2 0,0 1-999,0 0 1292,0 6 0,-1-4 0,1 3 0</inkml:trace>
  <inkml:trace contextRef="#ctx0" brushRef="#br0" timeOffset="2698">1016 165 8260,'-3'-8'304,"2"0"0,-3 5-67,4 3 1,4 1 0,0 4-1,1 1-175,1 1 1,-1 3 0,2 1 0,-1-2-79,-1 0 1,0-1 0,2 0 0,-1-1-73,0 1 1,-1 0 0,2 0-9,-2 0 0,-1-3 99,-1 0 30,1-3 0,0-2 0,-1-5 0,-2-2-37,-1-1 0,0-1 0,0 0 1,0-3-16,0 0 0,0-1 0,0-2 0,1 2-73,1 0 0,-1 2 0,3-1 0,-2 1-196,1 1 1,0 1-1,-1 2-306,1-1 1,0 3 336,0 3 0,0 4 0,3 4 0,-1 2 257,-2 2 0,3-1 0,-1 2 0,0-1 0,0 1 0,0 3 0,3-2 0</inkml:trace>
  <inkml:trace contextRef="#ctx0" brushRef="#br0" timeOffset="2981">1219 204 8005,'5'3'-633,"-1"1"1,-2 2 1107,0-1 1,2-3-2,-2 1 1,0-3-289,3 0 0,-3-3 0,1-2 0,-2-1-93,2 0 0,-2-3 0,1 1 1,-1-1-73,-1 1 0,3-3 0,0 1 0,-2 0-108,0 2 1,-1 0 0,0 0 127,0 0 1,-3 1-24,-3 2 0,0 5 0,-2 6 0,1 3 90,2 1 1,-2 4 0,2-1 0,1 2 182,1 1 1,2-1-1,1 1 1,0-1-62,0-2 0,1-1 0,2-3 1,2 2-122,2-2 1,2-3 0,1-1-1,3-2-313,2-1 1,1-2 0,0-4 0,1-3-565,2-2 768,2-5 0,-4 2 0,2-4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6:49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97 6966,'-11'0'221,"4"0"1020,0 0-886,4 0 1,-2-2-128,5-1 0,2 2 0,1-3-115,4 3 1,3-3 0,1 1-1,-1 0-138,1 2 1,0-2 0,0-1 0,-1 0-15,1 0 0,-4 2 0,-1-2 1,0 0-26,0 1 0,-2-2 1,2 1 49,-2-3 1,0 1 84,-4-1 1,-1 1 0,-3-1 0,-3 3-3,-3 3 0,0 1 0,-1 0 0,0 0 26,1 0 0,-1 1 0,0 2 0,0 1 132,1 2 1,-1 2-128,0 2 1,2 1 0,1 0-98,5-1 0,3-2 0,5-2 0,4-2-198,4-1 0,5-1 1,-2 0-1,0 2 0,5-2 1,1 0 194,3-2 0,0 0 0,-3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7:05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0 232 7936,'6'-11'-116,"-2"1"0,-3 3 0,0-1 630,3 0 1,-3-2-226,2 0-178,-1 4 0,1 6 0,1 7 1,-2 4-26,-1 3 0,3-1 0,-1 4 0,0-1-56,-2 1 0,0 0 0,2 2 0,0-1-75,0 1 0,-2 0 0,-1 0 0,0-2 71,0-2 0,0 3 1,0-4 27,0 0-69,0-3 0,0-6 1,0-6-103,0-9 1,1-1 0,1-7 0,2 0 51,-2 1 0,4-2 0,0 5 0,1 1 30,1 1 1,-1 2 0,2 2-1,0 2-2,-2 1 1,0-2 0,4 3 0,-1 2 29,1 1 0,0 1 1,0 0-1,-1 0 137,1 0 0,-4 0 1,-1 1 26,-1 3 0,-2 2 0,-3 4 1,0 1 34,0 0 0,-1-1 0,-2 1 0,-4 0-62,-3 0 0,-1-4 0,1 0 0,-2 0-87,-3-1 0,2 2 1,-3-3-1,-1 0-131,0 0 0,4-2 1,-1-3-1,2 0-405,1 0 0,0 0-117,1 0 0,4-5 0,3 0-173,6-1 0,3-3 783,4 6 0,6-10 0,1 1 0</inkml:trace>
  <inkml:trace contextRef="#ctx0" brushRef="#br0" timeOffset="786">258 318 7992,'-11'0'297,"4"4"0,0-1-189,-2-1 0,4 1 0,1 0-68,-1 5 0,4 1 0,-3 2-54,3 0 0,1-1 0,0 1-183,0 0 1,4-4 0,0-1 196,2-1 0,1 3 0,4-2 0</inkml:trace>
  <inkml:trace contextRef="#ctx0" brushRef="#br0" timeOffset="1522">322 189 7926,'-15'0'62,"3"0"0,-2 1 0,5 2-430,2 0 0,1 6 0,-1-2 0,3 2 368,3 2 0,1 0 0,0 0 0,1 1 0,3 2 0,2-2 0,4 3 0</inkml:trace>
  <inkml:trace contextRef="#ctx0" brushRef="#br0" timeOffset="1523">526 286 7926,'-18'-4'227,"1"1"1,2-1-271,2-1 0,1 4 1,1-4-1,0 2 44,1-1 1,-1 1 0,0 3 0,0 1 204,1 2 1,-1 3 0,1 5 59,3 0 1,2-4 0,5 0-245,0 1 0,2 2-56,1 1 1,3-4-1,5-1-52,0-1 1,-1-2 0,1-3-1,0 0-225,0 0 1,-1 0 0,1-1 57,0-3 1,-1 3-1,1-2 118,0 1 1,-4 2 137,0 0 0,-3 0 1,2 2 107,-1 1 0,-2 3 0,-3 5 0,0 0 71,0-1 0,-3 2 0,-2 1 0,0 2 88,0-2 1,-2 2 0,2 0-1,1-2-98,-1-1 1,-4-3 0,3-1 0,-1-2-27,0-1 1,4 2-1,-5-3-209,0-2 0,2 0 0,-1-2 0,0-2-296,1-1 1,0-3 0,4-5-54,-2 0 0,-3 1 1,3-1-1,2 0-56,1 0 0,1 1 1,1-1 467,2 0 0,3 1 0,5-1 0</inkml:trace>
  <inkml:trace contextRef="#ctx0" brushRef="#br0" timeOffset="2254">612 243 8071,'-7'0'131,"1"1"-49,1 3 0,1-2 1,3 5-1,-1 2 84,-2 0 1,0 2-1,4 0 1,0-1-29,0 1 1,0-4-1,0 0-96,0 2 1,0-3-152,0 1 1,2-5 0,0 0-88,2-4 0,0-3 0,-1-3 1,2 1-11,1-2 1,-3 0 0,3-2 83,-1 1 0,2 2 1,-2 2-1,1 2 1,1 0-1,0 0 0,0 1 1,1-1-1,2 1 15,1-1 1,-1 1 464,1 3 1,0 0 271,0 0-385,-5 0 1,-3 0-133,-6 0 1,-2 1 0,-3 1-1,0 3 47,0 1 0,2 1 1,-1 4-65,-1 0 0,3-1 1,1 1-112,3 0 0,-3-4 0,1 0-50,0 1 0,3-3 1,4-1-121,3-3 0,3-1 0,0-1-75,1-3 1,0 2-1,0-5 50,-1-2 0,0 3 1,-2-1 143,-1-1 1,-3-2 734,3 0-194,-4 4-377,1-4 1,-4 10-67,0 0 1,0 5-474,0 6 1,4-1-317,-1 1 0,6-2 757,-2-1 0,2 1 0,2-3 0</inkml:trace>
  <inkml:trace contextRef="#ctx0" brushRef="#br0" timeOffset="2992">880 254 7900,'-7'3'512,"0"1"1,3 1-417,-3-2 0,1-1 1,-1 6 29,3 0 0,3-2 0,1 1-48,0 1 0,0-2 0,0 2-145,0 0 1,0-2-125,0 1 0,1-5-130,3 2 1,2-3 156,4-1 0,0-5 0,-2-1 1,-1-1 51,2 0 0,-3 1 1,1-2 72,1 1 1,2 0 62,1-4 1,-1 5 36,1 2 1,-4 3 444,0 1-284,-4 0 0,1 1-177,-4 3 0,-1-3 1,-1 4 32,-2 0-147,1-4 1,3 2 0,1-6 0,2-4 0,3-3 0,2 1 0,-1 0 0,1 2 0,2-1-60,0-2 1,1 3 370,0 0 0,0 4 34,-1 0 0,-4 3 1,-2 3-127,-3 5 1,-1 1 0,0 2-1,0 0-61,0-1 0,0-3 0,0 1-197,0 0 1,0 2 0,0 0-561,0 1 667,0-5 0,5 3 0,1-3 0</inkml:trace>
  <inkml:trace contextRef="#ctx0" brushRef="#br0" timeOffset="2993">1320 221 7807,'-6'-1'131,"1"-1"-57,0-2 0,4-1 0,-1 3-23,4-1 0,4-5 0,5 4 1,-1-1-162,1 0 0,0 0 1,1 3-1,1-2-214,1 2 0,1-3 0,-4 2-132,4 0 1,-3 2 455,2 1 0,-2 0 0,-1 0 0</inkml:trace>
  <inkml:trace contextRef="#ctx0" brushRef="#br0" timeOffset="3752">1363 307 9442,'-3'6'0,"3"-3"-594,5-6 0,3 2 0,3-4 0,0 2 594,0-1 0,4-4 0,2 2 0</inkml:trace>
  <inkml:trace contextRef="#ctx0" brushRef="#br0" timeOffset="3753">1642 178 7807,'-11'-3'-679,"1"-2"765,3-1 372,2 4-288,5-3 0,0 10 0,0 2 0,0 2-115,0 2 0,0-4 0,2 1 0,0 0-7,2 1 0,0 2 0,0 0-49,3 0 1,-1-2-1,0-1-41,-1 0 1,3-6-67,-1 2 1,3-4-1,-1-4-62,-2-3 0,2 1 0,-6-1 0,1-2 54,1 0 0,-4 2 0,2 0 2,-1-2 0,1 3 290,1-1-26,-1 5 1,-3-2 26,0 8 0,4 2 0,1 3 136,1-2 0,-3 3-202,4-3 1,-3-2 0,2 0-1,0-2-6,0 1 0,-3-1-69,5-3 0,-1-1-131,3-2 1,-2-3 0,-2-5-112,-2 0 0,0 0 0,-4 1-195,0-1 0,0 0-400,0 0 384,0 1 1,0 5 416,0 5 0,-5 5 0,-1 5 0</inkml:trace>
  <inkml:trace contextRef="#ctx0" brushRef="#br0" timeOffset="4513">1921 200 7602,'0'-11'-10,"0"4"1,-2 1 0,0 0 212,-2 0 0,0 4-91,0-2 0,-2 3 1,-3 2-1,1 3 1,4 2-1,0 1 183,0 0 1,1 0-1,3 4-218,0 0 0,5-2 0,1 0 1,1-2-146,0 1 0,0-3 1,4 0-97,0-1 1,-1-2-1,1 1 3,0-2 0,-1-1 80,1 0 0,-5-1 40,-2-2 1,-4 1 0,-3-2 0,-1 0 11,-2 0 0,-2-4 1,-2 2-141,-1 0 1,5 0-1,1 4-593,0-2-271,0 1 1033,-1 3 0,1 4 0,5 2 0</inkml:trace>
  <inkml:trace contextRef="#ctx0" brushRef="#br0" timeOffset="5256">2028 178 9081,'5'6'477,"-4"0"-396,2-2 1,0-2-1,-1 6-58,2 0 1,-1-2-18,-3 1 0,1-3-568,3 3 254,-3-5 1,5 2 0,-3-8 83,0-3 0,2 1 0,-3-1 33,2-2 0,3 4 0,-2-1 1,1 1 1,1-2 0,4 3 149,-1 2 0,1-3 1,0 1-1,0 2 97,-1 1 1,-3-3 0,1 1 0,0 0 65,1 2 0,-1 0 1,-1-2 288,1 0 1,-3-2-63,-2 2 0,-1 0-238,-2-4 1,-2 5 0,-1-2-51,-4 3 1,-3 2 0,-1 1-1,2 3 5,2 1 1,-3 1-1,4 4 1,0 0 36,3-1 0,-2 1 0,1 0-78,2 0 1,1-1-1,2 1-18,3 0 1,2-5-1,4-1 1,1-2-108,0 1 1,-1-2-1,1-5 1,0-5-219,0-1 0,3-2 0,-1 0 0,-2-1-76,-3-2 1,-2 1 0,2-4 0,-2 1 196,-1-1 0,-1 3 0,-4-3 0,0 0 330,0 1 1,0 3 0,0-2 0,0 3 0,-1 2 0,-3 0 424,-3 3 0,2 7 0,1 7 0,3 3-435,1 0 1,0 1 0,0 1 0,0 1-239,0 1 1,4 1 0,1-3 0,1 1-260,2 1 0,-2 0 0,1-3 0,1 0-92,2-1 0,-3 1 0,0 0 465,2 0 0,0-1 0,2 1 0</inkml:trace>
  <inkml:trace contextRef="#ctx0" brushRef="#br0" timeOffset="5257">2532 157 8530,'-6'-7'426,"1"1"-83,1 1 0,1 2-75,-4 3 1,3 0-328,-3 0 0,5 1 0,-3 2-67,0 5 1,4 1 0,-2 2 0,1-1-8,2 1 1,4 4-1,0-1 1,-1 0-34,2 2 1,0-4-1,3 2 1,-1-2-901,1-1 0,2-4 1066,1 0 0,-1-5 0,1 3 0</inkml:trace>
  <inkml:trace contextRef="#ctx0" brushRef="#br0" timeOffset="5258">2671 146 7789,'-10'0'237,"-1"0"1,0 0 0,1 0-119,-1 0 0,4 0 0,0 2 166,-2 1 0,4-1 0,2 6-169,2 0 1,1 1 0,0 2 0,0 0-127,0 0 0,4-2 1,4 0-1,1-3-85,2-2 1,0 3 0,-1-3 0,1-2-145,0 0 0,1-2 1,1-2 150,1-1 1,0 0 0,-4-4 0,-2 0 98,-1 1 0,-4-3 0,0 1 1,-1-1 0,-4-2 1,-1 0 77,-4 1 1,-5-1-1,0 0 1,2 2-132,1 2 1,-1-2 0,-1 6-1054,1 0 157,-1 2 937,5 1 0,1 10 0,5 2 0</inkml:trace>
  <inkml:trace contextRef="#ctx0" brushRef="#br0" timeOffset="6001">2768 146 6326,'0'-10'1582,"-1"4"-1443,-3 2 0,2 3-77,-5 1 1,4 5-1,0 2 44,2 2 0,1 2 0,0 0-71,0-1 0,1 1 1,1 0-82,2 0 1,-1-1 163,-3 1 0,4-4-155,-1 0 0,2-4 10,-1 0 0,-3-3 1,4-3-1,-2-4-121,1-3 1,3 3 0,-3 0 0,-1 0 41,2 1 1,-3-4 0,6 4 83,0 0 1,-2-2 212,1 4 312,-5-4 180,8 7-590,-9-4-165,4 5 1,-4 0 28,3 0 1,-3-1-97,2-3 213,-1 3 20,2-4 0,-2 7 0,2 1-25,1 4 0,-4 3 0,4 0-54,0 1 1,-3 0-1,4 0-199,-1-1 0,0-2-524,-2-1 0,0-5 377,4 2 0,-4-3 0,3-2 1,-1-3 330,-3-3 0,4-3 0,0 0 0</inkml:trace>
  <inkml:trace contextRef="#ctx0" brushRef="#br0" timeOffset="6738">3004 28 7771,'-7'0'543,"0"0"0,4 1-461,0 3 0,0-2 1,1 6-1,-2 0 84,2 1 0,1 2 1,1 1-1,0 1-42,0 2 1,3 0 0,1-1 0,-2 3-116,0 0 1,-1-2 0,1-3-97,2 2 1,1-2-44,-2 3 0,-2-9 0,4-6-47,0-6 1,-4-4 0,4-1 0,-2 1 0,1-2 0,-2-1 0,1-2 0,-1 2-36,2 1 1,-1 5-1,-2 0 166,3-1 0,1 2 0,3 0 53,-1 1 0,-3 1 0,3 4 204,1 0 1,-2 0 0,1 0 6,2 0 0,0 4 0,2 1 0,-1 1 7,-3 2 0,1-2 0,-4 1 1,-1 2-54,2 0 1,-4-2 0,3 0 0,-3 2-68,-1 0 0,-1-2 0,-3 1 0,-3-1-98,-2-1 1,-2 0-1,0-4 1,-1 2-119,-2-2 1,1-1 0,-4-1 0,2 0-355,1 0 0,3-1 0,0-1 1,0-3-238,0-1 1,4 2 0,1-3 701,1-1 0,2-2 0,3 4 0,0 1 0</inkml:trace>
  <inkml:trace contextRef="#ctx0" brushRef="#br0" timeOffset="6739">3197 125 9369,'-1'-6'371,"-3"2"1,2 4-292,-5 4 0,4-2 1,0 5-52,2 2 1,1 0 0,0 2 5,0 0 0,0-1 0,1 0-16,2-3 0,3 3 0,5-4-55,0 0 0,-4-2 0,0-4 0,2 0-191,0 0 0,2-1 88,0-2 0,-2-3 1,-2-5-1,-3 0 74,-3 0 1,-1 1 0,0-1 72,0 0 1,-1 1 0,-3 0 0,-2 2-1,0 1 0,-3 1 1,3-3-1,-1 3-97,0 2 0,3 0 0,-3 4-608,-2 0 12,5 0 1,-2 0 0,3 1 684,0 3 0,-1-3 0,4 4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7:30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59 419 7836,'6'-7'216,"-2"1"340,1 1-755,-4 2 290,4 3 0,-5 4 0,0 4 1,0 1-1,0 2 0,0 1 1,0 1-1,0 2-120,0 2 1,0-3 0,0 4 0,0 0-163,0-1 0,0 2 1,0-4 6,0 2 0,0-4-291,0 1 1,0-8 243,0-6 1,0-6 0,0-7 0,0-2 230,0-2 0,0 3 0,0-4 0,-5 0 0,-1-3 0</inkml:trace>
  <inkml:trace contextRef="#ctx0" brushRef="#br0" timeOffset="797">37 387 7836,'-5'-6'140,"-2"2"-271,3 3 191,-1 1 1,6 0-1,3 1 1,3 2 19,2 0 0,3 2 1,1-2-1,2 0-10,-2-1 1,2 0 0,-1-2-1,1 0-50,0 0 0,-3 3 1,2 1-1,-2-2-70,-1-1 1,-4-1-1,0 0 1,1 2 65,-2 1 0,-2 0 0,-5 4-20,-2 1 1,-3-2-1,-6 1 1,-3 1 9,-3 2 1,-2-3-1,-1 0 1,1 2-10,2 0 1,-3-2 0,5-1 0,-1 0-177,3 0 0,2-2-506,1 3 0,6-5 460,5 2 0,5-3 0,6-1 0,1-1 225,2-3 0,-2-2 0,3-4 0</inkml:trace>
  <inkml:trace contextRef="#ctx0" brushRef="#br0" timeOffset="1536">284 408 7836,'-7'-3'0,"0"-2"130,-2-1 0,3 3 1,-1-3 194,-1 1 1,3 0 0,0 3 59,1-2 99,2 0-351,-2 4 0,4 2 1,0 1-108,0 4 0,0 3 1,0 1-1,1-2-46,2-2 1,-1 3 0,2-4 0,0 1-75,-1 0 1,5-3-1,-4 2 44,2-2 1,2 0 0,1-3 0,-1 2-217,0 0 0,-5 1 0,3-5 0,0-2-147,0 0 1,-2-2 0,2 1 240,-2-3 0,0 1 0,-3-1 110,3-1 1,-3 2 573,2-1 344,-1 4-139,-2-2-708,0 5 0,0 5-250,0 2 0,3-1 0,2 1-598,1 2 1,-3-4 838,5-2 0,-6-2 0,8 4 0,-4 1 0</inkml:trace>
  <inkml:trace contextRef="#ctx0" brushRef="#br0" timeOffset="2283">445 365 7836,'-11'0'0,"2"2"158,1 1 0,-1-2 0,3 4 282,0 0 1,1-3-1,5 6-347,0 0 1,1 0 0,2 1 0,2-3 9,1-2 0,1 3 1,2-2 77,-2 1 1,3-3-284,-3 0 0,3-2-128,0-1 0,-3-3 0,-1-2 0,0 0-103,0 0 0,-3-3 0,2 1 208,-1-3 1,-3 3-1,4 1 47,0 2 0,-3-4 0,4 4 32,-1-2 0,0 3 77,-2 0 0,0 1 0,4 2-45,1 0 1,-2 0 0,0-1 36,-1-2 1,3 2 286,0-3 0,-2 3 0,-1 0 0,-1-2 278,-5 0 1,0 0-382,-6 7 1,1 2 0,-3 3-21,2-2 0,5 3 0,-3-3-148,0 3 1,4 0-115,-3 1 0,4-1-137,4-3 1,2-2 0,5-5-200,-1 0 0,1 0 0,-1-2 0,-2-1 12,-1-4 0,-3 1 256,3-1 1,-5 3 75,2-3 0,1 3 329,-2-3 0,2 1 606,-2-1-572,-1-3 0,4 9 0,-4-4 417,2 1-496,-1 3 0,-3-3-88,0 8 0,4-2-228,-1 5 1,1 0 0,-4 4-169,0 0 0,0-1 5,0 1 1,0-4-190,0 0 432,0-4 0,0 0 0,1-5 49,3-2 1,-2-4 0,4 1 90,-1-3 1,0 3-1,-2 0-38,4-1 0,-1 3 1,0 0-1,0 2 68,0-1 1,1 0-1,4 4-36,0 0 1,-4 0 0,0 0-66,1 0 0,-2 0 1,0 2-89,-1 1 1,0 3 0,-3 5 0,2 0-217,-2-1 0,-1 1 0,-1 0-874,0 0 0,0-1 85,0 1 0,2-5 1043,1-2 0,3-8 0,4-3 0,-3-3 0,7 0 0,-2-1 0</inkml:trace>
  <inkml:trace contextRef="#ctx0" brushRef="#br0" timeOffset="3029">971 333 7836,'-5'-7'651,"-2"0"1,1 5-444,-1-2 1,1 2-1,-3-1 1,2 0 85,-1 0 1,2 2 0,-1 1-101,-2 0 1,3 4 0,-1 0-207,-1 2 0,3-2-58,1 3 1,3-3 0,2 2 0,3-2-1,3-1 1,4-2 0,2-1 0,1 1 0,1 2-1,-1 0 1,0 0 0,-1-2-25,-1-1 0,3 3 0,-1 2 347,-1 1 0,-1-2 0,-3 3-38,-1 1 1,-4-2 0,-4 1-1,-1 2-132,-2 0 1,-7-2 0,-5 0-1,-2 1-230,-2-2 1,0 2-1,0-5 1,2 0-1605,2-2 0,-1-1 1751,2 0 0,2-5 0,-4-1 0</inkml:trace>
  <inkml:trace contextRef="#ctx0" brushRef="#br0" timeOffset="3779">1271 237 7764,'-6'-5'307,"-2"3"-295,4-6 1,1 5 244,3-4 1,0 3-55,0-3 0,4 5 0,3-3-115,3 0 1,-3 4 0,0-3-1,2 3-123,0 1 0,-2 0 1,0 0-15,2 0 0,0 0 55,2 0 1,-4 0 0,-1 1 0,-1 3-20,-3 3 0,0-1 1,-2 1-1,0 1 4,0 2 0,-2 1 1,0-1-1,-3 2 19,-1 3 1,-1-3 0,-4 3 0,1-1-19,-1 1 1,0 3 0,0-3 0,1 1 30,-1-1 1,4-1 0,0-3 0,0 0 146,1 0 0,0-4 106,2 0 1,4-5-44,0 2 0,5-4 0,6-3 0,-1-1-68,1-2 1,0 0 0,-1-3 0,2 3-75,3 2 1,-3-5 0,2 3 0,-2 0-136,-1 3 1,-1-2-1,1 2 1,0 0-278,-1 2 1,1-3-803,0 1 314,-5-1 1,-1 9-663,-5 2 1471,0-2 0,-5 4 0,-1-3 0</inkml:trace>
  <inkml:trace contextRef="#ctx0" brushRef="#br0" timeOffset="4563">1550 205 8023,'0'-11'1135,"0"0"-976,0 0 0,0 4-10,0 0 0,0 3 1,-1-1-54,-3 0 0,2 1 0,-4 3-113,1-3 0,-3 3 0,1-2 24,-3 1 0,-1 2 0,1 0 65,-1 0 1,4 4-1,-1 1 201,0 1 1,3-3-132,2 4 0,2 1-103,1 2 1,1-4-1,2-2-75,5-3 0,1-1 0,2 0-113,0 0 1,-1-3 0,1-2 0,-1-1-180,-3-3 0,1 0 0,-3-1 0,0 2-12,-1 1 1,0 0 0,-4-4 0,0 0 159,0 1 1,0-1-1,0 0 161,0 0 0,-1 1 0,-2-1 349,0 0 0,-2 4 1157,1 0-790,-2 4 1,-1-1-357,0 4 1,5 1 0,-2 2-123,3 5 0,1 1 0,0 2 0,1 0-104,3-1 1,-2 5 0,4-1 0,-1-1-267,-3-1 1,3-1-1,-1-1 1,-1 1-193,2 0 1,-3 0-335,5-1 0,-3 0 1,3-3-1219,2-3 1895,-5-3 0,6 4 0,-4 1 0</inkml:trace>
  <inkml:trace contextRef="#ctx0" brushRef="#br0" timeOffset="5309">1657 323 8663,'4'-8'779,"-1"1"1,6 5 0,-3-3-491,0 0 1,3 4-1,-2-4 1,3 2-104,1-1 1,3 1 0,0 1 0,-1 0-265,-1-2 1,0 0 0,1 1 0,2 0-286,-2 0 0,-1 2 1,-2 1-1,1 0-2604,0 0 2967,-1 0 0,1-5 0,0-1 0</inkml:trace>
  <inkml:trace contextRef="#ctx0" brushRef="#br0" timeOffset="6056">1958 129 7809,'0'-7'1270,"0"0"1,1 1-673,2-1 1,-1 1 313,1 3-590,-2 1 1,-1 2 0,0 7-109,0 3 1,0 4-1,0 2 1,0-1-60,0 1 1,0 3-1,0-2 1,0 0-121,0 1 1,0-1 0,0 2 0,0-2-40,0-2 1,0 0 0,0-5-1,0 1-336,0 0 1,0-1 0,1 0-642,3-3 1,-3-1 2,3-2 1,-2-3 0,1 1 977,0-4 0,6-4 0,-4-5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0:38.0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423 581 7528,'-9'0'1981,"3"-5"-1039,-3 4-782,8-3 1,-3 5-1,4 2 1,1 4-169,2 1 1,-2 2-1,3 0 1,-2 1-45,1 2 1,-2-2 0,2 3 0,-1-1 35,-2 0 0,3 1 0,0-5 0,-1 1 30,-1 0 1,-1 0-54,0 0-39,0 0 1,-3-6 0,0-4-89,1-6 1,1-6 0,1-1 0,0 0 96,0-1 1,0 0 0,0-4 0,0 3 52,0 1 1,1-3-1,1 4 1,1 1 70,-1 1 0,4-2 53,0 0 1,0 1 0,0 6-36,2 2 1,-3 4-1,1 4 1,-1 1 39,1 0 1,0 7-1,3-2 1,-1 1 59,-2 0 0,1-1 0,3 0 0,0 0-11,-1 0 0,1-1 1,0 1-9,0 0 1,0-1-28,0-3 1,-1-1-112,1-5 0,-4-5 0,-3-2-129,-2-5 0,-1 1 1,0-3-1,0 0 7,0 1 0,-3-4 1,-2 2-1,1-2-70,0 1 0,-3 4 0,4-1 0,0 3-172,-2 3 0,3 0-90,-5 3 0,5 5 0,-1 6 0,2 2 96,1 1 1,0 0-1,0 4 1,0 1 116,0 0 0,4 3 1,3-5-1,2-1 225,0-1 0,1-1 0,0-1 0,0 0 0,0-2 0,0 0 0,1-2 0,1-1 0,1 0 0,0 0 0,-3-4 0,-1 0-22,1 0 0,0 0 0,0 0 92,0 0 0,-5-5 0,-1-1 245,-3-3 0,-1 2 1,0 1-1,0-2 15,0 0 1,0 1-1,0 0 1,0 0-35,0-2 1,0 2 0,0 1-1,-1-1 0,-3 2 0,2-3 1,-3 4-171,0-2 1,-2 4-159,0-1 0,2 3 1,-1 3-3,2 4 0,-1-2 1,3 2-19,-1 0 1,0 2 0,3 1 21,0 0 1,0 0-12,0 0 0,1-1-61,2 1 0,-1-4 0,5-3-117,0-2 1,2-1-1,0-1-160,-3-2 0,2 0 0,-4-2 0,1 0-114,-1-1 1,3 3 295,-4-4 0,1 5 0,-1-2 371,0-1 1,0 5 92,-3 0 0,0 1 0,0 6-25,0 1 0,-3-3 0,0 2-250,0 0 1,2-1-432,1 0 1,1 0-484,3 0 922,1-1 0,5-5 0,0 0 0</inkml:trace>
  <inkml:trace contextRef="#ctx0" brushRef="#br0" timeOffset="790">886 571 8067,'-10'0'-160,"0"0"1,3 0 759,1 0 1,3 0 0,-3 1-231,2 2 0,1-1 1,3 5-235,0 0 0,0 2 1,0 1-422,0 0 0,1 0 97,2 0 0,-1-4 0,5 0-326,0-2 1,-1-1 0,0-3-524,2 0 1,-3-4 1036,2-3 0,-5-1 0,3-2 0</inkml:trace>
  <inkml:trace contextRef="#ctx0" brushRef="#br0" timeOffset="1535">886 472 8149,'-7'0'-71,"1"0"1,2 0 95,-2 0 0,4 1-177,-2 3 0,3 1 0,1 6 0,0 1 0,1 1 152,3-1 0,1 4 0,5-1 0</inkml:trace>
  <inkml:trace contextRef="#ctx0" brushRef="#br0" timeOffset="1536">935 590 7942,'0'-9'40,"0"2"285,0 0 1,0 4 64,0-3 1,3 2-129,0-2 1,2 4-157,-2-2 0,1 4 1,4 2-46,-1 2 1,-4 2 0,2-1-1,1-1-180,-1 0 0,-1 3-120,2-4 0,-3 4-321,4-4-505,-5 0 52,7-3 517,-8-4 0,3 2 496,-4-5 0,0 5 0,1-2 51,3 4 844,-3 0-131,8 0 0,-7 0-267,4 0 0,1-1-391,3-3 0,-4 2 0,0-4-244,-2-2 1,4-1-1,-3-1-199,1 1 0,-2-1 131,-4 0 1,1 4 130,2 3 0,-1 3 85,1 3 1,-2 3 0,-1 4-77,0 0 1,0-1-1,0 1-138,0 0 0,1-3 1,2-2 2,4-1 0,3 3 1,2-4 200,1-1 0,4-5 0,-1-2 0</inkml:trace>
  <inkml:trace contextRef="#ctx0" brushRef="#br0" timeOffset="2287">1309 433 8145,'-10'-3'-196,"1"-2"-976,2 0 1525,-1 3 1,8-3 56,0 5 1,0 5 0,3 1-219,-2 3 0,0 1 0,1 0 1,2-1-211,-2 1 0,0 0 0,0 0 0,3 0 0,-1 0 1,1-2-366,1-1 0,-3 1 0,4-5-140,0-1 0,-1-1 0,0-2 523,2-2 0,-2-3 0,0-3 0,-4-6 0,3 0 0</inkml:trace>
  <inkml:trace contextRef="#ctx0" brushRef="#br0" timeOffset="2288">1338 413 6877,'-10'-4'15,"5"2"1,0-4 1370,1 2-1452,3 1 0,-3 2 1,5-2 123,2 0 0,-1 0 112,5 3 1,-1 1-99,4 2 0,0-2 0,-1 4-27,-3-1 1,0-2-121,-3 5 0,-2-4-144,2 4 51,-2-1-36,-1 4-212,0 0 348,-4-5 66,3 0 0,-2-5 1,6 0 11,4 0 0,1 3 1,2 0 26,0-1 0,-1 1 0,-2-1 0,0 1 62,1-1 0,-3 3 1,1-1 130,-2 1 0,2 2-123,-2 3 0,-2 0 0,-5-2-24,-4-1 0,-2 1 0,-1-5 1,1-1-72,-1-1 1,0 2 0,0 1-461,0-2 0,0-1-323,1-1 0,3-4 307,3-3 0,2 2 464,1-2 0,4 1 0,2-4 0</inkml:trace>
  <inkml:trace contextRef="#ctx0" brushRef="#br0" timeOffset="3035">1564 472 7903,'0'-10'-764,"-1"4"1,-1-1 1167,-1 0 0,-5 2-253,2 2 1,-3 2 0,-1 1-35,0 0 0,0 3 0,2 2 0,0 0-21,1 3 1,4-3 0,-2 2 0,0 0-43,3 2 1,-2-2-1,0-1-56,2 2 1,2 1-133,4 1 1,1-5 0,5-2 0,0-2 0,-1-1 0,1 0 0,0-1-179,0-2 0,-3 1 1,-1-4-1,2 1 312,1-1 0,-3 1 0,0-3-145,-2 2 1,2-1-134,-2-3 651,-1 5-274,-3 0 0,0 10 0,0 1 26,0 3 1,3-2 0,2-1-199,0 2 1,-2-3 0,4 1-513,1-2 585,-4 4 0,9-7 0,-2 3 0</inkml:trace>
  <inkml:trace contextRef="#ctx0" brushRef="#br0" timeOffset="3036">1643 443 8127,'-5'5'-119,"0"4"1,6-2 89,3 1 0,-2-1 0,3-1 0,1 1-84,-1-2 0,-2 3 0,3-4 0,-1 1-105,1-1 1,-3 3-375,4-4 592,-1 0 0,4-3 0,0 0 0</inkml:trace>
  <inkml:trace contextRef="#ctx0" brushRef="#br0" timeOffset="3037">1751 413 8127,'-10'6'73,"1"-2"1,-1 1-487,0 1 0,0 3 1,1 1-1,2 1 627,0 2 1,5 2 0,-2 6-1,0 2-35,1 3 1,0-2-1,2-1 1,-2-2-2,0-2 1,-1-2 0,2-2-192,-2-1-359,1-1 0,4-8 0,2-5 372,4-6 0,2-7 0,1-2 0</inkml:trace>
  <inkml:trace contextRef="#ctx0" brushRef="#br0" timeOffset="3782">1800 453 8127,'-14'-5'-266,"3"4"1,-1-3-240,5-1 0,0 4 615,7-2 0,-1 2 1,8 1-1,0 0 41,2 0 1,-3 0 0,1 0 0,1 0-58,0 0 1,-1-3 0,0-1-1,0 1 1,2 0 0,1-2 0,0 1-87,-1 0 0,-2-3 1,-2 3 152,0-2-119,-2 4 0,-7-2 1,-3 4-1,-2 0 30,0 0 0,2 1 0,0 1 1,0 2-10,-2 2 0,3-3 1,0 4-1,2 0-52,1 2 0,2-2 1,1-1-23,0 2 1,0 1 0,1-1-1,3-1-254,2-4 1,3-1-1,1 1 1,0 0-499,0-1 1,1-2 762,2-3 0,-2-3 0,3-4 0</inkml:trace>
  <inkml:trace contextRef="#ctx0" brushRef="#br0" timeOffset="3783">1977 344 8332,'-9'-6'0,"-1"0"-177,0 2 0,1 0 1,2 2-1,0-2 567,-1 2 1,3 1-361,-2 1 0,4 1 0,-4 2 61,0 4 0,2-2 0,1 1-37,0-2 1,3 4-52,-3-2 1,4 2 0,3 0-1,1-3-6,1 0 1,2 1 0,3-2-1,0 2 11,-1 2 1,0-3 0,-1 0 0,-2 1 1,2-1 0,1 2 1,1 2-52,-1-3 0,-3 0 0,-2-3-199,1 4 0,-4-2 0,1 1 240,-4-2 0,-8 4 0,-5-3 0</inkml:trace>
  <inkml:trace contextRef="#ctx0" brushRef="#br0" timeOffset="4542">168 502 7080,'-5'0'-223,"6"0"1,8 0 394,6 0 0,5 0 0,3-1 0,3-1-1,3-2 0,6 0 0,3 1 1,6-4 83,4-2 1,4-5-1,12-2 1,4-3-114,7-1 0,3 1 0,3-1 1,2-1-132,1-2 0,4 3 1,0-3-1,-3 2-1,-5 1 0,0 4 0,1-1 0,0 1-50,-3 1 0,-4 1 1,-5 3-1,0-1 104,-1-1 0,0-1 1,-1 5-1,-3-1-33,0 0 0,-5-2 0,-4 1 0,1 2-97,-1 0 1,-6 2 0,-7-1-1,-4 3-120,-2 0 1,-6-1-1,0 2 1,-7 2-330,-6 1 0,-2 1 0,-6 0 515,1 0 0,-4 5 0,-2 0 0</inkml:trace>
  <inkml:trace contextRef="#ctx0" brushRef="#br0" timeOffset="5319">89 974 7945,'-9'-1'-506,"3"-2"0,1-3 852,5-4 1,0 4 204,0-1-499,0 5 0,-1-2 0,-1 5 0,-2 2 0,-2 4 0,0 1 0,-1 2 0,1 0 0,-1 0 22,2 0 1,-3 3-1,5 0 1,0-1-70,2-1 1,-2-5-1,0 1 1,1 1-11,0 0 0,4-2 0,1-3-19,3-2 0,3-1 1,1 0-1,0-1-100,0-2 1,1-3-1,1-4 1,1 1-80,-1-1 0,-1-3 1,-2 0-1,0 1 61,-2 1 1,2 1-1,-4 0 1,0 0 97,-1 0 1,-2 2 0,0 0 130,1 1 0,0 5 83,-7-1 0,2 6 0,-3 4-97,0 1 0,-1 2 0,2 0 1,1 0-58,-1 0 1,3 0-1,-3-1 1,3 1-181,1 0 0,0-3 0,0-1-354,0 2 1,1-4 517,3 0 0,1-3 0,5-1 0</inkml:trace>
  <inkml:trace contextRef="#ctx0" brushRef="#br0" timeOffset="6149">296 905 8177,'-10'-3'-103,"0"0"-4,0 0 1,0 2-1,0 1 327,1 0 1,2 0 0,0 1 0,0 2-144,-2 0 1,0 4 0,2-1 0,1 0 33,2 1 0,-3 0-111,4 2 1,0 1-66,3 0 0,4-4 0,3-3 0,1-1 67,2 1 1,0-2 0,0 3-1,0-3 2,0-1 1,-1 0 0,1 0-5,0 0 0,0 0 0,-1 1-108,-3 2 1,-1-1-20,-5 5 1,-2-4 0,-1 3-64,-3-2 1,-3-1 0,0-2 0,1 2-892,2 0 1081,-1 0 0,-2-7 0,-1-2 0</inkml:trace>
  <inkml:trace contextRef="#ctx0" brushRef="#br0" timeOffset="6897">414 905 8099,'-10'-5'207,"3"-3"0,1 5-36,-2 1 1,3 0 0,-2 2-160,-1 0 0,3 0 1,-2 0 29,0 0 1,-2 4-1,0 0-85,3 2 1,-2-3 0,5 3-25,0 2 0,2-3 60,1 2 0,4-4 0,0 3 0,1-2 59,3-2 1,-2-1 0,0 1 0,2 0-24,1 1 0,0 1 0,1-1 0,0 1 0,0 0 1,-1 2-1,-2-2 0,-1 2 0,-2-1-46,-2 3 0,-1 0-143,-1 2 1,-3-3-1,-1-2-343,-2 0-1,1-3 1,-3-4 88,2-2 0,3-3 0,0 0 415,2-2 0,2 0 0,1-1 0,3 0 0,0 0 0,-2 4 0,4-1 0,1-1 0,0 1 0,1-1 0,-1 3 49,-2 0 1,-3 1 0,1 2 545,0-2 1,-2 1 52,5 3 0,0 0-444,2 0 1,-3 4 0,-2 2 0,0 0-37,-1 1 1,3-4 0,-1 4-164,0 1 0,2 0-151,3 2 0,-4-1 52,1-3 1,-4-1-1,4-5-28,0 0 0,-2-5 0,-2-1-19,-2-3 0,2-2 0,0-1 0,0-1-182,-2 1 0,-1 1 0,0 1-81,0 0 1,0 1-300,0-1 539,0 4 0,0 3 164,0 6 0,4 3 0,2 4 0</inkml:trace>
  <inkml:trace contextRef="#ctx0" brushRef="#br0" timeOffset="7655">650 876 7627,'0'-10'-41,"0"0"1,0 3 1352,0 1-924,0 4 1,0-2-221,0 8 0,0 1 0,0 5-97,0 0 1,0 0-1,1-1 1,1 1-102,1 0 1,0 0-1,-3 0-58,0 0 1,0-1-350,0 1-74,5-4 1,0-3 330,5-6 0,-3-3 0,-2-4 0,1 1 39,-1-1 0,2 0 181,2 0 1,-2 1-1,-2 2 1,1 1 120,-1 2 0,-1 1 308,2 3-331,-4 0 1,3 4 0,-5 3 1,0-2-156,0 2 1,0-4 0,1 1 0,2-3 0,4-5-145,1-4 1,2-2 0,0 1-1,0-1 141,0 0 1,0 1 0,-2 2-1,0 1-95,-1 2 0,-1-3 97,4 4 1,-5 1 131,-1 5 1,-3 2-1,-1 5 68,0 0 0,0 0 0,0 0-41,0 0 1,-3-1-56,-1 1 0,1 0-23,3 0 0,1-5-76,2-1 1,3-8 0,4-2-57,0-3 1,-1-1 0,1 0 0,0 1-38,0-1 1,-4 0-1,0 0 1,-1 0 43,1 0 1,-3 4 0,3-1 61,-2 0 50,-1 2 1,-6 2 0,-1 6 0,-1 4 39,1 2 0,-3 0 1,4 1-1,1 0-58,1 0 1,1 0 0,0 0 0,0-1-141,0 1 0,4-4 1,3-2-1,1-1-326,2 1 1,4-1 0,3-3 432,1 0 0,2-4 0,0-2 0</inkml:trace>
  <inkml:trace contextRef="#ctx0" brushRef="#br0" timeOffset="8403">1309 689 8058,'-6'-5'-150,"3"-1"0,-1 0 0,0 0 257,2-2 1,1 3 0,0-1 0,-1 1 98,-2-1 0,1 3 1,3-4 52,0 0 0,-4 2-263,-3 2 0,2 2 0,-1 2 0,1 2 0,0 4 0,1 3 0,2 3 1,0 3-1,-1 3 0,0 1 0,1-1-187,1 1 0,4 0 1,2-1-1,-1 0-5,0-3 1,4 2 0,-1-5 0,0-1-178,0-1 1,1-3-1,-1 0 373,2-1 0,1-5 0,-1-6 0,1-7 0</inkml:trace>
  <inkml:trace contextRef="#ctx0" brushRef="#br0" timeOffset="8404">1250 817 7915,'-6'-5'33,"2"4"0,5-7 8,2 5 0,4 0 1,5 2-1,1-1-177,-1-2 1,2 1 0,-1 3-1,-1 0-269,-1 0 0,0 0 0,1 0 405,1 0 0,0 0 0,-3 0 0,0-4 0,0-2 0</inkml:trace>
  <inkml:trace contextRef="#ctx0" brushRef="#br0" timeOffset="8405">1407 797 8118,'0'-10'-129,"4"4"0,2-1 57,-1-1 0,1 3 0,-4-2 54,1 0 1,4 1-164,-4 0 168,0 3 1,-7-1 0,-2 5 9,1 2 1,-4 2 0,4 2 0,-2 0-7,1 1 1,2 0 0,-1 2 0,1 0-106,1 0 0,2 0 0,1 0-184,0-1 0,1 0 0,3-1 298,2-2 0,3-3 0,1 0 0,4-2 0,1-1 0</inkml:trace>
  <inkml:trace contextRef="#ctx0" brushRef="#br0" timeOffset="9194">1584 748 8058,'-10'-7'78,"0"1"0,1 2-243,-1-2 1,3 4 23,1-2 1,-1 4 289,-3 4 0,4-2 0,0 4 0,1 1-57,-1-2 1,4 4-1,-2-2 1,0 1-91,1 2 0,0-3 0,3-1-21,0 2 1,1 0-1,1-1-122,1 0 0,5-5 0,-1 1-60,1-2 1,2-2 0,0-2 0,0-4 0,0-1 0,-2-2 17,-1 0 0,1 4 0,-4 0 1,0 1 216,1-1 0,-1 4 81,-1-1 93,-2-3 0,4 6-122,-5 0 0,0 5-245,0 4 1,1 0-41,2-2 1,-1-3 0,5-4 198,1 0 0,0-4 0,2-2 0</inkml:trace>
  <inkml:trace contextRef="#ctx0" brushRef="#br0" timeOffset="10027">1663 640 8058,'-10'0'-22,"0"0"0,0 0 11,0 0 0,1 4 0,0 2-56,2 3 0,3 1 0,4 0 0,0 1 87,0 2 1,4-1 0,3 3 0,0-1 29,0-2 1,2-1 0,-3-1 0,3 0-135,1 0 1,-5-4-1,0 0-253,-1-2 0,-2 0 0,4-6 172,-2-1 0,-1 1 0,-3-5 0,0 0 59,0-2 1,0 3 0,0-1 105,0-1 0,0 0 0,0-2 19,0 0 1,0 3-1,1 2 150,3 0 1,-2-1-1,3 2 659,0-2-583,2 4 0,-1-6 212,4 5-324,-5 0 0,3 4-55,-5 2 0,4-1 1,-4 5-10,-1 0 1,-1 2 0,0 1-75,3 0 1,-3 0 0,3-2 0,-1 0-59,1-1 0,-1-4 0,-2 2 12,2 0 1,-1-2-43,5-3 0,-4 0 1,3-1-1,-2-2-103,-2-4 1,-1 2 0,-1-2 0,0-1 70,0 0 1,0-2 0,0 0 0,-1 0-44,-2 0 1,2 1-333,-2-1 500,-3 0 0,5 3 0,-2 1 0,3 4 0,3-2 0,3 3 0,3 1 0,-2 0 123,0 0 263,-1 0 1,1 0-152,-1 0 0,-3 1 1,4 1-1,0 3 1,-1-1-1,1 2 1,-1-1 101,0 3 0,1-3 46,-3 2-374,-1-1 0,-3 1-21,0-1 0,-3-4 0,-1-2-220,2-6 1,-2 1-1,1-2 1,0-1-17,2 0 0,1 1 1,0 1-1,0-2-166,0-1 1,1 3 0,3 0 413,2 2 0,0-3 0,0 4 0,1 0 0,3 3 0,-5 1 0,-1 2 0,1 4 0,-4-2 0,2 2 0,-1-2 0,1 3-292,0-2 0,1-3 355,-1 0 1,3-2 148,4-1 0,0-4 1,-1-3 271,1-2 0,-1-1 1,-1 1-1,-3-1-496,0 0 1,-1-3 0,-2 0-132,1 1 1,0 2-1,-6 2 1,-1 3 52,-1 0 1,-2 2 0,-2 4 0,2 1 78,0 2 0,2 3 0,-2 0 0,4 2-15,2 0 1,-3 1 0,1 1 0,1 1-31,1 1 0,2 0 0,2-3 0,3 0-114,-1 0 0,4 0 0,-3 0 0,2-1-226,-1 1 0,1 0 396,-1 0 0,-3 0 0,1 0 0</inkml:trace>
  <inkml:trace contextRef="#ctx0" brushRef="#br0" timeOffset="10028">1879 935 8108,'6'-10'-133,"1"0"385,-4 0 1,2 4 556,-2-1-569,-2 5 0,4-1-242,-5 6 0,0-1 1,0 5-1,0 0-187,0 2 0,0-3 0,0 1-115,0 1 0,0-3 1,-1 1-673,-3-2 976,3-1 0,-3-3 0,4 0 0</inkml:trace>
  <inkml:trace contextRef="#ctx0" brushRef="#br0" timeOffset="10796">1879 797 7255,'-10'-3'0,"3"0"0,3 3 0,7 4 0,2 0-277,2 0 1,-1 4-1,3-1 138,-3 1 1,2-1 0,-5 0 0,1-1 138,0 0 0,-3 2 0,3-2 0,-4 4 0</inkml:trace>
  <inkml:trace contextRef="#ctx0" brushRef="#br0" timeOffset="10797">1958 905 8108,'-6'-4'427,"-2"3"600,1-3-1345,3 3 374,-1 1 0,9 5 0,0 0-28,1 1 0,-1-1-240,2-2 1,-3 2-3,4 1 0,0-1 37,2-5 0,1-1 0,-1-3 76,-2-2 1,1-3 0,-1-1 98,2 0 0,-3 4 0,0-1 1,-1 1 55,1 0 1,-3-2 219,3 5-175,-3-4 0,1 10 0,-4 0-72,0 5 0,0 2 0,0-1-272,0 1 1,1 0 0,1 0-194,2 0 1,2-4-1,-2 0 438,2-2 0,-1 1 0,2-2 0,2-2 0,-4 3 0</inkml:trace>
  <inkml:trace contextRef="#ctx0" brushRef="#br0" timeOffset="11818">2233 856 8108,'0'-10'1,"-3"0"0,-1 0 175,-2 1 1,3 2 0,-4 2-99,0 0 0,-2 2 0,-1 3-126,0 0 1,4 0 0,0 1 0,1 1 136,-1 1 1,4 5-1,-1-1-100,2 1 0,1 2 0,0 0-48,0 0 1,4-5 0,3 0-62,1-1 1,2-3 0,0 2-132,0-1 1,0-7 0,0-1 78,-1-3 0,0-1 0,-2 0 0,-3 0-43,0 1 0,-3-2 1,3-1-1,-4-3 195,-4 0 0,2 3 1,-4-2-1,-2 1 36,-1 0 1,0 1 0,-1 4 0,1 1 363,2 0 0,-1 2-277,1 2 1,3 3-1,0 3 1,3 4-1,1 2 1,0 2-1,0 1 1,1 1 0,2 0-1,1 0 1,1 0-1,2 0-147,-2 1 0,4-3 0,-3 2 1,0-2-394,1-1 1,-2 1-1,3 0 437,-2-1 0,1 6 0,3-5 0</inkml:trace>
  <inkml:trace contextRef="#ctx0" brushRef="#br0" timeOffset="11819">2351 895 8108,'-11'0'-108,"-2"0"0,6 0 0,-3 0-204,1 0 170,5 0 1,0 0-256,8 0 0,-2 0 397,4 0 0,1-4 0,3-2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0:51.8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138 109 7912,'-9'0'-418,"-1"-4"1,1 2 527,2-5 1,2 5-1,3-3 1,-3 2-1,0 0 1,-3 1-1,0 1 1,-2 2-1,0 1 1,1 2-1,2 1 1,1 0 32,2 1 0,-3-3 0,3 2 0,-1 1-266,1-1 1,1-1 49,3 2 87,0-4 1,1 3 0,2-5-16,4 0 1,1 0 0,2-1-59,0-3 0,-3 3 0,-2-3 0,1 1-16,-1-1 1,-2 1 37,4 3 0,-4 0 15,4 0 1,-2 1 40,2 2 1,0 3-1,-3 4 1,-2-1 84,-1 1 0,0 0 0,1 0 0,1 0 17,0 0 0,-2 0 0,-1-1-34,0 1 0,0 0 0,0 0-3,0 0 0,-5-5 0,0 0 0,-2-2-79,1 0 1,-1 0-1,-3-3 1,1-1-53,-1-2 0,0 1 0,0-4 0,1 1-266,3-1 0,-2 0 0,5-4 1,0 1-57,-2 3 0,4-3 1,-1 2-1,3-1 369,2-2 0,5 0 0,-3 0 0,5 0 0</inkml:trace>
  <inkml:trace contextRef="#ctx0" brushRef="#br0" timeOffset="1148">148 80 8191,'-5'-1'89,"0"-2"175,1 0 1,4 0-214,0 3 0,1 1 1,6 2 3,0 4 1,-2-2-1,-1 1 1,-1-1-149,1 1 0,0 0-310,-1 4 1,-2-3-1151,3-1 1553,-3 1 0,-1-2 0,0-1 0</inkml:trace>
  <inkml:trace contextRef="#ctx0" brushRef="#br0" timeOffset="1149">168 1 8209,'-10'0'621,"4"0"-469,-1 0-644,5 0 0,1 1 0,5 1 1,0 3 235,1 0 1,-1-2-1,-1 4 177,4 1 0,-3-3 1,1 0-1,-2 1 79,0-1 0,1-2 0,0 5 0,1-2 0</inkml:trace>
  <inkml:trace contextRef="#ctx0" brushRef="#br0" timeOffset="2283">217 80 8209,'10'0'-36,"-5"1"1,0 1 81,-1 1 0,-3 2 0,4-3 0,-2 2 0,1 1 0,1 0 0,0 0 340,1 3 0,-4-2-121,1 0-324,-2-4 1,0 2 0,1-8-63,2-2 1,-1 0-1,-2 0-120,2-2 0,-2-1 0,3-1-484,-3 1 1,-1-1-26,0 0 750,0 5 0,0-4 0,0 3 0</inkml:trace>
  <inkml:trace contextRef="#ctx0" brushRef="#br0" timeOffset="2284">335 80 7992,'0'9'241,"0"-2"-93,0 0-173,0-5 0,0 1 0,1-5 1,1-2-36,2-2 0,2-1 0,-1-2 0,0-1 14,3 0 1,-3 0 0,1 0 11,-2 0 1,0 4-1,-1-1 28,0 0 129,0 2 0,-6 2 0,-1 5 0,-1 3 76,1 0 0,-3 2 0,4 2-24,1 1 0,-3 0 0,2 0-96,1 0 0,1 0 0,2-2-289,2-1 1,-1 1-1,5-5-397,1-1 1,0-1-1,2-1-579,0 0 1186,0-4 0,0-2 0,0-4 0</inkml:trace>
  <inkml:trace contextRef="#ctx0" brushRef="#br0" timeOffset="2285">453 11 8209,'-6'0'-86,"-1"0"-178,-1 0 1103,4 0-530,0 0 0,5 1-156,2 2 1,-2 3-1,4 2 1,-2 0 1,0-1 1,0-1-155,-3 4 0,4-3-139,-1-1 1,1-4-301,0 2 1,-2-4 228,4-4 1,-2-1-1,1-5 1,0 1 129,1 3 1,-4-3 0,3 3 0,-2 0 126,0-1 1,4 4-1,-3-2 232,1 0 0,-1 2 34,2 3 0,-2 0 1,1 1-161,-1 2 0,3 0 1,-3 3-290,2 2 1,-3-1 0,3 1-576,-2-1 1,4-1-861,-2 4 1570,-2 0 0,5 0 0,-3-1 0</inkml:trace>
  <inkml:trace contextRef="#ctx0" brushRef="#br0" timeOffset="3252">315 335 8216,'-5'-4'-111,"1"-1"1,3-5 85,-3 0 0,3 0 0,-2 0 39,2 0 1,4 1 789,0-1-584,1 4 1,-4 3-179,0 6 0,-1 1 0,-2 4 0,0 3-61,1 0 1,0 0-1,0-1 1,-2 0 10,2 0 0,1-1 0,1 1-109,0 0 0,1 0 0,2 0 0,4-2 1,2-1-1,0-4 0,1-2 0,0-1 117,0 0 0,0-8 0,0-3 0</inkml:trace>
  <inkml:trace contextRef="#ctx0" brushRef="#br0" timeOffset="3253">384 208 8216,'-10'0'74,"1"0"21,-1 0 0,4 1 13,3 2 0,5 2 0,3 5 0,-1 0 49,0 0 1,3 0-1,-3 0 1,1-1-126,-1 1 0,3 0 0,-4 0 1,0 0-403,2 0 0,-4-1 0,3 1-28,0 0 0,-1-1 0,3-3-756,2-2 1154,-4-3 0,5-1 0,-4 0 0</inkml:trace>
  <inkml:trace contextRef="#ctx0" brushRef="#br0" timeOffset="3254">493 296 8216,'-5'-7'372,"-1"1"0,0 3-96,0-4 0,2 5-231,-2-1 1,2 2 0,-2 2 76,-2 2 0,4-1 0,0 5-163,-1 0 1,4 2 0,-2 1 40,2 0 1,1-4 0,0 1-159,0 0 0,1-2 1,2-2-37,4-2 0,-2-1 0,2 0 0,0 0-151,2 0 0,1-1 0,0-2 158,0-4 0,-1-1 224,1-2 0,-3 1 610,-1 2 75,-4-1-540,3 7 1,-6-3 0,-1 8-116,-2 2 1,1 3-366,3 1 1,0 0-1359,0-1 1111,0-3 1,1-2 544,2-4 0,3 0 0,4 0 0</inkml:trace>
  <inkml:trace contextRef="#ctx0" brushRef="#br0" timeOffset="4306">601 267 8195,'-1'-9'133,"-3"2"0,2 2 0,-4 3 822,-2-2-962,4-3 1,-2 6 195,3-3-100,2 3 1,-5 2 0,4 3-76,-1 2 1,-4 0-85,4 0 1,0 1-37,3 3 1,0-4 90,0 1 0,4-2 0,2 3 30,-1-2 0,3-2 0,-4 1 1,1-1 52,3-1 1,-2-1-1,-1 1 80,-1 4 1,3-2-84,-4 2 0,1-4 0,-6 2-63,-1 0 0,-2-2 1,-5-3-1,0 1-146,0 2 1,0-1 0,1 1-440,-1-2 1,3-4-1,2-2 170,0 0 1,2-2 0,4-3 0,2 1 412,4-1 0,2 3 0,1 1 0,-1-2 0,1-1 0,1-1 0,1 1 0,1 0 0,-1 2 0,-1-2 0,-1 4 0,0-2 43,0 1 1,-4-1-1,0-2 1,-3 0 0,-4 1 1187,-5 2 1,-2 3-834,-2 0 1,3 2-281,1 1 1,-1 3-20,-3 1 1,5 3-308,2 0 1,3-2 67,3 2 1,2-1 207,5 4 1,0 0-1,-1 0 84,-3 0 1,2-4-1,-4 1 1,1 0-52,-1 2 1,3 1-1,-4 0 1,-1 0 135,-1 0 0,-1-1-201,0 1 0,0 0-168,0 0 0,-1-5 1,-2-1-1,-4-3-569,-1-1 0,1 0 1,0-1 700,0-3 0,-2-1 0,-1-5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0:58.1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 88 8216,'-9'6'-85,"2"0"212,0-2 0,5 4-96,-1-2 0,-2 3 0,2 1 0,1 0 43,1 0 0,2 0 1,1-1-1,2 2-75,2 2 0,-3-2 0,4 2 1,0 0-62,2 0 1,1-2 0,-1 2 0,-2-2-58,0-2 0,-2-2 1,3 0-299,-1 0-122,-1 2 238,0-4 1,-2-5 0,-4-6 300,0-3 0,-3-1 0,-2-1 0,1-1 0,0-1 0,-3 0 0,3 2 0,-1-1 0,1-1 0,-3 0 0,3 3 0,0 0 18,-1 0 1,-1 1 0,1-1 0,1 0 0,-2 0 0,1 0-1,-2 0 1,1 1 0,0-1 0,1 1 0,1 1 1291,-1 2-1250,2-1 0,3 1 0,1 0-80,2 2 1,3 1 0,4 3-7,-1 0 1,-2 0-1,0 0 1,0 0-9,2 0 0,1 0 1,0 0-1,-1 0 29,1 0 0,0 3 0,0 1 1,0 1 2,0-1 0,-1 4 0,1-2 62,0 3 0,-4-3 0,-3 1 96,-2 1 0,-1 0 1,-1 1-106,-2-2 1,-3 0 0,-4-2 0,0-1-138,1 0 1,-1 1 0,0-3 0,0 1-131,0-1 0,0 0 0,1-2-417,-1 0 1,4-2 632,3-1 0,-2-2 0,-1-5 0</inkml:trace>
  <inkml:trace contextRef="#ctx0" brushRef="#br0" timeOffset="1061">247 9 8216,'10'-4'55,"-5"3"0,-2-3 0,-5 8 34,-1 2 0,-1 1 0,0 2 1,-1 2-4,-1-1 0,-2 6 0,2 0 0,0 3-23,-1 0 0,4 1 0,-4 1 0,1 1-57,0 1 1,2 0 0,4-4 0,0 1-38,0 0 0,0-2 1,1-1-1,2-4-51,4-2 1,1-6 0,3-2 0,1-2-160,2-1 0,2 0 1,-2-1-1,0-2-508,1-3 1,0-3 748,-5-1 0,2-4 0,-7-2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01.9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14 226 7746,'5'0'680,"0"-1"-63,-5-2-549,0 2-101,0-3 0,4 4 51,3 0 1,2 4 0,0 2-98,1 3 0,0 1 0,0 0 1,0 0-11,0 0 0,-1-1 0,1 1-114,0 0 1,0 2-1,-1-1 1,-2-3-69,0-3 1,-4 2 0,3-3-101,-2 2 1,-1-5 370,-3-1 0,0-5 0,0-5 0,0 1 0,0-1 0,0 0 0,0 0 0,0 0 0,0 0 0,0 1 0,0-1 0,0 0 0,0 0 0,0 0 2,0 0 0,0 4 0,0-1 194,0 0 0,0-2 170,0-1 0,0 3 438,0 1 164,0 4-799,0-3 0,0 10 0,-1 1-78,-2 3 0,1 1 1,-4 0-1,1 0-9,-1-1 0,0 2 1,-4 1-1,0 1-126,0-1 1,-1 3-1,-1-1 0,-1 0-24,1 0 1,1-1-1,1-3 1,1 0-172,-1 0 1,1-4 0,1 0-269,2-2 0,2 3 136,-2-4 1,8-3-1,1-4 1,5-2 370,2-1 0,-5-2 0,8-1 0,-2 0 0</inkml:trace>
  <inkml:trace contextRef="#ctx0" brushRef="#br0" timeOffset="785">280 325 8346,'-6'-1'20,"3"-3"0,1 3 418,-2-2-86,3 2-284,-3 1 1,4 1-114,0 2 0,0 3 0,0 4 14,0-1 0,0-2 0,0 0 28,0 0 0,0-1 1,0 0-129,0 2 1,0 1-164,0 0 1,0-2-333,0 0 0,0-4-409,0 3 1035,0-3 0,0 5 0,0-2 0</inkml:trace>
  <inkml:trace contextRef="#ctx0" brushRef="#br0" timeOffset="1686">388 354 8310,'-7'0'-164,"1"0"1,2 0-1,-1-1 182,1-2-31,0 2 26,4-4-280,0 5 1,0 2-261,0 1 527,0-2 0,0 3 0,0-4 0</inkml:trace>
  <inkml:trace contextRef="#ctx0" brushRef="#br0" timeOffset="2628">348 433 8688,'-5'0'-231,"1"0"1,8 4-1,1 2 1</inkml:trace>
  <inkml:trace contextRef="#ctx0" brushRef="#br0" timeOffset="2629">516 403 8268,'-5'-5'123,"4"0"-33,-2 1 1,2-1 51,1-5 1,0 3 0,-1 2-371,-3 1 130,3-4 1,-4 7-39,2-2 0,0 1 78,-3 2 1,0 5 0,-1 1 94,0 3 1,5 1 0,-2 0 38,-1 0 1,4-1 0,-2 1-76,2 0 0,1 0-46,0 0 0,1-5 0,1 0 1,2-2-33,2 0 0,-3 0 1,4-4-1,0-1-206,2-1 0,0-5 0,-1 2 1,-2-2 81,2 1 1,-3-1 0,2 0 0,-1-3 200,0-2 0,1 0 0,-3 3 0,-1-1 0,1-2 0,-3 2 0,3-2 0,-3 2 9,-1 1 0,0 0 1,-1 1 181,-3-1 1,2 4 0,-4 3 36,-2 2 1,0 2-1,2 2 1,1 4-18,1 2 0,3 0 0,-3 1 0,0 0-39,1 0 0,0 0 1,3 0-1,0-1-148,0 1 0,0 0 1,0 0-1,0 0-82,0 0 0,0-1 0,1 1 0,1 0-80,1 0 1,2-1 0,-3-2 0,2-1-155,2-2 1,-3 3-1,2-3 1,1 0 291,-1 1 0,2-2 0,3-3 0</inkml:trace>
  <inkml:trace contextRef="#ctx0" brushRef="#br0" timeOffset="3861">693 79 8306,'-7'-9'-56,"1"3"1,2-2-1,-1 4 377,0-2 0,2 3-30,3-4 95,0 5-215,0-2 0,0 5-208,0 2 0,0-1 0,0 5 100,0 0 1,0 2-1,0 1 1,0 1 36,0 2 1,0-2 0,0 3 0,-1 0 10,-2 3 0,2-2 0,-3 1 0,3 2-48,1 1 0,-1 0 0,-1 1 0,-1 0-63,1-1 1,1-2-1,1-2 1,0 0-2,0 1 1,0-4 0,0 1-1,0-2-25,0-2 1,0 1 0,0 0-22,0 0 0,0-4 0,1 0-262,2-2 47,-2 0 113,3-4 1,-4-1-611,0-3-392,0 3 625,0-3 0,0 3 0,1-2 526,3 0 0,-3-4 0,3 1 0</inkml:trace>
  <inkml:trace contextRef="#ctx0" brushRef="#br0" timeOffset="5122">732 236 8306,'-7'0'-172,"1"0"306,4 0 1,-2 0 0,7 1-101,0 3 1,5-2 0,-2 4 0,3 2 8,1 1 1,0-3-1,-1 1 1,1-1-137,0 0 1,0 3 0,0-4 0,0 1-138,-1-3 1,-2-1 0,-1 0 0,2 1-317,1 0 1,-3-2 545,1-1 0,0 0 0,2 0 0</inkml:trace>
  <inkml:trace contextRef="#ctx0" brushRef="#br0" timeOffset="5123">860 226 8306,'-7'4'104,"1"-1"1,2 5 0,-1-2 61,1 3 0,0 2 0,3 1 0,-1 2-59,-1 1 0,-4 5 0,4 3 0,0 0-119,-2 1 1,3-2 0,-3 3 0,0-1-140,3-2 0,-2-5 0,0-1 1,2-2-341,1-2 1,1-4 59,0-2 1,1-5 0,1-1 430,2-5 0,3-8 0,-1-3 0</inkml:trace>
  <inkml:trace contextRef="#ctx0" brushRef="#br0" timeOffset="6228">899 10 8271,'0'-5'-154,"5"0"1,-4 6-1,3 1 1,-1 3 262,1 0 0,0 5 0,-2 3 0,1 0 6,0 2 1,1-2-1,-1 4 1,1 2-52,0-2 0,-3 2 0,2 3 0,-2 1-63,-1-2 0,0 0 1,0-1-1,0 0-39,0-1 0,0 1 0,-1-2 1,-1-1-1,-2-4 0,-1-2 1,0-1-1,-1 0 0,0-1 1,-1 0-1,2-1 0,-1-3 38,1 0 0,-2-6 0,-2-5 0</inkml:trace>
  <inkml:trace contextRef="#ctx0" brushRef="#br0" timeOffset="6229">1066 236 8344,'-4'-5'733,"3"-1"-353,-2 3-557,2 2 0,5-3 1,3 4 0,1 0-356,2 0 0,0 0 35,0 0 0,-1 1 497,-3 2 0,3 2 0,-4 5 0</inkml:trace>
  <inkml:trace contextRef="#ctx0" brushRef="#br0" timeOffset="6230">1037 344 8279,'-7'6'-50,"1"-3"336,4-2 1,-2-1-127,8 0 1,1 0-1,5-1-356,0-2 1,1 2 0,1-2 0,1 1-642,-1 2 837,-1 0 0,3-4 0,1-1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10.0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40 8644,'0'-6'912,"0"2"1,0 12-934,0 1 0,0 3 1,-1-2-1,-2 0 6,0 0 0,0 1 0,2 1 0,-1 1-8,-2-1 1,0 2-1,2-1 1,-2 0-100,2 2 0,1-4 0,1 2 1,0-2-290,0-2 0,0 1-784,0 0 35,0-4 1160,0-2 0,5-8 0,0-2 0</inkml:trace>
  <inkml:trace contextRef="#ctx0" brushRef="#br0" timeOffset="977">109 79 8296,'5'-1'0,"-1"-1"227,1-1 0,-4-2 180,2 2 1,1 1-392,0-5 0,0 5 0,-2 0 0,2 4 0,-2 4 1,-1 3-1,-1 1 0,0 0-62,0 0 0,0 3 0,-1 0 0,-1-1 50,-2-1 0,1 2 1,3 0-1,-1-1-136,-2-1 1,2-1 0,-3 0-810,3 0-506,1-1 1447,0 1 0,0-9 0,0-2 0</inkml:trace>
  <inkml:trace contextRef="#ctx0" brushRef="#br0" timeOffset="978">0 0 8432,'0'6'555,"0"-2"0,1-4 0,3 0 0,2 0-459,3 0 1,1 0-1,1 0 1,1 0-184,1 0 1,3 0 0,-2 0 0,2 0-25,1 0 1,-1 0 0,-1 0 0,-1 0-81,-2 0 0,-1 0 0,-1 0-422,0 0-218,0 0-533,-5 0 1364,-1 0 0,-4 0 0,0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12.9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89 128 8040,'-6'-4'292,"2"3"1,3-7 104,-3 5-262,3 0-82,-3 3 5,4 0 1,0 1 16,0 2 0,0-1-12,0 5 1,0-1-1,0 4 22,0 0 1,0-3 0,0-1-62,0 2 1,0 1-42,0 0 0,0 1 1,-1-1-18,-3-2 0,2 0 0,-4-2-80,-2 0 0,3-3 0,-2 2-107,-1-3 0,3-1 1,-2 0-1304,0 0 1524,2 0 0,1-9 0,4-2 0</inkml:trace>
  <inkml:trace contextRef="#ctx0" brushRef="#br0" timeOffset="944">98 10 7903,'-6'-3'49,"-1"0"-593,5 0-146,-2 3 690,8 0 0,2 0 0,3 0 0</inkml:trace>
  <inkml:trace contextRef="#ctx0" brushRef="#br0" timeOffset="945">118 99 8136,'-5'0'-23,"0"-1"826,5-2-748,0 1 1,1-2 0,3 4-220,2 0 0,0 0 1,0 0-298,2 0 0,-3 0 0,2 0-433,0 0 894,-2 0 0,4 4 0,-4 2 0</inkml:trace>
  <inkml:trace contextRef="#ctx0" brushRef="#br0" timeOffset="946">118 158 8305,'-7'0'302,"1"0"-737,4 0 319,-3 0 1,10 0-336,1 0 0,0 0 451,0 0 0,1 0 0,3 0 0</inkml:trace>
  <inkml:trace contextRef="#ctx0" brushRef="#br0" timeOffset="1928">226 60 8305,'-9'-1'212,"3"-3"0,0 3 379,3-2-379,2 2 1,-3 2 0,4 2-247,0 4 1,0-2-1,0 2 1,0 0-84,0 2 1,0 1-1,0 0 1,0 0-103,0-1 1,0 1 0,0 0-66,0 0 1,0 0-1,0 0-202,0-1 1,0-2 485,0 0 0,4-1 0,2 4 0</inkml:trace>
  <inkml:trace contextRef="#ctx0" brushRef="#br0" timeOffset="1929">256 128 8304,'-7'-5'630,"1"2"-219,3 2-414,-5 1-521,7 0 0,-3 0-62,8 0 1,0 1 585,3 2 0,1 2 0,-2 5 0</inkml:trace>
  <inkml:trace contextRef="#ctx0" brushRef="#br0" timeOffset="1930">266 207 8273,'0'-5'268,"-2"-1"48,-1 3-557,2 2 1,-3-5-276,4 3 0,1 2 516,2-2 0,-2 2 0,4 1 0</inkml:trace>
  <inkml:trace contextRef="#ctx0" brushRef="#br0" timeOffset="2867">384 178 7568,'0'-7'133,"0"1"0,0 2 76,0-2 0,0-1-120,0-3 0,-1 5 1,-2 0-101,0 1 1,0 2-133,3-5 0,-5 5 123,-1-1 0,1 3 0,1 2 0,1 2 33,0 2 1,-4-3 0,4 4 75,1 0 1,-1 2 0,1 1-57,-1 0 1,0-4 0,3 1-87,0 1 1,4-4-113,3-1 0,1-2-108,2-1 0,-1-1 0,-2-2 43,0-4 1,-1-1 0,1-1-1,-1 1 178,-2 2 0,-1-1 1,-3-3-1,0 0 33,0 1 1,0 2 0,0 0-1,0 0 60,0-2 0,0 3 411,0-1-97,0 5 0,-1-3-112,-2 5 1,2 5-1,-2 1-64,1 3 1,2 1 0,0 0 0,-1 0-85,-2-1 0,2 1 1,-2 0-1,2 0-123,1 0 0,0 0 0,0-1 1,0 1-237,0 0 1,0 0-426,0 0 0,0 0 689,0-1 0,4 1 0,1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18.0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22 138 8219,'0'-10'139,"0"4"86,0-1 0,0 4 32,0-4-189,0 5 0,1-2 49,2 4-160,-2 0 0,7 4 1,-5 3 74,-1 2 1,3 0 0,-2 1 0,-1 0 0,-1 0 0,0 0 0,1 1 0,2 1-25,-2 1 1,-1 0 0,-1-3-1,0 0-97,0-1 1,0 1 0,0 0-307,0 0 0,0-3-243,0-1 1,1-4-435,2 2 1072,-2-8 0,4-6 0,-5-5 0</inkml:trace>
  <inkml:trace contextRef="#ctx0" brushRef="#br0" timeOffset="770">41 79 8219,'-10'0'-745,"5"-1"317,2-2 648,2 2 0,2-7-43,2 5 0,2 0 0,5 3-133,0 0 1,0 0-1,0 0 1,0 0-47,-1 0 0,1 0 0,1 0 1,0 1 1,-1 2 1,2-2-1,-6 3 1,0 0 35,1-1 0,-4 4 0,2-3 1,0 1 27,-3 3 0,-2-3 0,-2 2 0,-3 1-37,0 0 0,-2-1 0,-4 0 0,-1 0-10,-1 2 1,-3-3-1,3 1 1,0 0-40,-2-2 1,5 3 0,-4-5 0,3 0-368,2 2 0,2-4 0,1 2 0,0-2 389,4-1 0,3-4 0,9-2 0</inkml:trace>
  <inkml:trace contextRef="#ctx0" brushRef="#br0" timeOffset="1521">189 60 7300,'-6'1'320,"3"2"1,-1-1-1,-1 5 1,1 0-263,0 2 1,-3 4 0,3 1 0,-1 2-29,1 1 1,-4-2-1,3 2 1,-1 0-7,3 2 1,1-3-1,0 0 1,-2-2-45,2-2 1,2-1-1,4-1-46,2-1 1,3 0 0,1-2-1,1-4-144,2-2 1,-2-1 0,2-1-1,-2-2-129,-1-4 1,-1 2 0,1-2 0,-1 0 338,-3-2 0,3-1 0,-3 0 0</inkml:trace>
  <inkml:trace contextRef="#ctx0" brushRef="#br0" timeOffset="1522">218 187 8219,'-6'0'461,"-1"0"-260,5 0 0,-2 2 0,5 0-122,2 1 1,-1 4 0,4-3 0,-1 1-130,1 3 1,0-3 0,3 2 0,-1 0-144,-2-2 1,0 1 0,1-3-100,0 3 0,-2 0 0,3-1-355,-2 0 1,-3-1 646,0-1 0,-2 3 0,-1 4 0</inkml:trace>
  <inkml:trace contextRef="#ctx0" brushRef="#br0" timeOffset="2278">277 197 7424,'0'-5'468,"0"0"0,-3 7-320,0 1 1,-2 1-1,3 4 1,-1-2-118,1 2 0,-3-3 1,1 2-1,-1 1-59,-3 0 1,2 1 0,0-1-1,-1-2-122,2 2 0,-3-2 0,4 0-274,-2 2 1,3-1-785,-3 0 1208,3-3 0,-1 1 0,4 0 0</inkml:trace>
  <inkml:trace contextRef="#ctx0" brushRef="#br0" timeOffset="2279">336 266 7042,'0'-10'-211,"1"5"1146,3 2-435,-3 1-30,3 2-367,-4 0 0,0 5 0,-1 0 0,-1 2-68,-1-1 0,-1 1 0,4 3 0,-1 0-100,-2-1 1,2 1-1,-3 0 52,-1 0 0,4 0 0,-3-1 1,0-2-161,1 0 0,-1-4 1,0 4-277,-2 0 1,0-2-523,0-2 971,-1-2 0,-2-5 0,-1-2 0</inkml:trace>
  <inkml:trace contextRef="#ctx0" brushRef="#br0" timeOffset="2280">327 79 7546,'6'0'-228,"1"0"1,-5 5-1,2 0 1</inkml:trace>
  <inkml:trace contextRef="#ctx0" brushRef="#br0" timeOffset="3039">445 79 7385,'-7'0'398,"0"0"0,5 1 1,-1 3-176,2 2 0,1 3 1,0 1-1,0 0-154,0-1 1,-3 5 0,-1-1 0,2 0-43,1 1 1,1-3 0,0 3 0,-1-1-32,-2 0 1,2 2-1,-3-3 1,3 1-306,1-1 0,0-1 1,0-2-82,0 1 1,0-3-1,1-2-217,3 0 1,-2-2-158,4-3 764,1-4 0,3-2 0,0-4 0</inkml:trace>
  <inkml:trace contextRef="#ctx0" brushRef="#br0" timeOffset="3040">464 197 8086,'-4'-5'-496,"3"-4"1,-3 8 648,8-2 0,-2 2 0,3 2 93,0 2 1,-1 1 0,-2 4-176,2-1 1,2-1-1,-3 4 1,0 0-128,-2 0 0,0-4 0,1 1 0,1 0-109,-1 2 0,0-2 0,-1-1-442,2 2 0,-1-3 607,5 2 0,-1-1 0,4 4 0</inkml:trace>
  <inkml:trace contextRef="#ctx0" brushRef="#br0" timeOffset="3809">572 207 8219,'-6'0'-655,"-1"0"687,0 0 1,1 0 100,0 0 1,3 1 0,0 2-76,2 4 0,1 2 1,0 1-1,0-1 0,0 2 1,0 1-1,0 3 0,-1-1 1,-1 1-1,-3-1 0,1 2 1,-1-2 34,-1 0 1,1 2 0,-3-2-1,3-2-336,0-2 0,-1 0 1,1-1-1056,0-2 513,3-3 785,-3-4 0,5-4 0,0-2 0</inkml:trace>
  <inkml:trace contextRef="#ctx0" brushRef="#br0" timeOffset="3810">592 20 8044,'0'-10'-1025,"0"5"1265,0 1 1,1 5 0,1 2-66,2 3 1,-1 1-1,-2 2 1,1 2-146,1 0 1,4 1 0,-3 0 0,1 2-2,-1 1 1,3-2 0,-3 4 0,0 0-109,1 2 1,1-3 0,-1 1-1,-1 0-85,1 2 0,-2-1 0,-3 0 0,0-3 73,0-1 0,0 3 0,-1-4 0,-3-1-38,-2-1 1,-6-2 0,-2 1 0,-1-1 128,1-2 0,-3 1 0,1-2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11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55 8253,'-3'-4'662,"2"0"185,-2 1-332,3 2-477,0-2-16,0 3 0,0 4 0,0 3 8,0 3 1,0 1 0,0-1-1,0 3-70,0 2 0,0 2 1,0 0-1,-1 2 18,-2 1 1,0-2 0,-4 2-1,2-1-3,-1-1 0,-1-2 1,0-1-1,1-2 58,1-3 0,2-4-27,-2-1 0,3-4 0,0-2-22,1-5 1,1-3 0,1-3 0,1 0-46,0-1 1,4 3-1,-1-3 1,0-1-62,0-1 1,0 2-1,3 1 1,-1 0 79,-2 0 0,2 0 1,-2-2-1,0 2 16,0 0 0,-1 1 1,2 2-1,-1-2 90,-2 2 0,2 0 1,-1 2 479,0 2-353,-2-2 1,1 7 0,-3 0-7,0 4 0,0 3 0,0 1 1,0 0-67,0 0 0,3 0 0,0 2 1,1 1-54,-1 1 1,1-1-1,-2 1 1,1 0-76,1 0 0,-1-1 1,1 1-1,1 0-5,-1 0 0,0 0 1,2 1-1,-3-2-65,1 1 1,-3-4 0,4 4 0,-1-3-227,0-1 1,-2 2 0,1-5-1154,-3 2 609,4-3 0,-3-1 538,1-6 0,-1-1 0,-1-4 1,-1-1 310,-1-1 0,0 1 0,-3-1 0,-1 0 0,-1 0 0,2 1 0,-1-1 0,0 2 0,-1 3 0,0-2 0,-1 1 0,0 0 0,0 1 0,0 3-81,1 1 0,1 1 0,1 0 179,-1 0 0,0 1 0,0 0 0,2 3 363,0 0 0,2-1 458,2 2-716,0 0 1,0 0-1,3 0 1,2-2 77,2-1 1,1-1 0,0-1 0,0 0-139,-1 0 1,4-3 0,-1 0 0,0-1-271,-2 1 1,0-2-1,1 1-125,1 0 0,2-1 0,1-1-939,-3 1 1191,-1 3 0,-1-1 0,-1 3 0</inkml:trace>
  <inkml:trace contextRef="#ctx0" brushRef="#br0" timeOffset="713">328 16 8096,'-5'0'125,"0"0"1,2 0 1162,-2 0-1177,3-3 1,-2 2 0,2-1-1,-1 4-26,2 3 0,0 2 1,1 2-1,0 1-66,0 3 1,-3 3 0,1 2 0,0 2 4,1 0 0,1 3 0,0-3 0,0 3-32,0 0 0,0 0 0,0-2 0,0-4 12,0-3 0,0 1 0,1-3 1,1 0-219,0-2 1,4-3-1,-1-3-158,2-1 1,1 3 0,0-4 5,0 0 1,0-4-1,-1-1 1,1-2-44,0-1 0,0 2 1,0-1 408,0-1 0,-1-5 0,1-1 0</inkml:trace>
  <inkml:trace contextRef="#ctx0" brushRef="#br0" timeOffset="1215">437 110 8236,'-3'-4'-108,"2"-1"0,-2 4 639,-1-2 334,3 0-747,-2 3 0,3 4 1,0 2-1,0 3-46,0 1 0,0 4 0,0-1 0,0 2-111,0 0 1,0 1 0,0 0-1,0-1-8,0 1 1,0-1 0,0 0 0,0-1-291,0-1 0,2-3 1,1 0-411,-1-1 1,-1-5 445,2-1 0,1-3 0,1-4 1,-2-3 300,1-2 0,-3-9 0,2 2 0</inkml:trace>
  <inkml:trace contextRef="#ctx0" brushRef="#br0" timeOffset="1765">437 118 7709,'-7'0'85,"-1"0"1,3 0 888,-1 0-814,1 0 1,2 0-1,3 0-125,4 0 0,0-1 0,2-1 0,0 0-59,4 0 1,-1 1 0,1 1 0,0-1-38,0-1 0,-1 1 0,1-2 89,-1 2 0,-1 1 74,-1 0 0,0 4 0,-1 1 6,-4 2 0,-1 1 1,-2-1-1,-1 1-80,-4 0 1,-1 0-1,0 0 1,-1-1-32,0 1 0,0 3 0,0-2 0,1-1-10,-1-2 1,0-2 0,1 3-300,2-2 88,1-4 0,5 3 202,2-4 0,-1 0 0,3 0 1,1 0 22,1 0 1,1 0-1,-1 0 1,1 0 45,0 0 1,2 0 0,1 0-1,-2 0 76,0 0 1,-1 1-1,0 1 1,0 4 61,-1 1 1,-1 0 0,-1 1 0,0 0-38,-1 0 1,1 1-1,-4 0 1,2 1-59,-1 0 0,-2-1 1,-2-2-1,-1 1 22,-2 0 1,0 0 0,-4-1 0,0-2-130,-2-2 0,0-2 0,1 1 0,-1 1-125,-1-2 1,3-1-1,-3-1 1,2-3-131,-1 0 0,1-1 0,2-3 1,0 0-315,1 0 1,1 0 0,2 1-405,1-1 0,0 0 990,3 0 0,3 3 0,3 1 0,1 0 0,0-2 0,1 2 0</inkml:trace>
  <inkml:trace contextRef="#ctx0" brushRef="#br0" timeOffset="2198">695 149 8236,'0'-8'-104,"-1"3"0,0 0 113,-2-1 0,0 1 690,3 0 0,-2 3-283,-1-4 1,0 5-271,0-2 0,0 6 0,-4 2-75,2 2 1,3 1 0,-3 0-1,1 2-4,0 0 0,-1 4 0,-1-1 0,2 2 38,0 1 0,-1-3 0,3 0 1,0 0-9,1 2 0,1-2 1,0 0-1,0 0-64,0-1 0,1 0 0,1-5 0,5 0-68,2-1 0,0 0 0,2-3 0,-1 1-27,1-1 0,0 0 0,-1-4 0,1-1-249,1 0 0,-2-5 1,0 2-1,-1-2-307,-1-1 0,-3 1 0,0-1 1,0 0 617,0 0 0,1-3 0,-1-1 0</inkml:trace>
  <inkml:trace contextRef="#ctx0" brushRef="#br0" timeOffset="2665">765 32 8236,'-7'-4'-371,"-1"-1"1,0 1 1126,0-1 0,3 2 590,0-2-1192,3 3 0,-1-1 1,5 4-128,1 1 0,3 0 0,-1 3 0,2 1 17,1 1 1,0 1-1,-1 0 1,1 0 10,0-1 0,0 2 0,0 1 0,-1 0 31,1 0 1,0-1-1,-1 1 1,-1 1-63,-1 1 1,0 0 0,1 2 0,-2-1 7,0 1 0,1 1 1,-3 0-1,0 0-1,-1-2 0,-1 2 0,0-2 0,-1 2-76,-2 0 0,2-3 0,-4 0 0,-2-2 17,0 1 0,0-1 0,-1-2 0,0 0-316,0-1 0,3-1 1,0-2-1467,-1-1 683,2 0 1127,1-6 0,3-5 0,0-4 0</inkml:trace>
  <inkml:trace contextRef="#ctx0" brushRef="#br0" timeOffset="3199">976 204 8204,'-8'0'456,"1"0"238,-1 0 0,3 0-74,-1 0 0,6-1-498,0-2 0,0 2 0,6-1 1,0 1-206,1 1 0,0-1 0,1-1 0,0 0-288,0 0 1,0 1 0,0 1-276,-1 0 0,1 0 0,0 0-1230,0 0 1876,-4 0 0,3 0 0,-3 0 0</inkml:trace>
  <inkml:trace contextRef="#ctx0" brushRef="#br0" timeOffset="3464">976 305 8154,'-8'0'939,"5"-1"0,3 0 1,4-2-765,3 1 0,-2 1 1,1 1-1,0-2-531,1-1 1,1 1-1,-1 2 1,1 0 355,0 0 0,0-4 0,0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24.8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70 7742,'0'-10'-559,"0"3"864,0 1 1,0 2-71,0-2 1,1 2-7,2-2-177,-2 4 1,7-2-2,-5 8 0,4 1 1,-4 6-1,-1 1-76,-1 1 0,-1 5 0,0-3 0,0 1-21,0 1 0,0-5 0,0 2 0,0-1-153,0 0 1,0 0 0,0-3-424,0 0 0,0-3 152,0-1 470,0-4 0,5-2 0,0-5 0</inkml:trace>
  <inkml:trace contextRef="#ctx0" brushRef="#br0" timeOffset="981">24 20 8288,'0'-6'-103,"0"-1"146,0 5 0,5-2 0,1 4-73,3 0 1,-1 0 0,1 0-1,1 1 41,1 2 1,1-1 0,2 4 0,1-1-39,0 1 1,-1-3-1,-4 2 1,0 1 50,0-1 1,-1-1-1,-3 2 31,-3 2 0,-1 1 0,-4-1 0,-1 0-33,-3-2 1,-4 0-1,-3 2 1,-3-3-2,1-1 1,-4 1 0,4-3 0,-1 1-102,-1-1 1,5 0 0,-1-2 0,2 0-388,1 0 0,1 0-95,-1 0 0,5 0 562,5 0 0,9-5 0,6 0 0</inkml:trace>
  <inkml:trace contextRef="#ctx0" brushRef="#br0" timeOffset="2029">261 79 7193,'0'-6'622,"0"-1"0,0 4 1,-2-3-464,-1 2 1,1 1-93,-5 3 0,4 0 0,-2 1-149,0 2 0,1-1 1,2 5-8,-2 1 1,1-3-1,3 2-34,0 0 0,0-1-173,0 0 0,5-4 96,1 2 1,3-3 0,1-1 81,0 0 0,-4 0-24,1 0 413,-1-5 317,0 4-353,-2-3 0,-4 5-201,0 2 0,0 0 0,0 3-142,0 2 1,0-3-547,0 2 0,0-4 654,0 4 0,4-5 0,2 2 0</inkml:trace>
  <inkml:trace contextRef="#ctx0" brushRef="#br0" timeOffset="2030">369 70 8135,'-7'0'820,"1"0"-302,3 0-397,-1 0 1,7 4-103,1 2 0,-1 0 1,-2 0-81,2 2 0,-2-2-35,3 0 0,-3-3 53,-1 4 0,0-4-259,0 4 127,4-5 1,-2 1-1,4-6 89,-2-4 1,3 2 0,-3-1 44,2 2 1,-3-2 0,2 1 90,0 0 0,-1 1 172,-1-2-137,-2 4 1,7-4-53,-5 3 1,2 2 63,-2-2-15,-2 2-89,3 1 0,-2 0-72,1 0 0,-2-2-349,2-1 193,-2 2 237,4-3 1,-3 4-65,4 0-71,-3 0 1,4 1-218,-4 2 0,2-1-502,-2 5 852,-2-5 0,8 2 0,-4-4 0</inkml:trace>
  <inkml:trace contextRef="#ctx0" brushRef="#br0" timeOffset="2971">585 99 8004,'-1'-7'425,"-2"1"0,2-1-214,-3-2 0,3 2-149,1 0 1,-4 5-113,-3-1 1,2 2-1,-2 2 44,0 2 0,1 2 1,1 2-1,0 0 35,3 0 1,-2-1-1,1 0-22,0 2 0,2 1 0,1 1-12,0 0 0,0-4-58,0 1 1,1-5 0,3 1-118,2-2 1,3-1-1,1 0-29,0 0 0,-1-3 0,0-1 0,-1-1 150,-2 1 0,1-3-32,3 4 488,-5-5 311,0 3-573,-5-1 0,0 3 0,-1 5 0,-2 3 9,0 0 0,-3 2 0,1 3-29,0-1 0,2 1 1,0 0-529,2 0 0,-2 0-101,0 0 1,0-5 0,6-1 0,1 0-538,1-1 1051,-2 0 0,10-3 0,-2 0 0</inkml:trace>
  <inkml:trace contextRef="#ctx0" brushRef="#br0" timeOffset="3831">664 99 7552,'0'-7'588,"0"1"0,0 3 346,0-4-763,4 5 1,-2-2-19,5 4 0,-5 1-98,1 2 0,-2-1 0,-1 5 1,0 0-132,0 2 1,0 1 0,0 0 22,0 0 1,-1-2 0,-1 0-101,-1-2 1,0 1-60,3 3 26,0-5 1,1-1 0,2-8 108,4-2 0,0-3 0,1 0 0,-2 2 45,2 0 0,-2 4 0,0-3 33,2 2 0,-3-3 115,2 4 1,-1-3 136,4 2 0,-3 1-112,-1 3 1,-4 1-82,2 2 0,-3 0 0,-1 3-35,0 2 0,0-3-64,0 2 1,0-4 3,0 4 0,0-4-373,0 3 306,0-3 1,0 0 0,0-6 24,0-4 0,4 3 0,3-1 90,2 1 0,-3 3 0,1-2 53,0 2 1,-1 1 0,0 0 2,2 0 1,-3 0 0,1 1 0,-2 2-1,-2 3 1,0 3-323,-2 1 1,-2 0 0,0 0-405,-1 0 1,-4-1-645,4 1 1301,0-4 0,7 2 0,2-2 0</inkml:trace>
  <inkml:trace contextRef="#ctx0" brushRef="#br0" timeOffset="3832">969 148 8181,'6'-4'0,"0"-3"-3,-2-1 1,-1 1 570,-3 0 1,0 1-120,0-4 0,-1 5-349,-2 1 1,-2 3 0,-5 1-168,0 0 1,3 0-165,1 0 0,0 1-69,0 3 1,1-2 248,5 4 1,1 1 0,2 3 81,0 0 0,3-4 0,-2 1 1,-1-1 61,1 0 0,-1 2 0,2-1 0,-1 2 48,-1 1 0,-1-4 0,0 1 0,1 0-78,-1 2 1,-2 1 0,-2 0-77,-1 0 0,-4-4 0,3 0-480,-1-2 1,-2-1-361,-3-3 1,1-1 44,3-2 1,3-3 807,6-3 0,2-6 0,5 0 0</inkml:trace>
  <inkml:trace contextRef="#ctx0" brushRef="#br0" timeOffset="3833">1106 129 8603,'-4'0'221,"4"0"0,4 0 0,6 0 1,0 0-244,0 0 0,0 0 1,0-2-1,-1 0-345,1-1 0,0 0 0,0 3-428,0 0 1,-1 1 794,-3 2 0,-2-2 0,-4 8 0,0-4 0</inkml:trace>
  <inkml:trace contextRef="#ctx0" brushRef="#br0" timeOffset="3834">1038 256 8439,'9'0'355,"1"0"-244,0 0 1,0 0 0,0 0-1,0 0-119,-1 0 0,1 0 0,0 0 0,0 0-433,0 0 0,0 0 0,-1 0 441,1 0 0,0 0 0,0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30.2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79 128 8352,'0'-10'456,"0"1"1,0 2-385,0 0 1,-1 5-1,-1 0 1,-2 4-1,1 5 1,0 2-1,-1 0 1,-1 2 0,0 1-1,-1 3 75,-1 0 0,1 1 1,1 4-1,-1 0-157,1-1 0,3 1 1,-3 0-1,2-1-44,0 1 0,-1-4 0,4 0 0,0-1 0,0 0 1,0-3 0,1 1-1,2-2-323,0-1 1,3-3-1,-1-1-364,0 2 1,2-4-322,3 0 1062,-1-3 0,1-1 0,0 0 0</inkml:trace>
  <inkml:trace contextRef="#ctx0" brushRef="#br0" timeOffset="922">177 158 8264,'0'-7'243,"0"1"1245,0 3-1234,0-1 0,0 5 1,0 2-1,0 4-134,0 2 1,0 1-1,0-1 1,0 1-82,0 0 1,0 1 0,0 1-1,-1 2-89,-2 2 1,2-3-1,-2 2 1,0 0-31,0 1 0,2-4 0,-3 2 0,0-1-44,1 0 0,0-2 0,2-2-532,-3 2 1,3 1-205,-2-3 1,3-3 118,3-3 0,0-3 741,3-3 0,1-3 0,3-3 0</inkml:trace>
  <inkml:trace contextRef="#ctx0" brushRef="#br0" timeOffset="1683">266 197 8215,'-6'0'434,"2"0"0,5 1 1,1 2-1,3 4-294,0 2 0,-2 1 1,4-1-1,0 1-62,-2 0 0,4 0 1,-4 0-1,2 0-188,-1-1 0,-2 5 0,2-1-289,2-1 1,-3-1-1,1-2-831,-2 1 400,4 0 0,-6-1 830,5-3 0,-5-6 0,2-5 0</inkml:trace>
  <inkml:trace contextRef="#ctx0" brushRef="#br0" timeOffset="1684">384 187 7413,'-10'-4'441,"5"3"0,-1-2-128,3 6 1,2-1 0,-4 5 0,2 0-187,0 2 1,-5 4 0,3 1 0,-2 2-43,1 1 1,-1 2 0,-3 0-1,0 0-191,1-3 1,0 2 0,1-5-1,3-1-198,0-1 1,1-2-1,2-2-228,-2 0 1,2-5 0,4 0-631,2-4 1162,3-4 0,3-3 0,6-1 0</inkml:trace>
  <inkml:trace contextRef="#ctx0" brushRef="#br0" timeOffset="2464">453 99 7494,'-6'1'423,"3"2"0,2 3 0,1 3 0,0 1-240,0 0 0,3 0 0,0 1 0,1 1-157,0 1 0,-3 3 1,4-1-1,-2 0-61,0 2 1,0-2 0,-3-1-1,0-1-51,0 0 1,0 0 0,0-3 0,0 0 0,0 0-1,-1-1 1,-2 1 0,-2 0 0,-2-1 0,2-1-1,-1-3-1202,1-1 1,1 3 1287,-2-4 0,4 0 0,-3-3 0</inkml:trace>
  <inkml:trace contextRef="#ctx0" brushRef="#br0" timeOffset="3328">541 256 8440,'-6'0'-44,"-1"0"0,4 0 699,-4 0 15,5 0 1,-3 0 22,1 0-633,3 0 0,-2 0 0,6 0-300,4 0 1,-2 0 0,2 0-90,1 0 0,0 0 0,2 0-372,0 0 1,0 0-1,0 0 701,-1 0 0,1 0 0,0 0 0</inkml:trace>
  <inkml:trace contextRef="#ctx0" brushRef="#br0" timeOffset="4175">708 158 8440,'-5'-5'1142,"1"4"-526,4-3-465,0 4 1,1 1 0,1 2 0,1 4-58,-1 2 1,-1 0 0,-1 1 0,0 0-102,0 0 0,0 3 1,0 0-1,0 0-65,0 1 0,-3-2 0,-1 4 1,-1-2-109,1-2 1,0-1 0,2-1-1,-2 0-302,2-1 0,1-2 50,1 0 0,1-5 0,2 0 1,3-4 431,-1-5 0,4-2 0,-4 0 0</inkml:trace>
  <inkml:trace contextRef="#ctx0" brushRef="#br0" timeOffset="4938">797 20 8440,'0'-7'-329,"0"1"636,0 4 0,1-3 0,2 5 2,4 0 1,-2 1 0,2 3-1,1 2-43,0 3 0,-1 2 0,-1 1 0,2 2-208,1 2 0,1 0 0,-2 2 0,0 0-111,-1-2 0,-5 4 0,1 3 0,-2 0 70,-1 1 1,-1-2 0,-1 3-1,-4-1-74,-2-2 1,0 2 0,-5-1 0,2-2-77,1-4 1,-1 1 0,-1-4 0,-1 0-259,1 0 0,1-2 0,1-5-384,1-4 0,2 1 775,0 0 0,5-1 0,-2-3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4:13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523 973 8682,'-22'-10'-61,"8"8"-519,-1-5 1,10-5 1199,-2-3 1,7-2 0,5 0 0,5 3-198,2-3 1,-7 5 0,4-3-1,-1-2-345,-1-2 0,0-3 1,-7 0 20,0 0 1,0 1-1,0-1-197,0 0 0,-10 10 0,-4 5 0,-8 4-167,-7 3 0,2 10 0,-9 7 1,-3 10 165,-2 9 0,0 15 0,3 7 0,1 5 75,-2 2 0,6 0 1,-1-2-1,5-2 21,9-3 1,1-10-1,12 1 1,2-11 77,2-9 1,6-12 0,4-5 0,8-2-31,4-5 1,5-3-1,3-2 1,4-5-30,3-9 0,-5-1 0,5-16 0,0 0-60,0-6 1,-8-4-1,6-2 1,-3-1-150,0 0 0,0 1 1,-7-1-1,-3-2 49,-4-4 0,2 4 0,-10-5 0,-2 7 99,-3 8 1,5 4-1,1 11 43,-4-1 1,-4 12 160,-7 10 0,5 10 1,-5 14-1,4 3 41,3 2 1,0 9 0,0-1 0,0 4-127,0 2 0,0 1 0,0 0 0,0-1-56,0 1 0,3-3 0,4-2 0,5-6-203,0-1 0,7-3 0,-4-7 0,7-3-200,7-4 0,-3-6 1,8-9-1,0-2-76,0-5 0,5-6 0,9-11 0,3-5 224,-3-7 1,-2-5 0,-2-3 0,-1 3 236,1 5 0,-8-3 0,-2 8 0,-3-1 0,-4 1 0,-3 2 0,-2 7 57,0 0 0,-3 0 415,-4 1 0,-6 6 24,-9 1 1,0-1-12,0-7 1,-7 8 0,-3 2-183,-2 2 0,-2-5 0,-8 8-231,0 2 0,-7 5 0,0 5 0,3 7-13,1 8 1,1-1-1,-2 15 1,-3 0-43,2 0 1,5-1-1,5 6 1,5-3 14,2 3 0,-4 0 0,7 0 0,2-3-20,2 3 0,6-8 0,4-2 0,8-5 22,4-2 0,3-10 0,2-5 0,3-4-30,2-3 1,7 0 0,-7-3 0,-2-4-107,-3-7 0,5-13 1,0-4-1,-3-6-68,-1-9 1,-4 3 0,1-10-1,-2-1-43,-6-4 0,3-5 1,-10-2-1,0 0 86,3-1 0,-7 1 0,4-3 0,-7 1 63,-7 1 0,2 1 1,-10 19-1,1 7 207,2 5 0,-8 8 125,6 11 1,4 8-1,0 17-212,1 11 0,6 4 0,-4 11 0,5 3 104,2 2 1,-3 12 0,-2 3 0,-2 2-138,2 0 0,3 0 1,2 7-1,2-2-103,6-5 1,-4 3 0,11-8 0,2 0-148,2 0 1,3-2 0,0-10-1,2-4-27,5-8 1,-5-8-1,8-4 1,-1-5-132,5-2 0,-2-3 0,3-9 0,1-5 385,3-8 0,10-4 0,-2-5 0,-8-5 0,12 4 0,-7-6 0</inkml:trace>
  <inkml:trace contextRef="#ctx0" brushRef="#br0" timeOffset="450">2243 842 8147,'0'-21'-944,"0"-1"1248,0 0 1,0 0 0,0 0 24,0 1 1,0-1-1,0 0-203,0 0 0,-9 10 1,-6 5-1,-4 5-40,-3 2 1,-7 2-1,-2 8 1,-3 9 22,-5 8 0,0 19 0,1-3 0,4 3-31,2 0 0,3 5 0,7 0 0,3-3 18,5-2 0,4-5 0,10-2 0,0-5-23,0-3 0,10-2 0,7-9 0,7-6-74,5-7 1,9-4 0,-1-6 0,4-4-141,2-7 0,1-6 0,0-4 1,-1-5-144,1-7 0,-1-8 0,1-4 0,-3-3-100,-5 3 0,-4-1 0,-11 1 0,-1-5 96,-6-3 1,-4 0 0,-10-4 0,-2 2 123,-6-3 0,-4-4 0,-10-3 0,3 0 168,5 6 0,-6 8 0,6 1 0,-6 5 263,-1 7 1,1 19 0,3 2 158,3 8 1,-1 15 0,-4 14-124,4 9 0,6 8 0,9 12 0,0 3-12,0 1 0,0 11 0,0-6 0,2 4-103,5-1 0,5 0 1,10 7-1,0-2-239,0-5 1,2 3 0,3-8 0,2 2-245,-3 6 1,6-15 0,-3-3 0,-3-4-341,-1-5 0,4 0 1,0-8 634,-3 4 0,8-1 0,0-8 0</inkml:trace>
  <inkml:trace contextRef="#ctx0" brushRef="#br0" timeOffset="1000">3310 603 8059,'-21'0'-201,"-1"0"0,7 0 0,1 0 0,-1-3 643,3-4-364,3 5-240,9-8 0,9 10 1,6 0-164,4 0 0,3 10 0,0 4 325,-1 6 0,1 1 0,0 1 0</inkml:trace>
  <inkml:trace contextRef="#ctx0" brushRef="#br0" timeOffset="1151">3485 1082 8059,'-22'10'849,"0"-8"-137,0 5-893,10-4 1,12-3 0,15-3-1704,4-4 1884,3 5 0,0-18 0,-1 8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4:20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44 458 8378,'0'-22'-340,"0"0"0,0 8 420,0-1 0,2 3 1,6-2 102,6 6 1,-2 6-1,0 4 1,-2 6 17,-5 6 0,5 5 0,-3 6 1,-2 4-95,-3 7 1,-2 5 0,0 3 0,0 2-49,0 4 0,-2-1 0,-3 7 1,-5-3-20,-2-5 0,0-4 1,-5-6-1,5-4-99,2-2 0,-4-3 20,6-7 1,-6-13-12,7-9 1,-1-17 0,8-14 0,3-3 8,4-5 1,3-9-1,7-3 1,-3 3-97,3 2 0,3 0 0,1 0 1,1 0 15,0 5 0,7 4 0,2-1 0,3 4-21,5 2 0,0 3 0,-1 10 0,-1 2 42,1 2 1,4 11-1,-1-6 1,-5 3 61,-7-1 0,-5 1 0,-2 7 0,0 0 169,0 0 1,-10 10 0,-5 4 42,-5 6 1,-2 1 0,0 1 0,0 0 35,0 0 0,0 2 1,0 3-1,0 4-19,0 3 0,0 2 0,0 8 1,-2-1-114,-5 1 1,4-1 0,-4 1-1,2 0-99,-2-1 1,4-9 0,-4-5 0,5-5-433,2-2 66,0-10 1,2-14 0,5-20 0,10-12-1021,10-7 1407,-3-12 0,17-3 0,-7-9 0</inkml:trace>
  <inkml:trace contextRef="#ctx0" brushRef="#br0" timeOffset="150">806 0 7982,'-31'0'18,"-3"0"0,0 0-77,5 0 0,5 10 0,4 5 0,3 4-239,3 3 1,9 9 0,0 6 0,10 4 115,10 2 1,4 1 0,3-1 181,0 1 0,9 9 0,3 3 0</inkml:trace>
  <inkml:trace contextRef="#ctx0" brushRef="#br0" timeOffset="551">1503 414 7982,'-22'0'81,"0"0"1,-2 0 0,-2 0 0,-3 0 165,2 0 1,0 0-1,1 0 1,-6 0-118,-2 0 0,5 3 0,-4 2 0,-1 4-59,0 3 1,7-4 0,-2 4 0,5 0 95,2 0 1,10-5-201,5 8 0,4-8 0,6 5 0,6-2-6,13-6 1,10 1 0,11 0 0,1 2-8,-1-2 0,1-2 0,2-1 0,2 3 60,3 2 1,0 3-1,-8-5 1,-1 4 79,-6 3 1,5-4 0,-7 6 0,0 3 48,-5 3 1,-15 1 0,-6 1-1,-6 2-68,-2 5 1,-10-4 0,-7 6 0,-9-2 2,-11 0 0,-13 0 0,-6-10 0,0-2-76,6-2 1,-4-10 0,4 2-1,1-5-346,3-2 1,12-9 0,8-8 0,9-10-292,9-9 1,6-5 0,2-3 0,2 1 89,6-1 1,6-2 0,15-2 544,8-3 0,4 0 0,2 8 0</inkml:trace>
  <inkml:trace contextRef="#ctx0" brushRef="#br0" timeOffset="801">1873 66 8527,'-19'14'88,"4"1"0,-2-1 1,10 8-1,2 2 148,3 5 0,2 5 1,0 12-1,0 3-33,0 1 1,0 11 0,2-3 0,3 7-155,2 8 1,1 2 0,-8 5 0,0-10-214,0-10 0,0-9 0,0-14 0,2-8-332,5-5 1,5-12-1,13-7 113,4-10 1,-3-10 0,11-14 0,-1-7 137,-2-5 0,7-12 0,-5-5 0,3-3 245,-3 3 0,-4-15 0,-11 6 0</inkml:trace>
  <inkml:trace contextRef="#ctx0" brushRef="#br0" timeOffset="1034">2331 436 7975,'0'-22'-405,"7"0"0,2 1 923,4-1 0,-9 0 1377,4 0-1676,4 10 1,-10 12 0,3 17-1,-10 10-67,-9 9 0,-6 5 0,-4 5 1,-3 3-82,-2 1 0,-9 8 0,4-7 0,-2-2-40,-1-3 1,8-3-1,-5 1 1,3-3 4,4-5 1,3-4 0,2-11-50,1 1 0,11-10 0,10-7 23,12-10 0,15-7 0,4-10 0,3 1-28,5-1 0,9-2 0,3-3 0,0-2-221,2 2 1,-7 3-1,5 2 1,-8 1-363,-6-1 0,4 0 1,-5 3 600,5 4 0,3-14 0,-1 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4:16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66 477 7456,'-22'0'342,"8"0"1,2-3 200,2-4-294,3 5 1,9-8 0,6 10 0,6 0-192,5 0 1,3 0 0,0 0 0,0 0-307,0 0 0,-1 0 1,4 0-1,1 0-107,3 0 1,3 0 0,-6 0 0,6 0-378,2 0 732,2 0 0,7 0 0,1 0 0</inkml:trace>
  <inkml:trace contextRef="#ctx0" brushRef="#br0" timeOffset="317">828 63 8052,'0'-22'-427,"0"0"634,0 10 0,0 5 0,0 14-40,0 8 0,0 14 0,0 5 0,0 4-44,0 6 1,0-3 0,0 15 0,0-1-148,0 1 1,0 12-1,-2 12 1,-3 2-154,-2-2 1,-8-5-1,8-10 1,2-2-55,3-5 1,2-14 0,2-15 0,6-8-58,6-6 0,5-5 0,6-13 0,4-4 288,7-8 0,5-14 0,3-4 0</inkml:trace>
  <inkml:trace contextRef="#ctx0" brushRef="#br0" timeOffset="683">1395 346 7926,'-22'0'0,"0"0"-74,0 0 0,1 0 0,-1 2 0,0 6 105,0 6 1,0 13 0,1 4 0,-1 3 205,0 5 1,3 2 0,2 3 0,5-1 7,2 1 1,-5-3 0,8-5 0,5-7-125,7-5 0,-1-2 0,11-3 1,4-2-45,8-2 0,0-10 0,9 2 0,0-5-106,-2-2 1,7-9-1,-5-8 1,6-7-163,1-5 1,6-3-1,-3 6 1,-8-4-27,-4 4 1,0-6 0,-10 1 0,-7-1 81,-5 1 0,-5 0 0,-7 4 0,-4-2 94,-11 2 0,-2 3 0,-19 5 0,-5 4 85,-8 8 0,3 5 0,-4 2 1,4 2 24,2 5 0,1 13 0,1 11 0,4 1-113,1-1 1,13 8-1,0-5 1,9 2-228,6 0 1,4-2 0,12 2 0,10-7-9,10-4 1,9-6 0,12-5 0,6-6 278,1-6 0,3-2 0,8 0 0</inkml:trace>
  <inkml:trace contextRef="#ctx0" brushRef="#br0" timeOffset="1050">2070 433 7767,'0'-31'-21,"0"6"0,0-4 0,-3 8 287,-4 6 0,2-4 0,-9 7 1,-3 0-165,-3 4 1,-4 6 0,-2 2-1,-6 0-27,-2 0 0,0 10 0,-4 4 1,4 5-72,2 3 0,-4 0 0,9 2 0,6 3-54,4 2 1,9 0 0,-4-7 0,3-1 26,4 1 0,5 0 0,7-3 0,8-2-5,4-2 1,5-8 0,3 5-1,4-2 11,3-5 1,0 4 0,5-1-1,-3-4 38,3-1 1,-1-3-1,1 2 1,-5 3 44,-3 2 0,-2 3 0,-7-5 0,0 5-24,0 2 1,-3-5-1,-4 7-19,-8 3 1,-7 3 0,-10 2 0,-9-1-39,-8 1 0,-19 7 0,3 0 1,-6-2-35,-4-3 0,7-5 0,-7-2 0,5-5-300,4-2 0,-4-3 0,14-7-169,0 0 1,5-9 0,14-6 517,8-4 0,14-3 0,15 0 0,12 0 0</inkml:trace>
  <inkml:trace contextRef="#ctx0" brushRef="#br0" timeOffset="1683">2505 390 8027,'-9'-13'-36,"-4"-6"1,-8 7-22,-1 0 0,0 2 1,0 10-1,1 0 247,-1 0 1,-7 0 0,0 3 0,2 1-112,3 4 0,-5 9 0,0-5 1,2 2 63,3 1 1,9-3 0,3 5 0,3-3-77,4 3 1,2-5 0,3 3-107,0 2 0,5-5 1,7 0-1,10 0 48,2 0 0,3-4 1,2 4-1,5 0 7,0 0 0,4-5 0,-6 5 0,-1 0 31,1 0 0,4 0 0,-7 5 0,-2-2-24,-3 2 1,-5 2-1,-2 1 1,-5-1-32,-2 3 1,-3-5-1,-9 14 1,-8-2-7,-12 0 1,-9 3 0,-13-6 0,1 1-25,-1-8 0,1 1 0,-1-13 0,3-2-158,5-3 0,-3-4 0,12-6-11,8-6 1,7-5-1,12-3 1,2 0 115,6 0 0,-1-4 1,12 1-1,5 6 30,1 0 0,6-1 0,1-1 1,-1 1 147,1 6 1,6-6 0,-1 6 0,4-6 76,2-1 0,8 6 0,0 1 0,0-3-7,2-3 1,-7-1 0,5-1 0,-5 0-48,-3 0 0,-9 3 0,-5 2 0,-5 2-41,-2-2 1,-10 5-78,-5-2 1,-14 9 0,-7-2-1,-6 4-40,-1 3 0,-9 0 1,-1 3-1,0 4 36,-1 8 0,-4 6 1,7 8-1,2 5 60,3 0 1,2 5-1,0-8 1,3 1-44,5-1 1,1 5-1,9-4 1,-4-1-69,4 1 1,11 2 0,7-10 0,8-5-119,7 1 1,-2-11 0,9-1 0,3-6-166,2-2 0,2 0 0,3-5 1,3-7 38,2-10 0,7-7 0,-8 0 0,-1-5 307,-3 0 0,7-16 0,3 4 0</inkml:trace>
  <inkml:trace contextRef="#ctx0" brushRef="#br0" timeOffset="1983">3420 477 7990,'0'-22'0,"-3"0"68,-4 0 1,2 3 0,-7 2 0,0 3 104,0-3 1,-3 4 0,-6 1-93,-1 3 0,7 1 0,1 11 0,-3 4-18,-2 8 1,-10 6-1,0 6 1,2 2 70,3-2 0,2 4 1,3-2-1,2-2-94,2-3 0,10-2 0,-2 0-115,5-1 0,11-1 0,6-3 0,4-5 122,3-3 1,7 1 0,2-5-1,3 2 0,5-2 0,-5-3 1,2 1-1,3 2 25,2 2 0,0 0 0,-5-7 0,-4 3 7,-1 4 1,-6-5 0,4 6 0,-8-4 71,-6 4 0,-5-3-110,-10 9 0,-20 1 0,-9 6 0,-10-1-153,-4-6 0,-10 6 0,-8-8 0,-4 0-383,0-5 1,-6 3 0,16-3-1,-1-2 495,5-3 0,5-11 0,3-4 0</inkml:trace>
  <inkml:trace contextRef="#ctx0" brushRef="#br0" timeOffset="2884">4683 259 7855,'0'-22'190,"0"0"233,0 1 4,0 8 0,0 6-276,0 14 0,0 13 0,0 9 0,0 0-116,0 2 0,0 3 0,0 10 1,0-1 14,0 1 1,0-8 0,0 0 0,0 3-99,0 2 1,0-7 0,-3-5 0,-1-5-105,-4-2 0,1 0 12,7 0 1,2-10 0,6-7 52,6-10 1,-2-10 0,0-11-1,1-6-53,-1-2 1,-8-9 0,4-8 0,-6 5 47,-2 7 1,0 1-1,0 6 1,-2 1 91,-6-1 0,-4 3 0,-9 10 0,-4 4 27,-4 8 1,-2 5 0,-8 4 0,3 5 4,-3 8 1,-2 11-1,0 6 1,2-1 151,3 1 0,9-1 0,1-4 1,9 2 182,10-2 0,4-10 1,3-3-181,0 3 1,17 2-1,5 1 1,4-6-101,6-7 1,2-4-1,9-3 1,3 0-323,5 0 1,14-10 0,15-7 234,5-9 0,-37 5 0,1-2 0,0-5 0,1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10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458 415 7976,'0'-25'0,"0"-1"-53,0-3 1,-7-3 0,-1 6 0,3-3 192,3 2 1,0 3 0,-3 0 0,-2-3-132,2-2 1,-5 7-1,0 10 1,-2 2-3,-5 6 1,-2 1-1,-3 6 1,-2 6 37,-5 13 0,5 5 0,-8 14 0,3 7 78,0 5 1,0 5 0,10 8 0,2-1-98,2 0 1,11 8 0,-4-3 0,6-4-34,2-6 1,10-4 0,4 4-1,5-7-133,3-7 0,7-7 0,0-17-618,-2 0 1,-3-8 401,-2 1 0,-10-20 0,-5-2 356,-4-10 0,-13-5 0,-5 0 0,-4 0 0,-12-19 0,-3-5 0</inkml:trace>
  <inkml:trace contextRef="#ctx0" brushRef="#br0" timeOffset="417">1 719 7776,'12'-21'-51,"7"1"1,-7 3 121,0 3 0,8 7 0,-6-8 0,5 1 90,3 1 1,2-3-1,3 6 1,4 0-49,3 0 0,-5-4 0,5 7 0,-2 2-80,-6 2 0,-2 3 1,1 0 21,4 0 1,-5 3 0,3 4-18,-11 8 1,-6 11 0,-10 3 0,0 0 79,0 3 0,0-8 1,0 7-1,0-2 47,0 1 0,0-1 0,3-8 0,1 1 56,4 0 0,9 0-170,-3-1 0,5-8 0,3-6 0,0-5-91,0-2 0,0-2 0,-1-5 1,1-8-118,0-4 1,0-3 0,-1 0 0,-1 0 21,-6 1 1,3-8-1,-7-3 1,0 1 101,-1-1 0,-1-4 0,-8 4 0,0 1 38,0-1 0,-3-6 0,-2 4 0,-4 0 3,-3 5 1,7 5-1,-5 4 1,3 3-418,-1 3 162,1 9 0,7-2 1,0 14-1,0 8-168,0 4 1,0 10-1,3 3 1,1-1 414,4 0 0,6 6 0,-4-8 0,0-3 0,-1-1 0,8-4 0,-5 1 0,10 0 0</inkml:trace>
  <inkml:trace contextRef="#ctx0" brushRef="#br0" timeOffset="817">1198 393 7856,'0'-22'382,"-2"10"1196,-5 5-1459,4 4 0,-7 6 0,10 4 0,0 7-66,0 6 0,0 9 0,0 2 0,0 1 30,0-1 1,0 8 0,0-5 0,0 0-69,0-5 1,0 2-1,0-2-3,0-2 1,0-10-29,0-3 0,0-11 1,3-3-164,4-12 1,-4-8 0,6-4-1,1-3 14,4-2 1,3-7 0,0 5 0,-2-1-56,2 1 0,2-6 1,3 8 145,0 3 1,-1 4 0,1 7 169,0 8 0,0 5 0,-3 4 83,-4 5 1,2 6 0,-10 11-1,-2 2-32,-3 3 1,5 10 0,1-5 0,-4 2-151,-1 1 1,-3-8-1,2 7 1,3 0-317,2-2 0,8-2 1,-5-13-1,2-2-150,5-3 1,2-9 0,5 2 0,3-4 468,2-3 0,10-12 0,-3-8 0,5-6 0,3-23 0,-1 3 0</inkml:trace>
  <inkml:trace contextRef="#ctx0" brushRef="#br0" timeOffset="1034">2156 393 7976,'-2'-20'0,"-5"3"38,-8 3 1,-4 2 0,-3-3 0,0 8 302,0 5 0,1 2 0,-1 0 0,-2 0-256,-5 0 1,5 12-1,-6 7 1,4 10 65,-3 5 0,7 2 0,-2 5 0,9-2 30,6-3 0,1 1 0,8 4 0,3-5-125,4-7 1,12-5 0,13-2 0,-1-2-290,1-6 0,7-4 0,-6-10 0,4 0-367,-1 0 1,0-3-1,8-4 1,-1-10-891,1-9 1490,-1 1 0,1-25 0,0 4 0</inkml:trace>
  <inkml:trace contextRef="#ctx0" brushRef="#br0" timeOffset="1516">2418 23 7965,'-32'21'16,"6"1"1,-8 0 0,5 0 160,9-1 0,8 9 0,12 1 0,0 5 322,0 10 1,10 0 0,4 10 0,6-3-522,2-5 1,-3-2 0,-2-4 0,-3-4-75,3-1 0,-5-11 0,1 3-295,-4-5 1,1-9-246,-3-1 0,-4-11 209,4-3 0,-5-3 1,-2-11-1,0-3 248,0-2 0,0 2 0,0-3 0,3-4 227,4 0 1,-5 0 0,6 2 0,-6 0 131,-2 0 0,7 8 0,1-1 0,-1 1 98,2 2 1,-4-5 0,7 7 0,1 1 101,-1-1 0,-5 0 0,7 5-230,3-2 0,3 0 1,1 7-55,1 0 0,0 0 0,0 0 10,0 0 1,-1 0 0,1 0 127,0 0 0,-8 0-56,1 0 0,-10 2 0,2 5 0,-2 8 73,2 4 1,-4 3 0,4 0 0,-5 2-159,-2 5 1,0-5-1,0 5 1,0-4-203,0-4 0,0 1 1,0 0-2069,0 0 1419,0-1 0,7-18 0,3-13 0,2-14 758,5-12 0,3-5 0,1-3 0</inkml:trace>
  <inkml:trace contextRef="#ctx0" brushRef="#br0" timeOffset="2033">3006 23 7945,'-32'0'0,"8"0"0,-5 2 699,5 5 0,12-2 0,4 10-652,6 2 0,4 2 1,3 5-1,5 3-441,2 2 1,-5 9 0,5-1 0,-2 4 87,-5 2 0,7-6 0,0-1 1,3 0 8,-1-2 0,1-5 1,6-12-1,1-5 297,0-2 0,0-3 0,0-7 0,-1 0 0,1 0 0,2-7 0,3-3 0,2-2-34,-2-5 0,-11-2 0,-3-3 1,-1 0 282,0 1 1,-7 6 0,2 1 622,-5-3 0,-4 7 1,-5 3-557,-8 4 1,3 3 0,-3 3-1,1 4-104,2 7 1,-5 6-1,7 2 1,1-1-18,-1 1 0,3 0 0,7 0-173,0-1 0,2-1 0,5-3 0,8-5-132,4-2 1,3-3 0,2-7 0,5 0-9,7 0 1,-2-3 0,3-1-1,1-6-1,4-2 0,-6-3 0,-2-7 0,-3-2-37,-4-5 1,-10 5 0,-5-5 0,-3 2 155,-4-2 0,-5 5 0,-9-7 0,-13 2 168,-12 0 0,-7 0 0,-5 9 0,-3 3-8,-1 3 1,-4 9 0,6-2 0,0 7 6,7 7 1,-3-2-1,10 12 1,0 4-378,5 6 0,15 12 0,6-5 0,6 2-299,2 0 1,0-7 0,5 5 0,7-2 48,10-6 1,14-4 0,0-5 0,5-5-303,3-2 0,0-3 762,-1-7 0,10-10 0,3-2 0</inkml:trace>
  <inkml:trace contextRef="#ctx0" brushRef="#br0" timeOffset="2400">3833 262 7885,'-7'-14'132,"-3"2"447,-2 2 0,5 3-390,-8 7 1,11 2-1,-4 5 1,6 8-1,2 4 1,0 3-1,0 0 1,0 2-4,0 5 0,-7-5 1,-1 5-1,1-2-12,-3 2 0,6-5 0,-9 5-153,4-5 0,2-9-9,7-1 0,0-11 0,2-3 1,5-12-225,8-8 0,4-4 0,3-3 1,0-4-88,-1-3 1,8 5 0,0-5 0,-2 3 145,-3 4 1,5-4-1,0 4 1,-2 5 179,-3 5 1,-2 5 0,0-2 0,-1 6 80,1 6 0,0 2 0,-3 2 1,-2 6 96,-2 6 1,-10 8-1,2 5 1,-5 4-101,-2 3 1,0 2 0,0 8-1,-2 2-291,-5 5 1,2-5 0,-7 2-1,0-7-224,0-5 1,7-9-1,0 0-403,10-10 0,14-8 1,13-11 812,1-5 0,4-15 0,6-12 0</inkml:trace>
  <inkml:trace contextRef="#ctx0" brushRef="#br0" timeOffset="2717">4966 66 8759,'-51'-7'0,"0"-3"-93,3-2 0,-1 5 1,3-5-1,0 2 850,5 5 1,10 3 0,-3 2 0,2 2-279,6 5 1,1-4 0,6 7-208,5-1 0,4 3 1,10 10-281,0 0 0,2 0 0,8-1 0,9 1 42,8 0 0,12 0 0,-3 0 0,5-1-133,3 1 1,6 7 0,1 0-1,-5-2 106,-7-3 0,0-2 0,-8-3 0,1-2 239,-1-2 1,-2-1-1,-10 8 107,-4 0 1,-8-10 0,-16-3-1,-13-1-201,-12-1 0,-24 0 0,-12-7 0,-10 0-334,-10 0 1,-4-2-1,2-3 1,0-5-879,7-2 1,8 5-1,14-8 1060,5-2 0,5-12 0,9-4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07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76 958 8060,'-3'-12'979,"-4"3"0,-8 1-1910,-4 1 0,5-3 1182,-1 3 1,13-2 0,2-6 0,12 5-138,7 1 0,13 6 1,4-6-1,5 1-224,3 1 0,2-3 1,2 5-1,3-2-159,-3 2 0,5 3 0,-2 2 0,0 0-235,2 0 0,-7 0 504,5 0 0,-5 10 0,-2 2 0</inkml:trace>
  <inkml:trace contextRef="#ctx0" brushRef="#br0" timeOffset="384">1469 697 8041,'-19'-22'-761,"2"1"1084,3-1 0,-1 0 0,-4 0 0,2 0-159,2 1 0,8-1 0,-5 0 0,0 3-180,0 4 0,-3-2 1,-7 10 18,1 2 1,-1 5 0,0 10 0,0 9 48,1 8 0,-1 12 0,0-1 0,3 8-16,4 5 0,-2 0 0,10-8 0,2 1 1,3 0 0,2-1 0,2 1 0,5-3-28,8-5 1,7-7-1,4-12 1,6-5-31,2-2 1,-1-3-1,6-7 1,-3 0-142,3 0 0,-5-10 0,0-7 1,0-7-62,0-5 1,-8-9-1,3 1 1,-5-6-169,-2-8 0,-10 5 0,-2-7 1,-3-1 390,1-4 0,-1 0 0,-7-7 0,-20 4 0,-4-14 0</inkml:trace>
  <inkml:trace contextRef="#ctx0" brushRef="#br0" timeOffset="600">1448 109 8041,'-13'-10'-182,"-3"6"0,6-8 103,-2 2 0,7 5 562,-2 12 1,4 13 0,3 11 0,0 5-169,0 10 1,10 0 0,4 12 0,6 0-148,2-2 1,-1 14-1,1-4 1,2 1-195,5 1 0,-2-5 1,7-5-1,-3-7-284,-4-5 0,4-5 0,-2-5 0,-2-9-138,-3-10 1,-2 0-1,0-10 1,0-2 64,-1-3 1,-6-2-1,-3-2 1,0-5 134,0-8 1,0-4-1,3-3 1,-6 0 247,1 0 0,-7-9 0,6-3 0</inkml:trace>
  <inkml:trace contextRef="#ctx0" brushRef="#br0" timeOffset="767">2079 479 8041,'7'15'342,"1"-1"0,-1-6 154,-7 6 0,0 1-327,0 6 1,0 4-1,0 1 1,0 6-231,0 2 1,0-5-1,0 7 1,2 3-232,6 2 0,-4 0 0,9-5 0,-1-7-237,0-5 1,-5-4 0,7-6 528,3-6 0,3-16 0,2-4 0</inkml:trace>
  <inkml:trace contextRef="#ctx0" brushRef="#br0" timeOffset="934">2166 196 8041,'-31'10'-109,"7"-8"1,-5 6 0,4-6-23,4-2 1,6 7-1,3 3 1,2 2 166,5 5 0,5 2 0,8 6 0,9 4-616,9 7 0,1-2 580,9 2 0,10-9 0,10 4 0</inkml:trace>
  <inkml:trace contextRef="#ctx0" brushRef="#br0" timeOffset="1300">2776 479 8041,'-15'-2'673,"1"-3"-379,-3-2 0,5-8 0,-3 8 1,1 0-239,2-3 1,-8 8 0,6-6 0,-5 6-123,-3 2 1,0 0-1,-2 0 1,-3 0 112,-2 0 1,0 7-1,7 1 1,3-1 19,4 2 1,-1-4-138,8 10 1,3-1 0,13 6 65,6-6 0,13 6 0,4-8 0,3 2-17,5 1 1,2-1-1,3 6 1,-1-3-8,1-3 0,-8 1 0,0 6 0,1 4 25,-4 4 1,-1-5 0,-13 7 0,-4-2 31,-8 0 1,-5 8 0,-4-8 0,-8 0 77,-11 2 1,-11-7-1,-11 3 1,-3-8-45,-5-4 0,5-10 1,-3 2-1,8-5-208,5-2 1,9-12 0,-2-7-1,8-10 145,6-5 0,5-2 0,10-8 0</inkml:trace>
  <inkml:trace contextRef="#ctx0" brushRef="#br0" timeOffset="1600">3495 436 8008,'-42'0'102,"4"0"1,1-3 165,-1-4 0,-3 5 0,-1-6 0,6 6 1,7 2 1,5 0 0,2 2 0,0 6-126,1 6 0,6 6 0,3 4 0,2 2-88,5 3 1,3 8 0,2-8 0,0 0-21,0 2 0,10-4 0,4 7 0,6-3-171,1-4 1,8-3-1,0-5 1,0-2-50,3-2 1,-1-8 0,8 5 0,-5-2-460,-3-5 1,1-3-1,-3-2 1,5 0 642,0 0 0,-3 0 0,1-10 0,1-2 0</inkml:trace>
  <inkml:trace contextRef="#ctx0" brushRef="#br0" timeOffset="2083">3734 392 8008,'-14'20'-532,"-1"-3"1,-2-5 1135,-2-3 1,4 8-1,3-2-212,2 4 1,3-2 0,7 2-1,3 6-288,4-1 1,-2 0-1,9 0 1,1 3-16,-3 2 0,5 7 1,-7-7-1,-1 0-32,1 3 1,4-8-1,-6 5 1,-4-5-307,-1-2 1,-3-8 140,0 1 70,0-10 0,0 0 1,0-18-1,0-8-33,0-3 0,7-3 0,0-2 0,1-7-103,1-6 1,-4 6 0,10 0 0,-1 0-43,-2 2 1,8-5 0,-6 8 0,6-1 125,1 1 1,4 2 0,1 7-1,3 0 87,-2 0 0,-3 3 0,-2 2 0,0 5 77,-1 2 0,1 3 0,0 7 0,0 0 213,-1 0 0,-6 0 0,-3 2-59,-2 6 0,4 4 0,-7 9 0,1 1-36,1 0 0,-6 2 0,4 3 0,-2 4-76,2 3 1,-4-5-1,4 5 1,-5 0-109,-2 0 0,0-5 0,0 5 0,0-3-247,0-4 1,3-3-661,4-2 1,-2-10 379,9-5 0,-2-9 1,5-10-1,-5-10 519,-2-2 0,7-20 0,-5-2 0</inkml:trace>
  <inkml:trace contextRef="#ctx0" brushRef="#br0" timeOffset="2233">4279 22 8143,'-51'0'213,"0"0"1,3-7 0,11 0 0,8 2 464,5 2 1,14 6-1021,10 4 0,5-2 0,12 9 0,5 3-1739,2 3 2081,-5 1 0,13 1 0,-10 0 0</inkml:trace>
  <inkml:trace contextRef="#ctx0" brushRef="#br0" timeOffset="3134">4692 479 6893,'0'-21'223,"0"6"0,0 1 127,0-3 1,0 4 0,0-1 598,0-3-689,0 7 1,3 1 0,2 11-142,2 5 1,2 5 0,-4 10-1,3 2-115,-4 5 0,1 5 0,0 10 0,2-1-73,-2 1 1,-2-8-1,-3 1 1,0-1 22,0-2 1,0-3 0,0-9-1,0 0 210,0 0 1,0-8-208,0 1 0,0-13 0,0-2 0,0-15-88,0-11 1,2-8 0,3-10-1,5 1-99,2-1 1,2 1 0,8-1-1,-3 3 100,-4 5 1,4-3 0,-4 10 0,4 5 50,3 7 0,-8 7 1,1 10 91,2 0 0,2 3 1,1 4-1,-6 10 122,-7 9 1,3 1-1,-3 7 1,0 0-35,3 0 0,-7-8 1,4 3-1,-5-4 56,-2-4 0,0 1 0,0 0 26,0 0 1,0-8-89,0 1-73,0-10 0,0 2 0,3-14-28,4-8 1,-2-4 0,9-3 0,3-2-17,3-5 0,1 2 0,4-7 0,1 0 5,3 0 1,0 5-1,-5-5 1,3 3 62,2 4 0,-7 10 0,-8 5 273,3 3-212,3 1 1,-8 18 0,-5 7-1,-5 7-83,-2 5 1,0 8-1,0-6 1,3 3-265,4 5 0,-4-5 0,4-1 0,-5 1-266,-2 0 1,7-5 0,3 5 0,2-3-58,5-4 0,3-3 0,1-2 563,1 0 0,0-10 0,0-2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27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107 434 7906,'-10'12'293,"-5"-5"1,-2-2-1,0 0 621,3 2 28,-1 0-667,3-7 1,5 0-1,14 0 1,8 0 22,4 0 1,3-2 0,2-3-1,3-2-220,2 2 1,2 2-1,-4 3 1,2 0-383,-2 0 0,4 0 0,-2 0 0,0 0-389,3 0 1,-6 0 0,8 3 0,0 2 692,0 2 0,12 0 0,9-7 0</inkml:trace>
  <inkml:trace contextRef="#ctx0" brushRef="#br0" timeOffset="784">1130 194 7408,'-14'-7'1157,"-1"0"191,10-1-1250,-14 8 1,16 3 0,-4 6-1,5 11 39,2 6 0,0 13 0,0-3 0,2 6-111,5 1 1,-4 3 0,7 2-1,-3 3-160,0-2 0,8 4 0,-6-5 1,1-4-246,0-5 0,4-6 0,-7 4 0,1-11-287,1-9 1,-4 0 183,10-10 0,-11-2 0,4-12 482,-6-7 0,-21-16 0,-5-3 0</inkml:trace>
  <inkml:trace contextRef="#ctx0" brushRef="#br0" timeOffset="1117">956 107 8075,'-22'0'0,"0"0"156,1 0 1,-1 0 283,0 0 1,10-2-1,7-3-373,10-3 1,17-6 0,14 4 0,7 1-82,8-1 0,-2 3 1,9 4-1,2-2-49,3-2 1,2 0 0,1 7-1,-3 0-22,-5 0 0,2 2 0,-9 3 0,-3 5 53,-2 2 1,-12 0 0,-7 5-1,-10-3 62,-10 3 0,-7 10 0,-10 4 0,-11 1 177,-13-1 0,-10 6 0,-4-6 1,-5 3-124,-3 5 0,0-8 1,-4-2-1,4-5-61,3-2 1,2-7-1,8-1 1,1 3-424,6 3 1,7-6-1,15 1-166,6 1 0,8 4 1,10 2-1,12-1-58,12 1 1,7 0 623,2 0 0,11 0 0,1-1 0</inkml:trace>
  <inkml:trace contextRef="#ctx0" brushRef="#br0" timeOffset="1533">1979 651 8044,'0'-21'0,"0"-1"0,0 0-342,0 0 0,-2 3 0,-5 2 0,-8 2 826,-4-1 1,-3-1 0,-2 0-260,-5 2 1,9 10 0,-6-2-135,-1 5 1,1 11 0,4 6-1,0 4 39,0 3 0,8 2 0,2 3 0,2 4 5,5 3 0,3-5 1,2 5-1,0-3-93,0-4 0,0-3 1,2-2-1,5 0-38,8 0 1,-1-10-1,6-3 1,4-1-69,0-1 1,3-2 0,2-10 0,5-7-223,0-8 1,4 4 0,-6-14 0,2 4-117,4-3 1,-6 5 0,-6-5 0,-6 4-8,-6 4 1,-6-1 369,6 0 0,-12 10 1,-2 5-1,-12 4 239,-7 3 1,4 10 0,1 4-1,-3 8 56,-2 7 0,4-4 0,3 4 1,2-5-83,6-2 1,1-1 0,3 1-1,0 0-215,0 0 0,0-8 0,3-2 0,4-2-236,7-5 1,6-3 0,4-4 0,5-6-916,7-6 1192,-4-5 0,18-13 0,-4-2 0</inkml:trace>
  <inkml:trace contextRef="#ctx0" brushRef="#br0" timeOffset="2118">2458 477 8044,'-21'10'348,"6"-8"1,3 8 30,2 0 1,-4-6 0,7 11-264,2 2 1,2-5-1,3 3 1,3-1-69,4-2 0,-5 8 1,8-6-1,-3 5-82,1 3 0,6 0 1,-4-3-1,-1-2-94,1-2 0,7-3 1,-5 5-33,0-3 1,0-9 0,-4 2 2,6-4 0,-2-6 0,0-4 0,0-7-84,1-6 0,-6-1 0,7-1 0,1 0 85,-3 0 0,7 0 0,-4 1 0,4-1 151,3 0 0,0 0 0,0 3 1,-1 2 49,1 2 0,0 3 0,0-5 26,-1 3 0,1 2 1,0-3 188,0 8-20,-10 5 1,-5 4 0,-14 5-57,-8 8 1,-4 4 0,-3 3 0,3 0 3,4 0 1,-4 2 0,7 2 0,-3 3-43,1-2 1,7-3-1,-6-2-139,4 0 1,2 0-1,9-3-99,5-5 0,5 3 0,12-9 0,3-4-93,2-1 0,10-13 0,-5-4 0,2-8-99,0-7 0,1 2 0,4-7 0,-3 3 65,-1 4 1,-11 3 0,1 2 0,-8 3 409,-4 4 28,-10 6 1,2 18 0,-12 6 0,-2 4-15,2 3 0,-5-7 0,3-1 0,2 3-76,3 2 0,2 3 0,0 0-184,0 0 0,2 0 0,5-3 1,6-2-297,-1-3 1,7-9-1,-4 2 1,4-4-230,3-3 0,2 0 0,3 0 580,2 0 0,9-10 0,-4-2 0</inkml:trace>
  <inkml:trace contextRef="#ctx0" brushRef="#br0" timeOffset="2900">3656 455 7998,'-2'-14'63,"-6"-1"0,4 3 1747,-11-2-1654,10 4 0,-4 13 0,9 4 0,0 7 13,0 6 1,0 1 0,2 1-158,5 0 1,-4 0-1,4 0 1,-5-1-46,-2 1 1,0-7 0,0-1-141,0 3 1,3-7 0,2-1-165,2 1 0,3-7 182,-3 4 0,-2-12 0,7-5 0,0-2 81,0-5 1,-5 0 0,8 0 0,-1 3 71,-2-3 1,8 0 0,-8 0 0,2 5 29,1 2 1,-1-4 35,8 6 1,0 4 92,0 11 1,-10-2 0,-5 9-1,-5 3 124,-2 3 0,0 1 0,0 1-90,0 0 1,0-8-49,0 1 0,3-10-152,4 2 0,-2-7 0,9-7 0,3-8-184,3-4 0,2-5 0,-1-3 1,1-4-16,0-3 1,0 7-1,-1-2 1,1 5 89,0 2 1,-8 0 0,1 3 29,2 4 0,-5 8 123,3 14 0,-11 8 1,4 12-1,-6 4 132,-2 3 1,0-7 0,0 4 0,0-2-33,0 0 0,0 0 0,0-7 1,0 0-48,0-1 1,10 1-1,4 0 1,6-3-33,1-4 0,4-3 0,1-7 0,6 2-124,2-2 1,-1-5 0,6-7 0,-3-8-94,3-4 0,2-10 0,0-3 1,-2 1 61,-3-1 1,-9-4 0,2 5-1,-5-1-37,-2 1 0,-10-6 0,-5 8 0,-4 3 90,-3 2 0,-3-5 0,-4 2 114,-7 8 1,2 6 0,-3 13 0,-2 0 22,-2 0 1,-1 3-1,3 4 1,5 8 122,3 4 0,-6 3 0,8 0 1,2-1 13,3 1 1,2 0 0,0 0 0,0-1-141,0 1 1,0 0 0,2 0-1,3 0-123,2-1 0,10 1 0,0-3 1,7-4-379,5-8 0,10 3 0,0-3 0,7-4-249,4-8 0,9-7 0,-6-13 0,0-4-8,0-7 1,-2-5 669,-7-3 0,-11-9 0,-1-2 0</inkml:trace>
  <inkml:trace contextRef="#ctx0" brushRef="#br0" timeOffset="3633">5311 20 8248,'-22'0'173,"1"0"0,8-3 0,4-1 63,-1-4 0,5 4 0,-7 11 0,3 7-12,4 6 1,2 11 0,6 5 0,2 8-124,2 7 1,7 4 0,-4 11-1,2-1-228,5 0 1,-5 1-1,0-3 1,0-5-310,0-7 0,-7-15 0,2-7-179,-4-5 0,-6-7 307,-4-10 1,2-9-1,-9-20 1,-3-2 124,-2-5 0,-1-5 1,3-7-1,3 2 262,-3 3 0,7 9 0,0-2 0,3 5 132,0 2 0,0 0 1,9 1-1,3-1 25,2 0 0,13 10 0,-1 2 1,10 3-94,5 0 0,-5 0 0,5 7 0,0 0-132,-1 0 1,1 0 0,5 0-1,-5 0-33,-3 0 1,6 0 0,-8 0 0,-3 0 60,-1 0 0,-4 0 129,1 0 1,-7 0 73,-1 0 0,-9 2 12,2 5 1,-4 5-1,-3 10 11,0 0 1,0 0-1,0-1 1,0 1-71,0 0 0,7 0 1,0 2-1,0 3-139,3 2 0,-7 0 0,6-10 0,-2-2-110,1-3 0,1-1 1,-4 3-185,3-1 1,1-10-19,-2 2 0,-2-14 1,7-10 18,-2-10 0,0 3 0,-5-5 0,2 2 52,-2-2 1,4 5 0,1-5 0,2 5 52,5 2 0,-5 0 1,3 3-1,2 2 125,2 3 1,3 2 0,0-3 136,-1 8 1,1 4 0,0 3 0,0 0 76,-1 0 1,1 0-1,0 0 1,0 0 17,0 0 0,-3 3 0,-2 4-98,-3 8 0,-6 4 1,4 3-1,-3-1-7,-4 1 0,-2 0 0,-3 2 0,0 3-23,0 2 1,0 7 0,0-7-1,-3 0-18,-4 3 0,5-8 0,-6 5-379,6-5 0,2-9-800,0-1 1,0-11 451,0-3 1,10-10-1,4-14 1,5-3 89,3-2 1,-7-10 557,-1 3 0,1-25 0,7-6 0</inkml:trace>
  <inkml:trace contextRef="#ctx0" brushRef="#br0" timeOffset="3816">6422 20 7956,'-29'0'294,"0"0"1,0 0-1,7 0 576,0 0 1,3 2-923,4 6 1,8 4-1,12 9 1,7 4-369,7 4 1,-2-3-1,15 8 1,-3 0 15,0 0 0,7 0 1,-7 5-1,-2-6 404,-3-1 0,7-3 0,3-7 0</inkml:trace>
  <inkml:trace contextRef="#ctx0" brushRef="#br0" timeOffset="4032">6923 238 7956,'-22'0'0,"0"0"-96,0 0 0,-7 0 1,0 2-1,0 3 590,-2 2 1,6 10 0,-4 0 0,5 7-202,2 5 1,1 8 0,1-6 0,3 0-54,3 1 0,9 4 0,-2-4 1,7-1-103,7 1 1,5-3 0,10-8 0,0 1-266,-1 0 1,4-3-1,4-4 1,5-8-226,-1-4 1,9 4-1,-6 0 1,5-5-200,3-6 1,-1-1 0,1-10-1,-1-2 551,1-2 0,-10-3 0,-3 0 0</inkml:trace>
  <inkml:trace contextRef="#ctx0" brushRef="#br0" timeOffset="4249">7402 129 7956,'-22'0'512,"0"0"0,0 0 1065,1 0 0,6 0-1345,1 0-586,9 0 0,-5 2 0,10 5 0,0 8-36,0 4 1,0 10-1,2 3 1,3 2-590,3 4 0,-1 4 1,-7-1 978,0-5 0,9 5 0,4-7 0</inkml:trace>
  <inkml:trace contextRef="#ctx0" brushRef="#br0" timeOffset="4399">7423 695 8126,'-14'12'3951,"-1"-5"-3288,11-4-1713,-6-3 1050,10 0 0,0-10 0,0-2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33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44 349 7981,'-10'-12'203,"8"-8"913,-5 6-865,-5 4-168,9 0 0,-6 15 0,11 7 1,3 12 10,2 8 1,0 4-1,-4 8 1,2 2-90,2 5 0,0 4 0,-7 11 0,0-1-30,0 0 0,0 1 1,0-4-1,0-3 60,0-9 0,0-6 1,0-8 122,0-7-54,0-14 1,3-23 0,1-16 0,4-10-173,-3-12 1,4 0 0,1-12 0,0-2-190,-1-3 1,8-2 0,-5-1-1,0 1 21,-4 0 1,1-1 0,-1 3-1,-4 3 146,-1 2 0,-3 12 0,0 2 1,0 13 189,0 7 1,0 9 46,0 1 0,0 11 0,0 3 0,0 12 27,0 8 0,0 4 0,0 2 0,2 6 56,6 2 1,-6 5-1,8 9 1,-1 5-138,6 3 1,-3-8 0,0 5 0,0-2-60,0 0 0,0 0 0,5-8 0,-2 1-13,2 0 0,-5-8 0,2-5 0,3-4-94,3-8 0,-6-11 0,1-1 60,2-5 0,2-4 0,0-5 1,-2-10-17,-2-10 1,-1 0-1,8-11 1,-3-6-85,-4-4 1,4-13 0,-4 3-1,4-5-149,3-2 0,0 0 0,-1-1 1,1 1 59,0 0 0,-7 9 0,-3 5 1,-3 8 170,-4 6 0,0 15 147,2 15 0,-4 7 0,4 10 39,-5 12 1,-2 2-1,0 10 1,0 0 127,0-1 0,8 4 0,-1 9 0,-2 2-159,-3 3 0,5 2 0,1-4 0,-1 1-70,3-1 0,-8 6 1,8 1-1,-3 0-58,0-5 0,0-5 0,-7-3 1,0 1-356,0-1 0,3-2 0,2-4-304,2-8 1,3-15 0,-3-7 200,7-4 1,6-6 0,2-6-1,-1-13 462,1-12 0,0 0 0,-3-4 0,-2-6 0,-2-4 0,-3-13 0,5 5 0,-5-2 0,-2 0 0,4 3 0,-4-3 0,2 4 0,5 1 0,-5 10 0,0-1 0,0 13 0,0 6-171,3 4 749,6 8 0,-8 6 0,-6 14-186,-5 8 1,-2 12 0,0 4 0,0 3-169,0 5 0,0 4 0,0 6 0,-2 4-82,-5 2 1,4 4 0,-7 6 0,3 0-168,0 1 0,-3-8 0,5-3 1,-2-4-1,2-10 0,3 0 0,2-12-4,0-2 0,2-13 0,6-6 45,6-6 0,5-4 0,3-8 1,0-9-9,0-8 0,0-2 0,2 5 0,2-3-149,3-2 0,0 3 0,-7 9 0,0 2-111,0-2 0,0 8 1,-3-1-1,-2 3-184,-3-1 0,-6 1 0,6 7-245,3 0 0,-5 0 681,3 0 0,-8-2 0,7-6 0,1-13 0,7-13 0</inkml:trace>
  <inkml:trace contextRef="#ctx0" brushRef="#br0" timeOffset="250">1939 262 7981,'-22'12'353,"0"5"0,3-8 1,2 3-96,2 5 1,3 3 0,-2 4-1,6 5-99,6 7 1,2 8-1,0 4 1,0 8-89,0 7 1,0-3-1,0 13 1,2-5-63,6-3 1,-3-9-1,7-6 1,0-6-181,0-8 0,0-12 0,5-12 0,-3-2-347,3-5 1,-5-3 0,3-4-1,2-8 20,2-11 1,3-1-1,-3-10 1,-2 1 497,-2-5 0,-10-6 0,4-21 0,-9-4 0</inkml:trace>
  <inkml:trace contextRef="#ctx0" brushRef="#br0" timeOffset="666">1873 218 7981,'-21'0'1443,"-1"0"-1221,10 0 1,2-2-1,15-3 1,7-3-33,10 4 0,14-8 1,0-3-1,8-2-32,7 3 0,-3-6 0,8 6 0,-1-6-204,1-1 1,-8 1 0,3 3 0,-5 5-576,-2 3 1,-3 1 0,-5 8 32,-7 0 1,-14 3-1,-8 4 1,-7 10 301,-7 9 1,-15 8-1,-14 10 1,-8-1 285,-7 1 0,3 0 0,-8-3 0,3-3 0,5-1 0,2-3 0,2 4 0,1-1 0,-1 1 0,3-4 0,7 0 0,10-2 0,7-6 0,12-2 0,-2-2 87,4 0 1,6-10-1,4-5 1,8-4 125,4-3 1,3-3-1,2-2 1,3-4-13,2-3 1,7-3-1,-5-7 1,1 1-121,-1-1 0,1 2 0,-6 3 0,6 3-101,2-3 1,-8 0-1,3 0 1,-5 5-619,-2 2 1,-7-4 637,-1 7 0,-9-1 0,5 8 0</inkml:trace>
  <inkml:trace contextRef="#ctx0" brushRef="#br0" timeOffset="899">1917 1372 7981,'-7'22'0,"-3"0"158,-2-1 0,0-6 262,-3 0 1,8-11-1,14 1-111,8-10 1,7-7 0,4-10 0,6-2-159,2-5 0,4 3 1,11-8-1,1 2-176,-1 6 1,-3-6 0,0 3 0,2 3-439,3 1 0,-3 6 0,-9 2 0,-5 5-881,-3 2 0,-2 3 1344,-7 7 0,0 0 0,0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44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32 110 8045,'-12'-10'447,"-7"8"1,19-15 0,0 7-315,12-2 1,17 7 0,7-5 0,5 3-496,3 0 1,0 0 0,2 7 0,2 0-870,3 0 1231,0 0 0,2-10 0,2-2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17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55 8083,'-4'-5'58,"3"1"1,-2 2 346,0 0 0,2-4 537,-2 1-226,2 1-386,1 1-183,0 3 0,0 0 0,-1 4-109,-1 4 0,1 0 1,-3 5-1,2-1 8,-1 0 0,-2 1 1,2 2-1,1 1-59,-2 0 1,3-1 0,-1 1 0,1 0-30,1-1 1,0 1 0,0-1 0,0-2-205,0-3 1,3-1-1,0-2 1,1 0-160,2-1 0,1-2 0,-1-2 0,-1 0-517,1 0 1,1-2 921,1-3 0,-1-4 0,1-6 0</inkml:trace>
  <inkml:trace contextRef="#ctx0" brushRef="#br0" timeOffset="564">165 94 8146,'-4'-4'211,"3"-1"454,-4 3 0,3 0 339,-1-3 1,2 4-781,1 1 0,0 1 0,0 4 0,0 1-153,0 1 1,3 2 0,0 0 0,-2 2-122,0 2 1,-1-3-1,0 3 1,0 1-57,0 1 0,-1-3 0,0-1 0,-2-1-28,1 1 1,-2-1-1,0-2 1,-2 0 116,1 0 1,3-3 0,-1-1-114,-1 0 1,4-3-1,-3-3 15,2-3 1,1-3 0,1-2 0,1-1-44,0-1 1,4 0 0,-3-2 0,1 1 89,2-1 0,0 2 1,1-1-1,-2 0 87,1 1 0,-2-3 1,0 3-1,1 0 134,-1 1 0,-1 2 0,1 2 0,0-1 197,-3 0 0,3 0 123,-2 0 1,2 4-247,-2 1 0,-1 6 1,2 2-39,-2 2 0,1 1 0,1 1 0,0 0-64,0 2 1,-1 3 0,2-1 0,0 1-74,-3 2 0,3 0 1,-2-1-1,1 1-162,1-1 1,-4 0 0,3-1-1,-2-1-101,-1 1 0,0-2 0,0 0 0,0 0-558,0-3 0,0-3-96,0-1 1,-1-3 0,-1 0 50,0-4 0,-1-1 0,3-3 814,0-3 0,0-4 0,0 1 0</inkml:trace>
  <inkml:trace contextRef="#ctx0" brushRef="#br0" timeOffset="818">173 188 8065,'-8'0'242,"3"2"1,0 1 316,-2-1 0,4-1 0,1 1-214,4 1 0,0-1 0,3-2 0,2 0-373,2 0 0,0 0 0,2 0 0,0 0-200,-1 0 1,3 0 0,-2-1 0,-1 0-502,1-2 0,-2 0 0,2 3 729,1 0 0,-4-3 0,4-1 0</inkml:trace>
  <inkml:trace contextRef="#ctx0" brushRef="#br0" timeOffset="1057">329 94 8065,'-4'-4'25,"3"0"0,-4 4 525,-2 0 508,4 0 1,0 1-696,3 2 0,0 1 1,0 4-1,2 0-202,1 3 1,3 1-1,-2 3 1,1-1-141,1-1 1,-4 0-1,3 2 1,-2 1-240,-1-1 1,-1-2 0,1-3 0,1-1-838,-1-2 0,-2 1 376,0 0 1,0-4 0,0-4 678,0-5 0,-3-5 0,-1-2 0</inkml:trace>
  <inkml:trace contextRef="#ctx0" brushRef="#br0" timeOffset="1615">337 78 8065,'-5'-2'-236,"-1"-2"882,0 0 1,3 1 1737,0-2-1885,2 3 0,2-2-377,2 1 1,-1 2 0,3-1 0,1 1-100,1 1 0,1 0 1,-1 0-1,1 0-136,0 0 1,0 0 0,0 1 0,-1 1 20,1 0 0,-1 2 0,-1-3 1,-1 3 193,-2 0 1,1 1 0,-3 1 0,2-1 32,-1 1 0,-2 1 0,0 1 1,-3 0-61,-2 3 0,-2-3 0,-2 3 0,0-2 5,-2-2 0,-2 1 0,3 0 0,0-1-111,2-2 0,0-1 0,0-2-243,0 1 0,3 2-15,0-2 1,4-1-1,1-3 220,4-1 1,3 1-1,2-3 1,0 2 12,2-1 0,-1 1 1,-1 1-1,0-1 78,2-1 0,-1 1 0,-2 2 0,1 0 86,1 0 0,-1 0 1,1 1-1,-1 0 49,-1 2 0,-3 3 0,0-1 0,0 2-3,0 1 1,1-3 0,-4 0 0,0 2-16,-1-1 0,-1 2 1,0 0-1,-1 0-74,-2 0 1,-1-1-1,-4 1 1,0 0-25,-3 0 1,2 0 0,-3-1 0,-1-1-51,1-1 1,0 0-1,-2 2 1,2-1 26,1-1 0,-2-3 0,2 1 1,2-2-206,0-1 1,1 0-411,1 0 0,2-4 0,3-1 0,1-2-232,1-1 0,3-1 1,2 0-1,3-2-1244,3-1 2073,-3 2 0,7-8 0,-3 1 0</inkml:trace>
  <inkml:trace contextRef="#ctx0" brushRef="#br0" timeOffset="2083">462 24 8029,'-8'-4'-328,"3"3"1282,0-1 1,2-2 890,-2 2-1273,3-1 1,-2 2-132,4-2 0,4 3-252,1-3 0,0 2 1,-1 2-1,0 1-95,1 0 0,-1 2 0,2-2 0,-1 1-54,1 1 1,-1 1-1,0 1 1,1-1 8,1 1 0,-2 1 0,0 1 0,1 1-25,1 1 0,1-1 0,0 4 1,0-1-41,-1 0 1,1 1 0,0 2 0,0-1-30,0-1 0,-3-1 0,-1 2 0,0-2 8,-3-1 1,1 2 0,0-3-1,1 1 19,-2 0 1,-1-2 0,-2 1 0,-4-1 28,-1-1 1,0-3 0,0 0 0,0 0 4,-1 0 1,2 2 0,-4-3 0,1 0-143,1-1 1,0 0 0,0 0-342,1-1 1,-1-1-583,0-1 1,4-1 0,2-1 39,4-1 0,2-3 1,4 2 1008,0 0 0,3-7 0,1 3 0</inkml:trace>
  <inkml:trace contextRef="#ctx0" brushRef="#br0" timeOffset="2498">766 94 8000,'-1'-4'163,"0"0"330,-2 1 0,-2 1 848,2-3-532,-3-1 1,2 2-494,-4 1 1,0 3 0,0 3-100,1 2 0,-1 2 1,0 2-1,0 1 75,0 3 1,1 0 0,-1 0-1,0 1-10,0 4 1,3-4 0,1 1-1,0-1-68,2-2 0,2 2 1,0-4-1,3 0-170,2-1 0,3-2 0,2-2 0,4-3-152,4-1 1,-2-1 0,2-1-1,-1 0-366,-1-2 1,-1-3-1,0 1 1,-1-2-398,-1-1 1,-5 3 0,1 0 0,-4-1 870,-1-1 0,-2-1 0,-2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48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589 0 8090,'-24'0'156,"-3"0"0,-2 0 132,2 0 1,3 0-1,2 0 1,1 0 111,-1 0 0,7 0-322,1 0 1,9 3 0,-2 4 0,4 8-74,3 4 1,0 3 0,3 2 0,2 5-23,2 7 0,7 5 1,-4 3-1,0-3-37,-1-5 0,8 5 0,-5-7 0,3 3 22,-1-1 1,-9-10-1,5 1 1,-3-8-250,0-4 0,3-3-93,-3 3 0,-4-8 282,4-14 1,-5-13-1,-2-11 1,0-1-12,0 1 1,-7-8 0,-2 3 0,-4-5-22,-4-3 0,-2 3 0,-3 2 1,1 5 89,-1 3 1,0 4-1,-2 13 1,-3 4 58,-2 1 0,-10 6 1,6-2-1,-4 10 146,1 10 1,7 4 0,-5 3 0,5 0 66,10-1 1,-1 1 0,13 0 0,2 0 44,3-1 0,4 1 1,6 0-1,6-3-127,5-4 1,13 2-1,4-10 1,8-2-200,7-3 1,4-2-1,8 0 1,0 0-264,2 0 1,-4-7 0,11-3 0,-1-2 305,1-5 0,-4-2 0,7-3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52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9642,'0'-15'1944,"2"3"-1925,5 3 0,5-6 0,10 8 1,2 2-283,5 3 0,-2-1 0,9-2 0,3-2-1023,2 2 1286,12 3 0,-7 2 0,8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49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88 7968,'-14'0'330,"-1"0"1,8 2 0,-5 6-91,2 6 0,3 6 0,7 4 0,0 5-72,0 7 0,2 5 0,3 5 0,5 5-76,2 7 0,0 5 1,5 2-1,-2-2-127,2-5 1,2-2-1,3-10 1,0-3-31,-1-9 1,-6-14-1,-1-8 1,3-3 122,3-4 0,1-5 0,-1-7 0,-3-10 4,-3-10 1,1-2 0,4-12 0,-2-5-60,-2 0 0,-8-2 0,5 0 1,0-6-137,0-1 1,-7-1-1,2-4 1,-4 4-255,-3 3 1,0-1-1,0 8 1,0 3-105,0 9 0,0 7 0,-3 8 192,-4 5 0,4 6 1,-4 18 131,5 12 0,-1 9 0,-1 15 0,-4 5 167,3 7 0,3 5 0,12 2 0,2 1 0</inkml:trace>
  <inkml:trace contextRef="#ctx0" brushRef="#br0" timeOffset="417">1024 545 8046,'-3'-21'0,"-4"-1"-375,-8 0 0,3 0 0,-2 0 1,-3 3 497,-3 5 0,-1 4 0,-1 10 0,0 0 109,0 0 1,-7 10 0,3 4-1,4 8-99,5 7 0,2 5 0,-6 7 0,1-2 55,6-3 0,-3-2 1,10 4-1,2-4-10,2-2 1,3-3-1,3-10 1,2-2-121,2-2 0,10-8 0,-3 5 0,6-2-60,1-5 1,8-5-1,3-8 1,-1-6-101,1-6 0,4-4 0,-4-5 0,1-5-227,6 0 0,0-7 1,0 5-1,-5-3-38,-3 3 1,-4-3 0,-10 10 0,-5 3 91,-3 1 0,3 6 311,-12 5 1,-4 6-1,-18 16 240,0 6 0,0 5 0,3 3 0,2 2 34,2 5 0,8-2 0,-5 7 0,2-3-216,6-4 1,1 4-1,3 1 1,0-1-285,0 1 0,0-3 1,3-7-268,4-1 1,5-9 0,10-4 456,-1-6 0,11-2 0,2 0 0</inkml:trace>
  <inkml:trace contextRef="#ctx0" brushRef="#br0" timeOffset="850">1481 415 8046,'-10'12'-173,"-2"0"657,-10-5 0,3-2 0,4 9-228,8 3 0,5 3 1,2 4-224,0 5 1,0-5 0,0 5 0,0-2-89,0 2 0,2-5 0,3 5 0,5-7-46,2-8 0,-5 3-35,8-9 1,-1-1-1,8-10 60,0-4 0,-8-12 0,1-13 0,2-2-107,2-4 0,3 4 1,-3 0-1,-2 0 58,-2 0 0,-1 5 0,8-5 0,-3 3 137,-4 4 1,4 6-1,-7 4 1,3 2 207,-1-2 0,-7 7 4,8 3 1,-8 5 0,5 4-21,-2 5 0,-3 6 1,-4 8-1,2 1-44,2 0 1,0 9-1,-7 6 1,0 4-82,0 2 0,0 3 0,0 3 0,0 1-158,0-1 0,0-13 1,0-4-293,0-1 1,2-9-10,6 0 1,4-27 0,10-22 0,-1-9-270,1-10 1,5-10-1,-3 3 649,-5-3 0,-2-11 0,5-11 0</inkml:trace>
  <inkml:trace contextRef="#ctx0" brushRef="#br0" timeOffset="1001">1982 1 8037,'-22'0'355,"0"0"0,0 0-92,1 0 1,1 2 0,6 6-231,6 6 0,6 13 1,2 4-1,0 3-242,0 5 1,10 2-1,4 2 1,6 3-728,1 5 0,4-2 936,4 9 0,4-10 0,11 5 0</inkml:trace>
  <inkml:trace contextRef="#ctx0" brushRef="#br0" timeOffset="1401">2374 589 7663,'7'-22'-133,"0"0"0,0 1 0,-7-1 435,0 0 1,0 0 0,-2 3-1,-3 2-95,-2 2 0,-10 8 1,2-5-119,-4 2 1,-3 3-1,1 10 1,-1 4 53,0 7 0,0 8 1,0 5-1,1 2 55,-1-3 0,7 6 0,3-3 0,3-3 1,4-1 1,2 4 0,3 0-166,0-3 1,3-4 0,4-5 0,8-5-147,4-2 0,3-3 0,-1-7 0,4 0-257,4 0 0,-3-10 0,11-2 1,-1-2-25,-2-1 0,5 1 0,-10-8 0,-3 0 95,-2 0 0,-4 8 1,-3-1 411,-3-2 768,-9-2-621,5 7 0,-10 5 1,0 14-116,0 7 1,0 6 0,0 2 0,0-1-58,0 1 1,0 7 0,0 3 0,0-1-257,0 1 0,0-3 0,0-8-215,0 1 0,9-2 0,6-6 0,4-7-124,3-4 1,7-15 0,0-8 505,-2-6 0,16-23 0,3 3 0</inkml:trace>
  <inkml:trace contextRef="#ctx0" brushRef="#br0" timeOffset="1784">2875 306 8028,'-22'0'-775,"0"0"1800,0 0 1,10 2-662,5 5 0,4 6 1,3 8-1,0 4-140,0 4 0,0-3 0,0 10 0,0 3-62,0 2 1,0 3 0,0-1 0,0 1-141,0 0 0,8-11 0,-1-4-189,-2-4 0,-3-4 0,1-1-24,4-6 1,-2-6 0,7-16 0,0-6 40,0-6 0,3-9 0,6-2 0,1-3-134,0-5 1,0 5 0,2-2 0,0 0 194,-2 2 0,4 3 1,-11 9-1,4 0 159,3 0 0,-7 8 1,-1 2 2,3 2 0,-7 5 0,-3 15 24,-5 12 1,-2 2 0,0 12 0,0 3-63,0 2 1,0 7 0,0-2 0,0-5-203,0 0 0,0-9 0,3-1 0,4-4-280,8-5 1,6 2 0,8-17-1,10-4 104,10-8 0,-1-7 1,8-12-1,-3-6 343,-5-6 0,3-5 0,-7-2 0,14-1 0,-12 0 0</inkml:trace>
  <inkml:trace contextRef="#ctx0" brushRef="#br0" timeOffset="1966">3767 458 8008,'12'-31'-18,"5"4"1,-9-7 0,-3 3 4,-3 4 0,-2 10 0,-2 5 0,-6 2 221,-6 6 1,-6 1-1,-1 3 1,-1 3 109,0 4 1,0 5 0,1 12 0,-1 3-88,0 2 0,0 7 0,0-4 0,3 1-57,5 6 0,4-5 1,10 0-1,0 0-110,0 0 0,0-8 1,0 6-1,2-3-180,6 0 1,4-7 0,12-8 0,2 1-366,3-3 0,10 5 0,-3-10 1,3-2-697,-3-3 0,6-2 1177,-6 0 0,5-10 0,3-2 0</inkml:trace>
  <inkml:trace contextRef="#ctx0" brushRef="#br0" timeOffset="2283">3963 720 7964,'-21'0'2331,"-1"0"-1957,10 0 0,4 0 0,16-3 0,6-4-295,6-8 0,1-4 0,1-3 0,2 0-103,5 1 1,-2-4-1,7-1 1,0-3-133,0 2 0,-8-7 1,3 0-1,-5-2-311,-2 0 0,-2 9 0,-6-2 315,-7 5 1,-7 5 0,-7 4 0,-7 8 293,-6 4 0,-11 16 1,-6 8-1,-1 13 96,1 7 1,-1 0 0,9-2 0,2-3 125,3 3 1,2-5 0,3 0-1,4 0 37,8 0 1,5-8 0,2 3 0,2-4-195,5-4 1,15-6 0,14-3 0,8-2-280,7-6 1,-3-1 0,10-6 0,5-4-525,7-7 1,-2-8 0,7-7 595,0-7 0,-7-6 0,7-1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45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109 151 7888,'-15'0'569,"1"0"1,7 0-346,-8 0 1,10 2 0,-2 6-83,5 6 1,2 5-1,0 6 1,2 6-90,5 13 1,-2 2 0,7 14 0,0 5-218,0 6 1,0 8 0,3-6-1,-5-5 44,-1-8 1,-4-7-1,7-11 1,-2-6-315,-5-7 0,7-7 134,2-8 0,6-14 1,2-14-1,-1-8-648,1-7 948,-10 5 0,17-27 0,-5 5 0</inkml:trace>
  <inkml:trace contextRef="#ctx0" brushRef="#br0" timeOffset="867">22 238 8078,'-12'-10'-23,"2"-2"1,10-10 217,0 1 1,0 6 0,2 1 0,8-3-43,12-3 0,2-1 0,10 1 1,0 3-120,0 3 1,2 9 0,10-5 0,2 3-130,3 0 1,0 2-1,-7 10 1,-3 4-12,-5 3 1,3 3 0,-10 7 0,-3 0 17,-1-1 1,-13 8 0,-5 3-1,-5-1 76,-2 1 1,-9 6 0,-6-4-1,-7 3 59,-7-1 1,-5-7 0,-9 5 0,2-3-15,4-4 0,-4-3 1,5-5-1,-5-2-12,-3-2 0,8-8 0,2 5 0,3-2 140,4-5-140,3-3-84,12-2 1,12 0-1,17 0 1,7 0 10,5 0 1,7 0 0,-4 0 0,-1 0 16,1 0 0,6 0 0,-1 0 0,4 0 31,2 0 0,-2 0 0,-2 3 0,-3 1 19,3 4 1,0 9 0,-3-5-1,-7 2 6,-5 1 1,-4-1 0,-3 10-1,-5 3 89,-2 2 1,-3 3 0,-10-6-1,-6 6-2,-13 2 1,-2-1-1,-10 6 1,0-5 21,0-3 1,-5-2 0,-9-7 0,-3 0 23,3 0 0,2-10 0,2-2 0,3-3-142,5 0 1,-3 0-1,10-7 1,2-2-323,3-5 1,10 2 0,2-10 0,2-2-200,5-2 0,5-3 1,10-2-1,9-3-101,8-2 1,11-7 609,-1 7 0,4-10 0,2 5 0</inkml:trace>
  <inkml:trace contextRef="#ctx0" brushRef="#br0" timeOffset="1084">1024 586 8078,'-15'0'223,"0"0"0,8 0 0,-5 3-85,2 4 0,3 5 1,7 10-1,0 2-101,0 5 0,0-2 0,0 7 0,0 0-105,0-1 0,0 1 0,3 5 0,1-5-256,4-3 1,1-2 0,-1-7-357,6 0 0,-2-10 680,3-5 0,-1-24 0,8-7 0</inkml:trace>
  <inkml:trace contextRef="#ctx0" brushRef="#br0" timeOffset="1267">1045 216 7966,'-43'0'0,"2"0"-74,4 0 0,6 0 0,9 0 1,3 3 270,4 4 0,6 7 0,9 13 1,0 4-429,0 3 0,9 5 0,8 9 0,10 6-31,9 1 1,-2-6 0,2 2 0,3-5 261,2-3 0,12 1 0,3-1 0</inkml:trace>
  <inkml:trace contextRef="#ctx0" brushRef="#br0" timeOffset="1649">1590 674 7894,'0'-22'-171,"0"0"1,0 0 0,-3 0-1,-2 1 288,-2-1 0,-10 2 0,3 4 0,-6 3 72,-1 4 1,-8-6-1,0 8 1,-1 2-73,-1 3 0,7 11 0,-5 8 0,5 8 29,2 4 1,-5 9-1,3-1 1,7 4 44,5 2 1,2 1-1,5-3 1,-2-2-65,2-3 0,5-12 0,5 0 1,5-7-135,2 0 1,3-7 0,9-3 0,2-4-108,3-3 1,8-3-1,-6-4 1,3-8-181,5-4 0,-5-3 0,-1 0 0,-1 1 1,-5-1 0,-3-2 0,-3-3 0,-1-2 119,-6 2 0,3 3 0,-9 3 78,-4-1 0,-4 10 300,-7 4 0,-3 8 0,-6 10 0,3 9 18,4 8 1,-6 9-1,8-4 1,2-1-134,3 1 0,2 4 0,0-5 0,0 1-133,0-1 0,2-2 1,5-7-1,10-2-298,10-6 0,0-4 1,9-10-1,3 0-126,2 0 0,10-10 0,2-7 468,2-10 0,3-6 0,8-11 0</inkml:trace>
  <inkml:trace contextRef="#ctx0" brushRef="#br0" timeOffset="1950">2265 565 8065,'-3'-22'-617,"-4"0"893,-7 0 0,-6 1 1,-2 1-1,1 3 74,-1 3 1,0 9-1,0-2 1,1 4-240,-1 3 1,0 0 0,-2 0 0,-3 3-146,-2 4 0,0 7 0,7 13 1,1 2-9,-1-2 0,10-3 0,4-2-3,6-1 1,2 1-1,2-2 1,8-4 24,12-1 0,0-8 0,9 5 0,1 0 103,4 1 1,5-9 0,3 4 0,-1-6-5,1-2 1,-1 7 0,-2 1 0,-2-1-48,-3 3 1,-7-8 0,5 8-1,-2-3-51,-6 0 0,-11 3 1,-8-3 33,-4 8 1,-16 4-1,-11 5 1,-14 3-263,-11 2 0,-11-3 1,2-9-1,-5-2-645,-3 2 1,13-8 891,10-1 0,-1-6 0,10-2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5:57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1002 533 7871,'-22'-22'0,"3"0"0,2 3 387,3 4 0,-1-2 1,-4 8 938,4-3-1300,-4 7 0,16-3 1,-6 16-1,1 6 20,1 6 1,-3 11 0,6 5-1,-6 8-8,-2 7 0,0 4 0,-5 11 0,2-1-92,-2 0 1,-4 8-1,-6 0 1,-2-3 86,2-3 0,6-11 0,4-7 158,2-11 1,3-11-185,-3-20 0,13-19 1,12-24-1,2-8-79,5-7 0,5 3 1,4-10-1,3-3-79,-2-2 0,-3 5 0,-2 0 0,0-2 29,-1-3 0,1 5 0,0 2 0,0 3 74,-1 5 0,1 2 0,0 4 0,-3 6 96,-4 7 0,4 12 0,-4 3 0,4-1 87,3 3 0,-8 2 1,1 13 62,2 4 1,-7 5 0,-3 12 0,-2 5 17,2 8 1,-5 4-1,6 5 1,-6 2 60,-2 3 0,0 2 1,2-4-1,3 4-225,3 3 1,8 2 0,-3 7 0,1-2-205,1-5 0,-1 2 0,8-6 1,-3-1-14,-4 0 1,4-12-1,-7-12 1,3-7-664,-1-7 1,1-6 297,7-9 0,-10-9 0,-5-6 1,-5-4-52,-2-3 0,0-7 0,0-3 581,0-1 0,-9-4 0,-3-6 0</inkml:trace>
  <inkml:trace contextRef="#ctx0" brushRef="#br0" timeOffset="184">763 903 7871,'-13'0'1422,"6"0"-1072,14 0 0,15 0 0,15 0 1,6-2-289,8-6 0,-3 6 0,10-8 0,3 3-154,2 0 0,0-1 0,-3 8 0,-4-2-427,-3-5 1,3 4 0,-10-4 518,-5 5 0,-2-8 0,4-2 0</inkml:trace>
  <inkml:trace contextRef="#ctx0" brushRef="#br0" timeOffset="1166">175 402 7865,'-3'22'-212,"-4"0"1,2-8 0,-7 1 0,2 4 443,5 8 1,1-1 0,-1 8 0,-2 0-23,2 0 1,2 5-1,3 9 1,0 5-206,0 3 0,0 0 0,-2 2 1,-3-8 48,-2-4 0,-3-2 0,5-3 0,-4-5 40,-4-7 1,6-14-1,-5-5-86,2-1 0,1-6 0,4 2 0,-2-10-65,2-10 1,2-7-1,3-7 1,0-5-124,0 1 0,0-11 0,0 3 0,0-7 0,0-1 0,0-4 0,0 0 0,3-1 106,4 1 1,-5-5 0,8 5 0,-3 0 93,1-1 0,6 4 1,-4 6-1,2 1 75,5-1 0,0 10 0,0 7 0,-3 8 98,3 5 0,-5 9 0,3-2-100,2 4 0,2 13 1,1 7-1,-4 7 41,-1 5 1,-3 12 0,5 0 0,-5 8-18,-2-1 0,4 8 0,-6 2 0,-1 5-60,2 2 0,-6-9 0,4-6 0,-4-4 34,-3-2 1,2-10-1,3-5-61,2-5 1,3-12-1,-5-9-4,2-16 0,10-3 0,-5-23 0,2-5-109,1-4 0,-1-10 0,6 5 0,-3-3-170,-3-5 0,-6-1 0,4-4 0,0 1-3,0 0 1,-7 2-1,2 2 1,-5 5 53,-2 3 1,0 5-1,0 12 226,0 7 1,0 16 201,0 13 0,0 13 0,0 16 1,0 7-1,0 5 0,0 5 0,0 2 0,0 6-7,0 1 0,0-4 0,0 7 1,0 0-170,0-2 1,3 4-1,2-9 1,2 0-232,-2 2 0,4-7 0,1 3 1,2-8-311,5-5 0,2-9 491,3 2 0,0-5 0,0-2 0</inkml:trace>
  <inkml:trace contextRef="#ctx0" brushRef="#br0" timeOffset="1815">1568 511 7392,'-21'-2'-312,"-1"-6"0,0 6 1,3-8 439,4 1 1934,-4 6-1749,16-7 0,1 20 1,12 7-1,2 7-69,5 5 0,-5 10 1,2-3-1,3 5-81,3 3 1,-6 7 0,1 2 0,-1 3-282,-2 4 0,5 3 1,-10 2-1,1 1-215,1-1 0,-6-12 0,4-7 0,-5-9-220,-2-6 0,10-12 0,2-14-106,0-10 1,5-19 658,-10-19 0,10-11 0,-4-11 0</inkml:trace>
  <inkml:trace contextRef="#ctx0" brushRef="#br0" timeOffset="2150">1372 271 7562,'-12'-2'-174,"5"-5"0,17 4 0,9-4 0,10 2 486,5-2 1,-5 5 0,7-6 0,5 6-281,8 2 1,-3 0 0,5 0 0,-5 0 10,-3 0 0,3 0 1,0 2-1,0 3-18,-5 2 1,-5 10 0,3-2 0,-5 4-30,-3 3 1,-4 0 0,-10 0 0,-5-1 24,-2 1 1,-3 7 0,-9 0-1,-8-2 53,-12-3 0,-9 0 0,-13 3 0,1 2-39,-1-3 0,-7-1 0,0-4 0,3-1-35,2-6 1,0 6 0,0-8 0,0 2-141,5 1 1,14-8-1,3 5 1,10 0-525,4 0 0,3-4 664,7 6 0,19 1 0,5 6 0</inkml:trace>
  <inkml:trace contextRef="#ctx0" brushRef="#br0" timeOffset="2467">2548 1164 7938,'-9'12'389,"6"8"-44,-4-6 1,4 6 0,3 4-1,0 2-276,0 3 1,0 3 0,0-5 0,0 4-136,0 3 0,0-8 1,-2 3-1,-3-4-447,-2-4 513,0 1 0,7 0 0,0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6:01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100 175 7856,'-22'0'224,"1"0"370,-1 0 0,10 2-499,4 6 1,6 11 0,4 10 0,3 0 13,2 3 0,10 4 0,-4 12 1,1 6-45,1 1 0,-8-4 1,7 7-1,1 3-109,-3 1 0,-2-6 0,-10-5 0,0-7-31,0-8 0,0-5-323,0-9 0,2-10 119,5-5 1,-4-16 0,4-11 0,-5-9-18,-2-5 0,0-2 1,0-7-1,0-1 92,0 0 1,-2 1 0,-3-3-1,-2-2 204,2-3 0,3 0 0,-1 5 0,-2-2 0,-2-3 0,-3 0 0,6 7 0,-4 3 34,3 5 0,-4-3 0,-1 10 0,0 3 361,1 1 1,-6 11-1,6 2 101,-4 2 0,6 3 423,-7 7-863,9 0 0,5 7 0,14 3 0,6-1-35,2 1 0,-1 0 0,3-5 0,3 2 3,2-2 1,10 0 0,-5-1 0,2 4-49,0-3 0,-2-3 0,5-2 0,-5 0-21,-3 0 0,6 0 1,-8 0-1,-3 0 16,-2 0 1,-9 0 0,-3 2 61,-2 6 0,-5 4 0,-13 10 11,-6-1 0,-6 3 0,-4 3 1,-2 2-42,-3-2 0,-8 4 0,8-2 1,0-2 7,-2-3 0,7-2 1,-6-3-54,6-4 1,12 4-2,5-4 1,7-6 0,10-1 15,11-6 1,4-2 0,8 0 0,1 0-20,0 0 1,2 0 0,8 0 0,2 2 32,5 6 0,-12 1 0,4 11 0,-2-3 14,0 0 1,-7 14 0,-5-9-1,-7 2 102,-7 0 1,2 8 0,-10 1 0,-2 4 91,-3-1 1,-12-7 0,-4 5-1,-8-3 34,-7-4 1,2-5-1,-9-5 1,-3-5-138,-2-2 1,-2 4-1,-1-7 1,3-2-118,5-2 1,-5-13 0,7-5 0,-3-6-362,1-8 0,17 4 0,-3-6 1,5 2-333,5 0 1,2 0 0,10 7 0,3 3 717,4 4 0,5 5 0,20 1 0,1-3 0</inkml:trace>
  <inkml:trace contextRef="#ctx0" brushRef="#br0" timeOffset="450">1385 567 7919,'0'-22'90,"-3"8"0,-1-1 0,-6-2 81,-2-2 1,-3-3 0,-6 0 0,-1 1-34,0-1 0,0 10 1,-2 4-1,-3 6-125,-2 2 1,0 10 0,8 7 0,-1 9 108,0 11 0,0 4 0,0 2 1,3 1 85,5-1 0,4 1 0,7-1 1,-1-1-61,-4-6 1,4-5 0,8-9-1,6 0-64,2 0 1,3-3 0,9-4-1,2-8-160,4-5 1,8-11 0,-1-6 0,4-4-137,2-3 0,1-7 0,-3-3 0,-2 1-205,-3 0 0,-2-8 0,2 3 0,-7-3 48,-5 3 1,-4-3-1,-6 7 1,-7 1 73,-4-1 0,-3 3 0,-3 8 0,-4 1 252,-7 6 1,2 4-1,-3 10 226,-2 0 0,5 2 0,-2 6 0,-1 6 101,3 6 1,2 9 0,8 2 0,-3 1-54,-2-1 0,-1 5 0,8-7 0,0-2-113,0-3 0,3 3 0,2-3 0,4-5-159,3 1 0,3-8 1,7 0-1,0-2-200,-1-6 0,1-4 0,2-7 0,3-7-250,2-6 0,0-2 491,-7 1 0,9-11 0,3-2 0</inkml:trace>
  <inkml:trace contextRef="#ctx0" brushRef="#br0" timeOffset="833">1712 349 7919,'-22'22'0,"2"-7"0,6-1 0,4 1 0,1-3 0,6 7 0,-4-4 0,4 4 0,3 3 0,3 0 0,2-1 0,7 3 0,7 6 0,-2-6 0,15 5 0,-3-5 108,0-2 0,7-1 0,-5 1 1,1-2 130,-1-6 1,-2 3 0,-5-10-1,3-2-680,2-2 0,0-6 0,-7-4 0,0-8 80,0-4 0,-3-12 0,-2-6 1,-5-1 360,-2 1 0,-3-6 0,-7 2 0,2-8-31,6 1 1,-6 9 0,5 5 0,-4 3 247,-3 4 1,0 3 310,0 2 1,-3 13 0,-2 9-83,-2 12 0,-3 17 0,6 9 0,-6 8-108,-2 5 0,5 10 0,-8-3 0,-2 5-198,-2 2 1,4 0 0,1 3-1,-3 2-198,-3 3 0,-1 4 0,-1-9 0,0-8-159,0-4 1,8-8-1,2-11-469,2-8 0,5-15 0,12-11-358,8-15 0,12-13 1044,2-18 0,9-10 0,-4-3 0</inkml:trace>
  <inkml:trace contextRef="#ctx0" brushRef="#br0" timeOffset="1415">2343 524 7901,'-22'9'-184,"3"-4"580,4 10 1,8-11 0,14 4-40,8-6 1,7-2-1,7-2 1,7-6-205,5-6 0,3-5 1,-3-3-1,-2 0-173,-3 0 0,0 0 1,8 1-1,-3-1-185,-5 0 1,-4 0 0,-11-2 0,-1-3-78,-6-2 1,-4 0-1,-10 8 1,-3-1 120,-4 0 0,-5 3 0,-12 4 0,-5 8 135,-7 5 0,2 6 0,-3 8 0,-1 13 250,-3 6 0,-1 5 1,4 10-1,4 3-17,2 2 0,3 9 0,8-2 0,1 3-152,6-3 1,4 2-1,12-9 1,6-5-178,6-7 1,8-8-1,7-11 1,7-6-319,5-7 1,5-7-1,5-7 1,7-10-1131,5-10 1570,3-6 0,-1-11 0,0 0 0</inkml:trace>
  <inkml:trace contextRef="#ctx0" brushRef="#br0" timeOffset="1700">3171 132 7901,'-29'0'326,"-1"0"1,4-3-166,2-4 0,2 4 0,0-4 0,0 5 441,1 2 0,6 0-510,1 0 0,9 2 0,-3 5-154,6 8 1,12 2-1,4 0 1,6-3-42,1 3 0,8 0 0,3 0 1,-1-2 97,1 2 1,4 2 0,-5 3 0,1 0 112,-1-1 1,-2 1 0,-7 0 0,0 0 96,0-1 0,-3 4 0,-4 1 1,-8 3-4,-5-2 0,-2 4 0,-5 1 1,-9-1-83,-15 1 1,-10-3 0,-7-10 0,-2-2-119,-3-2 1,-9-11 0,1 6-1,-1-3-675,2 1 0,5-4 1,9-8 672,1-4 0,9-18 0,2 1 0</inkml:trace>
  <inkml:trace contextRef="#ctx0" brushRef="#br0" timeOffset="2482">4630 88 7307,'0'-22'592,"-3"10"1,-2 2-173,-2 1 0,-3 6 1,3-4-1,-7 7-172,-6 7 0,6 8 0,-1 11 0,-2 6-77,-2 2 0,4 4 1,3 11-1,0 4-78,0 3 0,7-1 1,-2 6-1,5-5-153,2-3 1,0-2 0,0-10-1,0-5-119,0-7 1,2-7-58,5-8 1,5-4 0,8-15 29,-6-9 1,3-3 0,-10-17 0,-2 0-68,-2 0 0,4-2 0,0-8 0,-2-2 57,-3-5 1,-4 13-1,-3-6 1,-4 3 93,-4 0 0,1 7 0,-5 5 0,3 5 179,-3 2 0,-5 10 0,-4 5 1,-3 4 136,2 3 1,-5 10-1,1 7 1,0 7 99,-1 5 1,3 7-1,7-7 1,3-2 172,4-3 1,-2-2 0,10 0-116,2 0 1,3-8 0,4-2 0,8-2-128,12-5 1,2-3-1,15-2 1,4 0-2,6 0 0,11-2 1,1-6-1,6-6-14,6-5 1,9-3 0,-2 0 0,2 0 130,-2 1-341,5-1 0,-8 0 0,10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6:06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395 172 7863,'-21'0'-184,"-1"0"1,0-2 268,0-5 0,8 4 0,-1-4 756,-2 5-575,8 2 0,-1 2 1,10 5-19,0 8 1,2 7 0,3 7 0,5 7-28,2 5 0,-5 12 1,5 5-1,0 5-77,1 3 1,-6 6 0,5 1-1,-2-3-107,-6-2 1,6-5 0,0-5 0,-1-8-229,1-4 0,0-19-484,-3-5 0,-2-15 376,9 0 1,-9-16 0,5-11 0,-3-9-189,0-5 1,1-2 0,-6-7 0,3-1-722,2 0 1208,0 1 0,-16-10 0,-3-3 0</inkml:trace>
  <inkml:trace contextRef="#ctx0" brushRef="#br0" timeOffset="233">90 281 7863,'-21'0'-175,"6"0"0,1 0 1560,-3 0-1073,-3 0 0,18 0 0,12 0 0,11 0-75,8 0 1,17-2-1,0-3 1,5-5-62,2-2 1,15 5 0,0-8 0,5-2-117,2-2 0,7-3 0,-2 1 1,4-1-182,3 0 1,-2 0-1,-5 0 1,-10 3-342,-9 5 0,-18 1 0,-14 9-261,-5-4 1,-14 4-1,-10 11 1,-14 7-676,-13 6 1398,-7 11 0,-19-7 0,-3 8 0</inkml:trace>
  <inkml:trace contextRef="#ctx0" brushRef="#br0" timeOffset="434">286 804 7766,'15'0'521,"0"0"0,-8 0 0,7-3 0,3-1-266,3-4 1,9-9 0,2 3 0,3-5-375,5-3 1,2 7-1,2 1 1,1-1-507,-1 3 0,-6 2 1,-3 10 624,-3 0 0,-2-9 0,-7-3 0</inkml:trace>
  <inkml:trace contextRef="#ctx0" brushRef="#br0" timeOffset="766">787 739 7863,'-9'21'262,"6"-6"0,-6-3 110,-1-2 0,7-1 0,-4-1-228,5 6 1,2 5 0,0 3 0,0 0-32,0 0 0,0 7 1,0 2-1,2 1-87,5-1 0,-2 5 1,7-4-1,0-1 75,1 1 0,-6-3 0,7-7 29,3-1 1,3-9-1,1-4 1,4-6-28,4-2 1,-5-19-1,7-10 1,1-10-183,4-5 1,-2-6 0,0-4 0,-3-1-141,-4-6 1,-3 1 0,-2-1 0,-3 6-70,-4 1 0,2-4 1,-10 8-1,-2 1-64,-3 3 0,-2 12 1,-2 5-36,-5 5 1,-6 5 63,-8 4 0,6 15 1,3 15-1,2 4 323,6 3 0,-1 2 0,-3 5 0,-4-5 0,-9 8 0</inkml:trace>
  <inkml:trace contextRef="#ctx0" brushRef="#br0" timeOffset="1033">1419 259 7863,'0'-21'-374,"0"6"1845,0 1-1255,0 9 0,-7 7 0,-1 20 0,3 12-15,3 7 1,0 5 0,-3 5-1,-2 7-79,2 5 1,-5 2-1,3 3 1,2 2-135,3 3 0,-1-3 1,-2-12-1,-2-7-119,2-5 0,3-5 0,2-5-95,0-7 1,2-14 0,5-8 0,6-7-185,-1-7 1,7-13 0,-5-11-1,6-3-233,2-5 0,-1-2 0,1-2 643,0-1 0,9-9 0,3-3 0</inkml:trace>
  <inkml:trace contextRef="#ctx0" brushRef="#br0" timeOffset="1249">1745 129 7863,'0'-15'560,"0"1"-23,0 9 0,0-2 0,0 14 0,0 10-213,0 9 1,-7 11 0,0 14 0,2 7-94,3 5 1,2 12 0,0 4 0,0 8-159,0 8 0,0-13 0,0 5 1,0-7-187,0-10 0,0-9 0,2-25 0,5-7-468,8-5 0,4-9 0,3-3-363,0-2 1,0-13 0,2-11 943,5-6 0,-5-11 0,7-3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6:29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458 1392 7909,'-3'-19'-340,"-4"2"0,-8 2 381,-4-2 1,-3 5-1,1 0 1,-1 2 386,0 5 1,-2 3 0,-3 2-1,-2 0-305,3 0 1,-6 0 0,3 2-1,2 6-60,3 6 1,2 8 0,1 5 0,-1 2 115,0-3 1,10 8-1,5 0 1,4 2-78,3 1 0,0-8 0,3 5 0,4-3-97,8-4 0,11-3 0,6-2 1,4-3-74,10-5 0,-3-4 0,8-10 0,-2 0-321,1 0 0,-4-10 0,5-4 0,-5-8-189,-2-7 1,-3 3-1,-5-11 1,-4-1 577,-1-4 0,-14-4 0,5-4 0,-15-6 0,3-9 0</inkml:trace>
  <inkml:trace contextRef="#ctx0" brushRef="#br0" timeOffset="216">588 848 7909,'12'9'-284,"-2"3"0,-10 10 740,0 0 0,0 2 1,0 5-1,0 7-287,0 6 1,10 11-1,2 5 1,2 5-142,1 2 1,-1-2 0,8-3-1,0-4-180,0-3 0,0-9 1,-1-10-1,1-3-244,0-4 1,0-10 0,-1-5-1,1-2 17,0-6 1,7-1 0,0-6 0,-2-1 378,-3-4 0,-2-16 0,-1 2 0,11-4 0,2 4 0</inkml:trace>
  <inkml:trace contextRef="#ctx0" brushRef="#br0" timeOffset="583">1263 1348 7909,'0'-17'-378,"0"-2"355,0-5 0,0-3 1,-2 6 439,-5-1 1,-5 10 0,-13 4-324,-4 6 0,5 2 1,-5 2-1,3 8-5,-3 12 0,4 2 1,-6 12-1,2 1 108,0-4 0,2 9 0,10-9 0,5 1-106,2-5 0,3-2 0,10 0-66,4 2 0,5-3 1,12-11-1,5-8-142,7-5 1,6-2-1,1-2 1,1-5-160,-1-8 0,1-11 0,-1-3 0,1 0-49,0-3 0,-11 6 0,-4-8 1,-4 0 77,-4 0 0,-9 7 0,-4-2 1,-6 5 236,-2 2 0,-10 8 0,-4 2 1,-5 4 203,-3 11 0,0 2 1,0 14-1,1 8 41,-1 4 0,2 3 0,3 5 0,5-3-135,3 3 1,-6-5-1,8-1 1,2 1-201,3 0 1,4-14 0,3 1 0,5-4-194,2-5 1,5-2 0,9-10 0,3 0 27,-2 0 0,7-10 0,2-4 0,3-8 265,-3-7 0,-2-5 0,-7-9 0,2-1 0,9 0 0,-4 1 0</inkml:trace>
  <inkml:trace contextRef="#ctx0" brushRef="#br0" timeOffset="883">1786 1174 7909,'10'0'128,"-10"0"1,-10 0 0,-12 3-1,0 1 28,1 4 1,-8 9 0,-3-3 0,1 6-68,-1 1 1,-4 1-1,5 0 1,-1-3 4,1-4 0,9 4 1,10-4-142,2 4 0,3 3 0,9-3 0,8-2 41,12-2 1,2-3 0,12 5-1,3-3 0,2 3 0,3 2 1,-1 3-1,1 0-15,-1 0 0,-2-8 1,-2 1-1,-5 2 16,-3 2 0,-2 3 0,-7-3 0,-2-2-67,-6-2 1,-4-8 0,-13 7-1,-4 1-4,-7-3 0,-8-2 0,-7-10 0,-5 0-179,0 0 0,-5 0 0,8-3 1,-1-4-66,1-7 0,2-6 0,7-2 0,3-2 320,4-5 0,-4-5 0,7-9 0</inkml:trace>
  <inkml:trace contextRef="#ctx0" brushRef="#br0" timeOffset="1400">2222 1196 7909,'21'0'796,"-11"-7"-707,-10-1 1,-10 1-1,-11 7 1,-1 0-116,0 0 1,-7 0 0,-2 3 0,-1 4 113,1 7 0,2-2 0,7 1 0,0-1-64,0 0 0,8-5 1,2 8-40,2 1 1,3 4 0,9-1-1,5-2 94,8-2 1,7-1 0,7 8 0,5 0 5,-1-1 0,9 1 1,-6 0-1,3 0-7,-3 0 1,3 2-1,-10 2 1,-3 1-52,-2-8 0,-4 3 0,-6-7 0,-6 4-38,-6 3 0,-4-8 1,-6-2-1,-9 1-24,-9-1 1,-8-8 0,-10 4 0,1-6-186,-1-2 1,8-2 0,0-6-1,-1-6-202,3-5 1,5-3 0,15-2 0,7-3 57,4-2 0,3-7 0,0 4 0,5 1 364,10-1 0,-1 3 0,18 7 0,-1 1-21,5-1 0,-2 0 0,2 0 1,3 1 26,2-1 1,3 7 0,-3 3-1,-2 0 265,-3 0 0,-7 7 1,5-4-1,-3 1 120,-4 1 1,-3 0 0,-2 9-135,0 5 1,-3-2 0,-2 10-1,-5 2-70,-2 2 1,-3 3 0,-4 2 0,1 3-193,4 2 0,-1 7 0,-7-7 1,0-2-280,0-3 0,0 0 0,0 3-230,0 2 1,2-10-1273,6-12 1786,-6-4 0,8-23 0,-10-4 0</inkml:trace>
  <inkml:trace contextRef="#ctx0" brushRef="#br0" timeOffset="1565">2701 760 7909,'-22'0'707,"7"-7"0,1 0-714,-3 2 1,7 5-1,5 7 1,10 8-378,10 4 0,7 5 0,7 5 0,7 5-458,5 0 1,5-2 841,5-11 0,4 1 0,11 0 0</inkml:trace>
  <inkml:trace contextRef="#ctx0" brushRef="#br0" timeOffset="2049">3441 717 7909,'-34'-24'-165,"3"-3"1,2-2-38,0 2 0,-10 10 1,5 5-1,0 3 524,5 4 1,5 5 0,2 7 0,0 10-164,1 10 1,1 7-1,3 12 1,5 4 18,3 8 0,1 5 0,8 5 0,0 2-98,0 3 1,3 7 0,2-8 0,4 1-43,3 2 1,3-17 0,9 0 0,3-12-197,2-10 1,0-4 0,-5-13 0,3-4-77,2-8 0,0-5 0,-8-2 1,1-2-81,0-5 1,-8-6-1,-1-8 1,-4-3 48,-4-6 0,-3 4 0,-2-10 0,-2-3 265,-5-2 0,2 4 0,-10 4 0,-1-1 100,-4 0 1,8 7-1,5-2 1,4 5 104,3 2 1,0 0-1,0 1 1,0-1 7,0 0 1,10 10 0,5 5 0,6 2 25,8-2 0,-4 4 1,4-4-1,-5 5 1,-2 2 0,7 0 0,0 0 0,-3 0 31,-2 0 0,-2 9 0,0 3-131,0 0 0,-8 8 0,-2-6 0,-2 6-81,-5 1 1,5 8-1,-3 3 1,-2 2-60,-3 4 0,-2-4 0,0 3 1,0-1-144,0-2 0,0 5 0,0-10-1166,0-3 849,0-2 1,0-14 0,3-12 0,1-15-532,4-10 1,-1-12 990,-7 3 0,10-15 0,2-4 0</inkml:trace>
  <inkml:trace contextRef="#ctx0" brushRef="#br0" timeOffset="2198">3789 739 7909,'0'21'-206,"-7"-6"1,0-1-1,2 3 411,3 3 0,4 4 1,3 5-1,5 7-498,2 5 1,2 5 0,8 3-1,2 4 293,5 3 0,-5 2 0,8 7 0</inkml:trace>
  <inkml:trace contextRef="#ctx0" brushRef="#br0" timeOffset="2401">4377 1196 7892,'0'-22'0,"0"0"127,0 1 0,0 6 0,0 1 0,-2-3 71,-5-3 1,-5 8 0,-10 5-67,0 5 1,-2 2 0,-3 2 0,-4 8-9,-3 11 0,5 4 0,-5 11 0,3 3 94,4 2 1,5-5 0,5-2-1,5 0-150,2 0 1,3-8-1,7 6 1,3-6-226,4-4 0,5 5 0,12-15 1,5 2-605,8 1 0,4-10 0,2 2 761,1-5 0,9-11 0,3-3 0</inkml:trace>
  <inkml:trace contextRef="#ctx0" brushRef="#br0" timeOffset="3250">4769 1109 7889,'-31'-22'187,"9"8"0,-2 1 0,7 4 398,0 4 0,5 3 0,-3 2-403,-1 0 1,6 2 0,0 5 0,3 8-56,0 4 1,-8 10 0,5 0 0,1-2 47,-1-3 0,3 5 1,7 0-1,0-2-246,0-3 0,0-2 0,2-1-19,6 1 0,-4-10 0,11-4 1,2-6 119,2-2 0,3 0 0,0-2 0,0-3-141,-1-3 1,-6-9-1,-3 3 1,0-5-299,0-3 1,-7 7 0,2 1-345,-4-3 175,-3-2 1,-3 6 541,-4 6 0,-3 14 0,-4 8 395,6 4 1,6 3 0,4 0-123,6 0 1,4-1-1,10-1 1,-1-3-77,1-3 0,7-7 0,3 6 1,2-4-148,4-4 0,1-3 0,0-4 0,-3-5-136,3-8 0,2-6 1,0-6-1,-2-5-129,-3-1 0,-9-4 1,2-6-1,-8-3-20,-6-5 1,-5 3-1,-10-11 1,0 1 88,0 3 0,-8-6 1,-1 10-1,-3 3 232,-5 2 0,-3 12 1,-2 5 284,1 5 1,6 12-186,1 5 0,9 14 0,-2 10 0,4 9 46,3 11 1,0 14 0,0 4 0,0 3 10,0 0 1,3-2 0,1 4 0,4-1-153,-3 1 0,7-7 0,0-2 0,2-7-65,1-8 0,-1 3 0,6-10 1,-3-5-219,-3-7 1,-7-8-39,8-9 0,-10-2 0,0-5 0,-10-8 36,-10-4 0,3-10 0,-2 0 0,-1 2 121,3 3 0,-5 0 0,10-3 54,2-2 1,2 0 143,3 7 0,3 3 0,4 5 0,8 6 48,4 6 1,5 2 0,3 0-1,4 0-80,3 0 0,-7 0 1,4 0-1,1 0-18,4 0 0,-5 0 0,-2 0 0,-2 0-36,2 0 1,-12 0 0,5 0 72,-3 0 102,1 0 0,-8 2 0,-5 6 1,-5 6 29,-2 5 1,0 6 0,0 4-1,0 5-54,0-1 1,0 1 0,0-7 0,0 4-108,0 3 0,0-7 1,3 2-457,4-5 1,5-12-1,10-7-239,0-10 0,-1-7 1,1-12-1,0-5-235,0-7 1,-8-13 882,1-2 0,-10-19 0,4 2 0</inkml:trace>
  <inkml:trace contextRef="#ctx0" brushRef="#br0" timeOffset="4099">5858 652 7888,'-19'2'522,"2"3"-127,2 2 1,8 3-1,-5-3 1,2 8-241,6 4 0,1 3 1,3 2-1,3 5-297,4 7 1,-2 5 0,7 3-1,0-1-112,0 1 0,0 0 1,5-3-1,0-5-164,7-7 0,-2-5 0,9-2 0,1-3 134,4-4 0,5-5 0,0-10 1,-2-3 281,-3-4 0,-2-5 0,5-10 1,-5 0 95,-3 0 1,-9 3-1,-10 2 1,-2 3 461,-5-3 1,-5 7 0,-8 3-58,-6 4 0,-5 6 1,-6 4-1,-1 10-40,-3 10 1,-8-1-1,8 8 1,3 0-177,2 0 0,4 0 1,3 4-1,5-4-105,2-2 0,3-3 0,10-8 0,4-1-160,7-6 1,8-4 0,5-10 0,4 0-286,3 0 1,2-10 0,8-4-1,0-6-157,-1-1 0,1-11 1,-3-2-1,-5-2-20,-7 0 1,-5 0 0,-4-8 0,-6 3 164,-7 5 1,-4-3-1,-6 10 1,-6 2 288,-13 3 1,-2 2 0,-13 3 0,1 4 196,2 8 0,-4 5 0,6 2 0,1 2-133,-1 5 0,10 5 1,10 13-1,0 1-220,0 3 0,7 0 1,-2-5-1,7 1-259,7-4 1,5 6 0,13-12 0,1 2 79,3-3 0,10-4 1,-5-10-1,2 0 325,0 0 0,1-3 0,4-4 0,-2-10 0,-3-9 0,-2 1 0,2-4 0,-7 5 0,-5 2 0,-4 1 0,-6-1 1350,-7 0-583,-4 10 0,-10 5 1,-1 16-408,3 13 0,1 0 0,-1 9 0,-2-2-95,2 0 1,2 10-1,3-5 1,0 2 65,0 1 0,0-11 0,0 6-101,0-1 0,0-7-236,0 5 0,0-17-275,0-12 0,8-12 0,1-14 0,3-6-182,5-2 1,3-2 0,1-7 0,1-1 24,0 0 1,0 3 0,-1 3 0,4 4 362,4 2 0,-12 6 0,4 9 0,-1 5 183,-1 2 0,3 3 0,0 7 0,-3 2 284,-4 5 0,2 5 0,-8 13 0,1 4 40,0 7 0,4-2 0,-7 2 0,1 3-149,1 2 0,-4-5 0,7 1 1,0-1-512,0-2 0,0-3 1,5-9-1,-2-3-320,2-4 0,2-6 1,5-9-1,3-2-324,2-5 1,7-8-1,-7-14 1,-2-7 871,-3-5 0,8-22 0,2-5 0</inkml:trace>
  <inkml:trace contextRef="#ctx0" brushRef="#br0" timeOffset="4348">7883 42 7880,'-21'-10'958,"1"5"0,3-7-568,3 3 1,9 4 0,-2 12 0,7 7-31,7 6 1,-5 19 0,8 9 0,-3 10 114,1 10 0,-1 19 1,-7 2-1,-3 11-325,0-45 1,-1 1 0,-1-1-1,-2 1 1,-4 7 0,-2 0-1,0 2 1,-1 1-187,0 2 1,-1-1 0,-3-3 0,0-2 0,3-6 0,1-1 0,0-4 0,1-3-190,-11 42 1,2 0-1,3-23 1,4-9-426,8-12 1,5-9-1,2 1 1,-3-4-388,-4-2 1,5-3-1,-8-10 1,-2-4 1036,-10-8 0,10 5 0,-7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6:24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1220 7953,'-22'-10'-198,"3"5"1,2-7 0,5 0 135,2 0 0,0 7 0,6-4 1371,-4-1-1109,1 7 0,7-4 0,2 17 45,6 12 0,-3 2 1,7 12-1,0 3-91,0 2 1,-5 3 0,5-1-1,0 1-144,0-1 0,-4-2 1,4-2-1,-3-5-140,-4-3 1,5 6 0,0-6-286,2 3 0,-5-7 1,5 2-356,-2-5 0,7-12-214,-3-5 984,6-14 0,1-15 0,1-12 0</inkml:trace>
  <inkml:trace contextRef="#ctx0" brushRef="#br0" timeOffset="950">719 784 10686,'14'-7'0,"3"0"177,7 2 1,1 0 0,11 0 0,3-2 53,2 2 1,9 3-1,1-1 1,-2-1-27,-3-4 1,0 1 0,0 7-1,0 0-188,-5 0-17,-12 0 0,12 0 0,-7 0 0</inkml:trace>
  <inkml:trace contextRef="#ctx0" brushRef="#br0" timeOffset="1600">2069 588 8012,'-7'-21'-3,"-1"-1"0,-9 7 1,5 1 617,0-3 71,-7 7 0,19 3-462,0 14 1,7 13-1,10 11 1,-2 3-47,1 5 1,4 2 0,-1 5 0,-2 4-125,-2 9 0,-3 3 0,5 6 1,-5 7-277,-3 12 1,1 3 0,-5 9-1,2-2-279,-2-5 0,5-15 0,-3-11 0,0-16-68,3-11 1,-5-17-1,9-15 289,3-4 0,-7-20 0,0-8 0,-3-6 280,0-8 0,0-2 0,-26-12 0,-5-3 0</inkml:trace>
  <inkml:trace contextRef="#ctx0" brushRef="#br0" timeOffset="1933">1829 719 8012,'-22'-2'0,"1"-3"140,-1-2 1,0-1 0,3 6 86,4-5 0,6 2 0,11-7 1,5 2-173,8 5 0,14 0 0,7 0 1,8-2-124,6 2 1,-1 3 0,9 2 0,2 0-8,3 0 1,3 0 0,-1 2-1,-2 3-5,-5 2 1,2 3 0,-9-5 0,-5 5 37,-7 2 0,-3 2 0,-14 8 56,-10 0 1,-12 7 0,-14 0-1,-15-2 133,-10-3 1,-7 5-1,-5 0 1,-7-3-65,-5-1 1,5-6 0,0-2 0,0-3-83,2 3 0,3-7 0,9-3 0,3-4-1123,5-3 660,5 9 1,28-6 0,13 4 0,14-5 461,12-2 0,13 0 0,4 0 0,0-2 0,0-5 0,8-5 0,-5-10 0</inkml:trace>
  <inkml:trace contextRef="#ctx0" brushRef="#br0" timeOffset="2333">2875 763 8012,'-8'-22'146,"1"0"0,-10 0 0,3 0-39,-6 1 1,-4-1 0,-3 3 0,-2 4 24,3 8 1,9 4-1,2 3 1,-2 3 36,-2 4 1,-3 5 0,3 12 0,2 5 16,2 8 1,11-3 0,-4 2 0,6 3-66,2 2 1,0-5-1,0-2 1,2-3-137,6-4 0,4-3 0,9-5 1,1-2-116,0-2 0,9-10 1,6 2-1,1-5-102,-1-2 1,4-2 0,-5-5 0,5-8-143,3-4 1,-3-10-1,-2-3 1,-5-1-89,-3-6 0,-2-2 1,-7-3-1,-3 3 355,-4 5 0,2-3 0,-10 10 0,-5 5 174,-6 7 0,-1 7 0,-10 10 0,-2 0 107,-2 0 1,-1 10-1,4 4 1,1 8 138,-2 7 1,7-5 0,1 8 0,1-1-61,1 6 1,0-6 0,7 0 0,0-1-294,0-1 0,2 0 0,6-10 0,6-2-148,6-3 1,1-9-1,3 2 1,3-4-255,2-3 0,7-3 0,-7-4 0,-2-7 442,-3-6 0,8-11 0,2-3 0</inkml:trace>
  <inkml:trace contextRef="#ctx0" brushRef="#br0" timeOffset="2899">3441 632 7300,'9'12'-52,"-6"0"560,4-5 1,-5 5-1,-2 10 1,0 0-298,0 0 0,0 0 1,0-1-1,3 1-47,4 0 0,-4 0 0,6-1-147,1 1 1,-8 0-1,8-3-230,0-4 1,-5 2-90,9-10 0,-7-2 0,5-12-67,-2-8 0,7-11 0,-2-6 0,4 1 33,3-1 1,-1 1 0,1 4 0,2-2 194,5 2 1,-4 3-1,4 5 1,-5 2 164,-2 2 1,-1 3 0,1-2 0,-2 4 340,-6 0 1,5 8 137,-4-5 1,-8 4-310,-7 3 1,-2 0 0,-13 0 0,-2 3-80,-2 4 1,-3 3 0,0 7 0,-2 0 34,-5 7 1,12-2 0,-4 7 0,1-3-4,1 3 1,-1-2 0,6 7-1,7-3-57,4-4 0,3-3 0,0-2 0,0 0-85,0-1 1,17-9-1,7-4 1,5-6-52,3-2 1,9-2 0,0-6-1,8-6-312,-1-5 0,-2-6 0,-5-1 0,-2-6 4,-3-2 1,-9 5 0,2-4 0,-5 1 104,-2 5 0,-10-4 0,-5 2 124,-5 2 0,-2 10 418,0 3 1,-9 11 0,-3 3-61,0 13 0,2 6 0,10 3 0,0 2-108,0 5 1,0-5 0,0 5 0,0-5-103,0-2 0,2 0 1,6-3-1,6-2-205,5-2 1,3-8-1,0 5 1,0-2-456,0-5 0,7-5 1,2-8 636,3-6 0,2-6 0,8-1 0</inkml:trace>
  <inkml:trace contextRef="#ctx0" brushRef="#br0" timeOffset="3666">4726 501 7956,'-20'3'0,"3"2"126,3 2 1,6 2 0,-4-1 0,0 4 184,0 0 0,7 7 1,-2-4-1,5 4-124,2 3 0,0 7 0,0 0 1,0 0-65,0 2 1,0-6 0,0 6 0,2-4-20,5-5 1,-2 4-1,7-11-273,-2 4 0,7 0-138,-3-4 0,6-8 0,-1-14 49,-4-8 0,4-11 0,-4-6 0,4-2-19,3-4 1,-3-3 0,-2-3 0,-3 3 120,3 5 1,3-3 0,-1 10 0,-2 2 194,-2 3 1,-8 5 0,7 4 205,3 8 1,-7 7-129,-3 7 1,3 8 0,-3 11 0,-2 3 6,-3-2 1,-2 4 0,0 1 0,0-1 4,0 1 0,3-3 0,2-7 22,2-1 1,0 1-130,-7 0 0,3-10 0,4-7-49,7-10 0,-2-7 0,3-12 1,2-3-41,2-2 0,5-7 0,3 4 0,2-2-83,-2-4 1,-5 6-1,-6 3 1,-1 5 123,2 2 1,2 10-1,3 5 0,-10 7 0,-5 10 67,-4 11 1,-3 4 0,0 11 0,0 0 92,0-2 0,0 5 0,0-10 0,0 0 94,0 2 1,0-7-1,2 6 1,6-6-90,6-3 0,13-1 0,4-3 0,3-5-70,5-2 1,2-3 0,2-7 0,1-3-105,-1-4 1,1-7-1,0-13 1,-1-2-234,1 2 0,-10-7 0,-3 1 0,-2-4-27,0 1 1,-10 7 0,-11-5 0,-6 0 88,-2 0 0,0 8 0,-2-3 0,-6 7 199,-6 7 0,-5 6 0,-3 9 0,0 0 145,0 0 0,3 2 0,2 8 1,5 9 58,2 8 1,3 4 0,7-4-1,0 4-41,0 3 1,0-7 0,2 2 0,6-5-128,6-2 0,5 0 1,6-1-1,4-1-211,7-6 0,5-4 1,3-10-1,2-2-305,4-6 0,-1-6 0,9-15 0,0-8 186,-2-4 0,-6-2 0,-11-1 0,-7-2 301,-8-5 0,12-14 0,-12-12 0</inkml:trace>
  <inkml:trace contextRef="#ctx0" brushRef="#br0" timeOffset="4317">6511 88 7927,'-12'21'173,"-7"1"0,7 0 82,0 0 1,2-1 0,7 1 0,-1 0-114,-4 0 0,4 9 0,8 3 1,6 5-56,2 4 0,3-4 0,6 14 1,1-2-116,0 0 1,-8 0 0,1-8 0,0-2-98,-3-4 1,-3-6 0,-9-9-559,0 0 447,0-1 0,-9-16 0,-3-7 1,-3-8-60,0-7 1,8-5 0,-5-4-1,0-6 140,0-1 1,7 6 0,-2-5-1,4 3 101,3 0 1,0 0 0,0 8 0,3-1 121,4 0 1,-2 8-1,9-1 1,3-2 82,3-2 1,2-1 0,2 3 0,2 5 58,3 3 1,8-8 0,-6 5 0,3-3-40,5 1 0,-8 9 0,1-3 1,-3 4 96,0-4 0,0 6 0,-7-5-70,-1 4 1,-9 13-1,-2 4 1,-3 6-47,1 2 0,-1 2 0,-7 2 0,0 6-39,0 2 0,0 2 0,0 8 1,0-1-25,0 1 0,0-8 0,0 0 0,0 1-20,0-4 1,0-1-118,0-10 1,2-3 17,6-4 1,-4-15-1,8-15 1,1-4-234,-1-3 0,2-10 1,6-4-1,-4-3-108,-1 3 0,-1-5 1,8 5-1,-2-3 152,-6 3 0,5 2 1,-6 7-1,1-2 182,1 3 0,-1 1 0,6 4 0,-4-1 135,-1 0 0,-1 8 0,8 1 323,0 4 0,-7 2-158,-1 7 1,-2 2-1,3 5 1,-8 8-57,-5 4 0,-2 3 0,0 2 1,0 3-89,0 2 0,0 7 0,0-5 0,0 3-112,0 5 0,0-5 0,0 0 0,0-3-129,0-4 0,0 4 0,3-4-345,4-8 0,-2 1 0,9-16-168,3-6 0,3-10 1,1-15-1,-1-4 635,-6-3 0,6-2 0,-8-18 0,10-1 0</inkml:trace>
  <inkml:trace contextRef="#ctx0" brushRef="#br0" timeOffset="4466">7535 0 7927,'-10'15'0,"-7"-3"0,-7 0 574,-5 0 0,7-7 0,10 5-181,2-1 0,3 4 0,7 8 1,2 3-514,6 6 0,4-4 1,10 10-1,2 3-190,5 2 1,-3-4 0,8-1 0,0 3-589,0 2 1,0 0 0,5-5 897,-3-7 0,0-5 0,8-2 0</inkml:trace>
  <inkml:trace contextRef="#ctx0" brushRef="#br0" timeOffset="4667">8166 327 7907,'-9'-22'-167,"-6"1"0,-4 8 1,-3 6-1,-2 5 656,-5 2 1,4 0 0,-6 5 0,2 7-116,0 9 0,0 16 0,7-1 1,0 8-50,1 6 1,1-4-1,6 5 1,6-5-146,6-2 1,2-8 0,5 0 0,7-2-367,10-7 1,21-1-1,3-18 1,7-4-1312,8-1 1497,12-3 0,4-19 0,10-6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6:35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194 566 7973,'-17'-7'-397,"-5"0"1,12-8-1,-11 6 1,1-1 492,1 0 1,4 1-1,1 4 272,-3-3 0,5 1 336,-3 7-326,11 0 1,-4 0-156,16 0 0,-4 10 0,8 4-113,-2 6 1,5 2 0,-6-1-1,1 1-38,0 0 1,-1 7 0,-1 0-1,4-2-73,0-3 1,0 5-1,-7 0 1,2-3 13,-2-1 0,5-4 435,-3 1-430,0 0 1,-7-12 0,0-10 0,0-15-25,0-12 1,-7 1 0,0-10 0,2-3-173,2-2 0,-4-10 1,0-2-1,2-1-123,3 1 1,2 2-1,2 8 1,5-1-60,8 1 1,4 6 0,3 4 0,2 4 81,5 9 0,5 1 0,7 12 1,-2 2 277,-3 2 0,0 23 0,8 4 0</inkml:trace>
  <inkml:trace contextRef="#ctx0" brushRef="#br0" timeOffset="317">433 784 7973,'0'15'201,"0"-1"1,3-9-110,4 2 0,-2-7 1,9-7-1,1-8 29,-3-4 0,7-5 0,-4-3 1,4-4-87,3-3 0,0 5 0,0-7 0,-1-1-115,1 3 1,-7-4 0,-3 9-1,-3 0-117,-4-3 0,-2 8 1,-6-3 148,-4 10 0,-5 8 0,-10 9 1,0 2 58,1 5 1,-1 13 0,0 11 0,0 3 94,0 5 1,8 2 0,2 3 0,2-1-67,5 1 0,3 6 0,2-1 0,2-6-91,6-4 1,6-12-1,15 2 1,7-7-150,6-8 1,4-4 0,2-10 0,5-5-124,3-10 1,0-2-1,4-19 1,-4-3-46,-3-2 1,-2-2 367,-8-1 0,-9-9 0,-2-3 0</inkml:trace>
  <inkml:trace contextRef="#ctx0" brushRef="#br0" timeOffset="1103">1152 327 7939,'-22'0'98,"0"0"0,1 7 0,-1 0 1,0 1 86,0 1 0,3 3 0,2 8 0,3-3 12,-3-3 0,5 1 0,-3 6 1,0 1-80,3 0 1,0 0-1,7 0-148,-2-1 0,0-6-413,7-1 0,2-2 89,6 3 0,4-8 0,9-14 166,1-8 0,-2 3 0,-3 0-49,-3 3 335,-9 1 0,7 11 0,-7 4 0,2 7 92,-2 6 1,-3 2 0,-2-1 0,0 1-42,0 0 0,0 7 0,3 0 0,2 0-69,2 2 0,7 1 0,-4 7 0,2-3-13,5 3 1,-5 2 0,3 2 0,-1 1-45,-2-1 0,8 8 0,-8 0 0,0-3 20,-5-2 0,-4-2 0,-3-3 0,0-5 15,0-7 1,0-4-1,-3-6 1,-4-2 89,-8-3 0,-11-1 0,-3 1 0,0-7-94,-3-4 1,6-3 0,-11 0 0,1 0-45,2 0 1,0-10 0,8-4-1,-3-6-185,2-2 1,-2 1 0,5-4-1,4-1-200,1-3 0,7-10 0,0 3 0,2-5-36,5-3 1,3 3-1,2 2 1,2 3 165,6-3 1,4-2-1,12-2 1,3-1 134,2 0 1,9 8-1,-4 0 1,2 0 116,1 2 0,-3 0 1,4 7-1,-1-2 41,1 3 0,-6 1 0,-3 6 0,-5 2 52,-2 3 0,0 1 1,-3-3-1,-2 3 161,-3 4 0,-9-1 0,2 3 292,-4-8 1,4 3 67,0-2 0,3 2-394,-3-3 0,5 5-142,10 10 0,-7 3 0,-3 4 0,0 8-90,0 4 0,-7 3 0,5 0 1,-3-1 17,0 1 0,8 0 0,-8 0 0,-2-1 58,-3 1 0,-2 0 0,0 0 0,0-1 59,0 1 1,0-7 0,0-1 99,0 3-310,0-7 0,0-3 0,0-14-73,0-8 1,0-4 0,0-5 0,0-3-147,0-2 1,0-2 0,0 4-1,3-4 54,4-3 1,2 7-1,8-2 1,-2 7-123,2 8 0,2-6 1,3 8-1,2 0 367,5 5 0,-5 5 0,8 2 0,-10 0 0</inkml:trace>
  <inkml:trace contextRef="#ctx0" brushRef="#br0" timeOffset="1403">1762 675 7972,'-22'12'877,"12"-2"-536,10-10 1,10-2 0,12-3-1,0-5-241,-1-2 1,1-5-1,0-7 1,0-3-186,-1 1 0,1 6 0,0-9 0,-3 5-168,-4 2 0,2 0 1,-10 1 66,-2-1 1,-5 2 0,-7 6-1,-10 7 138,-10 4 0,0 6 1,-6 4-1,-1 7 124,0 6 1,7 4 0,-2 5-1,5 5 42,2 0 1,8 7-1,2-7 1,2 2-122,5 0 0,3-7 0,2 5 0,4-2-173,11-6 1,2-11 0,19-8-1,3-4-180,2-3 1,5-3 0,2-4 0,6-10-808,1-10 1163,3 3 0,-2-17 0,-3 7 0</inkml:trace>
  <inkml:trace contextRef="#ctx0" brushRef="#br0" timeOffset="1686">2328 370 7972,'-22'-9'-145,"8"6"0,-1-4 540,-2 5 0,-2 2 0,-3 0 1,0 0-204,1 0 0,6 2 0,0 3 1,-1 4-164,-4 4 0,-2 1 1,1 8 90,-1 0 1,10-8 0,4 1-103,6 2 1,4 2 0,6 0 0,6-2 16,6-2 0,11-10 0,5 4 0,6-1-26,1-1 0,1 7 1,-1-4-1,1 0 36,-1-1 0,-9 6 1,-5-5-1,-5 2 43,-2 5 0,-2-5 1,-6 2-1,-7 3-46,-4 2 1,-8 3-1,-7 0 1,-12 0-102,-8 0 0,-4-1 0,-5-1 0,2-6-414,3-6 0,2-6 1,-2-2-1,9-2-778,10-6 0,0-4 1251,10-10 0,0-9 0,7-3 0</inkml:trace>
  <inkml:trace contextRef="#ctx0" brushRef="#br0" timeOffset="2187">2807 261 7972,'-22'0'14,"-2"0"0,-3 0 0,-2 0 431,3 0 1,-1 3-1,1 2 1,-6 4-283,-2 3 0,8-4 0,-3 6-107,4 3 1,6 3-1,5 1-9,6 1 0,6-7 1,7-1-1,7 3 23,10 2 1,11 1 0,-1-3-1,2-3-50,4 3 1,4 3 0,1 1 0,-2 1 22,-4 0 1,1 0 0,-9-1-1,0 1-3,3 0 0,-10 0 1,2 2-1,-10 3-23,-4 2 0,-3 2 1,-9-4-1,-5 2 13,-8-3 0,-7-9 1,-4-5-1,-6-2-104,-2-5 0,8-5 0,-6-10 0,6-9-338,4-8 1,-5-12 0,15 3 0,0-3-65,5 3 0,4-5 0,3 5 0,3-5 120,4-3 0,5 10 1,10 3-1,2 2 333,5 0 0,-2 0 0,7 7 0,0 2 180,-1 6 1,-4-3 0,5 10 0,0 2 214,0 3 1,-7 2 0,2 0 0,-5 0-12,-2 0 1,-1 9 0,1 6 0,0 6 110,0 9 0,-10-4 1,-2 10-1,-3 3-210,0 2 0,0 0 1,-7-2-1,0-5-165,0-3 0,0-2 1,-2-7-224,-5 0 0,4-15-565,-4-14 1,5-7 0,4-23 0,3-4-1722,2-7 2412,10 2 0,-5-17 0,10 7 0</inkml:trace>
  <inkml:trace contextRef="#ctx0" brushRef="#br0" timeOffset="2686">3199 0 7965,'-10'22'0,"-2"2"0,-2 3-128,-1 2 1,8 7 0,-5-2 0,2 5 341,5 7 0,3 2 0,4-7 0,6-2-400,6-3 0,5-2 1,3 2-1,2-7-57,5-4 1,-2-13 0,9-5 0,1-5 100,-3-2 1,7-2-1,-5-5 1,5-8 141,3-4 0,-8-5 0,-2-3 0,-3-2-21,-4 2 0,-13-4 0,-4 2 0,-3 2 787,1 3 1,-4 5-212,-11 4 1,-5-2 0,-10 10 0,1 4-181,-1 8 0,0 7 0,0 10 0,3 0-125,4 0 0,-4 7 0,7 2 0,0 3 34,5 5 0,-3-5 0,3 0 0,2-1-102,2 1 0,13-7 1,5 2-1,6-5-138,8-2 0,3-8 0,6-1 1,1-4-247,7-4 1,-2-3-1,7-4 1,-5-5-265,-3-8 0,1-4 0,-3-3 0,-5 0-66,-7 1 1,-7-1-1,-8 0 1,-6-2 342,-6-5 0,-12 5 1,-7-5-1,-7 4 100,-5 4 0,-10-1 1,1 2-1,-8 4 230,-5 1 1,0 10 0,8-2-1,-1 5 149,1 2 0,1 2 0,6 5 0,9 8-179,11 4 0,6 5 0,10 3 0,0 4-251,0 3 0,12-7 1,10 2-1,12-5-458,7-2 0,10-8 0,2-2 0,2-2 598,6-5 0,2-12 0,2-5 0</inkml:trace>
  <inkml:trace contextRef="#ctx0" brushRef="#br0" timeOffset="3003">4310 261 7838,'-22'0'328,"7"0"289,1 0 1,9 3-1,-2 4 1,4 8-342,3 4 1,0 3 0,0 2 0,0 3 34,0 2 1,0 9 0,0-4 0,3 2 36,4 1 0,-5-11 0,6 3-205,-6-4 0,8-6-134,4-5 0,6-14 0,4-16 0,2-11-365,3-9 1,3-5 0,-3-3 0,5 0-110,0 1 1,4 2 0,-6 2 0,-1 5 355,1 3 0,4-3 1,-7 10-1,-2 7 263,-3 5 1,-2 4 0,-1 11 38,1 4 0,-7 5 1,-3 12-1,-2 3 3,-6 2 0,8 7 1,1-4-1,1-1-285,1 1 0,-1-1 0,8-4 1,2 2-198,5-3 0,7-1 1,15-1 285,7 5 0,25-5 0,6 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23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118 226 7979,'-8'0'-152,"0"0"-41,1 0 1,1-1 699,1-2 0,1 2 1,-1-5-180,2 0 1,2 2-1,1-1 229,0-1 1,0-1-224,0-1 1,0 3-289,0 0 1,-1 3-25,-1-1 0,-3 2 0,-2 2-95,2 2 0,-1 1 0,3 4 0,-1 0 29,1 0 0,-2-1 0,1 2 0,1 1 121,-1 0 1,-1 0 0,2-1 0,1 1-13,-2 0 1,3 0 0,-1-2-1,1 0 40,1 0 1,0 0-1,1-1-16,1-2 1,0 1-85,3-3 0,0-1 1,3-2-2,0 0 1,-3-3 0,1-3 0,-1 0-35,-1-2 0,2-1 0,-2-1 0,0-1-119,2-1 1,-2 2 0,1-3 0,-2 1-47,-1 0 0,1 2 0,0-3 0,-1-1 98,-1-1 0,-1 2 1,0 1-1,0 0 35,0 0 1,-1 2 0,-1 0 0,-1 1 88,2 1 0,-3 3 0,2 0 0,-1 0 230,-1 0 0,4 1 24,-3 1 0,2 3-152,1 0 1,0 4-1,0 4 1,0 2 79,0 0 1,0 3-1,0-1 1,0 0 13,0 2 0,1-2 0,1 0 0,1 0-136,2 0 1,-3 1-1,3 0 1,-1-2 66,0 0 1,1-2 0,1 1 0,-1-1-40,1-1 1,1-1-1,1-2-309,-1-3 1,-1-1-1,-1-1-1082,1 0 1,0-1-1,0-1 1,-2-4 279,0-4 0,1 2 1,-1-3 995,0 2 0,1-2 0,3-1 0</inkml:trace>
  <inkml:trace contextRef="#ctx0" brushRef="#br0" timeOffset="285">212 163 9606,'-5'1'1310,"3"2"-1122,1 2 1,4 2 0,-1 1 0,1 0-207,0-1 1,-2 4 0,2 0 0,-2 0-57,2 1 1,-2 1 0,1-3 0,-1 0-385,-1-2 0,1 0 1,1 0-417,1 0 1,2-5-1,-2-3 874,2-4 0,0-7 0,3-1 0</inkml:trace>
  <inkml:trace contextRef="#ctx0" brushRef="#br0" timeOffset="524">243 70 7979,'-8'0'-546,"0"0"0,1 0 932,-1 0 0,3 0 0,0 0-427,2 3 0,0 1 0,3 4 0,1 0-209,2 0 1,-2 0-1,5-1 1,-1 1 249,-1 0 0,6 0 0,-1 0 0</inkml:trace>
  <inkml:trace contextRef="#ctx0" brushRef="#br0" timeOffset="766">337 156 8454,'-5'-4'669,"-1"2"1,3-2-387,-2 0 1,0 2 0,-3 2-84,1 0 0,-1 0 1,0 1-43,0 1 1,3 0 0,1 3-248,0 1 1,2-1-18,2 0 1,0-2 0,0 1-1,3-1 54,2-1 1,2 0-1,1 0 1,1 0 68,1 0 1,-1 1 0,1 0 0,0 0 137,0 0 1,-1-1 0,1 3-1,-1 1-30,-1 1 0,0 1 1,-1-1-1,0 0 1,-1-1-1,-1 1 1,-2-1-1,-1 1 81,-1 0 1,-2 0 0,-2 0 0,-2-1-172,-2 0 0,-1-5 0,1 2 0,-1-2-251,0-1 0,0 0 0,0 0 0,1 0-344,-1 0 1,1-4-1,1-1 1,1-2-150,2-1 0,0 0 0,3-2 0,0 0 709,0 0 0,0-2 0,0 0 0</inkml:trace>
  <inkml:trace contextRef="#ctx0" brushRef="#br0" timeOffset="1498">415 70 8261,'-5'-4'1090,"1"3"-675,2-1 0,1 4 1,-2 3-146,2 2 1,2 2 0,1 1-1,1 1-115,2 1 1,0-2 0,3 3-1,-1 1-335,-2-2 0,2 2 0,-2-1 0,1-1-152,-1-2 0,1-1 1,-3-1-1,-1-1-285,-2 1 0,0 0-433,0 0 882,0-4 0,-2-4 1,-1-5-1,1-2 124,-2-1 0,3 0 0,-1-2 0,1 0 56,1 0 1,0 1-1,0 2 1,0-1 33,0 0 1,0 0 0,0 0 0,0 1 312,0-1 1,1 2 0,0 1 225,2-1 1,2 2 164,-2-1-425,3 3 1,-2-2-122,4 4 0,-3 3 1,0 1-1,-1-1-2,0 0 1,-1 3 0,2-3-1,0 1 10,0 3 0,2 0 1,-3 0-86,0 1 1,3 0 0,-2 0-59,-1 0 0,2-1 1,-3 1-1,-2 0-182,0 0 1,2-3-99,-1 0-27,1 0 58,-3 0 0,-3-5 0,1-5-110,0-2 0,1-1 0,1 0 1,0 0 62,0 0 1,3 1 0,-1-1 0,1 0 142,0 0 0,-1 1 0,3 1 0,-1 1 98,0-1 1,1 1 0,1 1 0,-1 0 42,1-1 1,-2 3 0,1-2 313,2 0 0,-1 1-108,2 3 0,-3 1 0,0 2-98,-2 2 0,1 2 1,-2 1-1,0 0-5,0 0 0,1 2 0,0 0 0,-1 0-68,-1-1 0,1 1 0,1 0 0,-1 0-128,2-1 0,-3-2 1,2 0-1,0-1-273,-1 0 1,2-4-1,-2 3-249,4-2 0,-2-4 1,0-4-158,0-2 0,-2-3 0,-1-2 0,1 1-1037,1 0 1752,-1-3 0,-5 2 0,-2-4 0</inkml:trace>
  <inkml:trace contextRef="#ctx0" brushRef="#br0" timeOffset="1742">657 23 8071,'-8'-3'386,"0"1"0,1-2 1,1 2 693,1 0-891,3-1 0,0 3 1,3 1-277,2 2 1,3 1-1,-1 4 1,2 0-503,1-1 0,-3 0 0,1-1 0,0 0 589,1 0 0,4 1 0,1 0 0</inkml:trace>
  <inkml:trace contextRef="#ctx0" brushRef="#br0" timeOffset="2483">758 46 7979,'-7'-3'407,"-1"2"1047,0-2-1179,4 2 0,0 5 0,4 1 0,1 2 59,2 1 0,-2 2 1,5 1-1,0 1-109,1-1 0,-2 3 0,0-1 0,1 2-73,1 0 1,1-2-1,0-1 1,-1 0-113,-2-3 1,1 0-1,-4-1-463,0 0 237,3-4 1,-5-1 0,3-6 0,-2-2-53,-1-2 0,-3-1 0,1-1 0,0 0-74,1-2 0,0 1 0,-1 2 0,0 0 70,0 1 0,1-1 0,2 1 0,1 1 220,0 0 1,2 2 0,-1-2 84,2 1 1,2 3 0,1 0-1,0 1 82,3 1 0,-3 0 0,4 1 0,-2 0 40,0 2 0,2 3 1,-3-1-1,2 2-14,-2 1 0,0 0 0,-2 0 1,-1-1-61,-1 1 0,-3 0 0,1 0 0,0 0-6,0-1 1,-2 1 0,-3 0-1,-4-1-22,-1-2 1,-3 2 0,-1-3 0,-1 2-46,-2-1 0,0-3 1,0 0-1,1-1-127,-1-1 1,0 0-1,1 0 1,3 0-338,1 0 0,1-3 0,1-3-346,2-1 0,2 0 0,4-1 195,1 0 0,3 0 1,5 1-1,1 1 330,1 1 0,-1 1 0,1-2 0,0 0 247,0 0 0,-2 2 0,1 0 0,-1-1-13,1 1 1,-1 1 0,-2-1 258,0 0 1,0 1 1820,-1 0-1038,-2 3 1,-2 0-582,-3 5 0,0 2 1,1 1-79,2-1 0,-1 1 0,3 0-182,1 0 1,-2-1 0,1-1 0,1-1-169,1 1 0,-1-2 1,-1-2-1,1 0-30,1 0 0,1-1 0,-1 2 1,1-3-144,0-3 1,-1 2 0,-1-4 0,-1 1-31,1 0 1,-2-2 0,-2-1 0,-1-1 70,-1 0 0,0 0 0,-1 0 0,-1 1 42,-3-1 0,-2 0 0,0 0 0,1 0-105,0 0 0,1 3 0,-2 0 0,1 0-570,1 1 0,3-1-318,0 3 0,2 1 739,2-2 1,3 2 0,2 1-1,1 0 324,0 0 0,0 0 0,0 0 0,3-3 0,1-2 0</inkml:trace>
  <inkml:trace contextRef="#ctx0" brushRef="#br0" timeOffset="2933">1133 62 7979,'5'-8'-147,"-3"0"260,-1 0 0,-1 3 1274,0 0-978,0 0 1,0 1-1,0 4-132,0 5 1,3 2 0,-1 0-1,0 1-157,-1 0 0,2 3 0,0 1 0,0 1-76,1 0 0,2 0 0,-1 3 0,1 0-97,0-1 0,0-2 0,-1-1 0,0 0-458,0-3 0,-3 0 0,1-1-835,1 0 1054,-3-4 1,2-1 0,-4-6 0,0-2 124,-2-2 0,0-1 0,3 0 1,0 0 325,0 1 0,0 1 0,0 1 61,0-1 1,0-1-1,1 0 57,2 2 0,-1-1 0,3 2-63,1 0 0,1 1 1,1-2-94,-1-1 1,1 3 0,0-1 5,0 1 0,-1 1 0,-1-2 159,-1 0 0,-2 2-26,2 2 1,-3 1 0,0 1-100,-1 3 1,-1 2 0,1 1-1,1 0-67,0 0 0,1 0 0,-3-1 0,0 1-169,0 0 1,0 0 0,0 0-832,0-1 0,0-1-1200,0-1 980,3-3 1,-2 0 1125,2-4 0,-2-6 0,-1-4 0</inkml:trace>
  <inkml:trace contextRef="#ctx0" brushRef="#br0" timeOffset="3681">1305 15 7979,'-1'-4'-27,"0"0"607,-2 1 1,-1 2-264,2-2 1,1 3-1,-2 3-305,3 2 1,0 2 0,2 1 0,2 0-214,0-1 0,-1 4 1,2 0-1,1 0-182,1 1 0,0 2 0,-1-2 1,-1 0 13,1-2 0,1-1 0,0-1 0,-1 0 369,-1-1 0,0-2-130,3-3 0,-1-2 366,-2-2 0,-1-3 0,-4-2 579,0-1 1,0 2 569,0 1-34,0 0-1047,0 1 1,1 1 0,1 6-89,4 2 0,-2 2 1,1 1-1,1 0-23,1-1 1,-2-1-1,0-1 1,2 0-42,0-1 1,-2 2 0,0-3-122,1-1 0,1-1-74,1-1 1,-4-4 0,0-1-1,-2-2-190,1-1 1,-1 0 0,-2 1-1,0-1 33,0 0 1,0 0-1,0 0 1,0 0-688,-3 1 1,2-1-1434,-2 0 1594,3 4 0,3 0 537,2 4 0,2 4 0,0 1 0,-1 1 185,-1-1 0,0 2 1,1-3-1,-1 2 84,1-1 1,1-3-1,1 3 1,0-1 353,-1 0 1,1-2 0,0 1-70,0-2 1,0-1-1,0 0 438,-1 0 1,1-1-416,0-2 1,-1-1-1,-1-4-251,-1 0 1,-3 0-1,1 2 1,0-1 229,0 2 0,-1 0-121,-2-3 1,-3 4-140,-2 1 1,-2 3 0,0 3 129,1 2 1,-1 2 0,3 1 0,0 0 148,1-1 0,0 1 0,0 0 0,1 0-10,2 0 1,0 0 0,0-1 0,0 1-315,3 0 1,1 0 0,5-1 0,1-2-581,0-2 1,3-3 0,-1 0 0,1 0-3133,1-3 3650,3-1 0,-2-8 0,5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0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44 8054,'-22'-8'0,"0"1"152,0 2 1,8-4 923,-1 1 0,13 1-721,2 7 1,12 0-1,14 0 1,6 0-353,2 0 1,0 0 0,4 0 0,-1 0-327,1 0 1,11 0 0,2 0 0,-3 0-336,-2 0 1,-2 0 0,-1 0 657,1 0 0,9 10 0,3 2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0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66 8063,'-22'-12'-29,"0"-5"0,0 7 1,1 0-74,-1 1 0,0 1 1,0 11 273,1 4 1,-6 5-1,0 10 1,3 2-66,-2 5 1,-1 5 0,5 10 0,0-1 93,1 1 0,1 7 0,3-1 1,5 1 27,3 2 0,1-7 1,11 3-1,4-10-77,7-10 1,15-5-1,8-5 1,4-4-64,2-8 1,1-5-1,0-2 1,-1-2-5,1-5 0,6-5 0,1-10 0,-5-2-174,-7-5 1,2 4 0,-7-6 0,0 2-174,-5 0 1,-15-7-1,-6 4 1,-6 1 102,-2-1 1,-10-4-1,-7 4 1,-9 1 105,-10 0 0,-15-6 0,-5 8 0,-2 5 55,0 7 0,2 0 1,-2 10-1,10 2-22,9 3 0,0 2 0,13 2 0,6 5-347,11 8 1,6 4 0,6 3 0,6 0-60,13-1 0,10 1 1,14-2 425,4-6 0,6 5 0,9-6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1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303 1 8063,'-22'0'0,"0"0"-92,0 0 0,-7 0 1,0 0 444,3 0 0,4 17 0,7 7 0,6 8-169,-1 6 0,7 13 0,-4 7 0,5 7-166,2 8 0,7-3 1,3 8-1,2-3-88,5-5 0,-5-12 1,2-7-1,1-8-214,-3-6 0,7-6-495,-4-9 581,-5-10 1,-3-12-1,-14-15-39,-8-4 1,-4-10-1,-1 0 1,3 2 117,3 3 0,-1-5 1,-6 0-1,-1 2 304,0 3 1,7 5-1,3 2 1,0 5 662,0 2-430,7-7 1,-2 15 0,17-5-93,12 4 0,-1 3 1,11 0-1,-3 0-152,0 0 0,2 0 0,-4 0 1,4 0-70,3 0 1,-5 0-1,5-2 1,-2-6-82,-6-6 0,6-5 0,-3-6 1,-3-1-129,-1-3 0,-6-8 0,-2 6 0,-5-3-11,-2-5 1,4-2-1,-7 0 1,-2 2 3,-2 3 0,-3 10 0,0-4 22,0 6 98,0 12 0,0 15 0,0 18 0,0 13 153,0 7 1,-3 3 0,-2 2-1,-2 5-50,2 7 1,3 2-1,-1 1 1,-1-6-27,-4-1 0,1-4 1,7-6-1,0 0 10,0-1 1,7-9 0,3-5-1,0-5-65,-1-2 0,8-10 1,-5-2-1,3-3-52,-1 0 1,3-2-1,10-12 1,2-8-19,-2-4 1,4-10 0,-2-2 0,0-1-128,3 1 0,-6-8 0,8 5 0,-2-2-72,-6-1 0,-2 11 0,-4-3 0,-3 7-395,-3 7 597,-9 6 1,5 11-1,-10 5 1,0 8 90,0 4 1,-8 3-1,1 0 1,2 0 141,3-1 1,2 1-1,0 0-42,0 0 1,7-8 0,3-2-1,2-2-102,5-5 0,2-3 0,3-2 0,0 0-65,0 0 1,2-9 0,2-6 0,6-7-157,2-7 1,-8 3 0,3-11 0,-7 1-24,-7 2 0,2-4 1,-10 9-1,-5-1 181,-7-1 0,-2 14 1,-12-5-1,-5 5 112,-1 5 1,-1 3 0,-1 9 0,-2 2 99,3 5 0,9 5 0,2 13 0,1 1-71,1 3 1,-3 8 0,8-8 0,3 0-98,3 2 1,2-4 0,0 7-1,2-3-133,6-4 1,4-3-1,12-5 1,3-2-452,2-2 0,17-11 1,-3 4-1,6-6-109,4-2 1,2-10-1,8-4 1,-2-5 658,-3-3 0,-10-10 0,6-2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2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109 327 8042,'-22'0'193,"1"0"0,-1 2 363,0 5 1,10-2 0,5 10-267,4 2 0,3 2 1,0 3-1,0 0-52,0-1 0,0 8 0,3 0 0,2-2 84,2-3 0,0-2 1,-4 0 176,4 0 0,-2-1-293,9 1 1,-7-10-1,5-7-311,-2-10 1,7-7 0,-2-10 0,4-2-301,3-5 1,2-5 0,5-12 0,7-2-281,5-3 1,3-9-1,2 2 1,7-5-1439,12-3 2123,1 11 0,9-8 0,-10 7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2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153 475 8608,'2'-15'930,"5"1"0,8-3-922,4-3 1,5-2 0,1 1-1,1-3-41,1-6 0,-15 6 0,10-7 1,-5 2-42,-5 0 1,0-3-1,-7 6 1,2-3-149,-2 2 0,-12 3 1,-8 4-1,-4 4 161,-3 1 1,-2 10 0,-5 0 0,-5 10 143,0 10 1,-5 6 0,8 9 0,-1 6 135,1 5 1,4 2 0,10 1 0,5 0 11,2-1 0,3 1 0,7-1 0,0 1-119,0-1 1,12-6 0,8-3 0,6-5-248,1-10 0,7 0 1,2-11-1,5-4-49,3-1 0,-3-3 1,-2-3-1,-3-4-403,3-7 0,2-6 0,2-2 1,-2-2-1245,-4-5 1831,4 5 0,-7-17 0,9 7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3.6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44 8281,'-22'0'1555,"10"10"-1113,5 4 0,4 8 0,3 5-289,0 2 0,3 2 1,4-4-1,5 4-69,0 3 0,8-5 0,-8 5 1,2 0-25,1 0 0,-10-8 1,2 3-1,-2-4 48,2-4 1,-5-6 0,6-1 59,-6 3-336,-2-7 1,0-10 0,0-15 0,0-4-252,0-3 1,0-9 0,0-3-1,0-2 104,0-1 0,0 1 0,0-5 0,2 2 115,6 3 0,-3 7 1,9-5-1,1 3 153,-3 4 0,7 3 1,-4 4-1,2 4 174,-3 1 1,5 10 0,-4-2 39,4 4 1,3 3 0,-3 3-79,-4 4 1,-3 3 0,-7 7 0,5-3 94,2 3 1,-8 3 0,6 1-1,-3 1 3,1 0 1,6 2 0,-7 3 0,1 2-48,1-3 0,-4-1 1,7-1-1,-2 2-31,-5 3 0,5 0 0,-3-7 1,0 0-40,3 0 0,-5-3 0,7-2-33,-3-2 0,-1-8 33,-8 7 0,0-11-144,0-3 1,7-10 0,0-12 0,-2-2-131,-3-5 0,6 3 0,-1-8 0,0 0-135,3 0 0,-1 5 0,8-5 0,-2 3 107,2 4 1,-5 0 0,2 1 0,3-1 167,3 8 1,2-3 0,-1 10 0,1-3 112,0 1 1,-8 9 21,1-2 1,-3 7-1,3 7 1,-8 10 167,-5 10 1,-4-1 0,-3 8 0,-5 0 98,-2 0 0,7 0 0,-2 4 0,5-1-27,2 1 1,0-6 0,2-1 0,5-2-142,8 0 1,4 0 0,3-7-1,2-3-139,5-4 1,-2-5 0,7-10 0,0 0-171,-1 0 1,4-3 0,6-4 0,-2-8-35,-4-4 1,1-5-1,-9-3 1,-2-2-171,-3 3 1,-12-6-1,-4 3 1,-6 0 147,-2-2 0,-2 4 1,-8-7-1,-9 0 112,-8 0 1,-12 8-1,3-3 1,-5 7 116,-3 8 0,8 4 1,2 10-1,0 0 56,0 0 1,8 2 0,-3 6-1,7 6-105,7 5 1,-1 10-1,8 3 1,3 2-191,3 4 1,2 1 0,2 0 0,6-5-325,6-3 1,13 6 0,4-11 0,3-4 228,5-5 1,4-12 0,6 2-1,2-5 300,-3-2 0,8-9 0,-1-3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3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88 349 8047,'-22'12'274,"3"-2"243,4-1 1,-2 3-248,10 10 0,0 0 1,7 0-1,0-1-21,0 1 0,0 2 1,0 3-1,0 2 70,0-2 0,0-3 0,0-2 493,0-1 173,0 1-853,0-10 0,2-4 0,3-16 0,2-9-385,-2-9 1,7-1 0,3-9 0,6-5-221,8-8 0,-2 3 1,7-4-1,0 4-93,0 2 0,2 0 0,10 1 0,2-1-144,3 1 1,10 7 0,-3 2 709,5 2 0,2 3 0,0 7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5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22 153 7752,'15'0'692,"-1"0"0,-9 3 0,2 4-549,-4 7 1,-3 6 0,0 4 0,0 5-77,0 7 1,0 3-1,-3 0 1,-2-3 31,-2 3 1,-3-8 0,6-2 0,-4-5-41,3-2 0,-4 0-79,1 0 0,1-13-184,7-9 0,0-12 1,3-17-1,4-7-65,7-5 0,6-10 0,2 0 1,-1 0 50,1-2 1,2 7-1,3-5 1,2 8 145,-2 7 1,-3 4-1,-2 10 1,-1 3 34,1 5 0,0 4 0,0 10 171,-1 0 1,-1 10-1,-3 6 1,-5 11-1,-3 9 0,1-2 0,-5 3 1,2 1-27,-2 3 1,-2 1 0,-3-4 0,0-4 0,0-2 0,0-3 0,0-5 241,0 5-286,-10-5 1,7 3-75,-4-20 0,7-10 0,7-21 0,8-2-145,4-3 1,3-10-1,2 3 1,3-6-84,2-1 0,0-1 1,-5 1-1,3 2 62,2 4 1,0 4 0,-7 6 0,-1 0 63,1 8 0,-7 7 66,-1 12 1,-7 2-1,6 6 1,-4 8 131,-4 11 0,-3 7 0,-4 9 0,-3 1 71,-2 0 0,-3 6 0,5 1 0,-2-2 77,2-3 0,3-3 0,2 1 1,0-3-45,0-5 0,0-4 0,2-11 0,6-1-66,6-6 0,5 3 1,3-10-1,0-2-63,0-2 0,9-13 0,3-7 1,2-7-102,1-5 0,-3-7 0,4 4 0,-1-2-227,1-4 1,-4-4-1,0-1 1,-2-1 78,-6 1 0,-4-1 1,-8 1-1,-6-1 8,-6 0 0,-2 11 1,0 4-1,-2 7 218,-6 7 0,4 6 0,-11 9 0,-2 0 115,-2 0 1,-3 9-1,0 8 1,0 10 11,1 9 1,-1 5 0,0 5 0,0 3 62,1 1 1,6 1-1,3-7 1,2-1-222,5 1 0,3-1 1,2-1-1,2-6-261,6-7 1,11-5 0,13-2 0,1-3-172,6-4 0,5-6 0,4-11 0,5-5 13,3-8 0,2-7 0,5-4 0,-3-6 412,-2-1 0,-19-4 0,12-6 0,-17-1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5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393 131 7994,'-3'-22'110,"-4"0"1,-5 0-1,-10 3 232,0 5 1,8-3 0,-1 9 0,-2 3-163,-2 3 1,-3 12-1,0 4 1,1 8-33,-1 7 0,0 5 1,-2 9-1,-3 1 57,-2 0 0,3-1 1,9 1-1,4-3-148,4-5 0,2 3 1,7-10-1,0-2-122,0-3 1,2-12 0,5-5 0,10-5-134,10-2 1,-1 0-1,11 0 1,1-2-85,4-5 0,-6-13 0,0-9 0,0 3-88,-2 2 1,5-1 0,-10-1 0,-2-3 67,-3 2 1,-5-4 0,-4 2 267,-8 2 0,-5 10 244,-2 3 1,-2 9 0,-3 0 0,-5 10 21,-2 9 1,5 13 0,-5 4 0,2 1-164,6-1 0,-6 6 0,3-6 0,2 0-173,2 1 1,6-3-1,2-7 1,4-1-144,3 1 0,3-2 1,9-6-1,5-7-138,7-4 0,6-8 0,1-7 0,3-12 385,5-8 0,-5 1 0,5-13 0,4-4 0,1-18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6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480 64 7994,'-25'-3'179,"-4"-4"0,3 5 0,-8-6 0,0 6 120,0 2 0,8 0 0,-6 0 0,1 0-177,-6 0 1,6 10 0,2 2 0,5 2 91,2 1 1,0-1 0,3 8-147,4 0 1,6-1 0,9 1 0,2 0-178,5 0 1,13 0 0,11-1 0,3-1 48,5-6 1,-6 6-1,4-6 1,-1 5 44,-2 3 0,5-7 0,-8-1 0,1 3-18,-1 3 0,-9 1 0,-10 1-3,-2 0 0,4 7 1,-9 0-1,-10-2 80,-14-3 0,-5-2 0,-15-3 1,-5-2-12,-4-3 0,-3-9 0,8 2 0,-1-4-199,0-3 1,11-3-1,3-4 1,9-10-323,6-9 1,6-1 0,9-7-1,2 0 88,5 0 0,13 8 0,11-6 1,0 3 399,1 0 0,7 0 0,-5 7 0,2-2 0,0-5 0,-2 5 0,5-5 0,-3 5-102,3 2 1,-8 8-1,1-1 1,-3 0 538,0 3 0,0 3 0,-8 9-98,1 0 1,-7 0 0,-3 2-1,-2 5-74,-6 8 1,-1 12 0,-3 4 0,0 0-23,0 1 0,0 7 1,2-6-1,3 4-40,2-1 1,1-7 0,-6 5 0,3-3-66,2-4 0,3-3 0,-5-2 1,4-3-120,3-4 0,3 2 0,7-10-36,-1-2 1,1-5 0,0-7 0,0-8-140,0-4 1,-1-10 0,1-3 0,-3-2-46,-4-4 1,2-3-1,-10-3 1,0 0-68,3 1 0,-7-8 1,4 0-1,-7 3 63,-7 2 1,2 12 0,-7 5 0,0 5-305,-1 2 0,6 10 170,-7 5 0,9 14 1,-2 7-1,4 6 339,3 2 0,0-1 0,10 11 0,2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30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55 102 7926,'-1'-5'436,"-1"-1"0,1 4-207,-2-3 0,2 2 65,1-2-214,0 3 1,0-1 0,0 6-106,0 2 1,0 2-1,0 1 1,-1 1 18,-1 1 0,1 0 1,-2 3-1,0 0-15,0-1 1,-2 2 0,2-3 0,-1 0-3,1 1 1,-1-2-1,2-2 1,0 0-12,0-1 0,-1-1 16,0-1 1,0-4 15,3-1 1,0-4-1,0-4 1,0 0-23,0-3 0,1 2 0,1-3 1,2-1 7,0 1 1,-2 2 0,1-3 0,0 0 11,-1 1 1,2-2-1,-3 3 1,2-1 106,-1 1 0,1 0 0,0 1 1,0 0 8,0 0 1,-1 2 0,2 0 7,0 0 0,-1 4 0,-1 0-30,0 1 1,4 2-64,0-2 0,-2 2 0,0 2 0,1 1 19,-1 0 0,0 5 1,2-2-1,-3 2 30,0 1 0,-1-1 0,3 2 0,-1 1-28,0 0 1,-1 0 0,1-1 0,0 1-89,1 0 1,-3 3 82,0-3 1,2 2-92,-2-2 1,3 0-1,-2 2 1,0-1-45,0-1 0,-2-2 0,2 0 1,-3 0-114,0 0 0,1 0 0,1-1-133,1 1 0,-1-3 0,-2 1-538,0 0 1,1-3 204,2 0 0,-2-3 671,1-3 0,-1-1 0,-1-4 0,-3 0 0,-2 0 0</inkml:trace>
  <inkml:trace contextRef="#ctx0" brushRef="#br0" timeOffset="295">71 156 8083,'-5'0'481,"-1"0"-49,5 0 1,1 0-1,5 0-350,2 0 0,1 0 0,2 0 0,0-2-236,0-1 1,1 1-1,0 2 1,1 0-325,-1 0 1,2-3 0,-2 0 477,1 2 0,2-4 0,1 1 0</inkml:trace>
  <inkml:trace contextRef="#ctx0" brushRef="#br0" timeOffset="732">313 24 8210,'-5'-3'200,"-1"0"0,2 0 990,-1 0-870,1 3 1,4-3 0,0 6-347,0 2 1,0 2 0,0 1 0,0 2 87,0 0 1,0 4 0,0-1 0,0 2 18,0 1 1,0-1-1,0 1 1,0 0-43,0 3 1,0-3 0,0 2 0,0-2-78,0-3 1,0 1 0,1-4 0,1 0-157,1-2 0,2 0 0,-2-1 0,2-2-105,1-2 0,-2-2 0,1-1 0,1 0-130,1 0 1,1-4 0,0-1 0,0-2-1189,0-1 1617,-4-3 0,3-1 0,-3-4 0</inkml:trace>
  <inkml:trace contextRef="#ctx0" brushRef="#br0" timeOffset="1130">446 71 8184,'0'-8'182,"-1"3"1,-1 2 434,-1-1 1,0 4-14,0-3 0,2 3-450,-5 3 1,5 1-1,-2 5 1,2 0-167,1 2 0,0 2 0,0 0 0,0 0-38,0 0 0,3 0 0,-1 1 1,0 0-146,-1-1 1,2-1 0,-1 1 0,1-2-153,0-2 0,-2-2 1,3 0-1,-2-1-708,1 0 0,0-5 1055,0 2 0,-2-7 0,1-3 0,3-5 0,-1-3 0</inkml:trace>
  <inkml:trace contextRef="#ctx0" brushRef="#br0" timeOffset="1666">438 78 8210,'-1'-4'0,"-1"1"331,0-1 0,-4 3 554,0-1-273,3 1-646,-1 1 1,5 0 0,2 0 0,2 0-48,2 0 1,1 0 0,0 0 0,0 0-5,3 0 1,-3 0 0,3 0 0,-3 0 63,0 0 0,-3 0 0,1 0 1,0 0 102,1 0 1,-3 1-1,-1 1 94,-2 3 0,-1 0 0,0 0 0,-1 0-90,-2 0 0,-1 1 0,-4 1 0,-1 0-91,-1 1 0,1 2 0,-1-5 0,1 2 26,1 1 0,0-1 0,1 1-355,-1 0 0,3-3 70,3 0 1,2-3 0,2 1 185,4-2 0,1-1 1,0 0-1,1 0 43,0 0 0,2 0 0,2 0 0,-1 0 37,0 0 1,0 0 0,-3 0 0,-1 1 66,1 1 0,0-1 0,0 3 71,0-1 1,-3 1 0,-1 4 61,0 0 1,-2-3 0,-3 0 0,-1 1-73,-3-2 1,-2 3-1,-1-3 1,0 1-89,0 1 0,0-2 1,1 1-1,-1-2-189,0-2 1,0 1 0,0 1 0,0-1-278,1-2 0,1 0 0,2-3-160,1-2 1,0-2 0,3-1 0,1 0 583,2 0 0,-3-3 0,4-1 0</inkml:trace>
  <inkml:trace contextRef="#ctx0" brushRef="#br0" timeOffset="1949">680 110 8210,'-8'3'35,"0"-2"1,0 2 81,1-3 1,0 1-1,1 1 1,1 1 101,2 2 1,0-3 0,3 4 0,0 0-89,0 1 0,1 0 0,1 1 1,1 0-223,2 0 0,-3 0 0,3 0 0,1-1-121,-2 1 0,2 0 0,-2 0-229,0 0 1,-2-3 0,1-1-286,1 0 0,-4-1 726,3 0 0,-2-2 0,-1-5 0,0-5 0</inkml:trace>
  <inkml:trace contextRef="#ctx0" brushRef="#br0" timeOffset="2197">641 172 7878,'-4'0'793,"0"-1"1,5-1-672,2 0 1,-2-1 0,4 3 0,2-1-348,-1-1 1,3 1 0,1-2 0,0 2-152,0 1 1,1 0-1,0 0 376,1 0 0,-2-3 0,1-1 0</inkml:trace>
  <inkml:trace contextRef="#ctx0" brushRef="#br0" timeOffset="2446">844 125 8210,'0'-8'78,"0"1"158,0-1 1,0 3 0,0-1 0,-1 1 217,-2 1 1,3-3-209,-3 2 0,1 0-238,0 0 1,0 3 0,-3 0-39,-1 1 0,1 4 1,0 3-1,-1 1 107,-1 0 0,-1 2 1,1 1-1,1 3 106,1 2 0,1-2 1,-2 0-1,1 1-49,2 1 0,0 1 0,3-2 0,0 0-46,0-1 0,0-3 1,1 0-1,2-1-285,2-1 0,2-1 1,1-1-1,-1-2-233,1-1 1,3 0-1,0-4 1,0-1-229,1-4 1,1-1 0,-2-3 0,1-1 657,2-1 0,-3-5 0,0-3 0</inkml:trace>
  <inkml:trace contextRef="#ctx0" brushRef="#br0" timeOffset="2830">906 39 7860,'-7'-5'-198,"-1"0"0,0 3 0,1-1 2493,2-1-1130,1 3-1068,4-2 1,1 3 0,2 0 0,2 0-59,2 0 0,1 2 1,0 2 3,-1 0 1,0 2 0,-1 0 0,0 1-3,0-2 1,-2 0 0,1 3 0,0 0-7,0-1 1,2 4 0,-3-1 0,1 1-15,0 0 1,-2 0-1,1 3 1,1-1-4,-1 1 0,-1 1 1,1 0-1,0 1-54,-3 0 1,0-2-1,-1 0 1,0-2-15,0 0 0,-1 1 0,-1-3 0,-3 0-97,1-2 0,-3-3 0,3 1 0,-2-1-547,1-1 0,3 0-21,-4-4 0,5-1 0,-2-2 715,2-2 0,1-2 0,0-1 0</inkml:trace>
  <inkml:trace contextRef="#ctx0" brushRef="#br0" timeOffset="3180">1094 141 8322,'-8'0'1236,"1"-1"-61,2-2-779,1 3 0,5-7 0,2 5-397,2 0 1,2 1-1,1 1 1,0 0-542,-1 0 1,-1 0-1,-1 0-403,1 0 0,1 0 217,1 0 1,-3 0 727,0 0 0,-3 4 0,1 0 0</inkml:trace>
  <inkml:trace contextRef="#ctx0" brushRef="#br0" timeOffset="3440">1109 219 8013,'0'4'1590,"-3"-1"1,1-2-1004,-3-1 1,7 0-1,0 0-208,4 0 1,2-1-380,0-2 0,0-1 0,0-4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6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44 7999,'-10'14'267,"-5"1"1,6-8-171,1 7 0,6 1 0,2 7 0,0-1 133,0 1 0,0 0 0,0 0 0,0 2 24,0 5 1,0 3 0,0 6-1,0-4-19,0-2 1,0-1 0,0-4 51,0 2 0,0-8-255,0-6 1,0-13-292,0-2 0,7-17 0,3-12 0,2 0-112,5-2 1,2-3 0,3-10 0,0 1-247,0-1 0,2 1 0,2 2 1,4 4 188,-4 8 1,1 5 0,-3 2 427,-2 1 0,14-1 0,-12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6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1 409 7961,'12'12'737,"-3"-2"0,1-13 0,5-4-597,4-7 1,10-6 0,0-2 0,-2-2-146,-3-5 1,5 3 0,0-11 0,-2-1-97,-3-4 1,-2 9-1,-3 1 1,-5 3-53,-6 0 0,-6 7 0,-4 10 69,-6 3 1,-11 6 0,-12 15 0,-1 12 151,1 8 0,-6 11 0,8 8 0,3 0 12,2 2 1,11-14-1,6 5 1,5-6-8,2-4 1,2 7 0,5-9-1,8-3 59,4-7 1,13-13-1,4 3 1,8-2 66,6-5 0,-4-15 1,5-9-1,-5-10-926,-2-5 0,7-2 1,-3-10-1,-5-3-391,-4-2 0,-12-9 1118,2 2 0,-5-15 0,-2-4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6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0 7994,'-21'0'0,"-1"0"491,0 0 149,10 0 0,5 8 0,16 1 0,11 3-339,6 5 1,13-4 0,0-1-1,7 0-136,5 0 1,2 0-1,-5 5 1,3-5-161,-3-2 1,6 7 0,-1-5-1,-2 2-64,-5 1 0,0-3 1,-17 5-1,-3-5-137,-2-2 0,-4 6 295,-6-1 0,-21 2 1,-17 0-1,-8-3 89,-6 3 1,-3 3-1,-3 1 1,0 1-33,1 0 1,-1 0 0,3 0 0,5-1-242,7 1 0,5 0 0,2 0 0,3-1-231,4 1 1,5 0 0,13 0 0,2 0-400,2-1 1,10-1 0,-3-3 0,6-3-1511,1 3 2225,1 2 0,10 3 0,2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7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65 7938,'-34'0'0,"3"0"690,-1 0 0,8 0 680,-5 0 0,14-2-1574,8-5 0,5 2-2364,2-10 2568,9 10 0,4-14 0,8 7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7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44 7974,'-44'-10'2023,"3"5"-2065,5-9 1,16 9 0,20-2 231,12 4 1,17 3 0,8 0 0,4 3-59,2 4 1,1-2 0,-3 9 0,-2 1-42,-3-3 1,0 7-1,6-4 1,-4 2-64,-1-3 0,-11 5 0,3-4 0,-5 4-40,-2 3 0,-2 0 0,-6 0 1,-7-1 50,-4 1 1,-3 7 0,-3 0 0,-4 0 32,-7 3 0,-13-6 0,-5 8 0,-1 0 108,-6 0 0,5-7 1,0 2-1,3-5-7,4-2 1,3-1 0,5 1-719,4 0 1,8 0 0,14-3-53,8-4 0,6 2 0,6-10 0,4-2 597,3-3 0,-7 8 0,4 2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07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87 8251,'-21'0'2737,"6"0"472,0 0-2743,11 0 0,-6-9-855,10-6 0,0 3 389,0-3 0,-10 1 0,-2-8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38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184 882 8131,'-24'-8'0,"-5"1"0,12 0 0,-5 7 0,3 0 553,-1 0 0,6 0 1061,-1 0-1336,1 0 0,4 0-225,10 0 0,10 0 0,14 0 1,3 0-49,2 0 0,9 0 0,-1-3 0,6-1-432,8-4 0,-5 1 0,7 7 0,-2 0-277,0 0 0,2 0 1,-5 0 703,3 0 0,10 0 0,-6 0 0</inkml:trace>
  <inkml:trace contextRef="#ctx0" brushRef="#br0" timeOffset="1048">1142 446 8049,'-14'-7'0,"-1"-3"413,-2-2 0,5 7-96,-2-2 0,9 7 0,-3 7 0,6 8-212,2 4 0,0 5 0,0 3 0,0 4 37,0 3 0,2 5 0,3 9 0,3 6-115,-4 1 1,1-4-1,0 5 1,2-3-158,-2-5 0,-2-2 0,-1-5 0,3-4 101,2-8 0,0-12 95,-7-3 1,0-11 5,0-3 1,0-17 0,0-15 0,0-2-210,0-4 1,0-3 0,3-3 0,2-2-41,2-5 0,0 5 0,-7-7 0,0 0 44,0-5 0,3 4 0,1 4 1,4 4 59,-3 2 0,4 3 0,-2 5 186,-2 7 1,7 14 47,3 8 1,-5 14-1,-1 10 1,-1 10 5,-1 9 1,10 5 0,-3 5 0,3 3-47,-2 1 0,4 8 0,-7-4 0,3-1-45,-1 0 0,1 3 0,4-10 0,-2-8 41,-2-4 0,-1 3 0,8-11 31,0-6 1,-8-8 0,-2-15-47,-2-4 0,4-5 1,-4-12-1,2-5-76,5-8 0,2-11 0,3-5 1,0-3-212,0-4 1,0 4 0,-1-2-1,1-3-103,0-2 0,-3-2 1,-2 0-1,-2 2 70,2 5 0,-8 5 0,1 11 233,0 6 1,-8 17 50,5 19 1,-4 12 0,-3 15 0,0 6 144,0 9 0,0-1 0,0 14 0,0-1-94,0-6 1,0 5 0,2 0 0,3 3-115,2 5 0,1-8 1,-6 0-1,3-2-189,2 0 0,3-1 1,-5-6-1,4-3-248,3-5 0,-4-4 0,6-13 0,3-2-137,2-2 1,3-10 0,2-1 0,3-6 314,2-5 0,3-10 0,-6 2 1,3-7 255,-2-7 0,-10 5 0,-3-5 0,1 3 0,-3-3 0,0 4 0,-7-4 0,2 3 10,-2-3 1,-3 4 0,-2-4 0,3 5 175,4 2 1,-5 8 0,6-1 780,-6-2-597,-2 8 1,0 2 0,0 14-69,0 7 1,0 8 0,0 5 0,0 4-86,0 3 0,0-5 0,0 5 1,0-3-45,0-4 0,2 0 0,3-1 1,5 1-101,2-8 0,-5 1 1,8-11-1,2 1-50,2 0 0,3-3 0,0-10 0,0-4-54,-1-7 1,8-15 0,3-8-1,-1-4 15,1-2 0,-3-1 1,-10 1-1,-2-3-133,-2-5 0,-11 5 1,4-5-1,-6 5-72,-2 2 1,-7 3-1,-3 5-728,-2 7 483,-3 15 0,3 6 0,5 16 0,5 8-947,2 11 1413,9-3 0,3 17 0,10-7 0</inkml:trace>
  <inkml:trace contextRef="#ctx0" brushRef="#br0" timeOffset="1331">2971 185 8049,'-7'-15'0,"0"1"0,0-1 76,-3 3 0,7 0 0,-6 7 360,-1-2 0,8 2-168,-6 12 1,8 6-1,5 11 1,3 5-105,-4 7 1,6 15 0,0 7 0,-1 2-30,1-2 0,0 5 1,-3-5-1,5 5-216,0 3 0,0-3 0,-7-5 0,5-8-145,2-4 1,-5-2-1,8-3 1,-1-5-227,-2-7 0,8-14 1,-6-5-1,6-3-366,1 0 0,1-2 818,0-12 0,9-15 0,3-12 0</inkml:trace>
  <inkml:trace contextRef="#ctx0" brushRef="#br0" timeOffset="2048">3450 120 8300,'-2'-34'0,"-5"5"1,-3 4 128,-4 4 1,4 11-1,10 10 123,0 12 1,0 17 0,0 10 0,0 9-1,0 10 0,-7 5 1,-3 5-1,0 5-152,1 6 1,-1 6-1,5 2 1,-2-2-122,2-5 1,3 4-1,2-9 1,0-4-207,0-13 0,2-17 0,5-7-170,8-3 1,4-12-1,3-11 1,0-6-98,-1-2 0,1-12 1,-2-7 493,-6-8 0,5-12 0,-6 5 0</inkml:trace>
  <inkml:trace contextRef="#ctx0" brushRef="#br0" timeOffset="2431">3146 795 7669,'-8'0'-442,"13"0"850,15 0 1,16 0 0,0 0 0,5 0-365,3 0 1,-1 0 0,1-3 0,-1-4-43,1-8 0,-3 3 0,-2-2 0,-3-3 3,3-3 0,-8-1 0,-2-4 0,-4-1-36,-4-3 1,-1 0-1,-3 9 1,-5 4 40,-3 1 0,-1 8 90,-8-8 1,0 13 0,0 2 87,0 12 0,0 7 0,0 3 1,0 2 84,0 5 1,0-2-1,0 9 1,0 3-132,0 2 1,0 0 0,0-2 0,0-5-224,0-3 1,2 5 0,3-6-534,2-4 1,3-9 125,-3-2 1,3-20-1,7-3 1,-5-11 487,-3-10 0,18-5 0,-3-9 0</inkml:trace>
  <inkml:trace contextRef="#ctx0" brushRef="#br0" timeOffset="2546">3842 207 8063,'-41'-10'475,"5"-5"0,5 6 353,9 1 0,15 8-1054,14 8 0,7-3 226,23 9 0,-1 10 0,7 10 0</inkml:trace>
  <inkml:trace contextRef="#ctx0" brushRef="#br0" timeOffset="3281">4234 490 8080,'-21'0'-239,"-1"0"0,0 0 366,0 0 0,10 2 0,7 5-31,10 8 1,0-3-1,12 3 1,5 1 27,4 4 1,11 9 0,-6 0 0,1-3 17,-1-1 1,5-1 0,-4 3 0,-1 2-96,1-3 1,-3-4-1,-8-5 1,1-3 21,0 3 1,-7-7 0,-3 0 138,-3-1 0,-1-9-37,-8 0 0,0-4 0,0-16 0,0-6-135,0-6 1,-3 3 0,-2-7 0,-2-3-38,2-2 1,3-3 0,2 1-1,0-1-156,0 1 0,0 2 0,0 2 0,0 5-450,0 3 1,0 1 216,0 9 1,2 11-1,6 10 1,4 15 55,0 11 1,14 10 0,-4 13-1,2 4 334,0 3 0,8 2 0,2 7 0</inkml:trace>
  <inkml:trace contextRef="#ctx0" brushRef="#br0" timeOffset="3697">5214 599 8080,'-9'-25'-121,"-6"-1"0,-4-6-90,-3-2 1,3 5-1,2-4 1,2 1 874,-2 5 0,5 3 1,-2 2-412,-3 1 0,5 9 0,-3 7-147,-2 10 0,-2 16 0,-3 16 0,0 4 89,0 2 0,1 1 0,1 2 1,3 2 28,3 3 1,9 0 0,-2-8 0,4-1-175,3-6 1,0 3 0,3-10-1,6-3-16,13-2 0,0-9 0,9-3 1,-1-2-134,-1-5 1,7-3 0,-5-4-1,1-3-227,-1-3 1,5-11-1,-6 0 1,-4-8-61,-2 1 0,-2-6 0,0 1 0,0-3 32,-1-5 0,-8 5 1,-6-2-1,-5 0 127,-2 2 1,0 2-1,0 10 1,0 1 335,0-1 1,-9 10 174,-6 5 1,5 14-1,1 7 1,1 6-89,1 1 0,0 9 0,7 1 1,0 0-126,0 1 1,0-1 0,0-4 0,2 2-285,6-2 1,-6-3 0,8-2-345,-1-1 0,3-1 0,10-6 557,0-7 0,0-14 0,0-5 0</inkml:trace>
  <inkml:trace contextRef="#ctx0" brushRef="#br0" timeOffset="4131">5650 381 8080,'-22'0'90,"0"0"0,3 10 1,4 4 267,8 5 0,5 3 0,4 0 0,3 2-91,2 5 0,8-2 1,-6 7-1,4 0-145,4-1 1,-5-6 0,0 2 0,-3-5 14,-4-2 0,5 0-142,-3 0 0,0-8-51,-7 1 0,0-13 0,0-2-106,0-12 1,0-10-1,0-4 1,0-3-101,0 2 0,8-5 1,-1 3-1,0 0-58,3-2 1,-5 7 0,9-5 127,3 4 0,0 4 0,0 1 0,-2 3 5,1 3 0,4 7 0,2-5 1,-1 2 133,1 5 0,0 3 0,0 2 194,0 0 0,-1 2 475,1 5 0,-7 5 0,-3 10 0,-3 0-364,-4 0 0,-2-1 0,-3 4 1,0 4-205,0 7 0,0-2 0,0 2 1,0 0-129,0-2 1,0 5 0,0-10-467,0-2 0,0-3 119,0-2 0,2-10 0,3-7 1,2-13-494,-2-13 0,-3-4 920,-2-11 0,10 0 0,2-8 0</inkml:trace>
  <inkml:trace contextRef="#ctx0" brushRef="#br0" timeOffset="4279">6107 163 8080,'-22'0'-524,"8"10"0,2 4 0,2 6 750,5 1 1,3 11 0,2 4-1,0 8-342,0 7 1,10-3 0,6 10 0,9 2-566,4 3 681,0-7 0,2 7 0,3-7 0</inkml:trace>
  <inkml:trace contextRef="#ctx0" brushRef="#br0" timeOffset="4879">6695 577 8080,'-2'-22'0,"-3"0"-315,-2 0 0,-10 1 1,2 1-1,-2 3 711,3 3 1,-6 9 0,3-5 0,-7 3-156,-5 0 0,0 2 1,7 12-1,1 8-82,-1 4 1,-7 10 0,0 3 0,5 2 32,7 4 1,-3-4-1,8 2 1,0 1-74,5-3 1,4-3 0,3-9 0,0 0-161,0-1 0,0-6 0,3-3 0,4-2-49,8-6 1,6-1 0,6-3 0,4-3-122,3-4 1,-5 2-1,5-12 1,0-4-130,0-6 0,-5-4 0,5 4 0,-3-2 141,-4 2 1,-5 3-1,-5 5 1,-5 2 265,-3 2-2,-1 1 0,-11 4 1,-4 10-1,-5 15 130,0 11 1,-8-2-1,8 5 1,0-2 147,5 2 0,5-5 0,2 5-161,0-4 1,0-4 0,2-1-1,5-3-118,8-3 1,4-9 0,5 2 0,3-4-184,2-3 1,10-10 0,-3-5-1,5-6-146,3-8 0,-1-3 0,-2-6 1,-2 1-27,-3-2 1,-9-2-1,2-2 1,-5-3 125,-2-5 0,-10 5 1,-5-5-1,-4 5 183,-3 3 1,-3-3 0,-4 0 0,-5 2 124,0 10 0,-7 8 1,6 4-1,-1 3 927,-1 4-764,1 5 1,-5 15 0,4 7-169,8 10 0,4 14 1,3 1-1,0 6 3,0 8 1,3 5-1,2 9 1,4 0-112,3 1 0,-4-1 1,6 0-1,3-2-266,2-5 0,3-4 0,0-13 0,0-3-157,0-1 1,-1-20 0,1-3-306,0-9 1,-8-5-1,-2-2 698,-2-6 0,-12-13 0,-10-13 0</inkml:trace>
  <inkml:trace contextRef="#ctx0" brushRef="#br0" timeOffset="5029">7087 555 8710,'22'0'141,"9"0"0,6 0 1,4 0-385,2 0 1,1 0 0,-1 0 0,1 0 242,0 0 0,-1 10 0,1 2 0</inkml:trace>
  <inkml:trace contextRef="#ctx0" brushRef="#br0" timeOffset="5331">7544 729 8064,'-12'0'1107,"5"0"1,14-2-1065,8-5 1,4 2-1,5-10 1,3-2-78,2-2 1,0-3 0,-7 0 0,0 1-23,-1-1 1,1-2 0,-2-3 0,-4-2 53,-1 2 0,-10 3 0,2 2 128,-4 1 0,-13 1 0,-5 6 1,-4 6 154,-3 6 0,0 12 1,-2 4-1,-2 6 70,-3 1 1,0 4 0,9 1 0,6 3-60,6-2 0,-1 4 1,1 1-1,4-1-162,1 1 0,6 4 1,6-7-1,13-2-749,12-3 1,9-2 0,8-3 0,12-5 618,15-6 0,11-6 0,-34-2 0,-1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0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23 414 7934,'-3'-12'147,"-4"5"-65,5 5 0,-8 4 0,10 5 0,0 8 5,0 4 0,0 3 1,0 0-1,0-1-15,0 1 0,2 7 1,3 0-1,2-2-7,-2-3 0,-2-2 0,-1 0 0,3-1-9,2 1 1,0-7-1,-7-1-71,0 3 0,3-7-11,4-3 0,3-9 0,7-10 0,-3-10-82,3-2 0,2-10 0,3-3 0,0-1 45,0 1 1,0-4 0,-1 7 0,1 1 33,0 3 0,-3 6 0,-2 5 1,-2 2 11,2 2 0,-5 11 30,2-4 0,-6 16 0,4 6 1,-3 6 25,-4 1 1,-2 1 0,-1 0 0,3 2 32,2 5 0,0-5 0,-7 5 0,0-4 38,0-4 1,0-6 0,0-1-103,0 3 0,10 0 10,5-2 0,4-6 0,3-9 1,-1-2-42,1-5 1,2-8-1,3-11 1,5-6-110,1-2 1,-4 0 0,5-4 0,0 1 30,0-1 0,-7 6 0,2 6 0,-8 6 12,-6 6 0,-3 6 125,-5-6 1,-7 19-1,3 2 1,-10 10 84,-6 5 1,6 0-1,-5-1 1,2 3-24,6 6 0,1-6 1,3 5-1,0-5 20,0-2 1,7 0 0,3-1 0,2 1-24,5 0 1,2 0 0,6-3 0,1-2-65,3-3 0,8-9 0,-6 3 1,0-6-14,1-2 0,-1-2 0,-4-6 0,2-6-79,-2-6 1,-3-1 0,-2-4 0,-1-4-89,1-7 1,-7 2-1,-3 0 1,-3 0-43,-4 1 0,5 4 0,-3-5 0,-4 2-69,-8 6 0,0 1 1,-10 6 244,-1 5 1,-4 4-1,1 12 1,2 6 35,2 6 1,3 15 0,-5 7-1,5 6 0,3 1 1,-6 3 0,8 2-1,2 3-134,3-2 0,4-11 0,5-1 0,10-1-274,10-2 0,7-3 0,12-11 387,4-6 0,6-4 0,9-10 0</inkml:trace>
  <inkml:trace contextRef="#ctx0" brushRef="#br0" timeOffset="433">1917 349 8058,'-10'-15'0,"-4"3"201,-5 3 0,-3-6 0,0 5 1,0 1 41,0-1 0,1-4 1,-1 6-141,0 4 0,0 1 0,1 6-77,-1 4 1,2 5 0,4 12 0,3 3 127,4 2 1,-8 9 0,5-4 0,0 3-20,4-1 0,6-2 1,2 4-1,0-4-39,0-2 1,2-3 0,6-7 0,6-3-135,6-5 1,9 3 0,0-9 0,0-3-155,2-3 0,1-12 1,6-4-1,-1-6 1,1-1 1,1-4-1,0-1 1,-5-3-201,-3 2 0,5-7 0,-7 0 0,-4-2 21,-9 0 0,1 9 0,-7-4 423,2-1 1,-9 11 95,-3-1 1,-10 10 0,-9 14 128,4 5 0,-2 5 0,10 10 0,2 0 21,3 0 1,2 0-1,0-1 1,0 1-163,0 0 1,0 0-1,0-1 1,0 1-180,0 0 1,2-3 0,5-2-363,8-2 0,4-3 0,3 2-119,0-6 1,-1-6 0,4-2-1,1-2-113,3-6 1,0-4 635,-7-9 0,10-1 0,1 0 0</inkml:trace>
  <inkml:trace contextRef="#ctx0" brushRef="#br0" timeOffset="783">2462 349 8058,'2'-22'-61,"3"0"0,2 1 68,-2-1 1,-3 7-1,-2 1 816,0-3 221,0-2-839,0 6 1,-2 6 0,-3 14-1,-2 10-8,2 10 0,3-3 0,2 8 0,0-3-130,0 0 0,0 0 1,-3-7-1,-2-1-137,-2 1 1,0 0 177,7 0-197,0-1 0,9-11 0,4-10-89,-1-12 0,7-10 1,-4-4-1,4-6 9,3-2 1,-1 0 0,1-2 0,0 7 85,0 5 0,-8 2 1,1 3 169,2 4 0,2 6 32,3 9 1,-3 9-1,-2 6 1,-5 7-62,-2 7 1,0-5 0,-6 7 0,4 1-113,-3 4 1,4-2 0,-1 0-1,-1 0-433,2-1 1,1-6 0,7 2 0,-2-5-326,2-2 1,2-3 811,3-4 0,9 14 0,3-5 0</inkml:trace>
  <inkml:trace contextRef="#ctx0" brushRef="#br0" timeOffset="931">3267 589 8038,'-21'14'151,"-1"1"169,0 1 0,0-3 0,0 1 0,1 3-16,-1 2 1,7-4-1,3-1 1,3 3-429,4 3 1,-5 2 0,3-1 0,2 1-551,3 0 1,-6 7 673,1 0 0,9 0 0,11-7 0</inkml:trace>
  <inkml:trace contextRef="#ctx0" brushRef="#br0" timeOffset="1548">3986 262 8002,'-10'-22'-124,"-2"0"1,-10 1 89,1-1 1,6 10 0,3 2 0,0 3 275,0-1 0,5 1-167,-8 7 1,0 0 0,-4 3 0,2 6 2,3 13 0,2 2 0,-5 13 0,5-1 250,2-2 0,-5 4 1,8-6-1,2-1-264,3 1 1,2 4-1,0-7 1,0 0-345,0 3 0,2-8 0,6 2 1,6-6-51,5-6 0,13-9 0,4 2 1,3-4-59,-3-3 0,8-10 1,-3-4 387,7-6 0,3-11 0,-7-3 0</inkml:trace>
  <inkml:trace contextRef="#ctx0" brushRef="#br0" timeOffset="1882">4334 218 8002,'-21'0'33,"6"0"1,1 0 199,-3 0 1,-3 0-77,-2 0 1,1 0 0,1 3 0,3 4 29,3 8 0,9 4 0,-5 5 1,3 3-32,0 2 1,0 0 0,7-5 0,2 3-106,5 2 1,5 0 0,10-8-1,2-1-69,5-6 0,-2-4 1,9-10-1,3 0-77,2 0 1,-5-2 0,-2-6 0,0-6 36,0-6 1,-7-4 0,-1-2 0,-6-3-45,-6 2 0,-9-5 1,2 1-1,-4 0 19,-3-1 0,-10-4 0,-7 7 0,-7 2 21,-5 3 1,0 2 0,7 3 0,0 4-30,0 8 0,1 5 0,-1 2 0,3 2-127,4 5 1,5 5-1,8 10 1,-3 2-104,-2 5 1,0 5 0,9 7 0,3-2 320,2-3 0,10-9 0,-2 2 0,4 5 0,3 0 0</inkml:trace>
  <inkml:trace contextRef="#ctx0" brushRef="#br0" timeOffset="2200">4770 218 8028,'0'-21'1079,"0"-1"-930,0 10 1,0 4 0,0 18-7,0 12 1,0 0 0,0 9 0,2-2-33,6 0 0,-4 3 0,8-6 0,1 3-82,-1-2 0,0-3 1,5-5-1,-3-2 17,3-2 1,3-10 0,1 2 0,1-5-63,0-2 0,2-2 0,3-5 0,2-8-20,-3-4 0,-4-10 0,-5-3 0,-5 1-97,-2-1 1,-3-4-1,-7 5 1,0-3-128,0-5 0,0 8 0,-2 4 0,-6 8-538,-6 4 1,2 10 503,-3-2 0,10 14 0,-2 8 0,5 4 294,2 3 0,0 7 0,0 2 0,0 3 0,9 3 0,4 6 0</inkml:trace>
  <inkml:trace contextRef="#ctx0" brushRef="#br0" timeOffset="2616">5467 327 8002,'9'-22'-151,"-4"-2"204,10-5 0,-8 5 0,5-5 0,-2 5 284,-5 2 1,-3-7 0,-2 0-69,0 2 0,0 3 0,-2 5-168,-6 4 0,-4 6 0,-10 9 0,1 2-43,-1 5-1,0 5 1,-2 10 0,-3 2 64,-2 5 1,3-4-1,9 6 1,2-2 8,-2 0 1,8 7 0,1-7 0,6-2-46,2-3 0,0-2 0,0 0-116,0 0 0,12-10 1,7-5-1,10-5-281,5-2 0,3-9 1,6-6-1,1-4-122,-1-3 0,-2 0 1,-2-2-1,-5-3-6,-3-2 1,-2 0-1,-9 8 380,-6-1 0,-4 0 305,-10 0 0,-10 10 0,-4 7-6,-6 10 0,1 7 0,2 12 0,5 3-20,2 2 1,3 0-1,5-7 1,-3 0-37,-2-1 1,-1 1 0,8 0-296,0 0 1,8-8-1,1-2-388,3-2 1,3-3-1,7-7 1,-1 0-250,1 0 0,2-9 748,5-6 0,-4-14 0,6-5 0</inkml:trace>
  <inkml:trace contextRef="#ctx0" brushRef="#br0" timeOffset="2899">5968 109 8010,'0'15'649,"0"-1"-383,0 3 0,0 3 0,0 2 1,0-1 29,0 1 1,0 0 0,0 0 0,0-1 12,0 1 1,0 0 0,0 0-144,0 0 1,-3-10-1,-2-3-18,-2 1 0,-10-10-318,3 0 1,4-2 0,3-15 0,7-5-135,7-5 1,5-4 0,10 2 0,0-5 67,-1 0 1,8-5-1,3 10 1,-1 3-159,1 1 0,6 4 0,-4 1 0,0 6-17,-5 7 0,3 4 0,-3 3 0,-3 3 411,-1 4 0,-13 5 0,7 19 0,-7 3 0</inkml:trace>
  <inkml:trace contextRef="#ctx0" brushRef="#br0" timeOffset="3132">6621 480 8002,'0'-15'783,"0"1"1,-3 9 0,-1 0-568,-4 10 1,1 2 0,5 12-1,-3 6-283,-2-1 1,-3 2 0,5 1-1,-2 2-139,2-2 0,3 4 0,-1-2 206,-4-2 0,4 7 0,-6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5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436 153 8020,'-10'-22'104,"8"8"1,-8 2 0,3 0 195,0 0 0,-8 4 1,6-6-206,-3-3 1,7 5 0,-5 0 36,0 2 1,6 3-1,-11 7 1,-2 0-26,-2 0 1,-3 9 0,0 6-1,0 4-3,1 3 1,-8 10 0,0 4 0,-1 5-66,-1 3 1,14-3 0,-5-3-1,5-1-26,5 1 0,3-4 1,9 0-1,0-2-139,0-6 0,9-2 1,6-4-1,7-3-255,7-3 0,-3-9 0,11 2 1,1-4-255,3-3 1,3-3 0,-1-4 0,-1-7 634,-6-6 0,15-11 0,-5-3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5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194 109 7779,'-9'-15'76,"-6"1"1,-4 2 441,-3-3 1,0 6 0,3 11-338,4 5 0,-2 5 1,8 10-1,-1 0 3,0 0 0,1 0 0,4-1 0,-2 1 4,2 0 1,5 0 0,7-1 0,8 1-229,4 0 0,3-7 0,2-3 0,5-3-45,7-4 0,5-2 0,3-3 0,-1 0-73,1 0 1,0-10-1,-3-5 1,-3-4 27,-1-3 1,-11 0 0,3 1 0,-4-1 74,-4 0 0,-9 0 0,-7 1 0,-10-1 81,-9 0 0,-15-5 0,-7 3 0,-8 5 25,-7-1 1,5 11-1,-2 2 1,7 4-102,4 3 1,4 0 0,-4 0-1,11 3-88,9 4 0,0 7 1,10 13-1,2 4-273,2 3 0,3-5 0,3 8 1,6-1-426,13-2 0,0-3 836,7-9 0,5 0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36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70 101 7976,'-3'-5'0,"-1"1"0,1-1 284,0 1 0,-3 1 1682,4-2-996,-1 3-841,3-1 1,0 6 0,0 3 0,0 1-1,0 0 1,0 2-1,0 1 1,0 3-193,0 2 1,-2 0 0,-2-1 0,1-1 0,-1 1 0,-2-2 0,2 0 1,-1-1-115,-1-1 0,4-1-374,-4-2 468,5-2 0,-2-3 1,5-4-1,1-3 10,2-2 0,0-5 0,3 0 0,0-1 2,-1 0 0,1 0 1,0-3-1,0 1 41,0-1 1,-1 3 0,-1 0 0,-1-1 69,1 0 1,0-1 0,0 2 0,-2 2 133,0 3 0,1 0 0,-2 0 609,-2 0-602,4 4 1,-4 1 0,4 6-31,-2 2 0,1 2 0,-3 1 0,3 1-43,0 1 0,-1 0 0,1 2 0,1 0-69,-1 0 1,0 1-1,2 2 1,-1-1-124,-2-1 0,2-3 0,-2 2 0,0-1-41,0-1 0,-2 1 1,1 0-1,-1-2-436,-1 0 1,3-1 0,0 0-748,-2-1 1,0-1-616,-1-1 1922,0 0 0,-3-1 0,-2 0 0</inkml:trace>
  <inkml:trace contextRef="#ctx0" brushRef="#br0" timeOffset="303">109 164 7976,'-8'0'1283,"3"0"-33,-1 0-817,5 0 1,1 0-1,5 0-359,2 0 0,3 0 1,2 0-1,-1 0-370,0 0 0,3 0 0,-2 0 0,1 0-717,0 0 1,-3 0 1012,0 0 0,2 0 0,0 0 0</inkml:trace>
  <inkml:trace contextRef="#ctx0" brushRef="#br0" timeOffset="554">257 93 7958,'-8'0'627,"3"0"420,0 0 1,3 1-786,-1 2 1,3 1 0,0 4 0,0 1-161,3 1 1,-1 0-1,2 3 1,0 1-122,1 0 1,-3 1-1,3-1 1,-2-1-450,-1 1 1,1-3 0,0 0-899,-1-3 0,2-1 1366,1-2 0,2-8 0,1-6 0</inkml:trace>
  <inkml:trace contextRef="#ctx0" brushRef="#br0" timeOffset="980">296 78 7976,'-8'-1'0,"0"-1"274,1 0 0,1-1 0,2 2 2049,1-2-2065,0 3 1,4-4-1,1 4 1,4 0-184,1 0 0,1 0 0,2 0 0,1 0-154,1 0 1,-2 0-1,1 0 1,0 0-53,-1 0 1,0 0-1,-2 0 1,-1 1-8,-2 2 1,1-2-1,-2 4 186,0-2 0,-2 3 0,1-1 0,-3 2 0,-3 0 0,-2-1 1,-3 0-1,-2 0 128,0 1 0,-3 0 1,2 1-1,-1-1-178,1-2 1,0 2-1,1-2-16,0-1 1,0 0-1,4-2-325,1 1 130,3-1 1,3-2 0,6 0 171,3 0 0,0 0 0,-1 0 1,0 0 82,2 0 0,0 0 0,-1 0 0,0 0 32,-1 0 0,3 3 0,-2-1 1,0 1 77,-2 1 1,0 0 0,0 4 0,0 0 80,0-1 1,-3 1 0,-1 0-1,0 0-58,-3 0 1,0-1-1,-1 1 1,-1 0-45,-1 0 1,-3 0 0,-3-1-1,-2 1-70,0 0 0,-1-3 0,1 0 1,-1-2-106,-1-1 1,-1-1-1,0-1 1,2 0-133,0 0 1,2 0 0,-1-1 0,1-2-314,1-2 1,1 1-1,2-2 1,2 0-284,3-1 0,0 2 1,0 0-1,0-1-554,3-1 1326,1-1 0,8 0 0,0 1 0</inkml:trace>
  <inkml:trace contextRef="#ctx0" brushRef="#br0" timeOffset="1247">601 132 7976,'-6'-5'2268,"1"0"-1330,3 3 1,-1 0-696,3 4 0,0 5 0,0 4 1,0-2-173,0 0 1,0 0 0,0 0-1,0 1-381,0 0 1,1-1 0,1-1 0,0-1-1134,0 1 1,0 0-1120,0 0 2562,-1-4 0,6 0 0,-3-4 0</inkml:trace>
  <inkml:trace contextRef="#ctx0" brushRef="#br0" timeOffset="1497">569 156 8311,'1'-4'697,"2"1"1,-1 2 0,4 1 0,1 0-870,3 0 0,4 0 1,-1 0-1,2 0 172,0 0 0,4 0 0,1 0 0</inkml:trace>
  <inkml:trace contextRef="#ctx0" brushRef="#br0" timeOffset="1932">812 78 7916,'-6'-3'184,"1"1"1,0-2 1667,-3 1-1352,4 3 1,0 0 0,4 5-281,0 2 1,0 3-1,-1 1 1,0 2-127,-2 0 1,0 0-1,0 1 1,-1 1-51,-1 2 1,-2 2 0,2-4 0,-2 0-168,-1-2 1,3-2-1,1-3 1,0-1-420,-1-2 283,3-1 0,0-10 0,4-3 1,3-1 2,-1-2 1,3-2 0,-2 1-1,3-1 30,3-2 0,-5 0 1,1 1-1,0-1 55,0 1 0,1-1 1,0 1-1,-1 1 160,-2 1 1,2 3 0,-3-2 0,2 0 580,-1 3 1,-4 0-77,2 1 1,-1 4 247,0 2 0,-1 4-379,2 3 1,0 2 0,0 1 0,0 1-139,0 1 1,-2-1-1,2 2 1,0 0-44,0-1 1,2 4 0,-2-2 0,1 1-70,-1 0 0,2-1 0,-1 2 0,-1-1-232,1 1 1,-1 1 0,-1 0-1,1 0-220,-2-2 0,0-1 0,0-2 1,1 0-619,0 0 0,1-4-229,-3-1 1,0-4 232,0-1 1,-1-1 952,-1-4 0,-3-4 0,-3-3 0</inkml:trace>
  <inkml:trace contextRef="#ctx0" brushRef="#br0" timeOffset="2198">788 179 7969,'-8'0'164,"0"0"1753,1 0-1333,-1 0 1,4 0-1,4 0-349,5 0 0,3 0 0,1 0 1,2 0-255,1 0 1,2 0-1,1 0 1,1 0-329,-1 0 0,4 0 0,-1 0 0,-1-1-702,0-1 1,1 1 0,0-2 1048,-1 2 0,0-2 0,-1-1 0</inkml:trace>
  <inkml:trace contextRef="#ctx0" brushRef="#br0" timeOffset="2449">1132 86 7969,'-8'-4'-28,"3"1"1,-1-3-1,1 3 295,1-1 0,-3 4 0,2-3 329,-2 2 0,2 1 0,-1 0 0,0 0-368,-1 0 0,0 4 1,-1 1-1,0 2-46,0 1 0,0 0 0,1 2 1,-1 1 77,0 1 0,1-1 1,1 1-1,2 0-3,0 0 0,2-2 1,2 3-1,0-2-129,0-2 0,0 3 0,4-3 0,3-1-104,2-2 1,3-1 0,-2 1 0,3-2-221,2-1 0,0 0 0,0-3 0,-1 0-450,-1 0 0,-1-1 0,2-1 0,-2-1-1709,0-1 2355,-2-2 0,-2-1 0,0-1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6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22 175 8167,'-12'-15'630,"5"1"1,4 6 314,3-6-718,0 9 0,3 5 0,1 15 0,4 4-164,-3 3 1,-3 7 0,-2 2 0,0 1 35,0-1 1,0-2 0,0-7 0,0 0 31,0 0 0,0-1-52,0 1 0,2-10-122,6-5 0,1-14 0,8-7 0,-2-8-120,2-7 1,5-3-1,4-6 1,3 1-104,-2-1 1,-1 4-1,1 0 1,2 0-1,-2 0 0,4 15 0,-2-3 0,-2 5-240,-3 5 1,-2 2 319,0 10 0,-8 0 0,-2 3 21,-2 4 1,-3-2 429,-7 9 286,0 1 0,0-1-159,0 1 1,0-8 0,-2 5-70,-6-2 0,6 7 1,-5-3-221,4 6 0,3 2 1,3-1-1,2 1-85,2 0 0,2 0 0,-1-1 0,4 1 27,0 0 1,7 0 0,-4-3 77,4-4 0,3 2-78,0-10 0,-3-10 0,-4-11 0,-6-5-86,1-3 1,-8-2-1,6-3 1,-6-5-220,-2-1 1,7 6-1,1-4 1,-4 2-87,-1-1 0,-3 1-103,0 8 0,10 1 63,4 6 0,-2 4 0,3 13 38,2 4 1,-5 5 0,2 10 0,1-1 143,-3 1 1,0 0-1,-7 0 1,4 0 188,4-1 0,-9 1 0,6-3 359,0-4 243,-8 4 0,17-16-170,-4 4 1,4-5 0,3-4-1,0-5-167,0-8 0,2 3 1,3 0-1,2 0-156,-3 0 1,6-3 0,-3-4 0,-5 2-36,-7 3 0,2 1 0,-7-4 0,0 3-55,-4-3 0,1 5 1,-4 0-1,-5 0-90,-5 0 0,-14 7 1,0-2-1,-10 4 7,-5 3 0,0 10 0,-5 4 1,3 6 114,-3 1 0,5 8 0,0 3 0,3-1 174,4 1 1,10 4-1,5-4 1,3-1 114,4 1 1,7 4-1,10-5 1,12-2-136,8-5 1,7 1 0,9-18 0,5-2-353,3-3 1,-5-4 0,4-8 0,1-9-394,0-8 1,-8-9-1,3 4 1,-8-1-168,-6-6 1,1 5-1,-11-2 1,-5-3 12,-5-2 0,-12-3 709,2 1 0,-5-1 0,-2 1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7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44 182 7995,'-9'-22'-36,"4"0"345,-10 0 28,10 10 1,-4 5 0,9 17-28,0 12 1,0 2-1,2 10 1,3 0-51,2-1 0,3 4 0,-5 6 0,4 1-151,3-1 0,-7 1 1,5-1-1,0-1-64,4-6 1,-2 5 0,0-7 0,0 0-657,1-5 1,1-5 0,8-2 87,0 0 1,-1-10-1,4-5 1,1-7 148,3-7 1,8-5-1,-8-10 1,0 0 224,2 0 1,-7-7-1,5 0 1,-4 3 233,-4 1 1,-1 4-1,-6-1 1,-7 0 485,-4 0 1,4 0-145,0 1 1,-9 1 0,-13 6-175,-4 7 0,-10 11 0,0 6 0,2 2-14,3 5 1,-5 2-1,0 3 1,5 0 43,7 0 0,0-8 0,7 1-117,-2 2 0,7 2-112,-2 3 1,14-10 0,10-5 0,8-4-116,4-3 0,7 0 0,-5 0 0,3-3-151,5-4 1,-5 2 0,0-9 0,-3-1-290,-4 3 0,-3-7 398,-2 4-3,-10 5 1,-2 3 161,-10 14 0,0 6 0,0 8 0,0 1 209,0 0 1,2 0 0,5-1-94,8 1 1,4-7 0,3-3 0,2-2-93,5-6 1,-2-1 0,9-3 0,0-3-121,-2-4 1,5-12-1,-8-13 1,1 1-138,-1-1 1,-2-6 0,-7 1 0,-3-6-76,-4-8 0,2 3 1,-10-8-1,-2 0 81,-3 1 0,-2 4 0,0-5 0,-2 5 98,-5 10 1,2 7 207,-10 13 1,11 13-84,-4 16 1,6 6 0,2 25 0,0 4 85,0 6 1,2 4 0,3-5 0,2 6-106,-2 1 0,7-6 1,0 1-1,3-6 24,-1-8 1,1 3 0,4-10 0,-2-2-18,-2-3 1,-3-10-52,2 1 1,3-13-14,-9-2 1,-1-9 0,-7-13 0,0 0-92,0 0 0,2 1 0,3-1 0,5 0-64,2 0 1,2 0 0,8 1 0,0-1 129,0 0 0,-1 3 0,1 2 0,0 2 148,0-2 0,0 8 0,-1 1 23,1 6 0,0 2 1,-3 2 161,-4 6 0,2-3 1,-8 9-1,1 3 45,0 2 0,-1 3 0,-4 0 0,3 0-314,-4-1 1,-1 1 0,-1 0 0,3 0-88,2 0 1,1-8 0,-8 1-1456,0 2 695,0-8 1,2-2 0,3-14 831,2-7 0,10-15 0,-5-5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7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20 7969,'-22'-3'274,"0"-4"0,-7 5-278,0-6 0,2 8 1,13 10 121,7 12 1,4 2-1,3 12 1,3 3-216,4 2 1,-2 12 0,7 3-1,-3 2-314,-4 0 0,7-9 0,3 1 0,4-4-123,3-2 1,-7-10 533,-1-5 0,10-5 0,10-2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8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66 347 7969,'21'-7'93,"1"-1"0,-10-1 1,-2 4 1295,0-2-906,-8-1 1,5 8 0,-14 0-232,-7 0 1,1 10 0,-1 5 0,-3 4 40,-2 3 1,-1-1 0,3 1 0,5 0-110,3 0 1,1 0 0,8-1 0,0 1-58,0 0 0,0 0 1,3-3-208,4-4 1,0-6 0,13-9 0,6 0-78,6 0 1,-3-9 0,7-6-1,3-7-118,2-7 0,0 3 0,-5-11 0,-7-1 17,-4-4 1,-13-1 0,-5-3 0,-7-2 156,-7-3 1,-5 7-1,-13 10 1,-4 3 110,-7 4 1,2 3 0,0 5 0,3 4-113,4 8 0,5 7 0,5 7 0,5 8-204,3 4 0,-6 5 0,8 5 1,2 5-27,3 0 1,2 5-1,0-10 1,0-3 30,0-1 1,9-4-1,3 1 1,3-3 89,-1-4 0,3-5 0,10-10 0,2 0 211,-2 0 0,4-3 0,1-2 0,-1-4-42,0-3 0,6-3 0,-8-7 1,-3 3 385,-1 4 1,-4-4 0,1 7 300,0 0 0,-3 0 0,-2 7-191,-2-2 1,-10 2 0,2 12-1,-5 8-39,-2 4 0,0 3 0,0 2 0,0 3-172,0 2 0,0 7 0,-2-5 0,-3 1 37,-2-1 0,-3-2 1,5-7 548,-2 0-883,0-10 0,7-5 0,2-14 0,3-10-278,2-10 0,13 1 0,-1-10 0,8-3-117,-1-2 0,-2-3 1,1 1-1,-1-1 206,-2 0 1,4 11 0,-11 4 0,2 4 372,-3 4 0,-2 8 1,-4 6 105,6 5 0,-2 19 0,0 7 0,0 7 13,0 8 1,3 2 0,9 3-1,3-3-212,2-5 1,10 5 0,-3-4 0,5 1-157,2-1 0,1 1 0,0-9 0,-3-2-1218,-5-3 0,-5-9 1337,-9-1 0,-10-9 0,-2 5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8:08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22 219 8236,'-12'-10'383,"2"7"0,10 6 1,0 16-353,0 8 0,0 9 1,0-2-1,3 5 7,4 7 0,-5 5 0,6-3 1,-6 5-32,-2 3 1,0-8 0,0 3 0,0-7 34,0-8 0,0 3 1,0-10 10,0-3-39,0-11 1,0-8-1,0-14 1,0-10-12,0-10 0,3 1 1,1-11-1,6-1-69,2-4 0,-5-1 1,6-1-1,-4 1 34,-4-1 0,5 1 1,-1-1-1,1 1 28,0-1 1,-3 10 0,-5 5 0,3 5 39,3 2 0,6 8-8,-7-1 0,8 20 1,-6 2-1,1 13 50,0 9 0,0 4 1,-6 11-1,6 0 47,2-1 1,3 1-1,4-1 1,-2-2-40,-3-4 0,1 1 0,4-9 0,-2-2 7,-2-3 1,-3-2-1,5-3-38,-3-4 1,1-5 0,7-10 8,-1 0 0,-6-10 1,-1-7-1,3-10-134,3-9 0,-6-5 1,1-3-1,2-2-153,2-4 0,10-4 1,-2-4-1,-5 5 71,-6 0 0,-1 4 0,7-6 0,0 1 78,-1 6 1,-6 12 0,-3 7 0,0 7 107,0 7 1,-5 6-1,5 11 48,-2 5 1,-3 13-1,-7 14 1,0 4 109,0 8 1,0 3 0,0-3 0,0 2-92,0 3 0,0 7 0,0-7 0,0-5-64,0-7 0,0 2 0,0-5 0,0 3-253,0-3 1,3-5 0,2-9-681,2 0 0,10-3 479,-3-4 1,6-8-1,1-14 1,1-8 416,0-4 0,10-12 0,1-3 0</inkml:trace>
  <inkml:trace contextRef="#ctx0" brushRef="#br0" timeOffset="316">1329 197 8129,'-10'-12'1396,"8"4"-1165,-6 16 1,6 4 0,2 12 0,0 5-66,0 7 1,-2 8 0,-3 4-1,-3 5-81,4 3 1,1 0-1,3 2 1,0-7-44,0-5 0,0-3 0,0-2 1,0-4-32,0-8 0,3-12 1,4-3-22,7 3 1,6-7 0,1-3-17,1-5 0,7-2 0,0-2 0,-2-3-13,-3-2 0,5-3 0,3 5 0,-1-4-56,1-3 0,4 4 1,-5-4-1,1 3-74,-1 4 1,-2-5-1,-7 3 1,0 2-620,0 3 1,-1-6 266,1 1 1,-7-8 0,-3 6 0,-3-3 520,-4-5 0,7-3 0,0-1 0</inkml:trace>
  <inkml:trace contextRef="#ctx0" brushRef="#br0" timeOffset="566">2069 262 8104,'-22'-10'749,"8"8"601,-1-5-1145,10 4 0,-4 13 0,9 7 1,0 10-11,0 9 0,0 5 0,0 5 1,0 2-111,0 3 0,0 7 0,0-7 0,0-3-289,0-2 0,2-2 1,3-3-1,2-5-296,-2-7 1,0-4 0,2-4-324,8 1 0,-3-10 1,2-7 265,3-10 1,3-7 556,1-10 0,1-9 0,0-3 0</inkml:trace>
  <inkml:trace contextRef="#ctx0" brushRef="#br0" timeOffset="917">2004 240 8075,'-22'-2'340,"3"-5"292,4-8 1,-2 3-410,10-2 1,9 6 0,13-4 0,7 2-20,7 6 1,5-6-1,9 0 1,3 1-106,5-1 1,-3 0-1,8 5 1,-3-2-304,-4 2 1,-3 3 0,-5 2 0,-3 0-537,-1 0 0,-11 2 0,1 6 217,-10 6 1,-7 5 0,-10 3 0,-3 0 522,-4 0 0,-8 2 0,-11 3 0,-6 2 0,-2-3 0,5-2 0,-5 1 0,1 1 0,-1 3 0,7-5 0,-2-7 0,2 3-144,-2-3 1,5-3 0,-5 3 379,5-2 0,9-10 393,1 2 1,12-5-380,2-2 0,4-9 0,16-6 0,6-4-255,6-3 1,4 3-1,8 2 1,-1 2-602,1-2 0,-1-2 606,1-3 0,9 0 0,3 0 0</inkml:trace>
  <inkml:trace contextRef="#ctx0" brushRef="#br0" timeOffset="1149">2200 894 8061,'-22'9'-18,"0"3"0,0 8 1,3-3 210,5-3 1,4 1 530,10 6 0,2-1 0,6-6-450,6-6 0,8-6 0,7-2 0,7 0-113,5 0 1,5-17 0,5-5 0,7-4-1776,5-6 1614,2 8 0,1-17 0,-1 7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7:58.9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5640 664 9208,'-12'-10'377,"3"5"0,11-7-369,5 3 0,13-6 1,9 5-1,0 1-50,2-1 0,-4-4 0,7 4 1,0 0 74,-1 1 1,-6-8 0,2 4 0,-7-1-211,-8-1 1,3 1-1,-9-8 111,-4 0 1,-6 3-1,-10 4 1,-12 8 28,-8 5 0,-4 2 1,-8 2-1,1 5 53,-1 8 0,8 4 0,0 3 0,-3 2 108,-2 5 0,7-2 0,5 9 1,5 3 167,2 2 0,10-5 1,5 1-1,4-1-78,3-2 0,10-3 0,7-9 0,9 0-150,11 0 1,6-10 0,8-5 0,7-5-352,5-2 0,-5-9 1,0-6-1,3-4-653,2-3 1,-5-7 0,-3-2 939,-1-3 0,6-12 0,-4-10 0</inkml:trace>
  <inkml:trace contextRef="#ctx0" brushRef="#br0" timeOffset="233">6337 32 7887,'-7'-14'118,"0"-1"0,-8 13 0,8 2 0,2 12 283,3 7 1,2 13 0,0 7-1,0 7-174,0 4 0,0 13 1,2 0-1,3 7-283,2 1 0,10-4 1,-2-4-1,2-5-321,-3-7 0,5-12 0,-6-5-1474,-1-3 1472,-3-12 0,-11-11 1,-5-16-1,-8-6 379,-4-5 0,-3-13 0,0-4 0,0-5 0,1-3 0</inkml:trace>
  <inkml:trace contextRef="#ctx0" brushRef="#br0" timeOffset="534">6250 511 7887,'7'-14'-147,"1"-1"1,6 8 0,-4-5-1,2 2 419,5 6 1,-5 1 0,2 3 0,3 0-215,3 0 0,2 0 0,2 0 0,2 0-47,3 0 1,3 0 0,-6 0 0,6 0-172,2 0 0,0 0 0,2 0 1,-5 0-57,1 0 0,-8-2 1,5-3-1,-5-5 236,-2-2 1,-7 0 0,-3-5 224,-3 3 1,-4-1 228,-12-7 0,-5 8 0,-10 2-20,0 2 0,1 5 1,-1 10-154,0 2 1,0 10 0,3-2-103,4 4 1,-2 3 0,8 0 0,-1 2-57,0 5 0,3-5 0,7 5 0,0-5-240,0-2 1,0 0-1,0 0 1,0-1-375,0 1 0,10-7 0,4-3 0,6-3-2501,1-4 2972,11-2 0,2 6 0,9 3 0</inkml:trace>
  <inkml:trace contextRef="#ctx0" brushRef="#br0" timeOffset="665">7252 729 7887,'-15'0'612,"1"-2"513,-3-5 0,0 2 0,0-7-1005,2 2 0,11 0-120,-4 3 0,6-5 0,2-10 0</inkml:trace>
  <inkml:trace contextRef="#ctx0" brushRef="#br0" timeOffset="42081">305 1535 8102,'-22'0'0,"1"0"-75,-1 0 1,-7 0-1,-3 2 1,1 8-240,-1 12 1,3 0-1,10 9 1,2-2 511,3 0 0,6 10 1,-4-3-1,3 5 11,4 3 1,2 2 0,6 5 0,2 4-112,2 1 1,10 4 0,-3-6 0,6 1-50,1 6 0,-6-10 0,-1-5 1,3-10-68,3-5 1,-6-9 0,1-10 0,2-2-44,2-5 0,0-5 0,-2-8 0,-2-8 57,2-11 1,2-7 0,3-12 0,0-5-8,-1-7 1,-6-12 0,0-5 0,-1 0-31,-2 0 1,5 0 0,-10 5 0,-2-5-1,-2-3 1,-3 15-1,0 1 1,0 6 68,0 8 1,-3 9-1,-4 7 64,-8 8 1,3 7-57,-2 17 1,9 10 0,-2 4-1,4 6-23,3 2 0,8 2 0,1 2 0,1 6 62,0 2 1,6 4-1,-1 11 1,2 4 14,-3 3 0,6 2 0,-6 5 0,6-3-45,1-2 0,9-7 1,1 5-1,0-6-42,1-8 0,4-1 0,-4-15 0,-1-4-33,1-5 1,4-12 0,-7 0 0,0-10 11,2-10 1,-6-14 0,4-7 0,-5-7-31,-2-8 1,-8 2-1,1-9 1,-1-5-99,-2-7 0,5 2 1,-10-4-1,1 4 61,1 3 1,-6-1-1,4 6 1,-5 9 76,-2 15-13,0 9 1,0 27 0,0 15 0,0 16 76,0 10 0,0 5 0,0 5 0,0 5-16,0-1 0,0 6 0,0-8 0,3 3-6,4 4 0,-2-4 1,9 0-1,1-3-52,-3-5 1,7 8-1,-4-1 1,7 1-123,7-5 0,-5-12 0,7-5 0,1-5-418,4-10 0,-2 0 558,2-11 0,10-21 0,10-11 0</inkml:trace>
  <inkml:trace contextRef="#ctx0" brushRef="#br0" timeOffset="42565">1960 2014 8543,'-10'-12'-239,"1"-7"0,-8 6 147,2 1 0,8-7 0,-5 5 120,2-6 0,-4 6 0,4 2-20,-2 2 1,5 3 33,-8 7 1,8 0 0,-5 2-67,2 5 0,3 8 0,7 11 0,0 3 56,0-2 1,0 5 0,0-3 0,0-3-15,0-2 0,2-2 0,3 0 0,5-3 5,2-4 0,-5 2 0,8-10-32,2-2 1,2-3 0,3-2-108,0 0 0,-1-9 0,1-4 0,-2-3-12,-6-6 1,3 10 0,-7-15 87,2 0 0,-7 1 0,2 4-38,-5 0 0,1 10-1,4 5 0,3 14 0,7 8 1,-5 4-31,-3 3 0,8 7 0,-5 0 0,3 0-2,-1 2 0,3-6 1,10 1 110,2-9 0,10-7 0,-5-20 0,9-2 0</inkml:trace>
  <inkml:trace contextRef="#ctx0" brushRef="#br0" timeOffset="42981">2352 1404 8082,'-19'17'-139,"4"5"0,6 14 0,9 3 0,0 9 244,0 10 1,7 5 0,3 3 0,2-1 2,5 0 1,2-7 0,0-2 0,-2-3-108,-2-4 1,-1-6-1,6-6 1,-3-8 24,-3-5 0,-7-12-50,8-5 0,-8-7 0,5-7 1,-2-8-29,-5-4 1,-3-10 0,-2-2 0,0-6-81,0-9 1,7 3-1,1-8 1,-4 5 61,-1 2 1,-3 1 0,0 2 0,2 4-6,6 8 111,-6 5 0,17 14 1,-7 13 22,1 16 0,6 5 0,-7 13 0,3 1-32,-1 4 1,-2 8 0,5 1 0,-2-2-53,2-3 0,2-5 0,3-3 0,-1-4-147,1-2 0,2-1 1,3-7-1,4-2-1,3-10 1,0-7 0,5-7 0,0-6 172,7-6 0,-3-15 0,10-5 0</inkml:trace>
  <inkml:trace contextRef="#ctx0" brushRef="#br0" timeOffset="43348">3593 1818 7997,'-2'-22'0,"-5"3"-22,-8 4 1,-7-2-1,-4 10 1,-3 2-62,2 3 1,-7 9 0,0 3-1,-2 2 234,0 5 1,7 10-1,-5 2 1,2 0-26,6 2 0,4-7 0,5 8 0,5-3-61,2 0 1,3 0-1,7-7 1,0-1-36,0 1 1,10-7 0,4-3 0,8 0-82,7 0 1,-5-7-1,8 2 1,-3-5-19,0-2 0,7-7 1,-4-5-1,1-5-61,6-7 0,-5-5 1,2 0-1,1-5-66,-4 0 0,6-7 0,-10 5 0,-2-3 24,-3 3 0,-2 2 0,-3 7 134,-4-2 0,-6 12 134,-9 17 1,0 17-1,0 15 1,0 2 32,0 4 1,0 1 0,0 0 0,3-5-141,4-3 1,-2 5-1,9-7 1,3 0-174,3 3 0,1-15 1,4 2-1,1-7-74,3-7 1,0-12 257,-7-8 0,10-14 0,1-5 0</inkml:trace>
  <inkml:trace contextRef="#ctx0" brushRef="#br0" timeOffset="43597">4051 1187 7997,'-22'0'-419,"3"2"0,2 5 400,2 8 1,10 7 0,-4 7 0,1 9 160,1 11 1,0 6-1,9 13 1,3 5 35,2 6 0,13 6 1,-1 2-1,8-2-145,-1-5 1,8-3-1,2-9 1,3-3-63,-3-9 0,6-17 0,-6-13 0,7-6-303,8-6 1,-5-9 0,7 0 0,-2-12 331,0-15 0,10-10 0,-6-11 0</inkml:trace>
  <inkml:trace contextRef="#ctx0" brushRef="#br0" timeOffset="43963">4856 1796 7997,'-31'0'154,"-3"0"1,-9 0 0,-1 0 124,0 0 1,1 3 0,2 4 0,2 7-306,3 6 1,9 2 0,-2-1 0,7 1 95,8 0 0,2 9 0,7 6 0,-2 4-65,2 2 0,5-6 0,7-1 0,8 0-64,4-2 1,5-2 0,5-13 0,5-5-32,0-6 0,7-6 0,-5-2 1,8-2-70,7-6 1,-5-11 0,4-12 0,-4-3-59,-2-5 0,-3-2 0,-5-3 0,-7 1 43,-4-1 0,-6 1 0,-2-1 0,-5 1 98,-2-1 1,-13 1 0,-14-1 0,-9 3 172,-11 5 1,-4 6 0,-2 16-1,-1 7 52,1 4 0,-1 6 0,3 4 1,5 10-35,7 10 0,7 9 0,7 12 0,8 5-256,5 3 0,4-8 1,5 3-1,10-5-168,10-2 0,0-8 1,6-2-1,1-5 309,0-10 0,0 1 0,2-13 0,5 0 0,-7-7 0</inkml:trace>
  <inkml:trace contextRef="#ctx0" brushRef="#br0" timeOffset="44163">5336 1731 7997,'9'-22'-410,"-6"8"196,4-1 1,-14 13 412,-8 2 0,-4 9 0,-1 13 0,3 0-113,3 0 0,2 7 0,-3 0 0,6-3-267,-1-1 0,8-4 0,-6 1-103,6 0 1,4-10-129,6-5 0,4-7 412,9-7 0,11-15 0,2-12 0</inkml:trace>
  <inkml:trace contextRef="#ctx0" brushRef="#br0" timeOffset="44515">5771 1775 8054,'-22'0'-10,"8"7"1,2 2-1,0 1-282,-1 0 1,9 7 0,-4-3 484,6 6 0,2 1 0,2 1-248,6 0 0,-4-10 0,11-5 0,4-4-96,8-3 1,-3 0-1,8-3 1,-1-4-56,5-7 0,-2-6 0,3-2 0,-1 1 193,-2-1 1,4 0 0,-6 3 0,-1 2-27,1 2 0,-3 10 1,-7-2-1,-1 5 142,1 2 0,-3 2 0,-4 5 0,-5 8 183,-1 4 0,-6 3 0,4 2 0,-2 0-77,2-2 0,-4 5 1,4-13-1,-2 6-6,2 1 0,-2-6 0,9-3 0,3-2-108,3-5 0,1 4 0,1-1 1,0-4-336,0-1 0,9-6 1,5-1 239,6-4 0,1-18 0,1 1 0</inkml:trace>
  <inkml:trace contextRef="#ctx0" brushRef="#br0" timeOffset="45481">7927 1862 7947,'-7'-22'0,"-3"0"0,-2 0-184,-5 1 0,5 1 0,-3 3 0,1 3 162,2-3 0,-8-10 0,8-2 0,-2 2 78,-1 3 1,8 3 0,-8-1-1,-2 0-2,-2 0 0,-3 8 1,1 2 10,-1 2 1,-7 3 0,0 7-1,2 2 51,3 5 0,2 15 0,0 14 0,3 6-71,4 1 1,-1 3 0,8 2 0,3 3-48,3-2 1,2-3-1,0-5 1,0-3-62,0-1 0,10-18 1,4 0-1,8-6 5,7-9 0,-2-4 0,7-9 0,-1-13 2,1-12 1,10-14-1,7-6 1,-3-1-39,-2-6 0,-5 1 1,-2-3-1,-3 0-83,3-5 0,-8-2 1,-4 2-1,-8 1 3,-4 1 0,-10-9 0,-1 17 0,-8 5 142,-11 5 0,-4 6 0,-5 6 1,-5 7 74,-8 5 0,6 12 0,-1 5 1,3 4 204,0 3 1,0 3 0,7 4 0,3 7-30,5 6 1,4 4 0,10 5 0,0 10-92,0 9 1,2-2 0,6 7-1,6 0-76,5 6 1,6 1-1,1 0 1,6-4-135,2-3 0,-1 5 1,6-7-1,-3-2-192,3-3 1,2-10-1,3-2 1,-1-5-246,1-10 0,-8 1 519,1-13 0,-1 0 0,7-7 0</inkml:trace>
  <inkml:trace contextRef="#ctx0" brushRef="#br0" timeOffset="45679">8297 1317 7947,'-22'-7'370,"1"0"0,-1-1 0,2 11-405,6 4 0,4 8 0,10 11 0,0 6-53,0 2 0,0-5 0,3 7 0,1 3 26,4 2 0,9 0 1,-3-2-1,3-6-16,-2-1 0,4-3 0,-7-7 0,3-3-542,-1-4 1,-7-6 619,8-9 0,-1-9 0,8-3 0</inkml:trace>
  <inkml:trace contextRef="#ctx0" brushRef="#br0" timeOffset="45829">8123 947 7947,'-22'2'65,"0"6"-76,1 6 0,8 15 0,6 8 1,5 4-432,2 2 0,9 10 1,6 3 441,4 0 0,22 7 0,5-8 0</inkml:trace>
  <inkml:trace contextRef="#ctx0" brushRef="#br0" timeOffset="46180">8863 1361 7947,'-9'-20'148,"-6"3"1,-4 5-28,-3 3 1,-7 1 0,-3 8 0,-1 0-239,-6 0 0,-2 0 1,-3 3-1,3 2 186,5 2 1,-3 7 0,8-4 91,-3 2 1,10-5-221,2 8 1,10-8-1,14 5-5,5-2 0,8 5 1,11-6-1,6 1 23,2 0 0,-5 4 0,7-4 0,0-1 21,-2 1 1,7 7 0,-4-5 0,1 3 18,-1-1 1,1 1 0,-9 4-1,-2-2 5,-3-2 1,-4-1-1,-6 8 1,-7 2-7,-4 5 1,-3-5 0,-3 5 0,-6-7-31,-13-7 1,-2 2-1,-10-10 1,2-2-152,6-3 1,2-4-1,2-6 1,2-9 182,6-9 0,-15-18 0,5-11 0</inkml:trace>
  <inkml:trace contextRef="#ctx0" brushRef="#br0" timeOffset="46362">8820 991 7947,'0'-22'-63,"0"10"0,7 4 0,0 16 0,1 6 259,1 6 1,1 11 0,7 5 0,-3 8-127,3 7 0,3-3 0,1 10 0,-1 3-159,-6 2 1,6 4 0,-8 3-1,0 1-173,-5-8 1,-5-8 0,-2-11 0,-2-1-134,-5 1 0,2-10 0,-10-8 395,-1-9 0,-4 3 0,-2-8 0</inkml:trace>
  <inkml:trace contextRef="#ctx0" brushRef="#br0" timeOffset="46511">8842 1600 7947,'9'-21'221,"1"-1"0,7 2 0,-3 3-129,3 3 0,3 2 1,4-5-1,2 2-268,3-2 1,20-2 0,-1-3-1,8 1-26,2-1 0,0 7 0,7 3 0,-2 2 202,-5 6 0,5 1 0,-7 3 0</inkml:trace>
  <inkml:trace contextRef="#ctx0" brushRef="#br0" timeOffset="46678">9473 1970 7889,'-27'-19'380,"6"5"470,4 4 1,7 10 0,12 0-851,18 0 0,11-10 0,13-2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9:09.07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66 707 9122,'-14'-29'0,"-1"0"-62,-2 3 0,8 1 1,1 4 763,6-1 1,2 7-1,2 3 1,6 2-156,6 6 0,6-6 0,1 3 0,1 2-423,0 2 1,0 3 0,-1 0-1,1 0-217,0 0 0,2 0 0,3 0 0,4 0-194,3 0 1,-7 3-1,4 2 1,1 4-76,4 3 0,-2-4 0,0 6 0,0 1 462,-1-3 0,4 7 1,6-7-1</inkml:trace>
  <inkml:trace contextRef="#ctx0" brushRef="#br0" timeOffset="334">1743 315 8656,'-22'-31'-69,"1"4"0,-4-7 1,1 3 48,2 4 0,-4 13 1,11 6-1,-4 6 116,-3 2 1,0 0 0,1 2 0,-4 3-37,-4 3 1,3 11 0,-11 0 0,1 8 90,2-1 0,0 1 0,8 0 1,-3 2-88,2-3 0,5 8 1,5 0-1,5 2-73,3 1 0,1-1 0,8 5 0,0-2 23,0-3 1,5-7 0,7 5-1,12-3-184,8-4 1,4-3 0,8-2 0,2-3-187,5-4 1,-3-5 0,10-10-1,0 0-101,-2 0 0,4 0 0,-9 0 456,-3 0 1,-2-20 0,-2-4-1</inkml:trace>
  <inkml:trace contextRef="#ctx0" brushRef="#br0" timeOffset="784">2331 337 8394,'-22'-19'-292,"0"4"1,8 5 0,-1 10 0,-1 0 610,-4 0 1,6 0 0,-1 0-1,-2 3-307,-2 4 0,-3 5 1,0 10-1,1 0 63,-1 0 0,0 2 0,0 2 0,0 3-1,1-2 0,9 4 0,4-2 1,6-2-26,2-3 1,0-2-1,2 0 1,6-3 3,6-4 0,8-3 0,7-7 1,5 2-48,0-2 1,7-5 0,-7-5 0,2-5-133,0-2 1,-2-2 0,2-6 0,-7 3-108,-4 3 0,-4 7 0,1-8 0,0 1 74,0 1 0,-10-6 0,-5 5 64,-5-6 0,-2-2 0,-2 3 156,-5 5 1,2 4-1,-10 10 1,-1 0 46,-4 0 1,6 10 0,-1 2 0,1 2 61,2 1 0,-1 2 1,9 9-1,-4 3-124,3-2 1,3-3-1,4-2 1,6 0-101,6-1 0,6 1 0,4 0 0,2-3-153,3-4 1,10 2-1,-3-10 1,8-2-138,7-3 1,-5-2-1,7 0 1,-2 0 16,0 0 1,-8-9 326,-7-6 0,1-14 0,6-5 0</inkml:trace>
  <inkml:trace contextRef="#ctx0" brushRef="#br1" timeOffset="1650">3028 533 8538,'0'-22'-333,"0"0"0,0 1 0,-3-1 498,-4 0 0,-5 0 161,-10 1 0,3 6 0,2 3-150,3 2 0,6 3-217,-6 7 1,9 2-65,-2 6 0,7-3 0,7 9 88,7 3 0,8-5 1,5 0-1,4-2 5,3-5 1,0 4-1,5 1 1,-5 0 16,-3-1 0,5 8 0,-4-2 0,-1 2 15,1-3 0,-3 6 0,-7-6 0,-3 6 1,-5 1 1,-4 8-1,-10 0 1,-2 0 28,-6 3 1,-11-8-1,-12 8 1,-3-3 48,-5 0 1,0-8 0,1-9 0,4 1-34,2-1 0,3-8 0,7 4-108,1-6 1,9-12 0,4-4-1,6-5-157,2-3 0,10-2 0,7-3 0,7-2 73,5 2 1,2 1 0,-4 2 0,4-1 112,3 6 0,-7 2 0,4-5 0,1 1 7,4-1 1,3 2-1,-1 3 1,-1 3 76,1-3 1,1 5 0,-3 0 0,-7 0 14,-4 0 1,-11 7 0,-2-5 102,-2 0 1,-5 8 0,-12-5-147,-8 4 1,-4 3-1,-3 0 1,0 0 19,0 0 1,-2 3 0,-3 2 0,-2 4-1,3 3 0,9 3 1,5 7-1,0-1-48,0 1 0,7 0 0,-2 0 0,4 0-40,3-1 0,3-1 0,4-3 0,7-3-14,6 3 0,11 0 1,5 0-1,6-5-241,1-2 1,1-3 0,2-7 0,2 0-77,3 0 1,2-2 0,-5-6 0,3-6 55,-2-6 0,-3 6 1,-5-1-1,-5-2 300,-7-2 0,-7-3 0,-5 1 0,-5-1-1,-2 0 1,-3 0 0,-7 0 55,0 1 1,-10-1-1,-4 0 245,-6 0 1,1 8 0,2 2 0,2 2 207,-1 5 0,-6 3-321,-7 2 0,5 0 1,-6 2-1,6 5-84,3 8 0,1-3 0,6 3-106,6 2 0,6 2 1,2 3 47,0-1 1,12-6 0,7-3 0,10 0-47,5 0 0,10-7 0,7 5 1,-1-3-73,4 0 0,-8 1 0,7-6 1,-2 3 88,0 2 1,-1 8 0,-9-6 0,-4 1 363,-8 0 1,0 7-294,-7-3 1,-10 5-1,-27 1 1,-14-3-9,-10-3 0,-7-7 0,-4 6 0,-8-1-163,-5 0 1,5-5 0,2 5 0,5-2-535,10-5 1,7 4 0,12-1-113,1-4 0,11-1 0,10-3 730,12 0 0,17 10 0,5 2 0</inkml:trace>
  <inkml:trace contextRef="#ctx0" brushRef="#br1" timeOffset="2051">5750 620 8538,'0'-24'-159,"0"-3"0,0-2-747,0 3 1,0 9 1290,0 2 0,-2 10 0,-6 0 0,-9 10-289,-9 10 1,-8 4-1,-10 5 1,1 3-14,-1 2 0,10 3 1,5-6-1,7 3 33,8-2 0,4 4 0,10-2 0,0 0-15,0 3 0,10-8 0,7 3 0,7-8 42,5-5 1,10-9 0,-3 3-1,8-6-121,7-2 1,2-2 0,7-3 0,-2-7-104,3-8 1,-6 3 0,1-14 0,-3 2 22,-4 0 0,-13-8 0,-9 6 0,-10-3 15,-10-5 0,-7 6 0,-10-4 1,-12 1 55,-11 2 1,-11 3 0,-7 9 0,-5 0 9,1 0 1,-6 8-1,8 2 1,0 2-48,0 5 1,9 3-1,10 7 1,3 7-187,4 9 0,13 9 0,6-1 0,6 7-104,2 5 1,10-5 0,4-2 0,8-2-106,7-6 0,15 6 0,14-6 419,5-6 0,12 1 0,2-8 0</inkml:trace>
  <inkml:trace contextRef="#ctx0" brushRef="#br1" timeOffset="2383">7057 250 8538,'-32'-44'-256,"8"10"0,-5 5 0,5 5 458,2 2 1,0 10-118,0 5 1,-2 7-1,-2 5 1,-4 5-78,4 2 0,2 2 0,2 8 0,0 0 169,0 0 1,3-1 0,4 1 0,8 0-69,5 0 0,2 2 1,2 2-71,5 4 0,8-1 0,12-10 0,4-2-14,3-3 0,-5-2 0,5 5 0,0-5-69,0-2 0,-8 0 0,3-5 1,-7 4-285,-7 3 1,1-4 0,-8 6 33,-3 3 1,-13-5-1,-9 3 1,-9 2-49,-11 2 0,-4-4 1,-2-1-1,2 1 342,4-3 0,-4 5 0,7-10 0,0 0 0,5 3 0,-4-8 0,-1 8 0</inkml:trace>
  <inkml:trace contextRef="#ctx0" brushRef="#br1" timeOffset="2834">7078 97 8577,'-2'-21'0,"-3"-1"-1001,-2 0 0,0 8 1500,7-1 1,0 13-296,0 2 0,-3 7 1,-2 10-1,-2-3 18,2 3 1,-7 3-1,0 1 1,-3 1-36,1 0 1,7 7 0,-8 2-1,1 3-76,2 5 0,-5-5 0,7 0 1,0 0-51,1 0 0,-8 2 0,5 7 0,-1 1-137,6 0 0,-2-1 0,1 1 0,3 2-6,3 4 1,2-6-1,2 2 1,6-7-62,6-1 0,-2-4 0,3 0 1,2-2-110,2-6 1,3-4 0,0-5 0,-1-3-418,1 3 0,0 0 669,0-2 0,0 4 0,-1-7 0</inkml:trace>
  <inkml:trace contextRef="#ctx0" brushRef="#br1" timeOffset="3032">6469 729 8517,'-22'-22'0,"2"0"0,3 1 0,3-1 0,9 7 0,0 3 0,13 3 0,13 4 0,11 2 0,11 3 0,3 0 41,5 0 1,5 0 0,9 0 0,0 0 268,1 0 0,2 0 0,2 0 0,5 0-369,2 0 0,-7 0 1,3 0-1,-3 0-724,3 0 783,-15 0 0,14 0 0,-16 0 0</inkml:trace>
  <inkml:trace contextRef="#ctx0" brushRef="#br1" timeOffset="3749">8450 337 8398,'0'-22'-524,"3"8"1,1-1 677,4-2 0,-1-2 0,-5-3 1,3 0 204,3 1 0,-1 6 0,-7 1 0,2-3-119,5-3 1,-4-2 0,4 1-171,-4-1 1,-3 7-1,-3 3-88,-4 3 1,-5 1-1,-10 8 1,-2 3-200,-5 4 1,2 5 0,-7 7 0,3 1 109,4 2 1,3-8-1,2 10 1,3-7 45,4 0 0,6 3 1,9 1-1,0 1 49,0 0 1,0 0 0,5-1 0,7-1 122,9-6 0,8 6 0,0-6 0,8 6-1,4 1 1,5 1-1,2 0 1,3-3-30,-3-4 0,1 4 0,-3-4 0,-3 4 15,-9 3 0,-7-8 1,-8 1 103,-4 2 0,-8-8 0,-17-1-63,-11-6 1,-11-2 0,-11 0 0,-1 0-185,0 0 0,-6 0 0,-1 0 0,2 0-321,3 0 1,3 0 0,2 0 367,4 0 0,6 0 0,9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9:37.35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390 153 15852,'-9'-32'-3006,"-6"10"2649,5 1 1,1 21 211,9 0 0,7 9 0,3 13 0,2 0 45,5 0 1,-5-1 0,0 4-1,-2 1 21,-6 3 0,6 8 0,-3-6 0,1 0-53,1 1 0,-6-1 1,6-4-1,-1 2-50,-1-2 1,0-3 0,-4-2-1,1-1-508,4 1 0,1-7 0,-1-3 84,6-3 1,-2-4 604,3-12 0,-1-15 1,8-12-1</inkml:trace>
  <inkml:trace contextRef="#ctx0" brushRef="#br1" timeOffset="522">107 87 8490,'-34'-22'-448,"3"3"0,11 2 310,6 3 0,7 9 0,14-2 219,7 4 1,16 3 0,6 0-1,5 3 54,3 4 0,1-5 0,4 6 0,7-4-95,6 4 0,-8-6 0,11 5 0,-2-4-47,0-3 0,9 7 0,-1 0 0,-6-2-16,-5-3 1,-11-2-1,-1 0 1,-9 0-60,-10 0 0,-15 3 54,-6 4 0,-18-4 0,-12 6 1,-12 1 23,-7 4 1,-5-1 0,-2 1-1,-5 1 5,-3-3 0,8 5 0,-3-8 0,5 3-2,2 5 1,1-5 0,2 1 0,4-1-25,8 0 1,0-5 0,5 8-14,5 1 1,11-3 0,6-1-1,12 0 2,11 0 0,16-5 0,1 5 0,11-2-1,9-5 1,5 0-1,2-1 1,0 6 16,1 2 0,-3-5 0,-3 8 0,-4 2 25,-3 2 1,-2 3-1,-10 0 1,-5 0 62,-7-1 0,-7-6 0,-7-1 47,-8 3 1,-10 0 0,-9 0 0,-12-5 117,-7-2 0,-8 4 0,-9-4 0,-6 0-122,-1 0 1,-3-3 0,-5-7 0,2 0-70,3 0 1,3 0 0,-4 0 0,9 0-216,4 0 1,2 0 0,3 0-1,5-3-546,7-4 0,14 2 302,8-9 1,14 9 0,10-2 416,10 4 0,16 3 0,13 0 0</inkml:trace>
  <inkml:trace contextRef="#ctx0" brushRef="#br1" timeOffset="968">1740 414 8490,'-7'-34'-196,"0"5"1,-10 5 0,2 2 195,-4 0 1,-3 10-1,1 5 1,-4 4 102,-4 3 0,3 10 0,-8 5 1,0 4 23,0 3 1,5 7-1,-5 0 1,3 0-5,4 2 1,10-6-1,5 4 1,2-5-101,6-2 0,4 2 1,7 2-37,7 3 0,8-7 0,5-10 0,4-2 1,3-5 0,2-3 0,10-2 0,3-2-201,1-5 0,1 2 0,-7-7 0,-1 0-96,1-1 1,-3 1-1,-5-5 1,-7 3-49,-4-3 0,-6-2 0,-5-3 334,-6 0 1,-8 0 0,-8 3 0,-6 2 18,-5 2 1,-3 11-1,0-4 1,0 6 121,1 2 1,-1 0-1,2 2 77,6 6 1,-3 4 0,10 9 65,2 1 1,5 0 0,7 0-159,8 0 1,4-3-1,3-2 1,2-3-184,5 3 1,2-7-1,8 0 1,-3-3-149,3 0 1,2 0-1,0-7 1,-2-2-196,-3-5 0,-9 2 423,2-10 0,5-9 0,0-10 0</inkml:trace>
  <inkml:trace contextRef="#ctx0" brushRef="#br1" timeOffset="1166">2132 327 8490,'-12'-22'-348,"-5"8"1,8 1 202,-3 4 0,9 1 0,3 8 418,12 0 0,8 3 0,1 4 0,4 8-165,4 4 0,-3 5 0,8 3 1,0 4-121,0 3 0,-8-5 0,6 5 0,-1 0-56,6 0 0,-6-5 0,1 2 0,-3-4-189,0-8 0,7-4 0,-7-1 1,-2-6-14,-3-6 0,-2-12 0,-1-4 0,-1-8 270,-6-7 0,3-12 0,-10-10 0,1-9 0,-8 4 0</inkml:trace>
  <inkml:trace contextRef="#ctx0" brushRef="#br1" timeOffset="1350">2720 109 8490,'-12'10'-530,"0"-5"0,7 9 771,-2 3 1,-3 5-1,6 7 1,-6 7 95,-2 5 0,7 15 0,-5 9 0,1 13-188,-6 6 0,3 3 0,-3-2 0,1-5-266,2-7 0,-5-15 0,10-10 0,2-9-160,2-10 0,3-12 29,0-3 1,3-16 0,2-1 0,2-6-455,-2-8 0,4-10 702,-1-2 0,18-10 0,-2 6 0</inkml:trace>
  <inkml:trace contextRef="#ctx0" brushRef="#br1" timeOffset="1651">2938 523 8199,'22'-29'-254,"0"0"0,-1 2 0,4 10 1,1 3 545,3-3 1,10 5-1,-5 0 1,2-1-205,0 1 1,-9 5 0,2-5 0,-7 0-22,-8 0 0,-2 5 0,-7-8-63,3-2 1,-4-2 0,-11-3-135,-7 0 1,-6 10 0,-4 2-1,-3 3 92,-2 0 0,-7 2 0,5 10 1,-3 5 110,-5 2 0,5 2 0,0 10 1,3 3 107,4 2 1,6 2 0,4-2 0,4 8-80,4 4 1,2-5-1,7-2 1,2 0-97,5 0 0,13-5 0,11 5 1,5-5-256,10-10 1,0 0-1,12-11 1,5-3-318,7-3 0,-2-4 0,7-6 566,0-6 0,3-25 0,9-7 0</inkml:trace>
  <inkml:trace contextRef="#ctx0" brushRef="#br1" timeOffset="1951">3983 131 8437,'-9'-22'-2,"-3"0"0,-10 0 1,0 1 69,0-1 1,-2 10-1,-3 5 1,-4 4 76,-3 3 1,5 3 0,-7 4 0,-3 7-199,-2 6 0,0 1 0,2-1 0,8-3 73,6-3 1,1 1-1,17 7-7,2-1 0,8-1 1,9-3-1,12-3 59,7 3 0,6 2 0,6 3 0,1-2 12,-1-6 1,8 5 0,2-4 0,1 4-15,-1 3 1,5-7 0,-7-1 0,-3 3-1,-2 2 1,-5 3-1,-5-2 1,-7-3-55,-4-3 0,-16 1 0,-11 6-59,-17 1 0,-23-7 0,-18-1 0,-10 1-168,-10-3 1,-5 5-1,1-8 1,1 1-914,3 0 1124,10 7 0,-5-5 0,10 10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9:34.47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1 958 11270,'0'-21'-528,"0"-1"-34,0 0 0,2 7 0,5 1 645,8-3 0,4 7 1,3 3-1,2 5-95,5 2 1,-2 0 0,7 0 0,0 0-53,-1 0 1,-3 0 0,3 0-1,1 0-85,0 0 1,-5 0 0,7 0 115,3 0 0,2 9 0,3 3 0</inkml:trace>
  <inkml:trace contextRef="#ctx0" brushRef="#br0" timeOffset="664">1068 523 8957,'0'-41'-732,"0"4"1,-8-1 0,1 9 1150,2 2-292,-7 12 1,10 8 0,-5 14-67,4 8 0,3 7 0,0 4 0,3 6 71,4 2 0,-5 2 1,8 8-1,-3-1-49,0 1 0,10-1 0,-5 1 0,3-1-39,0 1 0,-3-1 0,5-1 0,-3-6 15,3-7 1,2-5 0,3-2 31,0 0 0,0-10 0,-1-5 13,1-5 1,0-14 0,-3-9 0,-2-11-59,-2-2 1,-8-7 0,5 2-1,-2-7-156,-5-4 1,-3-1 0,-2 7 0,0-2-70,0-5 1,-2 5-1,-6-4 1,-6 4 106,-5 2 0,-1 1 1,3-1-1,3 3 34,-3 5 1,-3 4 105,-1 10 41,9 1 0,2 11 0,12 10-65,6 12 0,11 0 1,12 0-1,3 0-20,5 0 0,2 3 1,3 7-1,-1-1-14,1 1 1,7 0 0,-1 0 0,-1 0-18,-3-1 1,-5-6 0,-2-3 0,-5 0 33,-3 0 1,5-7 0,-4 2 0,-1-4-23,1-3 0,-3 0 1,-8 0-1,1 0-38,0 0 0,-3-10 0,-2-5-27,-2-4 1,-10-3 0,2 1 0,-5-1-151,-2 0 1,0-2 0,0-3-1,0-2-49,0 3 0,-2 1 0,-5 4 0,-5-1-18,-1 0 1,-6 0-1,5 3 272,-6 4 0,-2-14 0,1 5 0</inkml:trace>
  <inkml:trace contextRef="#ctx0" brushRef="#br0" timeOffset="1432">2919 479 9445,'-3'-34'0,"-4"3"-267,-7-1 1,1 11 0,1-6 0,0 8 348,0 2 0,-2-5 1,-8 15 3,0 2 0,8 2 0,-1 3 0,-2 0 35,-2 0 1,-3 8 0,0 4 0,0 5 57,1 7 1,6 3 0,1-6 0,-1 4-68,3 4 0,0-5 0,7 5 0,-2-3-65,2 3 1,3-4 0,2 4 0,2-5-43,5-2 1,3-8 0,7-2 0,-3 0 40,3 0 0,10-7 1,2 3-1,0-6-70,2-2 0,-4 0 0,7-2 0,-3-3-111,-4-3 1,-3-8-1,-2 1 1,0-4-167,-1-3 1,-1 0-1,-3 0 1,-5 1-19,-2-1 1,-3 0 0,-7 0 229,0 0 1,-3 3-1,-1 2 1,-6 5 40,-2 2 0,5 3 0,-8 10 0,0 4 109,3 7 0,-5 6 1,8 1-1,-1 1 39,0 0 0,3 0 0,7 0 0,0-1-42,0 1 1,3 7-1,4 0-97,7-2 0,6-5 0,1-5 0,4-5-50,4-3 0,-3-1 0,11-6 0,-1 3-233,-2 2 0,7 0 1,-7-9-1,0-5 322,-5-8 0,5-4 0,-1-3 0</inkml:trace>
  <inkml:trace contextRef="#ctx0" brushRef="#br1" timeOffset="1613">3354 501 8534,'-14'0'-128,"-1"0"162,-2 0 0,0 10 1,3 4 27,7 6 1,7 1-1,4 1 1,6 0-7,2 0 0,3 2 0,6 2 0,1 4-119,0-4 0,0-4 0,0-5 0,-1-5-79,1-2 1,-7 4 0,-1-4-978,3 2 1119,2-7 0,3-5 0,0-12 0</inkml:trace>
  <inkml:trace contextRef="#ctx0" brushRef="#br1" timeOffset="1797">3202 131 8534,'-3'-22'0,"-1"0"-449,-4 0 1,3 10-1,13 5 1,6 5 286,6 2 1,4 9-1,2 6 1,3 4 111,-2 3 1,4 7 0,-1 3 0,-4 1 28,-2 6 1,-2-5 0,0 2 0,0 1 20,-1-4 0,1 6 0,0-10 0,0-2 0,9-3 0,3-2 0</inkml:trace>
  <inkml:trace contextRef="#ctx0" brushRef="#br1" timeOffset="2333">3768 457 8518,'0'-21'-101,"0"9"1,2 4 0,6 16 133,6 6 0,1 5 0,4 3 0,5 0 86,0 0 0,3 7 0,0 0 0,2-3-1,-3-1 0,6-6 0,-3-2 1,-3-3 16,-1 3 1,-4-7-1,1-3 1,0-4 22,0-3 0,0-3 0,-3-4-138,-5-7 1,-4-6 0,-10-2 0,0 1-205,0-1 1,0-7 0,0-3 0,-2 1-161,-6-1 1,4 1 0,-9 4 0,1-2-80,0 3 0,7 9 0,-4 5 138,-1 2 1,8 5 0,-6 12 0,6 8 281,2 4 1,0 10 0,0 3 0,0-1 12,0 1 0,10 4 0,4-5 0,6 1-24,1-1 0,1-2 1,0-9-1,0-3 29,-1-3 1,8-9 0,3 2 0,2-4 36,4-3 1,1-3 0,0-4 0,-3-7-11,3-6 0,0-4 0,-1-3 0,-4-4-32,-2-3 1,-1 5 0,-4-7 0,2-1 415,-3 4 0,-4-9 1,-5 9-1,-5-4-371,-2 1 1,-3 9-1,-7-2 1,-2 8-182,-6 6 0,-4 5 0,-12 10 0,-5 0 133,-7 0 0,-8 17 0,-4 7 0,-3 8 178,3 7 1,-3 9-1,5 3 1,7-3 93,5-2 0,5-2 0,10-1 0,4-2-171,8-4 1,10 1-1,11-8 1,15-1-190,10 2 0,7-9 1,5 2-1,7-10-268,5-4 0,4-3 349,6-7 0,14 0 0,12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9:49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1034 8259,'-22'-10'83,"3"-4"1,2-6 266,2-1-338,11 8 0,-4 4 0,16 9 0,6 0-47,5 0 1,3 2 0,2 3 0,3 2-8,2-2 1,10 5 0,-5-3 0,2-2-192,0-3 1,3 1 0,9 2 0,3 2-664,-2-2 896,6-3 0,1 8 0,9 2 0</inkml:trace>
  <inkml:trace contextRef="#ctx0" brushRef="#br0" timeOffset="280">1435 642 8466,'-22'-19'-10,"1"-8"0,1-5 272,6 3 15,-6 5 1,18 15-263,-5 9 1,4 12 0,3 14 0,0 6 121,0 2 0,7 2 0,3 7 0,2 3-82,5 5 1,-5 2 0,3 8-1,-1-5-258,-2-3 0,8 0 1,-8-5-1,2 1-91,1-8 1,-10 0-1,4-12 1,-1-2-212,-1-3 1,3-12-1,-6-7 505,4-10 0,-1-17 0,-7-12 0</inkml:trace>
  <inkml:trace contextRef="#ctx0" brushRef="#br0" timeOffset="479">1130 468 8253,'-7'-22'-257,"0"0"0,2 10 0,12 5 0,10 4 388,10 3 0,16-7 1,15 0-1,5 0-3,3-3 0,9-2 0,7-10 0,5 0-71,0 0 1,3-7 0,-15 0 0,-3 3-103,-4 2 1,0 2 0,-18 0 0,-4 3-506,-7 4 1,-7 5 549,-11 10 0,1 0 0,0 0 0</inkml:trace>
  <inkml:trace contextRef="#ctx0" brushRef="#br0" timeOffset="680">1413 794 8253,'-21'12'-262,"6"-2"1,1-10-144,-3 0 1,9 0-1,8-2 562,12-6 1,17 6 0,8-8 0,6 1-58,8-6 0,-5 3 0,5-2 0,-5-1-76,-3 3 1,1-7-1,0 6 1,-1-1-200,1-1 1,-8 11-1,0-6 175,3 0 0,-8-2 0,1-10 0</inkml:trace>
  <inkml:trace contextRef="#ctx0" brushRef="#br0" timeOffset="897">1544 1165 8253,'-22'0'0,"0"0"724,1 0-614,-1 0 0,19 0 1,13 0-1,14 0-185,13 0 1,6-8 0,8-1 0,7-1 33,5 0 1,2-7 0,1 5 0,-1-2-221,0-1 1,-7 3-1,0-5 1,1 3-400,-4-3 0,3 5 660,-14-3 0,4-9 0,-14-10 0</inkml:trace>
  <inkml:trace contextRef="#ctx0" brushRef="#br0" timeOffset="1198">2502 729 8253,'-31'-10'-247,"7"1"0,-8-8 1,1 5 402,-6 2 1,3 3 0,1 7-1,-1 0-104,0 0 0,7 7 1,-2 3-1,5-1 30,2 1 0,3 7-64,4-3 0,6-1 0,13-1 0,9-3-29,8-4 1,16 5-1,-1 0 1,5-1 9,3 1 0,-1 4 0,1-4 0,-1 2 30,1 5 0,-8-5 0,0 3 0,1 2 32,-3 2 0,4-4 0,-9-1 0,-4 3 21,-9 2 1,-6 3-1,-10 0 1,-2 0 30,-6-1 0,-6-1 0,-15-3 1,-10-3-73,-9 3 1,2 0-1,-5-2 1,5-8-269,2-5 0,3 6 0,5-1-401,7-2 0,15-13 0,6-9 628,6-9 0,12-8 0,2-10 0</inkml:trace>
  <inkml:trace contextRef="#ctx0" brushRef="#br0" timeOffset="1665">2829 424 8244,'-3'-19'37,"-4"4"0,5 8 0,-3 14 0,10 10 119,9 10 1,6 9 0,1 13 0,4 1-217,4-1 0,-5 4 0,5-2 0,-5 0-44,-2 2 0,-3-7 1,-4 2-1,-8-7 30,-5-4 1,-2-11 0,0 3 0,-2-5-124,-5-2 1,-5-7-1,-13-3 1,-1-2-54,-3-6 1,-8-1-1,8-3 1,3-3 153,2-4 1,-3-5-1,3-12 1,4-3 95,1-2 0,9-7 0,3 7 0,5 2 128,2 3 1,2-3-1,5 3 1,8 5 144,4-1 1,3 4 0,2-1 0,5 5-96,8 2 0,4-5 1,2 6-1,1-1-89,-1 0 1,3 1 0,3 4-1,2-5-55,-3-2 0,-2 7 1,-3-5-1,-1 3-150,-6 0 0,-5 0 80,-9 7 89,0 0 1,-12 9 0,-8 6 0,-7 7 53,0 7 1,-4-3 0,1 8 0,4 0-65,1 0 0,-4 0 1,0 5-1,2-6-72,2-1 0,3-3 0,0-7-920,0-1 130,0 1 819,10 0 0,2-20 0,10-4 0</inkml:trace>
  <inkml:trace contextRef="#ctx0" brushRef="#br0" timeOffset="1829">3460 206 8194,'-36'-41'147,"0"5"1,12 4-209,2 11 0,12 11 1,20 10-1,9 15-214,8 11 1,9 6 0,-7 6 0,0-1-345,3 1 0,-8 3 619,5 3 0,5 0 0,0-1 0</inkml:trace>
  <inkml:trace contextRef="#ctx0" brushRef="#br0" timeOffset="2380">3983 533 8135,'-22'-2'-74,"0"-6"58,1 6 0,9 2 0,4 17 0,6 7-20,2 5 0,2 7 0,3-4 0,2 2 116,-2 4 0,5-4 1,-3 3-1,-2-1 32,-3-2 0,-2 4 0,0-8 58,0-4 0,3-4-80,4-8 1,-2-6-1,7-16 1,0-9-190,0-9 1,3-1 0,4-9 0,-2-3 74,-2-2 1,-1 5-1,8 0 1,0-1-25,-1 3 0,1-4 0,0 9 0,0 4-222,-1 8 0,9 1 0,-1 8-408,-3 3 1,-2 5 893,-2 8 1,-10 4 0,-4 12-1,-4 3 1,1 2-4,2-3 0,1 6 1,-8-3-1,0-3-45,0-1-1,0-4 1,0 1 107,0 0 0,0-8-181,0 1 1,0-13-1,0-2-183,0-12 1,2-7 0,5-5 0,8-3-53,4-2 0,5-10 0,3 5 0,5-2-44,1 0 0,-4 7 0,5-3 0,-2 6 151,-6 6 1,3 11-1,-4-3 1,-6 2 176,0 5 0,-7 10 0,1 5 0,-4 4-56,-4 10 0,-3 1 0,-2 8 0,0 1-74,0 0 1,0 0 0,0 5 0,0-5-130,0-3 0,0-2 0,0-7 0,3-3-161,4-4 1,8 2 0,14-10 0,9-2-185,11-3 0,-1-2 461,10 0 0,10-19 0,9-5 0</inkml:trace>
  <inkml:trace contextRef="#ctx0" brushRef="#br0" timeOffset="3214">5529 685 8135,'-2'-21'-24,"-6"-1"1,-4 3 0,-7 2 0,0 2 171,-3-2 0,5 7 0,-12 1 0,2 2-121,-2-1 1,5 1 0,-5 7 0,5 2-35,2 6 1,0-3-1,0 9 1,1 5 121,-1 8 1,3-3 0,2 5 0,4-5-26,4-2 1,2 7 0,7 0 0,0-2-35,0-3 0,9-5 1,6-2-1,4-4-49,3-4 0,9 6 0,6-8 0,4-2-88,2-3 0,1-4 0,2-5 1,2-8-142,3-4 0,0 4 0,-10 1 0,-2-3-27,-3-3 1,-9 1 0,2 2 122,-5 3 0,-14 1 180,-10-1 0,-10 11 0,-12 13 0,0 5 89,1 9 1,-1-2 0,0 7-28,0-5 0,10-2 0,5-1-24,4 1 0,6-2 0,7-6-111,11-7 1,3-4-1,15-3 1,5-3-92,4-4 1,5-5 0,-4-12 0,2-3-69,-3-2 0,-2-7 1,-5 4-1,-5-1 23,-7-6 1,0-2-1,-7-5 1,-10-3 111,-7-1 1,-7-1 0,-6 7 0,-6 1 108,-5-1 1,-3 0 0,0 3 0,0 5 209,0 7 0,1 5 0,-1 4 184,0 6 0,10 7 0,5 14-346,4 7 0,3 16 0,0 6 1,0 5-63,0 2 0,10 3 0,5 3 0,4 4-90,3 3 1,-1-8 0,4 3 0,1-5-110,3-3 1,3-1 0,-6-4 0,3-4-165,-2-2 1,-3-11 0,-2-6-406,0 2 1,-13-7 497,-9-3 1,-9-7 0,-15-7 0,-3-8 204,-2-4 0,-7-3 0,7 0 1,2 3 19,3 4 1,9-4-1,3 4 1,0-2 271,0 3 1,7-5-68,-2 4 1,14 5 0,8 3-1,4 5-67,3 2 0,2 0 0,3 0 0,4 0-142,3 0 1,2 0-1,5 0 1,-2 0-138,-3 0 0,-2 7 1,3 0-1,-8-2-87,-5-3 0,5 6 0,0-1 71,-3-2 0,-9-3 0,-4-4 298,-4-5 1,1 4 286,-3-4 1,-2 4-71,9 3 1,-9 10 0,5 5-232,0 4 0,-8 3 0,5 0 1,-2-1-67,2 1 0,-4 0 0,4 0-504,-4-1 0,-3 1-208,0 0 0,0-7 644,0-1 0,9-9 0,3 5 0</inkml:trace>
  <inkml:trace contextRef="#ctx0" brushRef="#br0" timeOffset="3396">6661 141 8135,'-29'-44'0,"0"3"362,3 5 1,11 17-118,8 19 0,7 9 0,7 16 0,5 4-629,0 7 0,8 5 1,-8 3-1,2 2-116,1 4 0,-10-4 1,4 5-1,1-2 500,5 1 0,-6-4 0,20 8 0,-4-11 0</inkml:trace>
  <inkml:trace contextRef="#ctx0" brushRef="#br0" timeOffset="3747">7271 577 8135,'0'-22'75,"-2"2"1,-3 4 193,-2 1 0,-3 10 1,3-2-1,-5 7-101,0 7 1,-8 8 0,8 11 0,-2 6-116,-1 2 1,10-5-1,-2 7 1,5 3-29,2 2 0,0-5 0,0-2 0,2 0-114,5 0 1,13-8-1,11 3 1,5-7-30,10-7 0,-2 2 1,9-10-1,0-2-25,5-3 0,-4-12 0,-4-7 0,-4-7 82,-2-5 1,-10-9-1,-5 1 1,-7-4 30,-8-2 1,-7-8 0,-14 0-1,-7 3 123,-6 2 0,-11 2 0,-5 3 0,-8 2 100,-7 3 0,8 9 1,-3 1-1,9 9-39,6 9 0,2 6 1,9 4-435,6 6 0,4 6 0,10 13 0,0 2-107,0-3 1,10 6-1,4-1 1,6 1 36,2-1 1,2-2-1,2-7 1,6-3 349,2-4 0,2 4 0,8-7 0</inkml:trace>
  <inkml:trace contextRef="#ctx0" brushRef="#br0" timeOffset="4048">7946 598 8546,'-12'3'470,"5"6"0,4 11-423,3 6 0,3 6 1,2-6-1,2 4 46,-2-4 0,-3 6 0,-2-3 375,0-3 1,8-9-409,-1-2 1,0-13 0,-5-2-1,3-12-234,3-7 0,8-13 1,-1-4-1,4-5-157,3-3 0,0 1 0,2-1 0,5 1 50,7-1 0,-2 8 0,0 2 1,0 5 233,0 9 1,-7 1-1,2 12 1,-5 4 409,-2 8 1,-1 10-1,-1 14 1,-3 7 22,-3 5 1,-2 3-1,5 2 1,-5 5-57,-2 7 1,7-3-1,-3 3 1,3 0-252,-2-2 1,4-3-1,-7-9 1,3-1-366,-1 1 0,-9-10 0,5-5 286,0-5 0,-8 8 0,8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48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24 235 8040,'-4'-4'-4,"-2"3"347,3-5 104,1 5-385,-2-3 35,3 4 1,-1 0-54,4 0 0,-1 4 0,2 1 0,-2 2-17,-1 1 1,0 0 0,0 2 0,0 0-31,0 0 1,0 1-1,0 0 1,0 1-27,0-1 1,0 2 0,0-2-26,0 1 1,-3-2-1,0 0-103,2-1 142,0-1 1,1-5-1,0-3 1,0-4 0,0-4 0,0-1 0,0-3-5,0 0 1,0 2 0,0-2 0,0-1 13,0 1 0,2 0 0,1-2 1,-1 2 3,-1 1 0,-1-2 0,0 2 1,0 2 37,0 0 1,0-1-1,0-1 84,3 2 1,-2 0 328,2 1-160,-3 4-233,0 1 1,0 3 0,0 3-25,0 2 0,0 2 0,1 1 0,1 0-28,1 0 0,0 0 1,-1 2-1,1 0-1,2 0 0,-3-1 0,3 1 0,1 0-12,-2 0 1,2-2 0,-2 0 0,0 0-5,2 0 0,-2 0 1,1 0-1,-1-1 8,0 1 0,1 0 0,1-1 5,-1-2 1,-2 2 5,2-2 62,-4-1 58,3-1 1,-4-4 0,0-1-106,0-3 0,0 0 0,0 0 0,0-1-9,0-1 0,0-1 1,0 0-1,0 1-2,0-1 1,0 0 0,0 0-1,0-1-26,0-1 0,0 1 0,0-1 0,0 1-64,0 1 0,0 1 0,0-1 0,0 0-221,0 0 0,0 0 1,0 1-172,0-1 0,0 0-297,0 0 1,1 4 418,1 1 1,0 2-1,3 1 349,1 0 0,-2 0 0,3 0 0,-3 0 0</inkml:trace>
  <inkml:trace contextRef="#ctx0" brushRef="#br0" timeOffset="564">219 180 8080,'-7'0'122,"1"0"-37,1 0 1,3 0-1,-3 1 22,2 2 0,0 2 0,2 4-80,-1 2 1,1 0 0,-2-1 0,2 0-59,1 0 0,0 2 0,1 0 0,1 1 17,1 0 0,0-3 0,-1 2 1,1 0-25,2-3 1,-1 0 0,2-1 0,-1-1 15,1-2 1,-1 1 0,0-3 0,1-2 9,1 0 0,1-1 0,0-1 23,-1-1 1,-1-3-1,-1-2 1,0 1 21,-1 1 0,1-1 0,-4-3 1,2-2 23,-1 2 1,-1 0 0,1 1 0,1-1-25,-1-1 1,-2 1 0,0-2 0,0 1 27,-3-1 0,1 1 0,-2 2 0,0 0 8,-1 0 1,1 1 0,-2 0 0,1 1-52,-2 0 0,1 4 1,-2-3-66,0 2 0,0 0-126,0 3 0,3 0 0,1 1-132,0 2 0,2 1 1,2 4-32,0 0 0,0 0 0,1-1 0,0-1 119,2-1 1,2-3 0,-1 3 0,0-1 216,2 0 0,-3-2 0,8 5 0,-2-3 0</inkml:trace>
  <inkml:trace contextRef="#ctx0" brushRef="#br0" timeOffset="897">360 172 8258,'5'0'-319,"0"-1"0,-2-1 486,-1-3 72,-1 1 0,-1 2-156,0 4 1,0 0-1,0 3 1,-1 0-38,-2 0 1,2 2 0,-1-2-1,1 2-25,1 1 0,0-1 0,0 1 0,0 0-75,0 0 1,0 2 0,0 1 0,0-2 33,0 0 0,0-1 1,0-1-1,0 1-82,0 0 1,0-3 0,0 1-215,0 0 0,1 0-94,1-1 1,-1-1 225,2-1 0,-2-6 1,-1 1 183,0-4 0,-1-1 0,-2 1 0,-1-4 0,-4 1 0</inkml:trace>
  <inkml:trace contextRef="#ctx0" brushRef="#br0" timeOffset="1180">290 133 7561,'-4'7'0,"-1"-1"-185,-2 0 1,2-5 401,0 2 1,3-1 44,-1 0 0,3-1-193,3 2 1,1-2 0,4-1-1,0 0-29,0 0 1,0 0 0,-1 0-1,1 0-59,0 0 1,0 0 0,1 0 0,0 0-27,1 0 1,2 0 0,-3 0 0,2 0-143,-2 0 0,0 0 0,-1-1 1,0-1-78,3-1 1,-5 1 0,2 2 263,-1 0 0,3-4 0,2 0 0</inkml:trace>
  <inkml:trace contextRef="#ctx0" brushRef="#br0" timeOffset="1732">649 235 8272,'-3'-5'0,"0"0"-117,-1 2 1,2-1 0,-2 2 218,1-3 0,2 0 320,-2 0 1,0 2-246,0-2 1,0 3-86,0 0 0,2 4 0,-2 3 0,0 1-91,1 2 1,-2-2 0,3 4 0,-3 0-15,0 0 1,1 0 0,-1 2 0,0 0-25,3 0 1,-3-1 0,2 1-1,0-1-64,1-2 0,1 0 0,1-1-245,1 0 0,3-3 1,3-1-1,-1 0-4,1-2 0,0-2 1,1 0-1,0 0 350,2-3 0,-1-1 0,-2-4 0,3-4 0,1 0 0</inkml:trace>
  <inkml:trace contextRef="#ctx0" brushRef="#br0" timeOffset="2114">735 204 7827,'-8'0'-112,"3"0"0,1 0 256,0 3 1,-1-1-1,1 2 1,1 0-1,0 1 1,0 1-75,-1 1 1,4 1 0,-3-1 0,2 1-104,1 0 0,0 0 0,0 0-85,0-1 1,4 1 82,1 0 0,2-4 0,1-1 14,-1-2 1,1-1-1,0-1 3,0-2 1,0-1 0,-1-4 20,-2 0 0,-2 3 0,-3 0 0,0-1 36,0-1 1,0-1-1,-1 0-25,-1 1 1,-3-1-1,-2 1 1,0 1-7,1 1 1,-1 2 0,2-1-1,-2 0-250,0 2 1,1 2-324,1 0 0,1 0 341,-1 3 1,1-1 0,5 2 0,1 0 223,0 1 0,4 0 0,-1 3 0</inkml:trace>
  <inkml:trace contextRef="#ctx0" brushRef="#br0" timeOffset="2897">821 211 8272,'-4'5'-881,"0"-1"869,-4-1 1,3-2 397,0 1-21,3-1-277,-1-1 1,3 3 0,2 0-23,1 1 1,2 2-1,-2 1-37,-2 1 0,1 0 0,0 0-4,0 0 0,1-1 0,-3 1-85,0 0 1,0 0-183,0 0 198,0-4 1,0-1 0,1-6-80,2-2 1,-3-2-1,3-2 1,-2 0 40,-1-2 0,2 1 0,1 1 0,0 0 21,0-2 0,-1 1 0,2 2 51,0 0 1,-2 3 0,-1 1 0,1-1 93,0 1 0,2 2 16,-1 0 0,-2 1 8,5 1 0,-5 1 0,2 1 50,-2 3 1,1 2-1,1 1-34,-1 0 0,-1 0 0,-1 0-11,0-1 0,0 1-11,0 0-395,0 0 202,0-4 1,0-1 44,0-6 0,0 0 0,2-3 0,1 0 21,-2 0 1,3 2 0,-1 0-1,1-1 23,-1 1 0,3 2 0,-1-1-6,-1-1 1,0 3 0,-1-1 45,2 1 1,-1 2 0,-1 1-30,1 4 0,-3-2 0,1 1 0,-1 1-22,-1 1 0,1 1 1,1 0-244,0 0 1,1-3-1,-3 0-311,0 1 1,3-2 566,2-2 0,-1-1 0,3-4 0,-3-2 0</inkml:trace>
  <inkml:trace contextRef="#ctx0" brushRef="#br0" timeOffset="3866">1008 196 7872,'-8'0'4,"3"0"456,0 0 0,3 1-392,0 1 0,1 3 1,2 2-1,0-1-43,2-1 0,0 0 1,-3 3-1,0 0 33,0-1 0,1 3 0,0-1 1,2-2-34,-1 0 0,-2-1 0,0 2 0,0-2-128,0-1 0,1-4 0,1 1 37,1-4 1,0 1 0,-1-4 0,1-2-44,-2 0 1,3 0-1,-1-1 81,2 0 1,-1 0-1,2 1 1,-2 1 23,0 1 0,1 0 0,-2-2 11,2 2 1,-3 1 38,4 4 0,-4 0 1,3 0 0,-3 1 1,2 2-1,-2 2 6,1 2 0,-1 1 0,-2-1 0,0 1 19,0 0 1,0 0 0,0 0-66,0-1 1,0-1-14,0-1-49,0 0 1,0-1 0,0-4-1,0-5-36,0-2 1,1-1-1,2 1 1,1-1 19,1 0 0,1 0 0,-1 0 1,0 1 69,0-1 0,0 1 0,2 1 1,-1 1-1,0 2 0,-4-2 0,3 1 61,2 0 0,-1 2 14,2 0 1,-3 2-1,-2 2 24,1 3 0,-4 2 0,3 1-57,-2 0 1,-1 1 0,0 0-87,0 2 1,0-1 0,0-2 0,0 0-364,0-1 0,0 1-262,0 0 0,0-3 339,0 1 0,1-6 0,1 0 331,4-4 0,-2-3 0,0-1 0,1 0 0,-1 1 0,-1-1 0,1 0 0,-1 0 14,-1 0 0,2 1 191,-2-1 0,2 0 489,-2 0 478,-1 4-972,3 0 0,-4 5 1,0 2-88,0 2 0,0 2 1,0 1-52,0 0 0,0-1 0,0 1-83,3 0 1,-1-1 0,2-1-1,0-2 34,1 0 1,-3-2 0,4-2 34,0 0 0,0 0 1,0-3-47,-1-2 1,-1-2-1,2-1 1,-1 0-12,-2 0 0,2 1 0,-2-1 0,-1 0-113,-1 0 1,-1 3 0,0 0-352,0-1 0,0 1-98,0 0 0,-3 4 98,0 1 0,1 4 473,2 4 0,0-1 0,0 1 0</inkml:trace>
  <inkml:trace contextRef="#ctx0" brushRef="#br0" timeOffset="4264">1368 196 8272,'0'-5'-315,"0"-1"906,-4 5-424,3-3 1,-2 5-1,3 2-118,0 2 1,0 2 0,0 1 0,0-1-33,0 1 1,2 0-1,1 0 1,-1 0 0,-1-1-1,1 1 1,1 0 16,-2 0 0,0 0 0,0-1-44,2-2-26,-2 2 0,5-7 1,-4 0-1,1-5-55,0-2 0,-2 0 0,3-2 1,-2-1 1,1 0 1,2 0 0,-1 2-1,-1 0 11,1 0 0,2 0 88,-1 1 0,-1 0 0,1 1 21,2 0 1,-1 5 0,2-2 1,-3 2-1,0 2-7,-2 2 1,2 1 0,-2 4 0,-1 0-47,-1-1 0,-1 1 0,0 1 0,0 0-321,0 2 1,0-1 0,1-2-197,1 0 0,0 0 538,3-1 0,0 1 0,3 0 0</inkml:trace>
  <inkml:trace contextRef="#ctx0" brushRef="#br0" timeOffset="4715">1586 211 8272,'-1'-7'-624,"0"-1"576,-2 0 1,0 3 0,0 0 0,-2-1 329,-2 2 1,2 1-1,0 6 1,1 2-229,0 2 0,1 1 0,-1 0 0,-1 0 20,1-1 0,1 1 0,-1 0 0,1 0-44,1 0 1,1-1-1,1 1 1,0 0-12,0 0 0,0-3 0,1-1 13,1 0 1,0-2 0,3-2 0,1 0-84,1-3 1,1-1 0,1-4 0,0 0-73,2 0 0,-1 0 0,-2-2 0,0 0-164,0 0 1,-1-1 0,1 0 165,0 2 1,-4 0-1,0 2 1,-1 1 230,-1 1-31,1 3 0,-6 0 1,0 4 71,-2 3 0,4 0 0,-2 0 0,1 1-5,0 1 1,1 1 0,-2 0 0,2-1-94,1 1 1,0 0 0,0 1 0,0 0-123,0 2 1,0-1 0,0-2 0,1-1-231,2-2 0,-2 1 0,5-3-14,0-2 0,1-1 0,1-2 1,-1-4 312,1-4 0,0-2 0,0-4 0,0 1 0</inkml:trace>
  <inkml:trace contextRef="#ctx0" brushRef="#br0" timeOffset="5198">1735 40 8272,'-6'-5'-231,"1"3"-134,-1 1 0,-1 4 0,0 2 632,2 2 0,2 1 0,3 1 1,0 1-73,0 3 1,0 2-1,0 1 1,0 0-172,0 2 0,2 2 0,2 3 0,-1-1 1,1-2-1,-2-1 0,1-3 0,-1-2-892,0-4 321,2-1 1,0-5 310,1-4 1,-1-6-1,-4-5 1,0 1 215,0-2 0,0 3 0,0-3 0,0 0 43,0 3 0,0 0 0,0 1 131,0-3 0,0 2 0,0-1 152,0 1 0,0 2 1,0-1-67,3 0 1,-1 3-1,3-1-113,1 0 1,-2 3 0,2 0 0,0 2-63,1 1 1,-2 0 0,0 0-54,1 0 1,1 0-1,1 0 75,0 0 0,-3 4 0,-1 1 11,0 2 0,-2 1 0,-2 0 0,1 0-16,2-1 0,-2 1 0,1 1 0,-1 0-80,-1 2 0,0 0 1,0-1-1,-1 0-203,-1 0 0,1 1 1,-2-1-875,2 0 570,1-5 0,0-3 1,0-7 504,0-2 0,4-10 0,0 1 0</inkml:trace>
  <inkml:trace contextRef="#ctx0" brushRef="#br0" timeOffset="5490">1836 16 8272,'-3'-4'0,"-2"0"183,1 1 1,-3 2 263,2-2-542,1 3 0,1 3 1,3 2-1,1 3-193,1 2 1,0 2-1,2 2 1,1-1 218,-1 0 1,1 0 0,2 0 68,-2 1 0,6 0 0,-2 2 0</inkml:trace>
  <inkml:trace contextRef="#ctx0" brushRef="#br0" timeOffset="5750">1899 165 7506,'-7'-1'442,"1"-2"0,2 2-123,2-1 1,1 2-1,-2 2-185,2 3 0,1 2 0,0 1 0,1 0-83,2 0 0,-2 2 1,4 1-1,-1-2-95,0 0 1,-1-1 0,2-1 0,0 1-89,0 0 1,-1-3 0,-1 0 130,2 2 1,-1-4 12,1 0 1,-2-6 0,1-2-1,0-2-45,-2-1 0,-1 0 0,1 0 1,1-2-115,-2 0 0,0-1 0,0 3 0,1 1-30,1-1 1,2 0-1,-3 0 1,1 0-321,0 1 0,-2 1 0,3 2 497,-1 1 0,-2 0 0,6 3 0,-3 0 0</inkml:trace>
  <inkml:trace contextRef="#ctx0" brushRef="#br0" timeOffset="6013">1992 258 8272,'0'5'-91,"0"1"0,0-4 197,0 3 0,1-3 172,2 1 0,-1-6 0,3-2-143,1-2 0,-2-1 0,1 0 0,1 0-94,1-3 0,-1 3 0,-1-3 0,0 3 39,-1 0 0,2 0 0,-3 0 0,0 0 0,-1 1 0,1-1 376,-1 0-333,-2 4 1,0 4 0,-2 5 0,-2 2 94,0 1 1,1-1 0,-1 1 0,1 0 36,1 0 0,-2 2 1,2 1-1,0-2-223,1 0 1,1-1-1,0-1 1,0 1-183,0 0 1,0-3-1,0 0 1,1 1-275,2-2 1,1 2-1,4-3 1,1-2-175,1 0 0,-1-1 1,4 0 597,1 0 0,5-3 0,1-2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9:55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1764 8331,'-34'0'-262,"5"0"1,2 0 325,-2 0 1,12 0 0,-5 0 568,3 0 0,12-2-554,7-6 1,9 4 0,16-11 0,4-4 10,7-8 0,5 0 1,5-6-1,3-1-254,1 0 0,11 7 0,-6-2 0,4 5-364,-1 2 0,-8 0 0,6 1 528,-3-1 0,17 0 0,-2 0 0</inkml:trace>
  <inkml:trace contextRef="#ctx0" brushRef="#br0" timeOffset="465">1143 1307 8095,'-22'-22'0,"0"0"-490,1 0 1,1 1 0,3-1 0,5 0 564,2 0 1,1-7 0,4 0 0,-2 3 178,2 1 1,0 11-1,0-1-134,-2-2 0,-10 1 0,2 1-82,-4 8 1,5 7 0,-1 7 0,1 8-32,1 4 1,-6 3 0,7-1 0,-3 4-13,1 4 1,9-5-1,-5 5 1,3-5-14,0-2 1,0 0-1,9-3 33,5-4 0,-2 4 0,10-7 0,2 2 50,2 1 1,5-8 0,3 5 0,4 0-1,3 1 0,2-1 1,8 5-1,2-5-1,5-3 0,-5 8 0,5-2 0,-5 2-7,-3-3 0,1 6 0,-3-6 0,-5 5 42,-7 3 1,-7 7 0,-8 0 0,-6 0-12,-6 3 0,-4-6 0,-6 11 0,-9-1 18,-9-2 0,-6 5 0,-6-10 0,1-3-94,-1-2 1,-1-9-1,3-3 1,4-2-205,1-5 1,7-3 0,-6-4 0,6-6-237,3-6 1,8 2 0,4-3 0,1-2-544,1-2 971,0 7 0,7-17 0,0 5 0</inkml:trace>
  <inkml:trace contextRef="#ctx0" brushRef="#br0" timeOffset="781">1622 1394 8409,'-2'22'-203,"-6"-1"1,3 1-1,-7 0 1,3 0 395,4-1 1,2 9-1,3-1 1,0 0-122,0 2 1,0-7 0,0 5 0,0-5-51,0-2 1,10-7-1,5-3 1,4-2-15,3-6 1,7-4 0,2-7 0,1-7-23,-1-6 0,5-11 1,-4-5-1,-1-8-25,1-7 1,4 5 0,-7-7 0,-5 2-58,-7 0 0,0 1 0,-10 8 1,-2 4-8,-2 1 1,-13 11-1,-7-3 1,-7 7 8,-5 7 1,-10 6-1,5 9 1,0 2-6,5 5 0,-2 8 1,2 12-1,5 4-130,7 3 1,0 2 0,7 8 0,0-1 228,1 1 0,1-1 0,18 1 0,2-1 0</inkml:trace>
  <inkml:trace contextRef="#ctx0" brushRef="#br0" timeOffset="1030">2210 1329 8409,'0'-13'-10,"0"6"0,0 17 129,0 12 1,2 7-1,3 9 1,5-1-60,2 1 0,2 13 1,8 7-1,0 5-81,0 2 0,0 3 0,2 2 1,2 3-103,3-3 0,0-5 0,-9-9 0,-3-10-150,-3-7 0,-9-13-180,2 3 1,-7-16 233,-7-13 1,-5-13 0,-10-13 0,3-6 218,4-1 0,-6-13 0,-1-13 0,0-3 0,-9-4 0</inkml:trace>
  <inkml:trace contextRef="#ctx0" brushRef="#br0" timeOffset="1548">2166 1416 8409,'-14'-27'-205,"-1"5"1,3-4-1,-2 11 1,4-2-685,0 3 1158,8-6 0,-5 11 0,14-6-190,7 8 0,6 4 0,2 3 0,2 0-36,5 0 1,2 0-1,8 0 1,-5 0-8,-3 0 1,6 8-1,-6 1 1,3 3-45,5 5 1,-8 3-1,-2 4 1,-5 3 34,-2 2 1,-7 2 0,-3-2 0,-3 5-2,-4 0 1,-5 7-1,-5-7 1,-4 2-11,-3 0 0,-10-9 1,-10 2-1,1-7-54,-1-8 0,-4-4 0,7-10 1,3 0-91,1 0 1,4-2-1,-1-6 1,2-6 31,6-6 1,4-1 0,10-1 0,0 0 88,0 0 1,7 1 0,3-1 0,5 0 5,9 0 0,-2 5 1,9-2-1,1-5 41,4 0 0,-2-1 0,2 4 1,3-4 19,2-4 1,2 5-1,-1-5 1,-4 5-32,-1 2 1,-11 0-1,3 1 1,-7-1 7,-7 0-43,-6 10 0,-18 2 0,-6 10 0,-4 0 13,-3 0 1,-2 10-1,-3 4 1,-2 6 70,2 2 0,6 7 0,4 2 1,2 3-11,-2 5 1,5 2-1,0 0 1,2-2 30,6-3 0,1-2 0,3 5 0,3-6-93,4-1 0,5-3 0,12-10 0,3-4-194,2-8 1,9-5 0,-1-2 0,4-4-92,2-11 1,1-2-1,2-22 1,2-4-41,3-5 1,0-13 318,-7 3 0,-1-5 0,1-2 0</inkml:trace>
  <inkml:trace contextRef="#ctx0" brushRef="#br0" timeOffset="1831">3146 1111 8409,'-21'0'-9,"-1"7"0,0 0 0,3 1 81,4 1 0,-4 3 0,7 10-19,0 0 1,2 0 0,12-1-1,3 1 14,2 0 0,10 0 0,-2 2 0,4 3-1,3 2 0,-3 0 0,1-8 0,-3 1-28,0 0 0,7-8 1,-10-1-152,6-4 1,-6 6 179,1-8 0,-11-9 0,4-13 0,-6-7-39,-2-7 1,0 3-1,0-11 1,0-4-129,0-7 1,0 2 0,0-5 0,0 5-167,0 3 1,0 1 0,0 4-1,0 4-277,0 2 1,3 6 336,4 11 1,5 6 0,10 11 0,-1 5 71,1 8 1,10 11 0,2 6 133,-1 2 0,9 2 0,-9 8 0</inkml:trace>
  <inkml:trace contextRef="#ctx0" brushRef="#br0" timeOffset="2181">3691 1067 8370,'-10'-19'0,"-5"4"0,3 6 0,-2 9 0,2 2 0,-3 5 0,8 8 0,5 7 0,2 4 0,2 6 50,5 2 0,3-5 0,7 7 0,-3 0 69,3-2 1,5 7 0,5-7 0,2 0-87,-3-5 1,-1 2 0,-1-4 0,2-5-3,3-5 0,0-5 1,-7 2-1,0-6-76,0-6 0,-3-7 1,-2-7 16,-2-10 1,-11-7 0,4 0-1,-6-9-22,-2-11 1,-2 3 0,-3-7 0,-5 0-83,-2-5 0,5 2 0,-5 0 0,2 3-107,5 5 0,3 4 0,2 5 1,0 6-53,0 1 1,0 10 0,2 10 138,5 3 0,6 4 1,6 12-1,-2 8 152,-3 4 0,1 5 0,7 5 0,-1-5 0,1 8 0</inkml:trace>
  <inkml:trace contextRef="#ctx0" brushRef="#br0" timeOffset="2379">4279 915 7413,'-12'9'1700,"4"6"-1504,6 4 0,2 6 1,0 1-1,0 6-142,0 1 0,0 4 0,0 4 1,0-2-2,0-3 0,7 0 1,3 5-1,-1-2-210,1-3 1,7-11 0,-5-1 0,3-10-295,-1-4 0,1-5 0,7-15-87,-1-12 0,-6-12 1,-3-16 537,-2-8 0,7-15 0,-5-4 0</inkml:trace>
  <inkml:trace contextRef="#ctx0" brushRef="#br0" timeOffset="2546">4170 610 8370,'-41'0'0,"2"0"0,5 0 166,3 0 1,2 2 0,9 6-89,6 6 1,6 5 0,16 6-1,6 4-316,6 7 0,9 12 0,2 3 0,3-2-97,5-3 0,2-3 0,5-2 1,2-4 74,3-8 0,0-8 0,-8-6 260,1-8 0,9-4 0,3-3 0</inkml:trace>
  <inkml:trace contextRef="#ctx0" brushRef="#br0" timeOffset="3531">4823 893 7762,'7'-22'0,"1"0"-301,-4 1 1,-1-1 0,-3 0-1,-3 3 596,-4 4 0,2-4 0,-9 7 0,-6-3 20,-6 1 1,2 9-1,-8-2 1,3 4-269,0 3 0,-7 3 0,4 4 0,1 10-49,-1 9 1,3 1 0,8 7 0,-1 0 23,0 0 1,10-8-1,5 3 1,4-4-102,3-4 1,10 1-1,5 0 1,6-3 92,8-4 0,-2 2 0,9-8 0,3 1 40,2 0 1,-5-1 0,1-4 0,1 2 19,4-2 1,1 5 0,-2 0 0,-2-1-17,-3 1 0,-9 0 1,2-5-1,-5 4-4,-2 3 1,-10-4 0,-5 6-21,-4 3 0,-13 2 1,-7 3-1,-7-2-160,-5-6 1,-10 3 0,3-7 0,-5-1-46,-3 1 1,8-3 0,2-7 0,2 0-174,6 0 1,2-2 0,4-5 237,6-8 1,4 3 0,12 0 0,6 0 89,6 0 0,6 0 0,4-5 0,2 5 120,3 2 1,10-7-1,-3 5 1,3-3 75,-3 1 0,6-1 0,-6-6 0,3-1 16,-3 0 0,5-7 1,-7 0-1,0 0-71,-5-3 1,-5 6 0,-2-8 0,-3 0-87,-4 0 1,2 8-1,-10-6 1,-2 3-74,-3 0 1,-12 2 0,-4 13 0,-8 7-47,-7 4 0,5 3 0,-8 0 0,3 3 88,0 4 1,0 12 0,8 13-1,-1 2 25,0 4 0,3 1 0,4 0 1,8-3-14,5 3 1,2-5 0,0-1-1,2 1-63,5 0 1,5-7 0,12-1 0,3-6-175,2-6 1,10-2 0,-3 3 0,5-8-56,3-4 1,2-6 0,2-4 0,5-8 17,3-4 1,-5-3-1,5-2 1,-1-3 92,1-2 1,-10-2 0,0 4 0,-10-2 151,-4 3 0,-1 2 1,-7 2-1,0 0 82,-4 0 0,-11 0 1,4 1-1,-4-1 116,-4 0 1,-3 0-1,-2 1 1,0-1 70,0 0 0,0 0 0,-2 0-109,-5 1 1,-5 9-1,-13 4 1,-1 6-78,-3 2 0,-3 2 0,6 8 1,-6 12 15,-2 12 0,8 7 0,-3 2 1,5 1 88,2-1 0,0-6 0,3-1 0,2 3-54,2 2 0,10-7 0,1-5 0,6-5-84,5-2 0,13-8 1,-1-2-1,8-2-34,-1-5 1,6-12 0,-1-8 0,1-7-45,-1-7 1,5-5-1,-7-9 1,-2-1-208,-3 1 0,5-10 1,-2-3-1,-5-2-13,-6 0 1,-11 0 0,3-8-1,-6-1 14,-2-6 0,-2 5 0,-6-2 0,-6 10 206,-6 9 1,-9 5 0,0 5 0,0 4 351,-2 8 0,7 15 0,-5 7 270,4 4 0,13 6 1,5 6-241,5 13 0,2 14 0,0 20 0,0 9-134,0 3 1,9 7 0,6 0-1,4 2-204,3 6 1,7-8-1,2-3 1,3-4-620,5-3 0,12-9 0,7-5 0,5-8-238,2-6 0,3-15 0,2-15 850,3-5 0,19-21 0,-3-5 0</inkml:trace>
  <inkml:trace contextRef="#ctx0" brushRef="#br0" timeOffset="4196">6935 409 7691,'0'-12'885,"-7"0"-185,0 4-556,0 6 0,7 2 0,0 17-69,0 10 1,0-1 0,0 10-1,0 6-74,0 6 0,2 8 1,3 11-1,2 6-57,-2 7 1,-3-5 0,-2-3 0,0-6 41,0-8 1,0-5 0,0-12-364,0-5 220,0-4 0,8-22 1,1-10-1,3-12 83,5-8 1,5-2 0,5-2 0,2-2 31,-3-3 0,6 0 0,-1 7 0,1 0-9,-1 0 0,-2 0 1,-5 3-1,3 2-148,2 3 0,0 6 0,-7-4 1,0 3-116,-1 4 1,-6 0-1,-1 0 314,3-2 0,3-10 0,2 5 0,-1-10 0</inkml:trace>
  <inkml:trace contextRef="#ctx0" brushRef="#br0" timeOffset="4581">7632 779 8314,'-14'12'-1011,"-1"-2"1034,-2 0 0,5-8 0,-2 5 146,-3-4 1,5-3 0,0 2 312,2 5-510,3-4 0,7 4 73,0-14 0,9-3 1,3-7-1,3 3-29,-1-3 0,-6 5 0,4-3 1,0 1-10,0 1 1,-5-6-1,5 5 1,0-3-26,0 2 0,-7-4 0,3 4-148,-6-4 0,5-3-24,1 0 1,-11 10 0,-11 5 175,-6 5 0,-2 11 1,-2 6-1,-2 7 20,-3 7 1,0 4 0,7 11 0,0 2 143,0 5 1,8-5-1,2 5 1,2-5-77,5-3 0,3-2 0,2-4 0,2-8-113,5-5 1,5-5-1,13-4 1,1-8-195,3-5 0,10-4 1,-3-5-1,8-8-244,7-4 477,-5-13 0,17-2 0,-8-9 0</inkml:trace>
  <inkml:trace contextRef="#ctx0" brushRef="#br0" timeOffset="4978">8220 474 8226,'-22'-14'0,"1"2"-77,-1 2 0,0 3 0,0 7 0,1 0 171,-1 0 0,-2 0 0,-3 2 0,-2 5-29,2 8 1,-4 11 0,2 6-1,2 2 63,3 5 0,2-6 0,3 4 1,2-1-19,2-2 0,11 5 1,-4-10-1,6-3-96,2-2 1,7-2 0,3-2-1,2-6-11,5-7 0,5-4 0,4-3 0,3 0-67,-2 0 0,0-3 0,-1-4 1,3-7-89,-2-6 0,-1-2 0,1 1 0,2-1-95,-2 0 1,-3 0-1,-2 1 1,-3-1 70,-4 0 1,1 0-1,-6 0 205,2 1 82,-7-1 0,2 10 0,-12 9 1,-4 13 82,-3 12 1,7 4 0,-5-1 0,3 1-124,0 3 1,-3 3 0,5-6 0,-2 3-58,2-2 0,3-3 1,2-2-296,0 0 0,9-3-59,6-4 1,4-6 0,3-11 0,0-5-620,0-8 959,-1-14 0,11-5 0,2-9 0</inkml:trace>
  <inkml:trace contextRef="#ctx0" brushRef="#br0" timeOffset="5595">8547 518 7325,'-22'0'855,"8"0"-525,-1 0 0,10 2-224,-2 5 0,-3 6 0,3 11 0,2 2-9,3 3 0,2 3 0,0-3 0,0 5-63,0 0 1,0-3 0,-3-9 0,-2 0 0,-2-1 1,0 1-1,7 0-155,0 0-51,0-10 0,0-12 1,0-15-1,0-4-127,0-3 1,7-7-1,3-2 1,2-1 102,5 1 0,2-1 1,3 6-1,-3-3 112,-4 2 1,4 5 0,-4 5 0,4 3 123,3-3 0,-8 5 0,1 0 151,2 2 1,2 3 19,3 7 0,-7 0 1,-1 0-91,3 0 0,-7 2 1,-3 5 23,-5 8 0,1 4 0,2 3 0,2 0-31,-2 0 1,-3 2 0,-2 2 0,-2 6-17,-6 2 1,6-5 0,-5 5 0,2-3 12,-2-4 0,4-3 1,-6-2-149,-1 0 1,7-8-267,-4 1 0,5-13 144,2-2 1,2-12 0,5-15 0,8-4 25,4-3 1,3 5 0,0-7 0,0-1 35,-1 3 1,1 1 0,0 6-1,0-2 145,0 2 1,-1 10-1,1 3 81,0-3 1,0 0-1,-1 2 21,1 8 0,0 7 0,-3 7 30,-4 8 1,-5 7-1,-10 7 1,2 7-23,5 5 1,-4 3 0,4-1 0,-5 1-174,-2-1 0,0 1 0,0-3 0,0-5-296,0-7 1,0-4-238,0-4 1,10-11-66,5-10 1,1-10 611,-1-11 0,14-11 0,-5-2 0</inkml:trace>
  <inkml:trace contextRef="#ctx0" brushRef="#br0" timeOffset="5795">9636 583 9373,'-12'10'398,"-1"-5"0,9 9-342,-4 3 1,1 2-1,5 3-351,-6 0 1,6 0 0,-5 0-489,4-1 1,3-6 68,0-1 0,3-9 714,4 2 0,-5-14 0,8-5 0</inkml:trace>
  <inkml:trace contextRef="#ctx0" brushRef="#br0" timeOffset="5945">9505 60 8314,'-22'0'-746,"0"0"521,1 0 0,6 3 0,3 4 0,2 10 383,6 10 1,1-1-1,6 8 1,4 0-246,7 0 0,8 9 0,5 8 87,2-2 0,9 6 0,-4 1 0</inkml:trace>
  <inkml:trace contextRef="#ctx0" brushRef="#br0" timeOffset="6328">10071 540 8009,'-2'-20'648,"-5"6"0,4 2-287,-4 4 0,4 8 1,3 0-169,0 12 0,0 15 0,0 4 1,-2 3-139,-5 5 0,4 0 0,-4 0 0,5-6-110,2-1 0,0-3 1,0-7-1,0-1-277,0 1 1,2-2 0,3-4-142,2-1 0,3-10 1,-3 0 208,8-10 0,4-15 0,3-11 0,0-3 82,-1-5 1,1 6 0,0-1 0,0 0 175,-1 0 0,1 7 1,0-2-1,0 8 91,-1 6 0,-6 5 0,0 10 0,1 0-16,4 0 1,-6 10 0,-2 5 0,1 6-99,-1 8 1,0 3 0,5 7 0,-3-3-201,3 3 0,2-8 0,3 0 0,0-2-22,0 0 0,7-2 0,0-12 251,-2-8 0,6 5 0,1 0 0</inkml:trace>
  <inkml:trace contextRef="#ctx0" brushRef="#br0" timeOffset="6778">11291 561 8314,'7'-21'-228,"0"-1"-1141,-2 0 1461,-3 0 1,-11 10-1,-8 7 1,-7 10 114,-5 10 1,-8 6 0,6 6 0,-3 2-76,-5-2 0,8 4 1,2-2-1,5-2-148,2-3 0,2-2 0,6 0-71,7-1 0,4 1 1,6-3 5,4-4 0,5-3 0,10-7 0,0 2 4,-1-2 1,1 5 0,0-3-1,0 0 78,-1 3 1,1 0 0,2 9 0,3-2 25,2 0 0,-5 14 1,-4-9-1,1 5 46,-4 4 1,5 3-1,-7 10 1,2-1 74,-3 1 0,3-1 0,-7 3 0,-1 0 4,1-2 0,-3 2 0,-7-17 0,0-3 1,0-2 0,0-9 0,-2-3 0,-5-2-86,-8-5 0,-11-3 1,-6-2-1,1 0-121,-1 0 0,-4 0 0,4-2 0,1-6-13,-1-6 0,-4-6 1,7-1-1,5-1 7,7 0 0,0-7 0,10 0 0,2 2-155,3 3 1,11-5 0,6-2 0,7-1 144,7 1 0,4-8 0,13 5 1,5-2 201,7 0 0,0 2 0,5-5 1,5 3-246,0-3 0,7 5 0,0-2 113,2-3 0,3-2 0,7-2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20:17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1786 8211,'-36'-7'0,"2"-3"-37,2-2 1,3 5 0,8-5 0,1-1 814,6 1 0,4 5 1,12-7-1,6-3-590,6-3 1,6 1-1,4 2 1,5 2-290,7-2 1,5 8 0,3-1-1,-1 3-69,1 0 1,-1-1-1,1 8 1,-1 0-352,1 0 0,0 0 0,-3 0 1,-3 0-1415,-1 0 1935,-11 0 0,15 0 0,-7 0 0</inkml:trace>
  <inkml:trace contextRef="#ctx0" brushRef="#br0" timeOffset="367">1373 1176 8163,'-32'-14'0,"-1"2"73,-1 2 0,0-5 1,7 6-1,-2-1 133,3 0 1,1-7 0,4 5 0,-1-2 214,0-1 0,7 10 0,1-2-346,-3 5 0,5 4 0,0 5 1,2 10-125,5 10 1,-4 9-1,1 15 1,4 5-30,1-1 1,3 8 0,0-5-1,0 5 47,0 3 0,3-8 1,1-3-1,6-4 9,2-10 0,10-2 1,7-15-1,-2-7-19,-3-5 0,5-5 1,0-9-1,-3-3-135,-1-2 1,-4-17-1,1 2 1,0-5-70,0-4 1,4-3 0,-1-10 0,-6-2-184,0-4 1,-9 1 0,0-9 0,-3-2 427,0-3 0,0-3 0,-7 1 0,-9-10 0,-3-2 0</inkml:trace>
  <inkml:trace contextRef="#ctx0" brushRef="#br0" timeOffset="547">1264 784 8163,'-34'-34'-23,"3"-4"0,9 6 0,0 3 160,0 5 0,1 7 473,-1 17 1,10 2 0,4 6-404,6 6 0,2 15 0,2 8 0,6 4-131,6 2 0,13 8 0,2 2 0,-3 3-52,-1 4 0,4 1 0,0-1 1,0-4-200,2-3 0,-4 8 0,7-3 0,-3 2-221,-4-2 1,2 0 0,-5-12 0,-5-7-401,1-5 1,-1-5-55,3-7 850,0-10 0,-1-22 0,1-14 0</inkml:trace>
  <inkml:trace contextRef="#ctx0" brushRef="#br0" timeOffset="748">1787 1002 8393,'-15'7'581,"1"0"0,2 10 1,-3-2-340,8 4 1,4 10-1,3 3 1,0-1-194,0 1 1,8 6-1,1-1 1,1 4-423,0 2 1,4-6 0,-4-3-348,2-3 1,0-2 56,3-7 0,-3-13 663,-5-9 0,-5-19 0,8-15 0</inkml:trace>
  <inkml:trace contextRef="#ctx0" brushRef="#br0" timeOffset="897">1765 784 8218,'-34'15'-50,"5"-1"0,-3 1 1,6 7-1,4 2-169,5 5 1,12-3 0,-2 8 0,7 0-36,7 0 1,15-5 253,14 7 0,6-9 0,1 4 0</inkml:trace>
  <inkml:trace contextRef="#ctx0" brushRef="#br0" timeOffset="1267">2440 1002 8218,'-22'-2'0,"0"-3"70,1-3 1,-8-1 0,0 4-1,2-2 466,3 2 0,-5-5 1,0 3-1,2 2-298,3 3 0,2 2 0,0 0 1,1 2-245,-1 5 1,7-2-1,3 10 1,2 2-294,6 2 0,1-5 1,3 1-60,0 2 1,0-5 0,3 3 259,4 1 1,7-3 0,13-1 120,2-3 1,2 1-1,-1-5 1,6 2 79,5-2 0,-5 5 0,3-1 0,4 1-39,6 0 0,-1-1 1,-9-1-1,-3 4-34,3 0 0,-8 12 1,-2-7-1,-7 2 10,-7 8 1,2-5 0,-12 9 0,-8 1 10,-9 4 1,-17 5 0,-7 0 0,-5-2-23,-3-3 1,-7-2-1,-2 2 1,0-9-336,0-10 0,9-7 1,8-10-1,2-3-354,7-4 1,1-17 659,18-20 0,1-9 0,7-12 0</inkml:trace>
  <inkml:trace contextRef="#ctx0" brushRef="#br0" timeOffset="1964">2701 458 8190,'-19'21'-254,"2"4"1,5 4 692,2 7 0,3 15 0,7 7 0,0 5-214,0 2 1,2 0 0,6 3 0,6 2-260,5 3 1,1-1 0,-3-6 0,-3-3-100,3-5 1,-7 0 0,-3-12 0,-4-8-242,-3-4 0,0-5-545,0-7 701,-10-10 1,7-14 0,-4-20 0,5-9 8,2-3 1,0-7-1,0 4 1,2-4 165,5-2 0,-4-1 0,7 3 1,-3 2 221,0 3 1,8 9 0,-8-4 0,0 2-54,3 0 0,-1-3 0,8 6 0,-4-3 86,-4 2 1,6 3 0,-6 4 0,3 4 287,5 1 0,-4 10 93,1-2 1,-7 5-335,8 2 1,-10 9 0,2 6 0,-5 4-70,-2 3 0,3 2 0,2 5 0,2 7-196,-2 6 0,4-6 1,-1 0-1,-1 3-75,3 2 0,-6 2 0,9-1 0,-4-6-45,-4-7 1,0-5-1,0-2-130,2 0-31,0-1 1,-7-21 0,0-14-35,0-17 1,0-8 0,0-2 0,0 0 57,0-5 1,7 0 0,1 7 0,-1 3 132,3-3 0,-5 5 0,7 0 0,0 3 173,0 4 1,0 3-1,5 2 1,-3 0 150,3 1 0,3 8 0,1 4-28,1-1 1,0 8 0,0-6-49,0 6 0,-10 12 0,-3 4 0,-1 6 116,-1 1 0,7 1 0,-6 2 0,-4 5-39,-1 8 1,4 4-1,0 2 1,-2 1-170,-2-1 0,-3 1 0,2-1 0,3 1-59,2 0 1,0-11 0,-7-3-923,0-6 537,0-12 1,0-15 0,3-18 0,2-13 417,2-7 0,0-22 0,-7-5 0</inkml:trace>
  <inkml:trace contextRef="#ctx0" brushRef="#br0" timeOffset="2131">3333 370 8169,'-37'3'188,"1"4"1,10-4 0,-3 6-1,4-2 513,4 1 0,-1 9 1,2-3-704,6 6 0,7-6 1,14 1-1,7 2-703,6 2 0,4 3 0,3-3 0,4-2-703,3-3 1408,2 1 0,8 16 0,-1 3 0</inkml:trace>
  <inkml:trace contextRef="#ctx0" brushRef="#br0" timeOffset="2583">3747 414 8169,'-10'29'8,"-5"2"0,-2 1 201,3-1 1,-3 8 0,10-3-1,2 6 277,2 1 1,3 3-1,3 2 1,4 6-341,8 1 0,2 3 1,-1 8-1,-1-1-138,2 0 0,0 1 0,0-3 0,-5-3 60,-2-2 0,-3-19 0,-7-3 445,0-9-581,0-15 0,0-12 0,0-17 0,0-10-226,0-9 1,0-15-1,0-7 1,2-5-159,6-2 1,-4 0-1,11 2 1,2 5 147,2 7 1,-4 5 0,-1 5 0,3 4 171,2 8 0,-4 8 0,0 6 189,1 8 1,4 7-1,-1 10 1,-2 9 245,-2 7 0,-1 13 0,8-5 0,0 2-106,-1 1 1,1-1 0,0 5 0,0-2-41,0-3 0,-1-2 0,-1 5 0,-3-3-103,-3 3 1,-9-5 0,2-1 0,-7 1-20,-7 0 1,-5 0 0,-12 5 0,-5-5-51,-8-3 1,-4-2-1,-2-7 1,-1-3-225,1-4 0,-1-6 1,1-9-1,1-2-310,6-5 1,7-8 0,15-14 0,6-7 548,6-5 0,2-12 0,0-3 0</inkml:trace>
  <inkml:trace contextRef="#ctx0" brushRef="#br0" timeOffset="2866">4465 980 8641,'0'22'594,"-2"-8"0,-3 1 1,-2 2-358,2 2 0,2 10 1,3 3-1,0 2-210,0 4 0,0 1 0,0 0 0,0-3 41,0 3 1,0-8 0,0-2 0,3-5-107,4-2 1,-2-10 0,9-4-18,3-6 0,-5-4 0,3-8 10,2-12 1,-5-9 0,2-13 0,1-2-219,-3-5 0,5-2 0,-7-7 0,-1 2-80,1-3 1,-3 8 0,-7 2-1,0 5-89,0 3 0,0-1 0,-2 3-713,-5 5 1145,-5 4 0,-1 37 0,6 9 0,-5 20 0,0 0 0</inkml:trace>
  <inkml:trace contextRef="#ctx0" brushRef="#br0" timeOffset="3099">4922 958 8132,'0'34'241,"-2"-5"1,-3-4 214,-2-4 0,-8 1 0,8 0 1,2 0-156,3-1 0,2 4 0,0 1 0,0 3-208,0-2 0,0-1 0,0 1 0,0 5-75,0 1 1,7-4 0,0 5 0,-2-2-670,-2-6 1,-3-9 89,0-2 1,0-20 0,0-5 0,0-14 81,0-12 0,0-8 0,0-7 0,0-9 479,0-10 0,0 2 0,0-7 0</inkml:trace>
  <inkml:trace contextRef="#ctx0" brushRef="#br0" timeOffset="3231">4857 392 8132,'-14'0'234,"-1"0"314,-2 0 1,-2 0 0,-3 0-183,0 0 1,10 3 0,5 4-689,4 7 1,3 6-1,0 2 1,5-1-478,10 1 1,-1 0 0,18 0 798,-1-1 0,3 1 0,10 0 0</inkml:trace>
  <inkml:trace contextRef="#ctx0" brushRef="#br0" timeOffset="4182">5402 327 8132,'0'22'0,"-3"-1"284,-4 1 0,2 10 0,-7 2 0,0 2 220,0 0 1,4 8 0,-4 9 0,3 3-284,4 4 0,2-4 1,3 2-1,0 2-283,0 3 0,0 3 1,0-1-1,-2-2-327,-5-5 0,4-12 0,-6-15 0,1-4-12,1-8 1,-3-12 0,3 1 104,-7-6 0,2-14 0,-1-7 0,1-10 76,0-5 1,7 5-1,-2-5 1,5 0 170,2 0 1,2 8 0,3-4 0,5 6 171,2 3 1,5-1-1,9 0 1,3 0 41,-2 0 0,4 8 0,-2-1 1,1-2-21,1-2 0,-4-3 1,6 1-1,1 1-65,0 6 0,-7-6 0,2 6 0,-5-3 283,-2 2 0,-8 3-3,1 5 1,-10 7 0,2 0-129,-5 12 0,-2 17 0,0 7 0,0 6-37,0 1 1,0 1 0,0 2 0,0 4-228,0 8 0,0-2 1,0 2-1,0 0-369,0-2 1,0-5-1,0-15-146,0-7 1,0-19 0,3-18 45,4-18 1,-5-23 0,8-9 0,-3-7 162,1-8 1,6 3 0,-7-10 0,-2-2 337,-2-2 0,-3 4 0,0 0 0,-3-5 0,-4-7 0,-5 5 0,-10 0 0,3 12 0,4 7 0,-4 13 0,4 9 167,-4 14 0,5 13 0,-1 19 404,-2 0 1,5 9-1,0 6 1,2 4-256,5 3 1,3 2-1,2 5 1,0 8-283,0 4 0,0 12 0,0 5 0,2 5-478,6 2 1,1 8 0,8-1-1,-2-1-101,2-4 0,-5 1 0,2 0 1,3-3 544,3-9 0,1-17 0,1-10 0,0-8 0,0-6 0,-1-5 0,1-13 0,0-4 0,0-8 0,7-11 0,0-6 0,-5 1-45,-7-1 0,0-4 1,-10 7 650,-2 2 1,-3 3 22,-2 3 0,-9 8 1,-6 9-189,-4 8 0,-3 18 1,3 14-1,2 6-209,2 1 0,3 3 0,-2 3 1,6 4-130,6 2 1,2 3-1,0 5 1,2-5-75,6-7 0,-3-14 0,12-11 0,4-6-64,6-6 1,2-9 0,-5-3 0,3-14-63,2-17 1,0-12-1,-7-7 1,-1-6-137,1-1 1,0-3 0,-3-8-1,-2 1-126,-2 0 0,-10 2 0,-1 2 0,-8 6 136,-11 1 0,-7 11 1,-7 9-1,-7 3 169,-5 4 0,0 12 0,2 11 1,3 8 188,-3 11 1,8 7 0,1 7 0,9 7-295,6 5 0,5 3 0,10-1 0,0 1-209,0-1 0,10-6 0,7-1 0,7 3 115,5 2 0,8-7 1,-6-8-1,3-9 253,5-9 0,-5-6 0,2-2 0,0-10 0,8-2 0</inkml:trace>
  <inkml:trace contextRef="#ctx0" brushRef="#br0" timeOffset="4516">6338 828 8944,'-7'14'1413,"-1"1"-1206,4 2 1,1 4 0,3 6 0,0 5-81,0 1 0,0 4 1,0 6-1,0 1-114,0-1 1,0 1 0,0-3 0,0-2-81,0-3 1,0-17 40,0 3 0,0-17 1,0-7-103,0-18 1,0-11 0,3-13 0,1-2-118,4-5 0,1 6 0,-4-6 0,5 5 106,2 2 0,0 3 0,5 2 0,-3 5 177,3 3 1,3 9 0,2 10-1,-1 2 49,1 6 0,-7 1 0,-1 6 0,3 6 45,2 13 1,3 10 0,-2 11 0,-6 3-192,-7 5 0,3-3 0,-3 8 0,-2 0-332,-2-1 0,-3-6 0,0-1 0,2-9-1214,5-10 1605,-4 5 0,6-20 0,-9 5 0</inkml:trace>
  <inkml:trace contextRef="#ctx0" brushRef="#br0" timeOffset="4833">7175 654 8065,'-34'0'72,"0"0"1,7 0-1,-4 0 411,-3 0 0,-5 12 0,-9 7 1,-5 12-123,-3 11 0,8-4 0,-3 13 1,7-5-146,8-2 0,0-3 1,12-5-220,4-7 0,15-7 1,5-8-1,12-4-173,8 0 1,2-8 0,2 5 0,5-4-28,7-3 0,3 7 1,0 3-1,-3-1 103,3 1 1,2 5 0,2-6-1,-2 3 6,-4 5 0,1 0 1,-6 0-1,-1-2 162,1 2 0,-6 2 0,-9 3 0,-5 2 77,-2 5 0,-3-5 1,-9 5-247,-5-5 1,-15-4 0,-12-6 0,-2-6-1,-3-6-143,-7-2 1,2-10-1,-4-7 1,7-9 243,5-10 0,-1-15 0,-6-5 0</inkml:trace>
  <inkml:trace contextRef="#ctx0" brushRef="#br0" timeOffset="5133">7055 44 9127,'-10'0'679,"10"0"1,19 0-1,18 0 1,4-3-682,2-4 1,3 5 0,3-6 0,4 6-55,3 2 0,-8-7 0,3-1 1,-8 4 40,-6 1 0,-6 10 1,-9 3-1,-3 5 256,-4 9 1,-8 0 0,-17 15 0,-11 4 76,-13 6 1,0 9-1,-2-5 1,-1 0-161,3 1 1,-4-4 0,9-6-1,4-3-281,9-5 0,-1-4 1,9-10-1661,4-1 0,1 1 436,3 0 1,3 0 1346,4-1 0,-5 11 0,8 2 0</inkml:trace>
  <inkml:trace contextRef="#ctx0" brushRef="#br0" timeOffset="5297">7832 1612 9127,'-7'14'1171,"-1"1"1,-1-8 0,1 5-1093,-6-2 0,2-3 0,-3-7-79,-2 0 0,-2 0 0,-3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52:34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185 924 7922,'-25'0'-123,"5"0"0,-5 0 1,2 0-1,-1 0 0,3 0 2975,2 0-1744,1 0-569,9 0-418,9 0 1,9 0 0,9 0-130,-1 0-1,1 0 1,-1 0 0,1 0-259,-1 0 0,0 0 1,1 0-1,1 0-342,5 0 0,-3 0 1,6-2-1,0-1 609,0-3 0,3-8 0,5 4 0</inkml:trace>
  <inkml:trace contextRef="#ctx0" brushRef="#br0" timeOffset="983">796 540 7660,'-12'-6'267,"1"0"0,1-1 453,-1 1-498,-5 4 1,14 2-1,-4 12 1,4 3-2,2 3 1,-6 1 0,1 4 0,1 6-72,2 4 0,2 8 0,0 4 0,0 3-123,0 7 0,2 1 0,2-4 1,1-1-87,-1-5 0,0 3 1,0-8-1,2-5-242,-2-5 1,-2-5 0,0-9-251,4 1 1,-3-9 38,9-3 0,-6-12 0,4-7-142,-3-9 1,1 3 653,-2-4 0,-4-4 0,6-1 0</inkml:trace>
  <inkml:trace contextRef="#ctx0" brushRef="#br0" timeOffset="1614">709 593 7904,'-18'0'-1067,"1"0"1293,-1 0 0,3-2 329,3-4 0,4 2-431,8-8 0,2 8 1,4-3-1,6 1 12,3 0 1,3-8 0,-1 5 0,1-3-88,-1 0 0,7 7 0,-1-7 0,0 0-63,2 3 1,-5 1 0,5 8-1,-2-2-11,1-4 1,-1 4-1,-8-2 1,-1 6 31,-2 4 1,-7 8 0,5-3 0,-2 5 10,-4 1 0,-4 8 0,-4 5 0,-6 3-15,-5 1 0,1 1 0,-9 0 0,1 0 12,-1 0 0,2 0 1,-6-2-1,1-4 15,5-6 1,2-3 0,1-3 0,1-1-34,-1-4 0,7 1-191,-1-7 0,8-2 123,-2-10 1,12-2 0,6-5-1,3 1 36,3-2 0,-1 5 0,1-3 0,-1 0 22,1 3 0,1-5 1,2 8-1,3 0 21,-3-1 0,-2 5 0,-1-4 1,-1 4 34,1 2 1,-1 0 0,1 2 0,-1 2 33,1 2 1,-7 7 0,-1 1 0,-2 5 5,-4 5 1,-2 1-1,-2-4 1,0 4-44,0 2 1,0 3 0,-2 3-1,-4-2-1,-6-2 0,-9-6 1,-4 4-1,-1 0-4,1 1 1,-4-9-1,4 0 1,0-5-15,-1-1 1,-3 1-1,6-2 1,2-6-89,1-5 0,3-1 0,-1 0 0,3-1-196,3-5 1,2-4-1,7-7 1,-3-1-145,2 1 0,8-3 0,3-1 0,3-2-718,4 1 1125,1 3 0,18-6 0,4-3 0</inkml:trace>
  <inkml:trace contextRef="#ctx0" brushRef="#br0" timeOffset="2033">1215 959 7904,'-15'2'-87,"3"4"1,-3-4-1,5 6 332,0-1-119,2-5 1,16 6 0,4-8 59,3 0 0,3-2 0,-1-2 1,1-3-59,-1-3 0,1 4 0,-1-6 1,1 1-33,-1 1 1,-5-5 0,-1 3 0,1-4-133,-2-1 1,5 5 0,-5 1 0,0-3-171,-5-1 0,-3-3 1,-2 1 59,0-1 0,0 1 0,-2 1 0,-3 3 67,-7 1 1,-4 6-1,-1-4 1,0 3 87,-1 3 0,1 2 0,-1 4 104,1 4 1,-1 3 0,3 9 0,1 1 72,2 4 1,9-1 0,-3 5 0,4 0-57,2 0 0,0-3 1,0 3-1,0 0-62,0 0 1,2-6-1,4 3 1,3-5-162,1-1 1,6-3-1,-5-1 1,5-5-340,1-1 1,3-2-1,1-6 1,2 0-275,-1 0 0,-3-6 706,-2 0 0,9-15 0,1 2 0</inkml:trace>
  <inkml:trace contextRef="#ctx0" brushRef="#br0" timeOffset="2783">1582 627 7904,'-17'0'-273,"-1"0"0,8 2 0,3 2 585,-1 2 1,6 8 0,-4-3-167,4 5 1,8 1 0,0 1-1,-2 1 64,-2 4 0,3-1 0,1 5 1,-2 0-142,-2 0 1,4-3 0,0 3 0,-2-2-28,-2-4 0,-2-1 0,0-3 65,0 1-135,0-9 0,0-3 0,0-12-99,0-5 1,0-7 0,0-3 0,0-2-91,0 1 0,2-5 0,1 0 0,5-2 75,2 0 0,-4 7 0,5-3 0,1 2 58,-2 0 0,5-1 0,-3 5 0,3-2 57,3-3 0,-1 1 0,1 6 90,-1-1 1,-1 6 0,-3 3 125,-1 1 347,0 2-355,-3 6 1,-1 8 0,-8 4 0,0 3-43,0 3 0,0-1 1,0 0-1,-2 1-10,-4-1 0,4 1 0,-3-1 0,3 3-35,2 3 0,0-4 0,0 7 1,0-3-55,0 0 0,0 0 0,0-3 0,0 1-33,0 3 1,0-7 0,0-5-17,0 1 2,0 3 0,0-9-97,0-7 1,0-7-1,0-11 1,0 1-107,0-1 1,5-7-1,1-2 1,0-2 12,2 0 1,-4 0 0,7-6 0,1 2 83,-2 4 0,5-4 0,-5 5 0,2 1 82,-1 4 0,-1 4 0,3 3 0,-1 2 184,2 3 0,-5 7-41,3-2 0,-6 4 0,4 4 0,-3 4 46,-3 6 0,-2 5 0,-2 6 0,-2 6-75,-4 4 1,3 2 0,-9 0 0,0-2-65,3-4 1,-5 4 0,6-4 0,0 4-184,1 2 1,-5-7 0,6-5 0,2-4-348,2-1 1,4-3 147,4-3 0,-2-4 1,8-10-1,1-4 47,3-6 1,3-3 0,3-5 315,1-3 0,0-4 0,-5-8 0</inkml:trace>
  <inkml:trace contextRef="#ctx0" brushRef="#br0" timeOffset="3166">2193 610 7747,'8'-10'-24,"-6"-5"172,6 5 0,-14 2 0,-2 6 0,0 8-18,1 4 0,-5 3 1,4 9-1,0 1 43,1-2 1,-5 7 0,4-1 0,1 2-76,-1 0 0,2-6 1,6 4-1,0 1-85,0-1 0,0-6 0,0 2 0,0-3-6,0-3 0,8-5 0,3-2-87,5-3 0,1-1 0,1-8 0,-1-4 13,1-5 1,-1-5 0,1-3-1,-1-2-64,1-3 1,-1-7 0,1 4-1,-3-2 72,-3 0 1,1 6 0,-7-7 0,-2 1 33,-2 2 0,-2 0 1,-2 6-1,-2-3 48,-2 3 1,-7 2 0,-1 3 0,-5 2 65,-5 3 0,1 7 0,6-2 0,-1 4-4,1 2 0,5 0 0,0 0-184,-1 0 1,-1 8-1,3 4 1,5 3-196,4 3 1,2-1 0,0 1 0,0-1-278,0 0 0,0 1 571,0-1 0,8 1 0,1-1 0</inkml:trace>
  <inkml:trace contextRef="#ctx0" brushRef="#br0" timeOffset="3583">2508 540 7836,'-18'0'-160,"1"0"147,-1 0 1,1 0 290,-1 0 0,9 2-150,3 4 1,4-2 0,2 7 51,0 3 0,0 2 0,0 3 0,0 2 5,0 3 1,0 1 0,0-4 0,0 4-117,0 3 1,6-5 0,-1 4 0,1-2-32,2-3 1,-6-3-1,6-4 1,-2-1-88,-1-2 1,9-8-1,-2 1-11,3-3 0,-3-4 0,-1-3 1,1-7-30,-2-4 1,5-7 0,-3-2 0,3 0-12,3-1 1,-6-5 0,-3 4-1,-1-2 8,-4 0 0,0 2 0,0-4 0,2 4 24,-3 1 0,-3 1 0,-3 4 0,-5-2-35,-2 1 1,4 3-253,-5 1 5,-1 1 1,2 9 0,4 8 31,4 10 0,8 5 0,2 3 318,2-1 0,-6 1 0,3-1 0</inkml:trace>
  <inkml:trace contextRef="#ctx0" brushRef="#br0" timeOffset="4132">2822 505 6989,'10'-10'933,"-3"-5"-887,-7 13-110,0-13 16,0 13 87,0-6 0,0 10 120,0 4 1,0-3-5,0 9 0,0 0-82,0 5 0,0 1 0,0-1-24,0 1 0,0-1 0,0 1-10,0-1 0,0 0 0,0 3 0,0 1-25,0 2 1,0 1-1,0-7 1,0 1-18,0-1 1,0 1 0,0-1-9,0 1 0,0-7-669,0 1 109,0-8 0,0 2 297,0-12 1,2-4 0,2-7-1,4-1 274,2 1 0,1-1 0,7 1 0</inkml:trace>
  <inkml:trace contextRef="#ctx0" brushRef="#br0" timeOffset="4781">2874 138 7881,'-17'-11'-148,"-1"-1"0,7 8 457,-1-2 1,8 6-189,-2 6 0,6 4 0,4 7 0,2 3 110,-2 3 1,-2-2-1,-2 9 1,2 1-81,4 2 0,-4-4 0,4 0 0,-5 2-79,-1 2 0,0 8 0,0-1 0,0-1-77,0-2 1,0-8-1,0 2 1,0 2-44,0 0 0,0 4 0,-1-12 0,-3 1 45,-2-1 0,0-2 1,6-6-81,0 1 0,0-6-239,0-1 1,2-7 5,4 2 0,-2-12 0,5-6 0,1-3-135,0-3 0,-1 1 0,5 0 0,-2-3 451,1-3 0,-3 2 0,2-9 0,-1 1 0,7-6 0</inkml:trace>
  <inkml:trace contextRef="#ctx0" brushRef="#br0" timeOffset="5133">3136 34 7812,'10'-8'661,"-2"-2"-616,-8 0 1,0 5 0,0 12 97,0 11 1,0 1-1,0 10 1,0 2-14,0 2 1,0 2 0,0 2-1,0 2-67,0 2 1,0 5 0,0-3 0,-2 0-84,-4-1 0,4 5 0,-4-6 0,4-2 22,2-3 1,-5-3 0,-1-2-1,2-3-179,2-3 0,2-8 0,0-5-825,0 2 578,0-7 0,0-1 0,2-10-133,4-2 1,-2-7 556,7 1 0,-7-3 0,4-3 0</inkml:trace>
  <inkml:trace contextRef="#ctx0" brushRef="#br0" timeOffset="5415">3363 453 7283,'0'17'1546,"0"1"-1440,0-1 0,0 1 0,0-1 0,0 1-72,0-1 1,0 6 0,0 1 0,0-1-148,0 2 0,0-5 1,0 3-1328,0-4 26,0-1 1414,0-9 0,8-16 0,2-13 0</inkml:trace>
  <inkml:trace contextRef="#ctx0" brushRef="#br0" timeOffset="5581">3451 34 7881,'-20'0'-36,"-1"0"0,-4 0-94,-2 0 0,5 0 0,-1 0 1729,4 0-1951,9 7 1,4-3-1,12 6 352,5-2 0,13 5 0,3-3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52:44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18 594 8091,'-8'-9'288,"6"-1"-258,-3 4 0,3 2 0,4-6 0,3 3 160,7 3 1,4-4-1,1 2 1,0 2-140,1 2 1,5-3-1,1-1 1,-3 2-99,-2 2 1,-1 2-1,-1 0 1,1 0-295,-1 0 1,1 0 0,-1 0-33,1 0 1,-1 0-1,0-2 1,1-2-485,-1-2 857,-7 0 0,6-1 0,-7-3 0</inkml:trace>
  <inkml:trace contextRef="#ctx0" brushRef="#br0" timeOffset="317">542 175 7897,'-8'-10'51,"6"-5"1,-3 13 144,10-4 1,-3 6-1,6 4 1,-2 6-3,0 5 1,7-1-1,-3 11 1,2-2-94,-1 1 1,-5 7 0,6-2 0,-1 4-128,-1 2 0,4 2 1,-7 1-1,1 3-216,0-2 1,4-4-1,-5-6 1,1-6-42,0-3 0,3-3 0,-3-1-166,2-5 1,-6-5 0,4-14 448,-1-9 0,-5-8 0,6-10 0</inkml:trace>
  <inkml:trace contextRef="#ctx0" brushRef="#br0" timeOffset="667">507 105 8678,'2'-9'65,"4"3"0,4 4 0,9 2 0,4 0 33,6 0 1,-1 0-1,1 0 1,2 0-9,2 0 0,2 6 0,-2 1 0,-2 3-23,-2 4 0,-2 1 1,4 3-1,-4-1-16,-2 1 1,-1-1-1,-9 1 1,-1 1-4,-3 4 0,-7-1 1,2 7-1,-6 0-40,-6-2 1,-3 10 0,-11-6 0,-1 0 9,-2 2 1,-9-2 0,3 0 0,-4-4-5,-2-2 1,2 4 0,2-5 0,2-3-28,-2-1 1,0-5-1,0-1 1,4-5-213,2-1 1,1-2-443,7-6 0,7-2 667,5-4 0,3-4 0,2-7 0</inkml:trace>
  <inkml:trace contextRef="#ctx0" brushRef="#br0" timeOffset="1183">1188 280 8000,'-9'-8'326,"-7"6"52,4-4 1,5 3-14,1-3 1,4 6-167,2 0 0,0 2 1,0 9-186,0 3 1,6 1-1,-1 3 1,-1 1-120,-2 5 1,4-5 0,0 4-1,-2-3-167,-2-3 1,4-5 0,-1-1-552,-1 3 0,0 0 823,2-3 0,4-11 0,7-10 0</inkml:trace>
  <inkml:trace contextRef="#ctx0" brushRef="#br0" timeOffset="1367">1118 0 7968,'-27'0'0,"2"0"-603,0 0 0,11 0 895,-3 0 0,13 0 0,4 0-260,10 0 0,5 0 1,2 2-1,1 2-1074,-1 2 1042,9 8 0,-7-12 0,6 5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52:55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10 158 7593,'-9'0'2222,"16"-2"-2230,17-4 1,-1 4 0,2-6-1,-2 3-199,1-1 0,7-8 0,-2 3 0,4-5-932,2-1 1139,0-1 0,7-7 0,3-2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52:49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70 874 7923,'-6'-12'662,"1"0"0,-7 6 219,6-5-607,-8 7 1,11-4-209,-9 8 1,8 2 0,-2 4-99,4 6 0,2 3 1,0 3-1,0-1 36,0 1 0,0-1 1,0 0-1,0 1-9,0-1 0,0 7 0,0-1 0,0-2-28,0-1 0,0-3 0,0 1 3,0-1 0,6-5-40,0-1 64,0-7 0,-6 2-11,0-12 1,0-3 0,0-9 0,0 1-36,0-1 1,0 1 0,0-1 0,0 1-53,0-1 0,0 1 1,0-1 32,0 1 0,2-1 0,2 1 0,3 1-61,3 5 1,2-5 0,5 5-100,1-5 0,-1 4 0,1 3 0,-1 1-200,0 4 0,1 2 1,-1 2-75,1 0 0,-6 2 505,-1 4 0,1 4 0,5 7 0</inkml:trace>
  <inkml:trace contextRef="#ctx0" brushRef="#br0" timeOffset="249">350 804 7999,'-2'-10'-483,"-4"4"1476,-4 4-712,0 2 1,8 8 0,10 4-122,2 3 1,-6 3 0,4-1 0,-3 1-146,1-1 0,2-1 0,-4-3 0,2-1-199,-2 1 0,-1 1 0,1 0 1,2-3-194,-2 3 0,0-6 0,0-1-942,2 1 1319,-1-6 0,3-2 0,2-10 0</inkml:trace>
  <inkml:trace contextRef="#ctx0" brushRef="#br0" timeOffset="414">367 559 7982,'-17'-6'-55,"-1"1"7,1 1 211,-1 2 0,8 10 1,5 3-450,3 5 1,9 1-1,5 1 1,4-1-233,1 1 1,1 5 517,-1 0 0,8 8 0,2-4 0</inkml:trace>
  <inkml:trace contextRef="#ctx0" brushRef="#br0" timeOffset="698">681 804 7982,'-7'-18'-9,"3"1"144,-8-1 1,6 1-161,-5-1 1,7 7-1,-4 1 115,0 2 0,4 2 0,-7 6 52,-3 0 1,1 2-1,-1 4 1,4 6-9,3 3 0,-1 3 0,4-1 0,-2 1-29,2-1 1,2 7 0,2-1-1,0-2-97,0-1 1,8-5 0,4-1 0,3-3-30,3 3 0,-1-6 0,2-2 1,3-5-257,1-1 1,6 0 0,-4-1 0,1-5-327,-1-6 0,6-5 0,-4-5 603,0-1 0,6-8 0,-6 4 0</inkml:trace>
  <inkml:trace contextRef="#ctx0" brushRef="#br0" timeOffset="1217">804 332 7963,'-10'0'452,"2"2"0,8 4 1,0 6-291,0 3 0,2 3 0,2 1 0,4 2 8,1 3 1,-3 5-1,4-4 1,-2 0-92,-4 0 1,3 6 0,-1-3 0,0 1-27,2 0 0,-6-2 0,4 4 0,-4-4-174,-2-2 1,0-1-1,0-7-18,0 1 1,0-7 46,0 1 1,0-10 0,0-2-19,0-10 0,5-5 0,3-3 0,0-1-5,0-4 1,3 1-1,-3-5 1,2 0-7,3 0 1,3 5 0,-1-3 0,-1 2 120,-2 0 0,-1-1 1,7 7-1,-1-1 66,1 1 1,-1 7 0,1 4 0,-1 4 14,0 2 1,1 0 0,-3 2 113,-3 4 0,2 4 0,-8 9 0,-1 3-14,3 1 1,-6 2 0,4-4 0,-4 3-48,-2-3 0,0 4 0,2-1-335,4-3 1,-3-2-265,9-1 0,0-8 0,5-7-137,1-6 1,-1-7-1,1-8 1,-1 1-548,1-1 1149,-1-7 0,0-2 0,1-8 0</inkml:trace>
  <inkml:trace contextRef="#ctx0" brushRef="#br0" timeOffset="1482">1432 192 6500,'10'18'621,"-4"-1"1,-2 1 0,0-1-1,3 1-385,3-1 0,-6 3 0,4 1 0,-2 4-127,-1 2 1,3 3 0,-4 3-1,2-2-129,-2-2 0,-2 0 0,-2 4 1,0-2-129,0-2 0,0-8 0,0 3 0,0-5-247,0-2 0,0-5 0,2-2-667,3-2 0,5-3 1062,8-5 0,7-15 0,2-5 0</inkml:trace>
  <inkml:trace contextRef="#ctx0" brushRef="#br0" timeOffset="1883">1694 524 6796,'-9'8'442,"1"-4"81,8 8 1,2-9-364,4 3 0,-2-4 0,7-2 40,3 0 1,1 0-100,3 0 1,-1-8-1,-1-3-120,-5-5 0,3-1 1,-6-1-38,1 1 0,-5-1 0,2 1 1,-2 0 48,2-1 0,-4 1 0,4-1 123,-4 1 0,-10 1 139,-4 4 0,2 5 0,-1 11-119,-3 7 0,6 1 0,3 11 1,1-1-11,-2 1 1,4-2 0,-4 6 0,4-1-84,2-5 1,2 4 0,2-2 0,4-1-213,1-3 0,-3-1 0,6-1 0,2-1-247,1-5 1,3-1 0,-1-6 0,0 2-125,1-2 0,5-10 1,2-8-1,1-5 540,-1-5 0,6-7 0,-12-4 0,7-9 0</inkml:trace>
  <inkml:trace contextRef="#ctx0" brushRef="#br0" timeOffset="2097">2096 18 7944,'-17'-10'0,"-1"4"394,1 4 0,-1 2-101,1 0 1,7 8 0,4 4 0,4 3-239,2 3 0,8 1 1,2 4-1,1 7 43,1 3 0,0 1 0,5-1 1,1 0-160,-1 2 0,6-4 0,-1 8 0,-5-6-356,-3-4 1,-3-1 0,7 1 0,-1-6-203,1-4 0,-7-3 0,-1-3 619,-2-1 0,-2-8 0,-6 4 0</inkml:trace>
  <inkml:trace contextRef="#ctx0" brushRef="#br0" timeOffset="2264">2131 385 7944,'-12'0'296,"1"-2"102,-3-4 1,4 4-1,1-6-33,1 0 0,4 4 0,10-5-467,5 1 0,7-4 1,3 5-1,5-1 21,1 0 0,-4-4 0,4 5 1,0-1-330,0 0 0,-3-5 0,3 3 0,0-2 410,0 1 0,-5-1 0,3-6 0</inkml:trace>
  <inkml:trace contextRef="#ctx0" brushRef="#br0" timeOffset="3149">1380 1310 7839,'-8'-17'-1137,"6"5"1580,-4 0 1,-1 7 1044,1-7-1264,0 8 0,4-4-154,-4 8 1,2 8 0,-5 4 0,-1 5 37,0 6 0,-1 5 0,-7 9 0,1 1-23,-1 3 0,1 6 1,1-5-1,3 3-4,1 3 0,6 1 0,-3 0 0,1-5-107,4-1 0,2-2 1,4-8-1,6-4-38,9-6 0,3-6 0,9-3 0,2-4-185,2-3 1,0-3-1,0-9 1,0-7-172,3-4 1,3-3 0,-2-4 0,2-4-460,2-1 1,-6-3 878,-6 8 0,0-8 0,6 4 0</inkml:trace>
  <inkml:trace contextRef="#ctx0" brushRef="#br0" timeOffset="3415">1694 1345 6486,'-9'8'865,"1"-4"0,8 7-579,0 3 1,0 2 0,2 1 0,2 2-123,2 5 0,5-3 0,-3 8 0,2 0-152,3-2 1,-3 6 0,0-5 0,-1 1-132,1 0 1,-6-8 0,4 2 0,-3-3-411,1-3 0,2-5 529,-2 0 0,4-16 0,7 2 0</inkml:trace>
  <inkml:trace contextRef="#ctx0" brushRef="#br0" timeOffset="4200">1677 1275 7839,'-18'0'173,"1"0"1,-1 0 371,1 0 0,9-7-467,8-5 1,8 4 0,11 0-1,3 3-109,1-1 1,2-2-1,-3 4 1,1-2 91,-2 2 0,4 0 0,-1 1 0,-3-3-23,-1 2 0,-3 2 0,0 2-90,1 0 0,-6 8 0,-3 3 1,-1 5 1,-4 1 0,-8 3-1,-4 1-24,-1 2 0,-5 1 0,-7-5 1,-3 2 70,3 3 1,2-1 0,-1-6 0,1 1 36,1-1 0,-3-5 0,9-2-201,-3-3 113,5 7 1,4-14 0,12 2 36,6-6 1,3-4-1,3 4 1,1-1 11,4 1 0,-3-4 0,3 2 0,-2 2 59,3 2 1,-5 2 0,6 0-1,-1 0 6,-1 0 0,2 0 1,-3 2-31,1 4 0,0-2 1,-7 8-1,-5 1 22,-5 3 0,-4 1 1,-2 1-1,0 1-17,0 4 1,-10-1 0,-5 7 0,-8 0-44,-5-2 1,-1 4 0,-6-6 0,2 1 33,4-1 1,-2-4-1,6-7 1,0-5-42,-1-1 1,3-2-207,6-6 1,7-8 0,4-3 0,4-5-50,2-1 1,8-1 0,4 1 0,3-1 148,3 1 1,-1 1 0,1 3-1,-1 1 53,1-2 1,-1 5-1,0-3 1,3 0 175,3 3 0,-3-5 1,3 6-1,-2-1 65,2-5 1,-3 4 0,5-1 0,-2-1-75,1 2 0,-1-5 0,-6 5 0,1-1-27,-1-1 1,1 0-1,-1-3 1,-1 1 34,-5 3 0,3-1-57,-8-6 1,0 1-50,-6 0 1,-8 7 0,-4 4 104,-3 4 1,3 2 0,0 2-40,-1 4 1,3 4-1,0 7 1,3 0 110,3 1 1,2 1 0,2 3-1,0 1-86,0-2 0,0 1 0,0-1 0,0 2-238,0-1 0,8-3 0,3-3 1,7-3-93,5-1 0,-2-8 0,8 1 0,3-5-427,1-5 0,1-7 0,1-9 666,0-3 0,8-14 0,2 1 0</inkml:trace>
  <inkml:trace contextRef="#ctx0" brushRef="#br0" timeOffset="4897">2410 996 7839,'-17'2'-184,"-1"4"0,1-4 0,0 3 410,-1-3 0,8 6 0,5 6 60,3 7 1,2 0 0,2 7 0,3-1-107,7 0 0,4 4 0,1 8 1,0 1-77,1-1 1,-1 4-1,1-2 1,-1-4-221,1-6 0,-1 2 1,1-6-1,-3 0-403,-3-4 1,3-9-995,-3-3 1215,4-7 1,-7-4 0,-5-9-1,-6-3 305,-4 0 1,-1 1-1,3-7 1,-2 1 20,2-1 1,2 1 0,2-1-1,0 1 60,0-1 1,8 1 0,2 0 0,1 1 70,1 4 1,-1-3 0,7 5 0,-1-2-49,1 1 0,-1 1 1,1-3-1,-1 3 6,1 2 0,-7-4 0,1 5 0,2-1 81,1 0 1,-3-3-1,-3 3 1,-1-2 23,-4-4 1,0 5-127,2-3 1,-6 8-1,0-2-26,-10 4 0,-5 2 0,-3 2 0,-1 4 39,-5 6 0,5 9 1,-4 3-1,5-1 69,7 2 1,-5-4 0,6 7-1,-1-3-57,-1-4 1,8-1-1,-2-3 1,4 2-123,2 5 0,2-11 0,4 5 0,6-5-72,3-3 0,3-2 0,1-8 0,3 0-180,1 0 0,0-6 1,-3-2-1,1-3-93,2-9 1,1 3 0,-7-7 0,0 3 108,1-2 1,-3 3-1,-1-3 1,-4 4 189,-3 1 0,-1 1 0,-6-1 0,2 3 258,4 3 75,-4-3 0,6 20 1,-8 1-64,0 8 1,0 9 0,0 0 0,0-1-83,0-3 1,2 4-1,2 1 1,3-3-104,3-2 1,-4-7-1,6 0 1,1-1-306,3-1 0,1-2 0,1-8 0,-1-2-181,0-4 0,1-6 1,1-9-1,3-2-44,1 1 0,0-5 1,-5-2 491,-1-4 0,1-2 0,-1 0 0</inkml:trace>
  <inkml:trace contextRef="#ctx0" brushRef="#br0" timeOffset="5199">3022 612 7839,'-20'0'33,"-3"0"1,4 0-1,-5 0 1,5 0 648,1 0 0,7 0-440,-1 0 0,8 2 0,-2 3 0,4 7-85,2 4 0,8 3 0,6 2 1,5 3-31,4-3 0,7 4 0,-5 0 1,2 1-99,4-1 0,2 6 0,2-2 1,0 4 41,0 2 0,-2 0 0,-2 0 0,-2 0-31,2 0 0,-6 5 1,-1 1-1,-5 0-131,-2 2 1,-7-5-1,-4 9 1,-4 0-214,-2-3 0,-2 5 0,-4-7 0,-8 1-345,-7 0 1,2-3-1,-6-5 1,1 0 648,1 0 0,-8 0 0,4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53:02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522 1501 8102,'-15'-2'16,"1"-2"219,2-2 0,9-8 4,-3 3 1,6 3-1,6 2-379,5 4 1,5 2 95,1 0 1,1 8 0,-3 6 98,-3 7 0,-4-2 0,-8 7 0,0-3 27,0 0 0,5 8 1,1-2-1,-2 4-16,-2 2 1,-2-2 0,0-2 0,0-2-58,0 2 1,2-5-1,2-3 1,2-4-84,-2-1 0,-2-1 65,-2 1 1,0-11 1,0-7 0,2-9 0,1-13 0,3-3-102,-2-2 1,0-2 0,0-6-1,2-2-53,-2-4 0,3 5 1,-1-5-1,0 2 80,2-2 0,-6 10 0,5-4 1,-1 4 31,0 4 1,6-4-1,-5 8 127,3 1 1,-4 5 0,6 5 87,1 6 0,-3 4 0,0 4-60,-3 4 0,5 6 1,-4 9-1,0 3-37,-1-3 1,5 0-1,-6 1 1,0 3-31,1 2 1,-5-6 0,6 5 0,-2-3-45,0 0 1,0 0 0,-5-5 0,3-1 12,2 1 0,0-7 0,-6 1-12,0 2 1,0-7 0,2-7 0,2-11 0,2-5-58,-2-1 1,-1-3 0,1-1 0,4-4-98,2-2 0,-1-1 0,5-3 1,-2 2 5,1-2 1,-3 4 0,2 0 0,1 2 99,3 3 0,-1 3 1,-1 1-1,-3 3 95,3 3 1,-4 5 107,1 7 0,-7 7 1,2 7-1,-4 5 9,-2 5 0,0 5 1,0-4-1,2 2-94,4 4 0,-4-6 1,4 1-1,-5-3-127,-1 0 0,0 0 1,0-5-1,0-1-428,0 1 1,6-7-18,0 1 0,8-10 1,-5-2 506,1-10 0,4-5 0,-8-3 0,7-7 0,-3-2 0</inkml:trace>
  <inkml:trace contextRef="#ctx0" brushRef="#br0" timeOffset="350">1221 1291 8029,'0'-17'321,"0"-1"-72,0 8 1,2 12 0,2 14-79,1 5 1,7 3 0,-4-5 0,0 2-13,-1 3 1,5 5-1,-4-4 1,1 0-66,5 0 1,0 1 0,-1-5 0,-1 2-118,1-1 0,-3-9 0,2-1 1,1-1 17,3-1 0,-4-2 1,-1-8-1,3 0-47,1 0 0,-3-8 1,-2-3-1,-1-7-42,1-5 1,0 1-1,3-5 1,-3 0-22,-2 0 0,-2 4 0,-6-6 0,0-3 8,0-1 0,0 4 0,0 2 0,-2 0-21,-4 0 0,-2 4 0,-4-5 0,7 3-106,3 4 1,-4 1 0,0 3-955,2 0 170,2 7 1018,2 2 0,8 16 0,2 2 0</inkml:trace>
  <inkml:trace contextRef="#ctx0" brushRef="#br0" timeOffset="684">1657 872 8029,'-7'-10'-759,"5"1"1090,-4 3-175,4 4 1,8-4-1,2 12 1,-1 7-14,1 9 1,4-1 0,-5 8 0,1 2 38,0 2 1,4 2-1,-5 2 1,1 2-130,0 2 0,0 5 0,-4-5 0,1 0-97,-1 1 0,-2-5 0,0 4 0,2-6-182,2-6 0,0-4 0,-6-7-79,0-1 0,2-7 0,3-4-137,7-4 0,-2-4 0,-1-6 442,-1-10 0,6-7 0,-4-10 0</inkml:trace>
  <inkml:trace contextRef="#ctx0" brushRef="#br0" timeOffset="949">1902 802 7585,'-16'-2'547,"5"-4"-300,-5 4 0,14 2 0,-4 14-113,5 7 1,8 1 0,5 7 0,2 2-39,-3 2 1,5 2 0,-5 2 0,5 1-90,1 3 0,1 2 1,-1-4-1,-1 1-285,-5-1 1,5-4 0,-4-4 0,1-4-571,-1-1 1,3-5 75,-3-9 772,-4-5 0,-1-7 0,-7 0 0</inkml:trace>
  <inkml:trace contextRef="#ctx0" brushRef="#br0" timeOffset="1284">1989 1151 7981,'-8'-11'-24,"-3"-1"375,3 8 0,2-4 0,12 8-410,6 0 1,3 2 0,3 2-22,-1 2 0,1 0 0,-1-6 0,1 0-102,-1 0 1,-5 0 0,-1 0-1,3 0-126,1 0 0,-3 0 0,0-2 153,1-4 1,-3-2 0,0-5 0,-1 1 134,1-1 1,-6 3 0,2-2 254,-4-1 1,0 3 676,3-2-674,-3 8 1,6 4 0,-8 12 0,0 4-120,0 1 1,2-5 0,2 1 0,2 5-143,-2 3 0,0 2 0,-1-5 0,3-1-310,-2 1 1,0-1-1,0 1-486,2-1 819,0-7 0,1 5 0,3-5 0</inkml:trace>
  <inkml:trace contextRef="#ctx0" brushRef="#br0" timeOffset="1465">2216 645 7981,'-17'-2'-139,"-1"-4"1,1 2 0,-1-5 141,1 1 123,7 2 1,4 14 0,12 3 0,6 5-395,3 1 0,3 7 0,-1 1 1,1 0-168,-1 0 1,1 6 434,-1-2 0,1 4 0,-1 2 0</inkml:trace>
  <inkml:trace contextRef="#ctx0" brushRef="#br0" timeOffset="1900">2461 924 7981,'-18'-17'-226,"7"7"1,1 2 977,2 1-663,2 5 1,8-4 0,2 12 0,4 3-3,2 1 1,-1 6 0,5-5-1,-4 7 78,-3 5 0,5-4 0,-4 7 0,0-3-74,-1 0 1,-1 2 0,-6-3 0,0 3-75,0 2 1,0-5 0,0 1 0,0-4-49,0-1 1,0-7 0,0 1-7,0 2 0,-2-7 1,-2-3-40,-1-8 1,-1-11 0,6-8 0,0-1-126,0-1 0,0-2 0,0-8 0,2 0-8,3 0 1,-1 0 0,8 0-1,0 0 128,-3 0 1,7 6 0,-5 2-1,5 2 95,1 3 0,1 3 0,-1 4 0,1 3 5,-1 6 1,-5 4 0,-2 4-1,-1 4 60,1 6 0,-6 9 0,2 4 0,-4 2 9,-2 4 1,0 4 0,0 4 0,-2 2-167,-4-2 0,2-8 1,-6-4-1,3 0-276,3 0 0,2-5-243,2 1 0,2-12 597,4-5 0,3-4 0,9-2 0</inkml:trace>
  <inkml:trace contextRef="#ctx0" brushRef="#br0" timeOffset="2267">2915 715 7478,'-18'0'-64,"1"0"0,-1 8 1,3 3 448,3 5 1,-1 3-1,7 2 1,2 5-179,2 1 0,2 0 1,0 4-1,0-2-68,0 2 1,6 0-1,2-2 1,1-3-80,5-1 1,0-6 0,-1 3 0,-1-7-54,1-3 1,3-8 0,3 1 0,3-3-147,1-2 1,0-7-1,-7-5 1,-3-4-54,-1-1 0,0-6 1,5-3-1,-1-1 45,-5-4 0,3 4 0,-8-2 0,-3-2 75,-1-2 0,-2 4 0,0 2 0,-2 0 69,-3-1 0,-5 7 1,-8-2-1,1 3 140,0 3 0,-7 5 0,1 2 0,2 3-34,1 3 1,3 2 0,-1 2 0,1 2-227,-1 4 0,3 3 0,3 9 0,4-1-74,1 1 1,5 1 0,-4 3 0,6 1-304,6-2 0,-2-1 1,7-3 499,3 0 0,1-7 0,3-2 0</inkml:trace>
  <inkml:trace contextRef="#ctx0" brushRef="#br0" timeOffset="2634">3142 680 7981,'-12'-12'356,"1"1"0,7 9-194,-2 2 0,4 2 1,2 9-1,0 3-42,0 1 0,6 9 1,2-1-1,-1 0 38,1 2 1,4-5 0,-5 3-1,1-2-70,0 3 1,6-7-1,-5 3 1,3-7-44,0 1 0,-7-5 0,7 1-87,2-2 0,1-2 1,3-6-1,-3-2-59,-3-4 0,3-4 0,-3-7 1,2-1 33,-3 1 0,-1-3 0,-6-1 0,2-2 46,-3 1 1,-1 3 0,-2 0 0,0-3-44,0-1 0,-2 0 0,-1 3 0,-5-1-48,-2-2 0,4-6 0,-3 5 0,-1 3-127,0 2 0,6-5 1,-2 1-1,5 2-380,1 1 1,0 3-377,0-1 995,0 9 0,0 1 0,-8 16 0,-2 1 0</inkml:trace>
  <inkml:trace contextRef="#ctx0" brushRef="#br0" timeOffset="2933">3404 226 7953,'-8'-18'248,"0"7"602,-3-1-717,3 8 0,8 4 0,0 12 0,2 5 30,4 7 0,3-3 0,9 8 1,-3 2-29,-3 2 0,4 8 0,-7 0 0,3-1-74,0 3 1,-7-4-1,5 5 1,-2 1-152,-4 0 1,3-7-1,-1 3 1,-2-6-169,-2-6 0,-2 2 0,2-9-430,4-7 1,-2-5 252,7-10 1,-5-8-1,4-5 1,-2-7 434,-4-3 0,3-8 0,-1 2 0,-2-4 0,-2-2 0,-2 0 0</inkml:trace>
  <inkml:trace contextRef="#ctx0" brushRef="#br0" timeOffset="3199">3578 121 7953,'0'-17'0,"0"-1"0,0 1-33,0-1 1,-1 3 0,-3 1 489,-2 2-52,0 8 0,6-1 0,0 10-198,0 7 0,0 6 0,0 3 0,0 4 1,0 2 0,0 8 1,2 8-1,2 0-65,2-1 1,5 1 0,-3-4 0,2 2-132,3-3 1,-3 5-1,2-2 1,-1-2-203,-1-2 0,6-4 1,-5-2-1,3-4-360,-3-2 1,3-2 0,-6-7-236,1-5 1,-3-3 60,6-8 0,-8-8 724,2-3 0,3-13 0,1-3 0</inkml:trace>
  <inkml:trace contextRef="#ctx0" brushRef="#br0" timeOffset="3415">3823 418 7953,'-12'-6'-67,"1"0"156,-3 2 433,6 2 1,1 4 0,9 4-412,3 6 0,-1 9 1,8 2-1,1-1-127,3-3 0,-4 1 1,-1 1-1,3 2 0,1-1 1,-3-3 0,0-2-447,1 1 1,-5-6-1,0-3-883,0-1 1345,-7-2 0,15-14 0,-6-2 0</inkml:trace>
  <inkml:trace contextRef="#ctx0" brushRef="#br0" timeOffset="3564">3718 34 7953,'-29'-2'178,"0"-4"1,8 4 921,-3-4 0,15 4-1725,9 2 1,7 8 624,11 4 0,-1 3 0,1 3 0</inkml:trace>
  <inkml:trace contextRef="#ctx0" brushRef="#br0" timeOffset="4231">51 3230 7990,'-18'5'2446,"1"1"-2278,7 0 0,4-6 0,12 0-65,6 0 1,3-2-1,3-2 1,-1-2-209,1 3 1,1-5-1,2 2 1,5 0-293,1-2 0,-4 6 0,6-5 0,0 1-358,-2 0 0,6-6 755,-3 7 0,3-9 0,1 4 0</inkml:trace>
  <inkml:trace contextRef="#ctx0" brushRef="#br0" timeOffset="5247">1116 2601 7896,'-8'-18'-12,"-3"1"0,-5 0-87,-1-1 0,5 3 0,0 1 0,-1 4 54,-3 2 1,5-3 0,-1 5 321,-2 2 0,5 2 0,-3 4-237,-2 4 1,5 9 0,-3 11 0,0 1 63,3 4 0,-5 8 0,6 3 0,1 3 47,-1 4 1,-4-3 0,6 5 0,3 3-19,1 0 1,2 1-1,0-3 1,2 0 37,3 1 0,5-5 0,8-5 0,1-10-61,4-6 1,4-2 0,8-5 0,2-3-93,4-7 1,-4-6-1,4-4 1,-3-2-182,3-4 0,-4-6 0,4-9 0,-6-2-44,-6 1 1,-4-3 0,-8 2 0,1 0 27,-1-3 1,-7 7-1,-4-4 1,-4 3 115,-2 3 0,-2-1 0,-4 3 0,-4 1 79,1 3 1,-7 1 0,5-4-1,-5 5 59,-1 1 1,-1-4-1,1 6 1,1 1-43,4-3 0,-3 6 0,5-6 0,-1 2 76,-1 0 1,6 1 137,-6 5 0,1 0-156,-7 0 0,7 0 1,-1 2-74,-2 3 0,5 3 0,-3 6-3,-1-3 0,-3 1 0,-1 4 0,-1-3-242,1-1 1,5-8 0,0 3-1420,-1 1-122,-3-6 1768,7 6 0,1-16 0,8-2 0</inkml:trace>
  <inkml:trace contextRef="#ctx0" brushRef="#br0" timeOffset="5764">1710 2810 7810,'-18'-17'546,"1"0"-41,-1-1 0,3 6 0,1 3-572,3 1 0,5 2 0,-6 6 117,-1 0 1,-3 8 0,1 4-1,1 5 101,2 6 1,3-1-1,-5 7 1,2 0 5,-1-2 0,5 6 1,0-6-1,2 2-77,1 0 0,-1-7 0,6 1 1,2-4-124,4-1 0,3-3 0,11-3-101,3-6 1,-4-4 0,5-2 0,-3-2-143,2-4 0,-3-6 0,5-9 0,-2-2-79,1 1 1,-1 1 0,-6 0 0,1-4 75,-1-3 1,-5 5 0,-2-4 0,-3 2 84,-3 3 0,-2-3 0,-2 2 411,0 1 1,-8 5 82,-3 5 0,-5 7 1,1 10-80,3 7 1,4 4-1,8 1 1,0 2-87,0 5 1,0-5 0,0 4 0,0-1-123,0 1 1,0-4 0,0 5 0,2-5-167,4-1 1,-2-7 0,8-1 0,1-2-162,3-4 0,1-2 1,1-2-1,-1-2-713,1-4 1037,-9-4 0,15-7 0,-5-1 0</inkml:trace>
  <inkml:trace contextRef="#ctx0" brushRef="#br0" timeOffset="6115">1919 2636 7610,'-9'-8'320,"1"8"1,8 0-30,0 10 1,0 5 0,0 3 0,0 1-79,0 4 0,2-1 0,2 5 0,3 0-57,3 0 1,2-3 0,3 3 0,-1-2-99,-2-4 0,-1-3 1,5-5-1,-3-3-126,-1-2 0,0-2 1,5-6-29,1 0 1,-1-8 0,0-4 0,-1-3-18,-4-3 0,1-5 0,-7-2 0,0 0-62,2-1 0,-6-5 0,3 2 0,-3-2-25,-2 2 1,0-4 0,-2 4 0,-3-2 25,-7 2 0,2-2 1,-1 7-1,-1 3 5,2 2 1,-3 7 0,5 2-273,-2 3 1,6 3 256,-2 9 0,5-1 0,2 8 184,5 2 0,12 9 0,9 4 0</inkml:trace>
  <inkml:trace contextRef="#ctx0" brushRef="#br0" timeOffset="6465">2408 2409 7896,'-7'-10'136,"3"2"1,-8 8 131,-1 0 1,-3 0 0,-1 0 0,-1 2-145,1 4 1,-1-2 0,1 8 0,-1-1-125,1-1 0,1 5 1,3-5-1,3 2-49,2-1 1,2-5-81,6 6 1,2-2-1,4 1 1,6-5 66,3-4 1,9 4 0,1 0 0,0-2 47,0-2 0,6-2 0,-4 0 1,3 0 14,-1 0 1,-6 5 0,4 1 0,0 0 7,0 2 0,-5-6 1,-1 5-1,-5 1 62,-5 4 1,-7 3 0,2 3 5,-4-1 0,-4 1 0,-6-1 0,-7 1-46,-7-1 1,-3 1 0,4-3 0,-4-1-152,-3-3 1,7-7 0,-2 2 0,3-4-268,3-2 1,1-2 0,5-4 0,5-5-985,4-5 1371,2-1 0,0-9 0,0-1 0</inkml:trace>
  <inkml:trace contextRef="#ctx0" brushRef="#br0" timeOffset="7016">2670 2304 7896,'0'-12'183,"0"1"1,-7 7-1,-5-2 74,-4 4 1,5 8-1,-1 2 1,-1-1-233,-3 1 0,0 6 1,3-5-1,3 3 57,2 0 1,-3-6 0,5 5-63,2 3 0,2-4 1,2 1-146,0 3 1,8-7 0,4 1 0,3-2 99,3 0 1,-1 0-1,2-4 1,3 2 3,1 1 0,2 7 0,-3-6 1,1 0 17,-2 1 1,4-3 0,-1 6 0,-3 0 81,-1-1 0,-9 3 0,1 6 61,1-1 1,-5 0 0,-2 1-66,-4-1 1,-10-1 0,-3-3 0,-5-3-37,-1-2 1,-1-2 0,1-6-1,-1 0-117,1 0 0,-1-2 1,1-4-269,-1-6 0,9-3 0,3-3 0,4 1 10,2-1 1,0-1 0,0-2 0,0-3 135,0 3 0,0 2 1,2 1-1,4-1 159,5-5 1,-1 5 0,2-2 0,-1 5 229,-1 5 0,5-1 0,-3-6 134,4 1 1,1 7 0,1 4-6,-1 5 0,0 1 0,1 0-143,-1 0 1,1 5-1,-1 3 1,1 2 6,-1 3 0,1 3 1,-3 1-1,-1 1-72,-3-1 1,-5 1 0,4-1-1,0 1-136,-1-1 1,-3 1-1,4-1 1,-2 1-418,-4-1 1,-1-7-1330,3-4 1772,-4-4 0,6-18 0,-8-3 0</inkml:trace>
  <inkml:trace contextRef="#ctx0" brushRef="#br0" timeOffset="7198">2915 1955 7896,'-18'0'81,"1"0"0,-1 0 160,1 0 0,7 2 1,4 3-329,5 7 0,6 6 0,5 3 1,4 2-273,5-1 1,4 3 0,1 0 0,3 0-681,0 0 1039,6-1 0,-6-7 0,8 1 0</inkml:trace>
  <inkml:trace contextRef="#ctx0" brushRef="#br0" timeOffset="7617">3334 2182 7896,'17'-18'-205,"-5"3"0,-2 1 0,-2 3 267,-5-3 1,-1 4 0,-2-1 0,-2-1 406,-3 2 1,1 1-1,-8 5-268,-1-2 1,-3 0-1,-1 6 1,-1 2-66,1 4 0,-1-2 0,3 7 0,1 3 10,2 1 0,3 9 1,-5-1-1,4 0 0,3 3 1,1-7-1,6 6 1,0-2-64,0 1 0,0-1 1,0-6-1,2 1-185,4-1 0,3-5 1,9-2-1,-1-2-68,1-5 0,5-1 1,0-4-1,1-3-66,1-7 1,-6-4 0,6-1-1,-1-2-68,-1-5 1,-6 3-1,-5-6 1,0 0 19,-3-1 0,5 5 0,-8-4 0,-2 2 393,-2 3 1,-4 3 308,-4 2 0,-4 7 1,-7 4-146,-1 4 0,9 10 1,3 3-1,2 3 19,-2-2 1,4 3 0,-4-1-222,4 7 1,2 4-1,2 4-219,4-5 0,-4-5 0,6-3 0,0-3-256,3-1 0,-1-8 0,2 4-198,1-1 1,3-5 0,1 2 0,-1-8-392,-5-7 993,5-5 0,-7-1 0,9-1 0</inkml:trace>
  <inkml:trace contextRef="#ctx0" brushRef="#br0" timeOffset="7982">3631 1972 7896,'0'-11'-20,"0"-1"253,0-2 1,-6 5 580,0-3-400,0 8 1,6-2-162,0 12 0,0 4 0,2 7 0,2 1 29,2-1 1,6 1-1,-5 1 1,1 2-59,0 3 1,0 1 0,-4-4 0,3 3-138,3-3 0,-6-8 0,2-1 0,-2 2 28,1 1-339,-3-5 1,8-2 0,-6-10-36,2-4 1,0-10-1,-4-9 1,1-2 32,3-4 1,8-2 0,-4-2 0,1 0 85,1 0 0,0-6 0,5 3 0,0 3 133,1 4 0,5 9 0,0-1 1,-1 6 242,-3 5 0,-1 4 0,-1 8 1,1 0 11,-1 0 1,1 10-1,-1 5 1,0 7-132,1-1 0,-6 6 1,-3 0-1,-1 3-118,-4-1 0,4-8 0,-1 2 1,1-3-499,0-3 1,6-1 0,-3-5 0,7-5-1580,5-4 2078,-4-2 0,22-23 0,-4-6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09:34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576 1334 7755,'-17'0'0,"0"0"-277,-1 0 0,1 2 0,-1 2 0,1 4 407,-1 1 1,1 3 0,-1 5-1,3 1-21,3-1 0,-1 1 1,5 1-69,-2 5 0,6-5 0,-2 4-27,4-3-14,2-3 0,8 1 0,2-1 0</inkml:trace>
  <inkml:trace contextRef="#ctx0" brushRef="#br0" timeOffset="581">437 1212 7962,'-2'-18'-130,"-4"1"0,-4-1 0,-7 3 0,-1 1-69,1 3 1,-1 5 0,1-4 0,-1 2 527,1 5 0,0 1 0,-1 2 1,1 0-213,-1 0 1,1 9-1,-1 7 1,1 7-11,-1 4 1,1-3 0,-3 7-1,-1 4 37,-2 3 0,5 3 1,7-4-1,-1 2-15,2 2 1,-3-1 0,7-5-1,2 0-75,2 0 0,10-2 0,4-2 1,5-4-74,6-2 1,-1-7 0,7-8-1,2-3-160,2-3 0,8-2 0,-1-2 0,-1-2-129,-2-4 1,-4 3 0,-2-9 0,-2-4-378,2-5 1,-4 2 684,2-5 0,1-11 0,4-1 0</inkml:trace>
  <inkml:trace contextRef="#ctx0" brushRef="#br0" timeOffset="1034">611 1194 7962,'-7'-11'-119,"-5"-1"149,-4-1 0,-1 3 240,0-2 1,-1 8-58,1-2 0,1 6 0,2 6 0,3 6-30,-3 3 0,-1 11 1,-3 1-1,3 2 25,3 0 0,-3 0 0,5 6 0,-2-2-68,1-4 1,7 4-1,-2-6 1,4 1-148,2-5 0,6-4 1,2-1-1,1-1 7,5 1 0,7-3 0,2-3 0,1-6-91,1-4 0,-6-2 0,7 0 0,-3 0-39,0 0 0,2-8 0,-3-4 0,1-1-5,-2 1 1,-1-4 0,-3 5 0,1-5 17,-1-1 1,1-3 0,-3-1 0,-3-2 84,-6 1 1,-4 3 0,-2 1 0,0-1 37,0-4 1,-8 3 0,-4-3 0,-3 2 11,-3-3 1,-1 5-1,-3-4 1,-1 3 7,2 3 1,-4 5 0,-1 1 0,1-1-32,0 2 0,0 3 0,3 7 0,-1 0-206,2 0 0,7 0-386,2 0 0,9 7 0,-1 7-39,8 7 1,5-1 635,9 3 0,7 4 0,2 0 0</inkml:trace>
  <inkml:trace contextRef="#ctx0" brushRef="#br0" timeOffset="1500">803 1194 7276,'-5'-17'0,"-3"-1"-93,-2 1 0,6 5 1,-1 1-1,1-1 1197,-2 2-1008,4-5 1,-4 7 211,12-4 1,-4 7-168,4 10 0,-4 5 0,-2 8 0,2-1-97,3 1 1,-3-1-1,4 2 1,-2 3 33,2 1 0,-4 2 0,4-3 1,-3 3-108,3 2 1,-4-6-1,4 3 1,-4-5 0,-2-2 0,6 1 0,0-1 17,-3 1 0,-1-6 16,-2-1 0,0-9 1,0-2-1,2-8-74,4-1 0,-4-13 0,4 3 0,-2-4-122,2-3 1,-4-5-1,5 2 1,1-4-7,4-2 1,-3 0 0,3 2 0,2 2 133,1 2 1,3 6 0,-1-2-1,1 3-2,-1 7 0,-5 9 1,-1 0 184,3 4 0,-4 4 0,-1 4 1,-1 6 66,-4 3 0,-2 5 0,-2 1 0,0 4-104,0 2 0,0-5 0,0 3 0,0-2-160,0 0 1,6 1 0,2-7-1,-1 1-280,1-1 0,6-5 0,-3-3 357,5-1 0,9 6 0,2-4 0</inkml:trace>
  <inkml:trace contextRef="#ctx0" brushRef="#br0" timeOffset="1834">1345 950 7962,'-18'0'-43,"1"0"1,-1 0 0,1 0-161,0 0 0,7 2 190,4 4 0,12 3 0,4 9 0,1 1 265,1 4 0,-1-1 1,5 7-1,-2 2-62,-3 2 1,1 2-1,3 0 1,-1 0-118,-2 0 0,-1 5 1,7 1-1,-1-2-12,1-2 0,-7-2 1,-1-2-1,0 0-61,-1 2 1,-5-10-1,2 8 1,-4-6 59,-2-6 0,0-1 0,-2-3 0,-4 1 48,-5-1 1,-5-7 0,-1-4 0,-3-4-9,-3-2 1,4 0 0,-7 0-1,3-2-145,0-4 0,-6-4 1,5-7-1,3-3-268,2-3 0,1-4 0,1-8 0,1-2-557,5-4 1,-3 4 869,8-3 0,0-5 0,6 0 0</inkml:trace>
  <inkml:trace contextRef="#ctx0" brushRef="#br0" timeOffset="1981">1223 601 8303,'-18'0'-1617,"5"0"1160,7 0 0,8 7 457,15 5 0,8 4 0,3 1 0</inkml:trace>
  <inkml:trace contextRef="#ctx0" brushRef="#br0" timeOffset="2317">1467 897 8006,'-17'2'-348,"-1"4"0,3-2 0,3 8 410,6 1 0,4 3 0,2 1 0,2 1 98,4-1 1,4 3 0,5 1 0,-1 2 19,-3-1 1,1 3 0,6-2 0,-1 0-41,1 3 1,-1-7 0,0 4 0,1-3-64,-1-3 1,-5-5-1,0-2 1,1-3-17,3-3 0,-5-2 0,-1-4 0,0-4-40,0-5 0,-1-7 0,3-5 0,-4-4-64,-1 0 0,-3-6 1,6 4-1,-2-4-40,-4-2 0,-2 0 0,-2 2 0,0 0-130,0-2 1,-2 10 0,-2-10 0,-4 4-460,-2 3 1,6 3-279,-1 8 950,3 7 0,2 10 0,0 10 0</inkml:trace>
  <inkml:trace contextRef="#ctx0" brushRef="#br0" timeOffset="3450">2043 723 8006,'-7'-12'101,"-7"2"1,-5 3 97,-5 3 0,1 2 0,6 2 1,1 2-102,4 4 1,-3 3 0,3 9 0,-1-1-34,1 1 0,-1 5 0,5 0 0,0 1 23,0 1 0,2-6 1,6 5-1,0-5-160,0-2 0,2 1 0,4-3-64,6-3 0,3-4 0,3-8 0,-1 0-82,1 0 0,1 0 1,2 0-1,3-2-20,-3-4 0,-1-2 0,-3-5 1,0 1 99,1-2 0,-1 1 0,-1-1 0,-3 5 39,-1 1 1,-8 0 0,4 4 155,0-2 1,-7 2 0,5 10-5,-4 6 0,-2 3 0,0 5 0,0 3 23,0 6 0,0 0 0,0 4 1,2 4 42,4 0 1,-4 0 0,4 0 0,-4 4-49,-2 5 1,6-3-1,-1 0 1,-1-3 55,-2 1 1,-2 0 0,0-8 0,0-4-76,0-6 0,0-3 0,-2-5 0,-2-1 108,-1-3 1,-9-7-1,2 2-2,-3-4 1,-3-10 0,1-3 0,-1-5-117,1-1 0,5-7 1,1-1-1,-3-2-240,-1-4 0,3 0 0,2 0 1,2 2-34,5-2 1,-5-2-1,2-2 1,2 2-28,2 4 1,2-2 0,0 5 0,2-1 87,4-4 0,4 4 1,9 0-1,2 2 110,3 3 0,1-5 1,-2 0-1,4-2 63,0 0 0,6 5 0,-5-3 0,-1 2 122,-4 4 0,-4 1 0,-1 3 1,-3-1 279,-3 1 1,2-1 26,-8 1 1,-3 7-274,-8 4 1,-3 12 0,-6 4 0,3 2-63,-3-1 1,4 7-1,-1 5 1,-1-2-17,2-1 1,-3-3-1,7 1 1,2-1-46,2 1 1,2-1 0,0 0-56,0 1 1,2-3 0,2-1-1,4-4 7,1-2 0,5-3 0,7-5 1,3 0-143,-3 0 0,4-7 0,0-5 0,1-4-33,-1-1 0,4-2 1,-6-3-1,-1-1 81,-3 2 0,-3 1 1,-5 3-1,-3-1 34,0 1 1,-6-1 10,3 1 51,-3 7 1,-2 4 0,-2 10 160,-3 2 1,3 8-1,-4-3 24,4 5 0,2 1 1,0 1-1,2-3-38,4-3 1,-2-2-1,7-7-80,3 3 0,1 0 0,3-6 0,-1-2-124,1-4 1,-1-3 0,3-9 0,1-1-64,2-5 0,0 3 0,-5-8 1,-3-2 46,-3-2 0,2-2 1,-7-2-1,1-2 17,0-1 0,-2-9 0,-6 3 1,0-3 47,0 2 0,-8-3 0,-4 5 0,-3 1 173,-3 3 0,1 6 0,1 6 0,3 6 118,1 3 0,6 9-184,-5-1 1,7 18 0,-2 4-142,4 9 0,2 12 1,0-2-1,0 4 18,0 2 1,6 8-1,2 1 1,-1 3-36,1-1 0,4-1 0,-4 2 1,1-5-177,5 1 0,1-8 1,3 2-1,-1-8-225,1-4 1,-1-2 0,1-5 469,-1-1 0,-7 1 0,-2-1 0</inkml:trace>
  <inkml:trace contextRef="#ctx0" brushRef="#br0" timeOffset="3614">2777 636 8006,'-18'-16'177,"3"2"0,1 5 395,3 1 0,7-6-343,-2 3 1,4 1 0,4 0-259,4 3 0,9-5 0,9 4 0,-3 0-184,-2 1 1,7-1 0,3 4 0,2-4-507,-2-1 1,4 5 0,-4-2 718,4 4 0,2-6 0,0-2 0</inkml:trace>
  <inkml:trace contextRef="#ctx0" brushRef="#br0" timeOffset="3950">3144 566 7970,'-18'0'221,"7"0"0,-1 0 398,-2 0 0,7-2-586,1-4 1,6-4 0,6-7 0,5-1-203,5 1 1,3 5-1,1 1 1,1-5 159,0-5 0,-11 1 1,7-3-1,-1 4-101,-1 1 0,-3 1 0,-2-1 0,-2 1 11,-5-1 1,-1 1-1,-2-1 1,0 1 211,0-1 0,-2 3 1,-3 1 141,-7 3 0,-4 7 1,1 0-126,3 8 1,-1 0-1,7 7 1,0 3 61,-2 1 0,6 3 0,-3-1 0,3 3-112,2 3 0,2-4 0,1 5 0,5-5-108,2-1 1,3-1 0,9-1 0,3-3-125,2-1 1,2-6 0,6 3 0,0-1-332,0-4 1,0-2 0,-2 0 482,-4 4 0,-4-4 0,-7 5 0</inkml:trace>
  <inkml:trace contextRef="#ctx0" brushRef="#br0" timeOffset="4432">699 2330 7959,'-26'-6'38,"1"-2"0,2 0 35,6 0 1,13 5 0,4 8-149,9 7 0,13 4 1,1 3-1,0 4 318,2 6 0,-5 4 0,3 2 0,-3 2-117,-3 4 1,0-2-1,1 9 1,-1 5-129,1 3 0,-1 2 1,1-6-1,-3-1-251,-3-5 0,4-3 0,-5-10-191,5-4 0,-5-11 0,-1-14 145,-2-8 0,-2-8 0,-6-9 1,0-4 298,0-3 0,-8-1 0,-2-6 0,-7 0 0</inkml:trace>
  <inkml:trace contextRef="#ctx0" brushRef="#br0" timeOffset="4732">646 2434 7959,'-27'-17'0,"-4"-1"0,6-1 0,0-2-189,-1-3 1,11 7 0,9 5 0,4-1 310,2-3 1,2-1 0,4 1 0,6 3-61,3 1 1,4 0 0,3-3 0,3 1 75,2 3 0,-5 7 0,3-2 0,-2 4-17,0 2 0,8 0 0,-1 0 0,1 0-49,-2 0 0,2 0 0,-6 2 0,0 4-63,0 5 0,-1 5 0,-7 1 1,1 1-13,-1-1 1,-7 1 0,-4-1 0,-4 1 42,-2-1 0,-14 2 1,-4 3-1,-3 1 62,-4-2 0,-2-3 0,-8-4 0,0-5-119,0-1 1,0 4-1,2-7 1,2-1-269,2-2 1,8-2 0,-3 0 0,7-2-81,5-4 0,4-3 0,8-9 0,0 1 365,0-1 0,8-7 0,2-2 0</inkml:trace>
  <inkml:trace contextRef="#ctx0" brushRef="#br0" timeOffset="5200">978 2085 7959,'-17'0'-186,"7"2"0,6 4 1,6 5 341,4 5 0,7 1 0,-1 1 0,4 1 125,1 5 1,-1-3 0,-3 6 0,-3 0-99,-2 0 1,-1-3 0,-3 3-1,2-2-27,-2-4 0,-2-1 0,-2-3-25,0 1 0,0-7-212,0 1 0,0-10 0,0-2-178,0-10 1,0-11 0,2-4-1,2-2-20,2-4 1,1-1 0,-3 1-1,2 4 125,-2 2 0,4-4 1,-3 4-1,1-1 92,2 1 1,-4 2 0,6 6-1,-1-1 106,1 1 1,-6-1 0,4 3 0,-1 3 117,5 6 0,-2-2 1,1 3 71,3 1 0,-4 2-85,1 2 1,-1 2 0,2 3 0,-5 7 22,1 4 1,-4 1 0,6 1 0,0 1-64,-1 4 1,-5-3 0,4 3-1,-2-4-101,0-1 1,1 5-1,-3 0 1,2-1-44,-2-3 0,0-7 0,0-1-363,1 3 1,3 0-217,-2-3 0,-2-3 0,6-10-152,-3-4 1,1-3 765,-2-9 0,-4 1 0,6-1 0</inkml:trace>
  <inkml:trace contextRef="#ctx0" brushRef="#br0" timeOffset="5381">1327 1875 7902,'-29'-5'0,"2"-3"0,2-2 0,2 4 987,5-5-1230,8 7 0,5-4 1,10 8-111,7 0 0,4 2 1,1 4-43,1 5 395,-1 5 0,8 1 0,2 1 0</inkml:trace>
  <inkml:trace contextRef="#ctx0" brushRef="#br0" timeOffset="5883">1747 2015 7862,'-12'-10'14,"0"3"161,-1-1 0,-3 6-119,-1-4 0,1 12 0,3 6 0,3 3 45,2 3 0,-4-1 0,5 3 1,-1 1 61,0 2 1,2 2-1,6-3 1,0 1-62,0-2 0,0 1 0,2-3 0,4 1-88,6-5 1,3-3 0,3-1 0,1-5-139,4-4 1,-1-2 0,5 0 0,0-2 30,0-4 0,0-1 1,3-9-1,-7 1-86,-4-5 1,-1-1-1,-1 3 1,-1 1 71,-5-1 0,3-5 0,-8 0 1,-4 1 87,-6 3 1,-8-4-1,-9-1 1,-4 3 94,-3 2 1,-1 1-1,-6 3 1,0 1 177,1 3 0,1 7 0,2-2 0,3 4 92,3 2 0,2 0-506,5 0 0,3 8 0,3 3 0,8 5-172,8 1 0,0 7 0,8-1 0,1-2-431,3-1 1,7-3 762,0 1 0,8 7 0,-3 2 0</inkml:trace>
  <inkml:trace contextRef="#ctx0" brushRef="#br0" timeOffset="6216">2043 1945 7862,'-5'-17'-976,"-1"-1"1203,-8 9 1,14 3 0,-2 12-9,6 5 0,8 5 0,-4 1 0,-1 1 24,1-1 1,4 1-1,-5 1 1,1 2-78,0 3 1,4-1 0,-5-5 0,1-1 2,0 0 0,0-5 0,-4 0 168,1 1 0,3-5-213,-2-2 0,-4-6 1,4-6-1,-4-8-142,-2-7 0,0 0 1,0-8-1,0-2-17,0-2 0,0-2 0,0 0 0,0 0-146,0 0 0,0 0 1,2 0-1,3 2-193,7 4 0,4-2 0,3 6 0,2-1-13,3 1 1,5 8-1,-4 7 1,2 0-1190,4 1 1576,2 5 0,2-12 0,0 7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0:33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102 402 8163,'-15'-2'0,"1"-3"0,-3-2 1114,-3 2-9,8-7-103,-7 0-730,16 0 0,1 4 0,9 16-255,-2 6 0,5 6 0,0 1 0,-1 3 0,1 6-58,-5 6 1,4-2 0,1 2 0,0 3 72,-1 2 0,-1 2 1,-8 1-1,2-1-18,5 1 1,-4-3 0,4-2 0,-5-5-8,-2-3 1,0-2 99,0-7-79,0-10 1,0-5-1,0-14 1,0-7-58,0-6 1,0-9 0,0-2-1,0-3-133,0-5 0,0-2 1,3-5-1,2-2-57,2-3 0,3-7 0,-5 7 0,2 0 15,-2-2 1,4 5-1,1-11 1,2 1 140,5 3 1,-5 2 0,3 11 0,-1 6 182,-2 7 0,5 5 0,-7 5 164,2 4 0,-5 8-108,8 14 1,-10-2-1,2 12 1,-5 5-38,-2 4 0,0 6 0,3-3 1,2 5-55,2-1 1,0 9 0,-7-6 0,2 5-2,6 3 0,-6-1 0,5 1 0,-2-3-41,2-5 0,-4 5 0,4-7 1,-2 2-115,2 1 0,-4-11 1,6 3 92,1-5 0,-5-9-47,9 0 1,1-23-1,7-4 21,-1-12 1,-6-15-1,-1 3 1,3-5-178,3-3 1,2-7 0,-1-2-1,1 0 33,0 0 0,0-5 0,-1 7 0,1 3 83,0 2 0,-7 2 0,-1 3 0,1 5-63,-3 7 226,7 4 0,-17 16 71,6 9 0,-6 12 0,-2 14 0,0 6 20,0 2 1,0 2 0,0 8 0,0-1 24,0 1 1,0-1-1,-2 1 1,-3-1-119,-2 1 0,-1 7 0,8 2 1,0 0-175,0 0 1,3-2-1,2-10 1,2-2-162,-2-3 1,4-2 0,1 2-188,2-6 1,-5-14 0,8-3 0,2-4-144,2-4 1,3-12 0,0-8 0,0-6 60,-1-9 0,1-3 0,0-11 1,2 0 507,5 1 0,-5-8 0,3-2 0,-8-3 0,-4-4 0,-3 7 0,2-1 0,-4 3 0,0 1 0,-8 1 0,5 13 0,-2 7 0,3 5 0,-4 4-109,11 6 1119,-10 4-63,4 10 1,-9 3-504,0 4 1,0-2 0,0 9-1,0 3-138,0 3 1,0 9 0,0 2-1,0 0-116,0 1 0,0 7 1,0-3-1,0 5-78,0 3 0,0-3 0,0-3 0,0-1-108,0 1 1,8 4-1,-1-1 1,-2-3-128,-3-1 0,5-11 1,1 3-97,-3-4 0,-1-6 1,1-2-136,2-3 0,3-9 126,-3 3 1,-2-6 146,10-2 0,-8-7 0,5-3-14,-2-2 1,4 5 0,-4-5-1,2-1 86,5 1 0,2 5 0,3-5 1,0 0 119,0 0 1,-1 0 0,1-3 0,0 5 0,0 1 0,7 4 0,0-7 1,-2 2-536,-3 5 1,-3 3 0,1 0 0,0-3-65,0-3 1,0 1-1,-1 7 1,1 0-501,0 0 1,0 0 986,-1 0 0,1-10 0,0-2 0</inkml:trace>
  <inkml:trace contextRef="#ctx0" brushRef="#br0" timeOffset="300">2062 250 8114,'12'0'1843,"-3"0"-1343,-9-10 1,0 10-288,0 0 1,0 5-1,0 14 1,0 6-38,0-1 0,0 10 1,0 2-1,0 5-187,0 3 1,0-1 0,0 3 0,0 0-107,0-2 0,3 4 0,2-14 0,2 0-232,-2-5 1,0-7 0,-1-5 0,6-5-208,2-3 1,-5-1 0,6-11-1,-1-6 97,0-13 0,0-2 0,5-13 0,-5-1 459,-2-4 0,6-11 0,-13-2 0,7-11 0</inkml:trace>
  <inkml:trace contextRef="#ctx0" brushRef="#br0" timeOffset="549">2105 76 8114,'-12'9'-252,"-7"-6"1,4 4 540,-4-5 0,4 1 670,1 4 0,9-2-647,-2 9 1,14-9 0,7 3-1,6-6-148,2-2 1,2 0 0,5 0-1,5 0-118,0 0 1,7 0 0,-5-2 0,3-3-122,-3-3 1,3-6 0,-8 4 0,1 1-601,-1-1 1,-2 0 0,-7 5 0,0-2-1857,-1 2 2531,1 3 0,-10 2 0,-21 10 0,-16 2 0</inkml:trace>
  <inkml:trace contextRef="#ctx0" brushRef="#br0" timeOffset="967">2214 402 8114,'0'22'-276,"0"0"526,0 0-1,0-10 1,2-12 0,6-15-54,6-4 1,6-3-1,1 0 1,1 3-101,0 4 1,0-4 0,2 7 0,2-3-334,4 1 0,-1 9 0,-8-2-388,1 4 1,0 3-1,-3 3 344,-4 4 1,-6-2 0,-9 9 0,0 6 280,0 6 0,0-1 0,-2 4 0,-5-5 0,-8-2 0,1 7 0,-6 2 0,-4 1 0,0-1 0,-3 5 0,1-4 0,-3-1 0,2 1 0,3-3 0,2-8 0,0 1-102,1 0 0,-1 5 0,2-3 0,3-5 443,3 1 1,2-8 0,-5 2 403,2 3 0,3-5-176,-2 3 1,7-10 0,14 2-192,7-5 1,-2-2 0,3-2 0,2-3-185,2-2 1,10-10 0,3 5-1,-1-3-309,1 1 0,6-1 0,-1-7 0,4 1-1152,2-1 1267,1-10 0,9 8 0,3-7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0:35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109 283 7467,'-14'-14'1880,"-1"-1"-1621,10 10 1,-4-2-1,9 14 1,0 10-157,0 10 0,0-1 0,0 11 0,0 1-115,0 4 1,2 1 0,3 3 0,2 3-45,-2 1 0,5 8 0,-3-4 0,-2 1-216,-3 6 1,5-15-1,1-5 1,-4-7-468,-1-8 0,4-1 235,0-4 1,8-13-1,-5-13 504,2-15 0,-7-16 0,2 0 0,-5-5 0,8-13 0,2-1 0</inkml:trace>
  <inkml:trace contextRef="#ctx0" brushRef="#br0" timeOffset="300">87 283 8096,'-2'-22'-6,"-5"3"1,-5 2 129,-1 3 0,-6-1 0,7-7 167,0 1 1,2 6-150,10 0 0,3 3 1,4-2-35,7 7 1,6 4 0,2 3 0,2 0-63,5 0 1,2 0 0,8 0 0,-3 3-75,3 4 1,2 3 0,0 6-1,-2-1-33,-3 2 1,-9 2 0,2 3 0,-5 0 91,-2 0 1,-10 2 0,-5 2 0,-4 3 61,-3-2 1,-3 5-1,-4-3 1,-8 0 4,-4 2 0,-10-7 0,-2 3 0,-3-8-88,-5-4 1,8-3-1,-1 2 1,3-6-311,0-6 1,0-2 0,7 0-187,0 0 1,10-10 0,5-4 0,5-6-61,2-1 0,9-8 0,6 0 546,4 2 0,13-7 0,2 0 0</inkml:trace>
  <inkml:trace contextRef="#ctx0" brushRef="#br0" timeOffset="933">632 65 8096,'2'13'-450,"5"-6"1236,-4-5 1,7 8-505,-10 4 0,0 6 1,0 4-142,0 5 1,0-5 0,0 5 0,0-2-76,0 2 1,0-3 0,0 11 0,0-1-46,0-2 0,0-3 0,0-6 1,0 1-11,0 3 0,0 0-99,0-7 0,0-7-10,0-1 1,0-11-1,0-3 1,0-13-68,0-6 0,7-5 0,2-3 0,4-4-69,4-3 0,-5 0 0,2-5 0,3 5 122,2 3 1,1-5 0,-3 7-1,-3 0 115,3-3 0,-5 15 1,3-5-1,-1 3 44,-2 0 0,5 4 0,-7 3 173,2 2-129,-7 3 0,5 17 0,-10 4 1,-3 8 99,-4 7 0,2-2 0,-7 7 0,2 0-4,6-1 1,1-6-1,3 5 1,0-3-85,0 0 0,0 0 0,0-8 0,0 1-71,0 0 1,10-8 0,4-1 0,6-1-37,1 0 0,1-7 0,0 2 0,2-7-132,5-7 1,-5 2 0,8-10 0,-3-4-38,0-8 0,0 3 0,-7-7 0,0 2-4,-1 0 1,-6-8-1,-3 6 1,-2-1 40,-6 1 0,-1-5 1,-3 7-1,-3 0 99,-4-3 0,2 15 1,-9-5-1,-3 5 114,-2 5 1,-11 3 0,1 9 0,0 0 82,-2 0 1,7 0 0,-5 2 0,5 3-57,2 2 0,0 10 0,3-2 0,2 4-85,2 3 1,10 7 0,-4 0-1,1 0-251,1 2 1,0-6-1,7 4 1,2-3-155,6 3 0,4-5 1,9 5-1,1-4-43,0-4 1,2-1 0,3-3 428,2-3 0,19 1 0,-2 6 0</inkml:trace>
  <inkml:trace contextRef="#ctx0" brushRef="#br0" timeOffset="1217">1590 196 6310,'0'-22'1512,"0"8"-914,0-1 1,-2 1-298,-6-8 1,3 10 0,-9 5-180,-3 4 1,-2 13-1,-3 4 1,0 6 14,0 2 1,3 2 0,2 2 0,2 6-20,-1 2 1,6-5-1,3 5 1,4-1-63,3 1 1,0-7-1,0 4 1,0-2-14,0 0 1,10-7 0,2-7 0,5-1-263,5-2 0,-5-2 0,12-10 0,-3 0-273,3 0 0,-2 0 0,7-2 0,0-6-223,0-6 0,-8-13 0,6-2 715,-1 3 0,-7-8 0,8 0 0</inkml:trace>
  <inkml:trace contextRef="#ctx0" brushRef="#br0" timeOffset="1633">1786 349 8096,'-10'21'489,"1"1"-258,-6 0 0,5-8 0,13-2 0,4-2-106,8-5 1,4-3 0,3-2 0,-1 0-71,1 0 1,2-7-1,3-3 1,2 1-87,-2-1 0,-3-7 0,-2 5 1,-1-2-25,1-1 1,5 1-1,-3-8 1,-5 0 32,1 0 1,-3 0-1,0 1 1,-5-1-135,-3 0 1,-1 0-1,-8 1 1,0-1 45,0 0 0,-10 10 0,-5 5 0,-4 2 147,-3-2 0,1 4 1,-4-4-1,-1 7 18,-3 7 1,0-2-1,7 9 1,0 3 86,0 3 0,1 9 1,1 0-1,3 0 32,3 2 0,7-4 0,-6 7 0,4-3-135,4-4 0,2 4 1,6-2-1,2-2-118,2-3 1,10-4 0,0-4 0,7-3-304,5-4 0,3-2 1,-6-7-1,6 0-105,1 0 0,-3-9 1,3-6-1,1-4 487,0-3 0,-7-9 0,4-3 0</inkml:trace>
  <inkml:trace contextRef="#ctx0" brushRef="#br0" timeOffset="2000">2417 87 8096,'13'0'648,"-6"0"-286,-14 0 1,-6 0 0,-8 0-180,-1 0 1,0 0-1,0 0 1,-2 0-23,-5 0 1,5 7 0,-5 3 0,5 2-158,2 5 0,7-5 1,3 3-122,3 2 1,1-5-1,11 2 3,4 3 1,8-5 0,14 0 0,7-2 0,5-5 0,3 5 0,-1-3 1,1 0 101,-1 3 0,1-5 0,-1 7 0,-2 0 47,-4 0 0,1-5 0,-9 5 1,-2 0 15,-3 1 0,-4-6 1,-3 5-1,-5 0 77,-3 0 0,-4 3 0,-12 6 22,-8 1 0,-4-7 1,-5-1-1,-3 1-85,-2-3 0,-7 5 1,7-10-1,0 0-76,-3 3 0,6-8 0,-8 6 0,2-6-614,6-2 0,2-2-154,2-6 0,10-4 0,5-10 202,4 1 1,6 1 0,4 3 575,7 3 0,6-1 0,1-6 0</inkml:trace>
  <inkml:trace contextRef="#ctx0" brushRef="#br0" timeOffset="2416">2962 131 8084,'12'-10'89,"-5"-4"0,-2-3 0,0 0 1,2 2 511,-2-2 0,-3 5-338,-2-2 0,-2 9 1,-5-2-108,-8 4 0,-4 3 0,-3 0-109,0 0 0,1 7 1,-1 3-1,0 0 28,0-1 0,3 8 0,2-5-249,2 1 0,11 6 25,-4-5 1,8-2-1,8 1 133,6-4 0,5 6 1,3-6-1,0 1 76,0 0 1,0 4 0,2-4 0,2 2 59,3 5 0,0-5 1,-7 3-1,0-1-13,0-2 0,0 8 0,-1-6 0,1 6-12,0 1 1,-10 1-1,-2-3 1,-3-2-5,0-2 0,0-1 1,-9 8-29,-5 0 0,-8-3 1,-11-2-1,-3-2-31,2 2 0,-5-8 0,3-1 0,0-4-123,-2 4 1,7-6 0,-8 5 0,3-4-338,0-3 1,7-3 0,8-4-885,-3-7 1,7-6 352,3-2 0,14 1 959,8-1 0,14 0 0,5 0 0</inkml:trace>
  <inkml:trace contextRef="#ctx0" brushRef="#br0" timeOffset="2650">3506 44 8084,'-22'12'599,"1"-5"1,6-5 0,1-2 943,-3 0-1319,7 0 1,0-2-451,10-5 1,3 4-455,4-4 1,5 5 0,10 4-1405,0 5 2084,-10-4 0,7 16 0,-7-7 0</inkml:trace>
  <inkml:trace contextRef="#ctx0" brushRef="#br0" timeOffset="2834">3615 588 8019,'-22'12'619,"1"-2"447,-1-10 1,7 0-61,1 0-710,-1 0 0,1 0-1326,-1 0 1030,10 0 0,5-10 0,12-2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14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46 7977,'-5'4'-79,"0"-3"1,1 2 170,-2-2 288,2-1 1,0-1-19,4-2 1,1 2-40,2-2 1,2 2-274,5 1 0,-1 0 1,-1 1-1,-1 2-84,-1 3 0,-3-1 1,2 1-1,0 1-178,0 2 1,-2 0 0,2 0 0,0 0-175,1 0 1,-3 0-1,2 0-144,-1 1 0,2-4 0,-2-1 530,1-1 0,-3-1 0,2-3 0</inkml:trace>
  <inkml:trace contextRef="#ctx0" brushRef="#br0" timeOffset="250">165 0 7977,'0'6'0,"0"1"-4,0 0 0,-1 1 224,-2 1 0,1-1 0,-3-1 0,-1-1-82,1 1 0,2-1 0,-3 3 0,-1 1 115,-1 0 1,2 4-1,0 0 1,-1 1-69,-1 1 1,2-1 0,-1 3 0,1 0-74,1 1 1,-2-2-1,4-1 1,0-2-144,-1 0 1,3-2-1,-2-3 1,2 0-1538,1 0 598,0 0 0,0-3 970,0 1 0,0-10 0,0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00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87 8323,'4'-4'-72,"0"4"1,-2-4 537,1 1 276,-1 2-321,-2-6-277,0 6 1,0-2 0,0 6-69,0 2 1,0 2 0,0 2 0,-2 0-86,-1 2 1,-2 3 0,1-2-1,0 1 20,-2 0 1,2 0 0,-1 2 0,-2-2-38,1 0 0,0-2 0,2 1 0,0-1 46,-1-1 1,4-4 0,-3-2-262,1 0 202,2-2 1,-3-5 0,5-2 0,1-2 18,0-1 0,4-3 0,-3 0 0,1 0-31,3 0 1,-3-2-1,0 1 1,1 0 39,-1-2 1,-1 2 0,1 0 0,0 0 16,1 0 1,-3 1-1,3-1 1,1 1 39,-2 1 0,2 2 0,-3 0 1,1 0 84,-1 0 0,3 3 1,-3 1 66,1 0 0,2 2-96,1 2 1,-1 0 0,-1 0 11,1 0 1,-2 3 0,1 2 0,-2 2-24,-1 1 1,1 0 0,1 0 0,0 0-45,2 3 1,-2-3 0,1 4 0,-1-2 15,1 0 1,-3 2-129,3-2 0,-2 0 30,2 3 1,-2-4 0,1 2 0,0-2-182,1 2 0,-4-3 1,3 3-107,-1-3 0,-2 0 0,2 0-317,-2 0 0,-1-3-831,0 0 808,0-3 0,0 1 662,0-6 0,-1 1 0,-1-3 0,0-1 0,-5-4 0,3-3 0</inkml:trace>
  <inkml:trace contextRef="#ctx0" brushRef="#br0" timeOffset="307">71 173 8323,'-1'4'13,"-1"0"1,-2-2 426,0 1 0,2-1 50,-4-2 0,5 0-201,1 0 1,4 0 0,4 0-124,0 0 0,2-2 0,1-1 0,1 1-169,-1-2 0,0 3 0,0-1 0,1 0-158,0-1 1,2 2 0,-3-1 0,0 1-367,1 1 0,1 0 0,-2 0 0,0 0-714,0 0 1,0 0 1240,-3 0 0,-4-4 0,-1 0 0</inkml:trace>
  <inkml:trace contextRef="#ctx0" brushRef="#br0" timeOffset="782">352 87 8402,'0'-5'77,"0"-1"0,0 4 818,0-3-356,0 3-263,0-2 1,0 5-219,0 2 1,1 1 0,0 4 0,2 0-34,-1 0 1,-1 0 0,1 3 0,1 2-68,-2 2 1,0-2 0,-1 0 0,1 0-117,2-1 1,-2 2 0,1-4 0,-1 0-147,-1-2 0,0 0 0,1-1-356,2-2 1,-2-1 0,5-5 228,0-2 0,-2-4 0,0-4 431,0-1 0,2-5 0,-2-3 0</inkml:trace>
  <inkml:trace contextRef="#ctx0" brushRef="#br0" timeOffset="1363">375 56 8402,'-5'-3'-106,"0"0"-114,-1 2 1,1-3 1164,0 2 0,3-2-604,0 2 0,4 0 1,4-3-247,1 2 0,-2 0 0,0 3 0,2 0-102,2-3 1,0 2 0,2-2 0,-3 3-59,0 0 0,1 0 0,0 0 1,2 0 32,-2 0 1,0 2 0,-1 2 16,-1 0 0,1 0 0,-1 2 64,-2 0 1,2-1 0,-5 3 6,0-1 0,-2 1 0,-2 0 1,-1 0-88,-2 0 0,0-1 1,-3 1-1,0 0-34,1 0 0,-4-3 0,1 0 0,0 1 4,2-2 1,0 3 0,0-3-186,0 0-259,4 0 455,0-4 1,5 0-1,2 0 1,2 0 18,2 0 1,1 0-1,0 0 1,-1 0 95,1 0 1,3-1 0,-1-1 0,0 0 78,-2 0 1,3 1 0,-1 1 0,0 1 38,-2 2 0,3-2 1,-1 5-38,0 0 0,-2 1 1,-2 0-1,-2-1 89,-1-1 1,0 0 0,-3 3-125,0 0 1,-1-1 0,-1 1-1,-4-1-128,-1-2 0,-1 2 1,-2-2-1,-1 0-18,-1 0 1,0-3 0,-2 0 0,1 0-13,-1 1 1,2-2 0,0 1 0,-1-1-253,1-1 0,3 0 1,-2-1-342,3-1 0,1-3 0,1-3-137,4 1 1,4 1-1,5 1 777,2-1 0,3-1 0,4-1 0</inkml:trace>
  <inkml:trace contextRef="#ctx0" brushRef="#br0" timeOffset="1899">781 110 8175,'-8'0'31,"1"0"0,-1 0 414,0 0 0,1-1 1246,2-1-1169,1 1 0,5-3-384,2 4 0,-1 0 1,3 0-1,1 0 17,1 0 0,1 0 0,-1 0 0,2 0-54,2 0 1,-3 0 0,3 0 0,-2 0 5,2 0 1,-3 0 0,3 0 0,-2 0-76,2 0 0,-3 0 0,3 0 0,-3 0-120,0 0 0,0 0 1,0 0-221,0 0 0,-1 0-129,1 0 0,-3 0-1222,1 0 689,-5 0 0,2 0 217,-6 0 1,2 1 0,-5 1 752,0 1 0,3 3 0,-7-5 0,1 2 0</inkml:trace>
  <inkml:trace contextRef="#ctx0" brushRef="#br0" timeOffset="2281">758 259 7681,'-8'0'628,"0"0"1176,4 0-1317,0 0 1,5 0-1,2 0-236,2 0 1,2 0 0,1-1-1,0-1-44,-1-1 1,1 1 0,0 1 0,0-1-91,0 0 0,0-4 1,-1 4-1,2 0-118,1 1 0,-1-1 0,1-1 0,-1 0-35,-1 0 0,0 2 0,0-2 1,-1 3-135,1 0 1,0-3 0,0 0-266,0 2 1,-1 0-648,1 1 304,-3 0 0,-2 1-1101,-3 1 355,0-1 1524,0 3 0,-3-4 0,-2 0 0</inkml:trace>
  <inkml:trace contextRef="#ctx0" brushRef="#br0" timeOffset="2715">937 24 8172,'-3'-4'-304,"-1"1"509,-1-1 0,1 3 0,2-2 1540,0-1-149,-1 3-1398,3-2 0,0 4 0,0 1 0,0 4 25,0 1 0,0 1 1,0 3-1,-1 1-45,-1 0 0,1 3 0,-3-1 1,2 2-69,-1 2 0,-3 4 0,1-2 0,-1 1-34,0 0 1,0-4 0,0 1 0,-1-1-115,0-2 1,1-3 0,2-1 0,0-2-387,-1-2 0,4 1-1817,-2 0 1118,2-4 0,1-1-107,0-6 0,1 0 1230,2-2 0,1-6 0,4 3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0:47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697 719 8056,'-31'-22'-4,"-5"1"1,2 1 0,0 3 0,0 3 98,0-3 1,5 7 0,-5 0 0,0 3-51,0 0 1,8 0-1,-3 7 1,2 2 25,-2 5 1,5-2 0,-5 10-1,2 4 27,-2 8 1,5-1-1,-5 8 1,7 0 22,8 0 1,-6 0-1,8 5 1,0-3-3,5 3 0,4-1 0,3 1 0,0-5-65,0-3 0,10-2 1,5-7-1,4-3-66,3-4 1,7-5-1,0-10 1,0 0-26,2 0 1,-4-3 0,7-4 0,0-8-131,0-4 0,-1-5 1,4-3-1,-6-4-156,1-3 1,-8-2-1,5-8 1,-5 1 94,-2-1 0,-8 0 0,-2 1 0,-2-3 56,-5-5 0,-3 3 0,-2-10 0,0 0 111,0 2 1,-2 3 0,-5 9 0,-5 1 135,0-1 1,-5 10-1,7 8 1,0 6 335,1 6 1,-1 9-15,3-2 0,4 7-216,-4 7 1,5 7 0,2 13 0,0 4 39,0 3 0,0 5 0,0 9 1,0 3-128,0-2 0,0-1 0,2 0 0,3 3-88,2-2 0,3 4 0,-5-2 1,2-3-35,-2-2 0,7-5 0,0-2 0,2-5-266,1-3 0,-8-9 0,8-10-75,2-2 0,2-3 0,3-9 1,0-6-2,-1-6 1,-6-8 0,-1-7-1,3-5 197,3 0 1,-1-7 0,-2 7 0,-3-2 172,3 0 0,-7 7 0,0-5 4,-1 2 0,-6 3 0,4 7 676,-4 1-377,-3 9 0,0 4 0,0 16-78,0 6 0,0 13 0,0 2 1,0-3 22,0-1 0,0-4 0,0 1 0,0 0-90,0 0 0,0 7 0,0 0 0,0 0-260,0 2 1,2-4 0,3 7 0,2-3-117,-2-4 1,-3-3-1,-2-2 1,3-3-559,4-4 0,-2 2 436,9-10 1,-9-12-1,2-14 340,-4-8 0,7-21 0,2 2 0</inkml:trace>
  <inkml:trace contextRef="#ctx0" brushRef="#br0" timeOffset="533">893 371 8056,'0'-22'-363,"0"0"1,0 8 0,-2-1 0,-3-2 1117,-2-2 0,-3 4 166,3 1-602,4-1-396,-6 3 1,9 12 0,0 17 0,2 7-178,5 5 1,-2 10-1,10-3 1,2 6-162,2 1 0,3-2 1,0-2-1,-1-3 415,1 3 0,2 0 0,3-3 0,2-7 0,-2-5 0,-1-2 0,1-3 0,2-4-23,-2-8 0,-11-5 0,-1-4 0,2-5 84,2-8 0,-7-4 1,-2-3-1,-3 0 182,1 1 1,-1-1 0,-7 0-1,0 0-28,0 0 0,0 1 0,-3 1 0,-4 3-72,-7 3 1,2 7 0,-3-5-1,-2 2-138,-2 5 0,4 3 0,1 2-57,-3 0 1,-3 2 0,1 5 4,5 8 0,-3-3 0,9 2-43,3 3 0,3-5 1,4 1 84,6-4 0,4 6 0,12-6 0,3 1 65,2 0 1,7-1-1,-5-4 1,1 5 22,-1 2 1,8-5 0,-3 8 0,3-1 26,-3-2 1,-2 8 0,-7-6-1,2 6 70,-3 1 1,-4 9 0,-7-1 0,-8-3-89,-5-2 0,-4-2 1,-5 0-1,-8 0-15,-4-1 1,-3 1-1,-2-2 1,-3-6-146,-2-7 1,-7 3 0,7-3-276,2-2 0,3-5 0,5-7 0,4-8-212,8-4 1,5-12-1,2-3 1,0-5 554,0-5 0,9 6 0,3-16 0</inkml:trace>
  <inkml:trace contextRef="#ctx0" brushRef="#br0" timeOffset="1249">1590 218 8056,'0'22'-1196,"-2"0"1546,-6 0 0,6-1 1,-5 1-1,4 0-101,3 0 0,0 7 1,0 2-1,0 3-249,0 5 1,3 4 0,4 6 0,5 4-60,0 3 1,8-1-1,-8 3 1,2-7-24,1-5 0,-3-5 0,5-2-347,-3-3 0,-6-12-34,6-2 1,-9-12 260,2-17 0,-4 2 0,-3-10 0,0-2 114,0-2 1,0-5 0,0-3 0,0-2 94,0 3 1,0 1-1,0 4 1,0-1 26,0 0 1,0 0 0,2 0-1,3 1 94,2-1 0,3 0 0,-5 0 0,2 1 106,-2-1 0,4 7 1,1 1-123,2-3 1,-5 0 0,6 0 0,-1 5 206,0 2 0,-5 3-9,7 7 1,-6 0-207,6 0 0,-6 10 0,4 4 1,-3 5-73,-4 3 0,5 0 1,-3 0-1,-2 0 9,-3-1 1,6 1-1,-1 0 1,-2 2-30,-3 5 0,1-5 1,1 5-1,4-4 16,-4-4 0,-1-6 0,-3-1 82,0 3-114,0 3 0,0-11-54,0-9 1,0-9-1,0-13 1,0 0-101,0 0 0,0-7 0,2-2 0,3-1 55,2 1 1,8-5 0,-5 4 0,-1 1 46,1-1 1,4 3 0,-4 7-1,2 1 70,5-1 0,-5 3 1,3 2 74,2 2 0,-5 10 23,2-2 0,-9 7 1,2 7-1,-4 8-1,-3 4 1,2 5 0,3 3-1,2 2 17,-2-2 0,-2 6 0,-3 1 0,0 3-65,0-1 1,0-9-1,2 4 1,3-2-80,2 0 1,0 0 0,-4-10 0,2-2-227,2-2 0,3-10 1,-3 2-28,7-5 1,-2-4-1,3-8 1,0-9-207,-3-8 1,5-4 0,-8 4 0,1-4 474,0-3 0,7-2 0,-5-8 0</inkml:trace>
  <inkml:trace contextRef="#ctx0" brushRef="#br0" timeOffset="1399">2222 131 7873,'-22'0'-120,"0"0"0,0 0 342,1 0 1,6 0-294,1 0 1,11 0-231,3 0 0,10 10 1,12 2-1,2 2 301,5 1 0,5 9 0,9 10 0</inkml:trace>
  <inkml:trace contextRef="#ctx0" brushRef="#br0" timeOffset="1866">2592 197 8056,'-10'21'-54,"8"-6"0,-8-3 0,3 0-22,0 0 0,-8 3 0,8 6 258,2 1 1,3 2 0,2 3 0,0 2 7,0-2 0,7 4 0,2 1 0,4 1-76,3 6 0,-3 2 0,-1 3 0,0-3-66,0-5 1,0 5-1,5-7 1,-5 0-65,-2-5 0,4-5 0,-7-2-68,-2 0 1,0-10 22,2-5 0,-4-7 0,4-7 0,-4-10-99,-3-10 1,0 1-1,0-10 1,0-1-58,0 3 1,0-4 0,2 6 0,3 1 116,2-1 0,3-4 0,-5 7 0,4 2 95,3 3 1,-4 2 0,6 3 0,3 2 9,2 3 0,3 6 0,0-4 0,0 3 58,-1 4 1,1 2 0,0 3 0,0 3 70,0 4 1,-1 5 0,1 12-1,-2 3-5,-6 2 0,3 7 1,-10-4-1,-2-1-8,-3 1 1,-2 6 0,-2-1 0,-5 1 4,-8-1 0,1 4 1,-6-5-1,-4 3-70,0-3 1,0-5 0,2-11 0,0-6-188,0-6 0,1 1-57,-1-1 0,10-11 0,5-11 0,4-8-672,3-7 1,0 2 859,0-9 0,10 0 0,2-8 0</inkml:trace>
  <inkml:trace contextRef="#ctx0" brushRef="#br0" timeOffset="2183">3223 567 7304,'0'21'619,"0"-6"0,0 0-376,0 1 0,-7 4 0,0 2-144,2-1 1,3 1 0,4 2 0,3 3 45,2 2 0,3 0 0,-3-7 1,5 0-105,0-1 0,8-6 0,-6-3-77,5-2 1,3 4 0,0-7 0,-3-4-2,-4-8 0,4 0 0,-7-9 0,3-6-71,-1-6 0,-9 1 0,5-6 0,-3 2-67,0 0 0,1-7 0,-8 4 0,0-2 48,0-4 1,0 4 0,0 0-1,-3 2 12,-4 6 0,5 2 0,-8 2-706,0 0-238,8 0 1059,-8 10 0,20 3 0,2 9 0</inkml:trace>
  <inkml:trace contextRef="#ctx0" brushRef="#br0" timeOffset="2582">3790 501 8056,'12'0'313,"-3"3"1,-9 4-115,0 8 0,0-3 0,0 2 0,0 3-41,0 2 0,0 11 1,0-1-1,0-3-107,0-2 1,0 5-1,3 0 1,2-2-293,2-3 0,0-2 1,-7 0-1,3-3-293,4-4 1,-2 2 0,9-13 533,3-6 0,2-8 0,3-11 0</inkml:trace>
  <inkml:trace contextRef="#ctx0" brushRef="#br0" timeOffset="2766">3811 44 8056,'0'22'34,"-2"-8"0,-5 1 208,-8 2 0,5-5-311,3 2 0,5-6 1,4 4-1,5 0-210,8 0 1,4-5-1,3 5 1,0 0-617,0 1 895,9-9 0,-7 16 0,8-8 0</inkml:trace>
  <inkml:trace contextRef="#ctx0" brushRef="#br0" timeOffset="3266">4247 109 8056,'-10'22'-18,"-2"-2"0,-7-4 0,2-1 208,2 2 1,8 2-1,-5 3 1,2 0-66,5 0 1,3 2 0,2 5 0,0 5-130,0 0 0,7 7 1,3-7-1,0 4-51,-1 6 0,6-13 0,-6 13 0,4-5-153,3-6 0,-3 6 1,-1-7-1,-3-1-430,-4 1 0,5-11 151,-3-6 0,0-13 477,-7-2 0,-2-2 1,-3-13-1,-5-2 58,-2-2 1,5-3 0,-5 0 0,0 1 141,0-1 0,7 7 0,-2 1 62,4-3 0,3 5 1,3-3-61,4-2 0,5 5 1,10 0-149,0 3 1,-1-6 0,1 5 0,0 1 3,0-1 0,0-5 1,-1 6-1,1-1-26,0 0 0,0-4 1,-1 4-1,1-2-26,0-5 1,0 0 0,0 0 0,-3 3-16,-5-3 1,3 5-1,-7 0 34,2 2 1,-5 3 77,8 7 0,-10 2 0,2 5 81,-5 8 1,-2 7 0,0 4 0,0 3-45,0-2 0,0-3 1,0 0-1,0 3-142,0 2 0,0 0 0,0-7 1,0 0-143,0-1 0,8-6 0,1-1-700,3 3 1,-4-7 400,6-3 0,-7-14 1,6-10 452,-4-10 0,8-6 0,-5-11 0</inkml:trace>
  <inkml:trace contextRef="#ctx0" brushRef="#br0" timeOffset="3433">4661 1 8056,'-22'0'-54,"7"0"1,1 0 0,-1 2 639,3 5 1,-7-4 0,7 6-627,0 1 1,2 5 0,10 11-221,0 3 0,0 3 1,2-6-1,6 6-164,6 2 1,6 4 0,1 11 423,1 1 0,10 1 0,1-7 0</inkml:trace>
  <inkml:trace contextRef="#ctx0" brushRef="#br0" timeOffset="3816">5053 414 7560,'-22'0'-144,"0"0"1,0 3 0,0 4 683,1 7 1,1-1 0,3 1 0,5 3-333,3 2 1,-1 3-1,5 0 1,-2 0-62,2-1 0,5 9 0,7-1 0,8-3-53,4-2 0,3-2 0,2 0 1,5-3-196,7-4 1,-2 2-1,3-10 1,1-2-74,3-3 1,-4-4-1,-3-5 1,0-8-12,-1-4 1,-6-3 0,0 0-1,-10-2 19,-10-5 0,2 2 1,-1-7-1,-6 1 69,-7-1 1,-7 0 0,-10-2 0,-2 4 63,-5 1 1,-5 6 0,-9-4 0,-1 8 94,1 6 1,6 3 0,4 7 0,-1-2 98,0 2 0,7 12 1,-2 10-142,5 10 0,12-3 0,5 5 0,4-5-225,3-2 1,0 7 0,3 0-1,4-2-160,7-3 0,-2-2 0,5-1 0,5 1 365,5 0 0,11 0 0,-4 0 0</inkml:trace>
  <inkml:trace contextRef="#ctx0" brushRef="#br0" timeOffset="4233">5466 414 9209,'8'22'891,"-1"0"-718,-2 0 1,-3 2 0,-2 2-1,0 3-81,0-2 1,0 5 0,0-3 0,0-3-102,0-2 0,0-2 0,0 0-104,0 0 0,0-8 0,3-2-15,4-2 1,-2-5-1,9-12 1,1-8-75,-3-4 0,7-5 1,-4-3-1,6-5-12,8-1 1,-4 4-1,4-5 1,-5 2 143,-2 6 1,-1-3-1,1 4 1,0 6 110,0 0 1,0 9 0,-1 3 183,1 4 1,0 6-1,-3 4 1,-2 7 73,-2 6 0,-10 4 1,4 3-1,-2 4-109,1 3 0,-1-5 0,-7 7 0,0 1-92,0-4 1,0 9 0,0-6 0,0 3-441,0-3 0,0-5 0,0-9-633,0 0 1,10-3-1018,4-4 1992,6-15 0,11-12 0,3-10 0</inkml:trace>
  <inkml:trace contextRef="#ctx0" brushRef="#br0" timeOffset="6016">6381 414 8348,'-22'0'9,"0"0"1,1 0-264,-1 0 1,10-2 28,4-5 1,16 4 0,6-4-205,6 5 0,1 2 429,1 0 0,-10 19 0,-2 5 0</inkml:trace>
  <inkml:trace contextRef="#ctx0" brushRef="#br0" timeOffset="6199">6512 1024 7951,'-22'0'311,"2"2"0,4 3-474,1 3 163,10-1 0,-5-17 0,10-2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0:45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1264 806 8143,'-3'-19'0,"-4"2"139,-7 2 1,1 3 0,1-5-1,0 5 39,0 3 1,5-6 0,-5 5-1,0-2-16,0-5 0,4 5 0,-4-2-65,3-3 0,-8 5 0,2 0-118,-4 2 1,4-5 0,1 8-170,-3 2 0,-3 3 1,-1 2-10,-1 0 1,0 10-1,0 4 1,3 5 138,4 3 0,-1 0 1,6 0-1,0-1 9,0 1 1,3 0-1,7 0 1,0 0 19,0-1 0,7 1 0,3 0 0,5-3 54,9-4 0,0 4 0,10-4 0,0 4 4,0 3 0,0 0 0,4-3 0,-4-2 40,-2-3 0,4 1 0,-7 7 0,-2-1 11,-3 1 0,-2 0 0,-1 0 0,-1 0 40,-6-1 0,3 1 0,-10 0 0,-2 0 17,-2-1 1,-11 4-1,-1 1 1,-3 1-20,-5-8 1,-10 1 0,-2-11 0,2 3-24,3 5 0,-5-7 0,0-3 1,3-4-146,1-3 1,4 0 0,-1 0 0,2-3-365,6-4 1,-5-3-1,6-7 1,1 3-98,5-3 0,5-2 1,2-3-1,0 0 513,0 0 0,0 0 0,0 1 0</inkml:trace>
  <inkml:trace contextRef="#ctx0" brushRef="#br0" timeOffset="851">1416 632 8143,'-14'-7'328,"-1"-1"-38,-2 4-137,8 1 1,-1 6 0,10 4 13,0 7 1,0 6 0,2 4 0,6 3-59,6 2 0,-2 2 0,3-2 0,-1 5-83,-2 0 1,8 7-1,-8-7 1,2 2-50,1 0 1,-10-2-1,2 3 1,-2-6 55,2 0 1,-5-6-90,6 4 1,-6-5 1,-2-14 0,0-10 0,0-13-22,0-6 0,7-12 0,3-6 0,2-4-49,5-2 1,2-1-1,3 3 1,0 2 62,0 3 1,0 7 0,-1-5 0,-1 3 24,-6 4 0,6 3 1,-6 2 142,5 0 0,-4 10-101,-1 5 1,-6 14-1,4 10 1,-3 7 85,-4 5 1,-2 8-1,-3-8 1,0 0-50,0 2 0,0-4 0,0 7 0,0-3-196,0-4 1,7-3 0,0-2-1,0-1-109,3 1 1,0-7-1,7-3 1,-3-2 29,3-6 0,3-1 0,1-3 1,1 0-25,0 0 1,0-10 0,-1-4 0,1-6 222,0-2 0,-3 1 0,-2-4 0,-2-1 66,2-3 1,-8-3 0,1 6-1,-3-3 55,1 2 0,-1 3 0,-7 2 738,0 0-481,0 1 1,-3 9 0,-1 7-185,-4 10 0,-1 9 0,4 13 0,-5 2-54,-2-3 1,7 6 0,-2-3 0,5-3-32,2-1 0,0-4 0,0 1 0,0 0-42,0 0 1,9-3 0,6-2-29,4-2 1,10-11-1,0 4 1,0-6-32,3-2 0,-8 0 0,7-2 0,-2-6 14,0-6 1,0-3-1,-7 0 1,0 2-77,0-2 0,-10-2 0,-2-3 72,-1 1 1,-6-1-1,4 0 1,-5 0-2,-2 0 1,-9 8-1,-6-1 1,-4 1-11,-3 2 0,0-5 0,0 7 0,1 1 6,-1-1 0,0 3 0,0 7-44,1 0 1,-1 0-1,0 2-83,0 5 1,10-2 0,5 10 0,4 2-70,3 2 0,0 5 0,0 3 0,0 2 37,0-3 0,8-1 1,1-4-1,4-1 15,3-6 0,4 3 0,4-7 0,3 0 165,2-1 0,0-2 0,-8-7 0,11 0 0,2 0 0</inkml:trace>
  <inkml:trace contextRef="#ctx0" brushRef="#br0" timeOffset="1334">2701 871 8143,'15'-19'-364,"-3"2"1,0 5-98,0 2 1,-7 1 1259,2 1 1,-7 6-632,-7-5 0,4 7 1,-6 5-1,1 4-60,1 3 1,0 3 0,4 7 0,-1-1-7,-4 1 1,1 0 0,7 0 0,0 0-57,0-1 1,0 1-1,0 0 1,0 0-105,0-1 0,0-6 1,0 0 23,0 1 0,7-3 0,3-1 0,2-3-69,5-4 0,2-2 0,3-6 0,0-4-51,0-8 1,-3-4 0,-2-3 0,-3-2 13,3-5 0,3 5 0,-1-5 0,-2 5 35,-2 2 1,-8 0 0,5 0 134,-2 0 106,-3 10 0,-7 15 0,0 16 66,0 8 0,0 2 0,0-7 1,0-1-31,0 1 0,0 0 0,2 0 0,6-1-81,6 1 1,-2-2 0,3-3 0,2-5-53,2-3 1,3 1 0,0-5-1,-1 2-61,1-2 1,0-3 0,0-4-1,-1-5-24,1-8 0,-7-4 1,-1-3-1,1 0-30,-3 0 0,5 1 0,-10-1 0,0 0-8,3 0 0,-8-7 0,6 0 0,-8 3-57,-8 1 0,4 4 1,-11-1-1,1 0-60,1 0 0,-4 8 1,8 2-216,-3 2 1,9 3 415,3 7 0,10 10 0,12 2 0</inkml:trace>
  <inkml:trace contextRef="#ctx0" brushRef="#br0" timeOffset="7167">262 284 8380,'-10'21'0,"-4"3"0,-6 3-199,-1 2 0,6 12 0,1 0 0,-3 10 310,-3 5 0,6-5 0,2 7 0,2 5 1,5 7 0,-4-10 0,1 6 0,3-6-40,3-4 1,-5 7 0,0-8 0,2-1-86,2-11 0,1-2 0,-3-12 0,-2-2-261,2-3-10,3-2 1,-1-10-23,-4-5 1,4-7 0,-4-9-139,5-13 1,4-2 443,5-13 0,6-9 0,8-9 0</inkml:trace>
  <inkml:trace contextRef="#ctx0" brushRef="#br0" timeOffset="7500">349 153 8359,'0'-22'61,"0"0"0,-2 1 44,-6-1 1,6 7 0,-5 1-108,4-3-28,3 7 1,3 0 0,4 10-1,8 3 3,4 4 0,3 5 0,2 10 0,3 2 31,2 5 1,9 5 0,-4 10 0,2 2 43,1 4 0,-11 6 0,3 9 0,-4 1 31,-4-1 1,-6 3 0,-3 2 0,-2 3-57,-6-3 0,-4-3 0,-4-1 0,-8-1-33,-8 0 1,3-9-1,-12-5 1,5-5-195,2-3 0,-2-6 0,-3-1 1,-2 0-597,3-2 800,2 7 0,-8-7 0,-2 10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02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980 240 8088,'-10'-12'7,"6"-5"0,-9 7 1,1 1-18,0-1 0,5-7 1,-8 2 245,-1-4 0,-1-3 0,0 1-26,2-1 1,3 7 0,-5 3 0,5 0-82,2 0 1,-7 7 0,3-2-51,-5 4 1,4 3 0,0 0-133,-1 0 0,-9 3 0,1 2 1,5 4-17,-1 4 0,1 1 0,-3 8 0,1 0 60,-1-1 1,2 8-1,3 0 1,3 0 5,-3 3 0,0-1 1,0 8-1,5-3 0,2 3 0,-4-5 0,7 2 0,-1 1 28,-1-4 0,6 6 1,-4-7-1,5-1-22,2 1 0,0 4 0,0-5 0,0 1 14,0-1 0,0-2 0,2-5 1,3 3 0,2 2 1,0 0 0,-4-7 0,2 0 8,2-1 0,0 8 1,-7 0-1,0-2 2,0-3 1,7-9-1,1-1 1,-4 3-10,-1 3 0,-3 1 1,0 1-1,0 0-6,0 0 0,0 0 0,-3-1 19,-4 1 0,5 0 0,-8 0 0,3-1 26,0 1 1,-10-7-1,2-1 2,-4 3 1,-1-5-1,3 0 1,3 0-44,-3 1 1,5-9 0,-3 4 0,1-4-3,2 4 1,-8-6 0,6 5-43,-5-4 1,4 4-1,1 0 9,-3-2 0,4 0 0,-1 0 7,-3 2 1,7 3-1,1-5 51,-1 2 0,0 3 81,-4-3-180,4-5-67,10 8 85,0-10 131,0 0-94,10 0 31,-8 0-27,18 0 1,-16 0-2,11 0 1,-10 2-1,2 6 0,-2-6 0,2 5 0,-2-4 0,9-3 0,-9 2 44,3 5-7,4-4 1,-3 9-1,8-7-4,-2 2 1,-8 3 26,8-3 0,-8-5-22,7 6 1,-9-4-1,5 1 76,0 3 0,-6 1 92,11-2 76,-10-4-188,14 7 1,-16-8 0,6 3 239,1 2-219,-8 0-207,8-7 119,-10 0-107,10 0 125,-8 0 1,8 3 115,-10 4-8,0-5 156,0 8 334,0-10-893,0 0 212,9 0 43,-6 0-28,16 0 32,-16 0-7,16 0 0,-14 0-4,9 0 1,-9 3 7,2 4 69,6-5 193,-11 8-165,17-10 6,-16 0 50,6 0-171,-9 0-96,0 0-84,10 0 98,-7 0 1,6 2 9,-9 6 120,0-6 12,0 8-35,0-10 0,0 2-18,0 5 1,0-2 13,0 10 1,0-8 14,0 8 1,0-1 0,0 8 0,0 0 6,0-1 1,0-4-1,0 3 1,0 4-14,0 0 1,0 0-1,-2 0 1,-3 3 3,-2 2 1,-8 0 0,8-5 0,0 3 9,-3 2 0,5 0 1,-7-7-1,2 2-34,6 5 0,-6-12 0,3 5 1,2-1 14,2 6 1,-4-3 0,0 5 7,2-4 1,3-4 0,2 1 0,0 0 2,0 0 0,0-1 0,0 1 20,0 0 1,0 0-1,0 0-9,0-1 0,0 1 0,0 0 0,2-3 0,5-4 0,-4 4 1,6-4-1,-1 4 27,-1 3 0,7 0 0,-4-1 1,0 3 25,-1 6 0,8-6 0,-5 5 0,3-5-84,-1-2 0,-1-1 0,3 1 0,-1 0 21,2 0 1,-5 0 0,3-1-28,1 1 1,-3 0 0,1 0-8,3-1 0,-5-6 0,3-3 5,2-2 1,-5-1 44,2-1 0,1-6 33,7 5 1,-1-4-17,1-3 1,-7 0-42,-1 0 0,-7 0-22,8 0 0,-8 0-55,8 0 38,-11 0-244,16 0-1080,-18 0-1495,8 0 2841,-10 0 0,10 0 0,2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0:57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653 434 8328,'0'-24'-6,"0"-5"0,-9 5 1,-6-5-1,-4 2-419,-3-2 1,3 5 0,2-5 0,5 5 518,2 2 0,-7-2 0,5-3 0,-2-2 90,-1 2 1,3 10 0,-5 5 0,2 0-55,-1 0 1,-4 7-1,-2-2 1,1 7-52,-1 7 1,0 5 0,0 13 0,1 4-42,-1 7 0,0 7 1,0 8-1,0 7 20,1 5 1,6 3 0,3-1-1,2 0-72,5 1 1,3 1 0,2 3 0,0 1-67,0-8 1,2 2 0,3-10-1,5 4-101,2-1 0,-5-17 0,5 0 1,1-7-9,-1-8 0,-7-9 0,2-2 0,-2-1-655,2-2 844,-5-2 0,-2-10 0,-12 0 0</inkml:trace>
  <inkml:trace contextRef="#ctx0" brushRef="#br0" timeOffset="155">0 1000 8140,'15'0'-165,"-1"0"0,1 0 280,7 0 1,-1 0 0,1 0 0,0 0-67,0 0 0,-1-2 1,4-3-1,4-2-207,7 2 0,-2-5 0,2 1 1,3-1-574,2 0 0,-5-7 731,1 3 0,-1-6 0,7-1 0</inkml:trace>
  <inkml:trace contextRef="#ctx0" brushRef="#br0" timeOffset="473">762 173 8328,'12'0'75,"-2"0"0,-10 2-5,0 5 0,-2 8 0,-3 12 0,-5 2 19,-2-3 1,5 11 0,-8 4 0,1 7-40,2 0 0,-8 8 1,6 2-1,-6 5-38,-1 2 1,6 1-1,3-3 1,2-3-66,6-2 0,1-7 1,3 2-1,0-4-67,0-8 1,7-12-1,3-3 1,5-6-191,9-6 1,-2-6 0,7 4 0,-5-3 5,-2-4 0,2-2 0,2-6 1,3-4 303,-2-8 0,-3-4 0,-2-3 0</inkml:trace>
  <inkml:trace contextRef="#ctx0" brushRef="#br0" timeOffset="708">958 717 8322,'12'0'334,"-2"3"1,-12 1-305,-6 4 1,6 1 0,-5-1 69,4 6 1,3 5 0,0 3 0,0 0-99,0 0 1,0-8 0,3 1 0,4 2-58,8 2 0,4 3 0,3 0 0,-1-1-191,1 1 1,2-2-1,3-3 1,2-3-100,-2 3 1,4-7 0,-2-3 0,-2-5-639,-3-2 983,-12 0 0,17 0 0,-5 0 0</inkml:trace>
  <inkml:trace contextRef="#ctx0" brushRef="#br0" timeOffset="908">1285 826 8322,'-22'0'-384,"8"2"0,-1 3 1,-2 5 460,-2 2 1,-3-5 0,0 8-1,1 2 68,-1 2 0,0 3 0,0 0 0,0 2-44,1 5 0,-1-5 1,3 8-1,2-3-114,2 0 0,3 0 0,-5-8 0,5 1-201,2 0 1,3 0-105,7 0 0,12-10 0,7-7-52,8-10 0,5-10 370,-3-14 0,4-5 0,11-9 0</inkml:trace>
  <inkml:trace contextRef="#ctx0" brushRef="#br0" timeOffset="1258">1416 151 8030,'-17'-22'0,"-3"0"-346,-4 1 1,-2 6 0,4 3 1261,0 2-725,0 3 0,10 10-136,5 4 0,4 5 0,6 10 0,4-1-23,8 1 0,4 2 1,3 3-1,0 4 0,-1 3 1,8-5 0,0 8 0,-2 1-42,-3 4 0,5 1 0,0 1 0,-2-1 11,-3 1 0,-9 2 0,-1 2 0,1 5-1,-3 3 1,0-8 0,-7 6 0,2-4-11,-2 1 1,-10 0 0,-5-7 0,-2-1 3,-5 1 0,-5-8 1,-4-2-1,-3-3-29,2-4 0,3-5 0,2-8 0,0-4-330,1 0 0,1-10 6,6 0 1,4-10 357,10-12 0,0 0 0,0 1 0</inkml:trace>
  <inkml:trace contextRef="#ctx0" brushRef="#br0" timeOffset="1640">2025 717 8450,'-21'0'0,"1"-2"205,6-6 1,-6 6 0,8-8 80,0 1 1,3 4-336,9-10 1,9 8 0,6-5 0,4 2-146,3 5 0,0 3 0,2 0 0,2-3-46,3-2 1,1-1-1,-6 8 1,2 0-471,3 0 710,0 0 0,-7 10 0,0 2 0</inkml:trace>
  <inkml:trace contextRef="#ctx0" brushRef="#br0" timeOffset="2541">2047 1000 8342,'15'0'47,"-1"0"-16,-9 0 460,5 0-255,-10-9 0,2 6-249,5-4 0,-2 4-55,10 3 0,-8 0-246,8 0 224,-11 0 154,16 0 236,-18 10 31,18-7 89,-18 6 23,8-9 36,-10 0 317,0 0-428,9 0 66,-6 10 82,6-8-53,-9 8-124,0-10-1138,0 0 127,10 0-396,-8 0-529,8 0-497,-10 0 1350,0 0 0,3-7 744,4 0 0,5-10 0,10 4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05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434 349 8252,'0'-29'-53,"0"0"0,0 2-34,0 3 0,0 2 0,0 0 0,-2 0 16,-6 1 0,-1 6 1,-8 1-1,2-3 166,-2-3 0,-2 8 1,0 3-1,2 1 29,2 1 0,1 0 1,-8 7-111,0 0 1,8 9 0,1 8 0,4 8 15,4 4 0,-5 12 0,1 0 0,-1 7-15,0 1 1,3 4-1,7 0 1,0 0-5,0 1 1,0-4-1,0-6 1,0 0-86,0-1 0,7 1 1,3-3-1,2-3-214,5-1 0,-5-18 1,0 3-247,-2-3 1,4-7 49,-6 3 484,-1-10 0,-7-15 0,0-14 0</inkml:trace>
  <inkml:trace contextRef="#ctx0" brushRef="#br0" timeOffset="183">42 632 8252,'-12'9'-34,"0"-6"-45,5 4 156,4-4 1,-4-3 0,14 0 41,8 0 0,6 0 0,6 0 0,5-3-56,1-4 1,-4 2 0,8-7 0,1 0-216,4 0 1,4 4 0,2-4 0,3 0-344,-3 0 0,-2 0 0,-5-5 495,-4 3 0,4-1 0,-7-7 0</inkml:trace>
  <inkml:trace contextRef="#ctx0" brushRef="#br0" timeOffset="466">761 153 8406,'-10'12'-18,"-5"-5"0,3 5 0,-2 3 0,-1 4 62,3 3 0,-12 9 0,5 6 0,-3 4 92,-5 2 1,1 3-1,6 5 1,3 5-49,3-1 1,9-1-1,-2-11 1,4-2-91,3-4 1,0 1 0,3-9 0,6-2-103,13-3 1,0-12-1,9-2 1,-2-3-129,1 0 0,6 1 1,-5-8-1,1-3-45,-1-4 1,8 2 0,-5-9-1,0-3-247,-5-3 0,-5-1 524,-2-1 0,-1 0 0,1 0 0</inkml:trace>
  <inkml:trace contextRef="#ctx0" brushRef="#br0" timeOffset="883">870 566 6274,'12'-9'1972,"0"6"-1794,-5-4 1,-2 12-1,7 5-91,-2 2 1,7 2 0,-3 8-46,5 0 1,-4-3-1,-1-2 1,3-2-198,3 2 0,2 2 0,-1 0 0,1-2-140,0-2 1,0-8-1,-1 5 1,1-2-26,0-5 0,0-3 0,0-2 1,-3-2 319,-5-6 0,6-4 0,-8-10 0,2 1 0,1-1 0,-10-2 0,2-3 0,-5-2 0,-2 2 0,0 3 0,0 2 0,0 1 42,0-1 0,-9 3 202,-6 4 0,-4 5 0,-3 10 0,0 0-4,1 0 1,-1 10 0,0 5-1,-2 4-15,-5 3 1,5 7-1,-5 0 1,2-3-103,-2-1 1,5 4 0,-3 0 0,8-3-268,4-2 1,8-2 0,-5 0-224,2 0 1,3-8-1,9-2 1,6-2 14,6-5 1,8-5 0,7-7 351,7-8 0,5-14 0,3-5 0</inkml:trace>
  <inkml:trace contextRef="#ctx0" brushRef="#br0" timeOffset="1183">1392 22 8252,'-22'-2'2,"1"-3"0,-1-3 116,0 4 1,8 1 0,-1 3 111,-2 0 1,10 3-285,7 4 0,10-2 0,11 9 0,1 3 123,0 3 1,0 1-1,2 4 1,2 1-15,3 3 0,8 3 1,-8-6-1,0 6-141,2 2 0,-7-5 0,6 7 0,-6 3 147,-3 2 0,-1-5 0,-6 0 1,-6 3-26,-6 2 0,-2 3 0,-2-1 0,-6-2-78,-6-4 0,-13 1 0,-2-6 1,3-3-70,1-5 0,4 3 0,-1-15 0,0 2-1038,0 1 1149,1-10 0,8 4 0,4-9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09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216 175 7482,'-12'2'367,"5"6"1,4-4 0,3 11 0,3 2-293,4 2 1,3 3 0,7 0 0,-3 0-111,3-1 0,2 1 1,3 2-1,0 3-187,0 2 1,0 0 0,-1-7 0,1 0-201,0-1 0,0-6 0,-1-1-19,1 3 1,0-7 440,0-3 0,0-4 0,-1-3 0</inkml:trace>
  <inkml:trace contextRef="#ctx0" brushRef="#br0" timeOffset="233">565 240 8104,'-22'0'189,"0"0"1,-2 3 20,-5 4 0,5 7 1,-8 13-1,3 2-118,0-2 1,-10 7-1,3 2 1,-3 3-51,3-3 0,-3 5 1,8-7-1,-1 0-215,1-5 1,2 2 0,10-2-294,4-2 1,8-13-77,14-6 1,12-8 0,13-8 541,2-6 0,2-15 0,8-5 0</inkml:trace>
  <inkml:trace contextRef="#ctx0" brushRef="#br0" timeOffset="700">630 218 8185,'-22'0'-1,"8"0"0,-1 0 1,-2 0 495,-2 0 77,-3 0-416,10 0 0,12 0 0,17 0-159,9 0 0,-1 0 0,4 0 0,-3 0 7,3 0 0,-4 0 0,6 0 0,-2 3-73,0 4 1,0-4 0,-7 6-1,2-2 85,5 1 0,-5 1 1,5-4-48,-4 3 0,-11 1 0,1-4 141,1 2 0,-6 10 33,-3-2 0,-7-3-112,-7 2 0,-5 1 1,-10 7-18,1-1 1,-1 1 0,0 0 0,0 0-8,0 0 1,-7-1 0,0 1-1,3 0 27,2 0 1,2-1 0,0 1 0,0 0-10,0 0 1,1 0 0,-1-3 0,3-2 7,4-3 1,-2-6-1266,10 6 544,0-9 0,16 5 1,6-13 687,4-4 0,13-5 0,1-10 0</inkml:trace>
  <inkml:trace contextRef="#ctx0" brushRef="#br0" timeOffset="1150">1414 153 8190,'-3'-19'-62,"-4"4"0,2 3 39,-9 5 1,7 4 163,-8-4 0,3 14 0,-5 10 0,5 8 27,2 4 0,-7 9 0,3-1 0,-3 4-21,2 2 1,-2-6-1,10-1 1,0 3 28,-3 2 1,8 0 0,-6-5 0,8-4-60,8-1 1,-3-9-1,9 2 1,3-7-96,2 0 1,10-7-1,3-3 1,2-5-50,4-2 1,4-9-1,1-6 1,1-4-65,-1-3 1,-2-2 0,-2-3 0,-3-4-109,3-3 1,-7 5-1,-6-8 1,-6 1 102,-6 2 1,-9-7-1,2 5 1,-4-5 88,-3-3 1,-13 8 0,-8 0 0,-13-1 58,-7 3 0,-3 5 0,1 12 0,-3 5 89,-5 3 0,2-6 1,-6 8-1,2 2-16,4 3 1,3 2-1,5 0 1,5 2-346,7 5 1,5-2 0,4 10-691,6 2 1,4 2 909,10 3 0,19 0 0,6-1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12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218 214 8434,'15'-22'-181,"-3"0"1,-3 0 22,-4 0 1,0 1 0,0-1 0,2 0 570,-2 0 0,-3 8-105,-2-1 0,-2 10 0,-5 1-324,-8 8 0,-2 9 0,0 11 0,3 5 67,-3 7 1,-3 3 0,-1 2 0,-1 0 86,0 5 0,0 2 0,1-4 0,-1 0-28,0-1 0,10-2 0,5-2 0,4-3 27,3 3 1,0-5 0,3-3-1,4-4-47,7-8 0,8-4 0,5-1 0,4-6-147,3-6 1,2-4-1,8-6 1,0-6-46,-1-6 0,1-9 0,-1-2 0,1-3 12,-1-5 0,-6 5 1,-6-2-1,-4 0-27,-8 2 1,-12-7 0,1 7-1,-6-2 66,-2-1 1,-10 4-1,-7-4 1,-7 8 59,-5 5 1,-10 2 0,3 0 0,-3 3 7,3 5 1,-5-3 0,7 9 0,0 4-86,5 1 1,5 3-212,2 0 1,10 3-1,10 4 1,11 5 278,13 0 0,14 7 0,-2-7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13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327 327 8265,'-21'-9'-147,"-1"-1"1,0-5 0,0 6 114,0-1 0,-2 8 1,-2-6 255,-3 6 1,0 4 0,9 6-161,6 6 1,-3 6 0,7 4 0,0 2 16,1 3 1,-1 8-1,5-6 1,-2 1-8,2-1 1,3 1 0,4-6 0,3 3-79,2-2 0,10-3 1,0-5-1,7-2-19,5-2 0,3-10 0,-3 2 0,5-5-52,0-2 0,4-7 0,-6-3 1,-1-2-67,1-5 1,-3-2 0,-8-3 0,1 0 22,0 1 1,-10-1 0,-5 0 0,-4 0 18,-3 1 0,-3-8 0,-1-1 1,-9 4 46,-6 2 1,2 4 0,-14 3 0,2 5 103,0 3 0,-8-1 0,8 5 0,3-2-257,1 2 9,4 3 1,9 4 0,7 3 0,10 2 195,9-2 0,8-3 0,7-2 0,5 0 0,9 0 0</inkml:trace>
  <inkml:trace contextRef="#ctx0" brushRef="#br0" timeOffset="883">785 22 8084,'-22'0'-407,"7"-7"1,1 0 613,-3 2 1,-2 3 0,-1 4-99,6 5 1,2 8-1,7 11 1,-3 6-34,4 2 1,-1-5-1,0 7 1,-2 3-55,2 2 0,2 3 0,3-1 1,0 1-178,0-1 1,8 1 0,-1-3 0,-2-2-117,-3-3 1,5-9-1,3-1 1,0-7-225,0-4 1,-1-10 494,-2 2 0,-4-14 0,4-8 0,-4-4 0,-3-3 0,0 0 0,0 1 0,-3-1-24,-4 0 1,4 0 0,-6 3 0,2 2 136,-1 3 0,-6-1 307,6-7 0,1 8-119,7-1 1,0 8 0,3-5-92,4 2 0,5 0 0,10 6 0,0-6-98,-1-2 1,1 5 0,0-6-1,2 1 16,5 0 0,-5 5 0,5-7 0,-4-3-3,-4-3 1,8-2-1,-2 1 1,-5 1-19,-5 6 1,-10-6 0,5 6-367,-2-5-1149,-3 6 1378,-7 4 1,-2 18 0,-3 6 0,-3 4 83,4 3 0,-1 7 0,0 0 0,-2 0 16,2 3 0,0-8 1,0 5-1,-2-5-1,2-2 0,3 0 0,2-1-39,0 1 1,0 0 0,0 0-251,0 0 78,0-10 0,9-3 0,6-11 14,4-5 0,3-3 0,-3-7 0,-2 3-4,-2-3 1,-1 0-1,8 0 78,0 2 1,-3 8-1,-2-5 94,-2 2 0,-8 3 0,5 9 32,-2 6 1,-3-4-1,-7 11 86,0 2 1,0 2 0,0 3 0,0 0-73,0 0 1,2-8 0,3 1-85,2 2 1,10-5 0,-2 0-42,4-3 1,3-1-1,0-11 1,2-4-133,5-8 0,-5-4 0,3-3 0,-8 1 73,-4-1 1,-1 0 0,6 0 0,-3 0 25,-3 1 1,-9-1 0,2 0 0,-4 0 54,-3 1 1,0 6 129,0 1 0,-10 9 0,-5-3-36,-4 6 1,5 4-1,1 6 1,4 6 54,4 6 0,-5 1 0,3 1 0,0 0-78,-3 0 0,8-1 1,-6 1-382,6 0 1,2 0 46,0 0 0,10-3 0,2-2 1,2-5 13,1-2 0,-3-1 0,5-4 266,-3 2 0,11 1 0,8-8 0</inkml:trace>
  <inkml:trace contextRef="#ctx0" brushRef="#br0" timeOffset="1599">1721 327 6974,'-10'12'1133,"6"1"-936,-11-6 0,10 5 0,-4 7-12,-1-4 1,7 4-180,-4-4-120,5 4 13,2 3 1,2-13-99,5-9 1,6-9-1,8-13 41,1 0 1,-7 3-1,-3 2 1,-3 2 106,-4-2 0,5 5 1,0 0-1,-1 0 46,1 0 0,0 5 73,-3-8 1,-2 10 58,9-2 0,-7 5 50,8 2 1,-10 9 0,4 6-18,1 4 1,-7 3 0,4 0 20,-5 0 1,-2-1 0,0 1-23,0 0 0,0 0-195,0 0 0,0-8-88,0 1 1,3-13-41,4-2 1,-2-10 0,7-11-80,-2-1 0,4 0 0,-7 0 117,-2 0 0,0 8 189,2-1-53,-4 1 129,16 2 1,-17 5 0,6 14 27,-6 7 1,-2 6 0,0 1-1,3 1-6,4 0 0,-5 0 0,6 0 0,-4-1-75,4 1 0,-6 0 0,8-3 1,-3-2-46,0-2 0,10-10 0,-2 2-76,4-5 1,-4-2 0,-3-2 0,0-5-70,0-8 0,0-7 1,5-4-1,-5-6-150,-2-2 1,4 5-1,-7-5 1,-2 0 72,-2 1 0,-3 6 1,0-4-1,0 2-34,0-1 1,0 1 0,0 8-125,0-1 58,0 10 0,0 5 281,0 14 0,0-2 0,0 9 0,0 10 0,0 10 0</inkml:trace>
  <inkml:trace contextRef="#ctx0" brushRef="#br0" timeOffset="1833">2440 262 8265,'-22'0'-496,"7"0"731,1 0 1,-1 7-1,-4 3 22,4 2 1,3 3-1,8 6-88,-4 1 0,1 0 0,7 0-138,0-1 1,0 1-1,0 0 1,0 0-285,0 0 1,0-8 0,2 1-247,6 2 1,4-8 0,10-2-16,-1-4 1,1-6 513,0-4 0,0-15 0,-1-11 0</inkml:trace>
  <inkml:trace contextRef="#ctx0" brushRef="#br0" timeOffset="2016">2440 1 8265,'-34'0'-135,"2"0"0,3 0 126,0 0 0,0 0 0,7 0 118,1 0 1,1 2 0,6 5 0,7 8-283,4 4 1,3 3 0,3 0 0,4 0-43,7-1 0,6 1 0,1 0 0,1 0 22,0-1 1,0 1 0,0 0 0,-1-3 192,1-4 0,0 4 0,9-16 0,3 6 0</inkml:trace>
  <inkml:trace contextRef="#ctx0" brushRef="#br0" timeOffset="2516">2570 262 8265,'22'0'-153,"0"0"1,-3-10-481,-4-4 0,-6 2 1389,-9-3 1,-9 10-350,-6-2 0,-4 5-354,-3 2 1,3 2 0,2 3 0,5 5 51,2 2 1,0-5 0,6 7-248,-4 3 1,1 3 0,7 2 66,0-1 1,0 1 0,2 0 51,6 0 0,-3-1 0,9 1 1,3 0 21,2 0 1,-4 2 0,-1 3 0,3 2 28,3-3 1,-6-2 0,1-2-1,-1 0-20,-2 0 0,-2 7 1,-10 0-11,0-3 1,-2-4 0,-3-5 0,-5-5-35,-2-2 1,-3-3-1,-6-7 1,-1 0-94,0 0 0,3-2 1,2-5-1,5-8-91,2-4 0,0-3 1,6 0 183,-4 0 0,1 1 1,9-1-1,3 0 2,3 0 0,8 0 1,-1 1-1,4-1 88,3 0 0,0 8 0,0-1 0,-1-2 77,1-2 0,0-3 1,0 3 37,0 4 0,-3-4 0,-2 7 0,-5-3 279,-2 1 0,-3 6-291,-7-6 1,-3 9-1,-4-2 1,-7 4 25,-6 3 1,-1 10 0,1 5 0,3 4-50,3 3 1,2-1-1,-5 1 1,5 2-90,2 5 0,3-4 0,7 4 0,0-5-53,0-2 0,9 4 0,6-2 0,7-4-379,7-1 1,5-7 0,12 0 0,4-2 386,8-5 0,15-12 0,4-5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18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153 414 8125,'-22'-15'0,"-2"3"0,-3 0 316,-2 0 0,3 5 356,11-8-606,6 10 0,11-11 0,5 8 1,5 1-36,1-3 0,6 8 0,-5-5 0,8 2-10,7-2 1,-5 2 0,8-7 0,-3 2-75,0 5 0,2 3 1,-4 2-1,2 0 7,-2 0 0,-10 7 0,-3 3 0,1 4 25,-3 10 1,-3 1 0,-9 11 0,0 3 12,0 2 1,-9 2 0,-8 3 0,-7 3 50,-5 1 1,-3 8-1,5-7 1,-4-2 21,-3-3 1,5-3 0,-5 1 0,3-3-51,4-5 1,3-4-1,5-11 1,2-1 12,2-6 1,10-2-50,-2-4 1,7-6 0,7 3 18,8-10 0,4 3 1,3-8-1,0 3 10,0-1 1,-1-6 0,1 4 0,0 1-7,0-1 0,2-5 1,2 6-1,3-1-60,-2 0 1,0 1 0,-1 4-1,3-2-309,-2 2 1,-3-5 0,-2 3 0,0 2-531,0 3 1,-1 2 896,1 0 0,0-10 0,0-2 0</inkml:trace>
  <inkml:trace contextRef="#ctx0" brushRef="#br0" timeOffset="380">632 22 8356,'-22'-10'374,"1"8"0,11-8 0,10 13-246,12 4 1,7 5-1,6 10 1,1-1-92,3 1 0,3 7 1,-6 3-1,3-1-88,-2 1 0,4 6 0,-2-1 0,-2 4 70,-3 2 1,-2 11-1,-3 1 1,-2 3 24,-2 0 1,-10 3 0,2 9 0,-5 3-12,-2-3 0,-2-2 0,-5-6 0,-8-1-59,-4-3 0,-1-10 0,4 3 0,1-5-302,-2-2 1,5-8 0,0-2 0,0 0-996,0 0 1323,7-8 0,-15 15 0,8-7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45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88 654 7989,'-15'-7'0,"1"0"-460,-3 2 0,5-5 870,-3 3 0,10 9 0,-2 15-293,5 10 1,11 0 0,3 9 0,3 3 29,-1 2 0,-6 2 0,4 3 0,0 5-157,0 7 1,-7 5 0,2 5-1,-5 2-265,-2 2 0,0 3 0,0-7 1,0 0-191,0-5 0,8-15-88,-1-4 1,0-22 552,-7-22 0,0-17 0,0-15 0,0-2 0,0-12 0,0-9 0</inkml:trace>
  <inkml:trace contextRef="#ctx0" brushRef="#br0" timeOffset="300">66 720 8059,'-3'-22'0,"-1"0"34,-4 0 0,-1 0 1,4 1 265,-2-1 1,-1 0 0,8 0-1,0 1-184,0-1 0,10 7 0,7 1 0,7-1-58,5 3 1,7 2 0,-4 10 0,2 0-34,5 0 1,2 3 0,2 4 0,1 8-40,-1 4 0,-2 5 1,-2 3-1,-7 4-52,-8 3 0,0-5 0,-17 7 1,-2 1 78,-2-3 1,-3 7 0,-3-5 0,-7 3 3,-11-3 0,-11 3 0,-11-8 1,-1 1-6,1-1 1,-1-4 0,0-10 0,3-5-134,5-2 1,-3-3-1,10-7 1,3-3-261,1-4 1,13-5-1,5-12 1,5-3-235,2-2 1,9-10 0,8 6 614,10-1 0,7-7 0,9 7 0</inkml:trace>
  <inkml:trace contextRef="#ctx0" brushRef="#br0" timeOffset="882">654 567 9053,'-15'10'885,"3"4"-651,3 6 1,1 1-1,8 1 1,0 0-107,0 0 0,8 7 0,-1 0 0,-2 0-37,-3 2 1,-2-6 0,2 4-1,3-5-166,3-2 0,-1-1-188,-7 1 1,0-7 72,0-1 0,7-11 0,0-3 1,1-13-53,1-6 1,-4-3 0,7-2 0,0-2-14,0-4 1,3-6-1,4 5 1,-2-1 136,-2 1 1,-1-1 0,6 6-1,-3-3 182,-3 2 1,1 3-16,6 2 59,1 0 1,-10 13 0,-4 9-1,-8 12 83,-8 7 1,3 10 0,-7 3 0,0-1 88,0 1 1,7 4-1,-2-5 1,5 1-90,2-1 1,0 1 0,0-6-1,2 3-89,5-2 0,5-5 0,13-5 0,1-5-97,3-3 1,10-1 0,-3-8 0,5 0-171,3 0 1,-1-8 0,-1-1 0,-4-3-78,-1-5 0,-11-3 1,3-1-1,-7-1 42,-7 0 0,2-7 0,-13 0 130,-6 2 1,-3 3-1,-14 0 1,-8-3 49,-4-2 0,-6 0 0,-6 10 1,-1 2 103,1 2 0,-1 3 0,1-5 0,1 5 14,6 3 0,-3 1 0,10 8-174,3 0 0,11 3-234,8 4 1,7 5-1,7 7 1,8-2-431,4-2 0,10-3 740,0 3 0,10 4 0,-5-7 0</inkml:trace>
  <inkml:trace contextRef="#ctx0" brushRef="#br0" timeOffset="1383">1372 328 7575,'-7'-10'278,"0"10"0,0 2 0,7 13 0,0 4-18,0 8 0,0-1 0,2 11 0,3 1-53,2 4 0,3 8 0,-5 4 0,2-1-143,-2 0 1,5 5 0,-3-7-1,0-3-91,3-2 1,-8-5-1,5-4 1,-2-11-186,2-9 142,-4 3 0,14-28 0,-10 1 0,0-12-136,3-10 0,-5 2 0,7-9 0,0-3-62,0-2 0,-5-3 0,6 1 0,-1-1 84,0 1 1,-5 6 0,5 4-1,0 1 61,0 6 0,-4 4 0,4 5 204,-3 2 0,8 10 1,-2 1 46,4 8 0,3 9 1,0 8-1,-1 1 17,1 0 0,0 0 1,0-1-1,-3 4-39,-4 4 1,4-5 0,-4 5 0,1-5-19,-1-2 0,2 0 0,-10-1 1,-2 1 22,-3 0 1,-2 0 0,-2 2 0,-5 3-116,-8 2 0,-11 0 1,-6-10-1,1-2-12,-1-3 1,-6-1-1,1 4 1,-1-5-110,1-3 1,-1-1 0,8-8 0,4 0-378,2 0 1,2-3 0,3-4 30,4-8 0,5-4 0,10-3 471,0 0 0,20 1 0,4-1 0</inkml:trace>
  <inkml:trace contextRef="#ctx0" brushRef="#br0" timeOffset="1799">2200 676 8136,'0'-22'392,"-2"3"1,-6 4-209,-6 8 0,-6-3 0,-1 3 0,-1 2-57,0 3 0,0 12 1,-2 4-1,-3 5 11,-2 3 0,0 2 1,5 3-1,0 2-6,2-2 1,-4 4 0,14 1-1,-1-1-76,6 1 0,5-3 0,2-8 0,0 1-89,0 0 0,9-8 0,6-2 0,4-2-62,3-5 1,7-3 0,0-2 0,0 0-88,3 0 1,-6-9 0,8-6 0,0-4-148,0-3 0,-7 0 0,2 1 0,-5-1-70,-2 0 0,-1-7 1,-1 0 222,-6 2 0,-4 3 319,-10 2 0,-3 10 0,-4 7 105,-7 10 1,4 0 0,0 12 0,3 5 102,0 4 1,0 3 0,7-4 0,0 1-237,0 3 0,0 0 0,0-4 1,2 1-267,5 3 0,5-2 0,10-10 1,0-5-178,0-2 0,7-3 1,2-7-1,3-3 328,5-4 0,2-15 0,2-12 0</inkml:trace>
  <inkml:trace contextRef="#ctx0" brushRef="#br0" timeOffset="2315">2570 175 8059,'-12'15'855,"5"-1"-597,4 3 1,3 5 0,0 5 0,0 4-17,0 3 0,0 9 0,3 8 1,2 0-21,2 2 0,3 0 1,-6 8-1,4-5-50,-3-3 1,4-2-1,-2-10 1,1-5-293,1-7 1,-6-5-451,4-2 326,-5-10 1,-2-12-1,0-17 1,3-7 33,4-5 0,-4-2 1,4 2-1,-2-5-135,2 0 1,-2-7 0,7 7-1,0 0 64,0 5 0,-5-3 0,8 3 233,2 3 1,2 2 0,3 4 0,0 3 74,-1 3 0,1 9 0,2-2 0,3 7 27,2 7 1,0 5 0,-7 10 0,0 0 211,-1-1 0,-6 11 0,-3 2 1,0 2-15,0 0 0,-7-7 0,2 8 1,-4-1 4,-3-2 1,0 4-1,0-6 1,-3-1-73,-4 1 1,2-3 0,-9-7 0,-3-1-132,-3 1 0,-9-10 0,-2-2 1,0-3-101,-1 1 1,-7-1-1,5-7 1,-2 0-217,0 0 1,9-10 0,-4-4 0,4-6-157,5-2 0,-2 1 0,17-1 0,2 0-121,3 0 1,2 1-1,0-1 1,2 0 538,5 0 0,15 0 0,12 1 0</inkml:trace>
  <inkml:trace contextRef="#ctx0" brushRef="#br0" timeOffset="2533">3311 567 8059,'-15'0'106,"3"3"0,0 1 264,0 4 1,7 9-1,-2-3 31,4 5 1,3 3 0,0 2-209,0 5 1,0-4-1,0 4 1,0-3-125,0 3 1,0-4-1,0 4 1,3-5-64,4-2 0,-5-1 1,6 1-1,-4-3-937,4-4 0,-3 2-162,9-10 1,-2-2 1092,3-12 0,4-5 0,-7-10 0</inkml:trace>
  <inkml:trace contextRef="#ctx0" brushRef="#br0" timeOffset="2716">3354 66 8059,'-22'0'0,"1"0"0,-1 0 0,0 0 843,0 0 1,0 0-729,1 0 0,9 3-386,4 4 1,8 5 0,8 10-1,6 0-1215,5-1 1486,3 11 0,10-8 0,2 7 0</inkml:trace>
  <inkml:trace contextRef="#ctx0" brushRef="#br0" timeOffset="2983">3637 153 8065,'-22'3'392,"1"4"1,6 5-1,3 10 1,2 0-142,6-1 0,1 11 0,3 4 0,0 8 47,0 7 0,0-3 0,0 8 0,0-1-185,0 1 0,0 2 0,3 5 1,1-5-163,4-7 1,6-5 0,-4-5 0,2-5-460,5-7 1,-5-7 0,2-7-1,3-8-126,3-5 1,2-4 0,-1-3 0,-1-7-766,-6-8 1399,6 4 0,1-35 0,13 5 0</inkml:trace>
  <inkml:trace contextRef="#ctx0" brushRef="#br0" timeOffset="3183">3964 545 7245,'0'-12'1170,"0"20"0,0 13-853,0 3 1,0 1-1,0-4 1,0 4-250,0 4 0,0-5 0,0 7 0,0-2-201,0 0 0,0 8 0,0-8 0,2-3-402,6-1 1,-4-4 0,11-1-1144,2-6 1678,2-4 0,3-20 0,0-2 0</inkml:trace>
  <inkml:trace contextRef="#ctx0" brushRef="#br0" timeOffset="3349">4182 23 8056,'-42'-3'117,"4"-2"1,4-2 780,2 2 1,3 3-754,8 2 0,9 2 0,4 6 0,8 6-351,8 5 1,1 3-1,8 2 1,-2 3-353,2 2 0,2 0 558,3-7 0,9 9 0,3 3 0</inkml:trace>
  <inkml:trace contextRef="#ctx0" brushRef="#br0" timeOffset="3582">4552 219 8056,'-15'7'92,"1"0"0,-1 3 0,-7-5 0,1 4 269,-1 4 1,3 1 0,2 8-229,2 0 1,10 2 0,-2 2 0,5 6-96,2 2 1,0 2 0,0 8 0,2-1-13,5 1 0,-4-1 1,4 1-1,-2-3-424,2-5 0,-5-4 0,6-11 0,-3 1-1639,2 0 2037,-5 0 0,8 0 0,-10-1 0</inkml:trace>
  <inkml:trace contextRef="#ctx0" brushRef="#br0" timeOffset="3766">4291 698 8037,'0'-15'251,"0"1"0,0 6 225,0-6 0,2 7 0,5-5 0,8 0-354,4-1 1,3 9 0,0-6 0,2 3-136,5-1 0,-3-1 0,8 4 0,-2-2-185,-6 2 1,6-5 0,-3 3 0,0 2-175,2 3 0,-6 2 0,4-3 0,-5-2-680,-2-2 1,-8 0 1051,1 7 0,-1 0 0,8 0 0</inkml:trace>
  <inkml:trace contextRef="#ctx0" brushRef="#br0" timeOffset="3915">4813 502 8034,'0'14'289,"0"1"0,0-8-66,0 8 0,0-8 0,0 7 0,3 1-45,4-3 1,-2 7 0,9-7 0,3 3-93,2-1 0,-4-1 1,0 4-1,1-5-274,4-3 1,2 6-1,-1-8 1,1-2-668,0-3 1,0-2 854,-1 0 0,11-9 0,2-3 0</inkml:trace>
  <inkml:trace contextRef="#ctx0" brushRef="#br0" timeOffset="4149">5314 110 8034,'-22'0'27,"0"0"0,1 0 208,-1 0 0,7 7 1,3 3-1,0 4 324,0 10 1,7 1 0,-2 11-1,5 5-31,2 7 1,-3 11 0,-2 11 0,-2 5-76,2 2 1,-4 3-1,-1 7 1,0 3-249,0 4 0,-4-7 0,7 0 1,2-14-549,2-13 1,3-4 0,0-10-1087,0-3 1,3-6-2214,4-23 3642,5-4 0,10-10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06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47 7542,'-6'-8'316,"1"1"0,3 1 0,0 1 428,1-1 0,1 2 161,0-1-105,0 3-514,0-2 0,0 9 1,0 2-98,0 2 1,0 2 0,0 0 0,0 2-94,0 2 1,-3 0 0,1 1-1,0 0-116,1-1 0,1 1 0,0-1 0,0 1-104,0 0 1,0-4 0,0-2-1,0-1-388,0-1 0,3-1 0,0 0-415,2-1 1,0-3-1,3-3 144,-1 0 1,-1-3 0,-2-3 782,-1-1 0,3-4 0,-1-1 0</inkml:trace>
  <inkml:trace contextRef="#ctx0" brushRef="#br0" timeOffset="631">62 39 8188,'-8'0'0,"0"0"243,0 0 1,3 0 0,0-2 523,-1-1 1,-1 1-430,-1 2 1,4-1 0,2-1 0,4-1-188,3 2 0,2-1 0,1 0 0,2 0-271,0 0 1,3 1 0,-2 1 0,-1 0 33,1 0 1,-2 0 0,2 0 0,0 0 46,-1 0 0,1 0 0,-4 0 0,1 1 74,0 1 1,-3-1 0,0 3 0,-2-1 132,-1 2 0,-1 0 1,-1 0-1,0 1-59,0 1 1,-5 0 0,-2-1 0,-2-1-60,-1 1 0,-2 1 0,0 1 0,-1 0-30,0 0 1,3-3 0,0-1 0,0 1-53,0-1 1,4-1-1,-2 1-795,1-1 650,4 0 1,3-3 0,5 0 0,2 0 102,1 0 1,0 0 0,2 0 0,0-1 60,0-2 1,1 3-1,0-3 1,-2 2 107,0 1 0,1 0 0,1 0 0,-2 0 40,0 0 0,-1 1 0,-1 1 85,1 0 1,-3 2 0,0-2 0,-2 4 0,1 1 0,-2 0 24,0 1 1,0 0 0,-4 0-106,0 0 1,-5-3 0,3 0-1,-1 0-87,0 0 1,-1 1 0,-4-3 0,0 1-114,0-1 1,-1 2 0,0-2 0,-1-1 24,1-2 0,-2 3 0,2 0 0,-1-2-74,1 0 1,1-1-1,1-1 1,-1 0-169,0-2 0,2 0 0,4 0-939,0-2 1,3 0 275,3 0 1,3 4 0,3-3 939,3 1 0,1 2 0,4-3 0</inkml:trace>
  <inkml:trace contextRef="#ctx0" brushRef="#br0" timeOffset="1264">311 63 8188,'0'-8'-216,"0"4"0,-2 0 805,-1 1 0,1 1 1720,2-3-1885,0 0 1,0 1-196,0 4 0,0 4 0,0 3 0,0 1-121,0 0 1,0 3 0,-1 2-1,-1 2-144,-1 1 0,-2-2 0,2 1 0,-1-1-40,1 0 1,-2 2 0,1-6 0,1 0 32,-1-2 0,-1 0 1,2-1-155,-2-2 60,3 2 1,-1-9 0,3-1-1,1-4-131,1-3 0,0 0 1,3-2-1,1 0 86,-2 0 1,3-1-1,-2-3 1,2 1 98,1 2 0,0-1 1,-1 4-1,-1-1 121,-1 0 1,0 3-1,2-3 1,-1 2 207,-1 2 1,-2 0 0,1 1 774,0 0-664,2 5 1,-4-3-212,3 4 0,-4 4 1,3 0-1,-1 1-55,-1 0 1,3 1 0,-1 1 0,-1 2-47,1 2 1,1-3 0,-2 3-1,-1 0-10,2-1 0,-4 4 0,4-2 1,-1 1-37,-1 0 0,1-2 0,-2 1 0,0 0-135,2 0 0,0-2 0,-3 0 0,2-1-284,1-1 1,-1-3 0,-1-1 0,1 1-1734,1-1 129,-1-2 758,-2 1 1266,-3-3 0,-2 0 0,-2 0 0</inkml:trace>
  <inkml:trace contextRef="#ctx0" brushRef="#br0" timeOffset="1529">272 211 7561,'-7'0'397,"-1"0"1,0 0 457,0 0 1,5 0 0,3 0-464,4 0 1,4 0 0,1 0-1,3 0-214,0 0 0,-2-1 1,3 0-1,0-2-44,-1 1 0,2-1 0,-3 0 1,-1 1-307,1 2 0,-2 0 0,1 0 0,-1 0-1098,-1 0 0,0-3 1270,0 0 0,-1-3 0,1 2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42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392 651 7412,'22'-9'711,"-10"6"1,-2-4-610,-10 14 0,0 5 1,0 10-1,0 2 41,0 5 1,0 5 0,0 10 0,0-1-67,0 1 1,7 9-1,0 7 1,-2 8-50,-2 5 0,-1 9 1,3-2-1,2 5-66,-2 2 1,-2-3-1,-3-4 1,0-10 50,0-9 1,0-15 0,-3-12 0,-2-3 28,-2-4 0,-3-13 1,3-6-77,-7-6 0,1-2 1,1-2-1,0-6-154,0-6 1,5-8-1,-8-5 1,1-4-470,2-3 657,-8-2 0,8-17 0,-9-3 0</inkml:trace>
  <inkml:trace contextRef="#ctx0" brushRef="#br0" timeOffset="216">196 216 8077,'-29'-12'0,"0"2"-152,3 0 1,-6 8-1,3-5 289,3 4 0,11 6 0,8 4-159,4 7 0,13 6 0,5 4 0,4 3-153,3 2 1,0 2 0,2-4 0,2 4-163,3 3 0,8 2 337,-8 8 0,9-1 0,-4 1 0</inkml:trace>
  <inkml:trace contextRef="#ctx0" brushRef="#br0" timeOffset="634">654 804 8106,'0'-22'607,"0"7"1,-3 3-263,-4 3 1,2 1-1,-9 8-80,-3 0 1,-3 3-1,1 4-191,5 8 1,1 4 0,9 3 0,-4-1-36,3 1 1,3 7 0,2 0 0,2 0-34,6 3 0,4-8 1,10 5-1,-1-5-140,1-2 1,2-7 0,3-3 0,4-3-46,3-4 1,-5-2 0,5-3-1,0-3-9,0-4 0,-7-8 0,2-11 0,-5-6 23,-2-2 0,-8 5 0,-2-7 0,-2-3 25,-5-2 0,-5 5 0,-8 0 0,-6-1 86,-5 3 1,-3 3 0,-2 9 0,-5 0 91,-8 1 1,6 1 0,-1 6 0,3 7 92,0 4 1,0 3-1,8 0-84,-1 0 1,7 7 0,3 3 0,2 2-149,6 5 0,1 2 0,3 3 1,0 0-291,0 0 0,7 0 1,3-1-1,2 1-65,5 0 0,3 0 456,1-1 0,11 1 0,2 0 0</inkml:trace>
  <inkml:trace contextRef="#ctx0" brushRef="#br0" timeOffset="900">1198 695 8077,'-14'-12'1050,"-1"4"-772,1 6 1,1 4 0,6 6-127,5 6 0,2 6 0,0 1 1,0 1-143,0 0 0,0 7 0,0 0 0,2-2-78,5-3 0,-4 5 1,4 0-1,-2 0-138,2 2 0,-4-6 1,4 4-1,-5-5-427,-2-2 0,8-8 1,1-2-811,3-2 1443,-7-3 0,15-17 0,-8-2 0</inkml:trace>
  <inkml:trace contextRef="#ctx0" brushRef="#br0" timeOffset="1100">1220 303 8077,'-22'0'-233,"0"-7"1,1-1-1,-1 3-68,0 3 1,8 2-1,-1 0 636,-2 0 1,7 10 0,3 4 0,5 6-358,2 1 0,0 8 0,2 3 0,3 2-96,2 4 1,10 1-1,-2 0 1,6-3-688,8 3 805,-4 2 0,6 3 0,-9-1 0</inkml:trace>
  <inkml:trace contextRef="#ctx0" brushRef="#br0" timeOffset="1484">1416 738 7436,'12'0'2370,"-2"0"-2018,-10 0 1,0 10-199,0 5 1,0 4 0,0 3-190,0-1 1,0 1 0,0 0 39,0 0 0,0 0-240,0-1 0,9-9 76,6-4 1,-3-8 0,0-8 0,0-6-64,0-5 0,3-6 0,7-1 0,-1-6 102,1-2 1,0 8 0,0-3-1,-3 5 113,-4 2 1,4 2 0,-5 3 182,6 3 0,2 9 66,-1-2 0,-6 7 0,-3 10 1,-2 9-61,-6 8 1,-1 4-1,-3-4 1,0 4-152,0 3 1,0-5 0,0 5-1,0 0-273,0 0 1,7-1 0,3 4 0,0-8-1084,-1-5 1325,8-2 0,5 0 0,12-1 0</inkml:trace>
  <inkml:trace contextRef="#ctx0" brushRef="#br0" timeOffset="1867">2744 629 8107,'-14'0'-418,"-1"0"1,1 0 0,-8 0 0</inkml:trace>
  <inkml:trace contextRef="#ctx0" brushRef="#br0" timeOffset="2267">2222 85 8169,'-10'-14'355,"-5"-1"1,-4 0-534,-3 3 0,1-5 176,-1 10 0,10 2 1,7 13 272,10 6 1,-1 15 0,9 7 0,-1 8-14,0 7 0,-5 4 0,5 11 0,-2-1-106,-5 0 1,4 10 0,-1 3 0,-1 4-297,3 5 1,-8-14 0,5 7 0,-4-10-222,-3-5 1,2-9 0,3-8 0,2-9-550,-2-10 1,0-14 512,2-8 0,-4-7 0,4-7 401,-5-8 0,-2-14 0,0-5 0,0-9 0</inkml:trace>
  <inkml:trace contextRef="#ctx0" brushRef="#br0" timeOffset="2434">2091 738 7969,'-12'-9'-213,"5"-6"0,4 3 951,3-2 0,12-1 0,8-4-469,6 4 1,13-4 0,-3 7 0,5-3-190,3 1 0,2 2 1,2-5-1,6 5-305,1 2 1,-4 0-1,5 5 1,-3-2-2060,-5 2 2284,-2 3 0,-2 11 0,-1 4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40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436 981 8270,'12'-10'-322,"0"5"1,-7-9 322,2-3 0,1 5 1,-8-3-1,0-2 114,0-2 1,0-3 0,0 0-1,0 0 51,0 1 1,0-1 0,0-2 0,-3-3-19,-4-2 0,4 0 0,-6 7 0,-1 0-113,-4 1 0,1-1 0,-1 0 0,-3 0-42,-2 1 1,-3 8 0,0 6 0,-2 5-36,-5 2 1,5 2 0,-5 8-1,4 9-1,4 8 1,-8 12 0,0-3 0,2 5 49,3 3 1,4-1 0,6 1-1,4-1 49,1 1 0,6-1 0,-4 1 1,4-3-27,3-5 1,3 3 0,4-10 0,8-5-27,4-7 1,5 0-1,3-10 1,2-2-10,-3-2 1,6-6-1,-1-4 1,1-8-11,-1-4 1,-2-3 0,-7 1 0,0-4-14,0-4 1,-1 3 0,1-8 0,-2 0-59,-6 0 0,3-2 0,-7-8 0,-1 3-18,1 5 1,-3-5 0,-7 4 0,0-4 14,0-2 0,-2-1 0,-5 3 0,-5 2 37,-1 3 1,-6 2-1,5-5 1,-6 6 58,-2 1 1,1 3-1,1 7 1,3 3 125,3 4 1,-1-2 61,-6 10 1,8 2-140,6 13 1,5 4 0,2 12 0,0 3 61,0 2 0,0 9 1,0-1-1,0 4-34,0 2 0,9 1 0,4-1 0,1 1-52,1-1 0,-8 1 0,5 0 0,0-1-20,0 1 0,0-1 1,5 1-1,-2-1-36,2 1 1,-5-8 0,2-2 0,1-3-34,-3-4 1,5-3 0,-8-4-1,1-3-168,0-3 1,7-9 64,-3 2 0,-2-7 0,0-7 81,-2-8 0,5-4 0,-6-3 0,1-2 5,0-5 1,7 5 0,-5-5-1,2 5 81,1 2 1,-1 0 0,8 0-1,-3 1 11,-4-1 1,4 2-1,-7 3 1,3 3 6,-1-3 1,1-2 0,4-3 95,-4 0 1,2 8 0,-8-1-19,4-2 0,-6-2 0,5-3-43,-2 0 0,-1 3 0,-4 2 0,2 2-18,-2-2 0,-2 5 1,-6-2-35,-4-3 1,2 7 0,-9 3-16,-3 5 0,-3 2 0,-2 2 11,1 5 0,6 5 0,3 10 0,0 0 17,0 0 0,7-1 1,-2 4-1,4 1 23,3 3 1,-7 8 0,0-8 0,2-3-121,3-2 0,9 5 1,3 1-1,2-4-194,5-2 1,4-4 0,6-3 0,4-5-85,3-3 1,3-1 0,9-8-1,2-5-609,3-10 963,0 1 0,2-27 0,2 7 0</inkml:trace>
  <inkml:trace contextRef="#ctx0" brushRef="#br0" timeOffset="565">1525 88 8207,'-22'-22'-31,"0"0"1,0 3 81,1 4 1,-1 6-1,0 9 1,0 0 141,1 0 0,1 2 0,3 5 0,5 10-64,3 10 0,-1 7 1,5 12-1,-2 2-69,2 3 0,-5 7 0,3-5 0,2 3-13,3 4 0,4 1 0,3-1 0,2-4-103,-2-3 1,7 5 0,0-7 0,3-5-21,-1-7 0,-6-8 0,4-9 1,-3 0-296,-4 0 0,5-8 1,0-2-1239,2-2 1306,-8 7 1,6-17-1,-10 0 303,0-12 0,-2 0 0,-3-3 0,-5-2-16,-2-2 0,5-3 1,-5 0 124,2 1 1,3 6 0,7 1 283,0-3 0,0-3-259,0-2 0,2 3 1,3 2-1,2 3 19,-2-3 0,7 5 0,3-3-79,4-2 0,3 5 0,0-2-43,-1-3 1,1 0-1,0 0 1,0 5 86,0 2 0,-8 0 62,1 3 1,-1 5-23,8-6 1,-10 16 0,-5 6 0,-4 5-32,-3 3 1,0 0 0,2 0 0,3 2-131,2 5 1,0-5-1,-7 5 1,0-5-6,0-2 0,8 0 0,-1 0 0,-2 0-430,-3-1 0,5-6-1225,1-1 1348,9-9 1,-8 0 0,6-17-1,-5-10 315,-1-2 0,-6-10 0,6 0 0</inkml:trace>
  <inkml:trace contextRef="#ctx0" brushRef="#br0" timeOffset="733">1655 262 8199,'-7'-14'-447,"-2"-1"1,-4 0 295,-4 3 1,5-5 0,-2 10 787,-3 2 1,5 3-561,-3 2 0,10 10 1,-2 4-1,5 8-128,2 7 1,0-2-1,2 9 1,3 0-12,2-2 0,10 5 0,-2-8 0,2 3-298,-3 5 1,6-5 0,-6 0 359,5-3 0,13 8 0,2-5 0</inkml:trace>
  <inkml:trace contextRef="#ctx0" brushRef="#br0" timeOffset="1333">1851 567 8199,'22'-10'-1857,"-10"5"2233,-4-9 0,-4 2 1,1-5 290,3 2-67,-1 10-410,-7-4 1,0 18 0,0 6-1,0 4-54,0 3 1,0 2 0,0 3-95,0 2 0,0 0 0,0-7 0,0 0-47,0-1 0,0 1 0,0 0-80,0 0 0,0-1-43,0 1 1,2-10 59,5-4 1,-4-16 0,7-6-1,-3-6-62,0-1 0,8-11 0,-6-4 0,3-3 37,5 3 0,0-3 0,0 8 1,-2-1 2,2 1 0,0 2 1,-1 9-1,-1 3 33,2 3 1,-5 9 0,3-2 115,2 4 0,-8 13 0,-2 5 0,-4 6 7,-3 8 1,0 3 0,0 7-1,0-3 51,0 3 0,0-1 0,0 1 0,0-3-13,0 3 1,7-7-1,0-3 1,1-5-57,1-2 1,3-1-1,10-1-26,0-6 1,0-4 0,0-10-1,-1-3-18,1-4 1,0-5-1,0-12 1,-1-3-42,1-2 1,0-7 0,0 4 0,0-1-61,-1-6 1,-1 5-1,-3-2 1,-5-1-67,-3 4 0,-1-6 0,-8 7 1,0 1 47,0-1 0,0 3 0,-3 8 113,-4-1 1,-5 10-1,-10 5 1,3 7 134,4 7 1,-4 7 0,7 15 0,-3 8 122,1 4 1,6 2 0,-4 1 0,3-1-39,4 1 0,2 0 0,3-1 0,3-2-281,4-4 1,5 1 0,12-9 0,3-2-336,2-3 1,17-2 0,0-3 397,7-4 0,5-6 0,8-9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51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172 371 8084,'-17'12'0,"-5"-5"0,-2-5-255,0-2 1,2 0 0,0 0 925,1 0 1,9-9-429,4-6 1,16-2 0,4 0-1,2 5-149,1 3 0,6-8 0,11 5 1,-1-3-40,1 1 1,7 1-1,-6-1 1,4 4-101,-1 1 0,-2 6 0,5-4 0,-6 4 16,-1 3 0,4 0 0,-7 3 1,-2 4 43,-3 8 0,-2 6 0,-3 6 49,-4 2 1,-6 3 0,-9-3-1,-2 4-43,-5 1 1,-5 5 0,-13-8 0,-1 1-36,-3-1 1,-3 6 0,6-8 0,-3-3-95,2-1 0,-4-6 0,2-2 0,2-5-199,3-2 0,9-3-166,1-7 1,9-3 255,-2-4 1,14-5-1,7-7 197,6 4 0,2 3 1,2 7-1,2-2 65,3 2 0,0 3 0,-7 2 0,0 0 36,0 0 1,0 0-1,-1 0 1,3 0 72,6 0 1,-14 7 0,6 3 0,-2 2 62,-1 5 0,0 2 1,-2 3-1,-5 2-60,-2 5 1,-3 5 0,-7 10 0,0-1-24,0 1 0,-2-1 1,-5 1-1,-8-1 25,-4 1 1,-5-8 0,-3-2 0,-2-3-35,2-4 0,-4-3 1,-1-4-1,1-6-132,-1-7 1,-4-4 0,5-3 0,-1 0-102,1 0 0,2-3 0,9-4 0,3-10-427,3-9 1,9 1-1,-2-6 1,4 2-103,3 0 1,0 0 0,0 5 0,3-3 636,4-2 0,5 0 0,10 7 0</inkml:trace>
  <inkml:trace contextRef="#ctx0" brushRef="#br0" timeOffset="400">738 88 8084,'-21'-15'-725,"-1"1"655,0-3 1,0 7 0,3 0 1819,4 1-1100,6 6-481,9-7 0,9 10 0,6 3-31,4 4 1,3 5 0,0 10-1,0 0-45,-1 0 1,3 2 0,3 2-1,2 6 45,-2 2 1,-3 0 0,-2 4 0,-1-1-46,1 1 0,2 6 1,3 7-1,2 4-117,-2 1 1,-3 7 0,-5-5 0,-4 5 21,-8 2 1,-5 5 0,-2-2 0,0-5-86,0 0 0,-9-10 1,-6 0-1,-4-2 58,-3 0 0,-2-7 1,-3-11-1,-2 1-49,3 0 1,-6-7 0,3-1-1,5-6-437,7-6 0,-2-6-284,4 6 799,6-9 0,-11 14 0,8-7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1:59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132 194 8425,'0'-22'0,"-3"0"232,-4 1 1,2-1 0,-7 0 364,2 0-428,3 10 1,7 5 0,0 14 0,0 10-58,0 10 1,0 9 0,0 12 0,2 6-19,6 1 0,-6 3 1,8 8-1,-3-1-89,0 0 0,1 3 0,-6 2 0,3 3 5,2-3 0,0 5 1,-4-2-1,2-6-256,2-6 1,0-8 0,-7-12-1,3-2-1872,4-3 1193,-5-9 0,8-8 925,-10-19 0,0-19 0,0-15 0</inkml:trace>
  <inkml:trace contextRef="#ctx0" brushRef="#br0" timeOffset="1083">1 891 7627,'14'0'223,"1"0"0,-1 0 0,8 0 1,2 0-144,5 0 0,-2-3 0,9-2 1,3-2-60,2 2 1,10-7 0,0 0-1,0-2-62,2-1 1,-7 1-1,5-8 1,-8 0-54,-6 0 1,1 1-1,-9-1 1,-5 0 150,-7 0 0,-7 0 0,-10 1 0,0-1 41,0 0 0,-2 0 1,-6 3-1,-6 2 87,-5 2 0,-3 8 0,0-5 0,0 2-42,0 6 1,1 1 0,-1 3 0,0 3-90,0 4 1,3 5-1,2 12 1,2 3 30,-1 2 0,-1 10 1,0-3-1,5 3-12,2-3 0,3 5 1,7-7-1,0 2-34,0 0 0,0-7 0,2 5-66,5-2 1,5-6 0,10-11-1,2-8-9,5-4 1,-4-3 0,4 0 0,-5-3 20,-2-4 0,7-8 0,0-11 1,-5-6-100,-7-2 1,2-2 0,-4-5 0,2 2-81,-3 3 1,3 9 0,-10-2 0,-2 3-263,-2-3 383,-3 14 1,0-2 158,0 25 1,0 4-1,0 9 1,0 4 161,0 4 1,0-5 0,0 7 0,2-2-164,5 0 0,-2 3 1,10-6-1,2 6-50,2 2 1,3-5-1,-1 5 1,1-3-204,0-4 1,0-5-1,0-6 1,-1-3-187,1-4 1,0-2 0,0-7 0,-1-4-54,1-11 1,0-2-1,0-19 1,0-5 142,-1-8 0,-6 1 0,-3-8 0,0 1 264,0-1 0,-7-2 0,2-7 0,-4-1-37,-3 1 0,0 0 0,0-1 0,-3 1 131,-4 0 1,2 16-1,-9 8 1,-1 7 501,3 8 1,-5 1-1,7 6 120,-2 5 1,7 6-260,-2 16 1,5-4 0,2 11-244,0 2 1,0 9 0,2 6 0,3 2-159,2 5 0,8 4 0,-5 5 0,-1 6-110,1 1 1,0 3-1,-6 5 1,4-2 13,-3-3 1,4 0-1,-2 7 1,-2-2-183,-2-5 0,4-7 0,3-12 0,-1-5-310,1-3 1,0-4 0,-3-13-149,7-6 1,6-8 0,-1-10 379,-4-12 0,2-2 1,-8-12-1,1-3 243,0-2 1,4 4 0,-4 1 0,0-3 70,-1-2 0,8-2 0,-5 2 0,3 2 108,-1 3 1,-6 2 0,4-5-1,0 5 308,0 3 1,-5-6-1,5 8 1012,-2 3-945,-3 11 0,-7 8 0,0 14-318,0 8 0,-7 7 0,-3 7 1,1 4-221,-1 1 0,-7 7 0,5-4 0,-3 4 15,1 2 0,2-6 0,-5-3 0,5-1-22,2 1 0,-5 0 1,6 2-1,-1-6 90,0-6 1,1-2-1,4-1 1,-2 1-135,2 0 0,5-8 47,7 1 0,5-10 0,12 2 1,3-7-22,2-7 0,7-3 0,-4-7 0,2 3-110,4-3 1,1-3 0,0-1 0,-3-1-236,3 0 1,-8 7 0,-2 3-1,-5 3-427,-2 4 0,-7 2 838,-1 3 0,1-9 0,7-3 0</inkml:trace>
  <inkml:trace contextRef="#ctx0" brushRef="#br0" timeOffset="1401">1939 891 9027,'2'12'523,"6"-5"0,-3-12 1,9-4-1,1-4-336,-3-3 1,7-4 0,-4-2 0,4-2-158,3-5 1,7 3-1,0-8 1,-3 0-140,-1 0 0,-4 0 0,-1-5 0,-3 5-86,-3 3 0,-9-5 0,2 7 0,-4 2-14,-3 3 0,-3 5 0,-4 2 1,-8 4 135,-4 4 1,-5 2 0,-3 9 0,-2 5 148,3 8 1,-6 11 0,3 6 0,3 2 138,1 4 1,6 4-1,4 1 1,8 3-135,5 5 1,2-12-1,0 4 1,5-4-208,9-5 0,3-3 0,22-11 0,4-6-839,6-7 1,14-7 964,2-7 0,10-15 0,12-12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21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371 871 7506,'12'-22'0,"-5"1"-151,-5-1 0,-4 2 1,-5 3-1,-8 5 988,-4 3 1,2-6-1,-5 8-554,-9 2 1,-1 5 0,-2 7-240,3 8 1,2 7 0,7 4 0,0 6-51,1 2 0,-1 2 0,2 7 0,3 1 37,3 0 1,9-8-1,-2 0 1,4 0-25,3-2 0,10-2 0,5-10 1,4-3-38,3-5 1,9-4 0,3-10 0,2 0-49,1 0 1,-1-10-1,5-4 1,-2-5-59,-3-3 1,-7-7 0,5-3-1,-3 1-61,-4-1 0,-5-6 0,-8 4 0,-6 0 35,-6 5 0,-2-3 0,-2 3 1,-8 3 46,-12 2 0,-2 2 0,-12 0 0,-3 3 125,-2 4 0,5 5 0,-1 10 0,-1 0 68,-4 0 0,9 0 1,3 3-1,9 7-110,6 11 1,6 1 0,9 10 0,0-3-239,0 0 0,16 0 1,9-8-1,4-1-168,2-6 1,8-2 437,-3-4 0,15-6 0,5 8 0</inkml:trace>
  <inkml:trace contextRef="#ctx0" brushRef="#br0" timeOffset="218">828 414 8312,'-22'-22'-398,"0"0"0,-2-2 1,-2-3 426,-3-2 0,-8 3 0,8 9 0,3 5 204,1 2 1,4 3-1,-1 7 1,0 0-4,0 0 1,8 5-1,2 7 1,2 14-175,5 13 1,3 2-1,2 17 1,0 5 14,0 7 0,0 1 0,2 8 0,3 1-97,2-2 0,10 6 0,-2-6 0,4 2-203,3-1 0,0-11 0,-1-2 0,1-16-258,0-11 0,-8 0 0,-1-10 487,-4-3 0,8-1 0,-5-4 0</inkml:trace>
  <inkml:trace contextRef="#ctx0" brushRef="#br0" timeOffset="366">458 1132 8073,'0'-14'-337,"5"-1"368,9-2 0,13-2 1,26-3-1,12-2-148,13-5 117,-32 13 0,2-2 0,6-3 0,1-1 0,5 0 0,1 0 0</inkml:trace>
  <inkml:trace contextRef="#ctx0" brushRef="#br0" timeOffset="851">1547 1024 8308,'21'-37'-402,"-1"3"0,-3 3 224,-3 4 1,-9 3 0,2 2 920,-4 1 1,-6 8-485,-4 6 1,5 7-1,-8 7-182,0 8 0,8 12 0,-8 4 0,3 5-12,0 10 0,-3-2 0,5 9 1,-2 0 48,2 5 0,3-2 1,2 2-1,0 3-111,0 2 0,0 9 0,0 1 1,0-3 83,0-2 1,0-3-1,0 0 1,0-2-6,0-5 0,0-7 0,-3-15 0,-4-7-74,-8-4 1,3-6-1,-2-5 1,-3-6-118,-3-6 0,1-4 1,2-6-1,3-8-203,-3-11 0,0 0 0,0-11 0,5-6-573,2-4 1,-4-13 884,6 3 0,-9-15 0,5-4 0</inkml:trace>
  <inkml:trace contextRef="#ctx0" brushRef="#br0" timeOffset="1051">1438 327 8485,'-22'-20'351,"0"6"1,10 7-566,5 14 1,14 5 0,5 12-1,3 3-53,-1 2 0,1 2 0,6-2 1,1 8-144,0 4 410,0-7 0,9 7 0,3-7 0</inkml:trace>
  <inkml:trace contextRef="#ctx0" brushRef="#br0" timeOffset="1401">1939 784 8307,'-10'12'0,"-2"0"0,-10-7 0,0 5 161,0 2 1,1 2-1,-1 8 1,0 0 113,0 0 1,10 2 0,5 2 0,5 4-74,2-4 1,0 6 0,0-3 0,4-3-90,11-2 0,-1-4 1,18-3-1,-1-5-124,6-2 1,-4-3 0,4-7 0,-1-3-144,-2-4 1,5-5-1,-8-10 1,1 0 49,-1 1 0,-4-4 1,-10-1-1,-5-6-41,-3-1 1,-1 3-1,-8-3 1,0-1 6,0 0 1,-10 0-1,-5-5 1,-6 5 16,-8 3 1,4 2 0,-6 7 0,2 0 106,0 1 1,-7 8 0,7 6 0,2 5 18,3 2 0,2 0 0,0 2-69,0 5 0,10 6 0,3 11 0,1 2-158,1 3 1,0 3 0,7-6 0,2 6-390,6 2 1,4-8 610,9 3 0,1 5 0,0 0 0</inkml:trace>
  <inkml:trace contextRef="#ctx0" brushRef="#br0" timeOffset="1634">2330 784 9253,'-12'10'904,"5"4"-753,5 6 1,2 1 0,0 1 0,0 0-182,0 0 0,0 7 1,0 0-1,0-3-258,0-1 1,2-4-1,3 1-715,2 0 1,10-10 1002,-2-5 0,4-4 0,3-3 0</inkml:trace>
  <inkml:trace contextRef="#ctx0" brushRef="#br0" timeOffset="1800">2287 283 8256,'-24'0'0,"-3"0"-275,-2 0 0,0 0 0,7 3 430,0 4 0,10 5 0,5 10 1,5-1-230,2 1 1,5 10 0,7 4 0,9 5-260,4 3 1,6-1 0,1 1 332,1-1 0,-6 11 0,4 1 0</inkml:trace>
  <inkml:trace contextRef="#ctx0" brushRef="#br0" timeOffset="2183">2548 828 8256,'-7'-22'324,"0"0"84,-10 10-97,14 2 0,-6 20 0,9 4-85,0 6 1,2 2-1,3-1 1,2 1-338,-2 0 1,-3 0-1,-2-1 1,3 1-115,4 0 0,-4 0 0,4 0 657,-5-1 1,1-9-1,4-4-568,7-6 0,-1-2 1,1-2-1,3-6-102,2-6 0,3-8 0,0-4 0,0-6 62,-1-2 1,1 8-1,-2-3 1,-3 4 291,-3 4 1,-7-1 693,8 0-638,-10 10 1,4 12 0,-11 14 0,-3 8-48,-2 7 0,0-5 0,7 8 0,0-3-181,0 0 1,0 0 0,2-7 0,5 0-336,8-1 0,11-1 0,6-6 0,4-7 391,10-4 0,7-3 0,13 0 0</inkml:trace>
  <inkml:trace contextRef="#ctx0" brushRef="#br0" timeOffset="2782">3049 305 8441,'-22'0'39,"8"-7"1,-1-1 161,-2 4 1,5 1 0,0 6 0,2 4-56,6 7 1,4 15 0,7 10-1,5 7-35,0 5 0,7 9 1,-4-2-1,4 3-315,3-3 1,0 5 0,0-5 0,-1 2-143,1-1 0,0-6 0,0-10 0,-3-2-1312,-4-4 1658,4-6 0,-7-9 0,10 0 0</inkml:trace>
  <inkml:trace contextRef="#ctx0" brushRef="#br0" timeOffset="2966">3006 828 8342,'-10'-3'47,"10"-4"1,19 4 0,18-4 0,4 2-109,2-2 1,8 5 0,2-6 0,0 6 60,1 2 0,6-10 0,-4-2 0</inkml:trace>
  <inkml:trace contextRef="#ctx0" brushRef="#br0" timeOffset="3200">3942 740 8309,'0'22'99,"0"0"1,0 2 0,0 3 0,0 2 94,0-3 1,0 1-1,0 0 1,0 4-134,0 3 1,0 0-1,0 5 1,0-3-140,0 3 0,7 2 0,3 2 0,2 1-10,5-1 1,-5-1 0,3-4-1,1-4-441,4-2 0,2-11 0,-1-9-668,1-2 1197,-10-12 0,8-20 0,-8-12 0</inkml:trace>
  <inkml:trace contextRef="#ctx0" brushRef="#br0" timeOffset="3514">3746 544 8309,'-22'0'27,"0"-2"0,1-3 1,-1-2 859,0 2-720,0-7 1,20 7 0,12-7 0,14 2-117,12 6 0,5 1 0,3 6 1,-1 4-25,1 7 0,-1-2 1,1 3-1,-1 2-73,1 2 1,-8 3 0,1 0 0,-1 0-61,-2-1 0,-3 1 0,-9 0 0,-3 0 104,-4-1 1,-5 4 0,-10 1 0,-5 3 34,-10-2 0,-2 0 0,-19-1 0,-3 1-19,-2-8 0,-10 3 0,1-10 1,1 0-119,3-5 0,12 3 1,5-3-1,5-2-416,2-2 0,10-13 0,5-5 0,7-4 520,7-3 0,5-9 0,10-3 0</inkml:trace>
  <inkml:trace contextRef="#ctx0" brushRef="#br0" timeOffset="4048">4269 566 8309,'0'12'1051,"0"-2"1,0 0-944,0 4 1,0 6 0,2 1 0,3 1-15,2 0 1,8 0 0,-6 2 0,1 2-130,0 4 1,-1-1 0,-4-8 0,2 1-112,-2 0 1,0-8 0,0 1-95,2 2 56,0-7 0,-7-10 0,0-15 1,0-4-11,0-3 0,8-10 0,1-1 1,1-4-16,0 1 1,7 2 0,-3-5-1,3 6 116,-2 1 0,4 1 1,-4 4-1,1-2 84,-1 2 1,4 10 320,-4 3-106,-5 9 1,-1 12 0,-9 15 0,-2 5 54,-5 4 1,4 1 0,-7 6 0,3-4-80,0-2 1,0 4 0,7-7 0,0 0-102,0 2 0,9-6 1,6 1-1,2-6-34,-3-6 1,13-2 0,-5 3 0,4-8-167,6-5 1,-6-4 0,8-5 0,0-8-134,0-4 0,-7-3 1,-1 0-1,-6-2 85,-6-5 0,-9 2 0,2-6 1,-7 1 26,-7 6 0,-5-6 0,-12 3 1,-5 2 92,-8 3 1,-4 2-1,-2 1 1,-1-1 87,1 0 0,6 8 0,3 2 1,1 2-22,-1 5 0,14 3-391,-1 2 0,16 2 1,7 3-680,17 2 1050,3 0 0,29 3 0,-5 2 0</inkml:trace>
  <inkml:trace contextRef="#ctx0" brushRef="#br0" timeOffset="4514">4987 196 8261,'-22'0'311,"1"0"0,1 10 1,3 2-172,3 0 0,9 15 0,-2-6 1,7 6 3,7 4 0,-5-4 0,8 9 1,0 3-60,4 2 0,-2 5 0,0 3 0,1 1-88,-1-1 1,-7-6 0,2-6-1,-2-8-36,2-5 0,-5-2 0,6-1-41,-6 1-13,-2-10 1,0-12 0,0-14 0,0-8-133,0-7 0,2-5 0,3-10 0,5 1-26,2-1 1,-5 3 0,5 3-1,0 1 132,1-2 0,-1 8 1,5 2-1,-3 5 55,3 2 1,2 8 0,3 1 137,0 4 0,7 4 0,0 10 73,-2 2 1,-3 12 0,-2 1-1,-3 6 12,-4 1 0,1 4 0,-8-2 0,-3 0-21,-3 3 1,-2-5 0,0 6 0,0 1 41,0 0 1,-10-5 0,-4 5 0,-6 0-74,-1 0 0,-8-8 1,-3 3-1,1-4-13,-1-4 1,-6-1 0,4-6 0,-3-4-142,1 0 1,9-8 0,-2 5 0,5-4-590,2-3 1,10-10 0,5-4-71,5-6 0,4-2 0,5 1 706,8-1 0,14-10 0,5-1 0</inkml:trace>
  <inkml:trace contextRef="#ctx0" brushRef="#br0" timeOffset="4915">5532 610 8261,'14'-7'38,"-2"-3"333,-2-2 1,-3 5-15,-7-8 1,-2 3 0,-6-3-222,-6 8 0,2 5 0,0 4 1,0 5-74,0 8 1,-3 4 0,-7 5 0,3 3 3,4 2 1,-2 0-1,10-5 1,0 1-113,-3-4 1,8 6-1,-5-13 1,4 6-111,3 2 1,3-3-76,4-5 1,5-4 0,10-10 0,2-2-35,5-6 1,-5-1 0,8-11 0,-3 1-9,0-5 0,0-3 1,-8 5-1,1 3 144,0 5 0,-7-6 758,-1 6-357,-9-6 1,5 18-1,-10 9-106,0 10 0,0 5 0,0 0-150,0-1 1,2 1-1,3 0-190,2 0 1,10-3-1,-2-4-221,4-8 1,3 3 0,-1-6 393,1-6 0,0-8 0,0-11 0</inkml:trace>
  <inkml:trace contextRef="#ctx0" brushRef="#br0" timeOffset="5384">5880 196 8261,'-14'19'-974,"1"-2"1,1-2 1462,0 2 0,0-5 0,-5 2 1,5 3-79,2 3 1,-4 1-1,7 1 1,2 0-204,2 0 1,3 2 0,0 3 0,0 4-15,0 3 1,0 0-1,0 5 1,0-3-202,0 3 0,3-6 0,2 1 0,2-2-113,-2-6 0,-3-1 0,1-4-190,4 1 18,-5-10 0,10-5 0,-7-14 0,5-10 55,2-9 1,0-1-1,5-7 1,-2 0-44,1 0 1,4 1 0,2-4 0,-1 8 145,1 5 1,0-5-1,0 2 1,-1 6 146,1 4 1,-7 9 0,-1-4 271,3 3 1,3 1 0,-1 11-29,-5 4 0,-4 5 1,-10 12-1,0 3-19,0 2 1,0 0-1,0-5 1,0 3 43,0 2 1,-7 7-1,-3-7 1,1 0-164,-1 3 1,-7-6 0,2 8 0,-4-2-129,-3-6 1,0-2 0,1-2 0,-1-2 14,0-6 0,0 3 0,1-10 1,-1-2-296,0-2 0,0-3 0,0-3-262,1-4 1,9-5-1,4-10 1,6 0-453,2 0 0,10-7 1003,4 0 0,5-9 0,3 4 0</inkml:trace>
  <inkml:trace contextRef="#ctx0" brushRef="#br0" timeOffset="5600">6272 523 8214,'-15'0'477,"3"2"49,3 5 0,-6-2 0,8 10-266,2 2 1,3 2-1,2 3 1,0 0-148,0-1 1,2 4-1,3 1 1,2 3-111,-2-2 1,5-3-1,-3-2 1,0 0-351,3-1 1,-8 1 0,8-3-663,0-4 0,-5-5 1,9-10 1008,3 0 0,2-10 0,3-2 0</inkml:trace>
  <inkml:trace contextRef="#ctx0" brushRef="#br0" timeOffset="5782">6294 44 8064,'-34'-8'0,"5"1"89,5 2 0,9-4 171,1 1 0,9 3 0,0 10-567,10 3 1,7 6 0,10-4 0,2-1 31,5 1 1,-5 7 0,5-5 0,-2 0-529,2-4 803,-5 4 0,17-10 0,-7 8 0</inkml:trace>
  <inkml:trace contextRef="#ctx0" brushRef="#br0" timeOffset="5983">6599 44 8214,'-22'9'56,"0"6"0,8 4 0,1 3 0,4 2 181,4 5 0,3-2 0,2 9 0,0 3-89,0 2 1,0 2 0,0 1 0,0 0-14,0-1 1,2 8-1,3 2 1,2 0-182,-2 1 0,0 4 0,0-7 0,2-5-374,-2-8 0,4 1 0,1-8-266,2 3 0,3-10 0,6-2 686,1-12 0,0-17 0,0-5 0</inkml:trace>
  <inkml:trace contextRef="#ctx0" brushRef="#br0" timeOffset="6200">6882 523 8214,'0'21'-961,"0"-6"0,0 0 1598,0 1 0,0-3 0,0 1-285,0 3 0,0 2 1,-3 3-1,-2 0-142,-2 0 0,0-1 0,7 1 1,0 0-129,0 0 1,0 0-1,0-1 1,0 1-314,0 0 1,0 0 0,0-1-357,0 1 0,10-10 0,4-7-730,6-10 1317,-8-7 0,17-19 0,-5-3 0</inkml:trace>
  <inkml:trace contextRef="#ctx0" brushRef="#br0" timeOffset="6382">6947 65 8214,'-31'-12'-73,"6"0"0,-6 7 0,2-2 165,0 2 1,0 3-1,7 2 333,0 0 0,10 2 0,5 6-696,5 6 0,11-2 0,6 3 0,4-1-27,3-2 0,0 5 0,2-7 0,2 0 298,3-1 0,10-2 0,-5-7 0</inkml:trace>
  <inkml:trace contextRef="#ctx0" brushRef="#br0" timeOffset="6566">7187 0 8214,'-12'2'43,"2"3"0,0 3 197,-4-4 0,2 9 1,-1 1-1,1 5 17,0 3 1,7 2 0,-4 3 0,1 4-125,1 3 1,0 5-1,7 9 1,0 3-64,0-2 1,0-3 0,0-3-1,2 3-392,6 5 0,1-5 0,8 2 0,-5-7-199,-2-4 0,5-11 0,-6 1 0,1-8-818,0-4 1339,-3-10 0,3 4 0,2-9 0</inkml:trace>
  <inkml:trace contextRef="#ctx0" brushRef="#br0" timeOffset="6783">7034 479 8214,'-22'0'-368,"1"0"430,-1 0 1,10 3 217,5 4 0,7-5 0,7 5-137,7-4 0,6 4 0,1 0 0,4 1-90,4 1 1,-3-4-1,8 7 1,0 0-104,0 1 1,-5-6-1,5 5 1,0-2-331,0-6 1,-8-1 0,3-3 0,-5 0-139,-2 0 1,0 0 0,-3-3 517,-4-4 0,4-5 0,-7-10 0</inkml:trace>
  <inkml:trace contextRef="#ctx0" brushRef="#br0" timeOffset="6932">7426 457 8214,'-19'-14'-157,"4"-1"1,-4 10 204,4-2 179,6 5 1,-1 4 0,10 5-24,0 8 0,2 4 0,3 3 0,5 0-38,2 0 0,3-1 0,6 1 1,-1 0-264,-6 0 0,6-8 0,-6 1 0,5 2-244,3 2 0,7 0 0,0-4 0,-2-5-1043,-3-1 1384,-2-6 0,9 6 0,3-9 0</inkml:trace>
  <inkml:trace contextRef="#ctx0" brushRef="#br0" timeOffset="7133">7971 196 8114,'-10'15'0,"-5"-3"-57,-4-3 1,-10 8 0,0 0 0,0 10 853,-3 9 0,6 8 1,-10 9-1,-1 10-341,3 7 0,1 10 0,6-5 1,-2 2-194,2 6 1,3-1 0,2-2 0,0-10-198,1-10 1,9 1 0,4-10 0,6-5-649,2-8 0,2 1 0,6-10-3001,6-2 3583,5-13 0,3-4 0,0-10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14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44 478 8296,'-19'2'489,"4"5"0,5 5 1,10 10-1,0 0-325,0 0 0,0 9 0,0 5 0,0 8 22,0 7 1,0-3 0,0 10-1,3 3-92,4 2 0,-5 4 1,6 4-1,-6 1-206,-2-2 1,0-4 0,0-6-1,0-4-217,0-3 0,0-12 0,0-12 0,3-5-121,4-2 0,-2-10 0,9-2 1,3-3-16,2 0 1,6-2 0,1-12 0,6-10 464,2-10 0,-8 1 0,6-10 0,-3-3 0,0-2 0,2 4 0,-7 1 0,1 0 0,-6 2 0,-2-5 0,2 10 0,-2 0-71,-2-2 0,-10 7 0,2-5 1,-2 4 160,2 4 0,-5-1 547,6 0 1,-16 10-245,-6 5 0,-6 7 0,1 7 1,2 10-168,3 9 0,-1 3 0,-7 13 0,1 1-31,-1-4 1,7 9 0,3-9 0,2 0-60,6 2 0,1-2 1,3-3-1,0-7-168,0-5 1,10-2 0,4 0-1,8-3-37,7-5 0,-2-4 0,9-12 0,3-6 7,2-6 1,0-8 0,-2-7 0,-3-7-22,3-5 1,-5-10-1,0 0 1,-5 3-50,-10 2 1,0 5 0,-11 2-1,-4 3-2,-1-3 1,-6 0-1,-6 3 1,-11 7 70,-6 5 1,-11 2-1,6 3 1,0 4 72,-1 8 1,-4 4 0,7 3 0,2 3-8,3 4 1,2 5 0,3 12 0,4 3-107,8 2 1,-3 10 0,3-3-1,2 5-177,3 3 0,12-1 0,4-2 0,8-2-87,7-3 0,-3-9 0,13 2 0,5-5 367,4-2 0,13-10 0,-6-2 0</inkml:trace>
  <inkml:trace contextRef="#ctx0" brushRef="#br0" timeOffset="502">1198 1218 8198,'15'-19'0,"-3"2"-498,-3 2 0,-1 1 1,-11-11 982,-4-4 0,2 8 0,-9-4 0,-6 9-233,-6-1 0,1 0 1,-4 2-1,3 8-71,-3 4 1,5 3 0,-8 0 0,3 3-39,0 4 0,0 8 0,7 11 0,0 3-106,1-2 0,6 4 0,3-2 1,2-2-223,5-3 1,5-2 0,5 0 192,3 0 1,9-10 0,-3-5 0,5-5-236,3-2 1,0-2-1,0-3 1,2-5-78,5-2 1,-7-2 0,2-8 0,-7 3-32,0 4 1,2-4 340,3 4 1,-8 6 43,1 1 1,-10 23 0,2 9 0,-5 5 46,-2 2 0,0 11 1,3-1-1,2 10 98,2 4 1,3-2-1,-3 10 1,5 5 50,0 0 0,5 0 1,-7-1-1,2 4-156,5 1 0,-8 1 0,1-8 0,-3-2 70,1-5 0,-1-5 0,-7-12 0,0-4-44,0-8 0,0-5 1,-2-5-1,-6-4 34,-6-8 1,2-5 0,-3-2-122,-2 0 1,-2 0 0,-3-2 0,0-5-210,0-8 0,1-11 1,-1-6-1,0-2-125,0-4 0,1-11 0,1-4 1,3 0-147,3 0 0,7-8 0,-6 3 1,4-3-38,4 3 1,3 5-1,2 10 1,0-1 352,0 1 0,2 1 0,5 6 0,8 7 135,4 5 0,13 2 0,1 0 0</inkml:trace>
  <inkml:trace contextRef="#ctx0" brushRef="#br0" timeOffset="1051">1699 1131 8268,'-7'14'0,"-3"-2"0,-2 1-533,-5-1 0,-2-5 1504,-3 7 1,12-9-836,10 3 1,10-6 0,14-2 0,3 0-180,2 0 0,9 0 1,-1 0-1,4-2-280,2-6 0,1 6 0,2-8 0,2 3 323,3 0 0,10-20 0,-6 3 0</inkml:trace>
  <inkml:trace contextRef="#ctx0" brushRef="#br0" timeOffset="1336">2439 478 8346,'12'9'477,"-2"3"0,-10 10 1,0 0-243,0 0 1,2 2 0,3 5-1,3 7-94,-4 5 1,6 5-1,-3 5 1,1 7-149,1 5 0,-6 2 0,6 1 0,-1-1-231,-1 0 1,0-2-1,-7-5 1,3-7-188,4-5 0,-5-10 0,8-4 0,-3-5 51,0-8 1,3-12 0,-3 0-1,8-7-189,4-7 1,3-7 562,0-15 0,0-5 0,-1-10 0</inkml:trace>
  <inkml:trace contextRef="#ctx0" brushRef="#br0" timeOffset="1536">2962 891 8268,'12'-9'446,"-2"6"0,-10-4-218,0 14 1,0-2 0,-3 12 0,-2 5-45,-2 4 0,0 6 0,7-6 0,0 6-208,0 2 1,0-5 0,0 5 0,0-3-244,0-4 1,0-3 0,0-2 0,0 0-1687,0-1 1953,10-9 0,2 8 0,9-8 0</inkml:trace>
  <inkml:trace contextRef="#ctx0" brushRef="#br0" timeOffset="1736">3005 456 8268,'-33'0'97,"1"0"0,3 0 53,0 0 1,0 0 0,7 0 0,0 0-59,1 0 0,9 2 0,4 5 1,6 8-246,2 4 0,2 3 0,6 2 0,6 3-162,5 2 0,11 2 0,1-4 0,3 2-233,5-2 1,-1-3 547,-1-2 0,4-1 0,-7 1 0</inkml:trace>
  <inkml:trace contextRef="#ctx0" brushRef="#br0" timeOffset="1936">3245 652 8268,'0'-15'-149,"0"1"142,0-3 0,0 5 362,0-3-183,0 10 1,0 5-1,2 15 1,3 4-63,3 3 1,1 9-1,-4 6 1,5 4-25,2 2 0,-7 8 1,2 0-1,-2-3-227,2-2 0,-5 8 1,6 1-1,-6 1-193,-2-5 1,7-5 0,1-5 0,-1-5-175,3-7 0,-6-5 0,11-4 508,2-6 0,2-14 0,3-12 0</inkml:trace>
  <inkml:trace contextRef="#ctx0" brushRef="#br0" timeOffset="2169">3615 826 8268,'0'-15'-86,"0"1"1,-2 9-1,-5-2 429,-8 4 1,3 6 0,-3 4 0,1 8-262,2 4 0,-8 12 0,6 6 0,-5 4-49,-3 2 0,7 1 0,1 0 1,-1-1 18,3 1 1,2-8 0,10 0-1,0 1-97,0-4 1,0-8 0,0-11 0,3 1-11,4-3 0,5-3 1,10-9-1,0 0-43,0 0 1,2-2 0,5-5-1,5-8-451,0-4 1,7-3 548,-5 0 0,5-9 0,3-3 0</inkml:trace>
  <inkml:trace contextRef="#ctx0" brushRef="#br0" timeOffset="3252">3877 521 8176,'-13'0'100,"1"0"1,8 3-45,-4 4 0,1 5 1,7 10-1,0 2 31,0 5 0,2-2 1,3 9-1,3 5-89,-4 7 1,6 1 0,0 6 0,-1 1 0,1 0 1,5-5-1,-8 4 1,0-2-206,3-4 1,-8-6 0,8-4 0,-3-5-243,0-3 1,3-9 0,-3-10-447,8-2 894,4-3 0,13-16 0,2-4 0</inkml:trace>
  <inkml:trace contextRef="#ctx0" brushRef="#br0" timeOffset="4086">3724 1109 8249,'-2'22'-286,"-6"0"1,4-10 379,-11-5 123,10-5 1,-2-4-96,14-5 1,-2 2 0,10-10-55,2-2 0,2-2 0,3-3-113,-1 1 0,-6 6 1,-1 1 12,3-3 0,-4-3 1,-1-2-28,-3 1 1,1 6 22,-3 1 1,-7 2 26,0-3 1,-2 5 0,-13 10 18,-2 0 1,-2 3 0,-3 4 0,3 8 42,4 4 1,-4 5 0,7 3 0,-3 4 44,1 3 0,9-5 1,-5 5-1,3 0-40,0 0 1,0-8-1,7 3 1,2-4-107,5-4 1,5-1 0,10-3-1,0-5-67,0-3 0,7 6 0,2-8 0,3-2-245,5-3 360,2-11 0,12-3 0,3-10 0</inkml:trace>
  <inkml:trace contextRef="#ctx0" brushRef="#br0" timeOffset="4418">4356 957 8363,'-12'-10'-332,"-8"8"1019,6-6-515,4 6 1,0 4 0,10 6-12,0 6 1,0 5 0,3 3 0,2 0-118,2 0 0,0 0 1,-7-1-1,0 1-250,0 0 0,2 0 0,3-1-622,3 1 0,1 0 828,-1 0 0,4-10 0,9-2 0</inkml:trace>
  <inkml:trace contextRef="#ctx0" brushRef="#br0" timeOffset="4602">4247 478 8389,'-12'12'0,"-8"-5"0,-6-5 128,-1-2 1,3 0 0,2 0-82,0 0 1,10 3-1,5 4-174,5 8 1,11 4 0,8 3-1,10-1-952,9 1 1079,5 0 0,3 0 0,-1 0 0</inkml:trace>
  <inkml:trace contextRef="#ctx0" brushRef="#br0" timeOffset="5035">4769 608 8321,'-21'0'169,"6"0"0,1 0 120,-3 0 1,7 3-1,3 4-227,4 7 1,3 8 0,0 5-1,0 4 41,0 3 0,8 5 0,-1 9 0,-2 3 4,-3-3 1,5 1-1,1-1 1,-4 3-144,-1-3 0,4-11 0,0-8 0,-2-5-80,-2-2 1,6-3 75,6-4 1,-3-8-1,0-14 1,0-8-37,0-4 1,3-13 0,6-4 0,1-5-106,0-3 0,0 6 0,0-4 0,-3-1 30,-5 4 0,6-2 1,-8 12-1,2 0 112,1-2 1,-8 14 69,8-5 1,-10 17-1,2 5 1,-5 12 75,-2 7 1,0 10-1,0 3 1,0 2 1,0 5 1,0-6-1,0 4 1,0-1-206,0-2 1,0 5-1,0-10 1,3-3-271,4-2 1,5-2-1,10-2 1,0-4 52,-1-1 1,4-10 0,1 0-1,3-10 313,-2-10 0,7-14 0,0-5 0</inkml:trace>
  <inkml:trace contextRef="#ctx0" brushRef="#br0" timeOffset="5369">5423 935 7515,'0'-44'-921,"0"10"1548,0 5 0,-10 15 0,-5 7-478,-4 4 1,5 6 0,-1 4 0,1 10-24,1 9 1,-3 1 0,8 7-1,1 0-63,-3 0 0,8-8 1,-5 3-1,4-2 9,3 2 0,7-5 1,3 3-1,2-8-96,5-4 0,-2-3 1,4 2-1,5-4-84,0 0 0,1-8 1,-1 3-1,2-10 74,4-9 0,6-6 0,-7-4 0,-3-5-34,-1-7 1,-4 2 0,1-2 0,-2-1-38,-6 3 0,-4-4 0,-10 6 1,0 1 36,0-1 1,-10-4 0,-4 7 0,-6 5 34,-2 7 0,-7 0 1,-2 10-1,-1 2 27,1 2 0,-5 3 1,7 3-1,0 4 5,-3 8 1,10 6-1,-2 8 1,10 5-112,4 0 0,0 7 1,6-4-1,-4 1-164,3-1 1,13 1 0,6-9-1,6-2 276,1-3 0,11 8 0,2 1 0</inkml:trace>
  <inkml:trace contextRef="#ctx0" brushRef="#br0" timeOffset="5735">5945 761 8292,'-9'-20'0,"-6"6"0,-4 7 90,-3 4 1,0 3 0,0 0-1,-2 3 112,-5 4 0,12 7 0,-5 13 0,3 4-82,0 3 1,-1 3 0,6 4 0,7-3-100,4-1 0,3-1 0,0 5 1,3-2-29,4-3 0,7-7 0,15 5 1,5-3-37,0-4 0,7-10 1,-4-5-1,4-2 0,2-5 1,1-5 0,-1-8 0,-1-6-13,-6-5 1,3-13 0,-8-4 0,0-5-75,1-3 0,-5 1 1,-11 1-1,-3 4-20,-4 1 1,-2 1 0,-7-7 0,-4 1 52,-11 6 1,1 2 0,-18 8 0,1-3 36,-6 2 0,4 5 1,-4 8-1,1 6 105,2 6 1,-5 2-1,10 2 1,3 6 99,2 6 1,4 6-1,3 4 1,5 2-241,2 3 1,3 8 0,7-6-1,3 1-214,4-1 1,-2 5-1,12-7 308,7-2 0,-2 7 0,9 0 0</inkml:trace>
  <inkml:trace contextRef="#ctx0" brushRef="#br0" timeOffset="6235">6751 804 8273,'0'-34'25,"0"3"1,0 9 0,-2 3 147,-6 4 0,4-2 1,-11 8-1,-2-1-5,-2 0 0,4 3 0,1 7 0,-3 2-165,-3 6 1,-1 4 0,-1 12-1,0 5 14,0 7 0,0 5 0,3 3 1,5-3 119,6-5 1,-1 6-1,1-6 1,4 3 3,1-3 1,6 3 0,4-10 0,7 0-18,6 2 0,4-9 0,3 2 0,4-9-97,3-6 1,-8-1 0,6-8 0,-3 0-166,0 0 0,7-8 0,-7-4 0,0-5-65,3-7 1,-8-12 0,5-1 0,-5-6-86,-2-8 0,-7 3 0,-1-8 1,1 0-52,-3 1 1,-3-3-1,-9-8 1,0 1 76,0 0 1,-9-3 0,-6 0-1,-4 0 182,-3 6 0,0 3 0,-2 1 0,-3 8 86,-2 4 1,0 12 0,8 7 461,-1 10 1,2 10-143,6 14 1,4 8-1,10 16 1,0 10-66,0 8 1,0 11 0,0-4-1,0 2 6,0 0 0,8 2 0,1 8 1,1 0-181,0-5 0,6-5 0,-1 2 0,4-2-359,3 3 1,2-8-1,5-4 1,8-11 271,4-9 0,12-4 0,3-4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30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153 175 8272,'0'-15'-99,"0"1"672,0 9 0,-2-5-412,-6 10 0,6 17 0,-5 5 0,4 5-75,3 4 1,0 3 0,-2 10-1,-3 2-39,-2 4 0,-3-1 1,5 11-1,-4 6-138,-3 4 0,-1 5 0,-4-5 1,5 0-72,3-7 1,-6-5 0,8-12 0,2-2-584,3-11 538,2-16 0,7-9 1,3-16-1,2-4 150,5 0 1,2-7 0,3 7 0,0-3 71,-1 1 0,1 9 0,0-5 0,0 3 34,-1 0 0,1-1 1,0 8-1,-3-2-22,-4-5 1,4 4 0,-4-4 0,4 5-99,3 2 0,0 0 0,-1 0-277,1 0 0,0 9 348,0 6 0,0 4 0,-1 3 0</inkml:trace>
  <inkml:trace contextRef="#ctx0" brushRef="#br0" timeOffset="300">567 218 8172,'-22'3'71,"0"4"0,1-2 0,1 12 0,6 5 199,6 4 0,6 13 0,2-3 0,0 8-79,0 7 0,0 4 1,0 11-1,2-1-68,6 0 1,-6 3-1,5 5 1,-4 6-97,-3 6 1,0 2 0,0 0 0,-3 0-199,-4 1 1,5-13-1,-6-8 1,6-11-137,2-10 1,0 0 0,0-17-195,0-2 1,2-13-1,6-9 1,6-12 500,6-15 0,1-10 0,1-11 0</inkml:trace>
  <inkml:trace contextRef="#ctx0" brushRef="#br0" timeOffset="650">872 44 8049,'-22'-12'-12,"0"5"1,0 2 0,1 0 723,-1-2-595,10 0 1,2 9 0,12 3 19,6 2 0,1 10 0,8-2 0,-2 6-11,2 8 1,5-2 0,4 9 0,3 3-19,-2 2 0,-1 5 0,1 5 0,2 7-5,-2 5 1,-3 5 0,-2 4 0,-1 8-75,1 5 0,-7 2 0,-3 0 0,-2 3-74,-6 4 0,-1-7 0,-3 0 0,0-12-27,0-7 1,-10-3 0,-4 1 0,-3-4-135,2-3 0,-4-13 0,7-13 0,-3-1-1153,1-6 1359,9-11 0,-5-15 0,10-12 0</inkml:trace>
  <inkml:trace contextRef="#ctx0" brushRef="#br0" timeOffset="1184">2048 327 8367,'-10'-12'-218,"-5"5"1,3 5 0,-2 2 0,-1 2 182,3 5 0,0 8 0,7 14 0,-2 9 352,2 11 1,5 7 0,7 9 0,6 3-13,-1 4 1,7-2 0,-4 8-1,4-3-189,3-5 0,-3-2 0,-2-5 1,-3-3-192,3-2 1,-5-9 0,1-1-1,-1-9-466,0-10 1,-7-5-1,2-2-1451,-5-1 1992,-2-8 0,10-4 0,2-9 0</inkml:trace>
  <inkml:trace contextRef="#ctx0" brushRef="#br0" timeOffset="2284">1830 1068 7869,'-12'0'240,"29"0"0,19 0-64,8 0 1,4-3-1,0-2 1,6-4-236,1-3 0,1 4 0,4-4 1,-2 0-343,3 0 0,2 0 0,0-5 1,-3 3 139,-2-3 1,-17 5-1,1-3 1,-6-2 260,-2-2 0,-17 4 0,-3 1-25,-9-3 0,-7 5 0,-8 0 0,-9-1 76,-8 1 1,-4 8 0,4-4-1,-2 6 185,2 2 0,-4 0 0,2 0 1,2 0 9,3 0 1,2 2-1,0 3 1,1 5-85,-1 2 1,2 2 0,4 8-1,1 0-69,-2 0 1,7 7 0,3 0 0,5-3-73,2-1 1,0 4-1,0 0 1,2 0-35,5 2 0,6-7 0,8 3 0,1-8-42,0-4 0,2-3 1,3 2-1,2-6 4,-3-6 0,6-2 0,-3-2 0,0-6-77,2-6 0,-7-15 0,6-7 0,-4-3-15,3 3 0,-5-6 0,3 6 1,-8-5-55,-4-2 1,-8 9 0,5 5-1,-2 4-122,-5 4 326,-3-1 1,-4 10 0,-3 7-1,-2 10 81,2 9 0,-5 8 0,3 5 0,2 2 80,3-3 0,2 6 0,0-3 0,0 0 33,0 2 0,0-7 0,0 6 0,2-4-114,5 3 0,-2-5 0,10 3 0,2-8-107,2-4 1,-2-8 0,2 5 0,5-2 13,1-5 0,-1-5 1,-2-8-1,-3-6-91,-5-5 1,6-10 0,-6-3-1,6-2-81,1-4 0,-6-4 0,-3-1 0,-2-1 41,-5 1 1,-1-1 0,1-2 0,3-2 34,-4-3 0,-1-2 0,-3 4 1,-3-1 77,-4 1 1,5 3 0,-8 3 0,3-1 72,-1 1 1,1 9-1,7 5 205,0 4 0,0 16-65,0 9 0,0 12 0,0 17 1,0 10-76,0 9 1,3 8 0,1 7 0,4-3-33,-3-2 1,-3 0 0,0 8-1,3-4-94,3-4 1,1 3 0,-4-8-1,5 0-124,2 1 0,-5-6 0,8-12 0,2-7-108,2-4 1,3-6 0,-1-5-1,1-6-2,0-6 0,0-14 1,2-7-1,3-10 246,2-5 0,0-3 0,-10-6 0,-2-3 0,-3-5 0,-1 5 0,1-5 0,-4 5 0,-1 3 0,-6 7 0,4 2 0,-4 0 16,-3 0 1,0 7-1,-3 1 493,-4 9 0,2 7-131,-9 10 1,1 3 0,-4 4 0,5 7-176,3 6 0,-8 11 0,2 5 1,-2 6-133,3 1 1,-6 8 0,6 0 0,-5-3-55,-3-2 0,7 5 0,3-3 0,2-4-91,6-5 1,1-6 0,3 4-74,0-8 1,3-7-1,4-8 14,7-7 0,6-4 0,4-6 0,3-4-76,2-7 1,0-6 0,-5-2 0,2 1-137,4-1 1,-1 0 0,-5 0 0,2 0 344,3 1 0,0-1 0,-7 0 0,0 0 0</inkml:trace>
  <inkml:trace contextRef="#ctx0" brushRef="#br0" timeOffset="2567">3833 1046 8279,'12'22'-868,"5"-1"1,-9 1 1229,-4 0 1,6-7 0,0-3-190,2-3 0,-5-1 0,8-8 1,-1-3-57,-2-4 0,8-5 0,-6-10 0,3 0-70,-2 0 0,4-2 0,-5-2 0,3-3-35,-2 2 1,4-4 0,-7-1 0,0 1-151,-4-1 0,-6 1 0,1 4 1,1-2-60,4 2 1,-3 6-1,-13 4 1,-6 5 135,-6 2 1,-4 3 0,-2 9 0,-6 5 124,-2 8 0,8 14 0,-6 7 0,6 5 174,4 3 0,-2 0 1,14-1-1,0 1-211,1-1 0,1 1 0,11-1 0,6 1-313,13-1 0,10-6 286,11-1 0,20-9 0,5 4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35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588 1044 8330,'-22'-13'-519,"8"-4"0,2 8 877,2-3 0,-4-3 1,6-7-1,1 1-93,-3-1 0,6 0 0,-9 0 0,1 1-162,0-1 1,5 7-1,-8 1 1,-1-3-158,-4-3 0,-2 1 1,1 2-1,-1 5 14,0 2 1,-2 3-1,-3 7 1,-2 0-22,3 0 0,1 10 0,1 7 0,-2 7 50,-3 5 1,7 10 0,7-3-1,1 5 107,2 3 0,-5-1 1,9 1-1,4-1 80,1 1 0,3-1 0,0 1 1,3-1-145,4 1 0,5-10 1,12-5-1,3-7-19,2-8 1,10-4 0,-6-10 0,4 0-80,-1 0 1,-7-12-1,5-8 1,0-9-45,0-4 1,-8-4 0,3-6 0,-4-1 10,-4 1 0,1-3 1,-3-3-1,-2-2 19,-2 3 1,-8-5-1,5 0 1,-2-3-83,-5-5 1,-3-1-1,-2-4 1,0 3 55,0 5 1,-9-12 0,-4 5 0,-1-1 116,-1 6 1,3 7-1,-5 12 1,3 4 108,-3 8 1,5 7 0,-3 8-32,-2 7 0,5 14 0,0 10 1,2 9 16,6 11 1,-6 6-1,3 8 1,2 7 62,2 5 0,3 2 0,0 1 1,0-1-95,0 0 1,0 1 0,3-1 0,2 0-56,2 1 1,7-1 0,-4 0 0,2 1-41,5-1 1,3-9 0,1-8 0,1-9-73,0-10 1,0-5-1,-1-5 1,1-4-5,0-8 0,0-4 0,0-3 0,2-3 82,5-4 1,-5-5 0,5-10 0,-5 0-1,-2 0 1,7-7-1,0-2 1,-2 0 26,-3-1 1,-2-7 0,-1 3 0,1-5-44,0-3 0,-8 8 0,-1 2 0,-1 0-31,0 0 1,-7 5 0,2-7 0,-5 0-14,-2 2 0,-2 3 0,-3 9 0,-5 0 20,-2 0 0,-2 10 1,-8 2-1,0 3 65,0 0 0,1 0 0,1 9 0,3 3 66,3 2 1,2 17 0,-5-2-1,5 5 70,2 4 1,3 3 0,7 10-1,0-1-28,0 1 1,0-1 0,0 1 0,2-1-122,5 1 0,6-3 0,8-5 1,1-4-299,0-1 0,9-9 0,6 0 1,4-12-124,2-8 1,1-4-1,-1-6 1,1-9-556,-1-9 978,1-8 0,0-19 0,-1-3 0</inkml:trace>
  <inkml:trace contextRef="#ctx0" brushRef="#br0" timeOffset="448">1372 521 8342,'-10'22'238,"8"-1"0,-5 1 1,4 0-12,3 0 1,0 2 0,0 5-1,0 5-25,0 0 1,8 7 0,-1-5 0,0 8-134,3 7 1,-8-8 0,5 3 0,-2-7-24,3-1 0,-6-6 0,5-3-178,-4-5 130,-3-12 1,0-4 0,0-16 0,0-9-156,0-9 0,2-1 1,3-12-1,2-4-124,-2-6 0,-3-1 1,1 6-1,2 1 23,2-1 0,3 0 0,-3 3 0,5 3 159,0 1 1,5 11-1,-7-3 1,-1 4 112,1 4 1,7 1 0,-2 3 112,4 3 1,-5 9 0,-1 0 82,-4 10 1,6 0 0,-8 9-1,-2 3 21,-3 3 0,5 9 1,1 2-1,-3 3-80,-3 5 1,-2 2-1,0 2 1,2 1-35,6 0 0,-6 6 0,5 1 0,-4-2-136,-3-3 1,0-5-1,0-3 1,0-4-358,0-2 0,2-11 59,5-6 0,-4-13 0,7-2 0,-1-14-364,6-13 0,-3-7 681,2-9 0,1-10 0,7-3 0</inkml:trace>
  <inkml:trace contextRef="#ctx0" brushRef="#br0" timeOffset="647">1721 20 8243,'-32'0'0,"8"0"0,-5 2 60,5 6 1,4 4 0,6 12 204,7 5 1,7-2 0,7 9 0,7 3-439,6 2 1,4 0 0,2 0 0,6 0-153,2 5 1,-5 3 0,5-6-1,0 1-74,-1-1 0,-6-2 0,5-4 399,-1-8 0,3 5 0,9-1 0</inkml:trace>
  <inkml:trace contextRef="#ctx0" brushRef="#br0" timeOffset="964">2025 695 8243,'0'-14'-181,"0"-1"1,-2 3 279,-5-3 239,4-4 0,-6 19-145,9 0 0,0 12 0,2 15 0,3 4-32,2 3 1,3-5 0,-5 7-1,4 3-37,3 2 0,-4 3 0,4-1 0,0 1-64,0 0 1,-5-8-1,5-2 1,-2-3-97,-5-4 1,5-10 0,-1-5 71,3-3 0,-4-4 1,4-12-1,0-10-26,0-10 1,-5-9-1,5-12 1,0-3-124,0 3 1,-7-6-1,3 1 1,-4-3-196,4-4 0,-6 7 1,5 2-1,-4 5-223,-3 2 1,0 11 0,0 4-153,0 4 1,7 16 682,0 9 0,10 9 0,-5 13 0</inkml:trace>
  <inkml:trace contextRef="#ctx0" brushRef="#br0" timeOffset="1180">2505 630 8243,'12'22'-433,"-3"-8"0,-11 1 0,-3 2 806,-2 2 1,0 3 0,4-1 0,-2 1-45,-2 0 1,0 0-1,7 2 1,0 3-242,0 2 1,0 7 0,0-5 0,0 1-163,0-1 1,2 1 0,3-6-1,5 3-216,2-2 0,2-5 0,8-8-251,0-6 1,0-8 0,-1-10 540,1-12 0,10-19 0,1-15 0</inkml:trace>
  <inkml:trace contextRef="#ctx0" brushRef="#br0" timeOffset="1347">2526 107 8262,'-29'3'109,"0"4"0,-7-5 0,7 5 0,2-4 65,3-3 1,5 10-317,4 4 1,8-2 0,14 3 0,8 2 141,4 2 0,13 3 0,1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40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477 42 8322,'-14'-12'-320,"-1"2"204,-2 1 790,-2 6 1,7-4-479,5 14 1,7 8-1,4 11 1,6 6 49,2 2 1,-7 2 0,2 8-1,-2-1-120,2 1 1,-4-1 0,4 1 0,-4-1-40,-3 1 0,0-1 0,0 1 0,0-3-152,0-5 0,0-4-334,0-10 340,0-10 1,-3-12 0,-2-17 0,-2-7-40,2-5 0,3-10 0,-1 3 0,-2-6 9,-2-1 1,-7-1-1,4 1 1,-2 2-84,-5 4 0,0-4 1,-2 7-1,-1-2 83,-4 0 1,-2 12 0,4-1 0,0 11 131,0 4 0,-2 3 0,-3 7 0,-2 2 0,3 6 0,4 4 0,5 9 0,5 1 105,2 0 0,1 7 1,4 0-1,-3-2 68,4-3 1,4-2 0,7-1-149,7 1 1,13-2 0,4-6 0,3-7-43,5-4 0,2 4 0,5 0 0,3-2-187,1-2 0,13-13 0,3-5 161,11-4 0,17-12 0,-44 14 0,0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43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85 129 7772,'-10'-12'-952,"8"0"2012,-6 5 0,8 2-770,8-10 0,4 10 0,10-2 0,-1 5-203,1 2 1,2 0 0,3 0 0,2 0-42,-2 0 1,-1 0 0,1 0 0,2 0-104,-3 0 1,-1 0 0,-4 2-21,1 5 0,-2 5 1,-6 10 69,-7 0 1,-7 2 0,-7 3-1,-7 2-8,-6-3 0,-4 6 0,-3-3 0,-4 0 6,-3 2 1,-2-4 0,-5 7 0,2-3-3,3-4 0,7-3 0,-5-2 1,2 0 3,6 0 1,9-8 0,5 1-2,2 2 0,5-1 7,12-1 0,-2 2 0,10-10 0,2-2 46,2-3 0,3-2 0,0 0 0,-1 0-42,1 0 0,7 0 1,0 0-1,-2 0-65,-3 0 0,5-2 0,2-5 1,1-5-268,-1 0 1,6-1-1,-6 6 1,1-5-1091,-1 0 1419,8-7 0,-5 7 0,9-10 0</inkml:trace>
  <inkml:trace contextRef="#ctx0" brushRef="#br0" timeOffset="382">803 434 8314,'-21'0'303,"-1"0"-4,0 0 1,10-3 0,7-1-108,10-4 1,7-9 0,10 3 0,0-5-78,-1-3 0,8 0 1,0 0-1,0 0-51,3 1 0,-8-1 1,5 0-1,-5 0-255,-2 1 1,0-6 0,0 0-77,-1 1 0,-1 6 1,-6-9 173,-6 5 0,-16 12 0,-9 5 0,-9 7 92,-11 7 0,4 5 0,-4 12 0,1 3 144,2 2 0,-5 2 0,8-2 0,2 5 62,5 0 0,-8 7 0,15-4 0,3 1-69,2-1 1,4 1-1,8-9 1,0 0 90,0 3 1,13-15 0,6 5 0,10-5 35,5-5 1,0 5 0,4-10-1,-1-2-735,1-3 1,4-2 0,4 0-1,2-2 472,3-6 0,0-4 0,-8-9 0</inkml:trace>
  <inkml:trace contextRef="#ctx0" brushRef="#br0" timeOffset="964">1435 20 7970,'-3'19'-1199,"-1"-2"1725,-4-2 1,1-8 0,7 8 0,0 2-28,0 2 0,0 3 0,0 2 0,0 3-251,0 2 0,-2 9 0,-3-4 1,-2 3-124,2-1 0,2 0 0,3 8 0,0-3-50,0-5 0,0-4 0,0-11-553,0 1 57,0 0 0,0-12 0,0-13 118,0-16 1,0-5 0,0-10-1,3 0 41,4 0 1,-2 0 0,9-5-1,1 5 81,-3 3 1,7-5 0,-4 4-1,4 1 146,3-1 0,-3 3 0,-2 8 1,-2-1 101,2 0 0,2 3 1,3 2-1,0 5 93,-1 2 1,-6 3 0,-1 7 168,3 0 1,-7 2 0,-3 5-63,-4 8 0,4 7 1,0 4-1,-2 6-14,-2 2 0,-3-5 0,0 7 0,0 3-39,0 2 1,0-5-1,0-2 1,0-3-29,0-4 0,9 4 0,8-2-180,10-2 1,-3-12 0,7-8-1,-2-5-65,0-2 1,10-9 0,-5-6 0,2-7-91,1-7 0,-3 3 1,2-8-1,-7 2 50,-5 6 1,-9-1-1,-3 1 1,-3-4 154,-4 4 0,-5 2 0,-7 2 1,-8 0 152,-4 0 1,-12 3 0,-6 2 0,-4 5 95,-2 2 0,-1-4 1,1 6-1,-1 4 28,0 1 1,8 3 0,2 0 0,3 0-374,4 0 1,10 0 0,5 3-1311,2 4 1,6 3-1,11 4 1350,7-7 0,25 5 0,7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18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75 8008,'-1'-7'0,"-1"0"-302,-1 2 1,0 2 0,1-3 640,-1 0 0,-4-2 70,2 0 1,0 0 0,0 3-105,-2 2 0,2 2 1,0 1-79,-2 0 1,3 0-1,-1 1-76,1 2 1,-2 2 0,1 6 21,0 0 1,-2 1-1,2-2 1,0 2 1,-1 1 1,4-2 0,-1 3 0,0 0-57,0-1 1,0 2-1,3-3 1,0 0-197,0 1 0,1-2 0,2-3 0,3 0-344,1-3 0,1 2 1,1-4-1,-1 1-179,0 0 0,1-1 1,0-3-1,1 0-255,2 0 1,0-3 854,-1 0 0,2-7 0,4 0 0</inkml:trace>
  <inkml:trace contextRef="#ctx0" brushRef="#br0" timeOffset="414">268 50 8008,'-8'-3'0,"0"0"322,-1 2 0,1 0 0,-1 1 71,1 0 0,2 0 0,1 0-290,-2 0 1,1 3-1,-1 3 1,3 1 0,-1 2-1,1-1 1,1 0 0,1 1 165,1-1 0,1 1 1,0-1-1,1 1-147,1 2 0,0-4 0,4 1 0,0 0-86,2-1 0,3 1 1,0-2-1,0-1-122,1-1 1,-1-2 0,3-2 0,0 0-153,-1 0 1,2-2-1,-4-2 1,0-1 81,1-1 0,-3-2 0,2 0 0,-2-1 39,-4 1 1,0-3-1,-3 0 1,1 0 95,-1-1 1,-2 2 0,-3-1-1,-3 2 31,-1 0 0,-4-1 0,-1 1 0,-1 1 26,1 1 1,0 3 0,2 1-1,-1 2-53,1 1 1,0 0 0,2 0-99,0 0 0,3 4 0,2 2 0,2 1-279,1 2 0,0-1 0,1 0 0,2 2-495,2 1 0,3-5 889,0 3 0,4 1 0,1 3 0</inkml:trace>
  <inkml:trace contextRef="#ctx0" brushRef="#br0" timeOffset="1130">427 42 7620,'-2'-6'1404,"-1"0"-777,0 5 1,4-2 0,1 6-285,1 2 0,0 3 0,-1 1-156,1 2 0,3-2 0,-4 3 0,1-3-32,1-1 1,-3 1-1,2-1-58,-2 0 1,1 1 0,1-1-207,-1 0 0,-1-2-189,-1 0 92,0-4 1,1 0 0,1-4-66,1-4 0,-1-2 0,-2 0 0,0 0 60,0-1 0,3 1 0,1 0 0,0-1 150,-1 1 0,1-1 1,-2 1 20,1 0 1,0 3-1,0 1 181,3 1 1,-2 2 0,1-1 59,-1 4 0,1 0 1,-2 3-1,-1 2-50,-1 0 1,2 1-1,0 2 1,-2 0-4,0 1 1,-1 0-1,0-2 101,0-1 1,0 0-172,0 1 1,0-4-90,0 1 0,0-5 0,0-1-101,0-5 1,1-2 0,1-2 0,2 1-45,0 0 1,2-1 0,2 1-1,1-1-30,-1-2 1,1 2 0,-1 0 0,0 2 156,1 1 0,-1-1 0,0 1 1,-2 1 279,0 1 0,-1 2 1,4 2-32,-1 0 1,0 0 0,0 1-57,-3 1 0,-1 3 0,-4 3 0,0 1-108,0-1 0,0 0 0,0 1 1,0 0-206,0 2 1,0-1-1,0 1 1,-1-2-290,-2-1 1,2 1-1,-1-1-1877,1 1 1091,1-5 0,1 0 1224,1-4 0,-1-4 0,7 0 0,-4-5 0</inkml:trace>
  <inkml:trace contextRef="#ctx0" brushRef="#br0" timeOffset="1780">746 58 8000,'0'-8'2200,"0"3"-1779,0 2 0,0 4 0,0 1-209,0 4 1,0 1 0,0 2 0,0-1-25,0 0 0,0 1 1,1-1-1,1 1-13,0-1 1,1-2 0,-3-1-149,0 2 0,0-3-549,0 2 34,0-4 1,3 1 263,0-6 0,2-2 0,-1-3 0,0-1-20,-1 1 0,4-3 0,-2 0 0,0 0 96,1 2 1,-1 1 0,4-1 152,-1 1 0,0 2 0,-2 2 1,0 0 78,0 2 1,-1 1 0,0 1 128,2 0 0,-3 1 0,-1 2 1,0 3-7,0 1 0,0 1 0,-3 2 0,0 0 41,0 1 0,0 0 0,0-2-43,0-1 1,0 0-1,-1 0 219,-2-3-488,2 3-65,-3-7 1,4-1 0,0-6 0,1-1-79,2-2 0,1 1 0,2 0 0,0-2-48,0-1 1,2 2-1,0-2 1,1 1 205,-1 2 1,0 1 0,1 0 0,-1 2 98,1 2 1,-1-1 0,0 2 59,1-1 0,-2 1 0,0 4 0,-3 2 25,0 1 1,-1 0-1,-3 4 1,0-1-48,0 0 0,0 1 0,0-1 1,0 0-121,0 1 1,-1-1 0,-1 2-1,-2 0-248,0 1 0,1 0 0,-2-3 1,1 1-800,3-1 1,-3-2-154,1-1 1,1 0 1231,5 1 0,-1-4 0,3-4 0,2-4 0,0-1 0,2-2 0</inkml:trace>
  <inkml:trace contextRef="#ctx0" brushRef="#br0" timeOffset="2097">1047 109 8008,'3'-9'-158,"0"1"216,-1-1 0,-1 4 0,-1-1 755,0 0-158,0 2-356,0 0 0,0 5 0,0 2-128,0 3 1,0 1 0,0 1 0,0 1 25,0-1 1,0 1 0,1-1-79,1 0 1,2 1-1,3-2 1,-2-1-53,2-3 0,0 0 1,2 0-1,-1-1-93,0-1 1,1-1-1,-1-1 1,0-2-106,1-2 1,2-3-1,0 0 1,-1-1 19,0 1 1,-6-3-1,0 0 1,-1 0 49,0 2 1,-1-2-1,-2 0 1,0 1-12,0 0 0,-3 2 0,-3 0-159,-1 3 1,1-2-72,1 5 1,0 0 0,-1 4 0,3 4-122,-1 1 0,3 0 0,-2 0 0,2 3-241,1-1 1,0 0 663,0 0 0,4 3 0,1 1 0</inkml:trace>
  <inkml:trace contextRef="#ctx0" brushRef="#br0" timeOffset="2549">1282 58 8008,'-9'-3'-426,"4"2"0,0-3 1297,1 0 1,2 4-430,2 0 0,0 4 0,1 4-153,1 1 0,-1 2 0,2 0 0,-1-1-26,1 0 0,-2-2 1,2 0-21,-3 1 1,0-1-1,0 0-81,0 1 0,0-4-143,0 1 0,1-4 0,1 0-125,1-4 1,3-3-1,-4-3 1,1-1-23,1 1 1,1-3 0,2 0-1,0 0-166,-2-1 1,1 2 0,2-1-1,0 1 100,1-1 1,-1 2 0,1 0 0,-1 3 177,0 3 0,1-3 1,-1 3-1,0 1 110,1 1 0,-1 2 1,1 2 62,-1 3 0,-2 1 1,-2 2-1,0-1 148,-2 0 1,2 4 0,-2-1 0,0 0-110,-1 1 1,-1-3-1,0 2 1,0-1-409,0-2 1,0 0-1,1 1-393,2-1 0,-2-2-1520,2-1 2125,1-3 0,-3 2 0,3-4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42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32 8242,'-9'-12'-100,"-3"3"-15,0-1 0,-5 10 1,7 0 361,-2 12 0,7 10 0,-2 7 0,4 10-29,3 9 1,0 0 0,0 10 0,0 3-52,0 2 0,0 2 0,0 0 0,3 1-153,4-1 0,3-2 0,7-5 0,-3-7-503,3-5 0,-5-10 1,3-2-1382,2-3 1356,2-1 1,-7-21 513,-5-9 0,-4 0 0,-3-29 0,0 5 0</inkml:trace>
  <inkml:trace contextRef="#ctx0" brushRef="#br0" timeOffset="401">66 795 8242,'-3'-15'-273,"-2"0"176,-2-1 0,0 3 1,7-1 88,0-3 1,0 5 0,0-3 152,0-2 0,7 5 0,3 0 0,2 0 39,5 0 0,2 0 0,3-5 0,0 3-5,0-3 1,-1 4 0,1-1 0,0-3-45,0-2 1,-1-3 0,1 0-163,0 0 1,-3 1-23,-4-1 0,-6 12 53,-9 10 1,-7 10-1,-2 14 1,-1 5 65,0 7 0,-4 3 0,6 0 1,4-3 36,1 3 0,3-5 0,0-1 1,0 1-95,0 0 0,10-7 0,4 2 0,6-7-61,1-8 1,9-2 0,1-7-1,3 2-7,5-2 0,-6-10 0,1-7 1,-2-5-125,-6-7 0,-1-2 0,-6 4 0,-2 0 61,-3 0 0,-9 0 0,0-2 0,-10-2 63,-9-3 1,-6 0 0,-4 4 0,-5-1 1,-7-3 1,2 0 0,-2 7-1,-1 0 48,4 0 1,-6 1 0,10 1 0,2 6-55,3 6-163,2 6 0,12 2 0,10 2 0,15 6-545,12 6 1,2 3 766,14-2 0,-4 14 0,14-5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41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545 523 8267,'-10'-22'24,"5"0"0,-9 3 0,-3 2 202,-3 3 0,-1-1 0,1-7 0,3-2 15,3-5 0,-1 5 0,-6-5 1,-1 7-69,0 7 0,-2-4 1,-3 7-1,-2 0-74,3 5 0,-1 4 0,0 3 1,-4 0-109,-3 0 0,10 10 0,0 4 0,7 6-92,0 2 0,7-1 0,3 1 1,4 0 1,3 0-1,3-1 1,4 1 37,8 0 0,4 7 0,3 0 0,-1-2 81,1-3 1,2 0 0,3 3 0,4 2 8,3-3 1,0 6-1,5-1 1,-3 1-48,3-1 0,-8 5 1,-2-4-1,-4-1-36,-4 1 1,1 7 0,-2-3 0,-6 3 26,-7-3 0,-4-2 0,-6-8 1,-4 3 20,-7-2 1,-8-5-1,-5-5 1,-2-5-44,3-3 1,1-1-1,4-8 1,-1-3-135,0-4 0,3 0 1,2-13-1,2-4-38,-2 0 1,8-7 0,1-1-1,6 1 140,2-1 0,0 1 0,0 4 0,0-2 15,0 3 0,10 1 0,4 4 0,5-1 109,3 0 1,2 0-1,3 0 1,4-2 80,3-5 1,3 5 0,6-7 0,1 2 40,-1-1 0,-6 1 1,-1 5-1,0-2 3,-2-3 0,-2 2 0,-11 10 1,-1 3-92,-6-3 1,-2 4-1,-7-1-56,2-3 1,-2 7 0,-12 3 29,-8 5 1,3 2-1,-2 2 1,-1 5-32,3 8 1,-7 14 0,7 7 0,-3 3 49,1-3 1,9 5 0,-2-4 0,4 4-19,3 2 0,0 1 0,0-3 1,0-2-185,0-3 0,7-7 1,3 5-1,5-3-195,9-4 0,-2-10 0,9-5 0,1-2-47,4-5 0,5-5 0,2-10 0,1-9-205,0-8 1,-3-12 579,-5 3 0,5-5 0,-7-3 0</inkml:trace>
  <inkml:trace contextRef="#ctx0" brushRef="#br0" timeOffset="235">1111 0 7493,'-7'22'0,"-3"0"-79,-2 0 1,5 2 0,-5 5-1,-1 7 456,1 5 1,5 3-1,-5 2 1,2 2-258,5 3 1,3 7 0,2-5-1,2 0-99,6 1 1,-3 4-1,7-7 1,0-3-187,0-2 1,0-5 0,5-5 0,-5-7-308,-2-4 1,7-4 71,-3 1 1,-4-12 0,-3-10 399,-5-12 0,-11-8 0,-3-1 0,-10-1 0</inkml:trace>
  <inkml:trace contextRef="#ctx0" brushRef="#br0" timeOffset="349">915 828 8267,'-22'0'-5,"0"0"0,8 0 533,-1 0 0,11-3-265,-4-4 1,18 5 0,12-8-1,12 0-258,7-4 0,12 2 1,5-3-1,7-2-406,8-2 401,4-3 0,-25 11 0,3 0 0,0 0 0,1 1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38.4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 1002 8383,'0'-22'251,"0"0"0,0 1-212,0-1 0,0 0 0,0 0 0,-2 0 21,-5 1 0,4-8 0,-4 0-16,5 2 0,2 3 1,-3 2-1,-2 0-16,-2 0 1,-3 8-1,3 2-50,-7 2 0,2 3 0,-3 7 18,-2 0 1,-2 12 0,-3 7 0,3 10 43,4 5 0,-4 3 1,7 6-1,-3 3 72,1 5 0,9-5 0,-3 5 0,6-5-62,2-3 1,0 1 0,0-3 0,0-5-58,0-7 0,10-5 1,4-4-1,6-3 23,1-3 1,1-9-1,0 2 1,0-4-94,0-3 1,-1-10-1,3-7 1,3-7-93,2-5 1,0-10 0,-7 3 0,0-5-107,-1-3 0,6 1 1,-3-1-1,-4 3 84,-1 5 1,-7-5 0,0 7-1,-2-3 57,-5 1 1,-3 9-1,-2-2 303,0 5 0,-2 12 32,-6 5 1,4 7-1,-8 7 67,2 8 1,3 11 0,7 6 0,-3 2-77,-4 4 0,5 3 0,-6 1 1,6-4-84,2-1 0,2-4 0,3 6 0,2-5-238,-2-3 0,5 6 1,0-11-1,2-4-176,5-5 0,2-5 0,3 3 1,-1-8-92,1-5 1,0-11 0,0-8 0,2-10 395,5-9 0,-5-15 0,8-5 0</inkml:trace>
  <inkml:trace contextRef="#ctx0" brushRef="#br0" timeOffset="500">784 87 8135,'-22'10'-241,"0"4"1,1 8-1,1 5 1,6 4 503,7 3 1,4 10 0,3 11 0,0 6-29,0 7 1,0 4 0,3-2 0,1 5-115,4 3 1,9-1 0,-5 3 0,0-10-132,-5-9 0,3-8 0,-1-12 0,1-5-149,0-7 1,-1-7-195,-1-7 1,-3-6 141,9-9 1,-9-9-1,2-6 1,-4-7 118,-3-7 1,0 5 0,0-7 0,0 2 64,0 0 0,0-3 0,2 6 0,3-3 45,2 2 0,3-5 1,-3 3-1,5 3 17,0 2 0,5-5 1,-7 0-1,2 2 22,5 3 1,0 2-1,0 0 1,-3 0 117,3 1 1,-5 1 0,3 3 0,-1 3 140,-2-3 0,1 7-150,-6 3 1,-2 5-1,7 4 31,-3 5 1,-1 5-1,-8 13 1,0 1-57,0 3 1,0 10-1,0-3 1,0 5-42,0 3 0,0-1 1,0 1-1,2-3-100,5-5 1,-4 6 0,4-6-1,-2 3-340,2-3 1,-2-5 0,9-11-113,3-6 0,-4 3 1,-1-12-1,0-10-42,0-14 0,0-5 0,5-15 0,-5-5 494,-2-4 0,-3-3 0,3-2 0,2-3 0</inkml:trace>
  <inkml:trace contextRef="#ctx0" brushRef="#br0" timeOffset="665">1067 153 7683,'0'-22'-289,"-10"0"0,-2 0 0,-2 0 895,-1 1 0,3 6 1,-5 3 75,3 2-767,9 3 1,-5 17 0,13 4 0,4 6-202,7 1 0,6 8 0,2 3 0,-1 2 24,1 5 1,0 2 0,0 2 0,-1 3 261,1 5 0,10 5 0,2 9 0</inkml:trace>
  <inkml:trace contextRef="#ctx0" brushRef="#br0" timeOffset="1231">1437 653 8256,'0'-21'-41,"0"6"699,0 1-399,0 9 1,0-2-1,0 14-47,0 7 1,0 6 0,0 4 0,0 2-37,0 3 0,8 10 0,1-5 0,1 2-105,0 1 1,4-1 0,-4 5 0,-1-2-127,1-3 0,5-9 1,-6 2-1,3-5-7,5-2 0,-5-8 0,3-2-12,2-2 0,-7-12 1,-1-13-1,-1-7 10,-1-7 0,7-5 1,-6-9-1,-4-1-96,-1 1 0,-3-1 0,2 1 0,3-1-158,2 1 1,1-1 0,-8-2 0,2 0-76,5 2 1,-4 6 0,4 16-1,-2 3 5,2 4 0,-2 8 0,7 14 388,-2 8 0,-1 14 0,-4 7 0,2 8 0,-2 6 0,5-4 0,-3 5 0,1-5 33,1-2 1,-4-1-1,7-2 1,0-4 136,0-8 1,-4 0-1,4-5 1,0-7 153,0-5 1,2-5 0,8-9-34,0-6 0,-8-11 1,1-12-1,2-3-95,2-5 0,3-9 0,0-3 0,0 0-141,-1-2 1,-1 7 0,-3-5 0,-3 5-68,3 3 0,-7-8 0,-3 2 1,-5 6-50,-2 4 0,-2 12 134,-5-2 1,-5 17-1,-12 12 1,-3 15 30,-2 11 0,0 18 1,7 14-1,0 3 172,1-3 1,-1 5 0,0-5 0,3 5-94,4 2 0,5-7 0,10-2 0,0-3-186,0-5 1,12 3-1,10-7 1,12-11-539,7-6 1,13-8 0,6-4 540,10-8 0,17-4 0,12-3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56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206 262 8536,'7'-29'-402,"1"3"0,-4-1 55,-1 3 0,4 0 1,0 2-1,-2 0 752,-2 0 0,-1 3 0,3 2 1314,2 2-1623,0 1 0,-9 14 1,-5 14-1,-5 18-31,0 9 1,-8 5-1,6 5 1,-6 9 66,-1 10 1,-1-2 0,2 7 0,3-2-29,3-1 1,7 11 0,-5-3 0,2 2-62,5-2 0,5-1 0,7-11 0,8-7-35,4-6 0,5-14 0,5-11 1,8-9 16,4-6 0,-2-5 1,2-13-1,5-4 2,0-8 0,-3-14 0,-4-7 0,-3-8-51,3-6 1,0 1 0,-1-6 0,-6-1-70,-8 0 1,3 5-1,-15-4 1,0 2 29,-5 4 1,-7 3 0,-7 3-1,-8-3-80,-4-5 1,-13 12 0,-1-4-1,-4 4-72,1 5 0,0 0 1,-8 8-1,1-4 18,-1 4 1,8 9 0,2 5 0,0 2-13,0 5 1,8 3-1,-4 4 1,9 6-48,6 6 1,-4 13 0,7 4 0,0 3 255,4 5 0,-4 2 0,0 2 0</inkml:trace>
  <inkml:trace contextRef="#ctx0" brushRef="#br0" timeOffset="234">54 763 8480,'-22'-10'-122,"7"8"324,1-5 0,11 4 157,3 3 1,10 0 0,12 0 0,2 0-227,5 0 0,-2-7 0,9 0 0,5 0-82,8-3 0,-1 5 0,10-7 0,2 0-235,3 0 0,10-3 0,2-7 1,2 1 183,6-1 0,1 0 0,3 0 0</inkml:trace>
  <inkml:trace contextRef="#ctx0" brushRef="#br0" timeOffset="670">1208 1133 8342,'-3'-14'186,"-4"-1"239,5 10 0,-8-2-301,10 14 0,0 6 0,0 8 0,0 3-55,0 6 0,0-4 0,0 10 0,0 1-157,0-3 0,0 9 1,0-2-1,-2 8-448,-6-1 1,6-2 0,-8-2 535,1-1 0,-4 1 0,-8-1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52.33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281 433 7507,'-8'-14'272,"1"-1"0,-2 10-5,1-2 0,6 7-91,-5 7 0,2 8 1,0 12-1,-2 4-113,2 3 1,-5 2-1,0 8 1,-2 2-58,-5 5 0,5-3 1,-2 10-1,-3 0-22,-2-2 0,4-3 1,1-12-1,-1-2-17,3-3 0,-5-9-455,10 2 359,-1-15 0,11-4 0,4-10 122,8 0 1,4-7-1,3-3 1,0 0-3,-1 1 1,4 1 0,1 6-1,6-3 20,1-2 0,-4 0 0,5 7 0,0 0-12,0 0 1,0 0 0,2 0-1,-7 2-8,-4 5 1,-4 5 0,1 10 0,-3 2 4,-4 5 0,-5-2 0,-10 9 0,0 3 55,0 2 0,-12 3 1,-8-3-1,-9-2 36,-5-3 1,5-10 0,-7 4 0,0-6-68,2-3 1,-5-8-1,8-6 1,-1-2-87,1 2 0,2-5 0,7 3 0,3-12-501,4-15 0,5-2 567,10-12 0,-9-10 0,-3-10 0</inkml:trace>
  <inkml:trace contextRef="#ctx0" brushRef="#br0" timeOffset="502">41 433 9335,'-19'-2'-35,"4"-5"0,8 2 0,17-7 312,12 2 0,9-7 1,15 3-1,7-6-291,13-2 0,-1 1 0,7-1 0,-1 0-184,1 0 1,-2 8 0,8-1 0,-3 1-26,-5 2 0,-5 0 0,-7 7 0,-7-5-276,-5-2 1,-12 7-1,-5-5 197,-5 1 0,-9 4 0,-3-10 323,-2-1 1,-13 6 0,-9 0 0,-2 3 161,-1 0 1,0-8 0,-6 5 465,-1-2 1,7 7-3,1-2 0,9 7-532,-2 7 0,4 6 0,3 8 0,0 4-19,0 4 0,10 4 0,2 9 0,3-1-2,-1 2 1,-2-4 0,5 14-1,-2-2-20,2 0 1,2 12 0,0 0-1,-4 7-33,-8 0 1,3 7-1,-3-2 1,-2-2 10,-3-8 1,-2-4 0,0 2 0,0-5-21,0-7 0,-7-5 0,-3-5 1,-2-3-22,-5-1 1,3-11 0,-3 3-1,-2-4-99,2-4 1,0-6 0,-5-3 0,0 0-527,0 0 0,1-7 102,-1 2 0,10-7 0,4-7 512,6-7 0,2-6 0,0-2 0</inkml:trace>
  <inkml:trace contextRef="#ctx0" brushRef="#br1" timeOffset="1501">2262 716 8242,'3'-21'0,"2"-4"-450,2-4 1,7 5 0,-4-5 382,2 5 0,0 2 0,3 0 392,-8 1 0,3-1 183,-3 0 0,-9 10 0,-13 5-282,-4 4 0,-3 3 0,0 0 0,-2 0-144,-5 0 1,2 3 0,-7 2 0,1 4-61,-1 3 1,0 5 0,-5 10 0,5 2-175,3-2 1,2 4-1,7 0 1,0 1-77,0-1 0,10-2 1,5-7 134,5 0 1,2 0-1,2-3 1,8-2 79,12-2 1,2-3-1,12 5 1,0-3 46,-2 3 1,7 2-1,-4 1 1,1-3 38,-1-3 0,4 1 0,-7 7 0,0-1-17,-5 1 0,-5 2 0,-2 3 1,-3 4 11,-5 3 0,-4-5 1,-10 5-1,0 0 12,0 0 0,-10-5 0,-4 5 0,-5-3-42,-3-4 0,0-10 1,-2-5-1,0 0-109,2 0 0,-5-7 1,13 0-211,-6-10 1,8-7 0,5-12 0,5-3-84,2-2 1,9-10 0,6 5 0,4-2 183,3 0 1,0 2 0,-1-5 0,1 5 169,0 3 0,0-5 1,0 4-1,-1 1 132,1-1 0,7-4 0,0 4 1,-2-1 76,-3-6 0,-5 7 0,-2 1 0,-2 4-50,2 6 0,-8-6 0,1 15 86,0 0 0,-8 7-43,5 19 1,-11 3 0,-4 20-1,3 1-63,3 4 0,-5 1 1,0 1-1,2-1-240,2 1 0,3-1 0,0 1 0,0-1 139,0 1 1,8-3-1,1-5 1,3-7-19,5-4 0,3-6 1,4-5-1,2-6 10,3-6 0,3-4 0,-5-6 1,4-8-17,3-11 0,-8 0 1,4-9-1,-6-3-26,-3-2 0,-1-2 0,-6-1 0,-6 1 26,-6-1 1,-2 0 0,0 1 0,0-1 3,0 1 0,-10-1 1,-7 1-1,-7-1-43,-5 1 0,0-1 0,7 3 1,1 2-142,-1 3 0,0 7 0,3-7 1,2 2-393,2 7 0,10-2-100,-2 14 0,7 8 668,7 7 0,5 10 0,10 12 0</inkml:trace>
  <inkml:trace contextRef="#ctx0" brushRef="#br1" timeOffset="1752">3046 107 8518,'-21'-12'-85,"-1"4"0,0 6 143,0 2 0,10 10 1,5 4-1,4 8 69,3 7 0,0-2 0,0 11 0,3 6-54,4 4 1,3 5 0,7-2-1,-3 5-112,3 0 1,0 14-1,0-5 1,-2 3-199,2 0 0,-5-3 0,2 0 1,1-2-180,-3-5 1,5-7 0,-8-15 73,3-7 0,3-14 0,4-10 342,-4-10 0,2-7 0,-10-10 0,10-19 0,-5-5 0</inkml:trace>
  <inkml:trace contextRef="#ctx0" brushRef="#br1" timeOffset="2317">3329 673 8421,'0'-22'-639,"0"0"1,8 1 913,-1-1-13,0 10 0,-4 2 1,1 12-115,4 6 0,6 4 1,-4 10-1,0 2-35,-1 5 1,6-5 0,-6 7 0,4-2-111,4 1 1,-5 6-1,2-5 1,3 3-35,2 5 0,-4-8 0,-1-2 0,3-4-54,3-4 1,2 1 0,-1-3 55,1-4 1,0-8 0,0-16-1,-1-11 36,1-6 1,-2-13 0,-4 0 0,-1-9-20,2-10 0,0 2 0,-3-2 0,-4-3-131,0-1 1,-8 3 0,5 1 0,-2 0-207,3 3 0,-6-3 0,5 12-37,-4 5 1,-1 16 385,5 11 0,-4 16 0,4 27 0,-5 8 0,-2 4 0,0 9 0,0 1 0,0-2 0,0-3 0,0 4 0,0 1 0,0-5 0,0-7 0,0 2 0,0-5 0,0 3-71,0-3 0,0-4 0,0-10 0,3-3 328,4-4 1,-2 1-1,9-8 7,3-3 0,-5-13 0,3-6 1,2-8-101,2-7 1,3-5 0,0-9 0,0-1-57,-1 0 0,-1 1 1,-3-1-1,-3 1-117,3-1 1,-7 1 0,0-1 0,-3 3-23,0 5 0,0-3 1,-9 12-1,-5 6 173,-8 4 1,-4 12 0,-3 0-17,0 10 1,0 17-1,1 14 1,-1 5-50,0 3 1,10-1-1,2 1 1,3-1-81,0 1 1,0-1-1,7 1 1,2-3-207,5-5 1,13 5-1,11-7 1,3 0-205,5-5 0,4-5 0,8-4 413,7-6 0,5 6 0,2-8 0</inkml:trace>
  <inkml:trace contextRef="#ctx0" brushRef="#br0" timeOffset="3119">5507 499 8598,'0'-32'-44,"-10"6"1,-4-8-1,-5 0 10,-3 0 1,0 5-1,0-5 1,0 3 132,1 4 1,-1 3-1,0 2 186,0 0 1,1 10-218,-1 5 1,10 17-1,4 11 1,6 16-97,2 11 1,0 0 0,0 13 0,0 4 29,0 5 1,0 5 0,0-4 0,0 4-28,0 2 0,2-4 1,3 2-1,5-5-149,2-7 0,-5-12 1,5-1-1,0-6-348,1-8 1,-6-7-694,7-14 1215,-9-6 0,2-18 0,-11-6 0,-6-4 0,-2-3 0,-3-2 0,-4-3 0,2-2 0,3 3 0,-1-6 0,-7 3 0,3 3-51,4 1 0,-2 4 1,8-1 111,-3 0 1,7 0-1,-2 0 107,4 1 0,10 6 1,3 1-1,5-1 40,9 3 0,-2-7 0,9 4 0,-2-4-74,0-3 0,10 0 0,-5 3 1,2 2-72,0 2 0,-9 3 0,2-5 1,-5 5-2,-2 3 0,0 1-22,-1 8 1,-8 10 0,-6 5 0,-5 6 75,-2 8 1,0 5 0,0 7-1,0-2 18,0-3 1,0 1-1,0 4 1,0-3-37,0-1 0,7-11 0,3 3 1,2-4-64,5-4 1,3-1 0,1-6 0,3-6-43,6-6 0,-6-4 0,7-6 0,-2-6-29,0-6 1,-2-1 0,-10-4 0,-3-1 18,3-3 0,-7-8 0,-3 8 1,-4 0 10,-3-2 1,-3 7-1,-6-5 1,-11 5-15,-6 2 1,-11 0 0,6 3 0,-3 4-18,-5 8 1,0 4 0,1 3 0,4 0 6,2 0 0,3 0 0,8 3 0,1 4-207,6 8 1,4 4 236,10 3 0,19 9 0,6 3 0</inkml:trace>
  <inkml:trace contextRef="#ctx0" brushRef="#br1" timeOffset="3683">6052 738 8302,'-13'-12'116,"4"2"1,18 13-1,4 4 1,1 8 6,1 4 1,-1 3 0,8 0 0,0-1-56,-1 1 0,-6 7 1,-3 3-1,0-1-3,0 0 1,-7 1-1,2-5 1,-4 2 116,-3-3 1,0-9 0,0-2-89,0 2 1,-10-8 0,-2-4-53,0-10 0,0-7 0,7-10 0,-2-2-164,2-5 1,2-5-1,3-9 1,3-3-274,4-5 0,12 5 1,13-5-1,2 5-223,4 3 1,13 2 0,7 2 617,5 3 0,3 9 0,-1-5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2:58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148 163 8356,'-21'-22'0,"-1"0"-550,0 0 1,8 1-1,1-1 1393,4 0 0,2 8-357,7-1 1,2 13-318,5 2 0,-2 9 0,10 15 1,-1 3-18,-2 2 1,15 7-1,-5-4 1,2 2-77,0 4 1,5 1 0,2 0 0,1-3-73,-1 3 0,6-3 0,-6 5 0,1 5-78,-1 0 0,5 0 0,-7-2 1,-2-1 27,-3 1 0,-4-1 0,-4-1 0,-3-4 25,-4-1 1,-2-11-1,-7 6-42,0-1 0,-2-9 0,-3 2 0,-4-9-332,-4-6 0,6-1-54,-7-8 1,6-3 0,-4-4 127,3-8 0,1-4 0,6-3 1,-3 0 320,-2 1 0,0-11 0,7-2 0</inkml:trace>
  <inkml:trace contextRef="#ctx0" brushRef="#br0" timeOffset="268">540 489 8253,'-14'0'-383,"-1"0"289,-2 0 1,-2 0 0,-3 0 658,0 0 0,8 0 0,-1 0-310,-1 0 0,3 0 1,1 3-1,0 4-84,0 8 1,0 4 0,-5 3-1,3-1-27,-3 1 1,0 7 0,0 3 0,2-1-29,-2 1 0,-9 4 0,-3-7 0,2 0-157,3 2 1,2-6 0,0 4 0,3-5-465,4-2 1,-2-8-434,10 1 0,5-13 0,14-2 938,10-12 0,14-17 0,-2-5 0</inkml:trace>
  <inkml:trace contextRef="#ctx0" brushRef="#br0" timeOffset="669">1107 1012 8233,'-15'0'14,"3"2"222,2 6 0,-4-4-105,6 11 1,1 0 0,7 6-132,0 1 1,0 0 0,0 0 0,0-1-353,0 1 0,-7 0 352,0 0 0,-1 9 0,8 3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3:00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76 719 8273,'-22'2'-315,"0"6"1,8-6 287,-1 5 1,13 3 330,2-3 1,2 1 0,13-8-101,2 0 1,2 0-1,3-3 1,0-2-79,-1-2 0,1-10 0,0 3 1,0-3-87,0 2 0,-1-4 0,1 4 0,0-4-154,0-3 0,-3-7 0,-2 0 0,-5 2-78,-2 3 1,4 2 0,-6 1 0,-4-1 118,-1 0 0,-3 0 0,-3 1 0,-4 1 59,-7 6 0,-6-3 0,-2 9 1,-2 4 54,-5 1 0,5 13 1,-7 7-1,2 9 65,0 11 0,-1 4 0,11 5 0,2 2-28,3 3 1,9 7 0,-2-5 0,4 1-52,3-1 0,0-2 0,3-8 1,4-2-136,7-4 0,13-8 1,4-12-1,3-5-223,5-3 1,12-4 0,4-12 0,4-10 13,-1-10 1,-3-6 0,6-13 0,-6-3 316,-1-2 0,6-9 0,-4 4 0</inkml:trace>
  <inkml:trace contextRef="#ctx0" brushRef="#br0" timeOffset="549">838 22 8273,'-22'-12'-60,"1"5"33,-1 4 0,7 13 1,3 5-1,2 6 197,6 8 0,1 5 0,3 12 0,0 3-30,0 1 1,0 8 0,0-4-1,3 1-68,4 6 1,-2-5-1,7-1 1,0-2-214,0-4 1,0-3 0,5-5 0,-5-5-180,-2-7 1,4-5-1,-6-2-1055,-4 0 1170,-1-10 1,-3-14 0,0-18 180,0-6 1,-7-3 0,-3 7 0,0-2 16,1-5 0,-6 4 0,8-4 99,2 5 1,-5 2-1,3 1 92,2-1 1,5 3 0,7 4 0,6 5-34,-1 1 0,7 4 1,-2-7-1,7 2 13,5 5 1,3-4 0,-3-1 0,7 0-15,5 0 1,-5-4 0,1 4 0,1-2 18,4-5 1,-6 5 0,-2-2 0,-3-3-43,-4-3 0,-3 6 0,-5-1 0,-4-2-5,-8-2 0,-4 4-53,-3 1 1,-10 9 0,-5-2 0,-4 4-101,-3 3 0,-2 3 0,-3 4 0,-2 8 58,3 4 1,-1 10-1,0 0 1,-2 0 59,3 3 1,2-1-1,4 8 1,3-3 46,3 3 0,9-5 1,-2 2-1,4 0-88,3-2 0,0 0 0,3-7 0,4 2-58,8-3 1,6-9-1,6-5 1,4-2-71,3-5 0,3-3 1,4-2-1,-3-2-290,-1-5 0,-1-6 0,8-8 0,-3-4-392,-5-4 0,3 5 1,-8-5 763,3 5 0,2-7 0,8-3 0</inkml:trace>
  <inkml:trace contextRef="#ctx0" brushRef="#br0" timeOffset="749">1753 763 8695,'-24'12'755,"-6"-5"0,6-2 0,-5 0 80,5 2 1,10 0-1115,-1-7 0,13 0 0,2 0 279,12 0 0,17-10 0,5-2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10:08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284 1394 8153,'12'-15'-111,"-5"1"1,-7 7-1,-5-8 196,-2-2 0,-8 5 0,6-2 0,-1-3 45,0-3 0,1 1 1,4 2-1,-5 3-41,-2-3 1,5-3-1,-8-2 29,-2 1 1,5 1 0,0 3 0,0 5 18,0 3 1,5-6 0,-8 8-87,-2 2 0,5 5 0,-2 10-105,-3 11 0,7 4 0,0 11 0,3 0-304,0-2 1,0 7 0,7-4-1,0 4 329,0 2 1,0-2-1,0-4 1,2-6 38,5 1 1,-2-8-1,7 5 1,0-7 5,0-8 0,-4-4 0,6-10-15,3 0 0,0-3 0,0-4 1,-2-7-19,1-6 1,-3-11-1,-1-8 1,0-7-35,0-5 0,-5-7 0,5 5 0,-2-3 2,-5-4 0,0-1 0,-1 1 0,4 4 18,-3 3 0,-3-8 0,-4 6 1,-3-1 39,-3 5 1,1 8-1,5 4 1,-3 5 129,-2 3 1,-3 4 164,3 13-191,4 4 1,-6 12-1,9 6 1,0 9-37,0 9 1,0 8 0,0 10 0,0-1 2,0 1 0,2-1 1,3 3-1,2 3-41,-2 1 1,0 9 0,0-6 0,2 0-69,-2 0 0,4 5 1,-1-7-1,-1-3-148,3-2 1,-6-9-1,9-1 1,-1-2-238,0-7 1,-5-1 0,8-16 75,1 2 1,4-7 0,-1 0 0,-2-10 337,-2-10 0,-11-4 0,25-13 0,-4-1 0</inkml:trace>
  <inkml:trace contextRef="#ctx0" brushRef="#br0" timeOffset="349">501 1176 7851,'15'-22'-683,"0"1"1,-3-1 1853,2 0-862,-4 10 0,-17 5-201,-1 14 0,-6-2 1,7 9-1,2 6-4,2 6 0,3-1 0,0 6 1,0-2-24,0 0 1,0 3-1,0-6 1,0 6-97,0 1 0,0-6 0,3 0 0,2-8-18,2-4 1,7-1-1,-4 5 1,2-4-33,5-8 0,2-4 1,3-3 42,0 0 1,-3-12 0,-2-8 0,-2-9-26,2-5 0,-5 0 1,0-4-1,-2 1-54,-6-1 1,-1 4 0,-3-2-1,0-1 6,0 3 0,0 3 0,-3 9 0,-4 0 12,-7 1 0,-6-1 0,-2 2 0,3 4 44,5 1 0,-6 10 0,6-2 0,-6 4-42,-1 3 1,6 0-108,1 0 1,9 3 0,-3 4 0,6 8-97,2 4 1,7 3 283,1 0 0,8 9 0,-3 3 0</inkml:trace>
  <inkml:trace contextRef="#ctx0" brushRef="#br0" timeOffset="735">959 1285 8153,'14'-7'-415,"1"0"703,-10-1 0,4 6 1,-6-3-92,4-2 0,-2-8 1,9 6-119,3-3 0,-5 4 1,3-6-68,2-3 1,-5-3-1,2 1 1,1 2-50,-3 3 0,5-1 0,-7-7 0,-1 1-19,1-1 0,5 0 1,-8 0 5,-2 0 1,-3 1 0,-2-1 29,0 0 1,-7 8-1,-3 2 1,-2 2 7,-5 5 1,-2 3 0,-3 2-1,0 2 13,0 5 1,1 8 0,-1 11 9,0 3 0,8 3 1,1-5-1,4 4 6,4 3 1,3-5-1,2 5 1,0 0-52,0-1 1,2 1 0,3 3-1,4-8-123,4-5 0,1-10 0,10-1 1,3-4-152,2-4 0,2-3 1,-4-2-1,2 0 49,-2 0 0,4-9 0,1-6 259,1-4 0,-6-13 0,5-1 0</inkml:trace>
  <inkml:trace contextRef="#ctx0" brushRef="#br0" timeOffset="1149">1460 806 7397,'9'-22'-1063,"-6"0"1683,4 1 0,-7 9-462,-7 4 0,-3 8 0,-7 8 1,5 6-35,2 5 1,-4 3 0,4 0-1,0 2-21,1 5 0,-1-5 0,5 5 1,-2-4-105,2-4 0,0 6 0,0-3 0,-2-4 8,2-1 0,3 0 1,2 3-1,2-3-58,6-4 0,-4 4 0,11-7 0,2 3 25,2-1 1,3-6 0,0 4 0,0-2 14,-1-6 1,1 6 0,0-3 0,0 1 32,0 1 1,-1-6-1,1 6 1,0-1 49,0-1 1,-3 3-1,-2-6 104,-3 4 1,-1 9-91,1-3 1,-4 5 0,-13 1-85,-4-6 0,2 3 0,-9-7 0,-3 0 3,-3-1 0,-1 6 1,-1-8-1,0-2-185,0-3 1,1-2-1,-1 0 1,0 0-289,0 0 1,0 0-1,3-2 120,5-5 1,4 2-1,10-10 1,0-2 347,0-2 0,0-3 0,0 0 0</inkml:trace>
  <inkml:trace contextRef="#ctx0" brushRef="#br0" timeOffset="1582">1765 850 7851,'12'2'95,"-5"5"0,-5-2 158,-2 10 1,0-1-1,0 8-180,0 0 0,0-1 0,0 1 0,0 0-20,0 0 0,0 7 0,0 0 0,3 0-76,4 2 1,-5-6-1,6 4 1,-6-5-71,-2-2 0,7-1 103,1 1 0,1-3-207,-1-4 1,-6-8 113,5-14 0,-4 0 0,-3-13 0,0-6-33,0-6 0,0 3 0,2-7 0,3 0 61,2 2 0,0-5 0,-4 8 1,2-1 42,2 1 0,0 2 0,-4 7 1,1 0 129,4 0 1,1 10 38,-1 5 1,-4 5-1,9 4 17,-4 5 1,6 8 0,-6 11 0,1 6-108,0 2 0,-1 0 0,-4 4 0,3-1-43,-4 1 0,6 1 0,-3-3 1,1-7-355,1-4 0,-4 4-195,10 0 0,-1-3 0,6-14 108,-6-12 0,5-9 0,-7-16 417,1-4 0,6-14 0,-7-13 0</inkml:trace>
  <inkml:trace contextRef="#ctx0" brushRef="#br0" timeOffset="1798">2244 545 8153,'7'-22'-2,"0"0"1,0 8 464,-7-1-408,-9 10 1,4-4 0,-7 11-134,2 5 1,3-2 0,7 10-110,0 2 1,0 2 0,2 3-196,5-1 1,-2-1-1,7-3-396,-2-3 778,7-9 0,-5 15 0,10-8 0</inkml:trace>
  <inkml:trace contextRef="#ctx0" brushRef="#br0" timeOffset="2015">2570 283 8153,'12'3'73,"-4"4"1,-6 5 0,-2 10 1,0 0 0,0 7 0,0 2 0,0 1 20,0-1 0,0 8 1,0 0-1,0 7-60,0 4 1,0 1 0,0-7-1,0 2-109,0 4 1,0-4 0,0 5 0,0-7-337,0-8 0,2-4 0,3-8-298,3 5 0,1-7 708,-2-1 0,-4-9 0,7-12 0</inkml:trace>
  <inkml:trace contextRef="#ctx0" brushRef="#br0" timeOffset="2181">2483 958 8153,'12'15'-861,"-5"0"1179,-4-1 0,-1-4 0,3-10-177,2-12 1,10-8-1,0-4 1,7-3-149,6-2 1,8-7 0,1 5 0,7-3-188,5-5 1,9 5 193,-2-2 0,5 0 0,3-8 0</inkml:trace>
  <inkml:trace contextRef="#ctx0" brushRef="#br0" timeOffset="2747">3768 828 8204,'-10'-12'169,"5"0"-264,-9 4 0,-1-4 0,-4-10 133,5 1 0,-3-1 1,7 0-1,0 0 111,1 1 0,-6-1 0,5 2 1,1 4 10,-1 1 1,0 10-131,3-2 1,-3 7 0,-7 7-48,3 8 1,9 11 0,-2 6 0,2 2-23,-2 4 0,4 11 0,-4 4 0,5 0 19,2 0 0,0 1 0,2-6 0,3 3-92,2-3 0,10-2 0,-2-5 1,4-4-152,3-8 1,-1-8 0,1-4-1,0-4-713,0-4 976,9-2 0,3-26 0,10-5 0</inkml:trace>
  <inkml:trace contextRef="#ctx0" brushRef="#br0" timeOffset="3099">3942 719 8204,'-10'22'132,"-4"-1"1,2-1 0,0-3-40,2-3 1,-4 1 0,6 7-1,3-1-52,3 1 1,2 0 0,0 0 0,0 2 6,0 5 1,10-5-1,4 5 1,3-5-75,-2-2 0,4 0 0,-4-3 0,4-2 4,3-2 0,-1-10 0,1 2 0,0-5-17,0-2 1,0-2 0,-3-5 0,-2-8 7,-3-4 0,-9-6 0,2-4 1,-2-7 19,3-5 1,-6 5-1,5-1 1,-7 1 9,-7 2 1,2-4 0,-9 6 0,-1 1 0,3-1 0,-7 6 0,4 9 0,-4 5-13,-3 2 1,0 3 0,0 7-1,1 0-139,-1 0 0,7 7 0,1 3 1,-1 2-719,3 5 870,3 2 0,-1 3 0,-2-1 0</inkml:trace>
  <inkml:trace contextRef="#ctx0" brushRef="#br0" timeOffset="3949">4334 741 8346,'19'-22'-152,"-4"0"0,-5 0 1,-10 1 85,0-1 1,0 0-1,0 0 428,0 0 1,0 8 411,0-1-332,0 11-290,0-6 1,2 20 0,3 7-160,2 9 0,8 1 1,-8 9-1,0 3 5,3 2 1,-8 2 0,8 1 0,-3 2-67,1 5 0,-1-8 1,-5 3-1,3-7-33,2 0 1,1-5-1,-8 0-235,0-3 204,0-2 0,0-19 1,0-10 81,0-12 0,0-15 0,0-4 0,0-3-75,0-5 0,7-2 1,0-3-1,0 1 71,3-1 1,-8 1 0,8 1 0,-3 6 68,1 7 1,1-2 0,-4 2 0,2 2 37,-2 3 0,7 9 106,3 1 1,-3 9-1,0 0-38,-2 10 1,4 7 0,-6 12 0,-1 3-102,2 2 1,-4 10 0,7-3 0,0 5-76,1 3 0,-6-3 1,5-3-1,0-1-214,0 1 1,3-4 0,4 0 0,-2-2-231,-3-6 1,1-11 0,7-8 498,0-5 0,9-11 0,3-3 0</inkml:trace>
  <inkml:trace contextRef="#ctx0" brushRef="#br0" timeOffset="4564">5118 588 8215,'7'-22'-99,"1"1"0,-4-1 197,-11 0 0,-5 10 1,-10 5 74,1 4 0,-1 3 0,0 0-83,0 0 1,0 8-1,1 1 1,1 3-54,6 5 0,-6 3 1,8 1-1,-2-1-40,-1-6 0,10 6 0,-2-6-161,5 6 0,2 1 29,0 1 0,0-7 1,2-3 106,5-3 1,6-1 0,8-6 0,1 3 14,0 2 1,0 0 0,-1-7 0,1 3 79,0 4 0,0-2 0,0 7 0,-1 0 23,1 0 0,-7 3 0,-1 7 0,1-1-63,-3 1 1,5 0-1,-10 0 1,-2 2 19,-3 5 0,-2-5 0,0 5 0,0-5-22,0-2 0,-10 0 0,-2 0 0,-2-3-68,-1-4 1,1-6-1,-8-9-100,0 0 1,8-2 0,2-5 0,2-8-167,5-4 1,-5-6 0,3-1 0,2-6 129,3-1 1,2 4 0,0-5 0,0 0 86,0 0 1,2 0 0,3-2 0,5 7 96,2 4 1,0-4-1,5 0 1,-2 3 156,1 2 1,-3 4 0,1 3 73,3 3 1,2 2-1,3-3-55,0 8 1,-8 4 0,1 6-2,2 4 1,-5 5 0,0 10 0,0 0-48,0 0 1,-7 7 0,5 0 0,-3 0-107,0 2 1,3-7 0,-5 8 0,2-3-32,-2 0 1,5 0 0,-3-7 0,-2-1-335,-3 1 0,1 0-319,4 0 0,-5-8 325,6 1 0,1-20 0,-2-5 0,-2-11 332,-2-8 0,-3-20 0,0 3 0</inkml:trace>
  <inkml:trace contextRef="#ctx0" brushRef="#br0" timeOffset="4730">5292 327 8205,'0'-22'0,"0"0"46,0 1 233,0-1 0,-7 12-322,0 10 1,0 10-1,7 12 1,0-1-108,0 1 1,9 7 0,6 3 0,4 2 9,3 4 0,0-4 1,-1 0-1,4 0 140,4 0 0,4 2 0,11 8 0</inkml:trace>
  <inkml:trace contextRef="#ctx0" brushRef="#br0" timeOffset="5581">5924 675 8205,'9'-12'-875,"-6"-7"0,4 4 1162,-4-4 0,-3 5 0,-3 1 0,-4 4 8,-8 4 1,3-5-1,-2 3 1,-3 2-172,-3 3 0,-1 2 1,-1 0-43,0 0 0,0 0 0,1 2-111,-1 5 1,2 5 0,4 13-1,3 1 6,4 3 0,1 8 1,8-6-1,0 3 69,0 5 0,0-5 0,0-1 1,0 1-6,0 0 1,3-7 0,4 2-46,8-5 0,4-9 0,3-3-27,0-3 1,-1-1-1,1-11 1,-3-4-4,-4-8 0,4-4 0,-7-3 0,3-2-133,0-5 0,-8-2 0,5-8 0,0 5 19,0 3 1,-7-8-1,2 3 1,-4-3 44,-3 3 1,0-13-1,0 6 1,0-3 38,0 0 0,-8 2 1,-1 1-1,-3-1 51,-5 0 0,5 8 0,-3 2 0,-2 3 103,-2 4 1,4-2 0,3 5 0,0 7 467,0 5-449,7 5 0,-5 9 0,10 5 0,0 8-77,0 4 1,0 5-1,3 5 1,2 8 4,2 4 0,10 2 1,-5 1-1,2 0-16,1-1 1,-1 3 0,6 2 0,-3 3-49,-3-2 0,1-1 0,7 0 0,-1 1 84,1-8 0,-7 2 0,-1-9 0,1 0-232,-3-5 1,7-7-43,-4-7 1,4-6 0,0-11 193,-4-5 1,-3-6 0,-7-8 0,4-1 13,4 0 0,-6 0 1,7 1-1,1-1 17,-3 0 0,5 0 0,-7-2 0,-1-3 16,1-2 1,7 0 0,-5 8 0,3-1 18,-1 0 0,-7 0 0,5 0 0,-2 1 4,-5-1 0,5 0 1,-3 0-1,-2 1-10,-3-1 1,-2 0 0,0 0 0,0 1-24,0-1 1,-10 0-1,-2 0-26,0 0 1,-7 3 0,4 5 92,-4 6 0,-3 6-47,0 2 0,3 10 1,2 6-1,5 9 51,2 4 0,3 7 0,7-5 0,0 3 23,0 5 1,0-5 0,0 2 0,0 0-59,0-2 1,10 0 0,2-7-1,2 2-49,1-2 1,-1-3-1,8-5 1,0-2-190,0-2 0,2-11 1,3 4-1,2-6-170,-3-2 1,1-2 0,-1-8 0,3-9-14,-2-8 0,-3-12 0,-2 5 0,0-2 371,0 0 0,-10 2 0,-5-5 0,-5 3 0,8 0 0,2-8 0</inkml:trace>
  <inkml:trace contextRef="#ctx0" brushRef="#br0" timeOffset="5849">6599 305 8174,'-3'-14'-195,"-4"-1"1,2 10 487,-9-2-56,9 5 1,-5 4 0,10 5 0,0 8-43,0 4 1,0 3 0,3 2 0,2 5-77,2 7 0,7-2 0,-4 0 0,0 0-40,-1 0 1,6-7-1,-5 4 1,-1-2-62,1 0 1,4 0 0,-4-7-160,2 0 1,-5-3 120,8-4 0,-10-8 1,2-14-1,-2-8 31,2-4 1,-4-13 0,4-6 0,-2-8-81,2-5 1,-2-7 0,9 7 0,3 2-257,3 4 0,-3-6 0,2 0 0,5 2-167,0 4 0,3 8 1,0 3 491,2 3 0,9-8 0,-4 5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10:05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110 763 8141,'-10'-15'30,"-5"3"1,-4 2 0,-3 6 0,3-1 841,4-3 1,6 4-764,9-11 0,2 3 1,5-3-1,8 8-42,4 5 0,3 2 0,2 0 0,3 0-159,2 0 0,7 0 0,-4 0 0,-1 0-93,1 0 1,6 7-1,-4 0 1,2 1-146,1 1 1,-3-6-1,4 6 1,-1-1-1017,1-1 1346,-6 10 0,-1-15 0,-9 8 0</inkml:trace>
  <inkml:trace contextRef="#ctx0" brushRef="#br0" timeOffset="1184">915 349 7400,'12'-10'556,"-2"8"0,-10-5-489,0 14 1,0 7 0,0 13 0,0 4 2,0 3 0,0-5 0,0 8 1,0 1 12,0 3 1,0 5-1,0 3 1,0 4-97,0 3 0,0-5 0,0 4 1,0 1-37,0-1 1,0-9 0,0 0-40,0-7 0,0-12 23,0 2 0,3-24 1,1-13-1,4-11 26,-4-10 1,-1-5-1,-3-9 1,0-1-25,0 0 1,0-2-1,0-2 1,0-3 16,0 3 0,0 2 0,0 2 0,0-2 50,0-4 1,7 4-1,0-3 1,-2 8-4,-2 5 1,-3 2 0,2-2 0,3 7 129,2 4 1,3 6-36,-3 4 0,-2 6 0,7 11 45,-2 5 0,4 13 1,-4 11-1,0 3-46,-1 5 0,1 2 1,-5 3-1,4-1-35,4 1 0,-9-1 1,6 1-1,-3-1-38,1 1 0,1-1 1,-4 1-1,5-3-71,2-5 0,-5-2 0,5-7-28,-2 2 0,4-7 1,-4-10 30,2-3 1,-4-11-1,6-12 1,1-8-10,-3-7 1,0 2 0,-7-9 0,4-3-47,3-2 0,-7-5 1,5-2-1,-3-3 19,0 2 1,8 1 0,-8 0-1,0-3 43,3 2 1,-7 3 0,4 3 0,-2-1 62,2 1 0,-5 9 0,8 5 43,0 5 0,-5 12 4,9 4 0,-9 8 0,2 10 1,-2 9 58,2 8 1,-4 12-1,4-3 1,-2 5-28,2 3 1,-5-1 0,6 3 0,-3 3-36,2 1 0,-5 1 0,5-7 0,-2-1-72,3 1 1,-6-3 0,8-2 0,-3-5-230,0-3 1,3 1 0,-5-6-208,2 3 0,10-9 54,-3-13 0,6-14 1,-1-8-1,-2-7 166,-2-7 1,-8-5 0,5-9-1,0-1 220,0 1 0,-5-1 0,5 1 0,-2-3 0,-5-5 0,5 5 0,-3-5 0,0 5 0,3 2 0,-8 8 0,6 0 0,-6 0 47,-2 2 0,0-5 0,2 10 0,3 2 523,2 3 0,1 2 42,-8 1 1,2 8-417,5 6 1,-4 7 0,4 7 0,-4 8-18,-3 4 0,0 6 1,0 4-1,2 7-118,5 5 1,-4 3 0,4-1-1,-5 1-50,-2-1 0,0 1 0,0-1 0,0 1-41,0-1 0,0-1 0,0-4 0,0-4-81,0-2 0,0-3 0,3-8-444,4 1 299,-5-10 1,10-2 186,-4-10 1,-3 0-1,7-2 76,-3-6 0,6 3 1,-5-7 30,2 3 1,-5 1 0,5 6-1,0-3-15,0-2 1,-5 0 0,8 7 0,-1-3-37,-1-4 1,6 5 0,-5-6 0,6 6-94,2 2 0,-1 0 0,1 0 0,0 0-145,0 0 1,-1 0 0,1 0 0,0 0-398,0 0 0,0 0 648,-1 0 0,11 0 0,2 0 0</inkml:trace>
  <inkml:trace contextRef="#ctx0" brushRef="#br0" timeOffset="1468">2374 262 8143,'8'-22'0,"-1"0"35,-2 0 1,-3 8 367,-2-1-235,-10 11 1,1-4-39,-6 16 0,6 4 1,9 12-1,0 5-54,0 7 0,2 5 0,3 3 0,2-1-54,-2 1 1,5 0 0,-3-1-1,0 1-57,3-1 0,-5-2 0,7-2 0,-3-5-176,-4-3 0,5-2 0,0-7-179,2 0 1,-5-10 0,8-7 34,1-10 1,-6-9 0,0-15-1,-3-8 355,0-4 0,1-2 0,-8-20 0,0-5 0</inkml:trace>
  <inkml:trace contextRef="#ctx0" brushRef="#br0" timeOffset="1717">2374 131 8143,'0'15'68,"0"-1"1,-2 1 167,-5 6 0,2-8 0,-7-4 422,2 1-530,3-8 0,9 8 1,5-10-128,8 0 1,12-2 0,2-6 0,0-6 25,2-6 0,1 6 1,6-1-1,-1-2-214,1-2 1,-4-3-1,0 1 1,-2 1-155,-6 6 0,6-3 0,-3 7 0,-3 0-421,-2 1 1,-9 1 761,-1 8 0,-9 0 0,5 0 0</inkml:trace>
  <inkml:trace contextRef="#ctx0" brushRef="#br0" timeOffset="1933">2483 458 8143,'22'0'-7,"-7"0"1,-3 2 523,-3 5-147,-1-4-246,-8 7 0,7-13 1,3-2-56,2-2 0,-5 0 0,7 7-330,3 0 1,-5 0 0,3 0-147,2 0 0,-5 0 0,2 2-299,3 5 0,-7 6 706,-3 8 0,5 1 0,1 0 0</inkml:trace>
  <inkml:trace contextRef="#ctx0" brushRef="#br0" timeOffset="2098">2527 850 8143,'7'22'55,"0"-1"1,1 1 622,-8 0-488,0 0 0,0-13 0,2-6-102,5-8 1,5-12-1,10 5 1,2-3-55,5 1 1,-2-1 0,7-4-1,0 2-34,0 3 0,12-1 0,9-7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10:15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281 175 8410,'0'-15'-613,"0"0"786,0 1 1,-10-5 340,-4 4-465,4 5 0,0 15 0,10 7 0,0 13 44,0 6 1,0 5 0,0 10-1,0 5-156,0 7 1,3 5 0,1 5 0,6 2-5,2 3 1,-7 4 0,5-9 0,-3-8-45,0-4 1,1-5 0,-8-8-1,2 1-293,5-1 1,-4-16 58,4-5 1,-7-15 0,-5-2 344,-2-10 0,0-7 0,-3-20 0,-2-1 0</inkml:trace>
  <inkml:trace contextRef="#ctx0" brushRef="#br0" timeOffset="733">41 741 7996,'-2'-12'305,"-5"4"47,-6 6 0,1 12-203,5 4 1,7-4 0,7-1 0,8-1-83,4-1 1,3 0-1,0-7 1,0 0-58,-1 0 0,8-7 1,3-3-1,2-4-22,4-10 0,-4-1 0,3-11 0,-1-3-30,-2-2 0,0-2 0,-8-3 0,3-3-2,-2-1 0,-10-9 0,-5 11 0,-2 5 36,-6 4 0,-1 5 0,-3-2 0,0 7 18,0 4 0,-3 13 0,-1 3 74,-4-1 1,-6 10-56,7 0 0,-1 12 1,8 17-1,0 7-21,0 6 1,0 4 0,0 4 0,0 6 32,0 0 0,0 7 0,0-8 1,0 3-30,0 0 1,8-2 0,-1 4 0,0-4-18,3-3 1,-8-4 0,8-11 0,-3-4-44,0-2 1,8-10 0,-5-10-39,2-3 0,-5-1 0,5-11-47,-2-4 0,7-12 0,-5-10 0,2-1 40,1-1 1,-8-3 0,8-7 0,-1 2 10,-2 3 0,8 2 0,-8-2 0,2 4 79,1 1 0,-8 9 1,5-2-1,-2 7 51,-5 0 0,7 7 39,2 3 0,-4 7 0,-3 7 0,-2 8 18,2 4 1,-4 5 0,6 3 0,-1 2-11,-1-2 0,2-3 0,-4-2 0,5-1-2,2 1 1,-5 0 0,8 0-104,2 0 1,-5-10 0,0-3 0,0-1-26,0-1 1,-5 0 0,8-9-6,2-6 0,-5-4 0,0-9 0,-2-4-30,-5-4 0,4 3 1,-1-8-1,-4 0-4,-1 0 1,4 0-1,0-2 1,-2 5 52,-2-1 1,-6 8 0,-2-5 255,-2 5 0,-10 12-97,3 4 1,4 16 0,0 8 0,3 11 60,0 9 1,0 3 0,7 0-1,0-3-123,0 3 0,0-5 0,2 0 0,5-3-388,8-4 1,6-6 0,6-6-1,5-8-273,1-4 1,13-3-1,10-5 585,0-10 0,7-9 0,-8-20 0</inkml:trace>
  <inkml:trace contextRef="#ctx0" brushRef="#br0" timeOffset="1233">1958 567 8275,'0'-22'-397,"0"0"0,0 0 152,0 0 0,0 8 0,-3 2 1345,-4 2 1,2 3-62,-9 7-939,9 0 0,-5 10 1,10 4-1,0 5 10,0 3 0,0 7 0,0 3 0,2 4-77,6 10 1,-6-3 0,8 11 0,-3-1-108,0 5 1,3 5 0,-5 5 0,4 2-197,4 2 0,-6 1 1,5-10-1,-2-3-77,-6-2 1,6-12-1,-3-2-78,-2-13 0,5-18 100,-3-13 0,0-13 0,-7-16 0,0-7 186,0-5 1,-2-5 0,-3-2-1,-4-6 139,-4-1 0,-1-3 0,-8-8 0</inkml:trace>
  <inkml:trace contextRef="#ctx0" brushRef="#br0" timeOffset="1573">1892 806 8275,'0'-31'-106,"-7"4"0,0-7 0,2 0-340,2 0 1,3 5 0,0-5-1,0 3 567,0 4 1,0 3-1,0 2 100,0 1 1,0-1 0,0 0 88,0 0 0,0 8 0,3-1-46,4-2 0,5 5 0,10 0-119,0 2 0,-8 3 0,1 7 0,2 0-25,2 0 1,3 7-1,0 3 1,-1 2-50,1 5 1,0 10-1,0 2 1,0 0-31,-1 2 0,-6-4 0,-3 7 0,-2 0-12,-6 0 1,-1-5-1,-3 7 1,0 0-26,0-2 0,0 0 0,-3-7 0,-1 2-9,-4-3 1,-9-2 0,3-2 0,-5-2-123,-3-6 0,7-2 0,1-7 1,-3 2-300,-3-2 1,6-5 0,2-7-1,0-8-23,0-4 0,7-3 1,-2-2-1,4-3 449,3-2 0,0-2 0,0 4 0,3-2 0,4 3 0,-5 1 0,18-6 0,-8-3 0</inkml:trace>
  <inkml:trace contextRef="#ctx0" brushRef="#br0" timeOffset="2016">2219 349 8275,'22'-8'-28,"-1"1"450,-8 0-106,-4 7 1,-9 10 0,0 4-112,0 6 0,0 1 0,3 1 0,1 2-48,4 5 1,-1-4 0,-7 6 0,0-2-139,0 0 1,0 7 0,0-7-1,0 0-81,0 3 1,0-15-1,0 5 1,0-3-129,0 0 1,0-4-1,2-3-550,6-2 631,-6-3 1,8-17 0,-10-4 0,0-6-6,0-2 0,0-2 1,2-2-1,3-6 73,2-2 1,3 8 0,-5-3 0,2 2 26,-2-2 1,5 5 0,-1-5-1,1 5 74,0 2 0,4 0-91,-7 0 0,8 1 104,-8-1 1,3 7 30,-3 1 68,5 9 0,0-2 0,-2 14-70,0 7 0,-8 6 0,5 2 1,-4-1 60,-3 1 0,7 2 1,0 3-1,-2 2-78,-2-2 0,-1 4 0,3 0 1,2 1-84,-2-1 0,5 6 0,-3-8 0,-2 0-89,-3 2 0,0-14 1,3 5-431,3-3 0,1-2 60,-1-2 1,-4-6 0,8-11 0,-2-8-273,-5-11 1,0-4 728,2-11 0,-4 0 0,6-8 0</inkml:trace>
  <inkml:trace contextRef="#ctx0" brushRef="#br0" timeOffset="2199">2567 0 8262,'-14'8'0,"-1"-1"-602,-2-2 1,5-3 0,-2-2 1692,-3 0-865,7 0 1,0 10-364,10 4 0,3 6 0,4 1 0,8 4-121,4 4 0,3-5 258,0 5 0,9 5 0,3 0 0</inkml:trace>
  <inkml:trace contextRef="#ctx0" brushRef="#br0" timeOffset="2635">2850 327 8238,'0'-12'614,"-2"2"-369,-5 10 0,-3 3 0,-7 6-143,3 13 0,9 0 1,-3 9-1,6-2 16,2 0 0,0 10 0,0-5 1,0 2-14,0 1 0,2-1 0,6 5 0,6-2-64,6-3 0,1-7 0,1 5 0,0-5-76,0-10 0,-1 3 0,1-10 0,0 0-139,0-4 1,-3-8-1,-2-8 1,-2-6-30,2-6 1,0-1-1,-3-4 1,-4-4 45,-1-7 1,-6 2 0,4-2 0,-5-3-18,-2-2 0,-2 0 0,-3 2 0,-4 3 84,-4-3 1,-1 8 0,-8 2-1,0 5 115,1 2 1,-4 7 0,-1 3 0,-3 2 79,2 6 0,3 1 0,2 3 0,0 0-68,1 0 1,6 0 0,1 0 137,-3 0 1,7 3 74,3 4 0,4-2-442,3 9 0,3-7 0,4 8-978,7 2 0,6 0 1170,2-3 0,-1 15 0,1-4 0</inkml:trace>
  <inkml:trace contextRef="#ctx0" brushRef="#br0" timeOffset="3002">3112 414 8262,'14'0'-279,"1"0"1534,-10 0-350,4 0-692,-9 0 0,0 10 1,0 4-1,0 6-91,0 1 1,8 1 0,-1 2 0,-2 3-28,-3 2 1,5 7 0,1-7 0,-4 0-66,-1 3 1,-3-8-1,2 5-44,5-5 0,-4-2-121,4 0 54,-4-10 1,-6-12-1,-2-15 1,-2-6-11,2-8 0,3 2 0,2-9 0,0-5-66,0-8 1,0 3 0,0-5 0,2 8 87,5 7 1,-2-3 0,7 7 0,1 1-36,-1-1 1,2 3 0,6 8 0,-4-1-123,-1 0 0,-1 8 0,8 1 1,0 1 225,0 0 0,0-2 0,-1-8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24.5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50 201 7735,'-4'0'-390,"0"0"1,4-1 829,0-1 1,4 1 106,1-2 1,-1 1 15,-1-1 0,-2 1-316,-1-3 1,0 2-239,0-3 0,0 4-142,0-4 0,-1 4 0,-1 0-3,-1 4 1,-3 3 0,0 3 128,-1 0 1,-1 4-1,2-1 1,0-1 51,0-1 0,2 3 0,1-1 1,2-1 18,1-1 0,0 0-43,0-1 0,4-3 0,2-3 0,1-1-13,1-1 0,2-1 0,0-1 0,1-4-41,-1-1 1,2-2 0,0 1 0,-1-1-110,1 1 0,-6 0 1,3-2-1,-3 0 107,-1-1 0,1 3 0,-3 2 79,-1 0 0,-1-2 81,-1 0 1,-1 3-102,-2 2 1,2 6 0,-2 2 0,0 0-12,0 1 0,0-1 0,3 4 0,0-1-12,0 1 1,0-1 0,0 0 0,0 1-138,0-1 0,0 0-116,0 1 0,4-2 0,2 0-306,1-2 1,-1-3 0,-1 1 557,2-2 0,0-5 0,2 0 0</inkml:trace>
  <inkml:trace contextRef="#ctx0" brushRef="#br0" timeOffset="314">243 50 7984,'-8'0'-30,"-1"0"1,4 1 0,0 2 243,1 3 1,2 1 0,2 2 0,0 0-74,0 2 1,0 1 0,0 3-1,1-1-25,1 1 1,-1 1-1,3 0 1,-1-2-88,0 0 1,0-2 0,-1 1 0,1-1-574,-1-2 1,2-1-468,-2 0 1,5-2 118,-2-1 892,-1-3 0,0-6 0,-4-2 0</inkml:trace>
  <inkml:trace contextRef="#ctx0" brushRef="#br0" timeOffset="613">235 193 8037,'-6'0'187,"1"0"0,4 3 1,1-1 83,4 0 0,4-1 0,0-1 0,1 0-262,-1 0 1,1 0-1,1 0 1,2 0-69,-2 0 1,-1 0-1,0 0 1,-1 0-328,0 0 0,1-1 0,-1-1 1,0 0-130,1 0 1,-4-2 0,1 0 353,0 0 0,-2 1 414,-1-3 730,-2 4-560,-5-1 0,2 3 0,-2 1-36,0 1 1,1 3 0,3 3-187,0 1 0,0-1 0,0 1-180,0-1 1,0-2-1,0-1-428,0 2 0,0 0-1741,0 1 830,0-3 1318,0-1 0,0-4 0,0 0 0</inkml:trace>
  <inkml:trace contextRef="#ctx0" brushRef="#br0" timeOffset="875">386 34 7984,'-12'0'143,"1"0"0,0-3-210,3 0 1,3 1-28,2 5 0,6-1 0,3 3 1,1 2-134,1 0 0,1 2 1,-2-1-1,0 1 227,-2-1 0,5 0 0,3 1 0</inkml:trace>
  <inkml:trace contextRef="#ctx0" brushRef="#br0" timeOffset="1137">511 42 7984,'-8'0'0,"-1"0"0,5 0 0,0 1 0,4 2 0,0-1 0,1 2 0,1 1 23,1 0 1,0-3 0,-1 4 296,1 1 0,0 0 0,-3 1 0,1 0-86,2-3 1,-3 3-1,3-3 1,-2 3-218,-1 0 1,0 1 0,1-2 0,1 0-146,1-2 1,0 1 0,-3 2-163,0 0 0,2-2-35,1 0 1,0-4-944,-3 4 1268,0-4 0,0-2 0,0-5 0</inkml:trace>
  <inkml:trace contextRef="#ctx0" brushRef="#br0" timeOffset="1730">494 117 7984,'-2'-5'188,"-1"-1"1,-1 4 256,1-4 1,2 3 16,-1-2 1,1 2 522,1-3-648,0 4 1,1-1-190,1 3 1,0 2 0,3 2 0,-1 1-55,-2 1 0,2 2 0,1 0 0,0 0-50,1 1 0,-3-1 1,2 1-1,1-1-13,-1 0 0,2 2 0,-2 0 0,0 1-29,1-1 0,-1-1 0,3-3 0,-2 0-19,0 0 0,-3-1 1,2 1 111,2 0 230,-3-2-275,3-1 1,-6-6-56,2-3 0,-2 2 1,-1-2-18,0-1 0,0 0 0,0-1 0,1 0-7,1 3 1,-1-3-1,3 2 1,-1-4-66,0-1 0,0 0 0,-1 3 0,2-2-86,1-1 1,-4 2 0,3-2 0,-1 1-217,0 2 0,0 0 0,-2-1-349,1 1 1,-1-1-233,2 1 0,-2 4 510,-1 4 0,0 4 1,0 4 466,0 1 0,-4 3 0,0 1 0</inkml:trace>
  <inkml:trace contextRef="#ctx0" brushRef="#br0" timeOffset="2046">746 151 7984,'4'-4'211,"0"0"178,-4-5 1,0 4-1,1 0 843,2 1-721,-2-2 0,3 5-289,-1-2 0,-2 6 0,2 2 0,-1 3-101,1 0 1,-2 1-1,1 0 1,-1 1-166,-1 1 0,0 0 1,0-2-1,0-1-186,0 1 1,0-4-1,0 1-760,0 0 1,0 2-620,0 0 1,0-4 1608,0-4 0,4-4 0,1-4 0</inkml:trace>
  <inkml:trace contextRef="#ctx0" brushRef="#br0" timeOffset="2311">771 9 7984,'-11'-3'0,"0"0"328,0 1 0,5 1-171,0 1 1,4 1-1,0 2-554,4 3 0,3-2 0,2 2 0,0 1 397,-1 3 0,3 0 0,4 2 0</inkml:trace>
  <inkml:trace contextRef="#ctx0" brushRef="#br0" timeOffset="2576">905 42 7984,'-9'3'93,"1"0"1,-1-1-22,-2-2 0,4 1 0,0 2 35,2 3 1,2 2 0,3 2 0,0 2 34,0-2 0,3 3 0,1 1 1,-1 2-55,1 0 1,2 0 0,-2-1 0,0-2-210,3-1 0,-3 2 0,1-3 0,-1 0-625,-2-2 0,1-4-659,0 1 1405,0-4 0,-7-2 0,-1-5 0</inkml:trace>
  <inkml:trace contextRef="#ctx0" brushRef="#br0" timeOffset="2856">871 176 7302,'0'-8'-157,"0"2"2216,0 1-1755,0 3 1,1-2-1,2 4 1,3 0-213,1 0 0,1 0 0,1 1 0,-1 1-68,1 1 1,-1 2-1,1-1 1,2 0-86,0-1 0,0 3 0,-3-2 0,1-1-320,-1 1 1,-1 0-1,0-2 1,-1 0-770,0 0 0,-1-1 1150,0-1 0,1 4 0,2 1 0</inkml:trace>
  <inkml:trace contextRef="#ctx0" brushRef="#br0" timeOffset="3132">1047 151 7836,'-3'-6'309,"1"1"1,-1 2 879,3-3 1,1 5-909,2-2 0,0 3 0,4 2 0,-2 1-169,2 2 0,0 1 1,2 2-1,-1 0-50,1 1 0,-1-4 0,0 1 0,1 0-388,-1 2 1,-2-1 0,-2 0-1,1-3-510,0 0 1,-3 0 0,4-2 37,0 1 0,-1-2 0,1-3 798,0-4 0,2-5 0,0-2 0</inkml:trace>
  <inkml:trace contextRef="#ctx0" brushRef="#br0" timeOffset="3407">1240 59 7984,'5'-5'1109,"-2"-2"0,-3 7-797,0 0 0,0 6 1,0 7-1,0 2-1,0 3 0,0 1 0,0 1 1,0 2-83,0 2 0,0 3 0,-1 0 0,0 1-60,-2 2 1,-3-3 0,2 1 0,1-3-187,-1-2 1,0-3-1,2-4 1,0-2-567,0-3 1,1-2 0,2-1-474,2-3 1,-2-1 0,5-4-557,0 0 1612,2-4 0,4-4 0,1-5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10:20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63 632 7992,'-22'7'130,"1"0"0,8 3 371,6-3 1,7-4-339,7 4 1,6-4-1,8-3 1,1 0-86,0 0 1,0 0 0,2 0 0,2-3-170,3-4 0,1 4 0,-9-4 0,1 5-351,0 2 1,0 0 0,-1 0 441,1 0 0,0-10 0,0-2 0</inkml:trace>
  <inkml:trace contextRef="#ctx0" brushRef="#br0" timeOffset="733">629 501 8089,'12'0'981,"-2"0"-722,-10 0 1,0 3-129,0 4 1,0-2 0,0 9 0,0 3-85,0 3 1,7 1-1,1 4 1,-4 1-40,-1 3 1,-3 10 0,2-5 0,3 2-50,2 0 1,1-7 0,-8 5 0,0-2-41,0-6 0,0-1 1,2-6-93,5-5 139,-4 6 0,6-27 0,-9-1 0,0-11-79,0-10 1,3-3-1,2-6 1,2 1-5,-2-1 0,0 4 0,-1 0 0,4 0 82,-4 0 1,6 8-1,0-6 1,0 3 31,-1 0 0,1 0 1,-3 7-1,5 1 70,0-1 0,8 2 1,-6 3 146,6 3 1,-6 9 0,1-2-73,2 4 1,-5 6 0,0 4 0,0 8-14,0 4 1,-7 3 0,4 2 0,-1 3-34,-1 2 0,0 7 0,-7-5 0,0 3-32,0 5 1,7-5 0,1 2-1,-3 0-27,-3-2 0,-2 5 0,0-10 0,0-2-88,0-3 1,0-2 0,0-1-221,0 1-97,0-10 1,0-4-63,0-16 1,0-4-1,0-12 1,2-3-504,6-2 1,-6-9 932,5 1 0,5-13 0,1-6 0</inkml:trace>
  <inkml:trace contextRef="#ctx0" brushRef="#br0" timeOffset="915">912 0 8061,'-21'0'-957,"-1"0"1169,0 0 1,10 3-125,5 4 0,7 8 0,5 11 0,4 3-187,3-2 0,5 7 1,10 2-1,2 3-812,-3-3 911,8 5 0,0-7 0,10 10 0</inkml:trace>
  <inkml:trace contextRef="#ctx0" brushRef="#br0" timeOffset="2218">1391 676 8061,'13'-22'-1648,"-6"0"1954,-5 0 1,-2 0 0,0 1 0,0-1-9,0 0 1,-2 0 0,-3 1 0,-5-1-188,-2 0 0,-2 0 0,-8 0-48,0 1 1,0 1 0,1 6-1,-1 7-6,0 4 1,0 6 0,3 4 0,2 7-41,2 6 1,8 11 0,-5 5-1,2 6 68,6 1 1,1-2 0,3-2-1,0-3-59,0 3 0,0-5 1,3-3-1,1-4-37,4-8 1,9-4 0,-3 2 0,5-5-118,3-3 0,0-4 1,2-12-1,3-7-58,2-6 1,7-4 0,-7-5 0,-2-7-105,-3-5 0,-2 4 0,-3 1 0,-4 0 174,-8 2 0,3 2 0,-3 11 0,-5-1 181,-7 0 0,1 10 1,-11 5 66,-2 4 1,-2 3-1,-1 3 1,6 4 34,7 7 1,-3 13-1,3 4 1,2 1 19,2-1 1,3 8 0,0-3-1,0 6-21,0 1 1,3 3 0,2 2-1,4 6-61,3 1 0,3 1 0,7 4 0,0-1-6,-1 1 0,1 3 0,0 0 1,0-3 47,-1-2 1,-6-12 0,-3 0 0,-2-7 60,-5 0 1,-3-15-111,-2-2 1,-2-15-1,-6 0-93,-6-4 0,2-6 0,-3-4 0,-2-10-320,-2-10 0,4-4 1,1-8-1,-1 1-128,3-8 0,-5 0 1,8-10-1,-1 0 12,0 1 0,-4-1 0,6-4 0,4 1 140,1-1 1,3-1 0,0 3 0,0 5 286,0 0 1,0 5-1,3-8 1,1 5 132,4 10 1,6-3 0,-6 11 0,-1-1 404,2 5 0,-4-3 30,10 3 0,-8 3-226,8 11 1,-11 8-129,4 14 1,1 5-1,-1 12 1,-1 3-68,3 2 0,-8 10 0,8-3 0,-3 5-68,0 3 1,3-8-1,-5 0 1,4 3-60,3 2 1,-7 3 0,5-3 0,-3-3-60,0-1 0,3-11 1,-5 3-1,5-7-44,2-7 0,-5 2 1,8-10-40,1-2 1,-3-3 0,-1-7 0,0-7 15,0-10 1,0-7 0,5 3 0,-3-6-47,3-2 1,-5 5 0,1-4-1,-1-1 62,0 0 0,-5 5 0,5-5 0,-2 2 70,-5 6 1,4 2 87,-1 2 40,-1 0 0,-5 20 0,3 9 53,2 10 0,3 7 1,-5 3-1,2 2-42,-2-3 0,5-1 1,-1-6-1,1-2-20,0-3 1,7-2 0,-3 5-95,5-2 0,-4-10 1,0 2-1,-1-7-120,-2-7 1,8-8 0,-6-11 0,3-6-107,-3-2 1,3-2-1,-7-8 1,0 1 66,-1-1 0,-1 1 1,-8-1-1,0-2 56,0-5 0,-3 5 0,-4-2 0,-7 7 84,-6 5 1,6 9-1,-1 0 1,-2 8 277,-2 5 0,4 9 0,3 0-30,3 10 1,1 7 0,8 10 0,0 2 4,0 5 1,0 5 0,3 9 0,2 1-85,2-1 0,10 8 1,-5 0-1,2 0-92,1 2 0,-8-7 0,8 5 0,2-5-140,2-3 0,-5-2 1,-1-4-1,-4-8-30,-4-5 0,0-2-262,2 0 175,-4-10 1,6-12 31,-9-15 0,0-4 0,0-3 145,0 0 0,0 8 0,0-1 12,0-2 0,10-2 1,4-1-38,6 6 1,-6-5 0,1 7 0,2-3-63,2 0 1,-4 8 0,-3-7 0,0-1-440,0 3 0,-5-7 0,8 4 224,2-4 1,-8 4-1,-1 1 1,-6-3 322,-2-2 0,0-3 0,0 0 0,10 0 0,2 0 0</inkml:trace>
  <inkml:trace contextRef="#ctx0" brushRef="#br0" timeOffset="2550">2415 196 8078,'-10'-12'939,"8"0"170,-5 5-585,4 5 0,3-18-293,0 6 0,3 4 0,1 0 1,6 3-90,2 0 0,3-8 1,9 6-1,3-1-84,2 0 1,2 3 0,-4 5-1,2-3-31,-3-3 0,6 1 1,-3 7-1,-3 0-2,-1 0 1,-11 3-1,-2 4 1,0 5 46,0 0 0,-7 7 0,2-4 0,-4 4-47,-3 3 1,-10 7 0,-4 0-1,-3-2-47,2-3 0,-4-2 1,4 0-559,-4-1 1,4-1 0,3-3-539,3-3 0,1-7 0,8 8 411,0 2 0,8-5 0,1 0 707,3-2 0,3 7 0,7-5 0</inkml:trace>
  <inkml:trace contextRef="#ctx0" brushRef="#br0" timeOffset="2698">2872 763 9206,'-2'12'2962,"-5"-5"1,2-5-3531,-10-2-3728,10 0 4296,-4 0 0,-1 0 0,-2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7:54.00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119 1022 19767,'-22'-8'-1564,"1"-1"1,-1-1 644,0 0 569,0 3 0,12 7 375,10 0 1,10 0 0,12 0 0,0 0 21,0 0 1,-1 0-1,1 0 1,0 0-67,0 0 0,7 0 0,0-2 0,0-3-4,2-2 1,-4-3 0,9 5 0,3-5-386,2-2 0,2 7 1,1-4 447,0-1 1,9-2-1,2-10 1</inkml:trace>
  <inkml:trace contextRef="#ctx0" brushRef="#br0" timeOffset="1198">1012 869 12421,'0'-22'-1559,"-7"1"588,-1-1 0,-6 0 714,7 0 1,2 10 396,12 5 1,-2 5 125,9 2 0,-6 0-158,6 0 0,-2 9 0,5 6-96,-2 4 1,-10 10-1,2 0 1,-5-2-96,-2-3 0,7 5 0,1 3 0,-3-1 40,-3 0 1,-2 6 0,2-8 0,3-3 6,3-1 0,-1 4 1,-7 0 153,0-3-21,0-2-103,0-11 1,0-13 0,2-15-1,3-7-44,2-7 1,3 5 0,-5-7 0,2 2 4,-2 0 1,5-3 0,-1 5 0,1-4-44,0-3 0,7 7 0,-5-2 0,2 5 132,1 2 0,-1 3 0,8 2 94,0 3 0,0 9 0,-1-2-43,1 4 0,-7 6 1,-1 4-70,3 7 0,-5 6 0,0 1 1,0 4 34,0 4 0,-4-5 0,4 5 0,-3-5-16,-4-2 1,5 0 0,0-1-20,2 1 1,-5-2-1,5-3 28,-2-3 0,-1-9 157,-1 2 0,-6-7-257,5-7 1,-4-5 0,-3-10-8,0 0 1,0 0 0,0 1 0,0-1 56,0 0 0,0-2 0,0-3 0,0-2-89,0 3 1,0-1 0,0 0 0,2-4-66,6-3 1,-4 7-1,8-2 1,1 8-144,-1 6 0,2-2 1,8 10 133,0 2 1,-8 3 0,1 4 163,2 5 1,2 5 0,3 10-1</inkml:trace>
  <inkml:trace contextRef="#ctx0" brushRef="#br1" timeOffset="1597">2188 325 8553,'0'-44'-388,"-7"3"1,-3 5-831,-2 7 1485,7 5 1,-5 21 0,10 10-268,0 10 1,3 5 0,2 2 0,2 3 167,-2 2 1,-3 10-1,-2-3 1,0 8-43,0 6 0,0-1 0,-2 9 0,-3 2-140,-2 3 0,-3-5 1,3 3-1,-6 4-63,1 5 0,-7 3 0,5-10 1,-3-5-55,2-7 0,-2 0 0,10-8 0,0-7-524,-3-2 655,8-10 0,-8 8 0,10-10 0</inkml:trace>
  <inkml:trace contextRef="#ctx0" brushRef="#br0" timeOffset="2131">2667 673 10314,'12'-14'-2443,"-5"-1"2576,5 10 1,-7-4 65,10 9 0,-10 2 0,2 5 1,-5 8-110,-2 4 0,0-4 0,0-1 1,0 6-85,0 6 0,0-2 0,0 6 1,0-6-22,0-3 0,0 1 0,0 0 1,0 0-105,0 0 1,0-1 0,0 1-449,0 0 0,0-8 536,0 1 1,0-10 0,0 4 0</inkml:trace>
  <inkml:trace contextRef="#ctx0" brushRef="#br0" timeOffset="2312">2754 303 10137,'-15'-29'-2679,"1"0"2449,9 10 0,-2 9 0,14 12 171,8 6 0,4-4 0,0 11 0,-2 2 14,-2 2 23,-10 3 0,14 0 0,-7 0 0</inkml:trace>
  <inkml:trace contextRef="#ctx0" brushRef="#br1" timeOffset="2781">2972 630 8515,'-15'-8'-165,"1"1"0,6-7-1691,-6 6 1914,9 1 1,-2 7 0,12 3 0,4 1 0,3 4 0,-4 9 0,4-3 281,-2 5 1,6 3 0,-3 0-235,-1 0 0,7 0 0,-7-1 1,3 1-87,-1 0 1,-9-8 0,5 1 16,-1 2 0,-4 0 1,7 0 100,-2-3 1,0-9 291,-3 2-497,-5-4 1,8-13-1,-10-4-29,0-6 1,0-2-1,0 1 1,0-1-32,0 0 1,7 0 0,3 1-14,2-1 0,3 0 0,6 0 1,1 3 116,0 4 0,0-2 1,-1 10 65,1 2 1,0 3 0,0 2-44,0 0 1,-3 2 0,-2 3 0,-5 5 20,-2 2 1,-3 5-1,-7 10 1,2 2-58,6-3 1,-6 1-1,5-1 1,-4 3-302,-3-2 0,2-3 0,5-2 337,8 0 0,4 0 0,3-1 0</inkml:trace>
  <inkml:trace contextRef="#ctx0" brushRef="#br1" timeOffset="3064">4017 303 8438,'-34'-36'-104,"5"4"1,3 6-142,-4 6 0,14 13 0,-6 0 0,2 4 296,1 3 1,5 0 0,1 3-1,4 4-75,4 8 1,0 4 0,0 3 0,-2 2 75,2 5 1,3-2 0,2 9 0,0 3-28,0 2 1,2 2 0,5 1 0,8-1-134,4 1 0,3-1 1,0-1-1,0-4-94,-1-1 0,1-11 0,0 3 0,0-5 202,-1-2 0,-8 0 0,-4 0 0</inkml:trace>
  <inkml:trace contextRef="#ctx0" brushRef="#br1" timeOffset="3397">3756 804 7748,'-15'-7'0,"3"-3"-243,2-2 0,1 7 0,4-5 268,-2 1 0,2 6 0,12-4 0,8 5-68,4 2 1,-5 0-1,1 0 1,2-3 42,2-4 0,13 4 1,2-4-20,-1 5 0,-1 2 0,-10-3 0,-1-1-37,1-4 1,0 1 0,0 7-1,0-2-44,-1-6 1,1 6 104,0-5 0,-3 2 0,-2 0 39,-2-2 176,-10-1 0,4 18-52,-9 5 0,0 4 0,3 3-105,4 0 1,-5-1-1,6 1 1,-6 0-61,-2 0 0,2-3 1,3-2-75,3-2 1,1-3 0,-4 5-424,2-3 494,1-9 0,1 14 0,3-7 0</inkml:trace>
  <inkml:trace contextRef="#ctx0" brushRef="#br1" timeOffset="3562">4126 325 8438,'-15'-22'-174,"1"0"0,11 10-136,3 5 1,10 14 0,12 5 309,0 0 0,9 17 0,3-4 0</inkml:trace>
  <inkml:trace contextRef="#ctx0" brushRef="#br1" timeOffset="4063">4583 564 8438,'-22'-19'-16,"1"5"1,6-3 20,1 9 0,9 3-118,-2 13 1,7 4 0,4 10 53,4-1 0,1-1 1,-4-3-1,5-3 157,2 3 0,-7 2 0,4 3 0,-1 0-88,-1 0 1,7-8 0,-4 1 94,2 2 0,0 2 12,3 3 1,2-8 42,-10 1-225,0-10 0,-7-5 0,0-15-51,0-4 0,0-3 1,0-2-1,0-3 24,0-2 1,0 0 0,0 7-1,0-2-18,0-5 1,0 5 0,3-5 19,4 5 0,5 2 0,10 3 0,-3 2 71,-4 2 1,4 10 0,-4-2 0,4 5 23,3 2 0,-3 2 1,-2 3-1,-2 5 32,2 2 0,-5 0 0,0 5 0,-3-3 0,-4 3 1,5 5 0,-3 5 0,-2 2-103,-3-3 0,-2-2 1,3-2-1,2 0-56,2 0 0,0 0 0,-7-1 1,0 1-152,0 0 0,3-10 272,4-5 0,5-4 0,10-3 0,0 0 0</inkml:trace>
  <inkml:trace contextRef="#ctx0" brushRef="#br1" timeOffset="4279">5237 412 8172,'0'-22'-109,"0"10"0,0 12 0,2 12 1,3 5 175,2 5 0,0-5 0,-4 12 0,2-3-74,2 4 1,0-4 0,-7 8 0,2-3-89,6-4 0,-6-3 1,8-2-1,-3 0-447,0 0 1,1-1 541,-8 1 0,9-10 0,3-2 0</inkml:trace>
  <inkml:trace contextRef="#ctx0" brushRef="#br1" timeOffset="4462">5280 129 8438,'-10'-22'-63,"-4"0"1,-5 1 0,-3-1-1393,0 0 1258,10 10 0,12 5 0,14 14 101,6 7 1,2 3-1,-3 0 1,-2-2 95,-3 2 0,-2 2 0,3 3 0,14 0 0,-5-1 0</inkml:trace>
  <inkml:trace contextRef="#ctx0" brushRef="#br1" timeOffset="4679">5628 151 8438,'-9'-15'-62,"-6"1"0,3 9 0,-2-3-65,-3 6 0,7 4 0,3 6 105,4 6 1,6 13-1,2 4 1,4 1-19,3-1 0,1 6 0,3-6 1,-3 3 21,-4 5 0,6 2 0,-6 2 0,1 1-168,0-1 1,4-1-1,-4-4 1,0-4-365,-1-2 550,-1 6 0,1-14 0,3 8 0</inkml:trace>
  <inkml:trace contextRef="#ctx0" brushRef="#br1" timeOffset="4897">5454 586 8438,'-9'-22'0,"-6"3"212,-4 5 0,9-3-161,10 9 0,10 1 0,14 7 0,5 0-297,7 0 0,3-2 0,0-3 1,-3-2 129,3 2 0,-8 2 0,1 1 0,-3-3-16,0-2 0,2 0 1,-4 7-431,2 0 562,0 0 0,-7 9 0,-1 3 0</inkml:trace>
  <inkml:trace contextRef="#ctx0" brushRef="#br1" timeOffset="5247">5890 651 8457,'-10'-21'482,"5"6"-250,-9 1 0,11 6 1,3-4-339,12 3 1,1-1 0,1 5 0,3-5-19,2-2 1,1 5 0,-3-5 0,-3 0 84,3 0 0,-5 5 0,3-8-25,2-2 1,0-2 147,-3-3 1,3 0-75,-10 0 1,-2 10-17,-12 5 1,2 5-1,-9 4 1,-1 5 59,3 8 1,-7-3 0,6 5 0,-1 5 8,-1 4 1,8 3 0,-5-7 0,2 0 12,6 0 1,1-1 0,3 1-1,0 2-65,0 5 1,10-12 0,4 5 0,6-3-213,1 1 1,4 2-1,1-3 1,6-2-367,2-3 567,2-9 0,7 15 0,1-8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8:00.71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458 1437 8357,'-10'-21'-230,"5"1"0,-7 3 161,3 3 0,1-1 250,8-6 1,0 6 0,0 0-182,0-1 1,-2 3-6,-5-1 0,-8 9 0,-11-2-9,-3 4 0,-1 3 0,6 3 1,-2 4-15,-3 8 0,-3 4 0,6 3 0,-3 0 7,2-1 0,3 1 1,4 0-1,3 2 18,3 5 0,9-5 0,-5 5 1,3-5 44,0-2 1,0 0 0,9 0 52,5 0 1,5-3 0,10-5 0,0-6-15,0-6 1,7-2 0,2 0-1,3-2-91,5-6 1,0-4-1,-1-9 1,-1-1-49,1 0 0,3-7 0,1-2 0,-4-1-94,-1 1 1,-8-6 0,4 6 0,-4-3 41,-9-5 0,-1-2 0,-12-2 0,-2-1 116,-2 1 0,-3-1 0,-3 0 0,-2 3-2,-2 5 0,-10-5 0,3 7 0,-3 0 46,2 5 1,-4 0 0,7 5 0,-3 7 230,1 5 1,7 5-241,-8 7 1,10 2-1,-5 5-48,1 8 1,6 7 0,-4 4 0,2 3 40,-2-2 0,5 7 0,-6 2 0,6 3-31,2-3 0,0 5 1,2-5-1,6 6-19,6 1 0,-2 1 1,3-1-1,2-2-146,2-4 0,10 1 1,0-9-1,0-2-80,3-3 1,-8-2-1,5-3 1,-3-4-76,3-8 0,-4 3 317,4-3 0,-5 0 0,-2-7 0</inkml:trace>
  <inkml:trace contextRef="#ctx0" brushRef="#br0" timeOffset="1117">1177 1198 8357,'-10'-22'0,"5"3"0,-7 2 0,0 5 0,0 2 0,4-5 0,-6 8 0,-1 0 0,-6 7 8,-1 0 0,0 10 0,0 4 1,1 6 97,-1 1 1,-7 3 0,0 6 0,2 3-41,3 1 1,5 5-1,2-8 1,5 1 12,2-1 0,3 6 0,7-8-82,0-3 1,2-4 0,5-5 0,8-5-31,4-2 0,10-3 0,3-7 0,-1 0-38,1 0 1,6-2 0,-1-3 0,1-5-71,-1-2 0,4-3 0,-7-6 1,-1-1-73,-4 0 1,0 0 0,-4 1 0,-6-1 82,0 0 1,-9-7-1,-3 0 1,-4 2 32,-3 3 1,0 2-1,-3 1 63,-4-1 1,-5 2-1,-10 6 66,0 7 1,8 4 104,-1 3 0,1 10 1,-5 4 37,4 6 0,5 2 0,10-1 0,0 1-3,0 0 0,0 2 1,0 3-115,0 2 1,8 0 0,1-10-1,3-2 4,5-2 1,3-11 0,4 4 0,2-6-46,4-2 1,1 0 0,-4-2 0,4-6-48,3-6 1,-5-5 0,5-6 0,0-4 27,0-7 0,-8 2 1,3-2-1,-5-3-15,-2-2 0,0-10 0,0 0 0,-3 3 0,-4 2 0,-6-5 0,-6 0 0,2 3 78,2 2 1,-2 5 0,-10 5 0,-5 7 38,-2 4 0,5 6 0,-5 2-11,2 3-125,-7 9 1,15 5-1,-6 17 1,6 7-39,2 5 1,0 7 0,0-4 0,0 4 57,0 10 1,0-2 0,0 9 0,2-2 5,6-1 0,-4 4 0,9-6 1,-1 3-20,0-3 1,2-2 0,8-5-1,0-4-19,0-8 1,-3-5 0,-2-5-48,-3-4 82,1-6 1,-3-11 0,-5-5-44,-4-8 0,-6-4 0,-2-3 0,-4 0-28,-3 1 1,7-1 0,-5 0 0,3 0 31,0 0 0,-1 1 0,8-1 68,0 0 0,0 0 1,3 3-23,4 4 0,-2-2 0,9 8 1,3-1 36,3 0 0,4 3 0,3 5 0,4-3 51,3-2 1,-5-1-1,5 6 1,0-3-4,0-2 1,-8-3-1,3 5 1,-5-2 61,-2 2 0,0-4 30,0 1 0,-10-1-166,-5 1 1,-7 6-1,-7-5 1,-8 7 43,-4 7 0,-5-2 0,-3 9 1,-2 3 59,2 3 1,3 1 0,5 1-1,2 0-53,2 0 0,8 0 1,-5-1-1,2 1-35,6 0 1,1 0 0,3-1-23,0 1 0,3-7 1,4-3-1,7-3-76,6-4 0,4-2 1,3-3-1,4-3-59,3-4 0,0 2 0,4-9 0,-4-3-65,-2-3 0,-3-1 1,-7-1-1,-1 0 143,1 0 0,-3 1 1,-2 1-1,-4 3 116,-4 3 0,1 6 18,-3-6 1,-2 9 0,10-2-45,1 4 0,4 11 1,2 1-1,-1 1-81,1 0 1,10 4 0,4-4 0,7 0-990,8-1 1038,5 8 0,9-5 0,1 10 0</inkml:trace>
  <inkml:trace contextRef="#ctx0" brushRef="#br1" timeOffset="2150">4095 915 11007,'0'-22'-735,"0"0"0,0 0 324,0 1 0,0 6 0,0 1 0,0-3 395,0-3 0,0-1 1,0-1-1,-3 2 89,-4 6 1,2-5-1,-9 4 1,-3-4 4,-3-3 0,-9 3 1,-2 2-1,-3 4 26,-5 4 0,8 2 1,-1 7-1,3 0-49,0 0 0,0 0 0,10 2 0,2 5-156,2 8 1,8 7 0,-5 7 0,2 7 33,5 5 1,3 3-1,2-1 1,2 1 34,6-1 0,-3 8 0,7 2 0,0 0-68,0 1 1,0-3 0,5-8-1,-3 1-76,3-1 0,-5-7 1,1-2-192,-4-2 0,6-3 149,-8-7 1,-2-10 172,-12-5 1,-6-5-1,-8-4 1,-1-5 52,0-8 0,0 3 0,1-2 0,1-3 72,6-3 1,-3-1 0,7-1-1,0 0 121,1 0 0,2 0 0,7 1-108,0-1 0,7 0 1,2 3-1,4 2-21,3 2 1,4 8 0,2-5 0,2 0-14,5 0 0,-3 4 1,11-4-1,-1 0-24,-2 0 1,7 0 0,-7-5 0,2 5-8,1 2 0,-4-4 0,6 4 0,-5 0-28,-3 1 0,-2-6 0,-7 8 44,0 2 1,-7 3 28,-1 2 1,-9 9 0,2 6 0,-4 4 27,-3 3 0,0 0 0,0 0 1,0 2-33,0 5 1,0-5 0,0 5 0,0-2-106,0 2 1,0-12 0,0 4-1,2-1-332,5-1 1,-2-4-167,10-1 1,-8-9 533,7 2 0,-9-4 0,5-3 0</inkml:trace>
  <inkml:trace contextRef="#ctx0" brushRef="#br0" timeOffset="2331">4269 697 8441,'-22'-22'-555,"8"3"1,-1 2-8,-2 2 659,7 11 0,3 1 1,14 13-1,5 2-180,1 5 0,6 2 0,-5 1 0,6-1-90,2 3 1,-8-10 0,1 14 172,2 1 0,2 0 0,3-6 0</inkml:trace>
  <inkml:trace contextRef="#ctx0" brushRef="#br0" timeOffset="2766">4552 893 8427,'-12'-10'-1279,"2"5"1089,10-9 338,0 9 1,0-2-1,0 14 5,0 8 0,0-3 0,3 2 0,1 3-37,4 3 0,6 1 0,-4 1-46,2 0 0,-5-3 0,5-2 0,-2-2 35,-5 2 1,0-5-94,2 2 0,-2-7 1,9 8 0,-6-10 1,6 0-74,3-10 0,-5-7 0,0-10 0,0 0-143,0 0 1,3 1-1,4-1 1,-2 0-17,-2 0 0,-1 1 1,8-1 115,0 0 1,0 7 0,-1 3 37,1 3 1,0 1 0,-3 11 134,-4 4 1,2 5 0,-10 10 0,0 2-43,3 5 1,-8-5 0,6 8 0,-4-3-106,4 0 1,-4 0-1,9-7 1,-1 2-48,0 5 1,2-12 0,8 2 0,0-4 68,0-3 1,7-7 0,2 2 0,1-5 54,-1-2 0,8-19 0,-5-5 0</inkml:trace>
  <inkml:trace contextRef="#ctx0" brushRef="#br0" timeOffset="3200">5510 958 8427,'19'-21'-63,"-4"-1"1,-5 7 0,-10 1 0,0-3-249,0-3 0,-3-1 1,-4 1-1,-8 6 440,-4 7 0,-3 2 1,1 0-1,-1-2 11,0 2 1,-2 10 0,-3 4 0,-2 3-30,2 5 1,6 3-1,4 1 1,5 1-12,2 0 0,-5 0 0,8 0 1,2-1-75,3 1 1,4 0 0,3 0-1,5-1-1,2 1 0,3-7 0,6-3 0,1-3 5,0-4 1,0 5-1,2-3 1,2-2-155,3-2 0,3-13 1,-5-2-1,4-3-110,3 1 1,-8-3 0,4-10 0,-9-2-22,-6 3 1,2-6 0,-8 1 0,1-3 127,0-5 1,-3 5 0,-7-2-1,-2-3 76,-6-2 1,4-3 0,-9 1 0,1 2 159,0 4 0,0-1 0,-5 9 0,5 2 257,2 3 1,3 9 0,5 3-214,-6 3 1,6 4 0,-5 12-65,4 8 1,3 6-1,0 6 1,0 4 6,0 3 1,3 3 0,2 6 0,4 1-111,3-1 1,-4 1 0,6-3 0,1-2-28,-3-3 1,7-7-1,-4 7 1,4-2-83,3-7 0,-8 2 0,1-15 0,2 3-207,2-2 0,3-3 0,0-7-474,-1 2 804,1-9 0,10-20 0,2-12 0</inkml:trace>
  <inkml:trace contextRef="#ctx0" brushRef="#br0" timeOffset="3697">6359 849 7948,'0'-21'-530,"0"6"0,-2 1 0,-3-3 1116,-2-3 1,0-1 0,7-1-597,0 0 1,-8 7 0,-1 3-1,-1 0 61,0 0 1,-7 5 0,3-5 0,-8 2 75,-7 5 0,5 3 1,-8 2-1,3 0-74,0 0 0,0 0 0,7 2 0,1 6-119,-1 6 1,3-2 0,2 3 18,2 2 1,10 2 0,0 3-66,10 0 1,0-8 0,10 1-1,2 2 78,2 2 0,3 0 0,2-2 0,3-2 28,2 2 1,0-5-1,-8 2 1,4 1 17,4-3 0,-5 7 0,5-4 57,-5 4 0,-5-4 1,-4-1 76,-8 3 0,-4-5 0,-6 0-70,-4-2 1,-12-3 0,-13-7 0,1 0-82,-1 0 1,-4 0 0,7 0 0,2 0-428,3 0 0,2 0 1,3-2-1069,4-5 1500,6-6 0,18-8 0,3-1 0</inkml:trace>
  <inkml:trace contextRef="#ctx0" brushRef="#br0" timeOffset="3997">7056 479 8316,'-22'-22'-10,"-2"-2"1,-2 0-1,-3 0-2,2 5 0,10 11 0,2 1 58,-1 5 15,6 2 0,0 9 0,10 6 0,-2 7 34,-5 7 1,4-3 0,-4 10-1,4 3-64,3 2 0,0 3 0,0-1 1,0 1-108,0 0 1,0 2 0,3 2 0,2 3-107,2-3 1,7-9 0,-4-3-1,0 0-262,-1-2 0,1-2 0,-5-10-343,2-1 787,1-9 0,-18-2 0,-2-10 0</inkml:trace>
  <inkml:trace contextRef="#ctx0" brushRef="#br0" timeOffset="4763">6730 828 8316,'-10'-12'-123,"5"-1"326,-9 6 1,9 2-363,-3-9 1,6 7 0,4-6 172,6 4 1,4-1-1,10 5 1,-1-2 100,1 2 0,0 0 0,2 1 0,3-4-76,2 3 1,2 1 0,-2-1 0,5-5-16,0-2 1,5 5-1,-8-5 1,1-1-66,-1 1 0,5-2 0,-7-5 1,-2 2-22,-3 2 1,-2 1 0,0-8 0,-3 0-17,-4 0 0,-3 0 1,-7 1 28,2-1 1,0 0-1,-7 0 34,0 1 0,0 6 0,-2 3-69,-6 2 1,6 5 92,-5 13 0,2 4 0,0 10 1,-2-1 98,2 1 0,2 2 0,3 3 0,-2 4-19,-5 3 1,4 3 0,-4 6-1,5-2 6,2-4 1,0 4 0,0-5 0,0 3-40,0-3 1,0-2 0,0-8-1,2 1 37,5-8 1,-4 3-1,6-10-7,1 0 1,-5-2-73,10-10 1,-3-2-1,5-6 1,-5-6-124,-3-5 0,8-3 0,-5 0 1,3 0-91,-1 0 0,-1 1 0,3-1 0,-1 0-66,2 0 1,-5 8 98,3-1 1,-1 3 155,8-2 1,-10 6 0,-5 16 165,-4 6 1,-3 6 0,2 1 0,3 1 13,2 0 0,0 0 0,-4-1-38,4 1 1,3 0 0,7-3 0,-3-4-44,3-8 0,-5-4 0,3-3 1,2 0-155,2 0 0,10-3 0,0-4 0,-2-8-63,-3-4 0,-2-3 1,-1 0-1,-1 1 76,-6-1 0,3-7 0,-7 0 0,0 2 42,-1 3 0,-1 2 1,-8 0-1,0 1 140,0-1 0,0 7-13,0 1 0,-8 11 1,1 3-65,2 13 0,3 6 1,2 3-1,0-1-34,0 1 0,0 0 1,0 0-1,0 0-128,0-1 1,9 1 0,6 0 0,4 0-221,3-1 0,-5 1 0,2-2 0,6-4-9,-1-1 1,7-10 0,1 2 0,2-4 337,4-3 0,3 0 0,3 0 0</inkml:trace>
  <inkml:trace contextRef="#ctx0" brushRef="#br0" timeOffset="5799">8755 545 8316,'-15'-22'-126,"1"0"1,6 0 0,-6 3 417,-3 4 0,5-2-121,-3 10 1,11 2-134,-4 13 1,6 4 0,2 9 83,0 1 0,0 0 0,0 2 1,2 3-81,6 2 0,-6 2 0,5-4 0,-4 2 41,-3-2 0,2-3 0,3 0-44,2 5 1,0 2-1,-4 3 349,4-12-230,-4 0-268,6-20 0,-9-2 0,0-14 0,0-6 28,0-1 0,0-1 1,0-2-1,0-3-138,0-2 1,3 0 0,1 5-1,6-3 27,2-2 0,-5 0 1,8 7-1,2 1 129,2-1 1,3 7-1,0 3 1,0 0 36,-1 0 0,1 7 1,0-2 89,0 4 0,-3 13 1,-2 5-1,-5 4 169,-2 3 1,4 0 0,-6 2 0,-4 2-64,-1 3 1,-3 0 0,0-7 0,0 0 68,0 0 0,0 0 52,0-1 1,-3-1-23,-4-6 1,5-7-389,-6-14 1,6-5 0,2-10-73,0 1 0,7-1 1,3 0-1,2 0 8,5 0 0,2-7 1,3 0-1,0 3-1,0 2 1,7 2 0,0 0 0,-3 3 66,-1 4 1,-11-2-1,1 10 1,2 2 330,2 3 1,3 2 0,-3 2-70,-4 5 1,-3-2 0,-7 10 0,2 2-23,-2 2 0,-3 3 1,-2 2-1,2 0-162,6-2 1,-6 5-1,5-13 1,-4 5-227,-3 3 0,7-7 0,3-1-147,2 3 0,-5-7 0,8-3 49,2-4 0,2-3 0,3 0 163,-1 0 1,9-3 0,-1-4 0,-3-5 196,-2 0 1,-2-8 0,0 6 0,-3-6 26,-4-1 1,2-8-1,-8 0 1,1 2 51,0 3 0,4 2 0,-6 0 471,-4 0 1,-1 8-194,-3-1 0,-10 11 1,-4-1-192,-6 10 1,1-1-1,2 13 1,2 5-17,-2 5 1,5 2 0,0-7 0,0-1-56,0 1 0,7 0 1,-2 0-1,5-1-20,2 1 1,0 0 0,0 0 0,2-3-57,5-4 0,-2 2 0,10-10 1,2 0 8,2 3 1,5-8-1,3 5 1,4-7-83,3-7 0,-5 2 0,5-9 0,-3-3-62,-4-2 0,-3-3 1,-2 0-1,0 0 98,0 0 1,-8-2-1,-2-2 1,-2-3 10,-5 2 0,-3 0 0,-4 1 0,-6-3 42,-6 2 1,-5 3 0,-6 5 0,-1 2 80,-3 2 0,0 10 0,7-2 1,0 5-199,0 2 0,1 0 1,1 2-1,3 5-206,3 8 1,2 4 0,-3 5-1,5 3 38,1 2 0,6 10 0,-4-5 0,5 2-72,2 0 0,7-2 0,3 2 0,2-7 326,5-4 0,2-4 0,3 1 0,9 0 0,3 0 0</inkml:trace>
  <inkml:trace contextRef="#ctx0" brushRef="#br0" timeOffset="6532">10388 588 8316,'12'-29'-429,"-5"0"0,-4 2 567,-3 3 1,0 2 0,0 1 133,0-1 0,0 0-56,0 0 1,-10 10-1,-4 5-107,-6 5 0,6 2 0,-1 0 0,-2 2-40,-2 5 1,4 5 0,1 10 1,-3 0 0,5 7 0,0 0-37,2-2 1,3-3-1,7-2 1,0-1 21,0 1 0,2 0 1,3 0-43,2-1 0,3-6 0,-3-3-12,8-2 1,4 4-1,3-6 1,0-4-71,-1-1 0,1-3 0,-2-3 0,-4-4 5,-1-7 1,0 1 0,4-3 0,-2-6-13,-3-5 0,-6-4 0,4 4 0,-3-4 32,-4-3 0,5 0 0,-3-5 0,-2 3 30,-3-3 1,-2-2-1,0-3 1,0 1 25,0-1 0,-7 8 0,0 2 0,2 3 49,3 4 0,-1 5-71,-4 8 6,5 4 1,-8 20 0,10 4-1,0 6 77,0 1 0,0 11 0,0 2 0,0 2-3,0 0 1,0-2-1,0 5 1,0-5-13,0-3 0,2 6 1,3-8-1,5 0 44,2 2 1,2-7 0,8 5-44,0-4 0,0-6 0,0-2 0,-1-5 0,1-2 1,0-3 0,0-7 0,-1 0-17,1 0 1,0 0 0,0-3-26,-1-4 0,6-5 1,-3-7-1,-4 2-46,-1 2 0,-7 1 1,3-8-1,-1 0-79,-2 0 0,5 1 0,-7-1 0,0-2 20,-1-5 1,1 2 0,-5-7 0,2 3 78,-2 4 1,-3 3 0,-4 2 0,-3 0 91,-2 1 1,-8 6-1,6 3 126,-4 2 1,-1 3-1,-8 9-136,0 6 0,8 4 0,2 10 1,0-1-42,0 1 0,7 0 1,-3 2-1,6 3-25,2 2 1,0 2-1,2-4 1,3 2-100,3-3 1,9-1 0,-1-4 0,9 1-288,4 0 0,9 0 0,-1 0 0,4-1-1353,2 1 1730,1 0 0,9 0 0,3-1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4:37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197 369 8075,'0'-10'569,"0"10"0,0 17 1,0 14-331,0 3 1,0 2 0,0 8 0,0 2-101,0 5 1,0-3 0,0 10 0,-3 3-274,-4 2 0,5-5 0,-8-3 1,3-4-154,0-10 0,-1 0 1,6-14-1,-3-5-927,-2-5 618,0-12 0,9-5 1,3-17 595,2-10 0,10-7 0,-5-9 0</inkml:trace>
  <inkml:trace contextRef="#ctx0" brushRef="#br0" timeOffset="250">1 369 8021,'0'-22'-245,"0"7"1,2 1 725,6-3 1,6 5 0,15-3-1,7-2-200,6-2 0,4-3 0,2 0 1,5 3-173,3 5 1,2-6 0,5 8 0,-3-2-184,-2-1 0,-9 10 0,2-2 1,-8 2-320,-7-2 1,3 4 0,-10-4-637,-2 5 0,-5 11 332,-8 6 0,-7 4 697,-14 3 0,-15 10 0,-12 1 0</inkml:trace>
  <inkml:trace contextRef="#ctx0" brushRef="#br0" timeOffset="483">153 695 8287,'22'12'827,"0"-4"-692,0-6 1,9-9 0,5-3 0,6-2 35,1-5 1,3-2-1,2-3 1,6 0-185,1 0 1,-9 8-1,0 2 1,-9 2-744,-6 5 0,-9 3 228,-8 2 0,-9 10 0,0 4 0,-10 5 528,-9 3 0,-6 19 0,-1 5 0</inkml:trace>
  <inkml:trace contextRef="#ctx0" brushRef="#br0" timeOffset="669">197 1218 8021,'-22'22'0,"0"-1"-8,1 1 0,6-10 0,3-2 216,2 0 0,5-8 0,13 5-108,6-4 0,6-3 0,1-3 0,1-1-85,0-4 1,2-9-1,3 5 1,2-2-60,-3-1 1,6 1 0,-1-6-1,1 3-170,-1 3 0,5 2 0,-4-5 0,2 2-319,5-2 0,-1-2 533,-1-3 0,13-9 0,-4-3 0</inkml:trace>
  <inkml:trace contextRef="#ctx0" brushRef="#br0" timeOffset="1100">1307 673 8021,'0'-21'95,"0"-1"1,0 0-1,0 0 1,-2 1 301,-5-1 1,4 7 0,-6 1-165,-1-3 0,-2 5 1,-12 0-193,-5 2 0,5 3 0,-6 7 1,4 2-9,-3 5 1,2 5 0,-7 10 0,3 0-130,4 0 0,3 0 1,2-1 5,1 1 0,8 0 0,6 0-56,5-1 0,4 1 0,5-2 100,8-6 1,-1-2-1,8-7 70,10 2 1,-3 8 0,0-5-1,-3-1 99,3 1 0,-4 4 0,6-4 1,-2 0 102,0-1 1,0 8 0,-7-2-77,0 4 0,-10 3 0,-5 0 0,-5 0-62,-2-1 0,-2 4 0,-8 1 0,-9 3-23,-8-2 0,-9-3 1,5-5-1,-3-2-60,-5-2 1,5-3 0,0 2 0,0-4-256,1 0 1,6-8 0,-2 5 0,7-7-293,8-7 0,4 2 0,10-12 0,0-4 44,0-6 1,2-12-1,8 3 1,9-5 497,8-3 0,2-9 0,3-3 0,1-9 0</inkml:trace>
  <inkml:trace contextRef="#ctx0" brushRef="#br0" timeOffset="1583">1482 216 8021,'12'-22'0,"-3"8"0,-6 2 0,2 0 701,2 0-546,0 7 1,-7-3-1,0 18 1,0 12 0,0 12 1,-7 0-1,0 4 1,-1 6-3,-1 4 1,4 10 0,-7-7-1,2 0-141,5 2 1,0 1-1,1 6 1,-4-2-147,4 3 1,1-8 0,3-5-1,0-7-232,0-4 1,0-8 0,0 5-478,0-3 414,-10-2 1,8-19 329,-5-10 1,4-3-1,6-14 1,2-4 102,2-6 1,7-2-1,-4 7 1,0 0 34,-1 1 1,8-1 0,-2 0 0,2 0 112,-3 0 1,6 3-1,-6 2 1,6 3 18,1-3 0,-6-3 0,-1-1 0,3 1 26,3 6 1,-1-6-1,-2 6 1,-3-3-70,3 2 0,0-4 0,0 5 0,-2-3-23,2 2 1,-5-2-36,2 10 0,-9 2 35,2 12 0,-4 5 0,-3 10 0,0 2-41,0 5 0,0-2 0,0 9 1,0 3-24,0 2 0,0-5 0,0-2 0,0 0-115,0 0 1,0-7 0,0 4 0,0-2-250,0 0 1,0-7 0,0-8 0,2 1-191,6-3 0,-4-2 1,11-10-1,-1-3-182,-1-4 0,6-7 694,-5-15 0,6-5 0,2-10 0</inkml:trace>
  <inkml:trace contextRef="#ctx0" brushRef="#br0" timeOffset="1717">1874 347 8021,'-32'-12'-38,"8"-5"0,-5 7 0,5 0 155,2 1 325,0-8 0,13 14-1379,9-4 937,9 5 0,23 2 0,2 0 0</inkml:trace>
  <inkml:trace contextRef="#ctx0" brushRef="#br0" timeOffset="3616">2222 586 8103,'0'-21'29,"0"-1"0,0 0 476,0 0 0,-2 0 1174,-6 1-645,-4-1-798,0 10 1,3 12 0,9 14 0,0 6-105,0 1 0,0 4 1,0 1-1,2 6-147,5 2 1,-4-5 0,4 7 0,-5 0-19,-2-2 1,0 7-1,0-7 1,0 2-77,0 1 0,0-11 1,0 6-1,0-3-93,0 0 0,0-7 0,0-8-367,0 3 502,0-7 1,8-10 0,-1-15 0,-2-4-45,-3-3 0,1-9 1,1-6-1,4-4-129,-4-2 0,6-1 1,0 3-1,-1 2 107,1 3 0,5 2 0,-6-5 0,1 6 138,0 1 1,7 3 0,-3 7-15,6 0 1,1 3 0,1 5 0,0 6 87,0 6 1,-8 2 0,1 2 0,2 6 20,2 6 0,-5 1 1,-1 4-1,-4 5 97,-4 0 1,-2 3 0,-1 0 0,3 2-58,2-3 1,0 6 0,-7-3 0,0-3 9,0-1 1,-2-6-1,-3-2-38,-2-3 1,-3-1-200,3 1-14,4-4 1,-6-20 0,9-4-1,2-6-27,5-2 0,3-2 0,7-2 0,-2-6-99,1-2 0,4 5 0,2-5 0,-1 3 49,1 4 1,0 3 0,0 2 225,0 0 0,-8 8 1,1 2-4,1 2 1,-3 5-1,-1 13 1,0 6 13,0 5 0,-7 6 0,2 1 0,-5 3-23,-2-2 1,0 7 0,3 0 0,2 0-189,2-5 1,0 2-1,-7 1 1,3-1-464,4 0 1,-2-2-1,9-7 262,3 0 0,5-7 0,5-3 0,4-3 353,3-4 0,-5-10 0,5-4 0,0-3-63,0-5 0,-5-5 0,4-5 1,-1-2 4,-6 3 0,-4-1 0,-5 0 0,-5-2 129,-2 3 1,0-6-1,-6 3 1,4 3 257,-3 1 1,-3-4 0,-4 0-126,-6 3 1,-1 1-1,-8 6 1,2 5 93,-2 6 1,5 6 0,-2 2-1,-3 0 130,-3 0 1,-1 10 0,-1 4 0,0 8-377,0 7 1,0-2-1,1 6 1,1 1 32,6 0 1,-6 0 0,8 2-1,0-4-11,5-1 0,5-4 0,2 7 0,0-3-108,0-4 0,0-10 1,2-3-1,5 1 2,8-3 0,4-2 0,3-10 0,0 0-161,-1 0 0,1-3 0,0-4 0,0-8-96,0-4 1,-1-3 0,1 0 0,0 1-18,0-1 1,-3-7 0,-2 0 0,-3 2-161,3 3 1,-4 2-1,1 0 121,3 1 0,-5 9 424,3 4 1,-11 8 0,4 10 0,-6 9 221,-2 8 0,0 2 0,-2-5 0,-3 3-54,-2 2 0,-1 2 0,8-4 0,0 2-37,0-2 1,3-10 0,4-5 0,8 0-140,4 0 0,-2-7 0,2 2 0,5-5-130,1-2 0,-1-9 0,0-6 0,3-4-43,2-3 1,0-7-1,-8-2 1,1-3 72,0-5 1,0-2 0,-3-3-1,-2 1-22,-2-1 0,-8-7 0,5-2 0,-2 0 15,-6 0 0,-1-5 0,-3 7 0,0 0 22,0-2 1,-7 14-1,-3-2 1,0 7 45,1 7 0,-6 10 0,5 5 51,-2 3 0,7 4 0,-2 12 44,5 8 0,2 6 1,0 8-1,0 8 228,0 4 1,0 5 0,0 5 0,0 4-104,0 1 0,0 7 0,0-5 0,0 5-209,0 2 0,0-2 1,2-2-1,3-6-191,2-2 0,1-4 0,-8-10 1,0-6-110,0-1 1,0-10-1,0-8-736,0 3 716,0-7 1,0-10 0,0-15 127,0-4 0,0-3 1,2 0-1,3 1 41,2-1 1,10 0 0,-5 0 0,3 0 150,-1 1 0,-7-1 0,8 0 0,-1 0-13,-1 1 1,6 1 0,-5 3 0,6 3 85,2-3 1,-8-3 0,1-1 0,2-1 27,2 0 0,3-2 1,-1-3-1,1-2 4,0 3 1,-8 9 0,1 2-1,2-2 105,2-2 1,-4 7-20,-1 5 0,-9 7-81,2 7 1,-4 5-1,-3 12 1,0 3 23,0 2 0,0 10 1,0-6-1,0 4-111,0-1 0,0-7 0,0 7 0,0 1-118,0-4 1,0 6 0,0-10-1,0-2-592,0-3 1,0-2-460,0 0 0,0-13 565,0-9 0,0-9 1,2-16-1,3-1 538,2-3 0,8-10 0,-8 3 0,-2-5 0,7-13 0,0-1 0</inkml:trace>
  <inkml:trace contextRef="#ctx0" brushRef="#br0" timeOffset="3766">4291 238 8059,'-15'-22'36,"1"0"0,7 3 0,-6 2 0,1 5 435,0 2 1,5-4-402,-8 7 1,11 2 0,-4 12-128,6 7 0,4 13 1,3 5-1,5 1-156,2 6 0,-5 2 0,8 3 1,2-1-108,2 1 0,3-3 1,0-2 319,-1-3 0,11 0 0,2 8 0</inkml:trace>
  <inkml:trace contextRef="#ctx0" brushRef="#br0" timeOffset="4184">4726 565 8045,'0'-22'114,"0"7"1,0 1 341,0-3 1,-9 0-259,-6 2 1,3 6 0,-2 9-1,-3 2 33,-3 5 0,6 8 0,-1 12 1,-2 4 29,-2 3 0,0 2 1,2 8-1,5-1-49,2 1 1,3-1 0,7 1 0,0-1-101,0 1 1,2-8-1,8-2 1,9-2-162,8-6 1,4-4 0,-2-5 0,5-5-62,0-2 1,7-5 0,-7-13 0,2-6-81,1-6 1,-8-11 0,4-3 0,-1-5-17,-6-4 0,-4 11 1,-5-11-1,-5-1 11,-2-4 0,-3 2 1,-7-5-1,-2 5 131,-5 3 1,-8 9-1,-12 5 1,-4 4 116,-3 4 1,-2 1-1,-8 6 1,3 7 281,5 4 0,-5 10 0,7 3 0,0 2-99,5 5 1,5 2-1,2 3 1,3 0-237,4 0 1,3 0-1,7-1 1,-2 4-60,2 4 1,5-5 0,5 7 0,5-2-330,2 0 1,2 0 0,8-9 0,2-3-573,5-3 1,-2-2-1,7 3 1,0-8 959,-1-5 0,-4-2 0,8 0 0,-1-9 0,8-3 0</inkml:trace>
  <inkml:trace contextRef="#ctx0" brushRef="#br0" timeOffset="4616">5053 630 8045,'15'-22'-33,"-1"0"0,-2 1 0,3-1 156,-8 0 0,-5 0 725,-2 0-420,0 1 0,3 9-100,4 4 0,-5 16 0,6 6 0,-6 5-8,-2 3 0,0 0 0,0 2 0,0 3-61,0 2 0,0 10 1,0-6-1,0 1-30,0-5 0,-7 3 0,0-3 0,2-2 36,2-3 0,3-3-268,0 1-120,0 0 0,0-12 0,3-8-29,4-7 0,5-19 1,7 2-1,1-4-140,2-6 0,-5-2 0,12-9 1,-5-1 4,-2 1 1,7-1-1,2 3 1,1 2 210,-1 3 1,0 2 0,-4-2 0,4 7 120,3 5 0,-5 9 1,5 3-1,-2 2 92,-6 5 1,-4 5-1,-5 8 1,-2 6 273,2 6 0,-8 11 1,-2 5-1,-4 5 49,-3 3 1,0 2 0,0 2 0,0 3-133,0-2 0,7 4 1,0-2-1,-2-3-189,-2-2 1,4-10 0,3-2-1,2-2-497,5-6 1,2-9 0,5-5 0,3-2-661,2-5 1,12-3 0,3-7 0,11-7 1017,8-9 0,12-16 0,3 3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4:34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303 306 8035,'0'-22'-432,"-9"0"0,-6 3 0,-4 2 1333,-3 2 1,0 3 0,0-2-288,1 7 1,9 2-368,4-3 1,6 8-66,2 0 0,0 3 0,0 11 1,2 3-91,6 3 1,-4 4-1,8 3 1,-2 4-105,-5 3 1,0 2 0,0 10 0,2 3-21,-2 1 1,-3 18 0,-2-3 0,0 3-80,0 0 1,-2-3-1,-3 1 1,-2-4-30,2-3 0,-5-6 0,3-12 0,2-2-105,3-3 0,-6-9 1,1 2-1,2-5-839,3-2 227,2-10 1,0-5-390,0-14 1246,0-5 0,10-20 0,2-2 0</inkml:trace>
  <inkml:trace contextRef="#ctx0" brushRef="#br0" timeOffset="700">260 240 8032,'0'-21'70,"0"6"0,0 1 106,0-3 1,0-3 0,2 1-120,5 5 0,-2-3 1,10 7-1,2 0-4,2 1 1,-2-1-1,2 5 1,6-2 60,-1 2 0,2-5 0,1 3 0,2 2-88,-2 3 0,7-6 0,-1 1 0,4 2-39,-1 3 0,-7 2 0,5 0 0,-3 0-28,-4 0 0,-3 0 1,-2 2-1,-3 6 32,-4 6 1,-6 6-1,-9 1 1,-2 3 8,-5 6 1,-13 3 0,-11 11 0,-5-1-18,-10 1 1,0 7-1,-12 0 1,-3-3 60,-2-2 1,5-2-1,3-3 1,-1-3-26,0-1 0,8-3 0,-3 2 0,8-7-8,6-5 0,1-9 0,12-3 0,7 0-65,5 0 1,7-7-3,12 2 1,12-5-1,11-2 1,-1 0 39,2 0 0,3-7 0,9-2 1,1-4 5,0-4 1,-1 5-1,1 0 1,2 0 16,4 0 0,-4 7 1,5-2-1,-5 2 5,-2-2 1,-1 4-1,-2-4 1,-2 5 47,-3 2 0,-7 7 0,5 3 0,-2 2 31,-6 5 0,-1 5 1,-6 4-1,-5 6-16,-6 1 0,-6-3 0,-2 6 1,-2 3 24,-6 2 0,-6-5 0,-13-2 0,-4 0 18,-3 0 0,-2-8 0,-8 3 1,1-5-17,-1-2 0,-2 0 0,-2 0 0,-3 0-59,2-1 0,4-9 0,3-4 0,4-6-204,1-2 0,11 0 0,-1-2 0,8-3-284,4-2 0,10-18 0,-2 4 0,5-6-132,2-4 0,0 6 1,2-4-1,5 3 270,8-3 0,4 12 1,6-5-1,1 3 307,3-1 0,10-2 0,-5 1 0</inkml:trace>
  <inkml:trace contextRef="#ctx0" brushRef="#br0" timeOffset="1517">1414 785 8032,'12'-10'-271,"-5"-4"1,-4 2 0,-3-3 610,0-2 1,0-2 0,0-3-136,0 0 1,0 0 0,0 1 0,-3 1-66,-4 6 0,2-3 0,-9 10-90,-3 2 1,-3 2 0,-1 6 0,-4 4-16,-4 8 1,5 11-1,-7 6 1,2 2 23,0 4 0,0 3 0,7 5 0,0 3 46,0 2 1,3-1 0,4-6-1,8-3-38,5-5 1,2 5 0,0-7 0,2 0-54,5-5 0,5-12 1,13-5-1,1-2-5,3-5 1,3-3 0,-6-2 0,3-2-109,-2-5 0,5-6 0,-1-8 0,0-4-126,1-4 1,4 3 0,-7-8 0,-2 0 1,-3 0 0,-2 0 0,0-4 0,-1 1 24,1-1 0,-10 4 0,-5-3 0,-4 1 81,-3 2 0,0 3 1,0 9-1,0 0 54,0 0 1,-10 10 157,-4 5 0,2 5 1,0 4-1,2 5-32,5 8 1,3 4 0,-1 5 79,-4 5 0,4-4 0,-4 4 1,5-5 37,2-2 1,2 2 0,3 2 0,5 4-95,2-4 1,-5 6 0,5-3 0,0 0-53,0 2 0,3-7 1,7 5-1,-3-4-25,-4-4 1,6-6-1,-1-3 1,6-2-75,1-6 1,-3-1-1,-2-3 1,2-3-86,5-4 0,-5-5 0,5-10 0,-4-2-8,-4-5 1,1 2 0,-3-6 0,-2 1 95,-2 6 1,-8-6-1,5 3 1,-2 0 31,-5-2 0,4-1 0,-1-7 1,-3 6 48,-3 1 1,-2-4-1,0 7 1,0 2 171,0 3 0,-7 2 210,-1 0-311,-8 10 0,13 5 0,-4 14 19,4 8 0,3 4 1,0 5-1,0 3 77,0 2 1,0 2 0,0-4 0,0 5-84,0 1 1,3-4-1,2 5 1,2 0-54,-2 0 1,4-5 0,-1 5 0,-1 0-117,3 0 1,-6-8 0,11 3 0,0-4-255,-3-4 1,7-1 0,-4-3 0,4-5-116,3-3 1,-1-1 0,1-8 0,0-3 112,0-4 1,7-5 0,0-12-1,-3-3 322,-1-2 0,-4-10 0,1 3 0,0-5 0,0-3 0,-10 1 0,17-10 0,-5-3 0</inkml:trace>
  <inkml:trace contextRef="#ctx0" brushRef="#br0" timeOffset="1734">2546 632 8032,'10'-21'-1765,"-5"-1"2396,9 0 0,-11 3-343,-3 4 0,0 15 0,-10 15 0,0 7-26,-4 7 1,2 4 0,-3 11-1,-2 2-11,-2 5 0,-3 4 0,3 11 1,-1-1-38,-1 0 0,11 8 0,-14 2 0,0 5-114,-3 9 1,-2 1 0,18-41 0,0 1-1,-11 45-226,1-11 1,6-9 0,3-17 0,2-9-458,6-11 0,1-6-172,3-10 1,3-13 308,4-9 0,-2-9 0,9-13 0,3-2-660,2-5 1106,-6-5 0,16-20 0,-5-1 0</inkml:trace>
  <inkml:trace contextRef="#ctx0" brushRef="#br0" timeOffset="2100">2481 1308 8032,'10'-22'-579,"-6"7"580,11 1 1,-8 6-1,8-4 1,-1 0 415,-2 0 0,8 5 0,-6-5 0,6 0-165,1 0 1,8 0 0,0-5 0,-2 2-68,-3-2 0,0-2 0,3-3 0,2 0-131,-2 0 1,4-9 0,-2-3 0,0-2-128,3 0 0,-8 6 1,3-3-1,-8-1 36,-5 0 1,-2 5 0,3-5 0,-8 3-95,-4 4 0,-3 10 1,-3 2-1,-4 1 119,-8 2 0,-4 2 0,-3 10 1,1 3 99,-1 4 1,2 5 0,4 10 0,1-1 62,-2 1 1,0 2-1,0 3 1,5 5-63,2 1 0,3-6 1,7 4-1,0-2-173,0 1 1,0 1 0,0-4 0,3 2-314,4-3 0,7-2 0,13-2 1,4-2-91,3-6 0,-5 3 1,8-10-1,1-2 123,3-2 1,10-3 0,0 0-1,-3-3 364,-2-4 0,-2-15 0,0-12 0</inkml:trace>
  <inkml:trace contextRef="#ctx0" brushRef="#br0" timeOffset="2433">3570 828 8032,'22'-36'0,"-1"2"0,1 0-440,0 1 0,-3 4 0,-2-8 0,-5-1 545,-2-4 1,4 8 0,-6 5 0,-3 5 534,-3 2 1,-4 3-320,-6 5 1,-4 4 0,-10 10-1,-2 2-75,-5 6 0,5 4 0,-7 9 0,2 1-30,-1 0 0,1 0 1,8 0-1,-1-1-103,0 1 0,8 0 0,1 0-186,4-1 0,2 1 0,7 0-6,0 0 1,9-8-1,8 1 1,7-1 94,5-2 0,8 5 0,-6-7 0,3 0 30,5-1 1,2 6 0,0-5 0,-2 2 65,-3 5 0,-2-8 0,5 1 0,-6-3-82,-1 1 0,-10 6 0,-10-4 21,-3 2 1,-4 2 0,-12 6 0,-10-3-54,-9-3 0,-8 1 0,-12 4 0,-3-4-166,-2-8 0,1 2 1,6-1-1,3-3-231,5-3 1,4-2 0,13-2 0,4-6 398,8-6 0,14-15 0,5-5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4:49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501 1089 6850,'-12'-22'423,"-5"8"1,8 2 0,-1 0-138,0 0 1,1-3-1,4-7 1,-5 1-168,-2-1 0,5 0 1,-5-2-1,0-3-98,-1-2 0,6 0 1,-7 7-1,-3 3-53,-3 4 1,-1-1-1,-1 8 1,0 3 24,0 3 1,-7 4 0,0 8-1,3 9 7,1 8 0,4 12 0,-1-3 0,3 5 94,4 3 1,3 7 0,7-1-1,-2-1 7,2-3 1,3 5 0,2-1 0,2-4 45,5-7 1,5-7 0,10-11-1,0-1-55,0-6 0,-1-4 0,4-13 1,1-4-5,3-7 0,10-8 1,-5-7-1,0-7-169,-5-6 0,2-4 0,1-4 0,-1-6-215,1 0 0,-3-7 0,-8 5 0,1-5-22,0-2 1,-8-7 0,-1-1 0,-4 3 65,-4 2 0,-2 5 0,-3 3 0,0 2 126,0-3 0,-8 15 0,-1 5 0,-1 7 144,0 7 0,-7 13 105,3 7 0,4 7 0,3 7 0,2 10 101,-2 9 1,4 6 0,-4 9-1,5 0 53,2 5 0,0 5 0,0-3 0,0 6-130,0 1 1,0-4-1,0 7 1,0 0-89,0-2 0,2 7 0,3-8 0,5 1-39,2-5 0,-5 2 1,7-4-1,1-8-100,-3-10 1,7-7-1,-6-2 1,1-3 27,1-4 1,-1-5 0,8-13 0,0-4 14,-1-8 0,1-4 0,0-5 0,0-5 1,-1-7 0,1 2 0,0-5 1,0-2-70,0 0 0,-1-8 0,1 13 0,-2-5-67,-6-3 0,3-6 1,-10 1-1,-2 6 32,-3 4 1,-2 12 0,0-2 0,0 5 127,0 2 1,-9 10 0,-6 7 59,-4 10 0,4 7 0,1 12 0,-1 5 253,3 8 1,-7 11-1,7 3 1,-3-3-26,1-2 0,9-2 0,-2-1 1,4 1-194,3 0 1,0-1 0,0-2 0,0-4-206,0-8 0,10-5 0,7-2 0,7-3-300,5-5 1,3-4-1,-3-10 1,7-2-167,5-6 1,-5-4-1,1-9 1,-1-4 587,-2-4 0,7-5 0,-7-9 0,9-1 0</inkml:trace>
  <inkml:trace contextRef="#ctx0" brushRef="#br0" timeOffset="950">1307 545 8113,'-2'-15'192,"-6"1"0,4 9 115,-11-2 0,10 7 0,-2 7-5,5 7 0,2 6 1,0 4-1,0 5-80,0 7 0,0-2 1,0 2-1,0 3-74,0 2 1,0 5 0,0 3 0,0 2-100,0-3 1,2-5 0,3-6 0,2-8-175,-2-5 0,-3-2-28,-2 0 1,3-10-34,4-5 0,-2-22 1,7-9-1,0-5-1,0-2 0,0-15 1,5 2-1,-2-2-79,2 0 0,2 0 0,3-2 0,0-3 178,-1 3 0,1 4 1,0 5-1,0 5 110,-1 3 0,1 4 1,-2 10-1,-3 5 89,-3 3 0,1 1 0,4 11-41,-5 4 0,-4 8 1,-10 11-1,3 6 33,4 2 0,-5 2 0,5 7 0,-4 1-227,-3 0 0,0-3 0,2-3 0,3-1-226,2 1 0,10-6 1,-2-3-1,4-7-58,3-8 1,9-4-1,3-10 1,3-3 407,-1-4 0,0-7 0,8-13 0,-3-4 0,-5-3 0,-4-3 0,-11-6 0,1-1-35,0 1 1,-3-1 0,-4 3 0,-5 2-4,-1 3 0,-6 2 1,1-5-1,-6 6 293,-5 1 1,-10 6-1,5 9 1,-3 5 283,1 2 1,-1 3 0,-7 7-322,1 0 0,-1 2 1,0 5-1,0 8-105,1 4 1,6 0-1,3-2 1,0-2-37,0 2 1,7 2 0,-2 3 0,4 0-115,3 0 0,0-1 0,3 1 51,4 0 1,5-3 0,10-2 0,0-2 54,-1 2 1,11-5 0,2 0 0,2 0 2,0 0 0,-2-5 1,5 5-1,-5 0 27,-3 1 1,5 1-1,-7 8-33,-2 0 0,-12-1 0,-8 1 0,-7 0-28,-7 0 0,-8 7 0,-14 0 1,-7-3 8,-5-1 0,-3-4 1,1-1-1,-1-3-38,0-3 1,1-9 0,2 2 0,4-4-299,8-3 1,8-10 0,6-4 0,8-8-250,4-7 0,3 2 0,3-7 1,4 0 48,8 1 0,4 3 1,5-3-1,3-1 489,2 0 0,10 5 0,-6-5 0,4 0 0,-1 0 0,0 8 0,5-6 0,-2 3-69,-3 0 1,-7-7 0,5 7 0,-2 2 112,-6 3 1,-9 2 1042,-2 0-670,-1 1 0,-2 18 0,-4 10 1,-6 10 24,-2 5 1,0 0 0,0 2 0,0 3-234,0 2 0,0 9 0,0-4 0,0 3-133,0-1 0,0 0 1,0 5-1,0-2-114,0-3 0,0-9 0,0 2 0,0-2-491,0 2 1,0-12 0,3 2 0,1-5-334,4-1 0,1-9 0,-1 4 862,6-6 0,5-12 0,3-2 0</inkml:trace>
  <inkml:trace contextRef="#ctx0" brushRef="#br0" timeOffset="1116">2592 22 8113,'-24'-7'-99,"-3"0"1,-2 2-184,2 2 1,11 3 0,3 3 584,4 4 1,4 5 0,12 10-502,8 0 0,4-1 0,5 1 0,3 0 198,2 0 0,19 0 0,-2-1 0</inkml:trace>
  <inkml:trace contextRef="#ctx0" brushRef="#br0" timeOffset="1333">3049 22 8096,'-22'0'17,"1"0"0,-1 3 187,0 4 1,3 5 0,2 10 0,5-1 61,2 1 1,3 10 0,7 4 0,0 5-54,0 3 1,2-1-1,5 3 1,6 5-85,-1 7 0,7-2 0,-7-1 0,3 1-214,-1 0 1,-2-8 0,5 3 0,-2-8-669,2-6 0,-5-8 0,0-12-1497,-2-3 2250,6-9 0,-23-5 0,5-12 0</inkml:trace>
  <inkml:trace contextRef="#ctx0" brushRef="#br0" timeOffset="1533">2788 610 7585,'14'0'483,"1"0"1,-1-2-1,8-3 1,0-2-335,0 2 1,0 2 0,2 3 0,2 0-117,3 0 0,10 0 1,-3 0-1,3 0-315,-3 0 1,6 0-1,-6 0 1,5 0-298,3 0 1,-11 0 0,-1 0 0,-3 0 578,0 0 0,0 10 0,-7 2 0</inkml:trace>
  <inkml:trace contextRef="#ctx0" brushRef="#br0" timeOffset="1933">3419 458 6872,'-12'-10'1553,"3"8"1,9-11-1142,0 6 1,2 7 0,5-2-209,8 7 1,4 12 0,3-3 0,0 5-152,0 3 1,-1 2-1,1 3 1,2 2-144,5-2 1,-4-3 0,4-2 0,-5-1-419,-2 1 1,4 0 0,-2-3 0,-4-4-20,-1-8 1,0-4-1,3-6 1,-2-4 175,-6-8 1,5-11-1,-6-6 1,1-2 222,1-4 1,-8-6 0,5-4 0,-2-3 133,-6 3 1,-1-1 0,-3 1 0,0-1 8,0 8 0,0 0 0,0 12 1176,0 2-795,0 13 0,-3 16 0,-1 20 0,-4 12 75,3 7 1,-4 3-1,-1 2 1,-2 4 108,-5 9 1,5 3 0,-3 4 0,1 2-312,2 4 1,-7-2-1,4 10 1,-4 2-320,-3 3 1,7-7 0,1-6 0,-1-4-74,3-3 0,-5-9 0,10-8 0,2-9-797,3-10 1,2-2-1,2-3 920,5-2 0,6-6 0,8-16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4:46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545 412 8201,'0'-22'91,"-8"8"0,-1 1 0,-1 1 100,0 0 0,-4 5 0,4-5 0,1 0 88,-1 0 1,-5-3-1,6-7-179,-3 1 1,4-1-1,-4 0 1,3 0-9,4 1 0,-5-1 0,0 0-117,-2 0 1,7 0 0,-4 3 1,-1 5 0,-2-3 0,-10 9-28,0 4 0,8 13 0,-1 11 0,-2 9-47,-2 5 0,-3 9 0,0 10 0,1 3 149,-1 4 0,0 6 0,0 4 1,1 5 40,-1 2 1,7 3-1,3 10 1,3 2 50,4 2 1,2-2 0,6-12 0,6-10-130,13-10 0,2-6 0,13-13 0,-1-7-19,-2-12 1,7-3-1,-7-12 1,2-2-44,0-3 1,-7-2-1,5-2 1,0-5-55,0-8 1,-7 3 0,2-2 0,-3-3-38,3-3 0,-4-9 0,4 0 0,-5 0 1,-2-2 0,-8 4 0,-2-7 0,-2 3 79,-5 4 1,4 3-1,-1 0 1,-4-3 27,-1-2 1,-3 0 0,-3 7 139,-4 1 1,2-1 45,-9 0 0,-1 7 0,-6 3 27,-1 3 1,7 1-46,1 8 0,-1 0-63,-7 0 1,8 0-1,-1 0-36,-2 0 0,5 8 0,-2-1-45,-3-2 1,5 0 0,-3-1-70,-2 4 1,-2-1 0,0-5-132,4 6 0,-4-6-1699,4 5-23,6-4 1929,-1-3 0,10 9 0,0 4 0</inkml:trace>
  <inkml:trace contextRef="#ctx0" brushRef="#br0" timeOffset="268">958 673 8312,'-21'0'562,"-1"0"1,3 3-291,4 4 1,-2 5 0,10 10-1,2 0-17,3-1 1,-6 1 0,1 0 0,2 0-132,3-1 1,2 4 0,2 1-1,3 3-224,2-2 0,1-3 1,-6 0-1,3 3-385,2 2 0,0 0 1,-4-7-1,2 0-62,2-1 0,3-6 0,-3-3-966,7-2 1513,6-3 0,1-7 0,1 0 0</inkml:trace>
  <inkml:trace contextRef="#ctx0" brushRef="#br0" timeOffset="517">893 259 8187,'-22'3'0,"1"2"-452,-1 2 0,0 3 0,0-3 679,0 7 1,10-1-1,5 1 1,5 3-209,2 2 1,9 3 0,6 2 0,4 3-135,3 2 0,0 0 0,2-7 0,3 2-22,2 5 0,7-5 0,-7 5 1,0-2-30,2 2 0,-6-5 0,6 5 1,-4-5 165,-6-2 0,16 0 0,-13 0 0</inkml:trace>
  <inkml:trace contextRef="#ctx0" brushRef="#br0" timeOffset="1517">1198 826 8166,'22'0'-927,"-10"-3"0,-2-2 1133,-1-2 1,-6-3 0,4 3 193,-5-7 0,-2 2 1,0-3 56,0-2 0,0 5-75,0-2 0,3 9-139,4-3 1,-5 16-1,8 9-138,0 9 0,-8-2 0,8 8 0,-3-3-28,0 0 1,8 10-1,-5-3 1,-1 3-17,1-3 1,7 3 0,-3-10-1,3-3-61,-2-1 1,4-4 0,-4-1 17,4-6 0,3-4 0,-3-13-3,-4-4 1,4-7 0,-7-13 0,0-4-39,-4-3 0,1 5 0,1-8 0,0-1-167,-1-3 0,-2-1 0,-7 4 1,3-1-181,4-7 0,-4 5 0,4-5 0,-5 10-238,-2 4 0,3 3 0,2 7 146,2 1 1,2 8 0,-4 9 461,3 8 0,1 9 0,-4 11 0,2 2 0,-2 3 0,-2 8 0,-1-6 0,3 1 0,2-1 0,0 1 0,-7-6 0,0 3 97,0-2 0,3-3 1,2-2 301,2 0 0,0-8 0,-4-2 12,4-2 0,-2-3 0,9-7-124,3 0 0,-5 0 0,3-2 0,-1-6-116,-2-6 0,8-5 0,-6-3 0,3-2-157,-2-5 0,4 4 1,-7-6-1,3 2-12,-1 0 1,-7-7 0,6 6-1,-4 4-114,-4 2 1,-3-5-1,-2 0-45,0 2 1,-2 5 200,-5 8 1,-5 6 0,-8 18 0,3 12 39,3 12 0,2 7 1,-5 2-1,2 3 178,-2 5 1,8-5 0,1 5-1,6-7-129,2-8 0,0 5 0,0-7 0,2 0-224,6-5 0,4-7 0,10-6 0,2-3-239,5-4 0,-3-1 0,8-11 0,0-4-131,0-8 0,0-4 0,5-5 0,-5-5-85,-3-8 0,-2 4 0,-7-4 0,0-1 546,-1-4 0,-1 1 0,-6 3 0,-4 1 0,0-1 0,-8-1 0,5 3 0,-7 7-29,-7 4 1,-3 4-1,-7-1 1,3 2 176,-3 6 0,5 4 638,-3 10 1,3 3-392,-2 4 0,4 5 0,10 10 0,0 0-52,0-1 0,0 1 0,0 0 0,0 0-96,0-1 1,0 8-1,2 1 1,3-1-78,3 2 0,-1-7 1,-7 8-1,0-3-34,0 0 0,0 0 1,2-7-1,3-1-32,2 1 0,1-7-87,-8-1 1,0-11-147,0-3 0,7-13 1,3-13-1,2-6-104,5-2 1,-1-2 0,1-7-1,-2-3 14,2-5 1,2 5-1,3-5 1,0 5 157,0 3 0,-1 6 0,1 3 0,0 3 55,0 4 0,-1 6 0,1 6 147,0 8 1,0 4 0,0 3 0,-1 3-59,1 4 0,0 8 1,0 14-1,-1 7-73,1 5 1,-2 3 0,-4 2 0,-1 2-171,2 3 0,2 7 1,3-7-1,0-3-510,0-2 0,2-12 0,5-5 670,7-5 0,5-2 0,3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4:52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567 632 8055,'0'-36'0,"0"2"-24,0 2 0,-3-6 0,-2 4 0,-2-3 82,2 1 1,-4 0 0,1-8 0,1 1 8,-2-1 0,4 8 0,-10 0 0,1-1 15,2 3 1,-8 3-1,3 12 1,-7 4 61,-5 8 0,0 4 0,5 6 0,-3 4-82,-2 8 0,-2 16 0,4 10 0,-2 10 40,2 5 0,3 4 1,2 10-1,1 5 52,-1 3 1,3-1 0,2 3 0,5-7-84,2-6 1,3 1 0,7 0 0,2-3-171,5-9 1,5-3 0,10-7 0,0-7-219,0-5 1,-1-8-1,-1-9 1,-3-5-408,-3-2 1,-6-3 2,6-7 1,-2-2 596,3-5 0,-6-6 0,-11-8 0,-3-1 104,-2 0 0,-8 0 1,6-2-1,-1-2 39,0-4 1,3-1 0,7 4 0,0-2 42,0 3 1,0 2-1,0 2 1,0 0 158,0 0 1,0-2 0,2-3 0,3-2 59,3 3 1,8 4 0,-1 5-1,4 3 27,3-3 1,0 0 0,0 0-1,-1 5-206,1 2 0,2-5 1,3 8-1,2 2-101,-2 3 0,-10 2 0,-3 2 0,3 6-3,2 6 0,-6 8 1,-6 5-1,-2 4 115,2 3 0,-5 2 0,6 8 0,-6-1-28,-2 1 0,0-1 1,0-2-1,2-2 10,6-3 0,-6-9 0,8 2-43,-1-5 1,1-9 0,7-3 0,-2-2-33,2-6 0,2-11 1,3-7-1,-1-8-60,1-7 1,0 2-1,0-9 1,0-3-37,-1-2 1,-6 2-1,-3 1 1,0-3-119,0 2 0,-7 0 0,2-4 1,-4-1-30,-3 0 1,0 3 0,0 5 0,0 7-171,0 5 1,-3 4 173,-4 6 0,2 7 0,-7 14-81,2 7 0,3 13 1,7 5-1,0-1 166,0 0 0,0 8 1,0-5-1,0 0 134,0-5 0,10 5 0,2 0 0</inkml:trace>
  <inkml:trace contextRef="#ctx0" brushRef="#br0" timeOffset="417">1024 741 8113,'2'-15'0,"3"1"-272,3-3 0,1 5 0,-4-3 505,2-2 0,1 5 646,-8-2-590,0 9 1,0 5 0,0 14-1,0 8-76,0 7 1,0-2-1,0 7 1,-3 0-51,-4-1 0,5-4 1,-6 5-1,6 0-59,2 0 1,0-7 0,0 2 0,0-5-210,0-2 0,0-1 1,0 1-50,0 0 1,2-10 70,6-5 1,1-14 0,8-10 0,-5-7-129,-2-5 0,7-10 0,-5 3 1,2-5-38,1-3 1,-1 1 0,6-1 0,-3 1 129,-3-1 0,-2 3 1,5 2-1,-2 5 102,2 3 0,-5 9 1,2 10 58,3 2 1,-5 5 0,1 13-1,-4 6 129,-4 6 0,-3 9 0,-2 2 1,0 3 27,0 5 1,8-1 0,-1 1 0,-2-3-205,-3 3 0,-2-5 0,3 0 0,2 0-128,2 0 0,10-8 0,-3 3-270,6-5 0,1-4 0,4-6 0,4-6 0,7-6-1220,5-2 1622,3-10 0,-1-11 0,1-13 0</inkml:trace>
  <inkml:trace contextRef="#ctx0" brushRef="#br0" timeOffset="650">2004 588 8101,'0'-21'-246,"0"-1"1,-10 2 0,-4 6 422,-6 7 0,-1 4 0,-1 3 0,-2 3 62,-5 4 1,4 12-1,-6 13 1,2 2-37,0 4 1,0 3 0,7 1-1,3-4-48,4-1 0,-2-1 0,10 5 0,2-2-110,3-3 0,4-9 1,5 4-1,8-2-91,4 0 1,3-2 0,2-10 0,5-5-191,8-2 0,4-3 0,2-10 0,3-4-218,5-7 0,-2-6 0,9-4 0,0-5 454,-3-7 0,8-5 0,-7-3 0</inkml:trace>
  <inkml:trace contextRef="#ctx0" brushRef="#br0" timeOffset="1150">2440 109 8101,'-22'22'31,"0"0"1,0 0-1,0-1 232,1 1 1,6 10-1,3 4 1,2 5 25,6 3 1,4 9-1,4 2 1,4 1-150,-4-5 1,9 0-1,-1-3 1,2-4-150,1-3 1,-3-5 0,5-14-1,-3-3-400,3-4 0,-7 4 1,0-7-854,-1 0 471,-6-2 504,6-10 0,-11-10 20,-5-4 0,4 2 260,-4-3 1,7 8-1,7-8 166,8-2 1,-3 8 0,2-1 0,3 3 253,3 0 0,1-8 0,1 5 0,0-2-290,0-5 1,7 5-1,0-2 1,-3-1-90,-1 3 1,-4-7 0,1 7-1,0-3-1,0 1 1,-8 6 0,1-4 22,2 3 0,-5-6 22,2 8 1,-9 9 0,2 13 71,-4 4 0,-3 5 0,0 3 0,0 4-72,0 3 1,0-5-1,0 5 1,0 0-112,0 0 0,0-5 0,0 5 0,0-3-416,0-4 0,0-3 1,2-5-1,3-2-683,2-2 1,3-10 1131,-3 2 0,5-14 0,10-5 0</inkml:trace>
  <inkml:trace contextRef="#ctx0" brushRef="#br0" timeOffset="1367">2897 22 8067,'-15'0'0,"1"3"-1332,-3 4 1614,-2-5 0,-1 18 0,6-6-290,6 6 0,8 1 0,5 3 1,5 3-124,2 2 1,3 10-1,4-3 1,0 5-483,3 3 613,-5 9 0,14-7 0,-9 7 0</inkml:trace>
  <inkml:trace contextRef="#ctx0" brushRef="#br0" timeOffset="1734">3289 610 8067,'19'-14'-41,"-4"-1"1,-6 8 412,-9-8 0,-2 10-171,-5-2 0,-5 7 0,-8 7 0,3 8-6,3 4 0,7 3 0,-8 2 0,0 3-3,3 2 1,3 7 0,9-7 0,0 0-60,0 3 1,0-8 0,2 7 0,5-2-32,8 1 0,4-1 0,5-10 0,5-5-156,8-6 1,-3-6-1,2-2 1,3 0-112,2 0 1,0-12-1,-2-7 1,-5-8-88,-3 0 1,3-4 0,-10 0 0,-7-3 20,-5-5 1,-5 5 0,-7-2 0,-2-1 96,-5 4 0,-8-6 1,-14 10-1,-7 2 98,-5 3 0,0 5 0,2 4 1,3 8 193,-3 4 0,-2 3 0,0 0 0,4 3-82,8 4 0,5 5 1,5 10-1,4 0-155,8 0 1,4-1 0,3 4-1,0 1-177,0 3 0,10 0 1,5-7-1,6 2-246,8 5 0,-2-5 1,7 5 501,-3-4 0,8-4 0,-5 1 0</inkml:trace>
  <inkml:trace contextRef="#ctx0" brushRef="#br0" timeOffset="2117">3790 567 8058,'-10'-22'278,"8"0"0,-15 12 23,9 10 0,1 12 1,5 15-1,-3 2-44,-2-2 0,-1 4 0,8 1 0,-2 2-7,-5 4 0,4-4 0,-4 0 0,5-3-94,2-4 0,0-3 0,0-2 1,0 0-100,0 0-188,0-10 0,2-5 1,5-14-82,8-8 1,4-11 0,3-6 0,0-2-135,-1-5 1,1 6 0,2-4-1,3-1 97,2-4 1,3 6-1,-6 2 1,3 3 229,-2 4 1,-3 3 0,-2 2-1,0 3 21,-1 4 1,-6 6 0,-1 11 237,3 5 1,-7 5 0,-3 10 0,-4 0-34,-3 0 0,0 9 0,0 6 0,0 1-201,0-1 1,0 4-1,0-7 1,0 2-435,0 0 0,2-2 428,5 2 0,5-4 0,10-10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4:55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392 414 7237,'-21'0'1342,"6"0"-900,1 0 0,9 3-394,-3 4 1,6 7-1,2 13 1,0 5 104,0 1 0,0 4 1,0 6-1,0 3-45,0 5 1,0 5-1,0 9 1,0 0-143,0 1 0,0-1 0,0-2 0,0-5-68,0-7 0,0-8 1,0-6-228,0-8 183,0-15 1,0-9-1,0-17 127,0-10 0,2-7 1,3 0-1,5-7-132,2-5 1,-7-3 0,2 1 0,-2-1-55,2 0 0,-4-2 0,4-2 0,-5 0 116,-2 7 1,0-3-1,0 8 1,0-3 50,0 3 0,-2 4 0,-3 10 1,-5 1 101,-2-1 1,5 7-1,-7 3 1,-3 3 108,-3 4 1,-2 2 0,1 6-1,-1 4-44,0 8 1,-2 6-1,-3 6 1,-2 4 19,3 3 0,1-5 0,4 5 0,1 0 58,6 0 1,-3-5-1,10 5 1,2-3-62,2-4 1,3 4 0,3-2 0,4-2-48,8-3 1,4-9 0,5-3 0,3 0-124,2 0 0,9-7 1,1 0-1,10-10-48,9-10 0,5-6 0,4-6 0,3-4-338,3-3 0,9-3 410,-2-6 0,-38 17 0,1-1 0,0-1 0,1 0 0</inkml:trace>
  <inkml:trace contextRef="#ctx0" brushRef="#br0" timeOffset="583">1481 588 7952,'-22'0'44,"1"10"0,1 7 379,6 10 1,4-1 0,10 13-1,0 5-160,0 4 1,0 12-1,0-1 1,2 3-137,6 4 1,-3 9 0,7 2-1,0 3-200,0 0 1,-5-7-1,5 4 1,0 0-352,0 1 0,-4-10 1,6-3-1,1-14-267,-3-13 0,7-13 1,-4-13 372,4-3 0,-7-11 1,-5-13-1,-2-6 318,2-8 0,-4-5 0,7-10 0</inkml:trace>
  <inkml:trace contextRef="#ctx0" brushRef="#br0" timeOffset="916">1372 632 8157,'-22'-19'-18,"1"4"1,1-4 0,3 7 0,5-3-16,3 1 0,1 6 0,11-4 229,4 3 1,5 1 0,10 8 0,0 0-88,-1 0 1,11 0-1,2 0 1,2 3-23,0 4 1,1-2 0,6 9 0,1 3-50,-1 3 1,1 1 0,-3 1 0,-2 0-53,-3 0 0,-7 2 0,3 3 0,-6 4 100,-6 3 0,-13 0 0,0 5 0,-5-3-4,-2 3 1,-12 2-1,-9 0 1,-13-2-3,-7-3 1,-3-7 0,0 5 0,1-5-80,-1-10 0,1 0 0,2-11 1,2-3-210,3-3 1,9-2-1,0-2 1,10-6-313,10-6 0,5-8 1,2-7-1,2-5 520,5 0 0,6-17 0,8 5 0</inkml:trace>
  <inkml:trace contextRef="#ctx0" brushRef="#br0" timeOffset="1397">1982 567 8240,'-22'0'297,"0"0"1,8 7 0,2 3 10,2 2 0,3 2 1,7 8-1,0 0-65,0 0 0,7 2 0,3 2 1,0 6-48,-1 2 0,6-5 0,-6 5 1,3 0-115,5-1 0,-4-6 0,-1 2 0,-3-5-198,-4-2 0,5-7 1,-3-1-254,-2 3 304,7-7 0,-10-10 0,6-15 1,-6-4-208,-2-3 0,0-7 0,0-2 0,0-1-44,0 1 1,0-8 0,3 5 0,1-2 84,4-1 0,1 11 1,-4-6-1,5 3 120,2 0 1,-5 0 0,8 7 0,-1 1 103,-2-1 1,8 7-1,-6 3 122,6 3 1,1 1-1,1 8 1,0 0 34,0 0 1,-8 3-1,1 4-53,2 8 1,0 4 0,0 5-1,-5 3 111,-3 2 0,6 2 0,-8-4 0,-2 2 44,-3-3 1,-2 6 0,3-1 0,2 3-144,2 5 1,0-8 0,-7 1 0,0-3-111,0 0 0,0 0 0,-2-10 0,-3-2-333,-2-2 0,-1-8-546,8 8 1,0-13 104,0-2 1,0-17 0,3-14 774,4-3 0,5-3 0,10-6 0</inkml:trace>
  <inkml:trace contextRef="#ctx0" brushRef="#br0" timeOffset="1614">2483 22 8136,'-29'0'0,"-3"-2"-12,-1-5 0,3 4 1,-3-4-1,1 5 705,6 2 1,4 2-510,7 5 1,6 5 0,9 12 0,0 6-307,0 6 0,2 5 0,5 3 1,8 1-78,4 6 1,3-5 0,2 7 0,3-2-338,2 0 1,9 0 0,-1-8 0,4 1 535,2 0 0,1-11 0,0-1 0</inkml:trace>
  <inkml:trace contextRef="#ctx0" brushRef="#br0" timeOffset="1980">2744 676 8136,'0'-22'-443,"0"7"0,-2 3 1064,-5 3 0,2 1 1,-10 8-272,-2 0 0,5 0 0,0 3 0,0 4-142,0 7 0,7 6 1,-2 2-1,4-1-14,3 1 1,0 7-1,0 0 1,0 0-173,0 3 1,10-8 0,4 7-1,8-2-62,7 0 1,-4-2-1,6-10 1,0-5 12,6-2 0,-3-3 0,2-7 0,0-2-152,-2-6 1,5-4-1,-10-12 1,-3-5 19,-1-7 1,-6 2 0,-5-2 0,-6-1 17,-6 3 1,-4-7 0,-6 5 0,-6-5 41,-5-3 0,-10 3 0,-3 5 0,-2 4 143,-4 1 1,-4 14 0,1-2 0,3 7 148,1 7 0,3 2 0,-4 3 0,4 0-87,2 0 0,3 10 0,10 4 0,2 6-118,2 2 1,11 7 0,-4 2 0,6 1-162,2-1 1,0 8 0,2-5-1,6-1-423,6-4 0,8 3 0,5-3 0,4-2-884,3-3 1480,2-2 0,17-1 0,3 1 0</inkml:trace>
  <inkml:trace contextRef="#ctx0" brushRef="#br0" timeOffset="2314">3289 588 8111,'-22'0'155,"0"0"0,8 0 510,-1 0 0,10 10 1,-2 7-1,4 7-364,3 5 0,0 3 0,0-6 0,0 6-60,0 2 0,0 2 0,0 5 0,0-5-1,0-7 1,0 3 0,3-3-138,4-2 1,-4-3-196,4-2 23,-5-10 1,-2-12-1,0-15 1,0-7-27,0-7 1,3-2 0,2-8-1,2 3-121,-2-3 1,7-2 0,0-3 0,2 1 52,1-1 1,-8 8-1,8 2 1,2 0 56,2 0 0,3 8 1,2-3-1,3 5-94,2 2 0,9 0 0,-1 3 0,4 2-454,2 2 1,1 10-1,-1-2 654,1 5 0,-1 2 0,1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00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393 762 8168,'-10'-12'-277,"5"-5"1,-7 8 976,2-3-603,-7 7 0,15-3 52,-5 16 0,11 4 0,4 12 0,-1 3-51,3 2 0,-5 7 0,7-5 0,-3 3-69,-4 5 1,0-5 0,0 2-1,2 3-100,-2 2 0,-3-5 0,-2 1 1,0-1 15,0-2 1,0 4-1,0-8-31,0-4 1,0-9 239,0-2-139,0-11 1,-2 6 0,-3-12 0,-5-6-62,-2-6 1,5-3-1,-7 0 1,-3 3-39,-3-3 0,6-10 0,-1-2 1,-4 2-2,-8 3 1,8 2 0,-8 1 0,1-1 114,1 0 0,1 0 0,2 3 1,1 4 176,-1 8 1,0-3-55,0 3 0,10 2 1,5 13-40,5 6 1,2 5 0,2 3-50,5 0 0,5-3 0,10-2 0,2-5-71,5-2 1,5 5 0,10-8-1,-1-2-90,1-3 0,2 5 0,5 1 1,7-4-157,5-1 0,2-3 1,3-3-1,2-1-775,3-4 1027,9-9 0,-14 5 0,7-9 0</inkml:trace>
  <inkml:trace contextRef="#ctx0" brushRef="#br0" timeOffset="801">1460 523 8182,'-22'0'186,"0"0"1,0 0-1,1 0 71,-1 0 1,7 0 0,3 2 0,2 6-149,6 6 0,1 5 0,3 6 0,3 1-48,4 3 0,-5 3 0,8-3 0,-3 7-59,0 5 1,1-5 0,-6-2 0,3 0-75,2 0 0,3-7 0,-5 2-45,2-5 1,3-5 0,-5-2-80,2-2 173,0-10 0,-7-5 1,0-15 13,0-4 1,0-6-1,0-1 1,0-6-53,0-1 1,7-1 0,1-5 0,-4 3-60,-1-3 1,-1-5 0,3-2-1,5 0 106,2 5 1,-7 12-1,2 0 1,-2 5 163,2 2 0,-2 0-10,9 1 1,-6 11 36,6 10 0,-7 10 0,6 11 1,-1 4 23,0 4 1,-5-3 0,5 8 0,0 0-93,0 0 1,3-5-1,4 5 1,-2 0-69,-2 0 1,-3-8 0,5 3 0,-3-5-109,3-2 1,2 0 0,3-3 3,0-4 1,0-5-1,0-10 16,-1 0 1,1-13 0,0-6 0,0-10-9,-1-5 0,1 0 0,0-4 1,0-1-102,0-7 1,-8 2 0,1-6 0,2 1 1,2-2 0,-5 5 0,-1-4 0,-4 4 98,-4 2 0,0 10 0,0 5 181,2 5 26,0 12 1,-7 5 0,0 16 55,0 13 0,0 0 1,0 9-1,0-2 53,0 0 0,0 8 0,0-6 0,0 3-112,0 5 0,7-5 1,1 2-1,-1 0-62,3-2 1,-8 7-1,8-5 1,-3 6-147,0 1 0,3-7 0,-5 1 0,4-1-219,4-2 1,-9-3 0,6-9 0,-3 0-425,1 0 1,6-1-95,-7 1 0,10-10 385,-2-4 0,-3-6 0,0-4 0,0-6-53,0-6 1,3-8 464,7-7 0,-1-5 0,1-9 0</inkml:trace>
  <inkml:trace contextRef="#ctx0" brushRef="#br0" timeOffset="1201">2701 240 8182,'-22'0'147,"0"0"0,8 7 0,-1 0 140,-2-2 0,8 0 0,1 2-74,6 8 0,2 4 1,0 3-1,0 2 5,0 5 0,2-2 0,3 9 0,3 3-185,-4 2 0,6 2 0,-3 1 0,1-3-81,1-5 0,-6 5 1,4-4-1,-5 2-126,-2-3 1,8-5 0,-1-9-34,-2 0 1,-3-8-1,1-2 83,4-2 0,-2-3 1,9-7 48,3 0 1,-5-2 0,3-5 62,2-8 0,2 3 1,3 0-1,-3 0 8,-4 0 0,4 5 0,-5-6 0,6 1-1,2 0 1,-8 7-1,1-2 1,-1 2-98,-2-2 1,8 5-1,-6-6-189,6 6 1,-6 2-1,1 0-147,1 0 0,-3 0 0,1 0 108,3 0 0,2-7 0,3-1 330,0 4 0,0-9 0,-1 1 0</inkml:trace>
  <inkml:trace contextRef="#ctx0" brushRef="#br0" timeOffset="1483">3463 174 7999,'-22'0'-332,"0"0"0,8 0 866,-1 0 1,3 3 0,-2 4-317,7 8 0,4 6 0,3 8 0,0 8 3,0 4 0,0 2 1,3 1-1,1-1-143,4 1 0,-1 7 0,-7 2 1,0 0-117,0 1 1,0-4-1,2-6 1,3-1-320,2 1 1,1-10-1,-6-5-547,5-5 1,-2-12 491,10-5 0,-3-14 0,5-7 0,-5-6 412,-2-1 0,6-11 0,-13-2 0,7-9 0</inkml:trace>
  <inkml:trace contextRef="#ctx0" brushRef="#br0" timeOffset="1734">3289 218 8182,'-22'0'0,"0"0"0,0 0 240,1 0 15,-1 0 0,12 0 1,10 0-1,12-2-87,8-6 1,11 3 0,3-7 0,2 0-55,1 0 1,6 0 0,8-5-1,-3 3-77,-2-3 0,-2 5 0,-1-1 1,1 1-176,0 0 1,-1 5 0,1-5 0,-1 2-143,1 5 1,-8-4 0,-2 1 0,-3 4-536,-4 1 1,-10 3 169,-3 0 1,-9 10 644,3 4 0,-16 6 0,-4 2 0</inkml:trace>
  <inkml:trace contextRef="#ctx0" brushRef="#br0" timeOffset="2000">3376 566 8182,'-10'12'0,"-4"-4"46,-6-6 0,6-2 1,-1 0 1068,-2 0-1005,8 0 0,1-7 1,16-3-1,6-2-37,6-5 1,9 5 0,2-2-1,1-3-3,-1-3 0,5 6 1,-4-1-1,-1 1-205,1 2 1,4 0 0,-5 7-1,1-3-216,-1 4 0,-2 1 1,-4 3-238,4 0 1,-5 3-1,2 4-465,-9 7 1053,-7 6 0,-10 11 0,0 3 0</inkml:trace>
  <inkml:trace contextRef="#ctx0" brushRef="#br0" timeOffset="2316">3311 1154 8177,'-15'12'1179,"1"-4"-932,9-6 1,-3-2 0,16-2 0,6-3 33,6-2 1,4-10 0,2 5 0,6-3-132,2 1 0,0 1 0,4-4 0,-1 3-109,1-3 0,3 5 1,1 0-1,-4 0-251,-1 0 1,-1 0 0,5-3 0,-2 5-225,-3 1 0,-9 6 0,2-4 0,-5 5-530,-2 2 1,-8-8-374,1 1 1337,-10 0 0,4 7 0,-9 0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50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201 101 8025,'-8'0'56,"-1"0"1,1 0 504,-1 0 1,1 0 574,0 0-942,3 0 1,2 0 0,6 0-42,3 0 0,1 2 1,1 2-1,1 1-119,-1 1 1,0 2 0,-2 0 0,0 0-99,0 1 0,-1-1 0,0 1 0,-2 2 11,-1 0 1,2 0-1,-1-2 1,-1 2-148,-2 0 1,0 0 0,0-3 0,0 1-98,0-1 0,0-2 0,0-1 0,0 1-1063,-3-2 605,2 0 1,-4-4 754,2 0 0,2-4 0,-6 0 0,2-5 0</inkml:trace>
  <inkml:trace contextRef="#ctx0" brushRef="#br0" timeOffset="305">42 126 8025,'-9'-3'-129,"1"0"1,1-1-1,0 2-49,2 0 1,3-5 547,-1 2 1,6 1 0,2 1-1,3 1-39,0-1 0,0 2 1,1-2-1,0 0-55,2 0 1,-1 0-1,2 2 1,0 0-65,2-2 0,-1-1 1,1 2-1,1-1-95,0-2 1,1 3 0,-1-2-1,-1 1-243,1 1 0,-2-1 0,0 2 1,-1-1-328,-2-1 1,0 1 0,-2 2-332,0 0 1,1 0-1169,-1 0 1952,-3 0 0,2 3 0,-2 2 0</inkml:trace>
  <inkml:trace contextRef="#ctx0" brushRef="#br0" timeOffset="1267">369 151 8025,'-6'-3'0,"0"0"-42,0 1 1,2 0 0,0 1 851,1-2-477,2 0 1,-3 4-122,4 2 0,1-1 0,1 3-44,1 2 0,2-3 0,-1 2-127,1 0 0,0 2 0,3 0-57,-3 1 1,2-1 0,-4-1 18,2-1 1,-3 2-1,2-4 28,-1 1 1,-2-1 110,2-1 0,-2-3-227,-1 0 0,0-1 0,0-4 0,0-2-27,0 0 0,0-3 1,0 0-1,0-1-28,0 1 1,0 1 0,0 0-1,0 1 19,0-1 1,0 1-1,1 0-132,2-1 0,-1 2 1,3 1 17,2 3 0,-3 3 0,2 0 0,0 0-103,2 0 1,0 0 0,1 2 0,-1 2 337,0 1 0,1-3 0,-1 1 0,1 0 0,-1 0 0,0 2 0,1-2 0,-2 0 0,-1 1 0,1-3-37,-1 1 1,-2-1 149,2-1 1,-4-1 0,2 0 268,-1-2 1,-2-4-1,2 2-2,-2-3 1,-1 3 0,0-1-87,0 0 0,0-2 1,-1 1-74,-2 1 1,1 2-170,-3 4 0,-1 0 0,-2 0 1,-1 1 55,1 2 0,2 2 0,1 3 0,-2 1-10,0-1 0,1 0 0,2 1 1,-1-1-46,0 0 0,3 1 0,0-1 0,1 1-32,1-1 0,0 0 0,1 1 0,1-2-36,4-1 1,2 0 0,0-3 0,0 0-31,1 1 0,-1-4 0,0 3 1,1-3-151,-1-3 0,1 2 1,-1-5-1,0-1-241,1 0 1,-4-1-1,1-1 121,0 1 0,-2 0 1,-1-1-1,-2 1 219,-1-1 0,0 1 0,0 0 0,0-1 56,0 1 0,-3 2 0,-1 2 477,0 0 1,1 1-81,-3 3 0,4 1 1,0 2-73,1 2 0,1 3 0,0 0 0,0 1-104,0-1 1,0 0 0,1 1-1,0-1-168,2 1 0,1-4 0,-2 1 0,2-1-245,0 0 1,-1 1 0,2-2-1,-1 0-515,1 0 1,-2 1-1,2-2 185,2-1 1,-2-1 0,0-1 561,2 0 0,0-4 0,1-1 0</inkml:trace>
  <inkml:trace contextRef="#ctx0" brushRef="#br0" timeOffset="1698">712 101 8025,'0'-6'101,"0"0"1,-1 4 319,-2 0 0,2 2-225,-2 2 1,3 3-1,0 4-16,0-1 0,0 0 0,2 1-147,1-1 1,3 0 0,-3 1 0,-1-2-15,2-1 0,-3 1 0,3-2-14,-1 0 0,-2-1-172,2-1 1,-1 1 49,1 1 0,-2-2 9,2-6 0,0 1 0,0-3 0,0-2 6,1 0 0,-3-1 0,4 2 0,0 0 36,-1 0 0,-1 1 1,2 0-1,-1-1 20,1 1 0,-2-1 1,2 2 269,2-1 0,-2 4 1,0-2 272,2 2 0,0 2-441,2 2 1,-1 1 0,-1 5 0,0-1-246,-2 0 0,-3 1 0,2-1 0,-1 1-319,0-1 0,2 1 0,-2 1 1,0 1 22,1-4 0,-3 1 1,5-5 484,1 2 0,0-3 0,1 2 0</inkml:trace>
  <inkml:trace contextRef="#ctx0" brushRef="#br0" timeOffset="2132">1005 101 8025,'0'-6'-116,"-1"1"1,-1 1 108,0-1 1,-1 2-1,2-2 330,-2-2 0,2 2 0,-3 1-38,1 0 0,1 1 0,-4 3-113,0 0 0,1 1 0,-1 1 0,0 2-54,-2 0 1,3 1-1,-1 2 1,0-2-49,-2 2 0,4-3 0,0 2-32,0 0 0,3 2-132,-1 0 1,4-2 0,4-1 76,1-2 0,2 0 0,0-3 0,1 1 16,1 2 0,2-2 0,-3 1 0,1-1 11,-1-1 0,0 3 0,1 0 0,0 0-3,-1 1 1,-2-3 0,-1 5-1,-1 0-11,0-2 0,-2 4 1,-1-3-1,-3 3 39,0 0 1,-3 0 0,-4 1 0,-2-1 77,-2 1 0,-3-2 0,2 0 0,0-3-81,0 0 1,-2-1 0,2-3 0,2 0-334,1 0 0,0-1-179,1-2 0,3-2 1,3-3-1,2 0-69,2-1 1,0 1 0,4-1 0,0 1 548,2 0 0,3-2 0,0-1 0,0 2 0,-2-3 0</inkml:trace>
  <inkml:trace contextRef="#ctx0" brushRef="#br0" timeOffset="2420">1080 109 9491,'6'5'422,"-1"1"0,-1 1-330,1 0 1,1 4 0,2 1 0,0 2 0,1 3 0,-1 3 0,0 0 0,0 1-214,-2 1 0,0-4 0,-3 1 1,0-3-213,0-2 0,-2-7 0,2 2-286,-2-2 0,-1-4 0,0-3 269,0-5 0,0-5 1,0-2-1,0-1 350,0-2 0,0-1 0,0-4 0,0-2 0</inkml:trace>
  <inkml:trace contextRef="#ctx0" brushRef="#br0" timeOffset="2714">1122 117 8013,'-8'-4'0,"1"-3"0,1 3 0,-1 1-28,0-1 1,3 0 330,-1 1 0,3-1-156,-1-5 0,6 4-20,2-1 1,3 4 0,0 0 3,1 1 1,-1 1 0,0 0-47,1 0 1,-1 0 0,0 0-1,1 1-11,-1 1 0,1 0 1,-1 3-1,1 0-39,2-1 1,-4-1 0,1 2 0,-1-1 25,-2 1 1,1-2 0,-2 2 0,0 2-2,-1 0 0,0-1 0,-4-1 0,-2 2 32,-2 0 1,-3 1 0,-1-2 0,-2 0-75,-3 0 0,1-1 0,-1 0 1,0-2-88,1-1 0,1-1 0,3 0 0,1 1-1287,0 1-623,-1 0 1601,5-3 0,5-3 1,6 0-1,4 1 378,2 1 0,1-2 0,3-2 0</inkml:trace>
  <inkml:trace contextRef="#ctx0" brushRef="#br0" timeOffset="3081">1290 109 8013,'5'-4'490,"-3"-1"0,-1-3 515,-1 0-244,0 3-576,-3 1 1,2 8 0,-2 2-70,2 1 0,1 2 0,0-1 1,0 0-58,0 1 0,4-1 0,0 0 0,2 0-95,-1-3 1,1 2 0,2-3 0,1-1-69,-1 1 1,1-1 0,2-3-1,0 0-70,-1 0 1,0-1 0,1-2 3,0-2 1,-1-3 0,-4 0 0,-4-2 113,-1-1 1,-1 2 0,0-3-1,-1 1 35,-1 0 1,-4-1 0,-4 4 0,-2 0 68,-1-1 0,1 2 0,-1 1 0,0 3 71,0 3 1,3 0-1,-1 0 1,2 0-110,0 0 0,4 3 0,0 3 0,1 1-197,2 2 1,2-1-1,0 0 1,0 2-256,0 1 0,3-2 1,3 2-1,1-1-105,2-2 0,2-2 1,1-2 546,1 0 0,-3 3 0,2-3 0</inkml:trace>
  <inkml:trace contextRef="#ctx0" brushRef="#br0" timeOffset="3781">1617 0 8010,'-13'0'24,"-3"0"1,3 0 0,0 0 215,1 0 1,3 1-1,1 1 1,-1 2 134,-3 0 0,6-1 0,-3 3-107,2 0 0,0 2-37,2 0 0,1-3-207,4 1 1,4-3-1,1 2-29,3-2 0,0 1 1,1-2-1,-1 1 19,0-2 1,1 3-1,-1-1 1,1 0 0,-1 0 0,0-1 1,1 3-1,-1 0-20,0-1 1,1-1 0,-1 2 0,0-1-35,-3 1 1,2 1 0,-4 1-1,1 0-31,0-2 0,-1 1 1,-4 2-1,-2 1 34,-3-1 1,-1 0-1,-2 1 1,-2-2 23,0-1 0,0-3 1,3-3-1,-1 0-83,1 0 1,0 0 0,-1-1-64,1-1 0,3 0 0,2-4 68,2 0 1,5-2 0,2 1 0,1 0 42,2 2 0,-1-1 0,0-1 0,2 0 97,1 2 0,-2 2 0,3-3 0,-1 1 98,1 0 0,0-2 0,-2 4 0,2-2-7,1-1 1,-2 1 0,2-1 0,-1 1-33,-1 0 0,-2-2 25,-1 1 1,-3 1-120,-2 0 1,-6 3 0,-3-1-1,-1 2-14,-2 1 1,0 0 0,-1 1 0,-1 2 152,1 3 0,0 0 0,2 1 0,-1-2 10,1 2 1,1 0 0,0 2 0,2-1 135,2 0 1,0-2-1,3-1 1,0 2-33,0 0 0,1 2 0,2-2 0,3 0-189,4-2 0,1-3 0,2 2 0,0-1-188,0-1 0,0 1 1,2-3-1,-2 0-474,-1 0 1,2-3 0,-3 0 0,0-1-450,1 0 1,-2-2 0,0 0 0,-3 0 1031,-1 0 0,-1-5 0,4 2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05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88 349 7870,'-7'15'0,"-3"-1"-186,-2 3 1,7 2 0,-2 3 0,2 0 333,-2 0 1,4 2 0,-4 3 0,5 2 112,2-3 0,-8 8 1,1 0-1,2 2-168,3 1 1,2-1-1,0 5 1,0-2-86,0-3 0,0 0 0,0 5 0,0-4-172,0-8 0,7 2 1,3-2-1,0-2-277,-1-3 0,6-9 0,-6-3-78,4-3 1,1 6 518,8-8 0,0-9 0,-1-10 0</inkml:trace>
  <inkml:trace contextRef="#ctx0" brushRef="#br0" timeOffset="400">240 66 8268,'-12'-10'-357,"-7"1"1,4-8 0,-4 5 858,-3 2 1,8 3 86,-1 7-519,10 0 1,-2 0 0,12 2-53,2 5 1,10-2 0,-2 10 0,4 2 19,3 2 0,0 3 0,2 0 0,2-1-29,4 1 0,6 7 0,-5 0 0,1 0-31,-1 3 0,8-1 1,-3 8-1,3-3-24,-3 3 1,5 9 0,-4 3 0,1 0-28,-1 2 0,-3-7 0,-10 7 0,0-2 11,-5 0 0,-11 7 0,-1-7 1,-7-3-1,-7-2 1,-6 5 0,-11 0 0,-5-3 50,-7-2 0,2-2 1,-2-3-1,-3-2-72,-2-3 1,0-10 0,4 3 0,8-7-358,5-7 440,2 4 0,10-16 0,3 6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13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177 523 8129,'-22'0'-445,"0"0"1,8 0-1,-1 0 768,-2 0 0,1 10 0,1 4 0,8 6-52,4 2 1,3 2 0,0 2 0,0 8-140,0 7 1,8 1 0,1 16 0,1 0-150,0-3 1,4 16 0,-4-6-1,0 0-242,-1-4 0,8-3 0,-2-12 1,4-8-190,3-4 1,0-7 0,-1-10 187,1-3 0,-7-9 0,-3 0 0,0-10 260,0-9 0,-7-6 0,4-11 0,-9-3 0</inkml:trace>
  <inkml:trace contextRef="#ctx0" brushRef="#br0" timeOffset="350">46 502 8129,'0'-15'-512,"-2"0"108,-5-1 1,4 3 661,-4-1 1,14 7-1,8-5 1,4 2-57,3 5 0,0 3 1,2 2-1,2 0-41,4 0 1,8 0 0,-1 0 0,4 0-72,2 0 1,-6 7-1,-1 3 1,3-1-96,2 1 1,-7 7 0,-5-5 0,-5 2-100,-2 1 0,-10 0 1,-5 6 54,-5 1 1,-11 2 0,-8 3 0,-10 2 30,-9-2 0,-5-3 0,-5-3 1,-3 1-24,-2 0 0,-7 0 0,8-3 0,1-2-146,3-2 0,5-11 0,2 4-681,3-6 592,9-2 1,15 0 0,22-2 0,14-3 275,13-2 0,6-8 0,8 8 0,5-10 0,9 5 0</inkml:trace>
  <inkml:trace contextRef="#ctx0" brushRef="#br0" timeOffset="733">961 480 8129,'-22'0'0,"-7"0"0,0 0 0,3 0 0,1 0 0,1 0 0,-3 0 73,-2 0 1,0 2-1,8 5 329,-1 8 1,10 4 0,2 5 0,3 3-305,0 2 1,-1 7 0,8-4-1,0 2-3,0 4 0,3 4 0,4-1 0,8-3-113,4-1 0,3-13 0,2 0 0,2-9-51,3-6 1,8-1-1,-6-8 1,1 0-68,-1 0 0,8-10 0,-5-7 1,0-7-92,-5-5 1,2-8-1,-2 6 1,-2-3 48,-3-5 1,-12 1-1,-2-1 1,-3 3 1,0-3 0,1 0 1,-11 1-1,-7 4 119,-11 2 0,-4 3 0,-11 7 1,-3 1 88,-2-1 1,5 10-1,2 4 1,0 6 93,0 2 1,5 2 0,-5 6-128,3 6 0,4 6 1,13 1-1,7 4-97,4 4 1,3-5 0,3 5 0,4-5-317,7-2 1,8 0 413,7-1 0,5 1 0,10 0 0</inkml:trace>
  <inkml:trace contextRef="#ctx0" brushRef="#br0" timeOffset="1116">1484 393 8129,'0'-22'18,"-3"7"0,-4 3 1,-8 0 157,-4 0 1,-3 7 0,0-2-1,-2 5 27,-5 2 0,3 0 0,-8 2 1,2 5-180,6 8 0,2-3 0,2 0 0,0 0 13,0 0 1,3 3-228,4 6 1,6 1 77,9 0 0,9-10 1,6-2-1,4-3 64,3 0 0,2 1 0,3-6 0,2 3 48,-3 2 1,6 3-1,-3-5 1,0 2 63,2-2 1,-6 4 0,4 1 0,-5 2 12,-2 5 0,-3-5 1,-2 3-1,-5 2 1,-2 2 0,4 3 0,-7-1 1,-2 1-23,-2 0 0,-3 0 0,-3 0 1,-4-3-2,-7-5 1,-13 6-1,-2-8 1,0 2-74,-3 1 1,6-10-1,-8 2 1,2-5-240,6-2 0,9-2 0,5-5 1,0-8-395,0-4 0,7-10 0,0-3 651,10-1 0,7-13 0,10-10 0</inkml:trace>
  <inkml:trace contextRef="#ctx0" brushRef="#br0" timeOffset="1350">1745 1 8129,'-22'7'-275,"0"0"0,1 10 0,1-2 0,3 6 695,3 8 0,9 5 0,-5 12 0,3 5-153,0 7 1,-1-2 0,8-1-1,0 1-126,0 0 1,8 2-1,-1 5 1,0-5-236,3-7 0,-8-5 0,8-5 0,-3-3-507,1-1 1,8-11-1221,-1 3 771,4-14 1050,3-5 0,-10-30 0,-2-4 0</inkml:trace>
  <inkml:trace contextRef="#ctx0" brushRef="#br0" timeOffset="1516">1614 676 8129,'15'0'40,"-1"0"0,-6-3 0,6-2 0,3-4 40,2-3 0,3 4 0,2-6 0,3-1-75,2 3 0,7-7 0,-4 7 1,-1 0-127,1 4 1,4-1 0,-5 2 0,1 2-692,-1 2 1,-2 3 811,-7 0 0,0 10 0,0 2 0</inkml:trace>
  <inkml:trace contextRef="#ctx0" brushRef="#br0" timeOffset="1816">2028 785 7623,'0'14'176,"0"1"0,2-11 0,6 1-29,6-10 1,-2-4 0,3-8 0,4 2-81,8-2 0,-3-9 1,5-3-1,-5 2-92,-2 3 0,0-5 1,-3 0-1,-2 2-30,-2 3 0,-8-5 0,5 0 0,-2 2-134,-6 3 0,-1-5 153,-3 0 0,-10 10 0,-4 11 0,-8 6 102,-7 2 0,5 10 0,-5 7 0,4 7 72,4 5 1,-1 10 0,3-3 0,2 5-34,2 3 0,10-8 0,-2-2 1,5-3-87,2-4 0,0 4 0,2-2 0,5-2-177,8-3 1,7-9-1,4-3 1,6-3-507,1-4 0,6-5 0,10-7 664,1-7 0,1-16 0,-7-3 0</inkml:trace>
  <inkml:trace contextRef="#ctx0" brushRef="#br0" timeOffset="2283">2638 371 8109,'-15'0'-183,"1"0"-172,-3 0 0,-3 2 644,-1 6 1,9-4 0,4 11 0,6 2 5,2 2 0,0 3 1,2 2-1,3 3-186,2 2 1,8 7 0,-5-4-1,-1-1 2,1 0 0,0 8 1,-6-5-1,4 0-123,-3-5 1,-3-5 0,-2-2-437,0 0 79,0-1 1,0-11 191,0-10 1,7-10 0,0-11 0,-2-3 30,-2-6 0,6 4 0,4-8 0,1 3 33,1 4 0,-3-5 1,5 3-1,-3 3 86,3 2 1,0 2-1,0 0 1,-3 0 112,3 1 0,3-1 0,2 0-4,-1 0 1,1 3 0,0 4 322,0 8 1,-8 7-120,1 7 0,-11 5 0,4 10 1,-3 0-67,2 0 1,-5 9-1,6 3 1,-4 2-88,4 1 1,-6-1-1,5 7 1,-4-1-67,-3-6 1,0 5-1,0-7 1,0 0-329,0-5 1,0-5-1,2-5 1,3-2-669,2-2 0,3-13 202,-3-2 0,-2-17 0,7-14 727,-2-3 0,7-12 0,-5-10 0</inkml:trace>
  <inkml:trace contextRef="#ctx0" brushRef="#br0" timeOffset="2466">3008 66 8105,'-22'-12'-190,"-7"-5"0,0 10 0,2 2 629,3 2 0,10 3-135,-1 0 0,10 10 0,1 7-287,8 10 1,1-1 0,10 8 0,-1 0-336,-2 0 0,8-5 1,-3 7-1,7 1-487,5-4 1,0 9 804,-7-6 0,9 5 0,3 3 0</inkml:trace>
  <inkml:trace contextRef="#ctx0" brushRef="#br0" timeOffset="2850">3400 523 8105,'-22'0'-669,"0"0"854,1 0 0,6 3 0,3 4 0,0 5-10,0 0 1,7 10 0,-2-3 0,4 8 51,3 0 1,0 4 0,0 0 0,0 1-17,0-1 0,10 1 0,4-6 0,6 3-208,2-2 0,-1-5 0,1-5 0,2-5-75,5-2 0,-4-3 1,6-7-1,-2 0-182,0 0 1,0 0-1,-7-3 1,0-4-39,-1-7 0,-1-6 0,-3-2 0,-5-2 170,-2-5 1,4 3 0,-7-8 0,-2 0 47,-2 0 0,-11 0 1,-1-5-1,-3 6 72,-5 1 1,-5-7 0,-5 6-1,-4-1 77,-3 5 1,5 4 0,-5 6 0,0 5 67,0 6 1,8 6 0,-3 2 0,4 0 8,4 0 1,1 10 0,3 4-1,5 8-130,3 7 0,1-3 0,8 8 0,0 0-148,0 0 0,3-5 1,4 5-1,7-3-398,6-4 1,9 0-1,2-3 524,3-2 0,2 4 0,8-14 0</inkml:trace>
  <inkml:trace contextRef="#ctx0" brushRef="#br0" timeOffset="3183">3835 545 7785,'-21'0'25,"6"0"1,3 2 651,2 6 1,3 4 0,7 10-461,0-1 1,3 1 0,1 0-1,6 2-76,2 5 0,-7-5 0,5 5 1,-3-4-63,0-4 0,3-6 1,-5-1 0,2 3 0,0-5-98,-7 3 1,0-13 0,0-2-86,0-12 1,0-9-1,0-6 1,0-2-111,0 2 0,0-7 0,0 0 0,3-2 43,4 0 0,-2 2 1,9-5-1,1 5 5,-3 3 1,7 2 0,-4 5-1,4 0-23,3 2 0,7-5 0,2 13 0,1-3-1068,-1 2 1256,-2 6 0,3-1 0,2-2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11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349 719 7023,'-22'0'-89,"10"-3"433,5-4 1,-3 2-85,3-9 1,0-1-218,7-7 1,-3 8-1,-1-1-79,-4-1 1,-1 3 16,1-1 1,-4 9-1,-10-2-66,1 4 0,6 3 1,1 0-1,-3 3 25,-3 4 0,1 5 1,2 10-1,3 0 21,-3-1 1,5 1 0,-1 2 0,4 3 11,4 2 1,0 7 0,0-4 0,-2-1 10,2 1 1,3 4 0,2-7 0,0-2 26,0-3 1,7-10 0,3-1 0,2-4 0,2-2 0,8-9 29,0-5 1,0 2 0,-3-12-1,-2-5-34,-3-4 1,1-11-1,4 6 1,-2-1-7,-2 1 1,-3-8 0,2 3 0,-4-5-10,0-3 1,-1 3-1,6 2 1,-8 3-26,-4-3 1,4-2 0,0-2-1,-2-1 15,-3 1 1,-2-1-1,0 3 1,0 2 5,0 3 0,0 2 0,0-2 0,0 7 23,0 5 1,-2 2 116,-5 0 1,4 12-104,-4 10 1,5 3 0,2 11-1,0 6 56,0 6 0,0 8 0,0 12 0,0 2-8,0 3 0,0 7 0,0-4 0,0 4-45,0 9 0,2-9 1,3 8-1,2-3-15,-2 0 0,5 0 0,-3-5 1,0-8-40,3-4 1,-5-5-1,7-4 1,0-8 0,0-5 0,-5-12 0,8-5 9,2-4 1,-5-3 0,0-3 0,0-4-29,0-7 0,-5-6 1,8-2-1,2 1-12,2-1 0,-4 0 1,-1-2-1,1-3-13,-3-2 0,5 0 1,-8 7-1,3 1 56,5-1 1,-4 0-1,1 0 1,1-2 17,-3-5 0,7 5 1,-7-5-1,3 5 20,-1 2 1,-9 0 0,5 0 0,-3 1 16,0-1 0,0 0 0,-4 0 37,4 1 0,-4-1-8,4 0 1,-7 10 0,-7 5-42,-8 4 0,3 3 1,0 3-19,2 4 1,-4 5 0,4 12-1,0 3 12,1 2 0,1 2 1,6-4-1,-3 4 37,-2 3 0,0-5 0,7 5 0,0 0-47,0 0 1,7-8 0,2 4 0,4-6-74,4-3 0,4-1 1,8-6-1,8-6-100,4-6 1,2-2 0,1-2 0,-1-8-90,1-12 0,7-2 0,-3-12 0,-4-1 70,-6 3 0,-4-7 1,3 5-1,-8-3 178,-5 3 0,-10-5 0,-2 5 0,-2-3-59,-5 3 0,-3-6 0,-4 6 0,-5-3 81,-8 3 0,-4-3 0,-3 8 1,-2 0 118,-5-1 0,5 3 0,-5 7 0,2 3 170,-2 4 1,5-2 0,-5 10-118,5 2 0,4 5 1,3 8-1,5 9-29,2 9 0,3 1 0,7 9 0,0 3-7,0 2 0,0 10 1,0 0-1,3-1-97,4 4 0,3-6 0,6 10 0,-3 3-48,-4 1 0,8-3 1,-5-4-1,3-2-134,-1-4 0,-6-6 1,4-6-1,0-8-205,0-5 1,-5-10 32,8 1 1,-10-13 202,2-2 1,-5-9-1,-2-13 11,0 0 0,0-7 0,0 0 0,0 2 45,0 3 1,3-5 0,1 0 0,4 3 45,-3 1 0,4 4 0,1-1 0,0 0 28,-1 0 1,6 0 0,-6 1-1,4-1 4,3 0 0,-3 0 0,1 1 1,1-1 54,-3 0 1,7 3 0,-7 2 0,3 5 70,-1 2 1,-7-5-2,8 8 1,-3 2 0,3 13 45,-8 6 1,-5 6 0,1 4-1,2 5-127,2 7 1,0-2 0,-7 2 0,0 0-69,0-2 1,0 5 0,0-7 0,0-1-171,0 0 0,0-2 0,0-7 0,2-2-250,6-6 1,-3-4 0,9-10 45,3 0 0,-5-10 1,3-7-1,2-9 92,2-11 0,-5-4 1,-1-5-1,-1-2 262,0-3 0,-7 0 0,4-2 0,-9-3 0</inkml:trace>
  <inkml:trace contextRef="#ctx0" brushRef="#br0" timeOffset="150">1547 109 8185,'-22'-19'-68,"0"2"1,3 2 76,4-2 1,-4 8 0,7-1-1,-3 3 278,1-1-290,9 1 0,-5 10 0,10 4 0,0 7-63,0 6 1,10 4 0,2 3-1,3 4-123,-1 3 1,1 0-1,7 4 1,-1-1-184,1 1 1,0 1 0,0 0 371,-1-3 0,1 1 0,0 6 0</inkml:trace>
  <inkml:trace contextRef="#ctx0" brushRef="#br0" timeOffset="768">1721 545 8181,'0'-22'-78,"0"0"1,0 8 330,0-1 307,0 10-421,0-4 0,7 18 0,3 6 0,0 4-88,-1 3 1,1 0 0,-5-1-1,5 4-32,2 4 0,-8-5 0,6 5 0,-3-5-63,1-2 1,-1 0 0,-7-1 0,2 1-69,6 0 1,-6-8 16,5 1 1,-4-13 7,-3-2 1,0-9 0,0-15-1,2-3-64,5-2 0,-4-10 0,6 5 0,-1-2 69,-1 0 0,10 2 1,-5-2-1,3 6 84,-1 6 1,1-5 0,6 0-27,1 3 0,0 11 109,0 8 1,-3 7 0,-2 7 0,-5 8 18,-2 4 1,-3 5 0,-5 5 0,3 5-10,3 0 1,-1 7-1,-7-7 1,2 2-5,5 1 1,-2-4-1,7 4 1,-2-8-68,-5-5 1,7-2 0,0-1 0,3-1-67,-1-6 0,1-4 0,6-10 24,1 0 1,-2-10-1,-3-4 1,-3-6-57,3-1 1,2-8 0,1-3 0,-3-2 7,-3-4 0,-2-1 1,5 0-1,-5 3-85,-2-3 1,4 0 0,-6 3 0,-3 7 91,-3 5 0,-2 2 150,0 0 1,-10 13-1,-2 9 1,-2 12 131,-1 7 1,1 13-1,-6 4 1,3 5-21,3 3 1,9-1 0,-5 3-1,3 3-93,0 1 0,2-1 0,10-11 0,4-1-194,4 1 0,11-6 0,12-5 0,8-11-291,6-8 1,16-6 0,16-7 0,10-9 374,-42 1 0,2-3 0,5-7 0,2-3 0,1-1 0,1-1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18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1046 8109,'-22'0'-784,"0"0"1,0 0 1020,1 0 0,6-2 94,1-6 1,-1-4-1,-4-9-223,4-1 1,6 7 0,9 1 0,-3-3-86,-4-3 0,4-1 0,-4-4 0,2-1-14,-2-3 0,2 0 0,-7 7 0,0 3-22,0 4 0,-3-2 0,-6 10 1,-1 2-127,0 3 1,0 4 0,1 8 0,-1 12 137,0 11 1,0 9 0,3 1 0,2 3 70,2 5 1,3-5 0,-2 5 0,7-5 37,4-3 0,3-2 0,3-2 0,4-5-110,7-3 1,6-9 0,4-10 0,3-2-6,2-5 0,9-3 1,-4-4-1,2-6 1,1-6 0,-3-8 0,4-4 1,-4-6-29,-2-2 0,4-4 0,-7-11 0,-2-4-41,-3-3 0,-2 5 0,-1-7 0,-1-2-138,-6-3 1,3-2 0,-10-1 0,-2 1 61,-2 0 1,-6 2 0,-2 0 0,-4 2 98,-3 1 1,-3 2 0,-7 17 0,1 2 58,-1 3 1,2 9-1,3 0 1,3 10 201,-3 10 1,5 5-99,-3 2 0,8 9 1,-5 8-1,2 8-9,6 4 1,1 9 0,3 1 0,0 7 37,0 5 0,3 2 0,1-2 1,6 5-73,2-1 1,-5 1 0,6-8 0,-1 3-71,0-3 1,2 6 0,8-4 0,-3-1-59,-4-3 1,4-3 0,-4 1-1,4 0-126,3-1 1,-3-9 0,-2-5 0,-2-5-204,2-2 1,2-3-1,3-4 389,0-8 0,-1-5 0,1-2 0</inkml:trace>
  <inkml:trace contextRef="#ctx0" brushRef="#br0" timeOffset="233">1045 632 8109,'-21'3'58,"-1"4"1,3-2 0,2 9 0,2 3 127,-2 3 1,7 1 0,3 4 0,5 1-97,2 3 0,0 0 0,0-5 0,0 3-42,0 2 0,7 3 1,0-6-1,1 3-261,1-2 1,-4-3 0,10-2-249,2 0 0,-5-10 1,2-3 35,3 1 1,-5-8-1,0 3 425,-2-10 0,7-16 0,-5-13 0</inkml:trace>
  <inkml:trace contextRef="#ctx0" brushRef="#br0" timeOffset="400">980 327 7876,'-22'0'-173,"1"0"1,6 0 0,3 3 0,0 2 75,0 2 0,7 10 0,-2-3 0,4 6 31,3 2 0,10 2 0,4 2 0,8 6-109,7 2 1,5-5 0,10 7 174,-1 3 0,1-8 0,-1 1 0</inkml:trace>
  <inkml:trace contextRef="#ctx0" brushRef="#br0" timeOffset="749">1590 719 8109,'-10'-14'22,"-4"2"53,-6 2 1,-1 0-1,-1 6 1,-2-4-55,-6 3 0,4 3 0,-8 2 0,0 0-35,0 0 1,0 0-1,-2 0 1,7 0 79,5 0 1,2 2 0,0 3-101,1 3 1,8 9-2,6-3 0,14 3 0,8 0 0,7-5 3,7-2 0,5 7 1,9-5-1,-2 2 41,-4 1 0,4-3 0,-5 5 0,5-3 27,3 3 1,-8-5-1,-2 3 1,-3-1 36,-4-2 1,-3 8-1,-2-8 1,-3 2 84,-4 1 0,-6 0 0,-11 6-73,-5 1 0,-5 0 0,-10-3 0,-2-2-72,-5-2 1,-3-8 0,-6 5 0,4-2-235,2-5 1,3-3 0,7-4 0,1-6-217,-1-6 1,10-6-1,4-4 1,6-5 436,2-7 0,10-5 0,2-3 0</inkml:trace>
  <inkml:trace contextRef="#ctx0" brushRef="#br0" timeOffset="1467">1786 219 8109,'-20'2'-584,"4"3"0,3 4 749,4 4 1,1 4-1,8 12 1,0 7 103,0 5 1,0 3-1,3-1 1,2 1-153,2-1 1,10 8 0,-5 0 0,3 0-106,-1 2 0,-2-10 1,5 3-1,-2-7-192,2 0 0,-8-8 0,1-2-621,0-4 167,-8-4 499,8-9 1,-10-12 0,0-14 0,0-5 42,0-3 1,0 0 0,0 0 132,0 0 1,2 1 0,5-1 41,8 0 0,-3 0 0,3 1-7,1-1 0,-3 0 0,1 3 0,1 2 46,-3 2 1,7 8-1,-7-8 1,3 1 25,-1 2 1,1-5-1,4 7 9,-4-2 1,4 7-30,-5-2 1,3 7-1,0 5-2,-2 2 0,-10 10 0,2-3 0,-5 6 27,-2 2 0,0 2 0,0 2 0,3 3-60,4-2 0,-5-3 1,6-2-107,-6 0 1,-2 0-1,0-1-1,0 1 0,0-7-217,0-1 34,0-9 1,0 2 0,0-14-1,0-7 1,0-6 0,3-2 0,1 1 83,4-1 0,1 0 1,-4 0-1,5 1 21,2-1 1,2 0-1,6 0 141,-6 0 1,6 8 0,-6 2 33,6 2 1,-6-4 0,1 6 60,2 3 1,2 5-52,3 8 1,-8-3 0,-2 9 0,-2 3 70,-5 2 1,0 3 0,-1 0 0,4 0-47,-3 0 1,-3 2 0,-2 2 0,0 3-105,0-2 1,0-3 0,2-2 0,3 0-203,3 0 1,-1-8-606,-7 1 346,0-11 0,7 4 0,0-16 0,-2-6-651,-2-5 1098,-3-13 0,9-2 0,3-9 0</inkml:trace>
  <inkml:trace contextRef="#ctx0" brushRef="#br0" timeOffset="1632">2461 240 8109,'-22'0'-31,"0"-2"1,1-3 80,-1-2 0,7 0 1,1 7 193,-3 0 0,7 2-251,3 5 1,7-2 0,7 10 0,8-1-257,4-2 0,3 8 0,2-6 0,5 5-40,7 3 1,-2-7 0,0-3 302,-2-2 0,6 6 0,-4-3 0</inkml:trace>
  <inkml:trace contextRef="#ctx0" brushRef="#br0" timeOffset="2099">2788 284 8106,'-15'7'0,"3"3"153,2 2 0,-4-5 0,6 8 0,4 2 48,1 2 0,3 3 0,0 2 0,0 3-34,0 2 1,3 7 0,1-5-1,6 3 7,2 5 1,0 2 0,5 0 0,-5-2-141,-2-3 1,5-2 0,-6 2 0,1-7-113,0-4 1,-1-6-1,-4-2-106,2-3 0,3-9 64,-3 3 1,-4-16-1,6-6 1,-1-6-97,-1-1 1,3-4 0,-6-4 0,6-4-58,2-1 1,-5 2-1,6 10 1,-1 1 156,0-1 1,-5 0-1,8 0 173,1 1 0,4 8 1,2 6-31,-1 5 1,-6 2 0,-1 2 0,3 5 122,3 8 1,2 4 0,-1 3 17,1 0 1,-7 0-1,-3-1 1,0 1 6,0 0 0,-7 2 1,2 3-1,-5 2-50,-2-3 1,-2-1 0,-5-4 0,-8 1-63,-4 0 1,-5 0 0,-3 0 0,-4-3-41,-3-5 1,5 3 0,-8-9 0,1-4-275,2-1 0,0-3 0,8 0-108,-3 0 1,2-10-1,13-4 1,6-6-95,6-1 1,4-1 0,6 0 0,6 0 452,5 0 0,13-9 0,2-3 0</inkml:trace>
  <inkml:trace contextRef="#ctx0" brushRef="#br0" timeOffset="2399">3354 698 8109,'12'0'340,"-3"0"0,-16 9-113,0 6 0,0 4 0,7 3 0,0 2-64,0 5 0,0-5 0,0 5 1,0-4-70,0-4 0,0 8 0,0 0 0,2-2-94,5-3 1,3-9 0,7-3-1,-2-2-123,1-6 0,4-1 0,2-3 13,-1 0 0,1-10 0,-2-7 1,-4-7-37,-1-5 0,-10-10 0,4 5 0,-1-2-20,-1 0 0,0 0 1,-7-6-1,-2 4-10,-5 1 0,2 8 0,-10-5 0,1 3-38,2 4 1,-5 10 0,7 5-856,-2 3 1069,7 1 0,5 8 0,12 0 0</inkml:trace>
  <inkml:trace contextRef="#ctx0" brushRef="#br0" timeOffset="2916">3898 763 8109,'0'-22'-9,"-7"8"1,-3 2 0,1-1 119,-1 1 1,3 5 0,7-7 23,0-3 0,0 5 158,0-3-201,0 10 0,0-2 0,0 14 1,0 8-59,0 4 1,7 3 0,0 2 0,-2 3-71,-3 2 0,-2 0 1,0-5-1,0 3-43,0 2 1,8 0-1,-1-8 1,0-1-408,3-6 0,-5 3 0,9-10-608,3-2 1094,2-2 0,13-13 0,2-2 0</inkml:trace>
  <inkml:trace contextRef="#ctx0" brushRef="#br0" timeOffset="3099">4029 131 8109,'-24'0'95,"-5"0"1,4 0-1,-4 0 1,5 0 928,2 0-1070,1 0 0,11 10 0,10 2-155,12 0 1,15 8 0,4-6 0,3 6-388,5 1 588,2-9 0,12 8 0,3-8 0</inkml:trace>
  <inkml:trace contextRef="#ctx0" brushRef="#br0" timeOffset="3583">4443 175 8043,'-22'15'0,"0"-1"31,0 3 0,3-5 0,2 5 1,5 5 312,2 4 0,3 3 0,7-4 0,0 1-339,0 3 0,2 8 0,6-6 0,4 3 2,0 5 1,5-6 0,-8 4 0,3 1-183,5 4 0,-4-8 1,-1-5-1,0-8-404,0-6 0,-7 4 0,4-7 59,1 0 1,-8-4 519,6-16 0,-13-4 0,-5-9 0,-2-1-33,-5 0 1,5 3 0,-2 2 103,-3 2 1,0 1 460,2-8 0,5 0-200,10 0 0,10 8 1,5 2-157,4 2 0,10 0 0,0 5 0,-2-2-108,-3 2 1,5 1 0,2-1-1,1-5-88,-1-2 0,8 7 0,-5-5 1,2 3 14,0 0 0,-9-8 1,2 8-1,-5 2-52,-2 3 0,-7 2 161,-1 0 1,-2 2 0,3 6 0,-8 6 98,-5 5 0,-4 6 1,-3 4-1,-5 5-81,-2-1 1,5 6-1,-5-7 1,0 1-62,0 6 1,7-7 0,-5-3 0,3-5-594,0-2 0,0-8 83,7 1 1,2-11 0,5-1-1,8-13-509,4-12 0,-4-7 958,-1 0 0,1-4 0,6-11 0</inkml:trace>
  <inkml:trace contextRef="#ctx0" brushRef="#br0" timeOffset="3747">4856 23 8103,'-21'0'18,"-9"0"1,1 2 155,3 5 1,4-2 0,5 10-1,5 2-149,2 2 1,3 5 0,7 3-1,3 4-354,4 3 0,5 10 1,12 6-1,5 1-58,7 2 1,6-7 386,1 5 0,1 5 0,-1 0 0</inkml:trace>
  <inkml:trace contextRef="#ctx0" brushRef="#br0" timeOffset="4113">5335 545 8059,'-21'0'-311,"-1"0"0,0 0 0,-2 3 487,-5 4 0,5-2 0,-5 9 260,4 3 0,6 3 1,5 1-1,6 1-322,6 0 0,2 0 0,2-1 1,6 1-75,6 0 0,13-3 0,4-2 0,3-5-91,5-2 0,2-3 0,2-7 0,1 0-129,-1 0 0,1-2 0,0-5 0,-1-8 51,1-4 1,-10-3-1,-5 0 1,-5 0 61,-2 1 1,-3-4 0,-5-1-1,-6-6 148,-6-2 0,-4 5 1,-8-4-1,-9 1 41,-8 6 0,-12 1 0,3 4 0,-5 1 65,-3 6 1,1 4-1,-1 10 1,1 0-39,-1 0 1,8 0 0,2 2 0,0 6-149,0 6 1,8 6-1,-1 1 1,8 1-175,4 0 1,3 2 0,-2 3-1,6 2-248,6-3 0,2-1 1,2-4-1,6 1-554,6 0 975,15 0 0,5-10 0,9-3 0</inkml:trace>
  <inkml:trace contextRef="#ctx0" brushRef="#br0" timeOffset="4547">5749 393 8056,'-14'0'659,"-1"0"0,8 0 0,-5 2-323,2 5 1,3 6 0,7 8-97,0 1 0,0 0 1,0 2-1,0 3-178,0 2 1,0 0 0,2-7 0,3-1-221,2 1 1,1 0 4,-8 0 0,2-3 0,3-2-106,2-3 1,3-9-1,-5 0 43,2-10 1,10-9 0,-3-13 0,6-4-6,1-3 1,8 5-1,3-8 1,-1-1 128,1-3 0,4 4 0,-7 3 0,-2 3 174,-3 4 1,-2 6 0,0 4 1021,-1 2-690,1 10 0,-10 8 1,-5 16-1,-4 8-72,-3-1 1,0 8 0,0 0-1,0 2-131,0 1 0,0-1 1,0 5-1,2-2-166,6-3 1,-6-7-1,8 5 1,-1-3-481,6-4 0,4-5 0,3-8 1,0-6-308,0-6 1,7-2 0,0 0 0,0-2 741,2-6 0,3-4 0,10-9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25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153 695 8120,'-10'-12'-1494,"8"4"1673,-6 16 1,6-4 0,2 11 0,0 2 154,0 2 1,0 10 0,0 3 0,2 2-144,6 4 1,-3 3-1,7 5 1,0 3-119,0 2 0,-7 9 0,4-4 0,-1 2-97,-1 0 1,3-12 0,-6 0 0,4-10-225,-4-4 1,1-6 0,0-9-213,2-2 0,3-11 0,-5 1 184,2-10 0,0-7 0,-7-9 0,0-4 54,0-4 0,0 3 0,0-11 222,0-1 0,0-3 0,0-3 0</inkml:trace>
  <inkml:trace contextRef="#ctx0" brushRef="#br0" timeOffset="301">66 738 8120,'-10'-22'-221,"0"1"0,-7-1 0,5 0-126,3 0 0,1 1 1,8-1 837,0 0 1,3 0-1,4 0-334,8 1 0,4 6 0,3 3 0,2 0-53,5 0 1,5 7-1,7-2 1,-2 4-78,-3 3 1,0 0 0,5 3 0,-2 4-33,-3 7 1,-7 6 0,5 2 0,-2-1 27,-6 1 1,-1 7-1,-6 3 1,-5-1 3,-6 1 1,-6 4 0,-2-5-1,0 3-16,0 5 0,-10-5 0,-7 0 1,-7 0-18,-5-1 0,-9-6 1,4 2-1,-3-5-114,1-2 0,7-3 0,-5-4 0,3-5-181,4-1 1,3-6-1,5 2-454,4-10 0,5-7 755,10-10 0,-9 0 0,-3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35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284 107 8350,'-10'12'54,"-4"-4"1,-6-6 0,-1-2 104,-1 0 1,0 3 0,0 1-120,0 4 1,8 9 0,-1-1 0,-1 11 57,-4 9 0,6 6 1,2 4-1,2 4-47,5 8 1,-5 8 0,3 4 0,2 2-103,3-1 0,2 4 1,2-3-1,5-2-86,8-2 0,4-15 0,3-7 0,0-9-1,0-6 0,-1-9 0,1-8 1,0 1-117,0-3 1,0-2 0,2-10-1,2 0-28,3 0 1,0 0-1,-7 0 1,0-3 281,0-4 0,9-5 0,3-10 0</inkml:trace>
  <inkml:trace contextRef="#ctx0" brushRef="#br0" timeOffset="483">589 194 7384,'-10'-21'-68,"-4"-1"1,4 7-1,0 1 329,1-3 0,6 5 878,-4-3-907,4 10 1,6-4-115,4 9 1,-2 2-1,7 5 1,0 6-14,0-1 0,-4 7 0,6-4 0,3 4-77,2 3 0,6-1 1,1 4-1,3 1-26,-2 3 1,-1 3-1,1-6 1,2 6-17,-2 2 0,-1-5 1,1 7-1,2 3 28,-2 2 1,-3-5 0,-2 3-1,-3 4-23,-5 6 0,3 2 0,-9-8 0,-1-2-21,3-4 0,-8 1 1,5-6-1,-4-1-43,-3 1 0,0-11 0,0-6 0,0 2-103,0 2 1,-3-7-1,-2-2-307,-2 0 0,-3-8-1059,3 5 1108,5-4 0,-8-6 434,10-4 0,-10-5 0,-2-10 0</inkml:trace>
  <inkml:trace contextRef="#ctx0" brushRef="#br0" timeOffset="801">1003 608 8285,'-22'-14'-228,"0"-1"1,7 10-1,3-4 913,3-1 108,1 8-166,8-8-584,0 10 0,-2 7 0,-3 3 1,-5 2-6,-2 5 0,5 2 0,-5 5 0,0 3 9,0 2 0,-3 0 1,-6-5-1,-1 3-44,0 2 1,-2 0-1,-3-7 1,-2-1-82,3 1 0,4 0 1,5 0-1,2 0-668,-2-1 1,8-6-850,1-1 1595,6 1 0,2-3 0,0-2 0</inkml:trace>
  <inkml:trace contextRef="#ctx0" brushRef="#br0" timeOffset="1617">1416 42 7526,'-14'-7'347,"-1"-1"1,3-1 111,-2 2 1,2 4-237,4-4 1,6 7 0,-3 7-63,10 8 1,-3 11 0,8 6 0,-3 2-41,0 4 0,3-1 0,-5 4 0,2 7-78,-2 5 0,5-2 1,-3 7-1,-2 3-42,-3 2 1,6 9 0,-1-2-1,-2-4-78,-3-6 0,-2-9 0,0 5 0,0-6-93,0-8 0,2-9 0,3-11 0,3 0-307,-4 0 1,1-10-196,3-5 0,-4-4 262,11-3 1,-3-3 409,2-4 0,6-5 0,-8-10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39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54 349 8086,'-2'-22'0,"-3"0"-31,-2 0 1,-3-4 0,5 1 0,-2 6 201,2 0 0,2 7 0,3-3 25,0-2 1,3 5-79,4-2 1,-2 9 0,7 0-16,-2 10 1,4 7-1,-6 12 1,-1 3-20,2 2 1,-6 9 0,7-1 0,-3 4-77,0 2 1,3 8 0,-5 0-1,2-3-65,-2-2 1,4-2-1,-1 2 1,-4 2-144,-1 3 1,4 0 0,0-10-1,-2-2-53,-2-3 1,4-9 0,0 2 0,0-7-425,3-8 0,-5 3 677,9-10 0,-9 0 0,15-26 0,-8-5 0</inkml:trace>
  <inkml:trace contextRef="#ctx0" brushRef="#br0" timeOffset="383">98 283 8086,'-22'-21'-290,"2"-1"1,4 2 116,1 6 1,8-3 483,-8 10 0,13-8 0,2 8-146,12 2 0,15 3 1,2 4-1,0 5-78,2 8 0,0 4 0,8 3 0,-3 0-97,3 0 0,2 2 0,3 2 0,-3 3 20,-5-2 1,5 4 0,-4-2-1,1 1-56,-1 1 1,4-4 0,-7 6 0,0 1 11,-5 0 1,-8-5 0,-4 5 0,-5-2 75,-2-6 1,-3 6-1,-7-3 1,-2-3 26,-5-2 0,-5-2 1,-13 0-1,-1-3-15,-3-4 1,-7 4 0,4-7 0,-2 3-26,-5-1 1,6-6 0,-4 4 0,1-3-35,2-4 1,-5-2 0,10-3-1,0 0-69,-2 0 1,7 0 0,-5-3 0,4-2-276,4-2 1,1-10 0,3 3-345,3-6 0,9-1-358,-2-1 1051,14 0 0,5 0 0,10 0 0</inkml:trace>
  <inkml:trace contextRef="#ctx0" brushRef="#br0" timeOffset="816">838 22 8135,'-22'0'19,"0"0"0,1-7 0,-1-1 525,0 4-400,0 1 1,10 6-147,5 4 1,14-2-1,8 7 1,4 0 22,3 0 0,7 3 1,0 6-1,0 4-54,2 4 1,-6-5-1,6 7 1,-2 1 31,0 4 0,3-2 0,-6 2 0,3 3-7,-2 2 1,-3 10 0,-2 0 0,-3-1-21,-4 4 1,2-6 0,-10 8 0,-2-3 7,-3-5 0,-2-2 0,0-2 0,-2-1 14,-6 1 1,-4-8 0,-9 1 0,-1-1-14,0-2 0,0-3 1,1-9-1,-1 0-169,0-1 1,0 1 0,0-2-658,1-6 845,9-4 0,2-10 0,10 0 0</inkml:trace>
  <inkml:trace contextRef="#ctx0" brushRef="#br0" timeOffset="1183">1622 697 8079,'0'-14'224,"0"-1"0,0 8 0,0-8-135,0-2 1,2 5-1,6 0 1,6 2-85,5 6 0,3-6 0,0 3 1,0-1-112,0-1 1,7 6-1,0-4 1,0 5-326,2 2 1,-7 0 0,5 0 0,-4 0 430,-4 0 0,1 9 0,0 3 0</inkml:trace>
  <inkml:trace contextRef="#ctx0" brushRef="#br0" timeOffset="1366">1709 980 8079,'-14'7'-308,"-1"1"1,3 1 727,-3-1 1,6-8-1,11 2 1,5-9-117,8-5 1,4-3 0,3-4-1,2 2-233,5 2 0,-2 3 0,7-5 0,-3 5-507,-4 3 0,4-6 0,1 5 436,2-2 0,2 7 0,7-4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43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632 695 6858,'-2'12'760,"-6"-5"-437,6-5 0,-15 1-69,10 4 1,-3-4 260,3 4-381,4 5 1,-9-2 0,7 6-5,-2-1 1,-3 0 0,6 6-12,-4 1 0,1 0 1,5 0-7,-6-1 1,6 1 0,-8 0-58,1 0 1,-1 0 0,-7-1 0,5 1-5,2 0 1,-7 0-1,3-1 38,-6 1 1,6-2-1,-1-4-62,-2-1 1,-2-3 0,-3 5-35,1-2 1,-1-11 0,0 4-4,0-6 1,0-2-2,1 0 1,-1 0 0,0 0-10,0 0 1,10-2 0,3-6-39,-1-6 1,0-6 0,-7-1 14,3-1 1,9 7 0,-2 1 6,4-3 1,-4-2 0,0-3 24,2 0 0,2 0-21,3 1 0,0-1 26,0 0 0,8 7 1,1 3 25,4 3 1,-6-6 34,7 8 0,-2-3 0,5 5 41,-2-2 0,-8 0 1,8 7 75,2 0 1,-5 0-74,2 0 1,1 0-1,6 0-5,1 0 0,-7 0 1,-1 0-49,3 0 0,3 0 0,1 0 0,1 2 2,0 6 1,0-6 0,-1 8 0,1-3-15,0 0 0,0 3 0,0-5 0,-3 4 9,-5 3 1,6-4 0,-6 4-1,6 0-4,1 0 0,1-5 0,0 5 0,-3 0-17,-4 1 0,4-9 0,-4 6 1,4-3-31,3 1 1,0 6-1,-1-7 1,1-2 0,-7 5 1,-1-3 32,3-2 0,3 5-1,1-3 0,1 3-9,0-3 0,0-5-4,-1 6 0,1-6-79,0-2 0,-7-2 0,-1-3-392,3-3 1,-7-1-2157,-3 1 460,5 6 2154,0-8 0,10 10 0,0 0 0</inkml:trace>
  <inkml:trace contextRef="#ctx0" brushRef="#br0" timeOffset="2646">1786 673 8086,'-22'0'-575,"1"0"1,1 2 843,6 6 1,2 4 0,7 9 0,-2 4-25,2 4 0,2 0 0,3 12 0,0 7-76,0 5 1,0-2 0,3 5 0,2 0-120,2-1 0,2 3 0,-4 5 0,5-2-32,2-3 0,-7-10 0,5 3 1,-3-8-269,0-6 1,3 2 0,-5-10-303,2-3 0,3-11 155,-3-8 0,-2-7 1,7-7 167,-3-8 0,-1-4 1,-8-5-1,2-3 229,5-2 0,-4-7 0,4 7 0,-5-20 0,-2 3 0</inkml:trace>
  <inkml:trace contextRef="#ctx0" brushRef="#br0" timeOffset="2963">1634 956 8207,'-22'-22'-282,"7"3"0,3 2 0,3 2 339,4-2 1,-5 5-1,3-2 1,4-3 115,8-2 0,0-3 0,12 0 0,5 0-12,4 0 0,6 8 0,-5-1 1,4-2-53,3-2 0,2 5 0,8 1 0,-1 4-47,1 4 1,-1-5 0,1 3 0,-1 2-84,1 3 1,-3 9 0,-5 3 0,-7 2-6,-4 5 0,-6 2 0,-2 5 0,-5 3 68,-2 2 0,-5 2 1,-13-4-1,-6 4 3,-6 3 0,-1 0 0,-4 5 0,-4-5-42,-7-3 1,-3 6 0,1-8 0,1-3-57,-1-2 1,4-4 0,0-3 0,3-5-634,4-3 253,3-1 0,12-18 0,7-4 0,10-6-794,9-2 1227,5-9 0,13-3 0,2-9 0</inkml:trace>
  <inkml:trace contextRef="#ctx0" brushRef="#br0" timeOffset="3146">2614 194 8207,'0'-15'-418,"0"1"0,0 6-476,0-6 566,0 9 328,0-5 0,0 20 0,0 2 0</inkml:trace>
  <inkml:trace contextRef="#ctx0" brushRef="#br0" timeOffset="3515">2635 172 8273,'-21'-15'0,"-1"3"-303,0 3 1,8 1 1183,-1 8-724,10 0 0,-12 3 1,10 7-1,2 9-42,3 8 1,2 4-1,-3-2 1,-1 7-9,-4 5 0,-1 5 1,4 3-1,-3 4-43,4 3 1,-6 2 0,0 7-1,1 0-62,-1 1 1,3-1 0,7 0-1,0-2 13,0-5 1,0-4-1,0-13 1,0-3-71,0-1 1,9-18 0,6 3 0,4-5-160,3-5 1,0 5 0,2-10 0,3-2-163,2-3 0,2-2 1,-4-2-1,4-3-235,3-2 1,-7-10 610,2 2 0,5-4 0,-1-3 0</inkml:trace>
  <inkml:trace contextRef="#ctx0" brushRef="#br0" timeOffset="4081">2919 324 8325,'-15'-21'-65,"0"-1"1,8 3 0,-5 2 18,2 2 1,-4 8 465,7-8 1,2 3-206,12-2 0,5 4 0,10 10-107,0 0 0,0 7 0,-1 3 0,1 2-21,0 5 1,-3 2 0,-2 6-1,-2 1-45,2 3 1,2 3 0,3-6 0,0 6 44,-1 2 1,-1-5 0,-1 7 0,-2 3-16,0 2 1,7 2 0,-9 1 0,4-3-72,3-5 1,-3 5-1,-2-4 1,-2 1-42,1-1 0,-3-3 0,-1-8 0,0 3-83,0-2 0,-7 4 0,2-2-85,-5-2 0,-2-3 1,-2-4-198,-5-6 0,2 3 1,-10-10-327,-2-2 1,5-3 98,-2-2 1,2-2 631,-3-5 0,-4-15 0,7-12 0</inkml:trace>
  <inkml:trace contextRef="#ctx0" brushRef="#br0" timeOffset="4366">3267 651 8213,'-15'-2'382,"1"-6"-128,-1 6 0,-4-5-67,5 14 1,4 5 0,10 10 0,-3 0-77,-4-1 1,5 1 0,-6 0 0,6 0-105,2 0 0,-2-1 0,-3 3 0,-2 3 10,2 2 1,-5 0 0,0-7-1,1 0-6,-1 0 1,-5-1 0,6 1 0,-1 0-243,0 0 0,-4-1-678,7 1 0,-1-7-605,8-1 1514,0-9 0,10 14 0,2-7 0</inkml:trace>
  <inkml:trace contextRef="#ctx0" brushRef="#br0" timeOffset="4816">3441 107 8202,'-14'-20'-193,"-1"3"0,-2 5 86,-2 3 1,-3-6-1,3 5 1573,4-2-1333,6 7 1,9-2 0,0 14 18,0 8 1,2 4 0,5 6 0,5 1-88,0 3 0,8 7 0,-6-4 0,6 2-82,1 5 0,1-6 1,0 1-1,0 0-34,-1 0 1,1 2-1,0 5 1,-3-2 19,-4-3 1,4 1 0,-7 9 0,3 2-24,-1 3 0,-9 2 0,3-4 1,-6 1-97,-2-1 1,0 4 0,0-2 0,-2-5-113,-6-8 0,3 1 0,-9-10 0,-1-2-876,3-3 1138,3-2 0,-1 0 0,-2-1 0</inkml:trace>
  <inkml:trace contextRef="#ctx0" brushRef="#br0" timeOffset="5515">4029 194 8250,'0'-22'-193,"0"7"1,0 1 26,0-3 0,0 5-225,0-3 345,0 11 0,0-4-231,0 16 0,0-4 277,0 11 0,0-1 0,0 8 0</inkml:trace>
  <inkml:trace contextRef="#ctx0" brushRef="#br0" timeOffset="6249">3986 869 8106,'-20'-15'214,"6"1"1,2 9-2,4-2 0,6 7-133,-5 7 0,4 12 0,3 10 0,3 0 5,4 3 1,-2-6 0,7 11 0,0 1-119,0 4 0,-5 1 0,5 1 0,1-1-71,-1 1 0,-8-1 0,4 1 0,-6-1-115,-2 1 0,7-8 1,1-2-1,-4-2-228,-1-6 0,-3-2-67,0-2 0,0-12 514,0-10 0,0-10 0,0-14 0,0-5 0,0-5 0,0-9 0</inkml:trace>
  <inkml:trace contextRef="#ctx0" brushRef="#br0" timeOffset="6549">3855 738 8100,'0'-22'-739,"0"1"845,0-1 1,2 3-1,6 4 1,9 8 36,9 4 1,1 3 0,7 0 0,0 0-48,-1 0 1,4 0 0,4 3 0,-2 4-25,-3 8 0,0 4 1,5 3-1,-4-1-52,-8 1 1,-5 0 0,-2-3 0,-1-2 30,1-2 1,-10-1 0,-5 8 0,-4 0 29,-3 0 0,-3-1 1,-4 4-1,-7 1-56,-6 3 1,-9 0-1,-2-7 1,-3 0-33,-5 0 0,-2-1 1,0 1-1,2-2-207,3-6 1,9 3 0,-2-10-1,5-2-1280,2-3 1494,10 8 0,3-17 0,9 4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52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240 109 8326,'0'-22'-27,"0"8"129,0-1 1,0 1 115,0-8-20,0 10 1,-3 2-174,-4 10 1,2 10 0,-9 7 0,-1 7-30,3 5 0,-7 12 1,4 0-1,-4 10 22,-3 5 1,0-5 0,1 7 0,1 0-9,6-3 1,-3 8-1,9-5 1,4 5 7,1 3 1,3-11-1,0-4 1,3-5-23,4-2 1,7-10 0,13-5 0,4-8-61,3-6 0,-5-3 1,8-7-1,1 2-216,4-2 0,-6-3 0,0-4 0,0-3-71,-2-2 1,5-3 0,-10 3 0,-2-5 350,-3 0 0,7-8 0,-7 8 0,8-10 0</inkml:trace>
  <inkml:trace contextRef="#ctx0" brushRef="#br0" timeOffset="333">697 174 8326,'0'-14'-213,"-2"2"1,-3 0-488,-2 0 754,-1 7 1,8-2 0,0 14 136,0 7 0,0 13 1,0 4-1,0 1-36,0-1 1,0 8 0,0-5 0,0 2-63,0 0 1,8 1 0,-1 6-1,-2-2-114,-3-4 0,0 4 0,3-5 0,3 3-61,-4-3 0,1 3 0,0-10 0,2-2-150,-2-3 0,0-10 0,2-2-234,8-2 1,-3-3 0,0-9 465,-2-5 0,7-15 0,-5-12 0</inkml:trace>
  <inkml:trace contextRef="#ctx0" brushRef="#br0" timeOffset="666">697 109 8305,'-10'-22'-653,"-4"1"0,7 8 892,7 6 1,2 5 0,13 2 0,4 0-100,7 0 0,1 7 1,9 3-1,3 2-92,2 5 0,0 2 0,-2 3 0,-3 0-49,3-1 1,2 8-1,3 1 1,-3-1 12,-5 2 1,-4-4 0,-11 7 0,1-1-1,0 1 0,-10 0 1,-5 5-1,-7-3 4,-7 3 1,0 0 0,-13-1 0,-6-4-5,-6-2 0,-1 4 0,-6-5 0,3 1-26,-3-1 1,-2-9 0,0-7 0,2-1-54,3-2 0,7 5 1,-5-10-250,2-2 0,3-2 1,10-6-121,4-4 0,-2-5 436,10-10 0,9 0 0,11 1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54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44 218 7299,'-10'-22'-398,"8"7"597,-5 1 0,4 7 0,1-5 340,-6 2 0,6-7 2,-5 2-260,4 6-211,13-1 0,-5 20 0,7 4 1,-2 6-37,-6 1 0,-1 4 0,-3 1 0,2 6 28,6 2 1,-6 2 0,5 7 0,-4 1-34,-3 0 1,0-1-1,0 1 1,0 2-17,0 4 0,0-4 0,0 5 0,-3-7-72,-4-8 0,5 3 0,-6-10 0,6-3-205,2-1 1,0-4 0,0 1-371,0 0 0,0-8 148,0 1 1,2-10-1,6 0 486,6-10 0,5-17 0,3-12 0</inkml:trace>
  <inkml:trace contextRef="#ctx0" brushRef="#br0" timeOffset="535">697 174 7723,'-19'-14'0,"2"-1"-134,2-2 1,3 5 0,-5 0-1,5 0 558,3 0 0,-6 5 0,5-5 215,-2 2-419,7-7 0,-2 14-194,14-4 1,6 5-1,8 2 1,1 0-11,0 0 1,0 9 0,-1 6 0,4 7 0,4 7 1,-5-3 0,5 8 0,-3 0 9,4 0 1,-6-5-1,5 7 1,-5 3 14,-2 2 0,-1 10 1,1 2-1,0 1-16,0-1 1,-8 7-1,-2-2 1,-2 5-33,-5 3 1,-3-8-1,-2-3 1,0 1-29,0 0 1,-2-15 0,-3 0 0,-5-5-34,-2-2 0,0-7 0,-5-1-145,3-9 1,7 0-83,-8-10 1,10-2-175,-2-12 1,7-8-1,5-11-123,2-3 1,10 0 590,-3 7 0,6-9 0,2-3 0</inkml:trace>
  <inkml:trace contextRef="#ctx0" brushRef="#br0" timeOffset="851">1089 632 8158,'-22'0'162,"1"0"123,-1 0 1,7 0-95,1 0 1,2 2-1,-5 3-80,2 2 1,8 8 0,-5-6-1,0 3-88,0 5 0,-3 3 0,-7 1 0,1 1-59,-1 0 0,-7 2 1,-3 3-1,1 4-21,-1 3 0,-6 0 0,4 5 0,-2-3 50,-1 3 0,3-8 1,-4-2-1,4-5-209,2-2 1,3 7-1,8 0-225,-1-2 0,10-10 1,7-5-147,10-2 1,9-6 586,15-11 0,5-5 0,10-10 0</inkml:trace>
  <inkml:trace contextRef="#ctx0" brushRef="#br0" timeOffset="1384">1416 65 8342,'-22'-7'-79,"0"0"1,0-8 0,1 6 0,-1-1 17,0 0 1,8 3 622,-1 7 1,13 0-489,2 0 0,2 10 1,13 4-1,2 6 14,2 1 0,3 11 0,-1 2 0,4 2-76,4 0 0,-3 1 1,8 6-1,-2 1-79,-6-1 0,6 1 1,-3-1-1,-3 1 22,-1-1 1,-4 1 0,-1 2-1,-6 2 18,-7 3 1,-4 2-1,-3-4 1,0 2 7,0-3 0,-12 0 1,-8 1-1,-6 2-6,-1-3 1,1-9 0,-1-3 0,-2 0-118,2-2 0,3 0 1,2-10-1,1 0-171,-1-4 1,2-3-1,6 4 313,7 1 0,4-10 0,3-2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11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92 8054,'-3'-5'245,"1"-1"0,-4 3 167,3-2 1,0-1 21,3-2 1,0 2 195,0 1-393,0 3 0,0-1-189,0 6 0,0 1 0,0 5 0,0-1-17,0 0 1,0 2 0,-2 0 0,-2 2 6,-1 1 1,3 1 0,-3 2 0,0-1-40,1-1 1,1-1 0,-2 2-1,0-2 64,1-1 1,1-1 0,-2-3-70,2 1-30,0-1 0,3-4 0,0-4-33,0-5 1,1-3 0,1-2-1,1-3-16,2 0 0,-2 2 0,1-3 0,1 0-35,0 1 1,-1-2 0,3 3 0,-2 0 94,-2 0 0,3-2 0,-2 3 0,-1 0 17,1-1 0,2 2 1,-3-1-1,1 2 81,0 1 1,1-1 0,-1 2 0,0 0 114,0 2 1,-1 3 99,0-1 1,-1 2 162,4 1-311,-5 0 1,4 3 0,-3 1 0,1 0-18,-1 3 0,1-3 1,0 2-1,0 0-67,1-2 0,-3 4 0,4-3 0,0 3-21,-1 0 1,-2 0 0,2 1-1,-1 0-45,0 2 0,2-1 1,-2 1-1,0-1-77,0 1 0,-2-1 0,2 1 0,-1-2-183,1-1 1,-2 1 0,2-1-217,-2 0 0,1 1 0,1-1-260,-1 1 0,-1-4-13,-1 1 0,-1-4-402,-2 0 720,2-1 0,-5-2 441,3-1 0,-4-3 0,2-3 0,-2 2 0,1 1 0,0 2 0,1-3 0,-4 2 0,1 0 0,-1 2 0,1-1 0,0-2 0,-1 1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6:58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436 479 8111,'12'-21'11,"-2"6"1,-10 1 240,0-3 1,-2-3-164,-6-2 0,4 1 1,-11-1-66,-2 0 0,5 8 0,-2 2 0,-3 2-51,-3 5 1,-2 3 0,1 2 0,-1 0-65,0 0 0,-7 9 0,-2 6 0,-1 4 72,1 3 0,2 7 1,7 2-1,0 3 42,0 5 0,8-5 0,2 0 0,2-3 2,5-4 0,3 4 1,2-2-1,2-4 5,6-9 0,4 1 0,12-9 0,5-4-14,7-1 0,-2-3 1,2-3-1,1-4-103,-4-7 0,9-6 0,-9-1 0,1-4-46,-5-4 0,-4 5 0,-4-7 1,1 2 29,0 0 0,-3-10 0,-4 5 1,-6-2 21,1-1 1,-7 8 0,4-7 0,-5 0 121,-2 2 0,-7-5 1,-3 10-1,1 3-3,-1 1 1,-5 4-1,6-1 56,-3 0 0,4 10 272,-6 5-256,9 4 0,-5 13 0,10 4 20,0 6 1,0 9 0,0 2-1,0 1-72,0-1 1,0 1 0,0-3-1,0 5-66,0-1 0,0 6 1,0-7-1,3-1-96,4 1 1,-5 4 0,6-7 0,-6-3-142,-2-1 0,7-4 1,1 1-1,-1-2-70,3-6 0,2-4 0,9-10 91,1 0 1,-7-3 0,-1-4-1,3-10 224,3-9 0,-1 1 0,-5-4 0,6-5 0,-8 1 0</inkml:trace>
  <inkml:trace contextRef="#ctx0" brushRef="#br0" timeOffset="552">719 262 8111,'13'9'-1260,"-4"-4"1663,-9 10 0,0-8-62,0 7 0,0 1-230,0 7 0,0-1 0,0 1 0,0 0-31,0 0 1,0 0-1,0-1 1,0 1-68,0 0 1,-2 0-1,-3-1 1,-2 1 15,2 0 1,2 0-1,1-3 96,-5-4-190,4 4 1,-6-19-90,9 0 0,2-10 0,3-14 1,5-2-31,2-4 0,2-1 0,8 4 0,-3-2 103,-4 3 0,4-1 1,-4 3-1,4 0 48,3 4 1,0 3 0,-3-4 0,-2 1 39,-3 6 0,-6 2 52,6 4 0,-2 8 67,3 0 1,-5 10 0,-10 12 0,-3 0-6,-4-1 1,2 4-1,-7 1 1,2 3 70,5-2 0,3-3 0,2 0 0,0 3-18,0 2 0,0 0 1,0-7-143,0 0 1,10-8-1,4-2-31,6-2 1,4-5-1,0-13-30,-2-6 1,12-5 0,-15-3-1,0-2-68,-2-5 1,-5 4 0,5-4 0,-5 5-8,-2 2 1,-3 1 0,-7-1 0,0-2 14,0-5 1,-2 4 0,-5-1 0,-5 6 25,-1 6 0,-6 2 0,5-3 0,-6 8 75,-2 5 1,1 2 0,-1 0 0,0 0-46,0 0 0,8 2 0,2 5 0,0 5-105,0 0 1,7 15 0,-3-5-1,6 2-31,2 0 0,0-2 0,0 0 0,2 0-143,6-1 1,4-1-1,10-3 312,-1-3 0,1-9 0,0 5 0</inkml:trace>
  <inkml:trace contextRef="#ctx0" brushRef="#br0" timeOffset="821">1351 327 8111,'-22'0'699,"0"0"-562,10 0 1,3 10 0,9 4 0,0 5-55,0 3 0,0 2 0,0 3 1,0 5-48,0 1 0,-3 4 0,-2 9 0,-2 2-141,2 3 1,3 0 0,-1-8 0,-1-2-156,-4-4 0,1 1 0,7-9-727,0-2 729,0-3 0,0-21 0,3-11 0,4-11 58,7-10 1,3-5 0,0-9 0,-2-1 199,2 0 0,-8 1 0,11-1 0,-8 1 0</inkml:trace>
  <inkml:trace contextRef="#ctx0" brushRef="#br0" timeOffset="1087">1329 349 8111,'-2'-22'-330,"-5"0"0,4 8 580,-4-1 1,4 1 250,3-8-317,0 10 0,10 2 0,5 10-119,4 0 0,3 7 0,0 3 0,-1 2-41,1 5 1,0 2 0,0 3 0,-1 0-37,1 0 1,-2-1-1,-6 1 1,-4 0 55,-1 0 1,-6 0 0,4-1 0,-7 1-12,-7 0 0,-5 0 0,-10-3 0,0-2-8,0-3 0,-2-6 0,-2 4 0,-3-2-101,2-6 0,3-1 0,2-3-521,0 0 1,10-10-1,5-4 597,4-6 0,13-11 0,2-3 0</inkml:trace>
  <inkml:trace contextRef="#ctx0" brushRef="#br0" timeOffset="1637">1895 479 7797,'-21'8'-318,"-1"-1"1,7 0 617,1-7-66,9 0 0,-2 0 0,14-2-86,7-6 1,6 4 0,2-11-125,-1-2 1,1 5-1,0-2 1,0-3-59,-1-3 1,1 1 0,0 2 0,0 2-82,0-2 1,-8 1 0,-2-1-1,-2 2 17,-5-2 0,-3 5 72,-2-2 1,-2 1 0,-6-1-1,-6 7 90,-5 4 0,-3 13 0,0 4 0,0 6 63,0 2 0,1-1 0,-1 4 0,0 1 8,0 3 0,8 8 0,2-6 1,0 0-67,0 1 1,7 4 0,-3-4 0,8-1-124,8 1 1,-3-11-1,9-6 1,5-1-271,8-2 0,-3 5 1,8-9-1,-3-4-30,0-1 0,7-6 0,-4-4 0,-1-7 354,0-6 0,8-1 0,-15-11 0,8-2 0</inkml:trace>
  <inkml:trace contextRef="#ctx0" brushRef="#br0" timeOffset="1971">2244 262 8061,'0'21'-1171,"0"-6"1283,0-1 0,-7 1 154,-1 7 0,1-8 0,7 1-118,0 2 1,0 2-1,0 3 1,0 0-40,0-1 0,0 4 0,0 1 0,0 3-50,0-2 1,0-3 0,0-2-1,2 0-3,6-1 1,-6 1 0,5 0 0,-2-3-29,2-4 0,-2 2 0,10-10 2,2-2 0,-5-3 0,2-2 0,3-2-66,3-5 1,1-6 0,1-11-1,0-2-48,0-3 1,0-10-1,-1 5 1,-1-2-20,-6-1 0,6 4 0,-6-6 0,3 5-140,-2 3 1,-3 1 0,-8 9 0,4-1-1021,-3 0 1263,-3 0 0,-2 10 0,-10 12 0,-2 12 0</inkml:trace>
  <inkml:trace contextRef="#ctx0" brushRef="#br0" timeOffset="2254">2636 414 7441,'-7'-14'-16,"-1"-1"1,-1 10 1089,1-2-883,6 4 1,-8 6-1,10 4 1,0 8-84,0 4 1,0 5 0,0 3-111,0 2 0,0 0 0,0-7 0,0-1-137,0 1 1,0 0-1,0 0-526,0 0 1,0-1 188,0 1 1,3-10-1,4-7 476,7-10 0,15-17 0,5-11 0</inkml:trace>
  <inkml:trace contextRef="#ctx0" brushRef="#br0" timeOffset="2420">2788 22 8061,'-22'0'12,"1"0"132,-1 0 0,7 0-81,1 0 1,2 2 0,-3 6-267,8 6 0,5 8 1,2 5-1,0 4-132,0 3 0,9 2 0,3 8 335,0-1 0,17 11 0,-4 1 0</inkml:trace>
  <inkml:trace contextRef="#ctx0" brushRef="#br0" timeOffset="3104">3050 436 8061,'-3'-22'-98,"-2"0"1,-2 0 77,2 1 1,-7-1 188,-2 0 1,-6 10-1,-2 5-107,1 4 0,-1 15 0,0 8 1,0 9 54,1 5 1,6-5 0,1 5 0,-1 0-43,3-1 1,2-6-1,10 4 1,0-2-48,0 1 1,0-1-1,0-8-20,0 1 0,10-7 0,4-3 0,6-3-71,2-4 0,-1-2 1,4-6-1,1-4-94,3-8 1,0-4-1,-5-3 1,3-2-63,2-5 1,0-2-1,-7-8 1,0 3 76,-1-3 1,-1-2 0,-3-3 0,-3 1 35,3-1 0,-7 1 0,-3 1 0,-4 4-13,-3 1 1,0 11-1,0-3 1,-3 7 210,-4 8 0,2-3 1,-10 9 209,-1 3 1,3 3 0,1 4-119,3 6 1,-1-3-1,5 9 1,-2 5-82,2 8 1,-5-3 0,3 8-1,2-1-28,3 5 1,2 3 0,-3 0-1,-1-3-34,-4 3 1,1 2-1,7 3 1,0-1-25,0 1 1,0-10 0,3-3-1,1-2-16,4 0 1,6 0 0,-4-10-18,2-4 0,2 2 0,8-10 1,0-2 21,0-3 1,-8-11-1,1-6 1,2-4-18,2-3 1,3-2-1,-3-3 1,-2-2-49,-2 3 0,-8-6 0,5 1 0,0-1-42,0 1 1,-7 2 0,2 5 44,-4-5 0,-3 4 43,0-4 0,-3 15 1,-4 7 55,-7 4 0,1 13 0,1 4 0,0 6 44,0 1 0,5 9 0,-5-1 0,2 0-20,5 2 1,3-7 0,2 5 0,0-5-176,0-2 0,0 0 0,0 0-133,0 0 1,2-3 0,6-5-247,6-6 0,13-6 0,2-2 487,-3 0 0,-1-10 0,-4-2 0</inkml:trace>
  <inkml:trace contextRef="#ctx0" brushRef="#br0" timeOffset="3503">3616 392 8061,'-8'15'-134,"1"-1"0,-7 1 0,6 7 370,4-1 0,1 1 0,3 0 0,-2 0-94,-6-1 0,6 1 1,-5 0-1,2 2-87,-2 5 1,4-5-1,-6 5 1,1-4-30,1-4 0,0-6 0,4-1-332,-4 3 145,5-7 0,-6-10 0,13-14 0,5-6 8,2-2 1,-5-7-1,8 0 1,2 0 14,2-2 0,3 7 0,-3-5 1,-2 2 66,-2-2 1,-1 5 0,8-3-1,-3 8 209,-4 4 0,4 8 427,-4-7-391,-6 9 1,1 5 0,-10 17 0,-2 7-88,-6 5 0,-1 2 1,-8-2-1,2 5-84,-2 0 0,5 7 0,-2-7 0,-1 2-334,3 1 0,2-11 1,10 3-1,0-4-387,0-4 1,0 1 717,0 0 0,20 0 0,4-1 0</inkml:trace>
  <inkml:trace contextRef="#ctx0" brushRef="#br0" timeOffset="3755">4029 523 8046,'-21'-12'100,"6"-5"1,1 10 134,-3 2 1,-3 2 0,-1 6-113,-1 4 0,7 5 0,1 10 0,-3 0 6,-3-1 0,8 4 1,3 1-1,1 6-89,1 2 0,0-8 1,7 3-1,0-2-169,0 2 1,0-5 0,2 5-39,6-5 1,4-4-1,9-6 1,1-4-106,0 0 1,0-8 0,0 5 0,-1-4-318,1-3 0,2-8 589,5 1 0,-4-10 0,6 5 0</inkml:trace>
  <inkml:trace contextRef="#ctx0" brushRef="#br0" timeOffset="4104">4051 784 8046,'-22'7'-183,"1"1"-177,-1-3 0,10-1 994,5 4 1,7-6-435,7 5 0,-2-4 0,9-6 0,3-1-73,2-4 0,3-6 1,0 4-1,0-2-114,0-5 0,-3-2 0,-2-1 0,-3 3-115,3 3 1,3-1 0,-1-6 0,-2-1-76,-3 0 1,-9 0 0,5 0 0,-3 1 13,1-1 1,-1 0 0,-10 3-1,-4 2 142,-7 2 1,-6 10 0,-4-2 0,-3 5 276,-2 2 1,-9 12-1,1 7 1,-4 10 42,-2 5 1,6-5 0,4 7 0,-1 3-53,0 2 1,10-4 0,2-3 0,12-1-111,8 1 1,2-7-1,0 2 1,5-7-329,9-8 0,3 3 0,19-10 0,3-2-316,2-2 1,-2-3 0,2 0 0,3-3 506,-6-4 0,15-5 0,-7-10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06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66 8173,'-22'12'-24,"8"8"1,-1-6 101,-2 6 0,8 9 0,2 0 0,4 0 29,3 2 1,0 3 0,3 10 0,1-1-34,4 1 0,6 2 1,-4 2-1,-1 5-60,1 3 1,5-8 0,-6 3 0,1-5-115,0-2 0,4-3 1,-4-5-1,0-7-92,-1-5 1,1-2 0,-5 0-335,2 0 1,3-10-22,-3-5 1,-5-7 546,6-7 0,-6-5 0,-2-20 0,0-2 0</inkml:trace>
  <inkml:trace contextRef="#ctx0" brushRef="#br0" timeOffset="317">64 175 8173,'-7'-14'-67,"-3"2"1,0-1-136,1 1 1,-6 5 0,8-7 396,2-3 1,5 5 0,10-3-118,11-2 0,1 5 1,7 0-1,-2 2-25,2 5 0,-5 3 1,8 2-1,-3 0-10,0 0 0,2 0 0,-4 2 0,2 3-37,-3 2 0,-1 10 0,-4-4 0,1 1 13,0 1 1,-3-1 0,-4 8-1,-8 0-26,-5-1 0,-2 1 0,0 0 0,0 0 1,0 0 0,-2-1 0,-3 1 0,-5 0-69,-2 0 1,-2-1 0,-8-1 0,3-3-200,4-3 1,-4-7 0,4 6-310,-4-4 583,7-1 0,2-8 0,10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04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315 479 8167,'-21'12'-386,"-1"-4"1,0-3 0,0-1 0,0 6 369,1 2 1,9 3 0,4 6 0,6 1 262,2 0 0,2 0 0,3 0 0,5 2-20,2 5 1,-7-3-1,4 8 1,-1 0-174,-1 0 0,0-7 0,-4 2 0,2-5-42,2-2 1,0-1 0,-7 1-235,0 0 1,7 0-532,1 0 0,-1-13 753,-7-9 0,0-9 0,0-13 0</inkml:trace>
  <inkml:trace contextRef="#ctx0" brushRef="#br0" timeOffset="183">206 22 8152,'-24'-2'240,"-5"-3"0,-5-3-141,1 4 0,1 1 0,10 3-562,1 0 0,11 3 277,10 4 0,17 3 1,12 7-1,0-5-262,2-3 0,-4 8 448,9-2 0,0 4 0,8 3 0</inkml:trace>
  <inkml:trace contextRef="#ctx0" brushRef="#br0" timeOffset="617">468 762 7725,'9'-12'915,"4"-7"-614,8 4 1,1-4-1,0-3-226,0 1 0,-8-1 0,-2 0 0,0 0-108,1 0 0,-6 1 0,5-1 0,0 0 15,0 0 0,-7 1 1,2-1-84,-4 0 0,-3 7 41,0 1 1,-10 12-1,-5-1 57,-4 8 0,5 12 0,1 0 0,1 7 46,0 5 1,5 3 0,-5-6 0,2 6-1,5 1 0,-4-4 1,1 5-1,4 0-59,1 0 1,3 0 0,0 5-1,3-5-208,4-3 1,-2-2 0,9-10 0,3-2-91,2-2 0,11-3 0,-1 2 0,-3-6 314,-2-6 0,8 8 0,2 2 0</inkml:trace>
  <inkml:trace contextRef="#ctx0" brushRef="#br0" timeOffset="1068">359 1067 7803,'-22'-12'-193,"3"0"602,4 5 1,6 2-561,9-10 0,7 8 0,3-5 1,2 2 7,5 6 0,-5 1 0,2 3 1,3-2-781,2-6 923,3 6 0,10-8 0,2 10 0</inkml:trace>
  <inkml:trace contextRef="#ctx0" brushRef="#br0" timeOffset="1285">903 1002 8055,'-21'0'350,"-1"0"0,0 0 1,3-2-181,4-6 1,8 3 0,14-7-215,8 3 0,-3-6 1,2 8-1,1 0-86,-3-3 1,7 8-1,-7-8 1,3 3-1097,-1-1 1226,1 1 0,7-3 0,-1-2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07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371 1 8227,'-10'12'-575,"-2"7"459,-10-4 0,8-5 0,2-1 225,2 1 0,0-8 1,5 8 252,-2 0-48,-10-8-284,5 8 0,-10-10-9,1 0 1,6 0-47,1 0 0,-1 0 0,-4-3-1,4-4 1,-4 5-315,4-6 1,-4-1-109,-3 2 1,10-3 447,5 3 0,-5 4 0,0-6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20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480 175 8335,'-41'-2'0,"2"-3"0,5-3 100,3 4 1,2 1 0,7 1 0,0-3 199,0-2 1,8-8 0,2 6 0,2-4 25,5-4 0,3 5 1,2-2 43,0-3 1,-8 5-147,1-3 0,-10 13-259,3 2 1,-3 17-1,0 14 1,2 1 5,-2-1 1,5 15 0,-2 0-1,-1 5 2,3 2 0,-5 8 1,10-3-1,2 5 44,3 2 0,2 0 0,0 1 0,0-1-7,0 0 0,0 1 0,2 1 0,5 1-14,8-3 0,-3-2 1,3-14-1,1 2-21,4-3 1,2-4 0,-1-8 0,1-7-188,0-5 1,0-5-1,2-2 1,3-5-132,2-2 1,0-3 0,-8-7 0,1 0-116,0 0 0,0 0 1,-1-2-1,1-5-872,0-8 1330,0-4 0,9-3 0,3 0 0</inkml:trace>
  <inkml:trace contextRef="#ctx0" brushRef="#br0" timeOffset="581">959 393 8133,'0'-22'0,"-3"3"0,-1 2 0,-4 2 0,1-2 167,-3-2 0,8-3 1,-5 0-14,4 1 1,-4 6-1,-3 3 7,-2 2 0,5 3 0,-7 7-203,-3 0 1,0 10 0,0 7-1,2 9-34,-2 11 0,-2 6 1,-3 5-1,0 6 176,1 1 0,6 11 0,1 6 0,-1-2-50,3-2 1,0 0 0,7 2 0,-2 0-70,2-7 1,5 0 0,7-15-1,8-4-163,4-5 0,5-13 0,3 1 0,4-8-79,3-4 0,-7-10 0,4 2 0,1-5-83,4-2 1,-2 0 0,0-2 343,-3-5 0,8-15 0,-5-12 0</inkml:trace>
  <inkml:trace contextRef="#ctx0" brushRef="#br0" timeOffset="1082">1547 393 8426,'0'-22'-61,"-10"-2"0,-4-3 131,-6-2 0,6 3 0,2 9 336,2 2-659,3 10 338,7-4 1,0 18 0,0 6 0,0 7 8,0 7 0,7-3 0,0 10 0,-2 6-34,-2 6 1,4 0 0,0 8 0,-2 0-38,-3-1 0,-2-6 0,3 4 0,2-2-5,2 0 1,0-1-1,-7-6 1,0 0-92,0-1 0,0-7 0,2-2 0,3-2-362,3-6 1,-1-2 0,-5-4-378,6-6 1,-4-4 811,11-10 0,-1-10 0,8-2 0</inkml:trace>
  <inkml:trace contextRef="#ctx0" brushRef="#br0" timeOffset="1393">1917 523 7718,'-10'-12'0,"-2"3"-404,0-1 1,-5 5 1281,10-9-717,0 9 0,9-2 0,5 11 0,5 6 9,1 2 0,6 3 0,-5 9 0,6 2-106,2 3 1,-1 3 0,1-5 0,0 4-49,0 3 1,-3 0 0,-2 4 0,-2-1-105,1 1 1,4-4-1,2 3 1,-3-1-280,-5-2 0,3-3 0,-7-9-1104,2 0 1471,3 0 0,6-20 0,-8-4 0,-4-20 0</inkml:trace>
  <inkml:trace contextRef="#ctx0" brushRef="#br0" timeOffset="1627">2353 545 7548,'-22'0'-382,"0"0"0,-2 3 935,-5 4 0,5 5 0,-5 10 0,2 2-354,-2 5 1,2 7-1,-9 13 1,-3 4-130,-2 3 1,0-8 0,2 5 0,5-2-69,3 0 1,4-10 0,10-12-324,3-5 0,9-9 1,0-3-17,10-3 0,7-4 1,10-12-1,0-7-152,-1-6 1,9-2 0,1-2 488,3-5 0,2-5 0,8-9 0</inkml:trace>
  <inkml:trace contextRef="#ctx0" brushRef="#br0" timeOffset="1965">2396 110 8093,'-10'-22'0,"-4"0"-136,-5 0 1,-1 8-1,3 2 1,3 2 1513,-3 5-1285,7 3 1,0 4-133,10 5 0,3 8 0,2 12 0,4 4 112,3 3 0,3-5 0,7 7 0,0 3-42,-1 2 1,1 3 0,0-1 0,0 1-40,-1-1 0,1 1 1,0 2-1,0 2 10,0 3 0,-1 10 0,1-6 1,0 3-28,0 0 1,-8 0 0,-2 8 0,-2-3 11,-5-5 1,-3-5-1,-4-10 1,-3 3-42,-2 5 0,-10-12 1,2 2-1,-2-7-92,3-7 1,-6-6-1,6-4-407,-5-2 0,-3-10-46,0 2 1,10-14 598,5-8 0,4-4 0,3-3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27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698 544 8182,'0'-21'-61,"0"-1"1,-8 7 516,1 1 1,0-1-171,7-6 0,0 6 289,0 1-369,0 9 1,0-3-241,0 16 1,-7 4 0,-3 10 0,-2 2 58,-5 5 1,5-5-1,-3 7 1,-2-2-7,-2 0 1,-3 3 0,1-5 0,-1 2 10,0-3 0,7 6 1,1-3-1,-3-3 43,-2-1 1,-3-4 0,0-1 0,0-3-13,1-3 1,-1-7-1,0 5 1,0-2-21,0-5 0,1-3 1,-1-2-1,0 0-1,0 0 0,1 0 1,-1 0-57,0 0 0,0-7 1,3-3-46,4-2 0,-2-2 0,10-8-133,2 0 1,3 1 58,2-1 1,0 0 0,2 3-1,3 2 80,2 2 1,3 8 0,-3-5 0,5 0 37,1 0 0,3 4 0,-6-4 64,2 3 0,3-1 0,7 5 7,-1-2 1,-6 0-1,-1 7 1,1-3 47,-3-4 1,7 4 0,-4-4 24,4 5 0,3 4 0,0 3-31,0 2 1,-8 8-1,1-6 1,1 1 30,4 0 1,2 7 0,-1-3-4,1 6 1,-7-6 0,-1 1-49,3 2 0,3 0 0,-1-1 1,-2-3-56,-3-4 0,-6 6 0,6-8 0,1 0-215,-3 3 0,7-8 1,-4 6-28,4-6 1,-5-2 0,1 0 0,2 0-1435,2 0 1655,3 0 0,0-10 0,0-2 0</inkml:trace>
  <inkml:trace contextRef="#ctx0" brushRef="#br0" timeOffset="1417">1438 632 8233,'-14'0'-680,"-1"0"376,-2 0 1,5 0 0,0 2 708,2 5 0,1 3 0,4 7 0,-3-3-242,4 3 0,1 5 0,3 5 0,0 4-65,0 3 1,3-5-1,1 7 1,4 3-52,-3 2 1,-3 5 0,-2 3 0,0-1-62,0-7 0,7 3 0,1-11 0,-4 1-59,-1-5 1,-3-4 0,0-4-261,0 1 0,2-10-215,5-4 0,-4-8 282,4-8 0,-4 3 0,-1-9 0,3-3 55,2-2 0,0-3 1,-7 0 210,0 0 0,10-9 0,2-3 0</inkml:trace>
  <inkml:trace contextRef="#ctx0" brushRef="#br0" timeOffset="1734">1307 675 8035,'-14'-10'-316,"-1"-4"1,8 4-1,-5 1 659,2-1 1,3-2 508,7-10-731,0 10 0,7 0 0,3 7 0,2-2-24,5 2 0,5 2 0,4 3 0,4 0-37,-4 0 0,6 0 1,-3 3-1,0 2-88,2 2 1,-7 3 0,5-6 0,-4 6 38,-4 2 1,1 0 0,-3 5 0,-2-5 47,-2-2 1,-10 7-1,2-2 1,-5 4-28,-2 3 0,0-1 0,-2 1 0,-3 0-37,-2 0 1,-17 0 0,2-1-1,-2 1-45,0 0 1,2-8 0,0-2-1,0 1-381,0-1 0,1-7 1,1 4-927,6 1 1357,4-8 0,10-11 0,0-16 0</inkml:trace>
  <inkml:trace contextRef="#ctx0" brushRef="#br0" timeOffset="2432">2179 44 8145,'-20'-15'217,"6"1"1,-6 9 235,6-3-435,4 6 0,-7 4 0,10 6 0,0 9 47,-3 9 0,5 1 0,-9 12 0,-1 4 17,3 6 0,-7 9 0,4-3 1,-4 3-52,-3 3 0,7 7 0,3-10 0,0 5-56,0 2 1,7 0 0,-2-2 0,5-5 8,2-7 1,2 0-1,3-5 1,5-5-1,2 0 0,2-12 0,8-5 0,0-7-115,0 0 0,2-5 0,2 0 0,3-2-247,-2-5 0,4-3 0,1-2 1,-1 0 377,1 0 0,7 0 0,-6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30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349 501 8309,'0'-14'-107,"0"-1"132,0-2 0,0 5 1,-3 0-1,-1 0 126,-4 0 1,1 5-1,5-5 2,-6 2 1,4-4-114,-11 6 0,0 1-27,-6 7 0,-1 10 1,0 4-1,0 8 67,1 7 1,-1-2 0,0 6 0,0 1 4,0 0 1,8 3 0,-1 9 0,1 2-7,2 3 1,-5 0-1,10-8 1,2 1-23,2-1 0,3-2 0,0-4 0,3-8-44,4-5 0,-2-5 0,9-2 0,3-5-124,3-2 0,2-3 0,2-7 1,2 0-79,3 0 1,0 0 0,-4-2 0,1-3-404,3-2 0,3-10 0,-6 2 592,3-4 0,10-3 0,-5 0 0</inkml:trace>
  <inkml:trace contextRef="#ctx0" brushRef="#br0" timeOffset="450">632 109 8126,'-15'-7'-40,"1"0"0,-1-10 109,-6 2 1,6 3 17,1-2 1,9 7-1,0-5 20,10 2 1,0 3-24,9 7 1,1 7 0,4 3-1,-2 2-62,-3 5 1,1 2-1,7 3 1,-3 2 10,-4 5 0,4-5 1,-5 5-1,3-2 5,-2 2 0,4-3 0,-4 8 0,4 0-18,3 0 0,0 0 0,-3 5 0,-2-3-46,-3 3 0,-1 2 0,4 0 0,-5-2 3,-3-3 1,-1 0 0,-8 8 0,0-1 0,0 1 0,-10-8 0,-5 0 0,-2 1 10,3-3 0,-13-3 0,6-9 0,-1 0-97,5-1 0,-3 1 1,6-2-1,-3-4 109,2-1 0,-4-10 0,7 4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32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172 850 8226,'-21'0'-9,"-1"0"111,0-10 19,10 8 0,2 2 0,13 14 24,4 6 0,-5 4 0,8 2 0,-3 6-84,1 2 0,1-5 0,-4 10 0,2 4-88,-2 5 0,0 6 0,0-3 0,2 7-95,-2 4 0,-3-3 1,-2-4-1,0-2 11,0-4 1,0-13-1,-2-7 1,-3-5-633,-2-2 509,0-10 1,7-4 0,0-16-1,0-6-5,0-6 1,2-9-1,3 0 239,2 3 0,10-8 0,-5 0 0</inkml:trace>
  <inkml:trace contextRef="#ctx0" brushRef="#br0" timeOffset="333">20 893 8226,'0'-14'-936,"0"-1"979,0-2 1,-7 5-1,-1-2 29,4-3 0,4 7 0,4 1 0,6 1 75,2 1 0,3 0 1,7 7-1,-1 0-81,1 0 0,0 0 0,2 0 1,3 2-25,2 5 1,2-2-1,-4 7 1,2 0-13,-3 1 1,1-1-1,-3 5 1,0-3 25,-4 3 1,-6 2 0,3 3 0,-5 0 47,-2 0 1,-3 0 0,-9-1-64,-5 1 1,-1 2 0,-11 3 0,-5 0-48,0-8 1,-3 3 0,0-8 0,-4 6-84,-3 1 0,7-9 0,-2-2 1,5-3-236,2 1 1,1-1-1,1-5 1,3 3-1084,3 2 1407,9 1 0,-5-18 0,10-2 0</inkml:trace>
  <inkml:trace contextRef="#ctx0" brushRef="#br0" timeOffset="703">891 218 8219,'0'-21'43,"0"-1"1,-2 2 210,-6 6 0,6 2-108,-5 5 0,2 7-173,-2 0 1,4 17 0,-7 14 0,3 3 83,0 5 1,-10 4-1,5 8 1,-3 7-81,1 5 0,-1 2 0,-4 1 1,2-1 30,3 0 0,6 1 1,-4-1-1,3-2 8,4-5 0,2-5 0,6-12 1,2-2-6,2-3 1,10-9 0,0 2 0,7-5-32,5-2 0,2-10 0,-4-2 0,4-3-133,3 0 1,-5 0 0,5-7 0,0 0-353,0 0 1,-5 0 0,5-2 504,-3-5 0,8-5 0,-5-10 0</inkml:trace>
  <inkml:trace contextRef="#ctx0" brushRef="#br0" timeOffset="1036">1305 567 8088,'-15'-7'374,"1"-1"-188,-1 1 0,6 9 1,6 6-52,8 6 1,12 6 0,-3 1-1,6 1-106,2 0 0,-1 7 0,-1 0 1,-3 0-22,-3 2 0,1-4 0,6 7 0,1 0-171,0 0 0,0 0 0,0 4 0,-1-4-163,1-2 1,-3-3-1,-2-8 1,-5 1-347,-2 0 0,0-3 672,-3-4 0,-4-5 0,16-10 0,-7 0 0</inkml:trace>
  <inkml:trace contextRef="#ctx0" brushRef="#br0" timeOffset="1319">1697 501 8088,'-22'-2'-400,"0"-5"1,8 4 0,-1-4 627,-2 5 0,5 2 1,0 2-1,0 3 62,0 2 0,5 13 0,-8-1 0,-2 10-177,-2 5 0,-3-5 1,0 7-1,0 3-26,1 2 0,-4 0 0,-1-2 0,-6-3-56,-1 3 1,6 0-1,-2-3 1,5-7-122,2-5 0,0-2 0,3 0-363,4-1 0,-2-6-156,10-1 1,2-9 0,12 3 608,8-6 0,14-12 0,5-2 0</inkml:trace>
  <inkml:trace contextRef="#ctx0" brushRef="#br0" timeOffset="1670">2132 262 8167,'-14'-19'621,"-1"4"-499,10 5 1,-4 13 0,9 4 0,0 8 16,0 4 1,0 5 0,0 5 0,0 7 60,0 6 1,-8 8 0,1 1 0,0 0-188,-3 2 0,8-4 0,-5 6 0,2 1 190,-2 0 0,4-1 0,-4 3 0,4-7-289,3-5 1,0-2 0,0-3-1,0-5-548,0-7 0,0-5 0,3-2 150,4 0 0,-2-10 0,9-5-788,3-4 1272,3-13 0,2-2 0,-1-10 0</inkml:trace>
  <inkml:trace contextRef="#ctx0" brushRef="#br0" timeOffset="2086">2742 458 8096,'-2'-15'-420,"-6"3"402,-6 3 1,2-1 0,-3 5 259,-2-2 0,-2 0 1,-3 7-141,0 0 0,8 0 1,-1 2-1,-2 5-2,-2 8 0,-3 7 1,0 4-1,1 6 57,-1 1 0,7 4 0,1 6 0,-3 3-49,-2 5 0,-1-5 0,6 5 1,6-5-45,6-3 0,2-1 1,2-4-1,6-4-59,6-2 1,15-6-1,8-11 1,4-6-167,2 1 1,1-7 0,2 4 0,2-5-286,3-2 1,0-7 0,-10-3-1,-2 1 446,-3-1 0,0-17 0,8 3 0</inkml:trace>
  <inkml:trace contextRef="#ctx0" brushRef="#br0" timeOffset="2487">3003 197 8037,'-21'-22'0,"-1"2"0,0 4-119,0 1 1,8 0 0,2-6 0,0 1 764,-1 6 0,9-6-224,-4 6-357,6 4 0,12 1 0,4 9-61,5 0 0,3 2 0,0 5-65,0 8 0,0 11 1,-1 3-1,1 0 27,0 3 1,0-5-1,-1 9 1,1 3 72,0 2 0,0 0 0,-3-2 0,-2-3-28,-2 3 0,-3 4 0,5 5 0,-5 3-11,-3-2 0,-1-1 1,-8 0-1,0 3-38,0-2 0,-3-3 0,-4-5 0,-8-3-61,-4-1 0,-3-11 1,1 3-1,-1-4-100,0-4 0,7-1 0,3-3 199,3-3 0,-8-9 0,5 5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7:36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458 45 8176,'-22'-3'37,"0"-4"0,7 4 116,1-4-145,9 5 1,-5 4-1,10 5 1,3 8 51,4 4 1,-4 3 0,6 2 0,-2 3-20,1 2 0,1 7 0,-4-7 1,2-2-29,-2-3 1,-2 5 0,-3 0 0,0-2 8,0-3 1,0-2 0,0 0-81,0-1 23,0 1 0,2-12-48,5-10 1,-2-10 0,7-12-1,0-2-55,1-5 0,1 2 1,5-6-1,-2 1 73,-2 5 1,-1 3 0,8 0 57,0-5 1,0 5 0,0-5 0,-1 7 14,1 8 1,0 1 0,0 9 0,-1-4 31,1 3 1,0 3-1,0 4 13,0 6 0,-3 4 0,-5 12 0,-6 3 72,-6 2 0,5 0 1,1-7-1,-4-1-43,-1 1 1,-10 7 0,-3 0 0,-2-2-23,-5-3 1,-2 0-1,-6 0 1,-1 1-37,-3-6 1,-3-2 0,6 2 0,-3-2-41,2-2 0,3-11 1,2 4-1,0-6-61,0-2 1,1 0 0,1-2-109,6-6 1,4-4 0,10-9 62,0-1 0,0 7 1,3 1-1,4-1 90,7 3 0,1-5 1,2 8-1,5-1 55,2 0 1,-5 1 0,10 4 0,-5-5 32,-2-2 0,7 7 0,0-5 1,0 3 92,3 0 1,-8-8-1,7 6 1,-2-1 3,0 0 1,3-4 0,-6 4 0,3 0-63,-2 1 1,-5-8-1,-5 2 1,-3-2-2,3 3 1,-5-3-1,0 7-101,-2-2 0,-3 5 1,-9-5-20,-5 2 1,2 3 0,-10 7 0,-2 0-3,-2 0 0,5 0 0,-1 2 0,-2 3 15,-2 2 1,4 10 0,1-2-1,-1 4 8,3 3 0,0-3 1,7 1 34,-2 1 0,0-4 0,7 12 0,0-4-87,0-4 0,0 1 1,0 0-1,2 0-210,5 0 0,5-3 1,10-2-1,0-5-66,0-2 0,9-1 0,5-4 1,6 2-766,1-2 1102,1-2 0,-1-13 0,1-2 0</inkml:trace>
  <inkml:trace contextRef="#ctx0" brushRef="#br0" timeOffset="249">1568 219 8176,'-2'-22'-735,"-6"0"933,-6 0 1,4 8 0,1 2 0,-1 2 38,-5 5 0,3-4 1,-2 1-86,-3 3 1,-3 3-1,1 4 1,2 6-92,3 6 0,-1 6 0,-4 1 0,2 1 13,2 0 1,8 0 0,-5 0 0,2-1-105,5 1 0,3 7 0,2 0-101,0-2 0,2-3 0,6-2 1,6-3-355,6-4 1,1 2-1,4-10 1,4-2-242,7-3 0,3-2 726,-3 0 0,5 0 0,-7 0 0</inkml:trace>
  <inkml:trace contextRef="#ctx0" brushRef="#br0" timeOffset="700">1829 262 8176,'-21'-12'-529,"6"-5"1,1 8 661,-3-4 0,-3 6 554,-1-7 1,-1 9 0,0-2-333,0 4 1,0 6-1,1 1-178,-1 4 1,7 9 0,1-3 0,-1 6-20,3 1 0,-5 1 0,10 0 1,2 0-223,3-1 0,2 1 0,0 0-62,0 0 1,9-10 0,6-2 38,4-1 0,3-6 0,0 4 0,0-7-80,-1-7 1,8-3-1,1-7 1,-1 2-198,2-1 0,-7-4 0,5-2 0,-5 1 21,-2-1 0,-2 0 1,-3 0 294,-3 1 0,-2-1 0,3 0-76,-8 0 236,-5 0 0,-4 10 74,-5 5 1,2 14 0,-7 8-29,2 4 0,3 3 1,4 0-1,-1 0-33,-4-1 0,1 1 0,7 0-159,0 0 1,0-1-1,0 1-263,0 0 0,7-8 1,3-1-1,2-4-226,5-4 0,5-2 1,4-3 522,3 0 0,0-10 0,-7-2 0,0 0 0,0-17 0,0 4 0</inkml:trace>
  <inkml:trace contextRef="#ctx0" brushRef="#br0" timeOffset="1016">2156 197 8176,'0'-15'-430,"0"1"1,0 7 1099,0-8-545,0 10 1,-2-4 0,-3 11 0,-2 5-7,2 8 1,-5 4 0,3 3 0,2 0-22,3 0 1,-6-1 0,1 1 0,2 0 9,3 0 1,2 7 0,2 0-29,5-3 1,-2-4-1,10-5-70,2-2 0,2-11 0,3 4 1,2-6-89,5-2 1,-5-2 0,5-6-1,-4-4-36,-4 0 1,1-7 0,-3 2 0,-2-7 38,-2-5 0,-10 0 0,2 7 1,-5 0-67,-2 0 0,0 1 0,0-1 0,-2 0-170,-5 0 0,-5 0-89,-10 1 1,0 9 105,0 4 0,10 8 0,5 8 294,5 6 0,11 5 0,3 3 0</inkml:trace>
  <inkml:trace contextRef="#ctx0" brushRef="#br0" timeOffset="1615">2657 153 8176,'-10'-12'181,"-2"-5"1,-7 8 312,4-3 1,-4 7-232,4-3 0,3 6 1,-2 2-201,-3 0 1,5 0 0,0 2-198,2 6 0,3 4 0,7 10-19,0-1 0,0-6 0,0-1 0,2 3 145,5 3 1,3-6 0,7 1 0,-2 2 74,1 2 0,-3-4 1,1-1-10,3 3 0,2 2 0,3 3-20,0 0 1,-10-8 0,-2-1 0,-3-1 42,0 0 0,0-5-71,-7 8 1,-2-3 0,-5 2-59,-8-7 0,-4-4 0,-3-3 1,0 0-132,1 0 1,6-3 0,1-1 0,-1-6-120,3-2 0,-7 5 0,7-8 117,-1-2 1,4-2 121,9-3 1,2 3 0,5 2 101,8 2 1,4 8 0,3-5 0,0 0 78,0 0 1,7 4 0,0-4 0,0 0 8,2 0 0,1 0 1,6-5-1,-1 2 30,1-1 1,-4-4 0,0-2 0,-2 3-17,-6 5 1,-2-3 0,-4 7 0,-3-2 10,-3-5 1,-11 7-144,-3 3 0,-12 5 0,-15 2 0,-2 0 29,2 0 1,-4 9 0,2 6-1,0 4 9,-3 3 0,15 0 0,-4-1 0,4 1-29,5 0 0,-5 0 0,9 0 1,3-1-105,3 1 0,4 0 0,6 0 0,4-1-58,0 1 0,15-7 0,-6-3 1,6 0-346,4 0 0,-4-7 0,9 5 0,3-3-1055,2 0 1540,-7 0 0,17-7 0,-5 0 0</inkml:trace>
  <inkml:trace contextRef="#ctx0" brushRef="#br0" timeOffset="2050">3506 197 10081,'-12'22'208,"0"0"0,7-1-178,-2 1 1,-8 0-1,6-3 1,-1-2-180,0-2 0,1-1-106,1 8 1,6-8 92,-5 1 0,7-13 1,7-2 14,8-12 0,4-5 0,3 0 1,-1 3 26,1-3 0,0-2 0,0-1 0,0 3 145,-1 3 0,1 2 1,-3-5-1,-2 5 246,-2 2 1,-1-5-95,8 8 1,-7 0 0,-3 9 7,-2 6 0,-3 4 0,-10 10 1,-1-1-151,-4 1 1,-6 0 0,4 0 0,0-1-376,1 1 0,1 0 0,8 0-374,0 0 1,3-1 359,4 1 0,5-10 1,10-5-1,0-4 354,0-3 0,9-10 0,3-2 0</inkml:trace>
  <inkml:trace contextRef="#ctx0" brushRef="#br0" timeOffset="2384">4007 306 8053,'-10'-12'431,"-4"4"0,-5 6 0,-3 2-207,0 0 1,0 10-1,0 4 1,1 6-40,-1 1 0,7 1 1,3 0-1,3 2-74,4 5 1,2-5 0,3 5 0,0-4-93,0-4 1,10-1 0,5-3-1,4-5-93,3-3 0,7 6 0,2-8 0,1-2-10,-1-3 0,5-11 0,-4-6 0,-1-4-121,1-3 1,-3-2-1,-7-3 1,-3-4-23,-5-3 0,3 5 1,-9-5-1,-4 0 123,-1 0 0,-6 8 0,-4-3 0,-7 5 76,-6 2 1,-1 0 0,-4 3 0,-1 4 78,-3 8 1,0 4 0,7 3 0,0 0 41,0 0 0,8 0 0,2 3-347,2 4 0,3 5 0,7 10-66,0 0 1,9-8-1,6-2 1,4-2-191,3-5 1,7 5 509,0-3 0,10 0 0,-5-7 0</inkml:trace>
  <inkml:trace contextRef="#ctx0" brushRef="#br0" timeOffset="2700">4443 1 8374,'-22'2'614,"0"6"1,8-4 0,1 13-1,4 5-455,4 5 1,-5 4 0,3-4-1,0 4-62,-3 3 0,8 3 1,-6 4-1,6-3-304,2-1 0,0-1 1,0 5-1,0-2-640,0-3 1,-2-9 0,-3 2-1053,-3-5 1899,1-2 0,5-10 0,-6-5 0,6-14 0,-5-8-177,4-4 0,6 0 1,2 2-1,4 5 450,3 2 0,3-5 1,7 6-1,0-1 4,-1 0 0,1 1 0,2 4 0,3-5-69,2-2 0,7 7 0,-4-4 0,2 1-256,4 1 1,3-8-1,1 8 48,-6 2 0,5-7 0,-7 0 0</inkml:trace>
  <inkml:trace contextRef="#ctx0" brushRef="#br0" timeOffset="3783">479 1242 8119,'-14'-19'327,"2"2"-173,2 2 0,0 3 0,5-5-24,-2 3 1,-2 9-1,4-5-77,-3 1 0,-1 6 0,2-4 30,-8 5 0,-4 2 0,-6 2-101,-4 5 0,5 8 1,-5 11-1,5 3 106,2-2 1,-2 7 0,0 0 0,0 2-26,4 0 1,6-7-1,-1 5 1,8-2-30,5-6 1,2-1 0,0-4-1,2-1-49,5-6 1,5-4 0,13-10-1,1 0-49,3 0 1,7-3-1,-4-4 1,2-7-80,5-6 0,-6-4 1,1-2-1,-2-4-80,-6 4 1,-1-6 0,-4 1 0,1-1 77,0 1 0,-3-8 1,-2 5-1,-5-2 36,-2 0 0,-3 0 0,-7-8 1,0 0 63,0 1 0,0-1 0,0 3 0,0 3 76,0 1 1,0 11-1,0-3 68,0 4 1,-2 13 22,-5 5 1,4 7 0,-4 7 16,4 8 1,-4 14-1,0 5 1,0 2 22,-3 0 0,8 3 1,-8 9-1,3 3-93,-1-2 0,1-3 0,5-3 0,-3 1-30,-2-1 1,-1 1-1,8-3 1,0-2-73,0-3 0,0-9 0,0 2 1,3-8-38,4-6 1,-2 2 0,9-10 0,1 0 17,-3 3 1,7-8 0,-4 6 0,4-8 34,3-8 1,0 4 0,-3-11 0,-2 1 15,-2 1 0,-1-6 1,8 5-1,0-6 9,-1-2 1,1 1 0,-2-1 0,-4 3-3,-1 4 1,0-4-1,4 4 1,-2-4-10,-3-3 0,-6 3 0,4 2 0,-3 2-35,-4-2 0,-2-2 11,-3-3 1,-3 3 0,-2 2 59,-2 2 1,-10 10-1,3 1 0,-6 8 0,1 1 0,2 10 0,5 4 76,2 8 1,-4-3 0,4 5 0,0-2-45,1 2 0,1-5 0,8 5 0,0-5-177,0-2 1,0 0 0,3-3 0,2-2-182,2-3 0,10-1 1,0 1-1,7-7-60,5-4 0,2-3 1,-1 0-1,3-3 353,1-4 0,7-5 0,-7-19 0,10-3 0</inkml:trace>
  <inkml:trace contextRef="#ctx0" brushRef="#br0" timeOffset="4050">1220 1155 8119,'-12'3'108,"4"4"0,6 5 0,0 10 66,-6-1 1,6 4 0,-5 1 0,4 6-35,3 2 0,0 2 1,-2 10-1,-3 2-61,-2 3 1,-1 7 0,6-5 0,-3 1-204,-2-1 1,-8 5 0,6-10 0,-1-4-162,0-5 0,-4-6-265,7 4 0,-1-18 251,8-19 0,0-12 0,0-15 0,3-4 94,4-3 1,-2-2-1,7-8 1,-2 1 204,-6-1 0,8-9 0,1-3 0</inkml:trace>
  <inkml:trace contextRef="#ctx0" brushRef="#br0" timeOffset="4567">1154 1264 8119,'10'-31'-113,"-5"6"0,7-4 0,-2 5 91,-5 2 0,-1 3 0,1 2 0,5 5 324,2 2 1,-5-4-1,8 7-130,2 2 0,-5 2 1,2 3-1,1 3-32,-3 4 1,5-2 0,-7 9 0,-1 3-60,1 3 0,4 4 0,-4 5-48,2 7 1,-7-4 0,2-3 0,-4-5-98,-3-2 1,0-1-1,0 1 1,0 0-2,0 0 1,-8-1-1,-1-1 1,-3-3-25,-5-3 0,-3-2 0,-1 5 0,-1-5-82,0-2 0,8-3 0,-1-7-179,-2 0 1,0-9 80,3-6 0,4-4 0,10-3 233,0 0 0,10 8 1,4-1 72,5-2 1,3 0 0,0 3 0,0 4 30,0 0 0,-1 6 0,4-9 0,1 1 102,3 0 1,0 5 0,-7-7-1,2-1-15,5 3 1,-5-7-1,8 4 1,-3-4-103,0-3 0,0 3 0,-10 2 0,-2 2-51,-2-2 1,-8 0-1,5 0-59,-2 3 1,-5 9-14,-13-2 1,-4 4 0,-9 3 0,1 3 61,6 4 1,-6 0-1,6 13 1,-6 4 125,-1 0 0,-1 7 0,3 1 1,2-1-36,2 1 0,10-3 1,-4-5-1,1 3-48,1 2 0,0 0 0,7-8-91,0 1 1,9-2 0,6-6 0,4-7-251,3-4 1,2-3 0,3-3 0,4-4-229,3-7 0,0-6 1,5-2 533,-3 1 0,0-1 0,8 0 0</inkml:trace>
  <inkml:trace contextRef="#ctx0" brushRef="#br0" timeOffset="4950">1895 1133 7885,'0'15'347,"0"-1"1,0-6-1,0 6-153,0 3 0,0 2 1,0 3-1,-3 0-53,-4 0 1,5 0 0,-6-1 0,4 1-63,-4 0 0,6 0-225,-5-1 78,4 1 1,3-12 0,3-10-75,4-12 0,-2-8 0,9-4 0,3-2-20,3-3 0,1-3 0,1 6 0,0-4 113,0 4 0,-3 2 0,-2 2 0,-3 0 38,3 0 0,-4 10 1,-1 3-1,0 1 68,0 1 0,-7 2 0,2 12 35,-5 8 0,-2 4 1,0 3-1,0 2-81,0 5 0,0-2 1,0 9-1,0 1-259,0-4 1,0 1 0,0-7-1,0 2-50,0-2 1,0-3 0,3-5-1,4-2-215,8-2 1,4-11 512,3 4 0,9-6 0,3-2 0</inkml:trace>
  <inkml:trace contextRef="#ctx0" brushRef="#br0" timeOffset="5667">2483 1329 8119,'14'-21'0,"-2"-1"-395,-2 0 1,0 0 0,-5 0 669,2 1 0,2-1 0,-4 0 75,3 0 0,-4 3-231,-11 4 0,-5 6 0,-10 11-27,1 5 1,-9 6-1,1 8 1,0 4 57,-2 4 0,7-3 0,-5 8 0,7-2-2,7-6 0,-4 1 1,7-1-1,0 3-27,5-2 0,4-3 1,3-2-111,0 0 0,10-3 0,4-4 1,6-8-52,2-5 1,-1-2-1,3 0 1,3 0-147,2 0 1,3-9-1,-6-6 1,6-4 20,2-3 1,-8-7-1,6-2 1,-3-3-78,0-5 1,0-2 0,-8-3 0,1 1 81,0-1 1,-7-2 0,-3-2-1,0-3 177,0 3 0,-7 4 1,2 5-1,-5 5 67,-2 3 0,0 2 0,0 7 297,0 0-265,0 10-1,0 12 1,0 15 0,0 7 37,0 7 0,0 4 0,-2 11 1,-3 0 14,-2-1 1,-10 1-1,5-1 1,-3 1-73,1-1 1,7 1 0,-6-1 0,4-1-92,4-6 1,2 5 0,3-7 0,0 0-59,0-5 1,0-5 0,3-5 0,4-2-94,8-2 1,4-10-1,3 2 62,0-5 0,-1-2 1,1 0-1,0-2 36,0-5 1,-8 2-1,1-10 1,2-2 13,2-2 1,3-10 0,0 0-1,-1 0-43,1-3 0,0 6 0,-3-8 0,-2 0-34,-2 0 0,-3 8 0,5-6 0,-5 3 2,-2 0 0,-3 7 164,-7 8 0,-3 9 0,-1 0 124,-4 10 1,-9 7 0,3 12-1,-6 3 50,-1 2 1,1 7-1,3-4 1,5-1-101,3 1 1,-6-3 0,5-8 0,1 4-68,-1 4 0,3-5 0,7 5 1,0-5-268,0-2 1,0-8-1,2 1 1,5-1-190,8-2 1,-3 5 0,3-9 0,4-4-15,8-1 0,-3-6 0,7-4 0,-2-7 408,0-6 0,0-1 0,3-11 0,2-2 0</inkml:trace>
  <inkml:trace contextRef="#ctx0" brushRef="#br0" timeOffset="6414">3376 1155 8119,'12'-10'349,"7"8"0,-17-5-119,6 14 1,-8 5 0,-5 12 0,-5 3-92,-2 2 0,5 0 1,-5-5-1,0 3 42,0 2 0,4 0 0,-4-7 1,2-1-277,6 1 1,-6 0-1,0-3-154,-2-4 140,7 4 0,-2-19 0,12 0-10,2-12 1,10-7 0,-2-3 0,4 0-25,3 0 0,-3 1 0,-2-1 0,-2 0 66,2 0 0,2 1 49,3-1 1,-1 2 19,1 6 29,-10 4 1,-2 20-1,-10 4 1,0 6 55,0 2 1,0 7-1,0 0 1,0 0-9,0 2 0,0-7 0,0 5 1,2-4 30,6-4 1,-3 1 0,9-3 0,3-2-93,2-2 0,6-10 0,1 2 0,6-5-162,1-2 0,4-9 0,6-6 1,1-7-17,-1-7 0,-6 3 0,-1-8 0,0 0-17,-2 0 0,5-2 0,-10-8 0,-2 1 132,-3-1 1,-10 8 0,-2 0 0,-2-1 103,-5 3 0,-3 1 0,-2 6 254,0-2 1,-9 10 0,-6 11-62,-4 6 0,4 2 0,1 0 1,-1 2-68,3 6 1,-7 4 0,7 9 0,-3 4-57,1 4 0,2-3 1,-5 11-1,2-1-53,-2-2 1,5 7 0,0-7-1,2 2-36,5 0 0,3 1 1,2 4-1,0-2-252,0-3 1,0-10-1,0 3 1,2-4-144,6-4 1,-4-8 0,11-6 0,2-5-292,2-2 1,-4 0 0,-1-2 384,3-5 0,0-6 1,-2-11-1,-8-2 254,-5-3 0,-2 0 0,0 7 179,0 0 0,0 0 197,0 0 0,0 8 0,0-1 80,0-2 0,10 8 1,5-1-279,4 0 0,5 8 0,3-5 0,2 2-211,-3-2 0,6 4 0,-3-4 0,0 2-1128,2-2 1178,-6 4 0,6-6 0,-9 9 0</inkml:trace>
  <inkml:trace contextRef="#ctx0" brushRef="#br0" timeOffset="7214">349 2048 8135,'-10'-15'183,"-5"1"1,3 9-1,-2-5-13,-3 1 1,5 6 0,-3-4-145,-2 5 1,-2 4 0,-3 5 0,0 8 20,1 4 0,-1 5 0,0 3 0,3 4 94,4 3 0,-4-5 1,4 5-1,-2 0-93,3 0 1,4-7-1,10 4 1,0-2 10,0 0 1,3 0 0,4-9-11,7-6 0,6 3 0,4-10 0,3-2-84,2-3 1,2-2 0,-4-2 0,4-5-75,3-8 1,0-4 0,5-3 0,-6 0-36,-1 1 0,-3-4 0,-7-1 0,0-3 6,-1 2 1,-9-4-1,-4 2 1,-3 2 16,2 3 1,-7 2 0,2 0 0,-9 1 59,-5-1 0,-10 0 0,-7 0 0,0 3 124,-2 4 1,4 6-1,-7 9 1,3 0-14,4 0 0,3 0 0,2 0 0,3 2-75,4 5 0,-2 5 0,10 10 1,2 0-169,3 0 1,2 0-1,2-1 1,5 1-239,8 0 1,4 0 0,3-1 430,0 1 0,9 0 0,3 0 0</inkml:trace>
  <inkml:trace contextRef="#ctx0" brushRef="#br0" timeOffset="7664">675 2092 9423,'0'14'294,"0"1"0,-2 1-212,-5 4 0,4 2 0,-4-1 0,5 1-29,2 0 1,-3 0 0,-2-1 0,-2 1-33,2 0 1,3 0 0,-1 0-28,-4-1 0,5 1 170,-6 0-143,6-10 0,4-12 1,6-14-1,6-6-217,6-2 1,-4-2 0,4-2 0,4-3-238,0 2 0,0 3 0,-2 2 0,0 0 303,0 0 1,0 1 433,-1-1-87,1 10 1,-10 4 0,-5 16 0,-4 6 68,-3 6 1,0 1 0,0 4 0,0 1-138,0 3 1,0 3 0,0-6 0,0 3-57,0-2 1,2-3 0,6-2-1,8-3-137,11-4 1,0 4 0,9-7-1,3 0-386,2-4 1,12-8-1,5-8 1,5-4 429,2 0 0,1-17 0,-1 5 0</inkml:trace>
  <inkml:trace contextRef="#ctx0" brushRef="#br0" timeOffset="11584">2417 2092 8064,'0'-22'-826,"0"7"0,0 1 1077,0-3 1,0-3 0,-2 1 26,-5 5 1,4 1 0,-6 9-64,-1-4 1,-2-6 0,-10 7-158,0 2 0,1 2 0,-4 3 0,-1 3 29,-3 4 0,-3 5 0,6 10 0,-6 2 41,-2 5 0,0-2 0,-4 7 0,4-1-35,2 1 0,3 3 0,8 4 1,-1-3 19,0-1 0,10-3 0,5 4 0,4-4 81,3-2 1,3-1 0,4-4 0,7 2-53,6-3 1,9-9-1,2-5 1,3 1-414,5-1 1,2-8 0,0 4 0,-2-6-201,-3-2 1,0 0 0,6 0 0,-4 0-1073,-1 0 1543,-11 0 0,15-10 0,-7-2 0</inkml:trace>
  <inkml:trace contextRef="#ctx0" brushRef="#br0" timeOffset="12100">3310 2004 7811,'0'-21'-18,"0"-1"1,-2 10-1,-3 2 1091,-2 0 1,-3 8-831,3-5 0,2 7 1,-10 9-85,-2 13 0,5 2 1,-2 10-1,-3 0-48,-2 0 1,-3 10-1,0 6 1,-2 1-107,-5 2 1,5-4 0,-8 9 0,3 0-66,0-2 0,-7 4 0,7-9 0,0-3 27,-3-2 0,10-12 1,-2-5-1,7-5-110,0-2 0,5-3 1,0-2-759,3-2 0,1-8-175,8 8 1,3-13 1075,4-2 0,15-19 0,12-15 0</inkml:trace>
  <inkml:trace contextRef="#ctx0" brushRef="#br0" timeOffset="12732">3659 2287 7942,'-3'-19'-1385,"-2"2"2245,-2 3 0,-7 6-581,6-6 1,-1 9 0,4-5 169,-2 1-142,-1 6-325,8-16 1,10 17 0,5-6 32,4 6 0,3 9 1,-3 3-1,-2-1 62,-3 1 1,1 7 0,4-2 0,-2 4 16,-2 3 1,-3-1 0,5 1 0,-5 2 6,-2 6 0,4-6 1,-4 7-1,-1-2-13,1 0 0,0 8 1,-5-6-1,2 0-99,-2 1 0,-3 7 0,-2-6 0,0 1-4,0-5 1,0 3-1,0-3 1,0 0-28,0 2 0,-7-6 0,-3 4 0,1-5-173,-1-2 0,-5-1 0,6-1-294,-3-6 0,4 3-1378,-6-10 1574,9 1 1,-5-11-1,10-4 1,0-8 312,0-4 0,0-3 0,0 1 0</inkml:trace>
  <inkml:trace contextRef="#ctx0" brushRef="#br0" timeOffset="13151">3833 2679 6930,'0'-14'1164,"0"-1"1,0 8-127,0-7-526,0 9-445,0-5-395,0 0-82,0 8 714,0-8 322,0 10-336,0 0 0,-10 3-150,-4 4 0,-6-2 1,-1 9-33,-1 3 1,0 0-1,0 0 1,0-2-17,1 2 0,-1 2 0,0 0 0,0-2-14,1-2 0,-1-1 1,0 8-1,0-3-77,0-4 0,1 4 0,1-4-581,6 4 1,-3-4 0,10-1-748,2 3 0,5-7 199,7-3 1,5-4 1127,10-3 0,0-10 0,-1-2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8:20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66 240 8540,'-15'-7'-633,"1"-1"0,2-9 524,-3 3 0,5-5 1,10-3 479,0 0 1,10 0 0,5 0-246,4 1 0,3 6 1,2 3-1,3 0-67,2 0 1,2 7 0,-4-2-1,2 4-85,-3 3 1,1 0 0,0 0 0,4 0-19,3 0 1,-8 10 0,3 5-1,-7 4 15,-7 3 1,2 2 0,-10 5 0,-2 7 15,-3 5 1,-2 3-1,0-1 1,0 1 9,0 0 1,-9-1-1,-8 1 1,-8-1-8,-4 1 0,-2 2 1,4 0-1,-2 0-4,3-5 0,1-5 0,4 0 0,-1-4 5,0-1 0,0-7 37,1 5 1,8-4-2,6-4 0,7-8 0,7-6 52,8-5 1,2 1 0,0 2-1,-3 2-3,3-2 0,10-3 0,2-2 1,0 0-20,2 0 0,-4-2 0,7-3 0,0-5-105,0-2 1,2 5 0,8-5 0,-3 0-264,-5-1 0,8 9 0,-6-6 0,6 3 311,-3-1 0,7-9 0,8 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11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42 7915,'-5'0'937,"-1"0"-326,4 0 0,-2-1-252,4-1 1,1 1 0,1-3-154,1 0 1,3 3 0,0-2-1,1 2-64,2 1 0,2-2 1,0-1-1,-1 1-269,0 1 1,-2 1-1,1 0 1,2 0-380,0 0 0,0 0 1,-3 0-1,1 0-73,-1 0 1,1 0 0,-1 0 0,0-1-973,1-2 1551,-1 2 0,0-6 0,1 2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8:36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305 512 7967,'-2'-22'0,"-3"0"0,-5 0 102,-2 0 1,5-2 0,-5-2 0,2-6 15,5-2 1,3-2-1,2-8 1,0 3-18,0 5 1,-2-3-1,-3 10 1,-3 3-35,4 1 0,-8 6 0,-3 7 10,-4 12 0,-3 10 0,3 16 0,2 8-73,2 10 1,1 14-1,-6 2 1,3 10 42,3 10 0,6-2 0,-4-1 0,3 1-91,4-1 1,2 3 0,3 5 0,0-8-144,0-12 0,3-2 1,4-14-1,5-6-153,0-4 1,8-15 0,-6-2-64,6-12 0,-6-8 1,-2-4 194,-2-6 1,0-11 0,-6-10 0,4 0 207,-4-3 0,-1-2 0,-3-9 0,0-1 0</inkml:trace>
  <inkml:trace contextRef="#ctx0" brushRef="#br0" timeOffset="400">22 686 7967,'3'-12'-114,"4"4"1,-2-1 0,7-1 251,-2-2 1,-1 7-1,-2-5 0,8 1 0,-3 4 0,3-7 0,2 2-37,2 5 0,0 0 1,-2 1-1,-2-4-37,2 4 1,2 1 0,3 3 44,0 0 1,-1 0 0,1 3-25,0 4 0,-10-2 0,-2 9 0,-3 3-5,0 2 0,0 10 0,-7 0 0,0 1-31,0 1 0,0-7 0,0 8 0,3-3-39,4 0 0,-4 0 0,4-7-26,-5-1 0,8-9 16,4-4 1,3-8 0,0-8 0,-2-6-55,2-5 1,-5-6 0,2-4 0,1-5-101,-3 1 1,5-9-1,-10 9 1,-2-4 69,-3 1 1,-2 7 0,0-7 0,0-1 17,0 3 0,-2 3 11,-5 9 0,2 3-82,-10 4 1,11 15 0,-4 15 0,6 4-253,2 3 0,0 7 0,0 2 0,0 1-495,0-1 884,10 8 0,-8-5 0,8 10 0</inkml:trace>
  <inkml:trace contextRef="#ctx0" brushRef="#br0" timeOffset="833">806 577 7967,'0'-22'-29,"0"0"290,0 1 1,0 6 574,0 0-524,0 11 1,0-4-1,0 16-122,0 6 1,0 13 0,0 2 0,0 0-115,0 2 0,0 1 0,0 6 1,0-4-18,0-2 0,0-1 1,0-4-1,0 2 14,0-2 1,-7-3-1,0-2-303,2-1 31,2-9 1,3-4 0,3-16-21,4-6 0,-2-5 0,7-6 0,0-1 50,0-3 1,0-8-1,5 8 1,-2 0 65,2-2 1,0 7-1,0-5 1,-3 7 123,3 7 0,-5-2 146,3 10 1,-1 2-191,8 13 1,-10 4-1,-5 9 1,-4 1-138,-3 0 1,0 7 0,0 0 0,2 0-192,5 3 0,-2-8 0,7 5 1,0-5 65,1-2 1,1 0 0,10-1 0,3-1 284,2-6 0,10 6 0,-6-8 0</inkml:trace>
  <inkml:trace contextRef="#ctx0" brushRef="#br0" timeOffset="1066">1481 795 7967,'12'-22'-36,"5"0"1,-9 0 0,-4 1-2,-1-1 1,-1 0 0,3-2 0,2-3 266,-2-2 0,-2 0 0,-3 7 0,-3 1 35,-4-1 0,2 10 1,-9 4-151,-3 6 1,-3 2 0,-2 2 0,-2 8-135,-5 12 1,5 2 0,-5 12 0,5 3 92,2 2 0,8 3 0,-1-3 1,0-2 5,3-3 0,3-2 0,9 4 0,0-4-92,0-2 0,0-3 0,2-7 1,5-3-143,8-5 1,4-4 0,5-10 0,3 0-224,2 0 0,10-10 0,-5-6 0,2-11-70,0-9 1,1-5-1,6-3 447,1 0 0,-1-9 0,1-2 0</inkml:trace>
  <inkml:trace contextRef="#ctx0" brushRef="#br0" timeOffset="1516">1851 141 7967,'-21'-12'0,"-1"-5"0,0 10 510,0 2 1,1 3-272,-1 2 0,10 2 0,4 8 0,6 9-31,2 8 0,0 12 1,0-3-1,0 5-29,0 3 0,0 6 0,0 4 0,0-1-170,0 0 1,7 5-1,3-7 1,0-3-209,-1-2 0,1-5 1,-5-4-1,2-8-179,-2-5 0,-3-10 0,1-1-160,4-4 0,-5-4 326,6-12 1,1-5 0,-1-10 0,-1 0 108,3 0 0,-8 1 1,8-1-1,-3 0 130,0 0 1,10 1 0,-2-1 64,4 0 0,3 0 0,-3 0 0,-2 3-40,-2 5 1,-1-6 0,8 8 0,0-2 141,-1-1 0,-6 8 0,-1-5 232,3 2 0,3-5-69,2 8 0,-8 2 1,-2 13-191,-2 6 1,-3 8 0,-7 5 0,0 4-23,0 3 0,0 0 0,0 4 0,0-1-230,0 1 1,0 4 0,0-1 0,0-3-360,0-1 0,7-18 1,1 3-106,-4-3 1,1-9-1,3-3-1067,6-4 1616,-4-23 0,9-4 0,-7-19 0</inkml:trace>
  <inkml:trace contextRef="#ctx0" brushRef="#br0" timeOffset="1698">2178 185 7967,'-24'-19'288,"-5"4"0,5-2 0,-5 7 0,4 1 1001,4-1-1274,9 3 0,2 16 0,10 6-225,0 4 1,2 3 0,6 2 0,4 3-192,0 2 0,5 7 0,-8-4 0,3-1-1040,5 1 1441,3 6 0,2-4 0,-1 10 0</inkml:trace>
  <inkml:trace contextRef="#ctx0" brushRef="#br0" timeOffset="2083">2548 664 7714,'-21'0'82,"6"0"1,3 2 377,2 6 0,3-4 0,5 9 0,-3-1-269,-3 0 1,1 2 0,7 8-30,0 0 0,7 0 0,3-1-157,2 1 0,3 0 0,7-3 1,-1-4-81,1-8 1,2-4 0,3-3 0,2 0-90,-2 0 0,4-3 0,-2-4 0,-2-8 53,-3-4 1,-2-3 0,-1-2 0,1-3 75,0-2 1,-8-7 0,-1 5 0,-4-1 27,-4 1 1,-5-8 0,-7 5 0,-8-2 83,-4-1 1,-13 11 0,-4-3 0,-5 7 149,-3 8 0,1-3 1,-1 9-1,1 4 55,-1 1 1,3 6 0,2 4 0,6 7-130,1 6 1,3-3 0,10 2 0,4 5-365,8 0 0,5 1 1,2-4-1,2 1-242,5 0 0,5 0 0,10-1 0,2 4-106,5 4 0,-2-12 0,9 4 559,3-1 0,2-1 0,3 3 0</inkml:trace>
  <inkml:trace contextRef="#ctx0" brushRef="#br0" timeOffset="2500">3093 424 7967,'-10'-12'887,"5"-5"-273,-9 10 1,9 2-336,-2 13 0,-3 4 1,3 9-1,2 1-35,2 0 0,3 7 0,-2 0 0,-3-2-84,-2-3 0,0 5 0,4 0 0,-2-2-94,-2-3 0,0-2 0,7-1-143,0 1 1,-3-10 0,-1-2-386,-4 0 0,1-10 219,7 0 0,7-10 0,3-12 1,2 0 4,5 1 1,2-9-1,3-1 1,0 0 63,0-1 0,-1 3 0,-1 7 0,-3 1 278,-3-1 1,1 0 367,7 0 1,-1 10-162,1 5 1,-10 14 0,-5 8 0,-2 6-129,3 8 1,-4-4 0,11 6 0,2-2-223,2 0 1,-2 7-1,3-4 1,6-1-407,6 1 0,4-10 0,7-8 1,1 1-733,0-3 0,9 5 1177,5-10 0,5 0 0,2-7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8:32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436 978 7989,'0'22'-204,"0"0"-104,0-1 1,0 1 0,0 0 0,0 0 771,0-1 1,-2 1-1,-3 0 1,-2 0-300,2-1 0,2 1 0,3 0-228,0 0 0,0 0-257,0-1 1,3-9-93,4-4 1,-5-8 0,8-10 411,0-12 0,2 0 0,10-9 0</inkml:trace>
  <inkml:trace contextRef="#ctx0" brushRef="#br0" timeOffset="182">349 564 7989,'-22'0'-194,"0"0"0,1-7 0,-1 0 33,0 2 0,3 5 301,4 7 1,6-2 0,11 9-1,5 3-381,8 3 0,7-1 1,4 0-1,6-2-345,1 0 586,-6 8 0,14-4 0,-7 13 0</inkml:trace>
  <inkml:trace contextRef="#ctx0" brushRef="#br0" timeOffset="449">741 564 7532,'-15'-7'58,"1"0"1,7-1 114,-8 8 0,10 10 0,-2 5 0,5 4 47,2 3 1,0 7 0,0 2 0,2 3-131,5 5 0,-4 9 0,6 5 0,-1 1-137,-1-1 0,3 7 0,-6-4 0,6 0-138,2-5 0,-7-1 0,5-4 0,-3-7-214,0-5 1,10-7 0,-2-13 85,4-7 1,-4-7 0,-1-9 0,1-13 312,-3-12 0,17-7 0,-5-3 0</inkml:trace>
  <inkml:trace contextRef="#ctx0" brushRef="#br0" timeOffset="701">1024 760 7932,'12'-9'370,"-2"6"-243,-10-7 0,-7 13 0,-3 4 0,-2 10-20,-5 10 1,-3 4-1,1 8 1,2-3-82,3 3 1,-1 2 0,-7 3 0,3-1 52,5 1 1,-3-8 0,9-2 0,1-3 22,-3-4 1,8-3-107,-5-2 1,14-3 0,7-4-51,6-8 1,4-5 0,3-4-2,2-5 0,0-3 0,-5-7 0,3 3-165,2-3 0,2 0 0,-4 0 1,2 2-137,-3-2 1,1 0 0,-3 0 355,-2 3 0,14-1 0,-12-6 0</inkml:trace>
  <inkml:trace contextRef="#ctx0" brushRef="#br0" timeOffset="1366">1329 1065 7986,'-15'0'0,"1"0"0,-3 0 0,-2 0 0,6-2 0,6-6 0,7-1 0,7-8 0,8 2 0,-3 3 0,3-5 0,2 3 466,2-3 0,-5 5 1,1-3-1,2-2-340,2-2 1,-4-3 0,-1 0 0,1 1-225,-3-1 0,5 7 1,-10 1-196,-2-3 0,-3-3 75,-2-1 1,-2 9-1,-5 4 160,-8 6 0,-4 12 1,-3 6-1,0 9 77,0 4 1,1 9 0,-1-1-1,0 1 68,0-1 1,8 4 0,2-5-1,2 5 15,5 3 1,3-3 0,2-2 0,0-5-133,0-3 0,9-9 0,6-8 0,7 1-269,7-3 0,-3-2 0,8-10 0,0-3-26,0-4 0,2-8 0,5-11 1,-2-6 324,-3-2 0,1-12 0,6-9 0</inkml:trace>
  <inkml:trace contextRef="#ctx0" brushRef="#br0" timeOffset="1583">1743 434 7908,'-10'-13'50,"-5"6"0,3 5 1,-2 2 150,-3 0 1,7 2-1,3 8 1,5 9 87,2 8 0,0 12 0,0-3 0,0 5-168,0 3 0,0-1 0,0 3 0,0 2-99,0 3 0,2 7 1,3-7-1,4-2-248,4-3 0,-6-3 0,7-2 0,1-5-98,-3-6 1,7-9-1,-7-4 1,3-5-281,-1-2 0,1-3 0,4-9 604,-4-5 0,14-6 0,-5-8 0</inkml:trace>
  <inkml:trace contextRef="#ctx0" brushRef="#br0" timeOffset="1783">2026 804 7986,'-12'2'-458,"2"5"925,0 8 1,8-3-1,-5 3-209,4 1 0,3 11 1,0 2-1,0-2-181,0-3 0,0 0 0,0 3 0,0 2-268,0-3 1,0-1-1,3-4-337,4 1 0,-2-10 0,9-4-885,3-6 1413,-7-2 0,9-19 0,-7-6 0</inkml:trace>
  <inkml:trace contextRef="#ctx0" brushRef="#br0" timeOffset="1915">1960 346 7986,'-21'-19'-182,"-1"5"1,0 4-187,0 0 0,8 5 706,-1-9 1,13 7-339,2-8 0,19 1 0,15-8 0</inkml:trace>
  <inkml:trace contextRef="#ctx0" brushRef="#br0" timeOffset="2218">2505 826 6013,'-12'-22'0,"2"0"0</inkml:trace>
  <inkml:trace contextRef="#ctx0" brushRef="#br0" timeOffset="2667">2440 521 7972,'-13'-22'-53,"-4"7"0,8 3 1,-1 0-289,0 0 0,3 5 930,7-8-138,0 10 1,0-2-226,0 14 1,3 6-1,1 11 1,4 2-57,-3 3 1,4 10 0,-2-5 0,-2 2-85,-2 1 0,-1-1 0,3 7 0,2 1-131,-2 0 1,-2-1-1,-3 1 1,0-1-7,0 1 1,0-10-1,0-5 1,0-5-12,0-2 0,0-8-19,0 1 1,0-13 0,2-2 0,3-12-84,2-7 0,10-6 0,-5-4 0,3-4 6,-1-1 1,3-8 0,10 6 0,2-3 72,-3 3 1,-1 2-1,-6 8 1,-2-3 94,-3 2 1,1 10-1,7 5 79,-1 2 0,1 3 0,0 10 48,0 4 0,-10 5 1,-3 10-1,-1 2-62,-1 5 0,0-3 0,-4 11 0,2-1-61,2-2 0,0 7 1,-7-5-1,0 6-280,0 1 1,0-9 0,2-5-92,6-5 1,4-4 0,10-6-1,2-7 78,5-4 0,-5-13 0,7-7 1,-1-7 278,-1-5 0,9-20 0,-4 4 0</inkml:trace>
  <inkml:trace contextRef="#ctx0" brushRef="#br0" timeOffset="3017">3223 760 7972,'0'-22'23,"0"1"1,-2 9 0,-5 4 176,-8 6 1,3 12 0,-2 4 0,-3 5-100,-3 3 0,6 2 0,-1 3 0,1 4 10,2 3 0,-5-7 1,10 4-1,2-2-17,2 0 0,3 1 0,0-9 0,3 1-48,4 0 1,5 0 0,10-3-1,2-5-133,5-6 1,-2 1-1,7-1 1,-1-6 23,1-7 0,-5-7 0,5-10 0,0-2-66,0-5 0,-7 3 0,-1-8 0,-6 0 36,-6 0 0,-9 5 1,2-5-1,-4 3 1,-3 4 0,-3-5 0,-4 3 1,-8 3 38,-4 2 0,-10 2 0,-2 3 0,-1 2 78,1 2 0,-6 10 1,8-2-1,3 5 3,1 2 1,4 2-1,1 5 1,3 8-19,3 4 0,9 10 0,-2 0 1,4 0-168,3 3 1,0-1 0,3 5-1,4-7-153,8-4 0,6 4 0,6 0 0,4-3 310,3-1 0,3-4 0,6 1 0</inkml:trace>
  <inkml:trace contextRef="#ctx0" brushRef="#br0" timeOffset="3400">3811 651 7653,'-21'0'-163,"-1"3"1,0 2-1,0 4 335,1 3 0,-1 3 0,0 7 0,0 2 71,0 5 1,1-3-1,-1 8 1,3 0-121,4 0 0,5 0 0,10 5 0,0-5-50,0-3 1,3-2 0,4-7 0,8 0-83,4-1 1,5-9 0,3-4 0,2-6-57,-3-2 1,6 0 0,-1-2 0,1-6 12,-1-6 1,-2-13 0,-7-2 0,0 3-121,0 2 1,-3-6-1,-2 1 1,-5 0 15,-2-2 0,-3 7 1,-7-8-1,0 3 85,0 0 0,-3 0 1,-4 7-1,-10 1 54,-9-1 0,1 7 0,-4 3 0,3 3 104,-3 4 0,5 2 0,-5 3 0,4 3-17,4 4 1,6 5 0,3 10-1,2 0-214,5-1 0,3 8 0,2 3 0,0-1-137,0 1 1,10-1-1,4-4 1,6 2-374,1-2 654,11-3 0,2 7 0,9 3 0</inkml:trace>
  <inkml:trace contextRef="#ctx0" brushRef="#br0" timeOffset="3851">4269 1022 7972,'12'-10'0,"-2"-5"-14,-1-4 1,-6-3 0,4 0 0,-5 1 113,-2-1 0,0-7 1,0-3-1,0 1-40,0-1 1,0 1 0,0 4 0,0-2 47,0 3 0,-7 9 0,-3 5 0,-2 2-22,-5 5 0,5 3 1,-2 4-1,-3 5-73,-3 8 1,1 4-1,2 6 1,3 1 41,-3 3 0,5 7 1,-1-4-1,4-1 42,4 1 0,3 4 0,2-7 0,0-2 55,0-3 1,0-2-1,0 0-136,0-1 0,9-1 1,6-6-75,4-7 1,3-4 0,-3-6 0,-2-6-106,-2-13 1,2-2 0,9-10-1,3 0-45,-2 0 0,-3-5 0,-2-9 0,-3-3-70,-4 3 1,4-8 0,-7-2 0,0-5 140,-4-2 1,-6 2-1,-2 2 1,0 3 125,0-2 0,0-1 0,0 6 1,0 11 190,0 13 0,-7 7 1,-3 4 142,-2 6 1,7 6 0,-2 18-74,4 12 1,3 9 0,0 13 0,0 2-39,0 5 1,0 4 0,0 11 0,0-3-223,0-5 1,0 5 0,0-5 0,0 5-259,0 2 0,10-9 1,7-6-1,7-6-434,5-8 0,12-4 702,3-11 0,9-9 0,12-2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28:30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523 719 7749,'0'22'147,"0"-10"1176,0-2-1119,0-10 1,-2-8 0,-3-1 0,-2-3-113,2-5 0,0-3 0,0-1 0,-2-1-133,2 0 0,-4 0 1,-1 0-1,-2 3-42,-5 5 0,5-6 0,-3 8 0,-2 0-62,-2 5 0,-5 4 1,-3 3-1,-4 0 140,-3 0 1,5 17-1,-5 7 1,0 10 52,0 12 0,8-2 1,-3 9-1,4-2 123,4 0 0,9 9 0,4-4 0,6-1-114,2-4 1,12-14 0,7-8 0,10-5-56,5-2 1,2-10 0,6-5-1,-4-5-17,-1-2 1,-1-9 0,7-6 0,-1-4-29,-6-3 1,-2-2 0,-8-5 0,3-7-86,-2-6 1,2 4 0,-5-3 0,-4-5-49,-1 0 0,0-3 0,1 1 1,-6-5-10,-7-3 0,-4 8 0,-3-6 0,0 1 43,0-5 1,-10 5 0,-4 2 0,-6 5 148,-1 2 0,-1 1 0,2 2 0,3 4 135,3 8 0,-1 15 57,-6 7 0,6 7 0,3 7-56,2 7 1,3 6-1,7 4 1,0 5-24,0 7 1,0 3 0,0 0 0,0-1-32,0 8 0,7-2 0,1 7 0,-1-5-46,3-3 1,-6 8-1,11 0 1,-1-3-47,-1-2 1,6-5-1,-5-2 1,6-5-15,2-3 1,-1-2 0,1-9-1,0-6-8,0-6 0,2-6 0,2-2 1,4-2-9,-4-6 0,-2-6 0,-2-13 0,0-4-6,0-3 0,-3 5 0,-2-5 0,-3 0-9,3 0 1,0 0 0,0-4 0,-5 4 3,-2 2 1,5-4 0,-8 5 0,-2-1-14,-3 1 0,-2-1 0,0 6 0,0-3 30,0 2 1,-2 5 0,-3 5 0,-5 5 13,-2 2 0,-2 6 0,-8 11 69,0 7 0,10 8 0,2 7 1,3 10 42,0 9 1,-3-2 0,5 8 0,-2-4-97,2 1 1,3 0 0,4-5 0,5 2-129,8 3 0,4 5 0,3-10 0,2-5-198,5 0 0,8-17 0,11-4 0,5-8-32,3-7 1,-5-13-1,7-9 1,0-9 354,-3-11 0,8-13 0,-7-6 0</inkml:trace>
  <inkml:trace contextRef="#ctx0" brushRef="#br0" timeOffset="250">1699 66 8105,'-24'-15'-283,"-2"3"1,-6 0-141,-2 0 0,8 7 0,-3-2 606,4 4 1,6 6-1,2 4 1,5 8 153,2 4 0,3 10 0,7 5 0,-2 5-77,-6 7 0,6 4 0,-5-1 0,7 4-57,7 3 0,-2 2 1,9 7-1,3-2-122,3-5 0,-3-2 0,-1-10 0,4 0-288,-3-5 1,0-12-1,2 0 1,-2-5-264,-2-2 1,-8-8-1,5 1-302,-2 2 1,-3-5 771,-7 2 0,-10-9 0,-4 3 0,-15-16 0,-5-4 0</inkml:trace>
  <inkml:trace contextRef="#ctx0" brushRef="#br0" timeOffset="600">1416 871 8025,'-12'-14'903,"7"2"-728,10 2 1,0 3 0,10 7 0,4 0-158,8 0 0,-3-7 1,7-1-1,-2 1-144,0-3 1,8 8-1,-6-8 1,3 3-89,5 0 1,-6-10 0,1 5 0,0-3-173,0 1 0,-5-1 0,5-6 0,-3-1 386,-4 0 0,-3 0 0,-4 0 0,-6 1 0,-4-1 0,-10 0 0,-3 10 0,-4 5-107,-7 4 0,2 3 545,-3 0 1,10 3 0,-2 4-154,4 7 1,3 6 0,0 2-1,0-1-199,0 1 1,0 0-1,0 0 1,0 0-27,0-1 1,0 1 0,0 2-217,0 5 1,0-5-1,0 6 1,0-6-400,0-3 1,3-8 0,4-6-476,8-5 1030,-6-11 0,11-13 0,-8-12 0</inkml:trace>
  <inkml:trace contextRef="#ctx0" brushRef="#br0" timeOffset="781">1961 109 8063,'-24'-12'0,"-6"5"0,14 5 0,-6 2 0,2 0 71,1 0 1,5 2 0,1 5 0,4 8-46,4 4 0,2 3 1,3 2-1,0 5-131,0 7 0,10 6 0,5 1 0,4 3-112,3 5 0,7-5 0,2 5 0,1-5-232,-1-3 0,6-2 449,-8-4 0,9 4 0,-4-7 0</inkml:trace>
  <inkml:trace contextRef="#ctx0" brushRef="#br0" timeOffset="1348">2266 588 8063,'0'-21'-406,"0"-1"182,0 0 1,0 8 0,0-1 480,0-2 1,7-2-1,0-3 579,-2 0-457,-3 10 0,1 2-227,4 10 0,-5 10 1,6 7-1,-6 7-105,-2 5 0,7 8 1,1-6-1,-4 3-29,-1 5 0,-3 2 0,0 0 0,0-2 21,0-3 1,0-10-1,0 4 1,2-6-69,6-3-8,-6 1 0,8-12 1,-8-12-57,5-18 1,-2-4 0,7-10-1,0 0-3,0 0 1,-7 0 0,5-2-1,-3 5-35,1-1 1,6 8 0,-4-5 40,2 5 0,-5 12 109,8 4 0,-8 8 0,5 8 0,-2 6 49,-6 6 0,6 4 0,0 2 0,0 6 38,-1 2 0,6 0 1,-6 4-1,3-4 42,5-2 1,3-1-1,2-7 1,-1 1-46,1-6 1,0-5 0,0 1 0,2-8-87,5-4 0,-5-3 0,5-5 0,-5-7-40,-2-10 0,0-7 0,0 0 0,-1-7-146,1-6 0,-2-1 0,-4 2 0,-3 2-43,-4 3 1,-1 2 0,-8-5-1,0 3 39,0-3 1,0 8 0,-3 4-1,-4 10 120,-8 10 1,-4 4 0,-3 3-1,0 3 249,1 4 1,1 15 0,3 14 0,3 5 22,-3 3 0,5 2 0,0 2 0,2 3-108,5-3 1,3-4-1,4-5 1,5-3-179,8 3 1,9-8-1,10-2 1,14-7-261,13-8 0,9-4 0,20-10 327,4 0 0,-40-8 0,1-3 0,5-1 0,1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0:19.35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131 44 10016,'-22'-7'0,"0"0"-940,1 2 0,6 2 1462,1 3-26,-1-9 133,3 6-458,2-6 1,10 18 198,0 6 0,0 4 0,0 3 0,0 0-78,0 0 0,0 7 0,0 0 0,0 0 11,0 2 0,0 3 0,0 10 0,0-1 10,0 1 0,0-1 0,0 1 0,0-1-74,0 1 0,0-8 1,0 0-1,0 1-52,0-3 1,0-1-1,0-6 1,0 2-53,0-2 1,0-3 0,0-2-21,0-1 0,3-6-733,4 0 0,3-8-1213,4 7 1570,6-9 0,-8 5 1,9-10-1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0:21.88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87 806 9683,'-21'-12'-249,"6"-5"1,3 7 0,0 0-969,0 1 1878,7 2-617,-5 7 0,13 0 0,1 2 63,4 5 1,6-2 0,-7 10 0,1 1-6,1 4 0,1 2 0,5-1 0,-6 4-68,1 4 1,0-3-1,7 8 1,-5-2-25,-3-6 0,6 6 1,-5-3-1,2-3-1,5-2 1,-5-2 0,0 0 0,0 0 16,0 0 1,0-8-1,5-2 8,-2-2 0,-8 4 0,7-6 75,3-3 1,-5-10-1,0-5 1,-2-2 37,-5-5 0,5-10 1,-3-2-1,-2 0-88,-3-2 1,5 4 0,1-7 0,-3 0-16,-3 1 1,-2 4 0,0-8 0,0 1-91,0 2 0,0-5 0,0 8 0,0-1-214,0 1 0,-2 2-517,-6 7 495,6 0 1,-8 13-1,10 9 1,0 12 453,0 7-220,0 3 1,10 0-1,2 0 1</inkml:trace>
  <inkml:trace contextRef="#ctx0" brushRef="#br0" timeOffset="433">828 697 9281,'-10'-22'153,"8"8"1,-8 2 6,0 2 1,1 0 0,-8 5-435,2-2 0,8 0 291,-8 7 1,1 10 0,-8 4 40,0 5 0,10 3 0,2-2 0,3-4-15,0-1 1,0 0-129,7 6 0,0 1 109,0 0 1,9-8 0,6 1-58,4 2 1,3-7-1,0-1 1,0-2 46,-1 1 0,1 1 0,0-4 0,0 5 58,-1 2 0,1-5 0,-2 8 3,-6 2 1,3-5 0,-10 2-1,-2 3-38,-2 3 0,-3 1 0,-3 1 1,-2 0 8,-2 0 1,-10 4-1,3-1 1,-8-6-57,-7 0 1,5-2 0,-5-2-218,4-8 1,4 3-77,-1-3 1,10-2 0,4-13-1,6-6 87,2-5 0,0-3 0,0 0 1,2 0 316,6 0 1,4-9 0,10-3-1</inkml:trace>
  <inkml:trace contextRef="#ctx0" brushRef="#br0" timeOffset="666">1133 719 9416,'-22'0'-1199,"7"0"1766,1 0-380,9 0 1,-5 2 86,10 5 1,3 6 0,1 8-265,4 1 0,6 0 0,-4-3 0,0-2-153,-1-2 1,6-1 0,-6 6 0,1-4-163,0-1 1,0-8 0,-3 8-479,7 2 763,-4-8 0,9 1 0,-7-10 1</inkml:trace>
  <inkml:trace contextRef="#ctx0" brushRef="#br0" timeOffset="865">980 392 9616,'-22'-12'-392,"1"2"124,-1 1 1,0 6 109,0-4 5,10 5 0,12 11 1,15 3-29,4 0 1,3 8 0,0-6-1,-1 6-252,1 1 425,10 1 0,1 0 1,11 0-1</inkml:trace>
  <inkml:trace contextRef="#ctx0" brushRef="#br0" timeOffset="1850">1416 610 9447,'-15'0'-1314,"3"-3"2159,2-4-885,3 5 133,7-8 0,0 13 0,3 4-78,4 7 0,-2 6 1,7 1-1,-3 1-30,-4 0 1,7-3 0,0-2 0,1-2 12,-6 2 1,2 2 0,1 3 0,0 0-41,-1-1 1,1-1-1,-5-3-121,2-3 165,10 1 1,-12 4 0,7-7 14,-2-12 1,-3-9 0,-4-16 0,1-1-18,4-3 0,-1-3 1,-7 6-1,0-6 1,0-2 1,7 8-1,0-3 1,-2 4 46,-2 4 1,-1-1 6,5 0 0,-2 10-9,10 5 0,-8 7 0,5 7-23,-2 8 1,4 6 0,-7 6 0,1 2-10,1-2 0,-6 4 1,7-2-1,-3 0-202,0 3 1,8-6 0,-6 8-1,3-3-42,5-4 0,-2-10 1,4-5-1,5-2 2,1-5 1,1-3-1,1-2 1,4-2 208,3-6 1,-7-6-1,4-13 1,-2-4 16,0-3 0,0 5 1,-9-5-1,-3 0 3,-3 0 1,-7 5 0,5-5-1,-2 3 121,-5 4 1,-3-4-1,-2 2 1,-2 5 283,-5 7 0,2 0 0,-10 7-93,-2-2 1,-2 7 0,-3 0-194,0 10 1,1 7-1,1 10 12,6 0 0,-3 0 1,7-1-1,1 1-140,-1 0 0,3 0 1,4-3-1,-2-2-76,-2-3 0,0 1-24,7 7 1,2-10-1,6-2 17,6-1 0,5-6 1,3 1-1,0-6 7,0-5 0,7-3 0,0 5 0,-3-4-51,-1-4 0,-4 6 1,1-5 43,0 2 1,-8 3 28,1 7 1,-3 3-1,3 4 65,-8 7 0,-5 6 0,-2 4 0,0 3 119,0 2 1,0 9 0,0-1 0,-2 4-12,-5 2 1,4 1 0,-4 2 0,4 2-5,3 3 0,0 0 1,0-8-1,3 1-20,4-1 1,-4-1-1,4-6 1,-5-7-17,-2-5 1,0-2 0,0 0-4,0-1 1,-2-8-1,-5-4 6,-8 1 0,3-8 0,-3 6 0,-1-6-36,-4-2 0,3 0 0,0-2 0,-2-3-96,2-2 0,0-8 0,-5 5 0,0-2-157,1-5 1,6 0-1,1-2 1,-1 0 84,3-6 0,0-1 0,7 4 0,-2 0 66,2 0 1,3 1-1,4-1 1,3-2-2,2-5 1,10 5 0,0-6 0,7 6-60,5 2 0,10-2 0,-3-2 0,5-1-224,3 8 1,-1-3 0,1 7 362,0-4 1,9-12 0,2-3 0</inkml:trace>
  <inkml:trace contextRef="#ctx0" brushRef="#br1" timeOffset="2448">3136 283 8528,'-12'-9'27,"0"4"62,5-10 0,-3 8-152,-5-8 98,6 11 0,9 6 1,0 17-23,0 8 0,0 9 0,0-4 0,-3 2-27,-4 4 1,5 3 0,-6 3 0,3 0-16,-2-1 0,5 3 0,-8 2 0,3 3 37,0-2 0,-3-13 0,5-7 1,-2-5-233,2-2 107,3 0 1,2-13 111,0-9 1,0-17 0,0-14 0,2 0-27,5-1 0,-2-7 0,7 3 0,0-5-53,0-3 0,-4 1 0,4-1 0,0 1-19,0-1 1,-5 1 0,5 2 0,0 2 90,0 3 0,-4 6 0,4-3 0,0 1 98,0 6 0,-5 9-2,8 2 1,-3 13 53,2 2 0,3 2 1,-9 13-1,-1 4 5,3 8 0,-6-3 0,8 7 0,1-2-119,-1 0 1,-5 8-1,7-6 1,1 0-14,-3 1 0,7-1 1,-4-4-54,4 2 1,-4 0-1,-3-7 1,0 0-260,0-1 0,-5-8 0,5-4-71,-2 1 1,-3-5 0,-4 7-555,4-3 926,-4-1 0,-3-8 0,-13 0 0</inkml:trace>
  <inkml:trace contextRef="#ctx0" brushRef="#br1" timeOffset="2999">3201 566 8528,'-21'0'-103,"-1"0"170,0 0 0,7-7 105,1 0-184,9 0 0,5 7 0,15 0-4,4 0 0,3-3 0,0-2 0,2-2-130,5 2 0,-3 3 0,11 2 1,-1-3-166,-2-4 0,7 5 1,-5-8-1,3 3 84,-3-1 0,5 1 1,-7 5-1,3-3 227,-1-2 0,-2-3 0,2 5 0,-7-2 0,-5 2 0,-2-5 0,0 1 31,0-3 0,-8 0 0,-2-5 270,-2 2 1,-5 8 0,-13-5 162,-6 2 0,2-4 0,-3 6-105,-2 3 0,-2-4 0,-3 1-234,0 4 0,8 1 0,-1 3-187,-1 0 0,-4 0 0,1 3 0,2 1-136,2 4 0,11 1 0,-6-4-145,0 3 0,8 8 73,-6-1 1,6 4 237,2 3 1,10 0 0,4 0 162,6-1 0,-6-6 0,1-1 15,2 3 1,2 3 0,3 2 19,-1-1 1,-6 1 0,-3 0-11,-2 0 1,-3-8 0,-7 1-112,0 2 0,0 2 1,-2 0-1,-6-2-65,-6-2 1,-6-8-1,-1 5-244,-1-2 1,0-3-254,0-7 0,3-2 1,5-6-167,6-6 0,6-5 683,2-3 0,10 0 0,2 0 0</inkml:trace>
  <inkml:trace contextRef="#ctx0" brushRef="#br1" timeOffset="3598">4116 370 8528,'14'-19'-187,"-1"2"-223,-4 3 1,6-1 995,-8-7 1,-2 8-347,-12-1 0,2 10 1,-10-2-243,-2 5 1,-2 9-1,0 3 1,2-1-119,2 1 1,1 4-1,-6-4 1,3 0 6,3 0 0,7 6-202,-8-1 0,10 4 213,-2 3 1,4-7-1,6-1 111,4 3 0,-2-7 0,7-1 0,0-1 92,0-1 0,3 10 0,7-5-7,-1 0 0,-6 7 1,-1-6-1,1 1 56,-3 1 1,7-1 0,-7 8 6,1 0 1,-4-8 0,-9 1 26,0 2 0,0 2-94,0 3 0,-2-3 0,-5-4-118,-8-8 1,-4-5-448,-3-2 1,10-2 82,5-5 1,4-5-1,3-10 1,0 0 74,0 0 1,3 0 0,1 1 0,6-1 276,2 0 1,-5 0 0,8 1-1,-1-1 30,-1 0 0,6 0 1,-7 0-1,3 1 27,-1-1 0,-7 7 0,8 3 0,-1 0 258,-2 0 1,1 0 0,-6-3-14,7 8 0,-4 2 0,0 1 0,-1-4 0,-6 3 0,6 10-96,1 3 1,-7 8 0,4-1 0,-5 4-96,-2 3 0,0 0 0,0 0 0,0-1-28,0 1 0,0 0 1,0 0-250,0 0 1,0-8-1,3-2-599,4-2 1,-2 4 399,9-6 1,-2-4 0,5-11 404,-2-7 0,-1-15 0,8-5 0</inkml:trace>
  <inkml:trace contextRef="#ctx0" brushRef="#br1" timeOffset="3748">4486 87 8528,'-10'-12'-796,"6"-5"0,-8 8 1253,2-4-457,-7 9 1,14-4-1,-4 16-83,5 6 1,2 8 0,0 4 0,0 6-65,0 2 1,0 2 0,2 8 146,5-1 0,6 1 0,8-1 0</inkml:trace>
  <inkml:trace contextRef="#ctx0" brushRef="#br1" timeOffset="4699">4791 392 8528,'0'-14'-35,"0"-1"0,-2-2 12,-6-2 0,3 4 0,-7 1 0,0-1 291,0 3 1,5 0-1,-8 7-83,-2-2 1,5 0 0,-2 7-178,-3 0 0,5 9 1,0 6-1,2 4-84,5 3 0,3-7 0,2-1 0,0 3-120,0 2 1,0-4-1,0-1-63,0 3 0,0 3 106,0 1 0,9-8-35,6-6 0,-3-5 23,3-2 1,-8 0 0,7 0 1,3 0 1,-5 0 125,3 0 1,-8 0 0,5 3 37,-2 4 0,4-2 0,-6 9 1,-3 3 140,-3 3 0,5 1 1,1 1-1,-4 2-33,-1 5 0,-3 5 0,0 10 0,0 2-10,0 5 0,0 2 1,0 7-1,0-4 24,0-3 0,-7 5 0,-3-7 0,0-5-14,0-7 1,-4-5-1,4-10 1,1 0 70,-1-5 0,-7-11 0,2-1-64,-4-5 1,5-2 0,1-2 0,1-3-74,0-2 0,5-10 1,-5 0-1,2-7-142,5-5 0,3-3 0,2 3 0,0-7-180,0-5 0,0-3 0,0 1 0,0-1-59,0 1 1,10-3-1,2-3 1,2-2 225,1 3 0,-3 2 1,5 2-1,-3 3 50,3 5 1,3-5 0,-1 7-1,-2-2 124,-3-1 0,-1 11 0,4-3 1,-3 5 116,3 2 0,-5 2 1,0 3 87,-2 3 0,0 7 321,-3-8-447,-5 10 1,8 5-1,-10 15 12,0 4 0,0 3 0,0 0 1,0 0-66,0-1 1,0 4-1,0 1 1,0 3-30,0-2 0,0 4 1,0-2-1,0-2-80,0-3 0,0-2 1,0 0-1,0-1-83,0 1 1,0-7 0,0-1-136,0 3 0,2-7 176,6-3 1,4-7-1,7-7-11,-4-8 1,1-6 0,-6-6 0,2-5-86,5-1 0,-5-1 1,0-5-1,0 5 55,1 3 1,-6-1 0,5 6 0,-2-3 71,-6 2 0,6 10 0,-3 3-34,-2-3 1,0 7 340,2 3-109,-4 4 0,14 13 1,-10 4-34,-2 6 1,4 2 0,-1-1 0,-1 1-78,3 0 1,-8 0-1,8-1 1,-3 1-46,0 0 0,8 0 1,-6 0-1,4-1-269,3 1 0,-3 0 1,1-3-1,1-2-120,-3-2 0,7-3 1,-4 2-1,4-6 378,3-6 0,0-12 0,-1-2 0</inkml:trace>
  <inkml:trace contextRef="#ctx0" brushRef="#br1" timeOffset="5249">5618 0 8528,'-21'0'0,"-1"0"77,0 0 0,0 0 0,1 0 449,-1 0 1,7 0-117,1 0-529,9 0 1,-2 0 0,14 0 34,7 0 1,6 0 0,2 0 0,-1 0 11,1 0 1,2 7-1,3 1 1,2-4 85,-2-1 0,4-3 0,1 0 0,-1 2-1,0 6 0,-2-6 0,-7 8 1,0-3-30,0 0 0,-3 3 1,-2-3-1,-5 8-5,-2 4 1,-3-2-1,-7 2 1,-2 5-1,-6 1 0,-6-1 0,-13-2 0,-2-1 15,3 1 1,-6 0 0,3-3 0,3-2-14,1-2 0,4-10 0,-1 2 0,2-2-268,6 2 28,-5-5 1,16 6 204,-4-16 1,14 4 0,8-9-1,4 1 99,3 0 0,0 7 1,-1-2-1,1 5 106,0 2 1,0-7 0,-1-1-1,1 3 86,0 3 1,0 2 0,0 2-37,-1 6 0,-6-3 0,-3 9 0,-2 3 32,-6 2 1,6 10-1,-3 3 1,-2-1-57,-2 1 0,-13 6 0,-5-1 0,-4 1-123,-3-1 0,-2 1 0,-2-9 0,-6 1-62,-2 1 1,8-7-1,-3 3 1,4-8-1062,4-4 0,-1-10-73,0 2 0,10-7 1142,5-7 0,4-15 0,3-12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0:28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390 697 8522,'0'-22'-904,"-3"1"792,-4-1 0,2 2 1,-7 3-1,0 3 207,0-3 1,5-2 0,-5-3 194,2 0 1,-7 0-116,3 1 1,-6 1-146,-2 6 0,1 4 0,-1 12-48,0 6 1,3 4 0,2 10 0,2-1 4,-2 1 0,5 2 1,-2 3-1,-1 4-22,3 3 1,-5-7 0,10 2 0,2-5-111,3-2 0,-6 0 8,1-1 1,2-1 0,13-6 78,6-6 1,3-8 0,0-8 0,-2-6-9,1-6 0,11-1 1,2-1-1,-2-2-13,-3-5 0,5 4 1,0-4-1,-2 5 22,-3 2 1,-2 1-1,-1 1 66,1 6 1,-2-1 52,-6 15 0,-4 5 0,-13 17 0,-2 2 98,-2 5 1,-10 5 0,3 10-1,-6-1 0,-1 1 0,1-1 0,3 1 0,3-1-118,-3 1 1,0-1 0,0 3 0,5 3-50,2 2 0,1-3 1,4-9-1,-3-5-126,4-3 0,1-2 0,3-7-213,0 0 1,10-10 115,4-5 0,3-7 1,0-7-1,-2-8 230,2-4 0,2-13 0,3-1 0</inkml:trace>
  <inkml:trace contextRef="#ctx0" brushRef="#br0" timeOffset="367">542 523 8522,'0'-22'11,"-2"8"46,-5-1-39,4 10 0,-14-2 10,10 14 1,0 5-1,7 10 1,0 0-44,0 0 1,0 7-1,0 0 1,0-3-16,0-1 1,0-4 0,2 1-1,3 0 30,2 0 0,3-3 1,-5-2-1,2-3-84,-2 3 1,7-7 56,3-3 1,4-4 0,3-3 0,-1-3-47,1-4 0,-7-7 0,-1-13 0,3-5-19,3-1 1,-6 4-1,-2-8 1,-2 1-51,-5 2 0,4-5 1,-1 10-1,-4 3-218,-1 2 0,-3 2-43,0 0 403,-10 10 0,-2 12 0,-10 12 0</inkml:trace>
  <inkml:trace contextRef="#ctx0" brushRef="#br0" timeOffset="752">847 654 7788,'-22'0'-1288,"8"0"1526,-1 0 1,11-3 0,-1-2 0,10-2-32,9 2 1,-2 0-1,3 1 1,2-6-70,2-2 0,3 4 1,0-6-1,-1-3-138,1-2 0,-3 4 1,-2 1-1,-2-3-80,2-3 0,0 6 0,0-1-23,-3-2 0,-6-2 0,4-3-25,-3 0 0,-4 1 143,-12-1 1,2 10 0,-9 5 0,-3 7 12,-3 7 1,-2 2 0,1 11 0,1-1 7,6 5 1,-6 5-1,6-2 1,-5 5-18,-3 1 1,10-6 0,2 4 0,3-2-132,-1 1 0,1 6 0,7-7 0,3-3-125,4-1 0,5-6 0,10-4 1,0-8-14,-1-5 1,11-2 0,4 0 0,5-2 249,3-5 0,-10-6 0,16-18 0,-4-3 0</inkml:trace>
  <inkml:trace contextRef="#ctx0" brushRef="#br0" timeOffset="1120">1392 458 8522,'0'-15'-647,"-3"1"143,-4-3 0,2-3 914,-9-2 0,6 3 1,-4 2-171,3 3 0,-1 9-223,3-2 1,-5 4-48,-10 3 1,7 3-43,1 4 1,9 5 4,-2 10 0,4-1 75,3 1 0,0 0 0,3 0 46,4 0 1,-2-8 0,9 1 7,3 2 0,0 2 0,0 0 0,-5-2 77,-2-2 1,4-1 0,-4 8-48,2 0 0,-7-8 0,2 1 0,-4 2-61,-3 2 1,0-4 0,0-1 0,-3 3-17,-4 2 0,-3-4 0,-7-3 1,3-2-81,-3-5 1,-2 4 0,-3-1-172,0-4 0,10-4 1,2-7-1,3-7-147,0-6 1,-1-9 0,11-2 0,2-3 135,2-5 0,10 5 0,-3-2 0,6-3 247,2-2 0,9-2 0,3-1 0</inkml:trace>
  <inkml:trace contextRef="#ctx0" brushRef="#br0" timeOffset="1621">1501 218 8522,'19'-14'0,"-2"1"-585,-3 4 0,-9-8 765,2 2 444,6 6-430,-11-1 1,8 12-1,-10 6-85,0 6 1,0 5 0,2 3 0,3 2-21,2 5 0,3-2 1,-5 9-1,2 1-81,-2-3 0,0 4 0,-1-6 0,4 2-61,-3 4 1,-3-4 0,-2 0-1,0-2-30,0-6 1,0 6-1,0-3 1,-2-5-109,-6-7 1,6 2-60,-5-4 1,-3-8 94,3-7 1,-1-10 0,8-12 0,0-2 72,0-5 1,0 3-1,3-8 1,2 0 64,2 0 0,7 7 0,-6-2 0,-1 3 14,3-3 0,-6 4 0,11-4 0,0 5 46,-3 2 0,5 1 0,-8-1 0,1 0 24,0 0 1,7 3 0,-5 2 0,2 5 172,1 2 0,-8-4-111,7 7 1,-6-1 45,6 8 0,-9 10 1,2 4-86,-4 6 1,4 2-1,0 2 1,-2 2-33,-3 3 0,-2 0 0,0-7 0,3 2-41,4 5 1,-4-4-1,4 4 1,-5-5-12,-2-2 1,0-1 0,0 1 0,0 0-380,0 0 0,0-8-816,0 1 850,0-10 0,0-5 1,0-15-1,3-4 339,4-3 0,5-9 0,10-3 0</inkml:trace>
  <inkml:trace contextRef="#ctx0" brushRef="#br0" timeOffset="1801">1914 22 8522,'-22'-2'-502,"1"-3"158,-1-2 1,0-1 713,0 8 1,10 3-464,5 4 1,5 5 0,4 10 0,5 2-9,8 5 1,-3-2-1,2 7 1,3-1-176,3 1 0,4-5 1,3 5-1,2-2 276,-3-6 0,8 8 0,0 0 0</inkml:trace>
  <inkml:trace contextRef="#ctx0" brushRef="#br0" timeOffset="2204">2263 392 8522,'0'-22'-288,"0"1"-365,0-1 0,0 7 1158,0 1 0,-3 2-201,-4-3 0,-5 6-172,-10 9 0,3 2 0,2 5-54,2 8 0,10 4 1,-4 0-1,2-2 3,-1-2 1,1-1-1,9 8-81,6 0 1,-3 0 0,9 0-1,3-3 7,2-5 0,-4 6 0,-1-8 0,3 2-91,3 1 1,1-10-1,1 2 1,0-5 6,0-2 1,0 0-1,-1 0 25,1 0 0,-3-9 0,-4-6 0,-8-4-53,-4-3 1,-3-2 0,0-3 0,-3-4-36,-4-3 0,-5 7 0,-10-4 0,0 2 51,1 0 0,-8 0 0,-3 7 0,-2 0 92,-5 0 1,6 10 0,-1 5 0,0 5 53,0 2 0,7 0 0,-2 2 25,5 5 0,5 13 0,4 9 0,8-3-59,5-1 1,2 4 0,2 2 0,3 1-99,2-1 1,10 5 0,-2-7 0,6-2-123,8-3 0,-2-2 1,7 0-1,0-3-33,0-4 0,-1-6 0,6-9 230,-2 0 0,-1 0 0,7 0 0</inkml:trace>
  <inkml:trace contextRef="#ctx0" brushRef="#br0" timeOffset="2653">2611 218 8522,'0'-22'-75,"0"8"0,-2 2 122,-6 2 1,6-7 409,-5 3 0,2 4-171,-2 3 1,4 7-219,-4 7 0,5 5 1,2 10-1,0-1-47,0 1 1,0 0-1,0 2 1,0 3-8,0 2 1,0 0 0,0-7 0,0-1 26,0 1 0,0 0 0,0 0-37,0 0 0,0-8-403,0 1 327,0-11 1,7 4 0,2-16 0,1-6-43,0-5 1,4-6 0,-4-1 0,2-3 57,5 2 0,-5 3 1,3 2 53,2 0 1,-5 3 0,0 2 158,-2 3 0,-1 9-12,-2-3 1,-2 8 0,7 8 22,-2 6 1,-3-2 0,-4 3 0,2 2-71,2 2 1,3 3-1,-3 0-188,7-1 0,-2 1 0,3 0-222,2 0 0,2-10 0,3-2-33,0-1 0,0-6 0,-1 4 0,4-7 345,4-7 0,4-5 0,11-10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0:40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131 175 8173,'-21'0'107,"-1"0"356,0 0 0,0 0 0,3-2-103,4-6 0,6 4-204,9-11 1,9 1-1,6-6-45,4 6 1,3-3 0,2 7-1,3 0-59,2 1 1,2-1 0,-4 5 0,4-2-66,3 2 1,-5-5-1,5 3 1,-2 2-15,-6 3 0,6 2 0,-3 0 0,-3 0-20,-1 0 1,-4 2 0,1 3 0,0 5 14,0 2 0,-10 2 1,-5 8-1,-5 0 14,-2 0 0,-2 9 0,-5 3 1,-10 2-38,-10 1 0,-7-1 1,-9 8-1,-1 2 27,1 4 1,-3-11-1,-3 5 1,1-6 54,7-4 1,-3 0-1,10-10 1,3 0 86,9-4-120,0-13 0,22 3 0,0-10 48,12 0 0,15 0 0,2 0 0,0-3 85,3-4 0,-6 2 0,11-7 1,1 0 48,3 0 1,-4 5-1,-3-5 1,-1 0-38,1-1 1,0 1 0,5-5 0,-5 5-172,-3 3 0,1-6 0,-6 8 0,3 2-502,-2 3 0,-10-6 1,-3 1-2086,3 2 2619,-7 3 0,0 11 0,-10 4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0:55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644 131 8334,'-22'-14'0,"0"2"0,0 2 0,8 3 0,-1 4-11,-2-4 0,5 5 0,-2-5-21,-3 4 1,-3 3-1,-1 0 107,-1 0 0,7 0 0,1 0-68,-3 0 1,-2 10-1,-1 4 1,3 8-44,3 7 0,2-2 0,-5 9 0,2 3 63,-2 2 1,8 5-1,1 5 1,4 7 16,-4 5 1,6 9-1,-5 3 1,4 0-36,3 0 1,7-2-1,1-10 1,-1-3-31,3-2 0,-8-12 0,8-2 1,-3-10-180,0-3 1,0-7-1,-7 5-166,0-4 1,0-4 0,0 1-29,0 0 0,-2-10 394,-5-5 0,-5-4 0,-10-3 0,0 0 0</inkml:trace>
  <inkml:trace contextRef="#ctx0" brushRef="#br0" timeOffset="266">34 807 8284,'-15'-8'-1590,"1"1"1682,9 0 1,5 7-1,15 0 13,4 0 1,3-3-1,0-2-57,-1-2 1,1-2-1,0 4 1,0-3-156,-1 4 1,4-6 0,1 3 0,3-1-158,-2-1 1,-3 4 263,-2-10 0,9 11 0,3-6 0</inkml:trace>
  <inkml:trace contextRef="#ctx0" brushRef="#br0" timeOffset="717">1101 66 8205,'0'-22'-1041,"-2"8"-6,-6-1 1288,6 10 1,-10-4-102,5 9 0,4 2 0,-7 5 1,3 8-21,0 4 1,-8 3-1,6 2 1,-3 3-46,-5 2 1,-3 10-1,-1-1 1,-1 11-40,0 9 0,0-2 0,0 4 0,1 5-53,-1 6 0,0 4 0,3-5 0,2 2 19,2-2 1,10-11 0,-2-9 0,5-6-8,2-8 1,2-4 0,5-11 0,8-1-6,4-6 1,3-2 0,2-7 0,3 2-230,2-2 1,0 0 0,-7 0 238,0 2 0,-1 1 0,1-8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01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1133 8118,'-10'-12'-1783,"5"-5"1713,-9 10 333,9-1-113,-5 8 1,13-2 70,4-5-140,-5 4 0,10-6-2,-4 9 1,-4 2-58,11 5 1,-8-4 0,5 6-16,-2 1 0,5-5 1,-6 9 4,3 3 1,-4-5-19,6 3 0,1-3 0,4 5 1,-2-5-7,-3-2 0,-6 4 0,6-4 1,3 2 1,2 0-1,3 3 1,-2-6-8,-6 1 0,3-5 0,-7 9 13,2 3 0,-5 0 0,5 0 1,-2-2-14,-5 2 1,-3 2 0,-2 3 0,-2-1-71,-6 1 0,4 0 1,-11 0-40,-2 0 0,0-1 1,0-1-1,5-3-83,3-3 1,-6-7 209,8 8 0,-10-10 0,5 4 0</inkml:trace>
  <inkml:trace contextRef="#ctx0" brushRef="#br0" timeOffset="466">392 1329 8467,'0'12'-1828,"-10"7"1929,-2-16 1,-9 6 114,-1-9 0,7 0-25,1 0 1,7 0-58,-8 0 0,8 0-94,-8 0 0,8 0-128,-8 0 0,8 10 0,-5 5 64,2 4 0,1-5 0,4 1 0,-2 2-35,2 2 0,-5 3 0,0 0 1,1 0-44,-1-1 0,-4 1 1,4 0-394,-2 0 495,7-1 0,-14 1 0,6 0 0</inkml:trace>
  <inkml:trace contextRef="#ctx0" brushRef="#br0" timeOffset="1000">893 697 7621,'0'-21'-386,"0"-1"0,-7 7 0,-3 3 640,-2 2 105,7 3 133,-14 7-456,16 0 0,-6 3 38,9 4 0,2 5 0,3 10-70,2 0 0,8-8 0,-6 1 0,1 2-31,0 2 0,7 3 0,-3-1 10,6 1 0,-6 0 0,1-3 0,-1-2-28,-2-2 0,8-3 1,-6 5-90,5-3 1,3-2-1,0 5-187,0-2 1,0-10-257,-1 2 577,1-5 0,0-2 0,0 0 0</inkml:trace>
  <inkml:trace contextRef="#ctx0" brushRef="#br0" timeOffset="1333">1241 501 8264,'-21'0'-54,"-1"0"0,0 0 0,0 0-279,1 0 1,6 10-1,3 5 363,2 4 1,1-5-1,4 1 16,-3 2 0,-1 2 0,4 3 0,-5 0-12,-2 0 1,5-1 0,-5 1 0,0 0 21,0 0 0,-3 7 0,-4 0 0,2-3-50,2-1 0,1-4 0,-8 4 0,0 1-51,0 3 1,3 0 0,2-9-1,5-4-94,2-1 0,-4-8-542,7 8 681,-1-10 0,18 4 0,2-9 0</inkml:trace>
  <inkml:trace contextRef="#ctx0" brushRef="#br0" timeOffset="1980">1372 0 6799,'-22'0'-235,"1"0"783,-1 0-506,10 0 0,2 10 0,10 5-5,0 4 0,0 3 1,0 0-1,2-1 18,6 1 0,4 0 0,10 0 0,-1-1-25,1 1 0,0 7 0,2 0 0,3-2 0,2-3 0,0 0 0,-8 3 0,1 2-17,0-2 1,2 4 0,0-2 0,1 0-162,-6 3 1,-2-6 0,2 10 0,-2 1 124,-2-3 0,-10 4 0,2-6 1,-5 2 14,-2 4 0,0-4 0,-2 0 0,-3-2 6,-2-6 1,-10 6-1,2-3 1,-4-3-14,-3-1 1,0-4 0,3 1 0,2 0-80,3 0 1,-1-3 0,-7-5 93,0-6 0,1 4 0,-1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12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153 610 8073,'-29'0'105,"0"0"1,2 0-170,3 0 0,4-9 275,6-6 0,4 3 546,10-2 1,0-1-339,0-7 0,10 10 1,4 5-242,6 5 1,-6-1 0,1-2 0,2-2-181,2 2 1,3 3 0,0-1-1,-1-1-143,1-4 0,0 1 0,0 5 0,2-3-141,5-3 0,-5 1 0,5 5 1,-5-3-136,-2-2 1,2-1-1,3 8 1,2-2-1088,-2-5 1508,-3 4 0,-2-6 0,-1 9 0</inkml:trace>
  <inkml:trace contextRef="#ctx0" brushRef="#br0" timeOffset="265">174 828 9420,'22'0'246,"-7"-2"1,-1-3-1,3-2-393,3 2 0,4-5 1,2 0-1,3 1-210,-2-1 0,4-4 0,1 4 0,2 0-903,5 1 1260,-8-8 0,20 5 0,-5-10 0</inkml:trace>
  <inkml:trace contextRef="#ctx0" brushRef="#br0" timeOffset="733">1089 44 8039,'-10'-12'863,"-4"5"-378,4-5-274,1 9 0,11-6 0,5 9-20,8 0 0,4 0 1,3 0-1,0 0-28,-1 0 0,1 7 1,2 3-1,3 2-84,2 5 1,0-5 0,-5 2 0,3 3 31,2 3 1,2 4-1,-4 2 1,2 6-125,-2 2 0,4-5 0,1 7 1,-1 3 20,0 2 0,-2-5 0,-7 0 0,-2 6-41,-6 6 0,3-9 1,-10 4-1,1-2-65,1 1 1,-6-6 0,4-2 0,-5-3-126,-2-4 1,-2-5 0,-3-6-72,-2-1 0,0-8 0,4 5-1125,-4-2-271,4-3 1690,-6-16 0,-1-3 0,-2-10 0</inkml:trace>
  <inkml:trace contextRef="#ctx0" brushRef="#br0" timeOffset="1066">1612 349 7951,'-22'0'579,"7"-2"200,1-6-60,9 6-417,-5-8 0,18 13 1,-1 4-190,-2 8 0,-3 4 0,-2 3 0,-2-1-57,-6 1 0,4 2 1,-8 3-1,-1 2-38,1-2 1,0-1-1,-5 1 1,3 4 8,-3 3 0,-3-7 0,-1 4 0,-3-2-33,-6 0 1,6 0 0,-5-7 0,5 0-73,2 0 1,8-3 0,2-2 0,0-2-591,-1 2 0,6-8 1,-5 1-1164,2 0 1831,3-8 0,7 17 0,0-7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16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512 118 7921,'0'-8'687,"0"-1"891,0 5-1199,0 0 0,0 5 0,0 2-212,0 2 0,0 0 0,0 1-129,0 0 1,0 1-1,0 2-182,0-1 0,0 1-58,0-1 1,0-1-1,2 0-384,1-1 1,0-4-1288,-3 4 68,0-4 1805,0 1 0,-4-3 0,0 0 0</inkml:trace>
  <inkml:trace contextRef="#ctx0" brushRef="#br0" timeOffset="321">428 110 7921,'-9'-3'118,"1"0"90,3-3 1,2 4 0,4-3 108,1 1 0,3 1 0,3 1-73,1-1 1,-1 0 0,1 3-1,0-1-93,2-2 1,-2 3-1,2-3 1,-1 2-65,-2 1 0,1 0 1,2 0-1,0 0-282,-1 0 0,-1 0 0,0 0 1,-1 0-213,1 0 0,-4 0 0,1 0-520,0 0 0,2 0-159,0 0 1086,0 0 0,-3 0 0,-1 0 0</inkml:trace>
  <inkml:trace contextRef="#ctx0" brushRef="#br0" timeOffset="964">84 126 8000,'-5'-7'289,"0"1"-37,1 0 1,2 3-35,2-2 207,-4 3-389,3-2 1,-3 5 0,3 2-1,-1 2 33,0 3 1,-4 0-1,2 1 1,0 3 91,-3 2 1,2 1 0,0 3-1,-1 1-52,2 0 1,-1 4-1,3-3 1,-1 0-100,1 1 0,2 1 0,0-2 1,4-2-141,5-4 0,0 1 0,5-4 0,1 0-212,1-2 1,3-4 0,2-3-1,0-1-557,2-1 0,1 0 899,-2 0 0,2 0 0,-3 0 0</inkml:trace>
  <inkml:trace contextRef="#ctx0" brushRef="#br0" timeOffset="1580">637 26 8007,'-3'-6'-427,"0"2"586,-2 0 0,-1-2 572,-2 4 0,2-1-51,1 3-467,3 0 0,-2 1 1,4 2-94,0 2 1,0 3 0,1 0 0,1 0-26,1 1 0,2-1 1,-1 0-1,1 2-108,1 1 1,1-2 0,-1 3-1,0 0-12,0-1 1,1 3-1,0-2 1,-2 1-13,2 2 1,-3-2 0,1 1-1,0 1 21,-1 0 0,-2 1 1,1-1-1,-2-1 22,-1 1 0,0 1 0,0 0 1,0 0 61,0-2 1,0-1 0,0-2-1,0 0-50,0-1 0,-3-1 0,-1-1 0,1-2-130,-1 0 0,-2-3 0,3 1-150,-2 0 1,2-1 0,-2-3-963,-2 0 1,2 0-667,0 0 1890,3 0 0,-2-4 0,4-1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15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1155 8047,'0'-15'-126,"0"1"708,0 9 169,0-15-464,0 18 1,9-8-184,6 10 1,4 0 0,3 0-1,0 0-112,0 0 0,-1 0 1,1 0-1,2-2-87,5-5 1,-4 4-1,4-4 54,-5 5 1,-2-6 0,-1 1 0,-1 0 25,-6-3 0,3 5 0,-10-9 0,1-1 1,1 3 1,-6-7-1,4 4-69,-4-4 0,-13-3 0,-5 0 1,-2 1 29,3-1 1,-5 2 0,2 3 0,-8 5 71,-4 3 1,0-6 0,8 8 9,-1 2 0,0 3 0,0 2 0,3 2 122,4 5 0,-2 5 0,10 10 0,0 2 36,-3 5 1,8-4-1,-5 6 1,4-2-11,3 0 0,0 0 0,0-5 0,3 1-23,4-4 0,-2 6 0,9-12 0,3 4-86,2 3 0,3-8 0,0-2 0,2-2-520,5-5 1,-5 0 0,8-1 0,-3 4 3,0-3 0,0-3 1,-5-4-1,3-6-600,2-6 1048,0 4 0,2-19 0,3 5 0</inkml:trace>
  <inkml:trace contextRef="#ctx0" brushRef="#br0" timeOffset="1267">785 392 7194,'12'0'1388,"-3"0"1,-9-2-832,0-5-142,0 4-351,0-6 1,3 1 58,4 1-17,-4 0 0,9 7-134,-5 0 1,-2 0 10,9 0 0,-6 0 7,6 0 1,-7 0-2,8 0 1,-1 0 0,8 0 0,-7 0-13,-1 0 1,-7 0 15,8 0 112,-10 0-92,14 0-628,-16 0-496,6 0 2,-9 0 388,0 0 0,0 0 0</inkml:trace>
  <inkml:trace contextRef="#ctx0" brushRef="#br0" timeOffset="2650">1329 0 8012,'-14'8'-209,"-1"-1"0,1 0 0,-8-7 832,0 0 1,8 0-7,-1 0-105,10 0-375,-5 0 0,18 3 0,1 2 1,4 2-66,3-2 0,4 4 1,2-1-1,-1-1-52,1 3 1,0-6 0,0 8-1,-1 1-28,1-1 1,0-5-1,0 5 1,0 0-54,-1 0 1,1-5 0,0 8 17,0 2 0,-3-5 0,-2 3 0,-3 1 35,3 4 0,-7-6 0,-3 1 0,-2 2 12,2 2 1,-4 3 0,4 0 7,-4-1 0,-6 1 0,-2 0-70,-2 0 0,-7-8 0,6 1-274,3 2 0,-4-5-758,1 2-257,-8-9 871,13 5 0,-7-13 476,10-4 0,10-5 0,2-10 0</inkml:trace>
  <inkml:trace contextRef="#ctx0" brushRef="#br0" timeOffset="2950">1656 175 7518,'-10'-12'-264,"0"0"1,-7 7 1079,3-3 0,7 1-151,-8 7 0,8 0-536,-8 0 0,8 0 0,-5 3 0,0 4 28,0 7 0,5 6 1,-5 4-1,-1 3-121,1 2 1,0 7 0,-5-5 0,3 1-38,-3-1 0,-3 6 1,-1-6-1,1 0-15,6 1 0,-6-3 0,6-7 0,-3-1-165,2 1 1,3-7-468,5-1 0,7-11 53,0-3 1,3-8 0,11-9 0,3 3-581,2-3 1175,3-2 0,10-3 0,1 0 0</inkml:trace>
  <inkml:trace contextRef="#ctx0" brushRef="#br0" timeOffset="3317">1874 262 7996,'9'-12'-32,"-6"-8"117,4 6 1,3 2 278,-3-3 1,0 8 253,-7-8-19,10 11-455,2-6 0,10 20 1,-3 4-137,-4 5 1,1-4 0,-6 0 0,0 1-42,-1 4 0,6 2 1,-5-1-1,2 1-121,5 0 0,-5 0 0,2-1-102,3 1 1,-7-7 0,0-1-349,-1 3 0,1-5 0,7 0-716,-3-2 1320,-9-3 0,15 3 0,-8 2 0</inkml:trace>
  <inkml:trace contextRef="#ctx0" brushRef="#br0" timeOffset="3549">2266 153 7996,'-22'0'-101,"2"-2"85,6-6 1,-5 6 0,4-5 500,-4 4 1,4 6-1,1 1 1,-3 6-238,-3 2 0,-1 3 1,-1 6-1,0 4-66,0 4 0,-2-3 0,-3 8 0,-2 0-85,3 0 1,2-7 0,2 2-1,0-5-519,0-2 0,3-1-1789,4 1 2211,6 0 0,18-10 0,3-2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25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44 414 7578,'-12'-2'230,"5"-6"0,-3 3-50,3-9 1,0 7 12,7-8-223,0 10 135,0-4 1,2 11-67,5 5 1,-4 5 0,4 10 0,-2 2-6,2 5 1,-4-2 0,4 7 0,-2 0-59,2 0 0,-5 0 1,6 4-1,-4-4 4,4-2 1,-6-3 0,5-8-48,-4 1 91,6 0 1,-6-12-1,4-10 3,-4-13 0,-3-6 0,2-5 0,3-3-51,2-2 0,0-9 0,-7 1 0,0-4-39,0-2 0,3 6 0,2 1 0,2 0 36,-2 2 0,-3-5 1,-2 10-1,0 2 20,0 3 0,0 2 1,0 1 33,0-1 5,0 10 0,2 2 1,3 13 14,3 4 0,-1-2 1,-7 9-1,0 3-17,0 2 1,7 3 0,3 0 0,-1 0 2,1 0 0,0-1 1,-5 1-1,4 0-14,3 0 1,-4 7-1,4 0 1,0-3-36,0-1 1,-5-4-1,5 1 12,-2 0 0,5 0 0,-6-3-14,3-4 1,-4 2 10,6-10 1,-9-2 0,5-10 3,-1-2 1,-6-10 0,6 0 0,-1-8-17,-1-4 1,3-2 0,-6 2 0,6-5-14,2 0 1,-5-5 0,6 8-1,-4 0 8,-4-1 0,5-7 1,-1 5-1,1 1 20,0 4 1,4 4 0,-6 4 0,-1-1 29,2 0-20,-6 10 1,7 5 59,-10 14 0,0 5 1,0 10-1,0 0-33,0-1 0,0 4 0,0 1 0,0 6-20,0 2 0,0-5 1,0 4-1,0 1-30,0 0 1,0-5 0,0 5-1,0 0-117,0 0 1,7-8 0,0 4-1,-2-6-201,-3-3 0,1-1 0,2-3-208,2-3 0,10-9 381,-3 2 1,3-14-1,0-7 1,-5-6 161,-2-2 0,7 1 0,-15-11 0,8-2 0</inkml:trace>
  <inkml:trace contextRef="#ctx0" brushRef="#br0" timeOffset="417">785 218 7593,'9'-22'-1087,"-6"8"1241,4-1 0,-5 1 625,-2-8-247,0 10 17,10 2-411,-8 10 1,11 10-1,-9 4-69,4 6 0,-1 4 0,-7 2 0,0 3-12,0-2 0,7 5 0,0-1 0,-2 0-39,-2 1 0,-3-1 0,0-4 0,0 2-46,0-2 1,0-3-1,0-2 1,0-1-3,0 1 0,2 0 1,3 0-43,2-1 1,0-6 23,-7 0 38,10-11 0,2 6 9,10-10 0,0-2 1,0-3 8,-1-2 0,1-10 0,0 4-18,0 1 0,-3 0 0,-2 7 0,-3-2-132,3 2 1,-4-4 0,1 1-225,3 4 0,0-1 0,0 0-268,-3-2 1,-6-1 633,6 8 0,-9 0 0,14-9 0,-7-3 0</inkml:trace>
  <inkml:trace contextRef="#ctx0" brushRef="#br0" timeOffset="715">1329 131 7553,'-15'-3'5,"1"-4"0,7 5 183,-8-6 1,10 16-1,-2 6-80,5 6 1,2 9 0,0 0 0,0 0-49,0 2 0,7-4 0,0 7 0,-2 0-56,-3-1 0,-2-6 0,3 4 0,2-1-36,2-1 1,0 0-1,-7-8-282,0 1 0,7 0-327,1 0 1,1-10 449,-1-5 0,-6-14 0,5-8 0,-4-4 191,-3-3 0,9-9 0,4-3 0</inkml:trace>
  <inkml:trace contextRef="#ctx0" brushRef="#br0" timeOffset="966">1285 109 7986,'-14'0'40,"-1"0"76,1 0 0,2-2 0,7-3 0,10-2 44,9 2 0,-2 0 0,3 0 0,4-2-89,8 2 0,-3 0 0,8 0 0,-3-2-122,0 2 0,2-5 0,-4 3 0,2 2-81,-3 3 1,-1-5-1,-4-1 1,1 4-112,0 1 0,0 3 0,-1 0-957,1 0 760,-10 0 1,-2 3 439,-10 4 0,-10 5 0,-2 10 0</inkml:trace>
  <inkml:trace contextRef="#ctx0" brushRef="#br0" timeOffset="1215">1416 261 8158,'-22'0'-1133,"1"0"1750,-1 0 1,7 0-23,1 0-521,9 0 0,-2-2 0,14-5-61,7-8 1,6 3 0,2 0-131,-1 2 1,1 3-1,0 7 1,0-2-256,-1-6 0,1 6 1,0-5-83,0 4 0,-8 6 0,1 2 454,2 2 0,-8 10 0,1-5 0</inkml:trace>
  <inkml:trace contextRef="#ctx0" brushRef="#br0" timeOffset="1449">1285 675 8480,'15'-2'-32,"-1"-5"0,1 4 0,7-7 0,0 3-199,-1 0 0,1-3 0,2 5 0,3-2-100,2 2 0,2-4 331,-2 1 0,5-9 0,10 5 0</inkml:trace>
  <inkml:trace contextRef="#ctx0" brushRef="#br0" timeOffset="1766">1939 218 9200,'22'-7'-630,"-1"-1"1,1 1 0,0 7 81,0 0 1,-8 0 547,1 0 0,-1 0 0,8 0 0</inkml:trace>
  <inkml:trace contextRef="#ctx0" brushRef="#br0" timeOffset="1982">2004 523 8158,'-19'2'-14,"2"3"1,2 2 450,-2-2 287,8-2-703,-1-3 0,12 0 1,6-3-1,6-2 56,6-2 0,1-7 0,1 4 0,0-2-203,0-5 0,-1 5 0,1-3 0,2 1-527,5 2 0,-4-5 653,4 9 0,5-18 0,-1 2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34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88 7876,'-22'0'-333,"1"0"281,-1 0 1,0 0 262,0 0 0,8 0 1,-1 0 117,-2 0 0,5-8-2,-2 1-171,9-10-144,-5 5 0,13-7 0,4 4 4,7 8 0,-1 5 0,1 2 1,3 0-40,2 0 0,3 0 0,0 0 0,0 2 9,-1 5 1,8-2-1,1 10 1,-1-1-5,2-2 1,-7 8 0,5-6-1,-5 6 15,-2 1 0,0 8 0,-3 0 0,-2 0 20,-2 3 1,-10-6 0,2 11 0,-5-1 51,-2-2 0,0-3 0,0-6 1,0 1-51,0 3 1,-9-7 0,-3-7 0,-3-1-24,1-2 0,6 5 0,-4-7-380,2 2 0,1-7-1195,2 2 430,4-5 1149,-7-2 0,10 0 0,0 0 0</inkml:trace>
  <inkml:trace contextRef="#ctx0" brushRef="#br0" timeOffset="316">436 197 7910,'-22'0'-96,"0"2"1,0 3 421,1 2 0,6 0-4,1-7 0,6 10-162,-6 5 0,9 4 1,-5 3-81,1-1 1,4 1 0,-7 0 0,2 0-64,5 0 0,-7 7 0,0 0 0,-3 0-7,1 2 1,-1-4 0,-6 7 0,-1-3-111,0-4 0,8-3 0,-1-2 0,1-1-413,1 1 1,4-7-336,9-1 0,2-9 848,5 2 0,15-24 0,12-7 0</inkml:trace>
  <inkml:trace contextRef="#ctx0" brushRef="#br0" timeOffset="647">784 197 8307,'-14'0'-18,"-1"-3"-730,-2-4 0,5 5 2237,-2-6-1000,9 6 1,-2 2-448,14 0 1,-2 0-1,9 0-101,3 0 1,2 0 0,3 0-252,0 0 1,0 0 0,0 0-494,-1 0 0,1 0 803,0 0 0,0 0 0,-10 10 0,-3 2 0</inkml:trace>
  <inkml:trace contextRef="#ctx0" brushRef="#br0" timeOffset="880">784 480 8178,'-2'14'-196,"-5"1"0,2-10 0,-7 4 1394,2 1-665,3-8 1,9 8-361,5-10 1,5-2-1,10-3-249,0-2 0,0-8 0,0 8-323,-1 2 1,1-5 0,0 3-1139,0 2 1537,-1-7 0,1 10 0,0-8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38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455 128 7856,'-22'0'222,"10"3"-299,5 4 1,5-2 191,2 9 1,0-6 0,0 6-18,0 3 1,0-5 0,2 0 0,3 0-72,2 1 1,3-1 0,-5 5 0,2-3 32,-2 3 1,-3-5 0,1 0 0,2 0-27,2 0 0,0-4-111,-7 6-86,0 1 98,0-3 0,0-5 1,0-14-1,2-5-35,6 0 0,-6-8 1,8 3-1,-3-7 44,0-5 0,10 0 0,-5 7 0,3 1 37,-1-1 1,-6 0 0,4 0 0,0 0 34,0 1 1,0-1 0,5 3 0,-5 2 97,-2 2 1,7 8 215,-3-8-208,6 10 0,-1-2 0,-2 14-36,-3 8 0,-9 4 0,5 3-36,0 0 1,-8 0 0,5-1 0,-4 1-62,-3 0 0,2-8 0,3 1 1,2 2-90,-2 2 1,-3 3 0,-2 0-1,0 0-201,0-1 1,0 1-1,0 0-24,0 0 0,0 0 1,0-1-135,0 1 0,-2-7 459,-5-1 0,-5 1 0,-10 6 0</inkml:trace>
  <inkml:trace contextRef="#ctx0" brushRef="#br0" timeOffset="450">194 499 8098,'-29'2'0,"0"3"0,2 2 0,3 0 0,2-7-25,1 0 1,6 0 0,3 3 284,2 4 0,5-5-91,13 6 1,-4-6 0,11 1 0,2 1-66,2 4 1,10-1 0,3-7-1,-1 0 4,1 0 1,6 0 0,-1-2 0,4-3-20,2-3 1,1-6 0,-1 4 0,1 1-13,0-1 0,-1-5 0,1 6 0,2-1-56,4 0 0,-4-4 1,5 4-1,-5 0-24,-2 1 0,2-1 0,0 5 0,0-2-16,-5 2 0,-10 3 0,3-1 1,-2-2-15,-6-2 0,-2 0 0,-2 7-96,0 0 0,0 0-121,0 0 1,-10 2-478,-5 6-536,-5-6 667,-2 17 1,-2-9 595,-5 5 0,4 4 0,-6-7 0</inkml:trace>
  <inkml:trace contextRef="#ctx0" brushRef="#br0" timeOffset="1517">433 847 8098,'13'-12'-2105,"-4"0"2268,-9 5 0,3 2 379,4-10-183,-5 10 1,8-7 283,-10 5 6,0 5-107,0-8-373,0 10 1,-2 0 0,-6 2-67,-6 6 0,2-4 0,-3 9 0,-2-1-34,-2 0 1,4-5-1,1 5 1,-3 0-19,-2 0 1,-3 0 0,0 5-1,0-5-13,0-2 0,1 5 1,-3-6-12,-6 3 1,6 1 0,-5 1 0,7-4-81,8-1-305,-5-6 210,7 6 0,2-9 119,10 0 0,10 0 43,11 0 1,-6 0 0,-1 0 44,3 0 1,3 0 0,1 0-17,1 0 1,-7 3 0,-1 2-46,3 2 0,2 0 0,3-7-1,0 0 1,-7 0 0,-3 3 0,0 2-61,0 2 0,2 0-8,8-7 1,0 2 57,0 6 1,-8-6 21,1 5 1,-10-2 31,2 2 1,-5-2-14,-2 10 0,-2-8-54,-5 8 1,-6-1-1,-8 5-7,-1-4 1,0 4-1,0-7 1,1 3 4,-1-1 0,0-1 0,0 4 0,0-3-13,1 3 0,-1 0 0,0 0 0,0-3 10,1 3 1,1-5-1,3 1 1,5-1-16,3 0 1,-6-5 10,8 7 1,0-6 26,7 6 1,2-9 43,5 2 0,-2-4 0,10-3 55,1 0 0,4 0 0,2 0-36,-1 0 0,1-3 1,0-1-1,0-4-10,-1 3 1,-6 1 0,0-1-1,1-3-56,4 4 0,-6 1 0,1 3-254,2 0 1,0-2 0,0-3-323,-3-2 0,-7-1-836,8 8 247,-1 0 1176,8 0 0,-10 10 0,-2 2 0</inkml:trace>
  <inkml:trace contextRef="#ctx0" brushRef="#br0" timeOffset="1816">542 1348 7327,'-12'0'560,"3"2"1,11 3-463,5 2 0,-4 3 0,4-3-205,-5 8 1,6-3 31,-1 2 1,3-1-1,-6 4-722,4-3-383,-1-9 1180,-7 14 0,10-16 0,2 6 0</inkml:trace>
  <inkml:trace contextRef="#ctx0" brushRef="#br0" timeOffset="1981">608 1087 8098,'-22'0'146,"0"0"0,8 0 1,-1 0 11,-2 0-864,7 0 0,10 0 706,15 0 0,14 0 0,5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43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87 8066,'-22'0'-386,"0"0"108,0 0 378,10 0 1,3 3-1,11 1 1,5 4-22,8-3 0,-3 4 0,2-2 0,3 1-10,3 1 1,11 3 0,3 8-45,0-6 1,-8 3 0,-9-7 0,3 0-28,-3-1 0,0 8 0,4-5 0,-1 3-124,-6-1 1,6 1-62,-6 7 0,3-8 1,0-2-851,-2-2 1037,-11-3 0,16-7 0,-18-9 0,8-4 0</inkml:trace>
  <inkml:trace contextRef="#ctx0" brushRef="#br0" timeOffset="283">458 0 8066,'-15'0'0,"1"0"-10,-3 0 0,5 0 1,-3 2-16,-2 6 1,5-3 0,0 9 176,2 3 1,1-5 0,4 3 0,-5 2-33,-2 2 0,5 5 1,-5 3-1,0 2-34,0-3 0,0 6 1,-5-3-1,2-3-58,-2-1 0,5-1 1,-2 2-42,-3 4 0,0-1 0,0-10 0,5-2-269,2-3 1,3-6-1062,7 6 751,0-9 0,9-3 592,6-9 0,4-10 0,3 5 0</inkml:trace>
  <inkml:trace contextRef="#ctx0" brushRef="#br0" timeOffset="616">654 305 7450,'-22'0'-474,"8"0"1,1 2 1736,4 6-848,2-6 0,7 10-328,0-5 1,0-2-1,0 10-86,0 2 0,2-5-171,5 2 0,-4 1-128,4 7 0,-5-8 0,1-2-745,4-2 1043,-5-3 0,18-7 0,-8 0 0</inkml:trace>
  <inkml:trace contextRef="#ctx0" brushRef="#br0" timeOffset="781">676 0 8066,'-22'0'-147,"0"0"1,0 0-1,1 0 697,-1 0 1,7 0-727,1 0 0,11 0-238,3 0 1,3 0 413,11 0 0,1 10 0,7 2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46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131 458 8381,'-21'0'-393,"-1"0"0,0 3 450,0 4 0,10-2 1,5 9 98,5 3 0,2 2 0,0 3 0,2 0-25,5 0 0,-2 7 0,7 2 0,-2 1-68,-5-1 0,4 8 0,1-3 0,0 5-40,-1 3 1,1-1 0,-5 1 0,2-3-65,-2-5 1,5 3-1,-3-7 1,-2-1-63,-3 1 0,1-3 1,1-8-377,4 1 1,1-3-186,-1-4 1,-4-5 663,11-10 0,-10-20 0,5-4 0</inkml:trace>
  <inkml:trace contextRef="#ctx0" brushRef="#br0" timeOffset="384">66 545 7193,'-22'-14'161,"1"-1"1,8 8-36,6-8 0,5 8 0,4-5-24,5 2 1,6 3 0,8 5 0,1-3-50,0-2 0,0-1 0,-1 8 1,4 0-39,4 0 0,-5-7 0,7 0 0,-2 2-36,0 3 0,0 2 1,-7 2-1,0 3 28,0 2 0,-8 10 1,-2-2 39,-2 4 1,5 3-1,-8-1 1,-2 4 19,-3 4 0,-9-5 0,-3 5 0,-2-5-22,-5-2 0,-2 7 1,-3 0-1,0-2-34,0-3 0,-7-2 0,0-3 0,3-2-118,2-3 1,2-6 0,0 4-261,0-3 1,0-1 62,1-8 1,9-3 0,4-4 0,6-8 64,2-4 0,10-3 0,4 1 239,5-1 0,3-10 0,0-2 0</inkml:trace>
  <inkml:trace contextRef="#ctx0" brushRef="#br0" timeOffset="947">545 393 8381,'-2'-12'-1330,"-6"4"1796,6 6 0,-5 4-200,14 6 0,5 4 0,8 10-182,-6-1 1,3 1 0,-7 0 0,-1 0-2,1-1 1,-3 1-1,-4 0 1,2 2-43,2 5 0,0-5 0,-7 6 0,0-6-52,0-3 0,0 1 0,0 0 0,0 0-37,0 0 0,0-8-54,0 1 0,0-13 18,0-2 1,0-12 0,2-15-1,3-4-34,3-3 0,9 5 0,-5-5 0,2 0 36,1 0 0,-1 0 0,8-4 0,0 4 45,-1 2 0,1 1 0,-2 4 0,-3-2 17,-3 3 1,1 9-1,6 2 113,1-2 367,-10 8-321,-2-1 1,-10 20-1,0 4-37,0 6 0,0 1 0,0 1 0,0 0 27,0 0 0,0-1 1,0 1-1,0 0-77,0 0 0,0-1 1,0 1-1,0 0-89,0 0 0,0 2 0,0 3 16,0 2 0,0 0 1,0-8-1,0 1-393,0 0 1,0-7-328,0-1 0,10-2 427,4 3 1,-2-6 0,0-11 0,0-5 313,1-8 0,1-14 0,8-5 0</inkml:trace>
  <inkml:trace contextRef="#ctx0" brushRef="#br0" timeOffset="1164">1090 44 8066,'-22'-14'-845,"0"-1"1,0 11 1215,0-4 0,1 6-206,-1 2 1,10 2-1,5 6-158,4 6 0,6 5 0,1 3-115,4 0 1,6 0 0,-4 0 0,2-1-91,5 1 0,2 0 1,3 0-1,0-1 198,0 1 0,-1 0 0,1 0 0,10 9 0,1 3 0</inkml:trace>
  <inkml:trace contextRef="#ctx0" brushRef="#br0" timeOffset="1580">1394 393 8381,'0'-22'-387,"0"0"150,0 1 1,0 6-1,0 0 364,0-1 0,0-4 148,0-2 0,-2 10-164,-5 5 1,-3 7-1,-7 7 1,5 8-35,2 4 0,-4 3 1,4 2-1,1 3-30,-1 2 1,-5 7 0,8-4 0,2-1-16,3 0 1,2-2 0,0-7 0,0 0-73,0 0 1,0 0 0,0-1 25,0 1 0,9-2-23,6-6 1,4-4-1,3-10 0,0 0 0,-3-3 1,-2-4-1,-5-7 0,-2-6 1,4-2 0,-6 1 0,-3-1 2,-3 0 0,0 0 0,3 0 0,3 1 7,-4-1 0,-1 0 0,-3 0 1,-3 1 2,-4-1 1,2 7-1,-7 1 1,0-1 7,0 3 0,5-7 0,-8 7 0,1-3-101,2 1 0,-8 9-452,6-2 246,4 4 1,0 13 0,13 2 27,4 0 0,-2 7 295,9-4 0,1 4 0,7 3 0</inkml:trace>
  <inkml:trace contextRef="#ctx0" brushRef="#br0" timeOffset="1964">1612 262 7872,'-14'0'-262,"-1"0"558,10 0 1,-4 3-116,9 4 0,2 5 1,3 10-81,2 0 1,3-1 0,-5 1 0,4 0-40,3 0 1,-7-8 0,5 1 0,-3 2-45,1 2 1,-1 3 0,-7-1 0,0 1 15,0 0 0,7-7 0,0-1 31,-2 3-79,-2-7 0,-3-3-28,0-14 0,0-5 1,-3-13-1,-2-1-54,-2-3 0,0 0 1,7 7-1,0-2-37,0-5 1,2 5-1,3-6-1,2 6 1,8 3 0,-6-1 0,1 0-64,0 0 0,7 3 1,-3 2-1,6 5-53,1 2 0,1-4 1,0 6-1,0 3 250,0 3 0,-1 2 0,11 0 0,2 0 0</inkml:trace>
  <inkml:trace contextRef="#ctx0" brushRef="#br0" timeOffset="2214">2048 328 8329,'-22'0'-1154,"7"0"1835,1 0-346,9 0 1,-5-3-188,10-4 1,10 2-1,5-7-156,4 2 0,3 1 1,0 4-1,-1-3-82,1 4 1,0-6-1,0 3 1,-1-1-302,1-1 1,0 6 0,0-4-793,0 5 1183,-10 2 0,7 0 0,-7 0 0</inkml:trace>
  <inkml:trace contextRef="#ctx0" brushRef="#br0" timeOffset="2430">2135 545 7839,'-10'12'0,"-2"-2"-547,0 0 1,-7-5 1535,4 9 473,5-9-1288,1 5 1,18-10 0,4-3-185,-1-4 1,7 2-1,-5-7-78,6 2 0,2-4 0,-1 4 0,1 0-344,0 1 0,-8-6 0,1 6 432,2-4 0,12-1 0,5-8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51.6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393 240 8228,'0'-21'-482,"0"-1"1,-3 7 0,-2 1 337,-2-3 1,-7-3 0,6-1 203,3-1 0,-4 7 0,-1 3 0,0 0 95,1 0 0,-1 5 0,3-5 76,-8 2 1,3 3-39,-2 7 0,-1 2-137,-7 5 1,3 8-1,2 12 1,5 4 11,2 3 0,1 2 1,4 5-1,-3-2-17,4-3 1,1 1-1,3 6 1,0 1-45,0-1 1,0 1 0,0-1-1,0 1-3,0-1 0,0 1 0,0-3 0,0-2-48,0-3 1,0-9-1,0 2-145,0-5 0,3-5 0,1-2-142,4-2 1,-1-8-471,-7 8 332,0-11 469,-10 6 0,-2-20 0,-10-2 0</inkml:trace>
  <inkml:trace contextRef="#ctx0" brushRef="#br0" timeOffset="198">22 719 8026,'-12'0'149,"3"0"1,11 0 0,5 0-128,8 0 0,-3-2 1,2-3-1,3-2-131,3 2 1,1-5 0,1 1-1,0-1-151,0 0 1,0-4 0,-1 4-1,1 0 260,0 1 0,9-8 0,3 5 0</inkml:trace>
  <inkml:trace contextRef="#ctx0" brushRef="#br0" timeOffset="1683">589 676 6889,'-22'0'-220,"7"0"589,1 0-153,9 0-179,-14-10-109,16 8 113,-7-18 1,10 16 75,0-11-65,-9 10 1,6-7 17,-4 5-83,5 4-4,2-6 0,-3 9 7,-4 0 1,5 2 62,-6 5-5,6-4 0,2 9 0,-3-7 29,-4 2 1,5 3-7,-5-3-85,4-5 0,1 10 53,-6-4 71,6-6 1,-8 10-29,10-4 1,0-4-46,0 11 1,-2-10-1,-3 4-23,-2 1 0,0-5 0,4 7 2,-4-2 0,4-1 0,-4-1 21,5 6 0,-5-2 7,-1 3 0,-9-1 20,3 8 1,2-10 0,0-2-48,2-1 1,0-6-56,3 4 1,2-4-106,-9-3 75,-1 0 1,3-3 0,2-4-9,1-8 1,6 3 0,-4-2 38,5-3 1,2-3-1,0-1 44,0-1 1,2 10-1,3 2-2,2 0 0,3 1 1,-5-8 59,2 2-1,3 11 1,-6-6 7,4 0 0,1 8 21,-1-6 1,4 6-45,9 2 1,-6 0-1,-1 0-13,3 0 0,-4 7 1,1 3-34,3 2 1,-5-7 0,0 5 0,0-3-7,0 0 1,-4 3-15,6-3 0,1 3-213,6 4 0,-6 6-1215,-1-6 1445,-9-4 0,15 9 0,-8-7 0</inkml:trace>
  <inkml:trace contextRef="#ctx0" brushRef="#br0" timeOffset="2100">654 850 8290,'-15'0'-1483,"1"0"1439,9 0 611,-5 0-434,10 0 0,0 2-130,0 6 0,0 4-84,0 10 1,-7-1 0,0 1-236,2 0 0,3-8 0,-1 1 316,-4 2 0,4-7 0,-6 9 0,9-7 0</inkml:trace>
  <inkml:trace contextRef="#ctx0" brushRef="#br0" timeOffset="3199">741 1024 8226,'-10'-12'-1870,"8"0"2500,-5 5-403,4 4 1,3-9-74,0 5 1,0 2-109,0-9 1,7 6 0,3-4-61,2 3 1,-7-1 0,5 5-7,-1-2 1,1-10-7,5 2 1,4-4 11,-5-3 1,-4 0 0,0 3 0,-3 2 2,0 3 1,1-1 0,-6-7 0,5 1 0,-4-1 24,4 0 1,-5 0 36,-2 0 1,0 1-5,0-1 34,0 10-80,0 2 32,0 10 131,0 0-134,10 0 0,0 3 1,7 1-10,-3 4 1,-7-1 0,6-5 0,-1 3-23,0 2 0,-5 3 24,8-3 0,-11-2 1,6 7-1,-3 0 50,1 1 1,-1-6-8,-7 7 0,0 1-9,0 7 1,0-8-54,0 1 1,-10-3-1,-2 5-18,0-3 1,-7-9-22,4 2 1,-4-4-9,-3-3 1,7 0-30,1 0 0,7 0-220,-8 0 278,10 0 1,-4-3 10,9-4 1,9-3-5,6-4 1,4-3 0,3 10 21,0 2 1,0 0-13,-1-2 1,1 4-1,0-4-1,0 5 0,-8 2 37,1 0 1,-3 2 114,2 5 1,-4 5-62,-10 10 1,0-7-1,0-1 15,0 3 1,-10-5-50,-4 3 1,-6-1-1,-1 6-32,-1-6 1,7-4-1,1-8-47,-3 5 0,-2-4 0,-3 4-83,0-4 1,0 4-1,0 0-79,1-2 0,6-3 0,3-4-961,2-5 1143,-7 4 0,15-16 0,-8 7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1:57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262 110 8128,'-22'-13'-471,"0"6"0,8-3 768,-1 3 0,8 0-171,-7 7 0,9 2 0,-5 6-63,0 6 0,8 6 1,-8 1-1,3 4-32,0 4 0,-8-3 1,6 10-1,-1 3 20,0 2 1,-4 5-1,7 3 1,-1 4 43,-1 3 0,4-1 1,-7 6-1,2-6-11,5-1 0,3 4 0,2-8 0,0-1-82,0-3 0,7-12 0,3-5-57,2-5 0,2-5 1,8-2-86,0-2 0,0-10 0,-1 2 1,1-5-115,0-2 0,0-7 0,-3-3 1,-2 1-48,-2-1 0,-1-7 0,8 2 1,0-4 300,-1-3 0,1 1 0,0-1 0</inkml:trace>
  <inkml:trace contextRef="#ctx0" brushRef="#br0" timeOffset="500">371 284 8128,'-12'-10'-66,"0"8"0,7-8 64,-2 0 1,-3 8 276,3-5 174,4 4-202,-6 3 0,9 3-186,0 4 1,2-2 0,5 7 0,5 0-73,0 0 1,5-5-1,-7 8 1,2-1 53,5-2 0,-5 8 1,3-6-9,2 6 0,2 1 0,3 1 0,-3 0-9,-4 0 0,4 0 0,-4-1 1,4 1-30,3 0 0,-8 0 0,1 2 0,2 2-7,2 3 0,-4 3 0,-3-5 0,-3 2 3,-4-3 0,5 1 1,-3-1-1,-2 3 4,-3-2 0,-2-3 0,0-2-35,0 0 1,0 0-177,0-1 1,-2-1-304,-5-6 0,2 3 54,-10-10 0,10-2 0,-2-12-509,5-8 972,2-4 0,-10-3 0,-2 1 0</inkml:trace>
  <inkml:trace contextRef="#ctx0" brushRef="#br0" timeOffset="817">632 632 8128,'-22'0'-177,"3"3"127,5 4 1,-3-2 435,9 9 1,-9-7-55,3 8 0,4-8-192,3 8 1,-3-1 0,1 8-57,-3 0 0,4-8 0,-4 1 0,0-1-10,0-2 1,0 8 0,-5-6 0,2 6-49,-2 1 1,-2 1-1,-3 0-36,1 0 1,1 0-1,3-1 1,3-1-98,-3-6 0,7 6-692,3-6 119,4 5 0,6-6 1,4-6-431,8-5 1110,4-2 0,12-9 0,3-4 0</inkml:trace>
  <inkml:trace contextRef="#ctx0" brushRef="#br0" timeOffset="1314">719 22 8133,'-14'-7'-77,"-1"0"178,-2 2 0,-2 3 214,-3 2 0,0 0 332,1 0-549,9 0 1,2 2-93,10 5 0,7-2 0,3 10 5,2 2 1,2 2 0,8 3 0,-2 0 19,-6-1 0,5 1 1,-4 0-1,4 2-3,3 5 0,-7-5 0,-1 5 0,3-4-18,2-4 1,3 8-1,-2 0 1,-3 0-4,-3 3 0,-2-8 0,5 8 0,-2-3-10,2 0 1,-5 9-1,0-4 1,-3 2-21,-4 1 0,-2-1 0,-3 8 0,0-1 13,0 1 1,-3-1 0,-2-2 0,-4-2 4,-3-3 0,-3-2 1,-4 3-1,2-8 5,2-5 1,3-10-1,-5-2 1,5 1-384,2-1 0,1-8-1135,2 4 1518,4-6 0,-7 8 0,10 2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01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66 675 7697,'-22'10'-758,"7"-8"1544,1 6-207,9-6-407,-5-2 1,13 0-1,4 0-51,7 0 0,-1-7 0,1 0-138,3 2 1,2 2 0,3 3-125,0 0 1,-8 0-1,1 0-130,2 0 1,2 0 0,3 0 1,0 0 0,-8 0 0,1 0-536,2 0 805,-8 0 0,11 0 0,-8 0 0</inkml:trace>
  <inkml:trace contextRef="#ctx0" brushRef="#br0" timeOffset="282">87 958 7158,'-21'0'528,"9"0"1,4 0-407,16 0 0,-4 0 0,11 0-144,2 0 0,2 0 0,3 0-97,0 0 1,0 0 0,-1-2-182,1-5 1,0 4 0,0-4 299,-1 5 0,1-8 0,0-2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16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109 567 6748,'-14'0'1728,"-1"0"-1420,10 0 1,-7 0-140,5 0 0,2 0 0,-7-2 204,2-6-323,3 6 1,5-8-1,-3 8-24,-2-5 0,-1 2-54,8-10 1,0 1-22,0-8 1,0 0 0,0 1-1,0-1 6,0 0 0,3 0 1,2 0-1,4 1 17,3-1 0,-4 0 0,4 0 0,0 1 20,0-1 0,-5 2 0,5 3 1,-2 3 3,-5-3 1,4-2 0,1-3 8,2 0 0,-7 8 1,5 1 2,-1 4 1,-4-6-5,10 8-5,-10-10-9,14 15 1,-14-8 0,7 12 6,-2 6 1,-3-6 7,-7 17 0,0-6 9,0 8 0,0-6-7,0-1 1,0 1-12,0 7 1,0-8 0,0 1 1,0-8-2,0 7 1,0-6-1,-3 4 18,-4-3 1,2 6-11,-9-8 0,6 8-1,-6-8 1,7 0-1,-5-4 8,2 4-5,3-5-35,-3 8-121,8-10 68,-18 0 66,18 0 29,-8 0 0,13 0-1,4 0 0,-5-2 1,8-3 0,0-2 0,-6-1-14,11 8 0,-8-2 1,8-3-18,2-2 0,-5 0 0,2 7-1,3 0 1,-5-8 0,3 1-2,2 2 1,-5 3 0,2 2-1,1-3 3,-3-4 1,7 5 17,-4-6 0,-3 6 69,2 2 1,-6 0 179,6 0-150,-9 0 0,5 2-9,-10 6 0,0-4 0,-3 9-26,-4-4 0,2 6 0,-7-6 0,0 1-14,0 0 1,5 4 0,-8-4-21,-2 2 0,0-5 1,0 5-1,3-2-18,-3-5 1,5 5-1,-3-3 1,-2-2-31,-2-3 1,4 5-1,1 1-17,-3-3 0,-2-3 0,-3-2-199,0 0 1,8 0-188,-1 0 1,3 2-1611,-3 6 788,6-6 1240,18 8 0,4-1 0,8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22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34 210 7547,'-8'-6'182,"3"1"1,-2 2 223,5-3 0,-1 4 628,3-4-375,-4 4-436,3-2 1,-3 5 0,4 2-187,0 3 0,3-2 1,0 2-1,-1 1-14,-1 0 0,-1 1 1,0 1-1,0-1-115,0 1 0,0-1 0,0 0-50,0 1 0,-3-1 60,0 0-23,0 1 0,3-6-27,0-3 0,0-3 0,0-6 1,0 1 25,0 0 0,1-1 0,1 1 0,2 0 83,1-1 0,-4 4 0,3-1 0,0 0-13,1 2 1,0-4-1,1 3 51,0-3 0,-1 4 0,0 0 23,2 0 1,-2 3 0,0-2 41,2 2 0,-3 4 0,1 1 50,-1 1 1,-1 0 0,-3 4 0,1-1-43,1 0 1,-1-2-1,2 0 1,-2 0 19,-1 2 0,0-3 0,0 1 135,0 0-206,0-2-156,0 3 0,0-9 1,0-1-67,0-4 0,1 0 1,1 0-1,1 2 70,2-2 1,-2 1 0,2-1 0,-1 2 67,1-2 0,-2 2 0,2 1 138,2 0 1,-3 0 140,2 2 1,-3 1-42,2-2 0,-2 5 1,2 1-108,-1 2 0,-2 1 1,-2 2-84,0 0 1,0-2-690,0 0 1,0-1-412,0 4 0,0-1-361,0 0 1460,0-3 0,4 2 0,1-2 0</inkml:trace>
  <inkml:trace contextRef="#ctx0" brushRef="#br0" timeOffset="292">243 277 7772,'-3'-5'955,"1"2"-393,-4 3-385,4 0 0,-1 1-274,3 1 1,0 0 0,0 4-147,0 0 1,1-2-1,0 0-410,2-1 1,0-1-345,-3 4 997,0-4 0,4 2 0,0-4 0</inkml:trace>
  <inkml:trace contextRef="#ctx0" brushRef="#br0" timeOffset="769">302 193 7951,'-6'-1'349,"1"-1"0,2 1 169,-3-2-231,5 2 0,-2 1-190,6 0 0,-2 4 0,2 0-87,1 1 1,-2 2 0,2-1 7,0 1 1,-1-1 0,-3 0-16,0 0 1,0-1-1,1-1 1,1 1 17,1 0 0,-1-3-185,-2 4-12,0-4 0,0 1 18,0-6 1,3-2 0,1-3 53,1 0 0,-3-1 0,3 1 74,-1-1 1,2 1 71,0 0 1,-2 0 0,1 2 0,0 1 104,-1 1 1,-1 1 40,3 3 1,-3 0-69,2 0 0,0 1 1,1 1 26,0 1 0,-4 4 0,1-2 0,-3 3-79,0 0 0,0-2 0,0-1 0,0 2-72,0 0 1,0-1-1,0-1 1,1 1-614,2-1-456,-2 2 0,4-3 1073,-2 1 0,1-1 0,5-4 0</inkml:trace>
  <inkml:trace contextRef="#ctx0" brushRef="#br0" timeOffset="1366">587 9 7841,'-6'0'317,"2"-1"104,0-2 1,0 2 582,1-1-601,2 1 1,-1 1-374,4 0 0,0 0 0,4 0-60,0 0 0,1 1 0,-1 0 1,0 2-94,0-1 1,2-1 0,0-1-1,1 0-423,-1 0 0,-2 0 0,-1 0 1,1 1-1003,-2 2 1548,4-2 0,0 2 0,5-3 0</inkml:trace>
  <inkml:trace contextRef="#ctx0" brushRef="#br0" timeOffset="1643">587 126 8019,'0'5'379,"4"-1"1151,1-4 1,0 0-937,0 0 1,1 0-608,2 0 0,1 0-491,-1 0 1,0 0-1,1 0-1382,-1 0 1886,-3 0 0,2 0 0,-2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20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284 22 7059,'-12'0'674,"2"0"1,10-2-389,0-5-256,-10 4 26,8-6 0,-15 11-60,10 5 0,-8-2 0,5 10 15,-2 2 0,5-5-32,-7 2 0,6-2 1,-4 5 19,3-2 0,-6-8 0,5 5-10,-2-2 1,5 4 16,-7-6 0,-1 6 20,-7-7-140,10 1 50,-7-8 1,16-10-21,-4-5 0,5 3 0,2-2 21,0-3 0,0 5 65,0-3 1,0 8 2,0-8 1,0 8-1,2-5 5,5 2 0,-4 1 0,6 4 4,1-2 0,-5-1 10,9 8 1,-6 0 44,6 0 0,-6 0-32,6 0 1,-2 3 5,3 4 1,4 3-2,-4 4 0,-3 6-81,2-6 1,-7-4-127,8-3 0,-8 3-169,8-3 0,-1 0-516,8-7 850,0 0 0,0 0 0,-1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25.30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44 196 7143,'0'-12'-215,"0"-7"615,0 17-48,0-18-249,-10 18 1,8-10-108,-6 4 1,4 6-125,-4-5 133,6 4 0,-8 3 0,13 0 27,4 0 1,-2 0 36,9 0 1,1 0-1,7 3-37,-1 4 1,-6-5 0,-1 6 0,3-3-13,3 2 1,-6-5-1,1 8 1,2-3 21,2 0 0,3 8 0,0-5 12,-1 2 1,-6-5-1,-3 7 63,-2 3 1,4 3-51,-7 2 0,1-1 0,-8 1 5,0 0 0,0 0 0,0-1-45,0 1 0,-3 0-80,-4 0 0,2 0-14,-9-1 0,9-6-87,-2-1 0,2-2-510,-3 3-236,6 4-122,-8-16 1022,10 6 0,0-9 0,0 0 0,0 0 0</inkml:trace>
  <inkml:trace contextRef="#ctx0" brushRef="#br0" timeOffset="416">305 392 7286,'-10'-12'-27,"8"0"527,-5 5 1,-5 5-250,9-8-141,-6 10 0,6 0 64,-4 0-114,5 0-33,-18 0 1,15 0 1,-9 0 0,-1 10-11,-6 4 1,1 5 0,3 3-26,3 0 0,6-8 0,-4 1 0,0 0 12,0-3 0,5 5 0,-5-8-107,2 3 0,-7 3-666,3 7-557,4-10 1325,0 7 0,10-17 0,0 8 0</inkml:trace>
  <inkml:trace contextRef="#ctx0" brushRef="#br0" timeOffset="1436">697 109 7164,'0'-14'-367,"0"-1"552,0 10 0,-2-4 91,-6 9-201,6 0 0,-10 0 0,7 2 5,-2 5 1,0-2-57,7 10 0,-3-8 11,-4 8 1,4-8 1,-4 7 1,2-9 0,1 5-10,-4 0 1,-1-8 0,4 8 22,-2-1 0,-3-6-14,3 4 0,4-2 1,-7 0-5,1 2 0,4 0-21,-10-7 0,8 0-28,-7 0 1,6 0-99,-6 0 54,9-9 1,-5-4 29,10-8-5,0 9 39,0-8 1,0 15 6,0-9 0,3 9-3,4-2 0,-2 4 7,9 3 18,1 0 1,7 0 5,-1 0 1,-6 0 0,-3 3-2,-2 4 1,4-2-40,-6 9 0,8-9-17,-1 2 1,-3 3-58,3-3 1,-11 3-1,6-5-376,0 2 0,-5 0-472,9-7 923,1 0 0,6 0 0,1 0 0</inkml:trace>
  <inkml:trace contextRef="#ctx0" brushRef="#br1" timeOffset="1919">828 153 7958,'0'-15'734,"0"1"-678,0 9 1,9-5-118,6 10 0,-3 0 0,3 0-94,2 0 1,-5 0-82,2 0 0,-2-2 0,5-3-353,-2-2 589,-10 0 1,14 7 0,-7 0 0</inkml:trace>
  <inkml:trace contextRef="#ctx0" brushRef="#br1" timeOffset="2269">1111 0 9135,'-10'13'-1630,"5"-4"1588,-9-9 344,-1 0-90,3 10 0,3-5-100,9 9 0,0 1-105,0 7 1,0-8-1,2-2 1,3 0-128,2 0 0,0-4 0,-4 6-70,4 3 0,-5-5 0,6 3-739,-6 2 929,-2-8 0,10 11 0,2-8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32.32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44 719 8167,'-12'0'-369,"3"0"0,11 0 466,5 0 1,3-3 0,7-1 0,-3-4-47,3 3 1,-4-4-1,1-1-17,3-2 1,0 5 0,0-5-1,-3 0-28,3-1 1,-5 6-1,0-7-21,-2-3 0,5 5 1,-8-3-1,0 1 29,3 2 0,-8-8-4,6 6 1,-6-6-14,-2-1 1,-2 8-1,-3 4 1,-5 1-6,-2 1 1,5 0-1,-8 7 14,-2 0 0,-2 0 1,-3 2 41,0 6 0,1 4 1,-1 7-1,2-2 2,6-2 0,-5-1 0,6 10 0,-1 3 38,-1 2 0,11 0 0,-4-7 0,6 0 12,2-1 1,0 1 0,0 0-104,0 0 0,2-10 1,6-3-1,6-1-9,5-1 1,3 0 0,0-7 0,2 0-65,5 0 0,-5 0 0,5 0 0,-4-2-179,-4-6 0,1 4 0,0-8 1,0-1-234,0 1 1,-3 5 487,-5-7 0,6-1 0,-8-7 0</inkml:trace>
  <inkml:trace contextRef="#ctx0" brushRef="#br0" timeOffset="681">436 305 7104,'-12'0'390,"3"-10"1,11 6 0,5-9-410,8 4 0,2-1 0,0 5 0,-3-2-196,3 2 1,-5 3-1,3-1-275,2-4 490,2 5 0,3-8 0,0 10 0</inkml:trace>
  <inkml:trace contextRef="#ctx0" brushRef="#br1" timeOffset="1280">676 44 7981,'-19'-3'-1020,"4"-4"1494,-4 5 0,16-10-171,-4 4-260,5 6 0,11-8 63,6 10 1,4 0-151,3 0 1,0 7 0,-3 3 47,-4 2 1,4-4 0,-7 6 27,0 3 0,0-5 1,-7 3-2,2 2 0,3-5 0,-5 2-22,2 3 0,0 2 1,-4 3-31,4 0 1,-5 0 0,6 0-53,-6-1 0,1-1 0,1-3 9,4-3 1,-1 1 3,-7 6 0,0-6-28,0-1 88,0-9 0,0 15 0,0-8 0</inkml:trace>
  <inkml:trace contextRef="#ctx0" brushRef="#br0" timeOffset="1583">807 218 8473,'-15'0'-516,"1"0"699,-1 0 1,1 0 60,-1 0 0,10 2-70,-2 6 1,5-3-193,2 9 0,-3-2 0,-2 5-41,-2-2 1,-3-1-27,3 8 0,-3 0 1,-7-3-108,3-4 0,9-3 0,-5-8-680,1 4 872,6 9 0,-6-15 0,9 8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37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44 414 8334,'-12'0'-751,"0"-7"1360,4 0-211,6 0-282,-8-3 1,10 5-24,0-9 1,0 6-184,0-6 0,0-1 12,0-6 0,0-1 0,0 0 59,0 0 1,7 8 0,1-1-1,-1 1 7,3 2 0,-8-8 0,8 8 10,-1 0 1,-4-7 1,10 4 0,-8-2 0,5 0 0,-2 3 0,-1 9 0,-4-5 0,5 3 0,2 0 0,-5-3-5,8 3 0,-8 4-3,8-4 8,-1 5 1,1 2-1,-3 2 11,-3 5 0,-1-2 15,-8 10 1,0-1 0,-3 6-9,-4-6 1,5-2 0,-8-7 0,3 5 14,-1 2 0,-9-5-19,3 8 1,-3-8-1,0 5-8,3-2 1,6-3 0,-4-5-15,3 6-360,-8-6 140,14 8 141,-7-10 0,20-8 50,5 1 0,4-7 36,3 6 1,-3-1 0,-2 4 22,-2-2 0,-8-1-9,7 8 0,-6 0 10,6 0-11,1 0 71,6 0 91,-8 0 1,-4 3-55,-9 4 1,0 5-8,0 10 1,-9-8-51,-6 1 1,-4-3-1,-3 5-18,0-3 1,0-6 0,1 4-33,-1-2 1,2-1 0,4-4-400,1 2-443,0 1 829,3-8 0,-7 0 0,7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38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65 8535,'-22'0'-155,"1"0"-176,-1 0 1,0 0 436,0 0 384,10 0-216,3 0 1,11 3-93,5 4 1,-2-2 0,10 7 0,2 0 9,2 0 1,3-7 0,-1 5 0,4-3 65,4 0 0,2 1 0,8-6 1,-3 3-72,3 2 0,2 0 1,5-7-1,2 0-32,3 0 0,7-7 1,-5 0-1,3 0-19,5-3 0,-1 5 0,1-7 0,-6 2-79,-2 5 0,6 3 0,-6 2 0,0 0-23,0 0 1,0 0-1,-4-2 1,2-3-10,-3-2 1,-2-1 0,-2 8-1,-3 0-20,-5 0 0,3 0 0,-8 0 0,3 0 39,5 0 1,-8 0 0,1 0 0,-3 0 22,0 0 1,7 8 0,-7-1 0,0-2-28,3-3 1,-8 5 0,7 1 0,-2-4-26,0-1 0,8 4 0,-8 0 0,-3-2-4,-2-2 1,5 4 0,1 0 0,-4-2-28,-2-3 0,5 6 1,0-1-1,-2-2 11,-3-3 1,-2-2 0,2 0-1,3 0 4,2 0 1,2 0 0,-4 0 0,2 0 2,-2 0 0,-1-2 0,3-3 0,5-5-6,0-2 0,0 7 0,-8-4 0,3 1-5,-2 1 0,5-7 0,-1 4 0,0 0 3,1 1 1,-3-6 0,-5 8 0,3-1-6,2-1 1,0 6 0,-7-4-1,-1 2 3,1-2 0,7 5 1,0-6-1,-2 4 6,-3-4 1,-2 6 0,0-5 0,-1 4 53,1 3 1,0 0 0,0 0 27,-1 0 1,1 0-1,0 0 16,0 0 1,0 0 0,-1 0-20,1 0 0,-7 0 0,-1 0-32,3 0 0,-5 0 0,3 0-85,2 0 1,-5 0-71,2 0 0,1 0-160,7 0 1,-8 7-235,1 1 0,-8-1-390,7-7 1,-9 2-1671,2 6 2564,6-6 0,-1 8 0,9-10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41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66 370 7528,'-22'0'-1446,"8"0"1390,-1 0 0,10-2 209,-2-5 163,5 4 35,2-6 184,0 9 535,0 0-626,9 0-278,-6 0 0,7-3 3,-10-4-203,0 4 1,7-9 52,0 5 0,0 2-31,-7-9 0,0 7 1,0-8-23,0-2 0,0 5 17,0-3 1,0 1 4,0-8 1,0 0 7,0 1 0,0 6-1,0 1 1,0-1 10,0-7 0,0 8 71,0-1 58,0 10 138,0-14-156,0 17 0,0-10-4,0 4 15,0 6-31,0-8-117,0 10 1,10 0-5,-8 0 1,18 0 15,-6 0 0,-2 0 9,3 0 0,-1 0-1,8 0 1,0 0-1,0 0 0,-1 0 0,-6 0 0,0 0-1,1 0 1,4 0 0,2 0-5,-1 0 0,-6 0 1,-1 0-32,3 0 1,-5 0-65,3 0 1,-8 0-194,8 0 0,-8 0-380,8 0 0,-8 0-11,7 0 684,-9 0 0,5 0 0,-10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2:45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0 7660,'-22'0'-311,"1"0"1,6 0 0,1 0 697,-3 0 0,5 0-212,-3 0 1,8 3-63,-8 4 1,10-2-1,-4 9-28,-1 3 1,8-5-1,-6 3 1,6 2-27,2 2 0,-2 3 0,-3 0 0,-2-1-40,2 1 1,2 0-1,3 0 1,0-1-29,0 1 0,3-2 0,2-3 0,2-3-18,-2 3 0,4-5 1,1 0-1,2 0-129,5 0 0,-5-4 1,3 4-205,2-3 1,2-1-1,3-8-26,-1 0 1,1 0-1,0 0 386,0 0 0,0 0 0,-1 0 0</inkml:trace>
  <inkml:trace contextRef="#ctx0" brushRef="#br0" timeOffset="817">566 174 6982,'-2'-12'438,"-5"5"-223,4 5-110,-6 2 0,9-3 85,0-4-186,0 4 1,-3-6 82,-4 9-38,5 0 0,-8 2-10,10 5 0,0 6 20,0 8 0,0-6 1,0-1 39,0 3 0,0 3-28,0 1 0,-3-1 0,-1-3-17,-4-3 0,-1-2 0,4 5 12,-2-2 0,-3-8-57,3 8 1,-5-3 1,-10 2 0,0 3-46,0-10 0,8 1-92,-1-8 1,1-10 10,-8-5 1,10 3-1,5-2 45,4-3 0,3 5 0,0-3-28,0-2 0,0 5 71,0-2 73,0-1-27,0-7 1,3 10 0,1 3 3,4-1 0,1 8-3,-1-6 1,4 6 38,9 2 0,1 0-47,0 0 1,0 0 0,-3 2-1,-4 6 0,4-6-55,-4 5 1,1-2 0,1 0-77,-2 2 0,-3 3 0,5-5-263,-3 2 0,1 3-405,7-3 788,-10-5 0,7 18 0,-7-8 0</inkml:trace>
  <inkml:trace contextRef="#ctx0" brushRef="#br0" timeOffset="1334">654 87 8274,'-20'-2'-739,"3"-3"-221,3-2 1302,9-1 1,-5 6-100,10-5 1,3 4-176,4-4 1,-2 5 0,9 2-19,3 0 0,-5 0 0,3 0-35,2 0 1,-5 0-1,2 2 5,3 5 0,-5-4 0,0 6 1,1-1 33,-1-1 0,-5 3 0,5-3 3,-2 7 0,4-1 1,-4-1-25,2-3 0,-7 8 1,2-2-20,-4 4 0,-3 3 0,0 0-35,0-1 0,0 1 1,-3 0-140,-4 0 1,2-8-1,-7 1-68,2 2 1,1 0-1,4 0 228,-3-3 0,1 1 0,7 6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4:57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156 433 8313,'-7'-18'0,"-3"1"0,-5 0 0,1-1-204,3 1 1,7 6-1,-2-1 1,4-1 252,2-3 0,0 5 1,0-1 182,0-1 1,0 3-71,0-1 0,2 7-69,4-2 0,-2 6 0,5 6 0,-1 5-1,-4 5 1,4 7 0,-3 2 0,1 2-38,2 3 0,-4 3 1,5 2-1,-1-1-25,-4 1 1,3-1-1,1 1 1,0-1-93,-1 1 1,5 0-1,-6-3 1,-1-1-136,3-2 1,-6-8-1,6 2 1,-2-4-332,-1-2 1,3-1 136,-2-5 0,-4-5 0,3-12 391,-3-5 0,6-12 0,2-4 0</inkml:trace>
  <inkml:trace contextRef="#ctx0" brushRef="#br0" timeOffset="401">53 173 8313,'-18'-7'-677,"1"-5"1,7 3 908,5-3 1,3 6 0,4-5-124,3-3 1,-1 5 0,8-3 0,1 1-29,3 1 0,7-5 1,2 5-1,0 0-35,0 5 1,3-3 0,-3 2-1,0 2-92,0 3 1,4 1 0,-4 0 0,0 1 33,0 5 1,-2-2 0,-6 8 0,1-1-5,-1-1 0,-6 5 0,-1-3 1,-2 3 43,-4 2 0,-3 0 1,-1 1-1,-1-1 52,-5 0 0,-4 6 1,-7 0-1,0-1-48,-1-3 0,-5-2 0,-2 2 1,-2 0-29,-3-1 0,3 3 0,0-10 1,0 5-175,0 1 1,6-2 0,-2-3 0,4-6-863,2-4 1032,7 5 0,-5-5 0,5 6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00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173 164 8375,'-11'-25'-44,"-1"8"0,6-1 0,-3 7 0,1-4-86,4-3 0,2 1 444,2 0-92,0-1 1,0 11-206,0 7 0,-2 9 1,-1 12-1,-3 4 47,2 2 1,-4 4 0,1 7 0,-1 3-66,0-3 1,-3 6-1,3 2 1,0 4 14,1 2 1,-5 0 0,4 0 0,1-2 3,-1-4 0,2 2 1,6-8-1,0-3-32,0-6 0,8-1 0,3-7 0,7-2-31,5-1 0,-4-9 0,6-1 0,0-3-185,4-3 0,-2-2 1,0-2-1,-1 0-317,1 0 1,-4 0 546,6 0 0,0 0 0,6 0 0</inkml:trace>
  <inkml:trace contextRef="#ctx0" brushRef="#br0" timeOffset="2567">588 285 8426,'-17'-8'-48,"-1"6"1,1-3 111,0 3 95,7 2 1,3 0 1,7 2 0,1 1-96,5 3 0,-2 8 1,6-3-1,-1 5-62,1 1 1,-4 0 0,3 0-1,-1 1-47,-4-1 0,3 8 0,1 4 0,0 3-21,-1 3 0,-1-6 0,-4 0 0,2 1-99,2 3 1,-1-6-1,-5-4 1,0-4-143,0-2 0,6 1-94,0-1 1,2-7 197,-3-5 0,3-7 1,4-7-1,-5-9 202,1-1 0,-6 0 0,6-6 0,-8-2 0</inkml:trace>
  <inkml:trace contextRef="#ctx0" brushRef="#br0" timeOffset="2950">536 268 7890,'0'-18'-507,"-6"1"1,-1 0 669,-3 0 0,6 5 0,-2 0 13,5-1 0,2 5 1,3 1-1,4 1-75,2 0 0,-5 0 0,7 6 1,1 0-60,3 0 0,3 0 1,2 0-1,2 0-23,-2 0 1,0 2-1,0 4 1,2 4 3,-1-1 0,3 7 0,-2-5 0,-2 5-10,-2 1 1,-2 0 0,0 2-1,-1 2-3,-5 2 1,5 1 0,-7-7 0,1 0-11,-4 0 0,1 6 0,-1 0 1,-2-1-7,-2-3 0,-2-2 0,-2 2 0,-4 2 3,-5 2 0,1 0 1,-1-5-1,-3-1-4,-1 0 1,-3-1 0,-1-3 0,-2-1 3,-2 1 0,0 1 1,6-1-1,-2-3-100,-4-3 0,3 5 0,-3-6-187,4-3 0,2 5-855,-1-2 668,9 0 0,3-8 477,12-4 0,11-4 0,10-7 0</inkml:trace>
  <inkml:trace contextRef="#ctx0" brushRef="#br0" timeOffset="3334">1210 164 8402,'0'-17'-60,"-2"5"0,-4 3 216,-5 1-160,3-6 72,1 13 1,7 1 0,0 11 12,0 4 0,0 3 0,0 1 0,0 2-48,0 2 0,1 8 1,3-4-1,2 1 2,-2 1 0,-2-2 0,-2 4 0,0-2-37,0 1 1,0 3-1,0 0 1,0-3-18,0-1 0,0-2 0,0 2 0,0-6-50,0-4 0,0-2 1,0 1-1,2-3-467,4-3 1,-5-3 94,5-3 0,4-4 0,-1 2 441,1-8 0,5-6 0,-5-7 0,7 0 0</inkml:trace>
  <inkml:trace contextRef="#ctx0" brushRef="#br0" timeOffset="3750">1504 199 8402,'-17'-2'-1782,"-1"-4"2299,1 4 1,8-8 32,3 5-439,4 3 0,10 0 0,3 9-30,4 3 1,-3-4 0,-1 5-49,3 3 1,-1-5 0,1 1 0,-3 0-12,3-1 1,-5-3 0,1 5-1,0 1 11,-1-2 0,-3 5 1,5-4-9,3 5 0,-5 1 0,1 0-47,-2 1 1,3-1 0,-5 0 0,0 1-19,1-1 0,-5 0 0,4 0-12,-4 1 1,-2-1 0,0 0 0,0 0-82,0 1 0,0-1 0,0 0-106,0 1 1,0-1-973,0 0 1211,0-7 0,0-3 0,0-7 0,0 0 0</inkml:trace>
  <inkml:trace contextRef="#ctx0" brushRef="#br0" timeOffset="4050">1677 233 8364,'-17'0'38,"-1"0"0,1 0 34,0 0 0,5 0 0,3 2-81,1 4 1,0 1 0,4 7 0,-1-3 47,1 3 0,-4 3 0,2 4 1,1 4-1,-3 2 1,4-4 0,-6 6 0,1 2-27,-1 1 0,4 1 0,-5-2 0,-3-2-71,-1 1 1,4 1 0,1-2 0,0-6-243,1-4 1,5-2 0,-4-1-923,1-5 1222,5-3 0,2-8 0,9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05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122 104 8436,'-12'-6'-130,"1"0"1,-1-7-1,-5 2 109,-1-5 1,7 7-1,1 1 1,1 2 251,-1 0 1,6-1 191,-1 1-371,3 4 0,4-6-41,3 8 1,5 2 0,7 4 0,0 4-1,1-1 1,1 7-1,2-5 1,2 4-21,-2 3 1,-2 5 0,-1 0-1,-1-2 20,0-2 0,1 0 1,-1 2-1,0 2-3,0-1 0,-5 3 0,-2 0 1,-1 1-18,1 5 0,-6 2 0,1-1 0,-3-1 11,-2-2 0,0 0 0,0 5 0,-2 1-3,-3-1 0,-5-1 1,-5-2-1,1-2 5,3 1 0,-1-5 0,-3-2 0,1-3-32,3-3 0,5-2 1,-4-1-1,1-5-515,-1-1-144,6 5 0,-3-9 687,7 8 0,7-8 0,3 3 0</inkml:trace>
  <inkml:trace contextRef="#ctx0" brushRef="#br0" timeOffset="1953">692 225 8392,'-17'0'-270,"-1"0"0,7 0 0,-1 0 391,-1 0 0,5 2-8,2 4 1,5-3 0,2 7-47,5-2 1,-2-2 0,8-6-1,1 1-48,2 5 1,3-4 0,-1 4-1,0-4-78,1-2 0,-1 2 0,0 2 0,2 1-108,4-1 1,-3-2 0,3-2 0,-4 0-91,-2 0 1,0 0-1,1 0 1,-1 0-327,0 0 583,-7 0 0,13 0 0,-4 0 0</inkml:trace>
  <inkml:trace contextRef="#ctx0" brushRef="#br0" timeOffset="2201">813 484 8362,'-17'6'5,"-1"0"1,9 1-72,3-1 111,4-4 1,4 6 0,4-8 16,5 0 0,5-2 0,3-2 1,2-2-228,2 2 0,0 3 0,-6 1 1,1 0-203,-1 0 0,6 0 1,0 0 366,-2 0 0,6-8 0,0-2 0</inkml:trace>
  <inkml:trace contextRef="#ctx0" brushRef="#br0" timeOffset="2633">1452 260 8247,'-7'-10'-557,"3"-4"1,-6 7 726,3-3 1,-1 6 0,4-3 323,-2-1-66,1 6-362,5-6 0,2 10 1,1 4-16,3 6 1,6 3 0,-7 2 0,1 1-31,2-1 0,-6 0 0,4 2 1,-5 2-45,-1 2 1,6 6 0,0-4 0,-2 0-4,-2 0 0,-2 4 0,0-6 1,0-2-54,0-2 0,0 1 1,0 1-210,0 2 0,0 0-91,0-6 1,2-2 114,3-3 1,3-6 0,6-12 0,-5-6 263,-1-3 0,13-10 0,-2-2 0</inkml:trace>
  <inkml:trace contextRef="#ctx0" brushRef="#br0" timeOffset="2950">1815 173 8171,'-9'-11'-315,"1"1"812,0 2-264,7 3 0,-7 6 1,8 5-129,0 6 0,2-3 1,2 3-1,1 3-53,-1 6 0,-2-1 1,0 5-1,2-2-59,2 0 0,-1 5 1,-5-3-1,2 0-55,4 0 0,-4 4 0,4-4 0,-4 0-16,-2 0 1,0-2-1,0-6-311,0 1 1,0-1-838,0 0 742,0-7 1,0-4 483,0-12 0,-8-11 0,-2-10 0</inkml:trace>
  <inkml:trace contextRef="#ctx0" brushRef="#br0" timeOffset="3317">1210 121 8247,'-17'-5'-134,"0"-1"256,0 0 34,7 6 1,10 2-1,12 2 1,3 2-31,2-3 0,8-1 0,2-2 0,2 0-55,0 0 0,-1 0 1,7 0-1,0 0-22,-1 0 0,1 0 1,-1 0-1,1 0-26,-1 0 0,7-2 1,-1-1-1,-3-3-110,-7 2 1,1 0-1,-6 0 1,0-2-59,0 3 0,-2 1 0,-6 0 0,1-2-984,-1-2-122,0 0 1251,-7 6 0,5 0 0,-5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26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93 8058,'0'-9'-574,"-3"4"1939,0-1-541,-3 0-588,5-2 0,-4 3-116,3 3 1,1 4 0,-2 4 0,2 1-32,1 2 1,0 0 0,-1 1-1,-1 2-31,-1 2 0,0-1 0,1 1 1,-1 0 22,1 1 0,-2 1 0,2 0 0,-1-1-56,-1-1 1,3-3-1,-3 2 1,2-1 17,-1-2 1,0 0-220,3-2 66,0 0 1,0-4 91,0-4 0,0-4 0,0-4-4,0 0 0,1-2 0,1 0 1,1-1-16,-1 1 0,-2 0 0,0 1 0,1-1-19,2-1 0,-2-1 0,2 3 0,-1-1-16,1-1 1,-3-1 0,4 1 0,-1 0 58,0 1 1,1-2-1,-3 1 1,3 1 22,1 0 1,-2-1 0,1 0 125,0 1 0,1 0 0,-2 2 1,0 1 126,1 1 0,-3-2 0,2 4 259,1-1-198,-3 1-407,3 4 0,-3 1 110,2 2 0,-3 2 1,4 3 12,0 1 0,-3-1 1,2 0-1,-1 1-11,0-1 0,-1 3 1,3 0-1,-1 1-14,0 0 1,-1-2 0,-1 3 0,1 0-45,1 0 1,3-2-1,-4 2 1,0 0-42,-1 0 0,2-2 0,1 1 1,-1-1-57,1 0 1,-1 0 0,-2-3-136,2 1 0,-3-4-876,3 1 316,-2-4 1,-1 1 94,0-6 0,0 1 0,-1-3 726,-2 2 0,2 0 0,-5 3 0,0-4 0,-2-1 0</inkml:trace>
  <inkml:trace contextRef="#ctx0" brushRef="#br0" timeOffset="322">17 243 8951,'8'0'656,"-2"0"1,-1 0 0,3-1-578,2-1 0,-1 1 0,3-2 1,0 2-247,-1 1 0,4 0 0,-1-1 0,1-1-398,-2-1 0,3 1 0,-3 2 0,1 0 565,0 0 0,-3-4 0,1-1 0</inkml:trace>
  <inkml:trace contextRef="#ctx0" brushRef="#br0" timeOffset="1283">226 294 7421,'-5'0'877,"-1"0"-283,4 0-68,-2 0-335,4 0 0,0 3-120,0 3 0,1-1 0,1 0-24,1 2 0,1-1 0,-2 1-66,0-2 0,2 1-61,-1 2 130,-2-3-52,3 2-67,-4-6 0,0 2 1,0-6-49,0-2 1,0 0 0,0-1 13,0 0 0,0-2 1,0 0 42,0 0 0,2-1 0,1 1 24,-1 0 0,3-1 79,0 1 1,0 0-1,0 2 1,-1 1 114,1 2 1,-2-3-24,2 3 0,1 0-35,2 3 1,-2 0-1,-2 1 18,0 2 1,2-1 0,-3 4-1,-2 0 1,3 1 0,-1 2-34,-1-1 0,-1 1 0,-1-1-81,0 0 1,0-2 0,0 0-52,0 0 0,0-1 1,0 0-490,0 2 0,0-3-1562,0 2 2098,3-4 0,-2 2 0,3-4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13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85 260 8329,'-2'-9'-235,"-4"3"0,4 2 385,-4-2-259,-3 4 14,7-5 1,-6 9 104,8 3 0,0 5 0,0 7 0,0 0 8,0 1 1,0-1 0,0 0 0,0 1 11,0-1 1,0 2 0,2 0 0,2 0 28,2-3 0,1-3 1,-3 5-1,4-3-24,1-4 0,-3 3 0,4-6-457,-2 1 1,5-5 157,-1 2 0,3-6 0,0-6 264,-3-6 0,3-3 0,-5-2 0</inkml:trace>
  <inkml:trace contextRef="#ctx0" brushRef="#br0" timeOffset="232">85 18 8177,'-18'0'-163,"1"0"0,0 0-205,0 0 342,7 0 0,4 6-81,12 0 0,-2-1 0,7-3 0,3 2-243,1 2 0,2 2 350,1-3 0,-1 5 0,0 7 0</inkml:trace>
  <inkml:trace contextRef="#ctx0" brushRef="#br0" timeOffset="500">379 122 6390,'0'-12'486,"0"1"1,1 7-561,5-2 1,4 4 0,7 2-127,0 0 0,1 0 200,-1 0 0,0-7 0,1-3 0</inkml:trace>
  <inkml:trace contextRef="#ctx0" brushRef="#br0" timeOffset="732">430 295 8320,'-11'0'-1710,"-1"0"1773,9 0 0,-3 0 0,12 0-150,5 0 0,-1 0 0,1 0 0,3-2 87,1-4 0,10-4 0,2-7 0</inkml:trace>
  <inkml:trace contextRef="#ctx0" brushRef="#br0" timeOffset="1034">742 18 8282,'-2'-9'-1184,"-4"3"1462,4 4 0,-6 4-151,8 4 1,0 3 0,0 8 0,2 1-61,4-1 0,-4 2 1,4 2-1,-3 4-72,3 2 1,-4-4-1,6 4 1,-2-2-19,-1-4 1,3-2 0,-4-1 0,2-1-48,-3 0 0,1-1 0,0-3-160,2-1 1,0-7 0,-4 5-177,3-2 0,-3-4 406,4-10 0,4-4 0,-1-7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18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70 138 7392,'-10'2'36,"4"4"31,4-4-145,2 13 0,0-5 43,0 7 1,0 1-173,0-1 1,2 0-1,2 0 57,2 1 1,0-1 0,-5-2 149,5-3 0,-4 3 0,6-5 0</inkml:trace>
  <inkml:trace contextRef="#ctx0" brushRef="#br0" timeOffset="215">70 0 8151,'-18'0'-908,"1"0"689,0 0 0,7 2 66,4 4 0,4-2 153,2 7 0,8 1 0,2 5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23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224 571 8362,'-12'0'-1232,"1"0"861,-3 0 0,5-2 1229,-3-4-527,1 4-255,1-6 0,2 10 0,8 4-13,0 5 1,2 11-1,2 3 1,2 0-47,-2-1 0,3 7 1,1-2-1,0 4-58,-1 1 1,1 5 0,-4-3 0,2-3-39,-2-1 1,3-1 0,1-2 0,0-6-34,-1-4 1,-1-2-1,-4-1-202,4-5 1,-2-5 179,7-12 0,-7-3 0,2-9 0,-3 1 134,3 0 0,-4-8 0,6-2 0,-8-8 0</inkml:trace>
  <inkml:trace contextRef="#ctx0" brushRef="#br0" timeOffset="367">85 571 8362,'-17'-2'-680,"0"-4"0,0 2 1040,-1-8-308,9 9 0,3-11 0,12 8 0,5 1-18,5-3 1,7 6-1,2-6 1,2 3-23,3-1 1,3-2 0,1 4 0,1-1-42,0 1 1,-1 2 0,1 2-1,-3 0 1,-3 0 0,2 0 0,-8 0 0,-2 2 17,-2 4 0,-3-3 1,-3 7-1,-3 0 48,-3-1 1,-1 3 0,-6 5 0,-2 0 37,-4 1 0,3-1 0,-9 0 0,-1 0-50,-3 1 0,-3-3 1,-2 0-1,-4-1-31,-2-1 1,6 6-1,-4-7 1,2 3-5,0 3 0,-6-7 0,6-1 0,2-3-79,2-3 0,1 4 0,1-2-336,0-2 0,7-4 31,5-6 1,5-4 393,5-7 0,5 0 0,7-1 0</inkml:trace>
  <inkml:trace contextRef="#ctx0" brushRef="#br0" timeOffset="749">742 225 8362,'0'-12'-624,"0"1"0,-2 7 754,-3-2 0,3 6-49,-4 6 1,-2-2-1,2 9 1,1 5-6,-3 3 0,6 9 1,-6-1-1,3 2-15,-1-2 1,0 3 0,6-3 0,0 4-56,0 1 0,0-1 0,0-2 1,0-4-11,0-2 1,6-2-1,2-4 1,1 2-81,5 2 0,1-6 0,4-5-113,4 1 0,-4-3 0,4-1-40,-3-1 1,-3-2 0,0-6-1,1 0 237,-1 0 0,0-15 0,0-5 0</inkml:trace>
  <inkml:trace contextRef="#ctx0" brushRef="#br0" timeOffset="1031">984 432 7707,'-17'0'-31,"7"0"1,3 2 0,7 4 183,0 5 1,7 5-1,5 1 1,3-2-127,2-3 0,1 9 1,1-4-1,2 3-53,2-1 0,0-2 1,-6 0-1,1 1-138,-1-1 1,-2-6-1,-1 1 1,-3 0 34,3-3 1,-5 6-1,3-5-221,1 0 350,-5-3 0,7-7 0,-5 0 0</inkml:trace>
  <inkml:trace contextRef="#ctx0" brushRef="#br0" timeOffset="1283">1226 467 8331,'-2'-10'36,"-4"4"0,3 5 0,-9 1 26,-1 0 0,3 7 0,-1 7 11,-3 7 0,-1-2 1,-1 4-1,3-2-146,1 2 1,1-2 0,-6 6 0,1-2-50,5-4 0,-3 4 0,7-2 0,-3-2-153,-3-1 1,5-3 0,2 0-248,4 0 1,4-1 521,4-5 0,3-3 0,9-8 0</inkml:trace>
  <inkml:trace contextRef="#ctx0" brushRef="#br0" timeOffset="1549">1399 657 8411,'-15'2'36,"3"4"1,4-3 0,8 9-65,0 1 1,0 3 0,0 1 0,0 0-80,0 1 1,0-1 0,0 0-212,0 0 0,2-5 0,2 0-215,2 1 0,2-5 533,-3-3 0,-3-3 0,6-2 0</inkml:trace>
  <inkml:trace contextRef="#ctx0" brushRef="#br0" timeOffset="1731">1347 415 8331,'-17'0'0,"0"0"-180,-1 0 0,7 0 1,1 2-480,3 4 1,1-3 451,6 9 1,2-8 206,3 2 0,13 3 0,9 1 0</inkml:trace>
  <inkml:trace contextRef="#ctx0" brushRef="#br0" timeOffset="2233">1814 259 7587,'-17'0'0,"-1"0"-119,1 0 0,5 0 0,1 0 355,-3 0 1,5 0-161,-3 0 1,9 2-1,-3 4 1,4 6-11,2 3 0,0 2 0,0 1 0,2-1-4,4 0 0,-3 6 1,7 2-1,-2 0-14,-5 0 0,5 6 0,0-2 0,0 3-39,-1 3 0,1-3 0,-4-1 0,1-2-41,-1 2 1,-2-6-1,0-2 1,2-4-55,2-2 0,0 0-420,-6 1 93,0-9 1,0-3 0,0-12 412,0-5 0,7-12 0,3-4 0</inkml:trace>
  <inkml:trace contextRef="#ctx0" brushRef="#br0" timeOffset="2700">2039 346 7959,'0'-17'-1302,"-2"-1"1411,-4 1 1,4 0 509,-4-1-25,4 9-169,2-7-363,0 15 1,0-5-20,0 12 1,0-3-1,2 9-42,4 1 1,-4-3 0,6 1 17,-1 3 1,3 1 0,7 3 33,0-1 1,1 0 0,-1 0-21,0 1 0,0-1 0,1 0 0,-1 1-26,0-1 0,1 0 1,-1 0-1,0 1-36,0-1 1,-5 6 0,0 0 0,1-2-8,2-2 0,-5-1 0,-4-1 0,-2 0-59,1 1 0,-3-1 1,4 0-1,-4 0-30,-2 1 1,-2-7 0,-2 1 0,-4-1-287,-1-1 0,3 3 0,-5-7 411,-3-2 0,6-2 0,-7-2 0,5 0 0</inkml:trace>
  <inkml:trace contextRef="#ctx0" brushRef="#br0" timeOffset="2999">2263 467 7941,'-17'0'-528,"0"0"1,-1 0 0,1 0 1134,0 0 0,5 0-392,1 0 0,7 8 0,-2 3-160,4 4 1,2-3-1,0-1 1,-2 5-38,-3 5 1,3-2-1,-6 6 1,2-2-11,0 0 0,-1 6 1,3-4-1,-4 0-33,-1 0 0,5 4 1,-4-6-1,2-2-104,1-2 1,-7-2-911,6 1 140,1-9 899,5-9 0,7-9 0,3-9 0</inkml:trace>
  <inkml:trace contextRef="#ctx0" brushRef="#br0" timeOffset="3450">2401 104 7533,'-17'-17'-548,"0"1"1,2 3 914,3 1 1,-1 1-144,7-7-103,0 9 1,8 1-116,4 8 1,-2 0 7,7 0 0,1 2 0,3 4 37,-4 5 0,3 5 1,-6 1-1,-1 0 22,1 1 0,4-1 0,-5 2 0,3 2-33,3 2 1,-3 0 0,-1-4 0,1 5-13,0 4 0,1-1 0,5 2 0,-3 0-13,-2-2 0,-5 5 1,6-3-1,-1 4-26,-1 1 1,-2-1-1,-6-2 1,1-2-26,3 1 0,0 3 0,-8 2 1,-2-3-20,-2-3 1,-5 2 0,3-6 0,-1 0-45,-5 0 1,1-2 0,-1-6 0,5 0-353,1 0 1,-4-5 450,7 0 0,-9-9 0,5 5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39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120 398 8448,'-27'0'-294,"4"0"0,4 0-848,2 0 3039,-1 0-1547,9 0 1,3 0-342,12 0 1,3 2 0,9 1 0,-1 3-102,0-2 1,0-2 0,1-2 0,-1 2-86,0 4 1,1-4 0,-1 3-1,2-3-201,4-2 0,-4 6 0,4 0 1,-3-2-629,-3-2 1006,-8 5 0,14-5 0,-3 6 0</inkml:trace>
  <inkml:trace contextRef="#ctx0" brushRef="#br0" timeOffset="215">276 657 8182,'-16'-2'-569,"5"-4"628,-5 4 1,16-5-92,0 7 0,8 0 0,9-2 0,2-2-247,4-2 0,-1 0 1,6 6 278,3 0 0,2-7 0,1-3 0</inkml:trace>
  <inkml:trace contextRef="#ctx0" brushRef="#br0" timeOffset="716">794 104 8434,'-11'-15'-112,"1"1"0,0 4-240,1 3 0,3-5 0,-4 5 888,3-3 0,1 4 251,6-5-424,0 7-223,0-4-170,0 8 1,2 0-1,4 2 69,5 4 1,-1-4 0,1 5-63,3 1 1,1 0 0,2 5-1,1-1 18,-1 1 1,0-3 0,0 1-19,1 3 1,5 1 0,0 2 0,-2 1-5,-2-1 1,-2 6-1,1 2 1,-1 0-22,0 0 1,1 4-1,-3-4 1,-4 0 10,-5 0 1,2 3 0,-2-3 0,-2 0 33,-3 0 1,-1-2-1,-1-5 1,-3-1 18,-2 0 1,-8 1-155,3-1 1,-4-2-397,-3-3 0,7-5 98,-1-7 0,8-2 1,-1-3 435,3-7 0,2-3 0,0-2 0</inkml:trace>
  <inkml:trace contextRef="#ctx0" brushRef="#br0" timeOffset="1050">1036 173 8419,'10'-2'-902,"-5"-4"1,-5 3 1833,-5-9-398,3 8 0,-8-4-218,4 8 1,2 0-146,-7 0 1,7 8 0,-4 2-86,1-1 1,3 7-1,-6-5 1,1 5-54,-1 1 0,4 6 0,-5 0 0,-3 0-12,-1 2 0,-2-4 0,-1 6 0,1 0-44,0 0 0,0 0 1,-1 1-1,3-4-34,3-5 1,-3-2 0,5 0 0,-1 1-519,-1-1 0,9-6-96,-3 1 0,6-8 0,6 1 671,5-3 0,12-2 0,4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46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50 311 7102,'-11'-2'439,"-1"-3"-213,8 3-109,-3-6-49,7 8 1,0 2 0,2 4-53,3 5 0,-3-1 0,4 1-41,-4 3 1,0 1 0,2 2 0,2 1-86,-3-1 1,-1-6 0,-2 1-184,0 1 1,6 3-318,0 1 149,7 0 461,-3-7 0,7-2 0,0-8 0</inkml:trace>
  <inkml:trace contextRef="#ctx0" brushRef="#br0" timeOffset="215">119 17 8444,'-15'-2'0,"2"-1"26,1-3 0,1 0 0,-7 6 145,1 0 0,5 0-402,1 0 1,7 2 26,-2 4 0,6-2 0,4 7 116,2 3 0,7-5 88,-1 3 0,3-1 0,3 7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53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35 243 8042,'-12'0'-607,"1"0"684,7 0 139,-4 0-234,8 0 0,2 0 38,4 0 1,4 0 0,5-2 0,-2-2-17,-1-2 0,-1 0 1,7 6-3,-1 0 1,0 0-1,1-1-34,-1-5 1,0 4 20,0-4 1,1-2 0,-1 1-1,0-3 0,-5 4 8,-1-5 0,-7 5 1,2-5 33,-4-3 1,-2 5 0,0-3 30,0-1 0,0 3 0,-2-2-22,-4-1 1,2 3 0,-7-1 9,-3-3 1,5 7-1,-1-1 1,0 2 20,1 1 0,3-1 0,-5 6-41,-3 0 0,5 0-34,-3 0 1,1 0 0,-5 2 5,5 3 0,-3-1 0,8 8 0,1 1 15,-3 3 1,6 1-1,-4 0 1,4 0 53,2 1 1,-5 5 0,-1 0 0,2-2-9,2-2 1,2-2 0,0 1 0,0-1-54,0 0 1,8 1-1,1-1 1,3 0-5,-1 0 0,-1-5 0,3-2 1,-1-1-27,1 1 0,-3-6 0,2 1 1,1-1-43,2 2 1,-3-4 0,-1 4-1,3-4-68,1-2 1,-3 0 0,-1 0-1,3 0-113,1 0 1,-3 0-1,-1 0-101,3 0 1,-1-2 0,0-2 343,-1-2 0,-1-7 0,7 3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5:59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68 277 8304,'-17'0'-242,"5"0"460,1 0-344,-1 0 0,3 2 99,3 4 1,6-4-9,6 4 0,-2-4 1,7-2-57,3 0 1,-5 6 0,3-1-56,1-1 1,2-2 0,3-2-309,-1 0 0,0 0 454,1 0 0,-1-8 0,0-1 0</inkml:trace>
  <inkml:trace contextRef="#ctx0" brushRef="#br0" timeOffset="581">310 53 8120,'-11'-10'-735,"1"3"635,2-1 0,3 4 183,5-8 0,1 9-52,5-3 1,-2 4 0,8 2-26,1 0 1,-3 0 0,1 2 27,3 4 1,-1-3 0,1 7 0,-5 0 5,-1-1 1,5-3-1,-3 6 1,1-1-9,1-1 1,-6 5-1,3-3 1,1 3-28,-1 2 1,1 1 0,4-1-22,-3 0 1,-1 6 0,3 0-39,-1-2 0,-9-2 1,5-1-18,0-1 0,-6 0 0,3 1-25,-3-1 0,-2-6 1,0 1-253,0 1 0,0-3-146,0 2 494,0-9 0,0-3 0,0-9 0</inkml:trace>
  <inkml:trace contextRef="#ctx0" brushRef="#br0" timeOffset="899">535 157 7536,'-17'0'140,"7"1"0,2 3-54,1 2 1,3 0-1,-6-4-104,2 3 0,-3 5 13,5 7 0,-5 1 0,3-3 0,0-2-1,1-1 0,-1-1 1,4 7-1,-4-3-23,-1-3 1,5 3-1,-4-5 1,3 1-88,-1 1 0,-2-7 0,4 7-390,-2 1 1,1-3-23,5 2 528,0-9 0,0 5 0,0-8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6:00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35 242 6540,'-10'-2'179,"2"-2"-64,1-1 44,5-1 0,-6 6-28,8 0 0,8 0-78,3 0 1,5 7-60,1 5 1,-2-2 0,-1 1 0,-3 1 2,3-3 1,-5 5 0,3-7 0,-1 3-77,-1 3 0,5-3 0,-5 2 0,1-1-208,1-1 1,0 5 117,5-3 0,-2-3 1,-1 1 168,-3-3 0,1-1 0,5-6 0</inkml:trace>
  <inkml:trace contextRef="#ctx0" brushRef="#br0" timeOffset="301">294 156 7716,'-12'0'-375,"1"0"937,-1 0-504,-5 0 1,2 2 0,1 1 0,5 5-17,1 2 0,0-5 0,4 7 0,-3 1-53,-3 3 1,4 1-1,-3 0 1,-1 1 13,1-1 0,-1 0 0,-3 2 0,3 3-61,2 1 0,-5 0 1,3-6-49,1 0 0,-5 0 1,8 1-780,3-1 103,1 0 782,9-7 0,11-2 0,9-8 0</inkml:trace>
  <inkml:trace contextRef="#ctx0" brushRef="#br0" timeOffset="718">553 328 8267,'-9'2'-184,"3"4"0,4-2 133,2 8 0,0-1 0,0 6-9,0 1 0,0-7 1,0 1-93,0 1 0,2 2-713,4 3 298,-5-1 567,7 0 0,0-7 0,1-2 0</inkml:trace>
  <inkml:trace contextRef="#ctx0" brushRef="#br0" timeOffset="899">536 0 8211,'-17'0'112,"-1"0"0,1 0 0,0 0-25,-1 0 1,7 0-583,-1 0 1,9 2 494,-3 4 0,12 3 0,3 9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6:33.62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226 17 8024,'-10'-7'-964,"2"5"1723,8-6-624,0 8 0,6 2 0,0 4-57,-2 5 1,3 5-1,-1 1 1,0 0-60,2 1 0,-6 5 1,3 2-1,-3 0-8,-2 0 0,0-2 0,0-6 0,0 0 88,0 0 0,0 1-61,0-1 1,-2-7-83,-3-5 0,-3-5 0,-6-5-15,3-7 1,5-3-1,-3-3 1,-1 1-11,0 0 0,5-2 1,-5-2-1,0-3-2,1 3 1,3 2-1,-6 2 1,1 0 56,1-1 0,-5 3 0,3 1 35,-3 3 1,-2 7 34,0-2 1,1 6-19,5 6 1,3 4 0,8 7 0,0 0 37,0 1 0,0-7 0,0 1 0,0 1-6,0 2 1,6-3-1,1-1 1,3 1-7,3-2 0,3-1 0,1-5 1,2 2 40,4-2 1,-2-2-1,8-2 1,2-2 88,2-4 0,3-4-194,4-7 0,12 0 0,10-1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6:34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70 595 8435,'-12'-11'-644,"1"1"1,-3 3 64,-1 3 1565,6-6-761,1 8 0,10 2 1,2 14-116,1 7 0,7 0 0,-4 6 1,-1 0-50,1 0 0,3 1 1,-3 7-1,0 2-70,-1 3 0,1-4 0,-4 7 0,2-1-37,-2 4 0,-2-4 0,-2-1 1,0-5-93,0-1 1,0-9 0,0-3 0,0-3-175,0-3 1,0-5 0,1-3-13,5-1 1,-2-4 0,6-10 323,-3-6 0,7-11 0,-5-4 0</inkml:trace>
  <inkml:trace contextRef="#ctx0" brushRef="#br0" timeOffset="235">347 872 8735,'-10'2'5,"4"4"1,4 3 0,2 9 0,0-1-56,0 0 1,0 0-1,0 3 1,0 1-37,0 2 0,0 0 1,2-6-534,4 0 0,-2 1 619,7-1 0,1-7 0,5-3 0</inkml:trace>
  <inkml:trace contextRef="#ctx0" brushRef="#br0" timeOffset="416">295 561 8435,'-18'-10'-204,"-1"1"1,-2 5-219,-2-2 1,6 0 393,5 6 1,10 6 0,2 2-1,10-1-101,5 1 1,3 6 0,-1-3 0,2 3-363,4-3 491,-4 4 0,14 3 0,-6 9 0</inkml:trace>
  <inkml:trace contextRef="#ctx0" brushRef="#br0" timeOffset="667">588 492 7984,'-17'0'-450,"0"0"1,2 2 614,3 3 1,4-1-1,8 8 1,0 3 18,0 6 1,0-1-1,0 4 1,2 1-173,4 4 1,4 4 0,5 1 0,-2 3-59,-1 3 1,-1-3-1,5 5 1,-3 0-86,-1 4 1,-3-3-1,5-3 1,-5-5-295,-1-7 0,4 3 0,-5-8 425,3-2 0,1-9 0,7-5 0,-1-7 0</inkml:trace>
  <inkml:trace contextRef="#ctx0" brushRef="#br0" timeOffset="950">848 716 8435,'0'-17'-475,"-2"2"0,-2 1 937,-2 3 0,-1 7-346,1-2 1,-2 8 0,-5 8-1,3 9-187,2 6 0,-3 4 0,3 5 0,0 1 57,1-1 0,-5 1 0,5 0 0,-1-3 25,0-3 1,2 4-1,5-6 1,-3-1-9,-2-2 0,0-5 0,6-2 20,0 0 0,8-7-26,3-4 1,5-4-1,1-2 1,-2-2-56,-3-4 0,3-2 0,-3-5 0,3 1-111,2-1 1,1 3-1,-1 1 1,0-1-426,1 0 1,-1 5 593,0-7 0,0 1 0,1-7 0</inkml:trace>
  <inkml:trace contextRef="#ctx0" brushRef="#br0" timeOffset="1350">1072 1045 8435,'-17'0'-264,"0"0"-124,0 0 493,7 0 0,2-2 0,10-2 0,4-2-18,5 2 1,5-3-1,1-1 1,-2-1-45,-3-5 0,3-1 1,-3-3-1,3 1-37,3 0 0,-1 5 0,-2 1 0,-1-3-56,-3-1 1,-7-2 0,4 1-1,-3 3 13,1 1 1,0 1 0,-8-4-8,-4 3 0,2 4 0,-7 8 1,-3 0 26,-1 0 1,-2 8-1,0 4 1,1 3 33,5 2 0,-5 2 0,7 3 0,-3 2 11,1 3 0,7 0 1,-2 4-1,4-4 5,2-2 0,0 0 1,0-4-61,0 2 1,8 0-1,3-8 1,5-1-95,1-3 1,2-7-1,4 0 1,4-6-207,0-4 1,6-9 0,-5 0 326,5-7 0,9-8 0,3 3 0</inkml:trace>
  <inkml:trace contextRef="#ctx0" brushRef="#br0" timeOffset="1633">1574 371 8435,'-18'0'0,"7"0"0,-1 0 6,-1 0 0,-1 7 0,3 5 0,5 5 103,4 6 1,2 4 0,0 8 0,2-1-19,4 1 1,-2 7 0,7 4-1,1 2-66,-3-2 1,7 4 0,-5-6 0,5 3-59,1-1 0,-6-8 0,1 2 1,1-5-243,3-6 0,-1-4 0,-1-8 0,-3-2-295,3-3 0,-5-4 1,3-8 569,1 0 0,2-16 0,3-3 0</inkml:trace>
  <inkml:trace contextRef="#ctx0" brushRef="#br0" timeOffset="1833">1850 820 8435,'-11'0'-695,"-1"0"236,-1 0 1,3 2 922,-1 4 0,7-2 0,-2 7 0,4 5-412,2 5 0,0-2 1,0 6-1,0-2-88,0 0 1,0 6 0,2-4 0,2 0-209,2 0 0,5-2 0,-3-8 0,1-3 244,5-7 0,1-3 0,2-2 0</inkml:trace>
  <inkml:trace contextRef="#ctx0" brushRef="#br0" timeOffset="1983">1816 302 8377,'-35'-8'0,"2"6"0,3-4-144,1 4 0,12 2 0,5 0-1027,16 0 1171,9 0 0,12 8 0,2 2 0</inkml:trace>
  <inkml:trace contextRef="#ctx0" brushRef="#br0" timeOffset="3219">2092 457 8302,'0'-17'-469,"0"0"-121,0-1 1547,0 1-747,0 0 0,0 9-95,0 8 1,0 8-1,2 9 1,2 2-66,2 4 0,1-2 1,-3 8-1,2 2-43,-2 2 0,0 3 0,-1 4 1,3 5-61,-2-1 0,4 4 0,-2-8 0,-1 0 6,3 3 1,-6-9 0,4 3 0,-3-8-15,3-4 1,-4-8 0,6-8-72,0-1 0,-5-4 82,9-10 0,-6-3 0,3-9 0,-1-1-6,-4-4 0,3 2 1,1-8-1,2-2 0,3-1 0,-3-1 0,-1 2 0,1 3 24,0-3 0,-1 4 0,5 0 1,-3 2 35,3 4 0,-5 8 0,3 1 26,1-1 0,3 5-19,1 2 1,-2 6 0,-3 6 0,-5 5 26,1 5 1,-6 1 0,6 2 0,-3 4-81,1 6 0,0-2 0,-4 4 0,2 3-110,1 5 1,7 1-1,-4-5 1,-1-1-95,1 1 1,5-8 0,-1-4 0,5-4 148,6-2 0,-3-7 1,5-4-1,-2-6 97,0-6 0,0 0 0,-6-9 0,0-5 0,0 1 0,-1-6 0,-3 0 0,-1 0 19,1 0 0,-5-3 1,-2 3-1,-4 0 19,-2 0 0,0-6 0,0 4 0,0 0 155,0 4 0,0-2 0,0 2 1,0 2 159,0 2 0,-8 3-122,-4 5 1,3 3-193,-3 8 1,3 10 0,-3 5 0,4 8-21,1 4 0,5-4 1,-4 6-1,2 2 14,-1 1 1,3 1 0,-4-2 0,4-2-2,2 1 0,0-3 0,0 0 1,2-2-34,4-4 0,-3-2 0,9-1 29,1-1 1,3-2-1,1-3 1,0-8 6,1-8 0,-1-6 0,0-9 1,-1-4-46,-5-6 0,4-4 1,-5-1-1,2 1-44,-1 4 0,-5-3 0,3 3 0,-1-2-45,-4 2 1,-2-3 0,-4 5-1,-4-2 4,-5 0 0,1 8 0,-1 0 1,-3 6 71,-1 3 0,-3 8 0,1-1 23,0 3 0,0 4 0,1 3 0,3 7-62,1 3 1,8 4 0,-1 4 0,1 6-32,-2 4 0,4 1 0,-4-1 0,4-2-92,2-2 0,6-1 0,2 5 1,0-2 184,-1-2 0,7-8 0,3 4 0,10-8 0</inkml:trace>
  <inkml:trace contextRef="#ctx0" brushRef="#br0" timeOffset="3636">3250 665 8302,'-2'-18'-137,"-4"3"1,-3 2-265,-1 1 1,-5 6 0,3-3 0,-3 1 710,-2 4 0,5 2 1,1 2-1,-3 0-189,-1 0 1,3 8 0,3 3-1,-1 5-68,1 1 1,-1 6-1,-2 2 1,7 2-10,3 4 0,-4-4 0,0-1 0,2 1-28,2 0 1,4-4-1,2 4 1,4-2-43,2-4 1,1-2-1,6-3 1,1-3 13,-1-1 1,6-8-1,2 1 1,0-3 4,0-2 1,0-5 0,-4-3 0,2-2-13,-2-3 0,-2-4 0,-1-5 0,-1-1 2,0 2 0,-5-4 0,-3 0 0,-1 0-32,-4 0 1,-2-3-1,-2 3 1,-2 0-8,-4 0 0,-2-4 0,-7 6 1,0 2 31,-5 1 0,-1 3 0,4 2 0,0 1 14,-1 3 1,1 7 0,0-2-73,0 4 0,5 4 0,2 4 0,3 6-42,3 3 0,2 4 1,2 4-1,2 4-39,4 0 1,1 6 0,7-7 0,-3 3 162,3 0 0,7-2 0,2 2 0,0 3 0,-6-5 0</inkml:trace>
  <inkml:trace contextRef="#ctx0" brushRef="#br0" timeOffset="4185">3855 630 8302,'6'-17'0,"0"-1"-110,-3 1 0,-1-6 0,-2 0 175,0 2 0,0 2 0,-2 3 0,-3 3-40,-7 1 0,3 9 0,-3-3 1,-1 4-43,-3 2 1,-1 0 0,0 0 0,-1 2-2,1 4 1,0 3-1,0 10 1,-1 3 38,1 1 0,0 7 1,-1-1-1,1 4 20,0 1 0,0 1 0,1-1 1,3 1 67,1 0 0,8-3 1,-1-1-1,3-4-40,2-2 1,2 4-1,3-8-22,7-6 0,9-5 1,2-10-1,0 0 5,2 0 0,-4-14 1,6-5-1,0-4-90,0-2 1,-4-6 0,4 3 0,-2-7-103,-4-5 0,-2 3 0,-4-5 0,-1 2-32,-3-1 0,-7-1 0,2 4 0,-4-5-14,-2-1 0,-2 0 0,-2-2 0,-4 6 53,-1 3 0,-3-3 1,-5-1-1,0 5 118,0 5 0,-1 1 0,3 6 1,1 3 47,3 2 1,1 8 152,-1-1 0,3 10-21,8 2 1,0 8-1,0 9 1,0 2 35,0 4 1,2 4 0,2 8 0,2 1 2,-3 5 0,5 3 1,0 8-1,0 0-113,-1-1 1,5 1 0,-7 2-1,1 2-108,2 1 0,-6 5 0,4-8 0,-3-6-164,3-4 1,-2-6 0,8-7 0,1-6-225,2-6 1,3 0 0,-1-13 0,2-4-635,4-6 1039,4-6 0,15-15 0,2-1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15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64 7926,'0'5'776,"0"0"-436,0-5-612,0 0-102,4 0 1,1 0 17,4 0 0,1 0 0,-1 0 356,0 0 0,0 0 0,0 0 0</inkml:trace>
  <inkml:trace contextRef="#ctx0" brushRef="#br0" timeOffset="268">18 174 7926,'-5'-1'705,"2"-2"0,2 1-473,1-4 0,1 4 0,2-1-133,3 2 0,3 1 0,0 0-268,0 0 0,0 0 0,1 0 0,1 0-424,2 0 0,-1 0 593,-3 0 0,0 4 0,0 1 0</inkml:trace>
  <inkml:trace contextRef="#ctx0" brushRef="#br0" timeOffset="3384">366 74 7955,'-6'3'9,"-1"0"1,4 0-104,-3-3 177,4 0 0,-5-1 269,4-2-247,0 2 1,4-3 27,2 4 0,-2 1-59,2 2 0,1 2 1,-1 4-15,-1 0 1,2 1 0,-1 1 0,0 2-47,2 2 1,-3-3 0,3 2-1,0-1-126,0-2 0,-2 1 1,3-2-1,0 0-263,-1-2 1,3-2 0,-2 0 91,2-3 1,2-2 0,-1-3 0,0-3-405,0-4 687,0-2 0,4-2 0,2-2 0</inkml:trace>
  <inkml:trace contextRef="#ctx0" brushRef="#br0" timeOffset="3651">521 55 8286,'0'5'1554,"0"-1"1,0 0-1546,0 3 1,-1 1 0,-1 1-1,-1 1-314,1 2 0,-2-1 0,0 5 0,-1 1 342,-3 3 1,0 0-1,-1 4 1,0-1 10,0 0 1,0-1-1,0 1 1,0-1-35,-1-1 0,1-5 0,1-2 1,1-1-263,1-1-546,4-2 1,-1-5 133,6-2 1,2-6 0,4-3 659,0-2 0,4-6 0,2 0 0</inkml:trace>
  <inkml:trace contextRef="#ctx0" brushRef="#br0" timeOffset="4017">777 55 7438,'-4'5'250,"3"-1"0,-4-1 0,3 2-47,-2 0 1,1-2 0,2 3-77,-2 1 1,2 1 0,-2 1 0,2 1-71,1 2 1,-3 0 0,0 2 0,1 0-51,1 0 1,1-3-1,0 2 1,0-3-265,0-1 1,0 0 0,0 0-623,0 0 1,1-4 878,2-2 0,2-2 0,4-1 0</inkml:trace>
  <inkml:trace contextRef="#ctx0" brushRef="#br0" timeOffset="4233">704 110 7827,'-10'1'87,"1"2"0,3-2 0,0 2 500,-1-2 0,2-1-510,-1 0 1,5 0-1,1 0 1,5 0-52,3 0 0,2 0 1,2 0-1,4 0-163,1 0 1,1 0 0,0 0 0,1 0-259,-1 0 1,0 0-1,1 0 1,-2 0 394,-2 0 0,2-4 0,-3-1 0</inkml:trace>
  <inkml:trace contextRef="#ctx0" brushRef="#br0" timeOffset="4601">987 37 7915,'5'4'764,"-1"-3"-207,-4 3-27,0-4-62,0 0-419,4 4 0,-2 1 1,3 4-40,-1 1 0,3-1 1,-1 1-1,1 1-176,0 1 0,4 0 0,-2-4 0,1 0-235,0-2 1,-1 0 0,0 2-332,1-2 1,-1 1 162,0-4 0,-3-1 569,0-5 0,-4-2 0,2-4 0</inkml:trace>
  <inkml:trace contextRef="#ctx0" brushRef="#br0" timeOffset="4850">1151 0 7267,'0'6'616,"0"-2"1,-1-4 0,-1 1-425,-1 2 1,-4-1 0,0 4-74,-4 1 0,1 2 0,-4 2 0,2 1-26,0 0 1,-4 2 0,1 0-1,-3 1-68,0 0 1,3-3 0,1 1 0,0-2-80,3-2 0,-1 2 0,2-6 0,3 1-1969,2 0 2023,2-3 0,11-3 0,2-6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31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51 135 8070,'-9'0'-180,"1"0"1805,3 0-1219,2 0 0,3 1-181,0 2 1,0-2-240,0 5 1,0 0-1,0 2-107,0 0 0,-3-2 0,0 0-65,1 0 0,-2-1 0,2 0-101,0 2 1,0-3 0,0-1-1594,-1 1 832,0-3 1048,3 3 0,0-8 0,0-1 0</inkml:trace>
  <inkml:trace contextRef="#ctx0" brushRef="#br0" timeOffset="798">93 18 7530,'-6'-6'1445,"0"0"-826,4 5-468,-1-3 1,3 5-44,0 2 0,0 1 0,0 5-64,0-1 1,3 0 0,-1 1 0,0-1-17,-1 0 0,-1 1 0,0-1 0,0 1-50,0-1 0,0 0 0,0 1-20,0-1 1,0-2 15,0-1 1,0-2 9,0 3 1,0-5 0,0-1-92,0-5 1,1-3 0,1 0 0,1 0-69,-1-1 0,1-2 1,1 0-1,0 1 55,-1 0 0,3 2 1,-3 0 104,-1-1 1,2 2-1,1 0 53,0 2 1,-1 3 62,-1-1 0,-1 2 17,4 1 0,-5 4 0,2 2 0,-2 1 0,-1 1 0,0 1 1,0-1-31,0 0 0,0-2 0,0 0 0,0 0 4,0 2 0,0-3 0,-1 0 0,-1 0 83,0-1 0,-1-1-145,3 3-84,0-5 1,0 2-1,0-6-24,0-2 1,0-3 0,1 0 0,1 0-62,4-1 1,-1 1 0,0-1-1,1 1 109,-1 0 0,2-1 0,-1 2 0,0 0 20,0 2 0,0 2 1,-2-2 88,1 2 107,0 0 1,3 4 0,-3 2 4,-2 2 0,-2 3 0,-1 0 0,0 0-52,0 1 0,0-1 0,-1 0 0,-1-2-35,-1 0 0,1-1 0,1 4-410,-2-1 1,2 0-1540,-2 1-48,2-1 1893,5 0 0,1-3 0,3-1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6:31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206 501 8303,'-17'-6'-58,"0"1"0,-6-1-234,0 6 0,7 2 402,11 4 0,3-3 0,4 11 0,1 3-9,3 4 1,8 8 0,-5-4 0,3 2-58,-1 4 0,1 1 0,5 3 0,0 0-77,1-1 1,-3 1-1,-2-1 1,-1 1-225,1-1 0,-3 1 0,0-2 0,-1-3-1,1-1 0,-6-8 0,1 2-332,-3-4 590,-2-9 0,-7-18 0,-3-11 0</inkml:trace>
  <inkml:trace contextRef="#ctx0" brushRef="#br0" timeOffset="318">51 553 8303,'-12'-15'0,"3"1"-449,1 3 1,-4-1 494,7-5 1,1 2 0,8 1 0,3 5 12,3 1 1,2-4 0,7 7 0,2 1-24,2 2 1,6 2 0,-4 0-1,0 0-5,0 0 0,3 0 1,-3 0-1,0 0 2,0 0 1,0 8 0,-4 3 9,2 4 1,-1 3 0,-11-1-1,-5 0 12,-4 1 1,-2-1 0,0 2 0,-2 2-9,-4 2 1,-5 0 0,-11-5 0,-1 1-25,2 4 1,-4-4-1,2 2 1,0-6-106,-2-3 0,6-6 0,-4 3 0,4-1-566,2-4 0,1-4 29,5-6 1,3-3 618,8-9 0,15 1 0,5 0 0</inkml:trace>
  <inkml:trace contextRef="#ctx0" brushRef="#br0" timeOffset="802">552 415 8303,'-17'0'0,"-1"0"-411,1 0 0,2 2 0,3 4 599,7 5 0,3-1 1,2 1-1,0 3-90,0 1 0,2 4 0,1 2 0,5 2-90,2-2 0,-5 4 0,7-2 0,-1-1-1,-1-3 1,5-4-1,-5-1 1,2-5-144,-1-1 1,-5 0 86,5-3 1,-7-5 31,2 0 0,-4-2 1,0-9-1,2-4-72,1-7 1,1 3 0,-6-6 0,0 2 16,0 0 0,6 0 1,0 4-1,-1-2 32,3-2 1,-4 0 0,7 5 0,1 1 29,-2 0 1,5 0 0,-3-1 0,1 1 31,-2 0 0,5 5 1,-5 3 51,5 1 1,1-4 20,0 7 1,-1 1 0,-3 8-26,-1 1 0,-9 9 0,3-3 0,-2 5 49,2 1 1,-4 0-1,4 1 1,-5-1-67,-1 0 1,6 6 0,0 0 0,-2-2-92,-2-1 1,-2-3 0,0 0 0,2 0-253,3 1 1,-3-1-195,4 0 1,2-9 45,-2-8 1,5-8 437,-5-9 0,7-8 0,-3-2 0</inkml:trace>
  <inkml:trace contextRef="#ctx0" brushRef="#br0" timeOffset="982">880 17 8303,'-23'-9'0,"0"3"-288,2 4 0,2 2 1,2 0 598,-1 0 0,3 2 0,4 4-317,5 5 1,4 10-1,2 4 1,0 2-89,0 4 0,2 7 1,5 5-1,9-1-206,5 0 0,8 4 0,-4-5 0,2-3-66,3-2 1,3-1 365,2 0 0,7-1 0,2 1 0</inkml:trace>
  <inkml:trace contextRef="#ctx0" brushRef="#br0" timeOffset="1367">1209 432 8303,'-8'-17'-96,"-1"0"1,-7-1-80,5 1 0,-3 5 1,7 3-1,-1-1 568,0 1 0,0 5-325,3-2 1,3 6-1,-4 6 1,4 5-100,2 5 0,0 7 0,0 2 0,0 2 77,0 3 1,0 3-1,2 0 1,2-3-32,2-1 1,7-2 0,-1 4-1,3-4-29,2-2 1,1-8 0,-1-6 0,0 1 19,0-2 0,1-3 1,-1-7-1,0-2 0,1-3 1,-1-11 0,0-9 0,-2-2-46,-3-3 1,1-3-1,-5-2 1,0 1-36,-1-1 0,-1 1 0,-6-1 0,-2 1-40,-3-1 0,-5 2 0,-7 5 0,-3 4 53,-3 5 1,4 8 0,-6 1 0,2 2 51,0 5 1,0 1 0,6 2 0,0 2 43,-1 3 1,7 5 0,1 7 0,2 1-137,5-1 1,1 6-1,2 0 1,0 0-104,0 2 1,2-6-1,3 4 1,7-4 203,3-1 0,3 7 0,-1 2 0</inkml:trace>
  <inkml:trace contextRef="#ctx0" brushRef="#br0" timeOffset="1684">1537 259 8303,'-17'0'-92,"0"2"1,-1 4 293,1 5 0,7-1 0,5 2 1,3 1-74,2 2 0,0 3 0,0 1 0,0 2-150,0 2 1,2 6-1,2-4 1,3 2 7,3 3 0,-4-5 1,3-2-1,-1-3-282,-4-3 351,5 0 47,1-7 1,0-4 0,-5-12-130,-3-6 0,-2-9 0,0-4 1,0-2-49,0-3 1,0-1 0,0-2 0,2 3-22,4-1 0,2-6 0,5 8 0,-1-3-140,1-3 0,10 3 0,4 1 0,4 4 235,3 2 0,-3-6 0,11 4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6:26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346 536 8418,'-17'-8'-300,"0"-3"0,0 1 0,-1 1 0,3-1 520,3 0 1,3 1 0,5-5 0,-2 3-128,2-3 0,0 1 1,1-1-11,-3 3 1,-8 1-86,3-1 0,-4 3-36,-3 8 0,1 2 0,0 4 0,-1 5-28,1 5 0,6 7 0,-1 0 0,1 0 33,1 2 1,-3-6 0,5 4 0,0-4-1,0-1 0,3-1 2,5 0 0,2-2 1,1-1-1,5-5 34,2-1 1,1 4-1,7-5 1,-1 1 24,0 0 1,0 3 0,1-3-10,-1 2 0,0-5 0,1 5 0,-1 0 1,0-1 1,-7-3 0,-3 3 0,-1 1 10,0 0 1,0-5 0,-6 7 0,0 1-19,0 3 1,-2 1 0,-4 0 0,-6 1 4,-3-1 0,-2 0 0,0 0 0,-3 1-7,-3-1 0,4-5 0,-4-3-212,4-1 1,2 3 147,-1-5 0,3-8 0,3-9-21,7-5 0,8-1 1,5 0-1,2-2 74,3-5 0,10 5 0,4-6 0</inkml:trace>
  <inkml:trace contextRef="#ctx0" brushRef="#br0" timeOffset="351">346 536 8418,'0'-12'-441,"0"1"0,0 9 501,0 2 1,0 8-1,0 9 1,0 0-10,0 1 0,0 1 1,0 2-1,0 2-13,0-2 1,6 0 0,2 0 0,0 2-50,-1-2 1,7-1 0,-3-5 0,3-2-8,-3-1 0,4-6 1,-3 3 38,3-1 1,3-2-1,-1-6 1,-2-2 18,-3-4 0,3-4 0,-5-7 1,-1 0-31,-3 0 1,2-3-1,-2-1 1,-3-2-12,-1 2 1,-2-4-1,0 2 1,0 0-24,0-2 1,0 6 0,0-6 0,-2 2-38,-3 0 1,3 0 0,-4 6 0,2 1-202,-2 5 1,4 1-646,-3 4 636,3 4 0,2-3 271,0 10 0,0 5 0,0 7 0</inkml:trace>
  <inkml:trace contextRef="#ctx0" brushRef="#br0" timeOffset="915">675 277 8418,'-8'-10'-243,"-1"-3"565,-9 7-382,9-8 1,1 14-1,8 0 1,0 10 0,0 5 0,6 3 0,1 1 0,3 2-11,3 2 1,-3 8 0,2-2 0,1 3 50,2 3 0,-3-1 0,-1-1 0,1-2 10,-2-2 0,3-1 0,-5 5 0,-1-2-1,1-2 0,-2-8 1,-6 2 120,0-4-86,0-2 1,-2-7 0,-2-6-35,-2-8 1,-5-8 0,5-9 0,2-2-64,2 2 0,2-4 1,0 0-1,0 0-27,0 0 0,0 2 0,0 6 1,0 0 58,0-1 1,6 1 0,2 2 0,-1 1 22,1 3 1,5 5 0,-1-4 0,3 3 32,3 3 1,-1 2-1,2 2 1,2 0 17,2 0 0,0 2 0,-5 3 0,-1 5 51,0 0 0,-1 5 1,-3-5-1,-3 1-2,-3 1 0,5-1 0,-6 7 67,-3-1 0,-1 0 0,-4 0-70,-3 1 1,1-1-1,-8 0 1,-1 0-95,-3 1 0,-7-3 0,0-1 1,2-3-19,2 3 1,2-7 0,-1-1 0,1-2-161,0 2 1,0-4-1,1 1-98,5-6 1,3-1 0,8-8 0,0-1 289,0-3 0,0-1 0,0 0 0</inkml:trace>
  <inkml:trace contextRef="#ctx0" brushRef="#br0" timeOffset="1649">1435 484 8554,'-7'-10'-106,"-3"-5"0,-7 6-197,-1-1 1,7-4 0,-1 7 522,-1-3 0,3 6 1,-1-1-137,-3 3 1,5-4 0,-3 0-45,-1 2 0,-1 4 0,1 4 0,1 4-49,-1 1 0,3-3 0,1 6 0,-1 1-50,1 3 1,5-5-1,-2 1-25,4 1 1,2 2 59,0 3 1,0-1-1,2-2 22,4-3 0,-2-3 0,7-5 39,2 2 0,3 6 0,1-5 0,0 1 10,1 0 0,-3-1 0,-1-3 0,-3 4-2,2 1 1,3-3-1,1 4 1,-2-1-23,-3 1 0,1-4 0,-5 5 15,2 3 1,-6 1-1,1 2 52,-3 1 0,-4-1 0,-3-2-58,-7-3 1,-3 1-1,-3-7 1,1-2-52,0-2 1,0 4 0,-1-1 0,1-1-224,0-2 1,-1-10 0,3-3 0,2-5-130,1-1 1,8-8 0,-2-2-1,5-1 371,1-1 0,7 0 0,5-6 0,3-7 0,2-2 0</inkml:trace>
  <inkml:trace contextRef="#ctx0" brushRef="#br0" timeOffset="2134">1504 121 6887,'0'17'496,"0"1"1,0 1-420,0 4 0,0-2 1,0 8-1,2 4-59,4 5 1,-2-2-1,6 7 1,-1-3-103,1 0 1,1 6 0,5-5-1,-3-5-146,-1-5 1,-3 0-1,5-8-766,-3-2 876,1-10 1,3-5 0,-3-12-1,-7-5 120,-3-5 0,-2-1 0,0 0 0,0 0 25,0-1 1,-6 1-1,-1 0 197,-3 0 1,6-1 55,-1 1 0,3 0 0,2-1-44,0 1 0,0 6 0,0-1-105,0-1 1,5 3 0,3 0-1,2 3-93,3 3 1,-3-6 0,1 1-1,3-1-70,1 4 0,0 2 0,-1 1 0,-3-3-116,3 2 0,1 2 113,3 2 0,-3 2 1,-2 4 60,-1 5 0,-8 5 0,1 1 0,-3 0 35,-2 1 1,0-1 0,0 0 0,0 0-33,0 1 0,0 1 1,0 2-66,0 2 0,0 0 0,2-6 0,2 1-109,2-1 1,0-6-1,-6 1-474,0 1 0,2-5 621,3-2 0,5-4 0,7-2 0</inkml:trace>
  <inkml:trace contextRef="#ctx0" brushRef="#br0" timeOffset="2315">1850 52 8467,'-23'-15'-189,"0"3"1,0 4 12,-2 1 1,12 5 0,-5-4 375,3 4 1,7 10-1,2 3-430,5 5 0,8 1 1,7 0 59,7 1 0,0-1 170,8 0 0,0 0 0,5 1 0</inkml:trace>
  <inkml:trace contextRef="#ctx0" brushRef="#br0" timeOffset="3015">2109 69 8567,'-19'-2'-246,"-2"-1"0,-2-3-605,2 2 1,2 2 1173,1 2 1,9 2-1,3 4-147,4 5 0,2 10 0,0 4 0,2 2-121,4 4 0,-2 3 1,7 5-1,3 3-69,1 2 0,2-3 0,0 5 1,1 0-72,-1-2 0,-2 4 0,-1-8 1,-3-1-176,3-3 1,-5-9 0,1-4 0,0-6-513,-1-5 691,-5-4 1,4-18 0,-8-5 0,0-8 80,0-4 0,-2 0 0,-2-4 0,-4 2 0,-1-1 0,3 3 0,-6 0 0,1 2 17,1 4 1,-3 2 0,7 1 0,0 3 182,-1 3 0,3-1 1,-6 5 652,3-1-547,1 5 0,8-2-82,3 12 1,5-4-1,7 3-143,1-3 1,-7-2 0,1 0-1,1 0-140,2 0 0,3 0 0,-1 0-153,0 0 0,1 0 180,-1 0 0,0 0 126,0 0 1,-5 6 0,-2 2 0,-3 1-21,-3 5 0,0-5 0,0 3 0,2 1-26,-3 3 0,5 7 0,-2 0 0,0-2-10,1-2 0,-3-3 1,6-3-1,-1-1 4,1 1 1,-4-3 0,5-1 6,3-1 0,1-2 1,2-8-8,1-4 0,-3-4 0,-2-7 0,-1-2-50,1-4 1,-3 2-1,0-6 1,-3 0-59,-3 0 1,4 4-1,-2-4 1,-3 2-74,-1 4 0,-2 2 0,0 2 0,-2-1-261,-3 1 0,1 0-347,-8-1 202,8 9 1,-1 1 544,10 8 0,5 0 0,7 0 0,1 0 0</inkml:trace>
  <inkml:trace contextRef="#ctx0" brushRef="#br0" timeOffset="3249">2697 121 8431,'-2'-15'0,"-2"1"-654,-2 3 1,-1 5 1382,1-5-334,4 7-319,-6-4 0,8 16 0,0 5 1,2 6-12,4 4 1,-2 8-1,6-2 1,-1 5-46,1 7 0,1-3 0,5 6 0,-3-1-122,-1-5 1,-3 4 0,5 1-1,-3-1-130,3 0 1,-5-7-1,1-9 1,-1-2-326,1-9 0,-4 0 557,5-9 0,-7-14 0,2-9 0,-4-12 0,-2 2 0</inkml:trace>
  <inkml:trace contextRef="#ctx0" brushRef="#br0" timeOffset="3431">2714 380 8413,'-17'0'594,"0"0"-508,7 0 1,10 0-1,12 0 1,3 0-138,2 0 1,2 0 0,3 0 0,3 0-104,1 0 0,1 0 0,4 0 0,-2 0 154,2 0 0,1-7 0,3-3 0</inkml:trace>
  <inkml:trace contextRef="#ctx0" brushRef="#br0" timeOffset="3734">3146 484 8410,'-17'0'-1086,"0"0"2634,-1 0-1086,9 0 0,1-2-455,8-4 0,0-3 0,0-8-63,0-1 1,6 1 0,0-2 0,-1-2-93,3-2 1,-6 0 0,4 5-152,-4 1 0,-2 0 288,0-1 1,-2 9-1,-4 5 148,-5 8 1,1 5 0,-2 11 0,1 3 60,1 5 1,1-1 0,5 2 0,-2 2-117,2 2 0,2-5 1,4 1-1,4 2-205,6 2 0,3-1 0,4-3 0,4-6-447,6-4 1,11-3 0,8-5 569,8-5 0,5-12 0,9-4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36:24.47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147 328 10776,'-27'-11'-735,"4"-1"1,4 9 0,3-5 0,3 2 1387,1 0 1,3-1-118,-3 1 1,5 2-230,7-7 0,1 7-257,5-2 1,4 2-1,7 0 1,0-2-62,1 3 0,-1-1 0,0 0 0,0-2-38,1 2 0,-1 2 0,0 2 0,1 0-58,-1 0 0,0 0 0,-1 2 98,-5 4 1,4 2 0,-5 5 0,0 1 115,-5 5 0,-3-2 0,-2 8 1,0 0 34,0 4 1,-7 2-1,-5-1 1,-3-1-69,-3 2 0,-1 2 0,-2 1 1,-2-1-20,2-4 0,-4 1 0,2-7 1,2 0 8,2 2 1,1-11-1,1 1 1,2-3-16,3-3-51,-3-5 0,15 2 0,0-12 0,11-5 63,10-5 0,1-1 1,4 2-1,1 1-113,0 3 1,2 1 0,4-3 0,-3 3-64,-1 2 0,-2 3 1,2 5-1,-4 0 5,0 0 1,-6 0-1,4 0 1,-6 1 33,-5 5 0,1-2 1,-7 8-1,-2 1 223,-2 2 0,-2 8 0,-2 2 0,-6 0-39,-9 0 0,0 6 0,-8-2 0,2 2-29,0-3 0,-8 5 0,4-6 1,-2 0-70,0-4 0,8-4 0,-2-2 0,4 1-255,2-1 1,-1-2-370,1-3 0,6-5 218,-1-7 0,16 0 0,2-1 0,7-3-58,4-2 1,1-6 414,-1 7 1,8-16 0,2 1 0</inkml:trace>
  <inkml:trace contextRef="#ctx0" brushRef="#br0" timeOffset="1450">890 104 11172,'-17'-18'-135,"1"7"1,3-1 111,1-1 1,9 3-38,-3-1 0,6 1 0,6-1-34,5 5 1,4 4 0,1 4-1,-3 4 68,-1 5 1,-1 10 0,7 4 0,-1 4-9,0 8 1,0-1-1,1 10 1,-3 2 43,-3 2 1,3 8-1,-5 3 1,1 4-36,1 7 1,-9 2-1,3-1 1,-4 2 11,-2-2 0,0-2 0,-2-2 1,-4-1-27,-5-5 1,-3-11-1,1-12 1,3-3-250,3-3 1,-5-1 320,6-4 0,-7 3 1,3-5-1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4:56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1262 480 8071,'-22'-12'-737,"0"2"1,0 8 1003,0-5 0,10 2 0,3-7 0,1 0-27,1-1 1,-7 6 0,4-5-1,0 0 25,1 0 1,-8 7-1,2-2 1,-4 4-198,-3 3 1,0 0 0,0 3-76,1 4 0,-1 5 0,0 10 0,0 2-69,1 5 1,6 5-1,3 12 1,0 2 35,0 3 0,5 2 1,-6-4-1,4 4 128,4 3 1,2-6-1,3 4 1,3-6 40,4-7 0,-2-9 1,10 2-1,1-5-77,4-10 1,2 0 0,-1-11 0,1-4-12,0-1 0,0-10 1,-1-6-1,1-3-102,0-9 1,0-4 0,0 0 0,2-7-48,5-5 1,-7-3 0,2-2-1,-7-2-84,0-3 1,0 5 0,0 7 0,-5-2 113,-3 3 1,-1 1-1,-8 1 1,0 7-50,0 5 251,0 2 0,0 12 1,0 10-1,0 12 73,0 8 1,-8 4 0,1 3-1,2 4 42,3 3 0,2-5 0,0 5 1,0 0-81,0 0 1,0-5 0,0 4 0,2 1-168,5 0 0,-2-7 1,7 2-1,1-5-212,-1-2 1,-5-3-1,7-2 1,3-5-178,3-2 0,-6-3 1,1-7-1,2 0-113,2 0 0,0-2 0,-2-5 1,-2-8 509,2-4 0,0-3 0,0-2 0,-3-5 0,1-5 0,6-10 0</inkml:trace>
  <inkml:trace contextRef="#ctx0" brushRef="#br0" timeOffset="366">1566 480 8043,'-21'-19'235,"-1"4"0,3 3 132,4 5 1,3 4-220,5-4 0,4 7 1,-4 7-1,5 8 31,2 4 0,7 3 1,2 0-1,1 2-48,0 5 0,7-2 1,-5 6-1,2 1-28,1 0 0,-1-5 0,6 5 0,-3 0 15,-3 0 0,1-5 0,7 5-125,-1-3 1,-1-2 0,-3-9-31,-3-6 1,-7 3-1,5-12 30,-2-7 0,0-8 0,-5-12 0,2-2-14,-2-5 1,-3-3 0,-2-6 0,0 1-113,0-1 0,7-3 1,1-1-1,-3 1-158,-3-2 1,-2 11 0,2-11 0,3 4-340,2 5 1,3 0 0,-3 8-213,8-3 1,-3 9 841,3 13 0,-3 14 0,2 10 0,-7 7 0,-4 5 0,-3 10 0,10-5 0,2 10 0</inkml:trace>
  <inkml:trace contextRef="#ctx0" brushRef="#br0" timeOffset="683">1980 698 8043,'10'19'2,"4"-4"1,-4 4-1,-3-4 1,-2 1 372,2-1 308,-4 4-362,7-7 1,-10-2 0,0-10-150,0-12 1,0-7 0,0-3 0,0 0-88,0 0 1,0-7 0,0 0 0,0 3-85,0 1 0,0-4 1,0 0-1,0 3-101,0 2 1,0 2 0,0 0-1,0 0-94,0 0 0,-3 3 148,-4 5 0,2 4 0,-7 12 48,2 6 1,-4 4 0,6 12-1,4 5 99,1 7 1,3 5 0,0 3 0,0-3 62,0-5 1,0 5-1,3-4 1,1 1-107,4-1 1,9-6-1,-3-9 1,8 0-150,7 0 0,-5-3 0,8-5 0,-3-6-312,0-6 0,7-4 1,-5-6-1,1-6-1372,-1-5 1775,-2-3 0,-7 0 0,0 0 0</inkml:trace>
  <inkml:trace contextRef="#ctx0" brushRef="#br0" timeOffset="1050">282 828 8048,'-22'15'0,"0"-3"-113,0-2 0,1 7 1,-1-5-79,0 0 0,0-2 1,0-10-1,1 0 304,-1 0 1,7 0 0,1 0 761,-3 0-544,7 0 0,3 0 0,14 0-195,8 0 1,4 0-1,5 0 1,5 0-231,8 0 0,4 0 1,5 0-1,2 0-372,3 0 0,9 0 466,-2 0 0,5 0 0,3 0 0</inkml:trace>
  <inkml:trace contextRef="#ctx0" brushRef="#br0" timeOffset="1714">2459 458 8011,'-14'0'-145,"-1"0"0,8 0 201,-8 0 0,8 0 1,-5-2 221,2-5 1,3 2 225,7-10-238,0 10 0,3-4-165,4 9 1,5 7-1,10 3 1,-1 2-23,1 5 0,-7 2 0,-1 3 0,3 2-8,3 5 0,-1-5 1,-2 8-1,-3-3-80,3 0 0,-7 0 0,0-7 0,-3-1 42,0 1 1,0-7-1,-4-3-29,4-3 0,-4-4 1,4-12-89,-5-8 0,-4-4 1,-3-3-1,-2-2-75,2-5 0,0 2 0,0-6 1,-2-1-155,2 0 1,3 7 0,2-4-1,2 2 11,5 0 0,-2 0 0,7 7 1,0 3 42,1 4 1,8-2 0,11 10-1,-1 2 259,1 3 0,6-8 0,-4-2 0</inkml:trace>
  <inkml:trace contextRef="#ctx0" brushRef="#br0" timeOffset="2883">3309 415 6398,'-15'-8'1344,"1"1"-1055,-3 2 0,-3-4 0,-2-1-148,1-2 1,-1 5 0,0-6 0,0 4-84,1 4 1,-1 3 0,0 2 0,3 2 27,4 5 0,-4 5 1,4 10-1,-4 2-15,-3 5 0,10 3 0,2 7 0,3-3 34,0 3 1,0-6-1,7 4 1,0-1-68,0-2 1,9-3 0,3-9 0,3-3-49,-1-4 0,1-5 0,7-10 1,2 0-46,5 0 1,-5-3-1,5-2 1,-5-4-40,-2-3 1,0-3-1,-3-9 1,-2-3-105,-2-2 1,-1-2 0,6 4 0,-3-4 36,-3-3 1,-9 7 0,2-2 0,-2 5 5,2 2 0,-4 0 182,4 1 1,-5 4 62,-2 9 1,0 18 0,0 22 99,0 1 1,0-3 0,0 3 0,0 1-147,0 0 0,3 0 0,2 5 0,4-5-152,3-3 0,3-2 0,7-7 0,2 0-76,5-1 0,-2-1 0,9-6 0,0-6-149,-2-6 1,7-4 0,-5-6-1,6-6 114,1-6 0,-9-4 0,-3-2 1,-2-6 158,0-2 1,-2-2-1,-10-5 1,-5 2 62,-2 3 0,-3 7 1,-7-7-1,0-1 148,0 3 1,-2 3 0,-3 7 0,-5-1 139,-2 4 0,-2-6 1,-8 15-1,0 0 95,0 5 1,0 4 0,1 3 0,-1 0-60,0 0 1,0 10 0,3 4 0,2 6-139,2 2 0,8 7 0,-5 2 0,2 1-175,6-1 0,1 0 0,3-4 0,0 2-62,0-2 0,0-3 0,0-2 1,3-1-18,4 1 0,-2-7 1,9-3-1,3-3-56,3-4 1,1-2-1,1-6 1,0-4-18,0-7 0,-8-3 0,1-3 0,2 1-87,2-5 0,-5-3 0,-1 5 56,-4 1 0,6-1 0,-8 0-258,-2 0 386,-3 10 0,1 5 0,2 14 1,2 8 129,-2 4 0,-3 12 1,-2 6-1,2 1 69,6-1 0,-3 4 0,7-5 0,0 8 23,0 7 0,2-3 1,8 8-1,0-1-118,0 1 0,0 0 0,-1 4 0,1-4-39,0-3 1,-8-2 0,-2-10 0,1-5-1,-1-7 0,-8-5-57,4-2 0,-8-10 22,-8-4 0,4-16 0,-8-6 1,-1-6-154,1-1 0,0-1 0,-5 0 0,5 0-56,3 0 1,-6-7 0,5-2 0,1 0 73,-1-1 1,3-7 0,7 6 0,0-4 92,0 1 1,0 2-1,0-5 1,0 3 48,0-3 1,9-2 0,6-2 0,4-1 207,3 1 1,0-3 0,0-3-1,-1-2 0,1 3 0,7 2 0,-2 2 1,-5 1-72,-5-1 1,-5 10 0,2 5 0,-7 5 6,-4 2 1,-3 8-121,0-1 0,0 13 1,-3 2-59,-4 12 0,-3 15 1,-4 4-1,4 3 35,1 5 0,4 2 1,-7 2-1,2 1 42,5 0 0,3-1 1,2-2-1,0-2-24,0-3 1,0-7 0,0 5-1,0-2-174,0-6 1,9-2 0,8-4 0,8-6-210,4-6 1,9-6 0,-1-4 0,4-6-92,2-6 1,-2-6 0,1-4-1,-1-2 459,5-3 0,2-10 0,-4 5 0</inkml:trace>
  <inkml:trace contextRef="#ctx0" brushRef="#br0" timeOffset="3217">4964 197 8011,'-15'0'239,"1"0"29,-3 0 0,4 0 0,-1 0-80,-3 0 0,-2 2 1,-3 6-119,0 6 1,0-2 0,3 3 0,2 2 11,3 2 1,1 3-1,-1 0-134,7-1 0,4 1 81,3 0 1,10-3 0,7-2 0,7-5 74,5-2 1,7 4-1,-4-4 1,2 0-10,4 0 0,1 4 1,0-4-1,-5-1-27,-3 1 0,5 0 1,-6-5-1,-4 4 143,-2 3 0,-2-4-87,0 6 0,-10 1 0,-7 4 1,-10-2-116,-10-3 1,-4 1-1,-5 4 1,-3-2-191,-2-2 0,-9-8 0,4 5 1,-3-2-376,1-5 0,9-3 0,-2-2 0,5 0-830,2 0 0,10-2 1386,5-6 0,-5-4 0,0-9 0</inkml:trace>
  <inkml:trace contextRef="#ctx0" brushRef="#br0" timeOffset="3766">6379 393 7957,'-22'-19'-18,"0"11"0,1-14 0,-1 6 120,0 3 0,0-6 1,-2 5-1,-2-3 289,-3 2 0,-1-4 1,6 7-110,-5 0 0,12 2 0,-4 10 1,1 0-108,1 0 1,4 2 0,1 6 0,-1 6-84,3 5 1,-5 10 0,10 3 0,2 2-26,3 5 0,-6 2 0,1 0 0,2-2-37,3-3 0,4-2 0,3 4 0,5-4-53,2-2 0,2-6 1,8-9-1,2-5-22,6-2 1,-6 0 0,7-5-1,-2 2 11,0-2 0,3-13 0,-6-4 0,3-5-64,-2-4 1,-3 4-1,-2-15 1,0 3-54,-1 0 1,-1-2 0,-6 4 0,-6-4 63,-6-3 1,-2 7 0,0-2 0,0 5 8,0 2 1,-17 0 0,-5 1 0,-4-1 28,-6 0 0,1 3 0,-8 2 0,3 5 48,-3 2 1,8 3 0,2 7 0,4 0-97,4 0 0,1 9 0,6 6-187,6 4 1,6 5 0,2 3 0,2 4-41,6 3 1,4-7 0,12 4 0,3-2-638,2 1 961,9-1 0,-4 2 0,10 3 0</inkml:trace>
  <inkml:trace contextRef="#ctx0" brushRef="#br0" timeOffset="4481">6575 284 7674,'0'-22'-1185,"-10"0"2139,-4 1 1035,4 9-1678,0 2 1,10 20 0,3 4 0,4 5-163,8 3 0,-3 2 1,2 3-1,3 2-46,3-2 1,1 4-1,1-2 1,0 0-102,0 3 0,-1-6 0,1 8 0,0-2-54,0-6 0,0-2 0,-1-4 1,1-3-12,0-3 0,0-9 1,-1 2-1,-1-7 13,-6-7 0,3-5 0,-7-12 1,0-3-24,-1-2 1,-1-10-1,-8 3 1,0-5-77,0-3 1,0 1 0,0-1-1,0 1-133,0-1 1,0 3 0,0 5 0,0 4-115,0 1 1,0 14-1,0-5-262,0 3 1,9 12 492,6 7 1,2 17-1,0 14 1,-3 0 164,3 1 0,-5 4 0,3-4 0,2-1 0,2 1 0,-5 4 0,1-7 0,2-3-21,2-1 1,-4-4 0,-3 1 0,-2 0 195,-6 0 0,6-8 0,-3 1 408,-2 2 1,0-8 775,2-1-1028,-4-6 0,14-12 1,-8-4-188,3-5 0,-7-3 0,5 0 0,-3-2-150,0-5 0,3 5 0,-5-5 1,2 4-16,-2 4 0,0-4 0,0-1 1,2-3-4,-2 2 0,-3 10 0,-2 3 1,-2-1-3,-5 3 0,2 2 0,-10 10 74,-2 0 1,-2 3-1,0 6 1,2 11 162,2 6 0,1 13 0,-6-3 0,3 8 54,3 7 0,9-12 1,-2 4-1,4-2 85,3 0 0,0 3 0,3-1 0,2-1-110,2-6 1,17-5-1,-2-11 1,4-3-263,6-3 0,2-9 1,9 2-1,1-7-163,-1-7 1,1-5-1,0-10 1,-1-2-237,1-5 0,-11 2 0,-3-9 1,-6 0-836,-3 2 1,-1-5-1,-3 8 1256,-3-3 0,-9-3 0,5-6 0</inkml:trace>
  <inkml:trace contextRef="#ctx0" brushRef="#br0" timeOffset="4900">7751 306 8233,'-12'0'2673,"2"2"-2336,10 5 1,0 6 0,3 8-168,4 1 1,-2 2 0,9 3-1,1 2-61,-3-2 1,7-1-1,-7 1 1,3 2-9,-1-3 1,-6 1 0,4 0-138,-3 2 1,1-3-1,-5-9 25,2-2 1,0-13-32,-7-2 0,-7-12 0,-3-15 0,-2-4-28,-5-3 0,5-2 0,0-8 0,3 1-42,4-1 0,0 8 1,0 0-1,-2-1-10,2 3 0,2-7 0,6 7 0,2 1-44,2 4 1,10 4-1,-3 4 1,6-1-194,2 0 0,7 0 0,0 3 1,0 4-668,2 8 1026,-7 5 0,27-8 0,-5-2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5:33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654 784 8365,'-22'0'-259,"0"0"0,0 0 0,0 0 0,1 0 737,-1 0 1,7-2 0,1-3 0,-3-4-186,-2-4 1,-1 6 0,3-7 0,3-1-265,-3 3 0,-3-5 1,-1 7-1,-1 1 30,0-1 1,-2 3 0,-3 7-1,-2 2-127,3 5 0,1 6 0,1 11 1,-2 5 29,-3 7 0,2 5 1,10 5-1,5 3 66,2 1 0,-4 11 1,7-5-1,2-1 22,2-4 0,11-5 0,4-5 1,5-2-36,7-3 0,5-12 0,-3 1 0,3-11-30,-2-4 0,5-3 0,-3-7 1,-3 0 1,-2 0 0,5-10 1,0-4-1,-2-6-50,-3-1 0,-2-8 1,-3-3-1,-2-2-30,-2-4 0,-3-4 1,5-1-1,-5-3-122,-2-5 0,-3 5 1,-7-7-1,0 2 25,0 0 1,0-7 0,-3 5 0,-4 0 72,-7 0 1,-6-6 0,-1 9 0,-1 1 113,0 3 1,0 12-1,0 8 608,1 9-398,9 7 0,2 13 0,10 4 0,0 7-111,0 6 1,0 11 0,0 5 0,2 6 31,6 1 0,1 3 0,8 3 0,-2 4 46,2 2 1,2-4-1,3 7 1,0 0-154,-1-2 1,1 0-1,0-8 1,0 3-181,-1-3 1,1-11 0,0-8-1,0-5-167,0-2 1,2-10 0,2-5 0,3-7-133,-2-7 0,-3-5 0,-2-13 0,0-4 47,0-7 0,-8-5 0,1-3 411,2 1 0,-8-10 0,1-3 0</inkml:trace>
  <inkml:trace contextRef="#ctx0" brushRef="#br0" timeOffset="180">893 676 8151,'12'-10'323,"-2"7"-126,-10-6 0,0 18 1,0 6-1,0 4-5,0 3 0,0 0 0,0 0 0,0 2-110,0 5 1,2-5-1,3 8 1,2-3-198,-2 0 0,5 7 0,-3-7 0,0-2-557,3-3 1,-7-10-1,6-2-427,1-2 1099,2-3 0,0-16 0,-2-3 0</inkml:trace>
  <inkml:trace contextRef="#ctx0" brushRef="#br0" timeOffset="331">850 414 8201,'-29'8'-265,"-1"-1"0,1 10 0,8-3 0,1 6 112,6 1 1,4 1 0,10 0-1,3 0 256,4-1 0,7 1 1,13 0-1,4 0-280,3 0 0,5-1 0,9 1 177,3 0 0,0 0 0,-7-1 0</inkml:trace>
  <inkml:trace contextRef="#ctx0" brushRef="#br0" timeOffset="666">1503 610 8201,'-22'0'-152,"0"0"0,1 0 1,-4 0-1,-1 0 382,-3 0 0,0 0 1,4 0-1,-1 0 14,-3 0 0,-3 3 0,6 2 1,-3 4-118,2 3 0,10-4 0,5 6-177,2 3 0,3-5 1,7 3-1,3-1-95,4-2 0,12 8 1,10-8-1,0 2 74,3 1 1,-1-3 0,8 5-1,-3-3 79,3 3 0,-5 3 0,2 1 1,0 1 166,-2 0 0,-2-8 1,-11 1-1,1 2 16,0 2 0,0 10 0,0 0-88,-1-2 0,-9-3 0,-4-2 0,-6 0-38,-2-1 1,-10-6 0,-4-3 0,-5-2-299,-3-5 0,0-3 0,0-2 0,0-5-830,1-9 0,9-3 1063,4-20 0,-4-9 0,0-9 0</inkml:trace>
  <inkml:trace contextRef="#ctx0" brushRef="#br0" timeOffset="1380">1612 262 8201,'-22'22'174,"10"-1"0,5 1 0,4 2-36,3 5 0,3 5 1,4 12-1,7 3-64,6 1 1,9 4 0,0-4 0,0 6 9,2 0 0,-7 4 1,6-9-1,-6-3-111,-3-2 0,1-4 0,-2-6 0,-6-7-778,-7-5 353,-4-2 1,-3-12 193,0-10 0,-7-10 0,-1-12 0,1 0 3,-3 1 1,8-8 0,-5-3 0,4 1 211,3-1 0,0 3 0,0 7 0,0 1 75,0-1 0,0 0 1,0 0 168,0 0 0,3 8 1,2-1 75,2-2 0,7 5 0,-4 0-74,2 3 1,-5 1 0,8 8 0,2 0-50,2 0 0,3 3 0,0 4-48,-1 8 1,1-3 0,0 2 0,0 3-22,0 2 0,-1 3 0,1 2 0,0 3-4,0 2 1,-3 0-1,-2-7 1,-5 0-18,-2-1 1,4 1 0,-6 0 0,-4 0 57,-1 0 1,-3-8-184,0 1-89,0-1 0,0-4 0,0-10-18,0-12 0,0-8 0,0-4 0,0-2-41,0-4 1,0 1 0,2 5 0,3-2 126,2-3 0,8 0 1,-5 7-1,-1 0 37,1 0 0,4 0 0,-4 1 0,2-1 125,5 0 0,-5 3 0,3 2 95,2 2 0,-5 10 1,2-2 69,3 5 1,-5 2-1,0 2-43,-2 5 1,0 6-1,-5 8 1,2 4-59,-2 4 1,4-5 0,-1 7 0,-1-2-38,3 0 1,-8 0 0,8-7 0,-3 0-80,0 0 0,0-1 0,-4 1-490,4 0 1,5-3 111,10-4 0,-7-5 0,-1-10-145,3 0 0,-5-10 1,0-5-1,0-4 495,0-3 0,3 0 0,7 1 0</inkml:trace>
  <inkml:trace contextRef="#ctx0" brushRef="#br0" timeOffset="1563">2417 175 8188,'-29'12'0,"-2"-5"0,0-2 630,-1 2 0,3-4-544,7 4 1,10-2-1,7 0 1,13 2-327,13-2 0,1 4 0,10 1 0,-1 0-17,5-1 1,3 8-1,0-5 257,-3 0 0,10 18 0,10-6 0</inkml:trace>
  <inkml:trace contextRef="#ctx0" brushRef="#br0" timeOffset="2063">2875 240 8188,'-20'15'0,"3"-3"0,3 0 82,-3 0 1,5 2 0,0 8 0,2 0 116,5 0 0,5 2 0,5 3 1,5 4-92,2 3 0,2 0 1,6 4-1,-3-1 57,-3 1 1,1 1 0,7 0 0,-3-3-84,-5 3 1,6-8 0,-6 1-1,3-3-140,-2 0 0,4 0-111,-4-7 0,-3-3-20,2-4 0,-9-15 1,2-15-1,-4-7-15,-3-7 0,0 3 0,0-11 1,0-1-51,0-4 1,0-1 0,0 2-1,0 4-234,0 8 0,7-4 501,0-4 1,3 6 0,-3 4 43,8 10 1,4 8 0,3 9 0,0 2 82,-1 5 0,1 5 0,0 10 0,0 0 39,0 0 1,-1-1 0,1 1 0,0 2-7,0 5 1,-3-4 0,-2 4 0,-5-3 3,-2 3 0,-3-4 1,-7 6-1,0-2-58,0 0 0,-10 0 1,-4-5-1,-6 3-34,-1 2 1,-11-2 0,-2-10 0,-2-3-108,0 3 0,7-7 0,-8-3 0,1-5-300,2-2 0,3-2 1,9-5-1,0-8-217,0-4 1,10-3-1,5 0 1,5 0 538,2 1 0,0-11 0,0-2 0</inkml:trace>
  <inkml:trace contextRef="#ctx0" brushRef="#br0" timeOffset="2397">3441 654 8138,'14'19'-23,"1"-4"1,-10 4 0,2-4 327,-5 4 0,-2-5 0,0 1-69,0 2 0,0 2 1,3 1-1,2-3 87,2-3 0,10 1-225,-3 6 0,6-1 1,2-6-96,-1-7 1,1 3-1,0-5-126,0-7 0,-8-1 1,-2-11-1,-2-3 67,-5-3 0,-3-4 1,-2-2-1,0-4-18,0 4 0,0-6 0,0 1 0,-2 0-7,-5-1 1,-6-4 0,-8 4 0,-1 1 36,0-1 0,0 3 0,1 10 0,1 2-8,6 3 0,-6 1 1,6-1-276,-6 7 0,8 7 38,5 7 1,5 5-1,2 12 1,2 3-145,5 2 0,5 0 0,10-7 433,0-1 0,10 11 0,1 2 0</inkml:trace>
  <inkml:trace contextRef="#ctx0" brushRef="#br0" timeOffset="2647">3964 523 7825,'-22'0'-92,"0"0"0,0 0 488,0 0 0,10 3-121,5 4 0,7 5 0,5 10 0,5-1 15,2 1 1,-5 0-1,5 2 1,0 3-165,0 2 1,3 2-1,4-4 1,-2 2-376,-2-2 0,-3-3 1,5-2-1,-3-1-329,3 1 1,-5-10 0,3-5-386,2-4 963,2-3 0,3-19 0,0-6 0</inkml:trace>
  <inkml:trace contextRef="#ctx0" brushRef="#br0" timeOffset="2814">3942 109 8168,'-36'0'-59,"-1"0"1,1 0-53,2 0 0,3 0 0,9 0 0,2 3 412,6 4 1,7-2 0,14 7-502,7-2 1,6 7 0,4-5-1,3 2-531,2 1 731,9-1 0,-4 8 0,10 0 0</inkml:trace>
  <inkml:trace contextRef="#ctx0" brushRef="#br0" timeOffset="3334">4290 196 8168,'-34'13'71,"3"6"1,12-5 74,4 6 0,5 2 0,10 2 0,0 2 40,0 3 1,10 10 0,5-5 0,1 2-125,-1 1 0,4-1 0,-4 7 0,4-1-38,3-6 0,0 5 0,0-7 0,-3 0-240,-5-5 1,6 2-1,-6-4 1,3-5-390,-2-5 1,2-10 0,-8 5 160,3-2 1,-7-13 0,3-14 443,-6-9 0,-2 1 0,0-4 0,0 5-1,0 2 1,0 1-1,0-1 1,0 0 70,0 0 1,-7 8-1,-1-1 214,4-2 0,1 5 1,3-2-98,0-3 0,7 5 1,3 0-69,2 2 0,-4-5 0,4 6 1,0-1 47,0 0 1,-5-4 0,8 4-41,2-2 0,-8 5 1,1-5-1,-3 0-20,0 0 1,3 7 0,-5-5-39,2 0 1,3 8 5,-3-5 1,-2 4 0,7 6 8,-2 4 0,-3 5 1,-5 12-1,3 3-17,2 2 0,1 2 0,-8-4 0,2 2-97,5-2 0,-4-3 1,7 0-189,-1 5 1,-4-5-677,10 5 1,-1-9-619,8-13 1512,-10-10 0,7-28 0,-7-3 0</inkml:trace>
  <inkml:trace contextRef="#ctx0" brushRef="#br0" timeOffset="3497">4617 1 8168,'-24'14'146,"-5"1"1,4-8 0,-4 5-1,5 0 43,2 0 0,8-5 1,2 8-1,2 2-332,5 2 0,5 3 0,8 2 0,6 3-114,5 2 0,10 10 0,3-6 0,-1 4-137,1-1 1,7-2 0,-3 5 393,5-3 0,3 0 0,-1 8 0</inkml:trace>
  <inkml:trace contextRef="#ctx0" brushRef="#br0" timeOffset="3882">5074 523 8168,'0'-22'36,"0"8"399,0-1 0,-10 10-248,-4-2 0,2 5 1,0 4-1,0 5-7,0 8 1,7 4-1,-3 3-75,6 0 1,2 9 0,0 3-105,0 0 1,2-10 0,6-9 0,4 2-39,0 2 0,7-4 1,-2-3-1,7-3-50,5-4 1,1-2 0,-9-6-1,3-4-83,6-8 1,-6-4-1,2-3 1,-6-2 56,-6-5 0,-9 5 1,2-8-1,-4 3 46,-3 0 0,0-2 0,-3 4 0,-6-2 13,-13 3 0,-2 1 0,-10 4 0,0 1 72,0 6 0,-2-3 0,-8 10 0,1 2 193,-1 2 0,8 6 0,2 4 0,2 8-182,6 4 0,9 3 1,5-1-1,2 1-261,5 0 1,5 0 0,8 0 0,6-1-98,5 1 0,3 0 0,2 0 0,3-3 329,2-4 0,10 4 0,-5-7 0</inkml:trace>
  <inkml:trace contextRef="#ctx0" brushRef="#br0" timeOffset="4282">5379 458 8168,'-22'0'598,"0"0"-338,1 0 1,9 2-45,4 5 1,6 6-1,4 8 1,3 1-49,2 0 0,3 0 0,-5 2 0,5 3-107,2 2 1,-7 0 0,2-8 0,-2 1-78,2 0 1,-5-8 0,8 1-232,0 2 105,-8-7 1,15-10 0,-7-15-1,-1-7-123,1-7 1,5-2-1,-6-8 1,1 3 116,0-3 0,7 5 0,-5 0 1,2 0 96,1 1 0,-8 6 0,5-2 0,0 5 268,0 2 478,-7 10 1,12 5-398,-10 14 0,1 7 0,-8 13 0,2 4-67,5 3 1,-4-5-1,6 5 1,-1 0-221,-1 0 1,10-5 0,-3 5 0,6-3-409,1-4 1,4-10 0,4-5 0,9-2 396,11-6 0,6-1 0,11-3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5:29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153 980 8120,'7'-21'-330,"1"-1"1,-1 7 773,-7 1 0,0 6 86,0-6 1,0 11-271,0 3 0,0 10 0,0 12 1,2 2-42,6 5 0,-6 5 1,8 7-1,-3 0-177,0 3 0,3 2 0,-5 14 0,2-2-54,-2 3 0,-3 2 1,1 2-1,1 0-153,4 1 0,1-11 1,-4-6-1,5-10-506,2-10 0,3-15 0,6-7 146,1-4 1,0-20-1,0-7 1,-1-8 524,1-7 0,-2-11 0,-6-6 0,-7 0 0,-4-16 0,-3 4 0</inkml:trace>
  <inkml:trace contextRef="#ctx0" brushRef="#br0" timeOffset="316">197 959 8120,'-41'-3'88,"4"-4"1,-2 2-1,10-7 1,5 0 274,7 0 0,8 4 1,9-6-292,0-3 1,17-2-1,4-3 1,6 0-63,4 0 0,-4 8 0,9-1 0,3 1 35,2 2 1,-5 2 0,1 10 0,-1 0-121,-2 0 0,5 2 0,-8 6 1,1 6 128,-1 6 1,-2 1 0,-7 1 0,-3 2 108,-4 5 0,-6-2 0,-9 9 0,0 1 42,0-4 1,-2 9 0,-8-6 0,-9 3-50,-8-3 0,-14 3 0,0-8 0,-7 0-110,-1 1 0,3-3 0,3-10 0,2-2-417,4-2 1,-1-10 0,9 2-286,2-5 0,12-11 0,8-6 0,7-7 154,7-7 0,8 5 0,12-5 0,4 5 502,3 2 0,0 0 0,4 0 0,-1 1 0,-1-1 0,8 0 0</inkml:trace>
  <inkml:trace contextRef="#ctx0" brushRef="#br0" timeOffset="748">806 937 8120,'0'-22'-470,"0"7"1,0 1 815,0-3 0,0 5 1,-2 0-1,-3 0 108,-2 0 0,-3 7 0,5-5 1,-4 3-75,-3 0 0,-3-1 0,-7 8-166,0 0 1,1 10-1,-1 4 1,0 6-91,0 2 0,8 7 1,-1 2-1,-2 3-67,-2 5 1,7-5 0,5-1-1,4 1-123,3 0 1,0-7 0,0 2-1,3-5-67,4-2 0,5-8 0,10-2 0,0-2-179,-1-5 0,8-3 0,3-4 0,-1-5-140,1-8 1,7-11-1,-6-3 1,1-1 97,-5-1 1,-5 7-1,-4-8 1,-3 3 175,-3 0 0,-9-7 0,2 7 1,-4 2 191,-3 3 1,-10 2 0,-4 3 271,-6 5 0,6 4 0,-1 10-56,-2 0 1,8 2 0,1 6-53,6 6 0,2 5 0,0 3 0,0 0 67,0 0 1,2 9 0,3 3-242,2 0 0,8-10 1,-5-9-1,2-1-407,5-2 0,4 5 1,6-10-1,5-2-12,1-2 1,-4-3 0,5 0 0,-2-3 414,-6-4 0,8-5 0,0-10 0</inkml:trace>
  <inkml:trace contextRef="#ctx0" brushRef="#br0" timeOffset="1396">1155 784 7659,'-22'0'-46,"0"0"1,8 0 524,-1 0 1,10 3-222,-2 4 1,5 5 0,2 10 0,2 0 41,5-1 0,-2 1 1,7 0-1,0 0-138,1 0 1,-9-1-1,6 1 1,-3 0-113,1 0 1,1-3 0,-4-2-14,2-3 1,3-1-356,-3 1 0,-2-4 1,7-13-24,-2-4 1,0-5 0,-3-12 0,5-3-46,0-2 0,7 0 0,-4 5 0,4-3 100,3-2 0,0 0 0,-3 7 0,-2 1 211,-2-1 1,-1 2 0,8 4 0,0 1 196,-1-2 1,1 5 0,0 0 266,0 2 0,-3 1 937,-4 1-1091,-6 6 0,-11-1 0,-5 11 1,-8-1-95,-4 3 0,4 2 1,1 10-1,-3 2-5,-3 5 0,6-5 0,-1 5 1,1-5 9,2-2 0,2 0 0,10 0 1,0-1-16,0 1 1,0 0 0,0 0-134,0-1 0,3-1 0,4-6 0,7-6-200,6-6 1,1-2 0,1 0-1,0-2-136,0-6 0,0-4 1,-1-10-1,1 1 38,0-1 1,0-2-1,-1-3 1,-1-2 44,-6 2 1,-2 3-1,-7 0 1,3-3 169,-4-2 0,-1 0 1,-6 10 379,-4 4 1,2-2-53,-9 10 1,2 2 0,-5 13-33,2 6 0,10 6 0,-2 1 1,5 1-44,2 0 0,0 0 1,0-1-1,0 1-151,0 0 1,0 0 0,0 0 0,0-1-240,0 1 0,0 0 1,2 0-1,5-3-191,8-5 1,-3-1-1,5-9 1,5 4-360,4-3 0,3-5 772,-7-8 0,0-4 0,0-10 0</inkml:trace>
  <inkml:trace contextRef="#ctx0" brushRef="#br0" timeOffset="2282">1939 741 8120,'-22'-10'0,"0"8"0,10-8 0,5 10 0,12 2 0,2 6 96,-2 6 0,0-2 1,-1 3-1,4 4 588,-3 8 1,-1-3-1,1 5 1,2-5-406,-2-2 0,-2 0 1,-3 0-1,0-1-364,0 1 1,0-7-1,0-1-158,0 3 0,2-7-53,5-3 0,-4-7 0,7-5 0,-3-7-47,0-7 0,8 2 0,-6-15 0,1 3 26,0 0 0,7-7 0,-5 4 0,2 1 153,1 0 1,-1-1-1,6 5 1,-4 1 87,-1 7 0,-3-3 1,5 10 297,-2 0 0,-1 4 26,8 16 1,-10 4 0,-5 9 0,-4 4 64,-3 4 0,0-5 0,0 7 0,0-2-41,0 0 0,0 0 0,0-7-37,0 0 1,0 0-241,0 0 0,2-10-33,5-5 0,-2-17 0,7-9 0,0-8-53,0 1 1,-4-8 0,6 0 0,1-2-93,-3-1 0,5 3 0,-8-4 0,1 4 73,0 2 1,-1 3-1,-4 8 1,3-1 80,-4 0 0,-1 7 0,-1 3 53,6 3 1,-6 4 52,5 12 0,-4 5 0,-1 10 0,3 0 94,2 0 0,0-1 0,-4 1 0,2 0-36,2 0 1,7-1 0,-4 1-70,2 0 1,-5-8 0,8-1 2,2-4 0,-5 6-116,3-8 0,-1 0 0,8-7 13,0 0 0,-8-9 0,1-6 1,2-4-47,2-3 1,3 0 0,-1 0-1,-1 1 27,-6-1 0,6 0 0,-6 0 1,3 1-2,-2-1 0,4 0 0,-7 0 27,0 0 1,-2 8 47,-10-1 1,-3 11 0,-4-4-11,-7 6 0,-6 12 0,-1 4 9,-1 5 1,2 3 0,4 0 0,3 0 92,4 0 0,-1-1 1,5 1-1,-2 0 40,2 0 1,3-8-1,2 1-43,0 2 0,0 2 0,2 0 1,5-4-37,8-8 0,-3 3 0,5-3 0,5-2-59,4-3 0,6-2 0,-6 0 0,6-2-130,2-5 0,0-5 0,4-10 0,-4 0-72,-2 0 0,-3 0 1,-8 1-1,1-1-59,0 0 0,-3 0 0,-2 1 0,-5-1-189,-2 0 0,5-2 1,-8-3-1,-2-2-122,-3 3 1,-2 1-1,0 4 557,0-1 0,0-10 0,0-2 0</inkml:trace>
  <inkml:trace contextRef="#ctx0" brushRef="#br0" timeOffset="2682">3224 22 8164,'-22'-7'253,"0"0"1,7-1-1,1 8-26,-3 0 1,7 3 0,3 4 0,5 8 27,2 4 0,7 5 0,0 3 0,0 4-18,3 3 0,-5 2 0,9 8 0,1-1-162,-3 1 1,5 0 0,-7-1 0,-1 3-312,1 5 1,5-5-1,-6 2 1,1-7-556,0-4 1,4-11 0,-4 3-46,2-4 1,-5-13 525,8-5 0,-10-14 0,4-8 0,-2-4 325,1-3 0,-1 0 0,-9 0 0,-3 1 162,-3-1 0,1 7 0,7 1 0,0-3 171,0-2 0,0 4 0,0 0-164,0-1 1,0 3 0,3 1 0,4 3-68,7 4 1,-1-5 0,1 0 0,3 1-207,2-1 0,3 3 0,0 7 0,2-3-356,5-4 1,-5 5-1,5-5-93,-4 4 1,-11 3 537,1 0 0,-11 10 0,6 2 0</inkml:trace>
  <inkml:trace contextRef="#ctx0" brushRef="#br0" timeOffset="2999">3550 741 8120,'-14'7'395,"-1"0"781,-2-2-1024,8-2 0,1-3 1,16 0-1,6 0-24,5 0 1,3-10-1,0-5 1,0-4-71,0-3 1,-1 0 0,-1 1 0,-3-1-171,-3 0 0,1-2 0,4-3 0,-2-2-162,-3 3 0,-9 1 0,3 1-12,-6-5 0,-2 5 1,0-5 201,0 5 1,-2 12-1,-6 4 1,-4 8 88,0 8 1,-7 6-1,7 13 1,-3 4 263,1 3 0,2 2 0,-5 8 0,2 0-95,-2-1 0,7 1 1,3-1-1,5 1-196,2-1 1,0-6 0,2-4 0,5-1-325,8-5 1,4-6 0,6-6 0,4-8-1210,7-4 1555,-5-3 0,10-10 0,-7-2 0</inkml:trace>
  <inkml:trace contextRef="#ctx0" brushRef="#br0" timeOffset="3264">3942 371 8120,'-22'12'259,"-2"5"0,-2-8 0,-3 3-48,2 5 0,10-5 0,5 3 0,2 2-91,5 2 0,3 3 1,2 0-1,0 2 90,0 5 0,7-5 0,3 5 0,0-5 100,-1-2 1,1 0 0,-5 0-1,4 0-27,4-1 0,-9-6 0,6-3-28,0-2 1,-5-3-1,9-7-175,3 0 0,-5-10 1,3-4-1,2-6-371,2-1 0,5-11 1,3-4-1,4-5-359,3-3 1,2-7-1,8 0 1,2 3-1833,5 2 2482,-5-7 0,17-3 0,-8-9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5:25.7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196 719 8446,'-14'0'404,"-1"0"1,10 10 0,-2 4-156,5 6 1,2 11 0,2 5-1,3 8-56,2 7 0,10 7 0,-5 14 0,3 8-266,-1 5 0,1 12 1,-5-47-1,1 1 0,0 2 1,-2 1-30,-2 1 1,0-1 0,10 35 0,-7-11 0,0-15-423,-1-13 0,8-16-72,-2-12 0,-6-12 1,-1-18 250,-6-6 0,-2-13 0,0-4 0,0-5 345,0-10 0,-2 2 0,-6-7 0,-4-14 0,-10-3 0</inkml:trace>
  <inkml:trace contextRef="#ctx0" brushRef="#br0" timeOffset="303">87 850 8124,'-22'-22'-222,"1"3"22,-1 4 0,10-4 0,4 4 291,6-4 1,4-3-1,6 0 61,6 1 1,8 6-1,7 3 1,7 0-47,6 0 0,3 5 0,4-6 1,2 4 17,-3 4 0,-2 2 0,-2 3 0,-1 3-1,1 4 1,-3 5 0,-5 10 0,-7 2 47,-5 5 1,-12-2 0,-4 9 0,-6 3 30,-2 2 1,-17 3-1,-5-3 1,-4 0-28,-6 2 0,-2-11 0,-9 9 0,-1-7-95,1-8 1,-3-1-1,0-4 1,0-1-523,5-6 0,12-4 1,0-10-161,5 0 1,11-2 0,6-6 0,5-6-245,2-6 0,12-1 846,10-1 0,9-10 0,13-1 0</inkml:trace>
  <inkml:trace contextRef="#ctx0" brushRef="#br0" timeOffset="669">915 588 8124,'-22'13'52,"0"4"0,-2-8 0,-5 3-184,-7 5 0,4 3 0,3 1 0,2 4 284,-2 4 1,10-3-1,-5 8 1,2 0 144,5 0 0,3 2 1,-3 8-1,5-1-53,2 1 1,3-3-1,9-2 1,5-5-208,8-3 1,7-4 0,4-10 0,6-5-63,2-3 0,2-1 0,7-11 0,1-2-130,0-2 0,-1-12 0,1-1 0,-3-6-28,-5-1 0,5-7 0,-7-2 0,0-3 12,-5 3 1,-7-5 0,-8 4 0,-4-4 102,0-2 1,-10 2-1,0 2 1,-12 5 78,-8 3 1,-11-6-1,-6 11 1,-4 4 75,-2 5 0,-1 12 0,1-2 1,-1 4-57,1 3 0,9 3 1,5 2-1,4 4-134,4 4 1,9 1-1,4 8 1,6 0-134,2-1 1,2 1 0,8 0 235,12 0 0,9 9 0,13 3 0</inkml:trace>
  <inkml:trace contextRef="#ctx0" brushRef="#br0" timeOffset="1069">1503 523 8179,'-22'0'160,"0"0"0,0-7 0,1 0 0,-1-1 12,0-1 0,0 6 0,0-4 0,-2 5-17,-5 2 0,5 2 0,-5 5 0,2 5-90,-2 0 0,5 8 0,-5-6 0,5 6-34,2 1 1,10-6-1,5 0-169,4 1 0,3-3 0,5-1 0,7-3-11,10-4 0,14-2 1,1-3-1,4 0 79,2 0 0,1 7 0,-3 0 1,0-2 73,3-3 1,-13 6-1,10-1 1,-4 0 27,-4 3 0,-6 2 0,2 10 1,-5-1 77,-2 1 1,-10 0-1,-5 2 1,-4 5 40,-3 8 1,-10 1 0,-7 1 0,-7-3 29,-5 3 0,-10-5 1,3 0-1,-5-5-65,-3-10 0,8 0 1,2-11-1,3-1-312,4 3 1,3-10 0,5 0 0,4-15-472,8-11 1,4-8-1,6-12 1,4-3 666,8-2 0,14-19 0,4 3 0</inkml:trace>
  <inkml:trace contextRef="#ctx0" brushRef="#br0" timeOffset="1283">1720 197 8124,'-21'0'-517,"-1"0"1,0 9-1,3 8 779,4 10 1,6-1 0,9 11-1,0 1 61,0 3 0,2 13 1,5 1-1,8 3-107,4 1 1,0-9-1,-2 8 1,0 3-222,8 2 0,-4 0 0,8-8 1,-4-9-163,-4-7 0,1-12 0,0 2-798,0-5 0,-1-5-158,1-4 1123,-10-6 0,-2-18 0,-10-3 0</inkml:trace>
  <inkml:trace contextRef="#ctx0" brushRef="#br0" timeOffset="1450">1720 850 8124,'22'0'-12,"0"0"0,0 0 0,0-3 0,-1-4-95,1-7 0,7-6 1,3 1-1,1 2-50,6 2 1,2 1 0,0-5 0,-2 2 156,-3 2 0,1 1 0,6-8 0</inkml:trace>
  <inkml:trace contextRef="#ctx0" brushRef="#br0" timeOffset="1769">2134 893 8020,'-19'15'0,"2"-3"-659,2-2 741,11 7 0,-4-17 0,16 2 98,6-7 1,5-12 0,3 3 0,0-6-88,0-1 1,-1-1-1,1 0 1,-2 0-54,-6 0 0,5-2 0,-4-2 0,4-3-36,3 2 0,-7 3 0,-3 0 1,-3-3-115,-4-2 1,5 0 0,-3 7 0,-4 0 30,-8 1 0,0 1 0,-10 3 1,-1 5 79,-4 3 1,-2 4-1,1 10 1,-1 7 35,0 7 0,0-2 0,0 14 0,1 1 161,-1 4 0,7 5 0,3 0 0,3-2-11,4-3 1,2-2 0,6 3 0,2-6-158,2 0 1,17-6-1,0 1 1,8-6-238,6-6 0,4-9 1,1 2-1,1-4 207,-1-3 0,10-20 0,3-4 0</inkml:trace>
  <inkml:trace contextRef="#ctx0" brushRef="#br0" timeOffset="2269">2657 501 8095,'-22'0'0,"0"0"48,0 0 1,10 3 0,3 2 132,-1 2 0,10 3 1,-2-3 54,6 7 1,11 6-1,-5 1 1,-1 1 63,1 0 1,0 2 0,-5 3 0,4 4-153,3 3 1,-7-5 0,2 5-1,-2-2 49,2-6 1,-4-9-1,4-2-85,-4 2 0,-1-1-264,5-1 1,-4-8-63,4-14 1,-5-5 0,-2-10 0,0-2-83,0-5 1,0 2 0,0-7 0,3 1 1,4-1 0,-2 5 0,7-5 0,0 2 61,0 6 1,0 1-1,5 4 1,-2-1 217,2 0 0,2 0 0,3 1 115,0-1 0,-8 7 0,1 3 29,2 3 0,2 1 0,0 6 130,-4-5 0,-3 4-73,-5-4 0,-4 7 3,4 7 1,2 5 0,-1 10-27,-3 0 0,-3 0 1,-2 2-1,0 2 18,0 3 0,7 3 1,1-3-1,-4 5-96,-1 0 0,-3 0 1,0-8-1,0 3-260,0-2 1,2-5 0,3-5-138,2-3 1,3-2-1,-3 3-331,8-8 0,-3-14 0,2-10 643,3-10 0,3-7 0,1-9 0</inkml:trace>
  <inkml:trace contextRef="#ctx0" brushRef="#br0" timeOffset="2450">3049 88 8124,'-34'-8'0,"2"-1"0,1-1 473,-5 0 1,4 1 0,3 4 532,5-2-1119,12-1 0,12 18 0,14 7 0,8 7-342,7 5 1,0 7-1,12-4 1,5 2 454,0 4 0,10 4 0,0 1 0</inkml:trace>
  <inkml:trace contextRef="#ctx0" brushRef="#br0" timeOffset="2803">3724 371 8124,'-39'0'63,"-2"0"0,-5 0 241,0 0 0,0 9 1,5 6-1,2 2-110,3-3 1,17 6-1,-1-3 1,8 7-142,7 5 1,3 0 0,2-7 0,0-1 106,0 1 0,7-7 0,3-1 0,2 3-112,5 3 1,2-8 0,3-5-1,0-5-96,0-2 1,2 0 0,5-2 0,5-5-87,0-8 1,4-4-1,-9-3 1,0 0-94,3 0 1,-8-7 0,5 0 0,-5 3-9,-2 2 0,-3 2 0,-4 0 1,-8-2 181,-5-5 0,-4 5 0,-5-5 1,-10 4 123,-10 4 1,-7-1 0,-12 0-1,-2 3 81,-3 4 1,-2 6 0,5 9 0,-1 0 32,8 0 0,0 0 0,14 2 1,8 5-185,9 8 0,8 11 0,2 3 1,2-2-568,6-3 0,13 5 1,16 0 565,4-2 0,2-3 0,1-2 0</inkml:trace>
  <inkml:trace contextRef="#ctx0" brushRef="#br0" timeOffset="3102">4050 262 8124,'-41'0'0,"3"0"231,1 0 1,11 0 0,-3 0-49,4 0 1,13 2 0,8 3-1,8 5-66,11 2 0,-3 0 1,3 5-1,-1-3 108,-2 3 0,5 3 0,-7 1 1,-1 1-36,1 0 0,-3-7 1,-7-1-1,3 3 59,4 2 0,-5-4 253,6-1-343,-6-9 0,1-7 0,1-18 0,6-9-275,2-4 0,-2-4 0,9-6 1,5-1-470,1 1 0,6-6 1,1 3-1,1 8-792,6 4 1377,2-5 0,12 5 0,3-9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5:24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44 8632,'-3'-19'551,"-4"4"1,2 5-575,-10 10 1,11 3 0,-4 6 0,6 11 131,2 6 0,0 13 0,0-3 0,2 8 18,6 7 0,1-3 1,8 13-1,-5 4-29,-2 5 1,7 10 0,-5-3-1,3 3-78,-1 3 1,-7-4 0,5-16 0,-2-5-245,-5-7 0,5-7 1,-1-8-713,3-7 0,-4-14 293,6-8 0,-2-7 0,3-7 643,-8-8 0,-4-14 0,-3-5 0</inkml:trace>
  <inkml:trace contextRef="#ctx0" brushRef="#br0" timeOffset="650">194 937 8184,'-22'0'-395,"0"0"0,0 0 809,1 0 1,-1 0 0,0 0 1198,0 0-1147,1 0 0,8-10-277,6-4 1,7 1-1,7-1 1,8-3-69,4-2 1,3-3 0,0 0 0,0-2-60,-1-5 0,8 2 0,3-9 1,-1 0-202,1 2 0,4-7 0,-7 4 0,0-4 19,3-2 1,-8 2 0,5 2 0,-7 3-12,-8-3 1,6-2-1,-8 0 1,0 4 10,-5 8 1,3 3 0,-3-1-164,-2-2 296,-3 10 0,-2 11 1,0 16 4,0 6 1,0 15 0,-2 7 0,-3 6 30,-2 1 1,-1 1-1,8 2 1,0 2 16,0 3 1,0 9-1,0-2 1,0 3-2,0-3 0,3 5 0,4-5 0,5 2-64,0-1 1,5-6 0,-7-12 0,2-7 14,5-12 0,-5-3-18,3-12 1,-3-9 0,5-15 0,-5-7 5,-3-5 1,8-10 0,-5 0 0,3-7-142,-1-5 0,1-7 0,4 7 0,-2 3-75,-2 2 0,-8 3 1,5-1-1,0 3-39,0 5 0,-4 7 146,6 14 1,-9 8-1,2 14 199,-4 8 1,-1 14-1,3 7 1,2 3 97,-2-3 0,5 5 1,-3-5-1,0 5 39,3 3 1,-5-3 0,7-5 0,0-7-80,0-4 0,2-6 0,8-2 0,0-5-149,0-2 0,0-5 0,2-13 0,2-6-57,3-6 0,0-4 0,-7-2 0,0-6-89,0-2 1,-8 5-1,1-7 1,-1 0-74,-2 2 1,-2-5-1,-10 8 1,0-1 108,0 1 0,-2 2 1,-6 9-1,-6 6 101,-5 7 0,4 14 0,1 10 0,-1 9-123,3 11 1,2 4 0,10 5-1,3 2-235,4 3 0,17 0 364,20-8 0,19 1 0,14-1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5:38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131 131 8186,'-22'0'-55,"1"0"0,-1-3-20,0-4 1,3 2 0,4-9 154,8-3 0,4 5 0,6-3 111,4-2 0,3 5 0,7 0 187,-3 2 1,1 3 0,4 10-178,-4 4 1,-3 12-1,-7 13 1,4 2-170,3 4 1,-4 6 0,4 4 0,0 5-99,0 3 1,-5 2-1,5 7 1,-2 1-133,-5-1 1,4-9 0,1-5 0,2-5-181,5-3 0,-5-9 0,3-5 0,2-7-169,2-8 1,3-4-1,0-12 547,-1-6 0,1-4 0,0-10 0</inkml:trace>
  <inkml:trace contextRef="#ctx0" brushRef="#br0" timeOffset="403">262 588 8186,'-22'10'-526,"0"-8"1490,0 5-944,10-4 0,12-6 0,15-4 1,4-5 40,3 0 1,7-7 0,0 4 0,0-7 48,3-7 0,-8 5 0,5-5 0,-5 5 0,-2 2 0,4 0 1,-1 3-1,-6 2 101,0 3 0,-7-1-89,3-7 0,-13 10 0,1 7-127,-8 10 0,-10 15 0,6 11 0,-3 3 73,-5 5 1,5-6 0,-1 4 0,4 1 42,4 4 0,3-9 0,2-1 0,0-3-27,0 0 0,0 0 0,2-7-72,5 0 1,5-10 0,10-5 5,0-5 1,0-2 0,-1-2-1,1-5-59,0-8 0,0-4 0,-3-3 1,-2 0 29,-2 0 0,-11 1 0,4-1 0,-6 0 31,-2 0 0,0 8 0,-2 2 0,-6 0 4,-6 0 1,-6 4 0,-1-4-1,-1 3-201,0 4 1,0 0 0,1 0-1997,-1-2 2173,10-1 0,2-1 0,10-3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5:42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1133 8016,'-14'0'-528,"-1"-3"280,-2-4 1,5 5 1416,-2-5 1,9 2-776,-2-3 0,7 6-241,7-5 1,-2 7-1,7 7 1,0 8-38,0 4 0,2 10 1,8 2-1,0 1-141,0-1 1,-3 8 0,-2-3 0,-2 5-142,2 3 1,2-3 0,0-2-1,-2-5-127,-2-3 0,-8-2 0,5-7 0,0-3-72,0-4 0,-5 2 0,8-12 0,0-8-288,-3-9 0,5-10 653,-10-7 0,0-5 0,-7-9 0</inkml:trace>
  <inkml:trace contextRef="#ctx0" brushRef="#br0" timeOffset="333">151 893 8005,'-10'-21'778,"-4"-1"1,4 7-462,3 1 0,4 7 0,6-6-80,4 4 1,5 1 0,10 8 0,0 0-128,0 0 0,-1 0 0,4 0 0,1 0-781,3 0 1,0 8 0,-7 1-1,0 4 961,0 3 0,-8 4 1,-2 4-1,0 3-121,0 2 1,-7 7 0,0-5 0,-10 3-70,-9 5 0,-6-8 1,-1 1-1,-4-3-36,-4 0 1,3 0-1,-11-7 1,1-3-148,2-4 1,-4 2-1,8-10 1,4-2-332,2-3 0,2-2 0,3-2 0,2-6-282,2-6 1,10-5-1,-2-3 1,7 0 695,7 0 0,-4 0 0,26-9 0,-5-3 0</inkml:trace>
  <inkml:trace contextRef="#ctx0" brushRef="#br0" timeOffset="666">499 806 8291,'-19'3'552,"5"4"0,4-2 0,10 9-324,0 3 1,10-5 0,2 3 0,2-1-50,1-2 1,-8 8 0,7-6-1,1 6-110,-3 1 0,5 1 0,-10 0 1,1-3-156,1-4 1,-6 4-221,4-4 170,5 4 1,-10-9-171,6-10 1,-6-10 0,-2-12 0,2 1-31,6-1 1,-3-7-1,7 0 1,0 0 84,0-3 1,-5 8 0,8-5-1,-1 5-8,-2 2 1,8 3 0,-6 2-27,6 2 0,1 3 0,1-2 285,0 6 0,0 16 0,-1 4 0</inkml:trace>
  <inkml:trace contextRef="#ctx0" brushRef="#br0" timeOffset="966">957 1068 8005,'0'21'567,"0"1"0,0-7-246,0-1 1,2-11-250,5-3 0,3-10 0,7-12 1,-2 0-86,1 1 0,4-4 0,-1-1 0,-2-3-57,-2 2 1,-3 3-1,2 2 1,-6-2-76,-6-5 0,5 5 0,0-5-1,-2 4 1,-12 4-1,-7 1 1,-6 6 89,-2 7 0,1 4 0,-1 3 0,0 0 73,0 0 1,0 3-1,3 4 1,2 7 50,3 6 1,6 9-1,-4 2 1,3 1-24,4-1 1,2 5 0,3-4-1,3-1-241,4 1 1,5-3 0,12-7 0,5-1-300,8 1 1,4-7 0,2-3 494,1-3 0,-1-1 0,1-8 0</inkml:trace>
  <inkml:trace contextRef="#ctx0" brushRef="#br0" timeOffset="1299">1545 763 8005,'-22'-12'132,"0"-5"0,0 7 1,1 0 141,-1 1 0,0 1 0,0 6-102,0-5 0,1 4 0,-1-2-107,0 10 0,0 0 1,3 10-1,2 2 34,3 2 1,1 10 0,-3 2 0,3 1 50,4-1 0,-6 6 1,8-8-1,2 0 47,3 2 0,2-4 0,2 7 1,5-3-151,8-4 0,12-6 0,4-4 0,3-4-129,5-4 1,2-2-1,0-7 1,-2-2-237,-3-5 1,0-3 0,5-7 0,-4 3-198,-8-3 0,-5-5 0,-5-5 1,-2-2 26,-2 3 1,-11-1 0,4 0 0,-6-2 363,-2 3 1,-10-6 0,-4 1-1,-5-1 124,-3 1 0,0-5 0,0 4 0,-2-4 0,-5-10 0,5 2 0,-8-9 0</inkml:trace>
  <inkml:trace contextRef="#ctx0" brushRef="#br0" timeOffset="1480">1392 349 6587,'0'-12'2421,"8"5"-2155,-1 14 1,0 12 0,-7 13 0,2-1-4,6 1 0,-3 6 1,7-1-1,0 4-154,0 2 0,2 3 0,6 3 0,-3 1-108,-3-1 0,1-3 1,6-5-1,1-5-319,0-7 0,0-5 0,-3-2 0,-2-2-221,-2-6 1,-1-4-1,8-10 1,0 0-420,-1 0 1,-1-3 957,-6-4 0,6-15 0,-8-12 0</inkml:trace>
  <inkml:trace contextRef="#ctx0" brushRef="#br0" timeOffset="1681">1871 632 8005,'0'15'0,"-2"-3"354,-5-3 0,4 8-175,-4-2 0,5 4 0,2 3 0,0 0-20,0-1 0,0 1 0,2 0 1,3 0-65,2 0 1,8-1 0,-6 1 0,3 2-195,5 5 0,3-12 0,1 5-507,1-3 0,0-6 0,0-1 0,0-3 606,-1-4 0,1-12 0,0-5 0</inkml:trace>
  <inkml:trace contextRef="#ctx0" brushRef="#br0" timeOffset="1847">1958 371 8261,'-36'-3'94,"0"-4"1,7 5 0,-5-6 0,2 6-1407,6 2 1346,2 0 0,12 10 1,7 4-1,10 6-295,9 1 1,5 8 0,3 3 0,2-1 260,5 1 0,5 16 0,10-2 0</inkml:trace>
  <inkml:trace contextRef="#ctx0" brushRef="#br0" timeOffset="2098">2416 784 8005,'-8'-14'82,"1"-1"0,-7 1 0,4-5 233,-2 4 0,7-4 21,-2 4 1,2 6-139,-2 1 0,-5 6 1,-8 4-1,3 6-88,3 6 0,7 5 0,-8 6 0,1 1-69,1 3 1,1 8-1,7-6 1,-2 0-79,2 1 0,3-3 0,4-7 0,6-1-166,6 1 0,6-2 0,4-6 1,5-7-162,7-4 0,5-6 0,3-4 0,-1-10 364,1-9 0,9-8 0,3-10 0</inkml:trace>
  <inkml:trace contextRef="#ctx0" brushRef="#br0" timeOffset="2297">2677 349 8005,'-22'0'39,"-7"0"1,0 0 0,3 0 239,1 0 0,11 10 0,2 4 0,2 8-121,5 7 0,3-2 1,2 9-1,2 3 0,6 2 0,-4 2 1,11-2-1,2-2-316,2-3 1,3 1 0,2 6-1,3-2-316,2-4 0,0-6 1,-5-11-1,3-4 474,2-1 0,9-1 0,-4 8 0</inkml:trace>
  <inkml:trace contextRef="#ctx0" brushRef="#br0" timeOffset="2464">2612 806 8005,'-24'0'0,"-6"0"200,-6 0 0,5 0 1,2 0 113,5 0 1,14 0-1,12 0-376,18 0 0,11 0 0,13 0 0,-1 0-121,1 0 1,7-2 0,2-3 0,0-2-411,0 2 0,5 0 0,-4 0 593,1-2 0,3-10 0,8 5 0</inkml:trace>
  <inkml:trace contextRef="#ctx0" brushRef="#br0" timeOffset="3130">3744 480 8005,'-22'0'-397,"1"0"707,-1 0 0,0 0 68,0 0 0,10 2-168,5 5 1,4 5 0,3 10-1,0 0-65,0 0 0,0 0 1,3-1-1,2 1-74,2 0 1,3 0 0,-6-1 0,4 1-46,-3 0 1,-1 0 0,1-1-157,3 1 1,1-7-47,-2-1 4,-4-9 1,7-5 0,-10-14-27,0-6 0,0-9 0,2-2 0,3-1-14,2 1 0,3-5 0,-5 4 0,4-2 28,3-4 0,3 4 0,7 0 0,-1 2 76,1 6 1,0 2 0,0 2 0,0 2 300,-1 6 0,1-3 0,0 12 73,0 8 0,-10 6 0,-5 13 0,-5 2-47,-2 5 0,0 3 1,0 6-1,3-1-121,4 1 1,-4-6-1,4-1 1,-5-2-57,-2 0 1,7 0-1,3-7 1,0 0-9,-1 0 0,8-1 1,-2-1-74,4-6 0,3-4 0,0-10 1,0-2-52,-1-6 0,8-4 0,0-10 0,-2-2-156,-3-5 1,5 5 0,0-7 0,-4 2 67,-9 0 0,1-8 0,-9 8 0,-3 0 166,-3-2 1,-2 7 0,0-6-1,0 6 134,0 3 1,-10 1 0,-4 3 121,-6 3 0,-1 9 0,-1 0-27,0 10 1,10 7-1,2 10 1,3 0-109,0-1 1,0 1 0,7 0 0,0 0-94,0-1 0,0 1 0,0 0 0,2 0-27,5 0 1,-2 2 0,10 0 0,-1 0-315,-2-5 0,8-2 0,-4 5 0,9 0-1228,4 0 1553,9-10 0,-4 7 0,10-7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06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8534,'0'-8'-135,"0"2"72,0 0 0,0 4-91,0-4 484,0 4-119,0-2-93,0 4 0,1 4 0,1 2-26,1 1 0,0-1 1,-3-1-1,0 2-36,0 0 1,0 2-1,0 0 1,0 1-55,0 1 0,0 1 0,0-4 1,0 1-7,0 2 1,0-1-1,0 1 1,0-2-18,0 0 1,0-1 0,0 0-55,0 1 1,0-4-508,0 1-87,0-1 0,0-1-335,0-4 1004,0-4 0,3-4 0,2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6:12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131 240 7929,'-22'0'-565,"8"0"1,-1-2 727,-2-5 1,5 2 886,-2-10-576,9 11 0,-7-13 287,4 9-656,6 1 0,-8 10 0,10 4-14,0 7 1,8 8 0,-1 5 0,-2 2-62,-3-3 1,5 8 0,1 2-1,-1 3-25,2-2 1,-6 4 0,7-5 0,-3 3-19,0-3 0,3 3 1,-5-10-27,2-3 0,3-2-13,-3-2 0,-5-12 0,5-10 22,-4-12 1,-3-10 0,2-5-1,3-4-131,2-3 0,1-2 0,-8-5 0,0 2-7,0 3 1,2-1 0,3-4 0,2 3 100,-2 1 1,-3 11 0,-2-3 16,0 4 1,3 6 168,4 5 1,-4 6 15,4 16 0,3 4 0,-3 9 0,0 1 7,3 0 0,-5 2 1,9 3-1,1 2-47,-3-3 1,7 1 0,-7 0 0,3 2-28,-1-3 1,1-9 0,6-2-1,-1 2-21,-6 2 0,6-7 1,-8-2-1,2-3 206,1 0-154,-1 1 0,6-11 1,-6-4-45,-7-8 1,-4-4-1,-3-3 1,0 1-70,0-1 1,-7 0-1,-3 0 1,-2-2-71,-5-5 1,5 5 0,-3-8 0,-2 3-88,-2 0 0,-3-2 0,0 4 0,3-2 37,5 3 0,-6 1 1,8 4-1,0-1-499,5 0 0,4 0 58,3 0 0,3 8 0,4 2 575,8 2 0,14 3 0,4 7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6:13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305 695 7826,'0'-22'-726,"0"0"927,0 0 0,0 0 0,-2 3 1,-3 2 25,-2 3 0,-3 2 0,5-5 1,-4 4-27,-3 4 0,4 2 0,-6 7 1,-3 0-61,-2 0 0,4 0 1,0 2-1,-1 3-106,-4 2 1,-2 10 0,3 0 0,2 7-49,3 5 1,1 7 0,-1-4 0,4 2-4,1 5 1,6-6 0,-4 1 0,5 0 13,2 0 1,0-5-1,2 2 1,3-4 0,2-8 1,10-4-1,-3 0 1,6-8-18,2-5 1,-1-2-1,1-2 1,0-5-25,0-8 0,0-7 1,-1-4-1,1-6-104,0-2 1,-3 5 0,-2-7 0,-2-3-95,2-2 1,-8 5-1,-1-1 1,-6-1 44,-2-3 0,0-3 1,0 1-1,-2-3 78,-6-5 1,3 5-1,-9-5 1,-3 3 87,-2-3 1,-3 14-1,2-1 1,4 6 184,1 3 0,3 8 1,-5 8 241,2 4 0,11 4-206,-4 12 1,6 0 0,2 13 0,0 6-5,0 6 1,0 4 0,0 8 0,0 2 43,0 4 0,7-1 0,0 7 0,1-1-108,1 1 1,1-8 0,7 5 0,-2-2-84,1 0 1,-3 0 0,1-8-1,3-1-121,2-6 0,3-5 1,0-11-1,0-3-274,-1-3 0,1-9 0,0 2 0,0-4-208,0-3 0,2-3 0,2-4 1,3-8-168,-2-4 1,-5-5 728,-8-5 0,15-5 0,-4-10 0</inkml:trace>
  <inkml:trace contextRef="#ctx0" brushRef="#br0" timeOffset="1168">806 499 8000,'-9'-15'-357,"-6"1"0,3 6 547,-3-6 0,8 6 0,-7-4 169,-3 3 0,5-1 0,-3 5-221,-2-2 0,5 0 0,0 9 0,0 3-35,0 2 1,5 10 0,-6-2 0,4 4 2,4 3 0,-5 7 0,3 2 1,0 1 12,-3-1 0,8 5 0,-6-7 0,6 1-38,2 1 1,0-7 0,2 5-1,3-5-113,2-2 0,8-7 0,-5-3 0,2-3-98,5-4 0,2-2 0,3-3 0,-3-3-100,-4-4 0,11 0 0,-4-13 0,0-4-14,-5 0 0,2-7 0,-4-1 1,2 1-38,-3-1 1,3-4-1,-10 4 1,-2 1 128,-2 0 1,-3-6-1,0 6 1,0-1 80,0 1 0,0 9 200,0 8 0,-8 11-31,1 3 1,-7 10 0,6 12 0,3-1 136,3 1 1,2 2 0,0 3 0,0 2-67,0-2 0,0-1 0,0 1 0,0 2-44,0-2 1,7-3 0,3-2 0,0-1-42,-1 1 0,8-3 1,-5-2-1,3-5-115,-1-2 1,1-3-1,7-7 1,-1 0-49,1 0 0,0-9 1,-3-6-1,-2-7-81,-2-7 1,-3 3 0,5-11 0,-3-1-2,3-3 1,-7-3-1,-3 1 1,-4-1 40,-3 0 1,0 1 0,0-1 0,-3 1 83,-4-1 0,-3 1 0,-7 2 0,3 2 127,-3 3 1,-2 16 0,-3-2 339,0 3 0,7 9-257,1 3 1,9 14-1,-2 8 1,4 7-42,3 7 0,3 5 0,2 9 0,4 1-15,3-1 1,-4 3 0,6 3 0,1 1-116,-3-1 1,7-3 0,-7-3 0,3 1-6,-1-1 1,-2-1-1,5-6 1,-4-7-27,-4-5 0,6-2-583,-8 0 410,10-10 0,-15-5 0,6-14 0,-6-8 25,-2-4 0,0-3 0,2 0 1,3 1 31,3-1 0,6 0 1,-4 0-1,-1 0 185,1 1 0,7 6 0,-2 1 1,1-3 23,-1-3 0,4 1 1,-4 2-1,2 3 61,-3-3 0,6 0 0,-8 0 1,2 2 90,1-2 0,-3-2 0,5-3 27,-3 0 1,-9 8 0,2-1 23,-4-2 1,-3 5-121,0-2 1,-10 9-1,-4-2-59,-6 4 0,6 6 0,-1 4 0,-2 7 3,-2 6 0,4 4 0,3 3 0,0 2 44,0-3 0,7 1 0,-2-1 0,5 4-66,2-4 0,0-2 0,0-2 1,0 0-69,0 0 1,0-8 0,2 1-70,5 2 0,5-8 0,10-1-133,0-6 0,0-9 0,0-3 1,-1-4-136,1-11 0,-7 4 0,-1-11 0,3 3 103,2 0 1,-6-2 0,-4 4 0,-2-2 85,1 2 1,-1 3-1,-7 2 543,0 1 65,0-1 1,-2 10-1,-3 7-120,-3 10 0,1 14 0,7 10 0,0-2-58,0-3 1,0 0-1,0 3 1,0 2-162,0-3 1,0-1 0,3-4 0,1 1-396,4 0 1,9-3-1,-3-2 1,6-5-688,1-2 1,1-3 0,0-7 0,2 0 958,5 0 0,-5-9 0,8-4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8:27.74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238 1733 8485,'-41'0'-142,"2"0"1,5 0-169,3 0 1,2 0 0,7 0 435,0 0 0,10 2 169,5 6 0,7-6 0,5 8 152,2 0 1,10-8 0,-3 5-95,6-4 0,1 4 1,4 0-143,4-2 1,-5-3 0,7-2 0,1 0-205,4 0 1,-2 0-1,2 0 1,3 0-234,2 0 1,-5-7 0,1 0 0,-1 2-105,-2 3 1,5-6 0,-8 1 0,0 2-566,1 3 0,4-5 895,-7-1 0,10 1 0,-5 7 0</inkml:trace>
  <inkml:trace contextRef="#ctx0" brushRef="#br0" timeOffset="900">1152 1646 8422,'-7'-22'-279,"0"0"0,0 8-245,7-1 1,0 8 789,0-7-127,0 9 0,2 5 0,3 14-20,2 6 1,0 1-1,-7 1 1,0 0-11,0 0 1,8 0 0,-1-1-1,-2 1-44,-3 0 1,1 0 0,1-1 0,4 1-44,-3 0 0,-1 0 0,1-1-31,3 1 1,6 0 22,-7 0 1,10-10-39,-2-5 0,-3-4 0,0-6 1,0-4-108,0-8 1,-5 3-1,8-2 1,-1-6-37,-1-6 0,3 2 0,-6-5 1,0 4 17,0 4 0,-1-1 1,-4 0-1,5 0 56,2 1 1,-7-1 0,4 0 59,1 0 1,-8 8 0,8 2 93,0 2 1,-8 5 0,5 12-11,-4 8 0,4 7 1,0 4-1,-2 3 151,-2-2 1,4-3 0,0 0 0,0 3-42,3 2 0,-5-7 1,9-8-1,1 3 31,-3 2 0,7-4 0,-4-3-41,4-2 1,3-3 0,0-7-48,0 0 0,-3-2 0,-2-6 1,-5-6 3,-2-6 0,4-1 1,-7-1-1,-2 0-2,-2 0 0,-3 1 0,0-4 0,0-1-246,0-3 0,0-3 1,0 6-1,0-6-102,0-2 1,-8 5-1,1-5 1,2 1 19,3-1 1,2 5 0,0-5 0,0 2-107,0 6 1,2 9-1,3 2 1,5 1-68,2 2 1,-5 2 394,8 10 0,9-10 0,10-2 0</inkml:trace>
  <inkml:trace contextRef="#ctx0" brushRef="#br0" timeOffset="1201">2132 1080 8465,'-21'-15'-1335,"1"1"1076,6-3 375,-6 7 0,18 3 0,-5 14 31,4 8 1,6 6 0,2 6 0,2 4 113,-2 3 1,-3-5-1,-2 8 1,0 1-65,0 4 0,0 1 1,2-2-1,3-2-76,3-3 1,-1 3 0,-7 9 0,0 1-121,0-8 0,0 0 0,-3-10 0,-1 1-92,-4-1 0,1-2 0,5-7 1,-3 0-325,-2 0 1,-1-1 0,8 1-144,0 0 1,0-7 0,3-3 557,4-3 0,5 8 0,10-5 0</inkml:trace>
  <inkml:trace contextRef="#ctx0" brushRef="#br0" timeOffset="1553">2590 1494 8578,'-22'-10'1,"7"7"1,1-4 29,-3 5 1,7 4-72,3 5 1,5 6-1,2 8 1,2 1 34,5 0 1,3-5 0,7 2 62,-3 5 0,-1 10 1,1-5-1,-4-2-104,-1-3 1,-6-2 0,4 0-1,-5-1-270,-2 1 0,0 0 0,0 0-847,0-1 1163,0 1 0,0 0 0,0 0 0</inkml:trace>
  <inkml:trace contextRef="#ctx0" brushRef="#br1" timeOffset="1767">2611 1145 12266,'-21'0'0,"-1"-2"-758,0-6 0,0 6 0,1-5 1,1 2 300,6-2 0,4 7 115,10 0 0,2 2 0,6 13 194,6 2 1,3 2 0,0 3 0,-5 2 3,-2 5 118,7-5 0,-5 8 0,10-11 1</inkml:trace>
  <inkml:trace contextRef="#ctx0" brushRef="#br0" timeOffset="2187">2720 1472 8339,'-21'-22'-757,"1"7"688,6 1 0,4 12 1,10 2 106,0 12 0,2 7 0,3 3 0,5 0 52,2-1 0,-5-6 0,5-1 1,-2 3 109,-5 3 1,5-6 0,-3 1 0,0-1-25,3-2 1,-5 8-118,9-6 1,-9-2-48,2 3-142,5-10 1,-7 4 0,7-11-67,-2-5 1,0-5 0,-6-10-1,6 0 3,2 0 0,-4 0 0,6 1 1,3-1 89,2 0 0,-4 0 0,-1 1 0,3 1 47,3 6 0,1-3 1,1 7-1,0 0 148,0 1 1,-8 1 0,1 8 0,-1 3 69,-2 4 1,5 5 0,-9 10-50,-4 0 1,-1 0-1,-3 2 1,0 2-82,0 3 1,0 0-1,0-7 1,0 0-259,0 0 0,0 0 1,2-3-1,3-2-757,2-3 983,10-9 0,-5 15 0,10-8 0</inkml:trace>
  <inkml:trace contextRef="#ctx0" brushRef="#br0" timeOffset="2685">3591 1102 8494,'-9'-22'-183,"-6"0"0,-7 3 0,-4 2 0,-3 5 301,2 2 0,3 3 0,5 9-186,4 5 0,-2 1 1,10 11-1,0 5 23,-3 0 1,8 3 0,-6 2 0,6 5 55,2 0 1,0 7 0,0-5 0,0 5-21,0 3 0,0-1 1,0 1-1,0 0-91,0-1 1,10-2-1,2-2 1,2-5-88,1-3 0,-8-2 0,7-7-108,3 0 0,-5-3 175,3-4 1,-8-6 134,8-9 1,-10-9-1,2-6 1,-5-4 59,-2-3 0,0 0 0,0 1 0,0-1 87,0 0 1,0 0-1,0 0 1,0 1-49,0-1 0,0 0 0,0 0-36,0 1 1,3 6-1,4 0-58,8-1 1,-6 3 0,1 1 0,0 3 8,4 4 0,-2-5 1,3 3 10,2 2 1,0 0 0,-1 0 74,-1-2 0,-8 2-77,8 13 1,-10-4 0,2 11 0,-5 2-32,-2 2 0,0 3 0,0 0 1,3 0-26,4-1 1,-5 1 0,6 0-1,-4 0-139,4-1 0,-3 1-252,9 0 0,-7 0 409,8 0 0,-1-1 0,8 1 0</inkml:trace>
  <inkml:trace contextRef="#ctx0" brushRef="#br0" timeOffset="2884">3657 1123 8517,'-22'-9'-389,"3"-3"1,2-8-1183,2 6 1536,10 4 1,-2 17 0,14 3-1,8 2 35,4 5 0,1 2 0,-4 1 0,-1-3 0,2-3 0,2 1 0,3 6 0</inkml:trace>
  <inkml:trace contextRef="#ctx0" brushRef="#br0" timeOffset="3320">3918 1319 8475,'-22'0'-811,"1"0"1,8 3 836,6 4 0,7-2 1,5 9-1,5 3 165,2 3 1,-5 1 0,8 1-129,1 0 0,1 0 0,-2 0 0,-5-1 27,-1 1 0,-4-7 0,7-1 287,-2 3 0,0-5 121,-3 3 0,-5-8-1061,6 7 0,-6-11 445,-2-3 0,7-3 0,0-11 0,-2-3-52,-2-2 1,-1-3 0,3 0 67,2 0 0,8 1 0,-6-1 1,1 0 66,0 0 1,7 8-1,-3 2 1,3-1 41,-2 1 1,4 8 0,-4-4 6,4 6 1,3 2-1,-1 0 113,1 0 0,-10 2 0,-4 6 0,-4 6 29,4 5 1,-6 3-1,5 0-216,-4 0 0,-1 0 0,3-1-376,2 1 0,3 0-243,-3 0 679,-4-10 0,16 7 0,-7-7 0</inkml:trace>
  <inkml:trace contextRef="#ctx0" brushRef="#br0" timeOffset="3517">4550 1319 8317,'-3'-12'-366,"-4"5"1,4 7 383,-4 7 0,5-2 1,2 10-1,0 1 35,0 4 1,0 2 0,0-1-74,0 1 1,0 0 0,0 0 0,0 0-229,0-1 0,0-6 1,2-3-1,3 0 248,2 0 0,1 3 0,-8 6 0</inkml:trace>
  <inkml:trace contextRef="#ctx0" brushRef="#br0" timeOffset="3700">4571 1014 8438,'-19'-41'-231,"4"5"1,-4 5 0,7 9 256,0 0-166,2 10 1,10 5 0,3 14-1,4 7-115,7 6 0,-1 2 1,1-1-1,3 1 255,2 0 0,3 0 0,0-1 0</inkml:trace>
  <inkml:trace contextRef="#ctx0" brushRef="#br0" timeOffset="3901">4876 1080 8438,'-22'-10'-125,"1"8"1,-1-6 477,0 6 1,10 4-478,5 6 1,4 4-1,3 12 1,3 3-35,4 2 1,-2 0 0,9-8 0,3 1 121,3 0 1,-6 0 0,1 0 0,-1-1-49,-2 1 1,8 0 0,-8 2 0,2 0-509,1-2 592,-1 5 0,8-6 0,0 13 0</inkml:trace>
  <inkml:trace contextRef="#ctx0" brushRef="#br0" timeOffset="4084">4767 1472 7954,'-21'-34'-382,"-1"5"416,10 5 0,14 12 0,17 4 0,10 6-354,5 2 1,3 0-1,4 0 1,-2 0 319,-3 0 0,-10 0 0,3 0 0,-4 0 0,-4 0 0,1 0 0,0 0 0,0 0 0</inkml:trace>
  <inkml:trace contextRef="#ctx0" brushRef="#br0" timeOffset="4386">5116 1450 7799,'-12'-22'-592,"4"10"0,13 2 730,3 1 0,8 4 1,-1-7-1,4 2-136,3 5 0,0-4 1,0-1-1,-1-2 7,1-5 1,-2 5-1,-4 0 1,-3 0-14,-4-1 0,-1 6 0,-8-7 10,0-3 1,-3 0 0,-4 2 0,-8 6 118,-4-1 1,-3 8 0,-2-6-1,-3 6 91,-2 2 1,0 0-1,5 2 1,-2 6-40,-4 6 1,9 5 0,6 3 0,1 0-149,2 0 0,2 7 0,10 0 0,0 0-189,0 2 1,17-4-1,7 7 1,7-3-91,8-4 0,12-3 1,9-2 249,11 0 0,16-1 0,-38-10 0,1 0 0</inkml:trace>
  <inkml:trace contextRef="#ctx0" brushRef="#br0" timeOffset="6402">6553 1276 8514,'-15'-20'-279,"1"6"1,9-5 416,-2 4 0,-3 3 0,3-3-39,2-2 0,0 5-29,-2-2 1,2 2 0,-7-5 0,0 5-58,0 2 0,-3-4 0,-6 6 0,-1 3-50,0 3 0,-7 2 0,-2 0 0,-1 0 47,1 0 1,-8 10 0,5 4 0,-2 6 52,-1 1 0,11 4 1,-3 1-1,5 6 13,2 1 0,10-4 1,4 8-1,6-1-26,2-2 0,0 0 1,2-8-1,8 1-23,12-8 0,2 3 0,10-10 0,0 0-34,0-4 1,2-6 0,8-2 0,-3 0-57,-5 0 1,3-10-1,-8-4 1,1-5-158,-1-3 0,5-2 1,-7-3-1,-2-2 3,-3 2 0,-9-4 1,-1-1-1,1-2 37,-3-4 1,-2 4-1,-10-2 1,0-1 82,0 3 0,0-7 0,0 5 0,-3-3 93,-4 3 1,2-5 0,-9 5-1,-1-6 136,3-1 0,-5 7 1,7 2-1,1 2 153,-1 6 1,-5 1 249,8 4-432,-10 9 1,15 12 0,-5 17-36,4 9 1,3-2-1,0 8 1,0-3-22,0 0 1,0 2-1,0-2 1,0 5-72,0 0 0,0 5 1,3-8-1,1 1-94,4-1 1,6 1 0,-4-6 0,0 3-149,-1-2 1,6 0 0,-6-1 0,3 3-43,5-2 1,3-5 0,2-6 0,-1-3 225,1-4 0,0 6 0,2-8 0,3-2 82,2-3 0,0-2 0,-5-2 0,3-3 1,2-2 1,0-10 0,-5 2-1,2-4 18,3-3 0,1 0 1,-9 1-1,1-1 40,0 0 0,-3 0 0,-2 1 0,-5-1 63,-2 0 0,4 0 0,-6 0 0,-3 1 118,-3-1 0,-2 0 1,-2 0-54,-6 1 0,3 6 0,-9 3 1,-3 2-104,-2 5 0,-10 3 0,0 2 0,0 2 19,-3 6 1,-2 4-1,-7 10 1,5-1 8,7 1 0,-3 0 0,3 2 0,3 3-54,1 2 1,11 0-1,2-7 1,2-1-86,5 1 0,3 0 0,2 0 0,2-3 8,6-4 1,4 1 0,9-6-1,4 0-32,4-1 0,-5-1 1,5-8-1,-2 0-130,2 0 0,-3 0 0,8-3 1,-3-2-14,-4-2 0,0-10 1,-1 5-1,3-2 4,-2-1 0,-5 1 1,-5-8 75,-3 0 1,-2 0 0,5 3 179,-2 4 73,-10-4 1,4 19 7,-9 0 1,0 3 0,0 11 0,0 3-35,0 2 1,0-4 0,0-1 0,0 3-31,0 3 1,8-6 0,1-2 0,1 0-9,0 0 0,7-7 1,-3 3-72,5-6 0,3-2 0,0 0-56,0 0 1,0-10-1,-3-4 1,-2-6 1,-3-1 0,-9-1 1,5-2-1,-3-3-31,0-2 1,3-2 0,-5 4-1,2-5 13,-2-1 1,-3-4 0,-2-6 0,3 2 45,4 4 1,-5-4-1,6 7 1,-3 0 12,2 5 0,-5 5 30,6 2 1,-6 13-1,-2 9 26,0 12 0,0 10 0,0 4 0,0 6 18,0 2 0,-7 2 1,-1 7-1,4 1-15,1 0 0,3-1 0,3 1 0,1-1-40,4 1 0,6-8 0,-7 0 0,1 1 9,1-3 1,-4-3-1,7-9-1,-2 0 1,-3-8-37,-7 1 1,-2-11-22,-5 4 0,-3-8 0,-7-8-29,2-6 1,11 2 0,-4-3 0,6-2 2,2-2 0,0 4 0,0 1 0,0-3 40,0-2 0,2-1 0,6 3 0,6 3 12,5-3 0,-4 5 0,0-3 1,4 1 27,8 2 1,-3-5 0,7 7 0,-2 0 44,0 1 0,3-6 0,-6 5 0,6-2 37,2-5 0,-8 5 0,6 0 0,-3 0 67,0 0 0,-7 5 0,-8-5 302,3 2-378,-7-7 0,-3 15 0,-14-6 1,-8 6-110,-4 2 0,-5 2 1,-3 6-1,-2 4 34,2 0 1,-4 7-1,2-4-26,2 4 1,3 3-61,2 0 1,8-3 0,2-2-56,2-3 0,5-9 1,12 3-50,8-6 0,7-2 0,4 0 1,3 0 13,-2 0 1,4-7-1,-2-3 1,0-2 19,3-5 0,-8 5 1,5-3 143,-5-2 1,-2 1-1,-3-1 154,-4 2 0,-3 10-11,-5-2 0,-4 7 0,4 7 25,-5 8 1,6 4-1,1 3 1,3 0-151,5-1 1,3-6-1,4-1 1,5 3-184,7 3 0,1-6 0,4-2 1,7-2 163,5-5 0,5 7 0,8 0 0</inkml:trace>
  <inkml:trace contextRef="#ctx0" brushRef="#br0" timeOffset="6786">9994 644 8538,'-34'-31'-310,"-5"7"1,10-5-1,2 4 282,3 4 0,2 6 0,1 1 1,1-3 321,6-3 1,-6-2-1,6 1-278,-5-1 0,-1 0 0,1 3 0,2 2 54,0 2 1,-10 8 0,8-5 0,-8 2-45,1 5 0,9 3 1,2 4-1,-2 6-22,-2 6 1,0 15-1,2 8 1,2 4-47,-2 2 1,8 8-1,1 2 1,6 1-35,2-1 0,0 7 1,0-4-1,0 2-142,0 0 1,2-10 0,6 3 0,6-5-48,5-2 0,1-10 0,-3-5 0,-3-5-213,3-2 478,-7-1 0,9-8 0,-7-4 0</inkml:trace>
  <inkml:trace contextRef="#ctx0" brushRef="#br0" timeOffset="7103">9297 971 8500,'-7'-22'-17,"-1"0"0,-6 1 106,7-1 1,2 10-232,12 4 1,5 6 0,10 2-1,2 0 146,5 0 0,-5 0 0,5 0 0,-2 0-29,2 0 0,-2-7 1,6-1-1,-1 4-22,-5 1 0,4 3 0,0-2 1,1-3-10,-1-2 0,-2-1 0,-7 8 0,0 0 15,0 0 0,-8 0 35,1 0 0,-3 10 0,2 5 60,-6 4 1,-6-4 0,-2-1 0,0 3 41,0 2 0,0-4 0,0-1 51,0 3 1,7 3-295,1 1 1,-1-6-1168,-7-1 1314,9-9 0,-6 15 0,7-8 0</inkml:trace>
  <inkml:trace contextRef="#ctx0" brushRef="#br0" timeOffset="7284">9819 426 8420,'-21'-21'2,"-1"-1"0,7 0 1,1 3-1,-1 2 173,3 2 0,3 13-472,9 2 1,2 2 0,3 13-1,5-1 52,2-2 1,-8 8 0,6-6 0,-3 6-221,1 1 465,9 11 0,-5-8 0,9 8 0</inkml:trace>
  <inkml:trace contextRef="#ctx0" brushRef="#br0" timeOffset="7670">10081 710 8420,'-12'-3'-1775,"4"-4"1969,6 4 0,2 3 1,0 15 94,0 4 1,7 3 0,3 0-46,2 0 0,-7-1 0,5 1-78,-1 0 1,-6 0 181,4 0-345,5-1 0,-10-6-159,6-1 0,-6-11 1,-2-3-183,0-12 1,0-8 0,0-1 161,0-1 1,3 0-1,1 0 1,6 0-4,2 1 1,-5 6-1,8 1 165,2-3 0,2 0 1,3 2-1,0 8 79,0 5 0,-8 2 1,1 0-1,2 2-66,2 5 0,0-2 1,-2 10-1,-2 2-47,2 2 0,0 3 0,-1-1 1,-1 1-191,2 0 0,-5 0 238,3 0 0,9-1 0,10 1 0</inkml:trace>
  <inkml:trace contextRef="#ctx0" brushRef="#br0" timeOffset="8170">10995 688 8390,'-9'-22'-237,"-6"0"1,-7 3 77,-7 4 0,12-2 0,-4 10 1,1 2 308,1 3 0,-3 9 1,0 3-1,1 2-107,-1 5 0,0 2 0,3 3 1,2 0 93,2 0 0,3-1 1,-2 1-1,4 0 8,0 0 0,8-1 0,-5 1-130,4 0 1,10 0 0,3-3-1,2-2-10,5-2 1,3-11-1,1 4 1,3-6-111,6-2 1,-6 0-1,5 0 1,-5 0-16,-2 0 1,7-2 0,0-6 0,-3-4-87,-1 0 1,-11-7-1,1 4 1,-1-6 72,-2-8 0,5 2 0,-10-7 1,1 0 57,1 0 0,-6-4 0,4-11 0,-5-4 51,-2-3 0,0 6 0,0-6 1,0 3 58,0 4 0,0 1 1,0 2-1,0 0 223,0 5 0,-7 12 6,0 0 1,-3 14-204,3 8 1,5 14-1,-6 10 1,6 7 33,2 5 1,-2 8 0,-3-6-1,-3 3-21,4 5 1,1 2 0,3 2-1,0 1-150,0-1 1,0 3 0,0 3-1,3-1-121,4-7 0,-2 3 0,9-8 0,3 3-61,2-3 1,3 3 0,0-10 0,0-5 71,0-7 0,2 0 0,2-10 186,3-2 0,10-2 0,-5-3 0</inkml:trace>
  <inkml:trace contextRef="#ctx0" brushRef="#br0" timeOffset="8486">11627 579 8390,'2'-22'0,"3"0"-27,2 1 0,1-1 0,-8 0 1,-3 0 79,-4 0 1,2 8 0,-9-1 0,-3 1 96,-3 2 1,-1 2 0,-1 10 0,0 0-146,0 0 0,0 0 0,1 0 0,-1 3-67,0 4 1,0 5 0,3 10-37,4-1 1,6-6 0,9 0 0,0 1 18,0 4 0,2-6 0,3 1 0,5 2 75,2 2 0,2-4 0,11-1 1,1 3 20,3 2 1,0 1-1,-5-3 1,3-3 5,2 3 1,0 3 0,-7-1-1,0-2 33,-1-3 1,1-2-1,-2 5 59,-6-2 0,-4-1 1,-13 6-13,-4-6 1,-7-4 0,-15-8 0,-8 3-219,-4 3 0,5-1 0,-3-7 0,-4 2-483,-6 5 0,6-4 598,6 4 0,1-4 0,-8-3 0</inkml:trace>
  <inkml:trace contextRef="#ctx0" brushRef="#br0" timeOffset="9067">12629 187 8494,'-22'0'-316,"0"0"0,10 2 1,5 8-1,4 9 332,3 8 0,0 9 1,0-4-1,3 2 44,4 4 1,-5-4 0,6 0 0,-4 0 15,4 0 0,-6 0 1,8 4-1,-3-4-117,0-2 1,1-3-1,-6-5-261,5 5 0,-4-5-81,4 5 1,-7-14 0,-7-8 382,-8-5 0,-4-11 0,-3-3 0</inkml:trace>
  <inkml:trace contextRef="#ctx0" brushRef="#br0" timeOffset="9784">12280 514 8471,'-29'-3'-49,"0"-4"0,0 2 129,7-9 1,10 11-144,5 3 0,17 10 0,9 9 1,8-2 70,-1-2 0,8-8 1,2 5-1,6-2 124,1-6 0,1-1 0,-1-3 0,1 0-110,-1 0 0,8 0 0,2-3 1,1-4 21,-1-7 0,-2-6 0,-5-4 0,2-2-124,3-3 1,0-3 0,-8 5 0,-2-4-125,-4-3 0,-6 7 1,-9-4-1,-3 2 9,-4 0 0,2 0 0,-10 7 64,-2 0 1,-5 3 101,-8 5 1,-4 4 86,-9 10 0,6 10 0,3 4 0,0 5 54,0 3 0,5 0 1,-6 2-1,4 3 21,4 2 1,-5 7 0,3-4 0,0 1-27,-3 6 1,8-5 0,-6 0 0,6 0 16,2 0 0,0-5 1,0 5-18,0-3 0,0-2-83,0-7 1,10-3 0,4-4-49,5-8 1,3-14-1,0-8 1,0-4-186,0-3 1,7 0 0,2 0 0,1-2-29,-1-5 1,5 5 0,-7-5 0,-2 5 155,-3 2 1,3 0 0,-3 3-1,-5 2-16,1 2 1,-8 11 232,2-4 0,-9 8 0,2 8 134,-4 6 0,-10 8 1,-1 5-1,3 2-65,3-3 1,2-2-1,0-2-51,0 0 0,0-8 0,2-1 5,6-4 1,-3 6 0,9-8-177,3-2 0,2-5 0,3-7 1,0-8-150,0-4 1,2 2 0,2-3 0,4-4-125,-4 0 1,6 0-1,-1 2 1,0-2 124,1-5 0,-3 5 1,-10-5-1,-2 4 130,-2 4 0,-8-1 0,5 0 374,-2 0-208,-3 10 0,-9 5 1,-3 14-1,-2 8-21,2 4 0,2 3 1,3 0-1,0-1-107,0 1 1,0 7-1,3 0 1,4-5-233,8-7 0,4 3 0,3-6 0,-1 3-302,1-2 1,0 2 530,0-10 0,9 10 0,3-5 0</inkml:trace>
  <inkml:trace contextRef="#ctx0" brushRef="#br0" timeOffset="11036">14763 165 8038,'0'-22'-1467,"0"8"2281,0-1-383,0 11 1,7-4 0,0 16-227,-2 6 0,5 5 0,-3 3 1,-2 0-107,-3 0 1,-2-1-1,0 1 1,0 0-23,0 0 0,0 0 1,0-1-140,0 1 0,0-7-62,0-1 1,0 1-163,0 6 101,0-8 0,0-6 0,3-14 14,4-8 1,5-4-1,10-3 1,0 0 10,-1 0 0,4 1 0,1-1 0,6 0 93,2 0 0,-5 3 0,4 2 0,-1 5 57,-6 2 1,6 3-1,-3 7 1,-2 0 110,-3 0 1,-10 0 0,-2 2 43,-2 6 1,0 1-1,-5 8 1,2-2 121,-2 2 0,-3-5 1,-2 2-110,0 3 0,-2-7 0,-3 0 525,-2-1-470,-1-6-381,8 6 0,3-18 0,4-3-15,8-1 1,-3-6-1,2 5 1,3-6 52,2-2 0,1 8 0,-3-1 0,-3-1 43,3-4 0,3 6 1,1 2-1,1 2 57,0 5 1,-8 3 0,1 2 69,2 0 0,0 2 0,0 5-9,-3 8 0,-6 4 0,4 3 99,-3 0 1,1-1-1,-5 1 3,2 0 1,3-3-1,-5-2 1,4-5-21,3-2 0,-4-3 1,6-7-1,3 0-106,2 0 0,3 0 1,0 0-1,0-2-92,0-5 1,-1-3 0,4-7 0,1 3-72,3-3 1,0-3 0,-7 1-1,-3 2 75,-4 2 1,4 1 0,-7-8 0,3 0 76,-1 1 0,-9 6 0,2 1 69,-4-3 0,-3 5 32,0-3 0,-10 13-47,-4 2 1,-3 9 0,0 13-70,2 0 0,10 0 0,-2-1 0,5 1-88,2 0 0,0 0 0,0-1 0,2 1-175,5 0 1,6-7-1,8-3 1,1 0 76,0 0 1,7-7 0,0 2 0,0-5 105,2-2 0,-4 0 0,7 0 1,-3-2 120,-4-5 0,4-3 0,-2-7 1,-2 3 15,-3-3 0,-2-3 1,0-2-1,0 1 72,-1-1 1,1 0-1,0 0 1,-3 1 13,-4-1 1,2 7 0,-10 1 267,-2-3 1,-3 5-244,-2-3 1,-9 10-1,-8-2 1,-8 7 10,-4 7 1,0-2 0,5 10 0,-2 2-25,-3 2 0,-1-4 0,11-1 0,2 1-78,3-3 1,2 7 0,-5-7 0,5 3-59,2-1 1,3-7 0,7 8-8,0 2 0,2-7 0,3-1 0,7-1-151,7-1 0,-2 0 0,12-7 1,-2 0-90,2 0 1,-5 0-1,8-2 1,-3-3 42,0-2 1,0-8 0,-8 5 0,1 1 66,0-1 1,0-5 0,-3 6 0,-2-1 174,-2 0 0,-1-7 263,8 3 455,-10 4-361,-2 1 0,-10 18-301,0 6 1,0 4-281,0 3 0,0 0-475,0-1 1,9-6-328,6 0 988,4-11 0,3 16 0,0-8 0</inkml:trace>
  <inkml:trace contextRef="#ctx0" brushRef="#br0" timeOffset="11416">17093 34 8409,'-3'-14'-833,"-4"-1"1091,5 11 0,-8 4 1,10 14 31,0 5 0,0 3 1,-2 0-29,-6 0 1,6-8 0,-5 1-8,4 2 0,-4-5 77,0 2-609,-1-9-67,8 5 1,3-20 88,4-4 0,5-3 0,10 0 0,0 2 15,0-2 0,7 5 0,0 0 0,-3 3 270,-2 4 1,-2-5-1,0 3 77,0 2 1,0 2-1,-1 3 169,1 0 1,-10 10 0,-2 2-1,-3 3-108,0-1 0,1-6 1,-6 6-183,5 3 1,-2 0 0,7 0-216,-2-3 0,7-1 1,-3 3 228,6-1 0,11-10 0,3 4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46:26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240 632 7348,'0'-22'-120,"0"1"473,0-1 1,0 0 0,-3 3 0,-2 2-209,-2 2 1,0 8-1,4-8 192,-4-2 1,2 8-312,-9 1 1,-1 8 0,-6 8-75,-1 6 0,7 6 0,1 4 0,-1 2 77,3 3 0,-5 10 0,10-5 1,0 2-10,-3 1 1,8-11 0,-6 6 0,6-3-33,2 0 0,10-3 0,4-9 0,5-5-4,3-2 1,0-3 0,2-7 0,3 0-43,2 0 1,2-9 0,-2-6 0,5-7-39,0-7 0,5 3 0,-10-8 0,-5 2 2,-7 6 1,0-6 0,-7 3 0,-1 3-15,1 2 1,-5-1-1,-13 1 1,-6 0 67,-5 5 0,-6 4 1,-4 1-1,-4 6 59,-1 6 1,-7 2 0,4 0 0,-4 2 51,-2 6 0,9 4 0,2 9 1,6 1-51,4 0 1,-2 7-1,16 0 1,4-2-168,1-3 1,6 0-1,4 3 1,10 2-162,9-3 0,8-9 1,12-5-1,5-2 307,7-5 0,15-3 0,4-2 0</inkml:trace>
  <inkml:trace contextRef="#ctx0" brushRef="#br0" timeOffset="234">1089 88 8111,'-32'-22'-265,"-4"0"0,-3 8 0,1 1 0,4 4 512,2 4 1,3 3 0,8 2-1,-1 2 3,0 5 1,3 5 0,2 13 0,5 1-159,2 3 1,0 10-1,5 0 1,-2 7-16,2 4 0,-4 8 0,1-7 0,4 0-160,1 2 1,6-7-1,1 5 1,6-7-172,2-8 1,3 3-1,6-10 1,1-3-143,0-2 1,-7-9 395,-1 0 0,1-1 0,6 8 0</inkml:trace>
  <inkml:trace contextRef="#ctx0" brushRef="#br0" timeOffset="384">675 784 8148,'-7'-14'431,"0"-1"0,2 1 0,14-8-391,13 0 1,10 1 0,11-1 0,3 0-121,5 0 1,5 1 0,9-1 79,0 0 0,10-9 0,3-3 0</inkml:trace>
  <inkml:trace contextRef="#ctx0" brushRef="#br0" timeOffset="834">1568 741 8197,'19'-22'0,"-2"0"-193,-2 1 1,-3 6 0,5 1-1,-3-1-205,3 3 1,-7-7-1,0 7 1826,-1-1-119,-6 4-1074,6 9 1,-9 2 0,0 5 0,0 8-42,0 4 0,0 10 1,0 3-1,0 2-203,0 4 0,3 11 0,2 4 0,2 3-174,-2 4 1,0 3-1,-1 2 1,4 3-38,-3 5 1,4-6 0,-2 4 0,1-11-418,1-9 0,1-15 0,7-7-603,-2-5 1240,-1-11 0,8-13 0,0-13 0</inkml:trace>
  <inkml:trace contextRef="#ctx0" brushRef="#br0" timeOffset="1151">1633 610 8197,'-21'-21'0,"-1"-1"1,7-5 0,3 3-1,2 5 49,6-1 1,4 1 0,7-3 0,7 0 1,6 8 0,4 2 0,3 2-60,2 5 1,7 3-1,-5 2 1,1 0 98,-1 0 1,6 7-1,-6 3 1,0 4-89,1 10 1,4-2 0,-7 7 0,-2-2 1,-3 2 0,-5-3 0,-4 8 0,-5-2 77,-1-6 0,-6 6 0,2-1 0,-10 1-35,-10-1 0,-11 6 0,-6-8 1,-2-3-8,-4-2 0,-4-2 1,-1 0-1,2-3-106,4-4 1,-1-6 0,9-9-1,2 0-347,3 0 0,5-2 0,4-5-94,8-8 1,7-11-1,7-3 508,8 2 0,4 3 0,3 2 0</inkml:trace>
  <inkml:trace contextRef="#ctx0" brushRef="#br0" timeOffset="1551">2330 458 8197,'-22'0'113,"1"0"0,-1 0 0,0 0 143,0 0 0,1 0 0,-1 2 0,0 6-66,0 6 0,0-2 1,1 3-1,1 2-47,6 2 0,-3 5 1,10 3-1,2 2-116,2-3 1,3 1 0,3-3 0,4 0-94,7-4 1,6-3-1,4 2 1,3-4-55,2-8 0,9 3 0,-4-3 0,3-2 17,-1-3 0,-2-12 0,2-2 1,-5-2-71,1-1 1,-8 1 0,5-8 0,-7 0 96,-8 0 1,3-2 0,-9-2-1,-3-3 28,-3 2 1,-4 3 0,-6 2-1,-6 0 15,-6 0 1,-11 1-1,-3-1 1,-2 2 70,-1 6 0,1 2 1,-7 7-1,-1-2 24,1 2 1,1 3-1,6 4 1,7 5-82,5 8 1,4 4 0,6 3-1,7 0-212,4-1 1,3 1-1,3 2 1,6 3-51,13 2 1,2 0 0,13-7-1,1 0 281,4-1 0,11 1 0,2 0 0</inkml:trace>
  <inkml:trace contextRef="#ctx0" brushRef="#br0" timeOffset="1934">2918 480 8197,'12'-10'56,"-2"5"1,-13-9 0,-4-1 235,-7 3 0,-6 0 0,-1 7 1,-4-5-134,-4-2 0,5 7 0,-7-2 0,2 5-139,0 2 0,-3 0 0,6 0 0,-3 2-83,2 5 1,3-2-1,2 10-89,0 2 0,10 2 81,5 3 0,4 0 0,6-3 0,4-2-1,8-3 1,11-6 0,3 4-1,0 0 137,3 0 1,-6-5 0,8 5 0,-2 0 25,-6 1 0,6-1 0,-3 5 0,-3-3 5,-1 3 1,-4-5-1,-1 3 1,-3-1 19,-3-2 1,-9 8-1,2-6 1,-4 5-42,-3 3 1,-3-5 0,-4 0 0,-10 3-45,-10-4 1,1 1 0,-8 3 0,0-3-32,0-3 0,0-9 0,-2 2 1,7-4-205,5-3 0,2 0 1,0 0-1,3-3-377,4-4 0,6-12 0,9-13 1,2-2-1165,5-4 1745,5-4 0,10-1 0,0-1 0</inkml:trace>
  <inkml:trace contextRef="#ctx0" brushRef="#br0" timeOffset="2134">3027 153 7748,'12'10'-369,"-2"-6"837,-10 11 0,0 0 0,0 6 0,0 1-287,0 0 0,0 2 0,0 5 0,0 7-141,0 6 1,0 3-1,0 4 1,2 2-24,5-3 0,-2-2 1,10-2-1,-1-3-331,-2-5 1,5 3 0,-7-10 0,0 0-332,-1 2 0,-1-14 0,-8 5 645,0-3 0,9 1 0,3 1 0</inkml:trace>
  <inkml:trace contextRef="#ctx0" brushRef="#br0" timeOffset="2317">3049 719 8167,'0'-14'226,"0"-1"1,0 8 226,0-8 0,2 1-343,5-8 1,-2 8 0,10 1 0,2 4-144,2 4 1,3-5-1,0 3 1,-1 0-287,1-3 1,0 8-1,2-6 1,3 6-971,2 2 1289,0 0 0,2-10 0,3-2 0</inkml:trace>
  <inkml:trace contextRef="#ctx0" brushRef="#br0" timeOffset="2668">3463 741 7905,'-22'0'-1437,"7"0"2025,1 0 0,9-2 0,-2-6-351,4-6 0,10 2 0,3-3 0,2-4-177,5-8 1,-5 3 0,3-5 0,-1 5-110,-2 2 1,8-2 0,-8-3 0,2-2-65,1 2 1,-10 1 0,2-1 0,-2-2-47,2 3 0,-4 9 0,1 5 0,-6-1 131,-5 1 1,-10 8-1,2-4 114,-4 6 1,-3 12 0,3 4-1,2 8 47,2 7 0,3-3 1,-5 11-1,5-1 56,2-2 0,-4 7 1,7-5-1,2 3-123,2-3 1,3 3-1,0-10 1,0 0-140,0 3 0,10-15 0,7 4 0,7-4-228,5-5 0,8-2 0,-6-10 0,3 0-284,5 0 0,-6-10 0,4-4 585,1-6 0,4-11 0,1-3 0</inkml:trace>
  <inkml:trace contextRef="#ctx0" brushRef="#br0" timeOffset="3131">3833 414 8167,'-3'22'-14,"-4"0"0,5-8 1,-8 1 98,0 2 1,8 2-1,-5 3 123,4 0 1,3-8-1,0 1 1,0 2 19,0 2 1,0 3 0,0 0 0,0-1-90,0 1 1,0 2 0,0 3-1,0 2-133,0-2 0,0-3 0,0-2-151,0-1 1,0-6-22,0-1 1,0-11 0,0-3-93,0-12 0,3-8 0,1-1 0,4-4 56,-3-4 1,4 3 0,1-8 0,0 0 14,-1 0 0,8 5 0,-5-5 0,3 3 105,-1 4 0,-6 3 1,6 2-1,1 0 168,-3 1 0,7-1 0,-4 0 139,4 0 1,3 10-1,-1 3 260,1-1 0,-7 7-289,-1-4 1,-2 14 0,3 8-33,-8 4 1,3 3 0,-3 0 0,-2 2 97,-3 5 1,-2-2 0,3 7-1,2-3-21,2-4 1,0 4 0,-7-2 0,0-2-258,0-3 0,0-2 1,3-1-798,4 1 0,-2-2-23,9-6 1,-7-4-1,8-13-400,2-4 1236,2-5 0,3-19 0,0-3 0</inkml:trace>
  <inkml:trace contextRef="#ctx0" brushRef="#br0" timeOffset="3298">4159 197 8161,'-33'0'161,"1"0"1,3 0 215,0 0 1,-7 0 0,7 0-75,2 0-313,13 0 1,6 0 0,16 0 0,8 2-221,11 5 1,0 5 0,9 10 0,3 0-517,2 0 0,2 2 746,1 5 0,9-5 0,3 8 0</inkml:trace>
  <inkml:trace contextRef="#ctx0" brushRef="#br0" timeOffset="3698">4682 480 8161,'-10'12'-253,"-2"-3"0,-10-9 0,1 0 402,-1 0 0,0 8 1,0-1-1,-2 0 400,-5 3 1,12-5 0,-5 9 0,3 3-369,0 3 1,-3 1 0,3 1 0,2 2 26,2 5 0,10-2 0,-2 7 0,5 0-74,2 0 1,2-8 0,5 6 0,8-3-235,4 0 1,5-8 0,3-8 0,4-4-57,3-4 1,3-3-1,4-2 1,-3-2-61,-1-5 0,-3-5 1,4-10-1,-4 0-55,-2 0 1,4-9-1,-7-3 1,-2-2 98,-3-1 0,-5 8 0,-4-7 0,-8-3 53,-5-2 1,-4 5 0,-5 2-1,-8 3 124,-4 4 0,-13 3 1,-2 2-1,-2 3 176,0 4 0,0-2 1,-8 10-1,0 2 25,1 3 1,2 2 0,4 0 0,6 2-113,0 5 1,6 6 0,-1 8 0,9 1-208,10 0 1,4 0 0,3-1 0,0 4-238,0 4 1,10-3 0,4 8-1,8-2-236,7-6 1,5 6 0,10-3 585,-1-3 0,1-2 0,-1-2 0</inkml:trace>
  <inkml:trace contextRef="#ctx0" brushRef="#br0" timeOffset="4098">5139 501 8093,'-21'0'203,"-1"0"1,7 0 649,1 0-555,9 0 1,-5 3 0,10 4 4,0 8 1,0 4 0,0 3 0,0 2-96,0 5 1,0-5-1,0 8 1,0-3-125,0 0 1,3 0-1,1-8 1,4 1 29,-3 0 1,-3 0 0,0-3-379,6-4-92,-6-6 0,10-11 238,-5-5 0,-4-5 0,4-13 1,-2-1-16,2-3 1,-4-10-1,4 3 1,-5-5 12,-2-3 1,3 1-1,2-1 1,2 0 58,-2 1 1,4 7-1,1-1 1,0 1 68,-1 2 0,8 3 0,-2 9 0,2 0 88,-3 0 1,6 8-1,-6 2 1,6 2-35,1 5 0,4 3 0,1 2 0,3 0-69,-2 0 0,-3 0 0,-2 2 0,0 3-469,-1 2 1,8 8 475,0-8 0,10 0 0,-5-7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46:24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0 371 8163,'0'-13'459,"10"4"0,-8 11 0,6 5-342,-6 8 1,5 12 0,0 2-1,-2 0-103,-2 2 0,-3 1 0,0 6 0,0-1 12,0 1 1,0-6-1,0-3 1,0-5-28,0-2 0,0-1-304,0 1 141,0-10 1,0-4-1,0-16 1,0-9-3,0-9 0,7-1 1,3-9-1,2-3 39,5-2 0,-5 5 1,2-1-1,3-1 51,3-3 1,-6 7-1,1 5 1,2 5 85,2 2 1,3 0-1,-1 3 134,1 4 0,0 5-66,0 10 1,-10 10-1,-5 5 1,-2 6 102,2 8 0,-4-2 1,4 7-1,-5 0-8,-2 0 0,0-5 0,0 5 0,0-1-113,0 1 0,0-7 0,0 2 1,0-5-2,0-2 0,0-8-57,0 1 1,0-13-86,0-2 1,8-9-1,1-15 1,3-3-36,5-2 1,3-7 0,1 4-1,1-2-14,0-4 1,0 4 0,0-3 0,2 1 102,5 2 1,-7 3 0,2 9 0,-7 0 7,0 0 1,2 3 44,3 5 0,-8 4 1,-2 12 86,-2 6 0,-3 4 0,-7 12 1,0 2-3,0 3 0,-2 10 1,-3-3-1,-2 3-57,2-3 0,-5 6 0,3-9 1,2 4-167,3-1 1,2-9-1,0 2-261,0-5 0,9-10 0,6-1 0,4-4 51,3-4 1,2-5-1,3-7 1,4-8 14,3-4 0,-7-10 309,2 0 0,5-10 0,0 5 0</inkml:trace>
  <inkml:trace contextRef="#ctx0" brushRef="#br0" timeOffset="351">1089 349 8224,'-22'9'243,"8"1"0,2 7 1,0 0-124,-1 7 0,6-2 0,-5 7 0,2-2-26,6 2 0,1-5 0,3 7 0,0-2-74,0 0 0,7 0 0,3-7 1,2 0-87,5 0 0,5-10 0,4-3 0,4-1-8,-4-1 0,1 0 0,-1-9 0,3-5-24,-2-8 0,-3-4 1,-4-3-1,-3 0 56,-3 0 1,-7-7-1,5 0 1,-2 0 23,-5-2 1,-3 7-1,-4-5 1,-5 2 17,-8-2 1,-4 5 0,-3-8 0,0 3 20,0 0 1,-2 0 0,-2 10 0,-3 2 34,2 2 0,3 11 1,2-4-102,0 6 0,10 4 0,2 6 0,3 6-184,0 5 0,0 3 1,7 2-1,2 3-112,5 2 1,5 7-1,10-7 1,0 0 340,0 3 0,9-8 0,3 7 0</inkml:trace>
  <inkml:trace contextRef="#ctx0" brushRef="#br0" timeOffset="1068">1829 501 8164,'15'-22'0,"-3"1"-5,-2-1 0,-1 0 0,-4 0 49,2 1 1,1-1-1,-8 0 1,-3 0 92,-4 0 1,5 8 0,-8 2 0,0 0-107,-4 0 0,-6 7 1,-1-3-1,-1 6-55,0 2 0,0 0 0,1 2 0,-4 6 14,-4 6 1,5 13 0,-5 4 0,5 1 53,2-1 0,3 8 1,2-3-1,5 5 69,2 3 1,-5-8 0,8-2 0,2-2 2,3-6 0,4 6 0,3-3 0,5-5-95,2-7 1,3-5 0,6-7-1,1 2-42,0-2 0,7-5 0,0-7 0,0-10-55,2-10 0,-6 0 0,6-6 0,-2-1-186,0 0 0,0-3 1,-7-6-1,-3-1-10,-4 1 0,-3-1 0,-7 1 0,2-1 113,-2 1 1,-3-1 0,-4 3 0,-3 5 71,-2 7 0,-10 0 1,5 4-1,-3 6 302,1 0 1,6 9 25,-6 3 0,7 4 0,-5 6-69,2 4 0,3 5 1,7 10-1,0 2-47,0 5 1,0 3-1,0 6 1,0-1-55,0 1 1,2 3 0,3 3 0,5 0-50,2-1 1,-5-2 0,5-2 0,0-3-17,0 3 1,0-8 0,5-2 0,-2-4-27,2-4 0,2-1 0,3-3 18,0-3 0,-1-9 0,1 2 0,0-4-21,0-3 1,-1-10-1,1-4 17,0-6 0,0-2 0,-3 1 0,-2-4 0,-2-4 1,-8 5-1,5-7 1,-2 2 4,-5 0 1,4-3 0,-2 6-1,-2-3 5,-2 2 1,-3 3 0,0 2-1,0 0 27,0 0 0,-3 3 0,-2 2 1,-4 5 61,-3 2 0,4 3 1,-4 9 3,3 6 0,-8 4 0,5 12 0,-3 5 49,1 7 0,6 6 0,-4 1 0,3 1-39,4-1 0,2 1 0,3-1 0,0-2-316,0-4 1,12 1 0,10-9 0,14-4-1304,13-8 1512,6-8 0,30-18 0,5-4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46:19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0 409 8395,'34'0'730,"-10"0"-875,-9 0 0,-10 2 0,2 6 171,-5 6 1,-2 6 0,0 1 0,0 1-26,0 0 0,3 7 0,1 2 0,4 3-10,-3 5 1,-3 2 0,0 3 0,3-1-33,3 1 1,-1-3 0,-7-2 0,0-6-125,0-1 1,0-3 0,0-7-364,0-1 1,0-6 32,0 0 1,0-13 494,0-2 0,0-10 0,0-12 0,0-9 0,0-3 0</inkml:trace>
  <inkml:trace contextRef="#ctx0" brushRef="#br0" timeOffset="233">0 344 8203,'12'14'-424,"-5"1"780,-4-10 0,-3 2 1,0-14-232,0-8 1,10-2-1,4 0 1,5 3-57,3-3 0,2-3 0,3-1 0,4-1-120,3 0 1,0 7 0,5 1 0,-3-1-244,3 3 1,-5-5 0,2 10-1,0 2 7,-2 3 0,0 2 0,-7 0 0,2 0-184,-3 0 0,-9 0 471,-2 0 0,-1 10 0,8 2 0</inkml:trace>
  <inkml:trace contextRef="#ctx0" brushRef="#br0" timeOffset="483">174 692 8203,'22'0'-290,"-7"0"265,-1 0 1,-7-7-1,6-3 144,-4-2 1,6 5 0,-6-5 0,3 0-237,5-1 0,3-1 0,2-5-75,-1 4 1,-6 3 0,-1 7-327,3-2 1,3 0 517,1 7 0,1 0 0,0 0 0</inkml:trace>
  <inkml:trace contextRef="#ctx0" brushRef="#br0" timeOffset="700">218 975 8203,'0'22'-10,"0"0"1,0-1 133,0 1 0,0-7-328,0-1 241,0-9 0,2 5 0,6-13 12,6-4 1,5-3 0,3-6 0,0 1-167,0-2 0,0 5 1,2 0-1,2 0-209,3 0 0,3 4 1,-6-4-1,6 0 326,2 0 0,2 7 0,8-4 0</inkml:trace>
  <inkml:trace contextRef="#ctx0" brushRef="#br0" timeOffset="1086">980 583 8195,'-2'-22'-157,"-6"1"1,4 9 0,-11 4 0,-2 6 246,-2 2 0,-3 0 1,0 0-1,0 0-31,1 0 1,-1 0 0,0 2 0,0 6-38,1 6 1,-1-2 0,0 3 0,3 2-3,4 2 0,-2-5 0,10 1-90,2 2 1,5 2 37,7 3 0,5-10 1,13-2-1,1-3 21,3 0 0,8 1 0,-6-8 0,3 0 8,5 0 0,-6 0 0,4 2 0,-1 3 14,-2 2 1,5 0 0,-10-4 0,-3 2 61,-2 2 0,-4 3 1,-3-6-1,-5 6 16,-2 2 1,-3 3 0,-10 6 0,-4 1-26,-7 0 0,-13 0 0,-2-3 0,0-2-98,-3-2 1,6-3-1,-8 2 1,3-6-301,4-6 0,3-2 1,4-2-296,6-6 1,4-11 628,10-10 0,0-20 0,0 3 0</inkml:trace>
  <inkml:trace contextRef="#ctx0" brushRef="#br0" timeOffset="1318">1220 82 8195,'19'22'-16,"-5"0"87,-6 0 0,-8-3 0,-5 0 0,-2 1 33,2 4 1,0 3 0,0-6 0,-2 3-33,2 6 0,3 3 0,2 11 0,0 0-9,0-1 0,0 8 1,0 2-1,2 0-186,5 1 1,-4 4 0,6-10 0,1-4-179,5-6 1,-3-4 0,2 0 0,1-10-16,-3-7 1,7-10 0,-4 6-39,4-4 0,-7-11 354,-5-13 0,5-14 0,1-5 0</inkml:trace>
  <inkml:trace contextRef="#ctx0" brushRef="#br0" timeOffset="1620">1350 823 7785,'0'-22'-767,"-2"3"1,-3 2 1121,-2 2 0,-8 8 226,8-8 1,0 8-439,7-7 0,2-1 28,5-7 1,3 8 0,7 2-121,-2 2 1,-1-5 0,5 6 0,-2-1-78,-2 0 0,-1-4 0,8 4-54,0-2 1,-8 7 0,1-2 11,2 5 1,2 2 125,3 0 1,-7 12 0,-3 7 3,-3 8 1,1 4 0,-5-4 0,2 4-15,-2 3 0,0-5 0,0 5 0,2 0-162,-2 0 0,4-8 0,-1 3-241,-4-4 0,6-4 0,0-1-40,2-6 1,2-6 0,6-18-367,-6-12 761,6 0 0,-8-19 0,10 7 0</inkml:trace>
  <inkml:trace contextRef="#ctx0" brushRef="#br0" timeOffset="1753">1655 235 8195,'-22'0'-137,"1"0"1,-1 0-1,-2 0 202,-5 0 1,4 0 873,-4 0-1384,15 0 1,14 0 444,14 0 0,15 0 0,5 0 0</inkml:trace>
  <inkml:trace contextRef="#ctx0" brushRef="#br0" timeOffset="2702">1982 627 8099,'12'-22'-316,"-5"0"0,-4 8 1322,-3-1-528,0 10-281,0-4 0,0 11-198,0 5 1,7 5 0,0 10-1,0 0 9,3 0 1,-8-1 0,6 4 0,-6 1-71,-2 3 0,3 0 0,1-7 0,4 0 7,-4 0 1,-1-1 0,-3 1-125,0 0-162,0 0 228,0-10 1,2-15 0,3-16 0,2-10-17,-2-5 1,5 0 0,0-4 0,-1 1 65,1-1 1,4-1-1,-4 3 1,2 4 71,5 1 0,-5 7 0,0-6 0,0 6 31,1 3 1,-6 6-1,7 3 67,3 2 1,-5 3 0,0 9-14,-2 6 1,5 4 0,-8 10-1,0-1 16,3 1 0,-8 2 0,6 3 0,-6 2-44,-2-2 0,0 4 0,0-2 0,0-2-17,0-3 1,0-10 0,0 1-62,0 2 0,0-5-39,0 2 0,7-11 1,0-3-18,-2-12 1,5-10 0,0-5 0,2-2-13,5 3 1,0-6-1,0 1 1,-3-1 20,3 1 1,0 2-1,0 7 45,-3 0 1,-1 1 12,1-1 1,3 12 0,-10 10 0,-2 12 20,-2 8 0,-3 4 0,2 2 0,3 3-6,2-2 0,0 7 0,-7 0 0,3 0-122,4-5 1,-5 2 0,8-2 0,0 0-114,4 3 1,-2-15-1,3 2 1,2-5 25,2-1 1,5-9 0,3 4 0,2-6 194,-2-2 0,7-19 0,-1-6 0</inkml:trace>
  <inkml:trace contextRef="#ctx0" brushRef="#br0" timeOffset="3353">3005 670 7383,'20'-22'0,"-3"1"-223,-3-1 1,-9 7 0,2 1 0,-4-3 575,-3-2 1,0 4-1,-3 1-215,-4-3 1,-5 0 0,-10 0 84,0 2 0,8 10 0,-1-2-150,-2 5 1,-2 2-1,0 2 1,2 5-31,2 8 1,3-1-1,-5 6 1,5 4-61,2 0 1,-4 8-1,4-3 1,0 0 3,1 2 0,2-7 1,7 5-1,0-4-1,0-4 0,0 1 1,0 0-1,2 0 6,5-1 0,5-6 1,10-3-1,0-2-41,0-5 0,-1-3 0,1-2 0,2 0-19,5 0 0,-4-7 0,4-3 0,-5-2 26,-2-5 1,-3-2-1,-2-3 1,-5 0 9,-2 0 0,-1 1 1,-4-1 9,2 0 0,1 0 0,-8 0-5,0 1 0,0 6-54,0 1 60,0 9 1,0-2-1,0 14 25,0 7 1,0 6 0,0 1 0,2-1 53,5-6 1,-2 6-1,10-6-13,2 6 1,-5-8 0,0-3 0,0-1-33,0-1 1,3 0 0,6-7 0,1-2-20,0-6 0,0-4 0,-1-9 0,1-4-48,0-4 1,0 3 0,0-11-1,-1-1-22,1-3 0,-3-3 1,-2 1-1,-4-1 26,-4 0 1,-2 3-1,-7 3 1,0 1 12,0-1 0,-2-1 1,-5 3-1,-8 4 60,-4 1 1,4 14 0,1-3 0,-3 6 111,-2 2 1,4 7-1,1 0 9,-3 10 0,5 0 0,-1 9 0,4 6-17,4 6 1,2 1-1,1 9 1,-3 3-65,-2 2 1,0 10-1,7 0 1,0-1-61,0 4 0,2-1 1,3 5-1,5-7-158,2-5 1,-5-5 0,8-2 0,1-6-89,4-1 0,-6-3 1,1-10-1,2-4-131,2-8 0,-4-5 1,-1-2 175,3 0 0,0-9 0,-2-6 198,-8-4 0,5-3 0,0 0 0</inkml:trace>
  <inkml:trace contextRef="#ctx0" brushRef="#br0" timeOffset="3502">3550 648 8099,'-15'-9'-606,"1"-6"0,-1 6 0,-4-1 1731,4 0-76,-4 8-865,16-8 0,-4 10 1,14 0-154,8 0 1,4 7-1,3 1 1,2-3-86,5-3 1,-4-2-1,6 0 1,-2 0-303,0 0 0,3 0 0,-6 0 356,3 0 0,10 0 0,-5 0 0</inkml:trace>
  <inkml:trace contextRef="#ctx0" brushRef="#br0" timeOffset="3819">3963 714 8044,'10'12'-16,"-7"0"429,4-5-200,-5-4 0,1 4 0,1-14-133,4-8 1,6-4 0,-6-3 0,-1 0-145,2 0 0,-4 1 0,7-1 1,-2 0-81,-5 0 0,0 1 0,0-1 0,2 0-115,-2 0 1,-3 1-1,-4-1 108,-6 0 1,4 10 0,-11 5 0,-2 4 177,-2 3 0,-5 5 0,-3 7 0,-2 10 205,2 2 1,3 10-1,5 2 1,2 5 55,2 3 0,10-1 0,-2-1 0,5-4-144,2-1 0,2-1 0,5 5 0,10-5-324,10-7 0,9-14 0,15-8 0,10-4-505,9-3 685,-2 0 0,16-20 0,-6-4 0</inkml:trace>
  <inkml:trace contextRef="#ctx0" brushRef="#br0" timeOffset="4319">4965 496 8257,'-22'0'762,"8"0"-75,-1 0-528,10 0 0,-4-2 0,11-6-33,5-6 1,6 2-1,8 0 1,4 0-278,4-1 1,-3 6 0,8-5 0,0 0-236,0 0 0,-5 7 1,5-2-1,0 4-493,-1 3 1,-3 0 878,6 0 0,-10 0 0,6 0 0</inkml:trace>
  <inkml:trace contextRef="#ctx0" brushRef="#br0" timeOffset="4519">5226 888 8169,'-21'0'-2,"-1"0"1,0 0 790,0 0-528,10 0 1,15-2 0,16-6-1,8-4-142,-1 0 0,8-7 1,2 7-1,6-3-524,1 1 0,1 6 1,-1-4 404,1 3 0,-1-8 0,1 5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46:17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44 501 8323,'10'-7'270,"-10"0"1,-2 0-1,-11 4 14,4-4 0,-1 5-171,3-6 46,4 6 0,-6 4-81,9 6 1,0 4 0,0 9 0,0 1-57,0 0 1,2 7 0,3 2 0,2 3-51,-2 5 0,-3 2 0,1 5 0,2 0-36,2-2 0,0 4 1,-4-14-1,2 0 31,2-5 0,0-5 0,-7-2 18,0 0 1,2-10 10,6-5 0,-6-7 0,5-7 0,-4-8-7,-3-4 1,0-10 0,0-3 0,0 1-55,0-1 1,2-6-1,3 1 1,2-4 10,-2-2 0,-2-1 1,-3 1-1,0 1 20,0 6 1,0-5-1,2 7 1,3-2 28,2 0 0,0 9 0,-4-2 50,4 5 1,-2 2 18,9 0 0,-9 13-9,2 9 1,3 2 0,-3 12 0,-2 3-1,-2 3 0,4 2 0,0-1 1,0 3-31,3 6 0,-7-6 0,6 7 1,-1-2-23,-1 0 1,7 0-1,-4-7 1,0 0-9,-1 0 0,6-1 1,-5 1-35,2 0 1,2-3 0,8-4 19,0-8 1,-8-5 0,1-2 0,2-2-2,2-5 0,-4-5 0,-1-12 0,3-3-16,2-2 1,3-7-1,-3 4 1,-2-2 9,-2-4 0,-1 4 0,8-3 0,-2-1 10,-6-3 0,5 4 1,-6 3-1,-1 3 14,-5 4 1,3-4 0,-1 4 29,3 8 39,-7-3 0,5 22 35,-10 0 0,0 17 1,0 14-1,0 3 30,0 5 0,-7 2 0,-1 5 0,1 3 14,-3 1 0,8 4 1,-5-6-1,2 5-87,-2 3 1,4 0 0,-4 4-1,2-4-88,-2-3 0,4-2 0,-4-5 0,5 0-203,2-3 0,0-4-298,0-17 1,2-10 174,5-5 0,3-14 1,7-8-1,-2-7-128,2-7 0,2-4 1,3-11-1,-1 0 483,1 1 0,10-10 0,2-3 0</inkml:trace>
  <inkml:trace contextRef="#ctx0" brushRef="#br0" timeOffset="600">1286 371 8246,'12'9'-69,"0"-6"246,-5 4 0,-5-7 162,6-7 0,-6-5-35,-2-10 1,0 7-170,0 1 0,2 9-92,6-2 0,-6 14 0,5 8 1,-4 6-86,-3 8 1,0 5 0,0 10 0,-3-1-7,-4 1 0,5 7 0,-6 2 1,4 0-16,-4 0 1,6-2 0,-5-7 0,4-3-2,3-5 0,-7-4 0,0-11-223,2 1 198,3-10 1,2-4 0,2-16 51,5-6 1,-4-8 0,6-5 0,1-4-19,4-3 1,-1-5 0,-1-9-1,0-5 15,0-3 0,0 5 0,5-4 1,-3-1 24,3 0 0,-5-2 0,3-5 0,-1 5 79,-1 7 0,6 1 0,-7 4 0,3 5 100,-1-1 1,-2 18 0,5 5-90,-2 7 0,-8 5 0,7 9 50,3 5 1,-5 8-1,1 14 1,-1 7-59,0 5 1,0 3-1,5 2 1,-3 2-26,3 3 1,-5 9 0,3-2 0,2 5-48,2 3 1,-4-1 0,-1 0-1,3 3-84,2 5 0,-4-13 1,-3 3-1,-2-10-56,-5-12 0,4 1 1,1-16-1,0-4-568,-1-5 300,-1-12 0,-1 2 1,0-14 14,-2-8 0,-3-4 0,-2-3 398,0 0 0,-9-19 0,-3-5 0</inkml:trace>
  <inkml:trace contextRef="#ctx0" brushRef="#br0" timeOffset="815">1503 763 8217,'-22'9'-24,"-2"-6"0,0 6 0,0-1-128,5-1 0,2 3 608,-5-3 1,12-2-219,10 9 1,10-9 0,14 2 0,5-4-143,7-3 0,5-3 0,3-1 0,2-4-191,5 3 1,-5-4 0,5-1 0,-3 0-355,3 1 0,-5-1 0,5 3 0,-5-5-97,-3 0 1,1-8 0,-1 6 545,1-6 0,9-1 0,3-1 0</inkml:trace>
  <inkml:trace contextRef="#ctx0" brushRef="#br0" timeOffset="1048">2265 305 8217,'-9'-12'-117,"4"3"1,-10 9 491,-2 0 1,-2 0-194,-3 0 0,3 9 0,4 6 0,6 4-31,-1 3 0,8 2 1,-6 5-1,6 7-66,2 6 0,0 1 0,0 3 0,0 3-96,0 1 0,7 11 1,3-6-1,2 4-199,5-1 1,2-3-1,3 3 1,-3-7-193,-4-5 1,4-12 0,-4-5-1,4-5-8,3-2 1,-7-10 0,-1-7-1,1-10 410,-3-9 0,7-25 0,-7-7 0</inkml:trace>
  <inkml:trace contextRef="#ctx0" brushRef="#br0" timeOffset="1365">2135 284 8217,'-15'0'142,"1"0"1,-3 0 240,-3 0 0,-1 0 0,-1 0-227,0 0 1,8 0 0,2-3 5,2-4 0,5-3 0,10-7 0,5 3-146,2-3 1,9 5 0,11 0-1,2 0-113,4-1 1,6 1 0,4-2 0,3 7-39,-2 4 1,4 3 0,0 0 0,0 0 104,1 0 0,-4 0 1,-4 3-1,3 4 2,1 7 0,-8 8 0,-13 5 0,-5 2 11,-2-3 1,-10 8 0,-5 3 0,-9 4 44,-13 2 1,-9 3 0,-22 3-1,-5 4-12,-7 3 1,2-15 0,1 0 0,1-7-227,6-8 1,5-4 0,6-7 209,8-8 0,24-24 0,8-7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4:42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85 763 8272,'-21'7'236,"-1"0"1,2 1 0,6 1-25,7 6 1,9-6-1,10 1 1,10-3-71,2 1 0,10-1 0,2-7 0,6 0-72,1 0 1,1 0-1,-1 0 1,1 0-186,-1 0 1,8 0 0,2 0 0,1 0-699,-1 0 0,7 0 813,-2 0 0,15-10 0,4-2 0</inkml:trace>
  <inkml:trace contextRef="#ctx0" brushRef="#br0" timeOffset="933">1261 872 7476,'-2'-20'-1034,"-3"3"1528,-2 3 0,-3 9 1,5-5-217,-2 1 0,-7 4 175,6-10-314,-9 10 0,15-2 0,-5 17-46,4 12 0,6 2 0,1 12 0,6 5-7,2 8 0,0 6 0,5 11 0,-5 1-109,-2 6 1,7 4 0,-5 10 0,3-2-72,-1-5 0,-9-5 1,5-10-1,-3-4-355,0-10 1,8-10 112,-8-19 1,3-10 0,-6-7 75,4-10 0,-1-10 1,-7-11-1,0-6 78,0-2 1,-7-2 0,-1-8 0,1 1 181,-2-1 0,-4 1 0,-8-11 0,-1-1 0</inkml:trace>
  <inkml:trace contextRef="#ctx0" brushRef="#br0" timeOffset="1266">1196 1046 8267,'0'-22'-29,"0"0"1,0 1-1,0-1-69,0 0 0,-2 0 0,-3 0 276,-3 1 1,1-1 0,5 3 93,-5 4 0,4-4-175,-4 4 0,7 5 0,5 1-42,2-1 0,10 8 0,-3-6 0,6 6-29,2 2 1,-1 0 0,1 0 0,0 0-2,0 0 1,7 0-1,2 0 1,1 0-51,-1 0 0,-2 2 0,-7 6 0,0 4 67,-1 0 1,-1 7-1,-3-4 1,-5 4 27,-3 3 1,-1 7 0,-8 2 0,0 1 15,0-1 0,-3 1 1,-4-6-1,-7 6-38,-6 2 1,-2-5 0,-2 5 0,-2-3-108,-3-4 1,-8-3 0,6-5 0,-1-2-235,1-2 1,2-11 0,7 4 0,0-6-75,1-2 1,8-2 0,6-6 0,5-8 11,2-11 0,2 3 1,5-8-1,10 3 355,10 0 0,-3-9 0,17 4 0,-7-10 0</inkml:trace>
  <inkml:trace contextRef="#ctx0" brushRef="#br0" timeOffset="1650">1828 654 8267,'0'-15'-555,"0"1"1,-3 11 983,-4 3 1,-3 10 0,-7 12 0,3 0-184,-3-1 1,0 8 0,0 3 0,5-1-129,2 1 1,-4 4-1,4-4 1,0-1-38,1 0 1,1 6-1,8-8 1,0-3-127,0-1 0,10-4 0,2 1 0,3-2 43,-1-6 0,1-4 0,6-10 0,4 0-64,4 0 0,-5-3 0,5-4 0,-5-7-23,-2-6 0,-3-2 0,-2 1 0,-2-4 40,2-4 0,-8 5 0,1-5 1,-3 5 28,0 2 0,1-7 0,-8 0 0,-3 3-12,-4 1 0,-5 4 0,-10-1 0,0 0-8,1 0 0,-1 8 1,0 2-1,-2-1 34,-5 1 0,5 8 1,-5-6-1,4 3-127,4-1 0,6 1-268,1 7 1,9 3 26,-3 4 0,16-2 0,6 7 0,6 0-591,1 0 965,1-7 0,10 24 0,2-5 0</inkml:trace>
  <inkml:trace contextRef="#ctx0" brushRef="#br0" timeOffset="1916">2219 697 8267,'-2'-12'-217,"-5"5"-42,-8 5 0,-4 2 565,-3 0 0,0 0-72,1 0 1,9 9 0,4 6 0,6 4-51,2 3 1,0 0-1,0 2 1,0 3-111,0 2 0,2 7 1,3-5-1,5 1-107,2-1 1,0 1 0,5-6 0,-5 3-257,-2-2 1,7-3 0,-3-4-37,5-6 0,-4 3 1,-3-12-119,-2-8 1,4-9 0,-6-14 442,-4-3 0,8-20 0,1 3 0</inkml:trace>
  <inkml:trace contextRef="#ctx0" brushRef="#br0" timeOffset="2115">2132 371 8059,'-21'0'0,"-1"0"-391,0 0 1,8 0-1,-1 0 1,-2 2 822,-2 5 0,7-2-310,4 10 0,6-8 0,4 8 1,6 2-234,6 2 1,1 3-1,4-3 1,5 0-184,0 3 0,8-10 0,-1 15 0,1-1 294,-1-1 0,8-1 0,-5-2 0</inkml:trace>
  <inkml:trace contextRef="#ctx0" brushRef="#br0" timeOffset="2599">2503 697 8110,'0'-14'532,"0"-1"-253,0 11 0,0-4-153,0 16 0,0 4 1,0 9-1,2 1-103,5 0 1,-4 0-1,4 0 1,-2 2-25,2 5 0,-5-5 0,6 7 1,-6-2-44,-2 0 1,7 8-1,1-8 1,-4-3-3,-1-1 1,-3-4-1,0 1-134,0 0 1,0-12 24,0-10 0,7-10 0,0-12 1,-2-2 74,-2-5 0,-1-5 0,3-9 1,5-1 44,2 0 0,-5 8 0,7 0 0,3 0 37,3 2 1,2-5 0,-1 10-1,1 2 52,0 3 0,0 2 0,-1 3 1,1 2-9,0 3 0,0 9 0,-3 0 0,-2 7 52,-2 6 1,-3 8 0,5 1 0,-5 10-24,-3 9 1,6-2 0,-8 2 0,-2 3-38,-3 2 1,6 0-1,-1-2 1,-2-3-297,-3 3 1,5-7 0,3-3-35,2-5 1,3-10 0,7-2-1,-3-4-13,-5-11 1,6-6-1,-6-16 1,6-4 304,1-7 0,-6-5 0,-3-3 0,0 3 0,0 5 0,-7-5 0,2 5 0,-4-6 0,-3-1 0,0-1 0,-10-9 0,-2-3 0</inkml:trace>
  <inkml:trace contextRef="#ctx0" brushRef="#br0" timeOffset="2766">3199 393 8232,'-14'-29'0,"2"-3"-856,2-2 1,0 8 1073,3-3 0,-5 16 0,-7 13 90,4 13 1,3 6 0,7 3 0,-2 2-74,2 5 1,3 5-1,2 9 1,0 1-91,0-1 1,0 1 0,0 0 0,2 2-81,5 4 1,-2-4 0,10 5 0,2-5-252,2-2 0,3-1 1,0-2-1,-1-2-179,1-3 1,0-11-1,-3-1 1,-2-7-236,-2 0 0,-1-8 600,8-1 0,-10-25 0,-2-8 0</inkml:trace>
  <inkml:trace contextRef="#ctx0" brushRef="#br0" timeOffset="2949">3112 741 7107,'-9'0'667,"6"-2"-528,8-6 0,19 3 0,-2-9 0,5-3-211,4-2 0,3-3 1,10 0-1,-1 0-834,1 1 906,-1-1 0,10 0 0,3 0 0</inkml:trace>
  <inkml:trace contextRef="#ctx0" brushRef="#br0" timeOffset="3466">3940 610 8291,'-22'0'230,"8"10"1,1 5 0,1 1-331,0-1 0,7 4 1,-2-4-1,5 7 19,2 7 0,0-5 1,0 5-1,2-2-40,5 2 0,5-5 1,10 5-1,0-5-120,0-2 1,7-3 0,2-4 0,3-6-129,5 1 1,2-10 368,3 0 0,-1-10 0,1-11 0</inkml:trace>
  <inkml:trace contextRef="#ctx0" brushRef="#br0" timeOffset="3833">4506 414 8130,'-22'0'-11,"0"3"1,1 2 132,-1 2 1,0 10 0,0-3 0,-2 6-26,-5 1 1,5 1 0,-5 2 0,5 3-76,2 2 1,0 7-1,3-7 1,2-2 6,2-3 1,10-2 0,-2 0 0,5 0-95,2-1 0,0-6 0,2-3 0,5-2-11,8-6 0,4 1 1,3 0-1,0 2 107,0-2 0,2-2 0,3-3 0,2 2 30,-3 5 0,-2-4 1,-2 4-1,2-5 28,5-2 1,-4 0-1,4 0 25,-5 0 0,-2 8 0,-3 1 68,-5 3 0,-1-4 0,-9 6-92,4 3 0,-11 3 0,-11-1 1,-6-2-63,-1-3 1,-4-2 0,-1 5 0,-6-5-213,-2-2 0,8-3 0,-3-7 0,5 0-313,2 0 1,2-2 0,6-5 0,7-8-361,4-4 0,3-10 857,0 0 0,0-10 0,0 5 0</inkml:trace>
  <inkml:trace contextRef="#ctx0" brushRef="#br0" timeOffset="4783">3983 915 6904,'-14'12'557,"-1"-4"-371,10-6 0,-7-2-73,5 0 160,5 0-207,-8 0 1,12 0 0,6 0-21,6 0 0,-2-7 1,3-3 9,2-2 1,2 5 0,3-8-35,0-2 1,-3 5 0,-2-2 0,-2-1 18,1 3 1,-3-5 0,-1 7 0,0-2 47,0-5 1,-5 5 0,5-2-5,-2-3 1,0-3 0,-6-1 21,4-1 1,-1 7 0,-7 1-30,0-3 1,-7 5 0,-3 0 0,0 0 1,1 0 0,-8 4 0,2-4-53,-4 2 1,-3 1-1,0 4 4,0-2 1,1-1-1,-1 8-51,0 0 1,8 8-1,-1 1 19,-2 3 1,-2 3-1,-1 7 1,4 0 49,1-1 0,8 1 0,-5 2 0,2 3 67,5 2 1,-5 7 0,3-7-1,2 0-41,3 3 0,2-1 0,2 6 0,6-8-72,6-5 0,5-2 1,6-1-1,1-1-114,3-6 1,10 3 0,-3-10-1,5-2-294,3-2 0,0-3 1,-1-3-1,-2-4-935,-4-8 1340,4-4 0,-7-3 0,9 1 0</inkml:trace>
  <inkml:trace contextRef="#ctx0" brushRef="#br0" timeOffset="5416">4462 88 8347,'-21'-3'-1248,"-1"-4"1766,0 5 0,10-6-289,5 16 0,7 11 0,7 12 0,8 3-63,4 5 0,5 5 1,3 4-1,2 5-140,-3 3 1,1 2-1,0 7 1,2 1-88,-3-1 0,-2-2 0,-2-3 0,0-4-111,0-3 1,-8-2-1,-2-7 1,-2-3-457,-5-5 0,-3-5 31,-2-9 0,0-12 597,0-10 0,0-10 0,-9-21 0,-3-3 0</inkml:trace>
  <inkml:trace contextRef="#ctx0" brushRef="#br0" timeOffset="5749">4658 719 7991,'13'-9'-607,"-1"6"1,-5-4 547,7 4 0,6-4 0,-1-3 164,-4-2 1,4 5-1,-4-5 1,4 0 26,3 0 0,-1 5 0,1-6 0,0 1-11,0 0 0,-8 0 1,1-5-12,2 3 0,0 6 1,0-4 123,-3 3 166,-9-8-238,5 14 1,-10 3-1,0 15 1,0 4-38,0 3 1,0 2 0,0 3-1,0 2-56,0-3 1,0 6 0,0-3 0,0 0-87,0 2 1,2-6 0,3 4-1,2-5-320,-2-2 0,-3-8 0,1-2-46,4-2 1,-2-5-1,7-12 60,-2-8 1,-3-7 0,-7-7-1,0-7 323,0-5 0,10-3 0,-8-9 0,8-3 0</inkml:trace>
  <inkml:trace contextRef="#ctx0" brushRef="#br0" timeOffset="5899">4898 66 8228,'-22'2'0,"0"3"144,1 2 1,6 3 0,1-5-148,-3 2 1,7 10 0,3-2-189,4 4 0,6 3 0,4 0 0,8-1-11,4 1 0,10 7 0,2 3 0,3-1 202,5 1 0,12 6 0,4-4 0</inkml:trace>
  <inkml:trace contextRef="#ctx0" brushRef="#br0" timeOffset="7515">5268 589 8228,'-9'-13'-251,"-4"1"460,-8 5 0,6 5-9,1-6 1,6 6 0,-4 0 219,3-6-228,1 6 0,11 2 0,2 14-196,2 6 1,7 2 0,-4-1 0,0 1-21,-1 0 0,1 0 0,-5-1 0,5 1-37,2 0 0,-5 0 1,5 0-10,-2-1 1,-3-6-1,-5-3-155,6-2 1,-6-6 71,5-11 0,-2-5 1,0-12-1,2-3-23,-2-2 1,0-9 0,0 4-1,2-3 69,-2 1 0,5 7 1,-1-5-1,3 3 129,5 4 1,-5 3 0,0 2-1,1 0 62,-1 1 1,-5 8-1,7 6 93,3 5 1,-5 2 0,1 2 4,-4 5 1,1 6 0,-5 8 0,2 4-77,-2 4 1,-3-5-1,-2 7 1,0-2-2,0 0 1,0 0-1,0-4-97,0 4 0,0-5 0,0 5-63,0-5 0,0-10-117,0 1 1,0-13 90,0-2 1,3-12 0,2-14 0,4-3-66,3 2 1,-4-4 0,4-1 0,0 1 106,0-1 1,-5 3 0,8 7 0,-1 1 57,-2-1 0,8 0 0,-6 3 29,5 4 0,-4-2 0,0 10 118,1 2 0,-6 12 0,0 8 1,-3 4-39,0 3 0,8 2 0,-8 3 0,0 4-74,3 3 0,-5-5 0,7 5 0,-2-2-163,-5-6 0,4 6 1,1-3-1,2-3-333,5-1 0,2-4 1,3-1-104,0-6 1,2 3 0,5-10 544,7-2 0,-11-10 0,-4-4 0,-1-3 0,-1-5 0,3-3 0,-3-1-92,-4-1 1,2 0-1,-10 0 1,-2 0 139,-3 1 0,1-1 0,1-2 0,4-3 226,-4-2 1,-1 0 0,-3 7 0,0 0 7,0 1 1,-3-1 0,-4 0-35,-7 0 1,2 3 0,0 2 0,-1 5 68,1 2 0,-2-4-231,-8 6 1,0 4-1,0 11-85,1 7 1,6 6 0,3 2 0,2 2-21,6 5 0,-6-5 0,3 7 1,2-2 14,2 1 1,3 6 0,0-7-1,0-3-3,0-1 1,3-4-1,2 1 1,4 0-31,3 0 0,3-3 0,7-2-16,-1-2 1,1-11 0,0 4 0,0-8-53,0-8 1,-8 4-1,1-13 1,2-5-44,2-5 1,3-9-1,-3 4 1,-2-1-33,-3-6 0,-6 5 1,4 0-1,-2 3 50,-6 4 0,-1 3 1,-3 2-83,0 0 266,0 10 1,0 5-1,0 14 1,0 8 15,0 4 0,0 5 0,0 3 0,0 2 23,0-2 1,0-1 0,0 1 0,0 2-17,0-3 0,2-1 1,3-4-1,5-1-42,2-6 0,2 6 1,8-8-33,0 0 0,0-2 1,-1-13-12,1-4 1,5-8-1,-3-11 1,-5-3-6,1 2 1,-8-7 0,2-2 0,1-5-13,-3-3 1,0 8 0,-7 0 0,2-3 4,-2-2 0,-3-3 0,-2 1 0,0-1 5,0 1 0,-9 1 1,-3 4-1,-3 4 7,1 2 0,2 11 0,-5 9 109,2 2 0,1 3-43,-8 7 1,10 9 0,4 6-1,6 4-16,2 3 1,0 9-1,0 6 1,0 4 44,0 2 0,0 3 0,2 3 0,3 2-44,3-3 0,8-2 1,-3-3-1,1 1-47,1 0 1,-1-1 0,5-2 0,-2-2-5,-2-3 0,-1-9 1,6 2-1,-3-7-27,-3-8 0,-7-4-147,8-10 1,-8 0 96,8 0 0,-10-10 0,2-4 0,-2-6 31,2-1 0,-5-1 0,6 0 0,-3 0-2,2 0 1,-5 1 0,8-1 0,-3 0 40,0 0 1,1 1 0,-6 1-1,3 3 35,2 3 0,3 2 0,-5-5 0,2 2 75,-2-2 0,0 8 296,2 1-277,-5 6 0,15 4 0,-10 6 0,-2 6 67,-2 5 1,4 10 0,0 3 0,1-1-90,1 1 0,-4 4 1,7-7-1,-2 0-97,-5 3 0,4-8 0,-1 5 0,-1-5-225,3-2 1,-8 0 0,8-3-128,-1-4 0,-4 1 0,7-11-50,-2-7 0,4-8 1,-6-14-1,-1-5 407,3-7 0,-8-5 0,5-3 0,-2-2 0,2-5 0,-4-4 0,7-11 0</inkml:trace>
  <inkml:trace contextRef="#ctx0" brushRef="#br0" timeOffset="7666">7054 197 8228,'-22'-22'-108,"0"2"0,1 6 0,-1 4 269,0 1 1,7 6 0,1-4 0,-3 4 209,-2 3 0,4 0-352,1 0 0,9 3 0,-2 4 0,4 8-185,3 4 1,3 5-1,4 3 1,7 4-204,6 3 0,1 0 0,4 5 0,1-5 1,3-3 0,10 8 0,-5-3 368,0 5 0,17 3 0,-5-1 0</inkml:trace>
  <inkml:trace contextRef="#ctx0" brushRef="#br0" timeOffset="8099">7468 589 8200,'0'-15'-2,"-3"3"1,-2 0 44,-2 0 0,-3 4 1,3-4-1,-5 0 96,0 0 0,-7 7 1,6-4-1,-1 1 192,-1 1 1,1 0-177,-8 7 0,0 10 0,3 4 0,5 5-55,6 3 1,6 0 0,2 2 0,0 3-70,0 2 0,0 7 0,0-4 0,0-1-30,0 0 1,10 1-1,2-5 1,2 2-59,1-3 0,-1-4 1,8-5-1,0-5 34,-1-2 1,9-3 0,-1-7 0,-3-2-111,-2-6 0,-2-4 0,0-12 0,-3-3 3,-4-2 0,2-9 0,-8 1 1,1-4 21,0-2 1,-3-1 0,-7 3 0,-2 2 33,-6 3 1,-4 7 0,-10-5 0,1 5 74,-1 10 0,-7-1 0,-3 13 0,1 2 177,0 3 0,1 2 0,6 2 1,-2 5-7,-3 8 0,0 12 0,9 2 0,3-3-166,3-2 0,9 5 0,-2 1 0,4-4-96,3-2 0,0-2 1,0 0-1,3 0-337,4-1 0,5 1 1,10-2-1,2-6 3,5-7 0,-5 3 1,8-3-1,-3-2 424,0-2 0,10-13 0,-6-2 0,11-10 0</inkml:trace>
  <inkml:trace contextRef="#ctx0" brushRef="#br0" timeOffset="8515">7685 414 8200,'0'-21'-208,"0"-1"1,-2 7 1617,-5 1-1243,-5 9 1,-1-2-1,6 14-60,5 7 1,2 13-1,0 2 1,0 0 40,0 3 0,2-6 0,3 8 0,2 0-34,-2 0 1,5-5 0,-3 7 0,0 0-23,3-2 1,-5-2-1,7-10 1,-2-1-68,-6 1 0,1 0-140,3 0 0,-4-10 52,11-5 0,-10-17 1,2-9-1,-2-10-109,2-5 0,-2-2 0,7-10 0,0-3-50,0-1 0,3-4 0,7 6 0,-3 0 147,-5 6 0,6 1 0,-6 12 0,6 0 68,1-2 0,1 14 1,0-3 80,0 8 1,0 8 0,-3 11 161,-5 7 0,3 8 1,-7 7-1,0 10 119,-1 9 0,6 1 0,-5 6 1,-1 1-165,1 0 0,7-6 0,-5 6 0,3-3-238,-1-4 1,1-13 0,9-7 0,2-5-398,3-2 0,10-10 0,0-5 0,7-7 444,5-7 0,19-24 0,-2-15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28:11.61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44 1239 8461,'-12'-21'115,"-5"-1"173,9 0 0,1 7 1,10 3-1,4 3-281,7 4 0,8 2 1,5 3-1,4 0 72,3 0 0,-7 0 1,2 0-1,-5 0 94,-2 0 1,7 0 0,2 0 0,1 0-183,-1 0 1,5 0 0,-4 0 0,2 0-48,4 0 1,-4 0-1,0 0 1,0 0-302,0 0 1,0 0 0,2 0 0,-4-2-354,-1-5 1,-7 4 0,5-4 709,-5 5 0,-2-8 0,0-2 0</inkml:trace>
  <inkml:trace contextRef="#ctx0" brushRef="#br0" timeOffset="850">1437 978 8445,'-9'-22'-362,"-6"0"0,3 3 127,-2 5 259,9 4 0,-5 12 84,10 6 1,0 4-1,0 9 1,0 1 47,0 0 0,0 2 0,0 3 0,0 2-86,0-3 0,0 6 0,0-1 0,0 1-10,0-1 1,0 6-1,0-8 1,0-3-35,0-2 1,0-2 0,0 0-42,0 0 1,7-8 0,3-2-2,2-2 1,0-5 0,5-12 0,-2-8-69,2-4 1,2-5-1,3-3 1,0-2-131,-1 2 1,1-4 0,2-1-1,3 1-33,2-1 1,-7 3 0,-8 5 0,3 0 59,2 2 0,3-4 0,0 14 167,0-1 0,0 4 25,-1 9 1,-1 2-1,-6 5 1,-4 8 162,0 4 0,-8 10 0,8 0 1,-3-2 125,0-3 0,3-2 0,-5 0 0,2 0 10,-2-1 1,5 1-1,-1-3 48,3-4 1,-4 2-1,6-10 1,-7-2-319,8-12 1,-10-5 0,4-10 0,-1 0-88,-1 0 1,0 1 0,-7-1 0,0 0-9,0 0 1,0-7 0,0 0 0,0 0 18,0-2 1,0 6 0,0-4 0,0 3-82,0-3 0,3 5 1,1-5-1,4 4-393,-4 4 1,-1 6 0,-1 1-778,6-3 1293,4 7 0,9 0 0,1 10 0</inkml:trace>
  <inkml:trace contextRef="#ctx0" brushRef="#br0" timeOffset="1151">2352 542 8375,'-10'-21'0,"5"1"-1407,-9 6 1391,9 4 0,-2 20 0,12 4 1,4 8 334,3 7 1,-7-5-1,3 8 1,-4-3 0,4 0 0,-6 10 0,5-3 0,-4 5-137,-3 3 0,0-1 0,0 3 0,0 5-129,0 7 0,0-5 1,-3-2-1,-1-5-44,-4-2 1,-6-1 0,6-2-1,1-4-405,-2-8 1,6-5-1,-4-2-946,4-1 1341,3-9 0,10-2 0,2-10 0</inkml:trace>
  <inkml:trace contextRef="#ctx0" brushRef="#br0" timeOffset="1733">3114 869 8372,'-9'-12'106,"-4"-5"83,-8 10 1,1 2-1,6 12 1,7 8-84,4 4 0,1 3 0,-3 0 0,-2-1-8,2 1 1,2 7 0,3 0 0,0-2 56,0-3 0,0 5 0,0 0 0,0-2-292,0-3 1,0-2-1,0 0 1,0-1-262,0 1 1,3-7 0,2-1-533,2 3 0,0-5 930,-7 3 0,10-10 0,2 4 0</inkml:trace>
  <inkml:trace contextRef="#ctx0" brushRef="#br0" timeOffset="1916">3180 477 8485,'-3'-34'0,"-4"5"-300,-8 5 0,-4 5-143,-3 4 1,10 8 0,5 14 0,4 10 442,3 10 0,3-1 0,2 8 0,4 0 0,3 0 0,-7 2 0,15 8 0,-8-1 0</inkml:trace>
  <inkml:trace contextRef="#ctx0" brushRef="#br1" timeOffset="2333">3332 869 7092,'-12'-10'161,"5"10"1,4 10 0,3 12 0,3-3 160,4-4 0,-5 4 0,6-4 0,-6 4-37,-2 3 1,0 0-1,0-1-139,0 1 0,2 0-140,6 0 0,-6-8-194,5 1 0,-2-10 1,2 2 1,-2-12 0,10-5 0,-1-2-84,-2-5 1,8-2-1,-8-3 1,2 0 91,1 1 1,-1-8-1,8-1 1,0 4 51,0 2 1,-1 4 0,1 3 0,0 3 162,0-3 1,0 7 0,-1 3 19,1 5 1,-7 2-1,-3 2 1,-3 5 18,-4 8 0,5 4 1,-3 5-1,-2 3-70,-3 2 1,1 2-1,2-4 1,2 5-162,-2 1 1,7-6 0,0 4 154,0 1 0,17-8 0,-5 8 0</inkml:trace>
  <inkml:trace contextRef="#ctx0" brushRef="#br0" timeOffset="2850">4181 564 8391,'-22'-14'0,"1"2"7,-1 2 1,0 3-1,0 7 1,3 2 0,4 5 0,-1 5 1,8 13-1,3 4-28,3 7 0,2-2 0,0 2 0,0 3 165,0 2 1,0 10-1,0 0 1,0-1-146,0 4 1,0-8 0,0 4 0,2-6-316,6-8 1,-3 3 0,9-10-244,3-2 0,-5-6 174,3-6 1,-11-8 383,4-14 0,-8-5 0,-5-10 0,-2 0 0,2 1 0,2-1 0,3 0 0,0-2 0,0-5 0,0 12 0,0-5 0,3 3-123,4-1 0,-2-1 0,9-1 188,3 0 1,0 7 0,0 3 0,-2 0 77,2 0 1,0 5 0,0-5 0,-3 2 118,3 5 0,2 0 1,3 1 65,0-4 0,0 1-157,-1 7 0,-6 0 1,-3 3-70,-2 4 1,-3 5-1,-7 10 1,0-1-60,0 1 0,0 2 0,0 3 0,0 2-58,0-2 1,0 4 0,0 1 0,0-1-109,0 1 0,0-1 1,0-4-1,0 2-268,0-3 0,0-9 0,0-2-677,0 2 1068,10-8 0,2-9 0,10-12 0</inkml:trace>
  <inkml:trace contextRef="#ctx0" brushRef="#br0" timeOffset="3033">4443 542 8391,'-22'-33'0,"0"6"0,3 8 39,4 4 1,3 10-285,5-2 1,7 12 0,-3 5 0,11 4-21,4 10 0,-5-2 0,5 9 0,0-1 156,0-1 1,-4 7 0,4-5 0,0 1 108,0-1 0,2 8 0,8-5 0</inkml:trace>
  <inkml:trace contextRef="#ctx0" brushRef="#br0" timeOffset="3467">4660 934 8391,'-12'-14'0,"3"2"0,1 0-248,1 0 150,0 7 1,7-2-1,0 14 209,0 7 1,0-2 0,0 3 0,0 2 141,0 2 1,0 3 0,0 0-143,0 0 1,0-1 0,0 1 0,0 0-30,0 0 0,0-1 86,0 1 1,0 0-212,0 0-42,0-10 0,0-5 0,2-12 0,3-4-99,2-3 1,10-10 0,-2-7 0,4 2-67,3 3 0,0-5 0,-1 0 0,4 0 124,4-3 1,-5 8 0,7-2 0,-2 6 58,0 6 1,3-1 0,-6-4 157,3 4 0,1 6 1,-11 11 103,-5 5 0,-4 5 1,-10 10-1,0 0-27,0 0 0,0 2 0,0 2 1,0 4-92,0-4 1,-2 6 0,-3-3 0,-2-3-257,2-2 1,2-2 0,3 0 0,0 0-512,0 0 0,0-8-261,0 1 951,10-11 0,2 6 0,10-10 0</inkml:trace>
  <inkml:trace contextRef="#ctx0" brushRef="#br0" timeOffset="3683">5444 847 8337,'-12'-9'199,"-7"4"0,4-7-565,-4 2 0,7 5 388,5 12 1,7 6-1,4 8 1,4 1 207,-3 0 0,-1 5 0,1-1-214,2 1 1,1-1 0,-8 11-433,0-8 0,0-5-814,0-2 1230,0-1 0,0-8 0,0-4 0</inkml:trace>
  <inkml:trace contextRef="#ctx0" brushRef="#br0" timeOffset="3866">5444 521 8314,'-29'-29'-522,"0"0"-163,3 2 1,11 15 718,8 12 1,7 2 0,7 13 0,8 2-209,4 2 0,3 3 0,-1 0 174,1-1 0,-7 1 0,-1 0 0,1 0 0,7 0 0</inkml:trace>
  <inkml:trace contextRef="#ctx0" brushRef="#br0" timeOffset="4097">5793 542 8314,'-10'-19'-64,"-5"5"1,3 4-1,0 12 1,3 6 175,4 6 1,2 15-1,3 5 1,0 2-36,0 1 1,0-1-1,0 7 1,3 1-55,4 0 1,-5-1-1,6 1 1,-6-1-102,-2 1 1,0-1 0,0 1 0,0-1-264,0 1 1,0-8 0,0-2 0,0-2-237,0-6 0,-10-4 577,-4-7 0,-5-6 0,-3-18 0,0-4 0</inkml:trace>
  <inkml:trace contextRef="#ctx0" brushRef="#br0" timeOffset="4264">5662 1022 8314,'-22'-3'0,"0"-4"-61,1-8 0,1 3 685,6-2 1,7 9-752,14-2 0,12 4 1,13 3-1,-1-2-25,1-5 1,6 4 0,-4-4 0,2 4 3,1 3 0,-8 0 0,5 0 0,-3 0-139,-4 0 1,-3 0 0,-2 0 286,-1 0 0,1 0 0,0 0 0</inkml:trace>
  <inkml:trace contextRef="#ctx0" brushRef="#br0" timeOffset="4580">6054 1065 8254,'-22'0'-153,"0"0"0,8-7 197,-1 0 1,13-1 5,2 8 0,10-2 0,11-3 0,1-2-17,0 2 0,0-5 1,0 1-1,-1-3-6,1-5 1,0 4 0,0-1-1,-1-1-58,1 3 1,-7-7 0,-1 4-32,3-4 1,-7-3-1,-3 1 52,-4-1 1,-3 7 0,-3 3 0,-4 3 116,-8 4 0,-4 2 0,-5 3 1,-3 3 10,-2 4 1,7 5 0,8 10 0,-3 0-67,-2-1 0,4 1 0,3 2 0,2 3-55,5 2 0,3 7 0,4-7 0,6-2-218,6-3 1,15-2-1,8 0 1,6-1-342,8 1 1,5-2 0,9-6 561,0-7 0,10-4 0,3-3 0</inkml:trace>
  <inkml:trace contextRef="#ctx0" brushRef="#br0" timeOffset="5214">7361 1043 8314,'-34'0'0,"5"-2"0,4-5 1,4 4 0,-1-6 113,0-1 1,10 5-1,5-9-201,4-3 1,6 4 0,2-1-1,4-3 136,3-2 0,-4-3 0,4 0 1,0 3 64,0 4 0,-5-4 1,5 4-109,-2-4 1,-3-3-140,-7 0 129,0 10 1,-2 3-1,-5 9 1,-8 0-78,-4 0 0,-3 0 0,0 5 0,-2 7 113,-5 9 0,5 6 0,-5-3 0,4 5 51,4 8 1,-1-4-1,0 1 1,3 0 4,4 0 1,3-7 0,7 2-1,-2-5-82,2-2 1,5-1 0,8-1 0,6-6-11,5-6 1,3-6 0,2-2-48,5 0 1,-4-7 0,4-5 0,-5-5-82,-2-7 1,7-3 0,0 3 0,-3-3-30,-2-2 1,6-7 0,-1 4 0,-3-2-48,-2-4 1,-9-3 0,-3-3-1,0 0 98,0 1 0,-7-8 0,2 0 0,-4 3 138,-3 2 0,-3 2 1,-2 1-1,-4 2 166,-3 4 0,7 6 1,-5 12 137,0 4 1,6 5-252,-11 10 1,10 17-1,-4 8 1,1 6 49,1 8 1,-7 2-1,4 2 1,0 3-40,1 5 1,-1-2-1,5 6 1,-2-2-83,2-4 1,2-3 0,3-3 0,0 1-219,0-1 0,3-6 0,2-3 1,4-3-76,4-4 1,1-3 0,8-5 0,0-4-114,-1-8 0,4-5 0,1-2 396,3 0 0,10-9 0,-5-3 0</inkml:trace>
  <inkml:trace contextRef="#ctx0" brushRef="#br0" timeOffset="6267">7796 760 8314,'0'-22'-277,"0"8"1,0-1-143,0-2 0,0-2 901,0-3 0,-10 10-351,-4 5 0,-5 7 1,-3 7-1,0 8 23,0 4 1,0 3 0,1 0 0,1 2-71,6 5 0,-3-5 1,7 8-1,1-3-28,-1 0 0,0 0 0,5-8 0,-2 1-45,2 0 1,3 0 0,4-3-83,5-4 1,-2 2 0,10-10 0,2-2-74,2-3 0,3-2 0,2-2 1,3-3-108,2-2 1,0-10 0,-7 2 0,-3-4 94,-5-3 1,6 7 0,-8 1 0,2-1-63,1 3 0,-10-7 220,2 4 178,-5 6 0,-2 9 1,-2 14 90,-5 6 1,4 1 0,-6 1-122,-1 0 1,8 0-1,-6 0-30,6-1 0,4-1-100,6-6 1,4-4 0,9-13-112,1-4 1,0-5 0,0-10 0,0 1 30,-1-1 1,1-7-1,-3-3 1,-2 1-9,-2-1 1,-3-6 0,5 4 0,-5-2 49,-2-1 1,-3 1 0,-7-8 0,0 1 88,0-1 1,0 8 0,0 2-1,0 3 176,0 4 1,-7 3-228,-1 2 1,-6 12-16,7 10 0,-1 17 1,8 15-1,0 2 74,0 4 0,0 11 0,0 4 0,0 3-7,0 4 1,0 3 0,0 2 0,0 1-58,0-1 0,0 0 1,0-2-1,0-5-60,0-7 0,3-7 0,2-8-44,2-7 141,10-5 1,-15-21 0,6-11-1,-6-9-154,-2-4 0,7-4 0,1-1 0,-1-6-196,2-1 0,-4-1 1,10-5-1,-1 5 110,-2 3 0,5-6 0,-7 8 0,2 3 118,5 1 1,0-4 0,0 0 0,-3 5 99,3 7 0,3 0 0,2 8 1,-1-3 70,1-5 1,0 5 0,0-1 0,-1 4 123,1 4 0,2-5 0,1 1 0,-1-1-30,-5 0 0,-4 0 0,2 6 288,-3-4-390,-9 1 1,-7 7-1,-18 3-110,-6 4 1,-3 5 0,4 10-1,-1-1 106,-3 1 0,-8 2 0,8 3 0,3 5-1,2 1 1,2-6-1,2 2 1,6-5-39,7-2 1,-3 7-1,3 0-35,2-2 1,5-6-1,7-4 1,8-4-160,4-4 1,3-2 0,0-7 0,-1-2-63,1-5 1,7 2 0,0-10-1,-2 1 41,-3 2 1,-2-8 0,-3 6 0,-2-5 49,-2-3 0,-3-2 1,5-3-1,-5-2 40,-3 2 0,6 3 1,-8 2-1,-2 1 141,-3-1 208,8 0 1,-8 12-133,6 10 1,-6 10 0,-2 12 0,0 2-58,0 5 0,3-5 1,4 5-1,7-2-277,6 2 0,9-5 0,2 8 0,6-6-374,8-4 0,9 5 1,11-15 565,0 0 0,20-3 0,5-9 0</inkml:trace>
  <inkml:trace contextRef="#ctx0" brushRef="#br0" timeOffset="7149">10235 477 8224,'-24'-29'-290,"-5"0"1,5-7 0,-5 7 0,4 2 35,4 3 0,-1 2 0,3 0 1,2 3 600,2 5 1,8-3-180,-8 9 1,8 3 0,-5 13 0,0 9-69,0 9 0,4 8 0,-4 10 1,3 2 34,4 5 0,-5 2 1,3 7-1,2-2-11,3 3 0,2 2 0,0 2 0,0-2-168,0-5 0,0 2 1,2-9-1,3-2-226,2-3 1,10-5-1,-5-5 1,3-9-219,-1-10 1,-7-8 343,8-9 0,-10-2 0,2-5 0,-7-8 81,-7-4 0,-3-3 1,-7 0-1,3 0 63,-3 1 1,-3-8-1,1 0 1,2 0 27,3-3 1,2 8 0,-5-5 0,4 5 107,4 2 1,2 0-1,7 0-59,0 1 0,2 6 0,5 3 0,8 0 25,4 0 0,3 7 0,0-2 1,-1 4 80,1 3 1,7 0 0,0 0 0,0 0-57,3 0 1,-6 0 0,8 0 0,-2 0-14,-6 0 0,6 0 0,-1 0-74,3 0 0,-15 0 0,3 3 12,-2 4 0,-11-2 0,-1 9 0,-6 3 23,-2 3 0,0 1 1,0 1-1,0 0-33,0 0 1,0-1-1,0 1 1,0 0-68,0 0 1,0-8-380,0 1 1,0-8-246,0 8 0,0-20 1,0-2 648,0-10 0,0-15 0,0-2 0</inkml:trace>
  <inkml:trace contextRef="#ctx0" brushRef="#br0" timeOffset="7349">10388 346 8224,'-20'-9'26,"3"-3"0,3-3 304,-3 1 0,5 9-261,-3-2 0,10 7 1,0 7-1,8 10-241,4 9 1,10 1-1,-5 7 1,3 0 104,-1 0 0,-2-5 0,5 7 0,-2 0-199,2-2 1,-5 5-1,2-8 1,3 1-14,3-1 1,-6 6 0,1-11 0,-1-4 278,-2-5 0,8-3 0,-8 8 0</inkml:trace>
  <inkml:trace contextRef="#ctx0" brushRef="#br0" timeOffset="7700">10583 760 8224,'0'-14'-637,"0"-1"314,0-2 1,0 5 0,0-2 636,0-3 1,0 5 31,0-3-128,0 10 1,8-2-1,-1 14 0,-2 8 0,-3 4 1,-2 3-1,3 0-110,4-1 0,-5-6 0,6 0 0,-6 1-3,-2 4 0,0 2 0,0-1-17,0 1 1,0-7-161,0-1 0,2-9-121,6 2 1,-6-7-1,8-7-11,0-8 0,-6-4 0,11-3 0,-1 1-37,-2-1 0,8 0 1,-6 3-1,6 2 93,1 2 1,1 3 0,0-5 115,0 3 0,0 9 1,-1 0 165,1 10 0,-10 7 0,-5 10 0,-4-1-57,-3 1 0,0 7 0,0 3 0,0-1-118,0 1 0,7 4 0,0-5 0,1 1-201,1-1 1,-4-2-1,10-7 1,2-3-154,2-4 1,5-5 394,5-10 0,-5 0 0,8 0 0</inkml:trace>
  <inkml:trace contextRef="#ctx0" brushRef="#br0" timeOffset="8182">11433 760 8224,'0'-34'-96,"0"5"1,0 5-1,0 2 1,-3 3 469,-4 4 1,-5-1-291,-10 8 1,0 1 0,1 7 0,-1 2-36,0 6 0,-7 4 0,0 10 0,2-1 133,3 1 1,2 10-1,1 1 1,1 4-41,6-1 0,2-7 0,7 5 0,-2 0-75,2 0 0,2-8 0,6 3 1,4-7-85,8-7 1,4 2 0,5-8 0,3 1-213,2 0 1,9-3 0,-4-10 0,3-4-114,-1-7 0,-2-6 0,2-1 0,-7-4 21,-5-4 1,-2 3 0,0-8-1,-3 0 62,-4 0 1,2 0 0,-10-4 0,-2-1 258,-3-7 0,-2 2 0,0-7 0,-2 3 1,-5-3 1,-3 5 0,-7-5 0,5 8 92,2 7 0,-4 4 0,6 10 624,4 1-511,1 9 1,3 12-1,-2 14 1,-3 8 49,-2 7 0,-3-3 1,5 13-1,-5 5-118,-2 4 0,7 5 0,-2-4 0,2 2-123,-2-3 1,5-2 0,-6-3 0,6 1-277,2 0 1,2-3 0,6-5-1,4-5-183,0 1 0,7-10 0,-4 2 1,7-10 442,7-4 0,-5-3 0,7-7 0,-2-4 0,0-11 0,3 0 0,-6-16 0,6 2 0,2 0 0,-8-10 0,6 5 0</inkml:trace>
  <inkml:trace contextRef="#ctx0" brushRef="#br0" timeOffset="8450">11934 673 8224,'21'-10'-882,"-6"-2"0,-3-9 1203,-2-1 0,-3 0 0,-7 0 1,0 0 0,-10 10 0,-2 3 0,-2 1-29,-1 1 1,1 0 0,-8 7-162,0 0 1,0 0-256,1 0 1,8 10 0,6 4 72,5 5 1,4-4-1,5 0 1,8 1-64,4 4 1,3 2-1,0-1 1,0 1 155,-1 0 1,4 2-1,1 3 1,3 2 77,-2-3 0,4-1 0,-2-4 0,-4 1-59,-9 0 0,1 0 0,-9-1 0,-3 1 59,-3 0 1,-12 0-1,-7-3 1,-9-2-62,-11-2 0,-13-8 1,-8 5-1,-5-2-293,-3-6 1,8-1 0,3-3 0,1 0-260,6 0 0,4-3 1,11-4 491,11-7 0,0-6 0,10-1 0</inkml:trace>
  <inkml:trace contextRef="#ctx0" brushRef="#br0" timeOffset="8883">13262 216 8308,'0'-22'107,"0"10"0,0 5 1,0 14 7,0 7 0,2 8 0,3 7 0,3 8 23,-4 4 1,6 2-1,-3 3 1,-2 3-63,-2 1 0,-3 9 0,0-6 0,0 2-317,0 6 1,0-1 0,0-2 0,0-7-176,0-5 0,0-9 1,0-4-1,-3-1 31,-4-6 1,2-11 0,-9-8 384,-3-4 0,0-6 0,2-4 0,-14-15 0,5-12 0</inkml:trace>
  <inkml:trace contextRef="#ctx0" brushRef="#br0" timeOffset="9599">13110 738 8308,'-13'-31'-112,"-3"7"0,8-5 0,1 5 264,-3 2 0,8 0-62,-5 0 1,7 10-64,7 5 0,5 4 1,10 3-1,0 0 88,-1 0 1,1 8 0,0-1 0,0-2-21,-1-3 0,4 6 1,1-1-1,6-2-59,2-3 0,2-4 0,7-3 0,1-5-74,0-2 1,-1-3 0,1-6 0,-3-1-77,-5 0 0,3-2 0,-8-3 0,1-2 29,-1 3 1,-2-6 0,-9 3 0,-6 3 20,-7 1 0,3 4 0,-3-1 0,-2 0-90,-2 0 151,-3 10 1,0 5 0,-3 17 117,-4 11 0,4 1 1,-6 10-1,1-1 47,1 5 0,-7 3 0,6 0 1,1-3-28,-2 3 1,6 2 0,-7 2 0,3-1-9,0-6 1,0 3-1,7-8 1,0 1 99,0-1 1,0-2 0,0-7 66,0 0 1,0-8-405,0 1 0,2-13 1,5-2-1,8-12 11,4-7 0,3-3 1,0-2-1,0-3-153,-1-2 1,3-7 0,3 7-1,2 2-128,-2 3 0,-3 2 0,-2 0 189,-1 0 0,1 10 206,0 5 1,-10 7 0,-5 7 0,-4 8 181,-3 4 1,0 5-1,0 3 1,0 2 66,0-2 0,7-3 0,0-2 0,-2-1-24,-2 1 1,4 0-1,3-3-162,2-4 1,2 2-1,8-10-161,0-2 0,-1-3 1,1-4-1,0-3-112,0-2 0,7-10 0,0 2 0,-2-4-39,-3-3 0,-3 0 1,1 1-1,-2-1 91,-6 0 0,3 0 0,-10 1 0,1-1 94,1 0 1,-6 0 339,4 0 0,-7 10-149,-7 5 1,-3 7 0,-5 7 0,6 8-9,-1 4 0,8 3 0,-6 2 0,6 3-102,2 2 1,2 0 0,6-7 0,6-1-156,6 1 0,1 0 0,4-3 0,1-2-366,3-2 0,10-8 1,-3 5-1,3-2-876,-3-5 1365,5-3 0,-7-2 0,10 0 0</inkml:trace>
  <inkml:trace contextRef="#ctx0" brushRef="#br0" timeOffset="10799">15527 586 8286,'0'-14'0,"2"-1"-202,5-2 0,-4 5 629,4-3-202,-4 1 102,-3 2-120,0 2 0,0 27 0,0 5-80,0 2 0,0 3 1,0-1-1,0 3 4,0-2 0,7-3 0,0-2 0,-2 0-39,-3-1 0,-2 1 0,0 0-102,0 0 180,0 0-306,10-1 1,-8-18 0,6-10-80,-6-10 1,5-5 0,1-2 0,-1-3-80,3-2 1,-6 0 0,11 7 0,-1 0 99,-2 1 0,8-1 1,-6 2-1,6 4 90,2 1 0,-1 10 0,3-5 0,3 3 220,2 0 1,0 2 0,-7 10 162,0 2 1,-10 10 0,-3-2 60,1 4 0,-7 3 1,4 0-1,-5-1-32,-2 1 1,0 0 0,0 0-74,0-1 0,-2 1-103,-5 0-159,4-10 1,-4-2 0,12-13 0,4-4-124,4-7 0,-6 2 1,7-3-1,3-2 12,3-2 0,1-3 1,1 0-1,0 0-135,0 1 0,7-8 0,2 0 1,1 4 170,-1 8 1,-2-2 0,-7 7 0,0 0 137,-1 5 0,-6 4 1,-3 6 22,-2 4 1,-3 5 0,-7 10 0,0 2 88,0 5 1,-2-5-1,-3 8 1,-5-3-98,-2 0 1,7 7 0,-2-7-1,4-2-389,3-3 0,-7-2 0,0-1-325,2 1 1,5-7 394,7-1 1,5-9-1,10 0 1,0-8 267,0-4 0,0-10 0,-1 3 0,1-6 0,0-1 0,-3-1 0,1 0 0,-3 0 0,-1 0 0,9-7 0,-11 0 0,6 3 0,1 2 0,-1 2 109,-6 0 0,-4 8 351,-10-1 1,-10 13-1,-4-1-145,-6 8 0,-1 12 0,-1-3 1,0 3-138,0-2 1,3 4-1,2-4 1,5 4-115,2 3 0,3-8 0,7 1 0,0 2-97,0 2 1,0 3 13,0 0 1,10-3 0,4-4 0,5-6-13,3 1 1,2-8 0,3 6 0,2-6-21,-2-2 1,-3-7-1,-2-3 1,-1-2 12,1-5 0,0-2 1,-3-3-1,-2 0 10,-2 0 0,-10 1 1,2-1-1,-5 0-11,-2 0 1,0 1 0,-2-4 0,-5-1 30,-8-3 0,-4 7 0,-3 7 0,0-1 25,0-4 0,1 8 0,-1 5 0,0 4-21,0 3 0,1 0 0,-1 3-116,0 4 0,3 0 0,2 13 0,5 4-97,2 0 0,-5 8 1,8-1-1,2 0-187,3 1 1,2 4 0,2-7 0,6 0 403,6 3 0,5-8 0,3 5 0,10-5 0,2-2 0</inkml:trace>
  <inkml:trace contextRef="#ctx0" brushRef="#br0" timeOffset="11500">17182 760 7706,'12'-9'-151,"-5"-6"1,3-4-1,-3-3 470,-2 0 0,-3 0 1,-2 1-109,0-1 0,-7 7 0,-3 3 1,-2 3-109,-5 4 1,5-5-1,-5 3 1,-4 2 8,-6 2 0,-2 6 0,7 2 0,3 4-54,4 4 0,-4-6 0,7 7 0,-3 3-59,1 3 1,9 1 0,-2 1-26,4 0 1,10 0 0,3-3 0,5-2-35,9-2 1,-2-8-1,7 5 1,-3-2-26,3-6 1,3-1 0,6-3 0,-4 0-65,-2 0 1,4-10 0,-4-2 0,-1-2-10,0-1 1,6-7 0,-8-7 0,-5 0 97,-7-2 0,0 4 1,-7-9-1,-1-3 39,1-2 0,-3-3 0,-9 1 0,-3-1 88,-2 1 0,-10-1 0,5 1 0,-3-1 134,1 1 0,1 1 0,-3 6 1,3 7 117,4 5 0,-1 12-300,3 4 1,4 8 0,-4 8-34,5 6 1,2 6 0,0 4 0,0 5-15,0 7 0,0 5 0,0 3 0,0-1 66,0 1 1,0 2 0,2 2-1,3 3 32,2-2 1,3-4 0,-5-3 0,4-4-26,4-1 1,-6-4 0,7 4 0,3-8-7,3-5 0,1-9 0,1-3 0,2-3-56,5-4 0,-4-2 0,4-3 0,-3 0-27,3 0 0,-5-10 0,6-5 0,-6-4-11,-3-3 1,1 0-1,0 1 1,0-1-26,0 0 0,-8-2 1,-2-3-1,-2-2 5,-5 3 1,-3 1 0,-2 4-1,0-1 138,0 0 1,-2 8-1,-6 2 1,-6 2 179,-5 5 0,-3 3 0,0 2-100,0 0 0,0 9 1,1 3-1,-1 3 85,0-1 1,8 1 0,2 7 0,2-1-107,5 1 0,-5 0 0,3 0 0,2 0-153,3-1 0,12 8 0,6 0 1,11-2-281,9-3 1,8 0 0,7 3 0,9 2-426,10-2 1,1 4 735,8-2 0,1 10 0,7-5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31:36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314 629 7085,'-9'0'0,"1"0"0</inkml:trace>
  <inkml:trace contextRef="#ctx0" brushRef="#br0" timeOffset="583">105 123 8138,'-18'0'16,"1"0"0,-1 0 280,1 0 0,1 2-155,5 3 0,3 5 0,8 9 0,0 3-233,0 1 0,6 8 1,2-2-1,1 4 114,5 2 0,-6 8 1,-1 3-1,-1 5-2,0 1 1,0 3 0,-6 1 0,0 2 12,0-2 1,0-1-1,-2-5 1,-2-3-11,-2-7 1,0-5 0,8-5-1,4-9-188,6-8 1,3 1-1,5-8 1,3-2-129,6-2 1,-2-2 0,2-2 0,3-4-589,1-6 881,1-3 0,9-3 0,2 1 0</inkml:trace>
  <inkml:trace contextRef="#ctx0" brushRef="#br0" timeOffset="1267">419 542 8116,'-11'0'598,"-1"0"-672,0 0 179,-5 0 0,7 2 0,4 4 0,4 5 17,2 5 1,0 1 0,0 1 0,0-1-17,0 1 1,0-1 0,0 0-1,0 3-107,0 3 0,0-3 0,0 3-51,0-4 1,0-1 0,0-1-90,0 1 1,2-9-94,4-3 0,-2-6 103,8-6 1,-8-3 0,3-11-1,-1-1-21,0-2 0,8-3 0,-5 5 0,3-4 65,0-2 0,-7 5 0,7-1 1,0 4 31,-3 1 1,5 1 0,-6 1 0,-1 3 112,1 1 0,0 8 108,-2-2 1,2 6-1,3 6-42,-5 6 1,-4 3 0,-2 3 0,0 1-38,0 4 1,0-3-1,0 3 1,0-2-24,0 3 0,0-11 0,0 5 0,0-3-30,0 1 1,0-5 0,0 1-87,0 2 0,2-7 31,4-1 0,-4-6 1,5-6-1,-1-5-47,0-5 1,8-7-1,-3 0 1,5-1-50,1-1 1,1 4 0,-1-6-1,1-1 50,-1 1 1,1 4 0,-1-4 0,-1 2 95,-5 3 0,5 9 0,-5 3 66,5 2 0,-4 2 1,-3 8 10,-1 4 1,-2 4-1,-6 7 1,0 3-44,0 3 1,0-4 0,0 7 0,0-3-85,0 0 1,0 1-1,0-7 1,0 0-167,0 1 0,6-6 1,1-3-173,3-1 0,2-2 1,5-6-1,1 0-709,-1 0 1068,1-8 0,7-2 0,2-7 0</inkml:trace>
  <inkml:trace contextRef="#ctx0" brushRef="#br0" timeOffset="1617">1205 402 7675,'-27'0'64,"2"0"1,7 2 0,1 2 134,-1 2 1,7 7 0,1-1 0,0 3-87,1 3 0,3-1 1,-4 3-1,2 1 8,4 2 0,-3 3 0,1-5 0,2 2-42,2-1 1,2-3-1,0-2-80,0 1 0,8-3 0,3-3-8,5-6 1,1-4 0,1-4 0,-1-4-167,1-6 0,5-3 1,0-3-1,-1 1 9,-3 0 1,4-3 0,1-1 0,-3-3 80,-2 3 1,-3 2 0,-2 1-1,-5-1 47,-1-4 1,4 3-1,-7-3 1,-1 3 100,-2 3 1,-4 5 0,-3 1 0,-7-1 19,-4 2 0,5 1 1,-1 5-1,-1-2-302,-3 2 1,4 2-163,1 2 0,7 8 1,-2 4-318,4 3 698,2-5 0,8 13 0,2-4 0</inkml:trace>
  <inkml:trace contextRef="#ctx0" brushRef="#br0" timeOffset="2383">1642 419 8108,'0'-17'-1,"0"0"0,0-1 0,0 1 1,-2 1 155,-4 4 1,4-3-142,-4 3 1,2-1-5,-2 1 1,-3 6-1,-7 12 33,5 6 1,-5 3 0,4 5-1,-1 1 48,1 2 0,-3 6 0,5-3 0,-2-1 6,1 0 1,7-2-1,-4-3-102,0 3 1,6-4-1,-2 5-17,8-5 1,6-9-1,8-4 1,-1-4-130,0-2 1,7-8 0,1-4 0,0-3-58,0-3 0,5 1 0,-7-3 0,-2-1 108,-1-2 1,-3-3 0,1 5 0,-1-2 60,0 2 0,-7-5 0,-2 1 0,-2-2-5,0-4 1,-1 0-1,-5 0 1,-2 2 40,-3-2 1,1 0-1,-6 1 1,2 7 41,4 4 1,-3 1 0,-1 3 233,-2 3-215,6 4 1,-5 16-1,5 6-6,-2 7 1,0 0-1,4 8 1,-2 1 13,-2-3 0,1 6 1,3-4-1,-2 4-25,-2 2 0,0-2 0,6-2 1,0-4-22,0-2 0,2 4 0,2-3 0,4-1-35,1 0 0,5-4 1,7-7-1,3-4-48,-3-3 0,0 5 0,1-6 0,1-2 28,-2-2 0,-1-8 1,-3-2-1,1-2 28,-1-3 0,1-3 0,-3-1 1,-1-1 11,-3 1 1,-1-6-1,4-1 1,-5 3 14,-1 2 1,-2 1 0,-6 1 0,2-3-13,4-3 0,-4 9 1,3-3-1,-3 1 54,-2 1 1,-7-1 21,-5 5 0,2 3 1,-1 8 37,-3 0 0,4 2 1,1 4-1,-1 3-17,0 1 1,4 11 0,-3-3-1,1 1-43,4 1 1,-4-3-1,2 1 1,3-1-43,1 1 0,2-1 1,0 0-1,0 1-2,0-1 0,2-5 0,3-2 0,5-1-68,0 1 0,7-6 0,-1 2 0,7-4-344,4-2 1,-3-2-1,5-4 1,2-4 393,2 1 0,2-15 0,0 5 0</inkml:trace>
  <inkml:trace contextRef="#ctx0" brushRef="#br0" timeOffset="2650">2515 175 8067,'-27'0'-344,"3"0"1,5 6-1,2 0 1318,-1-2-857,8-3 1,10-2 0,12-3 0,4-2-105,1 2 0,2-4 1,3 0-1,1 1-21,-2-1 0,-1 0 0,-3 4-345,1-2 0,-1 1-611,1 5 964,-1 0 0,1 0 0,-1 0 0</inkml:trace>
  <inkml:trace contextRef="#ctx0" brushRef="#br0" timeOffset="2850">2532 332 8008,'-17'0'-148,"-1"0"1,7 2 529,-1 4 1,10-4-403,2 4 0,8-10 1,9-4-1,1 0-44,-1 1 0,1-5 1,1 4-1,3 0-93,1 1 1,0-5 0,-5 4 0,-1 0 156,1 1 0,-1 1 0,1 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17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595 210 8411,'0'-5'-556,"0"1"626,0 0-54,0 3 1,0-3 46,0 1 1,1 2-1,2-2-6,2 2 1,0 1-33,1 0 0,-1 0 0,3-1 0,-2 0-1,0-2 1,-4 0-1,4 3 28,1 0 0,-3 0 34,2 0 1,-3 0-45,2 0 0,-3 4 0,1 1-43,-2 3 0,-1 0 0,0 1 0,0-1-1,0 0 1,-3 1 0,-1 0 0,0 1-15,-3 1 0,2 1 0,1-4 0,-1 1 1,0 2 0,3-4 1,-3 1-22,1 0 0,-1-1-146,2 2 208,0-5 1,4 0 39,2-4 0,2-3 1,2-1 25,-1 0 1,1 2 0,-2-2 0,0 1-62,1 1 0,-3-1 1,2 2-25,2-2 0,0 2 0,2-2-213,-1 2 0,-3 1 1,1 0-488,1 0 0,-3 0 693,2 0 0,-1-3 0,4-2 0</inkml:trace>
  <inkml:trace contextRef="#ctx0" brushRef="#br0" timeOffset="867">947 151 8199,'0'-5'-495,"0"1"969,0 1-383,0 2 121,0-7-285,0 7 1,1-2 29,2 3 0,1 0 6,5 0 0,-4 3 23,1-1 0,-2 2 0,3-2-6,-2 1 0,0 0 25,1 0 0,-2 1 0,-2 2 53,1 0 1,-1 0-37,-5 2 0,2-2 0,-3-2 0,2 1 29,-1 0 1,-4-3-143,2 4 1,-2-3-304,2 2 234,-3-3 156,7 2 1,-1-4 42,4 0 0,3 0 1,3 0 75,1 0 1,-1 0 0,0 0 22,1 0 1,-1 0 0,1 0-47,-1 0 0,0 3 0,1-1 31,-1 0 0,-2 3 1,-2 1-51,0 1 1,-1-1-1,-3-1 1,-1 2-20,-2 0 0,1 2 0,-3-2 0,-2-1-16,0 0 0,1 0 0,1 1 0,-2 0-76,0-2 1,-2-3 0,1 1 0,0-1-279,3 1 1,-3-3 0,3 3-581,-3-2 0,0-1 896,0 0 0,-1 0 0,1 0 0</inkml:trace>
  <inkml:trace contextRef="#ctx0" brushRef="#br0" timeOffset="1699">252 536 8145,'-1'-4'177,"-2"1"-16,2 2-147,-3 1 1,4 1 0,0 2 0,0 2 0,0 0 0,0 0 22,0 2 1,-1 0 0,-1 2-53,0-1 0,-1 0 0,3 1-61,0-1 0,0-2-339,0-1 373,0 1 0,1-1 97,2-3 0,1-1-18,5-1 1,-4 0-1,1 0 4,0 0 0,-1 0 0,1 0-145,0 0 1,-1 0-207,0 0 0,-2 0 10,3 0 0,-5 1 0,3 1-502,0 1 802,-3 0 0,3 0 0,-4 2 0</inkml:trace>
  <inkml:trace contextRef="#ctx0" brushRef="#br0" timeOffset="2014">352 536 8042,'-4'-4'0,"0"0"-649,-1 0 1028,1 3 1,4 1-309,0 6 1,0 1 0,0 2 0,0-1-4,0 0 1,1 1-1,1-1 1,1 1-13,-1 3 1,-1-3 0,-1 3 0,0-1-75,0 0 1,0 1 0,0-1 0,0 0-1,0-1 0,0-1 0,0 0-144,0-1 1,0 0-223,0 1 1,0-5 0,1-3 383,1-3 0,3-9 0,3 2 0</inkml:trace>
  <inkml:trace contextRef="#ctx0" brushRef="#br0" timeOffset="2664">612 519 7867,'3'-5'-838,"-1"-1"0,4 3 1043,-3-2 1,0 2 0,-4-2 645,-2 2 1,1 0-441,-4 3-409,4 0 0,-2 1 0,2 2-101,-1 2 1,-1 2 0,3-1 0,-2 0 48,1 0 1,0-1 0,0 1 35,-1 0 1,1-1 0,1-1-1,-1 1-10,-1 0 1,0-2-193,3 2 207,0-3 0,1 2 16,2-4 1,-1 0 0,3 0 21,2 0 0,0 0 0,2 0 25,-1 0 1,1 0 0,-1 1 6,0 1 0,1-1 1,-2 3-1,0-1 27,-2 0 1,-2 2 0,2-1 0,-2 1-15,-1 1 1,-1-1 0,-1 0-24,0 2 0,0 0 0,0 2 0,-1-2-52,-2-1 1,2 0 0,-5-2 0,-1 0-58,0-1 0,1 3 1,1-3-1,-2 0-102,0 0 1,-1-2-1,-1 2-216,1-2 0,2-2 0,1-2-12,-2-2 1,3-3 0,1 0 387,-1-1 0,3 1 0,-3 0 0,4-1 0</inkml:trace>
  <inkml:trace contextRef="#ctx0" brushRef="#br0" timeOffset="2964">603 519 8172,'5'0'-685,"-1"0"1024,-4-3-185,3 2 0,-1-3-60,4 4 1,0-3-17,2 0 0,0 0 1,1 1-69,-1-1 1,-2-1-1,-1 3 1,2-2-62,0 1 1,1 0 0,-2 0 0,0-1-315,0 1 1,2-1-1,0 0-212,0 1 0,1-2 577,-1 2 0,4-5 0,1 2 0</inkml:trace>
  <inkml:trace contextRef="#ctx0" brushRef="#br0" timeOffset="3597">972 528 8371,'0'-6'-944,"0"1"0,-3-1 1415,0-2 0,1-1 4,2 1 1,0 2-29,0 1-400,0 3 0,0 2 0,0 5 33,0 3 0,0 1 0,0 1 0,0 2-32,0-2 1,0 2 0,0 0 0,0 1-52,0 2 1,0-2-1,1 0 1,0-1-27,2-2 0,3 3 1,-3-2-1,2-2-4,2-3 1,-3 1-1,2-4 1,0-1-5,2-1 1,0-1 0,1-1-1,-1-3 13,0-4 1,1-2-1,-2-3 1,0 1-73,-2 2 0,-2-2 1,2 1-1,-1 0 13,1 2 0,-3 1 1,1-1 56,-2 1 0,-1 0 0,-1 0 52,-2 3 1,1 1-1,-4 4 1,1 1 97,0 2 1,-1-2-1,2 5 1,-1 1-66,-1 0 1,1-1 0,0-1-1,2 2-48,1 0 1,-2-1 0,1-1-598,2 2 0,0 0-742,1 2 1328,0-5 0,3 0 0,2-4 0</inkml:trace>
  <inkml:trace contextRef="#ctx0" brushRef="#br0" timeOffset="4617">1106 109 8240,'-6'0'-765,"1"0"1,-1 0 1940,-2 0-644,3 0-393,1 0 0,5 0-81,2 0 0,-1 0 0,4 0 1,0 0-48,2 0 0,-3 0 1,1 0-1,0 0-26,2 0 1,0 0 0,0 0 11,1 0 0,-1 0 1,1 0-34,-1 0 1,0 0 0,1 0 8,-1 0 0,0 0 0,1 0 23,-1 0 0,0 1 1,-2 1-1,-1 2 18,-1 0 1,-1 2 0,-1 2 0,1 1 4,-1-1 1,-1 1 0,0 1-1,1 3 9,0 0 0,1 1 0,-3 2 0,0 1-20,0 0 1,0 0 0,0-1 0,0 1-16,0 0 0,0 0 1,0 2-1,0 1-1,0-2 1,0 0-1,0-1 1,0-1 0,0 1 0,0-3 0,1-1 1,1 0 13,1 0 1,-1-2 0,-2 2 0,0 0 7,0-3 1,1-1 0,1-1 0,1 1 18,-1-1 0,-1 1 0,-1-1 79,0 0 0,0-2 8,0 0 0,0-1-84,0 3 0,0-2-42,0 0 1,0-4 22,0 4 1,0 0-30,0 2 0,0-2 34,0-1 1,0-2 66,0 3-51,0-1 0,0 1 9,0-1 183,0-3 258,0 2-282,0-4 28,0 0-168,-4 0 1,3 1 0,-3 1-29,1 0 1,1 1-1,-4-3-98,0 0 1,-2 0-231,0 0 0,0 0 0,-1 0-1007,1 0 1,-1 0 1295,1 0 0,0 0 0,-1 0 0</inkml:trace>
  <inkml:trace contextRef="#ctx0" brushRef="#br0" timeOffset="6000">159 159 6894,'0'-8'523,"0"0"-422,0-1 1,-2 4-31,-1-1 1,-3 3 97,3-2 1,-3 3-3,0-1 0,2 2 0,-2 1-6,0 0 0,1 0 1,-1 1-58,0 2 1,-1-1 0,1 2 0,0 1-15,0 0 1,-1-3 0,1 3 0,0 0-14,0-1 1,1-1-1,-1 2-33,0-2 1,1 3 0,1-2 34,0 0-57,-3-2 1,5 3-12,-3-2 254,3-2 130,-2 2 82,4-3-357,0 0 1,0 4-113,0 2 1,0 1-1,0 2-1,0-1 1,0 0 0,0 1 0,0 0-41,0 2 0,0 1 0,1 3 0,1-1 17,1 1 1,0 1-1,-3 1 1,1 2 1,1 1 1,-1 2-1,3-2 1,-1 1-19,0-1 1,2 3 0,-2-3 0,0 1-43,1-1 1,-3 0-1,5-4 1,0 1-6,-2 0 1,3-1-1,-4-2 1,1-2-10,0 0 1,2-3 0,-1 2 0,1-1 26,-1-2 1,-2 0 0,2 1-1,-1-2 15,1-1 0,-2 0 0,1-2 45,0 1 0,0-3 23,-1 0 0,-2 3-7,1 1 1,-1-2-6,-1 2 0,0-3-60,0 2 8,0-3 0,0 3 19,0-2 70,0-2 1,0 3 215,0-1-101,0-2 0,1 3-136,2-4 0,-2 1 102,2 1-79,-2-1 0,0 3 11,1-4 9,-1 0 1,4 0 135,-2 0-279,-2 0 0,6 0-346,-1 0 0,-2-1 0,2-1 117,1-1 1,0-2 0,1 2 0,1 0-1018,-1 0 1320,0 2 0,5-7 0,0 3 0</inkml:trace>
  <inkml:trace contextRef="#ctx0" brushRef="#br0" timeOffset="6714">1357 75 8503,'-8'0'-381,"2"0"566,1 0 99,3 0-130,-2 0 0,4 1 0,1 1-4,2 1 1,-2 4 0,3-3-57,-1 1 1,-2 2-87,2-1 0,-2 1-389,-1 2 1,3-4-1028,-1 1 112,1 0 1296,-3-2 0,4 0 0,1-4 0</inkml:trace>
  <inkml:trace contextRef="#ctx0" brushRef="#br0" timeOffset="6991">1307 50 7848,'-5'0'1239,"8"-1"-1036,6-1 1,1 1 0,-2-2 0,1 1-257,-1-1 0,3 2 1,0-2-1,-1 0-314,0 0 1,-2-3 0,1 4 0,-1 0-922,0 1 1288,1-3 0,-1-1 0,0-3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31:41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35 489 7991,'-11'-2'-111,"-1"-4"1,8 2 126,-2-7 0,6 7 261,6-2 1,-2 2-108,8-2 1,-1 3 0,7-7-52,-1 2 1,-5 0 0,0 3-1,1-5 53,3 0 0,1-5 0,1 3 0,-1-4-43,1-1 0,-1-1 1,-1 1-1,-3 0-880,-1-1 0,-3 1 1,3-1 446,-6 1 1,-6-1 0,-6 3 322,-6 3 1,-3 4 0,-3 8 0,1 0 11,0 0 0,-3 8 1,-1 4-1,-2 1 91,1-1 0,3 3 0,1-3 1,3 4-39,3 1 0,-1 1 0,5-1 0,0 2 17,0 5 0,2-11 0,6 5 1,0-3-62,0 1 0,2 1 1,4 1-74,6-1 1,5-1-1,5-5 1,1-3-102,-2 0 0,5-6 1,-1 4-1,0-6-29,0-6 1,6 2-1,-4-8 1,1-1-129,-5-3 1,2-1 0,-2-1 0,-1 1 290,-3-1 0,6 1 0,3-1 0</inkml:trace>
  <inkml:trace contextRef="#ctx0" brushRef="#br0" timeOffset="217">402 192 7991,'-8'12'-537,"-3"0"0,3-1 881,2 7 0,4-1 0,4 1-280,4-1 0,4 0 1,7-1-46,1-4 0,-1 3 0,1-5 0,-1 2-76,0-1 0,1-7 1,-1 4-1,1-2-321,-1-1 0,1 1 0,-1-6 378,1 0 0,-1-7 0,1-3 0</inkml:trace>
  <inkml:trace contextRef="#ctx0" brushRef="#br0" timeOffset="467">647 105 7991,'0'-10'630,"0"4"-665,0 12 0,-2 4 1,-4 9 50,-6 5 1,-3-5 0,-3 6 0,1 0 23,-1 5 1,-1 3 0,-2 0 0,-3-2-46,3-2 1,2 0 0,1 4 0,1-4-231,-1-6 1,6-3 0,3-3-953,1 1 533,2-9 654,14-9 0,2-9 0,7-9 0</inkml:trace>
  <inkml:trace contextRef="#ctx0" brushRef="#br0" timeOffset="717">734 0 7991,'-12'0'206,"1"0"1,7 8 0,-2 4-199,4 3 1,2 3 0,0-1 0,2 2 6,4 5 1,-4-3-1,5 8 1,-1 0-33,0-2 1,6 4-1,-6-5 1,-1-1-162,3 0 1,-4-2 0,6-5 0,-1-1-372,1 1 0,-4-7 549,6 1 0,-1-8 0,7 4 0</inkml:trace>
  <inkml:trace contextRef="#ctx0" brushRef="#br0" timeOffset="1184">716 245 7991,'-1'9'-201,"-5"-3"55,4-4 1,2-4 55,11-4 0,5-1 0,1-7 115,1 2 0,-1 8 0,-1-3 0,-3 1 18,-1 0 0,-6-6 0,6 7 6,1 1 1,-3-4 1,1 2 0,-5 0-1,6 6 1,-6 2 0,3 4 18,-1 6 1,4 3 0,-4 3 0,1-1 1,-3 1-1,4-1 24,-2 1 1,-1-3 0,-3-1 109,2-3 0,0 1 198,-6 5-360,0-7 1,0-4-1,0-12-121,0-6 1,0-3 0,-2-3 0,-2 1-92,-2 0 0,0-1 0,6 1 0,0-3-28,0-3 1,0 4-1,0-5 1,2 5 46,4 1 0,4 1 1,7-1-1,1 1 37,-1 0 1,1 1 0,-1 2 0,1 5-32,-1 1 0,1 2 1,-1 6-1,1 0 145,-1 0 0,-7 0 0,5 8 0,-5 2 0</inkml:trace>
  <inkml:trace contextRef="#ctx0" brushRef="#br0" timeOffset="1534">1205 227 7133,'-9'8'207,"1"-4"-298,8 7 75,0-7 0,0-4 0,2-11 2,4-5 1,-2 5 0,5-1 0,1-2-4,0-1 1,-6-3-1,3 3 1,-1 1 4,0 3 1,2-1-1,-4-6 97,2 1 0,-1 0 522,-5-1-352,0 8 1,0 5-187,0 10 0,-5 5 1,-1 9-1,2 3-31,2 1 1,2 0-1,0-5 1,0-1-42,0 1 1,0-1 0,0 1 0,2-1-101,4 1 1,-2-7 0,7 1-241,3 1 1,1-5 0,3-2 0,-1-4 342,1-2 0,7-8 0,2-1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31:46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270 382 8067,'-18'10'-422,"1"-2"-543,0-8 1309,7 0 0,12-2 0,15-2 0,10-4-141,6-1 1,2 3 0,2-4 0,2 0-38,2 1 1,7 5 0,-1-4 0,3 2 8,3 0 1,1-5 0,2 3-1,4 0-59,3 0 1,-7 1 0,2 3-1,-4-4-102,-1-2 1,-7 4 0,-1-5 0,-2-1-57,-5 2 1,-3-5 0,-6 3 0,-5-3-1,-5-3 0,-3 7 0,-5-1 14,-5-2 0,-6 7 1,-6-1-19,-5 0 0,-13 6 0,-5-4 0,-6 4-80,-5 2 1,-3 0 0,-8 0 0,1 0 62,-4 0 1,-5 6-1,1 2 1,-4 0 58,0 0 0,-6 5 0,4-3 0,-4 1 17,-2 1 0,2 4 1,2 3-1,4-1 52,2 3 1,2-4 0,6 5-1,3-7-35,8-3 0,3-2 0,16 3 0,5-3-25,3-2 1,12-3-54,2-5 0,10 0 0,13 0 0,6 0-45,4 0 0,10-2 0,6-1 0,7-5 174,8-2 1,-2-2-1,2-5 1,2 0-43,2-1 1,4 1-1,1-3 1,3-1 75,-2-2 0,3-7 0,-1 5 1,0 0-31,1 0 1,-13 2 0,-1 7 0,-13 2 23,-9 3 1,-12 7 4,-6-2 0,-11 6 0,-8 6 2,-8 6 1,-6-3-1,-9 3 1,-3 3-24,-1 7 0,-8-3 1,0 4-1,-6-1-145,-4 1 0,-7-4 1,1 7-1,-5-3 35,-6 0 1,3 1-1,-5-5 1,2 2-25,0 3 0,-8-1 1,2-6-1,-2 1 20,2-1 0,4-1 1,7-3-1,1-1 25,-1 2 0,11-7 1,7 1-1,9-2 9,7 0-35,2 0 1,9-6 0,8 0 0,10 0-168,5 0 1,4 0-1,5-2 1,7-2 153,8-2 0,5-10 0,11 1 0,1-6-99,2-1 1,14-5-1,-2-2 1,5-4-218,9-2 1,-3 0 0,-34 17 0,1-1 350,0-1 0,0-1 0,0 0 0,1-2 0,3-3 0,0-1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3:31:44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103 908 8013,'-16'-2'-39,"3"-2"285,1-1 0,0-7-44,-5 6 0,5 0-286,1 6 88,7 0 1,-2 0-1,10 2 1,2 4 47,-2 6 1,5 3 0,1 3-33,0-1 1,3 1 0,-7-1 0,0 1-4,2-1 0,-6 1 0,5-1 0,-1 0-18,0 1 0,0-1 0,-4-1 0,2-3 79,2-1 0,-1-6 137,-5 6-184,0-9 1,0 3-1,0-13-136,0-11 0,0 1 1,0-9-1,0 3-14,0 0 1,0-8 0,0 4 0,0-3 6,0 1 0,2 6 0,2-4 0,4 2 88,2 3 0,1 1 0,7 2 0,-3-1 51,-3 5 1,3 3 0,-3 0 35,4 7 1,1 3 57,1 2 0,-7 7 0,-1 5 0,-2 4 58,-5 1 0,-1 6 0,-2 1 1,0-3-74,0-2 1,0-1 0,0-1-20,0 1 1,0-1 108,0 1-130,0-1-153,0-7 1,0-4-1,0-12-56,0-6 0,2-3 0,2-3 0,4 1-30,2-1 0,-1-5 0,5 0 1,-2 1 47,1 3 1,-3 1 0,2 3 0,1 1-34,3 3 1,1 1 160,1-2 0,-3 7 0,-1 10 0,-5 7-26,-1 4 1,-2 3 0,-6 2-1,0 5-67,0 1 0,6-6 0,0 4 0,-1-1-147,3-1 1,-4-2 0,6-7 0,0-5 20,-1-1 1,-3-2-1,6-6 216,1 0 0,3 0 0,1 0 0</inkml:trace>
  <inkml:trace contextRef="#ctx0" brushRef="#br0" timeOffset="417">732 734 8013,'-8'-10'364,"-4"4"0,2-2 214,-1 3-580,-1-1 0,-3 8 1,1 3 25,2 7 0,9 4 0,-5 1 0,2 1 46,0-1 1,-5 0-1,3 1 1,0-1 30,0 1 1,2-1 0,4 1-80,-3-1 0,3 1-187,-4-1 1,6-1 0,6-5-65,5-5 0,5-4 1,1-2-1,1-2-6,-1-4 0,1 2 0,1-7 0,2-1-13,3 3 0,-1-7 0,-5 4 1,-1-3 214,0-3 0,-5 7 1,-2-1-1,-1-2 101,1-1 0,-6 3 0,2 1-13,-4-3 216,-2-1-230,0 5 1,0 4 0,0 12-1,0 6-9,0 3 0,0-3 1,0-1-1,0 3-36,0 1 1,0-3-1,2 0-117,4 1 0,-3-5 0,9-2 121,2-4 0,1 6 0,3 1 0</inkml:trace>
  <inkml:trace contextRef="#ctx0" brushRef="#br0" timeOffset="667">836 681 8013,'-11'6'0,"-1"0"213,-2-2 0,7 5-88,1 3 1,6 2-1,6-1 1,5-3-134,5-2 1,3 5 0,3-3-1,1 2 44,-2-1 0,5-5 0,-3 4 0,-2 0-129,-1-1 1,-3-5 0,0 4-1,1-2-289,-1 0 1,-5-1 0,0-5-175,1 0 1,1-7 555,-3-5 0,5-11 0,-6-5 0</inkml:trace>
  <inkml:trace contextRef="#ctx0" brushRef="#br0" timeOffset="883">1133 576 8013,'-11'0'-8,"-1"0"0,2 2 0,-1 4 100,5 6 0,4 5 0,2 5 1,0 3 1,0 2 1,0 0 0,0 4 0,0-2-21,0 2 0,-2 2 1,-2 2-1,-2 0-105,2 0 0,-3-8 0,1-3 0,2-5-1049,2-1 1080,2-1 0,0-7 0,0-3 0</inkml:trace>
  <inkml:trace contextRef="#ctx0" brushRef="#br0" timeOffset="1233">976 35 7936,'-17'0'-56,"-1"0"0,1-2 0,-1-2-319,1-2 1,1-1-1,3 3 1209,1-2 1,10 0-790,2 6 1,10 8-1,11 4 1,2 3 3,-1 3 1,3 7-1,-2 4 1,1 4 16,1 2 0,-6 0 0,6 0 0,-1 2-16,-1 3 1,6-3 0,-6 6 0,-1 0-29,-3 3 1,-1 3 0,-3-1 0,-1-3-78,-3-3 0,-7 7 1,2-2-1,-4 1 1,-2-1 1,-8-3-1,-1-5 1,-3 2-126,0-2 1,-3 3 0,-5-1-1,5-4-403,-1-6 1,7 0 581,-3-8 0,0 16 0,-5-2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3:45.2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0 525 6029,'0'-13'0,"10"-7"0,3 7 0</inkml:trace>
  <inkml:trace contextRef="#ctx0" brushRef="#br0" timeOffset="732">69 365 8099,'-3'-16'-355,"-4"1"1,2 7 294,-11-7 1,11 8 207,-2-9 67,4 11-147,3-5 0,0 13 1,0 4-74,0 8 0,0 8 1,3 8-1,2 7-3,2 5 1,9 6-1,-6 2 1,0 7-17,0 8 0,0-2 0,-5 12 1,3-2 21,-3 2 0,-2-4 0,-3 2 0,0-11-58,0-9 1,7-16-1,1-8-42,-3-4 0,0-13 1,0-8-65,3-10 1,-1-8 0,-4-10-1,2-3-97,3-4 1,-1-6 262,-7-10 0,11 1 0,1-1 0</inkml:trace>
  <inkml:trace contextRef="#ctx0" brushRef="#br0" timeOffset="1299">229 273 8055,'-23'0'-19,"8"0"67,0 0 0,2-3-73,-2-4 0,5 2 1,12-11 90,6-1 1,-3-1 0,10 0 0,5 3-80,8-3 1,0-2 0,8-3 0,0 0-25,-1 0 0,-4 8 0,5 2 0,-1 0 14,1 0 1,-8 8 0,2-2-1,-4 7 26,-3 7 0,-3 1 1,-2 12-1,-5 8-13,-3 5 0,-3-2 0,-9 7 0,-6 5 17,-7 8 0,-8-2 1,-5 4-1,-5-5 15,-3-2 1,6 0 0,-8 0 0,-1-3-11,4-5 1,2-5 0,10-10-1,0 0-12,0 0 1,8-10-95,-1-6 0,11-7 0,0-7 28,10-8 1,8-3 0,10 0 0,0 3 56,0-3 0,0 0 0,0 3 0,0 5 2,-1-1 1,4 9-1,2-6 1,2 6 17,-2 2 1,-2 0-1,-3 0 1,0 2 13,0 6 0,0-3 0,-1 10 0,-1 3 3,-6 2 1,5-2 0,-7 3 0,0 4 11,-6 0 1,-4 3 0,-3 0 0,0 6 19,0 1 0,-10 3 1,-8 8-1,-7-3 11,-6-4 0,-2 1 0,5-9 1,-5-3-11,-3-3 0,8-2 0,-2-2 0,2-6-87,-3-7 0,6-6 0,-6-4-95,6-6 0,9-5 0,4-10 0,2-2-185,4-6 1,4 3 0,2-7-1,2-1-583,6 0 889,-5 8 0,27-5 0,-4 10 0</inkml:trace>
  <inkml:trace contextRef="#ctx0" brushRef="#br0" timeOffset="1781">1145 662 7690,'-30'-2'-218,"-1"-6"0,-7 3 0,8-8 0,2 1 769,2-1 0,11 8 0,2-5-290,3 0 0,0 7-232,2-5 1,6 8 0,-6 8 0,3 7-153,-3 6 1,6 12-1,-8 5 1,2 3 96,0-3 0,1 5 0,4-5 0,-2 5 6,-3 3 1,1-10 0,7-6 0,0-4 32,0-3 0,2 0 1,6-3-68,7-5 1,6-4-1,1-11-7,1 0 0,0 0 0,0 0-5,0 0 0,0-11 0,0-4 0,-3-5 9,-4-3 0,4-3 1,-7-2-1,2-5-9,0-2 0,-7 7 1,5-5-1,-1 2 0,1 0 0,-8-7 1,3 8-1,-3 2 28,2 2 0,-4 3 0,5 0 72,-6 1 0,-2 11-14,0 11 0,0 11 0,0 11 1,0 1 19,0 0 1,-7 8 0,-1 2 0,3 3-42,2 4 1,3-7 0,3-2 0,2-6-180,3-2 1,7 0-1,-5 0 1,3-3 179,5-4 0,2 4 0,3-7 0</inkml:trace>
  <inkml:trace contextRef="#ctx0" brushRef="#br0" timeOffset="2165">1627 388 8084,'-26'0'65,"-4"0"0,4 2 1,-4 3-1,4 5-23,3 3 1,0-5 0,0 7-73,0 3 0,3 2 1,5 3-1,7 0-8,6 0 1,2 0 0,0 0-7,0 0 0,2-8 0,3 0 0,5 0-25,3-2 1,2 0 0,8-6 0,0 6 105,0 0 0,0 5 0,0-8 1,0 3-5,0 4 1,0-4 0,0 2-1,0 3-7,-1 3 0,1-6 0,-2 0 0,-3 0 41,-3-2 0,-2 8 0,4-6 29,-1 5 1,-11-5-1,0 1-52,-10 2 1,0-8 0,-11 0 0,-1-2-65,-4-1 1,-4 1 0,-3-8-1,-3 0-122,3 0 0,3-3 0,2-2 0,2-5-328,6-3 1,-3-2-1,8-8 296,-3 0 1,8 0 0,0 0-1,8 0 174,4 1 0,11-12 0,-5-1 0</inkml:trace>
  <inkml:trace contextRef="#ctx0" brushRef="#br0" timeOffset="2365">1970 571 8077,'-23'10'-116,"0"5"1,8 3 0,2 0-1,3-3 354,5 3 0,3 2 1,2 6-1,0 2-245,0 2 1,0 11 0,0-5 0,0 2 26,0 0 1,0 0-1,0 5 1,0-2-145,0-3 0,10-10 0,2 3 0,4-8-204,-1-8 1,0-5 0,8-10 0,0 0-142,0 0 1,0-12 468,0-11 0,0-10 0,0-13 0</inkml:trace>
  <inkml:trace contextRef="#ctx0" brushRef="#br0" timeOffset="2531">1947 136 8077,'-30'0'0,"-3"0"-468,-3 0 0,8 0 0,0 2 626,10 6 1,8-3 0,13 10-317,4 3 0,6-3 0,10 6 1,0 4 157,0 0 0,0 11 0,-1 0 0</inkml:trace>
  <inkml:trace contextRef="#ctx0" brushRef="#br0" timeOffset="2898">2474 525 7845,'-2'-13'-373,"-6"6"480,-7 4 0,2 3 1,-2 0-18,-3 0 1,5 0 0,-2 3 0,0 4-13,2 9 1,-8 4 0,9 3 0,-4 0-37,1 0 1,8 10-1,-9 5 1,1 8 35,2 7 0,3-5 0,10 6 0,0-6-18,0-2 1,3 0 0,4-3 0,11-7-69,10-13 1,0 0-1,10-11 1,6 1-126,6-5 0,1-11 0,10-10 0,3-12-1265,2-8 1398,3-5 0,0-8 0,-1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3:57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69 8074,'-23'-13'431,"8"3"140,0 10 0,10 3-466,-3 4 1,8 14 0,8 12 0,7 3 24,5 4 0,3 4 0,0 1 0,0 4-130,0 4 1,0 8-1,0 13 1,0 5-82,-1 2 1,1-4 0,0 4-1,0-4-70,0-11 1,-8-10 0,-2-18 0,-3-8-553,-5-4 1,5-16 315,-2-10 0,7-20 1,-7-18-1,-3-6 387,-2-2 0,4-10 0,1-5 0,0-15 0,-8-5 0</inkml:trace>
  <inkml:trace contextRef="#ctx0" brushRef="#br0" timeOffset="534">227 115 7620,'-25'-10'-191,"-6"-5"0,3 4 1,-7 1-1,2 3 1278,5-1 1,10-2-637,3 2 1,12 6-386,3-6 0,13 3 1,15 0-1,2-3-4,-2 3 1,8 2 0,0 3 0,2 0-109,0 0 1,-7 0 0,4 3-1,1 2 23,-1 3 1,-4 7-1,5-5 1,-3 3-13,-5 5 0,-3 2 0,-5 3 0,-2 2 2,-2 6 1,-11-3-1,2 8 1,-7-1 18,-7 1 1,-6 0 0,-10 4 0,0-4 12,0-3 1,-7-2-1,-1-9 1,3-1-35,3-6 1,9-5 0,1-10-215,-3 0 0,8-2 104,3-6 1,7-5-1,5-10 1,5 1 111,2-1 0,4 2 0,7 3 0,0 3-2,-1-3 0,4 8 0,2 0 0,2 2 83,-2 1 1,-2-1-1,-3 8 1,0 0 81,0 0 0,-3 10 0,-2 6 0,-3 4 41,3 3 0,0 2 0,0 3 1,-6 5-81,-2 3 0,6 2 0,-9 8 0,-2 0-51,-2 0 0,-3 7 0,-3 1 0,-4-4-85,-8-1 1,-6-11 0,-2-2 0,-2-3 52,-6-5 0,-4 5 0,-9-5 0,4-8-61,1-10 1,1-7 0,-8-3 0,1 0-33,-1 0 1,8-13-1,2-10 1,0-12-270,1-9 1,9-2-1,1 1 1,10-1-85,4 0 1,4 8 0,7 2 0,0 3 437,0 5 0,10 10 0,5 6 0,8 1 0,8 6 0,4 3 0,11 2 0</inkml:trace>
  <inkml:trace contextRef="#ctx0" brushRef="#br0" timeOffset="951">1029 619 7997,'0'-23'22,"0"0"1,-7 8 0,-4 2-1,1 0 867,0 1-377,2-4 0,6-4-420,-6 5 0,-2 15 0,-8 15 0,5 5 38,3 3 1,-5 8 0,7 2-1,3 0-74,3 0 1,2 5 0,0-5 0,0 1-109,0-1 0,0 5 0,0-8 0,2-2-74,6-2 1,5-11 0,10-2 0,-1-1 2,1 1 0,8-8 0,2 0 0,0-10-149,0-10 1,5-5 0,-7-3 0,-3-3-79,-3-4 1,-2 2 0,0-10 0,-2-1 157,-6 4 1,3-8-1,-11 7 1,-2-2 164,-2 0 1,-3 2 0,0-2 0,-3 7 42,-4 6 1,4 9 0,-7 4 220,0 2 1,7 4-1,-4 17 37,4 12 0,3 2 1,0 13-1,0 0-163,0-2 0,0 5 1,0-8-1,3 2-161,4 6 0,-2-8 1,11-2-1,1-3-246,4 2 0,2-12 0,0 5 1,0-5-316,-1-5 0,1-3 611,0-10 0,10-10 0,3-3 0</inkml:trace>
  <inkml:trace contextRef="#ctx0" brushRef="#br0" timeOffset="1151">1671 367 7997,'-23'8'0,"0"2"140,0 3 1,0-8 0,3 5 212,4 0 1,6 3-1,13 10-273,4 0 1,1-1 0,12 1-1,6 0-126,-1 0 0,3 0 1,0 3-1,3 2-176,-3 2 1,5 3-1,-3-5 1,-2 3-89,-2-3 1,-3-3 0,2 1 0,3-1-299,3-2 608,-11 5 0,0-15 0,-7 10 0</inkml:trace>
  <inkml:trace contextRef="#ctx0" brushRef="#br0" timeOffset="1384">2129 252 8109,'-23'8'272,"0"0"0,0 2 0,3-2 0,2 7-212,3 5 0,9 6 0,-1 4 0,4 8 101,3 6 1,-7 12 0,-1 5 0,0 7 2,-2 9 0,5 2 1,-8 7-1,1-2-164,-1 3 0,5-1 1,-4-2-1,1-7-297,6-6 1,3-13 0,2-7-90,0-10 1,2-10 0,6-16-152,7-7 0,-2-11 0,2-10 537,3-10 0,2-15 0,3 3 0</inkml:trace>
  <inkml:trace contextRef="#ctx0" brushRef="#br0" timeOffset="1601">2862 275 7995,'-23'-10'-74,"8"8"0,-1-6 0,-1 5 92,-4 3 1,6 0-1,0 0 1,-1 3-228,4 5 0,-6-3-90,10 10 299,1-10 0,-4 15 0,-1-7 0</inkml:trace>
  <inkml:trace contextRef="#ctx0" brushRef="#br0" timeOffset="2051">2587 527 8282,'15'-7'231,"0"-1"1,-2-2 0,5 5-1,-3-3-137,3 3 0,2-5 1,6 2-1,2 1-76,2-4 1,1 6-1,-8-10 1,0 0-27,0 2 1,0-7 0,0 4-1,-3-4-4,-5-3 1,3 0-1,-10 0 1,-3 0-117,-3 1 0,-2-9 0,-2 3 1,-6 5-31,-7 5 1,-8 13 0,-8-2 0,-4 4 207,-1 3 0,-7 10 0,7 5 1,-2 8 156,0 8 0,7 5 1,-2 7-1,5-2-74,8-3 1,5 0-1,-3 8 1,5 0-114,3-1 0,2-6 1,8-4-1,3-2-200,4-5 1,6 3-1,10-6 1,0-4-279,0-1 1,7-10 0,3-2 0,3-6-291,5-2 1,-6 0 747,4 0 0,-1-10 0,8-3 0</inkml:trace>
  <inkml:trace contextRef="#ctx0" brushRef="#br0" timeOffset="2400">3480 161 8020,'-23'-3'287,"0"-4"0,1 4 0,-1-5-70,0 6 1,0 2 0,0 2-1,0 4-12,0 1 0,0 11 0,0-3 1,0 6 15,1 2 1,-1-1 0,0 1-324,0 0 1,10 0 0,5 0-133,6 0 1,12-10 0,8-3 0,7-2 169,6-1 0,10 8 1,-3-4-1,5-1 82,3 0 0,-3 0 1,-2-5-1,-3 5 73,3 3 1,-1-5 0,1 5 0,-5-1 0,-3 1 1,5-5-1,-7 4 1,-3 1 65,-3 0 0,-12 2 0,-6 8-23,-4 0 1,-6-8 0,-4 0 0,-11 1-84,-10-4 0,-8 9 0,-12-8 0,-3-1-294,-2-4 1,-8-6 0,7-2-1,3 0-604,3 0 846,12-10 0,-7-2 0,7-11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3:55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103 413 7963,'-23'0'590,"0"0"1,0 0-542,0 0 0,13 0-59,10 0 1,10 2-1,13 6 1,0 10 98,0 10 1,-8 7-1,0 11 1,3 0 14,3 0 0,-1 10 0,-2 7 0,-3 6-168,3 0 1,2 4 0,1-14 0,-4 2-17,-1 0 1,-4-12 0,6-4 0,-5-12-453,-3-7 410,-2-13 0,-8-6 0,0-14 0,0-11 111,0-10 1,0-8-1,0-10 1,-3 1-15,-4-1 0,2-8 1,-8-2-1,3-2-11,5-6 1,-1 6 0,1-1 0,-2 3 37,2 5 0,2-5 0,3 5 0,0 5 14,0 6 1,0 12 0,0-3 75,0 6 1,3 12 0,4 5-64,9 6 0,4 2 0,3 2 0,0 9 41,0 11 0,2 4 1,3 12-1,3 3 40,-3 2 1,5 13-1,0 3 1,0 2-7,0 0 1,5 0 0,-5 8 0,0-3-16,0-5 1,0-5 0,-5-10-1,3-1 14,-3 1 1,-3-13 0,-2-7 0,0-11 14,0-5 0,-8-2 0,-2-11-34,-3-4 0,6-9 1,-9-14-1,1-8-24,2-6 0,-7-4 1,7-3-1,-3-7-215,1-9 1,2 1-1,-5-15 1,3-1-212,-3 1 1,-2 5-1,-3-8 1,2 0 93,6 2 0,-6 13 1,6 16-1,-5 7-304,-3 8 0,0 18 381,0 20 1,0 15-1,0 21 1,0 12 89,0 8 0,0-3 0,0 8 1,0 1 104,0-4 0,7 8 0,1-5 0,10 6 0,-6 1 0</inkml:trace>
  <inkml:trace contextRef="#ctx0" brushRef="#br0" timeOffset="450">1523 916 7963,'0'-22'0,"0"-1"4,0 0 0,0 0 1,0-3-1,0-2 19,0-2 1,0-8-1,0 5 1,0 0 184,0-1 0,0-4 1,0 8 117,0 2 1,-2 5-267,-6 8 1,3 15-1,-10 17 1,-3 11-18,-3 11 1,1 11-1,2 4 1,3-1 13,-3 3 1,8-7 0,0 4 0,2-5-47,0-2 1,1-2-1,7-4 1,2-4-29,6-3 1,5-2 0,10-11 0,0-2-14,-1-3 1,4-10 0,2 3-1,5-8-96,3-8 1,-6-7 0,8-13 0,1-5-157,-4-3 1,1-2 0,-8-8 0,2 3 28,-2 5 0,-10-6 0,-5 6 0,-3-3 117,-5 3 0,5 3 1,-2 7-1,-3-3 190,-2 3 75,-14 13 0,1 10 0,-5 18 87,7 9 1,6 17-1,2-1 1,0 5-79,0 3 0,0 0 1,0-1-1,2-1-89,6-6 1,-3 5 0,8-7 0,0 2-160,-1 0 1,-4-17 0,7-1 0,3-5-336,2-2 0,3-11 0,0-2-598,0-12 1043,0-19 0,0-4 0,0-11 0</inkml:trace>
  <inkml:trace contextRef="#ctx0" brushRef="#br0" timeOffset="650">2256 481 7963,'-23'23'32,"0"0"1,0-8 0,0 1 27,1 1 1,9 4-1,5 2 1,6 0 149,2 0 1,7 2-1,4 6 1,-1 7-75,0 5 0,5 3 1,-5 0-1,0-1-120,1 1 0,-1 0 0,-5-3 1,3-2-1300,-3-3 735,7-10 0,-7-7 0,8-21 548,-3-13 0,8-28 0,-5-7 0</inkml:trace>
  <inkml:trace contextRef="#ctx0" brushRef="#br0" timeOffset="834">2142 0 7963,'-39'0'-120,"1"0"1,10 3-1,-2 2 1,7 5-57,8 3 0,7 2 1,16 8 221,7 0 1,5 0 0,6 2 0,2 6-254,2 7 0,1 0 0,-6 5 0,3 8 207,3 5 0,-1-5 0,3 26 0,3-6 0</inkml:trace>
  <inkml:trace contextRef="#ctx0" brushRef="#br0" timeOffset="1167">2623 596 7963,'-11'-23'293,"-1"0"-8,-11 0 1,10 0-48,5 0 1,8 11-73,8 4 1,-3 16-1,10 9 1,1 9-2,-4 4 1,9 11 0,-6-3 0,5 3-128,3-3 0,-7 5 1,-1-4-1,3 4-91,2 3 0,3-1 1,0-1-1,-3-6-18,-4-8 0,4-4 0,-5-6 29,6-4 1,-1-9 0,-2-14 0,-6-11-28,-1-10 1,4-8-1,-5-12 1,0-6-192,0-7 0,-2-2 1,-8-1-1,0 5-23,0 3 0,0 3 0,0 7 0,-2 0-7,-6 1 0,5 17 0,-7 7 97,0 8 0,0 8 1,-5 13-1,7 7 193,5 6 0,3 12 0,0 2 0,0 1 0,0 17 0,0-4 0</inkml:trace>
  <inkml:trace contextRef="#ctx0" brushRef="#br0" timeOffset="1451">3241 848 7963,'10'-13'-368,"-5"-7"0,8 4 423,-3-4 0,6-3 1,-6 0-1,0 0 69,0 0 1,5-7-1,-4-3 1,1 0 72,6 0 1,-8-6 0,1 6 0,-4 0-117,1 0 1,-1 3 0,-7 7 0,0 0-33,0 0 0,-2 10 1,-6 6-1,-7 4 13,-5 3 1,-3 10-1,0 8 1,-3 10 62,-4 10 0,12 13 0,-5 3 0,3-1 53,-1 3 0,9-5 0,4 7 1,5-2-62,3-5 1,3-10 0,7-5 0,11-1-45,7 1 0,12-11 1,1 1-1,10-11-440,10-5 0,5-5 1,5-12 366,6-9 0,-6-14 0,8-6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3:50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204 390 8131,'-36'0'-121,"6"0"1,4 0 275,3 0 0,10 3 0,6 4 1,4 9-52,3 4 1,10 3-1,6 2 1,7 3-56,7 3 1,-4 17 0,4-2 0,-2 5-141,3 5 0,-6 2 0,6 11 0,-6-3-71,-2-5 0,0 3 1,-3-13-1,-2-8-221,-3-10 0,-7-2-22,7-8 1,-10-8 172,3-23 0,-13-12 232,-3-11 0,-9-19 0,4 1 0</inkml:trace>
  <inkml:trace contextRef="#ctx0" brushRef="#br0" timeOffset="283">181 321 8062,'-36'-10'23,"-5"5"0,11-8 0,2 3 345,2 5 1,14 0-264,4-3 1,8 3-1,10-7 1,11 1-144,7 6 1,12-5-1,-1 2 1,1 3-36,-2 3 0,6-6 0,-6 1 0,5 1 24,3 4 1,0 2 0,-3 2 0,-2 6 23,-3 7 0,-7-2 0,4 2 0,-2 6-17,-5 7 0,-5 0 0,-8 10 0,-7 3 19,-5 2 0,-6 3 0,-5 0 0,-9-1 21,-11 1 0,-8 0 0,-10 0 0,0 0 1,1-1 0,1-9 0,6-5 0,8-9-509,4-6-19,3 4 0,13-28 529,10 1 0,20-21 0,16-8 0</inkml:trace>
  <inkml:trace contextRef="#ctx0" brushRef="#br0" timeOffset="917">983 642 8062,'-23'8'218,"0"2"0,0 0-109,0 0 0,10 8 0,6-3 0,4 8-182,3 8 0,0-6 1,0 6-1,0-3 112,0 2 0,8-2 1,2 8-1,0 0 38,0-1 0,6-7 1,-9 3-1,-2-3-158,-2 2 0,4-4 1,1 4 120,-3-4 0,-2-11-60,-3 0 0,0-12-82,0-3 1,0-10 0,0-16 0,0-2-24,0-2 1,2-11 0,6 5 0,7-2 10,6 0 0,-6 7 1,0-4-1,3-1 83,2 0 0,-4 8 1,-1-5-1,0 3 41,-2-1 0,7 3 0,-7 11 0,2 4 26,0 3 0,-7-6 17,7 9 0,-10 2-4,3 12 0,-5-2 0,-3 11 0,0 1 28,0 4 1,-8 9-1,0 3 1,3 0 41,3 1 0,-6 4 0,0-5 0,3 2-35,3 6 0,2-5 0,0-1 1,0 1-50,0 0 1,10-8-1,5 0 1,6-8-44,2-5 1,-1-10 0,1 3 0,0-5-11,0-3 1,3-8 0,2-5-1,2-5 14,-2-7 1,-2-11-1,-6 3 1,-2-2-30,-3-6 1,-2-2 0,2-3 0,-7 0-54,-6 0 1,-2-2 0,0-1 0,-2 1-23,-6 5 1,-5 12 0,-10 1 0,-2 4 52,-6 3 1,3 8-1,-7 2 1,2 3-22,5 5 0,2 13 0,3 7 0,0 3 12,1-3 1,6 6 0,4-6 0,1 5 80,6 3 1,3 0 0,4 0 0,6-3-867,7-4 849,-5 4 0,21-7 0,-6 9 0</inkml:trace>
  <inkml:trace contextRef="#ctx0" brushRef="#br0" timeOffset="1849">1739 367 7343,'-21'3'306,"6"4"0,5 9-112,0 4 0,7 5 0,-5 3 0,6 6-142,2 1 0,0 11 0,0 7 1,0 1-9,0 2 1,0-8 0,0 6 0,2-6-86,6-2 1,2-3-1,8-5 1,-3-7-2,3-6 1,-5-4 0,0-4 51,-3-1 0,5-14 21,-7-2 0,-1-10 0,-7-15 0,0-6-84,0-7 1,0 2-1,0-2 1,0-5-107,0-8 1,3 3-1,2-6 1,3 8 76,-3 8 1,5-5-1,-3 7 1,1 3 47,2 10 1,-5 3 0,11 12 0,1 3 79,4 3 0,-6 2 1,3 5-1,5 7 55,5 11 0,5 13 1,-5-3-1,2 0-63,-2 0 0,6 8 0,-4-5 1,-2 2-14,-2 0 1,-4-2-1,1 4 1,-2-4-12,-6-3 1,3 0 0,-8-5 81,3 3 0,-11-1-3,-2-7 0,-10-3 0,-15-4 0,-3-9-107,-3-4 1,-2-3-1,5 0 1,-3-3-95,3-4 0,3 2 0,0-8 1,-3 0-296,-3 0 0,0-2 0,11-8-29,5 0 1,-3 8-1,10 0 432,3-3 0,3 5 0,4-2 0,6-3 0,5 5 0,10 1 0,2-1 0,6 0 0,4 6 0,11-9 0,0 1 0,0 2 0,7-7 0,1 7 0,-1-2 0,3 0 0,-8-1 0,6-4 0,-8 2 49,-8 3 1,-3 2 0,-9-4 0,-1 4 317,-4 3 1,-14-8 101,1 3 1,-16 4 0,-7 4-285,-5 4 0,-11 3 0,1 0 0,2 3-148,2 4 1,1 9-1,-3 12 1,-3 5-30,3 2 1,3-4 0,2 7-1,0 0 16,0-2 0,8 7 1,2-7-1,3-1-48,5-4 0,5-6 1,5-2-1,5 0 1,3 0 0,5-10 0,10-6 0,2-4-39,-2-3 1,8 0-1,-1-3 1,4-4-61,-1-8 1,-3-16 0,6-7 0,-3-5-97,3-3 0,-8 0 1,-2 0-1,-6 0 68,-2 0 0,-10 1 0,-3-1 1,-3 3 108,1 4 1,-3 6 0,-12 10 194,-9 1 0,-4 9 22,-3 5 0,10 16 1,3 7-71,0 5 1,7 3 0,-4 3 0,4 2-71,3 2 0,3 1 0,2-8 0,3 2-148,-3 6 0,5-3 0,0 7 0,0-2-61,0-5 1,8-2-1,-3-3 1,6 0-306,2 0 0,-8-11 478,0-4 0,0 5 0,8-1 0</inkml:trace>
  <inkml:trace contextRef="#ctx0" brushRef="#br0" timeOffset="2349">3159 253 8057,'-23'0'53,"0"2"1,0 3 52,0 3 1,10 10-1,6-3 1,7 5-64,7 3 0,6 3 0,10 2 1,0 5-47,0 2 0,0 4 1,0 4-1,0-2 0,0-3 0,-8 0 1,0 8-1,0-3-28,-2-5 1,-3 3 0,-10-11 0,0-2 85,0-2 0,0-11-19,0 0-119,0-9 1,0-6-1,0-18 1,0-8-15,0-4 0,0-8 1,0 4-1,3 1 32,4 0 0,4 0 0,6 5 0,-1-2 47,2 2 1,4 5 0,6 5 0,3 5 27,-3 3 0,0-5 1,0 7-1,3 3 47,-3 3 1,-3 4 0,-2 6 0,2 7-21,6 5 0,-13 6 0,5 2 0,-6 2 13,-4-2 1,0 5 0,-8 0-1,3 1 34,-3-1 0,-5 5 0,-8-8 1,-7 1 64,-6 2 0,-1-10 0,-1 2 1,0-9-138,0-6 1,-3-3-1,-2-7-91,-2 0 0,-1 0 1,11-2-1,2-6-289,3-7 1,10-5 0,-3-3 21,6 0 0,2-8 0,0 1 0,2 2 346,6 2 0,4 3 0,11 0 0,0 1 0,0-1 0,0 10 0,10-18 0,3 6 0</inkml:trace>
  <inkml:trace contextRef="#ctx0" brushRef="#br0" timeOffset="2533">4052 528 6290,'13'22'1605,"-5"1"-1371,-6 0 0,-2-7 0,0-1 1,0 3-216,0 2 1,0 3 0,0 0-1,0 0-88,0 0 0,0 7-1,0 1 1,-2-1-79,-6 3 0,5-7 0,-4 4-341,4-4 0,3-3-173,0 0 662,0-11 0,-10-12 0,-3-12 0</inkml:trace>
  <inkml:trace contextRef="#ctx0" brushRef="#br0" timeOffset="2700">4190 1 8411,'-23'0'-66,"0"0"0,0 0-657,0 0 0,13 2 647,10 6 1,10 5 0,16 9 0,2 1-162,2 0 0,3 3 1,-5 4 236,3 8 0,9 6 0,-4 2 0</inkml:trace>
  <inkml:trace contextRef="#ctx0" brushRef="#br0" timeOffset="2949">4694 92 8010,'-11'21'-593,"-4"-4"0,-5-1 712,-3 2 0,3 10 1,2 2-1,5 1 191,3 2 0,2-5 0,8 10 1,0 3-282,0 2 1,3 10 0,2 3-1,2 3-67,-1 5 1,4 2 0,-3 0-1,1-3-205,2-1 1,-5-12-1,8 4 1,0-6-148,-1-2 1,-4-10-1,5-6 390,-3-4 0,8-3 0,-5 0 0</inkml:trace>
  <inkml:trace contextRef="#ctx0" brushRef="#br0" timeOffset="3266">5037 550 6952,'-10'13'64,"8"8"1,-6-6 0,5 5 237,3 3 1,0 0 0,0 2 0,0 6-142,0 7 0,0 3 0,3 2 0,2-2-203,3 0 0,2 4 1,-5-14-1,3-3-253,-3-3 1,7-4-70,4-6 1,-4-5 0,1-15 363,-3-10 0,8-11 0,-5-19 0</inkml:trace>
  <inkml:trace contextRef="#ctx0" brushRef="#br0" timeOffset="3466">5083 92 8082,'-38'0'0,"2"0"605,3 0-694,3-10 1,30 10 0,12-2 0,14 9-169,2 6 1,5-5 0,0 7 0,0 3-31,0 2 0,8 3 0,-5 0 0,2 0 287,0 0 0,0 10 0,8 2 0</inkml:trace>
  <inkml:trace contextRef="#ctx0" brushRef="#br0" timeOffset="3633">5656 184 7786,'-3'-13'114,"-4"6"1,2 7-1,-8 7 53,3 8 0,2 16 0,8 7 1,3 5-123,4 3 0,-2 0 0,8 0 0,0 2-70,-1 6 1,1 2 0,5 7-1,-5-2-184,-3 3 1,5-5-1,-7-1 1,-3-2-223,-3-5 0,1-5 431,5-8 0,-6 5 0,8-7 0</inkml:trace>
  <inkml:trace contextRef="#ctx0" brushRef="#br0" timeOffset="3849">5656 711 7977,'-38'0'0,"2"0"-235,3 0 1,2 0 311,8 0 1,29 0 0,11 0 0,14 0-79,10 0 1,2-8 0,3-2 0,0 0-74,-1 0 0,1-1 0,0 6 1,0-2-26,0 2 1,-3 2 0,-2 3 0,-3 0-115,2 0 0,-4 0 0,0 0 1,-1 0-38,1 0 0,-8 8 250,3-1 0,4 1 0,1-8 0</inkml:trace>
  <inkml:trace contextRef="#ctx0" brushRef="#br0" timeOffset="4099">6274 482 8182,'-33'10'163,"10"-5"0,0 10-482,13 3 1,20 2 0,13 3 0,13 0 456,7 0 1,11-8 0,-1 1 0,-2 2 18,-3 2 1,-2 3-1,0 0 1,0 0-255,0-1 1,-3 1 0,-5 0 0,-7-2-458,-6-6 0,-2-5 353,0-10 1,-3-5 0,-4-8 0,-9-12 200,-4-8 0,-3-5 0,0-8 0</inkml:trace>
  <inkml:trace contextRef="#ctx0" brushRef="#br0" timeOffset="4233">6939 1 7401,'-23'0'326,"7"10"1,4 8 0,-1 12 186,0 16 1,-2 13 0,-8 17 0,0 10-455,0 11 0,11-42 1,-1 2-1,-1 6 0,0 1 1,-2 2-1,-1 1-141,-1 3 1,0 0-1,4-3 1,0-2 0,-1-4-1,0-2-238,2-4 1,0-1 0,-3 2 0,-1 0 0,-1-4 0,0 1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1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66 7892,'-10'-13'-161,"5"1"405,-10 4 1,7 3 43,-7-10-169,10 10 1,-5-3-48,10 16 1,0-3-1,2 13 1,6 4-58,7 6 0,-2 13 1,2 0-1,3 7-29,2 6 0,6 9 0,2-2 0,2 6-32,-2 1 0,5 4 0,0 1 1,0 1-30,1-8 1,-1-7-1,-5-13 1,2-3-112,-2-5 1,-2-5 0,-3-12-170,-1-6 0,1-5 1,-2-12-95,-6-6 0,3-5 449,-11-10 0,11-20 0,-5-5 0</inkml:trace>
  <inkml:trace contextRef="#ctx0" brushRef="#br0" timeOffset="300">780 112 7910,'-10'-13'-34,"-6"6"1,4 2 0,-4-1 209,-1-1 1,-4-1-1,1 11-90,5 4 0,-3 6 1,8 10-1,-3 2-10,-5 6 0,-2 0 0,-3 12 0,0 5 14,0 1 1,0-1-1,-2 0 1,-3 3 9,-3 3 0,-7 2 0,5-8 0,0 0-40,0-4 0,-8-4 0,5 4 1,1-6-19,4-8 1,6-12 0,2-5 0,0 0-534,0-1-76,10-7 0,3 3 0,12-13-788,6-3 1355,5-9 0,10 4 0,0-10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3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 7798,'-23'10'-668,"10"-5"1,3 8 895,0-3 1,7 8 0,-4-3-2,4 5 0,3 3 1,0 0-1,0 0-221,0 0 1,0 0 0,0 0 0,0 0-35,0-1 0,8 1 1,-1 0-119,-2 0 1,-2-8 0,-1-2-384,6-3 1,-5-5 528,4-12 0,6-6 0,0-10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3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0 7934,'-35'0'55,"4"0"1,6 0-166,2 0 0,8 0 0,-1 0-649,-1 0 634,6 0 1,11 0 0,18 0 124,10 0 0,-2 0 0,7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32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268 76 8143,'-2'-6'-268,"-1"1"1,0 2 634,3-3-5,0 4-176,0-1 5,0 3-150,0 0 0,3 3 0,0 3-7,-1 1 0,-2 2 0,0-1 0,0 1-40,0 3 0,0-3 0,0 2 0,0-2-25,0 0 0,0-1 0,0 1 0,0-1-148,0 0 0,0 1-239,0-1-55,0 0 1,1-3-55,2-2 1,-1-2 526,4-1 0,-4-8 0,1-1 0</inkml:trace>
  <inkml:trace contextRef="#ctx0" brushRef="#br0" timeOffset="764">486 51 8299,'-5'-5'-367,"-1"2"1,3 1 1031,-2 0-372,3 1-180,-2-3 1,8 4-107,1 0 0,0 0 1,1 0-4,0 0 1,-1 0-1,0 0-22,2 0 0,-2 0 1,0 0-26,2 0 0,-3 0 14,2 0 1,0 0 16,2 0 1,-3 0 0,0 1 9,-1 2 0,-1-2 0,-3 5 2,0 1 0,0 0 0,0 1 0,0 1 0,0-1 0,-1 1 0,-2-1 15,-3 0 0,0 1 0,-1-1 13,2 0 1,0 1 0,-1-2-22,0-1 1,4 1 149,-1-1-58,2-2 1,2-1 0,2-3-45,3 0 1,0-1 0,1-1 0,-2 0-18,2 0 0,0-2 0,2 1-185,-1 1 0,0-1 0,1 0-359,-1 1 0,1 1-212,-1 1 1,-3 0 717,1 0 0,0 0 0,2 0 0</inkml:trace>
  <inkml:trace contextRef="#ctx0" brushRef="#br0" timeOffset="1666">260 352 7103,'-8'0'-331,"0"-1"325,3-2 124,1 3 0,4-5 1352,0 2-1386,0 2 0,4-3-85,1 4 1,0 0-20,1 0 1,-4 0 3,4 0 1,-1 1 9,4 2 1,-4-1-1,-2 3 6,1-2 0,-3 4-16,2-2 0,-2 0 0,-1 1-47,0 0 1,0 2 0,-1-1-52,-2-1 1,1 1-231,-4-1 160,5-3 141,-3 1 0,5-5 69,2-2 1,1 0 0,4-4 77,-3 2 1,3 2 44,-3-3 1,0 4 276,1 0-274,-1 1 1,1 1 0,-2 1-94,0 1 1,-1 0-1,-3 4 1,-1 0-11,-2 2 1,2-3 0,-3 1 0,2 0-35,-1 2 1,-4-1-1,3 0 1,-2-2-44,1-2 0,2 3-261,-3-3 0,1 2-116,-4-2 1,5-1-1,1-5 88,2-2 1,1 0 0,1 0 0,1 1 316,0-1 0,5-1 0,-2-2 0</inkml:trace>
  <inkml:trace contextRef="#ctx0" brushRef="#br0" timeOffset="2132">470 327 7900,'0'-5'615,"0"2"-479,0 3 1,0 1-115,0 1 0,0 3 1,0 3-68,0 1 1,0-4 0,0 1-155,0 0 0,0 2-181,0 0 341,0 1 0,0-2 0,2 0 45,1-2 0,1-3 58,-1 1 0,-2-2 0,5-1-41,1 0 1,-3 0-1,2 0 1,0-1-21,2-2 1,-3 2 0,1-2 0,0 2-164,2-2 0,0 2-60,1-2 0,-1 2 0,0 1-90,1 0 1,-5-1-1,0-1 310,0-1 0,1-3 0,3 1 0</inkml:trace>
  <inkml:trace contextRef="#ctx0" brushRef="#br0" timeOffset="2431">604 285 8214,'-6'0'-43,"0"0"-10,0 0 494,-2 0-301,0 0 1,3 4-92,3 1 1,2 3 0,1 0-18,2 1 0,0-1 1,-3 0-2,0 1 1,1-1 0,1 1 0,1-1-62,-2 0 1,0 1 0,-1-1-120,0 0 0,0 1 0,0-1-217,0 1 1,1-4 0,1 1-276,1 0 0,0-1 641,-3 0 0,0 1 0,0 2 0</inkml:trace>
  <inkml:trace contextRef="#ctx0" brushRef="#br0" timeOffset="3283">319 662 8035,'-9'-3'-113,"1"1"285,3-1 1,1 3-5,1 0-134,2 0 1,-3 1-1,4 1-46,0 4 1,0 1-1,0 2 31,0-1 0,0 1 0,0-1-45,0 0 1,0-2 0,0 0-79,0 0 22,0-2 71,0-1 1,4-3 5,2 0 0,1-3 0,1-2 8,1 0 0,-4 2 0,1 3-1,0 0 1,-1 0 0,1 0 49,0 0 1,-1 0 10,0 0 1,-3 3 0,1 3 0,-2 1-30,-1 2 1,0-1 0,0 2 0,0 0-29,0 1 1,-1 3 0,-1-3 0,-2 0 1,0 1 0,1-3 0,-2 0 0,1-2-22,-1-1 0,0-1 0,-1-1-95,0 0 0,1-1 0,-4-4-198,1-2 0,3 1 1,2-4-1,0-3-260,0-1 1,0-2 566,3 1 0,-3-2 0,-2-4 0</inkml:trace>
  <inkml:trace contextRef="#ctx0" brushRef="#br0" timeOffset="3587">302 654 8184,'-5'-1'-1653,"3"-2"1938,1-3 0,4 0 0,3 0 0,1 4-110,2 1 1,-1-2 0,0 0-1,1 1-202,-1 1 0,2-2 0,0 1 0,1 0-18,-1 1 1,0 1-1,-2 0 1,0 0-339,1 0 0,-1 0 0,0 0 383,1 0 0,-1 0 0,1 0 0</inkml:trace>
  <inkml:trace contextRef="#ctx0" brushRef="#br0" timeOffset="4054">553 637 8271,'-8'0'-1348,"0"0"1821,-1 0 0,4 1-335,3 2 0,1 1 1,1 5-1,0-1-66,0 0 1,0 1-1,0-1 1,0 2 15,0 1 0,1-2 1,1 2-1,0-1-19,0 2 0,2-2 1,0 3-1,-1-1-27,1-2 1,3 0-1,-3-2 1,2 0-81,-1 1 1,1-5 0,2 0 0,1-1-28,-1 0 0,-2-1 0,-1-2 0,2 0 2,0 0 0,-1-1 1,-1-1-1,-1-3-25,1 0 1,-3-2 0,1 2 0,0 0 4,0-1 1,0 1 0,-3-4 11,0 1 1,0-1 0,-1 2 55,-2 1 1,1 3 71,-3 3 1,-1 0 101,-2 0 0,0 3 0,2 3-55,0 1 0,4 2 1,-1-1-98,3 1 1,0-4 0,0 1-464,0 0 0,0-1-601,0 0 1057,3-3 0,2 2 0,3-4 0</inkml:trace>
  <inkml:trace contextRef="#ctx0" brushRef="#br0" timeOffset="5417">746 42 8318,'-8'0'-814,"-1"0"792,1 0 0,2-3 1,1 1 543,-2 0 0,2 1-68,0 1 1,2 0-193,-2 0 1,3-1-121,-1-2 0,3 2 1,3-2 13,2 3 0,0-3 1,0 0-99,2 1 0,0 0 1,2 0-1,-1 0-35,1 0 1,-1 1 0,0 1-1,1 0-78,-1 0 1,0-1 0,1-1-1,-1-1-12,1 1 1,-1 1 0,0 1 45,1 0 1,-1 0-1,0 1 57,1 2 0,-4-2 0,0 3 73,-1-1 1,-1 2 0,-3 4 0,0-1 5,0 0 0,0 2 1,0 0-1,0 2-58,0 1 1,0-2 0,0 3 0,-1 1-44,-2 1 0,2 1 0,-2-1 0,2 1-22,1 0 1,0 0 0,0 0 0,0 2-14,0 0 0,0 2 1,0-3-1,0 2 1,0-1 0,1 1 1,1 1-1,1-1 15,-1 1 0,1 1 1,0-3-1,-1 1 6,-1 0 0,2-2 0,0 2 0,-2-3 4,0 0 0,-1 1 0,0 0 0,0 1 28,0-3 1,0 1 0,0-3 0,0 1 39,0 2 0,-1-1 0,0-1 1,-2-2-35,1-1 0,1 0 0,1-2 0,0 1-5,0 0 0,0-2 0,0-1 0,-1 1 49,-2-1 0,2-2 1,-1-1-1,1 2 52,1 0 1,0-1 0,0-1-46,0 2 0,0 0 0,0 2-22,0-1 0,0-2-75,0-1 0,0-2-93,0 3 0,0-4-60,0 4-48,0-4 202,0 2 0,0-3 220,0 1-20,0-1 1,0 4 71,0-2-184,0-2 0,0 3-57,0-1 1,-1-1-67,-2 4 0,1-5-9,-4 2 1,1-1-99,-4 1 0,4-2 0,-1 2-144,0-2 1,1-1 0,0 0-467,-2 0 0,0-3 29,-2 0 0,1-3 0,0 3 114,3-2 0,-3 3 0,4-2-595,-1 1 1210,-2 2 0,2-7 0,-3 4 0</inkml:trace>
  <inkml:trace contextRef="#ctx0" brushRef="#br0" timeOffset="6666">201 76 8263,'-8'-4'-364,"0"3"221,-1-2 1,4 2 0,-1 1 641,0 0 0,2-1 0,0 0-68,0-2 0,3 0-105,-5 3 0,0-3-201,-2 0 0,0 1 1,-1 2-89,1 0 0,0 0 0,-1 0 0,1 0-34,-1 0 1,4 0 0,-1 0 0,0 0 34,-2 0 1,3 0 0,-1 0 39,0 0 0,1 1-14,-1 1-150,1-1 131,0 7 45,1-7 1,4 3 66,0-1 1,1 1-1,1 2-54,1 0 1,0 0 0,-2 2-73,2 0 1,-3 1-1,3 0 1,-2 1 4,-1 1 0,3 3 1,0-2-1,-1 1-4,-1 2 0,1 2 1,1 2-1,-1 1 0,-1 2 0,2 0 0,0 3 1,-1 0 14,2 0 0,-3 0 0,3 1 0,-2 1 6,1 1 0,0 0 0,-3-3 0,0 0-49,0-3 1,0 1 0,1-2 0,1-1-103,1 1 0,-1-2 0,-2-2 1,1 0 33,2-1 0,-2-2 0,2 0 1,-2 0 53,-1-1 0,1 3 1,1-3-1,0 0-29,0-2 1,-1-1 0,0-1 0,1 1-69,1 1 0,0 1 0,-3-4 30,0 0 0,0 1 68,0-1 0,0-2-72,0-1 52,0 1 0,0-1 49,0 1-15,0-4-37,0 2-7,0-4 893,0 0-849,3 0 0,2 0-69,3 0 1,-2 0-1,0 0-24,0 0 1,1 0 0,2 0-127,-1 0 0,-2 0 1,-1 0-206,2 0 0,0 0 1,2 0-288,-1 0 1,0 0-1,1-1 706,-1-2 0,1-2 0,-1-3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4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69 8018,'-23'-10'312,"0"-5"0,11 2 501,4-2-716,6 10 0,4-5 32,6 10 1,2 2 0,5 6-1,-7 10-70,-6 10 0,6 0 0,0 10 0,-3 3 6,-3 2 1,-2 5 0,0 3 0,-2 5 3,-6 3 1,3 2 0,-8 8 0,1-1-22,-1 1 1,5-8-1,-5 0 1,1-2-16,-1-8 0,8 0 0,-3-21 0,6-2 19,2-2 0,2-6-55,6-5 0,-3-5 1,10-10-198,3 0 0,-5 0 71,2 0 1,0 0 120,8 0 1,0 0 0,0 0-3,0 0 1,0-2 0,0-3 0,0-3 15,0 3 1,2 2-1,3 3 1,3 0-25,-3 0 0,-3 0 0,-2 0 0,2 0 15,6 0 1,-6 0 0,6 0-1,-6 0-32,-2 0 0,0 0 0,0 0-50,0 0 1,0 0 0,0 0-230,0 0 1,-8 3-494,0 5-511,1-6 748,-4 8 1,-2-12 569,-10-6 0,0 6 0,0-9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4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158 184 7880,'-23'0'-570,"1"0"0,1-2 719,6-6 0,-5 5 0,4-4 473,-4 4 1,7 1-428,6-6 1,7 3-1,7-8-69,8 3 0,13-5 0,3 7 1,-3 3 31,-3 2 1,-2 3 0,3 0 0,4 0-14,9 0 1,-4 0 0,3 0 0,1 0-39,-4 0 0,16 0 0,-5 0 0,2 0-41,1 0 1,-1 0 0,5 0 0,6 0-142,0 0 0,4 0 0,-7 0 0,0 0 24,0 0 0,-2 0 0,-9 0 0,1 0-171,0 0 0,-10-2 1,-3-3 17,0-3 1,-8 1 0,3 4-194,-10-5 0,-5 6 0,-8-8-447,3-1 0,2 9 844,-3-6 0,-4-4 0,7-1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5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159 0 7893,'-23'0'85,"0"0"1,0 3-1,0 2 22,0 3 0,8-1 1,2-4-27,3 5 0,5 2 0,12 8 0,9-3 11,4 3 1,3 10-1,2 5 1,3 2 6,3 6 1,10-5 0,-3 2 0,3 3-98,-3 2 1,5 0 0,-7-2 0,2-3-74,0 3 0,-2 0 0,2-1 0,-8-4-38,-4-3 0,-3-2 0,0-9 0,0-1-510,-1-6 0,1-5 326,0-10 0,-7-10 0,-4-8 0,-2-7 293,-4-6 0,-4-20 0,-2 3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5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1 7893,'-15'2'-124,"0"3"311,-3 3 0,5 0 1,1-6 130,1 6 0,-6 5 0,4 12-235,0 6 1,-7-3 0,5 10 0,-6 5 49,-2 8 0,0 0 1,0 7-1,1 1-146,-1-1 0,0 1 0,0 2 1,2-7-244,6-6 0,-5-5 1,7-5-1,0-7-1465,6-6 521,4-12 1200,3-3 0,21-20 0,4-3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6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 7882,'-23'0'39,"10"0"0,3 2 0,12 3 92,6 3 0,-3 10 0,8-3 1,0 5-26,-1 3 0,-7 8 1,6 2-1,-4 3-79,1 4 1,2 4 0,-5 4 0,3 3-11,-3 2 1,-3 1 0,-2-8 0,-2-1-37,-6 1 0,3-8 0,-10-2 1,0-3 76,2-5 1,-7-5-1,4-8 1,-4-7-117,-3-6 0,8-2 0,-1-5-282,-1-10 0,6-3 0,4-20 0,4-3 340,3-2 0,0-3 0,0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6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23 7863,'-26'0'-239,"-2"0"-1227,-2 0 1466,-1 0 0,18-10 0,3-3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7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321 115 7839,'-15'-20'0,"0"2"4,-3 3 0,5 7 0,-2-5 0,0 1 147,2-1 1,-7 8 0,4-3 143,-4 6 0,5 2-231,0 0 1,2 2 0,-5 6 0,5 7-44,3 5 0,-5 3 0,5 3 0,-1 2 22,1 2 1,-5 11 0,7-5 0,3 2 36,3 0 0,2 0 1,0 8-1,0 0-51,0 0 1,10-8-1,5-3 1,8-1-93,8-6 0,-3-11 0,7-4 0,1-3-27,0-5 1,2-5 0,5-7 0,-2-9-3,-3-4 1,-10-5 0,2-3 0,-4-5-81,-3-3 0,0-2 0,-3-6 1,-5 4 114,-7 2 0,-6-1 0,-4-6 0,-6 1 45,-7 6 0,-8 5 0,-7 8 0,-6-1 42,0 3 1,-7-2-1,5 17 1,-3 3 6,3 2 0,-3 3 0,11 3 0,2 5-35,2 7 0,3 5 1,3 6-1,5 2-108,7 2 0,-2 1 1,2-8-1,3 2-126,3 6 0,4-6 0,3 6 0,5-8-590,3-8 822,2 5 0,8-7 0,0 10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7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43 7841,'-23'0'111,"0"0"0,1 0 1,-1 0 237,0 0 0,10 3-196,5 5 1,6 4 0,4 11-4,6 0 0,-3 0 0,10 0 0,1 0-93,-4 0 0,6 0 0,-10 0 0,-1 2-87,4 6 0,-9-14 0,6 6 0,-3-2-36,3-1 0,-6-5-325,6 1 292,4-11 1,-1-5 0,4-16-99,-7-4 1,2-5 0,0-3 0,0-3 99,0 3 0,8-5 0,-5 2 0,2 3 93,0 3 1,-2 2 0,5 0-1,-3 0-3,3 0 0,2 8 0,3 2 0,-2 1 105,-6-1 0,5 8 0,-4-3 0,4 8 88,3 8 0,-8 4 0,-2 11 1,0 0-79,-1 0 0,-4 8 0,5-1 0,-3 1-106,-5 2 0,0-8 1,0 6-1,3-6-320,-3-2 0,5-7 0,-2-1-497,-3 3 0,0-8 815,2-3 0,-4-14 0,7-6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8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 7841,'-23'0'0,"1"0"163,-1 0 1,2 2 0,3 3 77,3 3 1,10 10 0,-3-3 0,6 8-60,2 8 0,2-3 0,6 10 0,5 2-149,0 4 0,7 2 0,-7-1 1,-1 1-46,-4 0 1,2 0 0,-2 0-1,-1-3-318,4-5 0,-9 3 1,8-11-222,1-2 0,-6-12 1,10-9 246,3-4 0,-6-6 1,4-4-1,-1-11 304,-2-10 0,7 2 0,3-17 0,13 7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8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20 6243,'-22'-10'1244,"-1"8"-721,0-6 1,10 8-527,5 8 1,6 4-1,2 11 28,0 0 1,7 0 0,4 0 0,1 0-7,6 0 1,3 0 0,4 0 0,3 2-95,3 6 1,-1-6-1,-7 6 1,0-6-142,0-2 1,0-8 0,0-2-1,0 0-161,-1-1 0,1-6 0,-2-1 377,-6-10 0,5-8 0,-7-10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43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9 8109,'-9'0'-852,"1"0"1399,0 0 327,3 0-721,-2 0 1,7 0-116,0 0 0,1 0-41,4 0 0,1 0 0,2 0-74,0 0 0,-2 0 0,0 0-202,0 0 0,2 0 0,0 0-223,0 0 0,-2 0 1,0 0 501,0 0 0,-1 0 0,0 0 0,-3-4 0,2-1 0</inkml:trace>
  <inkml:trace contextRef="#ctx0" brushRef="#br0" timeOffset="320">71 109 7894,'-8'1'-358,"0"2"1,2-2 749,0 2 528,5-2-441,-3-1 0,5 0 462,2 0-643,-2 0 1,3 0-162,-1 0 0,-1 0-338,3 0 1,-2 0-309,3 0 0,-1-1 1,4-1-45,-1-1 1,0-1-1,-2 3 1,0-3 552,0-1 0,2 3 0,0-1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8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56 7498,'0'-23'515,"-3"3"0,-2 7-266,-2 13 1,-9 10 0,6 16 0,0 4-44,0 9 1,-5 4 0,4 5 0,-1 6-32,-6 7 1,5-3 0,0 3 0,1 6-236,-1 6 1,5 1 0,-4 5 0,1-5-186,6-8 1,3-12-1,2-4 1,0-6-265,0-6 0,0-18-268,0 3 0,7-18 777,1-5 0,0-10 0,-8-13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09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161 115 7622,'-10'-12'-119,"-3"-6"1,-10 8 520,0-3 1,8 8 0,0-3 129,-3 6 0,5 2-391,-2 0 1,10 2 0,-3 6-124,6 7 1,2 6 0,0 4 0,2 6 27,6 7 1,-5 5-1,7 3 1,-3 0-32,1-1 0,7 9 1,-5-1-1,1 1-64,-1 2 0,8-8 1,-3 3-1,3-10-98,-3-11 0,5-12 0,-4-5 0,4-3-13,3-5 1,-3-5 0,-2-10 0,-3-13-2,3-13 0,3-9 0,1-6 0,1-3 30,0 3 0,-7-5 1,-1 3-1,0 2 57,-2 3 0,7 4 1,-7 6 158,0 8 0,4 4 0,-6 6 5,1 5 0,-7 7 1,6 18-1,-4 10 22,1 8 1,2 11 0,-5-6 0,3 2 63,-3 6 1,5 0 0,-2-1-1,-1-1-59,4 1 0,-9-4 0,8 0 0,-2-1-16,0 1 1,2-8-1,-3 2 12,9-4 1,-4-13-46,4-6 1,-4-7 0,6-7-62,-3-9 1,-7-7 0,5-5 0,-3-5-52,-5-2 1,-2 4-1,-3-7 1,0-3-64,0-2 1,0 5 0,0 0-1,0-3 22,0-2 0,-11-1 0,-1 4 1,-1 4-146,5 3 0,-2 2 0,3 9 1,1-1-271,4 0 0,2 7 1,2 4-70,6 2 1,5 2 568,10 8 0,0 10 0,0 3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0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 8005,'-15'0'0,"-1"0"92,-1 0 1,4 0 487,-2 0-424,9 0 1,-4 10 0,13 5 0,2 8-33,3 8 0,2-3 0,-3 10 1,6 3-44,0 2 1,7 3 0,-7 2 0,2 3-85,0 3 0,-7 7 0,5-5 1,-3 0-54,-5 0 0,5-13 1,-2-10-282,-3 0 288,8-7 0,-3-14 0,8-22 1,-6-15-91,-1-14 0,6-4 0,-4-3 0,2-2-34,1-5 0,-1 4 0,8-4 1,0 4 94,0 4 1,0-1 0,-1 2 0,1 6 75,0 8 1,-7 7 0,-1 5 8,3 3 1,-1 12 0,1 3 101,-2 13 0,-11 15 0,2 5 0,-2 3 0,3 4 0,-5 4 0,4 4 1,-4 0 0,-3-2 1,7 5 0,4-15-1,-1 2-74,0 0 1,8-10-1,-6 3 1,4-8-62,-1-8 1,0-5-1,8-10 1,0 0-4,0 0 0,0-18 0,2-7 0,1-6-64,-3-2 1,12-8 0,-14 3-1,-1-5-20,-2-3 0,-5 0 0,2 0 0,-5 1 43,0-1 1,-7 8-1,4 2 1,-4 3 7,-3 5 0,-10 5 132,-5 8 1,-6 7-1,1 16 56,5 7 0,2 13 0,8 5 0,-3 3 8,3 4 1,2 4-1,3 2 1,0-3-41,0-5 1,0 3 0,0-8 0,3 0-166,5 0 1,-3 5-1,10-7 1,3-1-187,2 3 0,6-7 0,2 2 0,5-10-121,2-11 1,-4-4 0,7-3 0,0-3 376,-2-4 0,7-6 0,-7-10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0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65 8076,'-2'20'792,"-3"-2"-541,-3-3 0,-7-7 0,7 7-195,3 3 1,2 2-1,3 6 1,0 2 29,0 2 0,0 1 0,0-6 0,0 6-98,0 7 0,0-3 1,0 1-1,0-3-21,0-5 1,0-2-143,0-3 1,3-6 111,5-9 0,-3-11 1,10-19-1,3-4-104,2-4 1,3-9 0,0-12 0,0-2-2,0 2 1,7-5 0,1 5 0,-3 5 176,-3 6 1,-2 7-1,-3 0 1,-2 10 127,-2 2 1,-9 11 0,6 5 32,-3 10 0,0 10 1,-5 16-1,3 7 22,-3 5 0,-2 6 0,-3 2 0,0 2-152,0-2 0,7-3 1,3-2-1,1 0-328,-1 0 0,8-8 0,-1-2 0,9-6-71,4-10 0,4 1 0,-6-14 1,5-1-851,2-4 1209,3-2 0,8-20 0,0-6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0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390 47 7965,'-25'-8'-88,"-3"0"0,-3 3-42,3 3 1,3-6 0,2 0 0,0 3 743,0 3 0,0 2 0,0 2-465,1 6 0,6 5 0,1 12 0,-3 3-43,-2 3 0,5 7 0,2-5 0,3 3-73,5 4 1,2-4 0,3 2-1,0 0-80,0-2 1,10 0 0,5-8 0,6 2-241,2-2 1,2-2-1,6-4 1,4-1 3,1-6 1,15-5 0,-5-10 0,2 0 282,0 0 0,8-10 0,3-3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1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253 1 7965,'-46'20'0,"2"-2"245,6-3 0,5 1 0,10 7 0,3 0 20,5-1 1,2 1-1,8 0 1,-3 0-195,3 0 1,3 2 0,2 3 0,2 3-50,6-3 1,-3 5-1,8-2 1,-1-3-47,1-3 1,-5-5 0,7-2 0,3-5-28,2-3 0,-5-2 0,1-8 0,1 0 60,4 0 1,-6-3 0,0-4 0,3-9-93,3-4 0,-6-3 0,0 0 0,0 0 15,-2 0 1,0-2-1,-8-3 1,3-3 13,-3 3 1,-3-5 0,-2 0 0,0 0 1,0 0 1,-7-5 0,-4 10 0,-1 5 57,-6 5 1,-3 5 0,-4-2 0,-3 8-12,-3 4 0,9 6 0,6 4 0,-2 8-110,-2 6 1,7 9 0,3 3-1,3 3-110,-1 5 0,0-6 0,11 1 0,4 0-37,9-1 1,4-7 0,3 3 0,0-6 261,0-2 0,0 0 0,0 0 0,0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1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46 275 7965,'13'-23'-564,"-6"0"1,-4 0 0,-3 1 1202,0-1 0,-10 0-9,-6 0 0,4 10-263,-4 5-278,11 6 0,-5 4 1,10 6-1,0 7 16,0 6 0,0 2 0,0 2 0,0 3-2,0 3 1,0 7 0,0-5 0,0 2 6,0 6 0,0-8 0,0-2 0,0-6 141,0-2 1,3 0-1,2 0 47,2 0 0,11-10-697,-3-6 1,6-14-1,2-11 1,0-10 132,-1-10 0,1-6 0,0-1 1,0-1-13,0 0 0,0 0 0,0 0 0,0 1 187,0-1 1,-3 10-1,-2 6 1,-3 4 256,3 3 0,-5 10 1,2 6-7,3 4 1,-8 6-1,0 7 1,-2 10-127,-1 8 0,1 13 1,-5-3-1,2 8-132,2 8 1,1-6 0,-5 5-1,2-7-217,2-8 0,11 6 1,-5-9-1,2 1-22,0-6 0,1-7 0,7-5 0,-1-5 337,1-3 0,0-2 0,0-19 0,0-1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1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435 229 7960,'21'-10'0,"-3"-5"-118,-3-5 0,-10-3 1,3 0 296,-6 0 0,-4 8 1,-3-1-1,-6 1 29,-1 2 0,-4-5 0,-7 11 0,1-1-90,-1-2 1,-3 7 0,-2-4 0,-5 4-128,-3 3 1,6 10-1,-6 6 1,1 4 18,-1 3 1,8 2 0,-3 6 0,6 7 27,2 5 1,10-4-1,6-1 1,4 2 2,3 4 1,3 2-1,4-3 1,9-5-36,4-7 0,13-6 1,3-5-1,4-2-163,6-3 0,-5-9 0,12-1 1,-4-10-48,-3-11 1,2-7 0,0-7 0,1-8-217,-6-6 0,-12-9 0,-1-3 0,-4-3 420,-4-4 0,-9 7 0,8-10 0,-9 7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2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0 7960,'-23'3'163,"1"5"0,1-3 0,6 10 1,5 3 21,0 2 0,7 3 0,-5 0 0,6 2 17,2 6 0,7 7 1,4 13-1,1 2-166,6-2 1,3 8 0,1-1 0,1 6-230,0 5 1,0-16 0,0 11 0,0-8-216,0-3 0,0-7 1,0-13-1,0-5-61,0-7 0,-8-14 0,0 1 469,3-6 0,12-12 0,6-3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2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 7583,'-11'23'-563,"6"0"0,-7 0 1261,1 0 1,4-1 0,7 1 0,0 0-447,0 0 0,0 0 1,0 0-266,0 0 1,7 0 0,1 0 0,0-3-590,2-5 1,-8 6-1,9-9 602,-1 1 0,2-3 0,11-10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41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59 8165,'-9'0'-117,"4"0"1,-1 0 366,0 0 23,2 0-6,-3 0-141,6-4 1,-3 3 186,4-5-328,0 4 1,1-2-1,1 3 61,1-1 1,0 1 24,0-2 0,-1 2 1,4 1-11,0 0 1,-1 0 0,-1-1 0,1-1 27,0-1 0,-3 1 0,4 2-41,1 0 0,0 0 0,1 0 1,1 0-67,-1 0 1,-2-3 0,-1 0-1,2 1-5,0 1 1,2 1-1,-1 0 12,0 0 0,1 0 0,-2-1 0,0-1-23,-2 0 1,-2-1 0,3 3 9,0 0 1,2 0 19,0 0 0,-2-1 36,-1-2 1,-2 2 237,3-2-108,-5 2 0,2 1-150,-6 0 1,2 0 0,-5 1 3,-1 2 1,0-2-1,0 3-36,1 0 1,-1-3-1,1 1 1,-1 0 1,2 1 0,-3-2 0,4 3 0,-2-2 22,1 1 1,-1 1 0,-2-2 17,-1 1 1,1 0 0,0-1 61,-1 1 0,1 0 0,0-2 1,2 1 109,0 0 1,1 1-57,-4-3 1,1 0-137,-1 0 0,4 0 98,-1 0-229,4 0-50,-1 0-87,3 0 1,1 0 156,1 0 0,0 0 35,4 0 0,-3-1 0,2-1 3,2 0 0,-3-1 0,2 3-28,1 0 1,0-3 0,1 0-227,1 1 1,-1 1-92,1 1 1,-1 0-1155,0 0 1570,1 0 0,-1 4 0,0 1 0</inkml:trace>
  <inkml:trace contextRef="#ctx0" brushRef="#br0" timeOffset="715">118 59 7778,'-1'-5'608,"-1"3"1,1 0-270,-2-1 117,2 2-217,1-3 1,0 5-118,0 2 1,0 2-1,0 3-15,0 0 0,0 1 0,0-1-89,0 1 0,3-1 0,-1 0 0,0 1-36,-1-1 1,-1 1-1,0-1 1,0 0 0,0 1 0,0-1 1,0 0-1,1 1-13,2-1 1,-2-2 0,2-1-1,-2 2 11,-1 0 0,0-1 0,0-1 10,0 2 1,0-2 4,0 0 1,0-2 1,0 3 0,0-4 20,0 4-35,0-4 0,0 2-376,0-1-291,0-2-1048,0 3 1732,0-4 0,0-4 0,0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2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0 7918,'-25'8'287,"-6"0"0,-7-3 433,-5-3-1150,7-2 1,16 0 0,20 0 142,13 0 1,7-7 0,3-1 0,0 3 184,0 2 1,0 3 0,0 3 0,0 2-47,-1 3 0,1 7 0,0-5 148,0 3 0,10 2 0,3 8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2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0 7918,'-23'10'491,"0"3"-433,1 0 0,9 7 0,5-4 1,6 6-35,2 9 1,0 5-1,0 9 1,2 1-56,6 0 0,2 10 0,8 3 1,-3 4 102,3 6 0,-5-8 0,2 10 0,3-7-243,2 0 1,3-6 0,-3 1 0,-2-6-188,-3-10 0,-2-7 0,5-13 154,-3 0 0,-10-13 1,3-10-1,-5-13 204,-3-7 0,0-23 0,0-6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2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1 113 7918,'15'0'70,"1"0"0,-9 0-259,8 0 1,1 0 74,7 0 0,-8-8 0,0-2 129,3-3 1,2 6-1,3-6-6,0 3 1,-8-1 0,1 4 40,1-8 1,-4 4 149,2 4 1,-2 7-1,5 7 1,-3 9 0,-10-4 0,3 4 0,-3 1-110,3 4 0,-6 9 1,6 1-1,-6-1-109,-2 4 0,0-9 0,0 8 0,0-2-237,0-1 1,0 1 0,0-8-308,0-1 0,3-9 562,5-5 0,4-16 0,11-5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3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1 7899,'-46'12'-48,"0"-2"1,3-2-201,5 0 0,7 2 1,19-2 164,12 7 1,10 5 0,13 3 0,0 3-99,0 4 1,7 6 0,1 10 0,-3 2 180,-3 5 0,-2 6 0,0 10 0,0-1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3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298 161 7899,'0'-23'-3,"0"8"1,-3 0 116,-4-3 1,-6 0 0,-10 3 29,0 7 0,0 6 1,0 4-1,0 6-214,0 7 0,1 8 1,1 5-1,3 5 159,3 3 1,10-6-1,-3 6 1,6-1-51,2 1 1,0-8-1,0 3 1,2-6 24,6-2 1,5 0-1,10-3 1,2-2-76,6-3 0,-3-10 0,10 0 0,3-7-94,2-6 1,-5-10 0,-2 3-1,-3-8-20,-5-7 1,-3-3 0,-2-8-1,-3 5 92,-4 3 1,-6-5-1,-13 5 1,-4 0-11,-9 0 1,-14 0 0,-8 7-1,-8 1 45,-8 4 1,6 6 0,-5 0 0,4 7 41,3 6 0,11 2 0,4 2 1,6 6-74,2 7 0,10 6 1,6 4-1,4 3-48,3 3 1,3 7 0,4-5 0,8 0-161,6 0 1,9-2 0,3-9 0,3 1-43,5 0 0,-6 0 0,4-3 279,1-4 0,14-6 0,4-10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3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46 161 7899,'-8'-23'-145,"1"0"0,-3 2 0,4 4 484,-1 1-131,-1 11 0,8 5 1,0 16-1,0 6 59,0 9 1,8-3 0,-1 8 0,-1-1-132,-4 1 0,6 2 0,-1 8 0,1 0-83,2 0 1,-7-8-1,4-3 1,-4 1 14,-3 0 0,8-8 1,-1 2-253,-2-4 0,8-6 65,2-5 0,-2-15 0,2-18 0,3-10-92,2-10 0,3-8 0,0-7 1,0-6 56,0 1 1,8-6 0,-1 11 0,-2 2 60,-2 3 0,-4 4 1,1 4-1,0 4 122,0 3 1,-8 12 0,1 14 63,2 4 1,-6 6 0,1 4 0,-3 9-75,-5 4 1,-2 13 0,-1 5-1,3 6-104,3 1 0,0 1 0,-8 0 1,0 0-211,0 0 1,0 0 0,2-3 0,3-2 294,3-3 0,10-10 0,-5 5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4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390 161 7927,'-21'-15'-179,"6"0"0,-5-1 0,5-6-22,-6-1 1,1 7-1,2 1 909,3-3 1,-1 8 0,-6 2-530,-1 6 1,0 7-1,0 8-124,0 10 0,0 7 0,3 1 1,2 7 62,3 5 1,7 3-1,-5 0 1,3-3-142,5-5 1,2 6-1,3-9 1,3 3-139,5 0 1,7-10 0,13 0 0,5-7 2,3-6 0,-6-7 1,8 4-1,3-1-30,2-6 1,3-10-1,-3-6 1,1-1-308,1-6 495,-14-13 0,22-4 0,-17-11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4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115 345 7841,'-23'0'-57,"0"0"174,0 0 1,8 0-1,2-3 846,3-5-746,2 6 0,18-8 1,6 10-1,4-3 0,3-4 0,0 4 1,2-5-1,3 3-252,3-2 0,7 2 0,-5-8 0,0 0-204,0 0 1,-2 6 0,-6-9 0,1-1 148,-3-4 1,5 6 0,-13 0 0,3-3 81,-3-2 0,-5-3 0,-10 0-9,0 0 1,-2 8 0,-6 2 0,-10 3 13,-10 5 1,0 2-1,-10 6 1,-3 4 42,-2 8 1,0 13-1,2 6 1,5-1 97,3 0 0,0 7 0,5-1 0,0 1-53,8-1 1,-1 4 0,14-8 0,2 4-66,2-1 1,3-10 0,0 2 0,3-7-24,4-8 0,9 3 1,14-8-1,6 1-245,-1-1 1,9-3 0,-6-7 0,5 0-220,3 0 0,0 0 1,0-2-1,-3-6 467,-5-7 0,5-5 0,-7-3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5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436 227 7994,'-8'-15'137,"1"0"1,-8 7 0,4-7 40,-1-3 0,7 5 0,-6 0 0,4 1-49,-1-1 1,-2 0-1,5-5 1,-5 6-30,-3 1 1,5-4-1,-7 5-141,-3-3 1,-2 8 0,-3-2-1,0 7 36,0 7 0,-7 1 0,-1 12 0,6 8 56,7 5 1,-3-2-1,9 7 1,-4 3 9,1 2 0,10 3 0,-3 0 1,6-3-25,2-5 1,2 3 0,9-11-1,9-2-169,8-2 0,10-6 0,-5-5 1,5-7-79,11-5 1,-3-21 0,10-8 0,-3-9-361,0-14 1,1 1 0,-11-13 569,-5-3 0,6-12 0,-9-6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5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 7841,'-25'0'-560,"-3"0"0,-3 0 881,3 0 0,5 10 0,5 5 123,3 5 1,10 6-1,-3 2 1,8 7-188,8 9 1,-3-1 0,8 18 0,-1 3-72,1 2 1,-5 10-1,5 1 1,-1-1-260,1 3 0,2-8 0,8 3 0,3-10-570,4-11 1,-2-7-1,10-5 1,3-8-1111,2-8 1753,3 3 0,0-25 0,0 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0:37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79 208 8223,'-6'-3'-332,"-1"-1"0,5 0 0,-2 2 761,-1-1 1,4-5 290,-2 1-389,2 3 0,1-2-157,0 3 0,1 2-91,2-2 1,-2 6 0,4 4-65,-1 1 0,-3 2 0,3 0 0,-3 0-48,-1 0 0,0 1 0,0 1 1,-1 1 33,-3-1 0,3 2 0,-3 1 0,0-1 7,1 0 0,-3 3 0,1-3 1,1 0 20,-1 0 0,-1-1 0,1-2-56,0 3 1,2-4-265,-4 4 249,5-8 1,-2-6-1,5-6 1,1-3 18,1-1 1,2-1-1,-3-1 1,2-2 28,2-2 1,-3 3 0,2-2 0,0 0 3,-3-1 1,2 3 0,1-3 0,-1-1 20,0 2 1,4-4-1,-2 3 1,0-2-3,1 2 1,-4-3 0,3 3 0,-1-2 31,0 2 1,-1-2 0,1 5 0,0 1 63,-3 1 1,2 4 334,0 1-329,-1 4 1,-3-2 2,0 8 0,0 1 0,0 6-70,0 2 1,3-2 0,0 2-1,0-2-45,-2-1 1,-1 3 0,1 2 0,1-1-32,1 0 1,2 0 0,-3-1 0,1 3-29,-1-1 0,3 3 1,-2-5-1,-1-1-62,-1-1 1,3 2 0,-1 0 0,-1-1-58,-1-1 1,2-1 0,1 0-234,-2 0 1,-1 0-184,-1 0 1,0-4-862,0 1 795,0-5 1,0 1 420,0-6 0,0 1 0,0-5 216,0-1 0,-3 0 0,-2-2 0,0 0 0,3 3 0,-3 2 0,1-1 0,-3 1 0,2 2 0,-2-4 2,0-1 1,1 4 0,0 0 52,-2-1 1,2 4-1,0-3 57,-2-1 0,3 4 41,-2-2 1,0 2 184,-2 1 126,3 0-24,2 0 0,5 0-136,2 0 1,-1 0-1,5 0-146,1 0 1,0 0 0,2 0 0,0 0-12,0 0 0,0 0 0,0-1-216,0-2 1,-1 1 0,1-1 0,0 2-141,0 1 1,-3-3 0,-1-1 0,2 1-467,1-1 1,0 3 674,1-3 0,0-1 0,0-1 0</inkml:trace>
  <inkml:trace contextRef="#ctx0" brushRef="#br0" timeOffset="596">375 60 8330,'0'-10'-655,"0"0"0,0 4 1206,0-1 65,0 5-447,0-2 1,0 5 0,0 2-81,0 3 1,0 3 0,0 1-1,0 0-90,0 0 0,0 1 0,0 1 1,0 1-19,0-1 1,0-1 0,0-1 0,0 0-112,0 0 0,0-1 0,0 1-419,0 0 1,0 0-518,0 0 794,0-5 1,0-1 271,0-8 0,-4-1 0,-1-5 0</inkml:trace>
  <inkml:trace contextRef="#ctx0" brushRef="#br0" timeOffset="930">306 40 8330,'-9'0'-1075,"-1"0"2001,4 0-777,2 0 1,5 4-1,2-1 0,4-1 0,-2-1 1,2-1 143,0 0 0,2 0 0,1 0-87,0 0 1,-3 0-1,-1 0 1,2 0-537,1 0 0,-3 0 0,1-1 0,0-1 77,2-1 0,1-4 0,0 3-102,0-2 0,0 4 0,-2-2 0,0 0-211,-1 1 0,-4 0 566,4 3 0,-1-5 0,4 0 0</inkml:trace>
  <inkml:trace contextRef="#ctx0" brushRef="#br0" timeOffset="1898">612 90 7314,'-5'-5'168,"-3"3"169,5-5 0,0 4 179,3-3-396,0 3 0,0 3 1,0 7-113,0 2 0,0 1 1,0 1-1,0 2 24,0 3 0,-2 2 1,0-1-1,-1 0-36,1 0 0,-3 5 0,2 1 0,0-1 32,-2-1 1,3-1-1,-3-2 1,-1 0 29,1-2 0,3-4 1,-3 1-89,1-2-20,3-1 1,-4-5 0,5-5 22,0-6 0,4-3 0,-1-2 1,0-1-8,2-1 0,-3-3 0,3 2 0,0-1-21,-3 1 0,2 0 1,-1 2-1,1-3 17,0 0 1,-3 2 0,3-3 0,-2-1 22,1 2 1,-2-3 0,2 4-1,0 0 27,0-1 0,-2-1 0,2 3 0,-2 1 87,-1 1 1,1 2-1,2 1 505,0 2-291,0 4-230,-3-3 1,0 6 7,0 3 0,1-2 0,2 4-37,0 2 1,3-2 0,-1 0-1,-1 2-13,1 1 0,1 0 0,-1 1 1,0 0-31,3 0 1,-3 0-1,2 1 1,-1 1-35,0 1 1,3 5-1,-4-3 1,2 1-45,-1 1 0,1-2 1,2 3-1,-2-3 11,0-1 0,-4 1 0,3-3 0,-2 1-57,-2-1 1,0-4 0,1-2-725,0 2 204,0-4 1,-2 1-16,2-5 0,-1-5 648,1-1 0,-6-8 0,-3-1 0</inkml:trace>
  <inkml:trace contextRef="#ctx0" brushRef="#br0" timeOffset="2238">622 257 8189,'-10'0'-355,"4"0"1,-1 0 315,-1 0 1,4-1 339,1-2 1,2 1-1,2-4-61,2 2 1,3 1 0,3 3-129,1 0 1,-3 0 0,-1 0-1,2 0-112,1 0 0,-3 0 1,1 0-52,1 0 1,0 0-1,2 0-280,0 0 1,0 0-1,0 0-311,0 0 1,0-2 641,0-1 0,-1-2 0,1-5 0</inkml:trace>
  <inkml:trace contextRef="#ctx0" brushRef="#br0" timeOffset="2647">967 168 8333,'-9'0'-122,"2"0"0,1-1 418,2-2 1008,-4 2-780,7-3-499,-3 4 0,5 0 1,2 0-108,4 0 1,-2 0-1,2 0-109,1 0 0,0-4 0,2 1 1,0 1-8,0 1 0,-3 0 1,-1-2-1,2 0-383,1 1 1,0 1-1,1 1 581,0 0 0,-4 0 0,2-4 0,-2-2 0</inkml:trace>
  <inkml:trace contextRef="#ctx0" brushRef="#br0" timeOffset="2944">997 326 7968,'-4'6'306,"3"-2"0,-3-8 56,8-3 1,-2 3-1,3-1 1,1 2-360,-1 0 1,2 0 0,2 2-198,-3-3 0,3 3 0,-3-2-69,3 2 1,1 1 0,0 0-438,0 0 0,-4 0 700,1 0 0,0-5 0,2 0 0</inkml:trace>
  <inkml:trace contextRef="#ctx0" brushRef="#br0" timeOffset="3781">1382 119 8016,'-3'-6'-485,"-1"-1"1,1 4 0,2-3 1807,-2 2-145,1-4-1020,-2 7 1,4-2-123,0 6 0,0 3 0,0 3 0,0 1-57,0 0 1,-3 3-1,-1 2 1,2 0 35,1 2 1,-2 1 0,0 0 0,0-3 36,2-1 1,-2 3 0,0-3 0,1 0 24,0 0 0,1-1 0,-1-3-68,-1 0 0,0-3-46,3-1 0,0-5 0,0-1 2,0-5 0,0-4 0,0-1 0,1 0-38,2 1 0,-2-5 0,3 1 0,0 0 33,-1-1 1,4 2-1,-3-3 1,0 0 41,1 3 1,-1-2 0,-2 1 0,3 0 1,0-2 1,-1 4-1,1-3 1,0 1 38,1 0 0,-3-4 0,3 4 0,-1 1 99,1 1 0,-3 1 0,2 1 561,0-1-479,-2 4 1,-2 2-19,3 4-115,-3 0 0,3 4 0,-3 3-8,2 2 1,0 0 0,2 1-23,-1 0 0,3 3 0,-3 0 0,1 1-15,-1 0 1,4-2 0,-3 3-1,2 1-34,-1-1 1,0 1 0,2 4-1,-2-1-31,2-3 0,-3 2 0,2-4 0,0 0-36,-2 0 0,3 0 1,-5-5-1,0 0-97,2-2 1,-3 1 0,3-4-563,0 1 183,-2-2 1,-3 0-209,0-6 1,0 0-143,0-3 0,0 3 881,0-4 0,-1 5 0,-2-2 0,-3-1 0,-4-1 0</inkml:trace>
  <inkml:trace contextRef="#ctx0" brushRef="#br0" timeOffset="4146">1421 277 8255,'-10'-5'378,"1"1"0,2 0 167,0 1 1,5-2 96,-1 2 0,3 1-344,3-5 0,3 5 0,4-1-102,-1 2 1,-2 1 0,0 0-63,0 0 1,2 0 0,1 0-66,0 0 1,-4 0-1,1 0-94,1 0 0,0 0 0,2 0 0,-1-2-94,-2-1 0,1 2 1,-1-3-1,2-1-207,1-1 1,-1 0 0,2 0-1,1-2-193,2-1 0,-1-1 0,-3 0 0,-1 1-1504,1-1 2023,0 0 0,0 0 0,0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5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408 115 7919,'-36'0'-102,"3"0"1,10 0-1,1 2-58,-1 6 1,-8-3-1,1 10 1,2 3 792,2 2 0,3 13 0,0 3 0,0 2-383,1 0 0,1 1 0,6 4 0,5-2-171,0-3 1,7-3 0,-2 4 0,7-9 2,6-4 0,10-3 1,0-3-1,7-2-122,6-3 1,7-10-1,-5 3 1,0-8-154,0-8 0,8 3 1,-6-10-1,1-3-80,-5-2 1,2-11-1,-3-2 1,-2 0 57,-2 0 1,-11-5-1,-2 4 1,-3-1 101,-5-6 0,-2-2 0,-6 0 1,-7 2 134,-13 3 0,-3 2 0,-9-5 0,-1 6 74,1 2 0,-1 10 0,-5 10 1,6 3 53,1 5 1,4 2-1,7 6 1,3 4-174,4 9 1,-1 12 0,9 5-1,3 0-239,2 0 1,3 5 0,3-7-1,5-1-451,7 3 1,13-7 712,2 4 0,1 6 0,-8-1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6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44 115 7860,'0'-23'-1206,"-10"8"2209,-5 0-531,5 10 1,2 5-227,16 15 0,-3 5 1,7 3-1,-1 0-58,-6 0 1,0 0 0,0 0-1,2 0-21,-1 0 1,-4 0 0,1 0-1,2 0-30,2-1 1,1 1-1,-5-2-326,4-6 0,-2-5 0,11-10-40,1 0 1,-4-10 0,2-5-1,3-6-48,3-2 1,9-7 0,1-3 0,-3-3 152,-3-5 1,-2 6 0,2-1 0,3 3 156,3 5 1,-8 3-1,-8 4 1,3 6 257,2 7 1,-4 6 0,-1 4-37,3 6 0,-6 7 1,1 16-1,0 4-204,0 1 0,-6 5 0,9-8 1,-1 0-141,-2 0 1,7 5 0,-5-7 0,6-3-321,1-3 1,-6-4 0,-1-4 0,3-4-345,2-3 1,3-2 752,0-8 0,0-10 0,0-3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6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 7860,'-23'13'188,"8"-1"0,2-4 84,3 7 0,13-2 0,15 2 0,7 3-100,6 2 1,9 11 0,-2 2 0,6 3-80,2 4 0,-3-4 0,-2 2 1,-3 0-176,2-2 0,1 7 0,-3-7 0,-7 2-260,-6 0 1,-2-10 0,0 0 0,-2-7-1313,-6-6 1654,5-10 0,-7-15 0,10-16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6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390 0 7860,'-26'8'199,"-2"2"233,-2 3 1,2 5 0,12 10 0,9 5-81,4 2 1,3 11 0,0 10 0,0 5-73,0 10 1,0 8 0,0 10 0,-2-2-139,-6-3 0,5-3 0,-4 3 0,4-7-456,3-6 1,0-15-1,-2-8-339,-6-7 0,3-13 1,-10 0-45,-3-10 0,-5-8 0,-5-10 697,-3 0 0,-19 0 0,1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7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 7892,'-33'0'271,"8"0"1,-6 0 99,6 0 1,15 0-1,10 3 1,15 4-249,13 8 0,10 8 0,13 8 0,5 10-58,2 9 0,-4 1 0,4 8 0,1-1-61,-1 1 1,-4 2 0,4 5 0,-2-2-120,-5-3 1,-2-10-1,-6 0 1,-2-10-156,-3-11 1,-10-4 0,2-6 0,-4-5-292,-3-7 1,-8-6-1,0-4-115,3-6 1,-5-15 675,2-15 0,-10-5 0,5-3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7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744 47 7892,'-10'-13'-37,"7"0"1,-7 8 0,0-2 248,-5 2 0,2 2 0,0 6 115,3 4 1,-8 8-1,3 16 1,-5 10-134,-3 10 1,-3 7-1,-2 13 1,-5 6-101,-2 7 1,-4 5 0,17-43 0,-1-1 0,0 0 0,0 0-17,-23 39 0,20-41 0,-1 0 0,-24 31 1,5-8-96,5-10 1,13-13 0,-2-10-688,4-10 0,16-15 151,10 0 0,2-13 0,14-6 0,2-1-314,2-6 0,5 5 867,6-2 0,-6-11 0,8-9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7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0 7878,'-23'0'664,"0"3"-115,0 5 0,0-3 1,3 10-505,5 3 1,-3 2 0,10 6-1,3 2-9,3 2 1,2 8-1,0-5 1,0 0-28,0 1 1,0 6 0,2-4-1,3 0-65,3-6 1,2-4 0,-5-4 0,5-1-421,3-6 0,-5-5 0,5-12-376,-3-6 0,5-7 852,-7-16 0,9-4 0,-4-11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7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23 7878,'-43'0'901,"5"0"1,5 0-1005,10 0 1,13 0 0,10 0-406,12 0 1,9-8 0,2 1 0,2 2-742,5 2 1249,-4 3 0,17 0 0,-7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8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46 135 7878,'-2'-20'129,"-3"2"0,-3 3 186,3-3 1,-5 5 523,2-2 163,1 0-636,7 2 0,7 5 1,1 16-208,-3 7 0,0 6 1,0 2-1,3 2-84,-3 6 0,-3 4 0,-2 11 0,0 2-115,0 6 1,0 2 0,0 8 0,0-1 40,0 8 1,0 1-1,0 9 1,-2-2-89,-6-5 0,6-5 1,-6-8-1,5-8-101,3-5 1,0-12 0,0-5-536,0-6 589,0-12 0,3-6 123,5-14 0,-3 2 0,10-11 60,3-1 1,2 4-1,3 0 1,0 3-3,0 5 1,7-5 0,1 2 0,0 0-23,2-2 0,0 8 0,7-6 0,-1 6-56,1 2 1,1 0 0,0 0 0,-6 0-112,-2 0 1,6 0-1,-9 0 1,-2 0-15,-2 0 1,-6 2 0,-2 3-1,-5 5-317,-3 3 1,-3-5-120,-7 7 0,0-7 138,0 7 0,-2-10 0,-6 3 454,-7-6 0,-5-2 0,-3 0 0,0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9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92 7878,'-23'0'-4,"0"0"0,0 0 0,0-2 52,0-6 0,1 5 476,-1-4 1,7 4 548,1 3-702,10 0 0,5 0 1,15 0-125,6 0 0,-6 3 0,0 2 0,6 2-38,7-1 0,0 4 0,7 0 1,1 0-74,-1 0 0,4-2 0,6-6 0,1 4-109,0 1 0,8 1 0,-1-8 0,0 0-45,3 0 0,3 0 0,10-3 0,-1-2-88,1-2 0,-8-9 0,-2 6 0,-1 0-267,1 0 0,-11-8 0,-2 5 0,-13 0-290,-7 6 0,-4-3 1,1 2-410,0 3 1,-10 0-296,-5-3 1367,-6 6 0,8-9 0,3 11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15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80 188 8299,'-5'-5'-366,"-1"2"1,1 0-1,1 1 894,0-1 0,3-1-358,-3 0 0,3-1-19,1-5 1,1 4 125,3 3-195,-3-2 1,3 5-76,-4 0 1,0 4 0,0 6 0,0 0 3,0 0 0,0 1 0,0 1 0,-1 1-14,-2-1 1,2 2 0,-4 0 0,2 1 17,0-1 0,-4 2 0,3-2 0,-1-2-18,1-1 0,0-2 0,1 1 3,0 0 0,-1-1-26,0-3 0,3-2 0,-2-8-48,2-2 1,1-3-1,0-1 1,0 0 28,0 1 1,3-5-1,0 0 1,1 0 19,0 0 1,-3-3-1,4 3 1,-2 0 27,0-1 0,4-1 0,-3 2 0,1-1 11,-1 1 1,0 0 0,0 2 0,1-2 38,1-2 0,-1 4 0,-2-1 37,4 2 0,-3 5 0,1 0 31,-1 2 1,-2 0 6,5 4 1,-4 0-5,4 0 0,-4 0-40,4 0 0,-4 5 1,2 1-31,0 3 1,1 1 0,-1 0 0,-1 0-3,0 0 0,1-1 0,-3 2 0,1 1-28,0 2 0,-2 3 0,0-1 0,1 0-47,1 0 0,0 0 0,-3 1 0,0-1-47,0-2 1,4 3 0,-1-1 0,0-1-97,2-2 1,-4-2-1,3-1-295,1 0 0,-3-1-840,4-3 676,-3-1 0,1-6 401,-4-3 1,0 2 0,0-4 223,0-2 0,0-1 0,0-1 0</inkml:trace>
  <inkml:trace contextRef="#ctx0" brushRef="#br0" timeOffset="341">70 267 7576,'-7'0'-959,"1"0"1184,-2 0 658,4 0-586,-1 0 1,6-1-193,3-2 1,-2 2 0,5-2 0,0 1-44,2 2 0,1-3 0,0 0-129,0 1 1,-1-1 0,1 1 0,0-1-284,0 1 1,0 1 0,0 1 349,0 0 0,-1 0 0,1 0 0</inkml:trace>
  <inkml:trace contextRef="#ctx0" brushRef="#br0" timeOffset="714">317 179 8208,'-10'0'-346,"0"0"104,0 0 1,5-2 727,1-1-489,3 2 1,6-4 0,1 2 1,3 0 1,1-1 0,0 2 0,-1-2-90,1 2 1,0 0-1,0 0-251,0-2 1,0 1-58,0 3 0,0 0 398,-1 0 0,-3 0 0,-2 0 0</inkml:trace>
  <inkml:trace contextRef="#ctx0" brushRef="#br0" timeOffset="1005">346 297 8208,'-10'0'-661,"0"0"0,5-1 850,2-2 0,6 1 0,4-1-165,1 2 1,2-2 0,0-1 0,0 2-55,0 1 1,-4-2-1,1 0 1,1 0-305,0 2 0,2-2 334,0 0 0,0-5 0,0 3 0</inkml:trace>
  <inkml:trace contextRef="#ctx0" brushRef="#br0" timeOffset="1781">622 80 7953,'-9'0'-375,"0"-1"0,1-1 707,2-2-190,3 1 0,-1 4-120,4 2 0,0 0 0,0 3 0,0 2-31,0 1 0,0 4 1,0 0-1,0 0-22,0 1 0,0 2 1,0 3-1,0 0 2,0-3 1,0 3-1,-1-2 1,-1 0 16,-2 0 0,0 0 0,2-4-12,-1-1 12,-1-1 1,4-6 0,0-5-1,0-6-12,0-3 1,0-2 0,0-1-1,0-2-13,0-1 1,4 2-1,-1-3 1,-1 1 14,-1 0 0,2 1 1,1-1-1,-2 1 23,-1 2 1,0-2-1,1 0 1,2 2 9,-2 1 1,-1 1-1,0 1 1,1-1 48,1 0 0,1 0 1,-3 0 90,2 0 0,-1 2 4,5 1 1,-4 3-76,4 4 1,-4 0-1,3 1-20,-2 2 0,0 2 0,-2 5 0,2 0-29,-2 0 1,0 3 0,0 1 0,2 1-33,-2-1 0,2 3 0,-1-1 0,0 0-12,-2 1 0,2-2 0,0 1 0,1-1-78,0-1 0,-3-2 1,2 3-1,0 0-68,0-3 0,-2-1 0,2-1-140,-2-1 0,0 0 0,2-1-522,0-2 821,0-3 0,-3-3 0,0-6 0</inkml:trace>
  <inkml:trace contextRef="#ctx0" brushRef="#br0" timeOffset="2089">563 267 8288,'-10'0'-104,"1"0"0,-1 0-267,0 0 499,4 0 1,6-1-1,7-1-21,2-1 1,1-4-1,-1 3 1,2-1-131,3 1 1,-4-3-1,4 3 1,-3 0-195,-2-1 1,5 1 0,-1 2-304,-1-2 1,-1 1 519,-1 3 0,0 0 0,-1 0 0</inkml:trace>
  <inkml:trace contextRef="#ctx0" brushRef="#br0" timeOffset="2447">770 80 7392,'-6'0'118,"-1"0"84,5 0 1,-3 0-83,1 0-71,3 0-28,-3 0 0,5 1 1,1 2-26,1 4 1,1-2-1,-3 1 1,1-1-109,1 1 0,2 0-88,-2 4 0,-1-1 1,4-1-355,-2-2 0,0-4 554,0 2 0,-3-3 0,8 3 0,-4 2 0</inkml:trace>
  <inkml:trace contextRef="#ctx0" brushRef="#br0" timeOffset="2738">701 60 8228,'-9'0'-1431,"2"0"1366,0 0 708,5 0-451,-2 0 1,5 0 0,2 0 0,3-1-94,-1-2 0,4 2 1,-3-4-1,3 2-58,1 0 1,-3-2 0,-1 3 0,2-1-203,1 1 1,1-3 0,-1 1-1,1-1-357,0 1 518,0 1 0,0-2 0,0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9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 46 7814,'-23'-13'-468,"8"1"1011,-1 4 0,14 5-285,2-4 1,5 4-1,15 6 1,6 4-16,-1 9 0,8 12 0,0 5 0,0 2-84,1 6 1,6-5 0,-4 2 0,2 5-133,0 8 1,0-2 0,8 4 0,-2-5-377,-6-2 0,2 8 1,-6-4-1,-1-4-9,0-5 0,-3-21 0,-7 1-277,0-9 0,0-6 1,-3-14 634,-4-7 0,4-16 0,-7-5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19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479 1 6745,'-23'13'505,"0"-6"1,8 3 0,-1 1-134,-2 1 1,6 4-1,-1 6 1,0 1-225,1 0 1,-1 10 0,-5 6 0,0 6-28,-7 9 0,2 4 0,-10 14 0,2 1-195,1 4 1,-1-1 0,8-7-1,0-3-457,0-5 1,3-7 57,5-16 0,7-15 0,16-18-968,7-10 1441,5 2 0,13-27 0,3 4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20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1 7885,'-23'0'-411,"3"2"0,2 3 781,3 3 0,10 2-189,-3-2 1,5-3-1,6 8 1,2-1 7,3 1 0,7 10 1,-5 8-1,0-1-42,0 3 1,-2-5 0,-8 10 0,0 3-53,0 2 0,0 3 0,0 0 0,-2 0-63,-6 0 0,-2-3 0,-8-5 0,5-7-85,3-6 1,-5-10 0,5-2-362,-3-3 0,0-5 0,-2-12 0,7-11 414,6-10 0,-9-18 0,-1-12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20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 7921,'-43'15'125,"4"1"-125,6-11 0,31 5 0,4-10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20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 7799,'-23'0'8,"1"0"0,6 0 351,1 0 0,10 10 0,-3 8 0,6 10-122,2 10 1,10 8 0,5 7-1,3 8 97,-3 6 1,6 9 0,-9 3 0,4 2-122,-1 6 1,-2 2 0,2 3 0,-5 2-185,0 5 0,-7-5 0,4 5 1,-4-7-20,-3-8 1,0-5-1,0-13 1,-3-5 32,-4-7 0,4-9-169,-4-6-743,4-16 1,3-16 429,0-14 1,3-6 0,2-10-1,5 0-206,3 0 0,-6-7 645,8-1 0,-9-20 0,4 3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21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0 7928,'-23'0'519,"0"0"0,3 11-318,5 4 0,4-2 1,14 2-1,5 3 10,7 2 1,5 11 0,6 2-1,2 2-148,2 6 0,11 0 0,-5-1 0,2-1-110,0 1 0,-2-4 1,4 2-1,-4 0-233,-3-2 1,5-3-1,-7-10 1,-3 0-414,-3 0 0,6-3 0,-1-5 37,-2-7 1,-12-8 655,-9-8 0,6-14 0,0-14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21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46 7872,'-10'-12'377,"-3"-6"975,-10 10-1046,0 0 1,11 14 0,4 6-1,6 14-27,2 7 0,0 15 1,0 13-1,-3 8-109,-5 7 0,3 8 0,-1-35 1,0 2-1,-1 3 0,1 1-77,0 4 1,-1 2 0,0 1 0,-1 0 0,-3 4 0,-1-2 0,1-3 0,2-2-146,1-4 1,0-1 0,-2 0 0,0-1 0,-5 41 0,-3-10-253,3-10 1,-3-13 0,10-23 0,3-7-328,2-6 1,6-12 0,5-5-568,7-6 1198,5-2 0,13-10 0,3-3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24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161 573 8016,'-23'0'172,"0"0"1,0 0 340,0 0 1,0 0-304,1 0 1,9 2-1,5 6 66,6 7 1,12 6 0,5 1 0,5 1-43,3 0 0,8 10 1,2 6-1,3 6-206,4 9 0,1-3 0,0 10 1,-6 2-35,-2 4 1,6 4-1,-6 0 1,-3 0-300,-4-4 1,2-14 0,-13 1 0,3-6-611,-3-2 0,3-11-142,-10-4 0,-1-21 1057,-7-18 0,-2-7 0,-6-23 0,-5 0 0,-10-8 0</inkml:trace>
  <inkml:trace contextRef="#ctx0" brushRef="#br0" timeOffset="334">276 756 7805,'-23'0'0,"0"-3"-627,0-4 0,0 2 1418,0-11 1,10 1-1,6-8-374,4 0 1,6 8 0,7 0-307,13-3 1,0 5 0,7 1 0,-2 1-152,3 6 1,-3 3 0,7 2 0,1 0 10,0 0 0,-6 0 0,6 2 0,-3 3-9,-5 3 0,-3 10 1,-4-3-1,-4 5 79,-1 3 0,-11 8 1,2 2-1,-7 0 57,-7 0 1,-6 8 0,-10-5 0,-2 2-95,-6 0 1,3-2-1,-10 2 1,0-8-193,2-4 0,-7-3 0,5 0 0,-3-3-63,3-5 1,5-5 0,10-10 0,0 0-260,0 0 1,10-2 0,6-6 75,4-7 0,21-13 1,5-3 433,2 3 0,11-7 0,0-1 0</inkml:trace>
  <inkml:trace contextRef="#ctx0" brushRef="#br0" timeOffset="667">825 550 7988,'-23'-3'0,"0"-4"0,8 4 0,0-5 0,2 8 0,-2 8 0,7 7 0,6 6 0,2 2 466,0 0 0,2-1 0,3 1 0,6 3 0,-1 2-236,0 2 0,5 11 0,-5-5 1,1-1-155,-1-4 1,0 2 0,-5-2 0,3-3-22,-3-3 0,0-2-372,2 0 151,-4-10 1,10-13 0,-8-18-1,5-8-40,3-4 1,-6-19 0,9 4 0,-1-4-77,-2 1 0,7 2 1,-7 3-1,2 5-214,0 7 1,-2-2 0,5 2-116,-3 3 1,0 5 610,8 8 0,0 5 0,0 10 0,0 0 0</inkml:trace>
  <inkml:trace contextRef="#ctx0" brushRef="#br0" timeOffset="967">1215 779 7988,'2'20'1055,"6"-4"-936,-6 4 1,9-20 0,-9 0-35,6-13 0,-3-7 0,8-6 0,-1-2 16,1-2 1,-5-8 0,4 5-1,1-1-49,0 1 0,-8 0 1,3 5-1,-6-2-67,-2 2 0,0 2 0,-2 6 22,-6 5 1,-5 4 0,-10 11-1,-2 3 77,-6 5 0,6 4 0,-6 14 0,6 2-9,2 2 1,3 11-1,2-3 1,5 6-28,3 1 1,2 1 0,8-3-1,0-2-158,0-3 1,10-7-1,6 5 1,7-3-230,7-5 0,-2-5 0,10-8 0,1-5-493,-4 0 0,16-7 0,-8 2 832,-2-10 0,15-8 0,-8-10 0</inkml:trace>
  <inkml:trace contextRef="#ctx0" brushRef="#br0" timeOffset="1401">1925 504 7892,'-3'-23'-161,"-2"0"332,-2 0 0,-1 8 0,5 0-53,-4-3 0,2-2 1,-8-3 85,3 0 1,-8 7-106,3 1 1,-3 13 0,0 2 0,3 15 16,-3 13 0,0 10 0,0 13 0,6 2-6,1-2 0,-4 5 1,8-2-1,1-3-82,4-3 1,2-2 0,0 0 0,2-3-185,6-5 0,7 3 0,13-13 1,3-5-370,-3-5 1,5-13 130,-3 2 0,9-7 1,-6-7-1,0-11 394,0-10 0,8-8 0,-6-10 0</inkml:trace>
  <inkml:trace contextRef="#ctx0" brushRef="#br0" timeOffset="1617">2108 389 8090,'-30'13'0,"2"-3"-46,7 1 1,1-6-46,12 10 0,1 0 1,7 8-1,0 3 394,0 4 0,7-2 0,3 8 1,3-1-121,5 1 1,-5 2-1,-1 8 1,1 0-166,0 0 1,-6-8 0,6-3 0,0-1-376,0-6 0,-6-6 0,9-6-224,1-9 0,-4-7 0,2-10 581,3-13 0,3-10 0,1-13 0</inkml:trace>
  <inkml:trace contextRef="#ctx0" brushRef="#br0" timeOffset="1784">2200 0 7892,'-36'13'590,"6"-6"0,4 6-693,3 2 1,10 6 0,6 2-1,7 0-339,7-1 0,-1 4 1,9 4-1,3 6-471,2 0 913,3 7 0,10-7 0,3 9 0</inkml:trace>
  <inkml:trace contextRef="#ctx0" brushRef="#br0" timeOffset="2167">2635 389 7892,'0'-30'-510,"0"-1"1,-8 1-1,-2 9 829,-3 6 1,6-3-1,-6 8 1,0 0-1,1 0-97,-6 5 1,5 2-1,-2 3 1,-3 3-187,-2 4 0,-3-2 0,2 11 0,4 2 30,1 2 1,1 10 0,-5 1 0,2-3-134,3-3 0,9-9 0,-1-1-31,4 3 0,6 0 0,2-1 1,5-4 86,3-3 0,2 6 1,8-9-1,0 1-1,0 2 1,0-5 0,0 8 0,0 0 116,-1-1 0,1-4 0,0 5 1,0-1-51,0 1 0,0 0 0,0 5 0,-3-3-60,-4 3 1,1-5 0,-9 2-1,0 3 32,2 2 0,-8-5 0,6 1 0,-8-1 29,-8-2 0,-4 7 1,-11-7-1,0-1-245,0-4 0,0-5 0,0-3-637,0 0 0,0-11 200,0-4 1,3-5 625,5-3 0,-6 0 0,9 0 0</inkml:trace>
  <inkml:trace contextRef="#ctx0" brushRef="#br0" timeOffset="2383">2864 412 7892,'-23'11'382,"0"1"0,0 11 0,0 0-13,1 0 1,9 0-1,5 0-431,6 0 0,4 0 1,3 0 114,3-1 0,10 1 1,-6 0-1,1 0-161,-5 0 0,2 0 1,0 0-1,0 0-341,1 0 1,-4 0 0,-4 0-1236,4-1 1684,-4-9 0,17-3 0,-7-10 0</inkml:trace>
  <inkml:trace contextRef="#ctx0" brushRef="#br0" timeOffset="2567">2864 23 7892,'-36'0'200,"6"0"1,4 0-1,4 0-1054,-1 0 0,10 10 640,5 5 1,6 6-1,4 4 1,6 6 213,7 7 0,-2 5 0,2 3 0,0 0 0,-2 0 0,8 10 0,-9 2 0,11 11 0</inkml:trace>
  <inkml:trace contextRef="#ctx0" brushRef="#br0" timeOffset="2934">3162 435 7532,'13'-23'-860,"-6"3"1598,-14 5 1,2 5-671,-11 10 0,4 10 1,-6 8-1,5 7 28,3 6 1,-5 9-1,7-2 1,0 6 24,-2 2 0,8-8 1,-6 0-1,5 0-37,3-2 0,8 4 1,2-9-1,5-3-97,11-3 0,-3-9 0,10-4 0,-3-1 24,1-6 0,10-5 0,-3-8 1,3-7-157,-3-6 1,2-12-1,-9-5 1,-3-5-37,-3-3 0,-9 0 0,-4 0 1,-1 3 120,-6 5 1,-13-5-1,-10 7 1,-10 0 13,-10 6 1,-5 4-1,-3 4 1,3 1 79,5 6 1,-6 5 0,9 10-1,-1 0 146,6 0 1,4 0 0,6 2 0,2 6-247,3 7 0,10 6 1,-3 4-1,5 3-232,3 3 0,3-1 1,5-7-1,7 0 21,5 0 0,3 0 0,0-3 277,0-5 0,0 16 0,0-6 0</inkml:trace>
  <inkml:trace contextRef="#ctx0" brushRef="#br0" timeOffset="3351">3826 275 7892,'-23'15'128,"0"0"1,0-9-1,3 4 1,5 0 114,7 5 1,6 6 0,2 1 0,0 1-245,0 0 1,2 8 0,3 2 0,5 3 90,3 4 0,-8 4 1,5-1-1,-2-2-1,0-3 1,-1-8-1,-7 6 1,0-3-65,0-5 0,3-5-37,5-8 1,-3-7-203,10-16 0,-2-7 0,4-16 0,-1-7 28,2-5 0,-1 5 0,1-3 1,-3-5 78,3-5 1,3-2 0,2 10-1,-3 2 80,-5 3 1,6 7 0,-6-5-1,5 3 210,3 5 0,0 3 1,0 5 21,0 4 1,0 6-1,0 10 1,-3 3-7,-5 4 1,6 6 0,-6 12-1,5 3-112,3 3 1,-8 7 0,1-5-1,-1 3-97,-2 5 0,7 2 0,-5 3 1,6-3-410,2-5 1,0 3 0,-1-11 0,4 1-211,4 2 1,-4-18-1,7 1 629,0-11 0,3-5 0,9 0 0</inkml:trace>
  <inkml:trace contextRef="#ctx0" brushRef="#br0" timeOffset="3650">5155 206 7926,'-23'13'1699,"3"0"-1348,4-6 0,6-2-274,10 11 1,10-11 0,6 2 0,4-4-76,3-3 0,2 0 1,3 0-1,5 0-45,3 0 0,-5 0 0,4 0 1,-2 0-142,-5 0 1,5 0 0,-2 0 0,-3 0-464,-3 0 0,-9 0 1,-1 2 646,3 6 0,-8 5 0,0 10 0</inkml:trace>
  <inkml:trace contextRef="#ctx0" brushRef="#br0" timeOffset="3850">5361 619 7907,'-38'7'571,"0"1"1,17 7 37,-2-7 1,18-1-1,5-7 1,16 0-508,12 0 0,-3-7 0,6-1 0,-6 0-157,-2-2 1,0 8 0,0-6 0,0 6-133,0 2 0,-1 0 1,-1-3-1,-3-2-1939,-3-3 2126,0 1 0,8 7 0,0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32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321 597 7954,'-10'-13'-7,"5"-8"1,-10 6 75,-3-5 1,5-1 0,-2 4-2,-3 1 0,5 4 0,1-6 0,-1 5 39,0 3 1,5 2 0,-7 8-88,-3 0 0,-2 3 0,0 4 0,2 11-66,3 10 1,2 0-1,-2 8 1,4 0 71,1-1 0,8 1 0,-6 5 0,5-6 56,3-2 0,0 5 0,0-4 0,3-1-22,5 0 0,4-3 0,11-9 0,0-4-34,0-1 1,3-11 0,2 2 0,5-4-53,2-3 1,1-3 0,5-4 0,-6-11-130,-2-10 1,6 0 0,-9-8 0,-2 1 30,-2-1 1,-4-2 0,-1-5 0,-6 2 51,-7 3 1,-6 7 0,-2-4 0,-2-1 50,-6 0 0,-7 8 0,-13-2 0,-5 7 35,-3 8 0,0-3 0,-4 10 0,2 3 96,-3 2 1,8 6 0,0 5-1,2 7-76,1 5 0,7 3 1,10 3-1,3 2-189,5 2 0,2 8 0,3-5 0,3 1-243,4-1 1,6-3-1,12-7 398,6 0 0,5 0 0,9 0 0</inkml:trace>
  <inkml:trace contextRef="#ctx0" brushRef="#br0" timeOffset="233">894 47 7954,'-33'-13'0,"0"-5"0,-5 11 0,4 2 307,1 2 1,8 6 0,-6 4 0,8 11-102,8 10 1,-3 8 0,11 9 0,-1 4-229,-2 4 1,7-4 0,-4 4-1,7-5-18,7-2 0,-2 3 0,11 1 0,2 4-55,2-3 0,3-5 0,0-6 1,0-1-363,0 1 0,-1 1 0,-1-3 0,-3-7-654,-3-6 1111,-10-12 0,15 7 0,-7-7 0</inkml:trace>
  <inkml:trace contextRef="#ctx0" brushRef="#br0" timeOffset="382">734 619 8675,'-16'0'-195,"1"0"1,12 8 0,3 0 0,13-3-29,8-3 1,12-2 0,7 0 222,11 0 0,8-10 0,10-3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39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308 1 7891,'-2'12'933,"-6"-2"-1430,-7 1 0,2 1 0,0 11 0,3 0 636,5 0 1,2 10 0,3 8-1,0 7 119,0 6 0,0 9 1,3-2-1,2 6-240,3 1 1,10 1 0,-6-3 0,1-5-121,-5-7 0,2-16 0,-3-8 1,1-4-693,2-3 794,-7-10 0,17-13 0,-7-13 0</inkml:trace>
  <inkml:trace contextRef="#ctx0" brushRef="#br0" timeOffset="750">33 482 7891,'-15'0'-245,"0"0"1,12 0 0,3-3 0,13-2 362,7-3 1,6-2-1,4 5 1,6-3 10,0 3 1,7-5 0,-8 3 0,1 1-56,-5 4 0,2-6 1,-3 1-1,-2 2 2,-2 2 1,-3 3-1,0 0 32,-1 0 1,-6 3 0,-4 4 0,-1 8 9,-6 6 0,-3 2 0,-2 0 0,3 0-91,4-1 0,-4 1 0,5 3 0,-6 2-18,-2 2 0,0 3 0,0-5 0,0 3 11,0-3 1,0-3 0,0-2 147,0 0-45,0 0 0,0-13-121,0-10 1,0-10-1,0-13 1,0 0-73,0 0 1,0-7-1,0-3 1,3 0-18,4 0 1,6-6-1,7 6 1,-2 0-78,-2 0 1,1-5 0,11 5 0,3 0 60,-3 0 0,5 2 0,-2 11 0,-3 2 38,-3 3 1,-10 10 0,1-3-48,1 5 1,1 6 0,-3 5 0,-7 7-54,-5 5 0,-3-2 0,-3 2 101,-5 6 0,-2 2 1,-8-5-1,6 0 144,2 0 1,-6-8 0,6 0 122,-3 3 1,8-5 0,-5-1-57,0-1 1,7-1 269,-4-3 1,4 6-107,3 10 1,0 0 0,3 0-197,4 0 0,-4-8 1,7 0-1,-2 3-29,-1 2 1,9 3 0,-6 0 0,3-2-25,4-6 1,4 3-1,2-8 1,0 0-88,-1 0 0,1-2 0,0-11 0,0-4-22,0-9 0,8-6 0,-1-9 0,-2-7-100,-2-5 0,-3-3 1,-1 0-1,-1 0 23,-6 0 0,3 1 1,-10 1-1,-3 4 16,-3 1 1,-2 11 0,0-2 0,-2 4 97,-6 3 0,3 11 0,-8 2 0,0 2-122,1 0 0,4 1 0,-5 9-92,3 6 0,3-3 0,7 10 0,0 3-36,0 2 1,0 3 0,0 0 0,0 0 259,0 0 0,0 0 0,-11 10 0,-1 3 0</inkml:trace>
  <inkml:trace contextRef="#ctx0" brushRef="#br0" timeOffset="1084">1408 550 7891,'0'16'-42,"-3"-4"1,-4 1-89,-9 0 1,4-6 0,-1 9 675,3 2 1,0-6 0,4 4-162,-1 1-276,-1-6 1,18-1 0,6-10-68,4 0 0,-5-10 0,1-6-77,1-4 1,4-3 0,-1-2 0,-5-3-1,-4-3-15,-1 3 1,-8 3-1,6 2 1,-6 0 41,-2 0 1,0 8 0,0-1 80,0-2 0,-10 11 0,-5 7 32,-5 13 1,-3 7 0,2 5 0,4 6-35,1 7 0,9-2 1,-6 2-1,3 3-12,5 2 0,2-5 0,6-2 0,4-1-52,9 1 0,4-8 1,5 2-1,6-7-232,7-7 0,-2-4 1,2-7-1,3 3-218,2-3 0,0-5 1,-2-7-1,-3-6-1215,3 0 1658,-8-7 0,10-3 0,-7-13 0</inkml:trace>
  <inkml:trace contextRef="#ctx0" brushRef="#br0" timeOffset="2048">2553 459 7820,'-13'-23'-739,"1"8"0,7-1 925,-3-2 1,-7-2 525,7-3-410,0 0 1,11 11-137,5 4 0,-3 5 1,7 6-39,-1 5 1,6 4 0,-4 11-50,0 0 1,0 0 0,-8 0 0,2 2-54,-2 6 1,-2-6 0,-3 6 0,3-6-90,4-2 0,-4 0 1,4 0 18,-4 0 0,-3-8-853,0 1 530,0-11 1,0 2 0,0-14 0,0-9 157,0-4 1,0-3-1,-3 0 1,-2 0 208,-2 0 0,-1 0 0,8 1 0,-3-1 8,-4 0 0,4 0 0,-4 0 118,4 0 1,3 0 0,0 0 267,0 0 1,0 8-36,0 0 1,0-1-82,0-6 1,-2 6-133,-6 1 1,3 10-1,-10-3-77,-3 6 0,-3 2 0,-2 2-26,1 6 0,6-3 0,1 8 0,-3-1 20,-2 1 0,5 2 0,-1 8 0,-2 0 30,-2 0 1,5 8-1,2 2 1,0 0 4,1 0 1,4 0-1,-5-5 1,3 5-41,5 3 1,2-8-1,3 2-88,0-4 1,3-3 0,5-3 0,7-5-71,5-7 0,3-6 1,0-4-1,3-6-75,4-7 1,-4-5-1,7-3 1,-3 0-36,1 0 0,-1-8 0,-7 1 1,0 2 153,0 2 1,-3 4 0,-2-1 156,-3 0 1,-9 0 99,1 0 62,-4 0-167,-3 10 0,-8 13 0,0 16 1,1 4 55,-3 3 0,7 0 0,-5 0 0,6 0 19,2-1 0,0 9 0,0 0 1,0-3-117,0-3 1,2-2-1,4 0 1,4 0-281,2 0 1,4-8 0,7-2 0,0-3-592,-1-5 0,9-3 816,0-2 0,9-10 0,-4-3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19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64 217 8280,'-7'0'-1189,"1"0"1637,4 0-271,-3 0 1,5 1-110,0 3 0,0-2 1,0 4-72,0 2 0,0 1 0,0 1-6,0 0 0,0-1 1,0 1-52,0 0 0,0 0 0,1-1-309,3-3 0,-3 0 7,2-3 1,-2-3 361,-1 0 0,4-4 0,2-6 0</inkml:trace>
  <inkml:trace contextRef="#ctx0" brushRef="#br0" timeOffset="318">44 89 8280,'-10'0'-232,"0"0"0,4 0 20,-1 0 0,4 3 215,-4 1 1,6 0-159,1-1 0,1 2 1,6 1-1,0-1-519,-2-1 674,4-3 0,-4 8 0,5-4 0</inkml:trace>
  <inkml:trace contextRef="#ctx0" brushRef="#br0" timeOffset="609">212 138 8280,'-1'-5'-757,"-2"2"1,0-2 843,-3 2 1,4-5 35,-2 2 0,2 1 1,0 1-18,-1-1 0,-2 4-75,2-2 1,1 2-1,-4 2 1,2 2 8,2 4 0,-3 2 0,2 1 1,0-1 1,-2 1 0,4 5 1,-2 0-1,2 1-32,1 1 1,0-2-1,0 3 1,0-3-24,0-1 0,0-1 0,1-3 0,1 0-140,1 0 0,2 0 0,-2-1-179,4-3 0,-2-1 1,2-5 331,0 0 0,-2-2 0,-2-1 0,3-2 0,-1-5 0</inkml:trace>
  <inkml:trace contextRef="#ctx0" brushRef="#br0" timeOffset="899">133 237 8272,'-10'5'-87,"4"0"0,0-4-43,2 2 1,-1-2 173,2 3 0,3-3 0,0-1-21,6 0 0,-1 0 0,2 0 0,0 0-179,2 0 1,2-1-1,1-2 1,1-1 155,-1-1 0,4-2 0,-1-3 0</inkml:trace>
  <inkml:trace contextRef="#ctx0" brushRef="#br0" timeOffset="1867">468 138 8402,'0'-10'-790,"0"1"0,0 2 1127,0 0 1,0 4-119,0-3 0,0 2-80,0-2 1,-4 3-85,-3 0 0,2 2 0,-2 1-65,0 0 1,1 0 0,0 0 0,-1 1-45,2 2 0,-4-1 0,3 2 24,1 0 1,-1-1-16,3 3 0,2-3-2,-2 4 1,2-4 33,1 4 19,0-5 1,4 4 23,3-3 1,-2-2-1,2 2 20,0-2 1,1 0 0,0 2 22,-2 0 1,0 5 29,0-2 0,2 0 23,-5 0 1,1 1-51,-4 3 0,-2-5 0,-1-2-69,-3-2 1,0 3-1,0-1-162,-2-1 1,-1-2 0,-1-3-227,0-4 1,4 2 0,0-2-11,2 0 0,0-2 0,1-1 391,0 0 0,0 0 0,3 0 0</inkml:trace>
  <inkml:trace contextRef="#ctx0" brushRef="#br0" timeOffset="2665">547 89 6592,'0'-6'163,"0"2"0,0 3 230,0-2-26,0 2-276,0-4 1,-1 5-78,-2 0 0,2 1 0,-3 2-40,-1 0 0,4 4 0,-2 0 1,1 1-11,-2-2 0,3 3 1,-2-2-1,2 1 8,1 2 0,-1-3 0,-1-1 0,-2 2-25,2 1 1,1-3 3,1 1 0,1-1 33,2 0 0,-2-3 0,4-5 1,-2-2-12,0-2 1,4 0-1,-3-4 1,1 0 13,-1 0 0,3 0 0,-3 0 25,2 1 0,-4-1 162,1 0 23,3 0 1,-5 6-138,2 4 1,-2 1 0,-1 5 0,-1 3 14,-2 3 0,2-1 0,-3 3 0,2-1-44,-1 1 1,2 2 0,-3-3-1,3 0-54,1 2 0,0-4 0,0 3 0,0-1-8,0 0 1,0 0-1,0-3-44,0 0 1,0-3 0,1-2-370,3-1 1,-2 0 92,4-4 0,0-1 351,0-3 0,8-1 0,-3-5 0</inkml:trace>
  <inkml:trace contextRef="#ctx0" brushRef="#br0" timeOffset="3082">636 89 8308,'-10'0'-463,"0"0"-360,1 0 1295,3 0-122,2 0-309,4 0 1,4 1-46,3 2 1,-3 0-1,0 2 1,0 0 21,-1 1 1,1 1 0,-1 2-12,0 1 1,0-3 0,-3-1 0,1 1-15,3-2 0,-3 4 0,3-3-16,0-1 1,-1 0 4,3-5 0,-3 0 10,4 0 1,-4-1-1,3-3 6,-2-2 0,0-3 1,-4-1-3,0 0 0,0 0 0,0 0 0,0 1-96,0-1 0,0 0 1,0 0-235,0 0 0,0 4-337,0-1 671,0 5 0,0-3 0,4 10 0,1 0 0</inkml:trace>
  <inkml:trace contextRef="#ctx0" brushRef="#br0" timeOffset="3550">804 89 8303,'0'-7'-244,"0"1"-215,0-2 0,0 3 1,0-2 531,0-1 1,0 3 0,-1-1 169,-2 2 0,1 0-108,-1 0 1,-2 4-20,-2 0 0,3 5 0,-1 5 10,1-1 1,3 1-1,-2 0-89,1 0 1,2 0 0,0 0 15,0 0 0,0 0-109,0-1 1,0-2-36,0 0 1,5-5-93,1 1 0,0-2 0,-1-2-116,0-2 0,1-3 101,-2-4 0,2 1 61,-3-1 359,1 0 366,-4 4-282,0 2-253,0 13 1,0-3-177,0 7 0,0-5 0,1-2-366,2-2 0,-1-1 489,5-3 0,0 0 0,2 0 0</inkml:trace>
  <inkml:trace contextRef="#ctx0" brushRef="#br0" timeOffset="3881">893 20 8252,'-10'0'74,"3"0"0,2 1-59,0 2 0,2-1 113,3 5 0,0-4 0,0 4-26,0 1 1,1 0 0,1 2-37,2 0 0,0-1 0,-2-1 0,2-2 87,-2 2 0,0-3 29,1 2-416,-2-5 0,4 1 1,-4-5 98,2-1 1,-2-5 0,2 2 0,-1-3-20,-2-1 1,0 0 0,0 0 0,1 0-167,2 0 0,-1 1 138,5-1 1,-4 1 0,2 1 0,1 3-453,-1 0 634,-2 2 0,5 3 0,-2 0 0</inkml:trace>
  <inkml:trace contextRef="#ctx0" brushRef="#br0" timeOffset="4231">981 109 8125,'-5'0'226,"1"0"1,4-1 0,0-3-221,0-2 1,3 0 0,1 0-62,2-2 0,-3-1 0,3-1 0,-1 2-10,1 1 0,-4-2 0,1 3 17,-2-3 0,-1 2 95,0 1 12,0 4 1,-4 2 0,-2 6-1,0 3 59,-1 1 1,4 3 0,-3 0 0,1-1-1,-1-1 1,4-1 0,-1 0 0,2 0-190,1 0 0,0-1 0,1 0-179,2-2 1,3 0 0,3-3-1,1-2 1,-3 2 0,0 0 0,0-2-838,2-1 1087,-4-1 0,4-5 0,-3 0 0</inkml:trace>
  <inkml:trace contextRef="#ctx0" brushRef="#br0" timeOffset="5600">1159 20 7636,'-10'0'-295,"5"0"1,0 1 494,5 2 1,0-1-159,0 5 1,0 0 48,0 2 0,1 1-151,3 0 0,-3-3 15,2-1 1,-2-2 19,-1 2 1,0-2 8,0 2-75,0-4-5,0 3 1,0-6 73,0-3 0,0-1 0,-1-4 30,-2 2 1,2-1-12,-3 1 1,0-2 59,1-1 0,-4 4 77,4-1 110,-5 5-116,3-2 1,-1 8-6,3 3 1,2-2 8,1 2 1,1-5-112,2 1 1,3-2 0,4-1-114,-1 0 0,1-1 0,0-2 0,0-3-78,0 1 1,0-3-1,1 4 170,2-2 0,-2 0 0,3-4 0</inkml:trace>
  <inkml:trace contextRef="#ctx0" brushRef="#br0" timeOffset="6564">419 424 8420,'-5'-1'-673,"1"-2"0,3 1 0,0-4 783,-2 2 0,2 0 130,-3 0-98,3-1 0,1-5 134,0 0-211,-4 5 1,2 0-20,-5 5 0,1 0-45,-4 0 0,4 1 0,3 3 12,2 2 0,-2 0 3,-1 0 0,1-2 21,3 2 1,0 1-15,0 3 1,4-4 8,3 1 1,-1-4-1,0 2 31,2 0 1,-3 1-1,1-1 53,-2 0 1,3-1 29,-4 2 1,4 1-48,-4 3 1,0-4-93,-3 1 1,-1-2 0,-2 2-35,-4-4 0,-2-2 0,0-1-132,-1 0 1,3 0 0,1 0-431,-2 0 1,-1-4 79,-1-3 0,5 2 509,1-2 0,3 1 0,1-4 0</inkml:trace>
  <inkml:trace contextRef="#ctx0" brushRef="#br0" timeOffset="6855">439 375 8354,'-7'0'-901,"1"0"1067,4 0 1,-2 0-83,8 0 1,-2 3 0,3 2 0,1-1-85,-1 1 0,-2 2 1,4 0-50,1 2 1,-3 0 0,1 1-254,-2 0 1,3 0-72,-4 0 0,3-4-270,-2 1 643,3-5 0,-5 3 0,2-5 0</inkml:trace>
  <inkml:trace contextRef="#ctx0" brushRef="#br0" timeOffset="7146">538 345 6895,'-5'6'563,"4"-1"-333,-2-1 1,2 1-1,1 5-152,0 0 1,0 3 0,0 0 0,0 0-105,0 2 0,0-1 1,0 3-1,0 0 4,0 0 1,0-2 0,0-2 0,0-1-91,0 1 0,0-2-829,0 2 508,4-6 1,-2-4 432,5-6 0,-5-7 0,2-5 0</inkml:trace>
  <inkml:trace contextRef="#ctx0" brushRef="#br0" timeOffset="7681">597 355 7680,'-6'5'365,"2"0"-356,4 5 1,0 0-1,0 0-76,0 0 0,1-4 0,1 1 29,1 0 1,1 2-99,-4 1 1,1-4-70,2-3 1,-1-3 61,5-3 1,-5 0 0,2-3 110,1-2 1,-3-1 0,4 0 0,-1 0 57,0 2 0,-2-2 1,1 4-10,0-1 0,-2 1 0,2 3 411,0-2-134,-3 1 1,5 3-146,-3 0 0,-2 5-61,3 1 0,-3 3-117,-1 1 0,0-4-157,0 1 62,0-5 0,1 3 0,1-7 58,1-1 0,1 1 0,-3-5 52,2 0 0,-1-1 0,4 0 31,-2 2 1,0 4 0,-1-3 80,0 1 0,1 3 124,-1-3 0,0 3-144,3 1 0,-4 1-84,2 3 1,-2-2-325,1 4 0,-2 1-7,3 3 1,-2-5-1,0 0 337,1-1 0,1-3 0,0 4 0,1-5 0</inkml:trace>
  <inkml:trace contextRef="#ctx0" brushRef="#br0" timeOffset="9184">794 326 8014,'-5'1'171,"1"2"0,3-1 0,1 5-157,0 1 0,0 0 0,0 2-63,0 0 0,0-3 1,0-1-47,0 2 1,0-3 32,0 2 0,1-5 0,3 1 1,-3-3 0,2-3 0,-1-2-110,1-1 1,-1-3 0,2 3 117,0-3 1,1-1-1,2 0 48,0 0 1,-5 4 0,3 0 13,-1 2 1,-2-3 168,5 4 1,-4 0-94,4 3 1,-5 1 0,1 2-18,-2 4 1,-1-2-35,0 2 0,0-1-53,0 4 1,0-3-40,0-1 20,0-3 0,0 0 28,0-6 0,1 2 0,1-4-1,2 1 1,0-1-13,-1-1 0,0-2 26,3 5 0,-3 0-1,4 3 0,-4 0-1,4 0 0,-5 1 1,1 2 0,-2 4 0,-1-2 1,0 2-2,0 0 1,2-1 37,1 0 1,-2 1 26,2 3 1,3-5 86,0-1 0,0-3-129,0-1 0,-2-4 0,1 0-59,-1-1 0,3-2 0,-3-3-26,2 0 1,-4 0 0,1 0-6,-2 1 1,-1 2 11,0 0 73,0 1 19,0 0 0,0 3 0,0 6-16,0 4 0,0 2 0,0 1-58,0-1 1,0 1-1,0 0 1,2-1-134,1-2 0,-2-2 0,3-3 0,1 2-54,1-2 1,0-1 0,0-2 0,2-3 80,1-2 1,1-6 0,-2-2 0,0-1 141,-1 1 0,-2-4 0,3 3 0,-3-1 0,0-1 0,-2 4 0,-3-2 0,0 0 13,0 3 1,0 1 0,-1 3 152,-2 1 1,0-1 170,-3 5 1,4 1-142,-2 5 1,3 3 0,1 4 0,0-1-133,0 1 0,0 1 0,0 1 0,0 2-85,0-2 0,0-1 0,1-2 1,2 1 2,0 0 0,0 0 0,-3 0 1,0 0-144,0 0 0,0-4 0,0 1-267,0 0 203,0-2 178,0-1 1,0-5 88,0-2 1,0 1 379,0-5-234,0 0 0,1-1 0,1 0-59,2 1 0,0 5 1,-2-2-45,2-1 0,2 3 0,-1-3 81,0 0 0,2-2-123,2 0 1,-2 3 0,-1-1-129,-2 1 1,0 3-156,0-2 1,-2 2 240,4 1 0,-3 1 146,0 2 0,-1 2 0,0 5-40,2 0 1,-1 0 0,-3 0-28,0 0 0,0 0-98,0-1 0,0 1-183,0 0-185,0-4 116,0-2 0,3-12 162,0-1 0,2-4 0,-3 4 52,1-1 1,4 0-1,-3 1 1,1 1 82,-1 2 0,3-1 0,-3-2 44,1 3 1,-2 0-1,1 4 50,0-1 1,-1-1 278,3 0-280,-4 3 0,3 1 0,-5 7-68,0 2 1,0-3 0,0 1 0,0 0-25,0 2 0,0 1 0,0 0-66,0 0 1,0 0-1,0-1-475,0 1 1,0-3 110,0-1 1,1-3 0,1-1 401,1-4 0,1-4 0,-4-4 0</inkml:trace>
  <inkml:trace contextRef="#ctx0" brushRef="#br0" timeOffset="9530">1277 178 8286,'-6'0'197,"-1"0"-355,0 0 1,2 1-11,2 2 0,-1-1 1,0 5-7,2 1 1,5 0 0,4 2 173,2 0 0,1 0 0,-1 0 0</inkml:trace>
  <inkml:trace contextRef="#ctx0" brushRef="#br0" timeOffset="9829">1366 267 7179,'-10'-6'227,"1"3"1,-1 2-32,0 1 1,0 1-107,0 2 0,3 3 0,2 3 0,1 1 37,1 0 0,2 0 0,1 0 5,0 0 1,0 0 0,0-1 65,0 1 0,1 0-149,3 0 0,1-4 0,4-2 0,-1-1-143,-2 1 1,1-1 0,3-3 0,0 0-700,-1 0 0,2-3 793,3-1 0,-4-3 0,5 1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35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161 688 6296,'-13'3'296,"5"4"0,6-2-383,2 11 0,0-1 37,0 8 0,0 0 43,0 0 0,2-8 28,6 0 0,-5-7 10,4 7 1,-4-7-21,-3 7 1,0-7 18,0 7 0,0-7 141,0 7 0,2 0-83,6 8 1,-5-8-1,4 1-37,-4 1 1,4 4 0,1 2-33,-3 0 0,5-1 1,-2 1-1,-3 0-52,-2 0 1,4-8 0,1 1-1,-3 2-97,-3 2 0,6-5 0,0 0-37,-3 3 1,0-8-1,0 1-510,3-1 677,-1-8 0,-17 9 0,-3-11 0</inkml:trace>
  <inkml:trace contextRef="#ctx0" brushRef="#br0" timeOffset="367">69 803 7905,'-23'-21'0,"3"3"32,5 3 0,4 8 0,11-9 0,3 1-73,5 2 0,4-7 0,11 7 0,3 0 65,4 6 0,-2-3 1,8 2-1,0 0-15,-1-2 0,-7 8 1,5-6-1,-2 5 2,-1 3 1,9 8 0,-9 2 0,-2 3-35,-2 5 0,4 0 1,-2-1-1,-5-1 17,-5 2 1,-13 2-1,5 5 1,-2 3 42,-1 3 0,-2-1 0,-10-7 0,-7 0 8,-9 0 1,3 0 0,-15 0 0,0 0 23,-5 0 0,-3 0 0,1-3 0,1-2-73,-1-3 1,7-10 0,0 3-221,-1-6 1,12-4-1,-1-8-397,12-13 1,22-3 620,12-12 0,10-10 0,12-11 0</inkml:trace>
  <inkml:trace contextRef="#ctx0" brushRef="#br0" timeOffset="700">848 619 7905,'-23'13'-30,"0"7"0,3-4 94,5 4 1,4-5 0,11 1 0,0 1 29,0 4 0,0-6 1,0 0-1,3 3-40,5 3 0,-3-1 0,7-2 0,-1-3-44,-6 3 1,5 2 0,-2 3-64,-3 0 1,0-3 0,0-2 112,2-3-95,1-9 0,-5 1 1,2-14-1,5-9-8,3-4 0,-6-6 0,9-2 0,-1-2-167,-2 2 1,9-5-1,-1 0 1,7 0 11,0 0 0,-3-6 1,1 9-1,2 2 13,2 2 1,1 6 0,-8 5 184,0 7 0,10-5 0,2 1 0</inkml:trace>
  <inkml:trace contextRef="#ctx0" brushRef="#br0" timeOffset="1034">1100 963 7937,'13'-10'141,"7"7"1,-5-7 0,6 0-169,2-5 1,0 2-1,0-2 1,-1-3 78,1-3 1,8-1 0,-1-1 0,-2 0-48,-2 0 1,-11-8 0,0 1 0,1 2-46,-4 2 1,-1 3-54,-11 0 0,-3 3 0,-5 5 63,-7 7 0,-5 8 0,-3 8 1,0 7 107,0 5 0,0 3 0,0 3 1,3 2-42,5 2 1,-3 9 0,8-9-1,-1 1-37,1 2 0,3-8 0,7 6 0,0-6-180,0-2 0,10 0 0,5 0 0,8-3-147,7-4 1,4-6-1,6-10 1,-2 0 326,3 0 0,2 0 0,3 0 0</inkml:trace>
  <inkml:trace contextRef="#ctx0" brushRef="#br0" timeOffset="1302">2016 596 7905,'-35'0'68,"-1"0"1,8 0-1,-2-2 151,2-6 1,2 6 0,3-6-188,0 6 0,0 2 0,0 0-62,1 0 1,-1 10 0,2 8-1,3 7 131,3 6 0,0 7 0,-5-5 1,2 0-20,2 0 0,11 5 1,-2-5-1,4 0-94,3 0 0,0-2 1,3-11-1,4-2-72,9-3 0,12-9 0,2 1 1,1-4-76,2-3 1,-5-3 0,10-4-1,0-9-88,-2-4 0,5-3 0,-8-2 0,0-3-344,0-3 0,-3-10 591,-7 3 0,0-5 0,0-3 0</inkml:trace>
  <inkml:trace contextRef="#ctx0" brushRef="#br0" timeOffset="1500">1925 253 7905,'-23'10'-79,"0"5"25,0 6 1,3 2 0,4 0 0,6-1 249,0 1 1,7 8 0,-4 2-1,7 0-113,7 0 1,-1 8 0,9-6-1,0 4-63,-2-1 0,7 8 0,-5 7 1,6-2-123,2-3 0,-8-9 1,0-1-1,3 0-250,2-2 1,3-6-1,0-12 1,0-5-113,0-3 1,0-3 463,0-7 0,0-10 0,0-2 0</inkml:trace>
  <inkml:trace contextRef="#ctx0" brushRef="#br0" timeOffset="1684">2406 574 7905,'-10'15'158,"-6"-2"1,-4-1-199,-3 1 1,10-5-1,3 7 120,0 3 1,7 2 0,-4 3-53,4 0 1,11 0 0,0 0 0,-1 0-259,3 0 1,-7-8-1,7-2-311,0-3 0,-5-3 541,11-7 0,-1 0 0,8 0 0</inkml:trace>
  <inkml:trace contextRef="#ctx0" brushRef="#br0" timeOffset="1851">2360 322 7905,'-46'10'0,"3"-5"0,5 10 0,10 3 176,10 2 1,8 3 0,10 0 0,5 0-433,10 0 0,0 2 0,18 3 0,-2 3-404,0-3 1,7 0 659,-8 2 0,11-4 0,-5 7 0</inkml:trace>
  <inkml:trace contextRef="#ctx0" brushRef="#br0" timeOffset="2084">3024 688 7905,'13'-23'-513,"-3"0"1,-10 0-1,0 0 1044,0 1 0,-7 6 0,-4 1-193,-1-3 0,-4 6 0,-7-1 0,1 3-243,-1 5 1,0 12 0,0 8 0,-3 6-12,-4 2 0,12 2 0,-5 6 0,3 4-43,-1 1 1,6 5 0,2-8-1,3 0-161,5 0 0,3-3 0,4-7 0,6 0-103,7 0 1,5-8 0,6-2 0,4-3-479,9-5 1,-4-2 0,3-6 700,3-4 0,13-16 0,4-13 0</inkml:trace>
  <inkml:trace contextRef="#ctx0" brushRef="#br0" timeOffset="2300">3230 230 7905,'-45'0'396,"-1"10"1,0 5 0,3 6-75,5 2 1,7 2 0,13 6 0,5 7-431,3 5 1,5 3-1,13-3 1,5 0 57,-1 3 0,9-5 1,-6 12-1,3-4-210,-3-3 1,5-8-1,-4 0 1,4 0-348,3-2 0,-8-3 0,0-13 607,3-4 0,3-6 0,2-10 0</inkml:trace>
  <inkml:trace contextRef="#ctx0" brushRef="#br0" timeOffset="2467">3208 596 7905,'-16'8'0,"1"0"-719,-3-3 1,11-3 668,7-2 0,10 0 1,15 0-1,6-2 122,7-6 0,5 6-314,3-6 1,-3 5 241,-5 3 0,6 0 0,-19 11 0,8 1 0</inkml:trace>
  <inkml:trace contextRef="#ctx0" brushRef="#br0" timeOffset="2751">3643 757 7916,'0'13'310,"2"-6"-243,6-14 1,2 1 0,8-9 0,-3-3 9,3-2 1,0 5 0,0-1 0,-3-4-73,3-8 0,-8 3 0,0-6 0,-2 6-40,-1 2 1,1 0 0,-8 0 30,0 0 1,-2 3 54,-6 4 0,-2 9 1,-8 14-1,5 9-20,3 4 1,-5 11 0,5 2-1,-1 2-73,1 6 1,3 2-1,7 1 1,0-4-347,0-2 1,10 1 0,8 4 387,10-5 0,7 5 0,11-7 0</inkml:trace>
  <inkml:trace contextRef="#ctx0" brushRef="#br0" timeOffset="3034">4536 528 7895,'-23'0'26,"-7"-3"1,-1-2-1,1-2 200,-3 1 1,7 4-1,-4 2-78,4 0 0,3 0 0,0 2-80,0 6 1,0 7-1,1 13 1,-1 5 31,0 3 0,8-5 0,2 7 0,3 0-53,5-2 1,2 7-1,3-8 1,3 4-110,4-1 0,6-10 1,10 2-1,2-4-12,6-3 0,2-11 1,8-4-1,-3-5-265,2-3 0,4-3 0,2-7 1,-1-13-338,1-13 676,-10 3 0,7-20 0,-7 4 0</inkml:trace>
  <inkml:trace contextRef="#ctx0" brushRef="#br0" timeOffset="3217">4445 1 7886,'-31'13'0,"0"-6"210,3-4 1,6 7 0,6 5 0,9 6 60,4 2 1,3 10-1,0 5 1,3 5-169,4 3 0,6 10 0,10 5 0,0 5 19,0 3 1,-3 0-1,-2-1 1,-3 1-414,3 0 0,10-1 0,5-1 0,0-6-1102,0-8 1393,8-15 0,-5 6 0,9-9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49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113 711 8017,'-23'8'0,"0"-1"0,3 1 462,4 2 0,-1-5 1,9 11-267,3 1 0,13 4 0,7 2 0,5 0-171,3-1 1,3 4 0,2 4-1,2 6-65,-2 0 1,5 4 0,-2-9 0,-3-3 90,-3-3 0,-10-2 1,1 0 152,2 0 0,-6-3 360,4-4-513,-11-6 0,2-13 1,-12-4-119,-2-9 1,-1-12-1,8-2 1,0-1-162,0-2 0,0 5 1,0-7-1,2-1 67,6 0 0,5 6 1,10-6-1,0 1 101,0-1 0,2 8 1,3-3-1,5 6-206,3 2 0,2 3 0,8 2 0,0 5-94,-1 3 0,1 2 0,-3 11 0,-2 5-44,-3 7 1,-2 5 403,2 3 0,-5 10 0,-10 3 0</inkml:trace>
  <inkml:trace contextRef="#ctx0" brushRef="#br0" timeOffset="300">1075 1055 8017,'0'12'865,"3"-1"-778,4-11 1,-2-11 0,8-4 0,0-5 52,0-3 0,-6-10 0,8-3 0,1-2-14,-4 0 0,6 0 1,-10-6-1,0 4-146,2 1 0,-8 9 0,3-6-83,-10 3 1,0 10 0,-10 11 0,-5 4 159,-8 10 1,2 9 0,-4 14-1,4 3 19,3 3 1,3 9 0,5-1-1,7 4-48,5 3 0,3-1 1,0 1-1,0-2-80,0-6 1,13 2-1,7-9 1,11 0-238,5 2 1,-1-16 0,6 4 0,-3-6-204,3-2 1,2-8 0,3 2-1,0-4-568,0-3 1060,-11-10 0,8-3 0,-7-10 0</inkml:trace>
  <inkml:trace contextRef="#ctx0" brushRef="#br0" timeOffset="517">1968 574 8017,'-22'0'60,"-1"0"1,0 0 219,0 0 0,-8 2 1,1 3-1,2 5-77,2 3 0,3 5 1,0 10-1,1 5-42,-1 3 1,0-6 0,2 8 0,4 3-84,1 2 0,11-4 1,-2-1-1,4 0-262,3-2 0,10-1 1,5-7-1,6 3-15,2-3 1,2-3 0,6-2 0,7 0-374,5 0 1,3-10 0,0-6 571,0-4 0,10-3 0,2 0 0</inkml:trace>
  <inkml:trace contextRef="#ctx0" brushRef="#br0" timeOffset="1150">2587 551 7988,'-23'0'-267,"-7"-8"0,-1 0 1,3 3 278,3 3 0,2 2 1,0 0 152,0 0 0,0 10 0,3 5 0,2 8-87,2 8 1,1-3 0,-8 7 0,3 1 189,5 0 1,-3-1 0,8 6 0,-1-5-68,1-3 0,3 5 0,7-8 0,0-2-148,0-2 1,10-11 0,3 0 0,2 1-26,0-4 0,0-1 0,8-11 0,3-3-242,4-5 0,-4-4 0,4-11 0,-2 0-8,3 0 1,-6-8-1,6 1 1,-6-1 12,-2-2 0,-2 8 0,-6-6 0,-5 6 55,0 2 0,-7 8 192,4-1 0,-7 11 0,-7 0 87,-9 10 1,-1 16 0,-1 12 0,5 0 36,3 0 1,2 5 0,8-7 0,0-1 44,0 3 0,0-5 0,0 8 0,3-6-79,4-9 1,6 2 0,10-11 0,3 4-63,4-1 1,-2-10 0,10 3-1,0-8-136,-2-8 1,7-5 0,-4-12-1,4-3-84,3-3 1,-3-9 0,-2 1-1,-6-6-93,-2-9 1,-2 6 0,-11-6 0,-5 6 19,-7 2 1,-5-7 0,-3-3 0,-3 0 91,-5 0 0,-4-5 1,-11 7-1,-3 3 133,-4 3 1,4 2 0,-4 3 0,4 7 384,3 13 1,3 8-123,5 7 1,5 8-1,10 0-116,0 13 0,0 18 0,0 4 1,2 3-39,6 1 0,-3 6 0,8 9 1,-1-3-81,1-3 1,-5-2 0,4 0 0,1 0-114,0-1 1,2 6-1,8-2 1,0-9-208,0-4 0,2-5 1,6-8-1,5-3-1016,-1-5 1309,8-5 0,-7-10 0,10 0 0</inkml:trace>
  <inkml:trace contextRef="#ctx0" brushRef="#br0" timeOffset="1401">3480 1 7949,'-23'2'120,"1"6"1,-1-3 0,0 8 0,2 0 106,6-1 1,5 4 0,10 7 0,0 2 8,0 6 0,10 4 1,5 11-1,6 0 59,2 0 0,0 10 0,-1 5 0,1 5-154,0 3 1,-2 2 0,-4 3 0,-1 2-115,2-2 1,-8-3-1,0-7 1,-2-8-419,-1-10 0,1-16 0,-6 1-607,6-6 0,-3-15 998,10-10 0,1-20 0,7-16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43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46 939 8076,'-23'-23'-1575,"10"1"2229,6-1-365,4 10 1,3 5 0,3 16-158,4 7 1,-4 8-1,5 8 1,-3 4-51,2 1 1,-4 7 0,7-5-1,-2 6-24,-1 1 1,3 1 0,-5 0 0,6 0-54,1 0 0,-7-11 0,6-4 0,-4-6-48,1-2 0,7 0 1,-5-2 2,3-6 1,2-5-50,8-10 1,-2-3 0,-4-4 0,-4-8 4,-3-6 1,6-9 0,-6-1 0,0 1 31,0-4 0,5 6 1,-4-7-1,-1-1 33,0 1 1,5 7 0,-5-3 17,3 6 0,-5 4 1,5 3-1,-1 6 62,1 1 0,-5 6 0,4 13 0,1 7 18,0 6 0,-8 2 1,5 2-1,-2 3 53,-1 3 0,9 2 0,-6-5 0,3 2-47,4-2 0,-4-2 0,2-3-91,3-1 0,3-1 0,1-6 0,1-7-17,0-6 1,0-2 0,0-2 0,-3-6-110,-4-7 1,4-13 0,-5-5 0,6-3 2,2-5 1,0 6 0,-3-3 0,-2-3 14,-3-2 0,-7 4 0,4 4 0,-1 2 54,-6 5 0,-3 2 1,-2 3 358,0 0-36,0 11 0,0 12 1,0 15-111,0 5 1,0 3 0,0 0-62,0 0 0,8 0 0,-1 2 1,-1 3-73,-4 3 1,6-1-1,2-7 1,0 0-248,0 0 1,8 0 0,-5 0-141,0 0 0,4-8 1,-6-2 75,1-3 1,-4-2 0,7-8 0,0-3 290,-2-4 0,-3-6 0,1-20 0,1-3 0</inkml:trace>
  <inkml:trace contextRef="#ctx0" brushRef="#br0" timeOffset="183">1100 573 8011,'-23'15'0,"-3"-2"74,-4-3 0,12 8 0,-2-3 0,7 6-10,8 1 1,2 1 0,6 3 0,4 2-293,9 2 1,4 1-1,6-6 1,2 3-31,2 3 1,8 2 0,-7-5 0,-1 2 257,3-2 0,-7-2 0,7-3 0</inkml:trace>
  <inkml:trace contextRef="#ctx0" brushRef="#br0" timeOffset="633">1535 985 7861,'0'-23'-491,"-3"0"1,-2 0 433,-2 1 1,-4-1 0,6 0 376,-2 0 1,-8 8 0,4 2-1,-1 3-221,-6 5 1,5 5-1,-2 7 1,0 9 15,2 4 1,-8 10 0,9 1 0,-4-1-18,1 4 0,8-9 1,-6 6-1,3-6-97,5-2 1,2 0 0,3 0-125,0 0 1,3-11-37,4-4 1,-2-5-1,11-3 1,1-3-62,4-5 0,2-2 0,0-5 0,-1 7 129,1 6 0,-7 2 0,-1 0 0,3 0 127,2 0 0,-5 2 0,1 6 0,1 5 151,4-1 1,2 16-1,0-5 1,-1 5-110,1 5 0,-7 3 0,-1 10 1,3 0-6,2-1 1,0 1-1,-2 0 1,-5 0 65,-3 0 1,-2-3-1,-8-2 1,0-6 52,0-2 0,-3-2 1,-4-8-1,-6 0-5,0 0 0,-7-11 1,5-1-1,-6-4-109,-2 1 0,0 0 0,0-8 0,1 0-155,-1 0 1,0-11 0,0-4 0,2-5-364,6-3 1,-3-3 0,11-4-1,-1-8-141,-2-6 0,7-1 0,-4-1 0,4-3 581,3-4 0,0 5 0,0-8 0</inkml:trace>
  <inkml:trace contextRef="#ctx0" brushRef="#br0" timeOffset="1000">1787 894 7790,'0'-23'-1008,"2"7"1501,6 1 1118,-5 0-1424,7 2 0,-10 13 0,0 15 0,2 6-1,6 2 0,-3 7 0,8 3 0,-3 0-74,-5 0 0,5 6 1,0-6-1,1 0-96,-1 0 1,5-3-1,-5-7-71,3 0 0,-5-2 0,4-4 0,1-4-79,0-3 0,-6-5 0,6-12-78,-3-8 1,6-6-1,-6-2 1,0-2 13,0-6 0,0 3 0,-5-10 0,6 0-69,1 2 0,-7 3 1,3 10 622,-5 0-74,7 0 1,3 13-1,7 10-170,-5 13 1,6 7 0,-6 3-1,5 0-78,3 0 1,0-3 0,0-2-1,2-2-348,6 1 0,-3-4 1,8 0-1,-1-3-543,1-5 0,2-2 857,8-3 0,0 10 0,-1 3 0</inkml:trace>
  <inkml:trace contextRef="#ctx0" brushRef="#br0" timeOffset="2201">3390 619 8106,'0'-31'0,"0"1"206,0 2 0,-7 2 0,-3 3 0,-3 0-117,-5 0 0,5 1 0,-2 1 94,-3 6 1,-2 5 0,-3 10-1,3 2-68,4 6 1,-1 12 0,6 13-1,1 3-213,0 5 0,2 2 0,8 0 0,3-2-62,5-3 1,-3 0 0,10 8-1,3 0-53,2 0 0,3 0 0,0-3 1,0-2-90,0-3 1,-8-3 0,0 4 0,1-9-9,-4-4 0,-2-4 0,-10 1 205,0 0 1,-2-10-1,-6-5 1,-7-6 70,-5-2 0,-3-2 1,0-6-1,0-7 34,0-6 0,0-4 0,3-3 0,2-3-15,3 3 0,10 3 0,-3 2 83,5 0 1,3 0 0,0 0 83,0 0 0,11 8 0,4 2 30,5 3 0,3 3 0,0 7 0,0 0 3,0 0 0,0 0 0,2 0 0,3 0-63,3 0 0,-1-8 0,-7 0 0,0 3-124,0 3 1,0 2 0,0 0 0,0 0 121,0 0 1,0 0-2,-1 0 1,-1 2 0,-3 6-1,-3 7 0,-10 5 0,5 3 20,0 0 0,-7 0 1,5 0 83,-6 0 0,-2 0 0,3-3 14,4-4 0,-4-4-453,4-4 1,4-8 0,-1 2 0,0-12 59,0-10 0,5 2 0,-4-15 0,-1 2-45,0 1 0,0-8 0,-5 5 0,5-3 25,3-5 1,-5 8 0,7 3 0,0 4 127,-2 3 1,5 0-1,-8 3 1,3 2 76,5 3 0,-6 10 0,4-3 1,1 6 103,4 2 1,2 0-1,0 0-96,0 0 1,-8 7-1,-2 4 150,-3 1 1,-3-4 11,-7 7 1,0-7-1,-2 5 1,-3-1 43,-3 1 1,-10-5 0,3 7-162,-5 3 1,4-6 0,4 4 0,1 2-55,6 2 0,-5 3 1,3 0-1,1 0-20,4-1 0,2 1 0,0 0 0,0 0-92,0 0 1,0 0-1,2-3-103,6-4 0,-3 1 1,10-9 58,3-3 1,3-5-1,2-7 1,-1-9-110,1-4 1,0-6 0,-2-2-1,-4-5 7,-1-2 0,-4 4 0,6-4 0,-5 2 190,-3 5 0,-2 2 0,-6 6 0,3 2 379,3 3-255,0 10 1,-8 5-1,0 15 1,0 8-72,0 7 0,0-4 0,0 4 0,0-4-68,0-3 1,0 7 0,0 1 0,2-3-47,6-3 1,-3-5 0,10-2 0,1-2-77,-4 1 1,9-6-1,-6-4 1,8-4 14,7-3 0,-4-3 0,7-4 0,-3-9 162,1-4 0,2-6 0,-5-2 0,3-2-3,-3 2 0,-11-5 0,-1 0 0,-1 0 79,-2 0 0,-3 2 0,-10 8 1,0 0 167,0 0 0,-3 0 0,-4 3 0,-9 5 23,-4 7 1,-3 3 0,0 0 0,0-3-9,0 3 0,0 13 1,3 7-1,2 6-84,3 1 1,0 4 0,-6 2 0,6 5-31,7 3 0,-2-8 0,3 5 1,2-3-138,2 1 0,13-1 1,5-7-1,6 0-135,2 0 0,10 0 0,5-3 0,5-4-237,3-9 1,2-4 0,3-3 0,5 0-1263,3 0 1626,-8-10 0,15-24 0,-7-14 0</inkml:trace>
  <inkml:trace contextRef="#ctx0" brushRef="#br0" timeOffset="2617">5177 367 7960,'-46'0'0,"8"7"0,3 4 0,4 1 226,11 6 1,-1 5-1,14 5 1,2 3-61,2-3 0,13 7 1,6 1-1,4 2-122,3 0 0,0-2 0,0 5 0,0-3-196,-1 2 0,-1-4 0,-3 0-200,-3-3 1,0-3 52,8-7 1,-10-13 0,-6-10 0,-4-12 42,-3-9 1,0-2 0,0 0 0,0-2 153,0-6 0,-3 6 1,-2-8-1,-2 2 46,2 1 1,0-1-1,-1 8 161,-1 1 0,-1-1 481,8 0-268,0 0 1,3 10-1,4 5-95,9 6 1,-4 2 0,4 2-110,1 6 1,1-3 0,0 8 0,-3 0 39,3-1 0,-5 4 0,2 4 0,0-2-70,-2-3 1,8 5 0,-9 8 0,4-2-100,-1 2 1,-2 0-1,4-3 1,-1 3-205,1 3 0,4-1 0,-1-7 0,-2 0-1012,-3 0 1231,1-10 0,17 7 0,2-7 0</inkml:trace>
  <inkml:trace contextRef="#ctx0" brushRef="#br0" timeOffset="2817">5544 321 8024,'-31'0'886,"1"0"0,-8 0-1208,7 0 1,13 0 0,18 0 0,13 2 196,7 6 1,3-3 0,3 10 0,2 3-109,2 3 0,1 2 0,-8-1 0,0 4-270,-1 4 1,1 4 502,0 4 0,10 5 0,3-7 0</inkml:trace>
  <inkml:trace contextRef="#ctx0" brushRef="#br0" timeOffset="3166">6048 710 7946,'-33'-20'0,"-3"5"0,0 5-172,6-1 1,4 9 0,3-6 760,1 6 1,9 4-593,5 6 0,6 5 1,2 9 77,0 1 1,2-7 0,3-1 0,6 0 55,1-2 0,3 5 1,8-11-1,0 1-82,0 2 1,0-7-1,0 4 1,2-4-85,6-3 1,-6-3 0,9-4 0,-4-6-74,1 0 1,-1-7 0,-7 5 0,0-6-45,0-2 1,-10 0 0,-6 1 0,-4-1 118,-3 0 1,-3 7-1,-4 1 1,-11-3 49,-10-2 0,-10 0 0,-13 4 0,-3 9 139,3 4 1,3 3-1,2 0 1,3 0-147,5 0 0,5 10 1,12 6-1,6 4-272,7 3 1,6 0 0,4 0-1,9 0 262,12 0 0,10-1 0,12 1 0</inkml:trace>
  <inkml:trace contextRef="#ctx0" brushRef="#br0" timeOffset="3533">6437 527 7934,'-23'0'-157,"0"0"1,0 0 289,1 0 0,9 3 0,8 4 491,10 9 0,8 4 0,9 3-299,1 0 0,-7 0 0,-4 0 1,1-1-139,0 1 0,-6-7 1,6-1-251,-3 3 1,1 0-306,-4-3 1,-2-5 51,11-10 0,-11-10 0,5-5 0,-3-6 19,1-2 0,7-7 0,-4-1 1,1 1 160,6-3 0,-5 7 0,2-4 0,0 4 238,-2 3 1,5 8-1,-8 2 311,3 3 0,2 5-165,8 13 0,-8 4 1,-2 14-1,0 2-107,-1 2 0,1 8 0,5-4 0,-5-1-175,-3 0 0,8 5 0,-3-5 1,5 0-416,3 0 1,0-2-1,0-8 449,0-1 0,10 1 0,3 0 0</inkml:trace>
  <inkml:trace contextRef="#ctx0" brushRef="#br0" timeOffset="3784">7537 550 8128,'-13'3'1715,"5"4"-1530,6 8 0,9-2 0,4 2 0,1 3-88,6 3 1,3 2-1,1-1 1,-1 1-284,-6 0 0,3 0 1,-8 0-907,3 0 1,-8 0-175,3 0 1266,-6-11 0,-2-1 0,0-11 0</inkml:trace>
  <inkml:trace contextRef="#ctx0" brushRef="#br0" timeOffset="3966">7560 138 7906,'-36'0'2,"3"-8"1,10 0 35,0 3-107,10 3 0,11 4 1,12 6-1,3 7-289,5 6 0,2 4 0,3 3 0,0 5 358,0 3 0,0-6 0,-1 8 0,1 1 0,0-4 0,10 19 0,3-6 0</inkml:trace>
  <inkml:trace contextRef="#ctx0" brushRef="#br0" timeOffset="4300">8064 527 7906,'2'-15'-216,"3"0"0,3-3 71,-3-3 1,5-2-1,-2 1 584,-3-1 1,5 0 0,-2 0-3,-3 0 1,-5 10-173,-8 6 1,-5 4 0,-9 3 0,-1 3-162,0 4 0,0-2 0,0 11-177,0 1 0,0 1 0,3 0-138,4-3 0,-1-7 0,9 7 175,3 3 0,2-5 1,6-1-1,5 1 68,7 0 1,5-5 0,3 7 0,0 0 38,0-2 1,0 0 0,0-8 0,0 5-42,0 3 0,7-6 0,1 8-16,-3 3 0,-11-5 1,-4 2-1,-3 3 25,-5 2 0,-5 3 1,-7 0-1,-11 0-33,-10 0 1,-5-8-1,-8 1 1,3-1-249,-3-2 1,8 4 0,0-9 0,3-3-587,-1-2 1,8-3 827,8 0 0,10-11 0,-5-1 0</inkml:trace>
  <inkml:trace contextRef="#ctx0" brushRef="#br0" timeOffset="4583">9094 46 7906,'-22'-13'325,"-1"-5"839,0 11-943,10-1 0,5 18 0,13 6 0,6 7-64,1 7 1,1-2 0,5 10 0,-3 3-39,3 2 1,-5 3 0,-1 2-1,1 3-308,0 3 1,-8 2 0,3-5-1,-6 2-317,-2-2 0,0-3 0,0-4 0,0-6-467,0-8 1,-2-7 972,-6-7 0,-5-6 0,-10-10 0</inkml:trace>
  <inkml:trace contextRef="#ctx0" brushRef="#br0" timeOffset="5583">8797 367 7906,'-21'-3'262,"6"-4"1,5 1 0,10-9-83,0-3 0,10 6 0,8-1 0,10 0-255,10 0 1,-2 6 0,2-6 0,0 0 2,-2 1 0,4 7 0,-7-3 0,1 5 86,-1 3 0,-3-7 0,-7-1 0,0 3 35,0 2 1,0 3-1,0 3 7,0 5 1,-3-3-1,-2 10-40,-3 3 1,-10-5 0,5 2 108,1 3 1,-9-6 0,8 4-1,0 1 1,1 4 0,4 2-1,-5 0 35,0 0 1,-5-1 0,8 1 0,-3 0 13,-5 0 1,6 0-1,-4 0 1,-2 0-119,-2 0 0,-3-8 0,0 0-253,0 3-368,0-8 320,0 1 1,-8-22 0,1-4 90,1-5 0,4-3 0,-1 0 0,-2 0 57,-2 0 0,-1-7 1,8-1-1,0 3 38,0 3 0,0 2 0,3 0 0,2 0 82,2 0 0,11 0 0,-3 0-9,6 0 0,2 3 0,0 2 41,-1 3 1,1 10 0,0-3 0,0 5 147,0 3 1,-8 3 0,-2 5 9,-3 7 1,-2 5-1,-6 6 1,4 2-88,1 2 1,1 3-1,-8-2 1,0 5 11,0-1 0,0 6 0,0-8 0,0 0 29,0 0 0,0 0 0,0-5-93,0 3 1,2-1 0,6-9-84,7-6 1,-2-5 0,2-10-25,3 0 1,2 0 0,3-2-1,-2-6-116,-6-7 1,5-8-1,-7-5 1,2-3-40,1 3 1,-4-5-1,6 0 1,-5-3 108,-3-4 0,8 4 0,-5-2 0,-1 0 36,-4 2 0,-5-7 0,-3 7 0,0 1-19,0 4 0,0 6 1,0 2-254,0 0 0,0 7-29,0 1 1,0 13-1,0 2-140,0 12 0,0 11 0,0 5 0,0 3 484,0-3 0,0 5 0,0 0 0,-3 3 0,-5 4 0,6-4 0,-6 0 0,6-3-32,2-5 0,0 5 1,0-3-1,0-2 63,0-2 0,0-11 0,0 0 368,0 3 0,10-8 0,5-2-17,5-5 1,-4-14-1,-1-4 1,3-8-255,2-7 1,3 2 0,0-8 0,2 0-123,6 1 1,-6-3 0,6-6 0,-6 4-74,-2 1 0,0 1 1,-2-5-1,-4 5 162,-1 7 0,-11-2 0,2 3 265,-4 2 0,-6 12 1,-4 9-115,-9 4 0,-1 16 0,-1 7 1,5 11-166,3 4 1,-5-4 0,7 7 0,3 3-87,2 2 1,14-5 0,4-2 0,5 0-166,3-1 0,10-4 1,5 4-1,6-4-108,1-11 0,1 3 1,3-10-1,2 0-1366,2-6 1644,-10 6 0,1-10 0,-9 7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58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69 425 8123,'-16'0'81,"1"0"-695,-3 0 518,8 0 1,0 11 0,10 4 0,3 5 228,4 3 1,-4 0-1,7 0 1,-2 0-7,-1 0 1,1-8-1,-8 0 1,2 3 1,6 3 0,-5 1 166,4 1-443,-4-10 1,-3-5 54,0-16 1,0-5-1,0-10 1,0-2-51,0-6 1,0 6 0,0-8 0,0 2 92,0 1 0,7-1 1,1 8-1,0 0 47,2 1 1,-5 1-1,10 6 71,3 7 0,-5-2 0,-1 5 37,-1 8 0,4 7 0,-5 13 0,0 0 31,0-1 0,6 1 0,-6 0 0,0 0 11,0 0 0,0 0 1,-4 0-1,1 0-53,-2 0 0,8-3 0,0-2-60,-1-3 1,9-10-76,-6 3 0,3-8 0,0-8 0,-3-7-65,3-5 0,-5-3 0,2-3 0,3-2-7,2-2 0,5-8 0,3 4 0,3 1 48,-3 0 1,-3 3 0,-2 7 0,0 0 80,0 0 0,0 10 1,0 6 117,0 4 1,-10 6-1,-6 4 1,-4 9 27,-3 4 0,7 3 0,1 0 0,-3 0-134,-2 0 0,-3 7 1,0 1-1,0-1-144,0 3 0,-3-7 1,-2 7-1,-3-3-358,3 1 1,3-1-1,2-7-746,0 0 1220,0 0 0,0-10 0,0-3 0</inkml:trace>
  <inkml:trace contextRef="#ctx0" brushRef="#br0" timeOffset="183">1008 380 8060,'-15'-8'-155,"-1"0"587,11 1 1,-2 9-392,14 6 0,-2 5 0,8 12 0,0 3-50,0 3 1,-6 2 0,6-5 0,0 5-71,-1 2 0,-4-4 0,5 5 1,-3-3-167,-5-5 0,5 5 0,-2-3 245,-3-2 0,8-2 0,-1-3 0</inkml:trace>
  <inkml:trace contextRef="#ctx0" brushRef="#br0" timeOffset="350">893 59 8068,'-58'-10'-68,"4"-5"0,16-3-75,8 2 1,17 16 0,16 18 0,14 8-237,11 4 0,11 8 0,-9-4 379,-2 1 0,8-7 0,-1 5 0</inkml:trace>
  <inkml:trace contextRef="#ctx0" brushRef="#br0" timeOffset="717">1558 288 8068,'-36'-15'0,"6"0"-130,4-3 0,3 8 0,0 2 1,0 5 306,0 3 0,1 0 0,-1 3 0,0 5-60,0 7 1,0-2 0,0-1 0,3 1-74,4 0 1,-1-6 0,9 9-143,3 1 0,2-4 29,3 2 0,10-7 0,6 5 0,4-3 53,3-5 0,0 5 1,2-2-1,3-1 20,3 4 0,2 1 0,-5 9 0,3-3 5,-3-3 1,-11 0 0,-1 8 0,1 0 44,4 0 1,-8-8-1,-6 0 1,-4 3-1,-3 3 0,0 1 0,-3 1-211,-4 0 1,-6-7-1,-10-4 1,0-2-205,0-4 0,0-4 0,0-2 0,0 0 361,0 0 0,-10-20 0,-2-6 0</inkml:trace>
  <inkml:trace contextRef="#ctx0" brushRef="#br0" timeOffset="1117">1878 242 8068,'-15'-2'-112,"0"-6"125,-3-7 1,8 2-1,0 0 101,0 3 1,4-5-1,-9 7-36,-3 3 0,6-5 0,-4 2 0,-1 3 20,-4 3 0,-2 4 0,0 3 0,0 6-9,1 1 1,1-4 0,6 7 0,7 3-145,6 2 1,2-4 0,0-1 0,2 0-39,6-2 1,7 5-1,13-8 1,5 0 59,3 0 0,-6 5 0,6-4 1,0 1 33,-1 6 1,1 0 0,2 0 0,-7-3 46,-6 3 0,-2 2 1,0 1-1,-3-4 51,-4-1 0,-6-1 0,-10 8 0,0 0 37,0 0 1,-18 0-1,-7 0 1,-9-3-85,-6-5 1,-4 3-1,-1-8 1,-1 0-224,0 1 1,8-4 0,2-7 0,3 0 170,5 0 0,3-10 0,2-3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57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1 479 8158,'2'-20'-796,"6"4"0,-3-1 1197,10 9 0,1 3 1,6 12-243,1 9 0,0 4 1,0 6-1,-2 2-43,-6 2 1,5 1 0,-7-8-1,2-1-26,0 1 1,-7 0-1,5 0-7,-3 0 0,0-8 67,-2 1-187,-6-11 1,16 2 0,-10-14 0,-3-9-141,-3-4 0,-2-5 0,3-3 0,2-5-46,3-3 0,2 5 0,-5-4 0,5-1 136,3 0 0,0 6 1,4-6-1,-1 3 37,2 5 0,2-2 1,3 4-1,0 6 118,0 0 1,0 9 0,-1 4 0,1 4 26,0 3 1,-2 3-1,-4 4 1,-4 9-35,-3 4 0,6 10 0,-9 4 1,-2-1-50,-2 0 0,-3 5 0,0-5 0,2 0-67,6 0 1,-5 5-1,4-7 1,-4-3-277,-3-3 1,0-2-1,2 0-582,6 0 913,-5-10 0,17 7 0,-7-7 0</inkml:trace>
  <inkml:trace contextRef="#ctx0" brushRef="#br0" timeOffset="368">963 342 8293,'-15'-8'0,"-1"0"261,-2 3 1,6 3-200,-4 2 0,11 10 0,-2 5 1,4 5-206,3 3 1,0 0-1,0 3 1,0 2 206,0 2 1,0 1-1,0-8 1,3 0 68,4 0 0,6-1 0,10 1 0,0 0-20,0 0 1,0-8 0,2-2 0,3-3-103,3-5 0,9-2 0,-4-3 0,2 0-99,0 0 1,-7-10 0,5-5 0,-3-8-62,-5-8 0,-13 6 0,-7-6 0,-6 3 42,-2-2 1,-2 4 0,-9-4 0,-11 2 33,-14-3 1,-7 6-1,-3-6 1,-3 6 48,-4 2 0,5 2 1,-6 3-1,6 6 100,2 2 0,10 2 0,6 8 0,4 5-196,4 10 1,9 1 0,5 14 0,6-2-105,2 3 0,10-3 0,3 7 0,4-2 16,6-5 1,-5-2 0,15-6 0,-2-2 207,-1-3 0,11 1 0,-5 6 0</inkml:trace>
  <inkml:trace contextRef="#ctx0" brushRef="#br0" timeOffset="719">1627 21 8262,'-30'-8'292,"-1"1"-409,3 2 1,5 5-1,8 10 1,7 10 125,6 8 0,2 13 0,0-3 0,2 5-73,6 3 0,2 0 0,8 0 0,-3-1-21,3 1 0,2 0 1,1 0-1,-3 0-93,-3 0 1,-2-11 0,2-2 0,-5-5-558,0-5 735,-7 5 0,4-25 0,-14 2 0,-9-10 0,-4-8 0,-5-10 0,-3-2-38,-3-6 1,-7 3 0,5-8-1,0 3 137,0 5 1,2 3 0,8 2 0,0 0 103,0 0 1,8 8 19,0 0 0,12 10 1,6-3 195,17 5 0,6 6 0,12 2 0,3 3-178,2-3 0,10 5 0,3 0 0,0 0-818,0 0 0,5 1 0,-7-6 577,-3 2 0,-3 11 0,-2-5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4:54.8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66 629 8132,'-22'-10'-389,"6"-1"0,4-6 598,1 1 0,6 11 0,13-2-185,7 4 0,6 0 0,1-2 0,1-2-22,0 2 1,3 2-1,2 1 1,2-4-78,-2-1 1,-2-1 0,-3 8 0,2 0-123,6 0 0,-6 0 0,6 0 0,-6 0-557,-2 0 754,-10 0 0,7 0 0,-7 0 0</inkml:trace>
  <inkml:trace contextRef="#ctx0" brushRef="#br0" timeOffset="182">181 995 9278,'-23'0'0,"0"0"-12,0 0 0,11-2 0,6-3-207,12-3 1,16-7-1,17 5 1,4-1-32,3 1 0,2-5 1,3 7-1,2 3-362,-2 3 0,-2-6 612,-3 0 0,10 1 0,2 7 0</inkml:trace>
  <inkml:trace contextRef="#ctx0" brushRef="#br0" timeOffset="1100">1533 766 8255,'15'-2'-84,"0"-6"0,-10 3 1,5-10 196,1-3 1,-1-3 0,8-4 0,-6-3-13,-2-3 0,6 1 0,-9 4 0,-2-2-103,-2-2 0,-3-1 1,0 8-119,0 1 0,-3 9 0,-7 5 1,-10 6 78,-8 2 0,-13 10 1,6 8-1,-4 10 45,1 10 1,8-3 0,-6 4 0,3 1 51,5 4 0,2-6 0,6 0 0,5 0 3,7-2 1,6 7-1,2-7 1,2 2-26,6 0 0,5-10 0,9 3 1,4-6-27,4-2 1,6-10 0,10-6-1,0-4-1,0-3 1,-8-3-1,-3-2 1,1-5-17,0-3 1,-8-10 0,2-7-1,-7-1-39,-8-2 1,3 5-1,-10-10 1,-3-3-37,-3-2 0,-2-3 0,0 0 0,0 1-23,0-1 1,0-3 0,-2-4-1,-3-6 42,-3 1 0,-7-1 1,5 8-1,0-2 75,-1 2 1,-4 5 0,7 8-1,3 8 204,3 4 0,2 11 9,0 0 1,0 12-140,0 3 1,0 10 0,0 13-1,0 3 6,0 4 0,2-2 1,3 10-1,6 3-88,1 2 0,-4 3 1,7 0-1,3 0-71,2 0 1,1 2 0,-3 3-1,-3 2-100,3-2 1,2-2 0,3-6 0,0-2-185,0-3 1,0-10-1,0 2 1,-3-4-74,-5-3 0,6-11 426,-6-4 0,-5-16 0,10-15 0,-7-12 0</inkml:trace>
  <inkml:trace contextRef="#ctx0" brushRef="#br0" timeOffset="1433">2220 514 8255,'0'-23'0,"0"0"81,0 0 0,-10 11 150,-6 4 0,4 6 1,-1 4-1,0 6 29,0 7 0,1 13 0,-4 3 0,6-1 4,0 3 0,8-7 0,-6 7 0,5-3-624,3 1 0,3-1 0,2-4 0,5-1 178,3-2 0,2 5 0,8-13 0,0 3 184,0-2 0,7 1 1,4-9-1,-1-3-68,0-2 1,7-6-1,-1-5 1,1-7 2,-1-5 1,-6-11 0,-10-2-1,-3-2 6,-5-6 0,-5 5 0,-10-2 0,-2 0 15,-6 2 0,-7-7 0,-18 7 0,-10-2 33,-8 0 0,-13 18 0,5-3 0,-2 5 142,0 5 0,3 3 0,-3 10 0,7 2-96,6 6 1,12 5 0,6 10 0,7 2-325,7 6 1,6-3-1,10 7 1,3 1-335,4 0 621,6 2 0,20-3 0,3-1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02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1044 8443,'-13'-10'-306,"-7"7"0,7-7 886,1 0 1,1 5-587,11-10 0,11 7 0,6-5 0,9 1 71,4-1 1,1 8 0,-6-5-1,3 2 35,3 0 0,7-7 1,-5 5-1,0 0-126,0 0 0,5-1 0,-4 4 0,-1-6-21,0 0 0,-3-5 0,-9 8 0,-4 0-203,-1 0 0,-11-8 105,2 3 1,-7 5 0,-7 2 0,-8 5 103,-6 3 0,-9 0 0,-3 0 1,-3 0 82,-5 0 0,0 3 0,3 2 1,5 5 55,0 3 1,8 2 0,-6 8 0,6 0 29,2 0 0,10 2 1,5 3-1,6 6-60,2 1 0,0 1 0,2 5 0,9-6-120,11-2 0,4-2 0,12-8 0,3-3-66,2-5 1,11-4 0,-1-11 0,-2 0-293,-3 0 0,-2 0 1,0-6-1,-3-6-650,-5-11 1060,6-5 0,-19-5 0,8-3 0</inkml:trace>
  <inkml:trace contextRef="#ctx0" brushRef="#br0" timeOffset="319">825 632 8263,'-15'0'-52,"-1"0"371,-1 0 1,6 2-204,4 6 0,7 5 0,5 10 0,5 2-124,3 6 0,-6-6 1,6 8-1,0-2 40,0-1 1,-6 1-1,6-6 1,0 3-35,-1 3 1,-6-1 0,4-7 149,0 0 0,-8-8-79,6 1 0,-5-14 0,-3-2-225,0-12 1,0-4-1,0-4 1,0-6-32,0 1 1,0-3 0,0 0 0,0-5 2,0-3 1,2 8 0,6-5-1,5 3 125,-1-1 1,9 1 0,-9 7 0,4 0 149,-1 0 0,3 8 0,10 2 0,2 0 14,-2 0 0,-2 8 0,-3-2 0,0 4-127,-1 3 1,1 8 0,0 2 0,-2 3-52,-6 4 0,-5 4 0,-10 2 0,0 0-206,0 0 0,0-1 1,0 1-1,-2 0-83,-6 0 0,-5-2 0,-10-6 362,0-8 0,-10 6 0,-2 0 0</inkml:trace>
  <inkml:trace contextRef="#ctx0" brushRef="#br0" timeOffset="709">779 609 8151,'-20'-15'14,"5"-1"0,-3 9 1,8-6 577,-3 3-513,8 2 0,2 11 0,13 2 0,1 5-19,-1 3 1,8-1 0,-3 6 0,5-2 59,3 1 0,3 4 1,2 2-1,5 0-87,2-1 0,-4 1 1,4 0-1,1 0-26,0 0 0,-8 0 0,5 0 0,-3-3-151,1-4 1,7 4-1,-7-7 1,-1-1-128,3-4 1,-7-3 0,4 0 0,-4 3-301,-3-3 0,-8-3 0,-2-4 571,-3-6 0,5 3 0,-7-10 0,-1 0 0,-7-8 0</inkml:trace>
  <inkml:trace contextRef="#ctx0" brushRef="#br0" timeOffset="959">1352 563 8151,'-3'-20'0,"-2"2"-109,-2 3 0,-9-1 147,9-6 1,-11 9-41,3 5 0,2 6 1,-2 2-1,-1 2 92,4 6 1,-9 5 0,3 9 0,-7 4 22,-6 4 1,-2-2 0,3 11-1,-6 1-12,1 4 1,-9 1 0,6 1 0,-3 0-26,3 0 0,-5-3 1,7-5-1,1-7-176,4-6 1,13-2-1,6 0 1,1 0-303,6 0 0,5-10-326,8-6 0,5-4 728,10-3 0,10-10 0,2-3 0</inkml:trace>
  <inkml:trace contextRef="#ctx0" brushRef="#br0" timeOffset="1490">1810 655 8131,'0'-23'-199,"0"0"1,0 0 0,0-2 60,0-6 0,0 6 1,0-6-1,3 8 141,4 8 0,-7-3 39,0 10 0,-10 1 0,-15 7 0,-6 5 92,-7 10 1,-5 0-1,-3 19 1,0-4 47,0 1 1,0 9 0,1-2 0,1 3-5,6-3 1,5 3 0,10-8 0,3 0-70,4 0 0,6-2 0,10-8 0,0 0-105,0 0 0,3 0 0,4-3 0,11-5-68,10-7 0,5-6 0,8-2 1,-3 0-90,3 0 1,0-2 0,-1-6 0,-4-5-66,-3 1 0,5-9 0,-7 6 1,-3-5 61,-3-3 1,-2 0 0,-2 0 0,-4-2 42,-1-6 0,-11 6 1,2-6-1,-4 6-22,-3 2 1,0 0 288,0 0 0,-3 10-20,-4 5 0,-3 16 1,-6 10-1,6 7 86,0 6 1,7 2 0,-4-5 0,4 3-167,3-3 1,0 0-1,0 0 1,0 2-173,0-2 1,3-2 0,2-4 0,5 1-212,3 0 1,2-2 0,8-6 114,0-7 0,0-8 0,0-8 0,0-7 214,-1-6 0,1-12 0,0-2 0</inkml:trace>
  <inkml:trace contextRef="#ctx0" brushRef="#br0" timeOffset="2039">2108 494 8131,'-23'-12'-167,"10"4"283,6 16 0,4 4 0,3 11 0,0 0 33,0 0 1,0 0 0,0 0-1,0 2-45,0 6 1,3-3-1,2 8 1,2-3-88,-2-5 0,-2 5 0,-3-3-198,0-2 0,2-5 84,6-8 0,-3-4 0,10-14-101,3-5 1,-5-12 0,2-10 0,3 2-3,2 2 0,3-4 0,-2-1 0,-3 0 161,-3-2 0,0 8 1,8-3-1,-3 8 61,-4 4 1,4 4 0,-5-4 60,6 9 0,-6 4 73,0 3 0,-10 10 0,3 6 0,-6 4 102,-2 3 1,0 0 0,0 0-130,0 0 1,0-1-130,0 1 0,0-7-101,0-1 1,3-10 0,2 0 0,5-7-67,3-6 1,2-10 0,8 3 0,0-6 0,0-1 0,0-9 0,0 0 0,0 3 186,0 3 1,0 5-1,-1 2 1,1 5 31,0 3 1,-7 2 0,-1 8 60,3 0 0,-1 3 0,-1 5 1,-9 9 50,-4 11 1,-1 0 0,4 8 0,1 0-142,-2-1 1,-2-4-1,-3 4 1,2 1-57,6 0 1,-3-6 0,8 6 0,0-3-339,-1-5 1,-4-10 0,7-6-68,3-1 1,2-4 0,3-9 437,0-6 0,-10-15 0,7-12 0,-7-11 0</inkml:trace>
  <inkml:trace contextRef="#ctx0" brushRef="#br0" timeOffset="2222">3093 586 8131,'0'-23'-321,"0"0"440,0 0 1,0 23 0,0 13 9,0 12 0,0 9 0,0-4 0,0 8-61,0 6 0,0 1 0,0 1 0,0 0-88,0 0 0,2 2 0,3 6 0,6 7-133,1 5 1,-7-5 0,6-2-1,-4-3-299,1-6 1,2-1 0,-5-6-490,3-5 941,-1-15 0,-7-23 0,0-13 0</inkml:trace>
  <inkml:trace contextRef="#ctx0" brushRef="#br0" timeOffset="2506">2933 655 8131,'-3'-23'-166,"-5"0"0,6 8 0,-6-1 0,6-1 216,2-4 0,10 6 0,8 2 0,10 1-17,10-1 1,8 5 0,4-5 0,6 3 46,3 5 0,2-5 0,8 2 0,0 3-22,-1 3 1,-12 4 0,-10 6 0,-13 5-13,-7-1 1,-6 9-1,-5-3 1,-10 7 104,-10 5 1,-15 4 0,-13-6 0,-5 5 10,-11 2 0,3-4 1,-7 4-1,5-1-133,2-6 1,8-3-1,2-5 1,3-2-611,5-3 1,2-9-88,4 1 0,9-7 0,8-7 668,10-9 0,8-14 0,20-6 0,2-10 0</inkml:trace>
  <inkml:trace contextRef="#ctx0" brushRef="#br0" timeOffset="2856">3666 517 7919,'0'-12'-1025,"0"-1"1075,0 5 1,7 8-75,1 0 1,-1 3 0,-7 12-161,0 3 0,0-5 0,0 2 184,0 3 0,-10 2 0,-2 3 0</inkml:trace>
  <inkml:trace contextRef="#ctx0" brushRef="#br0" timeOffset="3474">3688 36 8131,'-22'0'-133,"-1"-2"-57,0-6 230,10-5 1,3 3 0,12 8 203,6 7 0,-3 13 0,10-1 0,1 9-22,-4 4 0,6 11 0,-8-3 0,1 6-204,-1 1 1,5 1-1,-7 0 1,-1 2-33,3 6 1,-7-6 0,5 6 0,-6-6 43,-2-2 0,0-8 0,0-2 0,0-3-98,0-5 0,0-3 19,0-2-445,0 0 1,0-13-833,0-10 1108,10-10 353,-7-13 1,10 3 105,-6 4 1,-2 6-162,11 10 0,-1 0 0,8 0 9,0 0 0,-8 0 0,0 0 0,3-2 23,2-6 1,3 3 0,0-8-1,0 0-52,0 1 0,3-4 0,2-6 0,2-1-111,-2 0 1,-2-8 0,-6 1 0,-2 2-84,-3 2 0,-10 3 1,3 0-1,-6 1 17,-2-1 1,-2 2 0,-8 3-1,-11 6 95,-7 2 1,-2 2 0,7 8-1,-3 0 97,-4 0 0,7 10 0,-3 5 0,9 6 0,-1 2 1,0 2-1,3 3 1,4 3-69,1-3 0,8 5 0,-6-3 0,6 1-86,2 2 1,7-8-1,3 8 1,3-2-292,5-1 1,5 1 0,5-8 0,5-3-485,3-4 854,-8-6 0,15 0 0,-8 3 0</inkml:trace>
  <inkml:trace contextRef="#ctx0" brushRef="#br0" timeOffset="3791">4651 472 8049,'-16'-23'-137,"1"0"1,7 0 0,-4 0 230,1 0 0,-4 8 0,5 2 111,-3 3 0,6 2 1,-6 11-96,3 4 0,-6-2 0,9 11-115,2 2 0,2-6 0,3 4-42,0 1 0,3 4 0,2 2 118,2 0 1,11-1 0,-5 1 0,2 0 58,1 0 1,-1 0 0,5 0 0,-2 0-12,-3 0 0,1 0 1,4 0-1,-2-1-45,-3 1 1,-7 0 0,4 0 0,-1 0 49,-6 0 1,-3 0-1,-4-3 1,-6-2-45,-7-3 0,-8-2 1,-8 2-1,-7-7-267,-5-5 0,-3 4 0,0 1 0,0-3-267,1-3 1,1-2-1,4 0 1,4-2 453,3-6 0,2-4 0,8-11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01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207 102 8117,'-8'-36'776,"0"6"-586,-9 4 0,14 16 0,-5 13-178,6 17 1,2 6 0,0 12 0,0 2 103,0 4 1,0 12 0,0 2 0,0 3-41,0 0 1,8-7-1,2 7 1,0 3-203,0 2 1,5-8 0,-4-2 0,-1-2-187,0-1 0,0 1 0,-5-11 0,3-5-265,-3-7 0,-3-6 199,-2-2 0,-2-10 1,-3-8 281,-3-10 1,-7-8 0,5-12 0,-3-3 95,-5-3 0,-2-10 0,-3 3 0,0-8 0,0-7 0,3 7 0,2-2 0,3 7-11,-3 0 1,5 0-1,0 1 1,3 4 70,5 3 1,3 3 0,2 7 135,0 0 1,10 2-1,5 4 1,8 4 69,7 3 0,-2-1 0,8 4 0,0-6-126,-1 0 1,-4 1 0,5 7-1,-1-3-150,1 3 1,-8-5 0,2 2-1,-2 3-15,3 2 0,-6 3 1,6 0 23,-6 0 1,-2 3 0,0 5 57,0 7 0,-10-2 0,-6 2 64,-4 3 0,0-6 0,2 4-32,2 1 1,1 4-1,-8 2 1,0 0-20,0 0 0,2-1 0,4 1 0,1 0-41,-2 0 0,0 0 0,0 0 0,3 0 55,-3 0 0,0 0 46,3 0 0,-6-8 104,6 0 1,-5-12-309,-3-3 1,7-11-1,1-11 1,-3-1-67,-2 0 1,7 0-1,2-3 1,4-2-46,-1-2 0,0-3 1,8 5-1,0-3 45,0 3 1,0 3 0,0 2-1,0 0 122,0 0 1,7 3 0,1 2 110,-3 3 1,-10 10-1,-3-1-17,3 12 0,-8 6 0,-3 11 0,-4 0 43,-3 0 0,0 8 0,0-1 0,0 1 0,0 2 0,8-8 0,-1 6 0,-2-6 27,-2-2 1,-1 0 0,3 0 0,6 0 4,1 0 1,-4-8-1,7-2-68,3-3 0,-5-3 0,2-7-68,3 0 0,-5-2 0,2-3 0,0-5-63,-2-3 1,5-10 0,-8-8 0,0 1-90,0-3 1,0 5-1,-4-8 1,1 1-47,-2-1 1,-2 8 0,-1-5 0,3 2-460,3 1 1,0-1-827,-8 8 1159,0 11 1,0 12 0,2 17 308,6 11 0,5-2 0,10 7 0</inkml:trace>
  <inkml:trace contextRef="#ctx0" brushRef="#br0" timeOffset="284">1742 629 8891,'0'-23'375,"0"8"0,2 2 1,6 0-428,7 1 1,5 4-1,3-7 1,0-3-44,0-3 1,8-1 0,2-1 0,0 0 19,0 0 1,5-3-1,-7-2 1,-3-2-122,-3 2 1,-12 2 223,-6 3 1,-22 3-1,-10 5 1,-8 10 114,-8 10 0,-2 8 0,-3 9 0,0 1 21,0 0 1,11 8 0,4-1-1,8 1-132,8 2 0,5-8 0,10 6 0,2-6-31,6-2 1,12 0 0,13 0-1,5-2-191,11-6 1,7 3 0,15-8 0,3 0-1078,2 0 1267,1-2 0,2-8 0,2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11.4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573 377 8240,'-15'-7'34,"-1"-1"0,11 3-52,-2 12 0,4 6 0,3 10 0,3 0-29,4 0 0,-4 0 0,7 0 0,-2 2 66,-1 6 0,9-6 0,-6 8 0,0-2-67,0-1 0,5 1 0,-4-8 1,-1 0-17,0 0 0,5-8 1,-5 0-502,3 3 0,-5-8 565,7-2 0,0-6 0,8-2 0</inkml:trace>
  <inkml:trace contextRef="#ctx0" brushRef="#br0" timeOffset="200">596 79 8489,'-13'-23'-133,"-5"8"1,8 2-1,0 1-529,0-1 1,2 10 465,8 3 1,10 3-1,3 12 1,2 3 195,1 2 0,-9 3 0,8 0 0,1 0 0,7 0 0</inkml:trace>
  <inkml:trace contextRef="#ctx0" brushRef="#br0" timeOffset="468">1031 744 8222,'-23'-23'-378,"3"0"14,5 0 1,4 8-1,14 2 175,5 3 1,4 2-1,11 8-29,0 0 1,0 3 217,0 4 0,-10-4 0,-3 7 0</inkml:trace>
  <inkml:trace contextRef="#ctx0" brushRef="#br0" timeOffset="901">1306 515 8184,'-13'-23'-251,"6"0"1,4 8 0,6 2 0,4 3 180,9 5 0,4-6 0,3 4 0,0-1 88,0-2 1,0 5 0,-1-8 201,1 3 0,0-8-188,0 3 0,-2-6-64,-6-1 0,-5 6 26,-10 1 1,-3 2-1,-4-2 12,-8 7 0,-6 8 1,-4 8-1,-3 5 58,-3-1 0,1 11 0,7-2 0,0 7 23,0 0 0,3 0 1,2 0-1,5 5-63,3 2 0,-5-7 0,7 6 0,3-4-33,2 1 1,3-1-1,0-7 1,3 0-88,4 0 1,9-3 0,12-2-1,2-5-158,-2-3 1,5-2-1,0-8 254,3 0 0,2 10 0,8 2 0</inkml:trace>
  <inkml:trace contextRef="#ctx0" brushRef="#br0" timeOffset="1168">1856 767 8219,'-21'-23'-83,"6"0"1,-5 2 202,5 6 0,15 5 1,7 10-1,11 0-607,5 0 0,0 0 0,0 0 112,0 0 1,-1 8 374,1-1 0,0 11 0,0-5 0</inkml:trace>
  <inkml:trace contextRef="#ctx0" brushRef="#br0" timeOffset="6865">435 1362 8094,'0'-30'8,"0"-1"0,-2 1 87,-6-4 0,6 9 1,-8-6-1,-1 6-144,-4 2 1,2 0 0,-2 3 0,-3 5-52,-2 7 1,-3-2 0,-2 2 0,-3 3 110,-3 2 1,1 14 0,4 6 0,-2 11 27,-2 11 0,7 6 0,7 9 0,1 7-50,2 5 0,-4 3 1,9 0-1,3-1-106,2 1 1,3 0 0,0 0 0,3-3-108,4-5 1,6-5 0,8-13-1,-4-5-30,-1-7 1,-1-8 0,8-8 253,0-7 0,-11-6 0,9-12 0,-8-3 0</inkml:trace>
  <inkml:trace contextRef="#ctx0" brushRef="#br0" timeOffset="7350">229 1820 8105,'23'0'-325,"0"0"0,0 0 1,0-2 200,0-6 1,0 3-1,0-10 1,0 0 60,-1 2 0,1-8 1,0 6-1,0-3 90,0 3 0,-3-5 0,-4 4 183,-9-4 0,-4 5-133,-3 0 0,-3 9 0,-4 1 0,-9 8-18,-4 5 0,-10 9 1,-1-1-1,3 4 104,3 3 1,2 0 0,0 0 0,0 2-42,0 6 0,8-13 1,2 4-1,3-1 1,5-1 0,2 3-33,3 0 1,3-3 0,7-4-182,13-9 0,2-4 0,11-6 0,-1-4-113,1-9 0,-5-4 0,4-3 0,1 0-83,0 0 0,-8 0 1,2-2-1,-4-3 135,-4-3 1,-6 1 0,-4 7-1,-1 0 24,-6 0 1,-3 8 347,-2 0 1,-2 9 0,-3 1 9,-3 10 1,-7 8 0,5 10 0,-1 0-108,1 0 0,3 7 0,7 1 0,0-3-101,0-3 0,0 6 0,0 0 0,2-3-357,6-3 0,-3-10 0,10 1 335,3 1 0,2-6 0,3-1 0</inkml:trace>
  <inkml:trace contextRef="#ctx0" brushRef="#br0" timeOffset="7566">917 1271 8126,'-23'0'229,"2"2"-97,6 6 0,5 7 0,10 13 1,0 5-296,0 3 0,7-6 0,4 8 0,1 3 130,6 2 1,-5-4 0,2-1 0,0 0-97,-2-2 1,8 4 0,-9-9 0,4-3 128,-1-3 0,10 8 0,11 3 0</inkml:trace>
  <inkml:trace contextRef="#ctx0" brushRef="#br0" timeOffset="8132">1329 1591 7884,'-23'-10'0,"0"-3"-347,0 1 0,0-6 0,0 10 226,0 3 0,1 3 1,-1 4 259,0 6 1,0 4 0,0 11 0,3 0 9,4 0 0,6-8 0,10 1-162,0 2 1,3 2 0,4 0 36,9-4 0,4 1 0,5-9 0,3 0-35,3 2 0,2-8 0,-5 9 0,5-4 15,3 1 1,-6 7-1,6-7 1,-3-1 14,-5 4 1,-10-6 0,-3 10 33,3 3 0,0 2 0,-3 3 7,-7 0 1,-16-3 0,-10-2 0,-7-5-38,-6-3 0,1-2 0,7-8 1,0 0-186,0 0 1,0 0-32,0 0 1,10-11 0,6-4 117,4-5 1,6-3 0,4 0 82,9 0 1,4 3-1,5 2 1,3 3 10,3-3 1,0-3-1,-9-1 1,4-1 18,4 0 0,-4 0 0,4 0 1,-4 0-18,-3 0 1,0 8 0,0 0 61,0-3 0,-11-3 82,-4-2 0,-8 11 162,-8 4 0,-4 6-93,-11 2 1,2 10 0,3 5-104,3 5 0,10 3 1,-3 0-1,6 0-90,2 0 1,0 0-1,0 0 1,2 0-122,6 0 1,-3 0 0,10-3-1,3-2-187,3-3 1,2-7-1,-1 4 1,4-1 266,4-6 0,6 7 0,10 1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14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117 688 8562,'-23'0'-598,"8"2"0,2 6 369,3 7 0,2 6 1,8 1-1,3 4 494,5 4 0,-6 6 0,8 10 1,-2 0-148,0-1 1,9 11 0,-4 6 0,2 1-229,1-2 0,-1-5 0,5-10 1,-2-3-266,-3-4 1,1-6-166,7-10 540,-11-11 0,9-2 0,-9-10 0</inkml:trace>
  <inkml:trace contextRef="#ctx0" brushRef="#br0" timeOffset="316">25 711 8522,'-7'-46'77,"-1"0"1,1 10 0,9 6 0,6 4 198,7 3 1,16 8 0,4 0 0,3 0 5,1 2 1,-1 0 0,8 8 0,-1-3 5,1 3 1,-10 3 0,-3 2 0,-3 2 96,1 6 0,0 5 0,-9 10-635,1 0 1,-10-1 0,-5 1 0,-6 3-681,-2 4 1,-10-4-1,-5 4 1,-8-4 917,-8-3 0,3 2 0,-10 3 1,-3 3 0,-2-3 1,-3-3-1,3-2 1,2 0-100,3 0 1,3-3 0,-4-2-1,9-5-311,4-3 1,3 5-68,1-7 1,19-3 487,11-13 0,20-4 0,7-11 0</inkml:trace>
  <inkml:trace contextRef="#ctx0" brushRef="#br0" timeOffset="616">736 550 8088,'-23'0'-945,"0"0"0,10 3 1172,5 4 0,6-1 0,2 9 0,0 3-78,0 2 0,2 0 1,4-2-1,1-3-30,-2 3 1,5 3-1,-2 2 26,-3-1 1,5-6 94,-2-1 0,2-10-251,-2 3 1,-3-8-1,10-8-116,3-7 0,-5-6 0,-1-1 0,1-1-120,0 0 1,2-3 0,8-2 0,3-2 29,4 2 0,-4 0 1,7 0-1,-3-3 217,1 3 0,-1 10 0,-7 3 0,10 0 0,3-8 0</inkml:trace>
  <inkml:trace contextRef="#ctx0" brushRef="#br0" timeOffset="933">1079 734 8377,'-23'0'-3,"0"0"1,1 0 276,-1 0-182,10 0 0,13 0 0,15-3 0,6-2-244,1-3 0,1-7 0,3 5 0,2-3 51,2-5 0,9 0 0,-9 1 1,-2 1-27,-2-1 0,-4 4 1,-1-2-1,-3-1-10,-3 4 1,-10-9 0,3 6 103,-6-5 0,-4 7 0,-6 5 0,-7 6 34,-6 2 0,-9 2 0,-3 6 1,-3 7 83,-5 5 1,8 3 0,3 3 0,4 2-50,3 2 1,3 3-1,5-5 1,7 3-36,6-3 1,2 0-1,2-3 1,6 1-179,7-6 0,8-5 1,7 3-1,11-5-127,10-3 1,-3-2 303,6-8 0,4 0 0,1 0 0</inkml:trace>
  <inkml:trace contextRef="#ctx0" brushRef="#br0" timeOffset="1166">1812 504 8235,'-23'-15'-61,"0"0"1,1 0 0,-1-6 182,0 6 1,0 5 0,0 10-255,0 0 1,0 2 0,0 9-1,0 9 124,0 8 0,0 5 0,1-5 0,1 3 106,6-3 0,-3 5 0,10-3 1,3-2-70,3-2 1,2-3 0,2-3-1,6-2-21,7-3 0,13-10 0,5 3 0,0-6-173,1-2 1,6 0 0,-2 0-1,3-2-176,-3-6 1,3-2-1,-8-8 341,3 3 0,-8-11 0,5-9 0</inkml:trace>
  <inkml:trace contextRef="#ctx0" brushRef="#br0" timeOffset="1383">1835 184 8300,'-30'0'61,"-1"0"0,3 10 0,13 5 0,7 6-83,6 1 0,2 9 0,0 2 0,2 3-34,6 4 0,-3-4 1,10 2-1,3 0 38,2-2 1,1 7-1,-3-7 1,-3 0-137,3-6 1,2 3-1,3-2 1,0-6-250,0-7 1,0 0 0,0-8 402,-1 3 0,1-8 0,-10-5 0,-3-13 0</inkml:trace>
  <inkml:trace contextRef="#ctx0" brushRef="#br0" timeOffset="1549">2270 482 8300,'0'15'-257,"0"0"1,-2 0 304,-6 8 1,6 0-1,-8 0 1,2 0-95,0 0 1,1 0 0,7 0 0,0 0-15,0 0 1,0-1 191,0 1-132,0-10 0,0 7 0,0-7 0</inkml:trace>
  <inkml:trace contextRef="#ctx0" brushRef="#br0" timeOffset="1734">2270 161 8300,'-30'-3'55,"-1"-4"0,1 4-140,7-5 1,10 16-1,8 7 1,10 6-252,10 2 1,-2 10 0,2 2-1,3 4 148,3-1 0,2 0 1,-1 8-1,4 0 188,4-1 0,-4 1 0,7 0 0</inkml:trace>
  <inkml:trace contextRef="#ctx0" brushRef="#br0" timeOffset="1983">2797 459 8285,'-23'0'-48,"1"0"1,-9-8 0,0 0 0,3 3 146,3 3 1,-6 4-1,1 6 1,2 7-79,2 6 1,11 1 0,2 1 0,3 0-22,5 0 0,-5 8 0,2-1 1,3-2-19,3-2 0,12-11 0,5 0 1,6 1-40,1-4 0,9-2 0,2-10 1,3 0-93,4 0 1,4 0 0,2 0 0,-1-2-146,1-6 0,0-4 0,0-11 0,0 0 294,-1 0 0,1-10 0,0-3 0</inkml:trace>
  <inkml:trace contextRef="#ctx0" brushRef="#br0" timeOffset="2167">3026 161 8021,'-35'0'-244,"2"-8"1,10 1 269,0 1 1,10 14-1,5 7 1,6 6-4,2 2 1,2 10-1,4 2 1,4 4-1,2-1 1,4-8 0,7 8 0,0 3-80,-1 2 0,1-4 0,0-4 0,0-2-115,0-5 0,0 3 1,0-6-1,0-4-164,0-1 0,-11-7 335,-4 2 0,5-10 0,0 5 0</inkml:trace>
  <inkml:trace contextRef="#ctx0" brushRef="#br0" timeOffset="2317">3003 550 8147,'-22'-2'-301,"-1"-6"1,7 3 168,1-10 1,13 10 50,2-3 1,10 5 0,15 3 0,3 0-55,3 0 1,7 0 0,-5 0-1,3 0-29,4 0 1,-4 0 163,2 0 0,0 11 0,8 1 0</inkml:trace>
  <inkml:trace contextRef="#ctx0" brushRef="#br0" timeOffset="2602">3347 619 8121,'-10'13'-245,"-5"-6"1,-6-2 271,-2 3 0,13-5 1,10 4 0,13-4 1,7-3-1,6 0 1,2-3 16,2-4 1,8-6 0,-4-10 0,-1 0-11,0 0 0,5 0 0,-8 0 0,-2 0-44,-2 1 1,-3-1-1,-3-3 1,-5-2-64,-7-2 0,-8-1 0,-8 11 54,-7 4 1,-8-1 0,-5 9 0,-5 5 7,-2 9 1,7-1 0,-3 10 0,6 3-15,2 2 1,0 11 0,0 2 0,2 0-37,6 0 0,5 5 1,10-5-1,0 0-162,0 0 1,10 6 0,5-9 0,8-2-378,8-2 599,-6-4 0,19 1 0,-9 0 0</inkml:trace>
  <inkml:trace contextRef="#ctx0" brushRef="#br0" timeOffset="2869">4057 413 7955,'-30'-36'-236,"-1"6"0,1 14 233,7 9 0,10 7 0,5 7 0,3 9 89,-2 4 0,4 3 0,-7 0 0,2 0 41,1 0 1,-1 0 0,8-1 0,0 1-96,0 0 1,3 0 0,2 0-1,5-3-54,3-4 1,-6 2 0,8-8-1,3 0-114,3 0 1,2 0 0,-1-5 0,1 3-94,0-3 0,0-5 0,0-5 1,0-5 47,0-3 0,-8-2 1,0-8-1,1 0 38,-4 0 0,6-10 0,-10-3 143,-3 1 0,8-19 0,-1 6 0</inkml:trace>
  <inkml:trace contextRef="#ctx0" brushRef="#br0" timeOffset="3034">4126 0 8212,'-15'0'284,"-1"0"1,9 0-289,-8 0 1,9 11 0,-1 4 72,4 5 0,13 11 0,6-1 0,7 1-51,7 2 1,-2 3-1,10 9 1,0 1-300,-2 0 0,7 0 0,-7 0 1,2 0-581,0-1 861,-10 1 0,16 0 0,-9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54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197 129 8421,'5'-1'-173,"-1"-2"1225,-3-3-434,-1-4-474,0 0 0,0 4-24,0-1 0,1 5-10,2-1 1,-2 6 0,2 4-96,-1 1 1,-2 2 0,0 0-1,0 1-23,0 2 0,0-2 0,0 2 0,0-2-135,0-1 1,0 0 0,0 0-1,0 0-378,0 0 1,0-4 0,0 1-154,0 1 1,0 0 151,0 2 1,-2-1 252,-1-2 1,1-3 268,-5-4 0,1-4 0,-4-2 0</inkml:trace>
  <inkml:trace contextRef="#ctx0" brushRef="#br0" timeOffset="414">29 40 8421,'-6'0'595,"-1"0"0,1-1-122,0-2 0,3 2-236,6-2 1,-1 1 0,5 2 0,0 0-48,2 0 1,1 0 0,0 0 0,0 0-151,0 0 0,-1 0 1,1 0-1,0 0 0,0 0 0,3 0 0,0 0 0,-1 0-91,-1 0 0,0 0 0,1 0 0,2 0 21,-2 0 0,-1 0 0,-2 0 0,1 0-97,0 0 0,0 0 0,0 0 0,0 2-234,0 1 0,-4-2-399,1 2 0,-2-1 32,2 2 1,-3-2-36,-4 4 1,0 1 762,0 3 0,-4 0 0,-2 0 0,1-1 0,-3-2 0,4 0 0,-2-1 0,-1 0 0,-6 2 0,-3-2 0</inkml:trace>
  <inkml:trace contextRef="#ctx0" brushRef="#br0" timeOffset="764">128 238 7370,'-6'4'644,"-2"-3"1,3 5-301,-1-3 0,0-2 78,3 2 292,2-2-334,-4-1 0,10 0-144,1 0 1,0 0-1,0 0-137,2 0 1,1 0 0,1 0-1,0 0-151,-1 0 1,1 0 0,0 0-1,0 0-124,0 0 0,3 0 0,0 0 0,-1-1-45,-1-2 1,-1 2-1,0-2 1,0 1-335,0 2 0,0 0 0,-1 0-239,1 0 1,0 0 270,0 0 1,-3-1 522,-1-2 0,1 2 0,3-3 0,-1 4 0</inkml:trace>
  <inkml:trace contextRef="#ctx0" brushRef="#br0" timeOffset="1147">473 119 8375,'-9'-1'-9,"2"-1"392,0-1 0,4-1 300,-4 4 1,5-1-447,-1-2-94,2 2 1,5-4-10,3 5 1,1 0-560,2 0 1,0 0-128,0 0 0,0 0 15,0 0 0,-4 0 0,1 2-822,1 1 1359,-4-2 0,5 8 0,-4-4 0</inkml:trace>
  <inkml:trace contextRef="#ctx0" brushRef="#br0" timeOffset="1452">503 208 8274,'-10'0'101,"0"0"0,0 0 665,0 0 0,6 0-753,4 0 1,4 0-1,5-1 1,-1-1-121,-2-2 0,1 1 0,3 3-64,0 0 0,-1-1 0,1-1 0,0-1-358,0 0 1,-3 2 528,-1 1 0,5 0 0,4 0 0</inkml:trace>
  <inkml:trace contextRef="#ctx0" brushRef="#br0" timeOffset="2750">897 30 8675,'0'-5'840,"-1"1"1,-1 2-148,-1-1-658,-1 2 1,1-4 0,-1 2-44,-2 0 0,3 0 1,-4 3-1,0 0-21,-2 0 0,2 0 0,1 0 0,-2 0 48,-1 0 0,0 0 0,-1 1 1,-1 1 16,-2 1 1,5 1-1,-2-3 1,1 1 75,0 1 1,3 1 0,-1-4 0,0 0 0,1 3 62,0 0 0,2 0 199,-2-3-97,4 0-254,-3 0 1,6 0-153,3 0 67,-3 0 0,3 2 1,-3 0 44,2 1 0,-2 1 117,3 0 1,-3 1 9,-1 5 0,3 0 0,0 0 0,0 0-86,-2-1 1,-1 1 0,0 0-1,0 1-7,0 2 1,0-1 0,0 4 0,0-1-53,0 0 1,0 2 0,0 2 0,0-1-1,0 2 1,0-4 0,0 5-1,0-3 11,0-1 1,0 2 0,-1 1 0,-2-2 4,0-1 1,0-2 0,3-3 0,0 1 11,0-1 0,0-1 1,0-1 12,0 0 1,0-3-1,0-1 8,0 2 0,0-3 59,0 2 29,0-5-35,0 7-30,0-8 1,1 3 11,2-4 0,-1 0 49,5 0 0,-4 0 5,4 0 1,-4 0-57,4 0 1,-4-3-52,4 0 0,-1-1-14,4 4 0,0 0-56,0 0 1,0 0 0,0 0-184,-1 0 1,1 0 0,0 0-326,0 0 1,-3 0-1,-1 0-114,2 0 0,1 0 0,-1-1-1027,-1-2 1723,2 2 0,1-8 0,5 4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13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31 494 8306,'-3'-20'-361,"-2"2"66,-2 3 1,-1 0 349,8-8 1,10 10-6,5 5 1,3 16-1,0 7 1,-5 6 72,-3 2 1,5 2 0,-7 3 0,-1 5-113,4 3 1,-9-6 0,6 6-1,-3 0-77,3-1 1,-6-7 0,6 5 0,-6-2-93,-2-1 0,3-2 1,2-10-1,3-3-517,-3 3 675,-3-8 0,8 1 0,3-11 0</inkml:trace>
  <inkml:trace contextRef="#ctx0" brushRef="#br0" timeOffset="215">77 82 8314,'-23'-23'-56,"0"0"1,8 3-217,-1 5 0,21 17 0,3 18 1,7 8-27,1 0 1,4 0-1,-5 0 1,6 3 273,1-3 0,1 5 0,0 0 1,0 0 23,0 0 0,10-2 0,3-8 0</inkml:trace>
  <inkml:trace contextRef="#ctx0" brushRef="#br0" timeOffset="466">764 174 8314,'-15'-16'-251,"-1"1"1,-2-3 82,-2-2 0,-3 7 0,0 6 1,0 4 359,0 3 0,-5 3 1,3 4-1,5 11-158,-1 10 0,3 0 0,1 10 0,4 3 7,3 2 1,2-5 0,8 1-1,0 1-25,0 4 0,3 1 1,2 1-1,5 3-115,3 4 1,2-12 0,8 5 0,0-3-100,0 0 1,-3-7 0,-2-6 0,-3-7 3,3-8 1,-5 3 0,2-10-360,3-3 553,-8-3 0,0-12 0,-10-2 0</inkml:trace>
  <inkml:trace contextRef="#ctx0" brushRef="#br0" timeOffset="597">443 723 8233,'-23'-22'-73,"13"1"1,13 3-1,17 3 0,13 10 0,13-3 0,2 6-156,6 2 1,2 0 0,7 0 0,-2 0 228,3 0 0,2 0 0,3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26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 8112,'-23'0'-230,"8"0"1,2 2 2,3 6 0,2 7 0,8 16 1,3 7 429,4 5 1,-4 3-1,7 0 1,-2 0-146,-1 0 1,4 7 0,-6 0 0,5-2-182,3-2 0,-6-14 0,6-4 0,0-6-381,-1-2 0,-7 0 504,3 0 0,-5-10 0,-3-3 0</inkml:trace>
  <inkml:trace contextRef="#ctx0" brushRef="#br0" timeOffset="400">23 459 6769,'23'-10'-81,"2"7"1,6-7 0,5 2 223,-1 1 1,9-11 0,-9 5-1,3-2 167,1 0 1,-11-1 0,2-4 0,-7 2 180,-8 3 1,-5 7-393,-10-7 0,-2 10 0,-3 0 0,-5 10-85,-3 10 1,-2 6 0,-8 2 0,2 2 27,6 6 0,-3-6 0,11 6 0,2-3-51,2 2 1,3-4 0,0 4-1,0-4 0,0-4 1,10-6-1,8-4 1,7-1-42,6-6 1,7-3-1,-5-2 1,3 0-125,5 0 0,-1-10 1,-2-5-1,-7-6 51,-6-1 0,-9-1 0,-4 0 0,-1 0 74,-6 0 0,-15 0 0,-11 0 0,-12 0 78,-10 0 0,0 0 0,-19 0 1,1 3 24,3 5 0,-6 2 0,11 8 0,2-3-71,3 3 0,12 3 1,5 2-1,8 2-250,8 6 1,5 5 0,13 10 0,4-1 266,8 1 0,16 10 0,5 3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24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16 263 8383,'0'-23'-41,"-3"0"245,-5 0-57,6 10 0,-1 5 1,11 16-1,-3 7-129,-2 6 0,4 9 0,1 3 0,-3 3 95,-3 5 1,6 2 0,0 3 0,-3 0-155,-3-1 0,6 4 1,0 2-1,-3 2-117,-3-2 1,6-10 0,0-3 0,-1 0-148,3-2 0,-5-3 0,8-10-326,-3 0 0,8-11-148,-3-4 779,6-5 0,2-24 0,0-4 0</inkml:trace>
  <inkml:trace contextRef="#ctx0" brushRef="#br0" timeOffset="353">542 469 7931,'0'-23'156,"0"8"-106,0-1 1,3 11-27,5-2 1,-6 7-13,6 7 1,2 6 0,-2 10-76,-3 0 0,-3 0 1,-2 0-1,0-1-105,0 1 1,0-7 0,0-1-886,0 3 1053,0 2 0,0 3 0,0 0 0</inkml:trace>
  <inkml:trace contextRef="#ctx0" brushRef="#br0" timeOffset="551">565 171 8270,'-23'-23'78,"1"0"-111,-1 0 0,12 3-149,11 5 0,3 15 1,12 15-48,3 5 0,2 3 0,1 0 0,-3 2-115,-3 6 0,0-6 344,8 6 0,0-6 0,0-2 0</inkml:trace>
  <inkml:trace contextRef="#ctx0" brushRef="#br0" timeOffset="803">840 240 7623,'-12'-11'-369,"-6"6"458,10-10 1,3 13 0,13 2 0,7 12-40,5 9 0,3 4 0,0 3 0,-3 5 15,-4 3 1,4-6 0,-5 6 0,3 0-75,-3-1 1,6 1 0,-8 5 0,2-3-122,0 3 1,-2-6 0,5 1 0,-6-3-184,-2-5 1,6-10 0,-6-6 160,3-1 0,-8-6 0,5-13 0,-2-7 152,-1-6 0,1-12 0,2-2 0,3-11 0</inkml:trace>
  <inkml:trace contextRef="#ctx0" brushRef="#br0" timeOffset="1018">1321 377 8229,'-23'0'0,"8"0"0,0 3 0,-3 4 0,-2 6 0,-3 10 0,0 0 12,0 0 1,0 7 0,3 1 0,2-3 80,3-3 1,2 6-1,-2-1 1,7-2-70,5-2 1,3-3-19,0 0 1,11-3 0,4-5 0,5-7-166,3-6 1,3-2 0,2 0 0,5-2-171,2-6 1,-7 6-1,3-8 1,-6 2 328,-2 0 0,10-20 0,3 3 0</inkml:trace>
  <inkml:trace contextRef="#ctx0" brushRef="#br0" timeOffset="1303">1527 675 8229,'-22'-10'-544,"-1"-6"1,10 4 604,5-4 0,8 9 0,8-6 0,7 0 47,6 1 0,-6 4 0,0-7 0,3-1-39,2 4 1,3-9-1,0 6 1,-3-5-91,-4-3 0,2 8 0,-11-1-37,-2-2 1,-2 6 38,-3-4 1,-10 11 0,-6-2-1,-4 4 39,-3 3 0,0 3 0,0 4 0,3 9 39,5 4 0,-3 11 0,8 2 1,-1 0-66,1 0 1,3 8 0,7-6 0,2 1-130,6-6 1,5 1 0,12-6 0,6-4-162,7-1 0,5-10 0,5-2 296,6-6 0,4-12 0,11-2 0</inkml:trace>
  <inkml:trace contextRef="#ctx0" brushRef="#br0" timeOffset="1585">2123 33 8118,'-23'-10'405,"0"-5"0,11 7-260,4 8 1,8 11-1,5 14 1,5 6-84,3 7 1,-5-3 0,4 4 0,-2 1-113,-4 4 1,4 1 0,0 1-1,0 3-242,0 4 1,6-5 0,-6 3 0,0-7-132,0-6 1,0-8 0,-5 6-113,3-3 1,2-13 534,-2-12 0,5-5 0,9-3 0</inkml:trace>
  <inkml:trace contextRef="#ctx0" brushRef="#br0" timeOffset="1801">2398 423 8093,'-13'10'119,"1"-7"1,6 7-50,-1 0 1,2-5-47,12 10 1,6-2-1,7 5 1,-2-5-113,-2-3 0,-1 8 0,8-6 0,0 4-118,0-1 0,7-2 1,1 2-1,-3-5-94,-3 0 0,-2-7 0,0 4 0,-3-7 300,-5-7 0,6-6 0,-8-10 0,-1 0 0,-4 0 0,5-10 0,-1-2 0</inkml:trace>
  <inkml:trace contextRef="#ctx0" brushRef="#br0" timeOffset="1933">2742 285 8118,'-11'16'-103,"-4"-1"299,-5 3 1,4 5 0,1 7 0,0 6-84,2 0 1,-7 9 0,5-1 0,-6 7-118,-2-1 1,8-1 0,0-1 0,0 3-198,2 3 1,3-1 0,10-7 0,0-3-428,0-5 0,0 3 628,0-11 0,10 1 0,3-8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21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46 630 8074,'-15'-13'201,"2"3"-1508,3 0 1543,2 7-42,8-7 1,0 20 0,0 5 0,0 6-141,0 2 0,0-1 0,3 1 0,2 3-98,3 4 0,-1-4 0,-7 4 0,0-2-120,0 3 0,0-6 0,0 6 0,0-6-170,0-2 1,0-8 333,0 1 0,0-1 0,0 8 0</inkml:trace>
  <inkml:trace contextRef="#ctx0" brushRef="#br0" timeOffset="565">550 194 8146,'0'-15'-580,"0"0"199,0 0 486,0 2 1,0 13 0,0 15 0,0 5 3,0 3 1,3 3-1,2 2 1,2 2 0,-1-2 1,-1 5 0,0 1-1,2-1-47,-2 0 0,-2 5 0,-3-8 0,3 1-32,4 2 1,-4-7-1,4 4-57,-4-4 0,-3-11 0,2-2 25,6-3 1,-3-3 0,10-9-137,3-6 1,0-5 0,0-9-1,-3-1-47,3 0 1,2 0 0,1 0-1,-3 0 109,-3 0 1,-8 0 0,6 0-1,-3 0 64,-5 0 0,6 8 57,-4 0 0,9 12 70,-9 3 0,1 3 0,-6 12 1,3 3 6,3 2 1,2 3 0,-5 0-153,3 0 0,2 0 1,-5 0-1,5 0-105,3 0 1,-5-8-1,7-2 1,3-3-791,2-5 924,3 8 0,0-11 0,0 8 0</inkml:trace>
  <inkml:trace contextRef="#ctx0" brushRef="#br0" timeOffset="765">1283 332 8146,'-23'0'442,"0"0"-364,0 0 0,11 2-80,4 6 1,3-3 0,0 10-1,-3 3 62,3 3 0,3 4 0,2 3-125,0 3 1,0-1-1,0-7 1,2 0-344,6 0 1,-6-8-1,9 0-430,-1 3 838,2-8 0,11 1 0,0-11 0</inkml:trace>
  <inkml:trace contextRef="#ctx0" brushRef="#br0" timeOffset="914">1352 11 7971,'-23'-10'-327,"3"10"1,4 0 23,9 13 0,4 15 0,6 5 0,2 2 303,2 6 0,4 2 0,-6 3 0,2 0 0,11 0 0,-5 0 0</inkml:trace>
  <inkml:trace contextRef="#ctx0" brushRef="#br0" timeOffset="1437">1741 401 8146,'-23'-23'-328,"1"0"0,-1 2 1,0 4 173,0 1 1,0 11 0,0-2 0,0 4 289,0 3 0,0 10 0,0 5 0,0 6 53,1 2 1,6 7 0,4 1-1,-1-3-55,0-3 0,8-2 0,-3 0-134,6 0 0,2-8 0,0 1 17,0 1 1,2-6 0,6-4 0,7-4-170,6-3 1,2 0-1,-1 0 1,4 0-27,4 0 0,-4 0 0,4 0 0,-4-3 119,-3-4 1,0 4 0,0-5 96,0 6 0,-1 9 1,-1 4-1,-3 1 14,-3 6 1,-10 3-1,5 4 1,-2 3 53,-1 3 0,1 7 0,-8-5 0,0 2 99,0 6 0,-10-5 0,-5 2 0,-6 0 57,-2-2 1,0 4 0,-2-9-1,-3-3-50,-3-3 0,1-12 1,7-5-1,0-6-22,0-2 1,0 0 0,0-2 0,0-6-252,1-7 0,6-5 0,4-6 0,1-2-433,6-2 0,3-9 1,2 6-1,0-2 55,0-6 0,7 0 0,4 1 1,1 1 160,6-1 0,0 4 0,0-2 1,-3-3 277,3-2 0,-5 5 0,2 2 0,3 0 0,2 1 0,-5 7 0,1-3 0,-1 3 0,-2-2 0,17 4 0,-4-7 0</inkml:trace>
  <inkml:trace contextRef="#ctx0" brushRef="#br0" timeOffset="1783">1787 194 8142,'8'-23'-64,"-1"1"1,4 9 0,-6 3 187,2-1 1,4 9 171,-4-6 1,-4 16 0,4 10-96,-4 10 0,-3-3 1,0 8-1,0 0-124,0 6 1,-8-4 0,1 1 0,2-3-85,2-5 0,3 5 1,0-2-1,0-3-86,0-3 0,-8-2-512,1 0 415,-1 0 0,11-13 0,2-10 0,5-13-7,3-7 0,-1-3 0,6 0 0,-5 0 111,-3 0 1,8 3 0,-5 2 271,-1 3 0,9 10 3,-6-3 0,5 8-85,3 8 0,-10-3 1,-3 10-79,0 3 0,-7 2 0,7 3 1,-2 0-104,-1 0 0,4-8 0,-6 0-147,2 3 1,11-8-1,-3-2 1,6-5-139,2-3 1,0 0 0,-1-3 361,1-5 0,0-14 0,0-14 0</inkml:trace>
  <inkml:trace contextRef="#ctx0" brushRef="#br0" timeOffset="2016">2360 11 7918,'-20'-2'-73,"4"-6"0,-2 8 0,11 0 306,2 13 0,2 15 1,3 5-1,0 2-146,0 6 0,0-5 0,0-1 1,0 1-65,0 0 0,8-1 0,2 6 0,0-5-169,0-3 0,1 5 0,-6-8 0,5-2-211,3-2 1,-6-3 0,8 0-235,3 0 0,3-11 591,2-4 0,-1-16 0,1-4 0</inkml:trace>
  <inkml:trace contextRef="#ctx0" brushRef="#br0" timeOffset="2215">2497 378 8142,'-15'-3'-533,"0"-5"1,10 8 670,-3 0 0,16 8 0,7 10 1,3-3-93,-3 3 0,13 2 0,-5 1 0,2-3-28,1-3 0,-3-2 0,0 4 0,0-4-226,-1-3 0,9-2 0,0-6 0,-3 4 11,-3 1 0,-2 1 0,0-11 0,0-4 197,0-9 0,-3-7 0,-5-7 0,6-6 0,-9-10 0</inkml:trace>
  <inkml:trace contextRef="#ctx0" brushRef="#br0" timeOffset="2364">2955 103 8142,'-15'0'0,"0"0"222,-3 0 1,0 10 0,0 5-1,6 6-148,2 1 1,-1 12 0,6 4 0,-2 5-101,2 3 1,-6 2-1,1 3 1,0 5-130,0 3 1,-8-6 0,3 8 0,-6 0-407,-2-2 1,-7 4 560,-1-9 0,-20-11 0,3-10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27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1 423 8115,'0'-23'-626,"3"10"764,4 5 0,3 16 0,6 7 0,-6 8 141,0 8 0,-7 4-146,4 11 0,-4-5-47,-3 5 1,0-6 0,0 14 0,0-8-107,0-8 1,0 5 0,0-7 0,2-1-41,6-4 0,-3-8 6,10-8 1,-7-5-1,7-10 1,3-5-91,2-10 1,3 0-1,3-18 1,2 2-79,2 1 1,1-9 0,-6 6 0,3 0 35,3 0 1,-1 3 0,-7 7 0,0 0 175,0 0 0,0 8 0,0 2 51,0 3 0,-8 5 0,0 12 1,1 8 142,-4 6 0,6 2 0,-8 0 1,0 2-49,1 6 1,-4-6-1,-7 6 1,0-6 12,0-2 1,0 0 0,-2-3 0,-3-2 3,-3-3 0,-12-2 0,-1 5 1,-7-5-107,0-3 0,-7-3 0,-1-7 0,-2 0-85,0 0 0,7 0 0,-4 0 1,1 0-102,6 0 0,3-2 0,2-3 1,3-5-136,4-3 1,6 5-1,10-7 164,0-3 0,10 5 0,6 1 0,4 2 127,3 4 0,0-4 0,0 3 0,2 2 21,6 2 0,-3-5 0,7 1 0,1 2 46,0 2 1,-6-5-1,6 1 1,-1-1 22,1-2 1,0 0 0,4-8 0,-4 3-14,-3-3 0,-2 5 1,-6-2-1,1-3-23,-3-2 1,5-3-89,-13 0 1,-8 0-1,-7 3 19,-12 4 1,-9 6-1,-4 13 1,-3 2 52,-3 2 0,-7 11 0,8-2 0,-1 6 129,-2 9 1,10-6-1,-2 6 1,9-6-99,6-2 1,3 0 0,7 0 0,0 0-69,0 0 0,5-3 0,10-2 1,15-3-241,11 3 1,15-5 0,5 0 0,5-3-475,3-5 696,10-2 0,-8-3 0,8 0 0</inkml:trace>
  <inkml:trace contextRef="#ctx0" brushRef="#br0" timeOffset="919">2246 331 8036,'0'-31'-295,"0"1"1,-3-8 0,-2 7 0,-5 3 298,-3 3 0,-4 9 0,-11 1 0,-6 0 150,-1 2 0,4-5 0,-7 11 1,-3 2-40,-2 2 1,-3 3-1,3 3 1,2 4-34,3 9 1,10 6-1,-2 9 1,4 5-47,3-1 1,11 9 0,4-4 0,5 9-57,3 4 0,0 1 0,3-9 0,5 1-33,7 0 0,5 0 0,3 0 0,0-3-103,0-5 0,7-5 1,1-10-1,-3-3-164,-3-4 1,-9 4 0,-1-7-177,3 0 496,-8-3 0,0-20 0,-10-3 0</inkml:trace>
  <inkml:trace contextRef="#ctx0" brushRef="#br0" timeOffset="1369">1834 652 7482,'2'-21'-221,"6"6"1,-3-3 0,10 8 0,3 0 491,2 0 0,6 2 0,4 6 0,8-4-174,6-1 1,2-8-1,-1 4 1,-1 1-77,-6 0 0,3-5 0,-11 5 0,-2-3 23,-2-5 1,-6 5 0,-5-2-65,-7-3 0,-8 8 1,-8 0-47,-7 0 1,-5 7-1,-3-5 1,-3 8 64,-4 8 0,4 5 0,-7 10 1,3 0 170,-1 0 1,0-1-1,9 1 1,1 0-44,6 0 0,-3 0 0,8 0 0,0 0-61,0 0 0,2-8 0,10 0 0,6 1-38,7-4 1,6-1 0,4-11-1,3 0-85,3 0 1,9 0 0,-1 0-1,4-3-216,3-5 1,-3-4 0,-2-11 0,-6 0 24,-2 0 1,-2 0 0,-11 0 0,-2 0 160,-3 0 0,-9 0 1,1 0-6,-4 1 1,-13 1 0,-6 6 204,-4 7 0,-3 6 32,0 2 1,3 10-1,2 5 1,5 6-100,3 1 1,2 1 0,8 0 0,0 0-207,0 0 0,3 3 0,5 2-26,7 2 0,3 1 0,-1-8 0,-1-3 186,2-5 0,2 6 0,3-9 0</inkml:trace>
  <inkml:trace contextRef="#ctx0" brushRef="#br0" timeOffset="1602">2727 10 8040,'-20'-10'-14,"4"10"0,6 13 0,10 15 0,0 5 153,0 3 1,8 2 0,2 5 0,0-2-68,0-3 1,6 8-1,-6 7 1,0-2-115,0-3 1,5-2 0,-4-2 0,1-4-220,6-2 0,0-10 1,0 3-1,-3-6-922,3-2 1183,2-10 0,3 7 0,0-7 0</inkml:trace>
  <inkml:trace contextRef="#ctx0" brushRef="#br0" timeOffset="2151">3277 354 8040,'-23'-10'-213,"0"0"1,0-6-1,0 6 190,0 0 1,0 7 0,0-4 0,1 4 204,-1 3 1,0 8 0,0 2 122,0 3 1,3-6-267,4 9 1,9-4-75,14 4 1,9 1 0,12-9 27,2-3 1,1 0-1,-6 0 1,3 3-7,3-3 1,7 0 0,-8 0 0,-2 5-51,-2 3 1,4-5-1,1 5 1,-6-1 73,-7 1 0,3-5 0,-9 7 31,1 3 1,-3 2 0,-10 3 0,0 0 68,0 0 0,-10 0 1,-8-3-45,-10-5 0,-5 3 0,-5-10-118,7-3 1,6-3 0,5-4-171,4-6 0,6-4 0,10-11 167,0 0 1,0 7-1,3 1 1,4-3 46,9-2 1,-4 5 0,4-1 0,4-1 56,8-4 0,0-2 0,8 3 0,-1 2-24,1 3 0,-6 0 0,6-8 0,-3 0-11,-5 0 1,-3 8 0,-4-1 0,-3 1 63,-3 2 0,-10 1 113,3 4 0,-16 5 0,-7-4-78,-6 4 0,6 13 1,2 6-46,3 4 1,3 3-1,7 0-73,0 0 0,7 0 0,6-3 0,5-2-148,7-3 0,6-2 0,-1 2 1,8-7-62,6-6 1,4 6 0,3 0 0,5-3-318,3-3 1,-9-2-1,4-2 530,-6-6 0,-2 6 0,0-9 0</inkml:trace>
  <inkml:trace contextRef="#ctx0" brushRef="#br0" timeOffset="2436">4651 354 8478,'-23'0'630,"0"0"0,3 2-564,5 6 0,2 5 0,8 10 0,-3 0-93,3 0 0,0 2 0,0 3 0,-5 5-173,-3 3 1,8-1-1,-3 4 1,3-6-385,-2 0 0,4-8 584,-4 6 0,-6-16 0,0-5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33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44 319 8350,'-23'-23'-260,"10"0"0,6 13 287,14 10 1,4 10 0,6 13 0,-4 0 39,-3 0 0,8 8 1,-5 2-1,2 0-76,0 0 1,-7 5 0,5-7 0,-1-1 37,1 3 1,-8-5-1,5 8 1,-2-3-24,0-5 1,-1-3 0,-7-2-112,0 0-34,0 0 1,3-13-29,5-10 1,-6-10 0,6-15 0,-3-3-22,2-3 0,-1 1 0,6 4 1,1-2 160,0-2 0,-6-1 0,9 8 75,1 0 1,-4 8-1,2 2 1,3 3 83,3 5 0,2 2 0,-1 6-22,1 5 1,0-3 0,0 10 0,-2 3-21,-6 2 1,3 3 0,-11 0-1,-2 0 41,-2 0 1,-3 0 0,0 0 0,0-1-29,0 1 1,-3 0 0,-4-2 0,-9-4 4,-4-1 0,-3-9 0,0 6 0,0-3-38,0-5 1,1-2-1,-1-3 1,0 0-199,0 0 0,8 0 0,-1 0-310,-2 0 1,6-3-178,-4-4 0,9-3-428,-8-6 1043,9-4 0,6 7 0,13-10 0</inkml:trace>
  <inkml:trace contextRef="#ctx0" brushRef="#br0" timeOffset="367">754 571 8283,'-10'-23'-502,"-5"0"1,-3 8 604,3 0 0,7 12 1,13 3 341,3 13 0,-1 0 0,-7 2-200,0 3 0,3 0 0,2-1-97,3-1 0,9-1 0,-4 8-190,0 0 1,7-11 0,-4-1-10,4-1 0,3-8 0,0 6 1,0-5 21,0-3 1,-1 0-1,1-3 1,0-5-14,0-7 1,-3-5 0,-2-3 0,-5 0 24,-3 0 0,5 0 0,-7 0 0,-3 0-73,-2 0 1,-3 0 0,0 1 0,0-1-257,0 0 0,-10 0-454,-6 0-390,6 10 1190,0 3 0,20 10 0,3 0 0</inkml:trace>
  <inkml:trace contextRef="#ctx0" brushRef="#br0" timeOffset="616">1327 44 8127,'-23'-15'-925,"0"0"1128,10 10 1,3-3 0,10 16 0,0 7-40,0 5 0,3 11 0,2-1 0,5 1-96,3 2 1,-6-8-1,6 8 1,0 1-113,-1 4 0,-4-3 0,5 4 1,0 1-326,-1 4 0,1 1 0,2 1 0,-5-3-625,1-4 994,-9-6 0,19 0 0,-9 2 0</inkml:trace>
  <inkml:trace contextRef="#ctx0" brushRef="#br0" timeOffset="781">1373 411 8229,'2'-16'-573,"6"4"0,10 2 297,10 4 0,7 4 0,11-1 0,0-2 276,0-2 0,10-1 0,2-2 0,11-3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39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0 453 8064,'0'-23'-214,"0"0"1,0 8 0,0 0 455,0-3 0,0-2-43,0-3 1,0 0-109,0 0 0,0 0-297,0 0 207,0 10 1,0 6 0,0 14 41,0 9 0,8 4 0,0 6 0,-3 4-3,-3 8 1,-2-2 0,0 0 0,0-3-42,0-5 0,0 5 0,0-3 1,3-2-2,4-2 1,-4-11 0,7 0-17,0 3 0,-5-8-40,11-2 0,-4-16 1,6-7-1,-3-5-86,3-3 0,-5 0 0,0 0 0,-3 0-11,-5 0 1,8-7-1,-1-1 1,1 0 43,-5-2 0,2 8 0,0-6 0,0 6 60,1 2 1,4 0-1,-5 3 146,3 4 0,-6-1 29,9 9 0,-9 3-21,9 13 1,-11 4-1,2 11 1,-4 0-10,-3 0 1,0 2 0,0 3-1,0 3 46,0-3 0,0 5 0,0 0 0,0 0-75,0 0 1,2-2 0,3-8-1,3 0-62,-3 0 0,0-3 0,0-2 0,6-5-71,1-3 1,4-3-1,6-7 1,1-2-165,0-6 1,0-5-1,3-9 1,2-1-133,2 0 0,3-8 0,-5-2 364,3-3 0,-1-2 0,-7-8 0</inkml:trace>
  <inkml:trace contextRef="#ctx0" brushRef="#br0" timeOffset="635">481 522 8066,'0'-23'-244,"0"8"1,0 0 158,0-3 1,0-3-1,0-2 1,0 1 159,0-1 0,11 7 0,1 1 0,4-3 65,-1-2 0,0-3 0,8 3-77,0 4 0,0 4 0,0 7-79,0-3 0,0 0 0,-1 8 0,-1 3 66,-6 4 0,3-1 0,-8 11 0,0 6-39,0 5 1,-2 3-1,-8-6 1,3 3-32,4 3 0,-4-1 0,4-7 0,-4 0-75,-3 0 0,0 0 1,0 0-120,0 0 1,3-8 0,4-2-175,8-3 0,-2-2 388,2-8 0,1 0 0,7 0 0</inkml:trace>
  <inkml:trace contextRef="#ctx0" brushRef="#br0" timeOffset="1020">1054 201 8200,'-23'0'44,"0"0"1,11 3 0,1 4-1,4 9 36,-1 4 0,0 3 1,8 0-1,0 0 40,0 0 0,0 0 0,0 0 1,3-1-110,5 1 1,4 0 0,9 0 0,-1-2-25,3-6 0,-5 3 1,12-11-1,-4-2 11,-3-2 0,7-3 1,1 0-1,-1-3-65,3-4 0,-7-6 0,4-10 0,-4 0-26,-3 0 0,0-7 1,-3-1-1,-2 3 46,-3 3 1,-10 2 0,3-3 0,-8 1-10,-8 2 1,-7-5 0,-13 13 0,-5-3 10,-3 3 1,6-3 0,-6 10 0,3 3 25,5 3 0,0 2 0,0 0-87,-3 0 1,3 10-1,13 5 1,8 5-53,4 3 1,3 3 0,0 2-1,0 2-36,0-2 0,10-2 0,5-3 194,6 0 0,12-1 0,3 1 0</inkml:trace>
  <inkml:trace contextRef="#ctx0" brushRef="#br0" timeOffset="1336">1718 178 8145,'-23'0'-741,"1"0"1,9 3 1153,5 5 1,6 4-87,2 11 1,0 0 0,0 0-11,0 0 1,0 0 195,0 0-255,0 0-307,0 0 0,2-11 0,3-7-221,3-10 1,10-7 0,-3-11 10,5 0 1,3 0 0,0 0-1,0 3-2,0 4 1,8-2-1,-1 8 1,-2 0-574,-2 0 834,-4-8 0,12 16 0,1-9 0</inkml:trace>
  <inkml:trace contextRef="#ctx0" brushRef="#br0" timeOffset="1653">1993 385 8116,'10'22'-282,"-4"-9"220,9-5 1,-8-6 0,9-2-1,2 0 113,2 0 0,3-2 0,0-6 1,0-7 45,0-5 0,-1-3 0,4-3 0,2-2-45,2-2 1,1-3 0,-8 5 0,0-3-93,0 3 1,-11 3-1,-1 2 1,-4 0 27,1 0 1,-3 2 0,-13 6-1,-7 5 22,-5 0 1,-6 7 0,-2-2 0,-5 10 104,-2 11 0,4 4 1,-5 3-1,3 0 51,5 0 1,3 0-1,4-1 1,6 1-136,8 0 1,4 0 0,3 0 0,0 3-4,0 4 1,5-4 0,8 2 0,15-8-272,13-5 0,-1-2 1,16 5-1,0-6 243,5-1 0,6 6 0,1-4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42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365 70 8136,'-23'-11'-276,"0"-4"0,0 2 0,0 1 0,0 1 155,0 6 0,8 3 0,0 4 0,0 9 453,2 11 1,-8 4 0,6 12 0,-5 5-103,-3 8 0,0 8 0,3 10 0,2-1-7,3 1 0,10 7 0,-3 3 1,8 3-217,8 4 0,14 1 1,17-1-1,6-4-241,9-3 0,7 0 0,-25-43 0,2-1 0,2 0 0,1-1-88,3-3 1,1-4-1,0-5 1,2-3 48,9-3 1,2-2 0,2 0 0,0-2 0,9-1 0,0 1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41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56 7992,'-23'-12'-14,"0"-9"-602,0 6 0,13 7 627,10 8 1,10 13 0,13 15-1,0 5 68,0 3 0,0-6 0,0 8 0,0 3-62,0 2 1,-1 3 0,1 0 0,0 0-63,0 0 0,0-1 1,0-1-1,-3-4-116,-4-1 0,1-11 0,-9 2 0,-3-4-138,-2-3 299,-3-11 0,0 9 0,0-9 0</inkml:trace>
  <inkml:trace contextRef="#ctx0" brushRef="#br0" timeOffset="633">56 469 7992,'0'-23'-558,"18"2"1,7 6 0,6 5 637,2 0 0,8 5 1,-3-8-1,5 0-34,3 0 0,-3 6 0,-5-6 0,-5 0 12,1 1 0,-14 4 1,8-5 134,0 3 1,-8 2-70,-4 8 0,-11 3 1,2 5-96,-4 7 1,-1 5 0,3 3 0,3 0-21,-3 0 0,-2 0 0,-1 0 0,3 0 24,3 0 1,0-8 0,-8 0 0,2 0 94,6-2 0,-6 7 137,6-4 0,-5-4 76,-3 4-331,0-11 0,0 2 1,0-14-188,0-8 0,0 2 0,0-2 0,0-3-47,0-3 1,0-2 0,0 1-1,2-1 105,6 0 1,-3 0 0,8 0 0,-1 0 137,1 0 0,-5 8 0,4 0 0,1-1 11,0 4 0,-6-1 81,9 5 0,-1 8 1,5 0-4,-4 13 1,-6 7 0,-10 3 0,2 0 17,6 0 1,-5 2-1,4 3 1,-4 3 20,-3-3 0,2-3 1,3-2-1,6 0-92,1 0 1,1-8 0,5-2-1,-3-3-40,3-5 1,2-2-1,3-3-15,0 0 0,0-3 1,0-4-1,0-8-64,0-6 1,-8-4 0,-2-3 0,-1-3-10,1 3 0,-8-5 0,3 3 1,-6-1-85,-2-2 1,0 7 0,-2-4 0,-3 4-142,-3 4 0,-7-1 0,5 0-561,-3 0 509,8 10 1,-5 13 349,10 15 0,-11 6 0,-1 2 0</inkml:trace>
  <inkml:trace contextRef="#ctx0" brushRef="#br0" timeOffset="918">1316 446 7992,'13'12'82,"-1"-1"1,-7-14-153,3-5 1,10-2 0,-5-8 0,2 3 2,0-3 0,0-2 1,6-6-1,-3-2 130,-3-2 0,0-3 1,6 5-1,-6-3 21,-8 3 0,4 3 0,-4 2 21,-2 0 0,-5 10 1,-7 6-1,-9 4-4,-4 3 0,-3 3 1,0 4-1,0 11-12,0 10 0,1 0 0,-1 8 0,2-1-39,6 1 1,-3-5 0,11 4-1,1-2-54,4-5 0,2 5 1,5 0-1,8 1-240,10-1 1,15-3 0,0-9-1,5-4-428,3-1 672,-10-1 0,17 8 0,-4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43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597 596 8005,'-23'0'15,"0"0"1,0-3 0,0-2 77,0-2 1,8-1-71,-1 8 1,11 3 0,-2 4 0,4 8 13,3 6 1,0 2 0,3 2-1,4 3 48,9 3 0,-4 9 0,4-1 0,1 6-173,4 9 1,2-6 0,2 6-1,3-6-57,3-2 0,-1-3 0,-7-5 0,0-7-76,0-6 0,-8-4 0,0-4-302,3-1 1,-5-14 522,2-2 0,-10-10 0,6-13 0</inkml:trace>
  <inkml:trace contextRef="#ctx0" brushRef="#br0" timeOffset="301">459 504 8005,'-15'-15'34,"2"0"1,3-3-74,5-2 0,5 7 0,10 5 1,13 3-51,13-3 1,7 6 0,5-6 0,3 6 188,3 2 1,7 2 0,-8 3 0,-2 6-71,-3 1 1,-4-4 0,-4 7 0,-7 3-15,-7 2 1,2-4 0,-15-1 51,-1 3 1,-2-6 0,-12 4 23,-6 2 0,-7-6 1,-13 4-1,-5-1-108,-3-2 1,-2 7 0,-8-5 0,0 3-140,1-3 1,6 6 0,1-9-1,0 4-112,3-1 0,-6-2 1,10 4-786,3-1 1052,3-1 0,2 8 0,0 0 0</inkml:trace>
  <inkml:trace contextRef="#ctx0" brushRef="#br0" timeOffset="602">1192 436 8082,'3'-13'89,"4"5"0,-4 8 0,4 8 1,-4 7-61,-3 5 0,3 3 1,2 0-1,2 0 43,-2 0 1,-2 8-1,-3-1 1,0-2-10,0-2 1,0-4 0,0 1 4,0 0 1,0-7 0,2-4 57,6-2 1,-5-4-275,4-14 1,3-5 0,1-10 0,-1 0-87,0 0 0,8-7 1,-3-3-1,5 0 21,3 0 1,0-5-1,0 7 1,0 3-83,0 3 1,8 2 0,-1 0 294,-2 0 0,-2 0 0,-4 0 0</inkml:trace>
  <inkml:trace contextRef="#ctx0" brushRef="#br0" timeOffset="902">1650 687 7852,'-15'-7'-525,"0"-1"1,10-10 577,-3 3 1,8 2-1,8-2 1,7-3 130,5-2 1,6 0 0,2-1 0,2 3-20,-2 1 1,-2-9-1,-3 11 1,0-5-129,-1-3 1,-9 0-56,-5 0 1,-8 10-1,-10 5 1,-11 6-27,-7 2 1,-12 2 0,1 6 0,-1 7 55,1 6 0,-1 2 0,9 2 1,3 3-34,3 3 1,4 7 0,6-8 0,7 1-70,6 2 0,2-8 0,2 6 1,6-6-48,7-2 0,6 8 0,4-3 0,6-5-740,7-5 877,5-3 0,3-2 0,0-3 0</inkml:trace>
  <inkml:trace contextRef="#ctx0" brushRef="#br0" timeOffset="1185">2269 413 8045,'-26'-3'121,"-4"-5"1,4 6 0,-4-6 0,4 6-73,3 2 1,1 0 0,-4 0 0,1 2-89,2 6 0,-5 5 0,12 10 1,-4-1 43,-3 1 1,0 3 0,3 2 0,2 2 85,3-2 1,10 5 0,-3 1 0,6-1-65,2 0 1,10-3 0,5-7 0,8 0-44,7 0 0,-2-10 1,11-6-1,1-4-142,4-3 0,4 0 1,0-3-1,1-4-141,-6-9 0,-2-7 0,2-5 0,-5-5 32,-7-2 0,-6 4 1,-2-7-1,-3-3 267,-4-2 0,-6-10 0,-10-1 0,0 1 0,0 7 0</inkml:trace>
  <inkml:trace contextRef="#ctx0" brushRef="#br0" timeOffset="1349">2315 69 8413,'0'33'292,"0"5"0,0 8-299,0 8 0,0-4 0,0 14 0,0 5 160,0 5 1,0-8-1,0-13 1,0-4-103,0-4 1,7 1 0,3-3-1,3-4-150,5-9 1,0-4 98,-3-3 0,16-1 0,-6 1 0</inkml:trace>
  <inkml:trace contextRef="#ctx0" brushRef="#br0" timeOffset="1550">2658 573 8166,'-23'0'6,"0"0"1,3-3-1,2-2-567,3-2 0,12 2 0,1 12 596,7 9 1,5 4 0,-5 3 0,3 0 97,-3 0 1,0-1 0,3 1-315,7 0 0,-2-2 0,2-6 181,3-7 0,2 4 0,3 1 0</inkml:trace>
  <inkml:trace contextRef="#ctx0" brushRef="#br0" timeOffset="1699">2658 0 8005,'-23'0'-183,"-2"0"-46,-6 0 1,8 5-1,0 8 1,13 13 18,8 7 1,2 12-1,0 9 1,0-3 209,0-3 0,10 8 0,3 3 0,10 9 0</inkml:trace>
  <inkml:trace contextRef="#ctx0" brushRef="#br0" timeOffset="1934">2979 504 8005,'-23'-23'-202,"-8"0"1,1 3 0,2 5 142,2 7 0,4 6 1,-1 2-1,2 2 129,6 6 1,-5-3 0,4 10 0,-1 3 214,1 2 1,-2 11-1,11-1 1,2-2-181,2-2 0,3-3 0,3 0 0,4 0-151,9-1 1,7-1 0,5-3 0,5-6-149,2-1 1,3-4 0,8-7 0,0 0-139,0 0 1,-8 0 331,0 0 0,0-10 0,8-3 0</inkml:trace>
  <inkml:trace contextRef="#ctx0" brushRef="#br0" timeOffset="2150">3071 115 8294,'-11'13'0,"-4"-3"291,-5 0 0,4-5 0,4 10 0,2 6-303,4 7 0,4 7 1,4 11-1,6 0-63,7 0 0,3 7 1,0 1-1,-3-1-132,3 3 1,0-10 0,0 2 0,-6-7-91,-1 0 1,6-8 0,-4-3-859,0-4 1155,7-14 0,-17-1 0,7-11 0</inkml:trace>
  <inkml:trace contextRef="#ctx0" brushRef="#br0" timeOffset="2418">3139 619 8112,'16'-8'-97,"-1"1"45,3 1 0,-6 4 0,1-1 0,0-2-117,0-2 0,-6-1 1,8 8 300,3 0 1,3-8 0,2 1-40,-1 2 1,-6 2-1,-1 3 6,3 0 1,-8 3 0,0 4-26,0 9 1,-7 4 0,5 3 0,-6 0-1,-2 0 0,0-8 0,0 0 0,0 3-163,0 2 1,0 3 0,0 0-121,0 0 1,0-8-1,3 1-487,4 1 0,-2-6 696,11-4 0,-1-14 0,8-6 0,0-10 0</inkml:trace>
  <inkml:trace contextRef="#ctx0" brushRef="#br0" timeOffset="2582">3368 252 8112,'-23'-23'380,"1"0"702,-1 1-1195,10-1 0,5 10 0,16 5-237,7 6 0,3 12 0,0 5 1,-3 6-26,3 1 1,-5 9 0,2 2 374,3 3 0,2 2 0,3 8 0</inkml:trace>
  <inkml:trace contextRef="#ctx0" brushRef="#br0" timeOffset="2968">3643 527 8086,'-23'0'0,"0"0"0,1 0 0,-1 0 0,7 0 0,4 3 0,-1 4 0,0 9 0,8-4 0,-5 4 0,2 1 93,1 4 0,-1 2 0,8 0 1,0-1-49,0 1 0,3-7 1,4-1-1,8 0-44,6-2 1,2 0 0,2-8 0,3 2-39,3-2 1,7-5 0,-5-5 0,0-5-80,0-3 1,0 1 0,-5-6 0,0 3 53,-7-3 0,1-3 1,-9-1-1,0-1-45,-5 0 0,-8 0 0,-8 0 134,-7 0 0,-8 0 1,-8 0-1,-4 0 69,-1 0 0,-7 8 0,7 2 1,-2 3 10,0 5 1,10 3 0,-3 2-290,6 0 0,9 10 0,4 8 0,2 7-95,4 6 1,4 2-1,4-5 1,6 2 276,7-2 0,6-2 0,4-3 0,6-1 0,-6-9 0,8-3 0,-10-10 0</inkml:trace>
  <inkml:trace contextRef="#ctx0" brushRef="#br0" timeOffset="3302">3872 504 8978,'0'16'442,"0"-1"-282,0 3 0,0-6 0,0 4 1,0 1-129,0 4 1,0-6 0,0 0 196,0 3-418,0 2 1,3-7-104,4-5 0,4-16 0,6-7 0,-1-5 16,2-3 1,2-3-1,0-2 1,-2-5 96,-3-2 0,1 7 1,7-3-1,-1 6 103,1 2 0,0 2 0,0 6 269,0 7 1,-10 8-17,-6 8 1,-4 12 0,-3 13-1,0 1-193,0-1 1,0 7-1,0-4 1,0 2-135,0 0 0,0-7 0,0 4 0,0-1-204,0-6 0,8-11 0,2-4 354,3-3 0,2-2 0,8-8 0</inkml:trace>
  <inkml:trace contextRef="#ctx0" brushRef="#br0" timeOffset="3568">4514 275 8241,'-36'-2'440,"6"-6"1,12-2 0,2-8-436,-1 3 0,4 10 0,0-6-47,3 1 1,2 10-68,8 0 0,8 3 1,2 10-1,0-1 1,1 1 1,6 2 0,-1 8-1,4 0 48,3 0 1,-3 0 0,-2 0 0,-5 0 141,-3 0 0,5 0 0,-7-1 0,-3 4 46,-2 4 0,-3-4 0,0 4 1,0-2-57,0 3 0,-13-3 0,-8 8 0,-7-1-224,0 1 1,-7 2 0,-3 8 0,-6 0-402,-1-1 0,-1-6 1,-3-4 552,-4-2 0,-6-2 0,-9-8 0</inkml:trace>
  <inkml:trace contextRef="#ctx0" brushRef="#br0" timeOffset="8918">459 1375 8036,'-10'-38'-163,"-5"-1"1,-6 11-1,-2-2 1,3 4 238,5 3 0,-13 8 0,5 2 0,-3 3-26,1 5 1,-6 3 0,1 2 0,-1 0 26,-2 0 1,8 10 0,-3 5 0,7 5-4,6 3 0,7 3 0,-4 4 0,2 9-11,4 4 0,4 3 0,4 2 1,6 3-87,7 2 1,6 8-1,2-5 1,0 3-103,-1 5 0,1-6 1,3 3-1,2 0-118,2-2 0,1-3 0,-11-13 0,-2-2-76,-3-3 1,-7-18 268,7 3 0,-12-15 1,-3 0-1,-13-6 76,-7-2 1,-3-2 0,0-4 0,0-4-57,0-2 0,0-4 0,3-7 0,5-2-35,7-6 0,-2 6 0,2-6 1,3 6 73,2 2 1,3 0 0,3 3-1,5 2 127,7 3 1,-2 2-1,2-5 1,3 3 19,2-3 0,6 5 0,2-2 0,2 0-40,-2 2 0,-2-5 0,-1 8 0,3-3-40,3-4 1,7 4 0,-8 0 0,-2 0-9,-2 1 0,-6 4 1,-2-5 77,-3 3 1,-10 0-1,0 5-46,-10-3 1,0 3 0,-10 10 0,-3 5 13,-2 3 1,-3 2-1,0 11 1,0 2-32,0 2 1,3 1 0,2-8 0,5 0-32,3 0 1,2 0-1,8-1-98,0 1 0,0-7 0,3-4 29,5-1 0,4-4 0,14-7 0,2-2-107,2-6 0,8-5 0,-7-10 0,0 0-74,2 1 0,-5-1 1,7-3-1,-2-2-49,-5-2 1,-5-1 0,-5 8 43,-3 0 1,-7 3 456,7 5 1,-10 7-163,3 16 0,-8 4 0,-5 14 0,-3 2-40,3 2 0,3 1 0,2-8 0,0 0-123,0 0 1,7 0 0,1-1 0,-1 1-203,4 0 1,1-10 0,11-5 5,0-6 0,-8-7 0,1-8 0,-1-12 267,-2-8 0,5-5 0,-11-8 0,11-10 0,-5-3 0</inkml:trace>
  <inkml:trace contextRef="#ctx0" brushRef="#br0" timeOffset="9116">894 1214 8036,'-15'-2'17,"0"-3"71,-3-3 1,8 3-1,2 15 49,6 13 1,2 3-1,2 12 1,3 2 57,3 4 0,2 4 0,-2 6 0,4 4-216,1 1 1,7 7 0,-7-8 0,2 3-300,1 1 1,-1-19 0,8 3 0,0-6-166,0-4 0,7-5 0,1-16 0,-3-8 485,-3-4 0,-2-3 0,0-20 0,0-6 0</inkml:trace>
  <inkml:trace contextRef="#ctx0" brushRef="#br0" timeOffset="9617">1513 1581 8036,'-3'-23'0,"-4"0"-484,-9 0 0,-4 0 0,-3 3 589,0 5 0,8 4 0,0 11 1,-3 3 170,-3 5 0,-9 2 1,-1 8-1,3-1-5,3 9 1,5-8 0,2 7-1,5-2-283,3-5 1,2 0-1,8 5 1,0 0 17,0-1 0,10-1 0,6-3 0,4-3-57,3 3 0,2 0 0,3-1 0,5-1 7,3 1 1,2 4-1,6 2 1,-6 0 51,-8 0 1,1-1-1,-6 1 1,-4 3 11,-1 4 1,-10-4 0,-2 4 120,-6-4 0,-4-3 1,-6-3-16,-7-5 0,-5-5 0,-3-10-315,0 0 1,2-10 0,6-5-1,7-5-97,6-3 0,2 0 1,0 0-1,2-2 164,6-6 1,5 6 0,10-6 0,0 6 85,0 2 1,-3 0-1,-2 0 1,-3 0 168,3 0 1,2 0-1,3 0 1,-3 0-28,-4 0 0,-4 8 0,-6 0 59,1-3 0,-2 8 0,-12 2-28,-9 6 0,-4 2 0,-3 0 0,0 2 115,0 6 1,0-3-1,0 10 1,3 3-72,5 2 0,-3 3 1,10 0-1,3 0-186,3 0 0,2 0 1,0 0-1,2-3-35,6-5 1,7 6-1,13-6 1,5 3-331,3-3 0,2 3 0,8-10 0,0-3-298,0-3 1,7-2 0,0 0 667,-2 0 0,-12 0 0,-6 0 0</inkml:trace>
  <inkml:trace contextRef="#ctx0" brushRef="#br0" timeOffset="9866">2017 1214 8096,'-10'-23'-184,"-6"1"1,9 1 0,9 6 145,19 7 1,12 6 0,10 2-1,-2 2 227,-3 6 0,-3 12 0,4 13 1,-9 3 105,-4 5 0,4 5 0,1 4 1,-6 6 133,-7 3 1,0 2 0,-8 10 0,0 3-457,0 3 1,-2 7 0,-8-6-1,0 1-187,0 0 1,0 3 0,-3-14 0,-4-9-128,-8-8 1,-6-5 340,-2-1 0,-10 1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3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110 165 8804,'0'-9'292,"0"3"-322,0 0 0,-1 1 0,-1-2 0,-1 1-53,1-2 0,1 3 0,0-1 27,-2-1 0,2 2 0,-3 0-11,0 1 1,-1 1 88,-4 3 1,0 0-1,0 1 1,1 2 110,1 3 1,-1 3 0,2 2-1,-1 2-7,1-2 0,-1 2 1,4-1-1,1 0-87,1 2 0,1-4 0,0 2 1,0-2-41,0-1 1,1-3 0,2-1-1,2 0-52,0 0 0,3-3 1,-2 2-1,2-4-3,2-4 1,-4 2-1,0-4 1,1-1-71,1-1 0,1-1 0,0 0 1,0 0-101,0 0 1,0-1-1,-2 2 1,-1 0 48,1-1 0,-2 5 0,0-5 170,-1 1 284,3 0-58,-6 3 1,3 2 0,-4 6 24,0 3 1,-3-1-1,0 1-117,1 1 1,1 1 0,1 1-99,0 0 0,0 0 0,1 0 0,1-2-62,1-1 1,3-3 0,-2 2 0,0 0-199,1 0 0,1-2 0,-2 2 0,1-1-226,2-2 0,-2 0 0,1 0-486,1 1 943,-3 0 0,8-3 0,-1 0 0</inkml:trace>
  <inkml:trace contextRef="#ctx0" brushRef="#br0" timeOffset="548">366 56 7956,'5'0'713,"-9"-4"1,1 2-609,-6-1 1,5 2-94,-2 1 1,3 0 0,-2 1-1,1 2 73,2 4 0,-2 1 1,0 1-1,0 1 71,0 2 0,-3-1 0,4 4 0,1-1-31,1 0 0,1 0 0,0 2 0,0-1-98,0-2 1,1-1 0,2-3 0,3 0-57,3 0 1,0-3 0,1 0 0,1-2 25,1-2 1,0-1-1,-1-2 1,0-2-133,1-3 0,0-3 0,-3 0 1,0-1-21,0-2 0,0 2 0,-3-3 0,-2-1 59,0-1 0,-3 2 0,2 0 0,-2 1-25,-1-1 0,-4-3 0,-2 2 0,-2 0 95,-2 2 0,1 1 0,0 2 0,-1 0 113,-2 0 0,2 3 1,-3 1-1,0 1 49,1 2 0,-1 1 0,2 1 1,-1 0-67,0 0 0,5 1 0,1 1 0,0 2-208,1 1 0,0 0 0,3 2 1,-1-1-629,1 1 0,2 1 766,3 2 0,2-1 0,4 0 0</inkml:trace>
  <inkml:trace contextRef="#ctx0" brushRef="#br0" timeOffset="1232">659 138 8016,'-5'1'974,"0"1"-923,1 1 1,4 0-85,0-3 0,1-3 0,6 0 0,0 0 14,1-1 1,1 3 0,0-3 0,0 1-398,0 0 0,0 0 1,1 3-17,-1 0 1,0 0-1,0 0 432,0 0 0,0-5 0,0 0 0</inkml:trace>
  <inkml:trace contextRef="#ctx0" brushRef="#br0" timeOffset="1431">686 193 7878,'-9'5'13,"0"-2"0,3 1 710,0-1-628,-1 0 0,3-3 0,4 0 0,5 0 38,4 0 1,-3-3-1,0 0 1,1 1-206,1 1 0,2-2 0,1 0 0,2 1-262,-2 1 0,-1 1 1,-1-1-1,0-1-1024,0-1 1358,4-1 0,-2 4 0,2 0 0</inkml:trace>
  <inkml:trace contextRef="#ctx0" brushRef="#br0" timeOffset="1833">997 83 8341,'-10'4'253,"4"-3"-155,0 2 0,0 1 0,-2 0 0,2 1 1,-2 1 0,3 4 0,0-1 55,2 0 1,-1 0 0,1 0-1,1 0-15,1 0 0,1 0 0,1 1 0,2-1-22,3 0 1,0 0 0,2-1-1,2-2-111,0-3 0,3-2 1,1-1-1,-1 0-104,0 0 1,2-1 0,-2-2 0,1-3-80,-1-2 1,-1-1-1,-3 0 1,0 0 66,0-1 0,-4 1 0,-2-1 0,-1-1 17,-2-1 1,0 0 0,-2 3-1,-2-1 60,-5 1 1,-1 0 0,-4 0 0,0 1 142,0 2 0,-2 1 1,-1 3-1,1-1-19,1 1 0,3 1 0,0 1 0,2 0-553,1 0 1,1 1 461,2 2 0,-2 2 0,3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58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70 138 8356,'-5'-5'-678,"4"0"1067,-2 1 0,1 0 345,-2-3 1,3 2 129,-2 1-696,2 3-88,1-3 0,0 8 0,0 3-133,0 2 1,0 1 0,0-1 0,0 2-33,0 3 1,0-3 0,0 2 0,0-2-93,0-1 1,0-1-1,0 1 1,0 0-241,0 0 1,0 0-192,0 0 0,0-4 1,1 0 607,2-2 0,-2-1 0,4-3 0</inkml:trace>
  <inkml:trace contextRef="#ctx0" brushRef="#br0" timeOffset="465">277 365 8175,'0'-6'210,"0"-1"1,0 4 0,-1-3 299,-3 2 1,3 0 383,-2 0-794,2 3 1,1 1-101,0 7 0,0 2 0,1 1 0,1-1-96,1 1 1,1 0 0,-4 0 0,0 0 41,0 0 1,0 0-1,0-1-111,0 1 1,0 0-414,0 0 1,0 0-1110,0 0 654,0-5 1033,0 0 0,4-5 0,2 0 0</inkml:trace>
  <inkml:trace contextRef="#ctx0" brushRef="#br0" timeOffset="1046">296 119 7972,'-9'0'-1130,"2"0"1634,0 0 0,4 0 10,-3 0 1,3-1-178,0-3 0,1 3-215,-1-2 0,0 2 0,-2 2-50,1 2 0,-1-1 0,3 5-51,-1 1 0,-1-3 0,3 2 0,-1 0-1,-1 2 0,0-2 0,3-1 0,0 2-76,0 1 1,0 1-1,1-2-8,2-1 1,-1-1 0,5-4 21,0 1 0,2 0 0,1-3-33,0 0 1,0-1 0,-2-2 19,-1-4 0,1 2 1,-5-2-40,-1 0 0,-1-2 0,-1-1 38,0 0 1,-1 1 0,-1 2 0,-2 0-12,-2-1 0,3 4 0,-3 0 0,1 0-418,-1 1 1,0 0-163,-4 3 1,3 1 646,1 2 0,-1 3 0,-3 3 0</inkml:trace>
  <inkml:trace contextRef="#ctx0" brushRef="#br0" timeOffset="1597">20 474 8175,'0'-7'230,"0"1"0,0-1 302,0-3 1,0 4 116,0-1-425,0 5 0,-1-2-215,-2 4 1,2 4 0,-4 3-92,1 1 0,3 2 0,-2 0 1,1 0 34,2 0 1,0 0 0,0 0-26,0-1 1,0 1-1,0 0-26,0 0 0,5-5 86,1-1 1,3-3 0,1-1 0,-1-1-17,-3-3 0,3 0 0,-2-5 0,0 1-36,0-3 1,1-1-1,-5 2 1,-1 0-30,-1 0 0,-1 0 0,0 0 1,0 0-30,0 0 0,0 1 0,-1 0-221,-2 2 0,1 3-902,-5 4 1245,5 0 0,2 0 0,5 0 0</inkml:trace>
  <inkml:trace contextRef="#ctx0" brushRef="#br0" timeOffset="2783">425 40 7592,'-10'-1'-138,"0"-3"0,3 3 0,1-3 765,-2 0 0,3 1 413,-2-3 1,2 3 317,-2-4-590,3 5-329,4-3-575,0 5 1,4 0 2,3 0 0,-2 1 1,2 2 48,0 0 0,2 4 0,1-4 60,0-1 1,0 0-1,0 0-19,-1 2 0,0 0 0,-1-2 0,-2 2-16,2-2 1,-2-1 0,-1 0 54,-1 2 1,4-2 18,-1 3 0,-3-2 1,0 0 152,1 1 15,-4 1-39,3-4-36,-4 0 44,0 0-82,0 4 1,0-2-1,0 5-47,0 0 0,0-1 0,0 0 0,0 2-6,0 1 1,0 1 0,0 0 0,0-1-13,0 1 0,0 0 1,0 1-1,-1 1-20,-2 1 1,2 5 0,-2-3-1,1 2 8,2-1 0,0 1 0,0 2 1,0 0 9,0-3 0,0 3 0,0-4 1,0 2 10,0-1 1,0-4-1,0 3 1,0-2 25,0 0 0,0 0 1,0-3 2,0 0 0,0 0 0,0 0 121,0-1-126,0 1 154,0 0 167,0-4-39,0-2-76,0-4-125,0 0-132,0 4 0,-1-3 1,-1 4-108,-1-1 62,0-3 1,3 5 22,0-3 38,0-2 0,0 5 1,-1-4 148,-3 1 135,3 0 29,-3-3 23,4 0 87,0 0-427,-5 0 1,3 0-1,-4 0-39,-2 0 0,2 0 1,0 0-131,-2 0 0,-1 0 1,0 2-1,-1 0-555,0 1 1,0 0-1,0-3-616,0 0 0,4 0-205,-1 0 1546,5 0 0,-7 0 0,4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5:48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44 962 7595,'-23'-10'-260,"10"7"0,6-7 491,14 10 0,-4 3 0,5 4 14,-6 9 1,-2 4-1,0 3 1,0 0-15,0 0 1,0 7 0,0 3 0,0 3-121,0 5 0,3-6 0,2 4 1,2-1-112,-2-3 0,6 6 1,-1-10-1,0-3-132,0-3 1,8-4 0,-5-4 69,-1-1 0,9-11 0,-8 0 8,-1-10 1,6 0 0,-8-11 0,0-4-61,1-8 1,-1 0 0,-5-8 0,5 3-27,3 5 1,-8-5-1,3 3 1,-6 2 47,-2 2 1,8 3 0,-1 0 0,1 0 77,2 1 1,-7 6-1,7 4 25,0 1 1,-5 4 0,10 7 106,3 0 1,-5 10-1,2 5-41,3 6 1,-5 1 0,0 1 0,-1 0 29,1 0 1,-5 0-25,7 0 0,-8-3-39,9-4 0,-9-6-109,9-10 0,-9-3 1,6-4-1,0-11-123,-1-10 0,-4 2 0,7-7 1,1 3-30,-4-1 0,6-7 0,-8 7 1,3 3 101,5 3 0,-8 2 1,0 0 277,0 0 0,-4 11 42,9 4 1,-10 8-1,3 8 0,-6 7 0,-2 5 0,0 3 0,0 0-6,0 0 0,0 7 0,3 1 0,2-3-162,2-3 0,1 6 1,-8 0-1,3-6-286,4-7 1,-2 2-1,11-5-250,1 6 1,4-8 0,2-6-699,0-4 1197,-11-3 0,9 0 0,-9 0 0</inkml:trace>
  <inkml:trace contextRef="#ctx0" brushRef="#br0" timeOffset="450">1281 871 8050,'-23'-8'61,"0"-2"0,0-3 474,0-5 1,8 8-614,0 2 1,7-2 128,-7 3 0,7 9 1,-7 11-1,-3 2 110,-2 0 0,-3 8 1,0 8-1,3-3-55,4-3 0,-4 6 0,7-1 0,-2-2-5,0-2 1,10 7-174,-3 5 1,16-5 0,7-5 0,5-10-75,3-10 0,8-6 0,2-2 0,2 0-90,6 0 1,2-7 0,3-4 0,-2-1-103,-6-6 0,2-3 0,-6-1 0,-1-1 77,0 0 1,-3 0 0,-9 0-1,-6 0 150,-7 0 0,-6 0 0,-4 0 258,-6 0 0,-7 11 191,-16 4 0,-2 5 1,-3 6-48,13 5 0,3 4 0,12 11-259,3 0 0,3 0 1,2 0-1,0 0-82,0 0 1,2 0 0,6 0 0,7 0-145,6-1 1,2-6-1,-1-4 1,4-1-68,4-6 0,-4-3 0,4-2 0,-2 0 261,3 0 0,-6-10 0,19-13 0,-9-12 0</inkml:trace>
  <inkml:trace contextRef="#ctx0" brushRef="#br0" timeOffset="665">1670 802 8050,'-22'10'0,"6"-7"296,1 4 0,10 6 0,-3 2-185,6 6 1,12 1 0,5 1 0,6 0-218,1 0 1,1 0 0,0 0 0,0 0-57,0 0 0,8 5 1,-1-3-1,-2-4-28,-2-1 0,-1-7 0,3-1 1,3-1-99,-3-6 1,-3-5 0,-5-8 0,-2-7 287,-3-6 0,-2-12 0,2-5 0,-7-5 0,-5-3 0,-3 0 0,0 0 0</inkml:trace>
  <inkml:trace contextRef="#ctx0" brushRef="#br0" timeOffset="831">2083 596 8050,'0'15'-212,"0"0"0,0 3 451,0 2 1,-8 3 0,-2 3 0,0 7-28,0 13 0,-8 2 0,2 13 0,-4 3-88,-3 2 1,-2 10 0,-3 3-1,-3 3-92,3 4 1,3-7 0,4-5 0,6-8-346,8-5 0,4-12 0,6-6 0,7-15-61,13-10 0,2-16 0,13-2 0,3-13 374,2-7 0,3-23 0,0-6 0</inkml:trace>
  <inkml:trace contextRef="#ctx0" brushRef="#br0" timeOffset="1463">2976 687 8050,'0'-23'-134,"0"0"1,-7 1-1,-1-1-87,3 0 0,0 2 407,-3 6 1,3 8-1,-10 14 1,-3 8 101,-2 6 0,-3 4 1,-3 3-1,-2 5-106,-2 3 0,-1-6 1,8 6-1,3 0-89,5-1 0,-3-7 0,10 5-63,3 1 0,5-9 0,8 3 0,7-8-118,5-4 0,11-11 1,2 0-1,3-8-85,4-4 0,1-11 1,0 0-1,-3-7-42,3-6 0,-1-2 0,1 5 1,-5-5-92,-3-3 0,-3 6 0,-9-6 1,-6 3 145,-7 5 0,2 2 1,-3 4-1,-4 1 174,-8 6 0,-8-3 0,-10 11 159,0 1 1,8 6 0,2 8 0,1 7 39,-1 6 0,8 2 1,-3-1-1,6 1-43,2 0 1,0 0 0,0 0-58,0 0 1,2-8-1,6-2-172,7-3 1,5-2-1,3-8 1,0 0-47,0 0 1,0-10 0,0-6 0,0-4-132,0-3 0,0-7 0,0-4 0,-3-1 90,-5-6 0,3 6 0,-10-4 0,-3-1 72,-3-4 0,-2 1 1,0 2-1,0 6 111,0 2 0,-2 2 277,-6 8 1,6 5-155,-6 11 1,5 9 0,3 24 0,0 2 131,0 2 0,0 11 0,3-3 0,2 3-189,3-3 0,-1 13 1,-4-8-1,2 0-62,3-2 0,-1-3 0,-7 8 0,3 0-226,4 0 1,-4-8 0,7-2 0,-2-3-323,-1-5 1,11-3 0,-3-4-95,6-6 0,-6-5 601,0-10 0,11-20 0,9-6 0</inkml:trace>
  <inkml:trace contextRef="#ctx0" brushRef="#br0" timeOffset="1763">3961 390 8050,'-25'-3'307,"-3"-2"1,-3-3-89,3 3 1,10 3-1,3 2 1,-3 0-159,-2 0 0,5 2 0,2 6 1,0 5-88,0-1 0,8 9 1,-2-6-45,4 5 0,3-4 1,3-1-1,4 0-50,9-2 0,-1 5 0,5-8 0,6 0 126,-1 0 0,1 5 0,-3-4 0,-1-1 65,1 0 1,0 8 0,0-6-1,0 4 25,0-1 0,0-7 0,-3 7-59,-4 3 1,1 2-1,-9 3 1,-3 0 15,-2 0 0,-14-8 1,-4 0-1,-8 3-72,-7 3 0,2-6 1,-8-2-1,3-3-441,5-5 1,3 5 0,2-5-486,0-7 1,10-4 944,5-16 0,16-6 0,5-18 0</inkml:trace>
  <inkml:trace contextRef="#ctx0" brushRef="#br0" timeOffset="2080">4282 435 8050,'-10'-20'248,"-6"5"0,-4 7 1,5 6 0,0 2 0,-3 2-83,-3 6 1,1 4 0,2 14 0,3 2 48,-3 2 1,0 11-1,0-5 1,6 2-139,2 0 1,2-7-1,8 4 1,0 1-124,0 0 0,10-16 0,8 3 0,7-5-25,6-6 0,10-1 0,-3-11 0,5-3 35,3-5 1,0-7-1,0-13 1,-3-5-59,-5-3 0,3 6 0,-11-8 0,-4-3-43,-8-2 1,-1-3 0,-9 0 0,-5 0 67,-9 0 1,-16 3-1,-19 2 1,-8 6-4,-4 2 0,-11 2 1,6 11-1,-1 5-143,6 7 0,-1-2 0,6 5 1,7 7-177,6 11 0,7 7 0,12 6 0,9 2 391,4 2 0,-7 11 0,-3-5 0</inkml:trace>
  <inkml:trace contextRef="#ctx0" brushRef="#br0" timeOffset="2915">5038 115 8017,'0'-23'-290,"0"0"1,2 0 0,6 3-1,7 4 485,6 9 0,9 4 0,1 3 0,-1 0 109,3 0 1,-5 10 0,8 6 0,-3 6-51,-5 9 0,-2-3 0,-6 10 0,-5 5-163,-7 8 1,2-2 0,-2 7 0,-3-3-108,-3 1 0,-2-1 0,0-7 1,-2-3-28,-6-5 0,6-12 0,-9-14-66,1-1 1,8-6 0,-6-13 10,5-7 1,6-16 0,5-7 0,7-5-83,5-3 1,-2 0-1,0 0 1,2 1 23,-2-1 1,0 8-1,5 2 1,0 3 136,0 5 1,0 5 0,-1 8-1,1 7 16,0 6 0,-7 2 0,-1 2 0,3 6 23,2 7 0,-7 5 0,-3 6 0,-2 2 55,-1 2 1,1 9-1,-8-6 1,0 0 18,0 0 1,-3 8 0,-2-6 0,-5 1-2,-3-6 0,-2-4 1,-8-3-1,0 0 21,0-1 1,0-6 0,0-4 0,1-1-130,-1-6 1,0-3 0,0-2-1,0 0-60,0 0 1,0-10 0,3-5 0,2-6 38,3-1 1,10-1 0,-3 0-1,5 0-243,3 0 0,3 3 1,5 2-1,7 3 202,5-3 1,6-3 0,2 1 0,5 2 118,2 3 0,-4 2 0,5-5 0,-1 3 53,1-3 0,2-2 1,5 0-1,-2 2 55,-3 2 0,-2 1 0,2-5 1,-7 2-2,-6 3 1,-5-1-78,-4-6 0,-6 6 1,-13 4-1,-4 1-46,-9 6 1,-4 3 0,-5 4 0,-3 6 67,-3 7 1,-7 6 0,7 1 0,3 1 52,3 0 1,2 8 0,3-1 0,4-2-131,9-2 0,4 4 0,6 1 0,4-6-225,9-7 1,6 3 0,9-9 0,7 1-295,5-5 1,6-6-1,2-2 1,2 0-1061,-2 0 1562,-3 0 0,-2-10 0,0-3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28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596 295 8172,'-23'-10'225,"8"5"1,0-10-93,-3-3 1,5 8-1,0 0-116,3-1 0,0 6-86,2-10 1,3 10-1,-10-3-7,-3 6 1,5 2 0,-2 0 0,-3 0 53,-2 0 0,-3 10 1,-2 5-1,-3 8 36,-3 8 0,-7-3 0,5 7 1,0 1 16,0 0 1,2 2-1,8 8 1,0-1-41,0 1 1,11-10 0,4-3-10,6 0 0,12-8 1,8 3-1,9-7-5,12-6 1,4-10 0,3 3 0,0-6 11,-1-2 1,1 3 0,0 2-1,0 3 47,0-3 1,-1 5 0,1-2 0,-2-1 0,-6 3 1,2 1 0,-9 6 0,-3-1 5,-3 1 0,-9 4 0,-4 2 1,-1 0 34,-6 0 1,-3-1-1,-4 1 1,-6-2 10,-7-6 1,-6 5 0,-4-7-1,-6 2-56,-7 1 0,3-4 0,-4 4 0,-1-9-48,-4-4 1,-1-3 0,1 0-1,4 0-136,1 0 1,4-8-1,-3-2 1,7 0-639,6 0 1,4-8 512,6 2 1,7 6 0,16 3 0,7 4 275,6 3 0,12 0 0,2 0 0</inkml:trace>
  <inkml:trace contextRef="#ctx0" brushRef="#br0" timeOffset="266">1077 799 8177,'-35'-38'0,"1"2"74,1 3 1,8 3-1,-6 9 202,6 6 1,2 5-166,0 10 1,8 0 0,2 3-108,3 4 1,-5 6-1,4 12 1,-1 3 77,-6 3 0,5 10 0,0-3 0,3 5-140,5 3 1,3-3 0,2-2 0,0-3-48,0 3 0,0-6 0,2 1 0,6 0-73,7-1 1,8-7-1,8 0 1,4-7-478,1-6 1,7-7 654,-5 7 0,6-10 0,1 5 0</inkml:trace>
  <inkml:trace contextRef="#ctx0" brushRef="#br0" timeOffset="716">1421 753 8036,'-43'-35'-258,"4"4"1,-1 16 0,9 7 257,3 6 1,5 12 0,5 5 216,3 6 0,10 9 1,-3 1-1,6-3-175,2-3 1,0-2 0,0 0 55,0 0 0,0 0 0,2 0 0,3 0-48,3 0 0,10-3 0,-5-2 0,2-6-87,0-1 1,0 4-1,8-7-28,0-3 0,0-3 0,0-2 0,0 0-81,0 0 0,-3-2 0,-2-3 0,-3-6-153,3-1 0,0-4 0,-3-7 0,-5 1 157,1-1 1,-9 0 0,6 0 263,-6 0 1,-4 0-1,-6 3 31,-7 4 1,2 6-1,-2 10 132,-3 0 0,8 10 1,2 6-133,6 4 1,2 3 0,0 0-165,0 0 1,0 0 0,2 0 0,6-1-60,7 1 0,-2-2 1,2-3-1,3-3-143,2 3 1,-4-8-1,-1 0 1,3-2 212,2-1 0,13-9 0,3-11 0</inkml:trace>
  <inkml:trace contextRef="#ctx0" brushRef="#br0" timeOffset="1133">1810 708 8036,'-10'-16'160,"-5"1"0,2 10 42,-2-3 0,10 8 0,-3 8 1,5 7-170,3 6 1,8 9-1,2 1 1,0-1-34,1 3 0,4 0 0,-7 8 0,-1-3-2,3 3 1,-7-5 0,5-1 0,-3 1 26,2 0 0,-4-8-62,4 2 0,-1-15 0,-1-10-47,2-10 1,3-15 0,-2-13 0,5-3-120,0-4 0,7-11 0,-5-3 0,6 3 63,1 3 1,1 2 0,0 0 0,0 1 70,0-1 1,-3 10 0,-2 6 0,-2 4 171,1 3 1,4 3 21,2 5 1,-3 7-1,-2 16 3,-3 7 1,-10 8 0,3 5-1,-3 2-30,3-2 0,-6 5 1,6 0-1,-6 3 0,-2 5 0,0 5 0,0 5 0,-2 2-167,-6-2 1,6 5 0,-6-5-1,5-5-346,3-6 1,0-12 0,3 0 65,5-10 1,4-10 0,14-16 348,4-7 0,-4-16 0,7-4 0</inkml:trace>
  <inkml:trace contextRef="#ctx0" brushRef="#br0" timeOffset="1731">2566 570 8038,'0'-23'-24,"-2"8"36,-6 0 0,5 12 0,-4 3 1,4 13 90,3 7 1,0 6-1,0 2 1,3 5-40,4 2 1,-4-4-1,5 5 1,-6-1-16,-2 1 0,0-6 1,0 6-1,0-3-12,0-5 0,0-2 0,0-3 6,0-1-62,0 1 0,8-20 0,-1-11 0,1-10-106,2-4 0,0-9 0,8-2 0,-2 0-3,1 0 0,4-8 0,2 5 0,0 1 81,-1 4 1,1 6 0,0 2-1,-2 0 29,-6 0 1,5 3-1,-4 4 68,4 9 1,-5 7 0,-2 7 58,-3 9 0,-2 14 0,-8 6 1,0 5 27,0 4 0,0-4 1,0 13-1,0-6-31,0-2 0,0 0 0,2-3 1,6-5-75,7-7 1,5-6 0,3-5 0,0-4-35,0-9 1,8-4 0,2-6-1,0-4-59,0-9 0,5-14 0,-7-8 0,-1-6-98,3-1 1,-7-9 0,4-2 0,-4 0-8,-3 0 0,-3-8 0,-2 6 1,-5-1-18,-3 6 1,-3 5 0,-9 4 244,-6 6 0,3 8 0,-10 14 146,-3 9 0,-2 14 1,-1 9-45,6 4 1,-3 3-1,11 0 1,-1 2-54,-2 6 0,7-3 0,-7 10 1,2 0-48,1-2 0,-1 7 0,8-5 0,0 5-166,0 3 0,0-8 0,3 1 0,2-1-208,2-3 0,11 6 1,0-10-1,8-6-81,4-7 1,3-8 0,-5-10 390,3 0 0,9-10 0,-4-3 0</inkml:trace>
  <inkml:trace contextRef="#ctx0" brushRef="#br0" timeOffset="2016">3712 593 8137,'-23'-10'976,"2"10"-911,6 0 0,5 10 0,10 13 0,0 2-5,0 6 1,0-3-1,2 10 1,3 3-36,3 2 1,0 0 0,-6-2-1,3-5-20,3-3 0,2-3 0,-5-7 119,3 0 1,0-13-81,-8-10 1,7-12-1,1-19 1,-1-7-153,4-5 1,-6-11 0,10 1 0,0-1-171,-2-2 1,7 8-1,-4-8 1,4 3-11,3-1 1,0 8 0,0 11 0,0 2-246,0 5 0,-1 10 533,1 2 0,10 11 0,3-5 0</inkml:trace>
  <inkml:trace contextRef="#ctx0" brushRef="#br0" timeOffset="2614">4857 272 8118,'-10'-20'0,"-6"2"267,-4 3 1,5 7-83,0-7 1,9 12 0,1 3-216,10 13 1,1 15 0,6 5 0,1 3 71,0 5 0,-8 2 0,2 5 0,-4 3-69,-3 3 0,0 7 0,0-5 1,0 0 9,0 0 1,-8-3 0,-2-10 0,0-2 51,0-3 0,-8-12 0,5-1 0,-2-9 81,0-6 0,10-5-189,-3-13 1,5-7-1,3-16 1,0-7-60,0-5 1,11-3 0,4-2 0,5-3-96,3-3 1,0-9 0,0 4 0,0-2 72,0 0 1,2 2 0,3-4 0,3 2 167,-3-3 0,-3 11 0,-4 4 0,-4 14 278,-1 9 0,-9 1-154,9 17 1,-11 3 0,2 13-3,-4 7 0,-3 5 0,0 3 0,2 0-1,6 0 0,-3 8 1,8 2-1,0 2-31,-1 6 0,-4-5 0,5 2 1,-1 3-16,1 2 1,-5 5 0,7 3 0,0 3-114,-2-4 0,0-1 0,-8-3 0,3-3-296,-3-5 0,0 3 0,0-11-1225,2-2 209,1-2 1336,-18-13 0,-3-24 0,-10-14 0</inkml:trace>
  <inkml:trace contextRef="#ctx0" brushRef="#br0" timeOffset="2799">4971 616 8114,'-22'0'0,"-1"0"552,0 0 0,0-8-273,0 1 0,13-1 1,10 8-279,12 0 0,19 0 0,7 0 0,5 0-138,3 0 0,8 0 0,-1 0 0,-2 0-85,-3 0 0,-2 0 0,0 0 0,-3 0-870,-4 0 1092,4 0 0,-18 0 0,8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34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573 160 8184,'-23'-33'-365,"0"8"0,0-6 0,-2 6 227,-6 2 1,6 10 0,-6 6 494,6 4 0,2 3 1,0 0-1,0 0-242,0 0 0,0 0 1,1 0-85,-1 0 1,0 3-34,0 4 0,8 3 0,2 8 0,3-2-16,5 1 0,2 4 0,3 4 2,0 6 1,0-6-1,0 6 1,0-6 26,0-2 1,0 3 0,0 2 0,0 2-4,0-2 0,8 0 0,2 0 0,3 3-9,4-3 0,4 0 0,2-3 0,0 3-30,-1 0 0,1-15 1,-2 10-1,-3-3 36,-3 0 1,0 3-1,5 0 37,-4 0 1,-6-8 0,-10 1 94,0 2 0,-3-6 1,-4 1-1,-9 0-62,-4-1 1,-3-6 0,-2 4-1,-3-3-33,-3 1 1,-7 0 0,7-8-1,1 0-226,-3 0 1,7 0 183,-4 0 0,4-21 0,4-4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35.1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227 204 8209,'-15'-35'0,"-3"4"-471,0 6 252,0 2 0,5 23 0,6 13 0,7 12 534,7 3 1,-2 8 0,8 2-1,0 3-211,0-3 1,-6 10 0,6-7 0,-3 0-148,-5 2 1,5 0 0,1 3 0,-1 0-155,0 0 1,0-3 0,-5-5-1,3-5-173,-3 0 0,-3-7 0,-2 4 370,0-4 0,0-3 0,-10-1 0,-2 1 0</inkml:trace>
  <inkml:trace contextRef="#ctx0" brushRef="#br0" timeOffset="199">21 571 8209,'-3'-31'0,"-2"1"-125,-3 2 1,3 13 245,13 7 0,7 5 1,13 3-1,5 0-210,3 0 1,5 0 0,10 0 0,2 0-64,-2 0 1,-3 0 0,1 0 0,-1 0-76,-2 0 0,5 0 1,-16 0-1,1 3-165,-6 5 1,-12-6 391,-2 6 0,-11 4 0,5 1 0</inkml:trace>
  <inkml:trace contextRef="#ctx0" brushRef="#br0" timeOffset="517">639 663 7585,'8'-16'29,"-1"1"0,11 7 0,-5-7 1,2-3-60,0-2 1,1 5-1,7-1 1,0-1-14,-1-4 1,-6-2 0,-4 0-1,-1 0-54,-6 1 1,-5 1 93,-8 6 1,-5-3 0,-10 10 0,-2 6 153,-6 7 1,6 0 0,-8 10-1,5 6 49,5 7 1,-5-3 0,15 8 0,1-2-106,4-1 0,5 11 0,3-3 0,0 3-57,0-3 1,18 3 0,8-8 0,4 0-134,3 0 1,16-2 0,-4-11 0,4-2-241,-1-3 0,-2-10 0,2 3 0,1-6 335,-3-2 0,4-10 0,-14-2 0</inkml:trace>
  <inkml:trace contextRef="#ctx0" brushRef="#br0" timeOffset="1001">1235 342 8184,'0'-23'58,"0"13"0,0 10 1,2 12-45,6 9 0,-3 9 0,10 1 1,1-1-12,-4 4 0,6-9 0,-10 8 0,-1-2 36,4-1 0,-9 8 1,6-7-1,-6-3 8,-2-3 0,0-2 1,0 0-9,0 0 1,-2-8-64,-6 1 0,-5-11-49,-10 2 0,11-14 0,4-9-14,6-4 1,2-3 0,0 0 0,0 0-20,0 0 0,7 1 1,3-1-1,3 0 59,5 0 0,0 0 1,2 0-1,-2 0 69,0 0 1,15 0 0,-10 0 0,2 3-5,1 5 1,4-6 0,1 9 0,-1-4-3,3 1 1,-7 10 0,4-3 0,-4 6-9,-3 2 0,0 0 1,-1 0-13,1 0 0,-7 0 1,-4 2-7,-1 6 1,-4 5 6,-7 10 1,0-8 0,-2-2-1,-6-1-133,-7 1 0,2-5 0,-2 4 136,-3-1 0,-2 6 0,-3-4 0</inkml:trace>
  <inkml:trace contextRef="#ctx0" brushRef="#br0" timeOffset="1632">2014 388 7683,'0'-16'-519,"0"1"790,0 10 1,0-3 0,0 16-202,0 7 0,0 6 1,0 2-54,0-1 0,7-6 0,1-1 3,-3 3 0,-3 2 1,-2 3-1,0 0 32,0 0 1,0 0-1,-2 0 1,-3 2-19,-3 6 1,-2-6 0,5 6 0,-3-6-68,3-2 1,3 0 0,-1 0 0,-2 0-82,-3 0 0,1-8-202,7 0 27,0-10 1,7 3 17,1-16 0,7 3 0,-5-10 0,1-3 271,-1-2 0,-3-3 0,-7 0 0,11 0 0,1 0 0</inkml:trace>
  <inkml:trace contextRef="#ctx0" brushRef="#br0" timeOffset="2001">1968 571 6864,'-13'10'-271,"3"-7"441,0 7 302,7-10 113,-7 0-456,10 0 1,0-10-1,2-6-81,6-4 1,-3 5 0,10-1 0,1-1-86,-4-4 0,9-2 0,-6 0 0,5 3 2,3 5 1,0-6-1,0 6 1,0-3 36,0 3 0,8-3 1,-1 11-1,-2 2-4,-2 2 1,-4 3 0,1 0 0,0 0-61,0 0 1,-2 3 0,-4 2 0,-4 5-136,-3 3 1,6-6-1,-6 6 1,0 0-185,0-1 1,-2-4 380,-8 7 0,10-10 0,3 6 0</inkml:trace>
  <inkml:trace contextRef="#ctx0" brushRef="#br0" timeOffset="2284">2540 411 8088,'-10'-23'-318,"5"0"1,-8 0 53,3 0 0,3 8 630,7-1 1,0 14-327,0 2 1,0 10-1,0 13 1,0 0-17,0 0 1,0 0 0,0 2-1,0 3 77,0 3 1,0 2-1,0-5 1,0 2-3,0-2 0,0 8 1,0 0-1,0-1-80,0-4 1,2 2 0,3-3 0,5 1-239,3 2 1,-5-10-1,5 2-839,-3-7 1058,8-13 0,-6-5 0,11-12 0</inkml:trace>
  <inkml:trace contextRef="#ctx0" brushRef="#br0" timeOffset="2465">2495 44 8018,'-23'-10'105,"7"5"1,1-8 103,-3 3 0,8 5 1,3 12-557,4 9 1,11 12-1,2 5 1,3 2 346,4 6 0,14 13 0,5 4 0</inkml:trace>
  <inkml:trace contextRef="#ctx0" brushRef="#br0" timeOffset="2918">2907 273 8018,'-8'-23'0,"1"0"0,-1 0 26,-2 0 0,7 8 1,-7 2-230,0 3 84,7 3 0,-7 9 0,10 6 161,0 7 0,0 5 0,0 3 0,-2 3 21,-6 4 1,6-2 0,-9 8 0,4 0 12,-1-1 0,-7 1 0,7 5 0,1-3-6,-4 3 0,9-6 1,-6 1-1,6-1-82,2 1 0,2-8 1,6 3-1,7-6 15,5-2 0,3-10 0,3-6 0,2-4-111,2-3 0,3 0 1,-2-3-1,5-4-38,-1-9 0,1-6 0,-8-6 1,2-6 71,-2-1 1,-5-1 0,-5-5 0,-5 6 46,-3 2 0,-2-5 0,-8 4 0,-3 1 13,-5 0 0,-4 3 0,-11 7 1,-3 0 117,-4 0 1,-3 8 0,-8 2 0,5 3 31,3 5 0,0 0 1,5 0-202,-2-3 1,2 10 0,10 14-1,5 4-404,3 3 0,2 0 469,8 0 0,0 0 0,0 0 0</inkml:trace>
  <inkml:trace contextRef="#ctx0" brushRef="#br0" timeOffset="3451">3617 296 8065,'-10'-23'-261,"5"0"0,-8 0-137,3 0 1,-5 8 919,7 0 1,-2 10-517,2-3 0,-2 8 0,-8 5 0,3 5 2,-3 3 1,-2-5-1,-3 7 1,0 3 93,0 2 0,3-5 1,2 1-121,3 2 1,2 2 0,-2 3 20,7 0 1,5 0 0,6 0-5,5-1 1,4-6 0,11-1-1,3 0-86,4-2 0,3 5 0,8-8 0,-3 0 66,3 0 1,-5 6 0,-1-9-1,1 1 94,-1 2 0,-7-5 0,3 8 0,-6 0 48,-2-1 1,-10-4 0,-5 7-10,-6 3 1,-4 0 0,-6 0 0,-7-6-17,-6-1 0,-12 4 1,-2-5-1,-3 0-149,-1 0 1,9-2 0,-6-8 0,1 0-226,-1 0 0,5 0 0,-4-2 0,2-4-445,5-1 723,2-11 0,3 5 0,0-10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39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0 250 7427,'23'0'-693,"-10"-3"1,-3-2 687,0-3 1,0-2 0,8 5 83,-3-2 0,-9-4 0,4 6 47,0-2 1,-8-4-1,9 6 121,-1-2 0,-8-3 202,6 2-238,-5 5 0,-3-4-143,0 14 1,-11 6 0,-1 10 0,-4 0-20,1 0 0,7 0 0,-4 0 0,2 0-30,4-1 1,4 1-1,2 0 1,0 0-55,0 0 1,0-8-1,0 1 7,0 1 1,2-6 0,6-4-36,7-4 1,6-3 0,-1-3 0,-2-2-30,-3-2 0,0-11 0,8 2 0,-2-6 41,-6-9 0,5 6 0,-7-6 0,0 6 12,-6 2 0,-4-8 0,-3 1 0,0 2 25,0 2 1,0 3 0,0 0 0,-3 0 21,-4 0 0,-3 8 0,-8 0-174,3-3 1,7 8-109,-7 2 1,12 8 273,3 8 0,10 5 0,13 10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41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273 92 8093,'-8'-15'0,"1"-1"-1563,2-1 1763,2-4 0,3 11 0,0 10 0,0 13 4,0 7 0,3 13 0,4 5 0,6 6-169,0 2 1,7-1 0,-5 1 0,3-3-48,-3-4 0,6 4 0,-8-5 0,2 3-89,0-3 0,-7-2 1,4-8-1,-1 2-558,-6-2 0,-3-2-9,-2-3 668,-10-1 0,-3-9 0,-10-3 0</inkml:trace>
  <inkml:trace contextRef="#ctx0" brushRef="#br0" timeOffset="284">21 161 8068,'0'-36'-233,"-3"3"0,-2 10 107,-2 0 1,2 3 0,12 5 0,11 7 333,10 5 0,8 6 1,12 2-1,3 3-125,2-3 0,3 0 1,-5 0-1,3 3-70,-3-3 1,7-3 0,1-2 0,-1 0-4,-4 0 1,-6 0-1,-2 0 1,-3 0-66,-5 0 0,3 0 0,-10 0-114,-3 0 1,-3-2-456,-2-6 185,-10 5 1,-3-9 438,-10 4 0,-10 6 0,-3-9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40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56 8163,'15'-10'-678,"0"-5"1,-10 2 835,3-2 1,-6 12-1,-2 3 3,0 13 1,0 7 0,0 3-1,0 3-50,0 4 1,0 6 0,0 10 0,3 2-82,5 6 0,-6-6 0,6 8 0,-3 0-46,2 5 1,-4-2 0,5-1 0,-6-2-224,-2-5 0,0-3 0,0-2 1,0-3-942,0-4 1180,0-6 0,-10-10 0,-3 0 0</inkml:trace>
  <inkml:trace contextRef="#ctx0" brushRef="#br0" timeOffset="167">0 560 8016,'0'-23'-543,"0"0"0,3 1 715,4-1 0,6 10 0,12 3 1,6 2-128,7 0 1,5 1 0,6 4 0,4-2-294,8-2 0,6-1 0,1 8 1,1 0-601,0 0 848,-1 0 0,11-10 0,3-3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53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115 229 7840,'0'-23'-389,"0"0"0,3 0 336,4 1 0,-4 6 0,5 1 228,-6-3 0,-2 5 289,0-2-70,0 0-83,0-8-319,0 10-78,0 3 0,-8 28 109,1 5 0,-1 5 0,6-5 1,-3 2 27,-3 6 0,-7-6 0,7 8 1,0-2 14,-2-1 0,8 9 0,-9-6 0,4 0 2,-1 0 1,-2 8 0,5-3 0,-3 5-31,3 3 1,3 0 0,2-3-1,0-2-23,0-3 0,0-3 0,0 6 0,0-5-3,0-3 0,7-3 1,3-7-1,1 0-36,-1 0 1,8-3-1,-6-2 1,4-5-11,-1-3 0,0 0 1,8-5-203,0 3 1,-3 2-1,-2-5-22,-3 3 1,-2 2 0,5-5-1,-5 5-394,-3 3 652,8-8 0,-6 16 0,11-9 0</inkml:trace>
  <inkml:trace contextRef="#ctx0" brushRef="#br0" timeOffset="2248">1146 321 8028,'-3'-23'0,"-2"0"-418,-2 0 1,-9 8 0,6 2 0,0 0 834,0 1 1,-8 7-246,3-3 1,-6-2-140,-1 2 1,6 0 0,4 6 0,-1-3 89,0-3 1,-2 1-108,-8 7 0,0 2 0,0 6 1,0 4-14,0 1 0,8 15 1,0-5-1,-3 3-19,-2-1 1,-3 6-1,2-1 1,4 1 65,1 2 1,9-5 0,-6 7 0,3 1-26,5 0 0,2-8 0,3 2 0,3-4-17,4-3 0,6-1 0,10 1 1,2-2-6,6-6 0,2 3 0,8-11 1,-3 1-13,3 2 1,-6-7-1,1 4 1,-1-4 0,1-3 0,-8 8 0,3-1 1,-6-2 1,-2-2 0,-8 4 65,1 1 1,-11 10-1,2-3 40,-4 6 0,-13-6 0,-3 0 0,-2 0-44,-1-2 1,1 5-1,-10-8 1,-3 0-35,-3 0 0,1 1 0,7-6 0,0 2-127,0-2 1,-8-2-1,1-3-119,2 0 1,2 0 0,3 0 0,3-3-351,5-4 0,5 2 575,10-11 0,0 11 0,0-5 0</inkml:trace>
  <inkml:trace contextRef="#ctx0" brushRef="#br0" timeOffset="2566">1490 527 8316,'-23'-20'161,"0"4"1,8-1-66,-1 9 0,11 10-269,-2 14 0,14 4 0,8 0 76,6-4 1,2-4 0,0-6 12,0 1 1,-1 3 0,1-5 0,0 3-56,0-3 0,-8-2 0,1-3 0,2 0-346,2 0 1,-5 2 484,0 6 0,1-6 0,7 9 0</inkml:trace>
  <inkml:trace contextRef="#ctx0" brushRef="#br0" timeOffset="2747">1535 802 8229,'-22'-3'7,"-1"-2"217,0-2 1,10-4-271,5 4 1,8 2 0,8-8-45,7 3 1,8 0-1,5 4 1,3-1-37,-3 2 0,-3 2 0,1 3 0,2 0-212,2 0 1,1-2 337,-8-6 0,10 6 0,2-9 0</inkml:trace>
  <inkml:trace contextRef="#ctx0" brushRef="#br0" timeOffset="3380">2314 298 8175,'-2'-23'-46,"-6"0"0,6 8 0,-9 2 130,1 3 0,8 0-166,-6 2 0,5 8 1,3 0-1,3 13 122,5 7 1,-3 3-1,7 0 1,-1 0 5,-6 0 1,5 7 0,-2 3-1,-1 1-13,3-1 0,-7 5 1,5-8-1,-6 1-21,-2 2 0,0-5 0,0 10 1,0 0-32,0-2 1,0-3-1,0-8 1,0 3-382,0 3 0,0 0-491,0-9 891,0-9 0,10-3 0,3-10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01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21 550 8008,'-3'-23'-240,"-5"0"1,6 0 254,-6 1 0,8 9 1,8 5-38,7 6 1,6 2 0,1 0 0,1 0-73,0 0 0,8 0 0,-1 0 0,-2 0-175,-2 0 0,-3 0 0,0 2 76,0 6 1,-8-3 192,0 10 0,-10 0 0,5 8 0</inkml:trace>
  <inkml:trace contextRef="#ctx0" brushRef="#br0" timeOffset="199">89 825 8104,'-20'-2'-138,"5"-6"140,-6 5 0,24-17 56,5 5 1,4 2 0,21 0 0,0 1-94,6-1 0,-4-2 1,3-6-1,3 3-155,2 3 0,3 7 0,-2-4 1,-4 2-284,-2 4 1,-10-4 472,3 3 0,-6-1 0,-2 8 0</inkml:trace>
  <inkml:trace contextRef="#ctx0" brushRef="#br0" timeOffset="432">914 779 8150,'-23'-23'-178,"0"3"1,3 2-288,5 3 0,4 12 380,11 3 0,3 0 1,5 11-1,7-4 85,5 1 0,3-1 0,0-7 0</inkml:trace>
  <inkml:trace contextRef="#ctx0" brushRef="#br0" timeOffset="850">1441 46 8125,'-10'-23'0,"-11"11"0,-9 4 0,2 5-186,2 3 0,11 11 0,0 6 0,-3 11 334,-2 11 0,7 4 1,3 5-1,2 3 55,1 3 0,-1-1 0,8-5 0,0 3-58,0 3 0,10-1 1,5-7-1,6 0-90,2 0 1,2-8 0,6-3 0,4-1-78,1-6 1,7-11 0,-5-4 0,6-3-69,1-5 1,1-2 0,0-3 0,-3 0-157,-5 0 0,3-3 0,-8-4 0,0-9 29,0-4 1,-5-5 0,-12-3 0,-9-3 35,-4 3 1,-3 3 0,0 2 0,-3 0 177,-4 0 1,-6 3-1,-10 2 1,0 5 166,0 3 1,-7 2 0,-1 8 0,1 0 163,-3 0 0,7 3 0,-7 4-229,0 9 1,7 4-1,-2 5 1,8 3-174,5 3 1,10 7 0,-3-5 73,6 3 0,22 2 0,5 8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8:59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46 344 8241,'-2'-22'-735,"-6"-1"643,-7 0 0,5 7 407,2 1-342,5 10 0,3-3 100,0 16 0,0 5 0,3 10 19,5 0 0,-6 0 1,8 2-1,-2 3 9,0 3 0,7 9 1,-7-4-1,-1 2 4,3 0 1,-7 0-1,7 8 1,-2 3-88,-1 4 1,4-2 0,-6 8 0,2-4-49,-2-4 0,0-2 0,1-3 0,1-3 4,-2-5 1,-2 3-1,-3-11-345,0-2-140,10-2 1,-5-14-91,10-4 0,-2-8 601,2-8 0,6-4 0,-9-11 0</inkml:trace>
  <inkml:trace contextRef="#ctx0" brushRef="#br0" timeOffset="316">825 505 8176,'0'-23'-719,"-8"0"-466,1 0 1547,-1 0 1,18 21-1,3 9-165,0 11 1,5 13 0,-8 2 0,3 0-61,4 0 0,-4 8 0,0-3 0,0 5-95,-1 3 1,-4 0 0,5 0-1,-3-1-129,-5 1 1,0 0 0,0-3-1,3-2-222,-3-3 0,-3-2 0,-2 2-881,0-8 1190,0-4 0,0-13 0,0-3 0</inkml:trace>
  <inkml:trace contextRef="#ctx0" brushRef="#br0" timeOffset="565">573 413 8176,'0'-23'-142,"-7"0"1,-1 0 17,3 1 1,12 9 0,9 5 0,4 6 247,3 2 1,10 0 0,5 2 0,5 3-175,3 3 0,8 0 1,-1-8-1,1 0-78,2 0 1,0 0 0,5 0 0,-8 0-249,-4 0 0,-11 0 376,0 0 0,0 0 0,8 0 0</inkml:trace>
  <inkml:trace contextRef="#ctx0" brushRef="#br0" timeOffset="833">1306 665 8180,'-15'-20'0,"2"2"-216,3 3 0,2 7 0,11-5 196,5 3 0,4 3 1,11 7-1,3 0-46,4 0 0,-4-8 1,7 0-1,-3 3-137,1 3 1,2 2-1,-5-3 1,2-2-162,-2-3 364,-2 1 0,-3 7 0,0 0 0</inkml:trace>
  <inkml:trace contextRef="#ctx0" brushRef="#br0" timeOffset="1014">1398 917 8170,'-23'-13'353,"10"1"-313,6 4 1,14-2 0,8-5-1,8 4-221,8 1 1,2 8 0,8-8 0,-3 2-53,3 0 0,-1-7 1,1 5-1,-5 0-155,-3-1 0,5-4 388,-7 8 0,9-21 0,-4 2 0</inkml:trace>
  <inkml:trace contextRef="#ctx0" brushRef="#br0" timeOffset="1249">1993 390 8170,'-7'-15'0,"-3"2"-362,-3 3 518,8-8 0,-5 18 0,10 0 1,0 16-70,0 12 0,0 7 0,2 8 0,3-2-95,3-3 0,7 3 0,-5 10 1,1 2-71,-1-2 1,8-2-1,-6-3 1,4-1-518,-1 1 0,-8-3 595,9-4 0,-1 4 0,8-8 0</inkml:trace>
  <inkml:trace contextRef="#ctx0" brushRef="#br0" timeOffset="1983">2497 92 8061,'-23'-22'-104,"1"-1"-347,-1 0 538,10 10 1,5 3 0,16 12-1,10 3-106,10 3 1,0 10-1,10-3 1,3 6 46,2 1 0,-5 1 0,0 3 0,3 2 33,2 2 0,1 3 0,-4-2 0,-4 7-10,-3 5 1,5 3 0,-7 0 0,-6 0-52,-7 0 1,0 7-1,-11 3 1,-1 0-12,-4 0 0,-12-2 1,-8-9-1,-7 1-26,-6 0 0,-2-3 0,5-5 1,-3-7-180,3-6 1,3-4-1,2-3-71,0-3 0,8-10 287,0 3 0,10-6 0,-6-2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2:28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8318,'2'-8'-1023,"1"1"0,2-1 1056,5 5 1,-3-3 312,-1 2-100,1 1 1,-1 0 112,1-1-126,-5 1 25,3 3 39,-5 4-128,0-2 1,4 5-76,3-3 0,1-1 0,2-3-44,0 0 0,0 0 1,1 0-1,1 0-13,1 0 0,5 0 0,-2 0 0,3 0 8,0 0 0,4 0 0,1 0 0,-1 0-4,1 0 0,-2 0 1,3-1-1,0-1-9,0-2 0,-2 0 0,2 2 1,0-2 1,-4 2 0,1 0 0,0 0 0,1-1 39,-1 0 1,-1 2-1,-1 1 1,0 0-3,-1 0 1,1 0 0,0 0 0,0 0-26,-1 0 0,2-3 0,1 0 0,0 0-8,-3 2 0,0 1 1,-2-1-1,1-1-3,2-1 1,-3-1 0,-2 4 0,0 0-16,1 0 1,-3 0-1,2 0 1,-1 0 10,-2 0 1,0 0-1,1 0-19,0 0 1,0 0 0,-3 0-1,0 0-20,-1 0 0,-2 0 0,0 2 1,0 0 23,2 1 1,-2 0 0,-1-3 10,2 0 1,1 0 0,0 0 11,1 0 1,0 0-1,0 0 1,0-1 25,0-2 1,0 2 0,0-2 0,0 0-38,4 0 1,-3 2 0,2-2-1,-1 1-30,1-2 0,-2 3 1,2-2-1,-2 2 0,-1 1 0,-3 0 1,-1 0-1,2 0-19,1 0 0,-3 0 0,1 0 5,0 0 1,2 0 0,1 0 22,0 0 1,0 0 0,0 0-1,-1 0 0,1 0 1,0 0-1,0 0-6,0 0 0,0 0 0,0 0-22,0 0 1,-4 0-140,1 0-501,-5 0-772,2 0 635,-4 0 1,-3 1 0,0 2 797,0 4 0,2 1 0,1 2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05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207 482 8348,'-10'-25'-9,"-5"-6"1,2 13 0,0-5-1,0 5 196,1 6-214,7 2 0,-6 20 0,11 8 0,0 7 66,0 6 0,0 9 1,0-2-1,0 6-18,0 2 0,0 7 0,3 0 0,2 1-87,3 2 1,7-5 0,-5 7-1,0 1-143,1-1 0,4-7 0,-5 3 0,0-8-30,0-8 1,8 2 0,-3-9-493,6-3 731,-8-13 0,7-5 0,-7-10 0</inkml:trace>
  <inkml:trace contextRef="#ctx0" brushRef="#br0" timeOffset="300">70 619 8259,'-11'-38'7,"-4"3"1,-3 2 106,3 5 1,5 2-27,10 3 0,10 8 0,5 2-207,6 3 0,2 2 0,0 8 0,2 0 82,6 0 1,-14 0 0,6 0-1,0 0 18,5 0 1,-7 8-1,7 2-91,0 3 1,0 2 0,-6 8 97,1 0 1,-10 0-1,-5 0 1,-6 0 6,-2 0 1,-2 0-1,-3 2 1,-6 3-14,-1 3 1,-4 2 0,-6-5-1,-1 2-424,0-2 442,0-2 0,0-3 0,0-1 0</inkml:trace>
  <inkml:trace contextRef="#ctx0" brushRef="#br0" timeOffset="1151">986 161 8206,'-8'-23'-744,"1"0"45,2 1 1,-6 6 849,4 1 0,-1 0 70,8-8 0,-2 10-68,-6 5-11,5 6-105,-7 2 1,10 2 70,0 6 1,0-3-1,0 10 1,0 3-24,0 3 0,0 4 0,-2 6 0,-3 4 4,-3 1 1,-7 7 0,7-5 0,0 6-23,-2 1 1,8 1 0,-8 0 0,2 0-45,0 0 1,1 0 0,7-1 0,0 1-59,0 0 0,0-8 1,2 0-1,3 1-6,3-4 1,10-2-1,-3-10 1,5-2-110,3-6 0,3-2 0,2-8 1,5 2-47,2-2 0,-7-2 0,3-3 0,-6-3-458,-2-4 654,0 4 0,0-7 0,0 10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11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298 161 8525,'0'-23'-167,"-3"3"1,-2 2 0,-2 3-89,2-3 1,-1 5-1,1-2 571,-2-3 0,-11 8-256,3 2 0,2 6 0,-2 2-13,-3 0 1,-3 2 0,-1 6-12,-1 7 0,0 5 1,2 3-1,4-2-48,1-6 0,11 5 0,-5-4 0,2 4 4,1 3 1,-1-8 0,8 0 0,0 3-30,0 3 0,0-6 0,0 0 34,0 3 0,3 2 0,2 3 35,2 0 0,11-8 0,-3 1 0,6-1-4,2-2 1,0 7 0,0-5 0,-1 6-23,1 2 1,0-8 0,0 0 0,0 3-8,0 2 0,-3 3 0,-2-2 1,-5-4 5,-3-1 1,-2-1 0,-8 8 0,0 0 6,0 0 1,0-8 0,-3 0 0,-4 0-16,-9-2 0,-4-3 0,-3-7 1,0 2-53,0 3 0,0-1 0,0-7-294,0 0 0,1 0 0,1-2-694,6-6 1043,5 6 0,0-19 0,-3 8 0</inkml:trace>
  <inkml:trace contextRef="#ctx0" brushRef="#br0" timeOffset="265">664 298 8287,'0'-33'0,"-2"-2"0,-3-1 364,-3 5 0,1 14-154,7 1 0,0 14 1,2 2-372,6 13 1,2-1-1,10 1 1,1 0-31,4-1 1,3-6 0,-5 4 0,2-3 2,6 1 0,-6 7 1,6-5-1,-6 1-866,-2-1 1054,-10 8 0,7-6 0,-7 11 0</inkml:trace>
  <inkml:trace contextRef="#ctx0" brushRef="#br0" timeOffset="465">733 573 8275,'0'-23'34,"0"0"0,3 3-394,4 5 1,6 5 0,10 10-23,0 0 0,0 0 382,0 0 0,0 10 0,0 3 0</inkml:trace>
  <inkml:trace contextRef="#ctx0" brushRef="#br0" timeOffset="866">1237 230 8287,'-23'-33'-275,"0"10"1,0 12-105,0 9 0,1 4 1,-1 9 679,0 12 1,7 2 0,4 13 0,-1 3-173,0 2 0,8 0 0,-2-2 1,4-5-22,3-3 0,8 8 1,4-6-1,6 3-57,8 1 1,2-11-1,-3 2 1,6-4-35,7-3 0,-3-8 1,4-2-1,1-3-29,4-5 0,1-3 1,-1-4-1,-4-6-73,-1-7 1,-9-13-1,6-5 1,-3 0-24,-5 0 1,-3-8 0,-4 5 0,-6-2 62,-7 0 0,-6 2 0,-4-4 0,-6 4 32,-7 3 0,-8 0 0,-5 5 0,-5-3 62,-3 3 1,0 3 0,-4 2 0,2 0 112,-3 0 1,5 8 0,1 2 0,1 3-110,6 5 1,3-5-1,2 2 1,0 3-114,0 2 0,11 13 0,4 6 1,5 4-446,3 3 0,0 8 505,0-1 0,21 11 0,4-6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13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1 479 8424,'0'-33'-181,"0"8"1,0-6 0,2 6-75,6 2 1,-6 0-1,6 0 439,-5 0 0,-3 0 0,2 3 175,6 5 0,-6 2-231,6 5 1,-6 8 0,-2 0-1,0 13 9,0 7 0,0 13 0,0 6 0,0 4-24,0 3 1,0-1 0,0 4 0,0 2-97,0 2 0,0 8 0,0-2 0,0 2-65,0 3 0,0 7 0,0-10 1,0 5-31,0 3 0,0-3 1,0-2-1,0-8-99,0-8 0,0 0 1,0-17-1,3-3-231,5-3 1,-3-12 0,10-5-834,3-6 1241,2-2 0,3-20 0,0-6 0</inkml:trace>
  <inkml:trace contextRef="#ctx0" brushRef="#br0" timeOffset="402">665 594 8188,'8'-18'0,"-1"-2"95,-2-6 1,-2-2-75,-3 5 1,2 11 0,3 6 12,3 12 0,2 6 0,-5 11 0,3 0 67,-3 0 0,-2 10 0,-1 5 0,3 8-92,3 8 1,0-4 0,-8 9 0,0 0-108,0-1 0,0-7 1,0 2-1,0-2-149,0 3 1,0-13-1,0 2 1,0-8-761,0-7 1007,0-2 0,-11-13 0,-1-3 0</inkml:trace>
  <inkml:trace contextRef="#ctx0" brushRef="#br0" timeOffset="651">550 502 8255,'-2'-25'0,"-3"-3"-250,-3-3 1,3 11 285,13 12 0,4 13 0,14 5 0,2 1 143,2-1 1,11 5 0,-3-7 0,8-1-210,8 4 0,-6-9 0,8 6 0,-3-6-123,1-2 1,7 0-1,-8-2 1,-2-3-308,-2-3 0,-4-7 460,1 7 0,0-10 0,0 6 0</inkml:trace>
  <inkml:trace contextRef="#ctx0" brushRef="#br0" timeOffset="885">1329 731 8192,'0'-23'-25,"0"-7"1,0-1-60,0 3 0,0 10 0,3 6 122,4 2 0,6-6 0,10 9-158,0 2 0,0 2 0,0 3 0,0 0-202,0 0 0,0 0 322,-1 0 0,1 20 0,0 6 0</inkml:trace>
  <inkml:trace contextRef="#ctx0" brushRef="#br0" timeOffset="1084">1444 983 7441,'0'-30'0,"-3"-1"122,-4 3 0,4 10 0,-5 3 0,8-3 252,8-2 1,5 5 0,10-1-1,0 1-565,0 2 0,-1 1 0,1 7 0,0-3-120,0 3 1,0 2 0,0 3 0,0 0 310,0 0 0,0 0 0,0 0 0</inkml:trace>
  <inkml:trace contextRef="#ctx0" brushRef="#br0" timeOffset="1435">2016 502 8192,'-22'-20'-32,"-1"5"0,0 4 0,0 11 0,0 0 292,0 0 1,3 11 0,2 4-1,3 8-179,-3 7 1,8-2-1,2 10 1,5 1-42,3-4 1,0 9 0,3-9 0,2 3 21,3 1 0,17-11 1,-2 2-1,5-4-114,5-4 0,-5 1 0,10-2 1,3-6 16,2-7 0,-5-6 1,-2-2-1,0-2-109,-1-6 1,-7-5-1,3-12 1,-6-3 17,-2-3 0,-2-7 0,-6 5 0,-7 0 90,-6 0 1,-4 0 0,-6 5 0,-7-3-28,-6 3 1,-4 3 0,-3 2 0,-5 0 54,-3 0 1,0 8-1,-4 2 1,4 3-22,3 5 1,2 0-1,9 0-20,-1-3 1,10 3 0,5 12-59,6 9 107,12-6 0,3 10 0,10-7 0</inkml:trace>
  <inkml:trace contextRef="#ctx0" brushRef="#br0" timeOffset="2017">2314 67 8268,'-15'-15'-13,"2"-1"229,3-1-204,-8 6 1,16 4-64,-6 14 1,16 6-1,7 10 1,5 0 73,3 0 0,0 2 0,0 3 1,0 3 3,0-3 0,-8 7 1,0 1-1,3 2 3,3 0 0,-1 1 1,-2 6-1,-3 1-25,3 0 1,-8 0-1,-2 0 1,-6 0-39,-2-1 1,0 1 0,-2 0 0,-6 0-113,-7 0 1,2-11 0,-2-4 0,0-6-178,2-2 0,-8 0 1,9 0-537,-1 0 858,3-10 0,0-3 0,-3-10 0</inkml:trace>
  <inkml:trace contextRef="#ctx0" brushRef="#br0" timeOffset="2283">2841 433 8282,'-10'-38'551,"-5"0"-308,-6 10 0,11 5 1,10 16-1,13 4-359,7 3 0,3 0 0,0 0 0,0 0-62,0 0 0,7 3 1,1 2-1,0 2-45,2-2 0,-5-2 0,7-3 1,-2 0 222,-5 0 0,8 0 0,0 0 0</inkml:trace>
  <inkml:trace contextRef="#ctx0" brushRef="#br0" timeOffset="2483">2933 731 8256,'13'-23'0,"-3"0"0,-10 1 0,0-1-139,0 0 1,10 2 0,5 4 0,8 4 115,8 3 0,-3-1 0,10 6 0,0-2-254,-2 2 0,7 2 0,-7 3 0,2-2 277,0-6 0,0 5 0,8-7 0</inkml:trace>
  <inkml:trace contextRef="#ctx0" brushRef="#br0" timeOffset="2683">3505 915 8068,'-22'-3'0,"-1"-2"159,0-3 1,0-7 0,0 7 609,0 3-1178,10 3 1,13 9-1,16 1 409,4-3 0,3-2 0,0-3 0</inkml:trace>
  <inkml:trace contextRef="#ctx0" brushRef="#br0" timeOffset="3166">3757 181 8297,'-2'-30'0,"-6"-1"508,-7 3 1,2 5-168,-2 8 0,10 8 1,0 12-399,10 2 0,8 9 1,10-6-1,-1 0-130,1 0 1,3-2 0,2-6 0,2 3 104,-2 3 1,0 0 0,0-8-1,3 0-92,-3 0 1,5 0 0,-2 0 0,-3 0 132,-3 0 1,-2-3 0,0-2 87,0-3-54,-11 1 116,-1 7 0,-14 0 1,-5 2-1,-4 6 90,-1 7 0,-7 6 0,7 4 0,-2 3-73,-1 3 1,9 2 0,-6-3 0,3 6-63,5-1 0,-5 9 0,2-6 0,3 5-36,2 3 1,3 0-1,0 0 1,0-3-147,0-5 0,0 3 0,0-11 1,0-2-301,0-2 0,3 4-280,4 1 0,-4-8 698,5-8 0,-6-10 0,-2 5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33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253 115 8267,'-23'-23'-159,"2"0"1,4 3-397,1 5 0,4 2 0,-6 8 1580,2-3-415,11 1-434,-15 7-164,17 0 1,-7 2-43,10 6 1,3-6 0,2 8 34,3 1 1,-1-6 0,-7 10 38,0 3 0,0 2 0,0 3 9,0 0 1,0 0-27,0 0 1,0 0-1,3-3 39,4-5 0,-2 6 0,11-9-22,2 1 0,-6 5 1,4-10-1,1-1 1,4 3 1,-1-5 0,-2 8 0,-3 0 12,3 0 1,-5-1 0,-1 6 11,-1-3 1,-1 1 0,-5 7 33,3 0 0,-1-8 0,-9-2 0,-3-1-45,-3 1 1,-10-8-1,3 3 1,-6-3-65,-1 2 1,-1-4 0,0 5 0,-3-6-199,-4-2 0,4 0 0,-4 0 0,4 0-531,3 0 0,8 0 734,0 0 0,0 10 0,-8 3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34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298 115 8166,'-10'-23'-938,"-2"3"935,-11 5 1,10 2-107,5 5 467,6 6-159,-8-19 1,-3 19-108,-10-6 0,8 6 0,-1 2 13,-1 0 1,-4 2-106,-2 6 1,3 5 0,2 7 0,5-2-53,3-3 1,0-2-1,5 5-58,-3-3 0,1 0 98,7 8 1,2-3 0,3-2 0,5-5 18,3-3 1,2-2-1,8-6 1,0 3 66,0 3 0,0 7 0,0-7 0,0 0-20,0 2 1,0-5 0,0 8 0,0-1 4,-1 1 1,-6-5-1,-4 7 46,-1 3 0,4 2-98,-7 3 1,-3 0 0,-13 0-1,-7 0 11,-6 0 0,-2-3 0,-2-2 1,-3-3-239,-3 3 1,1 0 0,7-3 219,0-7 0,-10 4 0,-3 1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34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611 47 8281,'-15'-13'-831,"-1"5"0,4 8 952,-4 8 1,6 5 0,10 10 0,3 0 52,4 0 0,-2 2 0,8 3 0,-3 5-104,-5 3 0,6 2 0,-4 5 0,1-2-21,2-3 1,-7 0 0,4 8 0,-4-3 15,-3-4 0,7-4 0,1-7 0,-3 3-29,-2-3 0,-3-3 0,-3-2-36,-4 0 0,-6-10 0,-10-3 0</inkml:trace>
  <inkml:trace contextRef="#ctx0" brushRef="#br0" timeOffset="283">267 47 8127,'-25'-8'0,"-3"-2"69,-3-3 0,1 8 34,7-2 0,13 7 0,10 5-126,12 2 1,16 9 0,5-9-1,3-2 60,5-2 1,2-3 0,3 0 0,0 0-140,0 0 1,-1 0-1,1 0 1,3-3-71,4-4 1,-5 4-1,3-5 1,-7 3-86,-6-2 0,-3 4 0,4-4 0,-9 4 257,-4 3 0,-14 20 0,-2 6 0</inkml:trace>
  <inkml:trace contextRef="#ctx0" brushRef="#br0" timeOffset="700">428 1123 7773,'7'-15'-753,"1"0"0,0 0 1359,-8-8 0,0 7 92,0 1-582,0 10 0,0-3 0,0 16 0,0 7-73,0 6 0,0 2 0,0 2 0,0 3 6,0 3 0,0 2 0,0-5 0,0 5-67,0 2 0,0 4 1,0 4-1,0-2-67,0-3 1,0 0-1,0 5 1,0-2-175,0-3 0,0-10 1,0 3-1,0-6-939,0-2 1198,0-10 0,0-3 0,0-10 0</inkml:trace>
  <inkml:trace contextRef="#ctx0" brushRef="#br0" timeOffset="932">107 1229 8169,'-36'-7'-262,"6"-1"82,4 0 0,14 11 1,9 5 266,16 7 1,2-2 0,18-1-1,0-2-63,5-4 0,1-4 1,1-2-1,4 0-179,-4 0 0,1 0 1,5-2 154,0-6 0,10-15 0,2-13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37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66 8139,'-10'-22'-841,"-3"-1"849,1 10 1,2 5 34,10 16 1,0 5 0,0 10-1,0-1-26,0 1 1,0 0 0,0 0 0,0 3-62,0 4 1,0-4 0,2 7 0,3 0-62,3 5 1,-1-5 0,-4 0 0,2-2-568,3-1 672,-1 1 0,4-8 0,1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37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69 161 7899,'-7'-15'-58,"-1"0"1,-2 9 0,5-4-34,-3 0 63,0 8 0,8-6 90,0 16 1,-2 2-1,-3 8 1,-3-3-14,3 3 0,2 5 0,3 5 0,0 2-11,0-2 0,0-2 0,0-4 0,3 1-76,5 0 1,-3 0 9,10 0 1,-2-8 0,5-2 0,-3-3-31,3-5 0,-6-5 1,4-7-1,-1-9-10,-2-4 0,7-5 0,-7-3 1,2-3 48,0 3 0,-10-5 0,3 2 0,-6 3 3,-2 3 0,-2-6 0,-6 1 14,-7 2 1,-5 5-1,-3 5 1,0 5-55,0 3 1,8 3 0,-1 7-112,-1 0 167,6 0 0,1-11 0,10-1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38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 7904,'0'-23'-1333,"0"0"1603,0 10-83,0 3 1,0 13 0,3 2-113,4 2 0,-4 11 0,4-3-38,-4 6 1,-3 2 0,2-3 0,4-2-268,1-3 1,1 0-1,-8 8 230,0 0 0,10 0 0,3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39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69 8259,'-10'-12'-868,"7"-1"0,-7 8 823,0-3 1,5 1 308,-11 7 0,11 10-147,-2 5 1,4-2 0,3 2-7,0 3 1,0 2 0,0 3 8,0 0 0,0 0 1,3 0-95,4 0 0,3 0 0,8-3 0,-3-2-49,3-3 0,-5-10 0,2 3 16,3-6 1,2-2 0,3 0-1,-2-2-22,-6-6 1,5-5-1,-7-9 1,2-1 0,1 0 0,-11 0 1,2 0-1,-4 0 19,-3 0 1,0 0 0,0 0-1,-3 3 6,-4 5 1,-6-3-1,-12 8 1,-3-1 24,-3 1 0,-7 3 0,5 7 0,0 0-27,0 0 1,2 2-1,8 3 1,0 5-223,0 3 0,8-5 1,2 7 226,3 3 0,2 2 0,8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3:53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263 132 8121,'-4'-7'535,"0"0"1,-3 3-239,3-3 669,1-1-723,3-3 1,0 6-153,0 5 0,0 5 0,0 6 0,0 0-96,0 0 1,0 4-1,0 1 1,0 1-46,0 3 1,0-3 0,0 0 0,0-1 16,0-3 1,0 3-1,0-1 1,0-2-57,0-1 1,-4-1 0,1 0-656,0 0-169,2 0-149,1-5 305,0-1 1,-4-13 756,1-3 0,-2-3 0,2 3 0,0 0 0,-6 0 0,3 0 0</inkml:trace>
  <inkml:trace contextRef="#ctx0" brushRef="#br0" timeOffset="398">21 110 8011,'-7'0'-366,"-1"0"1,6-1 871,-2-3 0,4 3-148,4-2 1,2 1-1,5 2 1,0 0-59,0 0 1,0 0 0,1 0 0,2 0-153,0 0 1,5 0 0,-4-1 0,3-1-27,1-2 0,2 0 0,0 3 0,-2-1-111,-1-2 1,0-1 0,1 3 0,-2-2-88,-1 2 1,2-3 0,-3 1 0,-1 2-44,-2 0 1,-1-1-1,0-1-15,0 2 0,-2-1-601,-1 0 411,2 1 1,-9-1-1,1 6-182,-4 5 1,1-2-1,-4 1 124,0 2 1,0 0 0,-4 2 0,3 0 381,1 0 0,-3 0 0,2 0 0,-5 0 0</inkml:trace>
  <inkml:trace contextRef="#ctx0" brushRef="#br0" timeOffset="900">142 363 8121,'-11'6'-215,"0"0"-101,0-2 844,5-3 449,1 4-546,5-5 0,1 0-79,3 0 0,2-4 0,5 1-57,0 0 1,-4 2 0,1 0-60,0-3 1,2 3 0,1-3-25,0 3 0,0-2 0,0-1-157,0 1 1,4 2 0,-1 1-104,0 0 0,-2-3 0,-1-1 0,0 1-46,0 2 1,0 1 0,0 0 3,0 0 0,-4 0 0,0 0-85,2 0 0,-3 0-876,1 0-827,-4 0 663,2 0 1,-4-1 1214,3-3 0,-3 3 0,9-14 0,-4 3 0</inkml:trace>
  <inkml:trace contextRef="#ctx0" brushRef="#br0" timeOffset="1281">593 44 7743,'-8'-7'783,"1"0"286,4 4-849,-1-2 1,4 7-101,0 1 1,0 0-1,0 4 1,0 2-71,0 0 0,0 2 0,0 0-179,0 0 1,1 0-1,1 0-314,2 0 0,0 0-793,-4 0-363,0 0 1599,4-5 0,3-6 0,4-6 0</inkml:trace>
  <inkml:trace contextRef="#ctx0" brushRef="#br0" timeOffset="1598">527 22 8101,'-11'0'-449,"3"0"553,1 0 1261,0 0-840,1 0 1,2 0-255,8 0 0,-2 0 1,5 0-90,2 0 1,-3 0-1,1-1-115,2-2 1,1 1 0,1-1-108,0 1 1,0 2-1,0 0-14,0 0 1,-2-1-1,0-1 1,-2-2-365,2 2 0,-3 0 0,1 2-422,2 0 0,1 0-136,1 0 1,0 0 975,0 0 0,0 0 0,0 0 0</inkml:trace>
  <inkml:trace contextRef="#ctx0" brushRef="#br0" timeOffset="2148">768 176 8219,'-7'0'-123,"0"0"1479,-1 0-405,2 0-688,1 0 0,7 0-266,1 0 0,2-1 0,4-1 0,-2-2-157,2 2 0,-3 0 0,1 2-149,2 0 0,-3 0 0,1-1-520,2-3 1,-3 3-496,1-2 1324,-4 1 0,6 2 0,-3 0 0</inkml:trace>
  <inkml:trace contextRef="#ctx0" brushRef="#br0" timeOffset="2459">779 286 8211,'-7'0'40,"0"0"1309,4 0-495,-2 0 0,5-1-536,0-3 0,5 3-414,3-3 1,1 3 0,2 1-194,0 0 1,-3 0-1,-2-1 1,0-1-285,0-2 0,-2 0 0,3 4 573,2 0 0,0 0 0,2 0 0</inkml:trace>
  <inkml:trace contextRef="#ctx0" brushRef="#br0" timeOffset="3047">1153 110 8096,'-1'-6'1816,"-3"3"-549,3 1-1144,-4 2 0,5 2 1,0 1-97,0 5 1,0 1 0,0 4 0,0 0-212,0 2 1,0 3-1,0-2 1,0 1 22,0 2 0,0-1 1,0-1-1,0 0 18,0 0 0,0-4 1,0 2-224,0-3 1,1-2-258,3-3 0,-3-3 326,3-8 0,-3-2 1,0-6-1,2-1 297,1-2 0,-1-5 0,-3 3 0</inkml:trace>
  <inkml:trace contextRef="#ctx0" brushRef="#br0" timeOffset="3381">1043 55 8127,'-11'0'-168,"0"0"396,0 0 1,4 0 543,0 0 1,5 0-491,2 0 1,2 0 0,5-1-1,2-1-158,0-2 0,6 0 0,1 4 0,0 0-52,0 0 1,3-1-1,-2-1 1,2-2-114,-1 2 0,-3 0 1,2 1-1,-1-1-88,-3-2 1,-1 0 0,-1 4 0,0 0-231,0 0 0,0 0-451,0 0-918,-5 0 249,-1 0 1479,-10 5 0,-1 1 0,-5 5 0</inkml:trace>
  <inkml:trace contextRef="#ctx0" brushRef="#br0" timeOffset="3731">1065 374 8127,'-11'0'-529,"4"0"1785,0 0 660,-1 0-1512,2 0 0,6 0 0,8 0-186,1 0 0,-1-1 1,-1-1-1,1-2-65,2 1 0,1 2 1,0 1-1,0 0-106,0 0 0,0 0 1,0 0-1,0 0-216,0 0 0,0 0 0,0 0-712,0 0 0,0-1 76,0-3 0,0 3-1088,0-3 1893,-5-2 0,4 0 0,-4-5 0</inkml:trace>
  <inkml:trace contextRef="#ctx0" brushRef="#br0" timeOffset="4649">1681 176 8113,'-5'-6'-619,"3"1"1934,-6 5-542,6 0 1,-4 0-185,2 0-509,3 0 1,-4 5-1,5 3-88,0 1 1,0 2-1,0 0-75,0 0 0,1 0 0,2 0 1,0 0 55,0 0 0,-2-3 1,-1-1-1,0 1-25,0 2 0,0 1 26,0 0 1,0-3 0,1-2 176,3-1-146,-3-2 1,4-4 0,-5-3-3,0-3 0,0-3 0,0-1 0,0 0-6,0 0 0,0 4 0,0 0 0,0-2-7,0-1 0,0-1 1,-1 0 3,-3 0 0,3 4 1,-3 0-1,2-1 32,-2 2 1,3 0-1,-4 4-9,0-2 0,3 0 0,-6 4 23,0 0 1,-2 0 0,-1 2 21,0 1 1,1 0 0,2 4 0,0 2-9,0 0 0,2 1 0,0-1 0,-1-2 26,1 1 1,3 1 0,-3 0 0,1-2 1,2 1 1,2-1 0,1 0 28,0 1 0,1-3 0,3-1 0,3-2 95,3 2 0,1-3 0,0 3 0,0-3-67,0-1 1,4-3 0,-1-2 0,0 0-98,-2 0 0,-1-2 0,0 2 1,0 0-492,0 0 0,0-2 0,0 2-599,0-1 0,-4 2 1,0-3 1047,2-2 0,1-1 0,1-1 0</inkml:trace>
  <inkml:trace contextRef="#ctx0" brushRef="#br0" timeOffset="5264">2132 110 8029,'0'-11'-263,"0"4"747,0 0 0,0 3 1369,0-3-911,0 4-878,0-2 1,0 10 0,0 3 0,0 3-15,0 3 0,0 0 1,0 4-1,0 2-103,0 0 1,0 2 0,0 0-1,-2 0-49,-1 0 0,1 0 0,-1-1 1,2-1-101,1-2 0,-2-5 1,0 2-806,-2-3 613,1-1 0,3-6 0,0-5-77,0-6 0,3-8 1,1 0-1,-2-1 471,0-1 0,2-1 0,3-5 0</inkml:trace>
  <inkml:trace contextRef="#ctx0" brushRef="#br0" timeOffset="5664">1934 88 7899,'-11'-6'-300,"3"1"1,2 4 250,1-3 49,2 3 0,3-5 0,0 2 0,5 3 0,2-2 0,3 1 0,1 1 0,1-1 0,1-2 1157,2 2 0,3 0 0,-2 1 0,0-1-656,0-2 0,2 0 1,-2 4-1,0 0-437,0 0 1,2 0 0,-3 0 0,-2 0-89,0 0 0,1 0 1,1 0-81,-2 0 1,-1 0-116,-1 0 1,-3 0-233,-1 0-85,-4 0 0,1 2 0,-5 0-1777,-2 2 1558,1-1 1,-6-1-1,4 1 755,2 5 0,-4 1 0,-1 2 0</inkml:trace>
  <inkml:trace contextRef="#ctx0" brushRef="#br0" timeOffset="6115">2022 429 8029,'-8'0'261,"1"0"1,3 0 298,-3 0 1,3 0 864,-3 0-789,5 0 1,-2 0-224,8 0 1,2 0-1,5 0-164,0 0 0,-4 0 0,0 0 0,2 0-51,1 0 0,2 0 0,1-1 0,2-2-61,-2 0 1,3-1-1,-1 4 1,-2 0-65,0 0 1,1 0 0,1 0 0,0 0-179,0 0 1,-6 0 0,2 0 0,-1 0-722,-1 0-566,2 0 685,0 0 1,-6 0-75,-5 0 1,-3-1-1,-6-2-683,2 0 0,1-2 1464,-2 1 0,-1-2 0,2-5 0</inkml:trace>
  <inkml:trace contextRef="#ctx0" brushRef="#br0" timeOffset="6797">2329 143 7913,'5'-6'-139,"-3"-4"382,1 3 1,-2 1 602,-1-1-253,0 4 0,0 0-437,0 6 1,0 0 0,0 4-1,0 2-10,0 0 1,-3 4 0,-1 0 0,0 3-126,0 1 1,-1-2 0,-4 3 0,3 1-99,1 2 1,-2 0-1,2-1 1,0-3-22,0-1 0,-2 2 1,2-3 23,-1-2 1,3-1-38,0-1 1,1-6 0,2-5 72,0-6 0,4-4 1,1-1-1,0-1-31,0-3 0,3-1 0,-2-3 0,2 2-1,-1 1 1,-1-4 0,3 3-1,-3-1 22,-1 0 0,3 3 1,-2-2-1,2 0 50,-1 0 0,-1 3 0,2-2 0,-4 2 47,1-1 0,-4 4 1,4 4 527,0-2 111,-4 4 179,4 0-507,-5 5 1,0 5-250,0 3 0,0 1 0,0 2 0,0 0-45,0 0 1,0 0 0,0 2 0,0 0-41,0 2 1,0 1-1,2-3 1,0 3-98,2 1 0,-1 0 0,-3 3 0,0-2-91,0 1 1,0-1 0,0-1 0,0-1-97,0-3 1,0-1 0,0-1 0,0 0-316,0 0 1,0-4-1277,0 1 917,0-6 1,0 2 931,0-8 0,0-2 0,-5-5 0,-1 0 0</inkml:trace>
  <inkml:trace contextRef="#ctx0" brushRef="#br0" timeOffset="7100">2329 308 7846,'-11'0'194,"0"0"1690,0 0-1178,5 0 0,3-1-449,6-3 1,0 3 0,4-3 0,2 2-190,0-2 0,2 3 1,0-3-1,2 2-80,1-2 1,-2 3 0,3-3-1,-3 3-554,-1 1 1,0-3 0,0-1-805,0 1 0,-3 2 1370,-1 1 0,0 0 0,4 0 0</inkml:trace>
  <inkml:trace contextRef="#ctx0" brushRef="#br0" timeOffset="7430">2505 220 7886,'0'-6'4900,"0"1"-3972,0 0-842,0 4 1,2-4-367,1 5 1,0 0-346,4 0 1,0 0-336,4 0 0,-3 0 0,-1 0-62,1 0 0,-1 2 1022,0 1 0,0-2 0,4 4 0</inkml:trace>
  <inkml:trace contextRef="#ctx0" brushRef="#br0" timeOffset="7734">2494 319 7765,'-7'0'1499,"0"0"-578,4 0 1,3 0-623,8 0 0,1-1 1,2-1-313,0-2 0,-1-1 0,-1 3 1,-2-2-408,1 1 1,-1 2-1,0 1-143,1 0 1,-1-1 562,0-3 0,-5 3 0,3-4 0</inkml:trace>
  <inkml:trace contextRef="#ctx0" brushRef="#br0" timeOffset="8463">2736 132 8156,'0'-6'850,"0"0"84,0 2 1,-1 3-155,-3-2-593,3 1 0,-4 4 0,5 1-234,0 5 1,-4 3 0,1 2 0,-1 3-105,-1 1 0,3 1 0,-4 4 0,0 1-66,0 3 0,-1-3 0,-1 3 0,2-3 130,1-1 1,-2-1 0,3-3 0,1-3 27,2-3 1,0-5 17,-3 1 0,3-7 22,-3-1 1,7-5 0,1-6 0,-1-1-18,2-3 0,-2 2 0,4-5 0,0-2-7,-1-1 1,4 3 0,-3 0 0,2-2 17,-2-1 1,3-1 0,-3 0-1,3 2 22,1 1 1,-4-2 0,1 4-1,-1-1 75,-1 0 0,3 8 1,-6-1-1,1 2 290,1 3 0,-4 0-4,3 2 0,-3 4-95,-1 0 0,0 2 1,0 5-97,0 2 1,0-3 0,0 1 0,0 2-45,0 0 0,0 2 1,0 0-1,0 2-26,0 1 0,0-2 1,0 3-1,1-1-73,3 0 0,-3 0 0,4 3 0,-1 0-71,-1 0 0,1 0 0,-3 3 0,2-2-125,0 1 0,1 1 0,-4-1 0,0-1-89,0-3 1,0 0 0,0-4-563,0 0 1,0-4-165,0 1 1,0-7 345,0-1 1,0-5-1,0-6 641,0 0 0,5-5 0,1-1 0</inkml:trace>
  <inkml:trace contextRef="#ctx0" brushRef="#br0" timeOffset="8783">2703 308 8128,'-5'6'751,"-2"-2"1,1-3 453,-1-1-630,4 0 0,-1 0-421,8 0 1,2 0-1,5-1 1,0-1-241,0-2 1,0-1 0,0 3-1,0-2-331,0 1 1,0 2 0,0 0 0,0-1-292,0-2 1,0 0-1,0 4-1334,0 0 2042,0 0 0,0 0 0,0 0 0</inkml:trace>
  <inkml:trace contextRef="#ctx0" brushRef="#br0" timeOffset="9088">3044 99 8128,'0'-6'479,"0"1"1,-1 5 0,-2 2 0,0 1-215,0 5 1,-2 1 0,2 4 0,-1 1-155,-1 5 0,4-2 0,-4 1 1,1 1-79,1 2 0,-2 1 0,2-1 0,0-1-404,0-2 0,1-5 0,-1 2-1562,0-3 1289,-1-1 1,4-6-1,0-5 644,0-6 0,5-9 0,1-2 0</inkml:trace>
  <inkml:trace contextRef="#ctx0" brushRef="#br0" timeOffset="9393">2923 88 8144,'-10'-1'206,"3"-3"1,-3 3 167,3-2 1,2 0-69,1-1 1,4 3 0,4-2-95,3 1 0,3 2 1,1 0-1,0 0-153,0 0 0,0 0 0,1 0 0,2 0-1,0 0 0,1 0 0,-3 0 0,2 0-145,0 0 0,1 0 1,-4 0-1,0 0-274,0 0 1,0 0 0,0 0-1397,0 0 56,0 0 1701,-5 0 0,-11 5 0,-7 1 0</inkml:trace>
  <inkml:trace contextRef="#ctx0" brushRef="#br0" timeOffset="9700">2879 341 8112,'-5'11'-433,"4"-3"1976,-3-1-1024,3-5 1,2 3 0,3-5-147,3 0 1,-1 0 0,2 0-121,0 0 0,2 0 1,1 0-123,0 0 1,0 0 0,0 0-238,0 0 0,0-3 1,0-1-212,0 1 1,-4 2-1,1 1-929,0 0 1,2 0 93,1 0 1,0-1 1151,0-3 0,0 3 0,0-4 0</inkml:trace>
  <inkml:trace contextRef="#ctx0" brushRef="#br0" timeOffset="10081">3253 209 7940,'-8'0'1031,"1"0"0,5-1 592,-2-3-720,3 3-475,1-4-971,0 5-302,5 0 1,-3 0-48,5 0 1,-3 0-1583,3 0 2474,1 0 0,3 0 0,0 0 0</inkml:trace>
  <inkml:trace contextRef="#ctx0" brushRef="#br0" timeOffset="10390">3231 275 8181,'-6'0'892,"1"0"0,6 0-480,3 0 1,2 0-359,5 0 1,-4-3-1,0-1-542,2 1 0,-3 2 0,1 1-567,2 0-1,-3 0 1056,1 0 0,1-5 0,3-1 0</inkml:trace>
  <inkml:trace contextRef="#ctx0" brushRef="#br0" timeOffset="11080">3528 143 8194,'0'-7'860,"0"0"1,-2 4 260,-1 0-937,2 1 1,-6 6 0,5 1 0,-2 2-139,2 5 1,-3-1 0,1 5 0,1-1-127,-2 0 1,2 4-1,-3-1 1,1 3-14,3 1 0,-3-1 0,1-1 1,1-3-51,-2-1 1,4-2 0,-3-3-204,3 0 298,1 0 0,1-5 0,1-3 0,3-6-19,1-4 0,-2-4 0,3-3 0,1 0-32,-2 0 0,2-1 1,-3-1-1,0 0 26,0 0 0,2-2 0,-2 2 0,1 0 55,3 0 0,-3-2 0,1 2 0,1 0-4,-2 0 0,3-2 0,-2 3 1,0 0 36,0-1 1,-3 4 0,2-2-1,0 3 1099,0 3-155,-3-1-212,6 2-400,-7 1 0,3 6-171,-5 8 0,0 1 0,0 2-81,0 0 0,3 0 1,1 0-1,0 0-55,0 0 1,-2 4-1,3 0 1,-2-2-26,1-1 0,1 4 0,-3 1 0,2 0-14,-2-2 1,1 1-1,-1 0 1,2 1-137,-2 2 0,1-3 1,-1-1-1,2-3-229,-2-1 1,1 4-44,0-1 0,-1-3-974,1-3 463,-2-6 0,-1 2 327,0-8 0,-1 3 1,-1-4 46,-2 0 0,-1 3 544,2-6 0,-3 1 0,-5-4 0</inkml:trace>
  <inkml:trace contextRef="#ctx0" brushRef="#br0" timeOffset="11397">3517 319 10939,'11'0'715,"-4"0"0,0 0-395,2 0 1,-3-3 0,1-1-124,2 1 1,-3 2 0,1 1-56,2 0 1,1-1-661,1-3 1,0 3 19,0-3 0,0 3-449,0 1 0,0 0 1,0 0-1622,0 0 2568,-5-5 0,8-1 0,-2-5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44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46 410 6473,'13'-15'632,"-6"0"-684,-4 10 119,-3-6 0,-3 11 77,-4 0-88,4 0 1,-10 3 0,8 5-25,-2 7 1,-1-2-58,8 2 1,0 0-18,0 8 0,0-8 8,0 1-21,0-11 0,3 5-124,4-10 119,-4 0 1,7-3 25,-10-4 30,0 4 56,0-7 1,-3 7-17,-4-4-396,4 4-234,-7-7 594,10 10 0,-10 10 0,-3 3 0</inkml:trace>
  <inkml:trace contextRef="#ctx0" brushRef="#br0" timeOffset="2020">412 135 8149,'0'-15'-35,"0"0"-132,0-3 0,0-2-98,0-3 0,0 7 112,0 1 213,0 10 0,0-3-11,0 16 1,0 5 0,0 10 0,0 0-18,0 0 1,0-1 0,0 1 0,-2 3-1,-6 4 1,6-2 0,-6 8-1,6-3 15,2-5 1,-3 5-1,-2-2 1,-3-1-2,3 3 0,3-7 0,2 4 1,0-4 8,0-3 1,2 0 0,6 0-41,7-1 0,5-6 0,3-4 1,0-1-33,0-6 1,0-3 0,3-2 0,2-2-60,2-6 0,3-2 1,-5-10-1,3-1-11,-3-4 0,-3-3 0,-4 5 0,-6 0-7,-8 0 0,4 0 1,-4 0-1,-2 0 62,-2 0 0,-3 8 1,0 0 89,0-3 0,-10 8 0,-6 2-8,-4 6 1,-3 2-1,3 2 1,2 3 22,3 3 1,-1 10-1,-6-3 1,1 5-29,6 3 1,-5 0 0,7 0 0,0 0-110,5 0 1,-2 0-1,3 0-843,2 0 907,2 0 0,13-1 0,3 1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47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115 504 8115,'-21'-2'-242,"3"-3"-156,3-3 59,0 0 380,-8 8 0,10 3-4,6 4 1,7 4 0,7 6-66,8-1 1,-2-11-1,2 2 8,3-4 0,3 5-77,2-1 1,-1 1-146,1-8 112,-10 0 1,-3-3 80,-10-4 0,-2 4 1,-6-4 42,-7 4 0,-6 3 0,-1 0-7,-1 0 1,7 0 0,1 0-156,-3 0 168,8 0 0,-10 10 0,7 3 0</inkml:trace>
  <inkml:trace contextRef="#ctx0" brushRef="#br0" timeOffset="484">367 69 8160,'-3'-20'0,"-2"2"0,-5 5-90,-3 3 0,5 2 178,-7 8 0,2 3-178,-2 4 1,7 6 45,16 10 0,-3-10 0,8-3 0,0-2 49,-1-1 0,4 1 0,7-6 0,-1 4-34,1 1 0,0 1 1,0-8-1,0 0 12,0 0 0,0 0 0,0 0 0,0 0-33,0 0 1,0-3-1,-1-2 17,1-2 1,0-1 0,0 8 15,0 0 1,-8 0 25,1 0 38,-1 0 0,-2 2 0,-6 6 18,-4 7 1,-3 6-1,-3 2 1,-2 0-18,-2-1 1,-4 4 0,6 2-1,-5 2-11,-3-2 1,6 5-1,-6-2 1,0-3-34,1-3 1,6-2-1,-4 0 1,3 0-64,-1 0 0,-2 0 0,5 0-899,-3 0 958,0 0 0,8 0 0,0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50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275 184 8277,'-10'-23'-667,"5"0"1,-8 0 475,3 0 0,-6 8 366,9 0-150,-11 10 0,13-3 1,-8 16 18,3 7 0,0-2 0,5 2 14,-3 3 0,-7 2 0,5 3 0,-1 0 28,1 0 1,0 0 0,2 2-7,-7 6 0,2-6 1,1 6-1,2-6 3,4-2 1,1 3 0,0 2 0,-2 2-5,2-2 0,2 5 0,3-2 0,3-1-33,4 4 1,6-9 0,10 6 0,0-6-49,0-2 0,7 0 0,3-3 0,0-2-1,0-3 1,8-10 0,-5 3 0,2-5-26,0-3 1,-2-8-1,5-2 1,-6-3-36,-2-5 0,5-2 0,-7-3 1,-3 0-30,-3 0 1,-2 0-1,-2 0 1,-3 3 20,-3 5 1,-8-6 0,6 6 48,-3-5 0,-2-3 1,-8 0 29,0 0 0,-8 0 0,-2 3 0,-3 2 44,-4 3 1,4-1 0,-2-7 0,-3 0-23,-3 1 1,-1 1 0,-1 3 0,0 3 1,0-3 0,0 0 0,0 1-8,0 1 1,-2 4-1,-3-4-124,-3 9 0,1 4-151,7 3 1,7 3 0,4 4-546,1 9 796,4-6 0,17 10 0,3-7 0</inkml:trace>
  <inkml:trace contextRef="#ctx0" brushRef="#br0" timeOffset="766">1260 207 8221,'-23'-13'-340,"10"-7"171,3 17 0,13-7 0,4 10 58,9 0 1,-4 0 0,4 3 34,1 4 0,4-2 1,2 8-104,0-3 0,-8 1 1,0-6 178,3 2 0,2 11 0,3-5 0</inkml:trace>
  <inkml:trace contextRef="#ctx0" brushRef="#br0" timeOffset="948">1374 413 7884,'0'-23'-791,"-2"11"769,-6 4 0,6 3 0,-3 0-11,10-3 0,7 0 0,11 8-81,0 0 1,3 0-1,2 0 1,2 0-421,-2 0 534,-2-10 0,7-2 0,2-11 0</inkml:trace>
  <inkml:trace contextRef="#ctx0" brushRef="#br0" timeOffset="1767">2108 70 7697,'-3'-21'-545,"-5"6"0,3 2 389,-10 6 1,7 4 898,-7-5-659,10 6 1,-5 4-53,10 6 0,2 2 0,3 8 0,3-3-7,-3 3 1,0 0 0,0 0 0,3-3-43,-3 3 1,0 2-1,0 3 1,3 0-59,-3 0 0,0-8 0,0 0-190,3 3 0,7 3 265,-7 2 0,10-1 0,-6 1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9:54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46 631 8279,'-15'0'-372,"0"0"184,9 0 13,-4 0 0,10-2 156,0-6 0,3-2 0,2-8 2,3 3 0,7 0-4,-8-8 0,9 0-9,-9 0 1,1 8 72,-8-1 110,0 11 1,-3-5-90,-4 10 0,2 8 0,-8 2-12,3 3 0,0-1 0,5 6-36,-3-2 1,0-9-36,8 8 1,0 1-12,0 7 14,0-11 0,10-1-61,6-11 1,-4 0 20,4 0 1,-11-3-32,2-5 1,-4 3-139,-3-10-3,0 0 1,0-1-9,0 1 0,0 8 236,0-9 0,-10 11 0,-3-5 0</inkml:trace>
  <inkml:trace contextRef="#ctx0" brushRef="#br0" timeOffset="467">390 105 8256,'-10'-13'-234,"-3"3"0,-2 2-2,-1 0 0,9 1 1,-6 9 322,3 6 1,-6-3-20,9 10 0,-1-7 1,8 7 46,0 3 0,0-5 0,0 2-53,0 3 0,0 2 1,0 3-23,0 0 0,0-8 1,0 1-25,0 1 0,0 4 0,0 2-59,0 0 1,0-1 41,0 1 0,0-7-11,0-1 0,3-10 0,4 3 6,9-6 0,-4-2 0,4 0 0,1 0 2,4 0 1,-6 0 0,0-2 0,3-3 0,3-3 1,1 0 0,1 6 0,0-3-48,0-3 1,-8 0 0,1 8-94,2 0 0,2 0-111,3 0 0,-8 0-585,0 0 839,-10 11 0,6-9 0,-1 8 0,3-10 0</inkml:trace>
  <inkml:trace contextRef="#ctx0" brushRef="#br0" timeOffset="798">642 127 8256,'-10'-22'-50,"4"-1"0,-9 0 178,-3 0 0,8 8 338,3-1-642,4 11 1,3 5 0,0 15 254,0 6 0,0-3 0,3 2-25,4 5 0,-4 6 1,4-3-1,-2 3-2,3-3 0,-5-3 0,4-2 0,-4 0-37,-3 0 1,2 2 0,3 3 0,3 3-23,-3-3 0,-2-10 1,-3-3-1,0 3-40,0 2 1,0 3 0,2-3-206,6-4 1,-6-4 0,6-4-181,-5 7 1,-1-5-676,6-2 1107,-6-5 0,19-3 0,-9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0:11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92 253 8334,'-10'12'-677,"-5"-4"1,2-5 131,-2-3 447,10 0 282,-5 0 268,10 0-127,0 0-300,-11 0 51,9 0-160,-8 0 1,10 2-9,0 6 0,2-6-37,6 6 0,2-3 1,8 0-50,-3 3 0,-7-1 0,7-7 178,3 0 0,2-10 0,3-2 0</inkml:trace>
  <inkml:trace contextRef="#ctx0" brushRef="#br0" timeOffset="565">321 47 8303,'-15'-16'-1499,"0"1"1552,0 10-4,2-5 1,5 10 0,16 0 12,7 0 1,-2 7-1,2 1-23,3-3 0,-5-2 1,2-3-30,3 0 1,2 0 0,3 0-7,0 0 0,-8 0-70,1 0 1,-1 0 34,8 0 1,-11 10 21,-4 5 1,-5 5-1,-6 3 6,-5 0 0,6-7 0,-8-1 1,0 0 7,-6-2 1,4 5-1,-1-8-2,3 3 1,2-6-12,8 8 8,0-9 0,3 4 8,4-10 1,-2 0 38,11 0 1,-1 0 145,8 0 1,-8 0 99,0 0 1,-10 2-94,3 6 1,-5-3-198,-3 10 1,0 1 0,-3 4-170,-5-5 1,3 3 0,-7-8 165,1 3 0,4-8 0,7 5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0:24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0 8106,'13'23'0,"-5"0"75,-6 0 1,-2 3-1,-2 2 1,-3 5 102,-3 2 1,0-4-1,8 7 1,0 3-66,0 2 1,0 11-1,0 2 1,0 0-96,0 0 1,0 5 0,3-8-1,2-2-10,3-3 0,9-4 1,-1-6-1,2-8 32,-3-4 1,13-6-1,-5-5 1,5-7-73,5-5 0,2-16 1,11-8-1,3-9 43,4-6 1,-5-9 0,6-9 0,-6 3 216,-2 3 0,0 2 0,-3 0 1,-5 0-257,-7 1 1,-6 1 0,-4 4 0,-6 4-76,-7 3 0,-8 2 1,-8 8-1,-10 3 34,-10 5 1,-10-3 0,-13 8 0,-5 0 52,-2-1 0,-4 4 0,-6 4 1,-1-2 46,0-3 0,3-2 0,2 5 0,6-2-40,2 1 0,2-4 0,9 3 0,1-1-198,6-2 0,5 7-342,10-4 1,13 4 135,10 3 1,8 3 0,9 2 0,-1 5 412,2 3 0,2-8 0,3 15 0,0-7 0</inkml:trace>
  <inkml:trace contextRef="#ctx0" brushRef="#br0" timeOffset="683">675 436 8046,'-23'-13'-677,"0"5"675,0 6 1,13 2 0,7 2 0,13 6 246,11 7 0,-4-2 0,14 2 0,-6 1-218,-2-4 0,8 9 0,-1-6 0,1 5-87,2 3 1,-7 0-1,7 0 1,-3 0-153,1 0 0,-1 0 0,-7-3 1,0-2-45,0-3 1,-3 0 0,-2 6-1,-3-6 256,3-7 0,-8 4 0,1 1 0</inkml:trace>
  <inkml:trace contextRef="#ctx0" brushRef="#br0" timeOffset="1135">1064 390 7990,'-23'-23'-754,"10"0"0,6 0 834,4 0 1,13-7 0,6-1 0,7 3 31,7 3 1,-2 2-1,8 0 1,-1 0-77,1 0 1,-5 8 0,4 0 0,1-1-26,-1 4 1,-7-1 0,3 8 0,-3-3-26,2 3 1,-12 2 0,5 6 1,-2 5 0,-11 7 1,-3 13-1,-4 2 4,-3-2 1,0 6-1,0-1 1,0 0 119,0 0 1,-3 5 0,-2-7 0,-2-3 96,2-3 0,2-2 0,3 0-50,0 0 1,3-3-69,4-5 0,-2-4 0,11-11 0,1 0-37,4 0 0,2-11 0,0-4 0,2-5-378,6-3 1,-6 0 0,6 0-1,-6-2-197,-2-6 1,7 6 0,1-6 520,-3 6 0,8 2 0,-1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0:26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103 664 7949,'-23'0'0,"0"0"-297,0 0 1,8 0 257,-1 0 0,14 3 1,2 5 176,13 7 0,15 5 0,2 3 1,1-2-117,2-6 0,0 5 0,7-5 0,-4 8-31,-3 8 0,5-6 1,-7 6-1,-3-3-163,-3 2 0,-2-4 0,-2 7 1,-6-2-145,-7-1 1,-6 1 0,-2-8 190,0-1 0,-10-1 0,-5-6 125,-6-7 0,1-16 0,2-10 0,5-7 0,3-6 0,-8-9 0,16-6 0,-8-13 0</inkml:trace>
  <inkml:trace contextRef="#ctx0" brushRef="#br0" timeOffset="286">286 573 7949,'-23'0'2,"0"0"1,3-3 0,2-2-88,3-2 1,7-1 86,-7 8-27,10 0 1,-3 0 0,16 0-1,7 0 22,5 0 0,3 0 1,0 0-1,2 0-18,6 0 1,-6 0-1,9 0 1,-4 0-10,1 0 0,-1 0 1,-7 0-1,0 0 38,0 0 0,-8 0 0,-2 2 0,0 4 42,-1 1 0,-4 3 0,5-2 6,-3 7 1,-2-2 0,-11 2-59,-5 3 1,-4 0 0,-11 0-1,0-3-52,0 3 0,0-5 0,0 2 0,0 0-384,0-2 0,0-3-400,0-10 838,11 0 0,-9-10 0,9-3 0</inkml:trace>
  <inkml:trace contextRef="#ctx0" brushRef="#br0" timeOffset="1018">721 458 7992,'-30'16'0,"-1"-1"146,3 3 0,5 10 0,8 2 1,7 1-47,6 2 1,2-8 0,2 6-1,6-6-219,7-2 0,5-8 0,3-2 1,0 0-38,0 0 0,0-8 1,0 2-61,0-4 0,0-3 141,0 0 1,-11-3 111,-4-4 0,-5-6 0,-3-10 0,0 0-48,0 0 0,0-2 0,0-6 0,0-4-90,0-1 0,7-5 0,1 8 0,0-2-50,2-6 1,-5 8 0,10 2-113,3 6 1,-5 4 140,2 6 1,-2 7 0,4 16 121,-1 7 0,-9 6 0,6 2 0,0 0 0,0-1 0,-6 1 0,8 0 0,3 0 0,0 0 0,0-3 0,-3-2-6,3-2 1,-5-11 0,2 2 7,3-4 0,-5-3 303,2 0 0,-8-3-198,9-4 0,-11-6 0,2-10-12,-4 0 0,-6 0 0,-2 0 3,-2 0 0,-9 8 0,6 2-32,-2 3 0,4 3 1,-7 7 19,-3 0 1,-3 10 0,-1 5 0,-1 8 1,0 7 1,2-2 0,4 8 0,1 0-44,-2-1 0,8 1 1,3 2-1,4-5-68,3 0 1,0-15 0,3 5 0,4-5-101,9-5 0,6-3 0,6-10 0,6-3 11,1-4 1,-4-6 0,7-13 0,0-2-6,-2-2 1,4-11 0,-9 3 0,-3-3 50,-3 3 0,-2-3 0,-2 8 0,-3 0 68,-3 0 1,-10 3-1,3 7 354,-6 0-316,-2 10 1,0 5 0,0 19-44,0 11 1,0 1 0,0 8-1,0-6-106,0-2 1,0 0 0,0 0 0,0 0-84,0 0 1,8 0 0,-1 0 191,-2 0 0,8 0 0,0-1 0</inkml:trace>
  <inkml:trace contextRef="#ctx0" brushRef="#br0" timeOffset="1285">1912 367 7900,'-23'-3'-51,"0"-5"0,1 3 1,-1-7-1,0 1-112,0 6 1,0 3 0,0 2 459,0 0 0,0 2-288,0 6 0,3 12 1,5 11-1,4-1-28,1 4 1,8-6 0,-6 7 0,6 1-27,2-1 0,0-7 0,0 6 0,0-4-46,0 1 1,0-1-1,2-9 1,6-4-81,7-1 1,8-11 0,5 0-144,2-10 0,4-8 314,-4-10 0,-4-10 0,7-3 0</inkml:trace>
  <inkml:trace contextRef="#ctx0" brushRef="#br0" timeOffset="1752">1912 92 7949,'-46'38'0,"1"0"0,1 3-364,6 2 1,15 5 0,16 3 0,4 5 607,3 3 0,5-8 0,10 2 0,13-4-223,6-4 0,9-6 1,-8-4-1,4-4-268,-1-11 0,-10 1 0,2-14 0,-2-2 39,3-2 0,-13-3 0,5-3 208,-3-4 0,-10-6 0,-2-10 0,-6 0 0,-2-7 0,-2-1 0,-3 3-22,-3 3 1,-7-1 0,5-2-1,-1-2 108,1 2 1,0 2 0,5 3 193,-3 0 1,1 0-142,7 0 1,0 1-209,0-1 65,0 10 1,10 3 48,5 10 1,3 2-1,0 6 116,-3 7 0,-7-2 1,4 2-1,1 3-46,0 2 0,-5 3 1,7 0-1,0 0-101,-2 0 1,7 0 0,-7 0 0,2 0-13,0 0 0,-7-8 0,5 0 0,0 0-280,-1-2 0,-7 0 0,6-8-92,-1 3 0,-8-3 1,6-13 369,-6-7 0,-2-16 0,0-4 0</inkml:trace>
  <inkml:trace contextRef="#ctx0" brushRef="#br0" timeOffset="1883">2302 0 7943,'-23'10'0,"0"-5"0,0 8 0,3 0-105,4 0 0,6 2 0,10 8 1,0 2-174,0 6 0,10-6 0,6 8 278,4 0 0,13 3 0,3 10 0</inkml:trace>
  <inkml:trace contextRef="#ctx0" brushRef="#br0" timeOffset="2153">2691 458 7943,'-25'-15'0,"-3"2"0,-3 3-371,3 5 0,3-5 0,2 2 1016,0 3 1,10 5-624,6 8 1,4 4 0,3 11-1,0 0-42,0 0 0,0 3 1,0 2-1,0 2-12,0-2 0,0 5 0,0-2 0,0-3-89,0-3 0,10 6 0,3-1-52,0-2 1,7-12 0,-5-9 0,6-4-111,2-3 0,7 0 0,1 0 283,-3 0 0,7-21 0,1-4 0</inkml:trace>
  <inkml:trace contextRef="#ctx0" brushRef="#br0" timeOffset="2502">2806 642 7943,'-26'0'-152,"-4"0"0,7 2 1,-3 3 286,9 3 0,14-1 1,3-7-1,13 0 34,7 0 0,6-7 0,2-3 0,5-3-224,2-5 1,1-2 0,5-6 0,-6-2-63,-2-2 0,5-1 0,-7 8 0,-6 0 36,-7 0 1,0 1-1,-10-1 63,-3 0 0,-5 2 0,-8 6 0,-7 7 116,-5 6 1,-6 2 0,-2 0-1,-5 0 11,-3 0 0,6 10 0,-6 8 0,1 7-38,-1 6 0,5 10 0,-4-6 0,2 3-41,5 1 0,5 1 1,8 9-1,7-1-50,5-5 0,6-4 0,7-1 0,13-5-252,13 0 1,17-18 0,11 0 0,10-9 271,10-6 0,-35-9 0,1-3 0,2-1 0,0 1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0:52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250 275 8289,'-15'-8'-1714,"0"1"2293,-3 2-418,8 2 0,-1 6 0,11 4-82,0 9 1,0 4 0,0 5 0,0 3 2,0 3 1,8 7-1,2-5 1,0 3-54,1 5 1,6 2-1,-4 3 1,2 0-78,1-1 1,-1-1 0,5-4 0,-2-4-92,-3-3 0,1-10 1,7-10-1,0-3-50,-1-5 0,-6-2 1,-1-6-1,3-7-662,2-13 851,3-10 0,0-13 0,0 0 0</inkml:trace>
  <inkml:trace contextRef="#ctx0" brushRef="#br0" timeOffset="366">113 321 8247,'-23'0'-66,"0"0"0,0 0 26,0 0-123,10 0 0,6 0 117,14 0 1,6-8 0,10 1 0,0-1 59,0-2 0,7 5 1,3-8-1,1 3-61,-1 5 0,7-5 0,-1-1 0,4 1 35,3 0 1,-1 0-1,1 5 1,0-5-6,0-3 0,-8 8 0,0-3 0,0 3-5,-2-3 1,-3 6 0,-10-6 0,0 6 67,0 2 1,-10 2 0,-8 6 36,-10 7 1,-3 5 0,-12 3 0,-6 0-66,1 0 1,-3 3 0,0 2 0,-3 2-105,3-2 1,3-2 0,2-3 0,0-1-251,0 1 1,0 0 335,0 0 0,10 0 0,3 0 0</inkml:trace>
  <inkml:trace contextRef="#ctx0" brushRef="#br0" timeOffset="649">914 161 7850,'-7'15'-495,"-3"-2"1,-1-1 397,1 1 1,3-5 0,7 7 0,0 3 232,0 2 1,0 3 0,0 2-1,0 3 52,0 3 1,0 10 0,0-6 0,2 4-71,6-1 0,-3-3 0,10 6 0,3-5-123,2-3 0,3-3 1,0-7-1,0 0-31,0 0 1,8-3 0,2-4 0,0-9-180,0-4 1,8-3 0,-3 0 214,5 0 0,3-10 0,0-3 0</inkml:trace>
  <inkml:trace contextRef="#ctx0" brushRef="#br0" timeOffset="1214">1533 138 8135,'-15'0'-980,"-1"0"222,-1 0 1086,6 0 0,1 2 0,10 6-211,0 7 1,0 5 0,0 3-1,3 3-71,4 4 1,-4-2-1,7 11 1,-2-1-33,-1-3 1,4 9 0,-6-6 0,2 3-69,-2-3 1,6-5-1,-4-10 1,-2 0-265,-2 0 0,-1-3-39,6-5 0,-5-7 0,4-16 357,-4-7 0,-3-16 0,0-4 0</inkml:trace>
  <inkml:trace contextRef="#ctx0" brushRef="#br0" timeOffset="1432">1075 138 8157,'-23'10'-23,"0"-8"0,0 9 153,0-1 1,10-5 0,8 8-93,10-3 1,16-3 0,9-7-1,1 0-98,2 0 0,3-7 0,9-3 0,1-1-121,0 1 1,0-5-1,0 5 1,2 0-174,6-1 1,-6-4 0,5 7 353,-4 3 0,-3-7 0,-1-1 0</inkml:trace>
  <inkml:trace contextRef="#ctx0" brushRef="#br0" timeOffset="1833">1877 344 8104,'-23'0'-1712,"0"0"2044,0 0 1,13 0-274,10 0 0,10-8 0,13 1-56,0 1 0,0 4 1,0 2-127,-1 0 1,1 2-1,0 4-65,0 1 1,-8 1 0,-2-6 0,0 3 187,0 3 0,-8 10 0,5-5 0</inkml:trace>
  <inkml:trace contextRef="#ctx0" brushRef="#br0" timeOffset="1997">1968 619 8104,'-23'12'-514,"0"-1"0,13-11 609,10 0 1,10-3 0,13-5 0,3-4-184,4-1 0,-2-5 0,8 8 1,-3 0-168,-5 0 1,5-6-1,-2 6 255,-3-3 0,7 8 0,1-5 0</inkml:trace>
  <inkml:trace contextRef="#ctx0" brushRef="#br0" timeOffset="2266">2472 161 8104,'-23'7'-386,"0"1"1,3 2-1,2-5 1,5 5 694,3 3 1,3 2 0,7 11-225,0 4 1,0-4 0,0 7 0,0 0-23,0 5 1,7 5 0,1 3 0,-3-3-36,-2-4 1,-3 4-1,0-7 1,0-1-104,0-4 0,0-6 0,0-2 0,2-3-247,6-4 0,-3-6 0,10-10 0,3-3 322,2-4 0,3-6 0,0-10 0</inkml:trace>
  <inkml:trace contextRef="#ctx0" brushRef="#br0" timeOffset="2616">2610 0 8104,'-23'0'-345,"0"0"501,0 0-262,0 0 0,13 0-52,10 0 0,10 8 186,13-1 0,-3 11 0,-2-5 0,-3 2-13,3 1 0,3-1 0,-1 8 0,-2 0 1,-3 0 0,0 2 1,8 3-1,0 3-7,0-3 1,-3 5-1,-2 0 1,-3 0-28,3 0 1,-5 8 0,2-6 0,1 3-20,-4 1 0,6-4 1,-10 3-1,-3-4-25,-3-1 1,-2-5 0,0 7 0,-2-2-103,-6-5 0,3-10 0,-10-3 164,-3 3 0,-2-8 0,-3 1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0:56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181 436 8174,'-23'0'-582,"0"0"0,0 0 1,1 0 1089,-1 0-172,0 0 1,2-3-171,6-4 0,7 4 1,14-7-91,1 0 0,11 5 0,-3-8 1,6 3-65,2 5 1,-1-5 0,1 2 0,0 3-84,0 2 0,8 3 0,2-2 0,0-3-125,0-3 1,-3 0 0,-4 8 0,2 0-59,2 0 1,1 0 0,-8 0-1,0 0 254,0 0 0,0 0 0,0 0 0</inkml:trace>
  <inkml:trace contextRef="#ctx0" brushRef="#br0" timeOffset="182">250 642 8174,'-23'0'-480,"0"0"447,0 0 1,13 0-1,10 0 1,13-2-81,7-6 1,6 3 0,2-8 0,5 0-55,2 1 1,3 4 0,6-5 166,-6 3 0,5-8 0,-7 6 0</inkml:trace>
  <inkml:trace contextRef="#ctx0" brushRef="#br0" timeOffset="399">914 528 8041,'-23'0'0,"0"0"-137,0 0 1,3 2 0,2 3 113,3 3 1,10 2-383,-3-2 1,16-6-1,7 6-226,6-6 631,1-2 0,1 11 0,0 1 0</inkml:trace>
  <inkml:trace contextRef="#ctx0" brushRef="#br0" timeOffset="817">1258 92 8158,'-26'16'0,"-2"-4"-299,-2-1 0,-1 6 0,8-1 1,0 4 329,1 3 0,1 0 1,6 0-1,7 0 84,6 0 0,2 2 0,0 3 1,0 3-112,0-3 1,0 5-1,0-3 1,0-2 90,0-2 1,2-3 0,6-1-60,7 1 1,6-10-1,1-5 1,1-6-37,0-2 1,0 0 0,0-2-1,0-6 4,0-7 0,0-6 0,0-1 0,0-1-40,0 0 1,-1-3 0,1-2 0,0-2-95,0 2 1,-8-5-1,-2 2 1,-3 3 76,-5 3 1,-2 2 0,-6 0-1,-4 0 55,-8 0 0,-6 3 0,-4 2 1,-6 5-10,-7 3 0,2 2 0,1 8 0,-1 0 59,0 0 1,8 0 0,0 3-1,8 2-94,5 3 0,10 9 0,-3-1-328,6 4 1,4-5 369,6 1 0,4-1 0,11 8 0</inkml:trace>
  <inkml:trace contextRef="#ctx0" brushRef="#br0" timeOffset="1065">1693 1 8158,'-23'0'-11,"0"0"0,3 2 322,5 6 1,-6-3-185,6 10 0,5 1 1,2 6-1,6 1-292,2 0 0,2 8 0,3-1 0,3 1 100,-3 2 0,5-8 0,-2 9 1,-1-4-83,4 1 0,-9-1 0,6-4 0,-3-1-173,3-2 1,-3 2 319,10-17 0,0 10 0,8-5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0:58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105 344 8224,'-23'0'-50,"0"0"1,10 2-30,6 6 0,4-3 0,6 10 0,4 3 71,9 2 0,4 3 0,3 3 0,0 2-2,0 2 1,0 11-1,0-3 1,-3 6-39,-5 1 0,3-6 0,-8-1 0,0 0-66,1-2 0,-4-1 0,-7-7-186,0 3 1,0-8 106,0-8 0,0-15 0,0-5 193,0-16 0,0-17 0,0 3 0</inkml:trace>
  <inkml:trace contextRef="#ctx0" brushRef="#br0" timeOffset="317">82 252 8179,'-10'13'-79,"-5"-6"1,-6-4 597,-2-3-627,11 0 0,12-8 0,15-2 0,5 0 35,3 0 1,3-5-1,2 4 1,5-1 43,2-6 1,-4 5 0,7 0 0,0 3 5,-2 5 1,7 0 0,-7 0 0,2-3 13,0 3 1,-10 3 0,3 4-1,-6 3 6,-2 3 1,-3 10 0,-4-3 0,-9 8-3,-4 7 0,-3-2 0,0 8 0,-3 0 8,-4-1 1,-6 4 0,-13 4 0,-2-2-17,-2-3 0,-8-8 1,7 3-1,3-5-183,3-7 0,2-6 196,0 0 0,0-5 0,0-10 0</inkml:trace>
  <inkml:trace contextRef="#ctx0" brushRef="#br0" timeOffset="930">907 183 7863,'-23'0'-782,"0"0"1,0 0 1008,0 0 1,10 3-163,6 5 0,4 4 1,3 11-2,0 0 1,0 8 0,3-1 0,2 1-2,2 2 0,9-5 1,-6 10-1,3 3-55,4 2 0,-4-5 0,2 0 0,1 1-43,-4-4 1,9 6 0,-9-11-1,4-2-95,-1-2 1,0-3 0,8 0 0,0-3-169,0-5 0,-8-4 298,1-11 0,-1 0 0,8 0 0</inkml:trace>
  <inkml:trace contextRef="#ctx0" brushRef="#br0" timeOffset="1632">1365 206 6408,'0'-10'279,"0"10"1,0 10 0,0 13-187,0 0 0,2 3 0,3 2 0,3 5-77,-3 2 1,5-4 0,1 7 0,-1 0-70,0-2 1,5 5 0,-5-11-172,3-2 0,-5-2 1,7-6-179,3-5 0,-8-7 402,-2-16 0,4-15 0,1-12 0</inkml:trace>
  <inkml:trace contextRef="#ctx0" brushRef="#br0" timeOffset="1882">1113 183 8168,'-26'16'19,"-4"-1"0,7-7 0,0 7-49,13 3 1,10-8-1,7-3 1,9-4-96,4-3 0,6 0 0,2 0 0,5 0 43,2 0 0,3-10 1,6-3-1,-4-2 8,-1 0 0,-1 7 1,8-5-1,-3 0-123,-5 1 1,3-1 0,-8-2-1,0 5 197,0-1 0,8-1 0,-6-11 0</inkml:trace>
  <inkml:trace contextRef="#ctx0" brushRef="#br0" timeOffset="2132">1823 321 8045,'-23'0'-471,"0"0"1,0 0 272,0 0 0,13 0 345,10 0 0,10 0 1,13 0-1,0-3-181,0-4 1,8 4 0,-1-5-1,-2 6-210,-2 2 1,-4-8 0,1 1 243,0 2 0,0 2 0,0 3 0</inkml:trace>
  <inkml:trace contextRef="#ctx0" brushRef="#br0" timeOffset="2280">1892 550 8045,'-23'0'114,"0"0"-279,10 0 1,16-10 0,17-6 0,11-1-292,4 1 0,-4-4 456,7 5 0,0-16 0,8-4 0</inkml:trace>
  <inkml:trace contextRef="#ctx0" brushRef="#br0" timeOffset="2650">2327 160 8046,'-36'0'-54,"3"11"1,10 4 0,0 5-232,0 3 0,3 0 0,5 0 0,7 0 418,6 0 0,2 2 0,2 3 1,3 3-74,3-3 1,10 0 0,-3 0 0,8 2-10,7-2 1,-4-10-1,4-5 1,-4-3-37,-3-5 0,7 5 0,1-2 0,-3-3-21,-3-2 0,6-14 0,-1-4 1,-2-5-2,-2-3 1,-6-3-1,-2-2 1,-3-5-77,3-2 1,0-3-1,-3-6 1,-7 4 38,-6 1 1,-2 9-1,0-6 1,-2 3 39,-6 5 0,1 3 0,-14 2 0,-4 0 11,-1 0 1,-7 8 0,3 2 0,-1 3-12,-2 5 1,8 2 0,-6 3 0,8 3-142,8 4 1,2-2-1,8 11-234,-3 1 379,1 4 0,17 2 0,3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13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80 113 8158,'6'-2'2,"-2"-1"1,0-4 25,-1-2 256,1 4 210,-4 0-404,0 5 0,0 5 0,0 1-33,0 3 0,0 2 1,1-1-1,1 0-121,1 0 1,2 0 0,-3 0 0,2 1-48,-2-1 0,2-4 1,0 1-1,-1 1-214,2 1 1,-4-2 0,3-1-212,1-2 1,-3 3 535,5-4 0,-4 1 0,3-6 0,-2-1 0,-1-4 0,-2-6 0,-1-3 0</inkml:trace>
  <inkml:trace contextRef="#ctx0" brushRef="#br0" timeOffset="382">60 21 8158,'-10'0'-686,"0"0"1,0 0 1195,-1 0 1,5 0-439,-1 0 0,5-1 41,-2-2 0,4 2 1,4-3-100,2 3 0,7 1 0,1-1 1,1-1-67,0-2 0,3 1 0,-1 3 1,1 0 30,-1 0 1,2 0 0,-2 0 0,1 0-1,-1 0 0,1 0 1,-5 1-1,0 1 3,-2 2 0,-1 4 1,-1-2 66,-2 3 0,-2 1 0,-5 1 0,0-1 5,0 0 1,-5 0 0,-2 0 0,-2 0-4,-1 1 0,-3-1 0,-1 0 1,1-1-20,-2-2 0,4 2 0,-3-4 0,2 2-46,-2 0 0,3-4 1,-3 3-1,3 0-216,1-1 0,0-3 0,-1 2-675,1-3 905,5-1 0,0 0 0,5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1:02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67 413 8123,'-8'-15'-329,"1"0"0,-9 7-89,9-7 0,-9 7 645,9-7 1,2 10-174,12-3 1,6 6 0,10 2 0,0 2-12,0 6 1,0-3 0,0 10 0,-1 3-28,1 2 1,0 3 0,0 0 0,0 3-26,0 4 1,0-2 0,-3 10 0,-2 0-7,-3-2 1,-7 7-1,5-4 1,-3 4-9,-5 3 1,-2-1 0,-3-1 0,0-4 12,0-1 0,-8-11 0,-2 2 0,0-4-114,-1-3 0,-6-8 0,1-2-125,-4-3 249,7-3 0,-7-7 0,7 0 0</inkml:trace>
  <inkml:trace contextRef="#ctx0" brushRef="#br0" timeOffset="681">662 596 7732,'-23'0'-545,"8"0"985,0 0-447,10 0 0,5-2 14,15-6 0,5 6 0,3-6-80,0 6 0,0 2 0,0 0-191,0 0 0,0 0 0,0 0-140,0 0 0,-8 0 404,0 0 0,1 0 0,6 0 0</inkml:trace>
  <inkml:trace contextRef="#ctx0" brushRef="#br0" timeOffset="914">639 871 8126,'-22'0'-627,"-1"8"835,0 0-203,10-1 1,5-7-1,16 0 1,7-2-14,6-6 0,2 3 0,-1-10 1,4-1-45,4 4 0,-4-6 0,4 8 1,-4 0-188,-3-1 0,0-4 1,0 7-1,0 1-268,-1-3 507,-9 7 0,18-17 0,-6 7 0</inkml:trace>
  <inkml:trace contextRef="#ctx0" brushRef="#br0" timeOffset="1231">1281 780 8062,'-26'0'-15,"-4"0"1,4 0-262,-4 0 150,15 0 0,15 0 0,15 0 0,5 0-118,3 0 0,0 0 0,0-3 0,0-2 244,0-3 0,0-9 0,0 4 0</inkml:trace>
  <inkml:trace contextRef="#ctx0" brushRef="#br0" timeOffset="1914">2014 367 8042,'-23'-7'-128,"0"-1"0,0-7 0,0 5 0,0 0-34,1-1 0,-1-6 0,0 4 0,2-2 365,6-1 0,-5 9 0,4-9-98,-4-1 0,5-1 1,2 0-1,0 5-62,1 3 0,4 2 1,-5 6-1,1-3-24,-1-3 0,5 0 0,-7 11 0,0 5-75,2 7 0,-7 5 1,7 6-1,-2 2 15,-1 2 0,4 11 0,-4-5 0,6-1 30,0-4 0,7 2 0,-4-3 0,4 1 5,3 2 0,0-8 0,3 3 0,4-7-56,9-6 1,4-10 0,3 3 0,2-6-33,6-2 0,-3 0 1,8-2-1,-1-6 36,1-7 0,-6-13 0,6-3 0,-3 1-15,-5-3 1,5 7-1,-5-7 1,-5 3 28,-5-1 0,-11 1 0,6 7 1,-3 0 42,-5 0 1,-2 0 0,-6 3 0,-4 4 111,-8 9 0,2 4 0,-2 3 0,-3 0 22,-3 0 0,6 3 0,2 4 1,1 9-19,-1 4 1,5 11-1,-4-1 1,1 1-83,6 2 1,0-5 0,0 10 0,-2 0-45,1-2 1,4 7 0,2-7-1,0 2-154,0 0 1,0-10 0,0 2-245,0-4 0,10-6-184,5-4 593,6-6 0,2-20 0,-1-3 0</inkml:trace>
  <inkml:trace contextRef="#ctx0" brushRef="#br0" timeOffset="2448">2243 230 8042,'0'-23'-796,"0"0"536,0 0 1,0 8 0,0 0 246,0-3 0,0 5 1,3-2 133,4-3 1,-4 5 20,4-2 1,-7 2-58,-7-2 0,-6 5 0,-10 12 0,0 6 0,0 7 1,0 6 0,0 2 0,1 2-37,-1 6 1,7-3 0,1 7 0,0-2-32,2-5 1,0-2 0,8-3 0,-2 0-39,2 0-66,2-1 1,13-9-1,5-8-1,6-10 1,2-8 0,0-12 0,0-3-32,-1-3 0,1 1 0,-2 7 0,-3-2 9,-3-6 1,-2 6 0,4-6 112,-1 6 0,-11 9 0,5 4 0,-2-1 532,-1 0-382,1 8 1,-8-3 0,0 16-55,0 7 1,0 6-1,0 4 1,0 3-39,0 3 1,0 2-1,0-5 1,0 5-53,0 2 1,0 1-1,-3 5 1,-2-3-21,-2 3 1,-1-6 0,5 1 0,-2-3-129,-2-5 0,-1-3 1,8-2-742,0 0 154,0-10 725,0-3 0,0-10 0,0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3:01:08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110 527 8125,'-23'-38'0,"0"2"0,2 0 165,6 1 0,-3 4 0,11-4 0,4 2-169,8 5 1,8 2-1,10 1 1,2-3-146,6-3 1,-3 1 0,7 7 0,1 0 97,0 0 1,-6 8 0,6 2 0,0 3 88,-1 5 1,-7 2-1,3 3 1,-6 0 27,-2 0 1,0 3 0,-3 7 0,-2 13 40,-3 12 0,-7 9 0,5 4 0,-3 3-28,-5 2 1,-2 11 0,-3 0 0,0 7-81,0 5 0,7 1 1,1-9-1,-3-2-5,-2-4 0,4-6 0,3-11 0,3-1-120,5-6 0,2-8 0,3-14 0,3-9-82,4-4 0,-2-3 0,10 0 0,3-3-142,2-4 0,3-6 350,0-10 0,0 0 0,0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6:50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505 802 8076,'-3'-30'0,"-5"-1"0,-4 1-120,-1-3 0,-5 7 0,11-7 0,-1 2 575,-2 1 1,7-1 0,-4 8 0,1 1-170,-1-1 1,-3 0 0,-8 0-1,3 2-148,-3 6 1,5 5 0,-2 10 0,-3 3-132,-2 4 0,-6 16 0,-2 15 1,-2 8-112,2 8 1,0 4 0,0 13 0,0 3 20,7 3 0,-2 1 1,11-4-1,-1 5 18,5 3 0,6-9 0,4 4 0,6-6-41,7-2 0,8-11 0,5-7 1,5-13-190,3-15 1,2-10 0,8-13-1,0 0-124,-1 0 1,1-10-1,0-5 1,-3-8-50,-5-8 1,3-7 467,-10-15 0,9-6 0,-4-10 0</inkml:trace>
  <inkml:trace contextRef="#ctx0" brushRef="#br0" timeOffset="1033">711 734 8076,'-23'0'-345,"0"0"1,0 0 403,0 0 1,8 2 0,2 6 219,3 7 1,2-2 0,8 2 0,0 5-30,0 8 0,0 0 0,3 11 0,2 1-116,3 4 0,9 1 0,-1 4 0,4 4-115,3 8 1,-3-2 0,-2-1 0,-3-2-32,3-5 1,0 3 0,-3-9 0,-4-9-90,-1-8 0,-5-8 1,8-2 84,-3-2 0,-3-14 0,-7-2 36,0-13 0,0-17 1,0-6-1,0-5-62,0-4 0,0 4 1,0-15-1,3 3-127,5-1 0,-6 1 1,8 7-1,-2 0-2,0 0 1,-1 0 0,-4 3 0,2 5 124,2 7 1,9 6-1,-6 2 1,0 0 101,0 0 0,8 10 23,-3 6 34,6 4 0,-1 6 0,-5 4-47,-7 9 0,-5 4 0,-3 3 0,0 0-18,0 0 1,0 0 0,0 2-1,0 3-5,0 3 0,0 7 1,0-5-1,0 3 18,0 4 1,0 4 0,0 1-1,0-1 3,0-6 1,7 5-1,3-7 1,1-1-10,-1-4 1,8-8-1,-3-5 1,5-6 7,3-1 0,0-6 0,2-13 0,3-10-40,3-10 0,7-7 0,-5-11 1,0 0-62,0 0 1,-2-2 0,-8-3 0,-3-3-42,-5 4 1,-4 4 0,-11 5 0,0 3 78,0-3 0,-11 5 0,-4 1 1,-5 2 19,-3 5 0,0 10 1,0 5-1,0 3 79,0 5 0,8 2 1,0 3-149,-3 0 0,8 11 0,0 4-80,-1 5 1,9 11 0,-6-1 0,6 1-69,2 2 1,0-5 0,0 8 0,0-1-93,0 1 0,0 2 1,0 5-1,2-2-92,6-3 1,-3-10 0,10 3 0,6-6 380,7-2 0,0-10 0,7-6 0,1-4 0,-1-3 0,4-3 0,6-4 0,-1-11 0,-6-10 0,5 0 0,-5-10 0,3 0 0,-3 2 0,-5-7 0,-10 7 0,0-2 11,0 0 1,-3 2 0,-4-5 0,-6 6 313,0 2 1,-7 2-1,4 8 1,-4 0 280,-3 0 0,-3 3-390,-4 5 0,-6 5 0,-10 10-152,0 0 1,0 10 0,3 5 0,-1 8-78,-1 7 1,9-4 0,-15 7 0,0-2 79,2-1 1,1 1 0,2-6 0,0 3-3,0 3 0,8-3 0,2-8-135,3 3 0,2-5 0,13 10-4,11-10 1,2-6-1,20-7 1,5 3 32,8-3 1,-3-2 0,8-3 0,-2 0 49,-1 0 0,1 0 1,-9 0-1,-1 0 45,-6 0 0,3 7 0,-11 3 65,-2 3 0,-13 2 1,-7 8-42,-5 0 1,-6 0-1,-5 0 1,-9-3-77,-11-4 1,0 4 0,-8-7 0,0 2-217,1 0 1,7-10 0,-5 3-454,0-5 1,10-6 0,0-5-148,13-7 0,10-13 814,7-2 0,6-11 0,10 5 0</inkml:trace>
  <inkml:trace contextRef="#ctx0" brushRef="#br0" timeOffset="1366">2681 734 8076,'13'-23'242,"-6"10"1,-12 3 0,-5 2 85,-3 0 0,-2 3 1,-8 13-1,0 7-207,0 6 1,-7 4-1,-3 3 1,-3 5-48,-5 3 0,6 2 0,-1 8 1,3-3-124,5-5 0,5-5 1,8-10-1,7 0-165,6 0 1,4-3-1,6-4 1,10-9 130,10-4 0,5 5 0,7-1 0,-1-2 48,1-2 0,4-3 1,1 0-1,1 0 16,0 0 0,0 0 1,-3 2-1,-2 3 28,-3 3 1,-10 10 0,2-3-6,-4 6 0,-13 1 0,-6 1 0,-9 3 74,-14 4 0,-1-4 0,-24 4 1,-5-7 8,-5-7 0,-10 4 0,5-7 0,0-1-375,0-4 1,5-6 0,11-4 0,6-6 287,9-7 0,-3-26 0,15-7 0</inkml:trace>
  <inkml:trace contextRef="#ctx0" brushRef="#br0" timeOffset="2000">3826 986 8032,'-23'-21'-887,"3"3"1052,5 3 0,5 7 1647,10-7-1725,0 0 0,2 2 0,6 8-38,7 10 0,5 8 0,3 12 0,0 3 3,0 3 0,3 10 0,2-3 0,2 5-62,-2 3 1,5 0 0,-2 0-1,-3-1-22,-3 1 0,6-8 0,-1-2 0,-2-3 29,-2-5 0,-3-3 0,-1-4 95,1-6 1,-10-7 0,-3-16-1,-2-7 6,0-6 0,-1-12 0,-7-5 0,3-8-121,4-7 1,-4-6 0,5-7 0,-3 3-254,2 2 1,-2-6-1,8-4 1,-3 7-209,-5 6 0,0 4 0,1 11-166,1 5 1,1 20 474,-8 26 0,0 15 0,0 23 0,0-1 175,0 1 0,0 0 0,0 0 0,0 0 0,10 10 0,3 2 0</inkml:trace>
  <inkml:trace contextRef="#ctx0" brushRef="#br0" timeOffset="2866">4857 1192 8032,'0'-23'0,"-2"0"0,-4-3 61,-1-4 1,-8 4 0,7-7 0,3 0 161,2-5 1,3-5 0,0-3 0,0 0-147,0 0 0,0 11 0,0 4 0,0 6-124,0 2 0,-2 10 1,-6 8 14,-7 10 1,-6 10-1,-1 16 1,-4 7 14,-4 5 1,4 11-1,-4 2 1,4 0 83,3 0 0,0 0 0,3-5 0,2 2 47,3-2 0,10-10 1,-3-6-1,6-1-73,2-6 0,2-11 1,8-4-1,11-3-49,7-5 0,5-5 0,-3-7 0,8-9-63,6-4 1,-6-13 0,0-3-1,3-2-119,2 0 1,3 2 0,-3-4-1,-5 4-60,-7 3 1,-6-5 0,-2 5 0,-2 0 154,-6-1 1,-5 12-1,-10 6 1,-2 1 154,-6 2 1,3 3 0,-10 10 0,-1 3 36,4 4 0,-9 6 0,8 10 0,1 2 47,4 6 0,6-3 0,2 8 1,0-1-54,0 1 1,0-1 0,0 6 0,2-5-42,6-3 1,4 5 0,9-7-1,-3-3-59,-3-3 0,3-5 0,10-4 1,2-9-121,-2-4 1,0-3 0,0-5 0,3-8 24,-3-10 1,-3-15 0,1-3 0,-1-7-32,-2-6 1,5-2 0,-15 3 0,2-6 15,0 1 1,-10-8 0,3 5 0,-5-6 42,-3-1 0,0-1 1,0 0-1,-3 3 73,-5 5 1,3 5 0,-10 13 458,-3 5-285,8 4 1,0 34-1,10 16 1,0 17 28,0 10 0,0 5 0,0 3 0,0 5-30,0 3 1,0-3 0,2 8 0,4 2-57,1-3 1,3 1-1,-5 5 1,3-1-103,-3 1 1,5-3 0,-2-2 0,0-5-237,2-3 0,-5-11 0,8-9 0,-1-5-3,1-11 1,2-7 0,8-13 0,0-3-125,0-5 1,2-4 0,3-14 0,3-4 134,-3-8 1,0-6-1,0-4 1,5-3 215,3-2 0,-8-9 0,2 6 0,-2 0 0,3 0 0,-13 3 0,2 10 0,-5 5-3,-2 7 0,-8 6 0,0 4 175,-10 6 1,0 7-1,-8 16 1,1 7 197,-1 6 0,5 1 1,-5 1-1,3 3-45,5 4 1,-5-2 0,2 11 0,3-1-158,3-3 0,-1 9 0,-2-6 0,-3 5-210,3 3 0,3-8 0,2-2 0,0-3-376,0-5 0,0-3-159,0-2 0,10-10 0,5-11-135,6-14 0,4-9 712,6-24 0,-6-6 0,8-18 0</inkml:trace>
  <inkml:trace contextRef="#ctx0" brushRef="#br0" timeOffset="3016">6186 252 8032,'-46'11'302,"0"-6"0,0 10 0,0 3-607,1 2 0,9 6 0,8 2 0,10 2 210,11-2 0,7 8 0,7 2 0,8 5-149,6 3 0,9-8 0,3 0 0,3 6 244,5 7 0,2-11 0,3 6 0,0 5 0,0 8 0</inkml:trace>
  <inkml:trace contextRef="#ctx0" brushRef="#br0" timeOffset="4280">6804 1031 8032,'0'-23'-494,"0"1"1,-2-1-1,-3 0 815,-3 0 0,-2 0 0,5-3 0,-5-2-175,-3-2 1,0-1 0,-5 8 0,0 1-118,-7-1 1,2 10-1,-10 5 1,2 6 54,1 2 0,-8 10 0,5 8 1,0 10 8,-1 10 0,4 8 0,10 5 1,2 2-36,2-2 1,11-3-1,-2-2 1,7 0-48,7 0 0,1-3 0,12-5 0,6-7 0,-1-6 0,11-12 0,2-5 1,5-6-70,3-2 0,0-10 0,0-8 1,0-10-155,-1-10 0,-1-5 0,-4-6 0,-4-2-108,-3-2 1,-10-3 0,-10 3 0,-3-9 95,-5-4 1,-2 5 0,-6 0-1,-2-3 119,-3-2 0,-9-2 1,1 1-1,-4 6 123,-3 8 1,0 15 0,0 10 139,0 10 1,8 8 0,2 12-1,3 8 63,5 13 1,2 5 0,3 16 0,0 4-72,0 0 1,0 11-1,0 2 1,0 5-73,0 3 0,0 0 0,0-1 0,3 1-72,5 0 0,-3-8 0,13 0 0,4-3-118,6-7 1,11 0-1,-4-23 1,6-5-120,7-5 0,6-13 0,-3 0 0,5-12 40,2-16 0,-4-3 0,4-12 0,-2-3 68,-5-2 1,-10-3 0,-6 0 0,-1 1 143,-6-1 1,-11 0 0,-4 3 0,-3 2 100,-5 3 1,-2 2-1,-3-2 1,0 5 134,0 0 0,-10 15 0,-6-5-3,-4 3 1,-3 9 0,0 6 0,0 10-111,0 11 1,1 7 0,-1 5-1,0 5-125,0 2 1,0 4 0,0 6 0,0 1 15,0 0 0,8 0 0,2-3 0,3-2 12,5-3 1,2-7 0,3 4-35,0-2 1,11-5 0,4-12 0,5-9-38,3-4 0,0-3 1,2-3-1,3-4-113,3-9 1,0-12-1,-9-2 1,1-1 5,0-2 0,-7 5 0,-4-10 1,1 0-40,0 2 0,-8-5 0,5 11 211,0 2 60,-7 2 0,7 19 0,-13 14 0,-2 21 31,-2 13 1,-1 5 0,8 0-1,0 0-60,0-1 1,0 1 0,0 0 0,3-3-46,4-5 1,6-4-1,7-12 1,1-1-66,2-6 1,-6-5 0,14-10 0,-6-5-7,-2-10 0,8-11 1,2-22-1,0-5-10,0-8 0,-2-6 1,-8-1-1,-1-4-57,1-4 1,0 2 0,-2-10 0,-6 0 13,-7 3 1,-6-8-1,-2 7 1,0 1 101,0 4 1,-10 24-1,-5 10 1,-6 10 284,-2 12 0,8 9 1,0 12-137,-3 0 0,8 10 0,2 5 0,6 8-58,2 7 0,0-2 1,0 11-1,0 4-10,0 8 1,7 0 0,3 10 0,3 2-71,5 4 0,-5 4 1,2 3-1,3 2-10,2-2 0,1-5 0,-4-8 0,-1-5 57,1 0 1,-4-16 0,0 4-7,-3-9 0,5-4-581,-7-8 294,0-11 0,-8-4 0,0-16 0,0-7 74,0-5 0,2-3 1,3-3-1,5-2 32,3-2 1,0-3 0,5 5 0,-3-5 102,3-3 1,2 8-1,3-5 1,-3 2 105,-4 1 1,4-1-1,-5 8 1,3 1 9,-3-1 1,6 7 0,-6 1 83,5-3 0,-4 8 38,-1 2 0,-10 16 0,3 7 1,-3 6-22,2 2 0,-4 7 0,7 3 0,-2 0-143,-1 0 1,4 8 0,-6-5 0,5 2-40,3 0 1,-8 0 0,5 6-1,-3-4-287,1-1 1,2-11 0,-5 2-312,3-4 1,10-14 0,-3-7 153,5-10 0,-4-18 0,-1-15 430,3-5 0,2-23 0,3-6 0</inkml:trace>
  <inkml:trace contextRef="#ctx0" brushRef="#br0" timeOffset="4446">8728 138 8115,'-43'0'0,"2"2"99,3 6 1,10-3 0,0 10-334,10 3 1,8 5 0,13 5 0,2 5 53,3 3 0,9 2 0,-1 8 0,4 2-17,3 6 0,0-3 1,0 10-1,0 0 197,0-3 0,-1 9 0,1-9 0</inkml:trace>
  <inkml:trace contextRef="#ctx0" brushRef="#br0" timeOffset="4797">9255 848 7828,'0'-23'-553,"0"0"1285,0 0 1,-10 13-615,-5 10 0,-3 10 0,0 16 0,6 2-11,1 2 1,4 3 0,7-5 0,0 3-59,0-3 0,0-3 0,2-2 0,3 0-56,3 0 0,10-2 1,-3-6-1,5-8-34,3-4 0,0-3 1,3 0-1,2-3-34,2-4 0,8-14 1,-7-12-1,0-2-93,2-6 1,-8-2 0,3-3 0,-10 0 64,-10 0 0,-6 0 0,-4 1 0,-6-1 53,-7 0 1,-18 10 0,-11 6-1,-9 4 196,-6 3 1,-2 11 0,-5 4-1,2 6 51,3 2 1,8 12 0,-6 9-1,6 9-93,10 6 1,9 2 0,17 8 0,4 2-237,3 6 1,2-9 0,11 4 0,4-8-194,9-1 1,12 1 0,5 0-1,5-6-142,10-2 0,1-5 1,9-10 466,-2-2 0,18-1 0,-3 8 0</inkml:trace>
  <inkml:trace contextRef="#ctx0" brushRef="#br0" timeOffset="5213">9851 665 8025,'-33'0'0,"-5"0"-207,-6 0 1,9 0 0,7 2-1,7 3 663,6 3 1,10 10 0,0-3-302,10 6 0,0 1 1,10 4-1,1 2-11,-4 2 0,6 11 1,-8-5-1,1 2 27,-1 0 0,5 0 0,-7 6 1,-1-4-60,4-1 1,-6-14-1,7 0-20,-1-7 0,6-13 1,-1 0-62,4-10 0,3-15 0,0-13 0,2-5-127,6-11 1,-6 4 0,8-11 0,-2 2-141,-1 1 0,9-8 0,-6 5 0,0 0 110,0 0 0,-3 2 0,-7 11 0,3 2 187,4 3 1,-12 12-1,2 1 1,-4 10 35,-4 5 0,-4 2 1,5 10-1,-3 9 164,-5 12 0,0 2 0,0 13 0,3 5-70,-3 8 0,-2-2 0,-1 7 0,3-3-247,3 1 0,10 7 0,-3-8 1,5-2-349,3-3 0,10-2 0,5-2 1,8-6 403,8-8 0,14-4 0,14-3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6:56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597 517 7957,'-11'-12'-54,"1"-9"0,-8 9 165,3-1 1,7 3 27,-7 10 1,10 2-1,-3 6 1,6 7-17,2 6 1,0 9 0,2 3 0,4 3-60,1 5 1,8 2 0,-4 0-1,-1-2-40,0-3 0,5 0 0,-5 8 0,3 0-92,5 0 1,-8-11 0,0-4 0,-2-6-192,0-2 1,2-2 184,-3-6 0,-4-8 1,5-14-19,-6-8 0,-2-13 1,0-6-1,0 1-28,0 0 0,-7-7 1,-4 1-1,1-1 8,0 1 1,-5-1 0,5 7 0,-3 0 54,-5-1 0,-5 6 0,-5 11 0,-5 4 129,-3 3 1,-9 5 0,-9 15-1,1 13 81,-3 12 1,7 9 0,-4 4 0,4 3 62,4 2 0,12 1 1,10-11-1,12-2-61,9-3 0,4-7 0,9 2 0,12-5-112,12-8 1,16-12-1,8-1 1,4-4-92,9-3 0,1 0 0,-4-3 0,0-2-231,0-2 0,-1-11 0,1 2 0,0-4-1113,-1-3 1392,-9-10 0,7-3 0,-7-9 0</inkml:trace>
  <inkml:trace contextRef="#ctx0" brushRef="#br0" timeOffset="266">1719 174 7969,'-46'0'453,"3"0"1,5 0-1,7 0-564,6 0 1,12 10 0,5 8 0,6 10 178,2 10 0,10 5 1,5 6-1,6 4-50,2 8 1,-3 5 0,-2 3-1,-3 0-70,3 0 1,-5 2 0,-1 3 0,-2 2-134,-4-2 0,4-5 0,0-8 0,0-10-243,0-11 1,8-9 0,-3-18 209,6-13 0,2-13 1,2-18-1,3-7 218,3-5 0,-1-13 0,-7-3 0</inkml:trace>
  <inkml:trace contextRef="#ctx0" brushRef="#br0" timeOffset="565">2292 174 7969,'-23'7'375,"0"1"-70,0-3 0,0 5 1,0 1-1,0 1-196,0 6 1,-7 13 0,-1 7 0,1 8-86,-3 7 1,5 8 0,-11 16 0,1 4 21,3 0 0,2-2 1,10-10-1,2-3-37,6-5 0,5 0 0,10-15 0,0-10-22,0-8 1,2-13-1,6-2 1,7-3-11,6-5 0,4-2 1,3-3-1,5-3-61,3-4 1,7-4-1,5-6 1,-2 1-53,5-2 1,-13 6-1,8-4 1,-3 1-154,1 2 1,-9-4 0,-2 6 0,-5-1-191,-5-6 0,5 5 0,-15-2 479,0-3 0,-3-2 0,-7-3 0,2 0 0,2 0 0,1-10 0,-8-3 0</inkml:trace>
  <inkml:trace contextRef="#ctx0" brushRef="#br0" timeOffset="1150">2590 380 7838,'-23'-10'9,"7"7"1,1-4 257,-3 4 1,6 3-1,-1 3-16,3 4 0,-6 6 0,9 12 0,2 6-126,2 7 0,3 8 0,0 7 1,0 9-62,0 4 0,0 2 0,0 1 1,0 2-133,0 6 0,0-6 0,-2 5 0,-4-7-183,-1-8 1,-1-15 177,8-15 0,0-21 1,0-18 28,0-20 0,0-13 1,3-7-1,2-5-21,2-8 1,11-6 0,-2-4 0,1-3-51,-1-2 0,1-3 0,-6 5 0,1-2 26,6 2 0,-8-2 0,-2 4 1,-3 11 235,3 10 0,-6 11 0,6 17-8,-6 0 1,-2 13 0,0 10 0,0 15 31,0 13 1,3 0-1,2 10 1,5 3 10,3 2 0,-5 11 0,7-1 0,3 0-79,2 3 1,-5-5 0,1 8 0,1-1-37,4 1 1,2-6 0,0 6 0,-1-3 8,1-5 0,8 5 0,-1-3 0,1-4-51,2-9 0,-7-6 0,4-14 0,-4-5-50,-4-7 1,9 2 0,0-2-1,-6-6-22,-7-7 0,2-3 1,-5-12-1,3-5 32,-2-1 0,-4-9 1,-7-4-1,3-6-59,-3-9 0,0-2 0,0-8 0,3 3-95,-3-2 1,-2-6 0,-3-7 0,-3-6-11,-5 1 1,-2 2 0,-8 10 0,3 0 53,-3 1 1,6 12-1,-1 10 1,3 13-136,5 7 1,-1 14-1,1 6-63,-2 12 1,-1 6 0,8 11 0,0 3 23,0 4 1,0-2 0,0 8 0,0-3 298,0-5 0,0-3 0,0-2 0,-10 10 0,-3 3 0</inkml:trace>
  <inkml:trace contextRef="#ctx0" brushRef="#br0" timeOffset="1716">3300 311 7969,'23'-23'-720,"-1"0"1,1 1 1981,0-1-564,-10 0 0,-5 13-474,-16 10 1,5 10 0,-4 13-1,4 0-40,3-1 1,0 4 0,0 4 0,0 6-90,0 0 1,3 7-1,2-5 1,3 5-23,-3 3 1,-3 8 0,-2 2 0,0 2-125,0 6 1,-7-8 0,-4-3-1,1-4-55,0-3 1,-8-3-1,5-5-238,1-7 144,-9-16 0,19-18 1,-6-20-1,6-12 7,2-9 0,10-9 1,5-3-1,3-3-49,-3-4 0,6-3 0,-6-3 1,3 0 149,-3 0 0,-2 11 0,-8 4 0,2 6 358,-2 2 1,-2 11 745,-3 4-770,0 16 1,3 15 0,2 18 0,2 7-52,-2 6 1,8 9 0,2-1 0,6 6-56,2 9 1,0-6 0,-1 6-1,4-3 26,4 2 0,-4-5 1,4 8-1,-2-2-5,3-1 1,-3 8 0,8-7-1,-3-3-54,-5-3 1,5-12 0,-3-6 0,-2-7-93,-2-8 1,-3-4 0,0-11 0,0 0-14,-1 0 0,-1-11 1,-3-4-1,-3-8-3,3-7 0,-6-3 1,1-11-1,-3 1-78,-5-5 1,-2-6 0,-3 3 0,0-5-54,0-2 1,0-11-1,-3-7 1,-4 2 13,-9 3 1,4-6 0,-4 1 0,-1 2 43,-4 3 0,1 12 1,2 8-360,3 11-157,10 17 1,-5 23 0,10 15 0,0 8 593,0 7 0,10 6 0,3 10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7:14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138 138 8400,'-30'0'-154,"-1"0"0,3 0-350,3 0 580,12 0 0,3-3 0,12-2 0,6-3 25,7 3 0,8-5 0,5 3 0,3-1 17,-3-2 0,0 7 0,0-4 1,2 4-20,-2 3 1,-2 0 0,-4 0 0,1 3-45,0 4 0,0-2 1,0 11-1,0-1-25,0-2 1,-8 9-1,-2-1 1,-3 7-66,-5 0 0,-2 7 0,-3 4 0,-3 4 9,-4 3 0,-6 2 1,-13 3-1,-4 2-41,-8-2 1,2-2 0,0-6-1,1-2 32,-1-3 1,8-10-1,-2 0 1,4-8-44,3-5 1,8-9-7,0 1 0,12-4 0,3-3 1,13-3 75,7-4 0,3 1 1,3-6-1,2-1-15,2 0 1,11-2 0,-6-5-1,4 2-55,-1 3 0,0-1 0,8-4 0,0 2-198,-1 3 1,-6 2 0,-4-2 0,1 7 275,0 6 0,-8-9 0,5-1 0</inkml:trace>
  <inkml:trace contextRef="#ctx0" brushRef="#br0" timeOffset="367">940 138 8231,'-38'0'-178,"0"0"0,2 0 0,-2 2 0,7 6 349,6 7 1,2 13 0,0 3 0,3-1-50,4 3 0,4 0 1,6 8-1,-1-5-58,2-3 0,2-3 0,6-7 0,4 0-16,9 0 1,-4-3 0,4-2 0,1-5 16,4-3 0,4-2 0,3-11 0,3-2-1,-3-2 0,5-11 0,0 2 0,3-6-21,4-9 1,4 3 0,-1-8-1,-2 1-42,-3-1 0,-3 6 1,4-6-1,-9 0-262,-4 1 1,-6 4-1,-5-4 1,-7 1 175,-6 6 1,-12 3 0,-8 2-1,-10 3 85,-10 4 1,-5 6 0,-3 13 0,-2 7-104,-6 13 1,14 0 0,-4 10 0,9-3-251,7 1 0,2 7 1,6-7-1,5-3 353,7-3 0,5 8 0,3 3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2:57:27.32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550 456 8681,'-10'-23'-476,"5"0"1,-8 0 423,3 0 0,-6 0 1,9 0-1,-1 0 93,-2 0 1,7 1-1,-7 1 1,0 3 54,-5 3 1,-1 7-1,-4-4 1,-5 2-37,-1 4 1,1 6-1,-1 8 1,-4 7-19,-8 6 0,4 2 0,4 2 1,2 6-31,-3 7 0,11-3 0,-5 4 0,4 1-44,11 4 1,-3-6-1,6-3 1,2 1 39,2 0 1,6-8 0,4 2-1,11-7 44,10-8 0,0 3 1,8-8-1,-1 1 18,1-1 0,2-3 0,5-7 1,-2-2-23,-3-6 1,-2 3 0,5-10 0,-6-3-6,-2-2 0,6-3 0,-9 0 1,-2 0-20,-2 0 0,-6 0 0,-2 0 0,-3-2-15,3-6 1,-8 6-1,-2-6 1,-6 3-13,-2-2 0,0 2 0,-2-8 1,-6 3-36,-7 5 0,-6 3 0,-2 2 0,1 2 44,-1 6 0,-8 5 1,1 10-1,-1 0-2,-2 0 1,5 10 0,-8 8 0,1 7-6,-1 6 1,8 12 0,-3 0 0,9 8 6,6 0 0,-2-3 0,11-2 0,2 0-2,2 0 0,6 0 0,4-3 0,9-5 20,4-7 0,13-8 0,3-8 0,2-7 30,0-6 0,0-2 0,8-2 0,0-6 3,0-7 0,-8-13 0,0-5 0,0-3-20,-2-5 1,-3 0 0,-10 1 0,0 2 5,0-3 1,-3 0 0,-5 0-1,-7 3-9,-5-2 0,-3-1 0,0 0 0,-3 3-37,-5-3 1,-4 0 0,-14 3 0,-2 8 49,-2 4 0,-9 6 0,6 2 0,-2 5-55,-6 3 1,0 5-1,1 13 1,1 7-153,-1 5 1,7 6 0,2 2 0,6 5-329,2 3 1,10 2-1,5 5 488,6-5 0,12 5 0,3-7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15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396 183 6482,'-5'0'1940,"0"0"-1755,5 0 0,1 0-224,3 0 1,-2 0 28,5 0 1,-2-1 0,3-1-77,-1-2 0,0 0 13,3 0 0,-1 2 1,-1-5-32,-2-1 1,-2 3 0,2-2 66,-2-1 1,-1-1 0,-3-1 29,0 0 0,-1 4 0,-2 3 80,-4 1 1,1 2-1,0 0 1,-2 0 69,-1 0 0,-1 2 0,-1 1-47,1 4 0,4-2 0,0 2 1,0 1-69,1 1 0,2 1 0,0 0-42,2 1 1,1-1 0,0 0-1,1-1-76,2-2 1,4 2 0,6-4-72,0 1 0,1-1 0,-4-5 0,1 0-49,3 0 1,-3 0 0,2-2 0,0-1-50,0-4 0,-1 2 0,1-2 0,-1-1 259,-2-1 0,0-1 0,0 0 0</inkml:trace>
  <inkml:trace contextRef="#ctx0" brushRef="#br0" timeOffset="380">538 71 8192,'0'-10'-630,"0"3"1,0 0 258,0 0 1,0-2 0,-1 0 710,-2 2 0,2 1 0,-4 4 515,1-2-677,3 1 1,-4 4-68,5 3 0,0 1 0,0 7-66,0 1 0,0-2 0,0 3 0,0-3-56,0-1 1,3 0-1,1 2 1,-1 0-55,2 2 1,-3-4 0,4-3 0,-2 1-150,-2 1 1,3 1-1,-1-1-251,2-2 0,-3 0 0,3-2 465,-1 1 0,-2-4 0,-3 2 0</inkml:trace>
  <inkml:trace contextRef="#ctx0" brushRef="#br0" timeOffset="715">508 152 8113,'6'0'291,"3"0"-275,-3 0 1,0-3 0,1 0-5,1 0 0,1 1 1,1 0-1,0-2-90,0 2 0,0-2 1,0 0-1,1 2-350,-1 1 1,0-2-1,0-1 428,0 2 0,0 1 0,1 1 0</inkml:trace>
  <inkml:trace contextRef="#ctx0" brushRef="#br0" timeOffset="1047">630 152 8192,'4'6'42,"-3"0"-36,3-3 0,1-2 81,2 3 0,2-4 0,1-3-86,1 0 0,-2-5 0,-2 2 1,0 0-55,1-1 1,1 0 0,0-3 0,-1 1-28,-1 2 0,-4-2 0,3 2-118,-2-2 0,0-1 145,-4 0 0,-1 4 1,-3 3 179,-3 2 1,-2 4 0,-1 2 0,-1 0 71,-3 3 0,3 1 1,-2 1-1,3 1-40,3-1 1,-2 0 0,3 0 0,0 0-66,3 0 1,-1-3 0,0 0-153,2 1 0,4-2 0,3-1 1,0 0-97,3-3 1,1-1 0,3-1-1,0 0-160,1 0 1,4-1 0,-2-1 0,0-2-469,-1 2 782,4-4 0,-2 1 0,5-5 0</inkml:trace>
  <inkml:trace contextRef="#ctx0" brushRef="#br0" timeOffset="2233">152 264 8219,'-6'6'-1760,"0"-2"1669,2 1 1,-1-4 133,2 2 1,1 0-101,-1 0 123,-3-2-32,5 4 1,-3-4 224,4 2 120,0-2-220,0 4 1,1-5 64,2 0 1,0 0-40,3 0 0,-2-4-87,3 1 0,-1-4 1,4 3-67,1-2 0,1 3 0,0-3 0,0 0-35,0 1 1,1-1 0,-3-2 0,0 3-12,0 0 0,0-3 0,0 3 0,0-2 19,1 0 0,-5 4 0,1-3 0,0 0 12,-1 1 0,-1 2 0,-3-1-43,2-1 1,-1 3-234,-3-5 1,0 4-481,0-4 739,0 5 0,-4-3 0,-2 5 0</inkml:trace>
  <inkml:trace contextRef="#ctx0" brushRef="#br0" timeOffset="3384">81 325 8235,'10'10'-664,"1"-4"1,-1-2 784,0-4 1,0-4-64,0-3 0,-1 1 0,-1 1 0,-1-1 2,1 1 1,-2 2 0,-1-1-1,1 0 22,-1 1 1,1-2 0,2 3 0,-2-2-37,-2-2 1,4 4 0,-2-3 0,0 2-3,1 0 1,-3-4-1,1 2 1,1 1-20,0-1 1,-1 1 0,3 0 13,-1-2 1,-2-3-1,3-1-3,-1 4 0,-5-3 1,3 3-1,-2-1-19,1 1 1,-1-1 0,-2-2 0,1 1 20,2 1 0,-1 0 0,-3-3 122,0 0 1,0 3-20,0 0 1,-4 1-84,-3-5 1,1 6 0,1 0-1,-1 2 32,0 0 0,3-1 0,-4 3-33,-1-2 1,0 0 0,1-2 0,0 0-16,-1 3 0,2 0 0,-1-1-23,0 0 0,1-1 0,-1 1-17,-1 0 0,3 0 1,-2 3-33,-1 0 1,2 0 0,0 0 7,-2 0 0,2 0 0,-1 0 25,-1 0 0,-1 0 1,-1 0 4,0 0 0,3 0 0,0 0-5,0 0 1,-3 0-39,0 0 1,1 1-1,1 1 1,2 1-156,-2 0 0,2-1 0,-1 0-78,-1 1 0,3 4 0,-1-2 0,1 0-217,-1 3 0,4-2 1,-2 1 484,3 1 0,1 1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21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31 214 6862,'-6'-7'-60,"3"0"1,-2 4 273,2-4 0,-1 5 4,0-1 1,3 0 67,-2 0-161,2 2 1,1-3-73,0 8 1,0-2-1,0 5-26,0 1 1,0 1 0,0 1 6,0 0 1,1-3-1,1 0 14,1 1 1,1-3 343,-4 2-365,0 0-73,0-2 1,3-5 0,0-6 0,1-3-74,0-2 0,-1 1 0,2 0 0,1 0-48,0 0 1,-3 0-9,4-1 1,-2 1 79,2 0 0,1 3 1,-3 2-1,0-1-103,3 0 1,-2 4-1,1-1 0,0 2 0,-1 1 0,1 0 80,1 0 0,-3 3 1,1 2 117,-1 0 0,1-1 0,-1 1 0,0 0 0,-1-2 0,3-3 0,-4 0 142,4 0 365,-5 0 131,3 0-58,-5 0-171,-5 0-210,4 0 1,-4 1-225,5 3 1,0 1 104,0 5 0,0 1 10,0-1 1,0 0-51,0 0 0,0 0-65,0 0 1,0-3 44,0 0-54,0-5 0,0 2 0,1-7 0,2-1-75,0-2 0,2 1 0,-3-3 0,2 1 35,2-1 1,-3-1-1,3-1 1,0 1 34,-1 2 0,-1-2 1,3 3-25,0 1 1,-1-3 111,1 4 0,0-2 12,3 2 0,-5 2 92,-1 5 0,-2 0-51,1 3 0,-1 1-43,1 3 1,-2-3 0,-1 0-21,0 1 1,0-3-47,0 2-22,0-5-11,0 3 0,1-6 1,3-3-16,2-2 1,0 0 0,1-1 50,1-1 1,0 3 0,-1-1-3,0 2 0,0-1 22,3 2 1,-3 2 65,0-3 0,-5 4-65,1 4 1,-2 1-190,-1 5 1,0 0-1,2 0 1,0-3-95,1 0 0,1-3 0,-3 1-209,2 0 1,-1 1 474,5-2 0,0-1 0,3-3 0</inkml:trace>
  <inkml:trace contextRef="#ctx0" brushRef="#br0" timeOffset="342">478 183 6918,'-6'5'1111,"1"-4"-771,1 3-235,3-3 1,-5-1 0,4 1-142,-1 2 0,-1-1 0,3 4-892,-2-1-121,2 2 1049,-4-1 0,10 0 0,0-2 0</inkml:trace>
  <inkml:trace contextRef="#ctx0" brushRef="#br0" timeOffset="674">519 51 8141,'-5'9'26,"-2"-2"0,-2 1 0,-1-4 104,0-2 1,3-1-104,0-1 1,4 1-196,-4 2 1,5 3 0,-1 4-236,1 0 0,6 1 1,0-1-286,2 0 688,1 0 0,3 0 0,0 0 0</inkml:trace>
  <inkml:trace contextRef="#ctx0" brushRef="#br0" timeOffset="1006">549 183 8141,'3'-6'-60,"2"0"-11,1 2-21,-4 0 405,2 4 194,-4 0-191,0 0-202,0 5 1,0 0-100,0 5 1,4-3-168,-1 0 0,0-5 0,-1 3-52,1-5 1,-1 0 0,4-1 72,-2-3 0,1 2 1,-2-5 87,4-1 0,1 3 0,0-1 0,-3 0 61,0 1 0,3 3 0,-2-3 195,-1 1 1,4 2-112,-2-1 0,-1 3 0,-1 3-46,0 4 1,-2 2 0,-3 1-128,0 0 0,0 1 1,0-1-1,0 0-195,0 0 0,0-3 0,1-1 0,2-1-191,0 1 1,1-4 456,0 1 0,1 3 0,6 0 0</inkml:trace>
  <inkml:trace contextRef="#ctx0" brushRef="#br0" timeOffset="1339">884 153 8135,'3'-7'-223,"1"0"0,-1 4 702,-3-4 0,-4 2-383,-3-2 0,-2 2 0,-1 5-8,0 0 0,-1 0 0,1 0 1,0 2 5,0 1 1,3-2-1,0 4 1,1-1-42,0 3 0,-2-2 0,4 1 0,-1 0-125,1-1 1,0 2 60,4 3 0,1-3 1,3-1-54,3-2 1,2 0 0,1-4-1,0 0-209,0 0 0,0 0 0,0-1 99,0-3 0,1 2 1,-1-5 169,0-1 1,-3 4-1,-2-1-32,0 1 1,-1 3-1,-1-4 334,0 1-227,0 2 1,-4 1 0,-1 6-1,-1 0 15,0 3 0,-1-2 1,0 1-1,2 1-46,1 1 0,-2-3 0,-1 1-145,2 1 0,1-2-325,1 0 1,1-3-1,2 0 100,4-2 0,2-1 0,1-1 1,1-1 329,-1-2 0,0-8 0,0 1 0</inkml:trace>
  <inkml:trace contextRef="#ctx0" brushRef="#br0" timeOffset="1672">976 153 8135,'6'-3'-608,"1"-1"1,-5 0 1052,2 0-128,-3 3 0,-1-2-31,0 6 0,0-1-57,0 5 1,0 0-86,0 3 0,0 0-28,0 0 0,0-3-147,0 0 0,0-4-148,0 4 1,1-5-74,2 2 0,-2-4 1,4-2 1,-1-2 0,-1-4 0,2 2 159,0-4 0,2 4 1,-3-1 120,2-1 0,-3 2 276,4 0 1,-4 3-27,4 0 0,0 3-190,3 3 1,-4 0-1,-2 3 1,0 2-55,-1 1 1,2 1 0,-3 1 0,1-1-181,-1 0 1,1 0 0,-1 0-141,1 0 1,5-3 0,-1-1 0,2-2-648,1-1 931,0-2 0,5-6 0,1 0 0</inkml:trace>
  <inkml:trace contextRef="#ctx0" brushRef="#br0" timeOffset="2005">1270 1 8135,'-4'6'56,"-3"0"0,-2-1 242,-1-3 1,-1-1-292,1-1 1,5 1-13,1 3 1,4 1 0,2 5 0,2 0 46,-2 1 1,3-1 0,-1 0 0,1 0-97,-1 0 0,3 0 0,-4 1 1,1-1-235,0 0 1,-3 0 0,4 0-243,-1 0 1,-1 0 529,3 1 0,-3-1 0,1 0 0</inkml:trace>
  <inkml:trace contextRef="#ctx0" brushRef="#br0" timeOffset="2338">1209 183 8114,'-6'-4'973,"3"-2"-960,6-4 1,4 1 0,7 1-1,3 3 8,2 0 1,1-2 0,2 3 0,0-1-769,2 1 747,0-4 0,0 7 0,2-4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28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21 8123,'7'0'-2008,"0"0"2266,-5 0 0,4 0 1,-4-1 169,1-3-204,1 3 0,-4-4 1,0 1 0,-5 3-114,-2-2 1,2 1 0,-2 2-57,-1 0 1,3 0-1,-2 0-30,-1 0 0,2 0 0,-1 0 21,0 0 0,-3 0-29,0 0 0,0 0 31,0 0 1,3 0-36,0 0 0,4 0-16,-4 0 1,4 0 45,-4 0 39,5 5 0,-3 1 47,5 4 0,0 0 0,0 0-24,0 0 1,0 0 0,0 1-65,0-1 1,0 1-1,0 1 1,0 2-21,0-2 1,0 0 0,0-1 0,0 1-8,0 2 0,0 1 0,0-3 0,0 2 1,0-2 1,0 3-1,0-2 1,0 0-1,0-2 0,0 2 1,0 1-1,0-2-3,0 0 1,0-2 0,0 0-16,0 0 0,0 0-8,0 0 0,0-3 13,0 0 1,0-4-57,0 4-79,5-5 83,-4 3 1,5-5-22,-3 0 54,-2 0 52,4 0 1,-4 0-13,2 0-31,-2 0 1,5 0-30,-3 0-66,-1 0 1,5 1-1,-2 1-448,1 2 104,-4-1 1,7-3-43,-2 0 1,-2 0-262,2 0 750,-5 0 0,7-4 0,-3-2 0</inkml:trace>
  <inkml:trace contextRef="#ctx0" brushRef="#br0" timeOffset="714">234 61 7695,'-6'-4'280,"-3"3"-175,3-3 0,0 3-96,-1 1 1,4 0 0,-4 0 27,-1 0 1,2 4 0,1 0 0,-1 1 0,1-1 0,2 4 0,0-1-45,2 2 0,1 1 19,0 0 0,0 0-52,0 1 0,4-6-85,3-1 0,2-3 0,0-2-116,-2-3 0,2-2 0,-2-4 71,2 0 1,-4 3-1,0 1 130,-1-2 1,-3-1 0,4 0 34,0 2 461,-4-2-232,3 8 1,-5 0-1,-1 5 1,-2 2-84,2 2 1,1-3 0,1 2 0,0 1-62,0 1 1,0-2 0,0 0-102,0 0 1,0 2-379,0 2 0,5-2 33,1-3 1,3-1-1,1-5 1,1 0 365,-1 0 0,0 0 0,0-5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32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274 11 8342,'0'7'-459,"0"-1"0,-1-3 0,-1 1 769,-2 1 0,0-4 355,1 2-393,1-2 1,-3-1 122,1 0-404,3 5 0,-3-3 39,4 5 1,0-4-51,0 4 1,0 0-6,0 3 0,0-3 0,1-2-10,2 0 0,-2-1 40,3 0 1,-2-3-104,1 2-38,-1-2 0,7-5 20,-3-3 0,0-1 0,0 0 52,-2 2 0,3 2 0,-3-1 48,2 0 0,0 1 0,2 1 57,-2 0 0,-2-1 0,3 4-5,0 0 0,-1 0 58,1 0 0,-4 0 1,3 2-9,-2 1 0,0-1 0,-4 5 46,0 1 1,0-2-1,0 0 5,0 2 0,0-2 0,0 1-45,0 1 1,-1-3 0,-3 1-58,-2-2 0,-3 1 0,-2-3-46,1 1 1,0 1 0,0-4-100,0 0 1,0-1-1,-1-2-406,1 0 1,0-4-1021,0 4 558,0 0 978,4 3 0,2 0 0,4 0 0</inkml:trace>
  <inkml:trace contextRef="#ctx0" brushRef="#br0" timeOffset="617">102 366 5844,'-6'0'798,"0"-3"-464,3 0 0,2-2-32,-3 2 0,0 0-46,1-3 0,-2 3-95,2 0 0,0 2-59,-3 1 1,2 0 0,-3 0-81,0 0 0,1 0 0,0 1 1,1 1 75,-1 2 0,3 4 0,-3-2-71,1 3 0,2-2 1,3 0-19,0 1 0,0 1-44,0 1 0,5-1 0,0-1 1,2-3-32,0 0 1,1-2 0,4-3 0,2 0-293,-2 0 1,3 0-1,-1 0 1,2-1-768,2-2 1125,-3-3 0,9-4 0,-3 0 0</inkml:trace>
  <inkml:trace contextRef="#ctx0" brushRef="#br0" timeOffset="1266">335 346 8201,'7'3'-341,"0"1"327,-5-1 59,3-3 0,-5-1 0,-2-1 4,-1-2 0,1-2 1,-4 1 40,2-1 0,-4 4-105,1-1 1,-2 2 0,-1 1 46,0 0 1,3 0 0,0 0 4,-1 0 0,2 3 0,1 2 25,0 0 1,2 2 23,3 3 0,0 0-64,0 0 1,1-1-1,2-2-65,4-3 0,2-3 0,1-1-212,1 0 1,-1-1-1,0-2 76,0 0 1,-3-5 0,0 1 0,-1-2-21,0-1 0,-1 3 1,-4 1-1,1-2 75,1-1 0,1-1 0,-4-1 0,0 1 84,0 0 1,-4 0 0,0 0 128,-2 0 1,-1 1 55,-3 2 1,3-1 793,1 5-693,3-1 0,-1 9 1,4 1-24,0 3 1,0-2-1,0 0-102,0 1 1,0 1 0,0 1 0,0 0-51,0 0 1,0 1-1,0-1 1,0 0-34,0 0 1,0 0-1,0 0 1,0 0-123,0 1 0,0-5 1,1 1-132,2 1 0,0 1-244,3 1 1,1-4-1,3-3 459,1-2 0,-1-5 0,0-2 0</inkml:trace>
  <inkml:trace contextRef="#ctx0" brushRef="#br0" timeOffset="2653">467 21 6596,'-1'6'890,"-2"-3"-236,2-2-373,-4-1 0,5-1-45,0-2-149,0 2-156,0-4 1,5 2 0,1-1 39,3 2 0,2 1 0,-1 1 1,0 0 0,0-4 1,0 1-1,0 1 13,0 1 1,1 1 67,-1 0 0,0 0 100,0 0-59,-4 0 0,-2 4-36,-4 3 0,0 2 0,-1 1-6,-2 0 0,0 0 0,-2 1 1,0-1-15,3 0 0,-2 0 0,-1 0 1,1 0-23,-1 1 0,2 2 0,3 1 1,-2-2-8,-1-1 1,2 3 0,-2 1 0,1-1 1,2 1 1,0-2-1,0-1 1,0 0-4,0 2 0,0 0 1,0-1-1,0 0-4,0 0 1,4-2-1,-1-1 1,1 0-4,0 0 1,-3 1 0,3-1-1,-3 0 8,-1 0 0,3-3 1,1 0-21,-2 1 10,-1 1 1,0 0-13,2-3-29,-1-1 38,2-5 5,-4 0-1,0 0 5,5 0-4,-4 0-1,3 0-1,-4 0 637,0 0-636,-4 0 1,1 0 0,-3 0 14,-2 0 1,2 0 0,-1 0 0,1 1 29,0 2 1,-3-1 0,2 1-39,-2-2 0,-1 2 0,0 1-491,0-2 1,3-1-1411,0-1 1894,5 0 0,-3 0 0,5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37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21 224 6965,'6'-1'478,"-3"-2"1,-2 0-228,-1-4-195,5 5 1,-4-3 0,3 2-127,1 0 1,-3 0 0,5 3-330,1 0 1,1 0 398,1 0 0,0-5 0,0-1 0</inkml:trace>
  <inkml:trace contextRef="#ctx0" brushRef="#br0" timeOffset="387">1 326 8295,'6'0'500,"0"-2"-405,-1-1 1,2 2 0,-1-4 0,1 2-362,0 0 1,-1-2-1,5 3-168,-1-1 1,0-1 0,-1 3 433,-2-2 0,6 1 0,-2-2 0</inkml:trace>
  <inkml:trace contextRef="#ctx0" brushRef="#br0" timeOffset="947">326 254 5958,'5'-1'371,"-1"-2"0,-3 1-71,-1-5 0,0 4-53,0-4 1,0 3-37,0-2 0,0-1-95,0-3 1,-1 4-168,-3 3 0,2 2 69,-5 1 1,0 0-1,-3 0 11,0 0 0,3 1 0,1 2 69,-2 4 0,-1 2 0,0 1-1,2 0 0,1-3 1,4 0-54,-1 1 0,-1-3 1,4 2 57,0 1-134,0-4 0,1 1 1,3-5-32,2 0 0,3 0 1,2-1-123,-1-3 0,0-1 1,-1-5 111,-2 0 1,1 3 0,-4 1 0,1 0-37,-1 1 1,3-2 50,-4-3 374,5 0-112,-7 0 0,4 5 11,-5 5 0,0 5 1,0 5-51,0 0 1,0 0 0,0 0-197,0 0 0,0-3 0,0 0-415,0 1 0,0-3 29,0 2 0,4-5 1,3 2-912,2-3 1328,1-1 0,5 0 0,1 0 0</inkml:trace>
  <inkml:trace contextRef="#ctx0" brushRef="#br0" timeOffset="1297">519 224 7702,'10'0'160,"-1"-4"94,-3-3 1,-1 1-106,-5-1 1,0 1 0,-1-3-47,-3 2 1,2-1 0,-5 4 14,0 2 1,1 1 0,-1 1-34,-1 0 0,-1 1 1,-1 3 76,0 2 0,0 3-157,0 2 0,3-1 0,1 0-3,2 0 1,0-3 0,5-2 0,2 1-55,0 0 0,5-4 1,-1 3-1,2-2-210,1 0 0,0 1 1,0-4-1,0 0-122,1 0 1,-1 0 0,0 0-1,0-1 82,0-3 1,-3 3 0,0-3 0,1 0 301,1 1 0,1-5 0,0 2 0</inkml:trace>
  <inkml:trace contextRef="#ctx0" brushRef="#br0" timeOffset="1640">579 122 7704,'-9'-6'-1666,"2"0"1755,0 2 0,3 0 0,-2 4 571,-2 0 1,2 0-111,-1 0-275,5 0 0,-2 1-93,4 3 0,0 1 0,0 5-79,0 1 1,1-2-1,1-1 1,1-2-48,0 2 0,-1 1 0,0 1 0,1 1-75,0-1 1,-1-1-1,0-1 1,2-2-165,-2 2 1,-1-2 0,0 1-503,3 1 1,-2-3-554,5 2 1238,-1-5 0,9 3 0,1-5 0</inkml:trace>
  <inkml:trace contextRef="#ctx0" brushRef="#br0" timeOffset="2180">681 194 7263,'-6'4'-358,"2"-3"979,-1 4 133,4-5-414,-3 0 0,4-1-151,0-3 0,1 3 0,2-2-168,4 2 1,-1 1 0,0-2-377,2-1 0,1 2-222,1-2 1,1 1-77,-1 2 653,0 0 0,0-4 0,0-2 0</inkml:trace>
  <inkml:trace contextRef="#ctx0" brushRef="#br0" timeOffset="2830">864 51 7958,'4'6'367,"-3"0"120,3-3-249,-3-2 96,-1 4-203,0-5 1,0 4 0,0 3-184,0 2 0,0-2 0,0 0 0,0 0 37,0 2 0,3 2 0,1-1 0,-2 0 34,-1 0 0,0 0 0,2 0 58,0 1 0,0-5-98,-3 1-17,0 0 1,4-3-155,-1-4 0,4-4 1,-3-6-94,2 0 1,0-1 0,2 1 191,-2 0 0,-2 1 0,1 1 0,1 3 10,0 0 1,-3 2 155,4 3 0,0 0 1,3 0-23,0 0 0,-3 0 0,-1 1-9,2 2 1,1 2 0,0 3-1,-1-2 119,-1 2 1,-4 1-1,3 1 73,-1 1 0,-2-1 0,-3 0-15,0 0 0,-1-3 0,-3-2 1,-2 1-89,-3 0 0,-2-3 0,1 3 1,-1-2-70,-3-1 0,3-2 1,-3-1-1,0 0-257,0 0 0,1 0 1,3 0-1,1-1-313,2-3 1,-1 2-1,4-4-122,-2 2 0,4-4 0,-1 2-334,6 1 964,2 0 0,5 1 0,1-2 0</inkml:trace>
  <inkml:trace contextRef="#ctx0" brushRef="#br0" timeOffset="3196">1158 173 7943,'0'-5'-67,"-1"0"1,-1 4 359,-1-2 0,-2 1 1,2-1-94,-4 2 1,1 1 0,-1 0-48,0 0 1,1 1 0,-1 2 4,-1 4 1,3-1-1,-1 1-6,1 1 0,2 1 0,3 1-100,0 0 0,0-3 0,1-2 0,3 1-141,2 0 0,3-4 0,2 1 1,0-2-251,2-1 1,-1 0-1,2 0 1,0 0-159,-1 0 1,1-1-1,-4-1 497,0-1 0,0-5 0,1 2 0</inkml:trace>
  <inkml:trace contextRef="#ctx0" brushRef="#br0" timeOffset="3930">539 11 6014,'5'-1'761,"-1"-3"-482,-3 3 1,-2-3 291,-3 4-381,3 0 0,-4 0 1,2 1-23,0 2 0,0-1 0,3 5-56,0 1 0,0 1 0,0 1-65,0 0 1,0 1-1,0-1 1,0 0-25,0 0 1,0 1 0,0 2 0,0 0-19,0 0 0,0-2 0,0-1 1,0 1-52,0 3 1,0-5-1,0 3-158,0 1 1,0-1 0,0-2-66,0 1 1,0-5-1,1 0-770,2-2 1039,-2 0 0,8 0 0,-3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17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61 184 7529,'-6'4'-1407,"-3"-3"1678,4 4-107,-5-5 0,3 0 211,0 0 13,0-5-190,2 4-158,0-8 1,10 7 0,1-4 0,3 2-29,2 2 0,3-3 1,2 2-1,2-1 4,2 0 0,-2 3 0,7-4 0,0 2-18,2-1 1,3 0 0,-1 2 0,-1-2-17,-1 2 1,3 1 0,1 1 0,-2 0 4,1 0 1,-4 0 0,0 0-1,0 0 20,0 0 0,-3 0 1,3 0-1,-1 0 27,-2 0 1,1-1-1,1-2 1,0 0 6,0 1 1,2 1 0,-2 1 0,1-2-7,2-1 0,-2 2 1,0-2-1,0 0-7,0 0 1,-2 2 0,1-4 0,1 2-14,0 0 0,-2-2 0,3 3 0,0-3-14,-1 0 0,2 2 1,-3-1-1,0 0-9,0 1 1,3-1 0,-2 1 0,0 0 1,-2 1 1,-3 1 0,-1-1-1,1 0 53,-1-1 1,0-1 0,0 4 0,-2 0-9,-1 0 1,-2 0 0,3 0 0,-2 0 1,-1 0 1,2 0 0,-3 0 0,2 0-14,2 0 0,-2-1 0,1-1 0,0-1-51,-1 0 1,2 2 0,-5 1-1,0-1-7,-2-2 0,-1 2 0,0-3 1,1 3-87,-1 1 1,0 0-550,0 0-483,0 0 243,0 0 905,0 0 0,1-4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6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28 8042,'5'0'-46,"-1"0"0,-4-1 1,0-2 298,0-4 1,0 2 116,0-1-217,0 4 1,-1-2-39,-2 4 1,-1 4 0,-3 2 0,1 2 31,-1 2 0,-1 0 0,-1 1 1,0 2-122,-1 1 1,1-2 0,1 3-1,2-1-148,3 0 0,2-3 1,1 1-1,0-1-114,0-2 1,1-1 0,2-1-1,4-2-38,4-1 1,0 0 0,1-2 0,-1 1-407,1-1 0,-1-1 680,4-1 0,1-4 0,2-1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18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151 143 8054,'-3'7'-689,"-1"0"1150,1-5-128,3 2 0,0-2-49,0 1 1,0-1-132,0 5 1,0 0-151,0 3 1,0 0-1,0 0 1,1-1-8,3-2 1,-3 2-1,2-2-169,-2 2 0,-1-2 0,1-2 0,2 1-448,0 0 1,1-4-625,0 1 1245,-3-2 0,8-5 0,-3-2 0</inkml:trace>
  <inkml:trace contextRef="#ctx0" brushRef="#br0" timeOffset="392">50 133 8054,'-1'7'0,"-3"-2"-82,-3 0 0,2 2-14,-2-4 1,4 0 131,-4-3 384,5 0-83,-7 0-200,7 0 0,-1 0-52,6 0 1,0-3 0,3 0 0,3-1-61,4 0 1,-2 3-1,4-4 1,-2 2-60,1-1 0,4-2 0,-1 2 0,2 1-193,1-2 1,0 3-1,-2-4 1,-1 2-76,1 2 0,-4-1 1,0 1-1,-3-1-126,-1 0 0,-3 2 428,0 1 0,0 0 0,3 0 0</inkml:trace>
  <inkml:trace contextRef="#ctx0" brushRef="#br0" timeOffset="735">29 295 8043,'0'11'102,"0"-6"0,1 0 1,3-5 27,3 0 0,2 0 0,1 0 0,0 0-60,0 0 1,4-1 0,0-2 0,1 0-120,0 1 0,2-3 0,-4 2 0,1 1-121,0 0 0,-2-1 0,1 0 0,-2 0-80,0 2 0,-1-2 0,0 0-662,0 0 912,0 2 0,0-3 0,1-2 0</inkml:trace>
  <inkml:trace contextRef="#ctx0" brushRef="#br0" timeOffset="1130">344 184 9491,'10'4'43,"-3"-1"1,0 2 20,1 0 1,-3 1 86,2-2-159,-5 4-116,7-3 1,-6 1-100,3-3 0,-2-3 93,3-3 0,-4-2 1,3-2 28,-2 0 1,4 3 132,-1-2 1,2 0 0,1-1 40,0 4 0,-3 2 1,-1 0-1,-1-2 85,1 0 0,1 0-81,3 3 0,-3 1 0,-2 2-25,0 4 0,-2-1 0,-2-1 0,2 1-156,0-1 0,0-1-234,-3 3 0,4-4-154,-1 4 0,5-5-269,-1 1 1,2-6 760,1-4 0,-4-2 0,-2-1 0</inkml:trace>
  <inkml:trace contextRef="#ctx0" brushRef="#br0" timeOffset="1480">629 133 6252,'5'0'2844,"0"0"-2651,-5 0 1,0 1-179,0 2 0,0 3 0,1 4-25,2 0 1,-1-3-1,4 0 1,0 0 54,-1-2 1,2 3 0,2-3 0,-1-1-34,-1 1 0,0 2 1,3-4-1,0-1-33,0-1 1,0-1-22,0 0 0,-1-1 1,-1-1-1,-2-3-43,-2 0 0,1 1 0,-3-2 0,2-2-19,-2-1 1,-1-1 0,-1-1 0,1 2-191,3 3 1,-3-3-1,2 2 19,-2-2 0,-1 2 1,1 1-161,3 2 1,-3 2 434,2 5 0,-2-1 0,0 5 0,3 1 0,-3 1 0,3 1 0</inkml:trace>
  <inkml:trace contextRef="#ctx0" brushRef="#br0" timeOffset="1830">842 194 7360,'4'6'524,"-3"-2"0,5-4-398,-3 0 0,3-4 1,3-3-88,-2-2 0,2 0 0,-2 1 1,1 1-101,-2-1 1,3-1-1,-3-1-47,0 0 0,2 0 0,-4-1 69,2 1 0,-4 4 1,0 0 32,-4 1 1,0 2 0,-5 4 104,-1 3 1,-1 0 0,0 4 0,1-1 39,1 1 1,4 0-1,-3-1 1,2 0 129,2 1 0,0 1-227,2 1 1,0 0-1,2-1 1,1-2-237,4-3 0,2 0 0,2 0 1,1-2-273,2-1 0,3-1 0,-2 0 1,0 0 465,3 0 0,2-5 0,0 0 0</inkml:trace>
  <inkml:trace contextRef="#ctx0" brushRef="#br0" timeOffset="2733">1096 62 8054,'-4'7'0,"0"-2"6,-2 0 0,4-1 0,-3-1 161,1 0 0,3 1 79,-3 0 0,3-2 0,1 5-42,0 1 0,1-3 0,3 2-73,3 1 1,-3-2-1,1 0-104,-1 2 0,1 1 0,2 0 3,0-2 1,-3-2-104,2-5 1,-2 0-93,3 0 1,-4-1 0,3-3 0,-1-1-103,1-1 0,-3-3 0,3 2 0,0-2-27,-1-1 1,-1 0-1,2 0 164,2-1 0,1 1 0,1 1 0,-1 1 169,-2 2 1,2 2 0,-2-1 0,2 0 99,1 3 0,0-3 0,1 2 143,-1 1 1,0 1 587,0 1-592,-4 0 0,-8 0 1,-5 1-95,-2 2 0,-5-1 0,5 4-167,-3-2 0,-2 3 0,4-3-241,0-2 1,4 0-88,3 2 259,2-3 1,5 3 0,3-4 0,3 0 24,4 0 1,1 0 0,6 1 0,-1 2 23,0 0 0,-1 0 1,0-3-1,-3 0 13,3 0 1,-5 4-1,1 0-9,0 2 1,-5-3 0,0 4 67,-6 1 1,-4-2 0,-4-1 0,-5 0-61,-4-3 0,-1-1 0,1-1 0,0 0-18,0 0 1,-1 0-1,0 0 1,2 0-57,0 0 1,6 0 0,0-1-1,0-1-193,1-2 0,2-4 193,0 2 0,3 0 1,3 0-1,4 1 47,2-1 1,1 3 0,1-3 0,-1 2 24,0 1 1,0-1 0,1-1 0,2 1 70,0-1 1,4-2 0,-3 4 0,-1 0-50,2-2 0,-4 1 1,3-3-1,-3 2 9,-1 1 0,0 2 3,1-5 1,-6 3 16,-1-2 1,-8 3-1,-3 0 26,-2 2 1,-2 2 0,-1 2-1,-2 3 53,2 0 1,4 2 0,1-4 0,0 2-14,2 2 0,0-3 0,5 2-81,0 1 1,0-2-1,1-1 1,4 1-85,5 0 0,3-4 0,7 1 0,-1-2-212,2-1 1,3 0-1,-1 0 1,1 0-164,2 0 1,-3-1-1,1-1 1,-4-1-372,-3 0 1,-2 2 786,-5 1 0,-9-4 0,-2-2 0</inkml:trace>
  <inkml:trace contextRef="#ctx0" brushRef="#br0" timeOffset="3565">131 397 8095,'6'0'-960,"1"-1"1,-2-1 959,1-2 0,-3 1 0,4 3 0,-5-5 0,4 4 0,-3-2 207,-2 2 416,4 1-190,-10 0-80,4 0 1,-2 0-207,6 0 1,-1 0 0,5 0-48,1 0 0,1 0 1,2 0-1,2 0 10,0 0 0,5 0 0,-1 0 0,2 0-21,2 0 1,2 0-1,2 0 1,1 0-39,2 0 1,2-4 0,1 0-1,3-1-42,3 1 0,0-4 0,0 2 0,1-1-82,2 1 0,0 2 1,0-1-1,-2 0 29,-1 3 1,-4-3 0,1 2 0,-2 0 17,-2-2 0,-1 4 1,0-2-1,-4 0 37,0 0 1,4 2-1,-4-3 1,1 2 59,-2-1 0,1 2 0,-1-3 0,-2 3-39,0 1 1,-3 0 0,-1 0-1,-2 0-12,-2 0 0,3 0 0,-3-1 1,-2-1 14,0-2 0,1 1 0,1 3 0,-2-1 45,-1-3 0,-1 3 1,1-2-1,-1 1-14,0-2 0,3 2 1,1-4-1,0 2-25,0 2 0,-2-3 1,2 1-1,1-1-67,2 1 0,-3-1 0,1 3 1,-1-2-5,-1 2 0,1-2 1,-4 0-1,0 1-187,0-2 0,0 4-161,1-2-407,-6 2-480,0 1-199,-5 0 1464,0 0 0,-5 0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46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0 142 7610,'0'-6'-198,"1"0"320,3 2 0,-3-1 0,2 2 137,-2-4 0,-1 1-33,0-1 1,1 2 153,3-2-257,-3-2 1,5 8-68,-3-3 1,-2 4 0,3 4-77,-3 3 1,-1 3 0,0 2 0,0 2-4,0-2 0,-4 4 0,1 0 0,1 1-22,0 0 0,-1-2 1,0 2-1,0-2-12,2 0 1,-2-4-1,0 2-12,0-1 0,2-2 30,1 0 1,0-5-1,0-5 25,0-6 0,1-4 0,2-3 1,1-1-37,2-2 0,-3 2 0,3-3 1,-1 1 11,1 0 0,-3-2 1,3 4-1,0 2 35,-1 0 0,-1 2 1,1 0-1,1 0 7,0 0 1,-4 0-1,2-1 101,1 1 0,-4 4 333,2-1-239,-1 5 1,-2-2-118,0 8 0,0-2 0,0 5 0,0 0 23,0 2 1,3 2-1,0-1 1,0 0-58,-2 0 1,0 0 0,1 2 0,3 0-27,0 2 0,-2-1 0,1-3 0,-1 0-61,1 1 0,3-1 1,-3 0-94,2 0 0,-1 0 1,3 0-250,-1 0 0,-4-1 1,3-1-271,-1-1 1,-2-3-518,-3 2 1168,0-3 0,0 1 0,-5-4 0,0 0 0</inkml:trace>
  <inkml:trace contextRef="#ctx0" brushRef="#br0" timeOffset="398">41 193 7340,'-7'-7'375,"0"1"1,2 2-144,-2-2 0,2 2 176,5-3-289,0 5 0,1-2 0,3 4-114,3 0 0,-2 0 1,2 0-77,1 0 0,-2-2 0,0 0-280,2-1 0,1-1 0,1 4-803,1 0 1154,-1 0 0,0-4 0,0-2 0</inkml:trace>
  <inkml:trace contextRef="#ctx0" brushRef="#br0" timeOffset="1600">31 224 8027,'0'-6'153,"0"2"0,-1 4 106,-3 0 67,3 0-254,-4 0 1,7 0-124,1 0 0,-1 0 0,5 0 30,1 0 0,1-4-29,1 1 0,0-1 0,0 4 24,1 0 0,-5 0 0,1 0 0,1 0 1,-2 0 37,0 0 132,1 0 50,-1 0-17,-2 0-169,-4 0 1,-4 0-1,-3 0-1,-2 0 0,2 0 0,1 0-25,-2 0 0,-1 0 0,-2 0 42,1 0 0,0 0 0,0 0 36,0 0 1,3 0-144,0 0-184,0 0 159,2 0 1,1 0 0,8-1-100,3-2 1,2 2-1,1-3 12,0 3 0,0 1 0,0 0 15,0 0 0,-1-1 1,-1-1-168,-1-2 0,0 1 347,3 3 0,0-4 0,0-2 0</inkml:trace>
  <inkml:trace contextRef="#ctx0" brushRef="#br0" timeOffset="2280">203 61 7974,'0'6'-1540,"-3"-1"3261,0-1-1468,-5-3 0,5 3-140,-3-4-107,3 0 0,0 0 0,6 0-88,4 0 0,-1-3 0,1 0-38,0 0 1,-1 2 0,1 1-250,1 0 1,1-1 0,1-1-440,0-1 808,0-1 0,0 4 0,1 0 0</inkml:trace>
  <inkml:trace contextRef="#ctx0" brushRef="#br0" timeOffset="2630">356 0 7289,'0'7'1087,"0"0"-768,0-5-357,0 3 1,0-4 130,0 2 0,0-1-93,0 5 0,0 0-24,0 3 0,0 0 0,0 0-148,0 0 0,0-3 0,0 0-269,0 1 1,0-2 440,0 0 0,-5-3 0,-1 1 0</inkml:trace>
  <inkml:trace contextRef="#ctx0" brushRef="#br0" timeOffset="3197">528 112 7983,'6'4'176,"-2"-2"0,-2 2 88,1-4-128,-2 0 1,5-1-107,-3-2 1,3 0-238,4-3 1,0 3-1,0 0-90,0 2 0,-3 1 0,0 0-291,1 0 588,-4 0 0,5 0 0,-3 0 0</inkml:trace>
  <inkml:trace contextRef="#ctx0" brushRef="#br0" timeOffset="3545">518 234 7983,'6'-1'-622,"-3"-3"0,-1 3 1649,2-2 0,-3 1-741,2-2 0,3 2-61,1-5 1,-2 5-353,2-2 1,0 2 0,3 0-355,0-1 1,0-1-1,1 4 481,-1 0 0,0-4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57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21 7944,'6'4'377,"-2"-3"1,-4-1-103,0-6 0,-1 1 0,-1 1 407,-1-1-337,-1 4 148,4-4-261,0 5 0,-1 0-157,-2 0 1,2 2 0,-3 1-87,3 4 0,1-2 0,0 2-273,0 1 0,0 1 18,0 1 0,0 0-286,0 1 0,0-1 22,0 0 1,1-4-1,2-2-258,0 1 0,0-3 788,-3 5 0,5-5 0,0 2 0</inkml:trace>
  <inkml:trace contextRef="#ctx0" brushRef="#br0" timeOffset="484">31 193 7910,'0'6'1685,"0"-1"-1531,0-5 1,1 0-1,2 0-31,4 0 0,-2-2 0,2 0 1,1-1-52,1 1 0,1-3 0,2 2 1,0-1-25,2 0 1,3 2-1,-3-4 1,1 1-109,0 3 0,1-2 0,-1 0 0,0 2-77,-1 1 0,0-3 1,-4 1-1,0 1-239,0 1 1,-3 1-352,0 0-232,0 0-403,-2 0 1362,-5 0 0,-5 4 0,-5 2 0</inkml:trace>
  <inkml:trace contextRef="#ctx0" brushRef="#br0" timeOffset="1536">132 315 7239,'0'-10'611,"0"0"-113,0 4 100,0-3-135,0 8-217,0-3 1,0 5-206,0 2 1,0-1 0,0 5-1,-1 1-31,-2 1 1,1-2 0,-2 0-1,1 1-15,-1 1 0,-3 1 0,4 0 0,0-1-52,-2-2 1,4 2-1,-4-4-137,1 1 1,3 3-187,-3-2 264,3-3 0,1 0 1,1-8-1,2-2-17,0-3 0,5-2 1,-2 1 62,-1 0 0,3 0 0,-3 0 123,0 0 0,-1-1 0,1 1 15,0 0 1,-1 1 0,-1 1 122,0 1 1,4 4 64,-4-4 1,2 2 234,-2-2 28,-2 2-247,4 5-151,-5 0 107,0 0 0,3 1-173,1 3 1,-1-2 0,-2 5-6,2 1 1,-1-3-1,2 2-8,1 1 0,-3 1 0,3 1-47,0 0 0,2 1 0,-3-2 1,1-1-49,-1-2 1,3 1 0,-4 3-1,1-1-61,0-2 0,-1 2 0,2-2-238,0 2 1,-1-2-97,0-1 0,-3-2-1281,2 3 1000,-2-5 1,-1-2 728,0-7 0,-4-2 0,-2-1 0</inkml:trace>
  <inkml:trace contextRef="#ctx0" brushRef="#br0" timeOffset="1932">132 376 7923,'-7'6'-1460,"2"-2"1856,0 1 1,1-4-188,0 2 301,3-1 280,-3-2 112,4 0-591,0 0 0,4-4-261,3 1 1,2-4-1,1 4-75,0 0 0,-3 1 1,0 0-1,1-2-212,1 2 0,-2 0 1,-1 0-1,2-2-300,1 2 1,1 1 0,1 1 40,-1 0 1,-4 0-1,1 0 496,1 0 0,1 0 0,1 0 0,0 0 0</inkml:trace>
  <inkml:trace contextRef="#ctx0" brushRef="#br0" timeOffset="2286">305 265 7888,'0'-7'167,"0"0"1,0 4 587,0-4-198,0 5 73,0-3-486,0 5 0,1 0 0,1 1-33,2 3 1,2-2 0,-2 5-1,-1 0-101,2 3 1,-4 0 0,2 0 0,-1 0-25,2 0 1,-3 0 0,2 0 0,-2 1-42,-1-1 1,0 3 0,0 1 0,0-2 40,0 0 0,0-2 1,2 0-226,1 0 1,-2-3-421,2 0 1,0-5 142,0 1 0,-1-5 0,4-3 0,0 0 516,-1-3 0,2-1 0,3-6 0,0-1 0</inkml:trace>
  <inkml:trace contextRef="#ctx0" brushRef="#br0" timeOffset="2630">437 254 7534,'-1'-5'-894,"-3"1"591,3-1 303,-3 4 0,-1-8 0,-1 3 0</inkml:trace>
  <inkml:trace contextRef="#ctx0" brushRef="#br0" timeOffset="3452">0 315 6753,'0'-6'693,"0"-1"1,0 3-189,0-2 390,0 3-219,0-1-5,0 4-51,0 0-523,0 4 1,0 2-1,0 4 1,0 0-37,0 0 0,0 2 1,0 0-1,0 2-20,0-2 1,0 3-1,0-1 1,0 1-41,0 0 0,0-1 0,0-1 0,0 0-64,0 0 0,0-2 0,0-1 0,0 0-108,0 1 1,0-5 0,0 1-551,0 1 0,1-3-434,3-2 1155,1-6 0,5-3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20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457 1 7596,'-1'6'166,"-2"1"210,2-5-85,-8 3 0,6-5 314,-4 0-318,1 0 1,-4 0-188,-1 0 1,5 0-1,-1 0-33,-1 0 1,2 0-16,0 0 1,-1 0-119,-3 0 0,3 0 31,0 0 0,4 0-45,-4 0 67,5 0 0,-4 0 197,3 0 178,2 0-232,-4 0 1,5 4-66,0 3 0,0-1 0,0 1-17,0 0 0,0-1 0,0 1-29,0 1 0,0-3 0,0 2 0,1 1 30,3 1 0,-3-2 0,2 0 0,-2 1 19,-1 1 1,1 1-1,2 0-29,0 0 0,0 0 1,-2 0-1,2 0-20,0 1 1,0-1 0,-3 0-1,2 0-15,1 0 1,-2-3 0,3 0 0,-3 1 34,-1 1 1,0 1 0,0 0 7,0 0 1,3 0-1,0 1 20,0-1 0,-2 0 1,-1 0-58,0 0 0,0 0 0,1 0-20,2 1 0,-2-1-9,3 0 0,-2 0-42,1 0 0,-1-3 33,1 0 0,-2-4 0,0 3-28,3-2 38,-3 0 1,3-3 9,-4 2 35,0-2 33,0 4-9,0-5-89,0 0-73,-4 0 76,3 0 61,-4 0 100,5 0-43,0 0-71,5 0 0,-3 0 0,5 0-121,1 0 1,-3 0-189,2 0 0,0 0-354,3 0 0,-3 0-194,-1 0 0,-2 0-714,3 0 1559,-1 0 0,0 0 0,-1 0 0</inkml:trace>
  <inkml:trace contextRef="#ctx0" brushRef="#br0" timeOffset="2101">61 366 7618,'0'-5'-252,"0"-1"744,0 2-148,0 3-133,0-3-150,0 4 506,0 0-458,0 4 1,-1 2 0,-1 4-58,-2 0 1,1 0-1,2 1-28,-3-1 1,3 0 0,-2 0 0,1 0 10,-2 0 1,3 1 0,-3-1-31,-1 0 0,4 0 0,-2 0-2,1 0 0,2-3 0,-1 0-18,-2 1 1,2-3-20,-3 2 22,3-5-6,1 7-220,-4-7-742,3 2-46,-4-4 1026,5 0 0,5-4 0,0-2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26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51 153 6185,'0'5'1419,"0"0"-1195,0-5 1,0-1 72,0-3 1,0 2-82,0-5 1,-1 5-108,-2-1 1,0 1-132,-3 2 1,-1 0 45,-3 0-83,4 0 0,-2 2 32,5 1 0,-1 3 22,4 4 0,0-4-82,0 1 0,1-4-232,3 0 1,-2-2-8,5-1 1,-4-1-1,4-1 2,1-2 1,-2-3 0,-1 3 166,0-2 1,-2 3-1,-2-3 157,3 2 0,-3-4 0,2 1 0,-1 1 0,1 0 0,0-2 0,0-1 0,-3-1 0</inkml:trace>
  <inkml:trace contextRef="#ctx0" brushRef="#br0" timeOffset="400">51 0 7278,'-6'1'709,"3"3"1,2-2-540,1 5 1,0 0-1,0 3-48,0 0 1,1 0-1,1 0-78,2 0 1,-1 0 0,-2 1 0,2-1-79,0 0 1,0 0-1,-2 0 1,2 0-52,0 1 0,0-1 0,-1-1 0,0-1-294,1-2 1,1-2 0,-4 3-840,0 0 1218,4-2 0,2-1 0,4-4 0</inkml:trace>
  <inkml:trace contextRef="#ctx0" brushRef="#br0" timeOffset="1199">224 122 7798,'1'7'-445,"2"0"950,-2-5 0,5 2-254,-3-4 1,0 0-312,3 0 0,-2 0 1,3 0-127,1 0 1,-3-1-1,2-1-98,1-1 1,-3-1 0,2 4-252,1 0 535,-3 0 0,4-4 0,-4-2 0</inkml:trace>
  <inkml:trace contextRef="#ctx0" brushRef="#br0" timeOffset="1797">376 21 6964,'-4'5'914,"2"0"1,-3-5-715,1 0 0,3 4-156,-2 3 1,2-1 0,1 0 30,0 2 0,1-2 0,1 1 1,2 1 1,0 1 0,-2 1-28,2 0 1,2 0 0,-2 0-79,-2 0 0,0-3-176,2 0 61,-3 0 1,5-2-1,-4-2 12,1-6 0,1-2 0,-3-5 15,2-1 0,-2 5 0,3-1 0,-2 0 51,1 1 0,0-1 0,2 2 111,0-1 0,3 1 0,-3-3-25,1 1 1,-1 5 0,-1-2 14,3 3 0,-2 1 0,2 0 63,1 0 1,-2 0 0,0 0 17,2 0 1,-3 5 0,-1 0 61,1 1 1,-4 3-28,2-2 0,-2 2 1,-1 1 1,0 0-1,-1-1-101,-2-2 0,1 1 0,-5-5 0,-1 1-79,-1 0 0,-1-3 0,0 3-120,0-3 0,-1 2 0,1 1-153,0-2 1,3-1 0,1-1-607,-2 0 907,3 0 0,1 0 0,4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30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41 275 9395,'0'-5'-86,"5"0"0,1 5 101,4 0 1,-4 0-16,1 0 0,0-5 0,3 0 0</inkml:trace>
  <inkml:trace contextRef="#ctx0" brushRef="#br0" timeOffset="448">214 235 7752,'0'-7'-992,"0"0"2277,0 5-972,0-7 1,0 6-206,0-3 0,-1 3-36,-3 0 1,2 2-44,-5 1 0,4 0 86,-4 0 1,2 4 0,-3 3-4,1 2 1,4 1 0,-3 1-1,0-1 22,1 0 1,2-3-1,0-1 1,2 2-72,1 1 0,0 1 0,1 1-70,2-1 0,3-3 0,4-2-186,0 0 1,1-2 0,-1-3-1,0 0-325,0 0 1,0 0-1,0-1 518,0-2 0,5-3 0,1-4 0</inkml:trace>
  <inkml:trace contextRef="#ctx0" brushRef="#br0" timeOffset="1533">519 275 7825,'0'-7'525,"0"1"0,0 2-154,0-3-7,0 5-282,0-7 0,-5 8-63,-2-2 1,2 2 0,-2 1-16,-1 0 0,2 0 0,0 1 0,-1 2 85,1 4 0,-3 2 0,4 1 0,-2 0-36,0 0 1,4-3 0,-3 0-1,1 1-14,3 1 1,1-2-1,1-1-49,0 2 1,1-3 0,3-2-133,2-2 1,3-1-1,2-1 1,-1-1-214,0-2 0,0-3 1,0 0 80,0-2 0,-1-1 1,-1-1 131,-1 1 1,-4 1-1,3 1 95,-1 2 386,-2-1 1,-4 1-64,-3 3 1,2 3-22,-5 3 0,5-1 0,-1 5-76,2 1 0,1-2 0,1-1 0,1 1-78,1 0 0,5 0 1,-1 3-145,2-2 0,-2 1 0,0-4 0,-1-1-181,0 1 0,3-2 1,-2 2-666,2 1 1,-2-4 888,-1 2 0,1-2 0,3-1 0</inkml:trace>
  <inkml:trace contextRef="#ctx0" brushRef="#br0" timeOffset="2784">92 31 6352,'0'-5'-129,"0"0"1,0 4 421,0-2 172,0 2 20,0-4-263,0 5 0,-1 0 242,-2 0-18,1 0-97,-2 0-232,4-4-23,0 2-182,-5-2 155,4 4-9,-8 0 0,7 0 120,-5 0-130,5 0 1,-4 0 2,3 0 0,1 0-23,-5 0 1,4 3 0,-3 2 26,1 0 1,-1-1-29,2 3 0,-3-4-32,4 4 31,0 0 1,3 3 9,0 0 1,0-3-18,0-1 1,1-3-1,1 1-13,1 1 1,5-4-17,-1 2 0,-1-2 0,1-1 8,0 0 1,-1 0 0,1 0-44,1 0 0,-3 0 1,1-1-36,-1-2 0,1 1 0,-1-4-235,1 1 1,-3 1-69,4 1 0,-4 1-494,4-1-257,-5-3 1134,3 5 0,-1-8 0,2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35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21 6355,'-7'-3'188,"0"-1"0,4 1 38,-4 3 1,4 0-14,-4 0 0,4-1 275,0-2 36,2 1 80,1-2-134,0 4 309,0 0-628,4 0 1,-1 0-48,4 0 0,-4 0-87,4 0 1,-4 0-64,4 0 1,-4 0 66,4 0 1,-5 1-12,2 2 42,1-1 1,-4 3-1,4-3 77,-1 2-165,-2-1 23,2-3 1,-4 1 0,1 2-351,3 0 223,-3 0 122,3-3 34,-4 0 185,0 0-155,5 0-48,-4 0 6,8 0 0,-7 4-28,5-1 18,-5 1 0,4-4 5,-3 0 0,-2 1 1,3 2 57,-3-2 200,3 4-156,-3-5 0,4 1-14,-5 2-20,0-2-47,0 4 1,0-4 38,0 2 1,0 0 17,0 3 1,0-2-20,0 3 1,-3-1 0,-1 4 45,2 1 1,1-1-1,1 0 1,0 0-24,0 0 1,0 4-1,0 0 1,0 1-68,0 0 1,0 3 0,0-2 0,0 1 0,0 0 0,0-2 1,0 3-1,1-1-41,2 1 0,-2-2 0,3 0 0,-3-1 45,-1-3 0,0 3 1,0-2-1,0 0 53,0-2 0,0-1 0,0 0 25,0 0 1,0 1-51,0-1 0,0-4-58,0 1-57,0-5 3,5 3 53,-4-5-1,3 0-49,-4 0 15,0 0 22,0 5 21,0-4 15,0 3 24,0-4 748,0 0-879,-4 0 0,-2 0-200,-4 0 0,3 0 1,0 0-426,-1 0 1,3 0-677,-2 0 0,1-1 361,0-2 1,1 0 1035,5-3 0,-4 3 0,-2-1 0</inkml:trace>
  <inkml:trace contextRef="#ctx0" brushRef="#br0" timeOffset="514">235 184 6112,'5'0'3310,"0"0"-2109,-5 0-336,0 0-845,4 0 0,-2-1-992,5-3-784,-4 3 66,6-3 440,-4 4 1250,1 0 0,3-5 0,-3-1 0</inkml:trace>
  <inkml:trace contextRef="#ctx0" brushRef="#br0" timeOffset="877">214 285 7812,'-7'9'899,"1"-2"31,3-2-688,-1-5 0,8 0 0,3 0-323,2 0 0,-2-4 1,0 1-1,1-1-285,1 0 0,-3 3 0,1-4 366,1 1 0,1 3 0,1-4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39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11 6706,'6'-6'1561,"-1"1"-820,-1 5-470,-3 0 1,4 2-35,-5 1 1,1 3-105,2 4 1,-2 0 0,4-1-67,-1-2 0,-3 2 0,3-2-54,-3 2 0,0 1 1,1 0-207,2 0 1,-1-3 0,-3 0-245,0 0 0,1-1 1,2 1-193,0 1 0,1-4 0,-1 1 629,0-1 0,0-3 0,2 8 0,1-3 0</inkml:trace>
  <inkml:trace contextRef="#ctx0" brushRef="#br0" timeOffset="533">82 224 6215,'-6'1'986,"3"2"0,1-1-134,-2 1-22,3-2-457,-3-1 1,8 0-182,3 0 1,2 0 0,1 0-107,0 0 1,4-3 0,0-1 0,-1 1-49,2-2 0,-3 3 0,5-4 0,1 1-17,1-1 0,0 3 0,0-3 1,-3 1-82,3-1 1,-4 2 0,2-1-1,0 0 24,-1 3 0,-1-2 0,-5 0 37,0 2-3,0 1 0,-3 1-104,0 0 1,-5-1-604,1-3-295,-2 3-238,-1-3-237,0 8 1479,0 2 0,0 4 0,0 0 0</inkml:trace>
  <inkml:trace contextRef="#ctx0" brushRef="#br0" timeOffset="1450">92 478 7805,'0'-7'352,"-1"1"-227,-2 2 0,2-1 0,-4 3-27,1-1 1,1-1 7,-3 4 1,-1 0-23,-3 0 1,0 1 129,-1 3-150,1 1 0,3 4 36,1-2 1,3 2-49,0-2 0,2-1-21,1 0 1,1 0-42,2 1 1,0-3 0,3-4-136,2 0 1,-2 0 0,0-1 0,-1-1-141,1-1 1,-3-4 0,3 2-99,-2 0 0,3-2 261,-3-3 0,2 0 225,-2-1 0,-1 5 670,-3-1-224,0 5 0,0-2-191,0 8 1,0 1-297,0 5 1,1-1 0,2-1-268,0-1 1,1-1 0,-1 2-658,0-2 1,5-3 861,-1 0 0,2-2 0,1-1 0</inkml:trace>
  <inkml:trace contextRef="#ctx0" brushRef="#br0" timeOffset="1855">204 457 7808,'6'0'-339,"-2"-1"669,-4-2 1,0 1-71,0-5 0,0 4-149,0-4 0,-1 5 0,-1-3 0,-2 0 0,-4 4-36,2-2 1,0 2 64,-1 1 1,4 1-1,-3 2 9,2 4 0,0-1 1,3 1-37,-2 0 0,2 2-214,-3 2 1,8-2-284,2-3 1,4 2 0,0-4-124,0-2 0,0-2 0,0-3 507,0-4 0,5-2 0,1-1 0</inkml:trace>
  <inkml:trace contextRef="#ctx0" brushRef="#br0" timeOffset="2216">214 346 7794,'0'-7'-1143,"0"0"2433,0 5-1061,0-3 30,0 5 1,0 5 0,0 2-99,0 2 0,0 1 0,0 0 1,0 0-52,0 0 0,0 1 1,1-2-1,2-2-122,0 0 1,0 0 0,-2 3 0,2 0-164,0 0 1,0-3-1,-3 0 1,2 0-289,1-2 0,-1 3 1,4-3-135,-2 0 0,1-2 597,-2 0 0,3-2 0,4-1 0</inkml:trace>
  <inkml:trace contextRef="#ctx0" brushRef="#br0" timeOffset="2569">326 437 10856,'7'-1'-719,"-1"-2"1,1 2-1,3-3-1136,0 3 1855,-4-4 0,3 4 0,-3-3 0</inkml:trace>
  <inkml:trace contextRef="#ctx0" brushRef="#br0" timeOffset="3149">438 325 6125,'-6'-1'2702,"3"-2"-1939,1 2-159,2-4-480,0 5 0,0 1 0,0 3-26,0 3 1,0-2 0,0 2 0,0 1 11,0 1 0,0 1 1,2 0-60,1 0 1,-2-3-1,2 0-44,-1 1 1,1 1-5,0 1 1,2-3-340,-2 0 1,0-5 32,3 1 1,-2-5-1,1-3-2,0 0 1,3-2 229,-2-3 0,0 1 0,0 1 52,-2 1 0,3 4 183,-4-4 0,5 5 216,-1-2-111,-2 3 1,0 2-126,-1 3 0,-3 1 0,3 6 19,1-1 0,-4 0 0,2 0-53,-2 0 0,-1-3 1,0 0-5,0 1 1,0-3-135,0 2 1,-1-4-1,-2 3-106,-4-1 0,2-2 1,-2-3-1,-1-1-180,-1-3 0,2 2 0,0-3 0,-1 0-356,-1 3 0,-1-4 193,0-1 1,1 2 0,1-1-607,1 2 1087,5 0 0,-2 0 0,4-2 0</inkml:trace>
  <inkml:trace contextRef="#ctx0" brushRef="#br0" timeOffset="3513">631 407 7526,'3'-7'-395,"0"0"1,1 4 2117,-4-4-733,0 0-570,0-3 1,-1 4-176,-3 3 1,2 2-184,-5 1 1,5 1-1,-3 1 1,2 3 73,0 0 1,-1-1 0,3 3-1,-1 0-25,-2 3 1,1-4 0,3 1 7,0 1 1,0 1 0,0 1-139,0 0 1,5-4-271,1-3 1,3 2 47,2-2 0,-1 1 0,1-4 1,1 0-497,2 0 1,3-4-1,-2 0 737,0-2 0,2-1 0,4-3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47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70 5983,'5'0'126,"0"-4"158,-5 3 1,0-5 59,0 3 0,0 0 400,0-3-418,0 3 1,-1-5-79,-3 5 1,2 0 0,-3 2-12,0-3 0,-3 3 1,1-2-51,-2 2 0,3 1 0,-1 0-115,-1 0 0,-1 0 1,-1 0-129,0 0 0,-1 0 1,1 0-2,0 0 0,3 0 1,1 0 54,-2 0 1,-1 3 59,-2 0 1,5 1 0,0-3 146,2 2 128,0-2 26,4 4-167,0-1 0,0-1 204,0 3-262,5-3 0,-3 5-73,5-5 1,-4 5 66,4-1 0,-5-2-33,1 2 0,2 0 1,-2 3-40,0 0 1,-2-3 0,-1 0 0,1 1-13,2 1 1,-2 1 0,3 1 0,-3 1 22,-1 2 0,0 1 0,1-3 1,1 3 10,2 0 1,-1 1-1,-3 2 1,1-1-15,3 1 0,-3-2 1,2 1-1,-2 0-10,-1-1 1,1 2 0,2-4 0,0 2-53,-1 2 0,1-3 1,-1 0-1,1-2 31,-1 1 0,0-1 0,-2-3 0,0 1-34,0-1 1,1-3 0,1-1-1,1 2-24,0 1 0,-2-2-1,-1 0 32,0 0 1,3-1-30,0 1 7,1-5-35,-4 3-53,0-5-64,0 0 134,0-5 0,1 4-86,2-2 0,0 2 51,3 1 1,1 0-1,3 0 9,0 0 0,1 0 0,-1 0-53,0 0 1,-3 0 0,0 0-222,0 0 0,-1 0-510,1 0 1,-4 0-436,4 0 0,-4 0 1279,4 0 0,-5-5 0,3 0 0</inkml:trace>
  <inkml:trace contextRef="#ctx0" brushRef="#br0" timeOffset="1467">305 162 8081,'-1'-9'81,"-3"2"0,3 1 1,-3 4-69,-1-1 0,4-2 0,-3 3 65,-1-2 0,-1 1-38,-4 3 0,0 0 15,0 0 0,0 5 1,1 1 72,2 3 1,1 0 0,4-1 0,-1-1 86,0 1 0,2 1 0,1 1-64,0 0 0,0-3 1,1-1-89,3-2 0,1 3 0,6-4-153,-1 0 0,0-2 0,-1-2 0,-1-3-149,-1-3 1,-1 2 0,5-2 0,-2-1-92,-3-1 0,2-1 0,-3-1 0,0-2 82,3 0 0,-3-1 1,-2 4-1,-2-1 140,-1-3 0,0 3 1,0-3-1,0 3 136,0 1 0,-1 0 0,-2 0 307,-4 0 0,1 3 81,0 0 0,2 5-180,-3-2 1,5 4-82,-1 4 1,2-2 0,1 5 10,0 1 0,0 1 0,0 1-55,0 0 1,0-3 0,0 0 0,0 0 22,0 2 0,0 2 1,0-1-78,0 0 1,1 0-1,1 0-43,1 0 1,1 1-1,-4-1-147,0 0 1,3 0-206,1 0 1,0 0-238,0 0 1,-2-3-802,5 0 1376,-5-5 0,7-2 0,-4-5 0</inkml:trace>
  <inkml:trace contextRef="#ctx0" brushRef="#br0" timeOffset="2064">467 162 7125,'5'5'1310,"-4"1"-1172,2-3 1,0-2 384,0 3-510,-2-3 1,5-1-1,-4-1-98,1-3 1,5 3-369,-1-2 1,2 2 0,0 0-910,-2-3 1362,2 3 0,-3-8 0,4 4 0</inkml:trace>
  <inkml:trace contextRef="#ctx0" brushRef="#br0" timeOffset="2680">620 70 7758,'-6'-1'1041,"3"-2"-883,-3 2 50,5-4 1,-5 6-55,3 3 0,2 1-128,-3 5 0,3 1 0,1-1 34,0 0 1,1-3 0,2-1-71,0 2 1,0-2 0,-2 0-14,3-2 0,-3 1-120,2-2-28,3-2 0,-1 3-14,1-8 0,0 3 0,-4-3 82,2-1 1,-1 3 0,-2-4-74,2 2 248,-1 0 58,7 0 1,-7 3 36,5-3 0,-4 3-30,4 1 1,-4 0 0,3 1-16,-2 3 1,0-2 0,-3 3-28,2 0 0,-2 0 0,3-2 69,-3 4 1,-1-2-86,0 2 1,-1-4 0,-3 3-90,-2-1 0,0 1 0,-1-2-88,-1-2 1,-1-1-375,-1-1 1,0 0-180,0 0 1,3 0-250,0 0 900,5 0 0,-2 0 0,4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51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386 20 7131,'-7'-1'624,"1"-3"84,3 3-223,-6-3 243,8 4-61,-3-5-452,4 4 1,0-2-33,0 6 1,1-1-114,2 5 1,-2 0 0,3 3-36,-3 0 1,-1 0-1,0 0-29,0 1 0,0-1 0,1-1 0,1-1-5,2-2 1,-1 1 0,-3 3-103,0 1 0,1-1-218,3 0 0,-2 0-349,5 0 0,-4-4-265,4-3 0,-4 2-162,4-2 1095,-5 0 0,7-7 0,-3-2 0</inkml:trace>
  <inkml:trace contextRef="#ctx0" brushRef="#br0" timeOffset="1367">21 426 6541,'-6'-1'1740,"1"-1"-737,1-2-279,3 1-207,-4 3-560,5 0 1,1 0 0,3 0-550,3 0 0,-2 0-549,2 0 1,0 0 1140,3 0 0,0 0 0,0 0 0,0 0 0</inkml:trace>
  <inkml:trace contextRef="#ctx0" brushRef="#br0" timeOffset="1756">142 396 7130,'6'-5'-65,"-3"-2"0,-1 2 667,-2-2 1,0 4-278,0-4 1,0 3 212,0-2-424,0 3 0,-2-1-67,-1 4 0,-1 1 0,-4 1 0,2 3 69,2 0 0,-3-1 0,2 3-30,0 0 1,-1 2-1,-1 2 1,3-1 15,-1 0 1,4-3-1,-2-1 1,2 2-12,1 1 0,0-2 0,0 0 0,0 1-64,0 1 0,0-2 0,1-2 0,2 1-165,4 0 0,-2-4 0,2 1 0,1-2-58,1-1 0,1 0 0,0 0 1,1 0-446,-1 0 1,0-3-1,-1-2 641,-2 0 0,6-2 0,-1-3 0</inkml:trace>
  <inkml:trace contextRef="#ctx0" brushRef="#br0" timeOffset="2551">488 426 6128,'-5'-6'742,"4"1"-497,-2 1 0,0 2 143,0-5 1,1 4 119,-5-4 1,0 2-225,-3-2 1,3 2 0,1 5-156,-2 0 0,2 0 0,-1 0 3,-1 0 0,-1 1 1,-1 3-5,0 3 1,0 2-1,0 1 52,0 0 1,3 0 0,1 0-90,2 0 1,0 1-95,4-1 0,1-1 0,3-3 0,3-2-139,2-3 0,1-1 0,0 0 0,0-1-189,0-3 0,0 2 0,1-3 0,-2-1-21,-3 0 0,3 3 0,-3-4 1,1 0 90,0 2 1,-4-3-1,3 3-136,-2 0 771,-1-2 521,-3 1-443,0 2 0,0 5-62,0 2 0,0 3-136,0 4 0,0 0 0,0 0-47,0 1 0,4-1 1,0 0 15,2 0 0,-3-3 0,4-2-213,1 0 1,-2 2 0,0-4-3746,2-1 3735,1-1 0,2-5 0,-1-2 0</inkml:trace>
  <inkml:trace contextRef="#ctx0" brushRef="#br0" timeOffset="3785">569 91 7492,'0'-7'-1382,"1"1"1382,3 2 0,-3 1-88,3-2 455,-4 4 0,0-5 518,0 3-568,0 2 1,0-5-1,-1 4 520,-2-1-531,2-1 0,-4 3 365,5-2-74,0 1-439,0-2 1,1 3-1,3-1-50,2-2 1,0 1 0,1 3-142,1 0 0,1 0 1,1 0-1,0 0-14,0 0 0,0 0 0,0-1 0,1-2-22,-1 0 0,0 0 0,0 3-40,0 0 0,0 0 344,0 0-103,-4 0 1,-1 1 4,-5 2 0,0 3 0,0 4-22,0 0 1,0 0 0,-1 0 0,-2 1 0,0-1 1,-1 1 0,3 1 0,-1 3-5,-1 1 1,-1 0-1,4 2 1,0-1-39,0 1 1,0 1 0,0 0 0,0-1 23,0-1 0,0 0 1,0 2-1,0-1-49,0-1 0,0-3 0,1 2 0,2-1 33,0 1 0,4-3-56,-4 0 0,2-2 2,-2 0 0,2-1 0,3 0 0,-3 0-16,0 0 1,1-3-1,-2 0 1,-1-1-39,2 0 1,-4 0 0,3-4-153,1 1-147,-4 5 57,4-7 102,-5 4 71,0-5 150,0 0 118,0 4 36,0-2-117,0 2 20,0-4 153,0 0-150,-5 0 1,-1 3-27,-4 1 1,0-1 0,0-3-24,0 0 0,0 0 0,-1 1 0,1 2-57,0 0 1,3 0 0,1-3-1,-2 0-220,-1 0 1,2 4-1,0-1-835,-1-1 0,3 0-2494,-2-2 3540,5 0 0,2 4 0,5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6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8010,'0'5'694,"0"0"-486,0-5 1,4 0-177,3 0 1,-2 0 0,1 0-27,1 0 1,1 0 0,1 0-40,0 0 0,-3 0 0,0 0-131,1 0 0,2 0-39,0 0 0,-4 1 227,-2 2 0,-2-1 1,-2 4 35,-2 1 0,-2 1 1,-4 0-7,-1-2 0,1 1 0,1-3 0,1 0-18,1 0 0,3 3 1,-2-3-65,1 1 66,-3-3-7,6 2 1,1-4 0,6 0-21,2 0 1,1 0 0,0 0 0,0-1-60,0-2 0,1 2 1,-1-2-1,0 1-86,0-1 1,0 2-1,0-3 1,0 3-74,1 1 0,-1 0 0,0 0 0,0 0-336,0 0 1,0 0 542,0 0 0,0-4 0,1-1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8:03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20 7896,'0'6'2579,"0"-2"-2095,0-4 0,2 0-305,1 0 0,-1 0 0,4-1 0,-1-1-75,1-1 1,-3-1-1,4 3-192,1-2 1,-2 2 0,1-3 0,-1 2-392,0-1 1,3 2 0,-2-3-521,2 3 0,-2 1-1088,-1 0 2087,1 0 0,-1 0 0,-2 5 0,-4 0 0</inkml:trace>
  <inkml:trace contextRef="#ctx0" brushRef="#br0" timeOffset="385">0 183 10575,'1'-6'383,"3"3"0,-2 2 1,5 1-1,0-1-331,-2-3 0,4 3 0,-2-2-128,2 1 0,1 2 0,0-1-194,0-2 0,1 2 0,-1-3-398,0 3 0,-3 1-1422,-1 0 2090,1 0 0,3 0 0,1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8:05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20 7598,'-6'-5'4314,"2"-4"-3571,4 8-496,0-4 1,0 6-1,0 3-137,0 2 1,0 3 0,0 2 0,0-1-92,0 0 1,0 1-1,0 2 1,0 1-1,0 2 1,0-2 0,0 3 0,0-1-5,0 0 1,0 3 0,0-2 0,0 1-25,0-1 1,0 1 0,0-3 0,0 0-21,0-1 1,0 0-1,0-4-167,0 0-272,0 0-349,0-4 284,0-1 1,0-7 0,0-1-355,0-4 1,0 2 0,1-2-575,2-1 1461,-1-1 0,7-1 0,-4 0 0</inkml:trace>
  <inkml:trace contextRef="#ctx0" brushRef="#br0" timeOffset="733">174 71 7776,'5'-4'97,"-1"-3"0,-2-1 0,0 0 512,1 1 1,1 4 121,-4-4 1,1 5 276,2-1-868,-1 1 1,2 4 0,-4 1-35,0 4 1,0 2 0,0 1 0,-1 0-56,-2 0 1,1 0 0,-2 2 0,0 1-96,1 4 1,-4-2 0,4-1 0,0 0 10,-2 0 1,3 2-1,-4-2 1,1-2-7,-1 0 1,4-2-1,-2 0 1,2-1-76,-1-2 0,1 2-176,-1-2 235,2-3 1,2-4-1,2-7-39,4-2 0,-1-2 0,1-1 0,-1-2-12,0 2 0,3 0 1,-3 2-1,-1-1 46,-1-3 1,0 3 0,1-2 0,-1 1 47,1 2 0,2 0 0,-4 0 0,0 0 43,2 0 0,-4-1 0,3 1 223,1 0 0,-3 0 40,5 0 1,-5 3-74,2 0 0,-2 5-65,1-1 0,-2 3-89,3 3 1,0 3 0,0 4 0,-2 0-4,-1 0 1,0 0 0,2 0-1,0 1-14,-1-1 0,0 3 0,1 2 0,0 0-16,-1-1 0,3 1 0,-2-3 0,-1 2-49,0-2 1,1 3 0,1 0-1,1-1-42,0 1 1,-1-2-1,-2-2 1,2-1-257,-2 0 1,2 0-782,0 0-360,4 0-407,-7-4 1311,3-1 1,-4-10 0,0-2 549,0-2 0,0 4 0,-4-4 0,-2 3 0</inkml:trace>
  <inkml:trace contextRef="#ctx0" brushRef="#br0" timeOffset="1096">214 244 9479,'0'-6'1066,"0"2"0,1 0 0,3 1-1026,2 1 1,0-3 0,1 2-1,1 1-164,1 0 1,0 1 0,-1-1-1,-1-1-375,0 0 1,2 2-1,2 1-415,-1 0 1,0 0-881,0 0 1794,-4 0 0,3 5 0,-4 0 0</inkml:trace>
  <inkml:trace contextRef="#ctx0" brushRef="#br0" timeOffset="1749">458 51 7675,'6'-5'386,"-2"3"80,-4-5 1,0 4 115,0-4 0,0 4 704,0-4-86,0 5-104,0-7-219,0 8-240,0-4-379,0 5 1,0 1-162,0 3 0,0 1 0,0 5 0,0 1-68,0-1 0,0 3 0,0 2 1,0 0-32,0-1 0,3 4 0,1-2 0,-2 1-35,-1 0 1,-1 0 0,0 3 0,0-1 36,0-2 1,1 3-1,2-5 1,0 1-4,-1-2 0,-1 0 0,1 0 0,0-2-34,1 0 1,2-2-6,-2 0 0,-1-1-74,5-2-434,-5-3-65,3-4 1,-5-1-711,0-2 0,0 0-1229,0-3 2554,0 3 0,-5-6 0,0 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07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123 234 8039,'0'-10'-3,"0"0"1,0 3-1,0 0 251,0-1 1,0 3 173,0-2-239,0 0 0,-1-2-95,-3 2 0,2-1 1,-5 5 0,4 0 0,-3 4-18,2 2 0,-3-1 0,2 4 0,0 0 1,-3-1 1,-1 2 0,0 3 0,1 0-47,1 0 1,1 1-1,-1-1 1,1 0-27,1 0 1,1 0-1,2 0 1,-2 1-167,2-1 1,1-3-1,1-1-143,0 2 1,3 1 0,2 0 0,0-2-98,3-4 0,5-1 0,0-2 1,1 0-740,0 0 1145,-2 0 0,7 0 0,-3 0 0</inkml:trace>
  <inkml:trace contextRef="#ctx0" brushRef="#br0" timeOffset="531">234 214 8039,'6'-5'87,"2"3"144,-5-5 1,4 0-387,-4-3 1,1 3 617,-4 1-383,0 3 1,-1-1 0,-2 5-66,0 2 1,-4 0 0,3 3 0,-1 2 71,1 1 1,-3-2-1,3 0 1,-1 1-22,0 1 1,1 1 0,2 0-101,-2 0 1,1-3 0,3 0 34,0 1 1,0-3 0,1 1-106,2-1 0,3-2 0,4-3-1,0 0 1,1 0-1,-1 0 58,0 0 1,0-5-1,-1-1 46,-2-3 1,1 2 0,-5 0 22,-1-1 0,0 2 0,-4 0 70,-1-2 0,-3 0 0,-4 0-39,0 1 1,0 5-1,0-1-24,0 1 0,-1 2 0,1 0-103,0 0 0,0 0-374,0 0 0,4 5-105,3 2 0,2 2 318,1 1 1,4-3 0,3-2 0,2 0 234,1-3 0,0 0 0,0 1 0,1 0 0,-1 0 0,0-3 0</inkml:trace>
  <inkml:trace contextRef="#ctx0" brushRef="#br0" timeOffset="1297">377 214 8039,'-7'-4'75,"0"1"0,4-1 199,-4 4 175,5-4-228,-3 3 0,5-3-110,0 8 1,1-3 0,2 3 19,0 1 0,4 1-153,-4 4 0,4-3 1,-3-1-91,2 2 0,-4-2 58,2 1 0,-2-2 106,1 2 0,-2-1-39,3-3-199,-3-2 0,-1 3 65,0-8 0,3 2 0,1-5 3,-2-1 1,-1 3 0,0-1 0,1 0 91,2 1 0,0 2 0,-1-1 0,1 1 45,2-1 0,-3 0 1,4 1 44,1 0 1,-3 0 64,2 3 0,0 0 97,3 0 1,-4 4-125,-3 3 1,2 2-20,-2 1 0,0 0 13,-3 0-189,0-4 28,0 3 0,0-9 0,0 0-28,0-6 1,0 1 0,2-1 0,0 1 18,1-1 0,5-1 0,-1-2 60,2 2 1,-2-2 0,-1 4 54,2-1 0,1-2 93,2 5 1,-1-1 44,0 4 1,-3 0-130,-1 0 1,-3 5 0,0 2-53,-2 2 1,-1 1 0,0 0 0,-1-1-90,-2-2 0,2 2 1,-3-2-393,3 2 0,-2 1-817,-1 0 847,1-4 0,7-2 453,3-4 0,-1-1 0,-1-2 0,1-3 0,0 0 0,0-7 0,5 1 0</inkml:trace>
  <inkml:trace contextRef="#ctx0" brushRef="#br0" timeOffset="1947">651 224 8039,'5'-5'-105,"0"3"93,-5-5 0,1 4 710,2-4-390,-1 5 1,2-4 81,-4 3-278,0 2 1,1-3 0,1 8-28,2 2 0,-1 0 1,-3 1-105,0 1 1,0 1-1,0 1-79,0 0 1,0-3 33,0 0 1,0-4-40,0 4-18,0-5 1,0 1 18,0-6 1,1-1-1,2-4 1,0 1 66,-1-1 1,3 2-1,-1 1 1,1-1 34,-1 0 0,3 3 0,-2-3 7,0 2 0,-1 0 155,2 4 0,-2 0 98,3 0-149,-1 0 0,0 2-22,-3 1 0,-1-1-76,-2 5-71,0 0 1,0 0-267,0-1 212,0-3 0,1 1 0,1-5 57,1-2 0,2 1 0,-3-2 0,3 1 28,0-1 1,-1 1 0,1 2 0,1-2 44,0 0 0,-3 0 1,4 3 5,1 0 0,-3 0 0,2 0 45,1 0 1,-4 4 0,0 3 7,-3 2 1,2 1 0,1 0-1,-2 0-95,-1 1 1,-1 0 0,0 1 0,-1 2-228,-2-2 1,1-4 0,-1-1-173,2 1 1,1-3 101,0 2 0,1-5 0,1 1 1,3-6 314,0-3 0,1 0 0,2-2 0,-1-2 0,1-2 0,1-2 0,1 4 0</inkml:trace>
  <inkml:trace contextRef="#ctx0" brushRef="#br0" timeOffset="2315">935 224 8039,'0'-7'236,"0"0"1,-1 5 79,-2-1 0,2 0 215,-3 0-458,-2 2 1,5-3-84,-2 8 1,2-2 0,2 5-18,2 1 0,0 0 0,2 0 0,1-3 38,0 0 0,-3 1 0,3-1 0,-1 0-9,1-1 0,-1 1 1,3-3-1,-1 1-36,1-1 1,1 0 0,1-2 0,-1-2-15,-2-1 1,2 1 0,-2-5 0,1-1-61,-1-1 1,0-1 0,-2 0 43,1 0 0,-4-1 0,1 1 0,-2 0 21,-1 0 1,-1 3-1,-1 0-63,-1 0 0,-5 2-195,1 2 1,2 3 0,2 3-32,2 4 0,1 2 0,0 1 104,0 0 0,1 0 0,1 0 228,2 1 0,4-6 0,-3 0 0</inkml:trace>
  <inkml:trace contextRef="#ctx0" brushRef="#br0" timeOffset="2697">1148 153 8047,'-3'-7'524,"0"0"1,-1 4 67,4-4-445,0 5 1,0 2-121,0 7 0,1 2 0,2 1-56,0 0 0,4 0 0,-4 0 0,-1 0-1,0 0 1,-2-3-1,1-1 1,1 0 88,1-1 0,1-1 32,-4 2 0,0-2-186,0 2 1,0-4 21,0-2 0,3-5 0,1-5-77,-2 0 0,0 1 0,0 1 1,2 1 100,-2-1 1,2 3 0,1-1-1,-1 0-22,1 1 1,3 2 26,-1 0 0,2 2-106,1 1 0,0 0-328,0 0 0,0 4 81,0 3 1,1 1 0,-1 0 396,0-1 0,0-5 0,0 2 0</inkml:trace>
  <inkml:trace contextRef="#ctx0" brushRef="#br0" timeOffset="3599">1412 193 8032,'5'-5'-279,"-4"-4"0,3 2 393,-3-2 0,-1 2 0,1 1 0,1 1 313,1-1 0,1 3 1,-4-4 16,0-1 0,-1 4-386,-3 0 1,-1 3-1,-6 1-28,1 0 1,0 3 0,0 2 0,0 1-43,0 2 0,3 1 0,0 1 0,0 0-10,2 0 1,-1-3 0,4 0-50,-2 0 0,1 2 46,3 2 0,5-6 0,1-1-109,3-3 0,2-1 1,-1 0-1,0-1-43,0-3 1,0 0 0,0-4 0,0 2 61,1 2 0,-5-3 0,0 2 0,0 1 113,-1-1 0,-1-1 48,2 2 166,-3 1-115,1 3 1,-4 4-147,0 3 1,0 2-41,0 1 0,1-1 1,2-1-1,1-2-325,2-2 0,1 0 1,3-4 156,0 0 0,0 0 1,0 0-1,0-1 257,1-3 0,-1 0 0,0-4 0,0 1 0,0-1 0,-3-1 0,-1-2 0,-2-2 0,-2 0 0,1-2 0,-1 3 0,1-2-21,-1 2 0,0 1 0,-2 0 0,-2 1 79,-1 0 1,1 1 0,-5 1 715,-1 1 0,3 5-268,-2-1 0,4 3-297,0 3 1,2 3-1,1 5 1,0 2-126,0 0 1,0 1-1,0-4 1,0 0-159,0 0 0,3 4 0,2-1-37,1 0 1,-4-2 0,2-2 0,0-1-332,-1-1 0,2-2 0,-3 3-319,1-1 1,1-4 760,-4 4 0,-2-5 0,-1 2 0,-1-4 0,-4-3 0,1 0 0,4-4 0,-3 3-104,1-2 0,2 3 553,3-4 1,0 4-121,0-4 1,4 1-1,3-2-202,2 1 1,1 5 0,-1-2 0,0 0-191,2 1 0,-3-2 0,5 3-98,-2-1 1,0-1 0,-1 4-44,0 0 1,-3 0 0,-2 2 140,0 1 0,-2-1 0,-3 5 97,0 1 1,0-3 0,0 2 0,0 1 132,0 1 0,0-2 0,0 0-176,0 1 0,0 1-845,0 1 447,0-5 0,1-1 407,3-8 0,-3-1 0,3-5 0</inkml:trace>
  <inkml:trace contextRef="#ctx0" brushRef="#br0" timeOffset="4003">1727 21 8032,'-6'0'-181,"-1"0"1,3 0 160,-2 0-102,3 0 1,-1 1-1,5 1-101,2 1 1,0 4 0,3-2-1,2-1 223,1 1 0,1-2 0,1-3 0,-1 5 0,0 0 0</inkml:trace>
  <inkml:trace contextRef="#ctx0" brushRef="#br0" timeOffset="4370">1839 31 8574,'-7'3'283,"0"1"0,5 0-70,-1 0 0,-2 1 0,2 5-110,1 0 1,1 1 0,1 0 0,0 1-243,0 2 0,3 4 1,0-1-1,0 1-211,-2-1 1,2 1 0,0-5 0,0 0-78,-2-2 1,0 2 0,1-2-488,2-2 914,-1-6 0,-3-3 0,-4-5 0,-2-6 0</inkml:trace>
  <inkml:trace contextRef="#ctx0" brushRef="#br0" timeOffset="4740">1819 153 7967,'-1'-6'-680,"-2"2"245,0-1 1,-2 3 1071,2-5 0,2 4-95,-2-4-252,-3 5 180,5-3-257,-4 5 0,5 5 0,0 1-110,0 3 1,0 2 0,1-1 0,2 0-60,0 0 1,0 0-1,-1 0-39,1 0 1,-1 1 0,4-1-20,-2 0 0,1-3-45,-2-1 1,3 0 15,4 1 1,0-4-8,0-6 1,-1-3-1,-1-4 1,-2 0 31,-2 0 1,0 0-1,-3-1-1,2 1 1,-2 0 0,3 0-1,-3 0-38,-1 0 0,0 3 1,0 0-204,0-1 0,0-1-418,0-1-7,0 4 1,0 3 240,0 6 0,0 0 444,0 3 0,0 1 0,0 3 0</inkml:trace>
  <inkml:trace contextRef="#ctx0" brushRef="#br0" timeOffset="5108">1991 112 7967,'6'-1'-219,"-3"-2"1728,-1 1-1266,-2-7 1,-2 8 0,0-1-35,-1 4 0,-1 1 0,4 3-190,0 2 1,0 1 0,0 1 0,0 1-308,0-1 0,0 0 1,0 0-603,0 0 1,0 0 63,0 0 0,1 0 826,3-4 0,2-1 0,-1-10 0,0 0 0</inkml:trace>
  <inkml:trace contextRef="#ctx0" brushRef="#br0" timeOffset="5472">1991 0 7967,'-10'0'0,"0"0"-522,0 0 0,0 0 928,0 0-498,4 0 0,6 4 0,7 0 0,2 2-39,1 2 0,0 0 1,0 0-1,0-3 131,1 0 0,3 3 0,2-3 0</inkml:trace>
  <inkml:trace contextRef="#ctx0" brushRef="#br0" timeOffset="5844">2174 31 7967,'-10'0'154,"0"0"0,0 0 0,0 1-91,-1 2 1,2 0 0,1 3 71,2 2 0,3 1 1,0 1-1,2 1-85,1-1 1,0 0-1,1 1 1,2 2-201,4 0 1,-1 1-1,1-4 1,1 0-435,1 0 1,-3-1-1,1-1 106,1-1 0,-2-5 478,0 2 0,-3-4 0,0-4 0,-5-2 0,-3-4 28,0 0 1,-1 0-1,-2 1 1,2 1 494,2 1 0,-3 4-149,4-4 0,-1 4-114,4-4 0,2 4 0,1-3-97,4 1 0,2 2 0,1 3 0,0 0-194,0 0 0,1 0 0,2 0 0,0 0-92,0 0 1,-2 0 0,-1 0-199,0 0 0,1 0 23,-1 0 1,-4 1 268,1 3 0,-4 1 109,0 5 1,-2-3 12,-1 0 0,0 0-185,0 3 0,0-3 0,1-2-508,3 0 1,-2 2 599,5-4 0,-5 0 0,7 2 0,-3 0 0</inkml:trace>
  <inkml:trace contextRef="#ctx0" brushRef="#br0" timeOffset="6204">2367 41 7967,'0'-7'1215,"0"0"-969,-4 5 0,1-1 1,-2 6-1,0 4-8,3 2 1,0 6 0,-1 2 0,-1 2-71,-2 1 0,3 5 1,-4 2-1,0 2-164,2 2 1,-4-1-1,3 1 1,-1-1-254,0 1 1,4-7 0,-3-3 0,2-7-1176,2-2 647,1-2 1,1-6 0,1-4 776,2-5 0,3-9 0,4-2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17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80 102 8474,'-6'-3'803,"-1"-1"0,0-2-229,-3 2 0,3 1-202,0 3-743,5 0 0,-2 1 0,4 2-352,0 4 0,3-1 1,2 1-190,0 0 1,1-1 911,1 1 0,2 0 0,-4 3 0</inkml:trace>
  <inkml:trace contextRef="#ctx0" brushRef="#br0" timeOffset="421">50 315 8086,'-10'0'128,"0"0"359,0 0 0,3-3 536,0 0 1,5-2-1060,-2 2 1,4 2-404,4-3 0,1 0 0,6 0 0,-1 2 439,0 1 0,0-4 0,0 0 0</inkml:trace>
  <inkml:trace contextRef="#ctx0" brushRef="#br0" timeOffset="931">324 31 8195,'6'-4'834,"-2"1"313,-4-3-251,0 3-750,0-1 0,0 8 1,0 4-1,-1 5-119,-2 4 1,1 2 0,-5 2 0,-1 2-151,-1 0 0,-1 6 0,0-2 0,-1 1 10,1-1 1,0 1 0,0-5-1,0-3 104,0-2 0,3-7 53,0 0 0,5-7 0,0-8-50,4-7 0,4-3 0,4-7 0,0 1-194,0 0 1,1-4 0,2-1 0,0 0-22,0 1 1,1 0-1,0 4 1,-3-1 47,-3 1 0,1 1 0,-3 2 0,0 3 124,1 3 0,-3 1 515,2 0 532,-3 4-798,1 2 0,-3 4 0,2 1-29,0 2 1,0-1 0,-2 5-68,3 1 1,-3 1 0,2 1 0,-2 0-49,-1 1 1,2 2 0,0 1 0,1-1 6,0 2 1,-2-3 0,-1 4-1,0 0-19,0 0 1,0 1 0,0 2 0,0-1-67,0-1 1,0-1-1,0 2 1,0-3-150,0 0 1,0 2 0,0-3-167,0-2 1,0-1 0,0-1-658,0 1-946,0-6 1174,0 0 0,3-10 766,0-2 0,1-6 0,-4-3 0</inkml:trace>
  <inkml:trace contextRef="#ctx0" brushRef="#br0" timeOffset="1321">253 265 7639,'-6'-1'654,"3"-3"1,3 3 0,3-2 0,4 1-386,2 2 0,5-3 1,1 0-1,-1-1-332,1 0 0,2 3 0,-3-3 1,2 2-273,2-1 0,-3 2 1,-1-3-1,-3 3-71,-1 1 1,0 0 0,0-1 0,0-1-543,1-2 0,-1 0 948,0 0 0,0-1 0,0-5 0</inkml:trace>
  <inkml:trace contextRef="#ctx0" brushRef="#br0" timeOffset="1764">527 133 8041,'5'-7'-545,"2"0"0,-3 4 1,1-3 778,-1 2 0,-3-4 0,4 2 725,-1 0 1,-3 1 522,3 1-600,-3-1-806,-1-1 1,0 3-1,-1 6 1,-1 4 12,-2 2 1,-3 4 0,3 2 0,-2 1-156,-2 2 1,0 1 0,1 3 0,0 0-43,-1 2 1,-1-1 0,-1-2 0,1-1-3,2 0 1,-1 0 0,5-3 0,-1-5-194,0-4 288,3 1 0,-3-13 1,8 0-1,2-7-71,3-6 1,2-2 0,-1-2 0,1 1-208,3 0 1,-3-4 0,2 0 0,-1 2 69,-2 0 1,-1 2 0,-1 1 0,-3 1 186,0 1 1,2 4 0,-3 0 0,1 2 129,-1 0 1,0 5 970,-4-1 288,4 5-1157,-3-3 1,4 6 0,-4 1-1,1 3-63,2 1 0,-1 0 0,-3 5 0,0-1-51,0 0 1,1 0 0,1 0 0,2 1-54,-2 3 0,-1-2 0,-1 4 1,0-1-34,0-3 1,3 3-1,1 0 1,-2-1-29,-1 1 0,-1 2 1,0-4-1,1 1-77,3 1 0,-3-3 0,2 4 0,-2-1-165,-1-3 0,4-1 0,-1-1 0,-1 1-266,0-1 1,-2-4-1,1 0-1221,2-1 1099,-2-2 1,4-4 661,-5-3 0,0-1 0,0-5 0</inkml:trace>
  <inkml:trace contextRef="#ctx0" brushRef="#br0" timeOffset="2146">497 254 7981,'-6'0'3004,"2"0"-2785,4 0 1,4-1 0,3-1-1,2-1-172,1 0 1,1 2-1,2 1 1,0 0-329,0 0 1,2-3-1,-1 0 1,1 0-725,0 2 1,-1 1-1,-1 0 1005,0 0 0,1 0 0,-4 0 0</inkml:trace>
  <inkml:trace contextRef="#ctx0" brushRef="#br0" timeOffset="2525">761 72 7980,'0'6'1404,"0"1"-195,0-5-799,-5 3 0,4-6-45,-2-3 1,6 3-360,4-2 1,2 2 0,1 1-396,0 0 0,-3 0 0,0 0-123,1 0 0,1 0 1,1 0-582,0 0 1,-3 0 1092,0 0 0,-1 4 0,5 2 0</inkml:trace>
  <inkml:trace contextRef="#ctx0" brushRef="#br0" timeOffset="2889">954 31 7980,'-10'0'149,"3"0"1,0 0 1000,-1 0 261,4 0-768,-1 0-198,5 0-394,0 0 1,1 5 0,2 1 23,0 3 0,0-2 0,-3 0 0,0 1-66,0 1 0,2 1 0,0 0-88,1 0 1,1-3 0,-4 0-715,0 1 0,0 1-1572,0 1 2365,0-4 0,4 3 0,2-4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23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72 203 7251,'0'-10'1437,"0"0"1,0 3 34,0 0-1157,0 5-337,0-2 0,4 0 0,3 1-405,2 1 0,1 0 1,0 2-51,1 0 1,-1 0-1,0 0-191,0 0 1,-3 0 0,0 2 138,1 1 1,-3-2 528,2 2 0,-5-1 0,3 2 0,-5 2 0</inkml:trace>
  <inkml:trace contextRef="#ctx0" brushRef="#br0" timeOffset="425">21 325 7940,'-7'6'755,"1"-3"336,3-2-829,-1-1 0,5 0 0,2-1-244,4-2 1,3-2 0,3-2 0,0 3-285,0-1 1,-1 4-1,0-3 1,2 0-743,-2 1 1,1 0 1007,0 3 0,-1-5 0,2-1 0</inkml:trace>
  <inkml:trace contextRef="#ctx0" brushRef="#br0" timeOffset="797">295 112 7940,'6'0'1131,"-2"-1"470,-4-3-633,0 3-875,0-3 0,0 8 1,-1 3-1,-1 3-115,-1 4 0,-5-2 0,1 5 1,-2 1-84,-1 1 1,0 3-1,-1 0 1,1 1-50,0-4 1,0 0-1,1-4 1,1-1 37,1 1 1,4-2 108,-4-7 1,6-2 25,1-8 1,3-2 0,6-8-1,0-2-61,3 0 0,1-3 0,0 2 1,0-2-91,0-1 0,1-1 1,0 1-1,-2 0 71,0 0 1,-2 0-1,1 2 1,0 1-123,-1-1 1,3 4-1,-6 0-739,2 3 1558,1 1 174,-5 4 1,0 3 0,-5 6-602,0 4 1,0 2 0,0 1 0,0 0-110,0 0 1,0 2-1,0 0 1,-1 2-49,-3-2 1,3 3 0,-2-2 0,2 1-118,1 0 1,0 1 0,0 2 0,0-2-24,0-1 0,0-2 0,0 2 1,0 0-157,0-1 1,0 1 0,0-4 0,0 0-589,0 0 0,0 1-1061,0-1 328,0 0 1565,0-5 0,-5 0 0,0-5 0</inkml:trace>
  <inkml:trace contextRef="#ctx0" brushRef="#br0" timeOffset="1174">234 274 7940,'-10'0'-214,"3"0"1408,1 0-758,3 0 0,0 0 1,7 0-1,6 0-283,2 0 0,6 0 0,-1 0 0,1 0-240,-1 0 0,2-1 0,-2-1 0,2-2-514,1 2 0,-3 1 601,0 1 0,0-4 0,4-2 0</inkml:trace>
  <inkml:trace contextRef="#ctx0" brushRef="#br0" timeOffset="1544">478 112 7506,'-6'-5'1432,"1"4"-646,1-2 1,3 0-365,-2 0 0,6 2-344,4-2 0,2 1 0,1 2-528,0 0 0,1 0 0,-1 0-123,0 0 1,0 0 0,0 0-1212,0 0 1784,-4 0 0,3 0 0,-3 0 0</inkml:trace>
  <inkml:trace contextRef="#ctx0" brushRef="#br0" timeOffset="1914">641 31 7940,'0'-7'391,"0"0"1,0 4 1254,0-4-716,0 5-672,0-3 1,0 6 0,0 3-118,0 2 1,0 3 0,0 2 0,0-1-114,0 0 0,0 0 0,0 0-308,0 0 1,0 0-1,0 1-76,0-1 0,0-3 1,0-1-851,0 2 0,0-2 1206,0 1 0,-5-5 0,-1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28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92 7726,'0'-6'1520,"0"-1"-623,0 5-158,0-3-486,0 5 0,0 5 0,0 1-138,0 3 0,0 1 0,0 1 0,0-1-108,0 0 1,-5 3 0,0 2 0,-2 0-29,0-1 0,0 3 0,-2-2 1,1 0-171,2-1 1,0 0-1,-2-4 17,1 0 0,4-1 0,-3-1-153,2-1 307,0-5 0,4-2 1,2-7-1,1-2-42,4-1 1,-2 0-1,2 0 1,1-1-15,1-3 0,-2 2 0,0-4 1,1 1 3,1 3 0,-3-3 0,1 0 0,0 0 80,-1-3 1,1 3-1,-2 0 1,1 2-9,1-1 0,-1 1 1,0 3-1,-1-1 208,1 1 0,-4 3 1,3 2 182,-1 0 1,-1 2-10,3 3 0,-3 1-223,0 2 0,-2 3 0,-1 4 0,1 0-76,3 1 0,-3-1 1,3 0-1,0 1-67,-1 3 0,4-3 1,-3 4-1,1-2 96,-1 1 0,3 3 0,-2-3 0,-1 2-135,1 2 1,-2-2-1,-2 1 1,1 0-6,2-1 0,-1 3 0,-3-3 1,-1-1-274,-2-1 0,2-3 0,-4-1-104,1 1 0,-1-5 1,-3 0-506,1-2 1,4-1-93,-4-7 1,5-1 1001,-1-5 0,-3-1 0,0 1 0</inkml:trace>
  <inkml:trace contextRef="#ctx0" brushRef="#br0" timeOffset="426">72 245 7959,'-7'-1'232,"0"-3"0,6 2 391,1-5 0,1 5 0,6-2-455,1 3 0,4 1 0,2-1 0,-2-1-142,-1-1 0,3-1 1,-1 4-1,1 0-291,1 0 1,-3 0 0,4 0 0,-1 0-1626,-3 0 1890,-1 0 0,4 0 0,1 0 0</inkml:trace>
  <inkml:trace contextRef="#ctx0" brushRef="#br0" timeOffset="795">346 194 8194,'4'-6'1216,"-3"-3"0,5 7-798,-3-5 0,0 5-385,3-1 0,-2 1 0,3 2-41,1 0 1,-3 0-1,2 0-1029,1 0 0,1 0-1508,1 0 2545,0 0 0,-4 5 0,-2 1 0</inkml:trace>
  <inkml:trace contextRef="#ctx0" brushRef="#br0" timeOffset="1181">356 265 7959,'7'0'464,"-1"0"1,-3-1-1,1-1-453,1-2 0,-3 1 0,5 2-467,1-3 0,-3 3 456,2-2 0,4-3 0,5 0 0</inkml:trace>
  <inkml:trace contextRef="#ctx0" brushRef="#br0" timeOffset="1566">640 102 7959,'-3'-6'1757,"0"-1"-486,-1 5-1099,4-3 1,0 10 0,0 1-11,0 3 1,1 3 0,2 0 0,0 2-138,-1-2 0,-1-1 1,-1 1-1,0 0-147,0 2 1,0-1 0,0-3 0,0 0-354,0 1 0,0-5 0,0 1-1263,0 1 1738,0 1 0,0-3 0,0-2 0</inkml:trace>
  <inkml:trace contextRef="#ctx0" brushRef="#br0" timeOffset="1941">529 52 7705,'0'-7'807,"0"0"0,0 4 0,1-3-121,2 2 1,3 0-486,4 4 0,0 0 0,0 0-88,0 0 1,1 0-1,-1 0 1,0 0-82,0 0 1,4 0 0,-1 0 0,-1 0-98,0 0 1,-1 0 0,1 0 0,2 0-99,-2 0 0,0 0 0,-2 0-536,0 0 0,0 0-475,0 0 1,-3 0-686,0 0 1859,-5 5 0,-2 0 0,-6 6 0</inkml:trace>
  <inkml:trace contextRef="#ctx0" brushRef="#br0" timeOffset="2311">518 306 11743,'7'0'1154,"0"0"-944,1 0 1,1 0 0,1 0-1,1 0-39,3 0 0,-2 0 0,4 0 1,0 0-81,0 0 1,-1 0-1,4 0 1,-4 0-200,0 0 0,2 0 0,-4 0 1,0 0-249,-2 0 1,-1 0 0,0 0-1145,1 0 634,-6 0 1,-1 0 190,-8 0 1,2 0 0,-5 0 0,-1 0 674,-1 0 0,-1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33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81 7873,'0'-5'609,"0"-1"0,-1 4-295,-3-1 0,2-1 0,-3 3 11,0-2 0,-3 2-299,1-3 0,-2 3 1,-1 1-57,0 0 0,0 0 1,0 0-1,0 1 12,-1 3 1,2-2 0,2 3 0,0 1-82,-1 0 1,-1 0 0,0 5 50,2-1 0,1-3 0,4-1 13,-1 2 1,-1-2 0,5 1 38,3 1 0,-2-3 0,5 1 0,1-2 19,1-1 1,-2 1 0,-1 1-1,2-1 10,1 1 1,1-1 0,1-2-1,-1 2-20,0-2 1,-1 0 0,-1 1-25,-1 0 0,-2 1 49,2 0 1,-2-2-28,-5 5 1,-5-5 0,-2 2 0,-2-2 14,-1 1 1,0-2 0,-1 3-1,-2-3-102,0-1 0,-1 0 0,4 0-194,0 0 1,0 0 0,0 0-200,-1 0 0,6-1 0,2-2-1003,6 0 1472,-2 0 0,12-2 0,-1-1 0</inkml:trace>
  <inkml:trace contextRef="#ctx0" brushRef="#br0" timeOffset="427">283 132 8057,'-6'-4'41,"0"3"1,3-4 312,-4 1 0,1 2-229,0-1 1,2 2 0,-1 2 14,0 2 0,-2 0 1,3 3 71,-2 2 1,4 1 0,-1 2-108,1-1 0,2-4 0,0 1 134,0 1 0,0 1 1,2 1-775,1 1 0,-1-6 1,4 0-1,0-2-1639,-1 0 2174,2 1 0,3 0 0,0 2 0</inkml:trace>
  <inkml:trace contextRef="#ctx0" brushRef="#br0" timeOffset="804">425 132 8057,'-10'-7'439,"-1"1"0,1 3-250,0 0 0,0 2 0,0 1-116,0 0 0,3 3 0,0 2 0,0 0 27,2 3 0,-1 0 1,4 0-1,-2-1-50,2 1 1,1 1-1,1 1-21,0 0 0,0-3-96,0 0 0,1-4 0,3 3 1,2-2-101,3-1 1,2-2 0,-1-2-226,0-3 0,0 2 0,0-5 54,0-1 0,-3 4 0,-1-1 90,-2 1 0,3-2 386,-4-4 416,1 4 236,-4 2-623,0 4 0,0 1 0,0 2-175,0 4 1,0-1 0,1-1-224,2 0 0,0-2 1,2-2-1,1 2-739,-1 0 970,2 0 0,3-3 0,1 0 0</inkml:trace>
  <inkml:trace contextRef="#ctx0" brushRef="#br0" timeOffset="1181">547 21 8426,'-11'0'388,"1"0"0,4 1-277,-1 2 0,5 3 0,-2 4 75,3 0 0,2 0 1,1 0-1,3 0-183,1 1 1,-3-1-1,3 0 1,-1 0-143,1 0 0,-4 0 0,3 1 0,-2-1-321,0 0 1,1 0-1,-3 0-152,2 0 1,0-4 0,3-3 611,2-2 0,1-1 0,1 0 0</inkml:trace>
  <inkml:trace contextRef="#ctx0" brushRef="#br0" timeOffset="1560">709 112 8057,'6'-1'86,"-3"-3"0,-2 2 347,-1-5 1,-1 5-299,-2-1 0,0 2 5,-3 1 1,-1 0-1,-2 1 10,2 2 1,-2 3 0,3 4-78,1 0 0,-1-3 0,4 0 124,-1 1 0,-1-3 11,4 2 0,1-1-205,3 0 1,1-1 0,5-5-121,1 0 1,-1 0-1,0 0-678,0 0 0,-4-1 0,-2-2 494,1 0 1,-3-1 659,5 0 67,-5 3-237,3-3-372,-5 4 1,1 1-601,2 2 1,-1-2 782,5 3 0,0-3 0,3-1 0</inkml:trace>
  <inkml:trace contextRef="#ctx0" brushRef="#br0" timeOffset="1938">811 112 7776,'-10'4'-249,"3"-2"760,0 1 0,5-1-60,-2 2 1,4 0-1,3 4-305,0-1 1,4 0 0,-3 2-93,2-3 0,-4 0 1,2-3 275,-3 4-266,3-2-224,-3-1 0,5-5 2,-3-2 0,-2-3 1,4-4-1,-2 0-65,1 0 1,3-1 0,-3 2 0,2 1-29,2 2 0,1-1 0,1-2 0,0 1-45,0 1 0,0 5 0,0-3 0,2 2-566,1 0 862,-2-1 0,4 4 0,-5 0 0</inkml:trace>
  <inkml:trace contextRef="#ctx0" brushRef="#br0" timeOffset="2414">1095 122 7819,'0'-6'1366,"0"-3"-547,0 8-696,0-3 1,3 5 0,1 2-4,-2 4 0,-1 2 0,-1 1-54,0 0 0,4 1-161,-1-1 0,0 0-394,-3 0 242,0-4 1,5-2 111,2-4 1,-3-4 0,1-2 0,-2-1-106,0 0 1,5 1 182,-1-4 1,2-1 0,1 2 135,0 3 0,-3 1 1,0 4 47,1-2 0,-2 1 101,0-1 1,-2 2 0,1 2 138,0 2 1,-2 0-212,-3 3 0,0-2-81,0 3 1,0-4-119,0 4-612,0-5 395,0 3 0,0-7 135,0-1 1,4 1 0,0-4 77,2 2 1,-3-1 0,4 3 103,1-2 1,1 1 49,1 3 1,-3 0-40,0 0-115,-1 0 1,3 1-1,-2 3-438,-4 2 0,-1 0-330,-2 1 0,1-2 815,2 2 0,3 2 0,4-3 0</inkml:trace>
  <inkml:trace contextRef="#ctx0" brushRef="#br0" timeOffset="2797">1400 102 7708,'-7'-1'473,"0"-3"0,4 3 476,-4-2-810,5 2 1,-3 2 0,5 2 23,0 4 0,0-1 0,1 0-92,3 2 1,-2-2 0,4 1-131,-2 1 0,3-3 0,-3 1-74,2-2 0,-3 0 1,4-4-241,1 0 1,1 0 66,1 0 1,0-1 97,1-3 1,-5-1 82,1-6 1,-5 1-102,2 0 1,-3 3-686,-1 1 161,0 3 750,0-1 0,4 8 0,2 2 0</inkml:trace>
  <inkml:trace contextRef="#ctx0" brushRef="#br0" timeOffset="3176">1562 31 8118,'-5'-7'710,"1"0"0,3 6-542,1 1 0,0 1 0,0 6 0,0 1-46,0 1 0,0 1 1,0 1-75,0 3 0,0-5 0,0 3-116,0 1 0,0-1 0,0-2-216,0 0 1,0 1-1,1-1-622,3 0 1,-2-4-447,5-3 1352,-5-2 0,11-1 0,-1 0 0</inkml:trace>
  <inkml:trace contextRef="#ctx0" brushRef="#br0" timeOffset="3558">1694 21 7963,'-10'0'300,"3"0"332,1 0 1,3 1-338,0 2 1,2-1 0,1 5-267,0 1 0,1 0 0,1 0 0,2-1-101,-2 0 0,2 2 0,0 2 0,-2-1-345,-1 0 1,2 0 0,1 0-651,-2 0 1,-1-3 1066,-1 0 0,0 0 0,0 3 0</inkml:trace>
  <inkml:trace contextRef="#ctx0" brushRef="#br0" timeOffset="3939">1694 112 8078,'0'-6'1443,"0"2"0,1 4-1374,3 0 0,1 0 1,6 0-424,-1 0 0,0 0 0,0 0 0,0 0-248,0 0 1,0 0-1,1 0 602,-1 0 0,0 0 0,0 0 0</inkml:trace>
  <inkml:trace contextRef="#ctx0" brushRef="#br0" timeOffset="3940">1816 102 7958,'-1'5'-93,"-1"0"293,-2-1 0,1-1-37,3 3 1,0-2 0,-1 2-211,-3-2 1,3 1 0,-2-2-115,2 4 1,1-2 160,0 2 0,0 0 0,0 3 0</inkml:trace>
  <inkml:trace contextRef="#ctx0" brushRef="#br0" timeOffset="4314">1836 0 8447,'-15'0'519,"0"0"0,5 0-2143,0 0 1621,4 0 0,3 1 0,5 3-71,1 3 0,5 0 0,-2 1 74,-1-1 0,4 4 0,-3 5 0</inkml:trace>
  <inkml:trace contextRef="#ctx0" brushRef="#br0" timeOffset="4731">2050 61 9453,'4'10'-642,"-3"0"1,4 1-1</inkml:trace>
  <inkml:trace contextRef="#ctx0" brushRef="#br0" timeOffset="5118">2070 203 7843,'-16'0'1395,"2"-1"544,3-2-2210,6 2 1,1-4 0,8 5-1,2 0-1323,4 0 1594,0 0 0,4-4 0,2-2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41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41 7573,'0'-7'829,"0"0"1,0 4-579,0-4 0,0 4 0,-2-3-121,-1 2-122,2 0 0,-4 5 0,5 3 33,0 2 0,0 3 0,0 2 0,-1 0-29,-2 2 1,2 2 0,-4 3 0,2-1-21,-1 1 0,-2 2 1,2 3-1,1 1-23,-2-2 1,4-1 0,-2-3 0,2-1-131,1 1 1,0-4 0,0 0-224,0-3 1,4-2 0,3-1-12,2-1 0,1-5 0,1 0 1,2-4-160,0-5 1,1 2 553,-4-2 0,5-4 0,1-5 0</inkml:trace>
  <inkml:trace contextRef="#ctx0" brushRef="#br0" timeOffset="596">265 183 7663,'-7'0'-153,"0"0"490,5 0-142,-7 0 0,8-1 0,-4-1 203,1-2 1,3 0-66,-3 0 1,2 3-189,-1-2 0,2 1 0,-4-1-119,0 0 1,3-1 0,-5 4-36,0 0 1,1 4 0,0 0 0,1 2 22,-1 2 1,3 1-1,-3 1 1,0 0-20,1 0 0,2 1 1,0-1-1,2 0-18,1 0 0,0-3 1,0 0 18,0 0 1,1-1-1,2 0-17,4-2 0,2-1 0,1-6-158,1 0 0,-1-5 0,0 1 1,0-2-197,0-1 1,0 0 0,0 0 146,1 0 0,-5-1 0,0 1 50,-1 0 1,1 3 865,-2 1-335,-1 3 0,-4-1 1,-1 5 20,-2 2 1,0 0-1,2 3-160,-2 2 1,1 1 0,3 1-138,0 1 0,0-1 0,0 0-316,0 0 0,0-3 1,1-2-351,2 0 1,0 2-1,3-4-1245,2-1 1834,1-1 0,6-1 0,1 0 0</inkml:trace>
  <inkml:trace contextRef="#ctx0" brushRef="#br0" timeOffset="1280">498 92 8189,'-5'-5'408,"-1"4"0,4-4-113,-2 1 0,0 3-226,1-3 0,1 4-7,-1 4 1,1 1 0,0 6 0,-2-1-78,2 0 0,-3 3 0,2 2 0,0 0 47,-2-1 0,3 4 1,-4-2-1,1 1 14,-1 0 0,2-4 0,-1 0 0,-1-2-3,1 0 0,2-1-67,0 0 1,2-6-28,1-4 0,1-4 0,2-7 1,3-2-58,0 0 1,3-5-1,-3 1 1,3-3 7,2 0 0,-2 3 0,-1 1 0,-2 1 78,2-1 0,-2 0 1,-1-1-1,1 4 42,0 1 0,-3 2 0,4 0 356,1 0-165,-4 4 0,2 2-75,-3 4 1,-2 1-1,3 2-35,-3 4 1,2-1 0,1 0 0,-2 2 2,-1 1 1,0-2 0,2 0 0,0 1-45,-1 1 1,-1 1-1,-1 0 1,1 0-69,3 0 0,-3 2 0,2 0 0,0 2-9,0-2 0,-2-1 1,2-1-1,-1 2-172,-2 1 1,0-1 0,0 1 0,0-2-54,0 0 0,0-1 0,0 0 1,0 0-175,0 0 0,0-3 0,0 0-1130,0 1 813,0-4 733,0 1 0,0-5 0</inkml:trace>
  <inkml:trace contextRef="#ctx0" brushRef="#br0" timeOffset="1661">468 254 7989,'-7'0'0,"0"0"-47,-1 0 0,4-1 421,1-2-231,1 1 0,4-2 0,1 4 0,4 0-37,2 0 1,4-4 0,1 1 0,-2 1-165,0 1 0,-1 1 1,1 0-1,2 0-268,-2 0 0,-1 0 1,0 0-1,-1 0-247,0 0 1,-3 0 572,-1 0 0,1-5 0,3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46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11 7838,'-7'-4'1890,"0"1"-1260,5 0 0,-4 3-93,3 0 65,2 0-523,5 0 1,3 1 0,6 1-65,-1 1 1,-6 4 0,1-2-68,1 0 1,1 1-1,0 2 1,-1-1 91,-1 1 0,-4-1 0,3 1 0,0-1 42,-1 1 0,-3 1 1,3 2-1,-2 2-13,1 0 0,-1 2 1,-3-3-1,0 2-50,0-2 1,0 1 0,0-1 0,0 3-11,0 1 1,-1-4 0,-1 3-1,-3-2-33,0 1 1,-1-1 0,-2-3-1,2 1 14,2-1 1,-4-3 0,2-1-21,1 2 1,-4-3-764,2-2 12,2-2 0,1-2 221,4-2 0,1 0 0,1-3 0,3-1-277,0 1 0,2-2 837,3 5 0,0-5 0,1 2 0</inkml:trace>
  <inkml:trace contextRef="#ctx0" brushRef="#br0" timeOffset="430">179 51 8061,'-1'7'1,"-3"-1"277,-2-2 1,0 0 680,-1-4-25,5 0-342,-3 0-599,5 0 0,5 0-414,2 0 0,2 0 0,1 0 1,0 0 0,-3 0 0,0 0-1212,0 0 1632,-2 0 0,4 0 0,-3 0 0</inkml:trace>
  <inkml:trace contextRef="#ctx0" brushRef="#br0" timeOffset="811">341 11 8027,'0'10'464,"0"-4"0,0-1-124,0-1 1,-1-3-41,-2 2 1,2 3-89,-3 1 1,3-2-228,1 2 0,0 0-22,0 3 0,0 0-697,0 0 0,0-3-1297,0 0 2031,0-5 0,-4 7 0,-2-3 0</inkml:trace>
  <inkml:trace contextRef="#ctx0" brushRef="#br0" timeOffset="1246">524 173 7905,'-5'-4'18,"-1"3"1025,3-3 0,1 2 128,-1-1-925,2 1 0,5-5-511,3 3 1,2 1-1,1 3-186,0 0 0,-3 0-548,0 0 0,0 0-677,3 0 1676,-4 0 0,3 4 0,-4 2 0</inkml:trace>
  <inkml:trace contextRef="#ctx0" brushRef="#br0" timeOffset="1629">463 285 7546,'-5'0'1935,"0"0"0,6 0-1783,3 0 1,1 0-1,5 0 1,1 0-287,-1 0 0,0 0 0,0 0-86,0 0 0,0 0 1,0 0-1,1 0-863,-1 0 0,-3-1 1083,-1-3 0,1 3 0,3-3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51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163 214 7981,'0'-10'24,"0"3"357,0 0 0,0 4 108,0-4 1,0 0-121,0-3 0,0 0-216,0 0 1,0 3-112,0 0 0,-4 2-112,-3-2 1,-2 2 0,-1 5 71,0 0 1,-2 4 0,0 0-1,-2 2 113,2 2 1,1 1-1,1 1 1,-1 0-6,1 0 1,4 1-1,0-1 1,0 0-47,1 0 1,2 0 0,0 0-117,2 1 1,2-5 0,2 0 13,4-2 1,2 3 0,1-3 0,0-2-187,1-1 1,3-6-1,1-1-81,-3-3 1,2 0 0,-7 1-1,1 1 65,-2-1 1,2 2 0,-4 0 0,-2-2 74,-1-1 1,2 2 211,1 0 336,-1 0 1,-4 2-41,-2 1 1,-2 4 0,-2 4 217,4 3 1,-2-2-309,2 2 0,0 0 1,3 3-102,0 0 0,0-3 1,0 0-190,0 0 1,3-1 0,2 0-267,0-2 1,-1 0-1,1-3 1,1 1-303,0 1 0,-3 1 0,4-4-1538,1 0 2143,-4 0 0,5 0 0,-3 0 0</inkml:trace>
  <inkml:trace contextRef="#ctx0" brushRef="#br0" timeOffset="464">234 72 7981,'6'5'2274,"-1"0"-1534,-5-5-684,0 0-260,4 0 1,2 0-484,4 0 1,-3 0 0,-1 0 686,2 0 0,1 0 0,1 0 0</inkml:trace>
  <inkml:trace contextRef="#ctx0" brushRef="#br0" timeOffset="860">427 11 8135,'-5'-1'923,"1"-3"0,2 3-169,-1-2-354,2 2 1,-4 2-138,5 2 0,0 0 0,0 3-84,0 2 0,0 1 0,0 1-161,0 1 0,0-1 1,0 0-272,0 0 1,0-3-1,0 0-741,0 0 0,0-1-1584,0 1 2578,0 0 0,0-2 0,0 0 0</inkml:trace>
  <inkml:trace contextRef="#ctx0" brushRef="#br0" timeOffset="2084">620 112 7717,'0'-10'1057,"0"4"503,0-1-756,0 0-680,0 1 0,0 3 1,0 6-95,0 4 0,0 2 0,0 1 0,-1 0-34,-2 1 0,1 3 0,-4 2 0,0 1-41,1 0 0,-1-1 1,-2 1-1,2-3-18,2 1 1,-3-4-1,4 3 1,-1-4-75,0-3 49,3 2 1,-4-9 18,5 0 0,4-6 0,0-6 1,1-2-36,-1 2 0,4-3 0,-2 0 1,0 0-82,1-3 0,-1 2 0,2 0 0,-1 1 125,0 3 1,-1-3-1,1 2 1,0 0 68,-2 2 1,3 1-1,-3 1 1,-1 1 336,1 1 1,1 4 827,-2-4-780,4 5 0,-7-2-267,2 8 1,0 0-1,-1 4 1,1-1 6,-1 1 0,1 1 1,-1 1-48,1 0 0,4 4 0,-4-1 0,1 0-38,0-2 1,-2-1-1,1 0 1,-1 2-77,2 1 0,-3-2 0,2 3 0,-2-3-145,-1-1 1,4 0 0,-1 1-263,-1-1 1,0 0 0,1 0-555,0 0 1,1 0 0,-4 1 1,0-5-250,0 1 1236,0-5 0,-5 3 0,-1-5 0</inkml:trace>
  <inkml:trace contextRef="#ctx0" brushRef="#br0" timeOffset="2516">570 234 7918,'6'-3'563,"1"0"1,-5-2 0,3 3-140,-1-2 0,-1 1 0,3 2-252,2-2 1,-2 1 0,1-1 0,1 2-221,1 1 1,1 0 0,0 0-1,0 0-463,0 0 0,-3 0 1,0 0-1,1 0 511,1 0 0,1-5 0,0 0 0</inkml:trace>
  <inkml:trace contextRef="#ctx0" brushRef="#br0" timeOffset="2902">854 102 10230,'1'-5'276,"2"1"0,3 3-600,4 1 1,0-3-1,1-1-854,-1 2 1,-4 1 1177,1 1 0,0 0 0,3 0 0</inkml:trace>
  <inkml:trace contextRef="#ctx0" brushRef="#br0" timeOffset="3281">996 41 7918,'6'-4'-454,"-2"-2"1144,-4-4 0,1 3 953,3 1-722,-3 3-101,3-1-513,-4 4 1,0 4-1,0 3-12,0 2 0,0-2 0,0 0-9,0 1 0,0 1-319,0 1 1,0 0 0,-1-1-332,-2-2 0,2-2-1861,-3-1-941,3 1 3166,1 5 0,0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7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64 7892,'-5'0'1768,"1"0"-1693,4 0 1,4 0-1,2 0-128,2 0 1,1-3 0,0 0 0,1 1-119,-1 1 1,0-2-1,0 0 79,0 1 1,0-2-1,-1 0 1,0 0-20,-2 0 1,-4-1 0,2 2-29,0-3 0,-3 1 0,1 0 87,-4 1 1,0 1 0,-4 3 82,-1 0 0,-2 0 0,0 1 0,0 1 97,0 1 1,1 4-1,1-2 1,1 1 107,-1 1 0,2-1 0,-1 3-90,2 0 0,-2 0 1,3 0-138,1 0 0,1 0 0,1 1-225,0-1 1,4-1 0,2-2-198,2-3 1,5-2-1,-1-1 1,-1 0 412,-1 0 0,3 0 0,2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57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163 163 7900,'0'-7'608,"0"1"1,-4 2-296,1-3 0,0 4 1,1-3-40,-1 2 1,1 0-204,-5 4 0,4 0 0,-4 0-92,-1 0 0,-1 0 1,-1 2-1,0 0 95,0 1 0,-1 5 1,1-2-1,1 1 5,2-1 0,-2 1 0,3 3-50,-3 0 0,2-1 1,1-1-157,2-1 0,0 0 0,5 2-27,3-2 0,1-3 1,6-4-46,-1 0 0,0 0 0,0 0-153,0 0 1,0-4 0,1-2 121,-1 0 1,-4 1 0,0 1 100,-1-2 1,1 0 156,-2-1 0,0 5 521,0-1-90,-3 1 1,3 4-200,-4 1 1,-3-1-189,0 5 0,-1 0-230,4 3 0,1-3-1622,3-1 1780,1-3 0,5 6 0,1-4 0</inkml:trace>
  <inkml:trace contextRef="#ctx0" brushRef="#br0" timeOffset="432">244 102 7934,'-10'0'320,"3"0"813,0 0 181,1-4-922,0 3 1,3-4-448,6 5 0,3 0 0,4 0 21,0 0 0,-3 0 0,-1 0-190,2 0 1,1 0 0,1 0-1,1 0-347,-1 0 1,-3 0-1,-1 0-491,2 0 1,1 1 1061,1 3 0,1-3 0,-1 3 0,0-4 0</inkml:trace>
  <inkml:trace contextRef="#ctx0" brushRef="#br0" timeOffset="816">214 214 10330,'10'0'273,"-4"0"1,1 0-274,1 0 1,1 0-1,1 0 1,0 0-245,1 0 1,-5 0 0,1 0 0,1 0-400,1 0 1,1 0 0,0 0-4,1 0 0,-5 0 646,1 0 0,0-5 0,3 0 0</inkml:trace>
  <inkml:trace contextRef="#ctx0" brushRef="#br0" timeOffset="1202">356 1 8410,'-6'0'1950,"0"0"-1634,3 0 1,2 1 0,-2 2-132,1 4 0,1 2 0,-1 1 0,-1 1-90,0 3 1,1-3 0,0 4 0,-2-2-51,2 1 1,-2 1-1,-1-3 1,1 3-97,-1 0 0,-2-1 1,4 2-1,0-2-118,-2-1 1,4-2-1,-2-1 1,1 0-311,2 1 0,-3-5 0,0 1-1610,0 1 1152,2-3 0,6-2 937,2-6 0,-3 1 0,1-2 0</inkml:trace>
  <inkml:trace contextRef="#ctx0" brushRef="#br0" timeOffset="1847">528 72 7915,'-10'0'549,"1"-1"43,2-3 0,2 3-212,1-2 1,2 2-1,-4 2-100,2 2 0,-3-1 1,3 5-1,-1 1-47,1 1 1,-3 1-1,2 0 1,1 0-90,-1 1 0,-1-1 0,2 0 0,2 0-63,1 0 0,1 0 0,0 1-184,0-1 0,4 0 1,3-1-1,2-1-47,1-1 0,2-5 0,0 1 0,2-2-118,-2-1 0,3 0 0,-2 0 0,0 0 2,-2 0 0,1-1 0,0-1 0,-3-3 166,0 0 0,0-2 0,0-3 123,-3 0 1,0 0-1,-4-2 8,2-1 0,-1 1 0,-3-1 1,0 2 59,0 0 0,0 1 0,0 0 0,0 0 70,0 0 1,-1 3-1,-1 0 1,-3 1 77,0 0 1,-2-2 0,-3 3 0,-1 1 3,1-1 0,0 1 0,0 2 0,-1-2-127,-3 2 0,3 1 0,-3 1 0,3 0-369,1 0 0,0 1-824,0 2 0,4 0 1,3 3-1407,1 2 2483,2 1 0,5 2 0,1-1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03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82 7371,'-6'0'1558,"-2"-1"-1125,5-2 1,-2 2-1,3-4 38,-1 1 0,-1 1 37,4-3-328,0 3 0,1-1-172,3 4 0,0 4 0,3 3 0,-2 2-87,-1 1 0,-3 2 1,4 0-1,-2 1-23,1 0 0,0-1 0,-2 1 0,2 0-226,-2 0 0,0-2 0,1-1 1,0 0-667,-1 0 0,0-3 169,2 0 1,-3-4 824,2 4 0,3-5 0,0 3 0</inkml:trace>
  <inkml:trace contextRef="#ctx0" brushRef="#br0" timeOffset="916">40 143 7928,'-11'0'-81,"5"0"763,-1 0 0,3 0 594,-2 0-946,3 0 1,0 0-307,6 0 0,3 0 0,4 0 1,0 0-231,1 0 1,2 0-1,2 0 1,-1 0-176,1 0 1,0 0 0,-3 0 0,2 0 37,-2 0 1,-1 0 0,0 0-1,-1 0 108,0 0 1,0 0 0,-1-1 0,-1-1 225,-1-2 0,-5 0 795,1 1-150,-2 1 1,-2-6-100,-2 5 0,1 0-169,-5 3 1,5 1-157,-2 2 1,3 3-130,1 4 1,0-3 0,0 0 77,0 0 1,0-1-106,0 1 1,0-4-11,0 4-244,0-5 0,1 3-61,3-5 0,-3-1 1,3-2-1,0-1-92,-1-2 0,5-1 0,-1-3 49,2 0 1,1 3-1,0 2 1,0-1 13,0 0 1,1 4 0,-1-2 220,0-1 0,0 4 0,0-2 0,0 2-13,1 1 1,0 0 0,1 0 191,2 0 0,-1 0 1,-3 0 242,1 0 0,-5 0 193,1 0 1,-5-2-11,2-1 0,-4 2-302,-4-2 0,-1 1 0,-5 2-113,-1 0 0,5 4 0,-1 0 0,-1 1 73,-1-1 1,2 4 0,0-1-161,0 2 1,2-2-1,1 0-35,-1 0 1,4-1-124,-3 1 0,4-5 1,4 2-186,3-3 1,2-1-1,1 0 1,0 0-2,0 0 1,0-4 0,0 0 0,1-2 58,-1-2 1,0 3-1,0-2 219,0-1 0,-3 2 645,0-1 491,-5 5-787,3-7 1,-5 9-3,0 0 0,0 1-109,0 6 0,0 0 0,1 2-544,2-2 1,-2-2-1,4-2-630,-1 0 1,2 1 0,4-1 481,0 0 0,0 0 1,0-4 483,1-2 0,-1-3 0,0-4 0</inkml:trace>
  <inkml:trace contextRef="#ctx0" brushRef="#br0" timeOffset="1343">578 103 8212,'-6'0'1914,"2"0"-1572,4 0 1,1 1-191,2 2 0,-2-1 0,4 4-99,-1-2 1,-1 3-1,2-2-170,0 0 1,-1-2 0,-2 1-155,2 1-26,-1-4 1,2 3-38,2-4 0,-2-1 0,1-2 120,-2-4 1,1 1 0,-2 0 164,4-2 0,-1 2 0,0 0 41,2 2 0,1-3 1,1 4 310,1 1 0,-5 0 0,1 2 60,1 0 1,1 0-234,1 0 0,-3 2-469,0 1 0,-5 3-604,1 4 0,2-4-653,-2 1 1596,5 0 0,-2-1 0,4-2 0</inkml:trace>
  <inkml:trace contextRef="#ctx0" brushRef="#br0" timeOffset="1727">903 82 8054,'-1'9'276,"-3"-2"0,2-2 0,-5-5-31,-1 0 0,-1 0 1,-1 0 3,0 0 1,0 0-1,0 0 195,0 0-699,-1 0 151,6 0 1,0 1-1,6 1-22,3 1 0,1 1 0,6-4 1,-1 0 66,0 0 1,0 3 0,0 2 110,0 0 1,0-2-1,1 1 5,-1 1 1,0-1 0,-1 4 0,-1-2 43,-1-2 1,-2 4 0,3-1 1,-1 2 0,-5-2 0,2-1 114,-3 2 0,-2-2-253,-3 1 0,-1-5 1,-6 1-1,1-2-213,0-1 1,0 0 0,0 0-693,0 0 0,-1-1-916,1-2 1857,5-3 0,0-4 0,5 0 0</inkml:trace>
  <inkml:trace contextRef="#ctx0" brushRef="#br0" timeOffset="2113">994 103 8016,'-1'5'26,"-1"0"478,-2-1-159,1-3 0,3 8-117,0-2 0,0-1 1,0 1-102,0 0 1,3 2 0,1 2-1,-2-1-173,-1 0 0,3 3 0,-1 1 0,-1 0-70,-1 0 1,3-2 0,-1 1-1,-1-2-469,-1 0 0,-1-5 0,0 1 585,0 1 0,5-4 0,1 1 0</inkml:trace>
  <inkml:trace contextRef="#ctx0" brushRef="#br0" timeOffset="2500">1014 103 7971,'-10'0'-719,"0"0"2385,0 0-1367,4-5 1,2 3-180,4-5 1,4 5 0,4-2-1,4 3-33,1 1 0,1 0 0,-4 0 1,1 1-88,3 3 0,-3-3 1,2 3-1,-1 0-64,-2-1 0,-1 2 0,-1-3 1,-1 1 5,0 0 1,-1 1-1,0 1 104,-2 0 0,-1 2 0,-7 3 9,-3 0 1,-2-3-1,-2-1 1,-1-1-4,-2 1 1,-3 0 0,4 0 0,-1-1-230,-1-1 1,4-2-1,-2 1-700,1-2 334,2-1 1,6 0-1,4 0 1,5-1 542,4-2 0,6-3 0,1-4 0</inkml:trace>
  <inkml:trace contextRef="#ctx0" brushRef="#br0" timeOffset="2890">1187 113 7971,'-10'0'537,"3"0"0,2-1 1,0-3 1,-3 3-124,1-2 0,3 3-249,0 3 0,3-1 0,1 5-141,0 1 0,1 0 0,2 0 0,1-3-100,2 0 1,1 3-1,3-3-29,0 1 1,0 2 0,0-5 0,2 0-102,1-2 1,-2-1-1,3 0 1,-4-1 55,-3-3 1,2 3 0,-2-3 0,1-1 81,-2-2 1,-1 2-1,-5-2 1,0-1 20,0-1 0,0-1 0,-1 0 0,-3 1 118,-2 2 1,-3-2 0,-2 3 0,1 1 31,0 1 0,0 3 0,0 1 1,0 0-203,-1 0 0,5 0-239,-1 0 0,5 5 0,-2 1-71,3 3 0,2 0 0,3-1 408,2-1 0,3 0 0,2 3 0</inkml:trace>
  <inkml:trace contextRef="#ctx0" brushRef="#br0" timeOffset="3280">1400 92 7971,'-10'0'-8,"0"-3"1,0 0 298,0 0 0,0-1 0,-1 0 98,1 2 0,4 1 0,0 0 104,1-2-548,-3 1 1,7-1 21,-2 6 0,3-1 1,3 1-75,4-2 0,2 4 1,1 0 120,0 1 0,1 0 1,-1-4-1,0 1 30,0-1 1,0 3 0,2-2 0,0 1-5,1 0 0,1-2 0,-4 4 9,0-1 1,0-1 89,1 0 0,-6-2 0,-2 3 2,-6 0 0,-3 2 0,-7-4 0,-2-1-99,0-1 1,-2-1 0,-2 0 0,0 0-78,3 0 1,3 0-1,0 0 1,1 0-643,2 0 1,5-1-245,1-2 0,4 1 0,5-4-498,5 2 1419,0-4 0,14 2 0,-3-4 0</inkml:trace>
  <inkml:trace contextRef="#ctx0" brushRef="#br0" timeOffset="3672">1522 72 7971,'-10'0'1654,"3"0"-1221,1 0 1,3 1 0,0 3-208,2 2 1,2 0 0,1 1-172,2 1 1,-1 1-1,-2 1-899,2 0 1,-1-3-885,1 0 1728,3-1 0,-1 0 0,5-2 0</inkml:trace>
  <inkml:trace contextRef="#ctx0" brushRef="#br0" timeOffset="3673">1522 1 7971,'-10'0'254,"0"0"-54,0 0 0,3 0-443,0 0 0,10 1 0,0 1-25,5 2 1,-1 3 0,-1-3 0,2 1 267,1-1 0,6 4 0,1-2 0</inkml:trace>
  <inkml:trace contextRef="#ctx0" brushRef="#br0" timeOffset="4065">1644 31 7971,'-7'0'230,"1"0"0,0 2 439,-1 1 0,3-1-437,4 5 0,0 0 1,0 3-1,1 0-190,2 0 1,-1 0 0,4 1 0,-1-1-250,-3 0 0,0-1 0,0-1 1,2-1-695,-2 0 1,-1-1 35,-1 1 0,0-4 865,0 4 0,-1-6 0,-2-1 0,1-1-24,-1-6 1,1 2-1,0-3 535,-2 1 1,1 4 231,3-4 1,4 1-418,3-1 1,-1 3 0,1 3-290,0-3 1,2 3 0,2-2-195,-1 2 1,0 1 0,0-1-152,0-3 0,0 3 173,1-2 0,-1 2 142,0 1 0,-3 0 563,-1 0-191,-3 0 1,1 4-124,-4 3 1,0-2-302,0 2 0,0-3-1604,0 2-505,0-3 2154,0 1 0,0-8 0,0-2 0</inkml:trace>
  <inkml:trace contextRef="#ctx0" brushRef="#br0" timeOffset="4456">1756 21 7971,'-10'-3'557,"0"0"1,3-4-348,0 3-317,5 1 0,-3 4 0,5 3-199,0 2 0,4 3 0,-1 1 1,0 1-452,2-1 757,-4 0 0,8 5 0,-3 0 0</inkml:trace>
  <inkml:trace contextRef="#ctx0" brushRef="#br0" timeOffset="4849">1847 103 7948,'-7'0'441,"1"0"0,-1 0 58,-3 0 1,0 1-73,-1 2 0,6-1-239,1 5 1,3 0-1,2 2-196,3-2 1,1 1-1,6-5 1,-1-1-87,0-1 0,0-1 0,0 0 0,2 0-106,1 0 0,-2 0 0,3-1 1,-3-1 22,-1-1 0,0-4 1,1 2 72,-1 0 1,-1-2-1,-2-3 86,-4 0 1,-2 3-1,-2 1 1,-2 0 113,-4 1 0,-6 3 0,0-2 1,-1 3 87,0 1 1,2 0-1,-1 0 1,2 0-8,0 0 1,1 0-255,0 0 1,1 1-1,2 3-316,4 2 0,2 0 0,1 1-352,0 1 0,4-3 0,3 1 745,2-2 0,1 4 0,0-2 0</inkml:trace>
  <inkml:trace contextRef="#ctx0" brushRef="#br0" timeOffset="5242">1969 103 7810,'-6'-5'230,"-1"3"1276,3-5-791,1 5 0,3-2-408,0 8 0,0 1 0,0 6-105,0-1 1,0-4-1,0 1-225,0 1 1,0-2-75,0 1 1,0-4-845,0 4 618,4-5 0,1 1 0,3-5 0,-3-2 21,0-2 1,2 3 0,-3-3 197,2 1 1,1-1 0,2 1 101,-3-1 1,3 4 0,-2-1 428,2 2 1,-2 1 38,0 0 0,0 0-317,3 0 1,-4 1 0,0 2-157,-1 4 0,-1-2 0,-2-1-872,2 1 1,0-3 878,0 5 0,1-5 0,5 2 0</inkml:trace>
  <inkml:trace contextRef="#ctx0" brushRef="#br0" timeOffset="5243">2223 72 8184,'-10'0'1672,"0"0"-1153,4-4-555,2 2 0,8-2-592,3 4 1,2 4 627,1 3 0,0 2 0,0 1 0</inkml:trace>
  <inkml:trace contextRef="#ctx0" brushRef="#br0" timeOffset="5634">2264 204 8251,'-11'0'0,"1"0"1399,0 0 801,0 0-1829,4 0 0,3 0-846,6 0 0,3 0 475,4 0 0,5 0 0,1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13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1 7931,'-5'4'-164,"-1"-3"595,3 3 163,1-3-302,-2-1 1,5 0-131,2 0 1,3 0 0,4 0 0,0 0-78,1 0 1,-1 0 0,0 0 0,0 0-105,0 0 0,0 0 0,1 0 1,-1 0-288,0 0 1,0 0 0,0 0-243,0 0 1,0 0-1,1 0-804,-1 0 1352,-5 0 0,4-5 0,-3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30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43 7855,'-3'-4'-39,"3"0"1,-4 3 880,1-2 1,2 0-155,-1 1 1,2 1-444,2-1 1,0-1 0,3 0-28,0 2 1,2 0-1,0 0-256,0-1 1,0 1 0,0-1 0,0 1-311,0 1 0,0-1 0,0-1 0,1 0-72,2 0 0,-2 2 0,1 0 0,-1 0 420,-1 0 0,4 0 0,0 0 0</inkml:trace>
  <inkml:trace contextRef="#ctx0" brushRef="#br0" timeOffset="444">42 136 7950,'5'0'2355,"-1"0"-2169,-2 0 1,2 0-1,-2-1 1,1-1 0,1 0-34,1 0 0,-1 1 1,1-1-1,0 0-397,2 0 1,-3 1 0,1-1 0,1 0-286,0 0 1,-1 1 0,0 1 0,0 0 528,1-3 0,5 3 0,0-4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35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669 22 8153,'7'0'1132,"0"-3"0,0 2-826,1-1 0,-1 1 1,0 1-196,0 0 0,0 0 1,0 0-525,0 0 1,0 0-1,0 0-162,1 0 0,-1 0 575,0 0 0,3 0 0,1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51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18 143 8026,'4'-1'727,"-1"-2"0,-3 2 69,0-4-166,0 4-580,0-3 1,0 5 0,0 2 0,0 1 4,0 3 0,0-3 0,0 2 0,0 1-131,-3 2 1,2 0-1,-1-2 1,1 0-204,1 0 1,-1 1 0,0-1-450,-1 0 0,-1 0 259,3 0 0,0-2 0,-1-1 117,-1-1 1,1-2-1,-1-3 352,1-3 0,1-4 0,0-2 0</inkml:trace>
  <inkml:trace contextRef="#ctx0" brushRef="#br0" timeOffset="446">11 86 7086,'4'-5'642,"-2"0"1,0 3-624,0-3 1,0 4-1,2-3 1,0 2 33,0 0 0,1-1 1,2 3-55,0 0 0,0 0 1,0 0-1,0 0 22,0 0 0,0 3 0,0 0 30,1 1 1,-2 0-1,-1 4 126,-3-1 0,-1 0 0,-1 0-75,0 0 1,-1 0 0,-1-1 0,-3 0 0,-1-1-1,-2 0 1,1 1 0,-2-1-5,-1 0 1,1-3 0,1 1-1,-1-1-264,0 1 1,-1-1-1,3-2-525,0 0 1,2 0 168,1 0 1,3-2 0,0-2 0,3 1 521,2 0 0,4-6 0,3 1 0</inkml:trace>
  <inkml:trace contextRef="#ctx0" brushRef="#br0" timeOffset="981">175 86 7604,'-4'0'1372,"1"0"-1143,3 0 1,0 0-1,0 3-121,0 2 1,0-1 0,0 0 0,0 2-22,3 0 1,-2 1 0,1 0 0,-1 0-88,-1 1 1,0-1 0,0 0-44,0 0 1,0-2-1,0-1-296,0 2 160,0-3 0,2-1 0,1-4-20,1-3 0,-1 0 1,1-1-1,1 2 92,-1-2 1,2 0 0,-3-1-1,1 2 119,1 0 0,-1 1 1,1-1-22,0 0 1,2 1 0,-1-2 0,0 2 159,-2 1 0,-1 0 496,1 1-421,-2 1 1,1-1-1,-3 4-13,0 3 0,-1 1 1,0 1-38,-2 0 0,1 0 0,2 0-136,0 1 0,1-1 1,1 0-98,3 0 0,1-2 0,1-1-31,1-1 1,1-1 0,0-3 0,0 0-60,-1-2 1,2-2 0,-1 0 0,-1-1-46,-3-1 0,1 0 0,-3-1 0,0 1 120,0 0 0,0 0 0,-3 0 0,-1 0 79,-1 0 0,-2 0 0,-3 0 0,0 2-2,-1 0 0,1 4 39,-3-2 0,2 2 1,-1 2-1,3 1-131,1 0 0,3 4 1,-2-2-1,1 3-231,1 0 1,2 0 0,0 0-1,0 0-1026,0 0 1344,3 0 0,1 4 0,3 0 0</inkml:trace>
  <inkml:trace contextRef="#ctx0" brushRef="#br0" timeOffset="1379">559 93 7716,'0'-7'-706,"-3"2"1,0 1 1295,-1 1 0,0 0 0,-4 3-515,1 0 1,1 1 0,0 1 0,-1 1 0,-1 1 0,1 1 0,1 2 0,1 0 161,0 0 1,-1 0-1,1 0 1,3 0-161,1 0 0,1 1 1,0-1-1,0 0-9,0 0 0,1 0 1,1-1-1,3 0-149,2-1 0,2-4 1,1 2-1,1-3-275,2 0 1,-2 0 0,1-3 0,0-2-160,-1-1 0,1-1 515,-2 0 0,-1-3 0,-1-1 0</inkml:trace>
  <inkml:trace contextRef="#ctx0" brushRef="#br0" timeOffset="1785">587 0 9864,'0'7'158,"0"1"0,0-1 0,0 2 1,0 1-34,0-2 0,0 3 0,1-1 0,1 0-265,0 0 1,0 1-1,-2-3 1,0 2-61,0-1 0,1-2 0,1 1 0,0-1-389,0 0 0,-1-1 0,2 0-166,1-2 0,0-2 755,1 0 0,0-4 0,2-2 0</inkml:trace>
  <inkml:trace contextRef="#ctx0" brushRef="#br0" timeOffset="2192">680 100 7990,'4'0'343,"0"0"423,-2 0-404,-1 0 1,2 1-224,-3 1 0,0 0 1,0 2-102,0 2 1,2-2 0,1 1-30,1 0 1,-1-1 0,1 0-97,2-1 1,0 0 0,1-1-4,1 0 0,-1-2 0,0-3 0,0-1-65,0-1 0,0-2 0,-1 0 0,0-1 39,-1-1 1,-3 1 0,2-2-1,-1 3 10,-1-1 1,-1 1 0,-1 0-1,-1 1-1,-2 1 1,2 0-115,-4 2 0,0 2 1,-1 3 105,1 3 1,2 1 0,3 1 114,0 0 0,0 4 0,0 0 0</inkml:trace>
  <inkml:trace contextRef="#ctx0" brushRef="#br0" timeOffset="2597">964 86 7968,'0'-7'272,"0"-1"1,0 4 0,-1 0-184,-1 1 1,0 0-1,-2 3 1,-2 0-36,0 0 0,-1 3 0,0 0 1,0 1 116,2 1 0,-1 2 1,1 2-1,0 1-86,0-2 0,1 0 0,3-1 0,-2 0-19,2 0 1,1 0-1,2-2 1,3-1-194,1-1 0,2 2 0,1-2 0,3-2-144,-1 0 0,4-1 0,0 0 0,0-1-1484,0-1 1755,-1 1 0,0-9 0,0 3 0</inkml:trace>
  <inkml:trace contextRef="#ctx0" brushRef="#br0" timeOffset="2988">1057 29 7962,'-8'-1'336,"1"-1"0,1 2-146,1 0 1,2 0 0,3 5 0,1 1-50,1 0 0,0 1 0,2 1 0,0 1-216,0 0 1,0 4 0,4-2 0,-2 0-131,-1-2 0,1 2 0,-1-2 1,1 0-281,1-1 1,-2-1 484,0 0 0,-1 0 0,3 0 0</inkml:trace>
  <inkml:trace contextRef="#ctx0" brushRef="#br0" timeOffset="2989">1035 135 8104,'-7'0'252,"0"0"0,2 0-296,1 0 1,5 0 0,1 0 0,5 0 570,2 0 0,2 0 1,4-2-1,0 0-506,1 0 0,0-1 0,2 1 1,0 0-413,0 1 391,1 1 0,3-3 0,-1-1 0</inkml:trace>
  <inkml:trace contextRef="#ctx0" brushRef="#br0" timeOffset="3850">1462 93 7962,'-4'-4'-232,"1"-2"0,4 5-528,1-2 760,-1 3 0,5 0 0,-2 0 0</inkml:trace>
  <inkml:trace contextRef="#ctx0" brushRef="#br0" timeOffset="4292">1533 192 9719,'3'-4'-1526,"-1"1"1526,3 3 0,-1-3 0,3-1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10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93 7899,'0'-5'125,"0"1"334,0 2-390,0-1 0,-1 3-51,-2 0 0,3 1 0,-3 1 36,-1 3 0,4-1 0,-4 0 0,2 2-8,0 0 0,-3 1 1,3 1-1,-1-1-33,0 0 0,0 0 1,-3 0-1,2 0-61,1 0 1,-1 0 0,0 0 0,1 1 30,0 2 0,-2-5 1,2 2-1,0 0-9,0-1 1,-2-1 0,3 0-26,0 0 42,1-2 0,1 0 19,0-6 0,1 2 1,1-4-1,2-1-10,0 0 1,2-1 0,-3 0 0,1 0-23,2 0 1,-2 0 0,0-1-1,1-1 1,-1-1 0,2 1 0,-1 2 0,1-1 17,-2-1 1,3 1-1,-3-3 1,0 2 12,1-1 0,-1 1 0,2 2 0,-3 0 96,1 0 0,0-1 1,-1 1 153,-2 0 1,2 2 252,0 1-312,-1 2 1,-2 0-90,0 4 1,0 2-1,0 3-39,0 0 0,0 0 0,0 1 0,0-1-40,0 0 1,0 0 0,0 0 0,0 0-49,0 0 1,0 0 0,0 0-1,0 1 9,0-1 1,1-1-1,1 0 1,0-2-30,0 2 1,-2 0 0,1 1-41,1 0 1,-1 0-1,2 0 1,0-2-136,-1 0 1,1 0 34,0 2 1,-2 0 22,1 0 0,-1-2-534,-1 0-486,0-4-129,0 2 1302,0-3 0,-3 0 0,-1 0 0</inkml:trace>
  <inkml:trace contextRef="#ctx0" brushRef="#br0" timeOffset="446">114 171 7899,'3'4'347,"-2"3"0,3-7 62,-2 3 0,0-2-105,3-1 1,-3 0 0,2-1 0,0-1-19,0 0 0,1-1 1,2 3-231,0-3 1,1 2 0,0-1 0,2 1-77,-1 1 0,-2 0 0,1 0 0,-1 0-482,0 0 1,2 0-1,1 0 1,-2 0-390,0 0 1,-1 0 890,1 0 0,-1-3 0,0-1 0</inkml:trace>
  <inkml:trace contextRef="#ctx0" brushRef="#br0" timeOffset="980">398 107 7602,'5'0'-542,"0"0"1421,-3-3 37,1 2 36,-3-2-252,0 0-473,0 2-137,0-2 0,0 4-26,0 1 1,0 0 0,-1 2-37,-1-1 0,1 2-100,-2 0 1,3 2-151,0 0 1,0-3-156,0 1 1,0-2-1137,0 1 77,0-2 1436,0 1 0,0 0 0,0 1 0</inkml:trace>
  <inkml:trace contextRef="#ctx0" brushRef="#br0" timeOffset="1933">64 43 7893,'1'-6'-257,"1"1"0,-1-1 670,2 1 0,0-1 229,-1-1 1,1 3-42,0 1-526,-3 3 1,4 0-1,-4 4 22,0 3 1,-3 0 0,0 3 0,-1 0-70,-1 2 0,-2 2 1,0 0-1,0 0-36,0 0 1,0 1-1,0 0 1,0 0-26,-1-1 0,4 2 1,0-5-1,1 3 15,1 0 1,1-2-1,1-1 1,1-1-25,1-1 1,3-1 0,4-1 0,0 0-49,0 0 1,1-2 0,1-1-1,0-1-213,1-1 1,-1 1 0,1-1 0,0 0-1058,-1-1 1360,2-1 0,-1 0 0,2 0 0</inkml:trace>
  <inkml:trace contextRef="#ctx0" brushRef="#br0" timeOffset="2613">555 79 7817,'-3'-4'248,"1"1"1,-2 2-71,1-1 1,0 1 176,1-2 1,1 3-191,-2 3 0,3 1 0,0 3-107,0 0 1,3-2 0,1-1 0,3 2-76,0 0 0,0-1 0,0 0 1,0 0-13,0 2 1,0-1 0,1 0 0,-2-2 45,-1 2 1,0 0-1,-2 1 1,-1 0 18,1 0 0,-2 1 1,1-1-1,-1 0-11,-1 0 1,-1 0 0,0 0 0,-3 0-22,1 0 1,-1 0-1,-2 1 1,1-2-29,0-1 0,1 0 0,0-2 0,0 0-397,0 1 0,2-1-1204,-3-1 1625,3-1 0,-1-1 0,3-4 0</inkml:trace>
  <inkml:trace contextRef="#ctx0" brushRef="#br0" timeOffset="2994">640 79 6712,'0'-5'1130,"0"0"1,0 3-327,0-3-809,0 4 0,1-2 1,1 3-243,3 0 0,-1 0 0,1 0-238,0 0 1,2 0 0,0 0 484,0 0 0,3 0 0,1 0 0</inkml:trace>
  <inkml:trace contextRef="#ctx0" brushRef="#br0" timeOffset="3386">754 29 7827,'4'-5'435,"-2"1"1,-1 1 453,-1-1-176,0 2-517,3-1 1,-2 4-1,1 1-249,-1 3 1,-1 1 0,0 1-79,0 0 1,0 0 0,0 0 0,0 1-184,0-1 1,0 0-1,0 0 1,0 0-685,0 0 998,0 0 0,0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28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71 7951,'0'-7'426,"0"0"478,0 0-476,0 0 0,0 2-81,0 0 1,-1 4-114,-1-2 0,1 3-86,-1 3 0,-2 1 0,1 3-63,-1 0 1,2 0 0,-3 0 0,1 0 19,0 0 0,-2 1 1,3 1-1,0 1-104,0 1 1,-2-1-1,2 1 1,1 0-61,-1 0 1,2-2-1,-1 3 1,1 0 0,1-1 0,0-1 1,0-2-1,0 1 38,0 1 1,0-1 0,1-2 0,0 0 10,2 0 0,0-2 0,-2 0 0,3 0-3,0-1 0,-2 1 0,3-2-51,0 1 0,-1-2 0,1 0-50,0-1 1,2-1 0,-1 1 0,0 0-128,-2 2 0,1-1-464,2-2 0,0-1 88,0-1 1,-2 1 0,-1-2 145,-1 0 1,0 2 0,-1-2 469,0 0 0,4-1 0,-2-3 0</inkml:trace>
  <inkml:trace contextRef="#ctx0" brushRef="#br0" timeOffset="865">207 128 7951,'0'-7'-1104,"-1"1"1813,-1 1 1,1 1 25,-1 2 0,0 1-555,0-2 1,1 6 0,-2 2 0,1 2-84,-1 2 1,0 0-1,1 3 1,-1 0-110,-1-1 0,2 2 1,-3-1-1,1 1 7,0 2 1,-3-1 0,3 0 0,0-1-12,-1-1 0,1-1 0,-2-4 1,2 0 111,1 0-58,1-3 0,2-2 1,1-4-1,0-3-34,2-1 1,2-4-1,0 0 1,1-1-135,1-2 1,0 0-1,1-1 1,-1 2-77,0 0 0,0 0 0,-1-2 0,0 0 115,-2 3 1,0-2 0,2 3 0,-2-1 94,-1 1 0,2 1 0,-2 2 501,1 3 611,-3-3 29,3 6-827,-4-2 0,0 4-165,0 1 1,0 2 0,0 4 0,0-2-89,3-1 0,-2 1 0,1-1 1,-1 1-75,-1 1 0,0 0 0,1 0 0,0 0-46,1 1 1,1-4 0,-2 2 7,1 2 0,1 1 1,3 3-1,-2-2-88,-1-3 1,2 1 0,-2-1-1,0 0-152,0 0 1,2 0 0,-2 0-89,1 0 0,-2 0 1,2-2-113,-1 0 1,1-1-670,-2 1 247,-1-2 0,2-4 909,-3-1 0,0-2 0,-3-4 0,-1 1 0</inkml:trace>
  <inkml:trace contextRef="#ctx0" brushRef="#br0" timeOffset="1276">172 199 7951,'-4'4'69,"3"-1"685,-4-3-142,4 0 1,-2 0-336,6 0 0,1 0 1,3 0-1,0 0-126,0 0 1,0 0 0,1 0-1,1 0-330,0 0 0,3 0 0,-2 0 0,0 0-83,1 0 1,-1 0-1,-1 0 1,0 0-518,0 0 0,-1 0 0,-1 0 779,0 0 0,0 0 0,0 0 0</inkml:trace>
  <inkml:trace contextRef="#ctx0" brushRef="#br0" timeOffset="1665">342 114 7392,'4'-3'1109,"-1"1"248,-3-3-860,0 4 1,3-3 159,-1 2-530,1 1 0,-3-2-139,3 3 0,-2 0-282,4 0 1,0 0-68,2 0 1,0 0-1,-1 0 1,0 2-273,-1 0 0,-1 1 0,3-3 133,1 0 0,-4 0 0,1 0 500,1 0 0,0 3 0,1 1 0</inkml:trace>
  <inkml:trace contextRef="#ctx0" brushRef="#br0" timeOffset="2047">499 71 7951,'4'-5'-310,"-2"1"0,-1 1 1389,-1-1 0,0-1 725,0-2-1374,0 3-336,0 1 1,-1 3-104,-1 3 1,0 1 0,-2 3 0,1 0-89,1 0 1,-1 0-1,1 0 1,0 0-101,-2 1 1,4-1 0,-3 0-63,2 0 1,1 0 0,0 0-82,0 0 0,0-2 0,0 0-1445,0 0 640,0-2 1145,4 1 0,0-4 0,3 0 0</inkml:trace>
  <inkml:trace contextRef="#ctx0" brushRef="#br0" timeOffset="2530">549 21 8053,'0'-7'668,"-4"3"1,4 0 179,-3 2-227,2 1-450,1-2 1,1 6-127,2 2 0,0 1 0,2 1 0,-2 1-61,0-1 0,-2 0 0,2 0 1,-1 0 38,1 0 1,1 0 0,-1 0 0,-1 0-25,1 1 0,-2 1 0,1 1 0,-1 1 7,-1-1 0,2 2 1,1-2-1,-2 1-31,0 2 1,-1-2 0,-1 0 0,0 0-35,-2 0 1,-2-2 0,1 2-1,-1 0-85,1-3 0,0 0 0,-2-1 0,1 1-81,0-1 0,1 0 0,-1 0-452,0 0 0,1-2-1030,-1-1 1707,3-2 0,-1-2 0,3-4 0</inkml:trace>
  <inkml:trace contextRef="#ctx0" brushRef="#br0" timeOffset="3230">719 107 7723,'0'-4'1164,"0"0"510,0 2-740,0 1-278,0-2-488,0 3 1,0 0-144,0 3 0,-1 1-43,-1 3 1,1 0-72,-1 0 0,0-1 0,1 0 0,-2-1-527,2 0 1,0-1-308,1 1 1,0 0-192,0 2 1,0-3 154,0 1 959,0-3 0,0 4 0,0-2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36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58 8284,'0'-5'5,"-1"1"5,-2 1 0,3 0 499,-3 0-255,2 2 0,1-2-339,-3 3 1,2 1 89,-4 1 0,3 0 1,-1 3-1,1 0 30,-1 2 0,-2 0 0,1 2 0,-1 1-3,0 2 1,2-3-1,-3 3 1,1 0-28,0 2 0,2-2 0,-1 0 0,2-1-23,0 1 0,-1 0 0,3-2 1,0-2-48,0 0 1,0-1 0,1 0 0,1 0-277,3-2 1,2 0 0,2-3 93,0 0 0,1-1 0,-3-1 1,0 0-639,0 0 885,4-3 0,-4-1 0,4-3 0</inkml:trace>
  <inkml:trace contextRef="#ctx0" brushRef="#br0" timeOffset="663">192 86 8364,'-3'-4'-931,"2"-1"1157,-4 2 433,3-2-516,-1 4 1,3-2 0,0 6 19,0 2 0,0 2 0,0 1-90,0 2 0,-1-1 1,0-1-1,-2 2-33,-1 2 0,1-1 0,-2 0 0,0 0-59,-1 0 1,1 0 0,1 2 0,0-2-36,0-1 1,2-1-1,-1-2-289,0-3 317,2 3 0,1-10 1,3 1-1,0-4-37,0-4 0,3 2 1,-2-4-1,2 1-53,-1 0 1,1 0 0,-2-1 0,1 1 74,-1 0 0,-1-1 0,1 1 0,1-1 18,-1 0 1,2 2-1,-3-1 1,0 1 62,0 1 0,0 1 0,-1 1 739,0 0-328,4 3-370,-5 1 0,2 4 0,-3 1 0,1 2-9,1 0 0,-1 3 0,2-3 0,-1 3-48,1 0 0,0-1 0,-2 0 0,2-2-9,1 2 0,-2 0 0,1 1 1,0 0-11,-1 0 0,3 1 0,-2-1 1,0 0-9,0 0 1,0 1 0,-1 1 0,0 0-26,0 0 1,1 1-1,-1-1 1,0 0-126,-1-1 0,-1 0 0,1 1-144,1 0 0,-1 1 0,1-3-886,-1 0 164,-1-3 407,0-1 612,0-9 0,3-2 0,1-7 0</inkml:trace>
  <inkml:trace contextRef="#ctx0" brushRef="#br0" timeOffset="1073">192 171 8364,'-7'0'3,"0"0"0,1 1 279,1 2-220,2-3 1,4 3 76,1-3 0,2 0 1,3 0-1,0 0-112,0 0 0,0 0 0,1 0 0,1-2-35,0 0 0,3-1 1,-2 3-1,-1-2-321,2 0 1,-3-1 0,4 2 0,0 0-375,-1-1 0,0-3 703,-1 2 0,1-2 0,3 1 0</inkml:trace>
  <inkml:trace contextRef="#ctx0" brushRef="#br0" timeOffset="1467">399 93 8364,'2'-5'-17,"0"1"0,1 1-193,-3-1 409,0 2 0,0 0-79,0 4 1,0 2-1,0 3-55,0 0 1,0 0 0,0 0-1,0 0 5,0 1 0,0-1 0,0 2 0,0 1-102,0-2 0,0 1 0,0 0 0,0 0-87,0 0 0,0-1 1,0-1-1,0 0-177,0 0 0,2-2 0,0 0-148,0 0 0,0-2 0,0-1 170,3-4 0,-2-2 274,-1-6 0,2-1 0,0-3 0</inkml:trace>
  <inkml:trace contextRef="#ctx0" brushRef="#br0" timeOffset="1930">427 72 8364,'-1'-4'249,"-1"1"1,-1 2 69,-2-1-247,-1 1-103,5-2 0,-2 3-14,6 0 0,1 0 0,3 0 1,0 0 41,0 0 1,0 0 0,0 0-1,0 0-27,1 0 1,-1 0-1,0 0 16,0 0 0,0 0 0,0 2 46,0 0 1,-3 1 0,-1-1-1,0 1 2,-1 1 1,0-1 0,-2 1 0,0 1-25,-3-1 0,2 2 0,-4-1 1,-1 1 1,0-2 1,-1 3-1,0-3 1,0 0-23,0 1 1,0-1-1,-1 2-228,1-2 0,3-2 182,-1 0 0,6-1 1,2-1 62,2 0 1,2 0 0,1-1 0,-1 0-4,0-2 0,0 1 1,0 2 13,0 0 1,0 0 0,0 0-10,0 0 0,1 1 0,-1 1 52,0 3 1,-3-1 0,0 1 81,0 0 1,-2 1-1,-2 1-73,0 1 0,-1-1 0,-1 0 1,-3 0 1,1-2 0,-1-1 0,0 1-55,-1-1 0,-2 2 1,1-4-1,-1 0-38,-1 2 0,1-4 0,-1 3 0,1-3 5,1 0 0,-3 0 1,1 0-1,0 0-127,1 0 1,1 0 0,0 0-162,0 0 0,3 0 1,1-3-216,3-1 1,0 0 0,3-1 518,1-1 0,3 3 0,0-6 0,0 1 0</inkml:trace>
  <inkml:trace contextRef="#ctx0" brushRef="#br0" timeOffset="2464">619 58 8344,'-5'-3'0,"1"1"0,-1-3 0,-2 2-400,3-1 1,-3 2 1056,3-3 60,0 3-648,1-1 1,4 3-13,1 0 1,2 0 0,3 1 4,-3 1 0,3 0 0,-2 3-36,1 0 0,0 1 0,0 2-43,-2-1 1,1 0 0,2 0 0,-3 0-7,-1 0 1,0 0-1,0 1 1,0 1 5,0 0 0,0 3 0,-3-2 0,0 1 6,0-1 0,0 2 1,-1-2-1,-2 0 8,-1 1 1,0-2-1,-1-2 1,0 0-28,1 0 0,-2-2-173,1 0 0,1-3 0,0-1-146,1-2 0,1-3 0,2-4 0,1 1-5,1 0 1,0-2 0,2-1 353,2 2 0,0-3 0,1-1 0</inkml:trace>
  <inkml:trace contextRef="#ctx0" brushRef="#br0" timeOffset="3097">740 79 8296,'4'-7'-41,"-1"3"106,-3-2 41,0 5 1,3-2-304,2 3 1,-1 0-1,1 0-195,0 0 0,1 0 0,1 0-438,-2 3 830,1-2 0,-2 5 0,3-2 0</inkml:trace>
  <inkml:trace contextRef="#ctx0" brushRef="#br0" timeOffset="3564">882 15 6919,'4'-5'1127,"-2"0"-584,-1 4-284,-1-2 0,0 3-201,0 3 1,0 1 0,0 3-105,0 0 1,0 0 0,0 0-21,0 0 1,0 0-1,0 1-235,0-1 0,0 0 1,0 0-293,0 0 0,0-2 593,0 0 0,0-4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42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0 129 8481,'0'-4'407,"0"1"0,0 2 0,1-1-505,2 0 0,-2 0 0,4 2-135,0 0 1,2-3-1,0 1 1,0 0-226,0 2 1,0 0-1,0 0 458,0 0 0,1-4 0,-1 0 0</inkml:trace>
  <inkml:trace contextRef="#ctx0" brushRef="#br0" timeOffset="403">43 186 10526,'4'-1'48,"-2"-1"1,2 1-311,1-2 1,-1 3 0,1 0-255,0 0 0,-1 0 0,1 0 516,1 0 0,0-3 0,1-1 0</inkml:trace>
  <inkml:trace contextRef="#ctx0" brushRef="#br0" timeOffset="833">264 65 8233,'0'-5'-126,"-1"0"-570,-2 0 1206,3 2-71,-4 0 1,4 3-257,0 3 1,0-2-1,0 4 1,0 1-95,0 0 0,0 1 1,0 1-1,1 1-15,2 0 0,-3 1 0,3-3 0,-2 2-96,-1 1 1,0-1-1,0-2 1,0 0-143,0 0 0,0 1 0,0-2 0,2-1-546,0 0 1,1-2-778,-3 1 1487,3-2 0,1-2 0,3-4 0</inkml:trace>
  <inkml:trace contextRef="#ctx0" brushRef="#br0" timeOffset="1450">264 44 8137,'-8'0'-155,"1"0"1,3-3 1107,-1 1-794,3-1 0,0 3 0,4 0-147,3 0 1,-1-2-1,1 0 1,0 0-24,2 1 0,0 1 0,0 0 1,0 0-6,0 0 1,0 3-1,0-1-29,0 0 0,0 1 52,1-1 1,-1 3 0,-1-2 58,-1 1 0,-2-2 0,-3 3-52,0 1 1,-1-2 0,0 0 0,-3 1 2,0-1 0,0 2 0,-3-3-26,-1 1 1,1-2-297,0 3-93,0-4 290,0 6 0,3-6 100,2 4 1,2-3 78,2 0 1,2-1 0,3 0-7,0 1 0,-2-1 1,-1 2-1,0-1-12,0 1 0,-2 0 1,2-1 51,-1 3 0,2-1 0,-3 1 12,0 0 0,-1-1 1,-1 1-1,0 0 43,0 2 0,0-3 1,-1 0-1,-1 0-46,-3 0 0,-1 0 0,-2 2 0,1-2-14,0-1 0,0 2 1,0-3-1,-1 0-55,-1-2 1,1 0 0,-2 0 0,2 0-158,1 0 1,0 0-305,0-3 1,3-1-1,2-3 1,1 0-83,1 0 0,0 2 0,1 0 0,1 1 498,3 0 0,1-6 0,1 2 0</inkml:trace>
  <inkml:trace contextRef="#ctx0" brushRef="#br0" timeOffset="1837">399 72 8196,'-5'-2'-284,"0"-1"921,0 1-647,2 2 1,3 0-1,4 0 1,3 0-171,0 0 1,-3 0 0,1 0 0,1 0-372,0 0 551,1 0 0,0 3 0,0 1 0</inkml:trace>
  <inkml:trace contextRef="#ctx0" brushRef="#br0" timeOffset="2232">520 29 8196,'0'-4'222,"0"-1"1207,0 3-1186,0-1-248,0 3 1,0 3 0,0 2-48,0 1 1,0-1 0,0 0 0,0 0-230,0 2 0,0 0 1,0 0-573,0 0 1,0 0 852,0 0 0,3 0 0,1 0 0</inkml:trace>
  <inkml:trace contextRef="#ctx0" brushRef="#br0" timeOffset="3002">669 72 8268,'0'-5'654,"0"1"1,-1 2-379,-1 0 0,1 4 0,-1 3-305,1 1 1,-2 4 0,0-1-1,0 0-78,0 2 0,-2-3 0,2 3 0,-1 0 56,-1-3 1,1 3 0,0-2-1,0-1 81,0-2 0,1 0 85,-1-1-76,-1 1 0,1-3 0,2-3 0,1-4-73,1-2 1,3-1 0,2-1 0,1-1-157,1 0 1,0-3 0,0 2 0,1-1 74,2-2 0,-2 2 0,1-1 0,-1 0 135,-1 1 0,0-2 1,0 4-1,1 0 113,-1 1 0,-1 1 1,-1 1-1,-1 0 304,0 2 0,-1 2-168,-1 0 0,0 1-69,2 1 0,-1 0-161,2 0 0,-3 0 1,2 1-17,-1 1 1,2 2-1,-3 3 15,0 0 0,-1 0 0,-1 1 0,0 1-53,0 0 1,0 2 0,0-3 0,0 2-16,0-1 1,0 1-1,0 0 1,0 0-97,0 1 0,-3-1 0,1-1 0,0 0-312,1 0 0,1-1-567,0-1 193,0 0 0,1-3 207,2-2 0,-3-2 605,3-2 0,1-5 0,0-4 0</inkml:trace>
  <inkml:trace contextRef="#ctx0" brushRef="#br0" timeOffset="3424">619 136 7231,'-4'0'663,"2"-2"0,4-1 1,3 2-549,1 0 1,1 1-1,0 0 1,1 0-163,2 0 1,-1 0-1,2 0 1,0 0-176,0 0 1,-2 0 0,2 0 0,0 0 221,0 0 0,1-3 0,3-1 0</inkml:trace>
  <inkml:trace contextRef="#ctx0" brushRef="#br0" timeOffset="3819">833 79 8085,'-4'-5'377,"0"1"1,0 1 313,2-1-514,1 2 0,4-1 1,2 3-343,2 0 0,0 0 0,0 0 0,0 0-178,0 0 0,-2 1 343,-1 1 0,4 2 0,3 3 0</inkml:trace>
  <inkml:trace contextRef="#ctx0" brushRef="#br0" timeOffset="4215">975 29 7851,'-3'-4'77,"1"-1"1,-1 3 940,0 0 0,2 1-238,-4 1-631,4 0 1,-3 1 0,4 1-103,0 3 1,0 1 0,0 1-1,0 1-78,0-1 0,0 0 0,0 0 0,0 0-214,0 0 0,0 0 0,0 0-174,0 0 0,0-2 0,1-1 1,1 0-197,0 0 1,1-2 614,0 0 0,-3 2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4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8346,'4'-10'-1818,"-3"4"1844,2 0 0,-1 1 263,1-1 0,-2 1-17,2 2 1,-2 3 100,-1 0 1,0 4-213,0 5 1,0 0 0,0 0 0,0 1-68,0-1 0,0 0 0,0 0 0,0 1-98,0 2 0,0-5 0,0 3 0,0-2-274,0 0 1,0 1-1064,0 0 954,0 0 1,-3-5-1,0-4 387,1-5 0,-3-3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32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 7878,'9'-4'-1133,"-4"2"2837,-2-5-899,-2 5-76,-1-6-155,0 7-360,0-3 0,0 5-97,0 2 0,3 2 0,0 5-129,-1-1 1,0-1 0,0-1 0,1-1 37,-1 1 1,-1 1 0,-1 1-90,0 0 0,0-2 0,0-1 120,0 1 1,0-2-5,0 1 1,0-5-128,0-1 1,0-1-1,0-5 1,0-2-47,0-3 0,0 0 0,0-1 0,0 2-65,0 1 1,3 0 0,1 0 0,-2 0 114,-1-1 1,2 4 0,1 0-43,1-1 0,1 2 1,3 0-1,0 1-19,0 2 0,0 1 0,1 1 65,-1 0 1,0 0 0,0 0 0,0 1 20,0 2 0,0-1 104,0 4 0,0-3 1,-2 2 156,-1-1 0,-4 0 33,1-1 1,-2-1 40,-1 4 0,0-3 0,-1 4-106,-2 0 0,1-2 0,-3 1 0,0 0 4,0-1 0,3 3 1,-2-2-147,3 2 0,1 1-136,0 1 1,1-2 0,3-2 23,2-3 1,2-2 0,1-1 0,0 0-45,0 0 0,0-4 0,1-2 1,2-1 3,0 1 0,-3-3 0,-4 3 0,0-2 49,0-1 1,-3 3 0,1 0 0,-2-1 80,-1-1 1,-1 2 0,-2 0 0,-3 1 89,-2 0 0,-4 3 1,-1-1-1,-1 2-5,1 1 1,-2 0 0,3 0 0,1 0-229,0 0 1,2 0-1,1 1-697,2 2 0,-1-1 167,4 4 0,4-1 0,5 3 653,2-2 0,5-4 0,2 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13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122 160 8159,'-3'4'592,"1"-1"-498,-3-3 139,4 0 0,-3-2 1,2-1 126,0-1 0,-1-1-245,0-2 0,2 2 1,-4 1-72,-1 1 0,3 1 0,-2 2 0,-1 0-30,0 0 1,-1 0-1,0 1 1,0 1 30,0 3 0,-1 1 0,1 1 0,1 0-7,1 0 1,0 1-1,2 1 1,2 1-60,0-2 0,1 3 1,1-2-1,1 0 3,3 2 1,2-3-1,2 1 1,1-2-55,1-2 1,-2-1-1,3-2 1,1 0-150,0-1 1,-1-2 0,-1-2 0,0-2-234,0-3 1,-2 1 0,1-3 0,-3 0-120,-3 1 0,0-4 1,-2 2 572,0 0 0,1-6 0,-3 2 0</inkml:trace>
  <inkml:trace contextRef="#ctx0" brushRef="#br0" timeOffset="433">129 11 7930,'0'-4'7,"0"0"945,0 2 1,0 2-619,0 0 1,0 1 0,0 3 0,0 2-80,0 0 1,2 2 0,1 1 0,1 1-174,-1 1 1,0 1-1,-1 2 1,1 0-118,1 1 1,-3 1 0,2 1 0,-3-1-96,0 2 1,3-3-1,-1 1 1,1-3-144,0-1 1,-3-3 0,4 0 0,-2-1-377,0-1 1,2-3 0,-2-2-573,3-1 0,1-2 1221,1-1 0,0-5 0,0-4 0</inkml:trace>
  <inkml:trace contextRef="#ctx0" brushRef="#br0" timeOffset="836">278 153 7930,'-7'4'135,"3"0"0,1-2 0,1 1 198,-1 1 0,1 1 0,2 2-143,0 0 1,0 1 0,1 0 0,0 2-126,2-1 1,1-2 0,0 1 0,0-1-283,1 0 0,-1 0 0,1 0-503,0 0 0,-1-3 0,1-2 720,1-1 0,0-1 0,1 0 0</inkml:trace>
  <inkml:trace contextRef="#ctx0" brushRef="#br0" timeOffset="1240">300 82 7930,'-7'0'48,"-1"0"1,1 0 393,0 0-558,3 0 1,1 1-1,4 1 1,0 3-84,2 1 0,2 4 0,-1-1 0,1 1 199,0 0 0,0-2 0,2 2 0</inkml:trace>
  <inkml:trace contextRef="#ctx0" brushRef="#br0" timeOffset="1645">463 182 8018,'-2'-5'0,"-1"1"71,-1 1 0,1-2 1,-1 2 243,1-1 1,-2-1-135,0-2 1,1 3 0,-1 3-69,0 2 0,-2 3 0,0 3 0,0 0 67,0 0 0,2 3 0,1 0 0,-1 1-31,1-1 0,0-1 1,2-2-1,0 0-89,0 1 1,2-1 10,3 0 0,1-3 0,3-2 0,0-1-259,0-1 1,3-1 0,-1-1-1,1-2-171,0 0 0,-2-2 0,4 1 0,-2-2 31,-1 0 1,-2 3 0,1 0 0,-2 0 161,-1 0 1,-1 2 284,-2 0 0,-2 2 66,0 2 1,-1 0-1,-3 3 1,0 0-74,0 1 0,3-1 0,-2 0 1,2 0-289,-2 2 1,3-3 0,-3 1-447,2 1 1,2 0 621,2 1 0,1 0 0,3 0 0</inkml:trace>
  <inkml:trace contextRef="#ctx0" brushRef="#br0" timeOffset="2036">641 210 7930,'-6'-1'72,"0"0"1,2-2 269,1-1 0,0 0 0,1-2 0,-1 2-35,-1 1 1,3 0-1,-3 1-113,1 0 1,-1 0 0,-3 2-239,0 3 1,2 0 0,1 2-1,-1 0 51,1 1 0,-2 0 1,4 1-62,0 0 1,-1-2 0,1 0-53,0 0 0,2-1-80,0 1 0,3-3 1,1 0-42,3-1 1,0-4 0,0 0 0,0 0-116,0 0 0,0-2 244,0 3 1,1-1 191,-1 3 0,-3 1 0,0 2 29,0 1 0,-2 3 0,-1 0 0,0 0-39,2 0 0,0 2 0,-2 2 0,2 0 2,-2 1 0,2 2 0,1 0 1,-1 1 35,0 2 1,2-2 0,-3 2 0,0 0 49,-2-1 0,0-2 0,0-2 0,0-2-69,0-2 1,0 0 0,-3 0 47,-1-1 1,-3-3-1,0-2 1,0-1-68,0-1 1,0-3-1,0-1 1,0-1-176,3 0 0,-3-2 1,3-2-1,0-1-278,-1 0 1,3 1-1,0-3 1,1 0 58,1 1 1,0-1 0,0 1-1,1 1 25,1 0 1,2-2-1,3 3 1,0-1 171,1 0 1,2 2 0,1-2-1,1 0 166,0 1 1,-1-3 0,3 2-1,-1 2 101,-2 0 1,0-2-1,1 1 1,-2 1 254,-2 2 1,-1 0 200,0 1 1,-4 2-325,-3 1 1,-3 4 0,-4 3 0,0 1-98,0 1 1,-1 0 0,1 0-1,1 1-28,1-1 1,0 0 0,2 0 0,2 0-99,0 0 0,1 0 1,0 0-82,0 0 1,1-2-1,1-1-73,3-1 1,2 0-1,2-3 1,1 0 0,1-1-1,2-1 1,-1-2 0,1-1-189,-1-3 1,-3-1 0,2 1 0,0 0 107,-3-2 0,-2 0 0,-2 1 0,-1-1 90,-1-1 0,-2 2 0,-3-1 1,-2 0 89,-1 1 0,-1 0 1,0 4-1,0 1 40,0 1 0,0 0 0,-1 3 1,1 0 93,0 0 0,0 0 0,1 1-249,1 1 1,0 2 0,2 3 0,2 1-227,0-1 0,1 2 0,0 1 0,0 1-76,0-1 0,1 0 1,0-1-1,2 0 408,1 0 0,4-1 0,3-1 0</inkml:trace>
  <inkml:trace contextRef="#ctx0" brushRef="#br0" timeOffset="2434">897 167 8086,'-7'-7'370,"3"3"-120,2-1 0,1 4 71,1 1 0,2 1 1,1 4-1,0 0-120,1 1 1,-1 4-1,-2-1 1,3 0-96,-1-1 1,-1 2-1,0-1 1,-1 0-33,-1-1 1,3-1 0,-1 0-16,0 0 1,-2-2-339,0-1 38,0-2 1,1-4 0,1-5-12,0-1 0,1-3 1,-1 1-1,1 0 55,1 0 1,1-2 0,2 2 0,-1 2 106,-1 0 0,1 0 0,0 1 0,2 1 223,1 1 0,1 0 1,-3 2-90,0 2 1,0 0 0,0 2 0,-1 2-57,-1 4 0,-2 1 0,-3 3 0,0 0-168,0 0 0,0 1 0,0 2 1,0 0-464,0-2 1,0 0 0,0-2 642,0-2 0,3 0 0,1-1 0</inkml:trace>
  <inkml:trace contextRef="#ctx0" brushRef="#br0" timeOffset="2833">1153 175 7930,'-4'-4'-196,"0"3"1,2-4 482,-3 0 1,1 1 0,0 1 209,1 0 0,0 2 1,0-1-311,-1 1 0,0 2 0,-1 1 0,0 3 9,1 1 0,-2 2 0,2 1 0,-1 1 3,1 1 0,0-2 1,-1 1-1,2 0-82,0-1 1,2 1 0,-2-3-160,3 0 1,0-1 0,3 0-1,1-2 1,3-1 0,0-2 0,0-1-1,0-1-293,0-1 1,3-4 0,-1 1 0,1-1-43,0-1 1,-3 0-1,1 0 1,-2-1 109,-1 1 0,1 0 1,-1 1-1,-1 0 169,-1 2 0,0-1 232,-3-2 111,0 3 1,0 4 0,0 5-39,0 1 1,-3-1 0,1-1 0,0 2-67,1 0 0,1 1 0,0 0-109,0 1 1,3-1 0,-1 0 0,1-1-258,0-1 0,1 0 0,3-2 1,0-2-465,0 0 1,0-1 688,0 0 0,4-3 0,0-1 0</inkml:trace>
  <inkml:trace contextRef="#ctx0" brushRef="#br0" timeOffset="3232">1274 54 7916,'-5'-3'619,"0"1"-269,4 0 1,-2 2-1,3 3-31,0 1 0,0 4 0,2 0 1,1 3-31,1 0 0,-1-2 0,1 3 0,1 1-156,-1 3 0,2-1 0,-3 2 1,0-3-1,1-1 0,-1-1 0,1 0 1,-1 1-301,0-1 1,0-1 0,0-2-658,1 3 1,0-4-310,1-1 1133,0-5 0,5-2 0,1-4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19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100 164 8154,'-3'-7'-85,"1"0"0,-1 2 642,0 0 1,3 1-320,-3-4 1,2 4 0,1 0-42,-3 1 0,2-1-102,-1 2 0,-2 1-98,-1-1 0,-1 1 0,-1 2-6,0 1 1,0 2 0,0 3-1,0 0 46,-1 1 0,2 0 0,1 0 0,1 2-20,0-2 1,2 0 0,2-1 0,0 0 27,0 1 1,0-1-1,1 0 1,1 0-5,3 0 0,1-1 0,2 0 0,1-2-58,0-1 1,1-1-1,-3-2 1,0 0-213,0 0 1,3 0 0,-1-2 0,0-2-624,-1-2 1,-2 0 0,0-4-1,-2 0 852,2-2 0,0-5 0,1-1 0</inkml:trace>
  <inkml:trace contextRef="#ctx0" brushRef="#br0" timeOffset="451">121 0 8235,'-7'0'-362,"0"0"389,0 0 1,2 0-1,1 1 259,1 2 0,0 1 0,3 3 37,0 0 0,0 0 0,0 1 1,0 1-198,0 0 1,3 1 0,0-1 0,0 1-64,0 1 1,2-1 0,-2 1 0,0 0-13,0 0 0,2-2 0,-2 3 0,1-2-203,-1-2 1,1 3 0,0-2-1,-1 0-127,0-1 1,0-3-1,-1-1 1,1 1-519,1-1 1,-2 2 133,3-4 0,-3 0 663,3-2 0,-3 0 0,1 0 0</inkml:trace>
  <inkml:trace contextRef="#ctx0" brushRef="#br0" timeOffset="852">235 136 8235,'-5'0'-473,"0"0"0,1 0 907,0 3 1,0 1 0,4 3-240,0 0 0,0 0 1,1 0-165,2 0 1,-2-2-1,3 0-354,-1 0 1,0 1-1,-1-1-207,0 0 1,2-3 529,-2 0 0,2-1 0,3-1 0</inkml:trace>
  <inkml:trace contextRef="#ctx0" brushRef="#br0" timeOffset="1251">249 57 8284,'-10'-4'0,"1"0"85,0 1 1,1 0 0,1 3-1387,0 0 1216,3 0 1,1 3 0,3 2 0,1 1-40,1 1 0,2 1 1,3 1 123,0 1 0,1 2 0,-1-1 0</inkml:trace>
  <inkml:trace contextRef="#ctx0" brushRef="#br0" timeOffset="1653">398 143 8226,'-4'-1'-261,"-1"-1"1,0 1 0,-1-2 0,0 0 424,1 1 0,3-1 0,-3 1 350,0 0 1,1-1-255,-1 3 0,1 1-184,-1 2 1,0 0 0,3 5-37,0-1 0,1 0 0,1 0 0,0 0-16,0 0 0,0-2 1,0 0-62,0 0 0,3 1 0,1-1-57,0 0 0,3-3 1,-3 0-86,3-1 0,0-1 0,0-1 0,0-1-130,0 0 0,0-4 0,0 2 0,0 0 117,1-1 1,-4 1 0,0-1 0,0 0 114,0-1 1,-2 2 277,3 0 1,-3 1 155,0-2 0,-1 5-113,-1 0 0,0 3-241,0 4 0,0-2 1,0-1-166,0 2 1,1-2-1,1 0-226,3-1 1,-1-1 387,1-2 0,-1 4 0,3-1 0</inkml:trace>
  <inkml:trace contextRef="#ctx0" brushRef="#br0" timeOffset="2050">555 136 8193,'4'0'545,"-1"-1"-278,-3-2 1,-1 0-1,0-2-84,-2 0 0,-2 3 0,0 0-158,-1 1 1,-2 1 0,1 0-1,0 1 46,0 1 0,-2 0 0,0 3 0,2 0-76,1 2 1,2-3 0,-1 1-147,0 1 1,3 0 48,0 1 0,2-1 0,2-1 0,3-3-1,2-1 1,0-1 0,1 0 0,0 0 0,2 0 0,-2 0-1,0 0-173,-1 0 1,1-2 0,-1 0 310,0 0 1,-2 2-28,-1 2 1,-2 2-1,0 3 1,-1 0 69,-1 1 1,0-1 0,1 0 0,0 1 37,2 1 1,-1 1-1,-2 3 1,0-1 5,0 1 0,0-1 1,0 1-1,0-2-14,0-1 0,0 2 1,0-2-1,0-2 17,0 0 1,-2-1 0,-1 0-33,-1 1 0,1-4 0,-1 0 1,-2-1-32,0-1 0,1-1 0,0-1 1,0 0-82,-2 0 1,-1 0 0,0-1 0,-2-1-124,2 0 1,0-3 0,1 2 0,-1-1-419,1-1 0,1 1 1,1-1-494,3-1 1,1 2 1052,1 0 0,0-1 0,0-2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24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8 8182,'-5'-1'-393,"1"0"-308,-2-2 1169,3 1 0,-1 3-308,2 1 0,1 2 1,-1 4-1,1 1 5,1 3 1,0 2-1,-1 1 1,-1 1-89,0 0 1,0 5-1,1-1 1,-1 3-39,0 0 1,-3 2-1,2-1 1,0 1-39,0-1 1,0-1 0,3-3 0,-2-2-6,0-1 1,-1-2 0,4-4-1,1-1-151,3-1 1,1-2 0,2 1 0,-1-2-125,0-1 0,0 0 0,1-2 0,0-2-241,2 0 0,0-1 520,0 0 0,1 0 0,3 0 0</inkml:trace>
  <inkml:trace contextRef="#ctx0" brushRef="#br0" timeOffset="2465">199 51 8240,'-3'-4'-99,"2"-3"0,-2 6 1129,3-4-410,0 4-583,0-3 1,0 5 22,0 2 0,0 1 0,0 3-133,0 0 0,0-3 0,0 1-120,0 1 1,0 0 0,0 1-60,0 0 1,0-2-1,1-1 1,1 0-537,0 0 1,1-3 787,-1 2 0,2 1 0,4 0 0</inkml:trace>
  <inkml:trace contextRef="#ctx0" brushRef="#br0" timeOffset="3281">306 172 8005,'-4'-4'-1283,"-1"3"1596,2-4 1,1 3-143,2-3 0,0 3 200,0-3-180,0 3 19,3-1-174,1 3 1,1 3-1,-1 0-65,-1 1 0,-1-2 1,-1 2 6,1-1 1,-1 3 0,1-2-32,-1 3 0,-1-3 0,0 1 8,0 1 1,0 0 0,0 1 15,0 0 0,-1-2 0,0 0 9,-2 0 0,1-1 1,1 0 12,-1-1 22,1 0 0,-1-3-25,4 0 0,2 0 0,3-1-61,0-1 0,-2 1 0,0-2 1,0 2-314,2-2 0,0 3 1,0-3 383,0 3 0,0-4 0,0 4 0,0-4 0</inkml:trace>
  <inkml:trace contextRef="#ctx0" brushRef="#br0" timeOffset="4400">462 243 8352,'-3'-4'-209,"-1"-3"263,4 7 1,1-3-89,2 3 0,-2 0 0,4 2 28,0 0 1,-1 1 20,-2 0 1,1 1-8,-1 3 1,1-2 0,-3-1-13,0 2 1,-1-2 8,-1 1 1,0-1 0,-2 1-1,0-1 27,0-1 0,3 0 1,-3-1-44,1 0 0,3 1-105,-3 0 102,2-2 0,2 2 0,1-4 1,1-1-33,1 0 1,1 0 0,2 1 2,0-2 1,0 3-1,0-3 39,0 3 0,0 0 0,0 0 104,0 0 0,-2 0-5,0 0 1,-3 2 0,2 1 41,-1 1 0,0 1 0,-3 2-58,0 0 0,0-2 0,0-1 1,-1 1-50,-1-1 1,0 2-1,-3-2 1,1 1-31,0 0 0,-3-3 0,3 2 0,-3-1-58,0-1 1,0 1-1,0 0-180,0-2 0,0 0 1,0-1-200,-1 0 437,5 0 0,-1-6 0,4-2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5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22 7983,'-7'-2'-483,"0"-1"0,3-1 1319,-1 1 27,3-2-486,-1 4-440,3-2 1,1 4 34,1 1 0,0 1 1,2 3-1,-1-2-21,-2 2 1,3 0 0,0 1 0,1 1 88,0 2 1,-3-2-1,3 1 1,0 0-16,-1 0 1,2-1 0,-1 2 0,0 0-20,0-1 1,1 3-1,-2-1 1,1 0-8,0 1 0,-4-1 0,2 1 0,0 0-1,-1-1 0,1 0 0,-3-2 0,0 0 16,0 0 0,-1 1 1,-1 0-1,-1-2 9,-1 0 1,-1 3 0,-2-1-5,0-1 1,2 0 0,1-4-79,1 1 1,-1-1-944,1 0 623,1-4 1,2 2-1,1-5 1,0-1 378,2-1 0,5-4 0,0-3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5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 8138,'0'-5'522,"0"0"256,0 4-848,0-2-313,3 0 0,1 2 32,3-2 0,-2 3 1,0 0-201,0 0 0,-1 0 551,1 0 0,0 3 0,2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6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8 8158,'-3'4'904,"-2"-2"-836,2-1-27,0-1 0,4 0 0,1 0-185,3 0 1,1 0 0,1 0 0,0-1 143,1-1 0,2-2 0,1-3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6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28 8032,'-1'-4'-1040,"0"1"2107,-2 0-52,1 2-380,2-5-180,0 5-133,-3-5-362,2 5 1,-3-1-14,2 4 1,0 2 0,-2 3 39,1 0 0,-2-2 0,2 0 0,0 0-15,0 2 0,-3 2 0,2 0 0,0 0 11,-1-1 0,1-1 0,-2 0 0,2 0 19,1 1 0,-2-1 1,1 0-1,-1 0 5,0 0 0,3-1 1,-2 0 0,1-1 0,-2-1 10,3 3 0,-1-2 6,3 0 56,0-4 3,0 3 1,1-4 22,2 0 0,-2 0 63,4 3 1,-3-2-38,3 1 0,-3 0-66,3 0 0,-3-1 0,2 2-34,0 0 0,-1-2 0,-1 2-22,3 0 0,-1-1-15,1 2 1,-2-1 0,3 1 36,-1-1 1,-1 2-1,3-2-29,-2 1 0,0-2 1,-2 2-27,1-1 0,-1 0 0,1-3-338,-1 3-10,-1-2 0,0 3-1116,1-2-663,-1-1 2150,-2 2 0,3-6 0,1-1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7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15 8003,'-6'-5'-502,"1"1"1517,0 1-178,3 0-759,-1 3 0,3 3 1,0 2-48,0 2 1,0 0-1,0 0 1,0 0-44,0 0 0,0 0 0,0 0 0,0 0-91,0 0 0,0 1 0,0 1 0,1 0-92,1 0 1,-1-1-1,1-1-272,-1 0 1,0 0-469,1 1 121,-1-1 814,5-3 0,-2 2 0,4-2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8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8 8417,'-4'-4'755,"4"1"1,-4 3-619,1 0 1,2 1-83,-1 1 1,-1 2 0,1 3-231,0 0 1,1-2 0,0 0-326,-1 0 0,1 2-431,-1 0 1,1-3-155,1 1 1085,0-3 0,3-2 0,1-4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8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36 8093,'-3'-4'70,"2"0"0,-2 3 174,0-2 0,2 0 2,-1 1 1,1 0 31,1-3 1,1 4-240,1-1 1,1 0-1,3 0 1,-1 0-120,0 0 1,-1 2-1,1 0 18,0 0 1,-1 0 0,0 0 44,-1 3 0,0-2 0,-2 3 1,1-1 0,-1 3 0,1-1 14,-1 1 0,-2 1 1,-1 0-1,0 0 27,1 1 0,-3-1 0,0 0 0,0 1-18,1 1 1,0-3 0,0 1 0,0-1 12,0 0 1,-3 2 5,1-1 0,2 0-24,1 0 23,1-3-12,1-1 1,1-3 0,1 0-70,3 0 0,1-2 1,1-2-155,1 0 1,-1 3-1,-1-2 1,-1 0-105,0 1 0,-2 0 0,1 1 0,-1-1-748,1 0 1062,-2 0 0,4-2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40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1 101 8008,'0'6'-183,"0"0"0,0-3 1431,0 3-976,0-4 0,0 3-25,0-2 0,0-1-139,0 4 1,0 1 0,1 1-32,2-2 0,-1 2 1,3-2 27,-1 2 1,-1-2 0,-2 0-1,1 1-10,1 1 1,0-1-1,-3-1 1,0 1 98,0 1 0,1-2-67,2 0 0,-2-3 0,4 2-29,-1-1 1,-2-5 0,3-5 0,0-3-13,0-3 0,0 1 0,2-5 0,-2 1-7,-1 1 1,3-3 0,-2 1 0,0 0-341,-2 1 0,2-1 0,-2 4 1,0 0-385,1 2 1,-3 1 270,2 0 15,-2 0 1,-1 5-1,0 4-41,0 5 0,1 2 0,1 0 1,1-1 25,-1 1 1,-1 1 0,-1 2-1,0-1 374,0 0 0,0 0 0,0 0 0,0 0 0</inkml:trace>
  <inkml:trace contextRef="#ctx0" brushRef="#br0" timeOffset="364">138 220 8008,'0'5'822,"0"-1"-702,0-4 1,1-1 0,2-1-88,3-1 1,1-4 0,0 1 0,-1 0-7,2 0 0,0 1 0,0-2 0,-1 1-8,-1-1 1,-1-1-1,2 0 1,-2 1 7,-1 0 0,0 1 0,-2-3-129,1 0 136,1 4 1,-9 1 0,-1 5 129,-2 2 1,-1 2 0,0 3 0,0-1-26,0-1 0,3 1 0,1 2 0,-1 0-48,1 0 0,3 0 1,-1 0-256,2 0 0,1 0 1,1 1-92,2-1 0,2-3 0,6-1 0,0-1-138,1-2 1,3-1 0,-2-1 0,1 0-1092,-1 0 1484,3 0 0,-2 0 0,4 0 0</inkml:trace>
  <inkml:trace contextRef="#ctx0" brushRef="#br0" timeOffset="632">394 128 7643,'5'-4'375,"-2"-2"0,-3 1-124,-3-1 0,1 4 0,-4-1 1,-1 2-108,-1 1 1,1 0 0,1 1 0,-1 1-89,-1 1 0,-1 4 0,0-1 41,0 2 0,3 1 0,1 1 0,1-1 14,1 0 1,-1 0-1,1 0 1,1 0-81,1 0 0,2 0 1,1 1-1,2-1-153,2 0 0,0-3 1,3-1-1,0-1-368,0-2 1,3-1-1,1-1 1,1 0 489,-1 0 0,3-8 0,-2-2 0</inkml:trace>
  <inkml:trace contextRef="#ctx0" brushRef="#br0" timeOffset="1266">421 28 8008,'-9'3'10,"0"0"1,3 3 0,1-2 293,1 1 1,0-2 0,2 3 0,-1 1-101,1 1 1,1 3 0,1 0 0,0 1-91,0-1 1,0 2-1,0-1 1,1 0-272,2-2 1,-2-1 0,3 0 0,-1 0-258,0 0 0,3 0 1,-2 1 142,1-1 0,-2-4 0,2-1-82,-1 0 0,3-3 326,-1 2 1,-1-3 0,2-3 117,0-3 0,-2 2 1,0 0-1,0 1 19,0 0 0,-2-3 0,2 1 1,0 1 138,0 0 0,-2-2 0,3 2-98,1-1 1,1 2 0,-1-2-123,-1 1 1,-3-2 0,2 2 166,-1-1 1,0 3-109,-1-1 0,-3 3 1,0 3 60,-5 3 0,0-1 0,0 1 1,0 1 22,0 1 1,3 1 0,-1 0-175,2 1 1,1-1 1,0 0 1,4-1 0,2-2 0,2-3-151,1-2 0,0-1 0,0 0 0,0-1-95,1-2 0,1 1 1,-1-4-1,-2-1 82,0-1 1,-4 2-1,-1 0 1,-2-2 94,-1 0 1,0-4 0,-1 0-1,-2 1 151,-3 1 0,-2 4 0,-1-1 0,-1 1 183,-3 1 0,3-2 0,-2 4 1,2 0 46,1-1 0,0 3 1,0-2-421,-1 2 0,5 2 0,2 2-88,2 3 1,1-1 0,1 1 0,2 0-185,3-1 0,2 4 1,0-3-1,0 1-175,2-1 1,1 2-1,-2-3 554,0 0 0,5 3 0,0-3 0</inkml:trace>
  <inkml:trace contextRef="#ctx0" brushRef="#br0" timeOffset="1583">686 128 8008,'0'5'1093,"0"-1"1,1-4-200,2 0-698,-2 0 1,3 4 0,-3 2 7,2-1 0,-2 3-72,2-2 1,-2 2-85,-1 1 0,0-3-351,0 0 126,0-4 0,0-2 0,0-6-198,0-2 0,1-1 0,1 0 100,2 0 0,3 0 0,-2-1 0,1 2-101,0 2 0,0-2 1,3 3-1,0 0-363,0 2 0,-3-1 739,1 1 0,3-4 0,4 2 0</inkml:trace>
  <inkml:trace contextRef="#ctx0" brushRef="#br0" timeOffset="2099">951 64 8008,'9'0'0,"-4"-1"1,-1-1 0,-1-2 298,0-1 1,0 2 0,-2-3-37,3-1 1,-3 2 0,2-1 586,-2-1-653,-1 3 0,-1-1 0,-2 6-121,-4 3 1,-1 1 0,-1 4-1,0 0 48,0 0 0,1 3 0,1 0 1,2 1-9,1 0 1,-3-2 0,4 3 0,1-1-46,1-2 1,1 3 0,0-2 0,1-1-120,2-1 0,3-1 1,3 0-1,1 0-14,2-3 0,-1-1 0,3-3 0,1 1-41,-1-1 0,-2-2 1,3-2-1,0-2-16,0-1 1,-1 0 0,-3-2 0,1 0-12,-1 0 1,-4-1-1,-1-1 1,-2 0 122,-2 0 0,2 0 1,-1 0-1,-1-2 18,-1-1 1,-4 2-1,-1-2 1,-1 2 62,-3 1 0,0-3 1,-1 2-1,0 2 61,0 0 1,0 1 0,0 0-1,-1 1 42,-3-1 0,3 3 1,-2-1-1,2 2-162,1 0 1,-3 0-1,-1 3-393,2 0 1,4 0 0,1 0 0,0 1-389,1 2 1,1 2 765,4 5 0,-4 3 0,-1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9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8 8116,'-4'-4'1532,"4"1"-1407,-7 3 1,6 0 0,-3 0-1,1 3-96,1 1 0,1 0 0,-1 1-287,0 1 1,-1 0-1,3 1-176,0 0 1,0 0-1277,0 0 1710,0-3 0,3-4 0,1-4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9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29 8070,'-5'-1'192,"0"-1"0,3 1 0,-2-2-59,1 0 1,1 1 36,2-3 0,0 4-140,3-2 1,-2 0-1,4 1-37,1 0 0,0 2 1,1 0-15,0 0 1,0 0 0,0 0 34,0 0 1,-2 0 104,0 0 0,-1 3-52,1 1 0,-2 3 0,-3 0-46,0 0 1,-3 0 0,0-1-1,0 0-20,0-1 1,-2-3 0,2 3-110,-1 0 0,2-1-359,-3 1 361,3-3 60,-1 1 1,4-3-1,1 0 70,3 0 0,-1 0 42,1 0 1,-3 0 0,3 0 30,0 0 1,-1 0 0,0 1 2,-1 1 0,2-1 0,-2 4 34,1 1 1,-2 0-1,1 1-9,0 0 1,-2 0-1,1 1 1,-1-1-23,-1 0 1,-1-1 0,0 0 0,-2-2-34,-1 2 0,0-2 1,-2 0-1,1 0-17,0 0 0,-1-3 0,-1 2 0,-1-3-78,1 0 0,-1 0 0,0 0 0,-2 0-126,2 0 0,2 0 0,1 0 0,1 0-413,0-3 0,-2 2 0,4-4-189,0-1-1,1 2 1,2 1 753,1-1 0,6-4 0,3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45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50 320 7833,'-4'0'134,"0"0"87,0-3 1,2 2 222,2-4 0,-2 2 274,-1-1 1,1 1-139,2-1 1,-1 2 360,-1 0-368,1 1-608,-2 1 1,4 1-53,1 1 1,0 0 0,2 2-1,2-1-20,0 1 0,-1 0 0,0 2 1,0-1-23,2 0 1,0 2 0,0-1-1,0-1-3,0 0 0,-2 0 0,-1 1 0,2 0 62,0-2 1,-1 0-1,-1 2 1,0-2 62,0-1 1,-2 2 0,2-2 6,-1 1 0,0-2 0,-2 2 60,1-1 1,-1 1 22,1-2 1,-1-1-11,-1 4 20,0-3 1,0 2 60,0-2 0,-1-1 1,0 2-1,-3-1-17,0 1 0,2 0 0,-3-1-111,0 3 0,-2 1 0,0 2 14,0-1 0,2-3 0,1 1 0,-1 1-60,1 0 1,-2 1 0,1 0 15,-1 0 0,-1 0 1,2 1-1,0-2 81,0-1 1,1 1 0,-1-1 16,-1 1 1,0 1-1,-1 0 1,0 0 0,2-3-534,0-1-117,4-3-227,-2 0 0,9-6 0,2-2 1</inkml:trace>
  <inkml:trace contextRef="#ctx0" brushRef="#br0" timeOffset="2816">385 164 6224,'0'-5'1381,"0"0"0,0 3-981,0-3 1,-1 3-95,-2-3 0,2 0-145,-4-2 1,3 3-206,-3-1 1,0 3-1,-2 0 44,0 1 0,0 1 0,0 0 0,0 1-24,0 1 0,-1 2 1,-1 3-1,-1 1 30,2 2 0,0-2 0,1 1 0,0 0 8,3 0 0,-2-1 0,4 2 1,0-2-11,1-1 0,1-3 0,1 1 0,2 0-15,1-1 0,5-1 0,1-3 1,-1 0-73,1 0 1,1-1 0,3-1-1,-2-3-107,0-1 0,-3-1 0,0 0 1,0-1-51,1 1 1,-5 0-1,2 0 0,-1-1 21,-2-1 0,0 1 1,-3-2-1,2 0 130,-2 1 0,0-4 0,-2 2 0,0-1 120,-2 0 1,-2 1 0,1-1-1,-1 3 93,0 1 0,3 1 0,-2 0 0,0 0 183,0 3 0,2-2 391,-3 4 0,3-1-474,-3 3 0,3 1 0,0 1-126,1 3 1,1 2 0,0 0 0,0 2-44,0 1 0,0 0 0,0-1 0,0 0-54,0 0 1,0 1-1,0 0 1,1 1-51,1-1 0,-1-1 0,1-2 0,0 1-60,0 2 0,-1-2 1,2 1-1,-2-1-211,1-1 1,-1 0 0,2 0-20,1 1 1,0-2 0,2-1-195,-1 0 1,1-3-1,-1 0 21,1-1 1,-1-2 511,-1-1 0,1-2 0,2-3 0</inkml:trace>
  <inkml:trace contextRef="#ctx0" brushRef="#br0" timeOffset="3277">477 114 9533,'0'7'157,"0"0"1,0 0 0,0 1-212,0-1 1,0 0 0,0 0 0,0 0-209,0 0 1,2-2 0,1 0-369,-2 0 0,1-2 630,0 0 0,2-3 0,3 0 0</inkml:trace>
  <inkml:trace contextRef="#ctx0" brushRef="#br0" timeOffset="3676">513 36 7875,'-5'0'527,"0"0"0,3 0-472,-3 0 0,3 3 0,-2 2-275,0 1 1,2 1 0,2 0-1,0 0 220,0 1 0,3 2 0,1 1 0</inkml:trace>
  <inkml:trace contextRef="#ctx0" brushRef="#br0" timeOffset="4088">612 150 7875,'0'-7'109,"0"2"1,0 0 203,0-1 1,-2 3 0,-1-2-23,2-1 0,-2 2 0,-1 0-61,1 1 0,0 1 0,-2 2-200,0 0 1,-1 2 0,-2 1 0,1 1-13,0 2 0,1 0 0,0 1 0,2 0 0,0 1 0,1-1 0,0 0-106,2 0 0,0 0 0,1 0 72,0 0 1,0-2 0,1-1 0,1-1-175,3-1 0,2-2 0,1 0-36,2 0 0,-1-2 0,-1-1 0,-1-1-51,0-2 0,0 2 0,0 0 172,0-2 1,-1 0-1,0 0 1,-2 0 70,-1 1 0,0 1 938,0-4-515,-3 1 1,3 3-213,-6 2 1,2 2 0,-3 2 0,1 3-72,1 1 1,1 2 0,1-2-1,-2-1-337,0 0 1,-1 0 0,3 2-384,0 0 0,1-2 0,1-1-831,3-1 1445,1-1 0,2 1 0,-1 1 0</inkml:trace>
  <inkml:trace contextRef="#ctx0" brushRef="#br0" timeOffset="4501">747 121 7853,'-2'-5'38,"0"1"1,-4 2 0,2-1 538,0 0 0,0 2 0,2-1-50,-3 1 0,1-2 0,-1 1-298,0 1 1,1 0 0,-1 1-118,0 0 1,-2 1 0,0 0-312,0 1 1,0 4-6,0-1 0,2 0 0,1 1-202,1-1 0,1-1 239,2 3 0,0-2 1,3-1-66,1-1 1,3 0 0,0-3 17,0 0 1,0 0-57,0 0-42,0 0-18,0 0 0,-3-1-345,-1-2 1,-2 2 674,-1-4 0,0 0 0,0 1 0,0 1 0</inkml:trace>
  <inkml:trace contextRef="#ctx0" brushRef="#br0" timeOffset="4912">712 114 7875,'4'-3'-522,"0"1"665,-2-2 0,-1 1 0,2-1 798,0 1 331,-2 1-782,2-1 1,-3 1 253,0-3-546,0 4 1,-3-2 0,-2 3-219,-1 0 1,-1 0 0,0 0 0,-1 2-34,1 0 1,0 4 0,0-2-1,0 0 9,0 1 1,0 0 0,0 2 57,0 0 1,2 0 0,1 0-52,1 1 0,0-4 0,3 1-2,0 1 1,3-3 0,0 1 0,1 0-53,1-3 1,2 0 0,1-1-1,0 0-124,2 0 1,-1-2-1,-1-2 1,1 0-94,0-1 0,1 1 1,-3-1 168,0 0 0,-1 1 0,0 0 0,-2 0 131,-1 0 0,0 2 265,0-3-129,-3 3 0,3 0 20,-3 4 1,0 0-1,0 3 1,0 0 80,0 1 0,0 2 1,0 1-88,0 0 0,0 1 1,0-2-1,0 1-25,0 0 1,0 1 0,0-1 0,-2 1-3,0 1 0,-1-2 1,3 1-1,0-3-10,-3 1 0,2-1 0,-3 0 0,0-1-47,0-1 1,-1 0 0,-2-2 0,0-2-66,0 0 0,0-1 0,-1 0 0,1 0-41,0 0 0,0-1 0,0-1 0,1-3-397,1-1 1,-1-1 0,2 0-335,0 0 0,1-1 0,3 1-285,0 0 0,0 2 1064,3 1 0,4-1 0,4-2 0</inkml:trace>
  <inkml:trace contextRef="#ctx0" brushRef="#br0" timeOffset="5380">861 93 7875,'-3'-4'612,"2"-3"1,-3 7 0,3-3 433,-2-1-753,1 4 1,2 0 0,0 4-135,0 3 0,0 0 1,0 0-1,0 0-88,0 0 1,2 0-1,1 0 1,-2 0-75,0 1 0,-1-4 0,0 1-65,0 1 0,0 0-652,0 1 284,0-3 0,0-2 1,1-3 154,1-2 1,0-2 0,2 0 0,0-1 84,0-1 0,-2 0 1,2-1-1,0 1 103,0 0 1,0 0-1,3 0 192,-2 0 1,1 2 195,-1 0 0,1 4-3,1-2 0,-3 3 0,-1 3-47,0 2 0,-2 1 1,1 1 77,-1 0 1,-1 0-221,0 0 0,0 0-32,0 1-268,0-5 1,0 0-10,0-6 0,1 0 1,1-2-1,0 0-37,0-1 1,1 3 0,0-2 167,1-1 0,-3 2 0,3 0 17,-1 1 0,-2 0 40,1 1 1,1 2-160,-1 0 0,1 3 0,-3 4-437,0 0 0,0-2 1,0 0 613,0 0 0,3 1 0,1 2 0,3-1 0</inkml:trace>
  <inkml:trace contextRef="#ctx0" brushRef="#br0" timeOffset="5801">1081 107 7875,'-4'-2'0,"0"-2"93,1 0 1,-2 2-1,2-2 290,-1 1 1,-1-2 0,-2 3-1,0 0 0,0 2 0,0 0 1,-1 0-194,1 0 0,0 0 0,1 0 1,0 3-59,2 1 0,0 0 0,-2 1-116,1 1 1,4 0 0,-2 1-90,3 0 1,0-2 0,0-1 0,2 0-26,0 0 0,4-2 0,-1 2 0,1-1-25,1-1 0,-2-1 1,0-1-1,0 0-189,1 0 1,2 0 0,-1 0 0,0 0-260,0 0 1,0 0 460,0 0 361,0 0 138,0-4 1,-3 4-62,-4-3-938,0 3-496,-4 0-385,4 3 1491,0-3 0,0 4 0,0-4 0</inkml:trace>
  <inkml:trace contextRef="#ctx0" brushRef="#br0" timeOffset="6219">1124 29 7875,'-4'-3'571,"0"2"323,2-2-641,-2 3 0,-1 2 1,1 1-1,1 1-43,2 2 1,0 0-1,1 1 1,0 0-168,0 0 1,0 3-1,1-1 1,0 0-186,1-1 1,1 1 0,-3 1 0,1-2-96,1 0 1,-1-3 0,1 0 0,-1 0-351,-1 2 0,0-3 0,0 1-997,0 1 1584,-3-3 0,1 0 0,-3-3 0,4-1 0,-1-1 0,1-3 0,1-1 0,0-1 0,1 0-8,1 3 0,-1-3 0,1 3 292,-1-3 0,0 3 0,0-1 186,2-1 0,1 2 0,-1 0-184,1 1 1,-1-2 0,2 3-310,0 1 1,-1-3-1,1 2-349,0 0 0,-1 2 0,1 0-141,1 0 1,-3 0 512,2 0 0,0 0 0,2 0 0</inkml:trace>
  <inkml:trace contextRef="#ctx0" brushRef="#br0" timeOffset="7065">1195 114 7928,'0'-4'1373,"0"-2"1,0 6-1137,0 0 0,0 1 0,0 3-170,0 2 0,0 0 0,0 1-68,0 0 1,0 1 0,-1-1-137,-1 0 1,1-3-60,-1 1-305,1-3 0,1 0 58,0-4 0,0-2 0,0-3 273,0 0 1,3 0 0,0-1 0,0 1-54,0 0 1,3 0-82,-2 0 1,3 1-122,0 1 0,0 2 425,0 3 0,-2 0 0,-1 0 0,0 1 0,1 1 0,1-1-314,-4 4 1500,0-3 419,-2 1-834,0-3 0,0 1-262,0 1 1,0 0-436,0 2 0,0 1 0,0 1-316,-3-1 1,2-1-1,-1-1-600,1 1 1,1 0 841,0 1 0,-3 0 0,-1 2 0</inkml:trace>
  <inkml:trace contextRef="#ctx0" brushRef="#br0" timeOffset="7510">1252 57 8067,'-6'-5'-150,"1"1"0,1 2 293,2 0-240,1 1 1,-1 1 0,3 1-1,2 0-875,1 2 972,-2 2 0,4-1 0,-2 3 0</inkml:trace>
  <inkml:trace contextRef="#ctx0" brushRef="#br0" timeOffset="7927">1288 100 7875,'0'-4'721,"0"1"1,0 4 0,0 1-564,0 3 1,1-1-1,1 0 1,3 2-51,1 0 1,-1 1 0,-1 0 0,2 1-247,0-1 1,1 0-1,-2-1 1,0 0-151,0-2 0,-1 0 0,0 2-784,-1-1 0,3-4-250,-1 2 1322,-2-3 0,3-3 0,-2-1 0</inkml:trace>
  <inkml:trace contextRef="#ctx0" brushRef="#br0" timeOffset="8342">1380 79 7875,'-5'0'40,"1"0"0,1 0 665,-1 0 0,1 0-235,-2 0 1,3 3 0,-2 1-333,1 3 1,-2 0 0,2 0 0,0 1-215,0 1 0,-3-1 0,2 3 0,0-2-302,-1 0 1,2 1 0,-1-3 0,1 0-250,2 0 1,-2-2 626,0 0 0,-2 0 0,1 2 0</inkml:trace>
  <inkml:trace contextRef="#ctx0" brushRef="#br0" timeOffset="8796">278 434 7803,'4'-3'-65,"0"2"0,-3-2 0,3 1 25,-1-1 1,0 1-1,2 2 1,0 0-137,1 0 1,2 0 0,-1 0 0,0 0-548,0 0 723,0 0 0,0 0 0,0 0 0</inkml:trace>
  <inkml:trace contextRef="#ctx0" brushRef="#br0" timeOffset="9220">285 519 7863,'-4'4'689,"1"-4"0,4 4 0,1-4-482,3 0 1,1 0 0,1 0-524,0 0 1,0-3 0,1 1 0,-1 0 315,0 1 0,3 1 0,1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08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22 7660,'-4'0'27,"-2"0"829,5 0-349,-2 0-370,3 0 0,0 1 0,0 1-175,0 3 0,0-1 0,0 1-193,0 0 0,0-1 0,0 1-401,0 0 0,1 1-351,1-1 983,-1 1 0,5-5 0,-2 2 0</inkml:trace>
  <inkml:trace contextRef="#ctx0" brushRef="#br0" timeOffset="1317">186 36 7929,'-3'-4'95,"2"-2"0,-3 4 357,2-2-342,1 2 0,-3-1-137,1 3 0,3 1 0,-3 1 36,2 3 0,1 1 0,0 1-4,0 0 0,0 1 0,0-1 9,0 0 0,0 0-57,0 0 1,1-1 22,2-1 0,-2-2 1,3-4-30,-1-1 1,3-2 0,-1-3-2,1 0 1,-2 0-1,-2 0 1,0 0-10,0-1 0,-1 1 0,1 0 35,-1 0 0,-2 1 0,0 0 1,-2 2-111,-1 1 1,1 1-309,-1 2 0,-1 1-334,-2 1 776,3 2 0,-3 6 0,3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10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392 22 7452,'0'-4'998,"0"0"-436,0 1-431,0 2 1,-1-2-135,-1 3 0,1 1 1,-2 1 46,0 0 1,1 4 0,-2-2-62,1 3 1,0-3-1,3 1-15,0 1 1,0-2 7,0 0 0,1 0 8,2 1 0,1-2-1,3-3 0,-1-1 0,0 0 10,-2-2 0,-2-2-17,0 0 0,-1-1 0,-1-1-51,0 0 0,-3 0 30,-2-1 1,-1 2-254,-1 1 1,0 2-308,-1 3 0,4 0 68,-1 0 1,3 3 536,0 2 0,1 1 0,1 2 0</inkml:trace>
  <inkml:trace contextRef="#ctx0" brushRef="#br0" timeOffset="1766">22 22 7894,'-5'-1'-172,"1"-2"0,1 3 571,-2-3 454,4 2-803,-2 1 1,3 1 0,0 2-227,0 1 1,0 0 0,0 1 13,0 1 1,0 0-1,0 1-225,0 0 1,0-2 0,0 0 386,0 0 0,3 1 0,1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13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21 8031,'-4'-1'115,"1"0"-74,0-2 0,1 1-103,-3 2 75,4 0 1,-5 1-1,4 1 7,0 3 1,1 0 0,-1 1 0,0-2-24,0 2 1,1 0-1,1 1-45,0 1 1,1-4-1,1 1 12,0 1 1,3-2-1,-2-1 23,1 1 0,-2-2 0,3-2 10,1 0 1,-1-1-1,1 0 1,-2-3 0,-1 1 1,1-2 0,0-2 0,-1 2-13,0 0 0,-1 0 0,-2-2-36,0 0 1,0 0 0,0 0-23,0 0 1,0 0-321,0 0-54,-3 3 0,2 1 446,-1 6 0,1-2 0,1 4 0,3 0 0,1 2 0</inkml:trace>
  <inkml:trace contextRef="#ctx0" brushRef="#br0" timeOffset="452">178 35 8028,'4'0'-35,"-1"-3"0,-3 1 504,0-2 162,0 2-554,0-1 0,0 8-100,0 3 0,0-2 0,0-1 0,0 0-193,0 1 1,0 2 0,0-1-287,0 0 0,0 0-776,0 0 1278,0-3 0,0 2 0,0-2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20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22 7619,'0'-4'-160,"0"-2"0,0 4 656,0-3-70,0 4-178,0-2 1,-1 3 10,-1 0 1,0 0-82,-3 0 0,0 0-126,-2 0 1,0 0-84,0 0 0,0 0 0,1 0 0,0 2 40,1 0 1,3 1 0,-2-3 0,0 2-25,0 0 1,-1 1 61,-2-3 1,3 2 118,-1 0-77,0 1 1,0-3 4,1 0 0,2 1 159,0 1-87,1-1-74,1 2 0,0-2-25,0 1 0,0 2-35,0 3 1,0 0-1,0 0 1,0 1 5,0-1 1,0 0 0,0 0-1,1 0-4,1 0 1,-1 1 0,1 1 0,-1 3-11,-1-1 0,0 2 1,0-2-1,0 1-23,0 0 0,0 0 0,0 2 0,0 0-18,0 0 1,-2 0-1,-1-2 1,2-1 53,0 0 1,0 1 0,0-3 0,-2 0 12,2-1 0,0-1 0,0 0 23,-1 0 0,1 0-75,-2 0 0,3-2-31,0 0-70,0-4 8,0 2 78,0-3 0,0 0 90,0-3-55,3 2 1,-2-2 0,3 3 7,0-3 1,1 2-23,0-1 1,-1 1-1,0 1 1,1-1-7,-1-1 0,3 1-22,-3-1 1,3 1-1,0 1-87,0 0 1,0 0 0,0 0-140,0 0 0,-2 0 0,0 0-430,0 0 1,-1 0-1397,1 0 2076,0 0 0,2 0 0,0 0 0</inkml:trace>
  <inkml:trace contextRef="#ctx0" brushRef="#br0" timeOffset="1317">228 43 7798,'0'-4'-1281,"1"0"1459,1 2 0,-1 0 411,2-2 25,-3 2-2,0-1-116,0 3-123,0 0 0,0 3-408,-3 2 0,2 1 1,-1 1 78,1 0 1,1 0-1,0 1-145,0-1 0,0 0 1,0 0-186,0 0 0,0-2-453,0-1 0,1-2 165,1 0 0,0-1 574,3-1 0,-1 0 0,4 0 0</inkml:trace>
  <inkml:trace contextRef="#ctx0" brushRef="#br0" timeOffset="2131">335 136 8045,'0'-4'99,"0"1"1,1 3 0,0-1 0,2-1-94,1 0 0,-1-1 0,2 3-83,0 0 1,-1 0 48,1 0 1,-1 1 15,0 2 0,0-2 1,-4 4 1,0 0 1,0-1 0,0 1-18,0 1 1,-3-2-1,0 0 1,0 0 12,0-1 0,-2 0 1,2 1 8,-1-1 8,2 2 0,-3-3 88,2 3 1,2-4 22,3 2 1,0-2 0,3-1-91,0 0 0,1 0 0,1 0 0,1 0-189,-1 0 1,0 0 0,0 0 0,0 0-549,0 0 713,0 0 0,0-4 0,0 0 0</inkml:trace>
  <inkml:trace contextRef="#ctx0" brushRef="#br0" timeOffset="2831">449 221 6979,'-4'0'1093,"1"-1"-796,3-1-211,0 1 0,0-3 0,0 3-43,3-2 1,-2 1 0,4 2-80,1 0 1,-2 0 0,0 0 16,2 0 0,-2 0 1,1 0-26,0 0 0,-2 1 11,0 1 1,-3 0-179,0 2 0,0 1 136,0 2 1,-3 0 23,-2 0 0,2-3 1,-1-1-163,0 1 189,2-4 8,2 4 0,1-4 32,1 0 1,0 0 58,3 0 1,-1 0 139,3 0 0,-2 0 43,0 0 0,-1 3-163,1 1 0,0 0 0,-3 1 5,0 1 1,-1 0-53,-1 1 1,-1 0-80,-1 0 1,-2-3-1,-3-1 1,-1 0-91,1-1 1,0 1-1,0-3 1,0 0-476,0 0 1,0-1 595,0-2 0,-4-4 0,0-4 0</inkml:trace>
  <inkml:trace contextRef="#ctx0" brushRef="#br0" timeOffset="3814">378 22 7835,'0'-4'-173,"0"0"748,0 2-8,0 1-430,0-2 0,-1 3-141,-2 0 0,-1 0-15,-3 3 0,3-2 0,1 3-54,0-1 1,2 3 63,-1-1 0,1 1-30,1 1 1,1-3 0,1-1 7,3-3 1,-1 3 0,1-1-46,0 0 1,2-2 0,0 0 7,0 0 0,-2-2 50,-1 0 0,0-4 2,1 1 0,-2 1 0,-3 0 5,0-2 1,-3 2-1,-2 0-58,-1 1 0,1 0 0,0 1-165,0 0 1,1 0-670,-1 2 903,0 0 0,2 0 0,-1 0 0</inkml:trace>
  <inkml:trace contextRef="#ctx0" brushRef="#br0" timeOffset="4480">484 22 7454,'0'-4'637,"0"0"16,0 2-647,0 1 0,-1-2-2,-1 3 0,1 0-16,-4 0 0,3 0 0,0 3-12,1 2 1,1-2-1,0 2 1,0 1 1,0-2 0,1 0-14,1-1 0,0 0-2,3-1 1,-1-1 18,3 2 1,-2-3 0,-1 0 9,-1-3 1,0 2 0,-1-4-8,0-1 1,1 2 0,-4 0 12,-1-2 0,0 3 0,-2 0 0,0 0-64,0 1 0,2 0 1,-3 2-138,-1 0 0,3 0 1,-2 0-350,-1 3 0,3-2 553,1 4 0,-2 0 0,0 2 0</inkml:trace>
  <inkml:trace contextRef="#ctx0" brushRef="#br0" timeOffset="5097">470 129 8622,'-4'0'136,"0"0"0,3 0-120,-2 3 0,1-2-33,2 4 1,0-3-17,0 3 1,0-3 0,1 2 34,1 0 0,0-2-7,2-2 0,1 0 0,2 0 1,0 0 1,-2 0 0,0-1 33,0-1 0,-2 0 1,1-2 49,-1 1 1,-2-2-1,1 0-16,-1-1 1,-1 1 0,-1 0 66,-1 0 0,-2-1 0,-4 0-52,1 2 1,0 2 0,0 0-217,0 1 0,2 1 1,1 0-225,-2 0 1,0 1 0,1 0 360,0 2 0,0 2 0,-2-1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27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71 221 7812,'4'-3'218,"-1"1"364,-3-2-352,0 2 0,-1-1-120,-1 3 1,0 0-14,-3 0 1,0 0-66,-2 0 0,3 0 0,-1 0 28,-1 0 0,2 2 0,0 2-24,1-1 0,0-1 0,2 1-56,-2 0 1,1-1-13,2 3 0,0-3 12,0 3 0,1-4 1,1 2-14,3-2 0,1-1 0,1-1-35,0-2 0,0 3 0,0-4 3,-3 1 0,3 2 88,-3-4 0,0 3-37,-2-3 1,-1 2-4,-1-1 0,-3 1 1,0-1-197,-1 1 1,0 1 0,-3 1 0,2-1-253,0 0 0,3 0 465,-3 2 0,0 3 0,-2 1 0</inkml:trace>
  <inkml:trace contextRef="#ctx0" brushRef="#br0" timeOffset="767">35 335 7878,'0'-5'431,"0"1"-305,0 2 1,-1-1 0,0 4-64,-2 1 0,0 0 1,1 2-27,-3 2 0,2-2 0,0 0 1,0 0-10,1 0 0,0-2 0,1 3-41,-2 0 1,3-1 27,-3 1 1,3-4-51,3 2 1,1-2 21,3-1 0,0 0 1,0 0-1,-1-1 3,-1-2 0,1 2 0,-3-3 0,1 1 7,1 1 1,-2 1 0,0-1-40,1 0-38,-4-4 0,3 2-217,-6-3 0,2 3 0,-3 1-930,1 0 1227,-3 2 0,2-2 0,-3 3 0</inkml:trace>
  <inkml:trace contextRef="#ctx0" brushRef="#br0" timeOffset="1350">156 335 8018,'-3'-4'1468,"1"-1"-685,-3 2-662,4 1 0,-5 2-138,1 0 0,2 1 1,-1 0-1,2 2 53,0 1 1,-1-1-1,1 1-54,0 2 0,-1-2 0,3 1 36,0 0 1,0-1-62,0 1 1,3-1 0,2 0-53,1-1 1,-1-2 0,0-1 0,0-1 5,2-2 0,0 3 0,-1-3 0,0 0-152,-1 1 1,-1-4 227,3 2 1,-3-3 63,-1 0 1,-3 0-52,-3 0 1,-1 2 0,-3 1-493,0 1 0,2 1 492,1 2 0,-1 0 0,-2 0 0</inkml:trace>
  <inkml:trace contextRef="#ctx0" brushRef="#br0" timeOffset="2503">426 36 6457,'-3'-7'1845,"2"2"-1372,-1 1 0,1 1 814,1-1-838,-3 2 0,2-2 94,-1 2-592,1 1 1,2-2 32,1 3 0,2 0 0,3 1 0,0 0-9,0 1 1,0 1 0,1-2-1,0 0 48,1 2 0,0 0 0,2-2 1,-1 2-32,-1-2 0,-1 1 0,-1-1 0,0 2-14,0-2 0,0 0 0,0 0 101,0 1 215,-3-1 104,-1 2 18,-3-3-300,0 0 1,-2 3-98,0 2 0,-1 2 0,3 0 0,-1 1-5,-1 1 0,1-1 1,-1 2-1,1 0-16,1 2 0,-2 4 0,-1 1 0,2-1-6,0 2 0,-1-1 1,-1 2-1,2-2 40,0 1 1,1-3 0,0 1 0,0-1 20,0-4 1,1 2-1,0-3 1,2-1-19,1 1 1,-2-2 0,1 1-24,0-4 1,-1 1 0,2-3 51,-1 1-73,-1-2-18,-2 1 0,0-4 38,0-1 48,0 1 25,0-2 0,0 2 3,0-1 0,-3 1 9,-2-2 0,2 3-50,-2 0 1,2 0 0,-1 0-35,1 3 1,0-2 9,1 1 1,0-1 36,-3-1 0,4 1 0,-2 0-11,0 2 0,1-1-7,-3-2 0,3 0 0,-3 0-22,0 0 0,1 1 1,1 0-22,0 2 0,-1-1 0,-3-2-404,0 0 0,2 0-796,0 0 0,1 0-793,-3 0 1995,3 0 0,0 0 0,4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06.4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31 7484,'8'0'402,"-1"0"-135,-7 0-29,0 0-175,7 0 0,2 0 1,6 0-64,0 0 0,3 0 1,1 2-1,3 1-42,2 3 1,-4-1 0,4-5-1,1 0 36,-1 0 0,1 0 1,4 0-1,-1 0-14,-2 0 0,-1 0 0,6 0 0,-1 0 73,-5 0 1,3 0 0,-6 0 0,2 0-11,4 0 0,-1 0 0,0-2 1,-3-1-19,-1-3 0,3 1 1,-4 5-1,2 0 16,3 0 1,-3 0-1,0-1 1,0-3 17,0-1 0,0 0 1,4 5-1,-4 0-11,-2 0 0,-1-5 1,-4 0-1,2 1-44,2 2 0,-1 2 1,-4 0-1,-1 0 7,0 0 1,3 0 0,1 0-1,1 0-12,-1 0 1,3 0-1,1 0 1,-1 0 35,0 0 0,4 0 1,-4 0-1,1 0 23,-1 0 0,5 0 0,-3 0 0,2 0-14,0 0 0,-5 0 0,4 0 0,1 0-41,-2 0 1,4 0 0,-6 0 0,2 0-15,3 0 1,1 0 0,-1 0-1,-1 0 7,1 0 0,-3 0 0,2 0 1,2 0 31,1 0 1,2 0-1,0 0 1,-2 0-10,-3 0 1,6 0 0,-4 0-1,-1 0-18,2 0 0,-1 6 1,-1-1-1,-1-2-4,1-1 0,1-2 0,-1 0 0,-1 0-7,2 0 0,1 0 0,2 0 0,0 0 6,-1 0 1,1 0 0,2 0 0,1 0 30,2 0 1,-5 0 0,-5 0 0,1 0 33,3 0 0,6 0 1,0-2-1,-2-1-7,-1-2 1,-2-1-1,1 6 1,2 0-45,3 0 1,-7 0 0,-4 0 0,2 0-1,1 0 0,0 0 0,-2 0 1,-1 0-32,2 0 1,-4 0-1,1 0 1,1 2 14,-2 3 1,4-3 0,-6 3 0,0-3 1,1-2 1,4 5-1,-1 0 1,1-1 3,-1-3 1,3-1 0,-3 0 0,1 0-2,-1 0 0,3 0 0,-5 0 0,2 0 0,0 0 0,-2 0 0,3 0 0,-1 0 0,2 0 0,-1 0 1,2 0-1,-1 0 1,-1 0 0,6 0 0,-8 0 0,3 0-1,-2 0 0,6 0 1,-4 0-1,-1 0-15,2 0 0,-5 0 1,2 0-1,0 0 14,-2 0 1,0 0 0,-5 0 0,3 0 22,2 0 1,-5 0 0,3 0 0,-1 0-12,0 0 1,1 0 0,-1 0-1,3 0-3,0 0 1,3 0 0,-5 0-1,2 0-14,4 0 0,-1 0 1,1 0-1,-2 0-7,1 0 0,2 0 1,2 0-1,0 0 6,0 0 0,0 0 0,0 0 0,0 0 6,-1 0 0,3 0 0,1 2 0,2 1 5,-1 3 0,-1-1 0,2-5 0,4 0-1,-1 0 1,1 1 0,-6 3 0,4 1-20,1-2 0,1-1 1,2-2-1,-2 0 16,-2 0 0,-2 0 0,-4 0 1,3 0 10,1 0 1,-2 0 0,-6 0-1,-3 0 4,3 0 0,1 0 0,0 0 0,-1 0-4,-3 0 1,-4 0-1,3 0 1,0 0-9,0 0 1,-5 0 0,3 0 0,-1 0-5,-1 0 1,3 0 0,-4 0 0,1 0-8,-1 0 0,3 0 1,1 0-1,-1 0 4,0 0 1,1 0 0,-4 0-1,1 0 4,-1 0 0,-2 0 1,-1 0-1,-1 0 1,1 0 0,4 0 0,1 0 0,-1 0-3,3 0 0,-5 0 1,7 0-1,-1 0-1,0 0 1,1 0 0,6 0 0,0 0 1,0 0 1,0-2 0,-2-1 0,0-2 10,2 1 0,-9 3 0,9 1 0,-1 0 8,-1 0 1,2-2 0,0-1 0,-1-3 11,1 3 0,0 1 1,2 2-1,1 0 15,2 0 0,5 0 0,-3 0 0,0 0-28,0 0 0,-1 0 0,-1 0 1,4 0-1,-1 0 0,-1 0 0,-7 0 0,0 0 16,0 0 1,0 0 0,0 0-1,0 0-21,-1 0 1,-2 0-1,-1 0 1,3 0 3,-3 0 1,1 0-1,2 0 0,1 0-13,0 0 0,0 0 0,0 0 0,0 0-11,0 0 1,1 0 0,1 0 0,0 0 13,-4 0 0,-3 0 0,1 0 0,-1 0 17,1 0 1,-4 0 0,-1 0 0,-2 0 24,1 0 0,1-5 1,-3 0-1,2 2 115,-2 1 1,0 2 0,-1 0 0,5 0 16,1 0 1,-4 0 0,6 0 0,2 0-91,1 0 0,2 5 1,1 2-1,3 0-75,1 0 0,5 5 1,-5-4-1,0 3-19,2-1 1,-6-5-1,4 4 1,-3-3-56,-2-2 0,0 3 1,0-2-1,-2-2 48,-3-1 0,3-2 0,-5 0 1,2 0 11,-1 0 0,-4 0 0,3 0 0,0 0 6,0 0 0,-3 0 0,3 0 0,0 0-8,0 0 0,-5 0 0,3 0 0,-2 0-2,1 0 1,5 0-1,-6 0 1,1 0 1,1 0 0,-5 0 0,4 0 1,-4 0 8,-1 0 1,4 0 0,1 0 0,-2 0 10,-2 0 0,-2 0 0,1 0 1,-1 0-15,1 0 1,4 0 0,1 0-1,-2 0-6,-2 0 0,4 0 0,-1 0 1,1 0 3,1 0 0,-5 0 0,6 0 1,-3 0 17,1 0 1,1 0 0,-3 0 0,2 0-5,-3 0 1,0 0 0,-3 0-1,0 0 27,1 0 1,-1 0 0,1 0-7,-1 0 0,1 0 0,-1 0-32,1 0 0,-6 0 0,0 0 0,2 0-18,2 0 0,-4 0 0,1 0 1,1 0 1,1 0-6,3 0 0,-1 0-191,1 0-294,-8 0 0,1 0-483,-4 0 1,-2 0 171,8 0 0,-6 0 1,5 0 812,2 0 0,2 7 0,1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10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62 138 7727,'-15'0'2759,"-1"0"-2579,8 0 1,2 5 0,10 2 0,3 0-63,1 0 1,-2 5-1,4-4 1,2 3-113,2-1 0,1 0 0,0 6-215,1-1 0,-2-5 1,-2 1-1,-2-1-375,2-1 0,-3 3 0,-1-6-277,-1 3 0,3-4-306,-5 5 1167,7-6 0,-10-4 0,5-9 0</inkml:trace>
  <inkml:trace contextRef="#ctx0" brushRef="#br0" timeOffset="490">78 169 7814,'-11'0'-735,"1"0"1,0 0 1621,-6 0 0,2-2-360,4-3 0,3 2-343,7-8 1,2 8 0,3-2-1,5 3-119,4 2 1,2-5 0,1 0 0,2 1-87,1 2 1,6 2 0,-4 0-1,2 0 0,4 0 0,-4 0 1,0 0-1,-2 0-44,-3 0 0,-2 0 0,-1 0 0,-1 0-5,1 0 0,-3 7 77,-2 4 0,-4 2 84,-7 3 1,-7-1-1,-4-1 1,-2-2-22,-3-2 0,-4-5 1,-1 4-1,2 0-15,2-1 1,0-3 0,-2 4-1,-2 0-111,2-1 1,2-4 0,4 2 0,0 0-171,3-1 1,0 2-1362,-6-2 986,8-4 0,8 6 1,10-7 600,4 0 0,8-7 0,2-1 0</inkml:trace>
  <inkml:trace contextRef="#ctx0" brushRef="#br0" timeOffset="932">510 231 7764,'-15'0'76,"-1"0"0,6 0 414,0 0 1,4-6 403,-4 1 18,7 0-818,-4 5 0,9 0 1,1 2-116,2 3 1,2-2 0,-4 8-61,3 1 0,-1-4 1,-4 1-1221,5-2 364,-5 5 1,8-5-444,-4 3 1380,4-3 0,6-7 0,1 0 0</inkml:trace>
  <inkml:trace contextRef="#ctx0" brushRef="#br0" timeOffset="1374">541 153 7164,'-14'-1'0,"2"-3"19,2-1 0,0-2 1785,-6 2-1516,8 3-480,1-5 0,14 7 0,3 2 1,4 2-167,1 1 0,1 5 0,1-3 1,2 0-403,1 0 760,1-2 0,1 2 0,2 1 0</inkml:trace>
  <inkml:trace contextRef="#ctx0" brushRef="#br0" timeOffset="1819">804 153 7780,'8'-15'39,"-1"5"0,-7-1 93,0-1 1,-2 4-1,-1-3-9,-2-1 0,-6 4 0,5-1 1,-3 2 31,-3 4 0,3 1 0,-1 2-71,-2 0 1,-2 0 0,-1 2 0,1 3-82,4 5 1,-2 4-1,5 2 1,0-1-86,0 0 0,2 1 1,5-1-1,0 1-103,0-1 1,0 1 0,0-1-107,0 1 1,5-1 0,2-1 0,0-2-71,0-2 0,3-5 0,-3 4 361,2-2 0,1 5 0,5-4 0</inkml:trace>
  <inkml:trace contextRef="#ctx0" brushRef="#br0" timeOffset="1820">618 231 6743,'2'8'458,"3"-3"1,4-3-1,6-2-582,1 0 1,-1 0 0,2 0 0,2 0-231,2 0 1,-1 0-1,-4 0 354,-1 0 0,7-7 0,2-1 0</inkml:trace>
  <inkml:trace contextRef="#ctx0" brushRef="#br0" timeOffset="1821">958 138 7771,'-15'-14'-81,"-1"4"0,2 3 229,4 0 0,-4 5 0,4-4 253,-4-1 0,4 5-241,0-3 1,5 5 0,-4 5-156,2 5 1,2-1 0,5 1 0,0 2 4,0 2 1,0 3-1,2 2 1,1 2-248,2-3 0,6 0 0,-6-3 1,0 1-81,2-1 0,-4-5 1,6 1-1,-1-1-140,1-2 0,-4 4 457,5-6 0,-6 6 0,3-4 0</inkml:trace>
  <inkml:trace contextRef="#ctx0" brushRef="#br0" timeOffset="2262">834 262 7829,'0'10'446,"0"0"1,2-6-424,3 1 0,4-9 0,6-3-92,1-1 0,1 4 0,2-1 0,1 2-181,-1-2 0,-1 3 1,-3-3-353,0 3 602,1 2 0,-1 0 0,1 0 0</inkml:trace>
  <inkml:trace contextRef="#ctx0" brushRef="#br0" timeOffset="2708">1066 308 7805,'-10'0'764,"0"0"-740,6 0 1,2-2 0,9-1 0,2-2 26,3 1 1,2-3-1,1 0 1,1-1-38,-1-4 0,-5 3 1,1 1-1,-1-1-135,-2 0 1,4 4 0,-5-3 0,0-1-53,0 1 0,-2 2 148,-5-4 1,-1 5 0,-5-4 234,-4 3 0,-4 2-5,-1 9 0,1-1 0,2 4 1,4 1 92,1-1 1,0 1-1,3 3-129,-1-2 1,0 1 0,5 4-150,0 1 1,7-6 0,3-2-237,4-1 0,-4 4 0,1-6 0,1-2-314,1-1 1,3-2 0,-1 0 0,1 0 160,-1 0 1,1 0-1,-3-2 1,-1-1 368,-1-2 0,-1-14 0,5 2 0</inkml:trace>
  <inkml:trace contextRef="#ctx0" brushRef="#br0" timeOffset="2709">1282 169 7174,'-6'8'-104,"2"-1"1203,-6-7-717,6 0 0,-2 2-52,6 3 0,0-1 0,1 4-75,4-1 1,-1 0 0,4-2-185,-1 5 1,4-1-1,-5-1-76,3-1 1,-4 4-80,6-6 0,-6 5-40,5-5-182,-7 0 0,6-6-13,-4-4 1,-1-2 0,4-5 0,-1 1-13,-4-1 0,4 4 0,0-1 1,0 1-59,0-1 1,3 4 0,-3-4 388,2 2 0,1-5 0,5 11 0,1-6 0</inkml:trace>
  <inkml:trace contextRef="#ctx0" brushRef="#br0" timeOffset="3154">1499 246 7961,'-16'9'23,"8"-2"0,3-7 178,10 0 1,-2 0 0,6-2 0,-1-2 1,1-1 0,1-2-229,6 2 0,-1-2 0,-1-5 0,-2 4-110,-2 1 0,-5 0 0,4 2 1,-1-4-30,1 1 1,-6-1 0,4 4-31,0-5 0,-5 1 320,3-1 0,-5 6 45,-5-1 1,1 5-1,-4 5 168,1 6 1,2-3-1,5 3-4,0 1 0,0 1 1,0 3-265,0-1 0,0-5 0,2 1-326,3 1 1,-2-4-1,7 1-116,2-2 0,2-2 0,2-5 1,-1 0-459,1 0 1,-1 0 829,0 0 0,1-7 0,-1-1 0</inkml:trace>
  <inkml:trace contextRef="#ctx0" brushRef="#br0" timeOffset="3600">1777 169 7805,'-16'5'37,"1"0"0,5 0 706,-1-5 86,8 0-601,-4 0 0,12 2 1,2 1-1,0 4 128,0 2 1,5-4-237,-2 5 1,4 1-139,1 4 0,-4-5-68,-1 1 0,-5-8-352,5 2 1,-5-5 32,6-5 0,-6 2 1,3-8 55,-1-1 0,5-1 348,-1-3 1,2 1 110,3-1 0,-2 6 1,-2 1 338,-2 3 0,0 0 5,6 6 1,-1 2-301,1 3 0,-3 4 0,-1 6-157,-1 1 1,-8-6 0,4-1-1,-2-1-2,0 1 0,0-4 1,-3 3-4,3-1 0,-1-1 8,6-6 0,0 0 0,6 0 0</inkml:trace>
  <inkml:trace contextRef="#ctx0" brushRef="#br0" timeOffset="3601">2117 92 8822,'-5'15'198,"-1"0"1,1-4-1,5-1 1,2 0-288,3-1 1,-3 5 0,3-4-1,-2 2-190,3-2 0,-3 4 1,6-4-1,-3 4-404,-2 2 1,3-6 682,-2 0 0,7 0 0,-4 6 0</inkml:trace>
  <inkml:trace contextRef="#ctx0" brushRef="#br0" timeOffset="4048">2117 215 7824,'10'9'343,"0"-4"0,-5-5 0,6-4-342,1-1 0,1-5 0,3 5 0,-1 0-28,1-2 1,-1 5 0,1-3-1,-3 2-102,-2-3 1,2 5-1,-2-4 1,2 3-374,3 2 0,-6 0 376,1 0 254,-8 0 0,4 2 196,-7 3 1,-5-2 0,0 7 32,1 2 1,2-3 0,2 1-169,0 2 1,0-3 0,0 1-194,0 2 1,0-3-1,0 1-672,0 2 1,7-5-739,4-2 1414,-5-3 0,8-9 0,-5-2 0</inkml:trace>
  <inkml:trace contextRef="#ctx0" brushRef="#br0" timeOffset="4499">2395 76 7172,'-16'0'-458,"6"-5"2456,0 0-1552,6 0-501,-3 5 1,7 1 0,0 5 0,2 2-311,3 1 0,-1 4 0,4-2 0,1 2-694,-1 3 1059,-4-1 0,10 1 0,-6-1 0</inkml:trace>
  <inkml:trace contextRef="#ctx0" brushRef="#br0" timeOffset="4948">2611 231 7178,'15'0'851,"-1"-2"-650,-4-3 0,-4-4-144,-12-6 1,3 6-1,-7 4 1,-2 2 117,-2-3 1,-1 5-1,-1-4-43,1 3 1,-1 4 0,1 1 156,-1 2 1,6 7-80,0-2 1,5 4 0,-4 2-25,2-1 1,4 1-163,8-1 0,3-1 0,8-4-254,-1-5 1,1-3 0,-1-2 0,1 0-177,-1 0 1,1 0 0,-1-2 27,0-3 0,-1-4 0,-2-4 115,-2 2 1,-6 3 265,1 3 358,-3 3 13,-2-5 1,0 14 75,0 3 0,0 4-125,0 1 1,7-4-264,3-1 1,4-7 0,1 3-183,1-5 0,-1-2 0,-1-5 1,-2-2-173,-2-1 0,-1-4 1,3 2-1,-4-2 87,-1-3 1,0 1 0,-4-1 0,3 1 68,-3-1 1,-1-4 0,-2-1 0,-2 0 158,-3-1 1,1 5-1,-4-4 1,-1 4 393,1 2 1,3 4-21,-6 1 1,6 7-148,-5-2 0,6 5 1,-1 5 86,3 5 0,2 4 0,0 1 0,0 2-98,0 4 1,6-2 0,0 5 0,1-2-212,0-3 0,5-2 1,-3 0-1,1 2-104,0 2 1,1-2-1,2-7 1,-1-2-500,-1 2 0,-1-5 0,5 0 0,1-2 575,-1 0 0,8 0 0,1-5 0</inkml:trace>
  <inkml:trace contextRef="#ctx0" brushRef="#br0" timeOffset="5394">3522 138 7788,'0'-10'270,"0"-1"0,0 1 165,0-5 0,0 4 0,-1 3-253,-4 1 1,1 2-1,-6 5 1,-2 0 6,-2 0 1,-1 1 0,-1 3-1,1 3-32,-1 1 1,1 3 0,-1 4-1,3 2-83,2 4 1,-1-4 0,7 5 0,2-1-52,1-1 1,2 6 0,0-5 0,0-2-250,0-2 1,2-2-1,3 1 1,5-1-324,4 1 0,1-8 0,3-1 0,0-2-1531,3 0 2080,6 1 0,-2-13 0,5-2 0</inkml:trace>
  <inkml:trace contextRef="#ctx0" brushRef="#br0" timeOffset="5844">3692 200 6697,'-1'8'1293,"-5"-3"1,3-3-813,-7-2 1,-1 0-97,-4 0 1,0 0-253,-1 0 1,8 2-1,1 1 1,1 4-39,1 2 0,0-4 0,5 5-112,0 2 1,0-3 0,2 1-252,3 2 1,4-5-1,6-2 56,1-3 0,-3 0 0,-1 1 1,-1 2-242,1-1 0,1-4 0,3-4 33,-1-1 0,-4-2 1,-3 2 187,-1-5 1,3 1 372,-5-1 2,1 6 0,-5-2 242,4 6 0,-1 1-119,6 4 1,-5-1 0,4 6-1,-1 0-207,1-1 0,-4 5 0,6-6-236,1 1 1,1 3 0,3-7 0,-1-2-1095,1-1 1271,-1-2 0,0 0 0,1 0 0</inkml:trace>
  <inkml:trace contextRef="#ctx0" brushRef="#br0" timeOffset="6309">3924 61 8295,'0'-9'696,"5"4"1,2 10 0,0 5-474,0 4 1,0 2 0,-4-1-1,4 0-101,2 1 0,-6 5 0,2-1 1,-1-1-233,1-2 1,-4 4 0,5-1 0,-5-1-340,-1-2 1,5-6 0,1-1-272,-3 2 1,0 0 0,3-2 719,4-5 0,4-3 0,1-2 0</inkml:trace>
  <inkml:trace contextRef="#ctx0" brushRef="#br0" timeOffset="6310">4279 231 8509,'-1'-9'820,"-3"2"-439,-1 0 0,-7 6 11,2-5 1,-4 6-252,-1 6 0,4 0 1,3 6-1,1-1-124,3 1 0,3-4 1,1 3-211,0 1 1,0 1 0,1 1 0,5-2-329,4-2 1,4-6 0,1 3 0,0-2-844,1 0 1364,-1 0 0,1-5 0,-1 0 0</inkml:trace>
  <inkml:trace contextRef="#ctx0" brushRef="#br0" timeOffset="6780">4418 200 7788,'-15'0'232,"5"1"1,-1 3 126,-1 1 0,5 2 1,2-2-190,4 5 1,1-1 0,0 1 0,0 2 63,0 2 1,1-4-1,4 1 1,6 1-114,2 1 1,3-2-1,-1-3 1,1 1-173,-1-1 0,1-4 1,-1 1-1,2-3-72,4-2 1,-4 0-1,4 0 1,-4 0 21,-2 0 0,1-6 1,-3 0-1,-1-3-141,-1-3 1,-8-2-1,4-1 1,-2-1 62,0 1 0,1 0 0,-8-1 0,-2 1 164,-1-1 0,-5 1 0,3 1 0,0 2-43,0 2 1,-3 5 0,3-4-682,-1 2 145,4 2 1,-3 7 593,7 3 0,0 3 0,0 8 0</inkml:trace>
  <inkml:trace contextRef="#ctx0" brushRef="#br0" timeOffset="7245">4727 61 7445,'0'-11'348,"0"1"181,0 7 1,2-4-158,3 7 1,2 7 0,5 3-186,-2 4 1,-4 6 0,2 1 0,-1-1-142,-4 3 0,4-4 0,0 5 0,0-2-210,0-3 0,-2 3 0,-3-1 0,1-1-99,2 3 1,0-6 0,-3 3-667,3-2 0,-3-8 929,3 0 0,4-6 0,-1 3 0</inkml:trace>
  <inkml:trace contextRef="#ctx0" brushRef="#br0" timeOffset="7695">4944 184 9787,'-7'9'810,"5"-1"-651,-3-2 0,3-3 0,2 7-64,0 2 1,5 2-1,2 0-165,2-4 0,-4 2 1,5-7-1,0 0-113,-1 2 0,5-5 0,-4 3 0,4-3-21,1-2 0,-4 0 0,-1 0 0,2 0 62,2 0 1,-4-5 0,-1-2 93,-3-2 1,5-1-1,-6-5 100,-2-1 1,-1 1-114,-2-1-320,0 1 1,-2 1-1000,-3 4 523,3 3 857,-4 14 0,6 1 0,0 8 0</inkml:trace>
  <inkml:trace contextRef="#ctx0" brushRef="#br0" timeOffset="7696">5392 153 7780,'-2'-10'510,"-3"0"0,1 5-144,-6-6 0,0 6 0,-6-3-59,1 1 0,-1 2 0,1 5-146,-1 0 0,3 1 0,1 3-83,1 1 0,3 7-79,-2-2 0,3-1 0,7 1-72,0 2 0,1 0 0,5 0 0,4-2 77,4 2 0,1-3 0,2 1 0,2 2 59,2 2 0,1 2 0,-3-3 0,1-1 88,-1-1 1,-2-1-1,-1 4 1,-1-2 113,1-2 1,-8-5-49,-2 5 0,-6-1 1,-7 1-259,-9-5 1,-1 2-1,-7-2 1,0-1-190,0-2 0,3-2 0,-3 0 0,2-2-513,3-3 0,2 3 743,2-3 0,-1-4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43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90 6373,'-5'0'-461,"-2"-1"452,3-2 13,1 2 1,3-4-23,0 2 18,0 2 0,5-7 0,0 3 0</inkml:trace>
  <inkml:trace contextRef="#ctx0" brushRef="#br0" timeOffset="367">55 35 7497,'-1'-5'569,"-2"2"-152,2-2 0,-3 3 1,3-3 498,-2 1-565,2 1 0,-3 2-139,4-2 1,1 2 0,1-1-199,1 4 1,4 0-1,-1 3 1,1 0-35,-1 0 0,3 1 1,-3 4-1,2 2-15,1 0 1,-1 1 0,-1-1 0,-2 3 31,-1 3 0,0 0 1,-2 0-1,1 0 59,-1 1 0,-2-4 0,-2 0 0,-2 0-1,-1 0 1,0 1 0,-2-4-1,1-1-137,-1-1 0,2-4 1,0 0-1,0 1-658,0-2 0,2-1-1385,-4-4 2125,5 0 0,-2 0 0,4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39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14 275 7828,'0'-7'1508,"-5"-1"-1477,1 3-789,-1 4-240,5-5 998,0 6 0,6 6 0,2 2 0</inkml:trace>
  <inkml:trace contextRef="#ctx0" brushRef="#br0" timeOffset="1382">303 275 7720,'0'-9'85,"0"0"1,0 0 226,0-5 1,0 5-1,0 0-280,0-2 0,0 3-15,0-1 0,-2 2 1,-3-3 0,2 4 0,-6 6-64,-1 0 1,2 0 0,0 2-1,1 1 70,-1 2 1,0 5 0,-1-1-1,3 4-23,0 0 0,5-4 1,-4 1-1,3 0 7,2 3 0,0-4 0,0 0-23,0 2 0,0-4 1,2 1 9,3-2 0,-2-2 1,6-4-27,1 0 0,1-1 0,0-2 0,-2-3-56,2-2 1,-4-1-1,2-5 24,2 1 0,0-1 0,-2-1 0,-3-2 8,0-2 1,-4 1 0,2 4 0,-2 1 40,-2-1 1,0 0 0,0 0 22,0 1 0,0-1 138,0 0 1,-2 7-37,-2 2 0,2 5-64,-2 5 1,2-2 0,2 6 0,0 1 63,0 3 1,0 0 0,0 1 0,0 0 37,0 0 0,0-1 0,2 1 0,1 0-73,1 0 1,2-1 0,-3 1-213,2 0 1,6 0-270,-2-1 1,3-1-44,2-2 1,-5-4 0,0-6-682,2 0 1129,-5 0 0,6-6 0,-4-2 0</inkml:trace>
  <inkml:trace contextRef="#ctx0" brushRef="#br0" timeOffset="1870">426 262 8126,'14'-7'115,"-5"6"0,0-5-111,2 0 1,1 0 0,2-5-34,0 2 1,-1 1 0,0-3-166,-4 2 1,2 0 0,-5-3-97,1 3 269,-4 3 0,2 6 1,-10 0 200,-4 0 0,-3 6 0,0 3 31,3 3 0,-2-3 1,6 0-1,1 1 82,-2-3 1,4 5-266,-3-2 0,4 2 0,2 0-175,4-3 1,-2-1-1,6-5-330,2 1 0,1 1 1,2-5 476,0 0 0,-1 0 0,1 0 0</inkml:trace>
  <inkml:trace contextRef="#ctx0" brushRef="#br0" timeOffset="2303">674 165 7661,'-14'0'26,"5"0"320,0 0 0,5 2-97,0 2 1,2 4-1,4 4-182,2-3 0,0 2 0,3-5 1,1 2-41,-1 3 1,1-4-1,3 2-130,-2 2 1,-5-3 62,6 1-60,-7-6-48,9 3 1,-11-8 0,4-2 43,-3-5 1,2 1 0,1-1-78,-2-2 0,0-1 47,1-2 0,-1 1 99,7-1 1,-7 5-1,3 1-2,0 2 132,-5 1 0,7 5 498,-3 0-415,-4 0 0,5 2 1,-4 1-37,2 2 0,-2 5-122,2-1 0,-2 4 0,-2 0-163,0 1 0,2-6 1,1-2-1037,1 0 122,1-5 1057,-5 6 0,6-7 0,1 0 0</inkml:trace>
  <inkml:trace contextRef="#ctx0" brushRef="#br0" timeOffset="2741">838 69 7908,'-7'-6'-828,"-5"5"478,10-6 0,-2 9 350,8 3 0,4 2 0,5 7 0</inkml:trace>
  <inkml:trace contextRef="#ctx0" brushRef="#br0" timeOffset="3179">880 193 7680,'9'-5'510,"0"1"-331,-6-1 0,5 5-21,-4 0 0,-1 0 0,5 2-145,-2 2 1,-1 4 0,-4 4 0,2-1-32,2-2 0,-1 0 0,-2 5 20,2 0 0,-2-5 0,3 0-25,-4 2 1,5-5-44,3-2 0,-1-4 1,0-4-1,-1-6-91,1-2 1,0-1 0,1-1-1,-3 0 46,0 0 0,-5 1 0,6-1 0,-3 0-8,1 0 0,-1 1 1,-4-1-65,0 0 1,0 5-3,0 0 1,-1 7 0,-2 2 73,-2 8 0,1 0 1,4 1-1,0 1 111,0 3 0,-7 0 0,0 1 0</inkml:trace>
  <inkml:trace contextRef="#ctx0" brushRef="#br0" timeOffset="3617">1182 207 7720,'0'-14'47,"0"0"122,0 0 0,0 1-137,0-1 1,0 0 158,0 0 1,-2 7-135,-2 2 0,1 4 0,-5 2 0,1 4 21,-1 4 1,5-1-1,-3 1 1,1 1 65,1 3 0,-6 0 0,6 1 0,1 0 18,1 0 1,2-1 0,0 1-108,0 0 0,0 0-150,0-1 0,6-5 0,4-4-238,2-2 0,6-4 0,0-1 0,-1-3-7,-2-1 1,-1-2 0,0-5 132,0 0 1,-2 0 0,-1 2 0,-4 1 288,-1 2 0,-1 5 382,-5-5 0,-2 5-171,-2 0 1,2 4 0,-4 4-176,0 6 1,5 2 0,-4 2-109,3-1 0,4 1 0,3 0-177,4 0 0,-2-5 1,2-2-1,2-1-332,1-3 0,2-1 0,0-2 1,1 0 498,3 0 0,-2-6 0,4-2 0</inkml:trace>
  <inkml:trace contextRef="#ctx0" brushRef="#br0" timeOffset="4055">1429 42 7720,'-9'0'-165,"0"0"-34,-2 0 330,-1 0 1,4 6 0,4 3 0,2 3 98,2 2 0,0 0 1,0 1-1,2 2-129,2 1 1,4 5 0,6-5-1,0 1-214,-1 0 0,-4-3 0,1 0 1,-1-3-290,-2-4 0,4-5 1,-5 4-709,2-2 939,-5-1 1,3-7 0,-8-1 0,-1-3 170,-1-2 0,-7-1 0,3-4 106,1-1 0,-4 5 0,7-1 224,1 0 1,-1 2-17,0-1 1,4 1 0,-2-2 12,5 1 0,4 5 0,-3 0-226,5 2 1,3-2-1,2-1-151,0 2 1,0 2 0,-1 1-93,1 0 1,0 0 150,0 0 1,-5 1-1,-2 4 77,0 4 1,-3-1-1,-4 1 290,0 1 0,5 3-267,-1 0 0,1 1 0,-4-2-238,4-3 1,-3-1-1216,2-3 722,4-4 0,-7 4 0,5-10 622,0-4 0,-4-3 0,4-2 0</inkml:trace>
  <inkml:trace contextRef="#ctx0" brushRef="#br0" timeOffset="4493">1567 69 7052,'-8'-9'187,"3"0"33,4 6 1,1-2-1,0 10-276,0 4 0,5 3 1,1 0-1,0-1-258,0-2 0,0 0 0,-3 5 0,3 0 314,2 0 0,-5-5 0,1 0 0,4 0 0,0 5 0</inkml:trace>
  <inkml:trace contextRef="#ctx0" brushRef="#br0" timeOffset="4931">1622 207 7720,'7'-7'-1055,"1"0"993,-4-7 1,-2 5 943,3 0-133,-4 6-575,-1-3 0,0 7 0,2 2 0,1 3-47,1 2 0,2 0 0,-3 2 1,4-1-60,0 2 1,-2 1 0,2 2-131,-1 0 0,1-5 31,-3 0 0,2-4 1,5 2-5,-2-1 1,-4-1-1,2-7-18,-1-2 1,-1 1 0,-3-6 0,1-2-155,1-1 0,1-2 1,-5 0-75,0 1 0,0-1 0,0 0-244,0 0 0,0 1-261,0-1 786,0 6 0,1 2 0,2 8 0,2 2 0,4 4 0,-3 4 0,2-3 0,-4 2 0,4-5 146,-2 2 0,0-4 512,-1 5-177,2 1 1,7-3-157,0-2 0,-5-4-288,0-1 1,-1-1-1,3-2 1,-4-3-87,-1-2 1,-1 3 0,-5-4-15,0-1 0,0 2 103,0-1 0,-2 6 0,-2-2 92,-5 4 0,-4 1 0,1 1 0,2 2 157,0 2 1,3 5 0,-4-2-47,2 0 0,6 4 1,-2-3-138,4 3 1,2-3 0,4-1-1,4 0-248,3-1 1,2-2 0,0 3 0,1-2-435,3-3 1,-1-2-1,4-1 1,1 0 575,-1 0 0,2 0 0,5 0 0</inkml:trace>
  <inkml:trace contextRef="#ctx0" brushRef="#br0" timeOffset="5376">2199 165 8711,'-8'0'1568,"2"2"-1485,6 2 1,0 4 0,0 6-409,0 0 0,0-5 0,0 0-363,0 2 1,0-4-154,0 2 1,1-6 840,4 2 0,-3-3 0,4-2 0</inkml:trace>
  <inkml:trace contextRef="#ctx0" brushRef="#br0" timeOffset="5377">2240 0 7711,'-14'0'453,"0"0"0,5 0-401,0 0 1,6 2-122,-2 3 0,4 2 0,2 7-197,4 0 0,-3-1 0,4 1 0,-2 0-925,1 0 1191,6-1 0,-4 7 0,7 2 0</inkml:trace>
  <inkml:trace contextRef="#ctx0" brushRef="#br0" timeOffset="5820">2446 124 8348,'-6'-8'855,"3"2"-728,-6 6 1,0 0 0,-5 0 0,0 0 25,0 0 1,5 0 0,0 0 0,0 2-50,1 2 0,-4-2 1,4 4-204,1 0 1,1-3 83,6 6 1,1-1 0,2 3-32,2-2 0,5-4 0,0 2 0,3-1-19,6-3 1,-4 3-1,3 1 1,-2-1 51,-3 0 1,-4 0 162,1-2 1,-9 4-5,-1 6 0,-6-7 0,-9-2 0,-4-2-173,-3 2 1,-3-4-1,1 4 1,2-4-397,2-1 1,2 0 422,4 0 0,7-6 0,1-1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48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14 6976,'0'-8'1683,"0"4"-1659,0 8 0,0-1 0,0 6 0,0 2-39,0 1 0,0 2 1,0 0-1,0 0-173,0-1 0,0 3 1,0 0-170,0 3 0,0-1 0,0-4-535,0 0 892,0-1 0,0-5 0,0-2 0</inkml:trace>
  <inkml:trace contextRef="#ctx0" brushRef="#br0" timeOffset="664">1 83 8491,'0'7'131,"0"-1"0,1-6 0,4 0-317,4 0 1,-1 0 0,1 0 16,2 0 1,1-1 0,2-2 121,-1-2 0,-4-4 0,1 3 127,0-2 1,-2 5 403,1-1-282,-6 2 0,5 2 1,-5 2-74,1 2 1,1 4 0,-5 6-78,0-1 0,0-3 0,0-1 0,0 1-59,0 3 1,0-4 0,0 0-79,0 2 1,0-4-36,0 2 1,0-4 0,2 3-12,2-2 1,-1-2-88,6-4 1,-4-4 197,4-1 1,0-4 68,5 4 0,-5 1-14,0 4 1,-4 0-1,2-2 29,0-2 0,-1 2-27,-2-2 0,2 1-4,4-2 1,2 2-6,-3-6 1,-1 4-51,1-4 0,-6 4 0,3-4-69,0-1 0,-4 2 161,2-1 1,-2 4 104,-2-4 1,-2 6-54,-2-2 0,-3 5 0,-2 5 55,5 4 1,-2-1-1,1 1-204,2 2 1,1-4 0,2 2-313,0 2 1,2 0 0,2-1-173,6 0 0,2-7 0,2 1 511,-1-2 0,7 4 0,2 2 0</inkml:trace>
  <inkml:trace contextRef="#ctx0" brushRef="#br0" timeOffset="1108">605 69 7444,'-1'-9'360,"-4"0"0,2 5 1,-6 0-134,-2 2 1,4 2-1,-2 0-55,-2 0 1,3 0-170,-1 0 0,1 2 1,-1 2 1,3 0-137,6 5 1,0-5 103,0 5 1,5-4 0,1 3 0,2-2 15,2-3 0,-2 3 1,1-1-1,2-1 58,1 2 1,-3-3 0,0 5 41,2-2 0,-3 3 0,-1-3 198,-1 2 0,-1-4-211,-5 6 0,-2-7-172,-2 1 0,1-2 0,-6-2-398,-2 0 1,3-2-1,1-2-472,1-5 1,1 1 966,5-1 0,-6 0 0,-2-5 0</inkml:trace>
  <inkml:trace contextRef="#ctx0" brushRef="#br0" timeOffset="1552">729 0 7825,'-8'0'584,"-4"0"1,11 6-1,-4 3-519,4 4 1,1 0 0,0 1 0,0 0 66,0 0 1,0-1-1,0 1 1,0 0-149,0 0 0,4-1 0,1 1 62,-2 0 1,4-2-47,3-3 0,2 3 0,2-4 0</inkml:trace>
  <inkml:trace contextRef="#ctx0" brushRef="#br0" timeOffset="2010">853 110 7778,'0'-8'914,"-2"-2"-744,-2 5 0,1 1 188,-7 4-151,7 0 1,-3 6-1,6 3-134,0 3 1,0 2-96,0 0 0,2-2 0,2-3 1,4-3-149,0 0 0,4-4 0,-3 2-21,3-2 0,2-2 1,0 0-1,-1-2 49,1-2 1,-5 1-1,0-5 1,1 0-11,-3 1 1,-1-2-1,-6-5 164,0 0 1,0 5 0,-1 1 0,-4 1 212,-4-1 0,-3 5 0,-2-2 1,0 4-46,1 1 1,-1 0 0,0 0-175,0 0 1,7 1 0,1 4-230,0 4 1,4 3-1,-1 2-163,6 0 1,0-2-1,6-1 1,2-4 385,1-1 0,2 5 0,0-3 0</inkml:trace>
  <inkml:trace contextRef="#ctx0" brushRef="#br0" timeOffset="2474">1073 124 7778,'-10'-8'-151,"1"2"-315,-1 0 0,-1 3 1950,2-6-979,3 6 0,7-2-333,4 10 0,-2 2 1,6 9-1,0 0-84,-1 3 1,2 1 0,-5-4 0,0 3-117,1-3 1,-5 0-1,5-3 1,-1 1-118,-1 0 1,1 0-1,-3-2 1,1-1-339,1-2 0,1-5 0,-4 4-1106,4-2 1589,-4-1 0,12-18 0,-6-2 0</inkml:trace>
  <inkml:trace contextRef="#ctx0" brushRef="#br0" timeOffset="2923">1059 110 7778,'-14'-1'64,"0"-4"0,5 3 253,0-2 0,6 1-284,-2-2 0,5 4 0,5-4 4,4 4 1,-1 1 0,1 0 0,2 0 0,1 0 1,2 0 0,-1 0-61,1 0 1,0 0-1,0 0 112,-1 0 1,-4 0-1,-1 1 24,-2 4 0,3-2 0,-4 6-72,-2 2 0,-3-4 0,-5 2-120,-4 2 1,-3-3 0,-2-1-189,1-1 1,-1-1-1360,0-5 1625,6 0 0,-4 6 0,5 2 0</inkml:trace>
  <inkml:trace contextRef="#ctx0" brushRef="#br0" timeOffset="3362">1237 165 7778,'-9'0'412,"0"0"-251,6-6 177,-3 4 1,7-4-182,4 6 1,-2 0 0,6-1-73,2-4 0,-3 4 1,1-4-59,1 4 0,3-4-150,0 0 0,1-4 0,-2 3 42,-2-1 1,-4 2 0,-5-3 20,4 2 1,-4 0 68,4 1 1,-5 4-1,-5-4 124,-4 4 1,1 1 0,1 1 0,-1 2 118,1 2 1,2 1 0,-3-1-55,2 4 1,2 3-142,4 2 1,1-2 0,4-3-178,4-4 0,3 1 0,2-2 0,0 0-403,-1-3 0,7 1 0,2 1 0,0 1-700,1-1 1223,-6-1 0,9-2 0,-5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55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4053 220 7823,'-4'-9'252,"-1"0"624,-5 6-192,2-9-582,-6 10 0,5-4 0,1 8-97,2 2 0,0-1 0,3 6 98,-1 2 0,-1-3-91,5 1 0,0 0-30,0 5 1,6-7-1,3-2-33,3-3 1,2-2 0,0 0 27,0 0 0,-1-2 1,1-1 35,0-2 0,-5-1 0,-1 2 65,-2-5 0,-2-4 0,-4 0 126,0-1 0,0 0 0,-1 2 41,-4 3 1,-2-2 0,-7 6 0,0 2-152,0 2 0,1-1 0,-1-1-369,0-1 1,0-1 0,1 5-646,-1 0 0,6 6 327,4 3 1,4-1-1,4 0 1,5-2 47,4-3 1,2-2 544,3-1 0,-2 6 0,3 2 0</inkml:trace>
  <inkml:trace contextRef="#ctx0" brushRef="#br0" timeOffset="492">4301 69 7749,'0'-14'380,"0"5"1,0 0-282,0-2 1,0 4 0,-2-1-2,-2 2 1,1 1 85,-7 5 0,6 2 1,-4 3-1,1 4 19,-1 3 1,3 2 0,-2-1-1,1 1-182,3 0 0,1 0 0,2 1 0,0 2-257,0 1 0,0-4 0,0-5 1,0 2-98,0 1 0,2 0 0,1-1-303,1-2 0,5 0 0,-3 3-265,2-3 901,-5-2 0,3-7 0,-6 0 0</inkml:trace>
  <inkml:trace contextRef="#ctx0" brushRef="#br0" timeOffset="927">4232 193 7855,'-6'0'375,"6"0"1,6 0-1,8-2 1,-1-1-207,1-1 0,0-1 0,0 5 0,-1 0-388,1 0 1,0 0 0,0 0 0,-1 0 218,1 0 0,6 0 0,1 0 0</inkml:trace>
  <inkml:trace contextRef="#ctx0" brushRef="#br0" timeOffset="1366">206 413 7898,'9'-2'120,"1"-2"1,-7 1-1,1-7-74,-2 0 0,-2 2 0,-2-1 140,-2-2 0,2 4 0,-4-1 34,0 2 1,3-3-165,-6 4 0,-1 0 0,-2 7-8,3 3 1,-2-2 0,5 6 0,0 1-57,0 3 0,-3 2 0,4 2 0,1 1-22,-2-1 0,4-2 0,-2-1 0,2 0-211,2-1 0,0 1 0,0 0 0,0 0-311,0-1 0,5-4 0,1-1 10,1-2 0,-2-1 542,4-5 0,-6 0 0,3 0 0</inkml:trace>
  <inkml:trace contextRef="#ctx0" brushRef="#br0" timeOffset="1881">0 495 7898,'0'9'247,"0"0"66,0-6 1,2 8-220,2-6 1,4-1 0,6-4 0,-1 0-124,1 0 1,-5 0 0,0 0 0,2 0-81,1 0 1,2 0 0,0 0-1,0 0 50,-1 0 0,-4-4 0,1-1 0,0 2 24,2 2 1,-2-4 0,-1-1 122,1-2 0,-2 5 0,0-3 511,-2 0-320,5 4 1,-5-5-94,3 2-62,-3 4 0,-6 1-104,0 9 1,0-1-65,0 1 0,0 0 54,0 5-122,6-7 1,-3 4-64,6-7 0,0 0 41,5-9 1,-5-1-1,-1-5 51,-2 2 0,-1 0 24,-5-5 0,0 0-277,0 1-409,0 5-570,0 2 661,0 6 654,0 0 0,0 6 0,0 2 0</inkml:trace>
  <inkml:trace contextRef="#ctx0" brushRef="#br0" timeOffset="2327">454 440 7994,'0'14'1244,"0"-5"-968,0 0 1,0-4 27,0 4 0,0-4-188,0 4 0,0-5-135,0 5 1,0 1 68,0 3 1,0-4-157,0 1 0,1-7-411,4 1 243,-4-2 0,11-4 1,-2-2 109,2-5 0,-3 1 0,0-1 0,2-2 105,1-1 1,-3 3 0,0 1 109,2 2 0,1-3 72,2 4 1,0 1-26,-1 4-212,-5 0 0,0 1 0,-5 4-169,1 4 1,1-1-1,-5 1-86,0 1 0,0-2 0,1 1 369,4 2 0,-3-5 0,4 0 0</inkml:trace>
  <inkml:trace contextRef="#ctx0" brushRef="#br0" timeOffset="2776">811 454 7622,'7'8'864,"-2"-2"-356,-10-6 1,2 0-351,-6 0 1,5 0-21,-6 0 1,6 1 0,-4 4-71,2 4 1,2-1 0,4 1 0,0 1-49,0 3 0,0 0 0,1 0 1,4-3-179,4-1 0,-2-1 1,4 3-1,3-4-226,3-1 1,1-1-1,-3-5 1,4-2-4,3-2 0,0-4 1,-1-5-1,-1-1 387,-3 0 0,4-6 0,-5-1 0,3-7 0</inkml:trace>
  <inkml:trace contextRef="#ctx0" brushRef="#br0" timeOffset="3227">1003 399 7213,'-14'-14'-1323,"1"5"1568,-1 0 1,0 1 970,0-1-717,7 3 1,1 7-198,6 4 0,0 3 0,0 5-163,0 1 0,0 0 1,0 0-1,0-1-162,0 1 0,4 0 0,1 0 1,-1-2-175,3-3 1,-6 3 0,5-3-117,0 4 0,-3-1 1,5-2-1,0-2-491,-1-2 0,-2 3 804,4-4 0,-6 0 0,3 1 0,-6 1 0</inkml:trace>
  <inkml:trace contextRef="#ctx0" brushRef="#br0" timeOffset="3679">948 495 7840,'0'9'14,"0"0"658,0 2 273,0-5-337,0 0-452,0-6 1,6 0 0,3 0-183,4 0 0,-4 0 0,0 0 0,2 0-156,1 0 1,3-1 0,2-2 0,1-2-8,-1 2 1,-2 2-1,-1-1 1,0-1-162,0-2 1,-1-1 0,1 3 122,0-1 1,-5-1 290,0 5 0,-6-1 512,2-4 203,-4 3-330,-1-4 0,0 8-287,0 2 0,-1-2 0,-2 4-256,-2 0 0,0 2-223,5 6 0,0-5-504,0 0 0,7-6 821,2 2 0,-3-4 0,0-1 0</inkml:trace>
  <inkml:trace contextRef="#ctx0" brushRef="#br0" timeOffset="3680">1264 358 7829,'-1'7'-641,"-4"-2"2844,-3 3-2304,-5-7-158,5 5 1,2 0-368,6 3 0,6 4 1,3 0 115,3 1 0,-2-5 510,-1 0 0,0 1 0,5 3 0</inkml:trace>
  <inkml:trace contextRef="#ctx0" brushRef="#br0" timeOffset="4133">1388 481 7478,'9'0'-1499,"0"0"1703,2 0 0,-5-1 1548,-1-4-1246,-4 4 1,-7-5-294,-3 6 0,1 0 0,1 1-116,0 4 0,1-2 0,3 6 18,-1 2 0,-1-4 1,7 2-175,2 2 1,-1-3-1,6-1-154,2-1 0,1 1 0,2-4-22,0 1 0,0 1 0,-1-7 71,1-2 1,-2 1 0,-1-5 0,-3 0 61,-2 1 0,-2 2 0,-4-4 115,0-2 1,-6 1 0,-3 0 0,-3 4 100,-2 0 0,0 5 1,1-4-1,-1 4 148,0 1 0,0 0 0,1 0-161,-1 0 1,5 1 0,0 4-217,-2 4 0,5-1 0,1 1-203,4 1 0,2-2 0,4 0 1,4-1-184,3 1 1,2-4 0,0 4 500,-1-2 0,7-1 0,2-5 0</inkml:trace>
  <inkml:trace contextRef="#ctx0" brushRef="#br0" timeOffset="4583">1580 481 7815,'-9'2'-1583,"0"2"2411,6-2 0,-5 4 341,4-6-470,2 0-507,-4 0 1,8 5 0,1 1-165,1 1 1,1-2 4,-5 4 24,0 0-273,0 5 0,6-6-7,3-4 1,-1-2-1,-1-4 1,1-1-144,0-1 1,1-7 366,4 2 1,1-2 0,-2 0 0,-1 4 157,-2 1 0,-4 1 0,4 4 24,2-4 0,1 3-74,2-2 0,-1 2-244,1 2 1,-5 2 0,-1 2-285,-2 6 1,0-3-912,-1 2 1330,2 1 0,7 3 0,0 1 0</inkml:trace>
  <inkml:trace contextRef="#ctx0" brushRef="#br0" timeOffset="5033">2047 468 7803,'14'7'718,"-6"-1"-388,-2-6 1,-8-4-183,-2-1 1,1 1-1,-6 4 1,-2 0-72,-1 0 1,2 0-1,1 1 1,-1 2 19,-3 2 0,4 4 0,0-3 0,0 2 33,1 2 1,1-2 0,4 1-114,-2 2 0,0-4-138,5 3 0,2-7 0,3 1 0,4-2-249,3-2 1,2 0 0,-1 0 0,1-2 6,0-2 0,0 1 1,-1-7-1,1 1 41,0 2 0,0-4 1,-2 5 398,-3-2 846,3 5-382,-10-9 1,4 12-251,-6 0 1,1 2 0,2 7-165,2 1 1,1-2-1,-1 1-264,4 2 0,3-5 0,2-1-363,-1-4 1,1 4 0,0-1-1,0-1-593,-1-1 1093,1-8 0,0-2 0,0-6 0</inkml:trace>
  <inkml:trace contextRef="#ctx0" brushRef="#br0" timeOffset="5488">2308 399 7782,'-7'14'133,"-4"-5"1,5-2 406,-2 0 0,5-1-111,-1-2 0,2-1-246,2 6 1,0 1 0,0 3-145,0 1 1,5-5 0,1 0 0,0 2-839,0 1 0,3 2-94,-4 0 0,1 0-226,-1-1 1119,-4-5 0,5 4 0,-6-4 0</inkml:trace>
  <inkml:trace contextRef="#ctx0" brushRef="#br0" timeOffset="5489">2281 495 7760,'-8'6'-242,"4"3"1015,2 4-217,2-6 0,2-1-344,2-6 1,4-1 0,6-2-1,-1-2-161,1 2 1,0-3-1,0 1 1,-1 1-847,1-2 1,0 4-1,0-2 795,-1 2 0,7-4 0,2-2 0</inkml:trace>
  <inkml:trace contextRef="#ctx0" brushRef="#br0" timeOffset="5490">2652 426 6221,'0'8'1243,"-6"-2"1,3-1 0,-5 1-1061,2 1 0,1-2 1,5 4-1,0 2-81,0 1 0,0 2 1,0 0-1,0 1-227,0 3 0,0-3 0,0 4 0,0-4-552,0-1 1,0-5-397,0 0 1,2-1 1072,3 1 0,-4-9 0,5-8 0</inkml:trace>
  <inkml:trace contextRef="#ctx0" brushRef="#br0" timeOffset="5950">2528 440 7144,'6'14'726,"-4"0"0,6-7 0,-5-1-467,1 0 0,7-4 0,-2 3-63,3-4 0,2-1 1,0 0-198,-1 0 1,1 0-1,0 0 1,0 0-156,-1 0 1,1-4 0,0-1 0,0 0-339,-1-1 0,0 3 0,-3-4-38,-1 0 1,-6-3 296,2 1 452,-3 3 145,-2-1 1,0 9 3,0 3 1,0-2 0,0 6-74,0 1 0,0 3 0,0 0 0,0 1-133,0 0 0,0 0 1,0-1-1,0 1-26,0 0 0,0-5 1,0 0-111,0 2 0,0 1-387,0 2 1,0-7 0,0-2 148,0-10 0,1-2 1,4-7-1,2 0-29,1 1 0,4 0 0,-4 3 0,1 0-12,0 0 1,0-1 0,5 0 62,0 2 1,-1 5 0,1-4-39,0 2 0,0 1 77,-1 5 0,-5 2 1,-2 1 152,0 2 0,-4 5 0,10-2 0,-4 6 0</inkml:trace>
  <inkml:trace contextRef="#ctx0" brushRef="#br0" timeOffset="6415">3009 523 7759,'9'-2'-988,"0"-3"0,1 4 988,3-4 0,-3 4 495,-1 1 0,-2-2 882,2-2-640,-2 2 1,-9-4-370,-3 6 0,-2 0 0,-7 0-211,0 0 0,5 0 1,0 0-1,-2 0 32,-1 0 0,3 0 0,0 2-85,-2 2 1,-1 2-1,0 5-91,3-2 1,1-6-1,5 3-81,-2 0 0,1 2 12,4 6 1,6-7 0,3-2-155,3-3 1,-3-2 0,1 0-1,0 0-226,2 0 0,2 0 0,0-2 112,0-3 0,-2 2 0,-1-4 0,-2-1 147,1 0 0,-4 4 0,1-4 1,-3 1 105,1-1 1,-1 3 1056,-4-4 96,0 6-596,0-3 1,0 12-152,0 3 1,0 4 0,0 0-215,0 1 1,0-5-1,2-1-360,2-2 0,-1 3 0,7-4-247,0-2 0,3-2 0,0-1 0,1 0-5,0 0 1,0 0 0,-2-1 0,-2-2-15,0-2 0,-3-1 0,4 3 505,-2-2 0,-6-1 0,2 2 0,-4-5 0,-1-4 0,0 0 0</inkml:trace>
  <inkml:trace contextRef="#ctx0" brushRef="#br0" timeOffset="6869">3270 399 8074,'0'-8'2590,"0"4"-2409,0 8 0,0-1 0,0 7 0,0 0-41,0 2 0,0 2 0,0 0 0,0 0-123,0-1 1,0 3 0,2 0 0,1 4-420,1 2 0,2-6 0,-2 3 0,0-4-835,-1-1 0,3 0-510,-1-1 1747,6 1 0,-10-6 0,5-2 0</inkml:trace>
  <inkml:trace contextRef="#ctx0" brushRef="#br0" timeOffset="7325">3284 536 7759,'-9'0'-310,"0"0"0,4 0 2347,-4 0-1825,6 0 0,-3-1 0,7-2-235,4-2 1,-1 1-1,9 2 1,2-1-244,0-2 1,0 1 0,1 2 0,0-1 265,3-1 0,5-7 0,-2 3 0</inkml:trace>
  <inkml:trace contextRef="#ctx0" brushRef="#br0" timeOffset="7785">3696 468 7759,'0'9'249,"0"0"1,0-4 103,0 4 0,0-5 154,0 5 0,2-6 3,2 2 1,-2 3-392,2 1 0,-2 3 1,-2 2-1,0 0-120,0-1 0,0 1 0,0 0 0,0 0-234,0-1 1,0-4 0,0 1 0,1-1-1712,4-2-200,-3 6 2146,4-12 0,0-1 0,1-8 0</inkml:trace>
  <inkml:trace contextRef="#ctx0" brushRef="#br0" timeOffset="7786">3682 468 7951,'7'-8'232,"-6"2"0,11 6 0,-4-2-75,0-2 1,4 2-1,-3-2-62,3 2 0,2 2 0,0 0 0,-1 2-32,1 2 0,0-1 1,0 6 36,-1 2 0,-1 1 0,-2 2-7,-6 0 0,-2-5 1,-4 0-1,-2 0-1,-6-1 0,-2 4 0,-1-4 0,-3-1-48,-2-2 0,3 1 0,-4-1 0,4-2-583,1-2 1,1-1-429,-1 0 1,2-6 128,3-3 1,4 1 837,10-1 0,2 0 0,7-5 0</inkml:trace>
  <inkml:trace contextRef="#ctx0" brushRef="#br0" timeOffset="8242">3998 481 7872,'-6'8'535,"3"-2"1,-4-4 263,1 2-415,-5-2 0,8 4 44,-6-6 0,6 1-231,-2 4 1,5-2 0,5 5-223,4-2 1,-2 3 0,3-3 0,0 0-137,2 0 1,2-1 0,0-5 0,0 0-140,-1 0 1,1 0 0,0 0-219,0 0 1,-1 0 0,0-2 341,-4-2 0,-3 1 0,-6-7 0,-2 1 161,-2 2 1,-4-6-1,-6 6 1,1-2 136,-1 0 0,-4 4 1,-1-3-1,2 1 198,2-1 1,1 3-303,1-4-283,-1 6 1,6-1-214,4 8 1,8 4-1,5 4-553,4-3 1031,0 3 0,7-4 0,2 6 0</inkml:trace>
  <inkml:trace contextRef="#ctx0" brushRef="#br0" timeOffset="8699">4205 468 6321,'0'9'3175,"0"0"-2289,0-6-469,0 9 0,0-4-367,0 6 0,0-5-407,0 0 1,0 0-1005,0 5-686,0-7 2047,0 0 0,0-7 0,0 0 0</inkml:trace>
  <inkml:trace contextRef="#ctx0" brushRef="#br0" timeOffset="8700">4177 385 7748,'0'8'1962,"0"-2"-1910,0-6-929,0 6 1,0 2 876,0 5 0,6 1 0,2 0 0</inkml:trace>
  <inkml:trace contextRef="#ctx0" brushRef="#br0" timeOffset="9154">4246 468 7412,'0'9'921,"0"0"-489,0-6 1,1 8-26,4-7 1,-4 2-134,4-1 0,-4 3-229,-1 5 0,0-4 91,0 1 0,0-6-189,0 5 0,2-6-397,3 2 1,-4-5 238,4-5 1,-4-2-1,1-5 1,1 1 96,1 2 1,2 1 0,-2-3 14,0 2 0,7 2 340,-2-3 0,3 0 47,2 5 1,0 1-168,-1 4 1,-3 4-1,-3 2 1,-1 2-30,-3 3 1,-1-4 0,-2 2-386,0 2 0,0 1-1483,0 2 928,0-6 0,1-2 848,4-6 0,-3-6 0,4-2 0</inkml:trace>
  <inkml:trace contextRef="#ctx0" brushRef="#br0" timeOffset="9155">4493 399 7748,'-14'5'0,"1"-1"528,-1-1 0,5-1 814,0-2-1169,-1 6 0,7 1 0,5 6 0,4-3-69,5-1 0,1 1 0,2 5 1,-1 2-300,1 1 0,0 0 0,-2-4 1,-1 0-552,-2 0 0,0-1-342,5 1 1,-5-5 1087,0 0 0,-6-6 0,3 4 0</inkml:trace>
  <inkml:trace contextRef="#ctx0" brushRef="#br0" timeOffset="9607">4479 481 7748,'-9'0'0,"0"0"0,1-1 0,-1-4 0,5 4 0,8-4 83,5 4 1,4 1 0,0 0 0,1 0 303,0 0 1,0 0 0,1 0 0,2 0-388,1 0 0,6-6 0,-2-2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23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215 268 7673,'0'-7'1158,"0"0"-805,0 5 1,0-4 97,0 2 0,0 2 500,0-6-66,0 6-528,0-7 0,0 3-351,0-5 1,0 4-98,0 0 0,0 3 0,-1-2 36,-2 1 1,1 0 0,-2 3 34,-1-1 0,-1-1 0,-5 4 59,0 0 1,1 0 0,-1 0 83,0 0 0,1 4 0,-1 0 0,0 2-54,0 3 1,1-3-1,-1 1-31,0 1 0,2 2 0,0-1 0,3-1-8,2 0 0,0-5 0,4 4-18,0 2 1,0 0 16,0 2 0,1-5 0,2-1 1,1-2 4,2 1 0,0 1 0,3-3 0,-2 2 46,1-2 1,2-1 0,0-1 23,1 0 0,0 0 0,0 0-87,-1 0 0,1-1 0,0-1 0,-2-3-22,-2-1 1,3 2 0,-3-2 0,1 0 4,0 0 0,0 3 0,-3-4 8,1-2 1,-4 0 0,3-1 0,-2 2 69,1 1 1,0 0-1,-4-4-40,0 0 0,0 0 0,0 1 0,-2-1-8,-1 0 0,0 0 1,-3 1-15,2-1 0,-1 2 0,3 0 0,-3 2 30,-1-1 0,3 2 0,-1-1 78,-1-2 1,2 0 0,-4-2 55,-1 0 1,2 4 0,-1 1-46,-1 1 1,-1 1-1,1 1 1,1 0-23,-2 0 1,0 2 0,-2 1-236,0 0 1,1 0-1,-1 1-421,0 3 1,0-2-335,1 5 0,-1 1-100,0 2 0,5-3 0,3 1-678,2 0 1655,1 1 0,-5 2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27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607 75 7839,'5'-6'-1375,"-4"0"2051,3 3 1,-3 0-120,-1-4 1,0 0-230,0-4 0,-1 2 1,-1 1 68,-2 0 0,-4 6-263,0-2 1,3 3 0,-3 1-59,0 0 0,2 0 1,0 1-1,1 3-50,3 3 0,-3 0 1,2 3-1,-1 2 2,-1 0 0,4 4 1,-2 2-1,1 1-34,2-1 0,0 2 0,0-2 0,0 3-87,0 0 1,4-1-1,1-1 1,1-2-128,2-1 0,-2-2 0,0-3 1,-1-1-607,-3 1 1,3-4-1148,-2 0 1973,6-4 0,-8-3 0,4-6 0</inkml:trace>
  <inkml:trace contextRef="#ctx0" brushRef="#br0" timeOffset="478">479 247 8864,'0'-6'881,"0"0"1,1 4-594,2-2 0,3-3 1,5 2-264,0-1 1,3 4 0,0-3 0,0 1-437,-2 1 0,2-4 1,0 3-1,-1 2-918,-1 1 1329,-1 1 0,0-5 0,-1-1 0</inkml:trace>
  <inkml:trace contextRef="#ctx0" brushRef="#br0" timeOffset="1030">50 419 7905,'-11'1'-250,"0"1"243,1 2 708,-1-1-407,5-3 0,6 0 0,7 0 1,4 0-41,3 0 1,-1 0-1,4 0 1,-1 0 53,1 0 0,1-3 1,3-1-1,1 2-44,-1 1 0,2-3 1,1 0-1,2 1-105,1-2 1,-1 3 0,2-4 0,1 0-110,-2 0 0,4 2 1,-2-3-1,1 0-105,-2 1 0,2-2 0,-4 3 1,0 0-29,1 0 1,-6 2-1,-4 3 1,-2 0 67,-2 0 0,-1 0 1,-1 0-26,0 0 11,-5 0-404,-2 0-1291,-4 0-726,0 0 707,-4 0 1743,2 4 0,-7 2 0,3 5 0</inkml:trace>
  <inkml:trace contextRef="#ctx0" brushRef="#br0" timeOffset="2366">146 558 7826,'-7'0'1157,"0"0"-360,5 0-311,-3 0 0,5-1-234,0-3 0,1 3 0,3-3-78,3 3 0,-1-2 0,1-1-120,1 2 1,2 1 0,0 1-8,1 0 1,-4 0 0,-1-2 0,0 0-40,0-2 1,-2 1-1,3 3 53,1 0 1,-2 0-1,1 0-17,2 0 0,-5 1 0,1 1-14,0 2 1,-3 1 0,4-2-25,-1 4 1,2-1 0,-2 2 61,1 0 0,-4-2 0,3 1 51,0 1 0,-4-2 0,3 1-46,-3 2 1,0 0-1,1 2-49,2 0 1,0-4 0,-4 0-49,0 1 0,0 2 0,0 1 1,0-1 44,0 1 0,0 0 0,-2-2 39,-1-1 1,2-3 0,-4-2-2,0 0 1,3 5 0,-4-4-62,1 2 0,-3-3-3,0 0 1,-1-2-17,-2-1 1,0 0-44,1 0 1,-1 0-100,0 0 0,1 0 66,-1 0 1,1-1-1,2-1-30,1-2 0,3 0-48,-3 0 0,4 2 120,-5-6 0,5 5 61,-4-4-40,4 4 3,-2-6 0,5 6 35,0-4 1,5 5 2,2-2 0,-1 0 1,2 0 15,0 2 0,-2 0 0,1 1-9,1-2 0,2 1 44,1-1 0,-1 2 0,1 1 39,0 0 1,-1 0-1,1 0-116,0 0 0,0 1 0,-1 1-172,1 2 1,-4-1-1,0-3-478,2 0 0,-3 4-973,1 0 1642,-5-1 0,8 2 0,-4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34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70 616 7992,'-11'6'86,"0"-1"1,1-5 657,-1 0 0,4 0 272,0 0-617,-1-5 1,4 1-206,4-4 0,4 4 1,7 4-194,0 0 1,1 0 0,0 1-13,-2 2 0,3 0 0,-5 4 1,1 0-248,2-1 0,0 2 0,-1-3-282,1 1 1,0 1-203,0 4 0,-1-1 30,1-3 1,-4 1 83,0-4 1,-1-2 627,1-6 0,-2-6 0,-5-7 0</inkml:trace>
  <inkml:trace contextRef="#ctx0" brushRef="#br0" timeOffset="461">198 552 7966,'-1'10'-1274,"-1"-2"2390,-2-1 0,-4-5-586,1 2 0,-3-3 0,1 0-292,2 3 1,-2-2-1,4 6 1,-1-1-42,-2-1 1,0 3 0,-1-2 0,2 3-91,-1 1 0,0-1 1,-1 1-1,2 0-249,-1-1 0,3 1 0,1 0-658,3 0 1,2-5-407,3-3 1,2-3 0,6-3 1205,2-5 0,3-6 0,4-3 0</inkml:trace>
  <inkml:trace contextRef="#ctx0" brushRef="#br0" timeOffset="1786">606 252 6676,'6'-5'-90,"-1"3"1,-4-4 372,2 1 0,-1-3 183,1 0 1,-2 2-139,-1-1 0,-1 4-138,-2-4 1,0 4-86,-4 0 0,4 1 0,-3 4-48,1 1 1,-2 0-1,2 3 1,0-1-70,0 1 0,1-2 0,1 3 15,0 1 0,-4 2 0,3 1-10,2-1 1,0 1 0,2 0 21,0 0 0,2-5 0,0-2 0,3 0-41,1 0 1,1-1 0,4-3 4,-1 0 1,1 0-1,0 0 1,-1-1-63,1-3 1,0 0 0,-2-5 0,0 2 19,-2-1 0,-1-2 0,1-1 18,-3 1 1,-3-1 0,-1 0 50,0 1 0,-5 2 0,-2 2 0,-3 2 30,0 1 0,-1 2 0,0 1 0,0 0 6,1 0 0,-1 0 0,0 0-52,1 0 0,4 5 0,1 1-285,0 0 0,4 3 1,-2-3-128,6 0 0,-1 3 0,5-6 0,2 1 422,0 1 0,2-4 0,0 3 0,-1-4 0</inkml:trace>
  <inkml:trace contextRef="#ctx0" brushRef="#br0" timeOffset="2601">853 155 7695,'0'-11'-307,"0"4"1,0 0 168,0-1 1,-2 3-1,0 0 1,-3 1 597,-1-4 0,3 4 1,-3-1-1,0 1-121,0 1 1,2-1 0,-3 4-97,-1 0 1,2 0-331,-1 0 1,4 1-1,0 3-9,2 3 1,1 4-1,0 2 1,0 1-2,0-1 1,0 3-1,0-2 1,0 0-13,0 2 0,0-4 0,1 2 0,1-2-201,2-1 1,-1-1-1,-3 1-46,0 0 0,2-2 0,0 0 356,1-2 0,1-5 0,-4 2 0,-1-8 0,-3-3 0,3 1 0,-4-1 0,1-1 0,1-1 0,-3 1-33,1 1 526,2 5-206,3-3 1,1 5-139,3 0 0,-2 0 0,5 0 1,2-1-182,0-3 0,2 3 1,-1-3-1,1 3-178,0 1 0,3-1 0,1-2 0,-1 0-208,1 0 1,-3-1 417,3 0 0,-4-4 0,0 2 0</inkml:trace>
  <inkml:trace contextRef="#ctx0" brushRef="#br0" timeOffset="3042">960 144 7695,'-5'11'46,"-2"-1"180,-3-3 0,5-1 1,0-4 44,0 2 0,4 1 0,-3-2-176,3 4 0,1-1 0,1 1-151,3 2 1,-2 0 0,5 2-187,2 0 1,-3-4 0,1 0-348,1 1 1,-2-3-1,0 0 589,-1 0 0,3 1 0,-2 4 0</inkml:trace>
  <inkml:trace contextRef="#ctx0" brushRef="#br0" timeOffset="3477">928 262 7839,'7'6'163,"0"-2"0,-3-3 1,3-1-1,0-1-120,-1-3 1,3 2-1,-1-4 1,1 1-226,2 3 0,0-3 1,-1 0-212,1-1 1,0 4 0,-1-2 392,1 3 0,0-3 0,0-2 0</inkml:trace>
  <inkml:trace contextRef="#ctx0" brushRef="#br0" timeOffset="3910">1089 230 7695,'0'11'357,"0"-4"355,0 0-407,0-4 1,4 0-212,4-6 0,0 0 0,0-4 0,-1-1-47,2-2 1,0 3 0,2 0 0,-1-1-208,-3-2 0,2 3 0,-2 0-260,3-2 1,-4 4 256,-3-3 0,-3 6 210,-3-2 0,0 3 1,-4 1 194,-1 0 1,-2 5 96,0 2 1,3 1 0,1 1-132,1-2 1,1 0 0,4 4-239,0 0 1,0-4 0,1-1 0,2 0-121,0 0 1,6-4-1,-2 3 1,2-2-395,2 1 1,0-1 0,0-3-1,-1 0 544,1 0 0,5 0 0,0 0 0</inkml:trace>
  <inkml:trace contextRef="#ctx0" brushRef="#br0" timeOffset="4343">1260 166 7771,'0'6'678,"0"0"1,1-4 85,3 2-382,-3-1 1,5-1-288,-2 1 1,-3 0 0,4 4-235,-1 1 0,-2-2 131,1 1-79,-2-4-248,-1 1 1,2-4 127,1 0 0,-2-1 1,4-1 173,0-2 0,1-4 1,5 2 120,-1 0 0,0 0 0,-2 4 1,-1-2 194,2 2 0,-1-1 0,0 1 45,0-2 1,-1 1 0,3 3-165,1 0 0,-4 3 0,-1 2-273,-1 1 0,2-2 0,-3 3 1,-1 0-783,2-1 1,-3 3 5,6-2 0,-2-1 885,1 2 0,2-1 0,-3 3 0</inkml:trace>
  <inkml:trace contextRef="#ctx0" brushRef="#br0" timeOffset="4776">1668 166 7771,'5'6'160,"-4"0"499,2-3-372,-1-1 1,-1 2 527,2-4-108,-2 0-575,9 0 0,-5 2 0,2 1-127,-3 4 1,-3-1 0,-1 1-72,0 2 1,0 0 34,0 2 1,0 0-32,0-1-301,0-4 78,0-1 1,1-12 0,1-1 117,2-1 1,3 1 0,-2-3 0,1 1 98,2-1 1,2 4 0,0 0-1,1-1 94,0 2 0,0-2 0,-1 5 0,1-1 118,0-1 1,-1 4 0,1-3-1,0 3 6,0 1 1,-4 0 0,0 1-1,0 3-73,-1 3 1,-1-1 0,-5 1 0,0 3-81,0 3 1,0-1 0,0 2 0,0-2-442,0-1 1,-1-2-1,-2 0-1625,0-2 2069,-1 0 0,9-1 0,1-1 0,4-5 0</inkml:trace>
  <inkml:trace contextRef="#ctx0" brushRef="#br0" timeOffset="5210">2022 187 7768,'6'5'857,"3"-4"-351,-8 4 1,3-5-236,-8 0 0,2 4 0,-4 0-33,1 2 1,1 0 0,1 3-87,0-2 0,-1 0 0,5 4-223,3-1 0,-2-2 0,5-2 1,2-2-64,0-1 0,3-2 1,1-1-1,2 0-86,-2 0 1,-1-1 0,-2-2-1,1-1 4,0-2 1,-2-2-1,-2-2 137,-3-1 1,-3 0-1,-2 1 1,-3-1 79,-3 0 1,-2 0 0,-2 1 0,-1 0 156,-2 3 0,2 1 0,-2 4 0,2-2 65,1 2 0,0 0 1,0 2-271,1 0 0,0 2 0,3 1-380,3 4 1,4 3-1,4-1-15,3-1 0,0 0 1,3-3-1,2 0-635,0-1 1077,0 0 0,-2 1 0,1 1 0</inkml:trace>
  <inkml:trace contextRef="#ctx0" brushRef="#br0" timeOffset="5211">2204 102 7782,'-11'-2'680,"1"0"236,-1-2 0,5 0-337,2 0-351,3 3 1,1 1-1,0 7-120,0 3 1,0 4 0,1 0 0,2-1-407,0-1 1,4-1 0,-3 0 0,0 1-205,0 2 1,-2-6 0,2 3-1,0-2-541,0 1 0,0-3 1043,0 0 0,-3 0 0,4 4 0</inkml:trace>
  <inkml:trace contextRef="#ctx0" brushRef="#br0" timeOffset="5653">2183 177 7526,'-6'1'-1203,"1"1"3234,0 2-775,4-1-1124,-4-3 0,6 0 0,3 0 0,3 0-126,3 0 1,0-1 0,1-1 0,0-2-371,0 2 0,-1 1 0,1 1 0,0 0 364,-1 0 0,1 0 0,0 0 0</inkml:trace>
  <inkml:trace contextRef="#ctx0" brushRef="#br0" timeOffset="5654">2279 230 7782,'-11'6'648,"1"-2"0,5-3-490,5-1 0,5 0 1,4-1-1,0-2-49,-2 0 1,0-4 0,4 2-1,-1 0-122,1 0 1,0-2-1,-2 3 1,0-2-137,-2-3 1,-1 3 0,2 0-1,-2 0 52,-1 0 1,0 3 151,-2-4 0,-3 4 35,0 0 0,-5 1 0,-4 4 1,1 0 64,0 2 1,1 3-1,-3-2 1,0 1-77,3 2 1,-2-2-1,5 1-172,-2 1 0,3 2 1,0 1-335,2-1 1,1-3 0,1 1-110,2 0 0,3-3 0,5-2 0,1-2 536,2-1 0,-2 0 0,8 0 0,-3 0 0</inkml:trace>
  <inkml:trace contextRef="#ctx0" brushRef="#br0" timeOffset="6095">2472 220 7526,'6'-5'-595,"3"2"0,-6-4 956,-1-1 0,0 2 0,-2-1 212,0-2 0,0 0-84,0-2 1,-2 2-218,-1 2 1,-3 2 0,-5 5-97,0 0 0,4 0 0,1 1 1,0 1-32,0 2 1,3 4 0,-3-1 33,1 3 1,2 1-236,3-1 1,1 0 0,2-2-151,5-1 1,1-4 0,2 0-1,-1-1-151,1-2 1,0-2 0,-2-1 0,0-3 7,-2 0 1,0-4 0,3 2 0,-2-4 98,-1-2 0,-4-2 0,0 3 1,-2-1 150,-1 1 1,0-3 0,0 2 0,0 0 491,0-2 1,-4 4 469,-4-2-634,4 2 0,-1 7 0,5 5 130,0 6 1,0 4 0,0 1 0,0-1-54,0 1 1,0 1 0,0 1-1,1 1-290,3-1 1,-3-1 0,2-1 0,0 0-130,0-1 1,-1 1-1,1 0 1,-1 0-296,2-1 0,-3 1 0,3 0-867,-3 0 1,3-4 1274,-1 0 0,6 0 0,-4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41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194 106 7700,'10'5'98,"1"-4"1,-4 3 195,0-8 1,-4-2-1,-1-5-148,-4 1 0,-1 4 0,-3 1 0,1 1-14,-1 1 0,-2-4 0,-2 3-61,-1 2 1,0 1 0,1 1-60,-1 0 1,0 0 0,2 1-35,1 2 1,0 0 0,3 4-1,1 1 143,-1 2 0,0 0 1,3 2-1,-2 3-52,2 3 0,-3-2 0,1 1 0,2 0-33,1-1 1,1-1 0,0 1 0,0 0-250,0-3 0,1-1 1,1-2-392,2 1 1,1-5-113,-2-2 1,0-4-428,4-4 1143,-5-2 0,3-9 0,-5-2 0</inkml:trace>
  <inkml:trace contextRef="#ctx0" brushRef="#br0" timeOffset="439">1 192 7700,'0'7'81,"0"0"138,0 2 0,1-5 1,1 1 17,2 0 1,1-4 0,-2 3-12,4-3 0,3-1 0,1 0 0,-1 0-35,1 0 0,0-4 0,-1 1 0,2-1-92,3-1 0,-3 3 1,3-4-1,-1 0-349,1 0 1,0 4-1,-2-3 1,2 1-37,-2 1 0,0-4 0,0 3 1,1 1-659,-1-2 1,-1 2 943,-1-4 0,0 0 0,-1-4 0</inkml:trace>
  <inkml:trace contextRef="#ctx0" brushRef="#br0" timeOffset="874">333 31 7752,'11'0'-684,"-5"-1"0,-1-1 1663,-1-2-109,-2 0-8,2 0-386,-4 2 0,0-4 560,0 3-617,0 2 1,0-3-132,0 8 0,-3-2-333,-1 5 1,1-3 0,1 3-313,-1 1 0,2-2 0,-3 1-675,3 2 0,1-3-954,0 1 1986,0-5 0,-5 8 0,-1-4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51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278 140 7673,'6'5'-70,"0"-4"0,-4 4 143,2-1 1,1-2 359,-2 1 0,-2-3 118,3-3 1,-3 0 7,-1-4 1,0 3-190,0-3 0,-1 1 1,-2-2-144,0 1 1,-2 4-1,3-1-45,-2-1 0,-3 3 1,2-4-114,-1 1 0,3-2 1,-3 2-113,1-1 1,-3 4 0,2-3 85,0 0 0,-4 4 0,3-3 24,-2 3 1,1 1 0,1 0-33,-1 0 1,2 0 0,0 1 109,1 3 1,-2 2-1,2 5 11,-1-1 1,4-3-1,-2 1 1,3 0-52,1 1 0,0 2 0,-1 0 0,-1 1 5,-2 2 0,0-2 1,4 2-1,0-1-71,0 2 1,0-3 0,0 2 0,0-1-61,0 1 1,0-2 0,0 3-9,0-4 0,4 0 1,0 0 15,-2 0 0,-1-4 0,0-1 0,2 0-72,0 0 54,1-4-123,-4 8 122,0-9 117,0 4 1,0-4-1,-1 1 115,-3 2-166,3-1 1,-4-2-77,5 3 1,-1-3-314,-3 3-900,3-3-1044,-4-1-1128,5 0 3427,0 0 0,5 0 0,1 0 0</inkml:trace>
  <inkml:trace contextRef="#ctx0" brushRef="#br0" timeOffset="486">20 247 7628,'-4'6'586,"3"-1"1,-5-5 291,2 0-424,3 0 1,-3 0-178,8 0 0,-2-1 0,5-2-159,2 0 0,0-2 0,2 3 0,0-2-96,-1 2 0,1 0 0,0 2 0,0 0-124,-1 0 0,1 0 0,0 0 0,-1 0-268,1 0 1,0 0 0,0 0-140,-1 0 1,0-1 0,-2-1-1,-1-2-1378,2 2 1887,-5 1 0,6-4 0,-4-1 0</inkml:trace>
  <inkml:trace contextRef="#ctx0" brushRef="#br0" timeOffset="1400">428 76 10644,'0'-8'2725,"0"1"-1983,0 5-352,0-3-645,0 5 115,0 0 1,0 5-41,0 2 0,-4-1 0,1 1 65,1 1 1,0-2-1,1 2-36,-2 0 1,1-2-21,-1 1 62,2-5 9,1 3 104,0-5 1,0-1 31,0-3 0,0-2 20,0-4 1,0-1-11,0 0 0,0 1-42,0-1 1,0 0 39,0 0 0,1 2 1,1 0 182,2 2-30,-1 5-187,-3-8-73,0 9-85,0-4 99,0 5 1,0 5-115,0 2 1,0 3-29,0 1 0,-3-1 0,-1 1 48,2 0 0,1-4 1,-1-1-1,0 0-61,-2 0 0,1-3 0,3 5-678,0 0 0,0-2 882,0 1 0,0-5 0,0 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8:43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38 7826,'-11'0'274,"5"1"1,2 3-79,3 3 0,1 2 1,0 2-1,0 0-133,0-1 0,0 2 0,0 1 0,1 3-28,3 1 0,-3-3 0,4 3 0,-2-1-221,1 1 1,0-4 0,-3 1 0,1-2-128,2-1 0,-1 0 1,-1-1-357,1 1 0,-2-4-116,3 0 785,-3-4 0,-1-3 0,0-6 0</inkml:trace>
  <inkml:trace contextRef="#ctx0" brushRef="#br0" timeOffset="515">0 199 8671,'5'-6'63,"-3"1"0,6 5 1,0 0-64,1 0 0,-1 0 0,-1 0 0,1 0-61,2 0 0,0 0 0,1 0 0,0 0 9,-1 0 1,-2 0-1,-1 0 137,1 0 1,2 0 368,0 0-288,-4 0 0,-1 1 0,-5 3-6,0 3 0,-3 2 1,-2 2-54,-1 0 1,3 0 0,0-1 0,2 1-87,1 0 0,0-4 0,0 0-64,0 1 1,4 1 0,5-2-1,4-4 0,-1-1 0,2-2 0,-2-2 11,-1-1 0,-1-3 0,1-4 0,0 2 11,0 1 1,-4 0-1,-1-4 16,-1 0 0,-2 1 1,-3-1-1,0 0 21,0 0 0,-1 4 0,-3 1 1,-2 0 4,0 0 1,-3 4-1,2-2 3,-3 3 0,-1 1 0,1 0 54,-1 0 0,0 0-166,1 0 1,-1 0-1082,0 0 559,5 0 0,1 5 0,7 1-482,1 0 1092,3-1 0,5-1 0,0 2 0</inkml:trace>
  <inkml:trace contextRef="#ctx0" brushRef="#br0" timeOffset="1264">537 177 7836,'-8'-3'333,"1"-1"1,4-3 242,-5 3-576,1-4 0,0 7-359,0-3-16,5 3 1,-3 2-371,5 3-19,0-3 623,0 9 0,0-8 741,0 5 32,0-5 222,0 3-294,0-5-1164,0 0 139,0-5 314,0 4 0,0-5-29,0 3 181,0 2 1,0-9 95,0 3 1,1 2 0,1 0 36,2 1 0,0 1 0,-3-3 0,1 0 2,2 0 0,-1 3 0,-3-4-43,0-2 0,0 3 61,0-1 1,-1 1-38,-2-1 0,-3 2-62,-5 5 0,4 1 0,1 3 0,0 3 15,0 3 0,3 0 0,-1 1 0,0 0-73,1 0 1,-1 3-1,4 1 1,0 1-35,0-1 1,0 0 0,0-3 0,1 1-207,3 1 0,-3 0 0,4-3-39,-1 0 0,2-2 1,4 0-379,-3-2 1,-1-5 252,-2 2 1,-3-4 406,2-4 0,-1-2 0,-2-5 0</inkml:trace>
  <inkml:trace contextRef="#ctx0" brushRef="#br0" timeOffset="1697">376 199 7836,'-11'-5'-769,"4"4"1866,0-3-833,4 3 0,3 1 0,7 0-64,3 0 0,4 0 0,1 0 0,-1 0-163,1 0 1,1 0-1,2 0 1,-3 0-67,1 0 0,-3 0 1,3 0-1,0 0-93,-3 0 0,-1 0 0,-1 0 0,-1 0-102,1 0 0,-4 0 0,0-1 79,2-3 217,-4 3 0,3-5 183,-5 2 393,1 3-249,-4-4 1,-1 5 102,-3 0-365,3 0 1,-4 5 0,5 2-139,0 3 1,0-3 0,0 0-343,0 2 1,0 0-498,0 2 0,2-2-97,1-1 1,-1-4 403,6-4 1,-5-1 532,4-2 0,-4-3 0,1-5 0</inkml:trace>
  <inkml:trace contextRef="#ctx0" brushRef="#br0" timeOffset="2130">622 70 6823,'-7'0'2290,"0"0"-2391,5 0 0,-2 1-526,8 3 0,2 2 627,4 4 0,1 6 0,0 1 0</inkml:trace>
  <inkml:trace contextRef="#ctx0" brushRef="#br0" timeOffset="2568">740 134 6837,'-6'0'3002,"2"1"-2879,4 3 1,0-2 0,1 4 0,1 0-1,2 0 0,0 1-224,0 4 1,-2-1-1,4-2 26,-1-1 1,-1-3-148,-4 3 1,1-5 96,3 2 1,0-8-1,5-2 2,-2 0 0,-4-3 1,4 3-1,1-1-11,-2 0 1,3 1-1,-3-3 146,0 2 0,4 5 358,-3-2-419,2 3 1,1 6-155,-3 2 0,1 2 0,-3 1 1,0-2-223,0-1 0,-1-3 1,0 2 424,3-1 0,3 3 0,0-2 0</inkml:trace>
  <inkml:trace contextRef="#ctx0" brushRef="#br0" timeOffset="3004">1030 156 6976,'6'-5'-472,"-1"3"2150,-5-6-1504,0 1-125,0 1 0,-5 2 0,-1 5 0,-1 2 110,0 4 0,-1-1 1,-1 2-1,1 0-26,0 1 1,6 2 0,-3 0-1,2 0-34,-1-1 1,1 1 0,4 0-122,2 0 0,0-4 1,4-1-1,1-2-121,2-1 1,0-2-1,1-1 1,0 0-91,0 0 1,-1-5 0,1-2 0,0-2-103,0-2 1,-4 0 0,0 0 0,0-1 62,-1-2 0,-1 2 0,-5-3 0,0 0 257,0 1 1,-2-4-1,0 3 1,-3-1 22,-1 1 1,0 0-1,-2 5 1,2-1 422,1 0 0,-2 4 161,4 0 0,-1 6-236,4 1 1,4 6 0,0 7 0,1 2-44,0 2 1,3-3 0,-2 4-1,1 0-160,1-1 1,-5 3-1,3-3 1,0-1-287,0-1 1,-4 0-1,3 0 1,-1-2-874,-1-1 1,4-2 161,-3 1 1,4-1 843,0-3 0,1-3 0,2-4 0</inkml:trace>
  <inkml:trace contextRef="#ctx0" brushRef="#br0" timeOffset="3443">1330 209 7815,'4'8'71,"-1"-1"0,6-4 107,-2 4 0,-1-4 0,1 0-114,1-1 0,2-2 0,1 0-77,-1 0 0,1 0 0,0-2-12,-1-1 1,1 0-1,0-3 1,0 0-54,-1 1 1,0 1 0,-2-3-9,-1-2 0,-1 0 0,1-2 54,-3 0 0,-3 4 0,-2 1 103,-3 2 1,2 0 0,-5 4 0,-1 0 49,-2 0 0,-1 1 0,1 2 0,0 1 212,3 2 1,-1-2-1,3 3-127,-1 1 0,3 2 0,0 1-186,2-1 1,4-2 0,2-3-1,1 1-224,2 0 1,2-3-1,2 0 1,1-1-242,1-2 1,2 0 0,-3 0 444,1 0 0,5 0 0,-2 0 0</inkml:trace>
  <inkml:trace contextRef="#ctx0" brushRef="#br0" timeOffset="3883">1588 145 7711,'6'0'456,"0"0"0,-3 0 0,3 1-348,0 3 1,4-3 0,-2 4 0,4 0-148,2 2 0,0 2 0,-2 2 0,1 0-231,2-1 0,-1 1 0,-3-1 0,-1-2-231,1-1 1,-4-1-547,1 1 1047,-1 3 0,-1-14 0,-2 3 0</inkml:trace>
  <inkml:trace contextRef="#ctx0" brushRef="#br0" timeOffset="3884">1770 124 8806,'-4'7'407,"0"-1"1,-1 0-318,0 0 1,-3-3-1,1 4 1,-2 2-96,2 0 0,-2 2 0,1 0 0,-1-2-168,-2-2 1,0 3 0,1-4-255,-1 0 1,4 2-502,0-4 1,5-1 927,2-3 0,5-4 0,6-2 0</inkml:trace>
  <inkml:trace contextRef="#ctx0" brushRef="#br0" timeOffset="4322">1899 81 8678,'-8'-4'681,"1"1"-463,5-1 0,-3 5 1,5 3-126,0 3 0,0 2 1,0 2-1,0 0-167,0 0 0,0 0 1,0 3-1,1 0-206,3-1 1,-2-1-1,4-1 1,0-1-232,0 1 0,-2-1 1,2-2-794,-1-1 1304,3-4 0,-7 6 0,4-3 0</inkml:trace>
  <inkml:trace contextRef="#ctx0" brushRef="#br0" timeOffset="4760">1888 177 7874,'-5'0'268,"5"0"0,6 0-129,4 0 0,0 0 0,1 0 0,0 0-109,0 0 0,0 0 1,3 0-1,0 0-168,-1 0 1,2 0 0,0 0-1,-2 0-74,-1 0 0,-1 0 1,-1 0-81,1 0 747,-5 0 21,-1 0 0,-6 5-98,-3 2 1,3 3-192,-3 0 1,3 1 0,1 0-103,0 0 1,4-4-1,0-1-113,2-2 1,-2 4 70,3-5 1,-5 2-85,2-2 0,-3-3-27,-1 0 1,0-4 0,0-7-122,0 0 0,0 1 0,0-1-32,0 0 0,0 0 0,1 2 0,2 0 63,0 2 1,6 1 0,-3-2-1,1 2 3,0 1 0,4 2 1,3 3-1,-1 0-111,-1 0 1,2 0 0,1 0 0,-2 0 265,-1 0 0,3 5 0,2 0 0</inkml:trace>
  <inkml:trace contextRef="#ctx0" brushRef="#br0" timeOffset="4761">2295 252 7752,'-10'0'1055,"-1"0"-715,5 0 1,3-1 0,6-1-419,4-2 1,3-4-1,0 2 52,1 0 1,0-2-1,0 3 1,-1 0-166,1 0 1,-1-3 0,-2 2 9,-1 0 1,-3-2 129,3 4 1,-6 0 161,-1 4 1,-1 0 0,-5 2 159,1 1 0,-2 3 0,3 5 9,2 0 1,1-1 0,1 1-98,0 0 0,1 0-337,3-1 1,2 0-1,4-3 1,1-2-276,0-1 1,-1-2 0,1 1 0,0-2-637,0-1 1,-1 0 1064,1 0 0,0-4 0,0-2 0</inkml:trace>
  <inkml:trace contextRef="#ctx0" brushRef="#br0" timeOffset="5231">2531 177 8361,'0'-6'1281,"0"1"0,0 7-1154,0 1 0,4 3 0,0 5-178,-2 0 0,-1-4 0,-1 0-137,0 1 1,4-2-61,-1 1 1,1-3-216,-4 3 181,0-4 0,5 0 190,2-6 0,-1-2 0,1-4 79,1 2 0,1 4 0,-1-3 0,-1 1 70,1 3 1,-2 0 0,2 2 139,0 0 0,1 0 75,2 0 1,0 2-164,0 1 0,-4 2 1,-1 3 65,-2-1 0,0-3-16,-4 3-218,0-4 1,0 0-230,0-6 1,1 0-1,3-4 30,3-1 1,-1-1 0,1 1 104,1 1 1,2 1 0,1-1 140,-1 3 0,1-1 95,0 2 1,0-1 0,-2 5-1,-1 2 93,0 0 0,-5 4 1,4-2-1,0 1 3,-1 3 1,4 0-1,-4 2 1,1-2-55,0-1 0,-3 1 1,3-3-1,1 1-77,2 0 0,-1-3 0,0 2 1,-2-1-123,1-3 0,2-1 0,0-1 0,1 0-31,0 0 1,0-3 0,-2-2-1,0-1-118,-2-2 0,-1 2 0,2-2 0,-2 0-59,-1-1 1,-1-2 0,-1 0 199,0 0 1,1 1 0,-5 0 0,-2 2 285,0 1 0,-5 4 1,0 0 326,-1 1 1,2 2-93,0 0 1,1 5 0,-2 2-80,5 3 1,2-3 0,1 0-386,0 2 0,4 0 0,4 2-151,1 0 1,2-4 0,1-1 0,1 0-941,1 0 1,4-4 1115,-4 2 0,10 1 0,-1 1 0</inkml:trace>
  <inkml:trace contextRef="#ctx0" brushRef="#br0" timeOffset="5781">3561 156 7848,'-5'-6'618,"4"1"0,-5 5 0,4 1-398,-2 3 1,1 2 0,3 4 0,1 1-11,2 0 0,0 4 0,3 3 0,0 3-197,0 0 1,-3 0 0,3 1 0,0-1-155,0 1 1,-3-2-1,0-2 1,-1-3-461,2 1 1,-3-8-1,3 3-96,-3-1 0,-1-7 0,1-4 697,3-9 0,-3-5 0,4-7 0</inkml:trace>
  <inkml:trace contextRef="#ctx0" brushRef="#br0" timeOffset="6232">3540 156 7653,'0'-11'585,"0"4"-341,0 0 1,4 4-156,4 0 1,1 2 0,2 1 0,-2 1-75,-1 2 0,2 0 0,0 4-141,3 1 1,1 2-1,-3-1 1,-2 0 28,-1-2 0,-4 0 0,-4 4 138,0-1 0,0-2 0,-1-3 1,-4 1 42,-5 0 0,-2-3 0,-5 0 1,0 0 82,1 0 0,-2-1 1,-2 1-1,2-2-136,3-1 0,3 0 0,2 0-768,-1 0 326,0 0 0,10 0 1,5-1-1,5-1 411,6-2 0,1 1 0,6 3 0</inkml:trace>
  <inkml:trace contextRef="#ctx0" brushRef="#br0" timeOffset="6674">3765 199 7686,'-7'-4'110,"0"0"0,-1 1 1,-2 3-1,-1 0 381,0 0 0,4 0 1,0 0-68,-1 0 0,3 1-252,1 3 0,3-2 1,1 5-1,1 2-94,3 0 1,-1-2 0,7-1-1,2 0-191,0 0 0,1-2 1,0 2-1,2-2-74,2-1 0,-3-2 0,3-1 0,0 0-149,0 0 0,-4 0 0,1-1 0,-2-2 4,-1 0 1,-4-5-1,-1 0 278,-2-1 1,0-2 0,-5 2 0,-3 0 108,-3 2 1,-4 1-1,-2-2 1,-2 2 115,-2 1 1,3-2 0,-3 3-1,2 2-67,2 1 0,1 1 0,1 0 0,0 0-273,0 0 0,2 1 1,1 3-117,0 3 0,6 2 0,-2 2 0,3 0-605,1-1 890,5-4 0,6 9 0,5-3 0</inkml:trace>
  <inkml:trace contextRef="#ctx0" brushRef="#br0" timeOffset="7117">3958 199 7696,'-11'0'0,"0"0"0,1 0 0,4 0 0,1 1 0,6 1 732,3 2 1,-2 4-1,5-1-293,2 3 0,-3 1-593,1-1 1,-4 0-872,5-3 1,-5 1-462,4-4 1486,-4-1 0,6-3 0,-3 0 0</inkml:trace>
  <inkml:trace contextRef="#ctx0" brushRef="#br0" timeOffset="7562">3990 102 7696,'-9'-1'204,"0"-1"438,2-2-667,5 0 1,-3 6 0,5 1 0,0 4-194,0 3 1,1-3 0,2 1 0,1 3-932,2 2 1149,-3 1 0,6 2 0,-3 1 0</inkml:trace>
  <inkml:trace contextRef="#ctx0" brushRef="#br0" timeOffset="8007">4108 188 7696,'-11'-6'627,"1"2"-75,4 3-377,1 1 1,5 5 0,1 1-1,1 1-28,2 0 0,1-1 0,-3 3 0,3-2-128,1 1 0,-4-2 161,2 1-109,2 0 1,-5 0-260,3 1 1,-2-6-197,2 2 0,-2-8 287,5-3 0,-3-2 1,3 1 56,1 1 0,2 5 0,-1-3 189,-2 0 1,3 4 64,-3-3 1,3 4 0,-1 4-102,-2 3 0,2-1 0,-5 1-185,2 1 0,2 1 1,1-1-1,-1-2-117,0-1 0,-1-2 1,3-3-1,1 0-390,0 0 1,0-1 0,-1-2-138,1-4 1,0-3 715,0-1 0,-1-4 0,1-2 0</inkml:trace>
  <inkml:trace contextRef="#ctx0" brushRef="#br0" timeOffset="8008">4366 81 7634,'-11'0'-54,"0"0"0,4 0 0,1 1 512,1 2 1,-2 3 0,3 5-351,2 0 1,1 0 0,2-1-1,1 2-176,2 3 0,4-4 0,-2 5 0,1-2-307,1 1 0,-2 0 1,2-3-1,-2 0-481,-1-3 856,3 0 0,-7 1 0,4 1 0</inkml:trace>
  <inkml:trace contextRef="#ctx0" brushRef="#br0" timeOffset="8009">4333 231 7696,'-6'-1'166,"2"-2"133,-1 0 1,4-2-194,-3 1 1,4 3 0,4-2 0,4 1-188,5 2 0,-1 0 0,2 0 0,-1 0-74,2 0 0,-3 0 1,2 0-1,-2 2 155,-1 1 0,4 3 0,2 5 0</inkml:trace>
  <inkml:trace contextRef="#ctx0" brushRef="#br0" timeOffset="8453">4494 295 7724,'-11'0'1184,"6"0"0,0 5-1160,5 2 0,0-1 0,0 1-811,0 2 1,0 0 786,0 2 0,0-5 0,0-1 0</inkml:trace>
  <inkml:trace contextRef="#ctx0" brushRef="#br0" timeOffset="8900">4805 113 8967,'-10'0'828,"4"1"1,2 3-698,3 3 1,2 3-1,1 4 1,2 1-147,-2 2 1,1 1-1,-1 2 1,2-1-326,-2-1 0,-1-5 0,0 2-894,3 1 0,-2-4 1234,6 2 0,-1-7 0,3-2 0</inkml:trace>
  <inkml:trace contextRef="#ctx0" brushRef="#br0" timeOffset="9347">4795 188 7689,'-2'6'0,"0"-1"130,-2-1 0,1 2 5,3 5 0,1-5 0,3-2 0,3-3-52,2-1 0,2 3 1,0 1-1,-1-2-38,1 0 0,0-2 0,0 0 0,-1 0-134,1 0 0,3 0 1,1 0-1,-2-2-46,-1-1 1,-2 2 0,0-4 0,-2 1 119,-1 1 0,-3-4 1,2 2 129,-1-1 0,-2 2 66,-3-3 1,-1 3-1,-2-1 20,-5 0 0,-1 1 0,-2 4 0,2 1 83,1 3 1,-1-2-1,2 5-93,-3 2 0,3-3 1,1 1-67,1 1 1,2-2-186,3 1 0,1-3 0,3 2 0,3-1-214,2-3 1,2-1 0,0-1-1,-1 0-50,1 0 1,0 0-1,0-1 1,-1-1 96,1-2 0,0 1 0,-2 1 320,-2-1 580,-2 2-244,-5-4 0,0 6-291,0 3 0,1 2 1,2 4-172,0 1 1,5-4 0,-4 0-210,2 2 1,-2-1 0,3-1 0,0-2-416,-1 0 1,4-4-1,-3 2-493,2-1 1150,2-2 0,0 0 0,-1 0 0</inkml:trace>
  <inkml:trace contextRef="#ctx0" brushRef="#br0" timeOffset="9796">5148 134 7689,'-5'-4'-485,"-1"2"958,2-1 0,3 3 0,-3 3-179,3 4 1,1 4 0,1 2 0,2 2-152,0-2 0,1 2 1,-3 1-1,1-1-125,2 1 0,-1-2 0,-1-3 0,0-1-655,2 1 1,0 0-159,0 0 1,-2-5 794,5-3 0,1-6 0,2-3 0</inkml:trace>
  <inkml:trace contextRef="#ctx0" brushRef="#br0" timeOffset="9797">5309 188 8639,'-9'11'185,"0"-2"1,2 0-40,-1-2 1,2-1 0,-1 2 0,-1-1 97,-2 1 0,3-3 1,1 0-260,1 0 1,0-3-201,2 5 0,3-4 73,0 0 1,5-2 0,5-1-1,1 0-73,0 0 0,3-1 1,0-1-1,1-2-61,0 2 0,-2-3 1,4 2-1,-2 0 276,-1 2 0,2-4 0,1-1 0</inkml:trace>
  <inkml:trace contextRef="#ctx0" brushRef="#br0" timeOffset="10246">5384 274 7814,'-10'0'1043,"4"-1"-883,2-3 1,4 2-1,4-4-126,3 1 0,-1 0 1,1 3-1,1-2-121,2 2 1,1-3 0,-1 1 0,0 1-234,-3-2 1,3 3 2,-3-5 354,-3 4 1,0-2-1,-8 5 1,-3 0 147,-2 0 0,-2 4 0,2 1 0,0 1 82,2 2 1,1-2 0,-1 1 0,2 0-62,0-1 1,4 4 0,-2-3-305,1 2 0,7 1 0,2-2 0,3-2-211,1-1 0,3 0 0,1-3 0,1 2-1165,-1-2 1474,4-1 0,-2-1 0,5 0 0</inkml:trace>
  <inkml:trace contextRef="#ctx0" brushRef="#br0" timeOffset="10706">5781 252 7689,'0'-10'53,"-3"2"0,-2 1 153,-1-1 1,4 2 0,-3 0 207,0 1 0,3 0 0,-5 3-215,-2-2 1,0 1 0,-2 4 0,0 1 33,0 2 0,1 4 0,0 0 0,2 1-141,1 2 0,4 0 0,0-1 1,2 1-157,1 0 1,1-1-1,2 1-211,4 0 1,4-4-1,2-1 1,2-1-161,-2-3 0,2-1 1,1-1-1,-1-1-73,1-2 1,-1 0-1,-2-4 1,2-1 507,-2-2 0,-1-5 0,-2-2 0</inkml:trace>
  <inkml:trace contextRef="#ctx0" brushRef="#br0" timeOffset="10707">5813 102 7694,'-7'-1'2,"0"-3"1,0 3 0,-4-2 0,5 3 87,3 3 0,2 3 0,1 5 0,0 1 538,0 2 0,3-2 0,2 3 1,0 0-461,-1-1 1,4 2-1,-4-3 1,1 1-209,0-1 1,2-1-1,-3-1 1,-1-1-87,2 1 0,-3 0 0,4 0-30,-1-1 0,3-4-33,0-2 1,1 1 0,1-3 117,-3-3 0,1 0 0,-3-5 0,0 0-7,-1 0 1,1-1 0,-2-4 0,1 0-124,2 0 0,-2 1 0,2-1 99,-1 0 0,-2 1 0,-3-1 1,1 0 69,3 0 1,-3 4 0,3 0 175,-3-1 0,-2 3 1,-3 1 122,-3 3 0,1 1 0,0 1 0,0 3 53,0 3 1,3-1 0,-3 1 0,1 2-76,2 0 0,2-2 0,1 0 0,0 2-283,0 0 1,0 2 0,1 0-360,3-1 1,2-2-1,5-2 1,-1 0-124,1-1 0,0-2 0,0 0 520,-1-1 0,6 2 0,1 2 0</inkml:trace>
  <inkml:trace contextRef="#ctx0" brushRef="#br0" timeOffset="11176">6071 209 7709,'-7'0'435,"0"0"0,4 2-200,0 1 0,6 0 0,4 4 1,2 1 92,-2 2 0,2 0 0,-1 0 1,0-2-132,-1-1 0,3 0-178,-3 4 0,-3-4-157,0 0-46,-3-4 0,-2 0 0,-1-6-184,-2-4 0,-1-3 0,3-1 106,-2 1 1,1-1 0,3 0 172,0 1 0,1 2 0,3 1-4,3-1 1,2 3 0,2 0 152,0 1 0,-4 2 0,0-1 167,1 2 0,-2 1 0,1 0 37,2 0 1,-3 1-25,1 2 0,-5 0 0,2 4 41,-3 1 0,-1-2 0,0 1-152,0 2 0,0 0 0,0 2-152,0 0 1,0-4 0,0 0-673,0 1-355,0-3 1,1 0-947,3-5 1996,-3 0 0,9-5 0,-5-1 0</inkml:trace>
  <inkml:trace contextRef="#ctx0" brushRef="#br0" timeOffset="11650">6264 124 8170,'-11'-6'909,"5"2"1,3 8-970,1 3 1,2 2-1,2 2 1,0 0-245,2-1 0,0 1 0,-1 0 0,0 0 304,0-1 0,3 6 0,0 1 0</inkml:trace>
  <inkml:trace contextRef="#ctx0" brushRef="#br0" timeOffset="11651">6339 252 7788,'-5'-6'400,"0"0"-80,-2 3 118,-2 2 1,9-3-233,0 8 0,3 2 1,6 3-1,-2-1-113,1 0 1,-2-2 0,1 2-77,2-1 1,0-1 0,2 1-70,0-3 0,-4 0 0,0 0 12,1-2 1,-2 0 0,0-4-16,-1-1 0,-1-3 0,-4-5-153,0 0 1,3 1 0,1-1 0,-2 0-110,-1 1 1,-1-1 0,0 0 0,1 0-110,3 1 1,-3 2 0,4 3 49,0 0 0,-4 2 376,3 7 0,-3-2 0,-1 5 0,0 2 0,0 5 0,0 3 0</inkml:trace>
  <inkml:trace contextRef="#ctx0" brushRef="#br0" timeOffset="12103">6554 284 7504,'5'-4'-415,"0"-2"1,-4-4 899,3 3 1,-3-2-229,3 1 0,-3-1 70,-1-2 0,-1 5-14,-3 3 0,-2 1 0,-4 2-92,-1 0 0,4 4 1,1 1-1,0-1-16,0 1 1,3 4 0,0-2-81,2 2 1,1 2 0,0 0-134,0-1 0,0-2 0,1-2 0,1 0-314,2-1 0,1-2 0,-2 2-78,4-1 0,3-2 1,1 1 2,-1-2 0,1-2 0,-2-2 0,0-5 109,-2-1 1,-3-2 0,2 0 0,-2 1 199,-1-1 1,-2 0-1,-1 1 1,0-2 150,0-3 0,0 3 0,0-2 771,0 2-223,0 1 0,5 6-260,2 1 1,-1 8 0,0 3 0,0 2-91,0 2 1,-3 0 0,4-1 0,2 1-261,0 0 0,2 0 0,0-1 0,-1 0-391,1-3 0,0 1 0,0-3 0,-1 0-108,1 0 0,0-2 498,-1-3 0,1 0 0,0 0 0</inkml:trace>
  <inkml:trace contextRef="#ctx0" brushRef="#br0" timeOffset="12557">6747 113 7763,'-11'-6'40,"1"0"1,2 4 216,1-2 1,4 2-100,0 5 0,5 3 0,3 5 0,1 1-71,2 2 1,2-2-1,-1 3 1,0 0-115,-2-1 1,0 2 0,4-3-1,-1 1-387,1-1 0,-4-2 0,-1-3 0,0-1 414,0 2 0,1 0 0,4 2 0</inkml:trace>
  <inkml:trace contextRef="#ctx0" brushRef="#br0" timeOffset="12558">6714 231 7763,'-10'0'335,"3"0"0,-1 0 522,0 0 1,1 0-739,3 0 1,9 0 0,9 0-67,-1 0 1,-1 0 0,0 0 0,1 0-139,2 0 0,-1 0 1,-3 0-1,-1 0-331,1 0 1,0 0 0,0 0-1,-1 0-327,1 0 1,0 0 0,0 0 742,-1 0 0,1-5 0,0-1 0</inkml:trace>
  <inkml:trace contextRef="#ctx0" brushRef="#br0" timeOffset="13011">6897 188 7764,'-6'-5'784,"0"3"359,2-5-726,3 4 0,-4 0 0,5 6-173,0 4 0,1 3 1,2 1-290,0-1 1,5 1-1,-4 0-362,2 0 0,-3-1 0,1 0 1,0-2 406,0-1 0,4 0 0,-2 4 0</inkml:trace>
  <inkml:trace contextRef="#ctx0" brushRef="#br0" timeOffset="13012">6907 91 7862,'-9'-1'75,"1"-1"1,2-3 1253,1-1-1270,1 4 1,5-2 0,3 8-237,3 3 1,-1 2-1,0 2-257,-1 0 1,2 0 0,-2-1-19,1 1 0,-3 0 0,4-1 452,2 1 0,0 0 0,2 0 0</inkml:trace>
  <inkml:trace contextRef="#ctx0" brushRef="#br0" timeOffset="13466">6993 199 7648,'-1'-6'828,"-3"2"645,3 3-946,-8 1 1,8 1-299,-3 3 0,4 2 0,2 4 0,3 1-106,1 0 1,0-4 0,2 0 0,0 0-95,0-1 0,1 4 0,2-4-184,0 0 0,-4-2 1,0-4-211,2 0 0,-4-1 0,1-2 49,-1-4 0,-1-7 0,-4 0 0,0 1 112,0 1 0,0-2 1,0-1-1,0 2-13,0 1 0,-1 2 1,-2-1-44,0 0 1,-1 4-119,4 0 0,1 6 245,3 1 1,1 5 0,3 5 106,-1 1 1,0 0 513,4-1 1,0 1-38,-1 0 0,-2-5 1,-1-3-41,1-1 0,-2-2 0,1 0-225,2 0 1,-4 0 0,3 0 0,-1-2-134,-1-1 1,0 0 0,-4-4-9,2-1 0,0 2 1,-1-1 85,0-1 0,0 2 1,-7 0 56,-3 1 0,-3 1 0,-1 4 33,-4 0 0,3 1 1,-2 2-1,3 2 97,4 1 1,2 1 0,5 3-289,0 1 1,2 0 0,1 0-226,4-1 1,6 0 0,3-2-1,-1-2-606,1-1 0,2 0 0,-4-3 801,-1 2 0,-1-1 0,-1-3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8:59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108 129 6117,'0'-6'1486,"0"0"-1175,0 3 1,1 1 145,3-1-351,-3 2 0,4 2-119,-5 2 1,0 0-1,0 4-19,0 1 1,1 1-1,1-1 82,2-1 1,0 0 6,-4 4 1,0-4 62,0 0-140,0-4-114,0 1 0,0-5-2,0-2 0,0 0 1,0-4 68,0-1 0,-4-2 1,-1 0 80,-1-1 1,3 4 0,-4 1 14,-2 1 1,0-2 0,-2 3 88,0 2 1,4 1 0,0 1-2,-1 0 1,-1 1 0,1 1 0,2 3-6,1 1 1,2-2-1,1 2 1,0-1 20,-2 1 1,1-2 0,3 3-81,0 2 1,1-4 0,3 1-1,2 0-38,0 0 1,3-3-1,-1 0 1,4-2-170,3-1 1,3 0 0,-3-1 0,2-1-432,2-2 0,-3 0 0,2 1 1,0-2 584,-1-1 0,3-1 0,-3-3 0</inkml:trace>
  <inkml:trace contextRef="#ctx0" brushRef="#br0" timeOffset="798">430 118 7653,'0'-10'2,"0"3"1,-1 1 78,-3 1 0,2 0 0,-5 3 143,-2-2 0,0 1 0,-2 3-64,0 0 1,1 0-1,-1 0-46,0 0 1,0 3 0,2 2-74,2 1 1,-2-3-91,6 5 1,-1-5 18,4 4 1,4-3 0,1 2 0,1-1 0,2-3 1,-2 0 0,1 1 0,1 0 11,2 0 0,1-1 1,-1 2 30,1 3 1,0-1 0,-2 1-6,-2 1 1,2-2 0,-4 1 19,0 2 1,-2-3 0,0 1-6,-1 1 1,-7-2 0,-2 0-37,-3-1 1,-1-2 0,1-3-98,-1 0 1,0 0-49,1 0 1,4-4-88,2-4 0,4 3 244,4-3 1,0 5 0,5-3 0,-1 1 40,4 3 1,-1-3 0,3 0 0,-2 0-14,-1 1 0,3-1 1,0 2-1,1-1-4,0-2 1,-3 2 0,2-2-1,-2 0-22,-1 0 0,0 3 0,-1-3 0,0 0 9,-3 0 0,-2 2 26,-5-3 1,-1 5-1,-3-2 34,-3 3 1,-3 1-1,0 1 1,-1 2 181,0 0 1,0 5-1,2 0-69,2 1 0,-2 2 1,6 0-133,0-1 0,2-3 1,1 1-31,0 0 0,1 0 0,3-1 0,3-2-256,3 0 1,2-4 0,1 3 0,2-3-373,2-1 1,1-1 0,2-2 0,-1-1-101,-1-2 1,-4-2 705,4-2 0,-5-1 0,3 0 0</inkml:trace>
  <inkml:trace contextRef="#ctx0" brushRef="#br0" timeOffset="1253">677 43 7791,'-8'0'-132,"1"0"1,4 0 816,-4 0 1,-1 0-254,-2 0 1,4 5-384,2 2 0,3 3 0,1 1 0,0-1-95,0 1 0,4 0 1,0-1-1,1 1-226,0 0 1,2 0-1,-2-1-833,1 1 1,-3 0 1104,4-1 0,-4 1 0,2 0 0</inkml:trace>
  <inkml:trace contextRef="#ctx0" brushRef="#br0" timeOffset="1709">634 172 7791,'-7'0'60,"-1"0"568,6 0 1,-2-4-463,8 1 1,2-1 0,5 4 0,1 0-202,2 0 0,1 0 0,4 0 0,-1 0-321,1 0 0,2-3 0,0-1 0,1 2-1060,-1 1 1416,0 1 0,1-5 0,-1-1 0</inkml:trace>
  <inkml:trace contextRef="#ctx0" brushRef="#br0" timeOffset="1710">998 54 8303,'-6'0'2115,"0"1"-1903,3 3 0,2-2 0,-3 5 0,3 2 79,1 0 1,0 2-1,0 0-673,0-1 1,1 1 0,1 0 0,2 0-625,-2-1 1,0-3 0,-1-1 239,2-1 0,-1 0 766,1-1 0,3-3 0,0 3 0</inkml:trace>
  <inkml:trace contextRef="#ctx0" brushRef="#br0" timeOffset="2165">998 140 7737,'-6'-1'348,"3"-3"1,6 3-1,5-4-137,1 0 1,5 4 0,2-2-1,-1 1-50,1 2 1,3-3-1,-2-1 1,1 1-122,-1-2 1,0 4-1,1-4 1,-4 1-116,-2 1 1,-1-1 58,0 4 0,-7 0 47,-4 0 0,-4 4 0,-7 1 0,0 1 88,0 2 0,1 1 0,-1 2 1,1 0 158,3 0 1,-1-1-1,4 1-121,2 0 0,1-4 1,1 0-85,0 1 1,5-3-1,2-1 1,2-3-197,2-1 1,3 0 0,2 0 0,-1-1-162,1-3 1,-1 2-1,-3-5 1,0-2 25,-2 0 1,-2-1-1,1 2 1,-1 1 95,-5-2 0,-2 0 0,-2-2 113,-2 0 1,-3 2 0,-5 1 0,0 2 111,1 1 0,-1 1 1,0 4-1,0 0-171,1 0 1,2 0-401,1 0 0,5 1 0,-2 3-58,3 3 1,5 3 565,-1 0 0,10 1 0,-1 0 0</inkml:trace>
  <inkml:trace contextRef="#ctx0" brushRef="#br0" timeOffset="2622">1663 97 7616,'0'-7'-535,"-1"1"932,-2 1 0,0-2 1,-3 2 498,1-1 1,1 4-722,0-2 1,2 3-1,-5 1-25,-2 0 1,3 0-1,-1 1 1,0 3 37,1 3 1,-3 3-1,3 0 1,-2 2 37,1 2 1,5-2 0,-2 3-1,3-3-88,1-2 0,0 1 0,1 0 1,2-1-106,0 1 1,7-1 0,-1-2 0,4-2-59,1-1 0,1-2 0,1-3 0,-1 0-274,1 0 1,1-1-1,-1-2 1,-1-5-56,1-1 1,-2-2 0,-3 0-1,-2 1 203,-1-1 1,-4 0 0,-4-1-1,0-1 64,0-1 0,0-4 0,-2 4 0,-4 1 188,-5 1 0,-2-1 0,1 1 0,-1 2 318,-1 1 1,-2 4-1,3 0 1,-1 2-25,1-1 1,-3 0 0,2 4-321,1 0 1,5 4 0,2 1 0,1 1-420,2 2 0,2-2 0,1 1 0,1 2-422,3 0 0,2 2 0,5 0 0,-1-1 766,1 1 0,5 0 0,0-1 0</inkml:trace>
  <inkml:trace contextRef="#ctx0" brushRef="#br0" timeOffset="3078">1878 247 7748,'-11'-6'761,"2"0"1,0 4 174,2-2 1,5-1 1274,-2 2-1874,3 2 0,2-4-1070,3 5 1,-2 0 732,5 0 0,0 0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47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55 129 8131,'4'-9'-566,"-3"3"0,3 0 0,-1 1 513,0 0 0,1 2 488,-4-3 1,0 0 1,0-3 0,0 3 0,0 0 1,-1 1-16,-3-1 0,2 2-322,-4 4 1,3 0-1,-2 1 1,0 2-159,0 3 1,2 2 0,-2 1 0,0 0 62,0 0 0,2 3 0,-2 2 1,0-1 55,0 0 1,3 0-1,-2-2 1,3 3 11,1 0 1,0-3 0,0 2 0,0-1-50,0 0 0,5 1 0,1-4 0,2-1 10,1-2 1,0 1-1,1-4 1,1-1-35,1-1 1,5-4 0,-3-2 0,1-2-49,0-3 1,-2-2 0,1 0 0,-1-1-46,-2-1 0,-2 0 0,-2-2 0,-2 1 56,0 2 1,1-3 0,-3 1 0,-1-2-24,-1 2 0,-5-2 0,-2 3 0,-3 0 77,0 1 1,-1 3 0,-1 2 0,-2 1 91,-1 1 1,1 4 0,-1-1 0,1 2-54,2 1 1,-2 0 0,0 1-1,3 2-122,3 3 0,0-1 0,3 1 1,0 1-265,0 1 0,1 2 0,4-1 0,2 0-375,3 0 1,2-3 704,1 0 0,0 4 0,1 4 0</inkml:trace>
  <inkml:trace contextRef="#ctx0" brushRef="#br0" timeOffset="449">311 147 8576,'-5'-4'-450,"1"2"413,4-4 519,0 4-200,0-2 1,1 5-189,2 2 0,1-1 0,3 4 1,-1 1-76,1 1 1,0 1 0,1 0-1,-2 1-48,1-1 0,1 0 0,1 0 0,0 0-77,0 0 0,0 0 1,1 0-1,-1 0-299,0-3 1,-3-1 0,0-3-30,1 1 1,-2 0 0,0-4 433,-1-2 0,-1-2 0,-3-4 0,0-5 0,0 0 0</inkml:trace>
  <inkml:trace contextRef="#ctx0" brushRef="#br0" timeOffset="665">430 129 6399,'5'0'1231,"-1"0"1,-5 0-1104,-2 0 0,-1 1 0,-3 1 1,1 2-27,-1 1 1,-2-2-1,0 3 1,0 1-56,0 1 0,0 1 0,0 1 1,0-1-81,-1 0 0,1 0 0,0-1 0,0-1-310,0-1 0,3-1 0,1 2-1673,1 0 2016,1-5 0,7 6 0,1-3 0</inkml:trace>
  <inkml:trace contextRef="#ctx0" brushRef="#br0" timeOffset="999">658 120 7635,'0'9'-664,"-1"-4"1,-1-1 1558,-1 0 0,-4-3-223,1 2 0,1-2-5,-1-1-741,4 0 0,-1 0-69,6 0 1,2-1 0,4-1-245,0-1 0,0 0 0,0 3 1,0 0 43,1 0 1,-1 0 0,0 0 0,0 0 342,0 0 0,4-4 0,2-1 0</inkml:trace>
  <inkml:trace contextRef="#ctx0" brushRef="#br0" timeOffset="1215">658 229 8010,'-8'1'56,"2"2"0,-2-2 346,2 2-346,2-2 0,1-1 1,6 0-1,3 0 78,2 0 0,-2 0 1,1-1-1,2-1-61,2-1 0,2 0 0,-4 3 0,0 0-365,0 0 1,0 0 291,0 0 0,4 0 0,2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20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10280,'11'0'102,"-4"0"1,0 1-96,2 3 1,0-3-1,2 2-16,0-1 0,-4-1 0,0 1 20,1 2 0,2 4 20,1-1 0,-2 3 1,-1-1 56,0-2 1,-6 3 17,2-3 1,-2 3 0,0 0-29,2 1 0,0-4 0,-4 0 48,0 2 1,-4-3-26,0 1 0,0-1 1,1 2 4,0-1 0,-2-4-486,1 0 1,3 0-227,-2 0-245,1-2 18,2 4-475,0-5 561,0-5 0,2 3 747,1-5 0,-2 4 0,9-6 0,-4 3 0</inkml:trace>
  <inkml:trace contextRef="#ctx0" brushRef="#br0" timeOffset="614">150 205 6694,'6'0'435,"-1"-2"-142,-5-1 62,0 2-129,0-4 0,0 4 359,0-3-310,0 3 0,-1-4-51,-3 5 1,2 0-96,-5 0 0,3 0-115,-3 0 0,3 0 23,-3 0 0,4 0-10,-4 0 1,3 0 0,-3 0 18,-1 0 1,2 0-33,-2 0 0,5 0 0,-3-1-28,1-3 1,0 3 0,3-4-7,-2 1 1,1 1 1,3-4 1,0 4 0,0-5 7,0 0 0,3 2 0,2 0 9,1 1 1,-2-2 0,3 2 2,1-1 0,-2 4 1,1-1-1,0 0 7,-1 0 0,4 1-12,-3-1 0,3 2-75,0 1 1,-3 0-80,1 0 0,-6 1-211,2 2 1,0 0-1262,0 4 1629,0-5 0,0 8 0,2-4 0</inkml:trace>
  <inkml:trace contextRef="#ctx0" brushRef="#br0" timeOffset="1347">397 44 7770,'-7'0'-209,"1"-1"56,1-3 0,-3 2 395,1-6 0,1 2-39,-1-1 0,1 1 1,-3 4-29,2-2 1,4 1-1,-3 4-83,1 3 1,-2-2 0,3 5-55,2 1 0,0-2 0,2 2 0,0 0-56,0 1 1,0 2-1,0 0-67,0 0 1,0-1-1,0 1-162,0 0 1,2 0 0,0-1-254,2 1 0,3-4-592,-4 0 1092,1-4 0,1 1 0,1-4 0</inkml:trace>
  <inkml:trace contextRef="#ctx0" brushRef="#br0" timeOffset="1801">268 108 7869,'-4'6'-16,"2"-1"0,-1-5 360,6 0 1,3 0-1,5 0 1,0 0-368,-1 0 0,1 0 1,0 0-1,0 0-150,-1 0 0,1 0 0,0 0-509,0 0 0,-1 0-432,1 0 1114,-5 0 0,-1 5 0,-5 1 0</inkml:trace>
  <inkml:trace contextRef="#ctx0" brushRef="#br0" timeOffset="2254">32 258 7770,'-7'0'247,"0"0"1,3 0 436,-3 0-38,5 0-14,-3 0-555,5 0 1,1 0 0,3 0 0,3 0 21,3 0 1,0 1-1,2 2 1,1 0-6,2 0 0,4-2 0,-1-1 0,1 0-42,-1 0 1,2 0 0,-2 0 0,2 0-94,1 0 1,1 0 0,-1 0-1,0 0-5,-4 0 0,4 0 0,-5 0 1,1 0 26,-3 0 0,-2 0 0,-1 0-192,0 0 1,-4-1-737,0-3-303,-5 3 337,3-9 1,-6 9 912,-3-2 0,3 1 0,-4 2 0</inkml:trace>
  <inkml:trace contextRef="#ctx0" brushRef="#br0" timeOffset="2797">75 376 7770,'-1'-6'-1082,"-3"3"855,3 1 0,-3 1 663,4-2 1,-2 2 549,-1-3-534,2 3 0,-4 0 84,5-3-309,0 3-180,0-4 0,1 5-32,3 0 1,-2 0 0,5 0 12,1 0 0,2 0-62,1 0 1,-1 1-47,1 3 1,0 2 67,0 4 1,-4 0 0,-1-2-1,-2-1 18,-1 2 1,-2-3-1,-1 1 1,0 1 0,0 2 1,0-3 0,0 0 0,0 1 49,0 2 0,0 1 34,0-1 0,0 1-25,0 0 1,-1-2-1,-2 0-24,0-2 1,-1-3 0,3 1-52,-2 0 0,0 2-351,-4-3-660,5 4-528,-3-7 989,0 4 0,4-6 559,-3-3 0,-2 3 0,5-8 0,-4 3 0</inkml:trace>
  <inkml:trace contextRef="#ctx0" brushRef="#br0" timeOffset="3254">86 516 7770,'0'6'-342,"0"3"0,0-3 1,0 5-1</inkml:trace>
  <inkml:trace contextRef="#ctx0" brushRef="#br0" timeOffset="3710">107 559 7770,'0'7'-1184,"0"0"1560,0-5-5,0 3 0,-1-5 554,-2 0-247,1 0-87,-2 0-451,4 0 0,0-1 0,-1-2-158,-3 0 0,3-2 83,-3 1 0,2 3 34,-2-2 0,2-2-124,-5 1 1,4 0-155,0 0 0,-2 2-209,1-5 0,1 3 347,3-3 0,0 3 134,0-3 81,0 5-112,0-8 0,1 9 0,1-4 0,3 2 18,1-1 1,-2 0 0,3 4-58,1 0 0,-2 0 0,1 0-95,2 0 0,-3 0-245,1 0 0,0 0 17,4 0 0,-4 0 0,-1 2-608,-2 1 0,5-2 908,-2 3 0,3-3 0,0-1 0</inkml:trace>
  <inkml:trace contextRef="#ctx0" brushRef="#br0" timeOffset="4162">290 430 7770,'0'-7'-1274,"-1"1"2150,-3 1 0,3 0 506,-3 2-416,3 1-730,1-2 1,5 8 0,1 4-184,0 1 1,3-2 0,-3 0 0,1 2-262,1 0 1,-1 1-1,2-2 1,0-2-331,-2-1 1,0 3 0,4-2-17,-1 0 0,-3-1 0,1-5 554,0 0 0,1 0 0,2 0 0</inkml:trace>
  <inkml:trace contextRef="#ctx0" brushRef="#br0" timeOffset="4611">408 419 7770,'-6'-6'1106,"1"0"-605,5 3 1,-1 1 290,-3-1-618,3 2 0,-8 5 1,3 4-117,0 1 1,-3-2 0,5 0 0,-2 2-169,-3 0 0,3 1 1,-1-2-1,0-1-251,1 2 1,-2-3 0,4 1 360,2 1 0,-4-3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28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54 7834,'-10'0'244,"4"0"-205,1 0 0,6-2 0,3 0-6,3-1 1,-1-1 0,1 4 0,1 0-45,2 0 1,1 0 0,-1 0 45,1 0 0,-4 0 1,-1 1 29,-1 3 1,-2-2 0,-1 5-33,1 2 0,-2 0 1,3 2-1,-3 0-18,-1-1 1,-1-3 0,-1 1-1,-3 0-31,-1 1 1,2 2 0,-2 0 0,0 0-10,0-1 0,-1 1 1,-2 0-1,0-2 10,2-1 1,0 1 0,-2-2 0,0 2 3,2-2 0,3-1 238,-3-3-66,0 3 0,2 0 0,5-2-24,6-3 0,4-1 1,1 0-1,-1 0-86,1 0 0,0 0 0,0 0 0,-1 0-66,1 0 1,0 0-1,-1 0 1,1 0-183,0 0 1,0-1 0,-1-2-432,1 0 1,0-1-456,-1 4 1083,1 0 0,0 0 0,0 0 0</inkml:trace>
  <inkml:trace contextRef="#ctx0" brushRef="#br0" timeOffset="502">241 161 7851,'0'-7'133,"0"0"0,0 3 372,0-3 73,0 5-141,0-3-335,0 5 1,1 5 0,2 2-8,0 2 0,2 1 0,-3-2 0,3-1-51,1 2 1,1 0 0,4 2-216,0 0 0,-4-4 0,0 0-262,1 1 0,2-3 0,-1 0-449,-1 0 0,1-4 393,-2 2 1,-2-3 488,-1-3 0,-3-3 0,-1-5 0</inkml:trace>
  <inkml:trace contextRef="#ctx0" brushRef="#br0" timeOffset="954">327 161 7851,'6'-7'-1085,"-3"0"2703,3-1-1252,-4 3 0,1 0-188,-6 5 1,0 1 0,-4 3-107,-1 3 0,-2 2 0,1 2 0,0 0-38,2-1 1,0 1 0,-4 0-65,1 0 1,-1-1 0,0 1-258,0 0 0,5-4-365,3 0 0,3-6 165,3-1 0,5-5 0,5-5 487,1-1 0,5-4 0,-2-2 0</inkml:trace>
  <inkml:trace contextRef="#ctx0" brushRef="#br0" timeOffset="1411">434 0 9188,'7'0'100,"0"1"-120,2 3 1,-3-3 0,1 3-36,1-3 1,-2 0 56,1 3 1,-4 2-21,0 4 0,-1 1 97,-2 0 1,-5-1 24,-2 1 1,1-1-69,-1-3 1,3 1 53,-3-4 1,6-1-35,1-3 0,1 0 0,6 0-116,1 0 0,2 0 1,1-1-1,-1-1-234,1-2 1,0 1 0,1 3-1,1-2-557,1-1 851,0 2 0,2-9 0,1 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32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43 151 7935,'-7'0'-177,"0"0"0,3 0 1690,-3 0-953,0 0-132,1 0-600,1 0 1,13 0-1,3 0-131,1 0 0,0 0 0,0 0 0,1 0-65,1 0 0,1-1 1,-5-2 367,1 0 0,5-6 0,0 3 0</inkml:trace>
  <inkml:trace contextRef="#ctx0" brushRef="#br0" timeOffset="614">204 12 6354,'-11'0'1977,"5"-5"0,6 4-1981,7-3 0,3 3 0,1 1-46,-1 0 0,1 0-214,0 0 1,0 1 153,-1 3 1,-4-2 91,-2 5 1,-3 0-1,-2 3 19,-3-3 0,2 1 0,-4-3 39,1 1-98,-3 1 0,3 4 50,-2 0 1,2-4 5,5 0 1,1-5 0,2 3-1,0 0 0,6-4 0,-2 4 7,2 0 0,2-4 0,0 3 67,-1 1 1,-2-4-1,-1 4 137,1 0 1,-2-3-49,1 6 0,-4-5 0,0 4-30,-2 2 0,-5-3 0,-4 0-71,-1-2 1,-2 3 0,0-2 0,1 0-69,-1 0 1,4-2 0,0-3-1,-2 0-376,0 0 0,-2 4-995,0-1-834,1 1 2213,-1-4 0,10-5 0,2-1 0</inkml:trace>
  <inkml:trace contextRef="#ctx0" brushRef="#br0" timeOffset="1072">397 129 7925,'-4'-7'-379,"1"0"0,-4 4 1802,3-5-1142,1 6 1,3-1 0,1 5-114,2 1 1,0 6 0,4-3 0,1 1-57,2 0 0,-1 0 0,0 4 1,-2 0-121,1-1 1,2 0-1,0-2 1,1-1-180,0 2 0,0-3 0,-1 1 1,1 0-315,0-1 1,-4 2 0,0-4-333,1-2 1,-2 3 832,1-1 0,1-1 0,2-3 0</inkml:trace>
  <inkml:trace contextRef="#ctx0" brushRef="#br0" timeOffset="1531">547 140 7925,'-9'-1'640,"1"-3"1,-1 3-204,2-2 1,1 3-242,-1 3 0,3 0 1,-2 4-1,0 1-49,0 2 0,3 0 0,-5 1 0,1 0-161,1 0 0,-3-4 1,3 0-1,0 1-184,2 2 0,0 0 0,-1 0-664,-1-3 0,5-2 433,1-5 1,4 0-1,7-1 1,0-3 428,0-3 0,4-3 0,2 0 0</inkml:trace>
  <inkml:trace contextRef="#ctx0" brushRef="#br0" timeOffset="1992">644 162 7925,'-7'0'-161,"-1"0"-186,0 0 2395,3 0-1571,0 0 0,7 0-410,1 0 1,0-4-1,4 1 1,1 0-194,2 2 1,0 1 0,1 0 0,0 0-551,0 0 1,-1 0 0,1 0-206,0 0 0,-4 0 881,0 0 0,0-5 0,4-1 0</inkml:trace>
  <inkml:trace contextRef="#ctx0" brushRef="#br0" timeOffset="2451">826 22 7925,'-11'0'-614,"2"-1"0,0-1 2137,2-2-45,5 1-1216,-3 3 0,6 0 0,3 0-100,3 0 1,1 4 0,1 3 0,-3 3 67,-2 1 1,4-4 0,-4 0 0,1 1-165,0 2 0,-2 4 0,-1 0 0,0 0-17,2-3 1,-1 0 0,-3 0-1,0 0-367,0-1 1,4 1-1,-1 0-233,0 0 1,-1-1-33,2 1 0,-2-5-372,5-2 0,-3-3 955,3-1 0,0 0 0,4 0 0</inkml:trace>
  <inkml:trace contextRef="#ctx0" brushRef="#br0" timeOffset="2906">1169 140 7797,'-11'0'107,"4"0"0,0 0 1051,-1 0-499,3 0-416,0 0 1,7-3 0,1-1-197,4 2 0,3-1 1,0 1-1,1-2-251,0 2 0,0 1 1,-1 1-1,1 0-190,0 0 1,0 0 0,-1 0-442,1 0 1,0 0 834,-1 0 0,1 5 0,0 0 0</inkml:trace>
  <inkml:trace contextRef="#ctx0" brushRef="#br0" timeOffset="2907">1201 247 7797,'-10'0'31,"-1"0"353,0 0 254,0 0 0,7 0-409,4 0 1,4 0-1,7 0 1,0-1-131,0-2 1,-1 2 0,1-3 0,1 3-343,2 1 0,-2 0 0,3 0 0,-4 0 243,0 0 0,5-5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39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43 6591,'-11'0'822,"5"0"-570,-4 0 0,9-1 361,-2-2-272,1 1 1,2-4 223,0 3-176,0 2-254,0-4 0,2 5-103,1 0 1,3 0-30,5 0 0,0 0 0,-1 0 13,1 0 1,0 4 0,0 0-1,-1 1-20,1 0 1,0 2 0,-1-2-1,1 0 6,0-1 0,0 3 0,-1-2 0,0 1 1,-3 3 1,1-4 0,-3 3 0,0 0 43,0 1 1,-2-1 0,-3-1 0,0 1 15,0 2 1,0-3-1,0 0 1,0 1-7,0 2 0,-3-3 0,-2 0 0,0 1 11,0 2 1,-2-3 0,2-1 0,1 0-70,-1 0 1,-2-2-1,2 2 1,0 0 3,0-1 0,1-1 0,0 3-5,-3 2 1,2-3-1,0-1-43,1 0 0,1 0 5,-4-1 0,4-3 10,-5 2 0,5-1 14,-4-2 1,3 0-7,-3 0 36,5 0 51,-8 0 0,8 0-41,-6 0 0,3-2 1,-4 0-16,2-2 0,5 0 0,-3 0-67,0-3 1,4 1-23,-3-1 1,2 1-1,0-3-51,-2 2 0,0 4 58,4-4 0,0-1 49,0-2 1,5 3 46,2-1 1,-1 6 15,1-2 1,1 3 0,2 1 0,1 0 1,0 0-39,0 0 1,-4 0 0,0 1 0,1 2-38,2 0 1,-3 2-1,0-2 1,1 0-76,2 0 0,-3-1 0,0 0-191,2 2 1,0-1 0,1-1-228,-3 1 1,2-2-177,-2 3 0,-1-3 704,2-1 0,-1 0 0,3 0 0</inkml:trace>
  <inkml:trace contextRef="#ctx0" brushRef="#br0" timeOffset="509">279 236 7853,'-7'-3'-1126,"1"-2"1479,1-1 1,1 4 474,0-2-141,3-2-571,-4 5 0,6-4 0,3 5-5,3 0 1,-1 1 0,1 2-94,1 0 0,2 6-87,1-2 0,-1 2-27,1 2 1,-4-1 0,-1-2-231,-1-1 1,2-3 0,-2 2-228,1-1 0,-4-1 0,3-1 553,0 0 0,-4 1 0,4-4 0,-5 0 0</inkml:trace>
  <inkml:trace contextRef="#ctx0" brushRef="#br0" timeOffset="959">344 236 7191,'0'-10'-1192,"0"3"1415,0-1 591,0 6-406,0-3-255,-5 5 0,2 0 0,-4 0 12,-1 0 0,2 4 1,0 1-1,0-1 213,0 1 0,-1 4 1,-4-2-309,1 2 0,-1 1 0,1-2 0,2-2-119,1-1 1,1 3 0,-2-2-295,0 0 1,5 0-424,-4-2 0,4-2 766,0 5 0,1-4 0,2 1 0</inkml:trace>
  <inkml:trace contextRef="#ctx0" brushRef="#br0" timeOffset="1664">569 65 7865,'6'-5'275,"-1"3"-193,-5-5 0,-2 1 0,0-3-25,-2 2 1,-4 4 0,1-3 42,-3 1 1,0-2-1,-1 3-22,0 2 0,1 1 0,-1 1-30,0 0 1,4 1-1,0 1 1,0 3 8,1 1 0,-3 1 0,5 5 0,-1 1 61,0 1 1,1 4-1,4-2 1,0 0-40,0 3 1,0 2-1,0-1 1,0-1-99,0-1 0,4-1 0,1 0 0,1-2-319,2-3 1,0-2 0,1 1-267,-2 0 0,-1 0-1066,1-1 1670,3-4 0,-9-1 0,4-5 0</inkml:trace>
  <inkml:trace contextRef="#ctx0" brushRef="#br0" timeOffset="2144">387 258 8066,'0'-7'397,"0"0"0,1 4-196,2 0 1,3 1 0,5 1-221,0-2 0,-1 2 0,1-3 0,1 3-187,2 1 0,-2 0 0,3 0 0,-3 0-405,-2 0 611,1 0 0,4 0 0,2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44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0 7838,'0'6'453,"-5"-1"0,3-5-247,-6 0 0,5 0-117,-4 0-19,4 0 0,-5 1 0,4 3 1,2 3 23,1 2 1,0 2-1,-2 0 1,0 1-30,0 2 1,2-1 0,1 4 0,0 0-62,0-1 0,4 1 1,0 1-1,2-3-54,3 1 0,-3-4 0,1 2-284,1-2 0,2-3 0,0 0-3,1-2 0,-4-5 0,0 2 0,2-4-891,0-4 1228,2-2 0,5-9 0,0-2 0</inkml:trace>
  <inkml:trace contextRef="#ctx0" brushRef="#br0" timeOffset="486">118 107 7582,'-11'0'-870,"1"0"2426,-1 0-1225,0 0 0,5 2-75,3 1 1,3 0-1,3 4-148,4 1 1,3 0 0,1 1 0,1-2-204,2 1 0,-2 1 1,2-1-1,-2-1-261,-1 1 0,-1-2 0,1 2-192,0 0 0,0-2 0,-1 0-405,1-1 953,0-2 0,-1 2 0,1 1 0</inkml:trace>
  <inkml:trace contextRef="#ctx0" brushRef="#br0" timeOffset="942">225 107 7838,'0'6'441,"0"-1"1,-1-4-278,-2 3 0,0-2 1,-3 6-1,0 0-130,0 1 0,3 2 0,-4 0 1,-2 0-26,0-1 0,-1 1 0,2 0 1,1-1-184,-2 1 0,3 0 1,0 0-467,2-1 1,0-2-206,4-1 845,5-5 0,1 3 0,4-5 0</inkml:trace>
  <inkml:trace contextRef="#ctx0" brushRef="#br0" timeOffset="1403">343 118 7838,'7'0'258,"1"0"-45,-6 0 1,4 0-134,-3 0 1,0 0-1,4 0-139,1 0 0,-2 0 0,1 0-180,2 0 1,0 0-1,1-1 1,-2-1-260,-1-2 0,1 0 84,2 4 0,-3 0 414,1 0 0,-6 0 0,3 0 0</inkml:trace>
  <inkml:trace contextRef="#ctx0" brushRef="#br0" timeOffset="1855">365 236 7716,'7'0'932,"0"0"-640,-5 0 0,8 0 0,-4-1-137,0-3 1,3 3-344,-1-2 0,1 1 0,2 2-614,0 0 0,-4 0 802,0 0 0,0-4 0,4-2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48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11 6369,'-7'0'681,"-1"0"0,5 0-370,-4 0 1,3 0 242,-3 0-348,5 0 0,-4 0 82,2 0 1,3 1 301,-3 3-305,3-3 1,1 5 10,0-2 0,1 2-228,3 4 0,1-3 0,3 1 0,-1-1-67,1-1 1,-2 3-1,2-2-53,0 3 1,1 1-1,1-1 1,-2 1 32,-1 0 0,-3-1 0,2 1 1,-1 0 59,-3 0 0,3-1 0,-1 1 0,-2 0 16,-1 0 0,-1-1 0,0 1-40,0 0 0,-1-1 0,-1 1 0,-2 0-148,2 0 1,-3-4 0,1 0-140,2 1 0,-3 2-367,1 1 0,1-4-1304,3 0 1941,0-5 0,5 3 0,1-5 0</inkml:trace>
  <inkml:trace contextRef="#ctx0" brushRef="#br0" timeOffset="2966">493 75 7509,'-5'-4'163,"-1"1"439,2-4 0,3 4-77,-3-5 0,3 5 38,1-4-309,0 4 0,0 0-216,0 6 1,-4 3 0,1 5-96,1 0 1,-3-1 0,1 1 0,2 0-14,1 0 1,1-1 0,0 1 0,0 0-9,0-1 0,0-2 1,0-1-55,0 1 1,0 2 105,0 0 1,4-4 28,4-2 1,1-3-1,2-1 1,-1 0-21,1 0 1,0 0 0,0 0 0,-1 0-88,1 0 1,0-3 0,0-1-1,-1 2-137,1 0 1,0-1 0,-1-1-80,1 2 0,-5-1 0,-1 1-74,0-1 1,-3-1 0,4 3-217,-1-3 610,-2 3 0,-3-9 0,0 4 0</inkml:trace>
  <inkml:trace contextRef="#ctx0" brushRef="#br0" timeOffset="3477">611 11 7667,'-9'-1'653,"2"-3"1,1 3 267,2-2-725,3 1 1,-4 7 0,5 2-133,0 3 1,1 1 0,2-1 0,0 1-30,0 0 1,-2-1 0,-1 1 0,0 0-2,0 0 1,4-1 0,-1 1-1,0 0-83,-2-1 0,-1 1 1,0 0-1,0 0-83,0-1 0,0 1 1,0 0-272,0 0 1,0-1-967,0 1 595,0 0 1,5-5 773,2-3 0,2-2 0,2-1 0</inkml:trace>
  <inkml:trace contextRef="#ctx0" brushRef="#br0" timeOffset="3935">697 150 7864,'-7'0'-320,"0"0"592,5 0 1,-3 2 0,6 0 0,1 3-153,2 1 1,4-3-1,-2 5 1,1-1-106,1-1 1,-1 2 0,3-3 0,1 1-88,0 2 1,-2-2 0,0 0 0,-2 0-333,1 0 0,-2-3 0,1 5-319,2 0 0,-3-3 723,1-2 0,-5 3 0,3 0 0</inkml:trace>
  <inkml:trace contextRef="#ctx0" brushRef="#br0" timeOffset="4409">847 150 7783,'-10'0'-293,"3"0"696,-1 0 0,1 0-142,-3 0 0,-1 5 0,1 2-150,3 3 1,-2-3 0,3 0 0,-2 2-34,1 0 0,0-2 0,-2 0 0,0 2-141,2 0 1,0 2-132,-4 0 0,4-2 1,1 0-338,1-2 1,3-5-638,6 2 1168,6-8 0,7-2 0,4-5 0</inkml:trace>
  <inkml:trace contextRef="#ctx0" brushRef="#br0" timeOffset="4890">933 204 7864,'-7'-3'764,"0"-1"0,5-1-492,-2 2 1,4 1 0,4-1-360,3 2 0,-1 1 0,1 0-215,1 0 1,2 0 0,0 0-92,1 0 0,0 0 0,0-2 393,-1-1 0,1 2 0,0-4 0</inkml:trace>
  <inkml:trace contextRef="#ctx0" brushRef="#br0" timeOffset="5354">1105 43 7864,'-11'0'-195,"4"0"0,1-1 0,0-1 1044,0-2 323,4 1-1009,-3 3 0,10 0 0,2 0-168,2 0 1,2 0 0,0 0 0,1 0-36,2 0 1,-2 0 0,2 0 0,-2 0 4,-1 0 1,0 0-1,-1 1 1,1 2 1,-4-2 0,-1 4 105,-1 0 1,2-3 0,-3 6-19,-2 0 1,-5 0-1,-3 1 1,-2-2 4,1 1 0,0 0 0,-4 1 0,1-2-23,-1 1 1,0-2 0,0 0-67,1-1 1,-1 2-1,1-2-449,3 1 395,3-4 1,5 3-1,2-4 55,4 3 1,-1-3 0,2 2 0,0-1 29,1-2 0,-1 0 0,-1 0 0,1 1 68,2 2 1,-3-1 0,0 2 45,1 1 0,1-2 0,-2 4 207,-4 1 1,-1-2 0,-2 1-48,0 1 1,-2 2-1,-1 0 1,-3-2-135,0-1 1,-7 0 0,2 3-1,-2-2-165,-3-1 0,5-3 1,-4 2-1,2-1-308,-1-3 1,2 3-1,-2-2-1294,2 0 1626,6-2 0,-4 4 0,4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00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33 7695,'-6'-2'190,"3"-1"1,2 0 528,1-4 245,0 5-847,0-3 1,0 6 0,0 3-127,0 3 1,-4 3-1,-1 0 1,1 1-49,-1 0 0,-2-1 0,2 1 50,-1 0 0,2 0 0,-3-1-31,-1 1 1,3-4 33,1 0 37,3 1 0,2-3 0,3-1 1,2-3 0,5-1-7,-1 0 1,1 0 0,0 0-104,0 0 1,-1 0-1,1 0 1,0 0-138,0 0 0,-1-1 1,1-1-339,0-2 0,-4 1 1,0 3-750,1 0 1300,-3 0 0,5-5 0,-4-1 0</inkml:trace>
  <inkml:trace contextRef="#ctx0" brushRef="#br0" timeOffset="506">161 11 8045,'-7'-3'556,"0"-1"-219,4 0 1,-1 6-172,4 1 1,0 3-1,0 5 1,0 0 1,0-1 1,0 5 0,0-1 0,0 0-46,0 2 1,0-3 0,0 3 0,0 0-414,0-3 1,0 3-1,0-2 1,0-1 21,0-1 1,0-1-201,0-1 0,0-3 22,0 1 0,1-6 0,1 0 446,2-4 0,4-4 0,-2-5 0</inkml:trace>
  <inkml:trace contextRef="#ctx0" brushRef="#br0" timeOffset="964">247 108 7758,'-11'0'553,"4"0"210,0 0 103,5 0-646,-3 4 1,10 2 0,2 4-243,2-3 0,-2 3 0,1-4 1,0 1-257,1 0 0,-1-4 0,-1 3-373,1-1 0,2 2-56,0-3 1,1 3-317,0-3 1023,-5-1 0,3-3 0,-3 0 0</inkml:trace>
  <inkml:trace contextRef="#ctx0" brushRef="#br0" timeOffset="1421">365 118 7698,'-7'0'337,"0"0"1,4-1-1,-1-1-187,-1-2 0,2 1 0,-3 4-56,2 2 0,-4 0 1,4 3-1,-1 0-44,0 0 1,-3 1-1,2 4 1,-1-1-101,0 1 1,1-4 0,-2 0 0,4 0-119,-1-1 1,3 4-1,-4-3-634,1 3 1,1-3-384,4 0 1185,0-5 0,5 3 0,1-5 0</inkml:trace>
  <inkml:trace contextRef="#ctx0" brushRef="#br0" timeOffset="1883">419 183 7330,'-6'-2'1185,"2"-1"-962,3 2 0,2-4 0,3 5 0,2-1-259,0-3 1,3 3 0,-2-3 0,3 3-100,0 1 0,1 0 1,0 0-562,0 0 0,-1 0 696,1 0 0,0-5 0,0 0 0</inkml:trace>
  <inkml:trace contextRef="#ctx0" brushRef="#br0" timeOffset="2343">622 54 7776,'-10'-5'820,"-1"4"1,6-7-620,5 4 0,5 1 0,6 3-141,-1 0 0,-2 0 1,-1 0-89,1 0 0,2 0-20,0 0 1,1 0-1,-1 1 30,-3 2 0,-1 0-61,-3 4 1,-2 0 44,3 4 0,-4-1 0,-4 1 13,-3 0 1,1-4-1,0 0 70,2 2 1,-5-4 22,2 3 0,1-6 0,0 3-87,1 0-97,-3-4 83,7 4 0,-3-5 0,8 0-3,3 0 1,3 0-1,0 0 49,1 0 1,0 0 0,-1 0-1,1 0 0,-4 3 1,0 1-1,1-1-15,-2 2 0,2-3 0,-3 4 38,1-1 0,-4 3 0,2 0 37,-3 1 1,-1-2 0,-1-1 0,-3 0 107,-3 0 0,1-2 0,-1 2 0,-2-2-58,0-1 1,-2 2 0,0-2 0,1 0-100,-1-2 1,0-1-1,1 0-563,-1 0 1,4 0-255,0 0 0,4-1 0,1-3 789,4-3 0,4-3 0,5 0 0</inkml:trace>
  <inkml:trace contextRef="#ctx0" brushRef="#br0" timeOffset="2803">933 129 7758,'-7'0'1210,"0"0"-778,0 0 0,1-1-206,2-3 0,4 3 0,4-2-193,3 1 1,-1 2-1,1 0 1,2 0-215,0 0 1,-2 0-1,0 0 1,2 0-302,0 0 1,2 0 0,0 0-424,-1 0 1,-2 0 904,-1 0 0,0 5 0,4 1 0</inkml:trace>
  <inkml:trace contextRef="#ctx0" brushRef="#br0" timeOffset="2804">923 226 7758,'-6'0'613,"2"-5"-543,8-2 1,2 2-1,4 0 1,1 2-172,0-1 0,0 0 1,-1 3-549,1-2 1,0 1 648,-1-1 0,6 2 0,1 1 0</inkml:trace>
  <inkml:trace contextRef="#ctx0" brushRef="#br0" timeOffset="3260">1116 118 7758,'-7'-1'-27,"-1"-1"489,0-2 1,2 1-122,-1 3 1,3 0-112,-3 0 1,5 4 0,-2 4-53,3 1 0,1-2 0,0 0 0,1 2 11,3 0 0,-2 2 0,5 0-55,2-1 0,0 1 0,2-1 1,0-3-98,-1-4 1,2 2 0,1-1 0,3-2-103,1-1 1,-4-1 0,2 0 0,0 0-95,-1 0 1,0-1 0,-3-1 0,0-3 78,-1-1 0,-4-1 0,-1-3 1,-1 2 75,-1 1 1,1 0 0,-4-4-1,-1 0 41,-3 1 1,-2-1-1,-5 0 1,1 0 90,-1 1 1,-1 0-1,-1 2 1,-1 1 108,0-2 1,-1 4-1,1 1 1,1 0-89,1 1 0,1-1 1,0 4-1,0 0-262,1 0 1,3 0 0,1 1-604,1 3 0,1 2 0,5 4 716,3 1 0,2 0 0,5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06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0 129 7840,'0'-7'-250,"2"1"882,1 1 0,-2 1 168,3 0 0,-2 3-358,2-3 1,-2 3-252,6 1 1,-1 0 0,3 1-54,1 3 0,1 2 0,1 5 0,1-1-223,0 1 0,1 0 0,-1 0 0,1-1-235,0 1 0,-3-2 0,2 0 1,-2-2 46,-1 1 1,-1-2-1,-2 0 1,-1-1-826,1-3 1,-2 0-451,1-2 1548,-4 0 0,2-5 0,-5-1 0</inkml:trace>
  <inkml:trace contextRef="#ctx0" brushRef="#br0" timeOffset="507">247 97 8142,'-6'-5'908,"-3"4"1,3-4-1,-5 7-717,0 1 0,4 3 1,0 5-1,-3 0-115,-3-1 0,1 1 1,-2 1-1,1 1-66,-1 1 1,2 1 0,-3-5 0,4 1-188,0 0 1,1 0-1,2-2-955,1-2 1,6 2-1244,1-6 2375,4 1 0,12-9 0,1-1 0</inkml:trace>
  <inkml:trace contextRef="#ctx0" brushRef="#br0" timeOffset="971">354 129 7840,'-10'0'625,"-1"0"0,5-1-300,2-2 0,4 0 1,4-3-127,3 1 1,3 2 0,0 3-55,1 0 1,0 0 0,0 0-557,-1 0 0,1 0-367,0 0 1,-2 1 0,0 1-705,-2 2 1482,-5 4 0,3-2 0,-5 5 0</inkml:trace>
  <inkml:trace contextRef="#ctx0" brushRef="#br0" timeOffset="1437">354 204 7840,'-6'0'642,"3"0"1,5-1-511,2-2 0,4 1 0,-1-1 0,3 2-216,1 1 1,-1 0 0,1 0-1,0 0-176,0 0 0,-1 0 1,1 0-1,0 0 260,-1 0 0,1-5 0,0-1 0</inkml:trace>
  <inkml:trace contextRef="#ctx0" brushRef="#br0" timeOffset="1900">580 33 7840,'-10'-1'-365,"2"-2"306,1 0 0,3-2 2319,-3 1-2010,5 3 0,-2-4 0,8 4-195,3-2 1,2 1 0,2-1-1,0 2-66,-1 1 1,1 0 0,0 0 0,0 0-56,-1 0 0,1 1 1,0 1 67,-1 2 0,1-1 1,-1-1 34,-3 1 1,-1 0-26,-3 4 1,-6 0-1,-1 2-16,-4-2 0,-3 2 0,0-6 0,1 0-20,-1-2 1,0 3 0,1-1 6,-1 0 0,0 1-124,0 0 1,5 1 6,3-2 1,3-2 0,3 3 47,5-3 1,-2-1-1,1 0 1,1 0 73,2 0 0,-3 1 0,0 2 0,1 0 115,2 0 0,-3 1 0,-1 1 145,-1 1 0,2-2 1,-4 3 113,0 1 1,-3-2-301,-4 1 0,-5-1 1,-6 1-1,2-3-40,1-3 0,-2 0 1,-1 2-1,-1 0-256,1 0 1,0-2 0,4-1 0,1-1-342,-1-3 1,0 3 0,2-4-95,2 0 0,3 4 0,8-3 669,3-1 0,2 4 0,2-9 0,0 4 0</inkml:trace>
  <inkml:trace contextRef="#ctx0" brushRef="#br0" timeOffset="2366">794 44 7050,'-6'-5'3343,"1"4"-2935,5-4 0,-3 10 1,-1 2-240,2 2 0,-3 2 0,0 0 0,1 1-121,-1 2 0,-3-1 0,0 4 1,-1-1-79,-2 1 0,0 0 0,1 2 0,-1-2-100,0-2 1,2-1-1,0-3 1,2 0-434,-1-1 0,3-2 1,1-1-1557,3 1 1578,1-3 1,5-2 0,2-6 540,3-4 0,0-3 0,1-1 0</inkml:trace>
  <inkml:trace contextRef="#ctx0" brushRef="#br0" timeOffset="2367">805 183 7840,'-5'-6'2164,"4"-4"-1219,-4 9-768,5-3 1,0 5 0,0 2-163,0 4 0,-1 3 1,-1 1-67,-2-1 1,-1-2 0,3-1 35,-2 1 0,1-2-56,3 1 47,-5 0 0,5 3-76,0-3 0,5-2 0,5-5-23,1 0 0,0 0 1,0 0-1,-1 0-134,1 0 0,0 0-325,0 0 1,-1 0-195,1 0 0,-4 0-423,0 0 1199,-4-5 0,6-1 0,-3-5 0</inkml:trace>
  <inkml:trace contextRef="#ctx0" brushRef="#br0" timeOffset="2824">923 183 7840,'-7'-1'-124,"0"-3"0,3-1 1106,-3-2 1,4 1-215,0 3 1,2 3-486,1 0 1,0 5 0,0 5 0,-1 0-67,-3-3 0,3 4 0,-3-2 0,3 4-74,1 0 1,0-1 0,0 0 0,0 1-166,0 2 0,0-1 0,0-3 1,0-1-557,0 1 0,0-4 0,0 0-339,0 2 1,0-3-1,1 0 917,3-2 0,2 0 0,4-4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28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65 8124,'0'6'1635,"0"-1"-992,0-5-122,0 0 0,4 5-511,0 2 0,0 2 1,-1 2-74,0 0 0,1 0 0,-3-1-382,3 1 1,-3 0-336,2-1 1,2 1-903,-1 0 1682,-1-5 0,2-6 0,1-6 0</inkml:trace>
  <inkml:trace contextRef="#ctx0" brushRef="#br0" timeOffset="511">44 33 8051,'-2'10'0,"-1"-2"467,-4-1 1,-3-5-241,-1 2 1,5-8 73,3-3 0,2-2-70,1-2 1,4 4 0,4 1-111,1 1 1,2-2-1,0 3 1,-1 2-42,1 1 0,0 1 1,-1 0-1,1 0-83,0 0 0,0 0 0,-1 0 0,1 0-119,0 0 1,0 0-1,-1 0-80,1 0 0,-5 5 169,-2 2 0,-3 2 1,-1 2-1,-1 0 36,-3-1 0,-2 1 0,-5 1 0,1 1 49,-1 1 0,0 1 1,0-6-1,1 0 56,-1-2 1,0-1 0,2 2-124,2-1 0,-2-3-25,6 3 1,0-5 0,7 2 51,3-3 1,2-1 0,2 0 10,0 0 1,0 0 0,-1 0-1,1 0-32,0 0 1,0 0-1,-1 0-117,1 0 0,0 0-457,-1 0 0,-2 1-307,-1 3 1,-5-2-694,2 5 1583,-3-4 0,-1 2 0,5-5 0,1 0 0</inkml:trace>
  <inkml:trace contextRef="#ctx0" brushRef="#br0" timeOffset="972">301 97 7635,'-7'6'874,"0"-2"-230,0-3 1,-1-1-27,1 0-440,5 0 0,-3 1 0,5 3-97,0 3 1,4 3 0,0 0-7,2 1 0,0-4 0,3-1 0,-2 0-28,1 0 1,-2-2-1,1 2 1,2-2-87,0-1 1,2-2 0,0-1-1,-1 0-104,1 0 1,0 0 0,0-1 17,-1-3 1,0-2 0,-3-5-1,-2 1 75,-1-1 1,-2 0-1,1-1 1,-2-1 6,-1-1 1,0 0 0,-1 3-68,-2 0 1,0 0 0,-4 2-315,-1 2 1,2-2-1032,-1 6 779,4-1 0,-1 9 676,4 2 0,4 3 0,2 0 0</inkml:trace>
  <inkml:trace contextRef="#ctx0" brushRef="#br0" timeOffset="1431">505 1 6789,'0'6'2457,"0"-1"-2042,-5-5-127,4 0 0,-4 1-115,5 2 0,0 3 1,0 5-70,0 0 0,1-1 0,2 2 0,1 1-109,2 2 1,-3-1 0,1-3 0,0 0-71,0-1 1,0 0-1,-1-2-25,0-1 0,2-3 0,-1 2-91,3-1 1,-1-2 53,1-3 1,0-5 0,3-2 71,-3-2 0,2-1 0,-2 2 0,2 1 39,-2-2 0,3 3 1,-5-1-1,3 0 24,-1 1 1,-1-3-1,2 3 1,-2-2 64,-1 1 1,-2 4 0,-1-4 172,1-2 1,-3 0-118,0-2 1,-1 5-1,-6 2-33,-2 3 0,0 1 0,-2 0 0,0 1 60,1 3 0,3-2 0,-1 6 0,1 0 42,1 1 1,-2 2 0,4 0-181,2 0 1,1-1-1,1 1-179,0 0 1,0 0 0,1-1 0,3 0-199,3-3 1,2 2 0,3-3 0,1 0-266,2-2 1,4-3 0,-1-1-1,1 0 634,-1 0 0,2-1 0,-4-3 0,1-3 0,-3-2 0,-2-6 0,-1 1 0,5-5 0,0 2 0</inkml:trace>
  <inkml:trace contextRef="#ctx0" brushRef="#br0" timeOffset="1893">848 44 9580,'-7'-4'334,"0"1"0,3-1 0,-2 3 0,0-2 81,0 0 0,-1-1 0,-4 4-83,1 0 1,-1 0 0,0 0-85,0 0 1,1 4-1,0 1-60,3 1 1,2-3-325,5 4 0,1 0 0,3 3 34,3-3 0,3 1 0,2-3 0,1 0-59,1 0 0,4-2 1,-3-1-1,1 0 63,-1 1 1,0 2 0,-5-2-1,1 0-26,0 0 0,0-2 0,-2 0 127,-2 3 0,-3 2 139,-8 4 1,-2 0 0,-4-3-1,-1-2-44,0-1 0,-3-2 0,0 2 0,0 0-157,3 0 0,0-1 1,0-2-1,0 2-1069,1 0 0,-1 1 488,0-4 1,0 0 34,1 0 0,-1 0 605,0 0 0,1 0 0,-1 0 0</inkml:trace>
  <inkml:trace contextRef="#ctx0" brushRef="#br0" timeOffset="2464">33 258 8449,'-6'0'1860,"1"1"-1460,5 3 1,1-3 0,3 3-164,3-3 1,6-1 0,3 0 0,2 0-1,4 0 0,4-1 0,7-2 0,-1 0-85,0 0 0,1 2 1,3 1-1,2 0-178,0 0 0,-1 0 0,-5 0 0,1 0-24,-1 0 1,0 0 0,-1 0 0,-2 0 27,-4 0 0,1 0 1,-1 0-1,-1 0 57,-2 0 1,0 0 0,-2 0-1,-1 0 101,-1 0 1,-5 0 0,1 0 0,-2 1 30,-1 3 1,0-3-1,-1 3-33,1-3 0,-5 0 0,-1 2 0,0 0-6,2-1 0,2 0 0,2-2 1,0 0-56,0 0 0,-1-2 0,1 0-70,0-1 1,-1-2 0,1 2 166,0 0-215,0-1 1,-4 4-138,0 0-1269,-5 0-713,3 0 920,-10 0 0,3 0 1244,-5 0 0,0 0 0,-4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38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97 107 7947,'0'7'-1065,"0"0"1360,5-5 1,-3 3-95,5-5 0,-4-1 234,0-3 0,0 0-37,0-4 1,-2-1-132,3 2 0,-4 2 0,-2 0-90,-2 1 0,-1 2 0,2-1-95,-5 2 0,-1 1 0,-2 0-117,0 0 1,4 0-1,0 0-72,-1 0 0,-2 3 1,0 2 70,-1 1 0,4-3-149,0 5 0,4-1 95,0 3 0,1-2 75,2-1 0,5-5 1,1 3-1,1-2 5,0 1 0,1 1 1,2-3-1,1 2 13,0-2 1,-1 3 0,1-1 66,0-2 0,-4 3 0,-1-1 106,-1 2 0,0-2 0,-3 3-17,2 1 0,-2-2 1,-4 2-1,-3-1-13,-1-1 0,-1 2 0,-4-3-152,0 1 1,0-4 0,2 3-567,2 0 1,-3-4-261,3 2 1,2-3 0,2-3 231,2-4 1,1 1 0,0-1 599,0-2 0,4 0 0,2-2 0</inkml:trace>
  <inkml:trace contextRef="#ctx0" brushRef="#br0" timeOffset="513">226 96 8014,'0'11'1058,"-5"-5"-918,-2-3 1,1-2 281,-1-1 0,-1 4-227,-2 0 0,3 0 1,1 0-44,1 3 0,0-1-229,2 1 0,1 0-68,-1 4 1,3-1-1,3-3-107,4-4 1,3 2-1,1-1 1,-1-2-253,1-1 1,3-1-1,1 0 1,-1 0-3,2 0 0,-4-1 1,2-1 505,-2-2 0,3-9 0,2 1 0</inkml:trace>
  <inkml:trace contextRef="#ctx0" brushRef="#br0" timeOffset="978">408 117 8011,'-7'6'758,"0"-2"-93,0-3-353,-4-1 0,0 0-162,0 0 0,4 0-71,0 0 0,0 0 45,-4 0 0,2 1 0,0 3 16,2 3 0,1 3 0,-1 0 0,3 1-89,3 0 1,1 0 0,0-1-97,0 1 1,1 0-1,3-2-102,3-2 1,3-2 0,0-5 0,2 0-193,3 0 0,-3 0 1,2-1-1,-2-3-93,-1-3 1,-1 1-1,1-1 133,0-1 0,-1-2 1,0 0-1,-2 0 164,-1 3 1,-4-3 0,0 3 338,-1-2 0,-2 1 356,0 1 0,-5 5-191,-2-2 1,-3 3 0,1 2-1,1 3 0,4-2 0,3 4-122,-3-1 0,3 3-435,-3 0 1,4 1-23,4 2 1,-3-4-1,4-1-230,-1-1 0,2-2 0,4-2 0,-2 2 3,-1 0 0,1 1 0,2-4 0,0-1 437,-3-3 0,7-2 0,-2-4 0</inkml:trace>
  <inkml:trace contextRef="#ctx0" brushRef="#br0" timeOffset="1443">547 21 6293,'-6'1'1504,"3"3"1,2-2-1171,1 5 0,0 0 0,0 4-255,0 0 1,1 0 0,1-1 0,3 0-180,1-3 0,-4 6 0,3-2-189,0 1 1,0 0 0,3-2 0,-2 1-171,-1 0 0,2-4 0,-2-1 0,-1 0-104,1 0 1,4-4 562,-2 2 0,2-8 0,2-2 0</inkml:trace>
  <inkml:trace contextRef="#ctx0" brushRef="#br0" timeOffset="1910">730 117 7940,'6'5'351,"3"-4"-238,-8 4 0,3-5 0,-6-1 1,-3-1 132,-1-2 1,2 0-1,-3 4-56,-1 0 1,-2 2 0,0 1-35,-1 4 1,0 3-1,2 1-59,1-1 0,4-2 1,4-1-162,0 1 1,0 2-112,0 0 0,4-4 0,4-2-79,1-3 0,2-1 1,0-1-1,-1-2-59,1 0 0,0-6 0,-1 4 1,0-3-300,-3 1 1,3 0 326,-3-4 1,1 1 1122,-1-1-336,-2 5 1,-6 1-189,-3 5 1,2 0-1,-4 1 21,1 3 1,2 2-440,3 5 0,0-4-289,0 0 0,1-1 0,2 1-152,5-3 0,1-3 1,2-1 544,0 0 0,4-5 0,2-1 0</inkml:trace>
  <inkml:trace contextRef="#ctx0" brushRef="#br0" timeOffset="2379">912 139 7906,'-11'0'1542,"1"0"-1249,4 5 0,6-3 0,7 4 57,2-1 0,2 2-185,0-3 1,0 3-265,-1-4 1,-3 2 232,1-1 0,-5-3-304,4 2 0,-4-3-103,0-3 0,-2 0 0,-1-4-7,0-1 0,0 2 0,2-1-46,1-2 1,3 1 0,5 0-144,0 1 0,-1 4 0,1-2 469,0 1 0,0 2 0,-1-2 0</inkml:trace>
  <inkml:trace contextRef="#ctx0" brushRef="#br0" timeOffset="2855">1255 117 6873,'-3'-7'89,"-1"0"1,1 4 1849,3-5-1461,0 6 0,1-3-323,2 5 0,-1 1 0,2 3-16,1 3 1,-4 3 0,3 0-105,-3 1 0,-1 0 1,0 0-18,0-1 0,0 1 0,0 0-31,0 0 1,0-4 0,0 0-105,0 1 1,0-2-101,0 1 0,1-4-51,3 0 1,-2-2 0,4-2 107,-1-2 0,2 0 0,-3-4 0,-1 0 15,2 1 1,1-4-1,5 5 117,-1-1 0,-2-3 0,-1 4 131,1 0 1,2 2 29,0 0 0,1 1 564,0 2 88,-5 0-303,3 0-325,-8 5 0,4-2-194,-5 4-521,0-5 320,0 3 1,0-6 0,1-2 96,3 0 0,2-6 135,5 2 0,-1 1 0,1 0 165,0 1 0,-4 1 0,0 1-1,1 0 1,-2-1-104,2 4 1,-5 0 0,3 1-51,-1 3 0,-2-2 1,-3 5-97,0 2 0,0-3 0,0 1-279,0 1 0,0-2 0,0 1-275,0 2 1,0-3 0,2 0 50,1-2 1,0 0 593,4-4 0,-1-1 0,1-3 0,2-2 0,-3-4 0</inkml:trace>
  <inkml:trace contextRef="#ctx0" brushRef="#br0" timeOffset="3328">1620 117 7815,'-1'6'202,"-3"-2"1,2-3 429,-5-1 0,4 1-347,0 3 0,2-2-77,1 5 0,0-3-180,0 3 0,1-1 0,1 3 1,3-4-98,1 0 1,1 0-1,4-3-10,-1 2 0,1 0 1,0-4-39,0 0 1,-1 0-1,1 0 1,0-2-5,-1-1 0,-2 2 0,-2-4 106,-2 0 1,1-1-42,-1-5 0,-4 2 0,1 0-63,-3 2 1,-6 4 0,4-3-783,-2 1-390,3 1 1291,-2 4 0,5 0 0,5 0 0,1 0 0</inkml:trace>
  <inkml:trace contextRef="#ctx0" brushRef="#br0" timeOffset="3794">1845 21 6757,'-9'-1'465,"0"-2"1546,2 0-1606,5-1 0,-4 4-160,2 0 0,3 1 0,-3 3-95,3 3 1,1 3 0,0 2 0,0 1-226,0 1 0,0 0 0,0-2 0,0 1-133,0 2 1,0-1 0,0-3 0,0-1-258,0 1 1,1-1 0,2-2-147,0-1 1,6-1-1,-2 1 155,2-3 0,1-4 456,-3-4 0,7-2 0,-2-4 0</inkml:trace>
  <inkml:trace contextRef="#ctx0" brushRef="#br0" timeOffset="4270">1952 21 7292,'0'-11'609,"0"5"1,-3 3 0,-1 6-486,2 4 0,1 4 1,1 2-1,0 2-189,0-2 0,0 2 0,0-1 0,0 1-299,0 0 1,0-3 0,0 2 0,1-2-98,2-1 1,-1 0 0,2 0 460,1-1 0,-4-4 0,4-1 0,-5-5 0</inkml:trace>
  <inkml:trace contextRef="#ctx0" brushRef="#br0" timeOffset="4271">1942 139 7827,'-6'-1'-25,"2"-3"1,8 3 0,3-4 169,2 0 0,2 4 1,0-2-1,0 1-159,-1 2 1,1 0 0,0 0-107,0 0 1,-1 0 0,1 0-163,0 0 1,-1 0 285,1 0 0,-4 0 419,0 0 130,-4 0 0,2 5-100,-5 2 0,-2 3-324,-1 1 0,2-1 0,-3 1-447,3 0 1,1-4-696,0 0 0,0-3 507,0 3 1,0-6-1,-1-1 506,-3-6 0,-2-3 0,-5-2 0</inkml:trace>
  <inkml:trace contextRef="#ctx0" brushRef="#br0" timeOffset="4764">2049 42 7827,'6'0'542,"0"0"-492,-3 0-1523,-1 0 445,7 0 1028,-3 0 0,0 5 0,-1 1 0</inkml:trace>
  <inkml:trace contextRef="#ctx0" brushRef="#br0" timeOffset="5252">2199 139 7746,'-7'0'-413,"1"-1"143,1-3 130,2 3 140,-2-4 0,4 5 0,-4 0 0</inkml:trace>
  <inkml:trace contextRef="#ctx0" brushRef="#br0" timeOffset="5724">2188 117 7815,'-1'6'627,"-2"-2"203,1-3-503,-2-1 1,4 1-223,0 3 0,3 2 0,2 5-149,1-1 0,-4 1 0,3 0 1,-1 0-92,-1-1 1,1 1 0,-4 0 0,0-1-141,0 1 1,0 0 0,0 0-244,0-1 0,0-3-697,0 1 1215,0-6 0,0 3 0,0-5 0</inkml:trace>
  <inkml:trace contextRef="#ctx0" brushRef="#br0" timeOffset="5725">2221 128 7822,'-11'0'-22,"0"0"1,4 0 25,0 0 0,4-1 1,1-1 77,4-2 0,1 0 0,4 4 0,1 0 6,2 0 1,2 0 0,1 0 0,1 0-6,-1 0 0,-1 0 0,-1 0 0,0 0-61,-1 0 0,1 2 1,0 0 18,0 2 0,-4 3 0,-1-2 46,-2 0 0,-1 3-57,-7 2 1,-3 1 0,-6-1 0,-1-2-72,1-1 1,1-5-1,0 3-488,-3 0 0,4-4 0,-4 3-555,3-3 1084,6-1 0,-3 5 0,3 1 0</inkml:trace>
  <inkml:trace contextRef="#ctx0" brushRef="#br0" timeOffset="6213">2435 182 7594,'-11'0'313,"1"0"1882,-1 0-1999,5 0-692,1 0 1,6 0-1,3 0-1260,3 0 1756,-2 0 0,4 0 0,-3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52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127 101 6399,'0'-9'510,"0"3"0,0 0-124,0-1 1,0 2-1,0-1-241,0-1 0,0-1 0,-1-1 233,-2 3 1,2-2-27,-2 2 1,-1 1-121,1-1 0,-4 4-133,1-1 0,-2 3 1,-1 3-37,0 3 1,0 2 0,-1 2 0,2 1 52,2 2 0,-2 2 0,2-2 0,-1 1-46,1 2 1,1-1-1,3-1 1,-1 0 4,1 0 1,2-3-1,3 2 1,3-3-85,2-1 1,2-1 0,1-2 0,2-3-53,2-2 0,-1-1 0,2 0 1,-1-1-48,1-2 0,-1-2 0,-1-5 1,-1-1-1,-2-1 1,-1-4 0,-1 3 0,-3 0 4,-3 0 0,1-2 1,-1 1-1,-2 0 118,-3-2 0,-3 3 1,-4 1-1,-2 1 132,-1 2 0,-2 0 1,-4 1-1,0 2 26,3 3 1,-2 2-1,3 1 1,-1 0-16,-1 0 1,5 0 0,0 1-542,4 2 0,3 2 0,4 4-2005,0 0 2388,4 0 0,5 1 0,5-1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50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12 7930,'-8'0'3,"1"-2"223,-1-1 1,2 2 5,-1-3 1,3 3 85,-3 1-101,5 0-111,-3 0 275,5 0-270,0 0 1,5 0 10,2 0 1,-1 0-136,1 0 1,0 0-1,4 0 19,0 0 1,-1 0-1,1 1-3,0 3 1,0-3 0,0 2 3,4-1 1,-7-2-1,3 1 1,-2 1 24,1 2 1,1 0-1,-1-1 45,1 0 1,-1 6 0,-2-3 51,-1 0 1,-3 3-16,3-2 1,-5 3-1,2 1-16,-3-1 1,-1-2 0,-1-1 0,-2 1-99,0 2 0,-4-3 0,3 0 0,0 0-22,0-1 0,1 3 0,-3-1 0,2 1 1,-4-2 0,4 0 19,-2 2 0,2-3 0,-2 1 14,1 1 0,1-3 0,1 0 1,0 0 1,-1-3-21,4 5 0,-3-3 61,-1 3-54,0-5-4,4 3-2,0-5-44,0 0 23,-4 0 1,1 0 23,-4 0 0,4 0 0,-3-1 0,0-2 3,0 0 0,2-1 5,-3 4 1,3-3-3,-3-1 1,4-1-60,-5 2 1,5 0-53,-4-4 1,4 0 41,0-4 1,2 4 40,1 0 1,0 3 8,0-3 1,0 4 23,0-4 1,0 3-1,0-3 1,4 4-7,4 0 1,1 2 0,2 1 5,0 0 0,-4 0 0,0 0 2,1 0 0,2 0 0,0 0-14,1 0 1,0 0-1,0 0-28,-1 0 0,-3 0 1,1 1-212,0 2 0,-2-1-534,1 1 1,0-2 776,4-1 0,0 0 0,-1 0 0</inkml:trace>
  <inkml:trace contextRef="#ctx0" brushRef="#br0" timeOffset="522">355 172 8065,'-1'6'-134,"-3"-2"911,3-3 48,-4-1-171,5 0-452,0 0-211,5 0 0,1 4 0,3 1 1,0-1-120,-2 1 0,-1 0 0,2-3 1,-2 3-397,-1 1 1,3-2-23,-1 3 1,2-4 0,-1 3-4,-1-1 1,-4 0 548,0-2 0,3-2 0,0 4 0</inkml:trace>
  <inkml:trace contextRef="#ctx0" brushRef="#br0" timeOffset="992">451 172 7833,'-7'-1'944,"0"-2"-507,0 1 0,-4-2-179,1 4 0,2 1 0,1 2-114,-1 5 0,-2 1 0,1 2 0,0 0-133,2-1 0,1 1 0,-2-1 1,2-2-783,1-1 0,-2 0-1637,4 4 2408,-1 0 0,4-1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53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268 44 7762,'-6'0'914,"2"-5"1,0 3-392,0-5 1,0 4-230,0 0 1,2 1-196,-5 2 1,-1 0 0,-2 0-154,-1 0 1,0 0 0,1 0 0,-2 0 81,-3 0 1,3 2 0,-2 0 0,1 2 8,-1-2 0,2 3 1,-3-2-1,4 0 1,0-2 1,0 0-31,0 3 48,1-3 0,0 5 31,3-3-43,2-1 1,6 6 101,3-5 1,-2 6-10,5-2 1,-4-1 0,2 1-83,-1 1 1,-2-2 0,1 1-7,-2 2 1,3 0 0,0 2-61,-2 0 0,-1 0 0,0-1 1,2 1-22,0 0 1,1-1-1,-4 1 1,0 0 29,0 0 0,0-1 1,0 1-1,0 0 24,0 0 0,0-1 0,0 1 18,0 0 0,0-1-13,0 1 1,-1 0-35,-3 0 1,2-2-80,-5-2-73,4 3 94,-2-9 68,5 4 0,0-6 1,2-2 9,1 0 1,0-1-1,2 3 80,0-3 0,0 3 238,-1-2-293,2 1 0,4 2-243,1 0 0,-4 0 0,0 0-196,2 0 0,-3 0-460,1 0 1,0 0 153,4 0 0,-4 0-222,0 0 929,0 0 0,4-4 0,0-2 0</inkml:trace>
  <inkml:trace contextRef="#ctx0" brushRef="#br0" timeOffset="547">354 215 7527,'-5'-6'189,"4"1"0,-4 2 320,1 0 0,1-5-76,-4 5 1,0-4-264,-4 3 0,4 1 0,0 3 0,0 1 40,1 2 0,-4 3 0,3 5 0,-2 0-24,-2-1 1,4 1-1,0 0 1,-1 0-64,2-1 1,-2 1 0,5 0-92,0 0 0,2-1 0,2 0-211,3-3 1,-2-2-1,5-5 1,2 0-73,0 0 1,5 0 0,1-1 0,-2-2-48,-1 0 1,-2-5 0,1 4 0,0-1 26,0 0 0,-4-2 1,-1 2-1,0 0 202,0 1 1,-3-1 321,4 1 0,-4 2 174,0-5 0,-1 6 29,-2 1 0,-4 1-119,0 6 0,1 0-314,3 4 0,0 0-368,0-1 0,0 1-13,0 0 0,3-4 0,2-1 0,1-1-1179,2-3 1537,2-1 0,1 4 0,-1 1 0</inkml:trace>
  <inkml:trace contextRef="#ctx0" brushRef="#br0" timeOffset="1044">740 87 7868,'0'-11'-54,"-3"4"1,-1 0 0,1 0 162,-2 1 1,2-3 0,-3 5-1,2-2 143,1-3 0,-3 3 0,-1 0-32,-2 2 1,1 0 0,1 4-1,-1 0-91,-2 0 1,1 1 0,1 3 0,0 3-57,0 2 0,-1 2 1,-1 1-1,2 1 7,1 1 0,3 6 0,-2-3 0,0 2-19,0-1 0,4 3 1,-2-5-1,3 2-69,1 0 0,0-5 1,0 1-1,0 0-234,0 0 1,5-3-1,1 0 1,1-2-146,0-1 1,-3-2 0,3 0-632,1-1 1,-2 2-49,1-3 1066,-5-1 0,3-3 0,-5 0 0</inkml:trace>
  <inkml:trace contextRef="#ctx0" brushRef="#br0" timeOffset="1530">515 237 7868,'-11'0'5,"7"0"211,4 0 0,5-4 0,9 1 0,0 0-191,-1 2 1,2 1 0,1 0 0,1 0-296,2 0 0,-3 0 0,2 0 1,0 0-428,-1 0 697,3 0 0,-8-5 0,4-1 0</inkml:trace>
  <inkml:trace contextRef="#ctx0" brushRef="#br0" timeOffset="2010">772 108 7868,'0'-7'-29,"0"0"199,0-1 1,0 2 8,0-2 1,2 1 89,1-3 1,0 4 109,4 2 0,-5 4-282,2 4 0,-3 2 0,-1 4 1,0 1 4,0 0 0,-4 3 0,1 2 0,-1-1-67,-1 1 0,4 3 0,-4-3 0,2 2-79,-1 0 0,1-4 0,3 4 0,0 0-10,0-1 0,0-2 0,0-4 0,0 0-432,0-1 1,0 1 87,0 0 0,4-2 0,4-1 0,1-5-340,2-2 0,0-2 738,-1-2 0,1-3 0,0-5 0</inkml:trace>
  <inkml:trace contextRef="#ctx0" brushRef="#br0" timeOffset="2481">858 194 7471,'0'6'1105,"0"3"1,1-4-890,3 2 1,-3 3-1,4-4-225,0 0 1,-3 3 0,4-1-107,-1 1 1,2-2-1,-2-1 1,0 0-411,-1 0 1,3-2-1,-2 2-353,1-2 0,-2 0 878,3-4 0,0 0 0,4 0 0</inkml:trace>
  <inkml:trace contextRef="#ctx0" brushRef="#br0" timeOffset="2482">976 183 7868,'-1'6'-726,"-3"-2"1,2-3 1376,-5-1 1,3 1 0,-3 2 0,0 1-273,1 2 0,-3-2 0,1 3 0,-1 1-209,-2 2 1,0 1 0,1-1 0,-1 1-120,0 0 1,2-4 0,0 0-485,2 1 0,5 2-880,-2 1 1,4-5 1312,4-3 0,2-2 0,4-1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59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33 7801,'-6'-5'-57,"-3"1"1,3-5 295,0 2 0,-4 5 162,3-2 1,1 3 471,-1 1-666,5 0 1,-3 1-127,5 3 1,1 2-1,1 4-62,2 1 1,3-4 0,-3 0 0,-1 2 14,2 0 0,-3-2 1,4 1-1,0 0-71,0 1 1,-2 2 0,3 0 0,0 0-2,-1-1 1,2 1-1,-3 0 1,0 0-22,0-1 0,-1 1 1,-1 0 39,0-1 0,1 1 0,-4 0 0,0 0 60,0-1 0,-5 1 0,-2 0 13,-2 0 0,-1-4 0,2-1 1,1-2-40,-2-1 0,0 2-428,-2-2 1,4 1-162,0-4 0,4-1-27,0-3 0,3 2 0,3-6 601,4 0 0,1 2 0,2-1 0,-1-5 0,6-5 0</inkml:trace>
  <inkml:trace contextRef="#ctx0" brushRef="#br0" timeOffset="519">215 173 7818,'-6'-5'768,"2"-1"1,4-1-605,0 0 0,4 4-235,3 0 0,3 1 0,1 2-356,-1 0 1,-2 0 0,-1 0-4,1 0 0,-3 2 0,0 0-6,-1 2 1,-1 0 435,4 0 0,-5-3 0,3 9 0,-5-4 0</inkml:trace>
  <inkml:trace contextRef="#ctx0" brushRef="#br0" timeOffset="991">194 269 7818,'0'7'-1088,"-1"0"1290,-3 2 337,3-5 0,-3 1 1,8-5-333,3 0 1,-1-1-1,1-1 1,1-2-24,2 2 0,1-1 0,-1 1-140,1-2 1,0 1 0,0 3-422,-1 0 0,1 0-777,0 0 1154,0 0 0,-1-5 0,1-1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03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32 7833,'-7'0'-5,"-1"0"0,5-3 302,-4-1 0,1-1 27,-1 2 0,1 2 309,2-3-382,3 3-130,-4 1 0,6 0 0,2-1 13,0-3 0,6 3-171,-2-3 1,2 3 32,2 1 1,0 0 0,-1 0-19,1 0 0,-4 0 0,0 0 36,2 0 1,-4 1 0,-1 2 83,1 0 0,-2 1 1,2-3 89,0 3 1,-1-2-4,-4 5 0,0 0-33,0 4 1,0 0-62,0-1 1,0 1-1,0 0-21,0 0 0,0-1 0,0 1 0,0 0 13,0-1 1,0-2-1,0-1 1,0 1-46,0 2 1,-4 0 0,1 1-1,0 0 19,2 0 0,1-4 0,0 0 0,0 1-67,0 2 0,0 0 1,0 1-1,0 0 9,0 0 1,0-1-1,0 1 55,0 0 0,0 0 0,0-1 27,0 1 0,0 0 34,0-1 0,0 1 50,0 0-181,0-5 53,0 3-98,0-7 40,0 2 0,-1-4 3,-3 0 16,3 0 1,-4 0-180,5 0-325,0 0 638,0 5 0,2-4 137,1 3 21,-2-3-211,4-1 0,-5 1 67,0 3-73,0-3 1,-1 4-7,-3-5 1,-2 1 17,-4 3 0,-1-3-49,0 2 0,0-1 0,1-2-143,-1 0 1,4 0 0,0 0-288,-2 0 1,3 0-2591,-1 0 190,5 0 2794,2 0 0,11-5 0,5-1 0</inkml:trace>
  <inkml:trace contextRef="#ctx0" brushRef="#br0" timeOffset="565">204 193 8328,'-6'0'1263,"1"0"1,6 0-1083,3 0 0,-2 0 0,5 0-185,2 0 0,0 0 1,2-1-23,0-3 1,0 3 0,-1-2-159,1 1 1,0 2 0,-1 0 0,1 0-143,0 0 1,-4-3 0,0-1-267,2 2 0,-4 1-738,3 1 340,-6 0 990,3 0 0,-5 0 0,-5 4 0,-1 2 0</inkml:trace>
  <inkml:trace contextRef="#ctx0" brushRef="#br0" timeOffset="1048">172 322 7155,'-6'5'226,"0"-4"860,2 2 95,3-1-662,-4-2 1,6 0-280,3 0 1,-2 0 0,6 0-168,0 0 0,1 0 1,2 0-57,0 0 0,-4 0 0,0 0-102,2 0 0,0 0 0,2 0 5,0 0 1,-4 0-1,0 0-79,1 0 1,-2 0-364,1 0 0,-3 0-83,3 0 0,-3 0-446,3 0 0,-4-2 1051,4-1 0,-4-3 0,2-5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19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63 7837,'-7'-3'-55,"0"-1"0,4-3 0,-3 2 260,1-1 1,1 3 270,4-4 0,-1 1-169,-2-2 1,0 2-123,-4 3 1,0 2-134,-4-3 1,4 4 0,0 2 0,0 3-15,1 1 1,-3-2 0,5 3-1,-1 1 54,0 2 0,-3-3 1,2 0-77,0 1 0,0 2 0,3 1-24,0-1 1,0-4-12,7-2 1,-2-2 0,6 1 0,0 0-29,1 0 0,1-3 1,-2-3-1,1-1-80,3-2 0,-5 2 0,3-2 1,0 0 30,0 0 1,0 0 0,0-2-1,-2 2 53,-1 1 0,-4-3 1,1 2-1,0-1 118,0 0 1,-1 3 206,-3-3 0,-1 4-66,-3 0 1,2 3 0,-5 2 0,0 3-12,1 1 0,0-2 0,3 3-76,0 1 0,-2 0 1,3 1-84,-2-2 0,1 0-100,3 4 0,1-2 1,1 0-1,3-3-273,1-2 1,-3 0 0,5-3-208,0 3 1,1-3 0,2 2-512,0-1 1045,0-2 0,-1 0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24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43 7502,'-7'-3'30,"0"-1"1,3-1 359,-3 2 0,3 2 0,-2-4-57,2 0 0,-1 4-153,1-3 1,3 2 0,-4-1-8,1 0 0,1-1-132,-4 4 1,4 0-63,-5 0 1,1 0 75,-3 0 1,-1 4-1,0-1 0,0 0 1,1-2-1,-1-1 1,1 1-48,3 3 1,-2-3 0,2 3-31,-3-3 1,3-1-193,0 0 50,0 5 128,1-4 62,1 3 123,5-4 0,0 2 1,1 0 52,3 2 0,-3 0-95,2 0 0,2-2 0,-1 6 11,-2 0 0,3-2 0,-2 1-61,0 1 1,-2 2 0,-1 1 0,0-1-15,0 1 1,0 0-1,0-1 1,0 1-24,0 0 1,0 0 0,0-1 0,0 1-3,0 0 1,0 1 0,0 1 0,0 1 28,0-1 0,0-1 1,0-1 12,0 0 0,0-1 0,0 1-19,0 0 1,-1 0 0,-2-1 2,0 1 1,-1-4-69,4 0 1,0-3-3,0 3 0,0-3-30,0 3 51,0-5-5,0 3 6,0-5-598,0 0 347,0 5 207,0-4 176,0 4-65,0-5 774,0 0-802,5 0 1,-3 0-1,6 0-48,0 0 0,-2 0 0,1 0-19,1 0 0,-2 0 1,1 0-43,2 0 0,-3 0 1,0-2-1,0 0-162,0-2 0,-3 1-48,4 3 1,-3 0-553,3 0 1,-3 0-466,3 0 1,-4 0 1300,5 0 0,-1 0 0,3 0 0</inkml:trace>
  <inkml:trace contextRef="#ctx0" brushRef="#br0" timeOffset="1550">226 108 7788,'-6'-5'514,"0"4"-440,3-3 1,1 2 182,-1-2 0,2 2-40,1-5 1,1 4 8,2 0 0,0-2-181,4 1 0,-1-1 1,2 3-39,-1-1 1,-3-1-1,3 4-11,1 0 0,-2 0 0,2 0 83,0 0 0,-2 0 56,1 0 1,0 0-31,4 0 1,-4 1-1,0 3-41,1 3 0,-2-1 0,0 1 0,0 0-22,0-1 1,-2 4 0,2-3-15,-1 2 1,2 2 0,-4 0 0,1-1 8,1 1 1,-4 0-1,2 0-6,-1-1 1,1 1 0,1 0 13,-2 0 1,-1-1 0,-1 1 5,0 0 1,0-4 0,0 0 58,0 1 1,-1-2-1,-1 1-66,-2 2 1,1-3 0,1 0 0,0 0-32,-2 0 1,1-3-1,2 3-2,-3-1 0,3 3-30,-3-1 0,2-2 0,0 0-67,-2 0 83,0-4 1,1 5 21,-1-3 1,0-1-18,0 1 1,2-2-6,-6-1-14,6 0 1,-3 0 1,4 0-15,-2 0 20,1 0 12,-7 0 1,6 0-30,-4 0 0,4-3-70,-4-1 1,3 0 18,-3 0 1,1 2 0,-2-4-13,0 1 1,6 0 0,-3 3 65,0-2 0,4-1 0,-4 3-10,1-2 1,3-4-34,-3 1 0,3 1 51,1-1 0,0 3 25,0-3 0,1 1 0,3-1-3,3 3 1,-1 2 0,1 0 8,1-2 1,2 0 0,0 4 12,1 0 0,0-1 0,0-1 13,-1-2 1,1 1-9,0 3 1,-1 0 6,1 0 0,-4 1 19,0 2 1,-4 0-34,0 4 0,0-5 0,-1 3-32,2 0 1,-1-3-418,-3 5 68,0-4 0,2 2 0,0-4-1522,2 2 1877,-1-1 0,2 2 0,1-4 0</inkml:trace>
  <inkml:trace contextRef="#ctx0" brushRef="#br0" timeOffset="2164">483 301 7867,'-6'-5'-740,"1"4"1,2-4 1363,0 0 535,-1 4-453,4-4-529,0 5 0,4 1 0,-1 3-61,0 3 0,1-1 0,1 0 0,0 0-29,0 0 1,-1-2-1,0 3-126,3 1 0,-1-2 0,1 0-19,2-1 1,-3 2-1,1-4 1,0 1-543,-1 1 1,3-4-257,-2 3 1,-1-3-152,2-1 1007,-6 0 0,7 0 0,-3 0 0</inkml:trace>
  <inkml:trace contextRef="#ctx0" brushRef="#br0" timeOffset="2641">569 268 7116,'-10'0'748,"2"0"-414,1 0 1,5 2 53,-2 1 0,0 0 0,-1 4-110,-1 1 1,2-2 0,-3 1-106,-1 2 1,2-1-1,0 0 1,0-1-187,0 2 0,-1-3 1,-4 1-285,0 1 1,4-2-1069,0 1 1365,0 0 0,1 4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29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161 150 7838,'1'-6'-1448,"2"1"1533,0 1 0,1 1 175,-4-4 0,1 1 0,1-2 208,2 1 0,4 0-223,-1-4 0,-1 0 0,0 0 110,-1 1 0,-1-1-106,-4 0 0,-2 2-164,-1 2 0,-3 2 0,-5 5 1,0 0-66,1 0 1,-1 1-1,-1 3 1,-1 4-36,-1 5 1,-1 0 0,5 4 0,-1-1 28,0 1 0,4 1 1,1 3-1,0 0-43,0-3 0,4 2 0,-2-3 0,3 0-131,1 1 1,0-5-1,0 2 1,1-3-160,3-2 1,-2 0 0,4-2-1,0-2-232,0-1 0,-2-1 0,3-4-453,1 0 1004,-3 0 0,4-5 0,-3-1 0</inkml:trace>
  <inkml:trace contextRef="#ctx0" brushRef="#br0" timeOffset="542">0 236 7477,'0'-6'362,"8"0"0,3 4 0,1-2-252,0 2 1,0 1 0,1 1-1,2 0-190,2 0 0,-4 0 0,2 0 0,-2 0-166,1 0 0,-2 0 0,2 0 1,-2 0 245,-1 0 0,0 0 0,-1 0 0</inkml:trace>
  <inkml:trace contextRef="#ctx0" brushRef="#br0" timeOffset="1041">290 97 7838,'-6'-5'-242,"0"4"533,2-3 0,2 3 1,-4 2-1,1 3 15,3 3 1,0 2 0,1 2 0,-1 0-185,-2-1 1,0 5 0,1-1 0,0 0-35,0 2 0,2-1 0,1 3 0,0-2-85,0-1 0,0-3 0,0 2 0,0-2-261,0-1 1,0 0-1,1 0-50,3-1 0,2-4 1,4-2-268,1-3 0,0-1 0,0 0 575,-1 0 0,6-5 0,1-1 0</inkml:trace>
  <inkml:trace contextRef="#ctx0" brushRef="#br0" timeOffset="1540">354 193 8929,'0'7'458,"1"-1"0,2 0-377,0 0 1,4 1 0,-2 4 0,1-1-134,2-3 0,-2 2 0,1-2 1,1 3-257,-2 1 0,2-4 1,-3-1-1,-1 0-581,1 0 0,4-3 889,-2 4 0,2-4 0,2 2 0</inkml:trace>
  <inkml:trace contextRef="#ctx0" brushRef="#br0" timeOffset="1541">461 215 7688,'-10'0'610,"-1"0"0,4 0 1,1 1-436,1 2 0,-2 0 0,2 3 1,0 0-99,0 0 1,-3 1 0,2 3-153,0 1 0,0-4 1,4 0-536,-2 2 1,0-3-1189,0 1 1798,3 0 0,1-1 0,6-1 0</inkml:trace>
  <inkml:trace contextRef="#ctx0" brushRef="#br0" timeOffset="2014">558 32 7838,'-11'-5'0,"0"4"0,2-4 0,2 1 0,1 3 0,2-3 1587,3 3-1211,-4 1 1,5 1-274,0 3 1,4-2-1,-1 5 1,1 1-55,1 2 0,-3-3 0,4 0 1,0 2-50,0 0 1,0 2 0,2 0-1,-1 0-9,2 4 0,-3-3 0,1 2 0,0-1-46,-1 1 1,2-2-1,-3 3 1,0-2 27,0 1 0,-1-2 1,-1 2-1,0-2 21,0-1 1,-2 0 0,-1-1 0,0 1 26,0 0 0,-5 0 0,-1-1 0,-1 0-29,0-3 0,0 1 1,-3-3-1,2 0-234,1 0 1,3-2 0,-2-2-1653,1 3 1894,2-3 0,3-1 0,0-6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53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23 108 7835,'-3'-4'478,"1"1"174,-3 1 0,3-1 21,-3-1-413,3 2 0,-1 2 0,3 2 0,0 2-47,0 2 1,0 0 0,1 1 0,1 0-139,0 1 1,1 2-1,-1-1 1,0-1-68,0 1 1,-1 1 0,-1-1 0,0-1-60,0 1 1,0 1 0,1-2-1,0 0-695,2-2 1,-1 0-314,-2 0 0,4-2 579,0-2 0,1-2 0,-1-2 0,0-3 480,0-2 0,-3-3 0,3-2 0</inkml:trace>
  <inkml:trace contextRef="#ctx0" brushRef="#br0" timeOffset="531">1 102 7903,'0'-6'359,"0"0"0,0 0-262,0 0 0,0 0 1,0 0 52,0 0 0,0 2 0,1 0 0,1 2-29,3 0 1,2 0 0,0 0-1,1 0-75,-1-1 0,4 2 0,1-1 0,1 2-50,-1 0 1,2 0-1,-2 0 1,-1 2-28,-1 0 0,1 2 0,-2 0 0,-2 2 36,-1 0 0,-5 0 0,2 0 0,-2 0 84,-1 2 0,-4-1 0,-1 1 1,-2 0-15,-3 0 1,1-2 0,-3 2 0,0-1-61,0-1 1,-2 0 0,3 0 0,-1-1-127,3-1 1,0 0-1,2-3 1,0 1-480,-1-1 0,4-1 32,2-2 1,2 1 0,2-3 0,4 0 557,3 1 0,-1-2 0,2 3 0,1-5 0,1 0 0</inkml:trace>
  <inkml:trace contextRef="#ctx0" brushRef="#br0" timeOffset="1026">222 78 7835,'-7'0'184,"-1"0"0,1 0 250,0 0 1,-1 0 0,1 0-190,0 0 1,2 2-1,3 2-43,1 2 1,-1 0 0,0 0-14,3 0 1,0 0-1,4-1 1,0 0-81,2-1 1,0-2 0,1 1-1,-1 0 87,0-2 0,3 0 0,0-1 0,0 0-412,0 0 0,-1 0 1,0 0-1,0-1-284,-2-1 0,0 0 0,1-3 0,-2 1 384,-1-1 0,1 0 0,-4-1 0,0 0 86,-1 0 0,-1 2 1,-1 0-1,-1-1 35,-3 0 0,-2-1 0,-1 0 1,-1 0 35,-1 2 0,-2 0 0,2 2 1,1 0 81,1 2 1,0 0 0,1 0 0,0 0-219,-1 0 0,3 0-325,1 0 0,2 2 0,0 2-119,4 2 0,2-2 0,3-1 539,1 0 0,2 1 0,2 0 0</inkml:trace>
  <inkml:trace contextRef="#ctx0" brushRef="#br0" timeOffset="1515">355 11 7878,'-8'0'763,"1"0"382,0-2-708,2 1 0,2-1-163,3 4 1,3 1 0,2 4-226,-1 1 1,0-1-1,-3 1 1,2-1-108,-2 1 0,0 0 0,0 1 1,1 0-43,0-2 1,1 2 0,-3-1 0,0-1-255,0 0-1,0-1 1,0 0-693,0 0 0,3-3-771,2-1 1818,1-1 0,2-4 0,-1 0 0</inkml:trace>
  <inkml:trace contextRef="#ctx0" brushRef="#br0" timeOffset="2003">428 72 10874,'8'6'-66,"-1"0"0,-2-1 1,0 0-1,1-1-321,0 0 1,1 0 0,1 0-1,-1 0-353,1-1 0,-1 2 1,0-3 739,1-1 0,-1 0 0,0-1 0,1 0 0,-1 0 0</inkml:trace>
  <inkml:trace contextRef="#ctx0" brushRef="#br0" timeOffset="2004">539 72 7768,'0'-6'-250,"0"0"634,0 2 1,-1 2 0,-1 4 0,-1 2-157,-1 2 1,2 0-1,-1 2 1,1 0-48,-1 2 1,-2-2 0,3 2 0,-1 0-162,0-1 1,1 3 0,-2-2 0,1 1-311,1 1 0,2-2 0,-1-1 0,-1 0-326,0-1 0,0-2-223,4-2 1,3-2 838,2-2 0,0-5 0,1-2 0</inkml:trace>
  <inkml:trace contextRef="#ctx0" brushRef="#br0" timeOffset="2488">627 66 7735,'-4'-1'-595,"1"0"967,-1-1 1499,4 0-1568,-4 2 1,4 0-1,0 2 1,1 2-192,2 2 1,-3 0-1,3 0 1,-1 0 11,0 0 1,-1 0 0,1 2-112,-1 0 0,-1 0 0,0-2-182,0 0-50,0 0 1,1-3 20,1-1 1,-1-4-1,2-2 1,0-1-33,-1-1 1,3 0 0,-1 0 0,0 0 35,1 0 0,-1 0 0,1 0 0,0 0 173,-1 0 0,3 0 0,-2 0 158,1 2 1,-1 2-1,0 2 28,1 0 0,0 0 0,1 0-24,-2 2 1,-1 2 0,-2 2 0,0 0-145,0 2 1,-1-1-1,-1 1-290,0-1 1,0-1 0,0 0-551,0 0 0,0-1 843,3-1 0,1 2 0,3-3 0</inkml:trace>
  <inkml:trace contextRef="#ctx0" brushRef="#br0" timeOffset="2489">841 60 7895,'-10'4'342,"0"0"0,0-2 5,3 2 1,2-1-1,1 2-180,1-1 1,0 0 0,4 1-1,1-1 1,0 1 0,3-1 0,1 0-133,0 0 0,2-2 0,-1 1 0,0 0-116,1-2 1,-1 2 0,0-1-1,1-1-41,-1 0 1,0-1 0,1 0-1,-1-1-71,1-1 1,-2 1 0,0-2 0,-2-1 104,-1 1 1,0-1-1,-3-2 90,0 0 1,-1 0-1,-2 0 1,-2 2 12,-1 0 0,-4 0 1,0 0-1,1 0 29,1 2 0,1-2 0,-1 2 1,1 0 38,0 2 0,-1 0 1,1 0-220,0 0 0,0 2 0,2 2 0,3 2-180,1 0 1,2 0-1,0 0 1,3 0-68,0 0 0,3-2 0,3-1 383,-1 0 0,2 2 0,1-2 0</inkml:trace>
  <inkml:trace contextRef="#ctx0" brushRef="#br0" timeOffset="2977">981 66 7726,'-8'-3'-909,"1"2"2612,-1-1-1114,4 2 0,1 0-337,3 2 1,3 0 0,-1 2 0,0 0-187,-2 2 1,3-2 0,-1 0 0,1 0-23,0 2 1,-2 0-11,1 0 0,2 0-228,-2 0-66,1-3 1,-3 0 19,3-3 0,-2-3 1,2-1-1,-1-1 106,1-1 0,0 2 0,-1 0 0,1 0 52,1 0 1,-1-1 0,1 2 124,2-1 0,-2 0 0,1 2 59,1 0 0,0 2 1,2 0-49,-1 0 1,-2 0 0,-1 2 0,0 2 1,0 2 1,-2 0 0,1 0 153,1 0 1,-4 0 269,3 0-433,-2 0-79,-1-3 0,0-1 1,0-4-137,0-2 1,2-1-1,1 0 1,1 0-16,2 1 0,-1 0 1,1-2-1,0 0 143,0 0 1,1 2 0,2 0 0,0 0 78,0 0 0,0 2 0,-3 1 0,0 0 132,-1-1 0,0 0 0,1 2 48,-1 2 0,1 2 0,-4 2 0,0 0-143,-1 0 0,-1 0 1,0 0-1,0 0-100,0 2 1,-3-1-1,1 2 1,-1-1-383,0 0 1,2 0-1634,-1-2 2039,1 0 0,4-3 0,1 0 0</inkml:trace>
  <inkml:trace contextRef="#ctx0" brushRef="#br0" timeOffset="3464">1297 84 7743,'-1'-4'858,"0"2"-131,-2-1-439,1 2 0,2-1 1,0 4-260,0 2 1,1 2 0,0 0-1,2 0-363,-2 0 1,0 0-1,-1 0-328,0 0 0,1-1 662,2-1 0,1 2 0,3-3 0</inkml:trace>
  <inkml:trace contextRef="#ctx0" brushRef="#br0" timeOffset="3465">1297 11 7651,'-7'0'0,"0"0"-240,-1 0 0,1 0 0,0 1 484,2 1 0,2 0 1,3 2-1,1 0-348,1 2 1,0 0 0,2 0 0,0 2-673,0 2 776,1 2 0,3 0 0,-1 0 0</inkml:trace>
  <inkml:trace contextRef="#ctx0" brushRef="#br0" timeOffset="3956">1445 120 7660,'-1'-6'-56,"-2"0"1,2 0-1,-1 0 1,1 0 224,1 0 0,0 0 1,0 0-1,0 0 284,0 0 0,0 0-54,0 0 1,-3 2-311,-2 2 1,-2 4 0,1 2-1,0 2 71,1 2 1,0 0-1,-2 2 1,0 0 39,3-1 0,-1 0 1,4-2-1,-2 0-116,2 1 0,0 0 0,1-2-74,0 0 0,0-2 0,1-1-84,1 0 1,2-1 0,4-2 0,-1-1-198,0-1 0,3 1 1,0-3-1,-1 0-63,-1 1 0,-1-3 1,-2 3-1,0-1 81,-2 0 1,3 1-1,-2-2 33,0 1 545,-1 3-76,-3-2 1,0 6 0,0 1 45,0 1 0,0 1 1,0 0-14,0 0 0,2-2 1,2-1-173,0 0 0,1-1 0,3-2-162,2 0 0,-4-1 1,3-1-1,0-2-200,-1-1 1,1-1-1,-2 0 1,0-1-44,1-1 1,-3 1-1,-1-3 1,0 1 87,0 0 0,-2-1 0,0 0 0,-1 0 130,-1 2 0,0-2 0,0 2 0,-1 0 294,-1 1 0,0 2 312,-3 1 1,3 2-256,-3 4 1,3 1 0,0 3 0,1 1-9,1-1 1,0 2-1,0 0 1,0 1 41,0 0 0,0 1 0,0-2 0,1 1-28,1 0 0,1 1 1,3-1-1,-1-1-166,1 1 0,0-1 0,2-1 1,-1 0-126,0 1 1,1-1 0,-1-2-1,1-2-746,2 0 1,-2 1 0,2-2-2089,-2-1 2845,0 0 0,2-1 0,2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58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0 7884,'-8'0'-524,"1"0"0,0 0 2393,-1 0-1481,4 0 0,2 0-397,4 0 1,0 1 0,3 0-174,0 1 1,-1 2 0,1-1-722,1 0 903,1-1 0,0 3 0,0-2 0</inkml:trace>
  <inkml:trace contextRef="#ctx0" brushRef="#br0" timeOffset="488">59 133 7884,'-8'0'318,"1"0"1044,0 0-586,-1 0-717,4 0 1,2 0 0,4 0-592,3 0 1,2 0 531,0 0 0,0 0 0,1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07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24 7971,'-7'0'-351,"0"0"1,2-2 781,0 0 1,2-2 320,-2 0-580,4 1 1,-3 0 0,5 1-21,2 0 1,-2 0 0,4 2 33,1 0 0,0 1 0,2 0-65,-1 1 1,1 2 0,-1-1 0,0 0-74,1-1 0,1 2 1,1-1-1,0 0-47,1-1 0,-3 2 0,3-2 0,-2 0-7,1 1 0,2-2 1,-2 3-1,-1 0 20,-1 0 0,0 1 1,-2-1-1,0 1 79,-1 1 1,-3-2 0,0 0-1,-1 1-1,-1 1 1,0 2-1,0 0 1,-1-1-2,-1 0 1,-2-1-1,-1 0 1,0 0-44,-1 2 0,-1-1 1,0 1-1,0-1-47,-1-1 1,1 0 0,0 0 0,-1 0-35,1 0 0,0-1 1,-1 0-1,1-1 30,-1 1 1,1-2-1,0 0 1,-1 0 0,1-1 9,0-2 1,-1 0 0,1 0-11,0 0 1,2 0 0,0-1 12,-1-1 0,2 2 0,0-3-9,1 0 0,-2 2-56,2-3 1,1 2 0,2-2-78,0-1 0,0 2 33,0-1 1,0 2 0,0-2 33,0-1 1,1 3 0,0-1 64,2 0 1,2 2 0,-2-3 22,1 2 0,1-2 0,2 1 11,1 0 0,-1 1 1,0 0-1,0 1-5,-2-1 1,1 1-1,-1-1 1,2 2 4,0 0 1,0 0 0,1-1-18,-1-1 0,1 1 0,-1-1 1,0 2-44,1 0 0,-1 0 1,0 0-195,1 0 1,-3-1-1,0 0-263,0-1 1,2 0-560,0 2 1,-2 0 1041,0 0 0,-3-3 0,1 0 0</inkml:trace>
  <inkml:trace contextRef="#ctx0" brushRef="#br0" timeOffset="649">288 139 7799,'-8'0'1543,"1"0"-1304,3 0 1,0 0 0,5 2-93,2 0 1,-2 0-1,4 0 1,1 2-90,1-1 1,-3 2 0,1-1-1,1 0-110,1 0 1,0 0-1,0 2-159,1 0 1,-2-2-1,0-1 1,-2 1-556,-1-1 0,3-1 19,-1 2 0,-1-3 747,1 1 0,-3-1 0,4-4 0,-2 0 0</inkml:trace>
  <inkml:trace contextRef="#ctx0" brushRef="#br0" timeOffset="1140">376 151 7904,'-7'0'1128,"-1"0"-647,1 0 0,-1 0-59,1 0 0,0 0-271,-1 0 1,1 2 0,0 0-1,0 2-47,2 0 1,-1 1 0,1 0 0,-1-1-119,1 1 0,-1-1 0,1 1 0,-1-1-386,1 1 1,2-2 0,2 0-1851,-2 0 2250,3 2 0,0-5 0,4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55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147 192 8251,'5'0'384,"-9"-4"1,1 2-151,-7-4 1,7 3-115,0-3 1,1 0-1,0-3-47,-1 0 0,0 3 0,3 0-134,0-2 0,-3 3 1,-1-1 6,-1-1 0,2 3 5,-3 1 1,0 2 0,-3 2 71,-1 2 1,1-1-1,0 5 1,1 2 20,2 3 1,-2 0 0,3-3 0,-1 1-17,0 2 1,4-2-1,-2 4 1,0-2 12,1 0 0,0 0 1,3-3-54,0 0 0,1-1 0,2-1-11,4-4 1,1-2 0,1-1 0,0-1-88,0-2 0,0-3 0,0-3 1,0 0-66,1 0 1,-1-1 0,0-1 0,0-1 32,0 0 1,-1 2-1,-1 1 1,-2 0 84,-1 0 0,3 3 0,-4 0 245,-1-1-72,-1 2 1,-1 2 0,0 6 113,0 4 1,0-2-1,0 1 1,0 1-94,0 1 0,0 1 0,0 0 0,0 0-103,0 1 1,0-1 0,0 0-13,0 0 1,0 0 0,0 0 0,0 0-197,0 0 0,0-2 0,1-2 0,1 0-543,1 0 1,1-2-85,-1 3 0,-1-4 801,4 1 0,0-2 0,3-1 0</inkml:trace>
  <inkml:trace contextRef="#ctx0" brushRef="#br0" timeOffset="350">329 19 7449,'5'0'1418,"-1"-4"-893,-4-2 22,0 2-421,0 0 1,0 5 0,0 2 0,-1 4-38,-2 4 1,1 0 0,-4 4 0,0 1 25,1 2 0,-3 1 0,3 1 0,-1 2-44,0-2 0,4-1 0,-1 0 1,2-1-123,1 0 1,0-4 0,0-2 0,1-1-96,2-2 1,2-1-1,4-1 1,0-2-93,0-1 1,3-1 0,0-4-1,1-1-363,0-1 1,-2-4 0,3 1 0,-1-2 600,-1-1 0,-2-1 0,-1 1 0</inkml:trace>
  <inkml:trace contextRef="#ctx0" brushRef="#br0" timeOffset="617">448 119 8141,'0'9'388,"0"1"1,0-4-50,0 0 0,0 0-173,0 3 0,4 0 0,2 0-199,2 0 0,0 1 0,-1-1 0,0 0-189,0 0 0,1-3 0,1 0 1,0 1-205,0 1 0,-3 1 0,0 1-295,2-1 0,-3-4 721,1-2 0,-4-2 0,2-5 0,-4-1 0</inkml:trace>
  <inkml:trace contextRef="#ctx0" brushRef="#br0" timeOffset="833">567 128 8067,'6'0'117,"0"0"-51,-4-4 88,2 3 1,-8-2 0,-2 6 0,-2 3 10,-1 3 0,-1 0 0,1 0 0,0 0-33,0 0 0,-3 4 0,-1 2 0,0 0-61,-1 0 1,1-4-1,2 2 1,-1-1-223,1 1 1,4-4-1,1-3 1,1 0-65,0-1 1,3 0-1,0-3 1,4 1-547,4-1 0,2-5 761,2-3 0,3-2 0,1-1 0</inkml:trace>
  <inkml:trace contextRef="#ctx0" brushRef="#br0" timeOffset="1117">740 101 8067,'-1'5'19,"-1"-1"606,-1 0-223,-4-3 0,3 7-426,-2-2 1,2 3-1,3-1 1,-1-1 43,-1-1 0,0 0 1,3 4-1,0 1-170,0 1 1,0 1-1,0-4 1,0 0-179,0 0 1,3 0-1,0 0-817,-1 0 1145,-1 1 0,3-5 0,1-1 0</inkml:trace>
  <inkml:trace contextRef="#ctx0" brushRef="#br0" timeOffset="1299">704 165 8038,'0'6'55,"-1"-1"665,-2-1-431,2-1 1,-2-3-266,6 0 0,-1 0 0,4 0 0,1 0 78,1 0 0,1 0 0,0 1 0,0 1-493,1 1 1,2 0 390,0-3 0,4 4 0,-2 2 0</inkml:trace>
  <inkml:trace contextRef="#ctx0" brushRef="#br0" timeOffset="1533">886 128 8038,'0'7'54,"0"-1"1,-3-3-1,-1 2 488,-1-1 1,3 0-336,-1-1 0,2-1 1,1 4-176,0 1 0,3-2 0,1 0 0,1 0-171,3 0 0,-1 2 0,1 1 0,0-1-225,2-1 1,1-1 0,-2 1 0,0-2-1085,1 0 1448,-1-3 0,4 3 0,1-4 0</inkml:trace>
  <inkml:trace contextRef="#ctx0" brushRef="#br0" timeOffset="1783">1014 128 7966,'5'0'524,"0"0"0,-5 4-403,0 3 0,-1-2 0,-2 1 1,-1 1 49,-1 1 0,2 4 0,-3 1 0,-1 2-90,-1 1 1,-1 4 0,0 2 0,0 1-79,-1-1 0,1 3 0,0-1 0,0-1-147,0-2 1,3-1 0,1-3 0,1-2-1161,2-3 894,1-5 0,2-4 1,1-6-1,2-5 410,1-3 0,5-3 0,4-4 0</inkml:trace>
  <inkml:trace contextRef="#ctx0" brushRef="#br0" timeOffset="2184">1078 10 7965,'-9'0'582,"0"0"-354,0 0 0,4-1 0,1-1 174,0-1-410,3 0 1,-2 4 47,6 2 1,-1 1-1,4 3 1,1-1-9,1 1 0,-2 1 1,0 1-1,1 1 21,1 3 1,2-3 0,-1 2 0,-1-1-18,-2 1 0,2-2 0,-3 4 1,0-2-15,-2 0 1,1 1-1,-1-2 1,-1 1-6,-1 0 0,-1 1 1,0-1-1,-1 0 30,-2 1 0,1-2 0,-4 1-33,-1-2 1,-1-1 0,-1-1-1,1-1-94,2-1 0,-2-4 0,1 1-160,-1-2-1524,3-1 1764,1 0 0,0 0 0,-1 0 0</inkml:trace>
  <inkml:trace contextRef="#ctx0" brushRef="#br0" timeOffset="2534">1316 138 8113,'9'0'2002,"-4"0"-1773,-1 0 0,-4-1 0,0-3-132,0 3 0,1-3-810,2 4 0,-1 3-443,4 1 1,0 3-201,4-1 1356,-5-2 0,3 4 0,-3-3 0</inkml:trace>
  <inkml:trace contextRef="#ctx0" brushRef="#br0" timeOffset="2749">1307 247 9329,'0'-6'681,"0"0"0,1 3-401,2-3 1,-1 4 0,4-1-290,1 2 1,0 0-1,0-1 1,-1-1-432,1 1 1,5 1 0,0 1-1,-1 0 440,-1 0 0,3-4 0,1-1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11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7 8200,'-5'0'1530,"2"-1"-781,3-1-377,0 1 1,-1-1-67,-1 2 0,0 0-234,-3 0 1,3 0-1,-3 0-47,-1 0 0,2 0 0,-1 0 1,0 0-50,-2 0 1,0 0-1,-1 0 1,1 2 42,0 0 1,2 0-1,0-2 1,-1 0 9,-1 2 0,0-1-61,0 1 1,0-1 0,1 1-140,2 0 159,2 0 111,-1-2 514,3 0-190,0 0 1,2 0-298,1 2 1,-1 0-42,-2 2 0,2-2 1,1 2-31,-1 0 0,-1 2 0,1 0 2,0 0 1,1 2 0,-2 0 0,0 0-52,2 1 1,-1-2 0,-2 3-1,0 1 36,0 0 0,1 1 0,1 0 0,0 0 59,0 0 0,-2 0 0,0-2 1,0 0-36,0 1 1,0 0-1,0-1 1,0 0-2,0-1 1,-2-1 0,0-2-1,0 0-29,1 0 1,1-2-178,0 0-16,0-3 1,0 1 88,0-4 1,1 1-271,1-1 240,-1-1 51,2 2 1,-3-2-77,0 1 138,0 1 0,1-1 98,2 2 1,-2 0-43,4 0 0,-2 0 0,2 0-48,0 0 0,-1 0 1,1 0-14,1 0 1,1 0 0,0 0 0,0 0-25,1 0 0,-1 0 0,1 0 0,1 0-3,1 0 1,0 0 0,-3 0 0,1 0-171,-1 0 0,-2 0 0,0 0-220,1 0 1,0 0-882,2 0-1553,-4-3 2841,-1 2 0,-6-1 0,-1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28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26 151 7822,'-7'0'607,"0"-2"0,2 1-208,0-1-42,3 1 1,2 1-183,5 0 0,1 1 0,0 0 0,-1 2-67,0 0 0,2-1 1,-1 2-1,0 1-49,-1 0 0,0-1 0,1 0 1,0 1-136,-1 0 0,0 1 1,2 0-302,-3 1 0,3-1 20,-2 0 0,1 0-347,2 0 0,-3-3-180,0-1 0,-1-2 884,1-2 0,-2-1 0,0-6 0,1 0 0</inkml:trace>
  <inkml:trace contextRef="#ctx0" brushRef="#br0" timeOffset="523">137 139 7822,'0'-4'-153,"0"0"1,0 2 1223,0-2 9,0 3-677,0-2 0,-1 8-264,-1 1 1,0 1 0,-3-1-1,-1 0-53,0 0 1,-2 2-1,1 0 1,0 0-55,-1-2 1,1 0 0,0-2 0,-1 1-171,1-1 0,0 2-1262,-1 0 873,1-3 1,4-1 0,3-4-397,4-2 0,2-1 923,2-1 0,2-3 0,2-1 0</inkml:trace>
  <inkml:trace contextRef="#ctx0" brushRef="#br0" timeOffset="1029">203 55 7822,'0'-4'-306,"0"0"0,0 2 742,0-2 1,-1 3 0,0-2 386,-2 0-605,1 3 1,3-2-99,1 4 1,-1 1-1,1 3-123,-1 0 0,-1 0 1,1 0-1,1 0-161,0 0 0,1 0 0,-3 0 0,0 0-159,0 0 1,0 0 0,0 0-122,0 0 0,0-2 0,0 0-52,0 1 1,0-2 495,3-1 0,-2 1 0,2 0 0</inkml:trace>
  <inkml:trace contextRef="#ctx0" brushRef="#br0" timeOffset="1526">292 55 7822,'-8'-1'580,"1"-1"1,2 2-460,0-2 1,3 2-1,0 2 1,0 1-83,0 0 0,0 3 0,-2-2 0,1 1 46,1 1 0,-1-2 1,0 0 13,-1 1 0,2 0-127,-1 1 1,3-2 8,0 0 1,0-2 0,3 0 6,2-2 0,1 0 0,2 0 0,-1 0-128,0 0 1,2 0 0,0 0 0,0-2-93,0 0 0,0 0 1,-1 0-1,1 0-189,1 1 0,-1-2 0,-1 1 0,-1 0 421,1-1 0,-1 3 0,0-3 0</inkml:trace>
  <inkml:trace contextRef="#ctx0" brushRef="#br0" timeOffset="2021">409 31 7822,'-7'-3'-730,"0"2"1,2-2 1747,0 0 1,3-2-507,0 1 0,2 1 1,2 1-333,3-1 0,-1 2 0,1-1-67,1 2 0,0 0 0,2 0 0,-1 0-67,0 0 0,1 0 0,-1 0 0,1 0-49,-1 0 1,-2 0 0,0 0 0,0 0-33,2 0 0,0 0 0,1 0 0,-1 0-17,0 0 0,-2 0 1,0 0-1,0 0 62,-1 2 0,3-1 1,-3 2 63,0-1 0,-1 0 1,-2 1 137,2 0 1,-3 2-122,3-1 1,-3 0 0,-2 1 0,0-1-22,0 1 0,-1-2 1,0 1-1,1 1 1,-1 0 1,2 1-1,-2 0 1,0 0 2,1 0 1,-1 0 0,3 0 0,0 1-7,0 1 1,0-1 0,0 3 0,0-1-60,0 0 1,0-1 0,0 2 0,0-1 43,0 0 1,0-1-1,0 2 1,0-1 7,0 1 1,0-3 0,0 1 0,0-1 56,0-1 1,0 0-94,0 0 1,0-2 0,1-1 14,1 0 0,-1-1-59,2 0-142,-2-1 96,-1 2 41,0-3 15,0 0 21,0 2 7,0-1 78,0 2-49,0-3 0,-1 0-25,-2 0 1,2 0-41,-4 0 1,0 0 0,-3 0 5,1 0 0,0 0 0,-1 0-6,1 0 0,-3 0 0,0 0-185,1 0 0,1 0 1,1 0-746,-1 0 0,4 2-1922,-1 0 2869,3 2 0,-5 0 0,3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32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77 7750,'-7'-3'1762,"3"0"-1259,1 3-531,3 0 1,0 0-254,3 0 1,0 1 0,3 0-632,-1 1 0,0 0-149,2-2 1061,0 0 0,1 3 0,-1 0 0</inkml:trace>
  <inkml:trace contextRef="#ctx0" brushRef="#br0" timeOffset="549">1 132 7330,'4'-4'1389,"1"2"-1206,1 2 1,-2-2 0,1 0-201,1 0 0,0 2 0,2-1-188,-1-1 0,0 1 0,1-1-298,-1 2 1,1 0 502,-1 0 0,0-3 0,1 0 0</inkml:trace>
  <inkml:trace contextRef="#ctx0" brushRef="#br0" timeOffset="1053">214 17 7769,'-4'-4'-1001,"1"1"1403,-1 0 0,4 1 47,-3-1 1,3 3 0,2-2-1,1 3-250,1 1 0,-1 3 0,1-1 0,0 1-130,0 1 0,-2 1 1,2 0-1,0 2 1,-3 0 1,1-1-1,0 2 1,0-1-156,0 0 0,-1 0 1,-1 0-1,0 0-41,0-2 1,0 0 0,0-1-165,0 0 0,0-2-27,3 0 0,-2-3 0,4 0 0,-1-2-70,0-3 1,0 0 0,2-1-1,-2-2 387,2 0 0,1 1 0,0 0 0</inkml:trace>
  <inkml:trace contextRef="#ctx0" brushRef="#br0" timeOffset="1535">310 65 7769,'0'-4'-33,"0"0"1,0 2 0,0-2 384,0 0 0,0 0-81,0 0 0,1 3 0,0-2 82,2 1 1,0 1 230,-1-1-437,-1 1 0,3 2 1,-4 1-85,0 2 1,0 1 0,-1 1 0,-2-1-18,-2 1 1,0-1 0,-1 3 0,1-2-70,-1 0 1,0 1 0,-2 1-69,1 0 1,0 0 0,0-2 50,2 0 0,-1 0-8,4 0 59,0-3 1,5 0 0,2-3 42,1 0 1,2 0-1,-1-1 1,0 0-29,1-1 0,0-1 0,1 2 1,1-1-111,-1 0 0,1 0 0,0 0 1,-1 0-118,-1 2 1,0 0 0,-1-1-505,0-1 1,-2 1-1403,0-1 2107,0 2 0,-4 0 0,-2 0 0</inkml:trace>
  <inkml:trace contextRef="#ctx0" brushRef="#br0" timeOffset="2113">472 77 7759,'-1'-5'-107,"-1"1"666,1-1-249,-3 1 1,4 0 355,0 0-270,0 3 1,1-1-222,2 4 1,-2-1 0,2 3 0,0 0-41,2 0 1,-1 1 0,1-1-1,1 1-47,0 1 0,2 0 1,-1 0-1,0 0-169,1-2 1,-2 1-1,1-1 1,-1 0-358,3 0 0,0-2 0,-2 1-115,0 0 1,1-1 0,-1-2-395,0 0 0,-2 0 947,0 0 0,0-3 0,2 0 0</inkml:trace>
  <inkml:trace contextRef="#ctx0" brushRef="#br0" timeOffset="2614">612 59 7644,'-4'-6'185,"4"2"0,-4 1 790,1 0-628,2 1 1,-3 2 0,3 1-82,-2 1 1,-3 1-1,1 3-122,-1 0 1,-1 2 0,2 0 0,0 0-33,-1-2 0,-3 1 1,-1 1-1,1 0-17,1-1 1,-2-1 0,0-1 0,1-1-127,1 0 0,1 1 0,-1 0-1019,1-1 153,0-3 1,3 2 0,4-3 896,5 0 0,1-3 0,1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39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-69 125 7126,'-3'-3'-602,"1"-2"2336,-3 3-511,4-2-681,-6 0 1,6 0 317,-4 0-536,3 3 1,-1-1-38,3 4 1,0-1 0,0 3-109,0 1 1,0-2-1,0 1 1,0 1-37,0 0 0,2 1 0,1 0 0,-2 0-59,0 0 0,2 0 0,-1 0 0,0 0-80,-1 0 0,1 1 1,0-1-1,0 0-42,-1 0 1,0 2 0,0 0 0,2-1 24,-2 0 0,0-1 1,-1 0-1,0 0-15,0 0 0,3 0 0,-1 0 24,0 0 1,-1 0 0,-1-1 82,3-1 0,-2 2 31,1-2-125,-1-2-86,-1 4-409,0-3-69,0 0-632,0 3 31,0-6 0,0 0-112,0-4 0,0-1 6,0-1 1286,3 0 0,-2 0 0,2 0 0</inkml:trace>
  <inkml:trace contextRef="#ctx0" brushRef="#br0" timeOffset="502">34 137 7731,'-3'-3'618,"2"0"-405,-1 1 0,0 1 338,0-1 113,1 1-305,-2 1 1,2 0-119,-2 0 1,3 3 0,-4 1-121,1 1 0,2-1 1,-2 0-1,0 1-57,1 0 0,-1 1 1,0-2-1,-1 0-44,0 1 0,0 1 0,2 0 0,-1 0-51,-1 0 0,2 0 1,-3 0-1,1 0 14,0 0 0,3-2 1,-2 0-1,2 0 49,-2 2 0,2-2-49,-1 0 0,1 0 28,1 2 33,0-3 1,1 2 92,1-3 0,0 0 1,3-2 12,1 0 1,0 0 0,1 0-87,1 0 1,-1 0 0,1 0-60,-1 0 1,0-2 0,1 0-199,-1 0 1,-2 2-1,0 0-108,1 0 0,-2 0 0,1 0-1433,0 0 1054,-1 0 680,2 0 0,-5 0 0,2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3:16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30 7843,'-4'-5'-1133,"1"1"1317,0 1 0,2 0 329,-1 0 1,1 1 808,1-2-346,3 2-521,1-1 1,3 3-246,1 0 0,-3 0 0,0 0-113,0 0 1,2 0 0,0 0-91,1 0 0,-1 0 0,0 0 0,1 0 53,-1 3 0,3-2 1,0 1-1,-1 0-23,-1 0 0,-1-1 0,1 2 0,-1-2 29,0 2 1,-2-3 0,0 3 91,1-2 1,-2 1-62,1 1 1,-3-1 0,2-1 179,0 1-200,-2-1 0,-2 3 0,-1-2 28,-1 0 0,1 2 1,-2-3 46,0 2 1,1 0-1,-2-1 0,1 3 1,-3 2-1,2 0-87,0 1 0,0-3 1,2-1-1,-1 2 0,-1 1 0,2 0 0,-1 0 0,0 1 18,1-1 1,-2 1 0,3 1 0,-2 1 3,2-1 0,0 2 1,0-1-1,-1 1-3,0 0 1,0 1-1,2-1 1,0-1-49,0 1 0,-3 1 0,1-1 0,0 0-45,1-1 1,1 0-1,0-3 1,0 1-27,0-1 0,0 0 0,0 1 30,0-1 0,0 1 0,0-1 49,0 0 1,1 0-1,1-1-30,0-2 1,1-1 0,-3 1 7,3-1 0,-2 1 20,1-2 1,-1 0-47,-1 3 0,0-3-69,0 3-122,0-3 85,0 4 0,0-4 37,0 3 72,0-4 0,0 3 6,0-1 38,0-2-37,0 5 3,0-5 41,0 6 2,0-7-39,0 4 23,0-4 411,0 0-428,-3 0 0,1 0 0,-3 0-2,-1 0 1,0 0 0,-2 0-64,1 0 0,2 0 1,0 0-181,0 0 1,-2 0 0,0 0-327,-1 0 1,3-1 0,0-1-881,0 0 0,1-1-1457,-1 3 2889,3 0 0,-4 0 0,1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04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1775 8448,'0'-5'1318,"0"0"0,0 2-243,0-2-247,3 4-24,-2-2-562,2 3 1,-3 3 0,0 2-242,0 1 0,0 2 0,0-1 0,0 0-75,0 1 0,0 0 0,0 1 0,-2 2 7,0 0 0,-1-2 0,2 1 0,0-2-188,-2-1 0,1 3 1,2 0-531,0-1 0,0-3-1193,0-1 1523,0-4 0,2-1 0,1-5 0,1-1-977,-1-1 1432,3-1 0,-2 1 0,3-1 0</inkml:trace>
  <inkml:trace contextRef="#ctx0" brushRef="#br0" timeOffset="545">102 1767 8859,'-4'-3'1576,"0"2"-150,2-1-1142,1 1 0,-3 1-243,1 0 0,2 2 0,-3 2 1,0 0-50,0 1 1,-1 2-1,0 0 1,0 1-37,-1-1 0,0 0 0,-2 1 0,1-2-10,-1-1 0,4 2 0,-1-2 1,1 0 50,0 0 1,3 2 91,-2-2 0,3-2 1,3 0 111,2-3 1,1 0 0,1 0 0,1 0-29,-1 0 1,1 0 0,-1 0-1,0 0-147,1 0 1,-3 0-1,-1 0-258,2 0 1,-2 0-730,1 0-324,-3 0 0,1 0-1309,-3-3 1243,0 2 1351,3-2 0,-2 0 0,2-1 0</inkml:trace>
  <inkml:trace contextRef="#ctx0" brushRef="#br0" timeOffset="1041">147 1826 7683,'4'0'3538,"-1"0"-2223,-3 0-954,0-3 1,3 2-307,2-1 1,-1 1-512,1 1 1,0 0-487,2 0 1,-2 0-293,0 0 0,-2 0 1234,2 0 0,0-3 0,2-2 0</inkml:trace>
  <inkml:trace contextRef="#ctx0" brushRef="#br0" timeOffset="1539">279 1760 7716,'1'-5'1164,"1"0"-545,-1 3 1,3-2-1,-4 3 929,3-2-1114,-2 1 0,2 3 1,-3 1-260,0 3 0,-1 2 1,-1 0-1,-1 0-35,-1 1 1,2 0-1,-1 1 1,1 1-24,-1-1 0,-2 1 1,3 0-1,-1 0-191,0 1 1,2-3 0,-2 2 0,1-2-317,-1-1 1,1 1 0,1-1-409,-2 0 1,3-2-100,-3 0 897,2-3 0,5-2 0,0-4 0</inkml:trace>
  <inkml:trace contextRef="#ctx0" brushRef="#br0" timeOffset="6050">456 29 7619,'-3'-4'-235,"1"-1"2054,-3 2-274,3-3-833,-1 6 0,3-4 352,0 1-706,0 2 1,0-1 0,1 3 155,1 2 0,0 0-306,3 0 1,-3-2-1,1 3 1,-1 0 37,1 1 1,-1-3 0,-1 3-95,2 1 0,-3 0 1,3 2-100,-2-1 1,1-2 0,1 0-3,-2 0 0,1 2 0,-1 0 1,2 1 22,-1-1 0,-2 0 0,0 1 0,0-1 30,0 1 1,0-1 0,0 0 0,0 1-9,0-1 1,0 0 0,0 1 0,0-1-38,0 0 0,0 1 0,0-1 0,0 1 2,0-1 0,0 0 1,0 0-1,-2-1-7,-1-2 0,1 1 0,2 3-51,0-1 0,-2 0 0,-1 1 34,1-1 0,2 1 0,0-1-3,0 0 0,-1-2 1,-1 0 12,0 1 0,-1 0 1,3 2 16,0-1 1,0-2 0,0 0-12,0 1 0,0 0 0,0 2-22,0-1 1,0-2-1,0 0 1,-1 0 7,-1-1 1,1 2-1,-1-1-62,1 2 1,1-2 0,0 0-14,0 0 1,-3-1-36,1 1 1,0 0 56,2 3 0,0-4 55,0 1 1,0-2 49,0 2 0,0-3-48,0 3 1,0-2-36,0 1 1,0-1-14,0 2 0,0-3-68,0 3 1,0 0 65,0 2 1,0-2 0,0 0 4,0 1 0,0-2 0,0 1 4,0 1 0,0-2 0,0 1 1,0 0 0,-1 0 0,-1-1 5,0 2 0,-1 1 0,3 0-6,0 0 0,0 1 0,0-1 23,0 1 0,0-1 0,-1 0-12,-1 1 0,1-1 1,-1 0-27,1 1 0,1-1 0,0 0-16,0 1 0,0-3 0,0 0-17,0 0 1,0-1-1,-1 1-51,-1 1 1,1-2 18,-2 1 0,2 0-42,1 2 1,0-2 23,0 0 0,0 0 38,0 2 1,0-2 0,1-1 41,2 0 1,-2 1 23,1 0 1,1-1-1,0 1 5,-2 1 0,0-2 0,-1 1-14,0 1 1,0-2 0,1 0-31,1-1 0,-1 3 0,2-1-45,-2 1 1,-1-1 0,0 0-116,0 1 0,0 1 90,0 0 0,0 0 1,0 1 22,0-1 1,0-2 0,0 0 85,0 1 1,0 0 42,0 1 0,0 1 1,0-1-30,0 1 1,0-4 0,0 1-10,0 1 0,0 1 1,0 0-11,0 0 0,0 1 0,0-1-3,0 0 0,0-2 0,0 0 0,0 1 0,3 1 0,-2-3 0,1 1 0,-1 1 0,-1 1 0,0 0 0,0 0 0,0 1 0,0-1 0,0 0 0,0-2 0,0 0 17,0 1 1,0 1-10,0 0 1,0 0 0,0 1-2,0-1 1,0-2 0,0 0 23,0 1 1,0 0 0,0 1-3,0 1 0,0-1 1,0 1-8,0-1 1,0 0 0,0 1 1,0-1 0,0-2 1,0 0-16,0 1 0,0 0 0,0 1-11,0 1 1,0-1 0,0 1 19,0-1 1,0-2 0,0 0 22,0 0 0,0 2 0,0 0-27,0 1 1,0-1-21,0 0 1,0 1-1,0-1-8,0 1 0,0-4 0,0 1-53,0 1 1,0 1-48,0 0 0,0 0-45,0 1 0,0-1 30,0 0 0,0 1 0,0-1 117,0 1 1,0-4-1,0 1-14,0 1 0,0 1 0,0 0 0,0 0 1,0 1 0,0-1 49,0 0 0,0-2 0,0 0-4,0 1 0,0 1 0,0 0 21,0 0 1,0 1 0,0-1-10,0 0 1,0-2 0,0 0-16,0 1 1,0 0 4,0 2 0,0-1 15,0 1 0,0-4-28,0 1 1,0 0 20,0 3 1,-1-3-34,-1-1 1,1-1-6,-2 2 0,3-3-3,0 3 0,0-2-9,0 2 1,0-3 4,0 3 15,0 0 1,-1 1-1,-1 0 2,0-1 1,-1-3-8,3 3 1,0-2-18,0 2 0,0 0 15,0 2 0,0-2 22,0 0 0,0 0 10,0 2 0,0-2 0,0 0-15,0 1 1,0-2 0,0 1-11,0 0 1,0 2-4,0 0 1,0 1 0,0-1 44,0 0 1,0-2 0,0 0-4,0 1 0,0-2 1,0 1 7,0 1 1,0-2-1,0 1 5,0 0 1,0-1 0,0 1-41,0 1 1,0-2-26,0 1 1,0 0 0,-1 2 17,-1-3 1,1 1-15,-1-3 0,-2 2 3,2 4 0,-1-4 0,3 1 50,-3-2 0,2 3-14,-4-2 0,3 1 5,0-1 0,1 1-31,1 3 0,-3-3 37,1 0 0,-1-1 21,3 4 0,0-3-31,0 0 0,0 0-22,0 2 1,0-2 24,0 0 1,0 0-31,0 2 0,0-2 35,0 0 0,0 0 28,0 2 0,0-2 1,1-1 56,2-1 0,-3 3-34,3-1 0,-2 2-64,-1 0 1,0 0-34,0 1 0,0-1-2,0 0 0,0 1-6,0-1 0,0 0 0,0 1 22,0-1 0,0-2 0,0 0 36,0 1 1,0-2-37,0 1 1,0 0-1,0 2-20,0 0 1,0-2 0,0 0 1,0 1 0,0-2 1,1 0-1,0 0 2,2 0 0,-1 1 41,-2 3 0,0-1 1,0 0 36,0 1 1,3-1 0,-1 0 60,0 1 1,-2-1-99,0 0 1,0 1 0,0-1-65,0 1 0,0-1 11,0 0 1,0 1-1,0-1-1,0 0 1,0-2-1,0 0 16,0 1 0,0 0 0,0 2 5,0-1 1,0-2 0,0 0 3,0 1 1,0 0-1,0 2 1,0-1-3,0 0 1,0 1-11,0-1 1,0-2 0,0 0-10,0 1 0,0-2 14,0 1 0,0 0 2,0 2 1,0-2 2,0 0 0,0 0 3,0 2 1,0-2 0,0 0 16,0 1 0,0-2 1,0 1 4,0 0 0,0-1 1,0 1-5,0 1 0,0-2 1,0 1-24,0 1 0,0 0 1,0 2 12,0-1 0,0-2 0,0 0 19,0 1 1,0 0 0,0 1-11,0 1 1,0-1 0,0 1-17,0-1 1,0 0 0,0 1 20,0-1 0,0 0 0,0 1 18,0-1 1,0-2-1,0 0 1,0 1-13,0 0 1,0-1-1,0 0-12,0 1 0,0 0 1,0 2-10,0-1 0,0 0 0,0 1 11,0-1 1,0-2-1,0 0-14,0 1 1,0 0 0,0 2-2,0-1 0,0-2 1,0 0 15,0 0 0,3 2-13,-1 0 0,1 1 0,-3-1-1,0 0 1,0-2 0,0 0 9,0 1 0,0-2 1,0 1-21,0 1 1,0-2-9,0 1 1,0 0 9,0 2 1,1 0 0,0-2 33,2 0 1,-1-2-20,-2 2 0,0-1-14,0 4 1,0-3 0,0 0-6,0 0 0,0-1-9,0 1 1,0 0 6,0 3 1,0-3 3,0-1 1,0 1-24,0 3 0,0-1 26,0 0 0,0 1 9,0-1 0,0 1 0,0-1 16,0 0 0,0-2 1,0 0-9,0 1 1,0 0 0,1 2-27,1-1 1,-1 0-1,2 1 1,-2-1 52,-1 1 0,0-1 0,0 0-23,0 1 0,0-1 1,0 0-15,0 1 0,0-1 0,0 0-13,0 1 0,0-3 1,0 0 15,0 0 1,0 2 4,0 0 0,0 1-26,0-1 0,0 0 0,-1 0-25,-2-2 1,2 1 14,-1-1 0,1-1 1,1 1 7,0 1 0,0-2 82,0 1 1,0 0-25,0 2 0,0 1 0,0-1-42,0 0 0,0-2 1,0 0-14,0 1 1,0-2 0,0 1 30,0 1 0,0 0 88,0 2 0,0-1-74,0 0 0,0 1-30,0-1 0,0 0-13,0 1 0,0-3 0,0 0 20,0 0 1,0-1 44,0 1 0,0-2 12,0 2 0,0-3 0,0 3-28,0 1 0,1-2 15,1 1 0,-1 0-36,2 2 0,-2-2 1,-1 0 8,0 1 0,0 0 0,0 1-35,0 1 0,0-3 1,0 0-45,0 0 1,0 2-1,0 0-27,0 1 1,0-3 0,0-1-81,0 2 0,0 1 0,0 0-21,0 0 0,0-2 0,0 0-402,0 1 0,-3-2-1291,1 1-2551,-1 0 1185,3-1 3235,0-1 0,7-3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28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89 7959,'-4'-1'450,"0"0"-340,1-2 0,1-2 0,-2 2 181,1-1 1,0-1-1,1-2 0,0-1 1,-1 1-1,2 0-80,-1-1 0,1 1 1,-2 0-10,0 2 1,1 0 0,-3 2-93,-1 2 0,0 0 0,-2 1 1,1 1-61,0 1 1,0 2-1,1 4 1,2 1 24,-2 1 1,2 1 0,0-1 0,0 2-52,3 2 1,0 0-1,1-1 1,0-1-9,0 1 1,0 1 0,1 0 0,0-1-300,2-1 1,3 0 0,-2 0 0,1-2-342,-1-2 0,-1-3 1,1 0-1,0 0-533,0-1 1,-1-1 1156,2-3 0,-4 0 0,2-3 0,-3-1 0</inkml:trace>
  <inkml:trace contextRef="#ctx0" brushRef="#br0" timeOffset="548">1 170 7959,'0'-5'424,"0"0"1,0 3 270,0-3 0,3 3-508,2 0 1,2 1-1,0 1 1,0 0-152,1 0 1,-1 0 0,0 0 0,1 0-336,-1 0 0,0 0 0,1 0 1,-1 0-79,1 0 0,-1 0 0,0 0 0,1 0-182,-1 0 0,0-1 1,1 0 312,-1-2 1,-2 1 0,0 1 201,1-2 392,-3 3 1,0-5 426,-3 3 1,-1 1 687,-1-1-212,1 1-928,-2 1 0,3 1 0,0 1-144,0 3 1,0 2 0,1 0-157,1 0 1,0 3 0,2 0-113,-1-1 0,0-1 0,-1 0-124,0-1 1,2 0 0,-2 0-12,3-2 0,-1-2 0,1-3 56,1 0 0,0-1 1,2-1-1,-1-3 62,0-2 0,-2 0 0,0 0 0,0-1 46,-1 1 1,2-3 0,-4 0 0,0 1 94,-1 1 0,1 1 0,1-1 1,-2 1-216,0 0 1,-1-1-197,0 1 0,-2 2 60,-1 0 0,1 4 1,2 1-1,0 4-724,0 3 1040,0 0 0,-3 4 0,-1 0 0</inkml:trace>
  <inkml:trace contextRef="#ctx0" brushRef="#br0" timeOffset="1056">325 133 7905,'-1'-6'-699,"-1"1"1,0-1 3087,-3 4-314,3-4-1869,-1 5 1,6 1 0,0 5-1,0 2-50,0 0 1,2 0-1,-2 1 1,-1 1-72,1 1 0,-1 0 0,2-3 0,-1 1-156,-1-1 1,0 1 86,0-1-60,-1 0 1,3-3 0,-2-4-181,0-5 1,1-2-1,-3-2 1,0-2-77,0 0 1,2 1-1,1-1 1,-1 0 81,1 2 0,-1 1 1,2 1-1,0-1 161,0 1 0,-1 0 0,2 2 184,0 3 0,2 1 0,0 1 0,1 0 101,-1 0 0,-2 1 0,0 1 1,1 3 17,0 2 1,-1 0 0,-1 1 0,0-1-167,0 0 1,-2 1-1,1-1 1,0 1-336,-1 2 1,1-2 0,-3 2 0,0-2-452,0 0 1,0-1 0,0 0 132,3 1 1,-2-4 0,4-2 0,1-1 572,1-1 0,3 0 0,-2-7 0,3-1 0</inkml:trace>
  <inkml:trace contextRef="#ctx0" brushRef="#br0" timeOffset="1557">612 155 7773,'7'-5'-624,"-2"1"508,0-2 0,-2 0 1,1 0 485,-1 1 1,0 1-1,-3-4 160,0 1 0,0-1-143,0 1 0,-4 3 1,-1 2-143,-1 1 0,-2 2 1,1 1-140,0 3 0,-1 1 0,2 3 0,0 0 13,1 0 0,1 1 1,-1-2-1,3-1-71,1 0 1,1 1 0,0-1-1,0 0-67,0 1 1,1-2 0,1 0 0,3-2-151,2-1 1,1 0 0,2-3 0,2 0-254,2 0 1,1-1 0,-1-1-1,1-3 422,0-2 0,-1-3 0,1-2 0</inkml:trace>
  <inkml:trace contextRef="#ctx0" brushRef="#br0" timeOffset="2059">759 67 7706,'-7'-2'538,"0"-1"0,2 0 417,0 0 0,3 3-823,0 0 0,1 4 1,1 3-1,0 1-175,0 2 0,2 1 0,1 2 0,-2-1-194,0 1 0,2 0 0,-1 0 0,1-1-114,0-2 1,-2 3-1,2-4 1,-1 0-9,1 0 1,0-5-1,-1-1 1,1-1 358,1 1 0,-2-1 0,1-2 0</inkml:trace>
  <inkml:trace contextRef="#ctx0" brushRef="#br0" timeOffset="2558">759 163 8276,'4'-4'478,"1"0"0,4 2-335,0-1 0,1 1 0,-2 1 1,1 0-140,1-2 0,0-2 0,-3 3 0,1 0 12,-1 1 1,0-1 0,1-1 14,-1 2 242,1 0 1,-4 2 13,-2 1 1,-1 2-1,-1 4-101,0-1 1,0 0 0,0 1 0,0-1 31,0 0 0,0 1 1,0-1 106,0 1 1,1-1-116,1 0 0,0-3-219,3-1 0,-3-6 9,3-2 0,-3-1 0,1-1 0</inkml:trace>
  <inkml:trace contextRef="#ctx0" brushRef="#br0" timeOffset="2559">914 23 7829,'-5'1'2245,"0"1"-2220,0-1 1,1 5 0,2-1-383,1 2 1,1 0 0,1 1-1,0 1 357,2 1 0,6 7 0,-1-2 0</inkml:trace>
  <inkml:trace contextRef="#ctx0" brushRef="#br0" timeOffset="3057">1091 133 7821,'0'-7'135,"0"0"0,-3 2 0,0 1 424,-1 0 0,-1 2 0,-2 2-312,-1 0 1,3 3 0,0 2 0,1 2-49,-1 0 0,0 1 0,2 1 0,2 2-16,0 0 1,1-2 0,0 2 0,0-1-89,0-1 1,2 1-1,2-2 1,0-2-141,1-1 1,2 1 0,1-4 0,1 0-89,1-1 1,1-1 0,-2-1 0,1-2-175,2-1 0,-3-5 0,0-1 0,0 0-71,-2-1 0,-3 2 1,-1-2-1,0-1 192,-1 1 1,-3 2 0,-3-1-1,-3 2 175,0 1 1,-4 0 0,0 1 0,-2 2 115,1 1 0,2 0 1,-1 3-1,0 1 129,2 2 1,1 1 0,1 3 0,2 1-238,0-1 1,3 0-1,0 1 1,1 1-336,1 1 1,3 0 0,1-3-1,2 1 11,1-1 1,-1-2-1,4-1 1,-2 0-779,-1 0 1105,4-2 0,0 1 0,4-3 0</inkml:trace>
  <inkml:trace contextRef="#ctx0" brushRef="#br0" timeOffset="3562">1194 148 8043,'0'-4'2962,"0"1"-2641,0 6 1,0-1 0,0 2-1,0 2-181,0 1 1,0 0 0,0 0 0,0 1 18,0-1 0,2 1-60,1-1 1,-1 0-907,-2 1 459,0-4 1,1-2 0,1-4 159,0-3 0,1-2 1,0 0-1,2 0 1,0-1-1,1 0 1,-1-1-1,1-1 71,0 1 0,2 3 0,-1 2 1,0-1 272,1 1 0,-1-1 1,1 4-1,-1-2 105,0 2 1,1 1 0,-1 1 0,0 3 31,1 0 0,-1 1 1,0 3-1,0 1-35,-2 1 0,1 0 1,-4 0-1,1 2-150,0-1 1,-2 2 0,1-2 0,-1-1-462,-1 1 1,-3-1 0,1-3-3159,0 1 1034,-2-1 2477,3-3 0,-2-1 0</inkml:trace>
  <inkml:trace contextRef="#ctx0" brushRef="#br0" timeOffset="4066">1636 163 8186,'-4'-4'462,"4"0"1,-3 1 197,2-2 0,1 1-12,0-1 0,-1 0-470,-1-2 0,0 3 0,-3 1-165,0 3 1,-2 0-1,0 0 1,-1 3-22,1 2 1,0 0 0,-1 1 0,1 2 113,0 1 0,0-1 0,1-1 1,2 0 102,1 1 1,1-1-200,2 1 0,3-2 0,2-1 0,2-3-184,3-1 1,-1-2 0,2 0 0,1-2-139,-1-2 1,2 1 0,0-4 0,0 1 0,-3-1 0,0 2 0,0 0 0,-2 1-331,-2 0 0,0-2 1165,-4 0-163,1 3 1,-4 1 0,-2 6-110,-2 1 0,2 3 1,0 0-1,0 1-138,1-1 1,-1 0-1,3 1 1,1-1-323,2 1 0,-2-1 0,4 0 0,1 1-356,1-1 1,1-2 0,1-1 0,1-1-150,-1-1 0,2-1 0,0-1 714,1 0 0,2-4 0,-3 0 0</inkml:trace>
  <inkml:trace contextRef="#ctx0" brushRef="#br0" timeOffset="4567">1871 192 7797,'1'-6'142,"2"1"0,-3 1 0,3 1 214,-2-2 1,-1 1 0,2-1 5,1 0 0,-1 0 0,-3 1-153,-1 1 0,-2 1 0,-4 2-143,1 0 0,-3 2 0,0 1 1,1 1 27,1 2 0,2 1 0,0 0 0,2 0 83,0 1 0,0-1 0,1 1-77,1-1 0,2 0 0,0 1 0,3-2-164,2-1 0,2-2 0,3-3 1,1 0-225,1 0 1,2 0 0,-2-3-1,2-2-100,1-1 1,-1-4-1,-1-1 1,-2 0-85,0-2 1,-4 1 0,-3 0 0,0-1 300,-3-1 1,0-1 0,-2 1 0,-1 1 176,-3 1 0,-2 0 1,0-1-1,0 3 173,-1 2 1,3-1-1,0 4 1156,0 1-998,1 1 0,1 6 0,3 2 0,0 3 59,0 1 1,1 3 0,1 3-1,0-1-69,0 1 1,1 0-1,0 0 1,0-2-263,1 0 1,-1 1 0,-1-2-1,1 1-312,1-1 0,-2 1 0,1-3 0,-1-1-726,1-1 0,0 0 0,0-2 254,1-1 1,1-2 0,-1-3 0,1 0 718,-1-3 0,6-4 0,-2-5 0</inkml:trace>
  <inkml:trace contextRef="#ctx0" brushRef="#br0" timeOffset="5070">2107 170 7829,'4'-3'385,"0"2"0,-2-2 766,0-1-786,1 4 0,-3-4 0,-1 2-91,-2-1 1,-1 1-1,-3 2-241,0 0 0,-1 1 1,1 0-1,-1 3-15,1 0 1,0 1 0,-1 2 72,1 0 0,2 1 1,1-1-1,1 1 52,1-1 0,1 0 0,1 1-93,0-1 0,4 0 0,0 0 0,3-2-311,0-3 0,4-1 1,0-1-1,2-1-366,-1-1 0,0-2 1,3-4-1,-1 0 57,-2-2 0,1 1 0,-3-3 0,-2 0 289,-2 0 1,-3-2 0,-3 2 0,0-2 280,0 0 0,-3 0 0,-2 1 0,-1 1 25,-2 1 1,1 2 0,-1 1-1,1 1 315,0 0 1,2 2 397,0 0 0,1 4-215,-1 1 0,2 3 1,3 5-1,0-1-151,3 0 1,-2 3 0,1 1 0,0 0-95,0 2 0,0 1 0,2 1 1,-1-1-157,-1-2 1,1 2 0,0-2-1,-1 1-310,1 0 1,-2 0-1,2-3 1,-2-1-781,2-1 0,-2-1 0,2 0 39,0-2 1,1-2 0,4-3 928,-1 0 0,0-7 0,1-1 0</inkml:trace>
  <inkml:trace contextRef="#ctx0" brushRef="#br0" timeOffset="5071">2276 148 9810,'0'7'768,"0"1"0,0-1-594,0 0 1,1 2-1,1 0 1,0 0-475,0 0 0,-1 0 1,1-2-836,1 0 0,0 1 1135,-1-1 0,2-3 0,4-1 0</inkml:trace>
  <inkml:trace contextRef="#ctx0" brushRef="#br0" timeOffset="5072">2291 60 7816,'-11'0'-74,"1"0"1,2-3-1,0 1 74,1 0 1,3 2 347,1 3 1,2-2 0,2 4-673,2 1 0,1 0 324,3 2 0,1 2 0,-1 2 0</inkml:trace>
  <inkml:trace contextRef="#ctx0" brushRef="#br0" timeOffset="5578">2365 60 7764,'-8'-4'-1356,"4"-1"3567,2 3-1730,1 1 1,1 1 0,0 5 0,0 2-238,0 0 1,0 4-1,0 0 1,0 2-177,0 2 1,1-2-1,0 4 1,2-2-125,-2-3 0,3 2 0,-1-2 0,0 1-355,1 0 1,-1-3-1,-2-2 1,2-1-2103,-1 0 2210,-2-2 1,0-5 0,0-5 0,0-2 302,0 0 0,0-3 0,-2 0 0,-1 0 0,2 0 0,0 1 0,0 0 0,-1 0 0,1 2 0,-2 0 423,3-1 76,0 4 1,3-1 0,2 2-222,1 1 0,-1 2 1,0 0-1,1 0-140,0 0 0,2 0 0,-1 0 0,1 0-147,-1 0 1,3 0-1,0 0-195,-1 0 1,-1-1 115,-1-2 248,-3 3 1,-1-3-1,-3 6 42,0 1 0,0 1 0,0-1 0,0 2 115,0 1 0,0 0 1,0 0-232,0 1 1,0-1-1,0 1 1,0-1-251,0 0 1,0-2 0,0 0-1624,0 1 932,0-3 1,1 0 0,1-3 854,0-3 0,1-1 0,-3-3 0</inkml:trace>
  <inkml:trace contextRef="#ctx0" brushRef="#br0" timeOffset="6088">2490 74 7816,'-8'0'178,"1"-3"0,0 2 2001,-1-1-2195,4 1 1,1 2 0,4 1-175,1 3 1,0-1-1,2 1 1,0 1-234,0 0 1,0 2 0,2 0 0,-1 1 422,1 1 0,0 0 0,2-3 0</inkml:trace>
  <inkml:trace contextRef="#ctx0" brushRef="#br0" timeOffset="6601">2615 155 7813,'-1'-4'287,"0"1"245,-2 0 1,0 2-16,0-2 0,0 3-309,-2 3 0,-1 1 0,4 3 1,0 1-14,2-1 1,0 0 0,0 1 0,0-1-146,0 1 0,0-2 0,2 0 0,1-1-189,1 0 1,1-1 0,3-1-131,-1 0 0,0-2 0,2 2 0,0-3 0,0-3 0,0 1 0,-3-2 0,-1-1 82,1 1 1,-3-3 0,0 2 0,0-1 171,-1-2 1,1 1-1,-4-1 1,-2 1 111,-1 0 0,-3 0 1,0 1-1,-2 2 242,0 1 0,0-2 1,-1 3-1,0 0 217,0 1 0,-1 1 0,2 0-411,0 0 0,-1 1 0,3 2 1,2 1-385,3 3 0,1 0 0,1 1 0,0-1-116,0 0 0,1-2 0,1 0 0,3 1-353,2 1 1,0-1-1,1 0 1,0-2 707,2-1 0,-2 3 0,2-2 0</inkml:trace>
  <inkml:trace contextRef="#ctx0" brushRef="#br0" timeOffset="7103">2718 170 7791,'0'-4'-212,"0"0"2118,0 1-510,0 3-1053,0-4 1,0 5 0,0 2-118,0 2 0,0-1 0,0 1 1,0 0 6,0 2 0,0 0 0,0 1-218,0-1 0,0 0 1,0 1-166,0-1 0,0-2-326,0 0-684,0-4 805,0 3 1,1-10 0,1-1 187,0-2 0,4 1 1,-1 1-1,1 0 68,2-1 0,-1 1 1,0-1-1,1 1 237,-1 0 0,3 2 1,0 1-1,-1 0 242,-1 3 0,-1 0 1,1 1-74,-1 0 0,0 1 0,-2 1 0,-1 3-30,0 2 1,-2 0 0,-2 0 0,0 1-194,0-1 0,0 1 0,0-1 0,0 0-830,0 1 1,-1-1 0,0 0-3323,-2 1 4068,1-4 0,5-4 0,1-4 0</inkml:trace>
  <inkml:trace contextRef="#ctx0" brushRef="#br0" timeOffset="7104">2954 155 7873,'-8'-4'549,"1"2"1,1 0 1617,1 0-1848,1 1 1,5-2-554,2 3 0,-2 0 0,4 0 1,1 0-750,0 3 0,-1-1 0,0 2 983,1-1 0,1 3 0,0-2 0</inkml:trace>
  <inkml:trace contextRef="#ctx0" brushRef="#br0" timeOffset="7105">2998 258 7768,'-7'0'137,"-1"0"0,1 0 1785,0 0-968,2 0-967,2 0 0,4 0 0,1 0 13,3 0 0,2-3 0,0-1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42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8065,'-5'0'-136,"0"0"285,-1 0 1,2 0 441,-1 0 1,0 0-56,-2 0 0,2 0 373,0 0 87,4 0-596,-3 0 0,5 0-271,2 0 1,1 0 0,3 1 0,0 0-52,1 2 1,-1-1-1,0-1 1,1 1-86,-1 0 0,1 2 0,1-3 0,1 2-34,-1 2 0,-1-1 0,0 1 0,0 0-31,2 1 1,-5 1 0,3 0 0,-2 0 39,1 1 1,-1-1-1,0 0 1,-2 1 25,0-1 1,-2 3-1,-2 0 1,0-1 45,0-1 1,0-1-1,0 1 1,0 1-10,0 1 0,-1 0 1,0-3-22,-2 1 1,0-1 0,1 1-10,0-1 1,-2-1-1,3 0-11,-2-1 1,1-2-1,1 1 58,-1-1 0,1 0 0,-2-1 131,-1 0 0,3 1 39,-4-3 1,2 0-110,-2 0 0,3 0-215,-3 0 1,0-1-70,-2-2 0,-1-1 1,2-3 73,1 0 0,-1 2 0,3 1 0,-1 0-62,-2-1 1,2 1 0,0-4 42,1 1 0,-2-1 0,1 2 0,1 0 27,0 1 0,0 0 0,3-2-59,0 0 1,0-1 117,0 1 1,0 0 0,1 0 48,2 2 1,-2 2 0,3 2 0,1-1 61,-1 0 1,-2-1 0,3 3-50,1 0 1,0 0 0,2-2 0,-1 0-15,0 0 0,1 1 0,-1 1 0,0 0-35,1 0 0,-1 0 1,1 0-1,-1 0-139,0 0 0,-2 0 0,0 0-299,1 0 0,-2 3 0,0 0-1398,-1 1 1857,3-2 0,-5 4 0,2-2 0</inkml:trace>
  <inkml:trace contextRef="#ctx0" brushRef="#br0" timeOffset="554">287 170 7979,'-7'0'1801,"0"0"-1356,3 0 0,0 1-173,4 2 0,4-2 0,1 4 1,1 1-88,1 0 0,2 2 0,0-1 0,1 1-112,2-1 0,-2 0 0,1 0 1,0-1-291,-2-2 1,1-1-1,0 1 1,-1 0-316,-1 0 1,-3-1 0,0 1-370,1-1 1,-2-1-117,1-2 1,-4-3 1016,2-2 0,-6-5 0,-1-1 0</inkml:trace>
  <inkml:trace contextRef="#ctx0" brushRef="#br0" timeOffset="1060">398 192 7875,'-5'0'1486,"0"0"0,3 0-900,-3 0 0,2 1-381,-2 2 1,1 1 0,-1 3 0,0 1-144,-1-1 0,2 0 0,-1 1 0,-1-1-32,0 0 1,-1 1-1,1-1 1,1 0-327,0 1 1,-2-1-2221,0 1 2516,3-4 0,0-1 0,4-3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47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74 6994,'-4'-3'1422,"1"1"-996,3-3 0,0 3 212,0-3 0,0 2 774,0-2-750,0 4 0,-3-3-422,-2 4 0,1 0 0,-1 0-20,-1 0 1,2 1 0,-1 1-166,-1 0 1,2 1 0,-1-2-95,0 1 0,1-1 1,-1 2 38,-1 0 0,2-2 0,-1 3 77,-1-1 1,2-2 64,-1 1 0,0 1-15,-2 0-245,3-1 233,1 2-14,3-4 0,0 4 1,0-1 0,3-1 10,2 2 0,-1-1 0,1 1-22,0-1 0,-1 3 1,-1-2-1,-1 1-6,1 0 1,0 0 0,-1 2 0,0 1-29,0-1 0,1 3 0,0 0 1,-1 1-48,1 0 0,-2 1 0,2-1 1,-2-1 12,2 1 0,-2-1 0,1-1 0,-1 1-7,-1-1 1,0-1 0,0 0 0,0-1-9,0 1 1,0-4 0,0 1-59,0 1 1,0-2-161,0 1 0,0-2-36,0 1 79,0-2 287,0 1 33,0-3 68,0 0-140,3 0 0,-1 0 1,3 0 60,0 0 1,-1 0 0,1 0-139,1 0 1,1 0 0,0 0 0,0 0-245,1 0 1,-3 0 0,0 0 0,0 0-234,2 0 1,0 0 0,1 0-588,-1 0 1,0 0-127,1 0 1,-3 0 0,-1 0 1186,2 0 0,-3-3 0,1-1 0</inkml:trace>
  <inkml:trace contextRef="#ctx0" brushRef="#br0" timeOffset="550">376 125 8026,'0'-4'-244,"-1"-1"-104,-1-1 1,0-1 0,-2 0 0,1 0 875,1-1 1,-1 1-1,0 0-61,-1-1 0,1 2 0,-2 0-215,-1 1 1,0 3 0,-1 0 0,-1 1-40,1 1 1,2 1-1,0 1 1,-1 4 40,0 3 1,-2 0 0,1 3 0,0 1-76,3-2 1,-1 3 0,4-2 0,-2 3-44,2 2 1,0-1 0,1 1 0,0-2-142,0 0 0,3-3 1,2 0-1,2-1-257,0-2 0,0-1 1,1-1-1,-1 0-239,0-2 0,1-1 1,-1-3-1,1 2-388,-1-2 1,-2 0 0,0-1-592,0 0 1480,-1-3 0,-1-1 0,-3-4 0</inkml:trace>
  <inkml:trace contextRef="#ctx0" brushRef="#br0" timeOffset="1056">251 236 7871,'0'-5'-197,"0"0"0,0 3 1096,0-3 1,1 2-1,1-1 1,3 1-709,2 1 1,0 1-1,0 1 1,1 0-367,-1 0 0,1 0 1,1 0-1,1 0-202,-1 0 1,2 0-1,-1 0 1,-1 0-127,-1 0 0,-1 0 0,0 0 0,1 0-260,-1 0 1,1-2 762,-1 0 0,0-4 0,1 2 0</inkml:trace>
  <inkml:trace contextRef="#ctx0" brushRef="#br0" timeOffset="1553">479 89 8026,'0'-8'299,"0"1"0,0 2 140,0 0 1,0 3-238,0-3 1,0 4 0,-1 1-37,-1 4 0,1 0 1,-1 2-1,1 1-23,1 2 1,-1 2-1,-1-2 1,0 1-19,0 2 1,1-1 0,-1 2 0,0 0-6,0 0 0,1 0 1,1 0-1,0-2-93,0 0 1,0 1-1,0-2 1,0-1-47,0-1 1,3 0 0,2-2-1,3 0-181,1-1 0,0-3 0,4 0 0,-1-1-293,-1-1 1,3-1 0,-1-1 0,0-1-678,-1-1 0,-1 0 1170,-4-1 0,0-2 0,1 3 0</inkml:trace>
  <inkml:trace contextRef="#ctx0" brushRef="#br0" timeOffset="1554">604 177 8040,'-7'-4'-894,"0"1"1725,-1-1 1,5 4-444,3-3 1,1 5-1,4 1 1,0 1-112,2 2 1,0 0 0,1 2 0,-1-1-62,0 0 1,1 2 0,-1 0-1,1 1-101,-1 2 0,3-2 0,0 1 0,-1 0-360,2-2 1,-3-1-1,3-1 1,-1 0-267,-1-2 0,4 0 0,-3-2 0,1-2-1589,0 0 2100,-2-4 0,2-1 0,1-3 0</inkml:trace>
  <inkml:trace contextRef="#ctx0" brushRef="#br0" timeOffset="2063">774 155 7971,'-8'0'769,"1"0"1,0 0-388,-1 0 0,3 3 0,1 2-151,1 2 0,0-2 0,1 2 1,0 1-44,0 0 1,0 1-1,1 0 1,-3 2-87,0 0 0,2-1 0,-2 2 0,0-2-271,0-1 1,0 2 0,-2-2 0,2-2-265,0-1 0,1-4-225,1 0 0,2-2 1,0-2-626,4 0 0,2-5 1283,2 0 0,-1 0 0,0-4 0</inkml:trace>
  <inkml:trace contextRef="#ctx0" brushRef="#br0" timeOffset="2575">811 30 7971,'-8'-1'265,"1"-2"0,-1 0 0,2-3 1280,1 2-1278,2 2 1,6-1-134,2 3 1,1 0-1,1 3 1,-1 2-34,-1 1 1,0 2 0,2-1 0,0 1 0,1 1 0,-1 1 0,0 0 0,1 0 53,-1 0 1,-2-1 0,0 0-1,1 0-102,0 0 0,1 4 0,-2-3 0,0 1-93,1 0 1,-2 2 0,0-2 0,0 1-28,-3 1 0,0-4 0,-1 1 0,0 0 34,0 0 1,-1-3 0,-1-2 0,-3 1-15,-2 0 0,0-1 1,0-1-1,-1 0-317,1-3 0,-1 0 0,1-1-721,0 0 1,2-1 43,0-1 0,3-2 1041,0-4 0,4 1 0,2 0 0</inkml:trace>
  <inkml:trace contextRef="#ctx0" brushRef="#br0" timeOffset="2576">1090 148 7963,'4'-1'920,"-1"-2"1200,-2 2-1762,2-2 0,-2 4 1,2 1-225,0 3 0,-2 2 0,2 0 0,-2 1-182,2-1 1,-2 0 0,1 1 0,0-1-573,0 0 0,-1 1 0,1-1-511,-1 1 1,0-1 1130,2 0 0,-3 1 0,4-1 0</inkml:trace>
  <inkml:trace contextRef="#ctx0" brushRef="#br0" timeOffset="3086">1090 199 7932,'-7'0'877,"0"0"0,0-1-670,2-1 1,5 1 0,6-2 0,2 0-107,2 1 1,3-1 0,-1 3-1,1 0-542,0-3 1,1 2 0,-1-1-1,1 1 441,1 1 0,5 0 0,-5 0 0</inkml:trace>
  <inkml:trace contextRef="#ctx0" brushRef="#br0" timeOffset="3597">1414 170 7926,'0'-8'583,"0"1"1,0 0-416,0-1 0,-2 1 0,-1 0-11,-1 2 1,-1 2 0,-3 3 0,1 0 38,0 0 1,-2 1 0,0 1 0,-1 3-42,-2 2 0,3 0 0,-1 0 0,0-2 42,0 0 0,3 0 0,2 3 4,-1-1 0,3 0-332,0 1 0,6-2 0,2-1 0,1-2-64,2-3 0,1 0 0,2 0 0,0 0-45,-1-3 0,3 2 0,-4-4 0,0 1-64,0 0 1,-4 2 0,-1-2 80,2 0 7,1 2 286,-3 2 0,-1 3 1,-3 2-49,0 2 1,0 0-1,0 0 1,0 2 59,0 0 0,0 0 0,0 3 0,1-1 101,1 1 1,-1-2-1,2 3 1,0 1 38,-1 3 0,1 0 1,-2-3-1,0-1-97,2-1 1,-1 1-1,-3 0 1,0 0 23,-2-3 0,-2-1 0,0 0 0,-3-3-43,-2 1 0,2-4 0,-2-1 0,2-1-106,1-1 0,-3 0 0,0-1 1,2-1-251,2-3 0,1-2 0,2-1 0,1-2-395,-2-2 0,4 1 0,-3-2 0,3 0-547,3-1 1,-2 1 1191,4 0 0,0-4 0,2 2 0</inkml:trace>
  <inkml:trace contextRef="#ctx0" brushRef="#br0" timeOffset="4108">1518 44 8543,'-8'0'486,"2"1"0,1 2 0,2 2-254,2 1 1,1 4 0,0 1 0,0 0 56,0 2 0,0 1 0,0 1 0,0 0-153,0-1 0,0 1 1,0-1-1,0-1-89,0-1 0,0-3 0,1 2-144,2 0 1,0-3-1,3 1 1,-1-4-461,0-2 1,2 0 0,0 0-261,1-2 0,-1 0 0,0-1-159,1 0 1,-2-1 975,-1-1 0,5-2 0,-2-4 0</inkml:trace>
  <inkml:trace contextRef="#ctx0" brushRef="#br0" timeOffset="4109">1606 177 7926,'-5'0'1526,"0"0"-1167,3 0 1,-1 1 0,3 1-127,0 3 0,3 2 1,2 0-1,3 0-132,2 1 0,-1-1 0,2 1 1,0-1-491,1 0 0,-3-2 0,2-1 1,-2 0-331,1-3 1,0 2 0,-3 0 165,1-1 0,-2-2 0,0-3 553,-1-2 0,-3-1 0,1-2 0</inkml:trace>
  <inkml:trace contextRef="#ctx0" brushRef="#br0" timeOffset="4110">1716 162 7921,'0'-6'824,"-3"1"-369,2 2 1,-3 3-1,3 3 1,-3 3-165,0 3 1,0-1-1,-2 2 1,1 0-76,0 0 1,-4 3 0,-1-1 0,1-1-269,1-1 0,3-2 0,0-1 0,0 1-1449,1-1 765,1-3 1,3-1 0,3-3-149,2-3 1,2-2 883,3-5 0,-2 2 0,3-2 0</inkml:trace>
  <inkml:trace contextRef="#ctx0" brushRef="#br0" timeOffset="4620">1775 30 7807,'-7'-4'44,"0"0"1,0-1 0,1 1 1542,1 1-1170,4-3 0,-2 6 0,6-3-260,2 2 0,-1 4 0,0 0 1,0 1-52,0 2 0,0 0 1,2 2-1,-1 0 7,0 2 1,0-1 0,-1 2-1,1 1 14,-1-1 1,3-1 0,-2 2 0,1 1-35,-1 1 1,0-2 0,-1 1-1,0 0-148,1 1 0,-1-2 0,-2-1 0,0 1 6,0-1 0,-1-1 0,1 2 0,-2-3-27,-2-2 0,0 0 0,-3-3 0,1 1-171,-1 0 0,-1-3 0,1 1-340,-2 0 1,0-2 0,0 2-602,-1-2 0,3-5-207,1-1 1395,2-1 0,-1-2 0,3 1 0</inkml:trace>
  <inkml:trace contextRef="#ctx0" brushRef="#br0" timeOffset="5139">1856 30 7855,'-7'-5'-1120,"0"0"1536,2 3 1,2-2 0,4 3-41,1-2 1,3 1 0,2 2-220,0 0 1,1 0 0,-1 0 0,0 2-21,1 1 0,2-1 1,-1-2-1,1 1-60,1 1 0,-3-1 1,2 2-1,-1-3-75,1 0 1,-2 1-1,2 1 1,-2 0-17,-1 0 1,1-1 0,-1-1-168,0 0 0,-2 0 87,0 0 177,-3 0 0,1 1 143,-3 1 1,0 2-108,0 3 1,0 1 0,-1-1 0,0 1 66,-2-1 0,1 0 0,2 1 0,-1-1-38,-2 0 0,3 3 1,-3 1-1,1 0-31,0 2 1,1-1 0,-1-1 0,1 1-45,1-1 1,0 1 0,0 2-1,0-1-44,0-4 0,0 2 0,0-1 1,0 0-39,0 0 0,0-1 0,0 0-52,0 0 0,0-2 0,0 0 25,0 1 0,0-3 0,0-1-27,0 2-50,0-3 91,3 1 91,-2-4 1,2-1-53,-3-2 0,0 2 1,-1-3-28,-1 0 1,0 2 0,-3 2 9,0 0 0,1-1 1,-1 0 6,-1-2 1,-1 1-1,0 2 1,0 0-67,-1 0 0,1 0 0,0 0-251,-1 0 1,1 0-1,0-1-700,2-2 0,1 3-1800,2-3 2810,1 2 0,-5-2 0,1-1 0</inkml:trace>
  <inkml:trace contextRef="#ctx0" brushRef="#br0" timeOffset="5686">2195 177 7808,'-4'-3'2242,"0"2"-2066,1-2 1,3 2 0,-2-1-86,4 0 0,-1-1 1,4 3-1,1 0-219,0 0 1,2 0 0,0 0 0,1-1-286,1-1 1,0 1 0,-3-1 0,0 1-228,1 1 0,-1 0 0,0 0 640,1 0 0,-1 0 0,0 0 0</inkml:trace>
  <inkml:trace contextRef="#ctx0" brushRef="#br0" timeOffset="6222">2224 214 7808,'-6'5'234,"0"-1"666,1-1-12,4 3-616,-3-5 1,8 2 0,1-3-130,1 0 0,1-1 0,1-1-523,-1 0 1,-2 0 0,0 2-1366,1 0 1745,-3 0 0,0-4 0,-3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57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0 8107,'-7'0'1258,"-1"0"-285,4 0-623,-2 0 0,6 0-219,0 0 1,0 0-1,5 0 1,1 0-128,1 0 0,0 1 1,0 1-1,1 1 29,-1 1 0,1-2 0,1 3 0,1 1 14,-1 1 0,-1 0 1,0 0-1,-1 1-16,0-1 1,0 0-1,-1 1 1,-2 0 7,2 2 1,-3-1 0,1 2-1,-2 1-7,1-1 0,-1-1 0,-2 2 0,0 0-45,0 0 1,-1 1 0,0-3 0,-2-1-22,2-1 0,-4 2 0,1 0 36,-3-1 1,2-2 0,0-1 0,0-1 24,1 0 1,-2-1 0,1-1 0,-2-1 15,0 1 1,1-1-1,0-2 1,-3 0 18,1 0 1,0 0 0,1 0 0,-1 0-4,1 0 0,-1 0 1,-1-1-57,-1-1 1,0 0 0,3-2 0,0 0-13,2 0 1,0 2 0,1-3-74,0-1 1,3 2 0,-2-1-27,2-1 1,1 2-1,0-1 1,1 0-5,2 1 0,-2-2 57,4 1 0,0-1 49,2 1 0,1-1 0,-1 3 32,0-1 1,1 2 0,-1-1-5,1 0 1,-1 2 0,0-1-13,1 1 1,-1 1-1,0 0 1,1 0 8,-1 0 1,0 0 0,1 0 43,-1 0 1,1 0-1,-1 0 1,-1 1-56,-1 1 1,2-1-1,-3 2-263,0 0 0,0-2 1,-2 3-651,0-1 1,2-2-166,-2 1 1070,-1-1 0,5 2 0,-2 1 0</inkml:trace>
  <inkml:trace contextRef="#ctx0" brushRef="#br0" timeOffset="2350">302 214 8062,'-7'0'-1575,"2"-1"2434,0-2-298,3 3 1,0-3-300,4 6 0,0-2 0,3 4 0,1 0-133,0-1 1,2 3 0,-1-3 0,0 1-36,1 0 0,-1-1 1,0 4-176,1-1 1,-1-2 0,0-1-1,0 0-93,-2 0 0,1-2 0,-1 1 0,-1 0-1526,1-1 1062,-3 1 0,4-4 638,-4-2 0,1-1 0,-3-3 0</inkml:trace>
  <inkml:trace contextRef="#ctx0" brushRef="#br0" timeOffset="2910">405 199 8062,'-5'2'1023,"0"1"-910,0-2 0,1 1 0,1 0 36,0 0 0,1 3 0,-3-2-118,0 1 1,1 1 0,-1 0 0,1 0 14,0 1 0,2 0 1,-3-1-1,0 0-172,1 1 0,-3-2 1,3 1-340,0 1 1,-2-2-926,4 1 1390,0-4 0,2-1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6:00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74 8240,'-4'-9'299,"3"3"1,-3 1-66,0 1 1,2-2 0,-3 1-134,1 0 1,0 0 0,2-2-91,-1 1 0,-4 4-4,1-1 0,1 2 0,-1 1-75,-1 0 0,-1 1 0,1 2 1,1 3 74,-1 2 1,-1 1 0,0 1 0,1 0 39,1 2 1,3-2 0,-2 3-1,1-1-27,1 1 1,2-1 0,1-3-1,0 0-36,0 0 1,1-3 0,3 0-60,2 1 0,2-2 0,1-2 0,0-2-101,0-1 1,0-3 0,0-2-1,2 0-117,1-2 0,-2-1 1,2-2-1,-2-1 68,-1-1 1,-1 0 0,0 2 0,-3 1 35,-1 0 1,2 0 0,-2 0 364,1 0 334,-3 0 1,1 3-206,-6 3 1,-1 6-1,-2 4-101,3 1 1,-1 1-1,1 0 1,1 0-171,1 0 0,1 0 0,1 1-163,2-1 1,-2 0 0,3-1 0,-1-1-336,0-1 0,4-3 0,-1 2-443,2-1 907,1-1 0,4 1 0,2 1 0</inkml:trace>
  <inkml:trace contextRef="#ctx0" brushRef="#br0" timeOffset="248">302 1 8156,'-9'5'-299,"3"2"1,0-3-33,-1 1 0,1-3 1396,0 1 0,4 2-771,-1 1 0,3 3 0,2 0-196,1 0 0,4 0 1,0 0-1,1 0-149,1 0 0,0 1 0,0-1 0,0 0-349,0 0 1,0 0 0,1 0-241,-1 0 1,-1-3 0,-1-1 639,-1 0 0,0 2 0,3-2 0</inkml:trace>
  <inkml:trace contextRef="#ctx0" brushRef="#br0" timeOffset="499">430 10 6871,'0'5'2679,"-1"-1"-2516,-2-4 1,1 0 0,-4 1-114,-1 2 1,-1-1 0,1 4 0,1 1-34,-1 2 0,-2 0 1,-2 1-1,-1 1 28,0 1 0,2 0 0,1-2 0,0-1-103,0 0 0,0 0 0,1 0 0,2 0-456,3 0 0,-2-3 29,2 0 1,1-3-1,5 0 1,4-3 484,1-3 0,1-3 0,0-3 0</inkml:trace>
  <inkml:trace contextRef="#ctx0" brushRef="#br0" timeOffset="783">613 10 8081,'-6'0'761,"-2"-4"1,7 4 0,-2 0-1,2 5-519,1 3 0,0 1 0,0 0 1,0 1-228,0-1 0,0 3 0,0 1 0,0 0-621,0 0 1,-3 1-1,0-3 1,1 1 117,1-1 1,1-4 0,0-1-1,0 1-579,0 2 1067,0-4 0,0 3 0,0-3 0</inkml:trace>
  <inkml:trace contextRef="#ctx0" brushRef="#br0" timeOffset="947">558 92 9760,'6'0'373,"0"0"-681,1 0 0,1 0 1,1 0 307,0 0 0,5-4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03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774 52 8056,'-7'-4'0,"1"0"49,1 0 0,1-2 0,-1 2 158,0 0 1,3-1-20,0 3 0,1 0-94,1-3 101,0 4-278,0-2 1,-3 6 0,1 3 131,0 3 1,-1 0-1,0 3 1,-1 1 41,1 1 1,0 1 0,1 3 0,0 1-32,0 2 0,1 0 1,1-1-1,0 2-26,0 1 0,0-5 0,1 2 0,1-4-50,0-1 1,1-3 0,-1 0 0,1-2-367,1-4 0,-2 2-1162,1-4 1091,-3 0 1,0-2 0,0-4 452,0-3 0,0-2 0,0 0 0</inkml:trace>
  <inkml:trace contextRef="#ctx0" brushRef="#br0" timeOffset="557">663 236 8056,'-7'0'38,"3"0"253,4 0 1,4 0 0,3 0 0,0 0-355,1 0 1,0 0-1,1-1 1,2-1-93,0 0 0,-1-1 1,1 3-1,1 0-749,-1-3 904,-2 2 0,5-5 0,-2 2 0</inkml:trace>
  <inkml:trace contextRef="#ctx0" brushRef="#br0" timeOffset="1069">884 52 8056,'-7'0'1182,"-1"0"-1185,1 0 1,0 1 0,2 1 0,3 3 158,1 1 0,0 3 0,0 0 0,-2 1 64,2 2 1,0 1 0,1 3-1,0 1-99,0 0 0,0 1 0,0-1 0,0 0-37,0 1 0,0-5 0,0 1 1,1-2-96,1 0 1,-1-3 0,1 1 0,0-3-62,0-2 1,0 1-1,3-4 1,1 1-184,0 0 1,-1-2 0,0 1 0,2-1-150,2-1 1,-1-3-1,2 0 1,0-1-968,0-2 1371,0 0 0,1-2 0,0 1 0</inkml:trace>
  <inkml:trace contextRef="#ctx0" brushRef="#br0" timeOffset="1585">950 221 8036,'-5'-2'-813,"0"-1"411,4 1 752,-2 2 61,3-4 506,0 4 65,0-4-142,3 4-575,-2 0 0,3 0-44,-2 0 0,2 4 0,4 1-147,-1 1 1,0-1 0,1 0-1,-1 1-206,1 0 1,2 2 0,2-1 0,-1 0-174,-1 1 1,1-1 0,-2 0 0,0-2-31,0 0 0,-2-1-921,0 1 514,-3 2 0,0-7 742,-4 0 0,-7-4 0,-1-3 0</inkml:trace>
  <inkml:trace contextRef="#ctx0" brushRef="#br0" timeOffset="1586">1053 199 10211,'-3'7'181,"0"1"0,-3-1 1,1 1-219,0 2 1,-1-2 0,0 3 0,1-1 24,-1 0 1,0-1 0,-1-1-1,0-1-408,2 0 0,-1-2-1375,4 0 1294,-1-3 1,4-2-1,2-5 501,2-2 0,4-3 0,3-2 0</inkml:trace>
  <inkml:trace contextRef="#ctx0" brushRef="#br0" timeOffset="2100">1112 8 8034,'-7'0'18,"0"0"0,-1 0 0,1-1 313,0-2 994,-1 2-1211,4-2 1,1 4-1,3 1-34,0 3 1,1-1 0,1 1-26,3 1 1,-1-2 0,1 1-21,1 1 1,0 0 43,2 2 1,-1-2 0,0 0-11,1-1 0,-1 0 1,0 1 5,1-1 1,-3 2 0,0-2-24,0 1 1,-1-1 0,1 0 0,-1 0-1,0-1 1,-3 3 0,2-2 0,-2 1-14,2 1 1,-2 1 0,1-1-1,-1 1-8,-1-1 0,0 3 0,0 0 1,0 1-35,0 0 0,-1 1 0,0-1 1,-2-1-27,1 1 1,-1 1 0,0-1 0,0-1-29,-1 1 1,-1 0 0,2-2 0,0 0 43,0 0 1,-2 0-1,2-2-49,2 0 1,-3-2-783,2 0 135,-1-3 1,3 0 0,0-4 708,0-3 0,4-2 0,0 0 0</inkml:trace>
  <inkml:trace contextRef="#ctx0" brushRef="#br0" timeOffset="2648">1201 22 7920,'-8'-2'253,"1"-1"464,3 1-370,1 2 1,3 0-278,3 0 1,1 2-1,3 1 1,1-1-60,-1 2 1,0-4 0,1 3 0,-1-2-30,1-1 1,-1 2 0,0 1 0,1-2-24,-1 0 0,-2-1 1,0 0 77,1 0 1,0 2 228,1 1-161,-2-1 1,-2-1 0,-3 2-41,0 2 1,0-1 0,0 1 0,-1 0 17,-1 2 0,1 1 0,-3 2 1,2 1 34,0 1 1,-3 2-1,2-3 1,1 1-22,-2 1 1,4 1 0,-3 4 0,2-3-30,1-2 1,-2 1 0,-1-2 0,2 2-36,0 1 0,-1 0 1,-1-1-1,1-1-34,-2-1 1,4-2 0,-3 1 0,2 0 24,1-2 0,-1-1 0,0 0-9,-2 2 1,1-2-1,2 2 58,0-2 0,0-3-26,0 0 74,0-3 0,0 0-40,0-4 0,0 0-333,0-3 0,-3 3 11,-2-3 1,-2 3 0,0 0-132,-1 1 1,1 1-1,0 0-124,-1 0 1,3 0-1,1 0 1,-2 0-61,-1 0 0,2 0 0,0 0 556,0 0 0,-2 3 0,0 1 0</inkml:trace>
  <inkml:trace contextRef="#ctx0" brushRef="#br0" timeOffset="3599">118 15 8229,'-7'0'-594,"-1"0"1,1 0 1259,0 0 0,2 0 0,0 0-55,-1 0 1,0 0-475,-2 0 1,1-1-113,0-1 0,-1 1-39,1-2 1,2 3-1,0 0-82,-1 0 0,2 0 167,-1 0-259,4 0 198,-3 0 0,4 0 1,1 2 126,2 0 0,-2 3 0,4-1-41,1 0 1,0 1 0,-1 2 0,0 0-47,1-3 1,-2 5-1,1-1 1,0 0-7,-1 0 1,0 0 0,-2 1 0,1 2-18,1 0 0,-2 2 1,0 1-1,0-1-30,0-1 0,-1 0 0,2 4 0,-3 0 17,0 1 0,0 1 1,0-4-1,-2 1 34,-1 0 1,-1-1 0,0-1 0,1-2-7,0 0 0,-2 1 0,2-2 1,-1-1-1,1-1 1,1-3-1,2 0-13,0 1 35,0-3-67,0 3 0,3-5 56,2 2 0,-1 0 1,1-1 48,0 0 0,0-1 0,-1-1 94,2 0 0,-2 0 1,1 0 49,1 0 0,0 0-349,2 0 1,-1 0-435,1 0 1,-4 0-303,1 0 0,0 0-1358,3 0 2197,-4 0 0,2 0 0,-2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09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95 148 8187,'-6'-1'-526,"1"-2"999,-2 3 0,6-4 497,-4 4-1009,3 0 0,-1 1 0,4 2 115,1 2 1,-1 1-1,1 1-44,-1 1 0,-1-1 0,0 1-81,0-1 0,0 0-383,0 1 1,0-1-230,0 0 1,0 1-613,0-1 1273,0 0 0,-3 1 0,-1-1 0</inkml:trace>
  <inkml:trace contextRef="#ctx0" brushRef="#br0" timeOffset="554">29 199 8059,'-7'0'314,"-1"0"562,1 0-625,3 0 0,1 0-286,6 0 1,1 0 0,3-1 0,1 0-33,-1-2 0,4 0 1,0 1-1,1-1-201,1-1 0,-2 2 0,2-2 0,-1-1 268,2 1 0,-1 3 0,2-3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17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30 7158,'-4'0'1682,"1"0"0,2-2-107,-1 0-1179,1-1 1,-2 2-1,2 0-143,-2-2 1,2 1 0,-3 1-111,0-2 0,1 3 1,1-3-1,-2 2-281,-1-2 0,-1 2 127,1-1 0,1 1-98,-1 1 1,0 0 0,-2 0 0,-1 0 27,1 0 1,0 0 0,-1 0 0,1 0 57,0 0 1,-1 1-1,1 0 12,-1 2 1,4 2-1,-1-2 1,1 0 12,0 1 0,2 1 2,-3 0 0,3 2 2,0 0 0,1-2 70,1 0 0,1-1 0,0 2 107,2-1 1,-1-3 0,-1 3-57,2 1 1,-3-2 0,3 1-56,-2 1 1,0 0 0,0 1-1,2 1-14,-2-1 1,0 1 0,0-1 0,1 1 3,0 2 1,0-1 0,-2 3 0,0 0 0,0 0 0,0 2 1,0-2-1,0 2-32,0 1 1,-2-1-1,-1 2 1,-1 0-29,1 2 1,0-2-1,1-3 1,-1-1 15,-1 1 0,1-2 0,-1 0 1,1-2-26,1 1 0,-1-2 0,1-3 0,0 0 5,1 2 1,1-2 0,0 0 11,0 0 0,0-1-41,0 1 1,0-2-18,0 2 18,0-4 7,0 3-23,0-4-39,0 0 0,4-3 80,0 1 0,3-2 1,0 3-8,1-2 1,-1 1 0,0 2 0,1 0-91,-1 0 1,1-1 0,-1-1 0,0 0-63,1 0 0,1 2 1,1 0-1,-1 0-130,-1 0 0,0 0 0,-1 0-471,1 0 0,-1 0-137,0 0 0,0-1 1,-1-1-1540,-2 0 2440,-2-1 0,5 3 0,-3 0 0</inkml:trace>
  <inkml:trace contextRef="#ctx0" brushRef="#br0" timeOffset="1086">243 134 7880,'0'-8'-6,"-2"3"1,-1 0 71,2 0 0,-3 1 1,1-1 945,-1 2-498,2-3 0,-2 3 210,2-2-397,1 2 0,-2 2 160,3-1-564,3 1 0,-1-2 0,3 3-2,0 0 0,-1 0 25,1 3 0,0-1 0,3 2 67,-1 2 0,0-2 0,1 1 0,-1 1 6,0 0 1,1 2 0,-1-2 0,1 1-2,-1 0 0,0-1 0,1 4 0,-2-2 32,-1-1 0,1 3 0,-3 0 0,0 0 42,1 0 1,-2-1-1,-2 0 1,0 0-30,0 1 0,0-2 0,0 2 1,0-2-7,0 0 1,-1-1-1,0 1 1,-3 0-39,0 2 1,3-2 0,-3 2 0,1-2-16,-2-1 1,1 1-1,0 1 1,0 1 11,0-1 1,1-3-1,-1-1 1,0 0 134,0 2 0,2-2 0,-3-1 37,-1-1 0,2 2-89,-1-2 0,3-1-49,-3-2 0,2 0-55,-2 0 0,3 0 0,-3 0-45,-1 0 0,2-2 1,-1-1-17,-1 2 0,0-3 0,-1 2-31,-1 0 0,1-1 0,0 0-67,2-1 0,0 1 1,1-1 26,0 1 0,3-1-139,-2 2 0,2 0 210,1-3 1,1 4-1,2-2 46,2 3 0,1-3 0,1 1 47,1 0 0,-1 1 0,1 1 0,-1 0 39,0 0 0,1-1 0,-1 0 0,0-2-32,1 2 0,-1 0 0,0 1 1,1 0-72,-1 0 0,1 1 0,-1 0-245,0 2 1,1-1 0,-1-2-360,0 0 0,0 1 0,-1 1 641,-1 0 0,-1 1 0,4-3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19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30 258 9850,'0'-4'786,"2"2"0,1 3-794,2 2 0,-1 2 1,4-2-1,-2 1-73,-1 2 0,2-2 0,-2 1 1,1 0-187,2-1 1,-3 2-1,-1-1-67,2 2 1,-2-2-1,1 0-443,1 0 1,-2 0-620,1-1 1396,-3-2 0,4 1 0,-2-3 0</inkml:trace>
  <inkml:trace contextRef="#ctx0" brushRef="#br0" timeOffset="525">125 258 7901,'-4'0'69,"-1"0"318,-1 0 0,2 0 128,-1 0 0,2 0 0,-1 0-262,-2 0 1,2 4-1,-1 1-112,-1 1 0,0 1 0,-1 1 0,1-1-136,1 1 0,0-1 0,-2 0 0,0 1 0,0-1 0,1 0 1,2-2-2149,-2 0 670,3 0 1473,-1-1 0,11-1 0,1-3 0</inkml:trace>
  <inkml:trace contextRef="#ctx0" brushRef="#br0" timeOffset="1433">339 207 7719,'-3'-8'-283,"1"1"666,-3 0 0,4 2 0,-2 0-71,2-1 0,0 0 0,0 1-117,-2 0 1,0 1-1,1-2 20,0 1 0,-4 3 0,1-2-142,-1 0 1,-2 2 0,1 3 0,0 1-21,-1 3 1,1 2 0,0 0 0,-1 0 62,1 1 1,0-1 0,0 0 0,1 1-88,1-1 0,4 0 0,-2 1-119,2-1 0,1 1 0,1-2 3,2-1 1,1-2 0,3-3 0,1 0-88,-1 0 0,3 0 1,0 0-1,-1-1-54,-1-1 1,-1-2 0,0-3-58,1 2 0,-2-1 0,0 2 0,-2-1-9,-1 0 1,1 1 0,-3-2 237,2 1 0,-1 0 312,-2-2-116,0 3 1,0 1-3,0 6 1,0-1-1,0 2 1,0 2 0,0 1 0,1 0 52,2 0 1,-2 1 0,3 0 0,0 1-5,0 1 1,-1 0 0,1-1 0,0 2-5,0 1 0,-2-3 1,1 4-1,0-1-118,-1-1 1,0 2-1,-2-2 1,0 0-38,0-1 0,0 0 1,0-2-1,0 1 38,-3 1 1,-1-2 0,-3-4 0,-1 1-25,1-1 1,0 2 0,-1-3 0,0 1-40,-2-1 1,2-1 0,-3-2 0,2 0-186,-1 0 1,-1 0 0,2 0-1,0-3-278,3-2 1,-2 1 0,4-1 0,0 0-143,2-2 0,1 0 1,1-1-1,1 1 602,1 0 0,2-4 0,4-1 0</inkml:trace>
  <inkml:trace contextRef="#ctx0" brushRef="#br0" timeOffset="2116">479 67 7898,'0'-7'313,"0"-1"1,-1 2 0,-1 0 971,0 1-1010,0 3 0,2 0 0,0 4-89,0 3 0,-1 4 0,-1 2 1,0 0-97,0 2 0,-1 2 0,0 2 0,1 0-110,-1-1 1,2 2 0,-2-1 0,2 0-65,1-2 0,0 0 0,0 0 0,0-1 38,0 1 0,3-3 1,0 0-1,1-2-49,2-4 1,1 2 0,1-4-1,1 0-199,1-2 1,-1 1 0,0 0 0,0-1-321,0-2 1,1 0-1,-2-2 1,1-1 96,1-1 0,0-2 0,-3-3 517,1-1 0,-1-3 0,0 1 0</inkml:trace>
  <inkml:trace contextRef="#ctx0" brushRef="#br0" timeOffset="2638">626 170 7888,'-7'0'134,"-1"0"1,1 0 1017,0 0-770,3 0 1,1 3 0,6 2-159,2 2 1,1 0-1,1 0 1,1 0-159,-1-2 0,1 1 0,1-1 1,1 2-387,-1 0 1,-1 1 0,0-1 3,-1 0 1,0 0 0,0-1 0,-1-2-979,-1-1 440,-4-1 1,3-2 853,-4-3 0,0-1 0,0-4 0,0-2 0,-4 2 0,0-3 0</inkml:trace>
  <inkml:trace contextRef="#ctx0" brushRef="#br0" timeOffset="3158">707 185 7898,'4'7'273,"0"-3"147,-1-1 0,-2-2-175,1 2 1,-2-2 0,-2 1 0,-2 0-40,-1 0 0,-1 0 0,1 3 1,-2 0-78,0 2 0,0 0 0,-1 1 0,1-1-99,0 0 1,-1 1 0,1-2-1,0 0-275,-1-1 0,1-1 0,0 2-1027,2-1 770,2-4 1,4 3-1,1-5 79,3-2 0,2-1 0,0-3 1,1-1 422,2 1 0,-2 0 0,3-4 0,-4 0 0</inkml:trace>
  <inkml:trace contextRef="#ctx0" brushRef="#br0" timeOffset="3685">781 37 7898,'-8'-4'505,"1"-1"52,0 2 1,2-2 566,0 3-338,3-1-682,-1 3 1,4 0 0,0 1-61,2 2 0,3-2 1,-2 4-1,1 1-55,0 0 0,-1 2 1,4 0-1,-1 1 8,1 1 1,-4 0-1,1-2 1,1 1 31,1 1 1,-2 2-1,-1-1 1,0 0-26,0 2 1,-3-1 0,3 0 0,-2 0 3,1 0 0,-1 1 0,-2-3 0,0 1-12,0 0 1,-2 1 0,-2-3-1,1-2-24,0-1 1,-3-1-1,2 2 1,-1 0-112,0-2 0,0-1 1,-2-3-496,0 2 1,-1-1 56,1-2 1,3-1 0,1-1-1262,2-3 1838,1-1 0,4-2 0,0 1 0</inkml:trace>
  <inkml:trace contextRef="#ctx0" brushRef="#br0" timeOffset="4206">906 15 7852,'-4'-3'436,"-3"1"1059,2-2-999,2 2 1,1-1-325,4 3 1,2 0 0,4 0 0,-1 0-135,0 0 0,3 0 0,1 0 0,-1 0-159,1 0 0,2 0 1,-1 0-1,2 0-63,-2 0 0,1 0 0,-3 0 0,0 0-18,0 0 0,-4 0 0,1 0 234,0 0 1,-3 0 0,0 0 772,-1 3-333,0-2 0,-7 5-231,0-1 1,-2 2-1,0 0 1,2 0-84,1 1 1,-2 0 0,2 1 0,1 2-68,-1 0 1,2 1 0,-2 2 0,0-1-29,1 0 0,-1 1 1,3 4-1,-1-1-65,-1 1 1,1-3-1,-1 2 1,1 0-44,1 0 1,0-1-1,0 1 1,0-3 19,0-1 1,0-2 0,0-2-3,0 1 1,0 0 6,0-3 59,0-3 158,0 0 26,0-4 1,0-1 25,0-2-143,0 2 0,-1-2 0,-1 3-2,-3 0 1,1 0 0,-1 0 17,-1 0 0,-1 0 1,0 0-1,0 1 44,-1 1 1,1 0 0,0 2-1,-1 0 38,1 0 0,-1-1 0,1 1-69,0-1 1,-1 2 0,1-2-285,0-2 0,-1 2-1326,1 0 1,2-1-2529,0-2 4003,3 0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31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60 7900,'-3'-5'298,"-2"1"61,-2 1 1,0-3 0,0 2 0,0-1 80,2 0 1,-1 3 0,1-3-1,-1 1-112,1 0 0,-1 2 0,3-2-145,-1 0 0,-1 2 0,-2 2-100,-1 0 1,4 3 0,-1 2 0,1 3-103,0 1 1,0 3 0,-2 3 0,2-1-52,1 1 1,-2 2 0,2 0 0,0 1-65,-1 0 1,2-3-1,2 2 1,0-1-71,0-1 1,2-4 0,2-1 0,-1-2-81,0-1 0,2 1 1,-2-2-1,1 0-946,-1-1 0,0-3-452,0 3 1682,-3 0 0,0 3 0,-4-1 0</inkml:trace>
  <inkml:trace contextRef="#ctx0" brushRef="#br0" timeOffset="565">0 244 8203,'4'-3'638,"0"1"0,-2-3-186,0-1 1,4 2 0,-1-1-263,2 0 0,0 1 0,1-1 0,1 0-48,1 1 1,1-3 0,-2 3 0,3 0-253,-1 2 0,1-2 0,-3 2 0,1 0-319,-1 1 0,-1 1-94,-1 0 797,0 0 102,-2 0-163,-2 0 0,-3 4-38,0 1 0,0 1-147,0 1 1,0 1-1,0-1 19,0 1 0,1-4-85,1 1 0,0-1-63,3 1 0,-1-1 1,1-2 2,0 1 1,0-1 0,2-3 55,-2-1 0,0 0 0,-1-3 1,0-1 1,-2 0 0,2-1-27,0-1 1,-2 1 0,-1-1-84,1 1 0,-1 0 1,2-1-478,-3 1 1,0 2-1074,0 0 356,4 4 1344,-3 1 0,5 4 0,-2 3 0</inkml:trace>
  <inkml:trace contextRef="#ctx0" brushRef="#br0" timeOffset="1093">324 163 7900,'-1'-7'980,"-1"-1"0,1 3 139,-1 0-294,1 4-685,1-2 1,1 3 0,1 3-100,3 2 1,-2 1-1,0 2 1,-2-2-126,2-1 0,-2 2 0,1-2-11,-1 1 1,-1 1 12,0 1 1,0-1-131,0 1 1,1-4 49,1-2 0,0-2 1,2-2-82,-1-3 1,3-2 0,-2 0 217,0-1 1,3 2 0,-3 0 0,1 1 91,-1 0 1,1 0 0,0 1 0,0 1 99,1 1 0,-2 2 78,1 0 0,0 0-261,2 0 1,-3 0 0,0 3-350,-1 2 0,-2 1 1,2 2-181,0-1 0,-1 0 1,3 0-1,0-1-549,-1-1 1094,2-4 0,2 6 0,3-3 0</inkml:trace>
  <inkml:trace contextRef="#ctx0" brushRef="#br0" timeOffset="1616">589 163 7900,'0'-7'-335,"0"-1"266,0 1 1,-1 0 792,-1-1 1,0 3-1,-3 1-582,0 1 0,1 0 0,-1 4 0,0 2-11,1 2 1,-3 1 0,3 2 0,-1 1 13,0 1 0,4 0 0,-2-2 0,2 1-140,1 1 1,0 0 0,0-3 0,1 0-100,2-2 0,1 0 1,4-2-1,1-2-240,1 0 1,3-1-1,-1 0 1,2-1-288,1-1 1,-1-2-1,1-4 1,0-1 620,0-1 0,-1-3 0,1 1 0</inkml:trace>
  <inkml:trace contextRef="#ctx0" brushRef="#br0" timeOffset="2142">700 53 7878,'-12'0'-899,"2"0"1415,2 0 1,4 0 0,2 3-263,1 2 0,1 1 0,1 2 0,0 0-140,2 2 1,3-1-1,-2 3 1,1 1-72,-1 1 0,1 1 1,0-1-1,0-2-43,1-2 1,-3-2 0,0-1 0,0 1-704,-1-1 84,1 0 0,-2-3 249,1-1 1,-1-6 0,1-2 222,-1-1 0,-1-1 1,0-1-1,1 1 218,1-1 0,-1 1 1,3 1 230,-1 1 1,-2-2 0,4 2-112,1-1 1,0 1 0,0 1 0,-2 0-23,2-1 0,0 3 0,0-2 0,-1 1 33,0 1 1,2-1-1,0-1 182,1 0 0,-1 3-182,0-2 0,-2 2 0,-1 2 0,0 2-103,-3 2 1,0 1-1,-1 2 1,0-1-35,0 0 0,0 1 0,0-1 1,0 0-212,0 1 0,0-1-634,0 0 1,0-2-595,0 0 0,0-4 1374,0-1 0,3-3 0,1-5 0</inkml:trace>
  <inkml:trace contextRef="#ctx0" brushRef="#br0" timeOffset="2143">840 53 7877,'-8'0'0,"1"0"-308,0 0 1,2 0 0,3 3 520,1 2 0,1-1 0,0 1 0,1 1-376,1 3 0,0-1 0,3 3 0,1-1-797,0 0 960,2 3 0,-1-2 0,0 4 0</inkml:trace>
  <inkml:trace contextRef="#ctx0" brushRef="#br0" timeOffset="2665">957 134 7820,'-3'-5'23,"-1"2"0,-3 3 429,-1 0 0,3 0 0,1 0-218,-2 0 0,2 3 0,0 0 1,0 1-13,3 2 1,0 0 0,1 2 0,0-1-40,0 0 0,1 1 1,0-1-1,3 0-132,3 1 1,-1-3 0,4-1-1,-2-1-185,-1-1 0,3 1 0,1-1 0,-1-1 52,1-2 1,-1-1 0,-1-3 0,1-1-92,-1 0 0,-3-2 0,-2 0 0,-1-1 86,-1-1 0,-1 1 1,-1 1-1,-1 1 52,-1 0 0,-3-1 0,-3 1 1,-1 0 117,-1 2 0,-3 2 1,2 3-1,-1 0-64,3 0 1,-2 0-1,1 1 1,2 1-113,2 3 0,1 2 1,2 0-1,1 1-474,2-1 1,0 0 0,0 1-21,3-1 1,1 0 0,3 0 586,1-2 0,2 1 0,2-2 0</inkml:trace>
  <inkml:trace contextRef="#ctx0" brushRef="#br0" timeOffset="3191">1083 119 7877,'-5'0'312,"0"0"30,-1 0 1,0 0-343,-2 0 0,4 1 0,2 1 0,1 3 0,1 2 0,0 0 0,0 0 0,2-2 0,2 0 372,0 1 1,-3-2 0,3 0 761,-1-1 0,-2 0-1215,4-3 0,-1-1 0,2-2 0,-1-1-129,1-3 0,-2 2 0,1 0 0,1-1-47,0 0 1,1-1 0,1-1 299,-1 1 1,1 0 0,-1 2 0,0 0 174,1 2 0,-1 1 0,0 2-4,1 0 0,-2 1 0,0 1 1,-2 3 146,-1 1 0,2 3 0,-2 0 0,-2 3-236,0-1 1,-1 2-1,0-2 1,1 0-709,1-1 0,-1 0 0,3-3 0,-2-2 583,0 0 0,4-3 0,-2 1 0</inkml:trace>
  <inkml:trace contextRef="#ctx0" brushRef="#br0" timeOffset="3719">1488 163 7980,'-4'-4'59,"1"0"0,-3 1 148,1-2 0,4 1 1,-2-1-5,3 0 1,0 1-1,0-1 172,0-1 0,0 2 1,0 0 329,3 1 0,-2 0-299,4 3 1,-2 1-274,2 1 1,-4 2 0,2 5-1,-2 0-78,-1 0 0,2 1 0,1-2 0,-2-1-158,0 0 0,-1 3 1,0 0-113,0-1 0,0-3 1,0-1-99,0 0 1,1-1 146,1-2 0,-1-2 1,2-2-1,0-3-164,-1-2 1,3 0-1,-2-1 1,1-1 129,-1-1 1,2-2 0,-2 2 0,0 1 172,1 1 0,1 0 0,-3 1 0,1 0 77,0 2 1,-2 0-1,4 2 72,1 2 0,-2 0 1,1 1-7,1 0 1,-2 1-1,0 1 1,0 2 37,0 0 1,-2 3-1,0-2 53,-1 1 1,-1 2 0,0-1 73,0 0 0,0-2 145,0 0-894,0 0 261,-3-1 0,3-1 0,-1-3 0,3-3-33,3-2 1,-3 1 0,3-1 178,1-1 0,0 0 0,2-1 227,-1 2 0,0 0 223,1 2 0,-3-2-156,-1 3 0,-2 3 0,1 4-126,-3 1 1,0 2 0,0-1-1,0 0-138,0 1 1,0-1 0,-2 1 0,-1 1-389,2 1 1,-1-1-1,1-3 1,-2-1-608,1 0 1,2-1 182,0 1 0,3-3 843,2 0 0,5-4 0,1-2 0</inkml:trace>
  <inkml:trace contextRef="#ctx0" brushRef="#br0" timeOffset="4235">1731 141 7955,'0'-4'1552,"0"-3"-446,0 6-803,0-2 1,0 6-1,0 2-105,0 2 1,0-1-1,2 0 1,1-1-27,-2 1 0,1 0 1,-1-1-253,2 0 0,3-1 0,-1 1 72,1-2 0,1-3 0,1 0 0,-1 0-157,1-3 1,-1 2 0,-1-4 0,0-1-60,-1-1 1,-1 0 0,2 0 0,-2-1 115,-1 1 0,0 0 0,-3-1 81,0 1 1,-1 0 0,-1 2 0,-1 0-184,-1 2 0,1 1-684,-1 2 0,2 1-664,-1 1 1558,3 2 0,3 7 0,1 0 0</inkml:trace>
  <inkml:trace contextRef="#ctx0" brushRef="#br0" timeOffset="4766">1922 53 7955,'-2'-5'0,"-2"1"-245,0 0 0,3 1 1,-3 1 2672,1 0-2067,2-1 1,-2 7 0,3 1 0,0 1-154,0 2 0,0 0 0,0 1 1,0 1-59,0 2 0,0-2 1,0 2-1,0 1-183,0 1 1,0-2 0,0 0 0,0 1-237,0-2 1,0 1-1,0-3 1,0 0-334,0 0 1,2-3 0,2-1-492,0 1 0,1-3 1093,2 0 0,0 1 0,1 0 0</inkml:trace>
  <inkml:trace contextRef="#ctx0" brushRef="#br0" timeOffset="5298">2018 75 7927,'-4'-8'130,"-2"3"437,4 0-245,-1 4 1,3 1-1,0 6-176,0 3 1,0-1-1,0 2 1,0 1-89,0 1 1,0 1 0,0 0 0,0 0-227,0 0 1,0-3-1,0 0 1,0-2-420,0 0 0,1 2 0,1-1-1065,0 0 1652,0-4 0,2 2 0,0-3 0</inkml:trace>
  <inkml:trace contextRef="#ctx0" brushRef="#br0" timeOffset="5835">2033 148 7908,'0'-5'347,"3"1"-79,2 1 1,-1-2 0,1 3 31,0 0 1,2 1 0,0 1-232,1 0 0,-1 0 1,0 0-1,1 0-161,-1 0 1,-2 0-1,0 0-311,1 0 1,0 0 87,2 0 0,-3 3 290,-1-1 0,-2 1 145,1 0 1,-3-2-1,0 4 8,-3 1 1,2-2 0,-2 1 111,0 1 0,2 0-341,-2 2 1,3-1-633,0 0 0,0-2 733,3-3 0,1-8 0,3-2 0</inkml:trace>
  <inkml:trace contextRef="#ctx0" brushRef="#br0" timeOffset="5836">2150 45 7925,'-7'0'755,"0"0"-522,-1 0-217,4 0 1,2 3-1,3 0-111,2 1 1,3 0 0,-2 2-1,3-1-1315,0 0 1410,1 5 0,-1-2 0,0 3 0</inkml:trace>
  <inkml:trace contextRef="#ctx0" brushRef="#br0" timeOffset="5837">2231 163 7925,'-7'0'-564,"0"0"0,0 1 1135,2 1 1,2 0 0,3 3 0,0 1-250,0 0 1,2 4-1,2 1 1,-1-1-215,0 1 1,2 1 0,-2-1-1,1-1-223,-1 1 1,3-1-1,-2-3 1,1 0-1148,0-2 0,-3-1 1262,3-2 0,0-4 0,2 1 0</inkml:trace>
  <inkml:trace contextRef="#ctx0" brushRef="#br0" timeOffset="6363">2217 134 7855,'-4'-5'0,"0"0"-162,0-1 1,-2 2 961,4-1-359,0 0 0,5 1 1,2 2-1,1 1-319,2 1 0,-1 0 1,1 0-1,1 0-36,1 0 1,1 2-1,-2 1 1,0 2-16,0 0 1,0-1-1,-2 1 1,0 0 37,1-1 0,-2 3 0,0-2 34,-1 1 0,-3 2 0,2-1-57,0 0 1,-5 1 0,-5-1-90,-3 0 1,1-2-1,-3-1 1,2 1-238,-1-1 1,-3-2 0,4 2 0,0-1-541,0-1 0,5 0 0,1-1 780,0 2 0,2 3 0,-2-2 0</inkml:trace>
  <inkml:trace contextRef="#ctx0" brushRef="#br0" timeOffset="6364">2379 215 7916,'-10'4'836,"0"-2"1,1-1-282,1-1 1,3 0-1,1-1-860,1-1 1,1 1-258,4-2 0,2 3 562,4 0 0,2-4 0,2 0 0</inkml:trace>
  <inkml:trace contextRef="#ctx0" brushRef="#br0" timeOffset="6930">2548 104 7495,'-5'-2'1991,"0"-1"0,3 1-1147,-3 2-1692,3-4-349,-1 4-1386,3-4 2583,3 8 0,1 3 0,4 4 0</inkml:trace>
  <inkml:trace contextRef="#ctx0" brushRef="#br0" timeOffset="7470">2548 244 7938,'-7'4'1340,"2"-1"682,0-3-1974,3 0 0,2-3 1,5-1-989,2 0 1,-2 1 939,-1 3 0,1-4 0,3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43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37 7909,'-4'-4'-597,"3"-2"0,-3 3 1222,0-1 0,2 1-11,2-2 1,0 3 121,0-3 11,0 3-326,0-1 1,1 3-268,1 0 0,0 0 0,2 1 0,0 1-4,0 0 1,-1 4-1,2-1-114,0 1 0,-1 1 1,1-1-1,0-2-39,-1 2 0,2 1 0,-3 0 0,1 0-7,2 1 1,-2 0 0,0 1-1,0 2 19,0 0 1,-2-1-1,1 1 1,0 1 20,-1-1 1,1-1 0,-3 2-1,0 1 22,0-2 0,0 0 0,-1-4 1,-1 0 25,0 1 0,-1 1 1,1-1-1,-1-1-18,-1-1 1,1-3-1,-1 1 1,0-2 24,0 1 1,1-1-73,-2-2 0,1 0 0,-4 0-43,1 0 1,2 0-1,0-1 1,-1 0-68,0-2 0,1 0 0,0 0 0,-1-1-36,0 0 1,1-2 0,0 3 0,0-1 57,1-2 1,-3 2 0,3-1-1,-1 0 16,0 1 1,3-1 0,-2 1 82,1 0 0,0 2 0,3-3 17,0-1 0,0 2-14,0-1 0,1 1 1,1-1-38,3 3 1,-1-2 0,1 2 7,1 0 1,1 1-1,0-1 96,0 0 0,1-1 0,-1 3-28,0 0 1,-2 1 0,0 1-28,1 0 0,0 3 1,2-2-47,-1 1 0,-2-1 0,0 1-73,1-1 0,0 2 1,2-2-248,-1 1 0,-2-2 0,0 1-446,1-3 0,-2 0 0,0 1-1547,-1 2 2320,3-3 0,-2 4 0,3-4 0</inkml:trace>
  <inkml:trace contextRef="#ctx0" brushRef="#br0" timeOffset="650">280 206 7657,'-7'-3'-500,"2"2"2513,0-1-1614,3 1 1,0 1-236,4 0 1,0 0 0,2 1 0,0 0-46,0 2 0,1 2 1,2-2-149,1 1 0,-1 0 1,0 1-1,0-2-150,-2 1 0,1-3 0,-3 3 0,1 0-533,2-3 1,-2 3 206,1 1 1,-3-1 0,2-1 504,-1 0 0,3 1 0,-2 4 0</inkml:trace>
  <inkml:trace contextRef="#ctx0" brushRef="#br0" timeOffset="1180">354 199 7830,'-8'0'80,"1"0"0,-1 0 0,1 0 126,0 0 1,2 0 0,0 0 484,-1 0 0,2 0-429,-1 0 1,1 3 0,-2 1-56,1 0 0,3 2 0,-2-3-4,1 2 0,-2-1-855,2 4 1,1-1-1266,2 1 1917,0-4 0,3 2 0,1-2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47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30 8164,'-5'-4'962,"0"3"-730,2-4 1,0 3 0,1-1 205,0 0 0,-1 1-4,0-3 0,-1 3-188,-3 0 1,-1 1 0,1 1-105,0 0 1,-1 0-1,1 0 1,0 0-51,-1 0 1,-2 0 0,1 0-141,0 0 0,0 0 0,2 1-172,0 1-44,-1-1 163,1 3 178,3-4 1,1 0 59,3 3 0,0-2 241,3 1-153,-2-1 0,2 0 0,-2 0-76,1 2 0,0 3 1,2-2-69,-1 3 1,0-2 0,-3 0 0,2 1-21,1 0 0,-1 4 1,-2 1-1,0-1-49,0 1 1,1 2 0,0-1 0,2 2-57,-1 1 1,-2 0 0,0-1-1,0 1 25,0 0 1,0-1-1,0 0 1,0-1 45,0 0 0,0-4 0,0 1 0,0-2 46,0-1 0,0 0-198,0 1-47,0-1 5,0-3 109,0-4 0,0-4 24,0-3 0,1 3 0,1 0-11,0 1 0,4 2 0,-2-2-56,0 0 1,3 2 0,-2-1 16,1 1 0,2 1 0,-1 0-80,0 0 1,1 0-1,-1 0 1,0 0-382,1 0 0,-3 0 0,0 0-270,0 0 0,1 1 0,0 0-185,-1 2 1,0-1 999,2-2 0,0 0 0,1 0 0</inkml:trace>
  <inkml:trace contextRef="#ctx0" brushRef="#br0" timeOffset="581">288 111 7837,'-3'-8'313,"0"1"1,0 0-32,-1-1 0,0 3 0,1 0-143,1 0 0,-1 1 250,1-1 0,-1 2-273,3-2 0,-1 4 0,0-1-28,-2 4 0,0 3 1,1 4-1,-1 1 40,-1 2 0,2-3 0,0 4 0,0-1-50,0-1 0,1 3 0,-1-1 0,1 1-181,1 0 0,0-1 0,0-2 0,0 0-289,0-2 1,1 1-1,0 0 1,2-1-427,-2-1 0,1-3 0,0 0-520,0 1 1338,1-3 0,0 0 0,1-3 0</inkml:trace>
  <inkml:trace contextRef="#ctx0" brushRef="#br0" timeOffset="1115">199 206 7837,'-5'0'906,"1"0"-353,-1 0 0,1-2-327,4-1 0,4 0 0,3 2 0,0-2-54,1 1 1,2 2 0,-1 0-1,1 0-704,1 0 0,-3 0 0,2 0 1,-1 0-270,1 0 0,-2 0 0,2 0 801,-2 0 0,-1 0 0,1 0 0</inkml:trace>
  <inkml:trace contextRef="#ctx0" brushRef="#br0" timeOffset="1650">376 103 7926,'-5'-2'519,"0"-1"1,3 1-52,-3 2 0,2 0-277,-1 0 0,2 1 1,-1 1-26,3 3 0,0 2 0,0 0 0,0 0-64,0 1 0,0 2 1,0 0-1,0 1-14,0-1 0,0 3 1,0-3-1,0 1-74,3 0 1,-1 1 0,2-2 0,1-1-267,-1-1 1,3-2-1,-2-1 1,1-2-363,2-2 0,-1 1 0,1 1 0,-1-3 614,0-1 0,4-3 0,0-4 0</inkml:trace>
  <inkml:trace contextRef="#ctx0" brushRef="#br0" timeOffset="1651">457 170 7837,'-7'0'0,"2"0"0,1-1 0,0-1 491,0 0 70,2-1 1,-1 3-1,5 1-240,1 1 0,2 0 1,-1 3-1,1 0-170,0-1 0,0 3 0,2-3 0,1 2-255,-1-1 1,1 2 0,-1-2-1,0 0-562,1 0 1,-3 1 0,-1-3 11,2 1 0,0-1 0,0 1-711,-1-1 1365,-1 0 0,4-3 0,-1 0 0</inkml:trace>
  <inkml:trace contextRef="#ctx0" brushRef="#br0" timeOffset="1652">538 199 7860,'-5'0'385,"0"0"0,3 0 1,-2 1-1,0 0-273,0 2 1,1 2 0,-2-2-83,-1 1 0,0 1 1,-1 2-190,-1 1 1,3-3 0,0-1-1315,0-1 378,1 3 1095,1-5 0,6 2 0,1-3 0</inkml:trace>
  <inkml:trace contextRef="#ctx0" brushRef="#br0" timeOffset="2183">560 74 7910,'-7'-5'312,"-1"0"1,1 1-14,0-1 1,3 1 466,1 1-549,2 3 0,5-4 0,1 5-84,1 2 1,1-2 0,1 3 0,-1 0-79,1 1 1,-1-1 0,0 1 0,1 0-15,-1 1 1,-2 1 0,0 0 0,0 0-10,-1 1 0,2 0 1,-3 1-1,0 1-39,0-1 1,1 1 0,-3 1 0,2 0-71,-2 2 0,0-1 1,-1-1-1,0 1-38,0-1 0,-1-2 1,0 2-1,-3-1-20,0 0 1,2-3-1,-2-2 1,0 0-960,0-1-282,2 2 1376,-1-5 0,3-4 0,0-5 0</inkml:trace>
  <inkml:trace contextRef="#ctx0" brushRef="#br0" timeOffset="2721">811 206 7795,'-4'-7'323,"3"2"1,-1 0-6,1-1 0,1 2 0,0-1-21,0 0 1,-2 1-1,-1-1-122,2-1 1,-1 3-1,0-1 1,-1 2-90,-1 0 0,2-1 0,-3 3-10,-1 0 1,2 3 0,-1 0-1,0 1 19,1 2 1,-2 0 0,4 2-61,0-1 1,1 0 0,1 1-179,0-1 1,0-2 1,0 0 1,4-1 0,0 1-74,3-3 1,0-2 0,1-1-286,-1-2 0,0-2 0,1 2 185,-1-1 1,-2 1 0,0-1-51,1 1 67,-3 1 384,0 2 1,-3 3-1,0 2 78,0 1 1,0 2 0,0-1 0,0 1-3,0 2 0,0-1 1,1 3-1,1-1-23,0 0 1,1-1-1,-3 2 1,0-1 16,0 1 1,0-3 0,0 0 0,0 0 76,0-2 1,0-2 0,-1-1 0,-1 0 1,0 0 0,-2-2 0,2 0-53,-3-1 1,-1-1 0,-1-1 0,1-1 42,1-3 0,0 1 0,-1-1 0,0-1-450,1 0 0,1-2 1,-2 1-1,2 0-927,1-1 0,1 1 0,2-1 0,0 1 163,0 0 1,0-1 987,0 1 0,3 0 0,1-1 0</inkml:trace>
  <inkml:trace contextRef="#ctx0" brushRef="#br0" timeOffset="3256">921 96 7963,'-3'-7'357,"1"0"1,-2 1 219,1 1-387,0 4 1,2-2 0,0 6 0,-2 2 21,2 1 0,-1 4 1,0 0-1,0 0-24,0 0 1,1 1 0,-1 2 0,0-1-73,0 1 0,1-1 0,1-1 1,0 1-51,0-1 1,3 1 0,0 0-1,1-2-226,2-2 0,0-1 0,2 0 1,-1-1-421,0-2 1,1-2-1,-1 1 1,1-3-213,2 0 0,-2 0 0,2-3 792,-2-2 0,0-1 0,-1-2 0</inkml:trace>
  <inkml:trace contextRef="#ctx0" brushRef="#br0" timeOffset="3791">1009 170 7896,'-4'0'691,"2"3"0,1-2 0,1 4 0,1 1-496,1 1 0,0-2 0,3-1 1,1 3-307,0 2 1,1-1 0,1 2 0,-1-2-200,1 0 1,-1-1 0,0 0-697,1 1 0,-1-4-562,0-2 1568,-3-1 0,3-1 0,-3 0 0</inkml:trace>
  <inkml:trace contextRef="#ctx0" brushRef="#br0" timeOffset="3792">1076 192 7787,'-8'0'191,"2"0"1,0 2 184,1 1 0,3-1 0,-3-2 33,-1 0 0,2 1 0,-1 1-145,-1 3 1,2-1 0,-1 1 0,0 1-199,1 0 1,-1 2-1,1-1 1,1 1-277,0-1 0,-1-2 0,3 0-391,-2 0 0,1 0-170,2-1 1,3-2 0,2 1-813,2-3 1583,3-3 0,-2-1 0,3-3 0</inkml:trace>
  <inkml:trace contextRef="#ctx0" brushRef="#br0" timeOffset="4328">1098 74 7875,'-8'-3'114,"1"1"0,0-1 355,-1 3-62,4 0 0,2-2 0,4 0-107,3 0 0,2 1 1,0 1-1,0 0-159,1 0 1,0 3 0,1-1 0,1 0-88,-1 2 0,-1-3 0,-1 4 0,1 1 0,-1 1 0,0 0 0,-2 0-53,0 1 1,-2-1 0,1 1 0,-1 1-34,-1 1 0,-2 2 1,0-1-1,0 0-23,0 2 0,0 1 0,0 1 1,-3 0-20,-2 0 1,-1-3 0,-1-1 0,1 0-41,2-2 1,-1-1-1,-2-1 1,1 0-1757,1-2-116,4 1 1986,-2-5 0,6-4 0,1-5 0</inkml:trace>
  <inkml:trace contextRef="#ctx0" brushRef="#br0" timeOffset="4863">1223 81 7797,'-5'0'-388,"1"-1"157,1-1 0,-1 1 2264,2-1-626,1-2-1169,-2 3 1,4-3 0,1 4-124,3 0 1,2 0 0,0 0 0,0 0-13,1 0 1,1 0-1,1 0 1,-1 0-27,-1 0 1,2 0 0,0 0 0,-1-2-123,-1 0 0,0-1 1,-1 3-1,0 0 15,1 0 0,-3-2 215,0-1-7,-1 1 1,1 3 0,-3 1 1,-2 2-1,-2 3-55,0 1 1,-1-1-1,3 1 1,-2 1-5,0 1 0,-1 0 1,3-2-1,0 1-42,0 1 0,-2 2 0,-1-1 1,2 0-80,0 2 1,1-1 0,0-1-1,0 1-10,0-1 0,0-1 1,0 2-1,0-2-6,0-1 1,0-1 0,0 0 0,0-1-2,0 0 1,1 1 46,1-1 1,-1-2-32,1 0 0,-1-3-134,-1 3-69,0-3-377,0 1 194,0-3 641,0 0 240,3 0-51,-2 0-167,2 0 0,-3 1-72,0 2 1,0-3-50,-3 3 0,2-2 1,-4-1-7,-1 0 0,2 0 1,-1 0-256,-1 0 1,0 0 0,-2 0 0,1 0-380,0 0 0,-1 0 0,1 0 0,-1 0-678,1 0 1,0 0 0,-1 0-1004,1 0 2167,3 0 0,-3-4 0,3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55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0 170 9103,'7'0'0,"1"-1"-60,-1-2 0,0 3 0,1-3 0,-1 2-92,1 1 0,-1 0 1,0 0-1,1 0-703,-1 0 855,-3 0 0,6 4 0,-2 0 0</inkml:trace>
  <inkml:trace contextRef="#ctx0" brushRef="#br0" timeOffset="582">37 221 7230,'-4'-1'712,"1"-1"1,6 0 0,2-2 0,2 1-578,3 1 0,-2 2 1,3 0-1,-2 0-359,1 0 1,3-1 0,-3-1-1,1 0-472,-1 0 1,3 1 0,-3 1 695,-1 0 0,2 0 0,1 0 0</inkml:trace>
  <inkml:trace contextRef="#ctx0" brushRef="#br0" timeOffset="1121">427 81 7957,'0'-7'0,"-1"0"-20,-1 3 1,1-3 0,-1 2 0,1-1 220,1-2 0,-3 1 0,0-1 327,-1 1 0,2 2 1,-3 1-325,-1 1 0,2 0 1,-1 3-1,-1 0-97,0 0 0,1 1 1,0 2-1,-1 2 29,0 4 0,1 0 1,1 4-1,-1 0-114,1 1 1,3 0 0,-3 1 0,2 1-27,0 1 1,-1-2 0,3 0 0,0-2-89,0 0 1,1 0 0,1 0 0,1-1-253,1-1 0,-2-2 0,3-1-237,1-1 1,0 0 0,-1 0-591,0-2 1,-3-1 1170,0-2 0,3-1 0,-1 3 0</inkml:trace>
  <inkml:trace contextRef="#ctx0" brushRef="#br0" timeOffset="1658">265 199 10709,'8'-2'0,"-1"-1"113,0 2 1,3 0-1,1 1 1,0 0-361,2 0 1,-1 0 0,0 0 0,0 0-113,0 0 1,2-1 0,-3-1 0,1 0 358,1 0 0,-4-2 0,1 0 0</inkml:trace>
  <inkml:trace contextRef="#ctx0" brushRef="#br0" timeOffset="1659">530 74 7856,'0'-5'1169,"0"0"-891,-3 4 0,1-2 1,-2 6-142,1 1 0,0 3 1,1 1-1,-1 2 51,-1 2 1,2 0 0,-1 0 0,0 1-35,1 1 1,-1 1 0,1-1 0,0-1-70,0-1 0,1-1 1,2 2-1,1-3-145,0 1 1,4-4-1,-1 2 1,0-4-130,0 1 1,4-2-1,-1 0 1,0-1-251,0-1 0,0-1 0,1-1 1,1-1-530,-1-1 0,-1 0 968,0-3 0,-1-3 0,0-4 0</inkml:trace>
  <inkml:trace contextRef="#ctx0" brushRef="#br0" timeOffset="2192">597 192 7856,'-5'0'1050,"0"0"-729,3-3 1,0 2 0,4-2-1,3 3-151,2 3 0,0-2 1,0 3-1,1 1-155,-1-1 0,1 1 1,1 2-1,1 0-192,-1 1 1,-1-3 0,0-1 0,-2 2-147,-1 1 0,2-1 0,-3 0-334,0-1 1,1 0-804,-2 2 1460,-1-3 0,-2-4 0,0-4 0</inkml:trace>
  <inkml:trace contextRef="#ctx0" brushRef="#br0" timeOffset="2193">692 184 7739,'-5'0'1120,"0"0"1,3 0-733,-3 0 1,3 0-265,-3 0 1,1 4 0,-2 0-1,1 1-43,-1 0 0,2 0 0,0 2 0,0 0-129,0 1 1,0 0 0,-2 0 0,2 0 16,1-1 1,-2-2 0,2 3-913,-2-1 0,4-2-995,-2 0 1938,3-3 0,3 1 0,1-3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0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8 7827,'-5'0'-103,"0"0"1,1 0 0,-3-1 796,2-2 1,1 3 131,2-3-385,1 2 1,-3 2-184,4 2 1,0-2-1,1 4 1,2 0-96,2-1 1,0 3 0,1-3 0,-1 1-63,1 0 0,-1 0 0,1 2 0,-1 0 5,1 1 1,0-1 0,1 0 0,-1 1-40,-1-1 0,-3 0 0,2 1 1,0-1-47,0 1 1,-2 1 0,0 1-1,0-1-130,0-1 0,-1 2 0,2 0 1,-2-1 89,-1-1 1,0 0 0,-1 1 0,-1-1 15,0-2 1,-3 0 0,1 1 0,1 1-7,0-1 1,0-2 0,0 0-208,-2 1 0,2-2-307,1 1 1,-2-3-1201,2 3 612,-1-3 1,4 1 1110,2-3 0,-3 0 0,4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4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8 7919,'-7'0'426,"2"0"0,1-1 5,1-1 1,-1 1 127,2-1 1,-2 1-187,-4 1 0,1 0-196,0 0 0,2 0-126,0 0 0,0 1-52,-2 1 0,-1-1 69,1 1 1,0 0 0,2 0 119,0 0 1,0 0-63,-3-2 0,3 0-83,1 0 1,1 0-105,-2 0 119,4 4 141,-3-3 1,4 3 107,0-2 1,0 0-133,0 3 1,1 0 0,1 2-118,0 0 1,1 1 0,-3-1 0,0 0 34,0 1 0,2-1 0,1 1 0,-1 1-25,1 1 0,-2 2 0,2-1 1,-2 0-37,2-1 1,-3 3 0,3-1-1,-1 0-29,0 0 0,-1-2 1,1 2-1,-1-2 24,-1-1 0,0 2 0,0-1 0,1 0-12,1 0 0,-1-4 0,2 1 0,-3 0 11,0-1 0,0 2 0,0-1 32,0 0 0,0-2-99,0 0-37,0 0-188,0 3 8,0-4 35,0-1 168,0-3 306,0 0-187,4 0 0,0-3 0,3 1-15,1 0 0,-4-1 1,1 1-1,1 0-34,1 1 1,-1 0 0,0 0 0,-1-2-108,1 2 0,0 0 0,1 1-256,1 0 0,-3 0 0,0 0-504,0 0 0,-1 0-495,1 0 0,-2-1-1356,2-1 2703,-4 1 0,6-6 0,-3 3 0</inkml:trace>
  <inkml:trace contextRef="#ctx0" brushRef="#br0" timeOffset="930">192 52 7880,'-8'-3'-144,"1"-2"1,3 1 0,1 0 96,-1 1 1,4-3 1663,-3 1 1,2 1-15,1-1-1336,0 3 0,4-1 2,0 3 1,1 0-244,-1 0 0,1 1 1,0 1-1,0 1-40,1 1 0,-2-2 0,1 2 0,1 1 56,0-1 0,2 0 0,-1 1 0,0 0 8,1 1 0,-1-2 0,0 1 0,1 1 26,-1 0 0,-2 0 0,0 0 1,1 0 16,0 0 0,-1 0 0,0 1 1,0 1-6,-1 2 0,2-2 1,-4 2-1,1-2-23,0-4 0,-2 5 0,1-1-9,-1 0 1,1 0 0,1 0 0,-1-1-35,-2 0 1,0 1 0,0-1 0,0 0 8,0 1 0,0-3 0,0 0 0,-2 0 54,-1 2 0,0 0 1,2 1 1,-2-1 1,0-1-1,1 0-71,0-1 0,-3 0-4,2 2 1,0-2-1,1 0-16,0 1 1,-1-3-1,1 0-69,0 1 1,-4-3-33,1 1 1,1 1-12,-1 0 1,0-1 16,-2-2 1,-1 0 5,1 0 0,0 0 19,-1 0 0,1 0 5,0 0 0,2-3-124,0-2 1,3 1-15,0-1 1,1 0 102,1-2 1,0 2 48,0 0 1,1 2 0,1-1 74,3 1 0,-2 0 0,1 1 0,-1 0 54,2 0 1,-1 0 0,1 1-21,0-2 0,2 1 0,0 1-19,1-1 0,-3 1 0,0-2-50,0 3 0,-1 0-226,1 0 0,0 0-706,3 3 9,-4-2 1,1 3-1324,-2-2 2261,-1-1 0,2 2 0,0-3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6:03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83 8093,'5'5'235,"-1"-1"1,-4-8 4,0-2 1,1-2-154,2-2 0,-2 1-74,2 0 1,1 3 0,-1 0-23,-1-1 1,-2 3-1,-3 1 3,-3 2 1,1 1 0,-2 0 0,-2 0-21,-2 0 1,-1 4 0,3 1 0,-1 1 32,1 0 0,0 0 0,0 3 0,0 0 44,0 1 1,1-1 0,0 1-1,2 0 8,-1-1 1,3 2 0,1-5 0,2 3-14,1 0 0,0-3 0,1-1-55,2-1 0,2-1 0,4-3 0,1 0-129,-1 0 1,3-4 0,0-1 0,-1-1-132,-1 0 1,0 1-1,-1-3 1,0 2 3,0-1 0,-3 0 1,0 0 104,1 1 0,0 0 407,-1-3 317,-2 4-397,-4 1 0,0 5 0,0 2 0,-1 2-33,-2 0 0,2 3 1,-2-2-124,2 2 0,1 1 0,0 0 0,0 1-315,0-1 1,1-3 0,1 0-151,1 1 1,3-2 0,-1 0 453,0-1 0,1-1 0,3-3 0</inkml:trace>
  <inkml:trace contextRef="#ctx0" brushRef="#br0" timeOffset="266">265 28 8082,'-5'-4'470,"-3"3"389,2-2-654,2 2 1,0 5 0,4 2 0,1 2-73,2 1 1,-1 0 0,3 0 0,0 1-85,0-1 0,0 1 1,2 1-1,-1 1-265,1-1 0,1 0 0,2-2 0,-2 0-309,-2 0 0,2-3 0,-2 0-448,2 1 0,1-3 973,0-1 0,1-2 0,-1-1 0</inkml:trace>
  <inkml:trace contextRef="#ctx0" brushRef="#br0" timeOffset="534">439 0 8082,'5'7'-1140,"-2"-1"1996,-2-4 0,-2 5 0,-1-3-593,-1 1 1,0-2 0,2 3 0,-1 1-59,-1 1 1,-4 2 0,3 2 0,-1 1-78,-2 1 1,0 2-1,0 5 1,1 1-147,-1 1 1,-4-1-1,-2 1 1,2-1-76,1-1 0,1-1 0,0-1 0,0 0 20,0-1 0,-1-6 0,2 0 1,1-3-1240,1-3-68,4 2 1380,-2-7 0,8-5 0,1-6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6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23 7757,'-4'-4'190,"3"1"66,-4 3 1,2-3 7,-1 1 1,2-2 521,-1 2-401,3 1 0,0-2-141,3 3 0,-1 0 0,2 0-26,2 0 1,-2 0 0,1 1 0,1 0-69,0 2 1,2 2 0,-1 0-138,1 2 1,-1 0 0,0 0 0,1-1-192,-1-2 1,-2 1 0,0 0-283,1 0 1,0-1-1,1 2-1739,-2-1 164,-2-3 2035,-3 1 0,-3-6 0,-2-2 0,-2-2 0</inkml:trace>
  <inkml:trace contextRef="#ctx0" brushRef="#br0" timeOffset="537">100 8 8216,'-4'-4'2701,"3"1"-2522,-4 3 0,1 1 0,-2 0 0,1 3-19,-1 0 1,2 1-1,-1 2 1,0 0-83,-2 1 0,0-2 0,-1 0 0,1-1-244,0 1 0,2-1 0,1 1-2524,0-1 452,-1 0 2238,7-1 0,2-1 0,8-3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8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148 163 7799,'0'-8'-251,"0"1"427,0 0 1,0 2 0,-1 1 0,-1 0 180,0 0 0,-1 1 0,3-2 231,0-1 0,0 2-305,-3-1 0,2 4-261,-4-2 1,0 3 0,-2 0 0,1 2 99,2 0 1,-1 4-1,-3-2 1,2 1 72,1 0 1,-2 0 0,2 2-50,-1 1 0,-1-1 0,2 0 14,0 1 0,3-1-217,0 1 0,1-4 0,2 1-73,1-2 0,2-1 0,3-2 0,1 0-195,-1 0 1,1-1 0,-1 0 52,0-2 0,1-2 0,-2 2 1,0 0 108,-1 0 1,-4-1 0,3 3 4,-1-2 28,-2 1 225,2 2 0,-3 3 1,0 2 0,0 2 0,0 0 0,0 1 0,0 1 83,0 1 1,0 3 0,0-2 0,0 2 59,0-1 0,0 0 0,0 3 1,0 0 18,0-1 1,0 0-1,0-1 1,0-1-61,0-1 1,0-2-1,0-1 1,0-1-91,0 0 1,-3-2 0,-2-1 0,-2 0-74,0-3 1,0 0 0,-1-1 0,0 0-142,-2 0 1,2-3 0,-3-2 0,2-2-316,-1 0 0,0 0 0,3-1 0,0 0-167,2-2 1,-1 2 0,4-2 0,0 1-5,2 0 1,0 0 0,0 0 0,3 0 591,2 2 0,5 0 0,1-1 0</inkml:trace>
  <inkml:trace contextRef="#ctx0" brushRef="#br0" timeOffset="545">221 82 7799,'0'-8'2014,"0"1"-1387,0 3 0,0 2-425,0 4 0,0 2 0,0 3 0,0 1-58,0-1 0,0 1 1,-2 1-1,0 1 21,0-1 0,1 2 0,0-1 0,0 2-57,-2 1 0,1-2 0,2 1 0,0-1-42,0 1 0,0-3 0,1 1 0,0-1-128,2 0 1,2-3 0,0 2 0,2-3-159,0-1 1,1 2-1,-1-3 1,1-2-328,2 0 0,-2-2 1,2-1-1,-2-3-85,-1-2 1,0 2 0,-1-2 0,-1-1-930,0 0 1561,-1-1 0,2 2 0,-2 0 0</inkml:trace>
  <inkml:trace contextRef="#ctx0" brushRef="#br0" timeOffset="1082">332 155 7906,'-7'0'1184,"0"0"-153,2-3-687,2 2 0,4-2 0,1 4-69,3 1 0,2 0 1,0 3-1,0 1-109,1 0 1,-1 2 0,1-1-1,1 0-83,1 1 1,0-1-1,-3 0 1,1 1-389,-1-1 1,0 0 0,1-2-793,-1 0 0,0-1-9,1 1 0,-3-1 1106,0-4 0,-4-4 0,2 0 0</inkml:trace>
  <inkml:trace contextRef="#ctx0" brushRef="#br0" timeOffset="1622">435 148 7799,'-7'1'370,"-1"1"0,4 0 0,1 2 0,0 0 66,1 0 1,-3 1 0,2 3 0,-1-1-127,-2 0 1,2 1 0,-1 0 0,0 1-172,1 1 0,-3-1 0,3-1 1,0-1-331,2 1 1,-1-4 0,0 1-593,1 1 1,2-3-11,3 0 1,-1-3-1,5-2 793,1 0 0,1-7 0,-2 1 0</inkml:trace>
  <inkml:trace contextRef="#ctx0" brushRef="#br0" timeOffset="2162">487 67 7784,'-4'-5'30,"-1"0"0,1 4 0,0-3 495,1 1 1,0 1 742,3-2-590,0-1 0,0 0 300,0 0-754,0 3 0,1-1 0,1 4-38,0 1 0,4 0 1,-1 2-1,2 0-56,0 0 1,0 1 0,1 2 0,-1 1-184,0-1 1,1 0 0,-1 1-1,0-1-32,1 1 0,-3 1 0,0 2 0,0 0-5,-1-1 1,-1 3-1,-2-1 1,0 0 38,2 0 0,-1-2 0,-3 2 1,0-2-23,-2-1 1,0-1-1,1 0-219,-3-1 0,1-2-1484,-1 0-345,0-3 1108,1 1 1,0-4 1012,4-1 0,7-2 0,1-4 0</inkml:trace>
  <inkml:trace contextRef="#ctx0" brushRef="#br0" timeOffset="2703">604 45 7784,'-7'-2'466,"0"-1"1,2 0 48,0 0 0,3-1-133,0-3 1,4 3-1,3 1-32,2-1 0,0 3 0,0-1-172,1 1 0,-1 1 0,1-1 0,1 0-109,1-2 1,0 1 0,-3 2 0,1 0-72,-1 0 1,0 0 0,1 0-58,-1 0 0,0 1 0,-2 0 74,0 2 187,0-1 1,-1 1 40,-1 2 0,-2-1 0,-1 1-44,0 1 0,0 1 0,0 0-53,0 0 1,0 1 0,0-1-1,0 0 25,0 1 1,0-1-1,0 1 1,0 0-11,0 2 0,0-2 0,0 2 0,0 1-60,0 1 0,0 0 0,0-1 0,0 1-63,0-1 0,0-1 1,0 2-1,0 0-55,0 0 1,0-1 0,0-2-1,2 1-26,0-1 1,1-1-1,-3 0 1,1-1 39,1 0 0,-1-2 1,1 0-1,0 0 25,1-1 1,-3 0-24,3-1 0,-2-2-129,-1 4 13,0-3 1,0 2-120,0-1 153,0-3 151,0 4 0,-1-4 52,-2 0 0,2 0-79,-4 0 1,0 2 0,-2 1 0,-1-2 17,1 0 0,-1-1 0,0 0 0,-1 0 25,-1 0 1,-2 0 0,2 0 0,1 0-65,-2 0 1,3 0 0,-2 0 0,2 0-2268,0 0 0,3 0 2247,1 0 0,-1-3 0,-3-1 0</inkml:trace>
  <inkml:trace contextRef="#ctx0" brushRef="#br0" timeOffset="3248">980 155 7791,'-7'0'-94,"-1"-3"1635,1-2-766,3 2 0,1 0-187,6 3 1,1 1-397,3 1 0,-3 2 1,0 3-1,-2 1-119,1-1 0,-1 1 0,-1 0 0,0 1-193,2 1 0,-1-1 0,-1-1 0,1-1-234,0 0 0,1 1 0,-2-2 0,0 0-382,2-1 0,-1 0 1,-1 1-1531,1-1 2266,-1 2 0,6-3 0,-3 3 0</inkml:trace>
  <inkml:trace contextRef="#ctx0" brushRef="#br0" timeOffset="3785">943 222 8324,'-7'0'382,"-1"0"0,5 0 0,3 0 336,4 0 1,4-1 0,1-1 0,4 0-623,1 0 0,0 1 0,2 1 1,0 0 37,1-3 0,1 2 0,-1-1 0,0 1-134,-1 1 0,3-3 0,0-1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15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37 7217,'-4'-3'1470,"1"1"-1017,3-3 0,0 3 147,0-3 0,-3 2-183,1-2 0,-4 4-257,1-2 1,-1 0-1,-2 1-80,1 0 0,0 1 0,-1 1-61,1 0 1,0 0 0,-1 0-83,1 0 0,-1 3 0,1-1 24,0 0 0,2-1-1,0-1 1,3 0 99,0 3 1,0-2 193,0 1-161,1-1 1,-2 0 8,3 1 0,0 0-11,0 3 1,0 0-1,0 1-58,3-1 0,-2 2 0,1-2 1,-1 1 3,-1 1 1,2 1-1,1-1 1,-1 1-9,2-1 1,-4 3 0,3 0 0,-1 1-16,0 0 0,-1 2 0,1-1 0,-1 1-14,-1-1 1,0 1-1,0-2 1,0 0-9,0-1 1,0 3 0,0-4 0,0 0-5,0 0 0,0-1 1,0 1-3,0 1 0,0-1 0,0-1-14,0-1 1,0-2-11,0 0 1,0-3-14,0 3-52,0-3 45,0 1 21,0-3 39,0 0 19,3 0 1,1 0 0,3-1 0,-1 0-10,-1-2 1,0 1 0,2 2-92,0 0 0,1-3 0,1 1 0,1 0-128,-1 2 1,-1-1 0,0-1 0,-1 0-125,1 0 0,-1 1 0,0 1-87,1 0 1,-1 0 0,0-1 0,-2 0-637,0-2 0,0 1 1054,2 2 0,1-3 0,-1-2 0</inkml:trace>
  <inkml:trace contextRef="#ctx0" brushRef="#br0" timeOffset="915">258 44 8018,'-5'-3'-288,"1"-2"0,1 2 1,-1 0 343,1-1 1,-3 0 811,1-3 1,2 2 377,0 0-450,-1 3-469,3-1-224,-2 3 0,6 3 0,2 2 0,1-1-93,-1 1 1,2 0-1,0 3 1,2-2-7,0-1 1,-1 2 0,0-2 0,1 1-8,1 1 1,1 1 0,-2-1 0,1 1-29,-1-1 1,-1 0 0,-1 1 0,0 0 25,1 2 1,-1-2 0,0 2 0,-2 0 21,-3 0 1,1 1 0,0-2 0,-2 1 33,0 2 1,-1-3-1,0 1 1,0-1 22,0 0 0,-2-3 0,-1 2 0,1-2 62,-1 1 1,1 0 0,-3 0-19,-1 1 1,2-3 0,-1-1-32,0-1 0,1-1 1,-1-1-86,2 2 1,-3-2-1,2 1-45,-3-1 0,2-1 0,0 0-17,-1 0 0,0 0 0,-1-1 36,-1-1 0,1 1 1,-1-2-41,1 2 1,0-1-1,-1 0 5,1 0 1,0-1 0,0-1-87,2 0 0,-1 2 20,4-3 1,0 0 36,2-2 1,0-1 43,3 1 1,-2 2 0,4 1 4,1 1 1,1-1 0,0 3 40,0-2 0,1 1 0,-1 2 0,0 0-13,1 0 0,-1 0 1,1 0 29,-1 0 1,0 0 0,1 0 0,-1 0 3,0 0 1,-2 0-1,-1 1 1,0 0-21,1 2 0,-3-1 0,2-1 1,0 1-63,0 0 1,-2 1 0,1-1-401,0 0 1,-1 2-2030,3-2 2488,0-1 0,2 6 0,1-3 0</inkml:trace>
  <inkml:trace contextRef="#ctx0" brushRef="#br0" timeOffset="1481">472 243 8034,'-5'0'-1424,"0"0"3083,3 0-1296,-1 0 1,4 0 0,1 1-215,0 1 1,3 0-1,-2 2 1,1 0-67,2 0 0,-2 0 1,0 2-1,0-1-155,0 1 0,1-2 0,0 1-290,0 1 0,0 0-65,2 1 0,-2-2 1,-1-2-1132,0 0 1558,1-2 0,0 2 0,2-3 0</inkml:trace>
  <inkml:trace contextRef="#ctx0" brushRef="#br0" timeOffset="2059">546 236 8034,'-1'-4'448,"-2"1"0,2 2 486,-4-2-174,0 2-660,-3-2 1,2 4-1,0 1 1,2 1-14,1 1 0,-3 1 1,1 2-31,-1 1 0,1-4 0,0 1 0,-1 1-109,0 1 0,-2 0 0,1 0 0,-1-2 0,1 0 0,0 0-2282,-1-1 1205,4 3 1,2-7 1128,4 0 0,6-4 0,3-3 0</inkml:trace>
  <inkml:trace contextRef="#ctx0" brushRef="#br0" timeOffset="2613">840 96 7582,'-7'-7'0,"0"-1"-117,2 1 1,0 2 0,1 0 442,0-1 0,-1 0 1,-2-1-10,0 2 0,2 0 1,0 2 136,-1 1 1,-1 2-1,0 0-256,0 0 1,2 0-1,1 0-100,0 3 0,0 1 0,0 3 0,1 1 42,0-1 0,-2 3 0,2 1 0,2 0-54,0 2 0,1 1 1,0 1-1,0-1-134,0 1 1,0 0 0,0 0 0,0-1-252,0 1 0,1-3 0,0-2 0,3 0-64,0 0 0,-2 0 0,3-3 0,0 0-496,-1 1 0,0-3 0,-2 0 859,0 0 0,1-1 0,-3-1 0</inkml:trace>
  <inkml:trace contextRef="#ctx0" brushRef="#br0" timeOffset="3159">671 221 8022,'-4'-4'342,"4"-3"1,0 7 0,5-3 0,1 2-301,1 1 1,2 0 0,0 0-1,3 0-349,-1 0 0,3 0 0,-2 0 0,0 0-233,0 0 1,0 0 539,0 0 0,2-3 0,-3-1 0</inkml:trace>
  <inkml:trace contextRef="#ctx0" brushRef="#br0" timeOffset="3160">936 81 8095,'-8'0'26,"1"0"1,2 0 0,0 0 20,0 0 1,0 0 256,1 0 1,1 0 0,-1 1 0,1 1-60,1 3 0,-1 4 1,0 2-1,2 0-73,0-1 0,1 3 0,0-1 0,0 0-98,0 0 0,0 0 1,0 1-1,1-2-108,1 0 1,0 0 0,3-2-258,0 0 0,1 1 1,0-2-1,-1-2-306,1-1 1,0-2 0,1-3-102,1 0 1,0 0 697,2 0 0,-2-6 0,3-2 0</inkml:trace>
  <inkml:trace contextRef="#ctx0" brushRef="#br0" timeOffset="3709">1024 155 8022,'-7'0'136,"0"-1"0,2-1-655,0 0 0,2-1 1620,-2 3 0,4 1-812,1 2 0,1 1 0,3 3 0,0 1-314,1-1 0,-1 0 1,4 1-1,-1 1-103,1 1 1,-2 0-1,0-3 1,-1 1-194,0-1 1,2 1 0,0-1 0,1-1-330,-1-1 1,0-1 0,1-2 649,-1 1 0,1-4 0,-1-3 0</inkml:trace>
  <inkml:trace contextRef="#ctx0" brushRef="#br0" timeOffset="3710">1090 170 7832,'-3'-5'501,"-2"3"0,1 2 0,-1 2 1,0 1-361,1 1 0,-2 1 0,1 2 0,-2 1-141,0 2 0,0-2 1,-1 3-1,1-1 25,-1 0 1,2 0 0,0-3-1,2 0-558,1 1 1,-2-1-183,2 0 0,2-3 0,3-4-562,3-1 1277,5-8 0,1 4 0,4-6 0</inkml:trace>
  <inkml:trace contextRef="#ctx0" brushRef="#br0" timeOffset="4447">1149 30 7996,'-3'-5'-154,"-2"1"-83,-1 0 1,-1 1-1,1 1 1290,1 0 3,4 0-402,-2 2 12,3 0 47,0 0-401,3 0 0,-2 0-58,1 3-288,-1-2 264,-1 2-168,0-3 1,1 0-116,1 0-167,-1 3 42,2-2 109,-3 2 125,0-3-388,0 0 277,-3 0-75,2 0 17,-2 0 83,3 0 5,0 0-188,-3 0 61,2 0 253,-2 0-28,3 0-665,0 0 738,-4 0-8,3 0-78,-2 0 20,3 0 522,0 0-434,0 4 1,1-4-26,1 3 0,-1-2-75,2 2 1,0 1-1,0 3-58,1-3 1,-1 3 0,1-2 0,0 1 13,0 2 1,-2-1-1,1 1 1,-1 1 78,1 1 1,0 1-1,-1-2 1,0 1-60,0-1 0,1 1 1,0 1-1,-2 0-29,0-1 1,2 0-1,-1-3 1,0 1-33,-2-1 0,0 0 1,0 1-17,0-1 1,3 1 0,-1-1-46,0 0 0,-1-2-141,-1 0 0,-1-3-247,-1 0 1,0 1-1659,-3 0 1044,3-1 1,-1-2 1079,3-3 0,0 2 0,0-5 0,0 2 0</inkml:trace>
  <inkml:trace contextRef="#ctx0" brushRef="#br0" timeOffset="5231">1230 52 7996,'-5'-3'-36,"1"1"1404,-1-4 166,1 2-1178,-3 0 0,7 1-148,0 3 0,3 0 0,5 0-128,-1 0 0,0 2 0,1 1-76,-1-2 0,0 2 0,1 0 0,-1-1-30,1-2 0,-1 3 0,0-1 1,1 0 11,-1-1 1,-2 0 0,0 0 97,1 2 0,0-1 335,1-2-83,-2 3-93,-2-2-262,-3 2 69,0-3 1,0 1 39,0 2 0,-3 1 1,1 3 18,0 1 1,1-1 0,1 1 0,0 1-16,0 1 1,0 2-1,0-1 1,0-1-44,0 1 1,0 2 0,0-1 0,0 2-42,0 1 1,0 0 0,0-1 0,0-1-42,0-1 0,0 0 0,0 2 0,0-1 10,0 0 0,0-4 1,0 0-1,0 0-20,0-2 0,0 0 79,0 1 453,0-4 69,0-1-448,0-9 0,0 4-148,-3-3 0,2 1 43,-4 1 0,2-1-40,-2 1 1,0 1 0,-2 2-61,0 0 0,2 0 0,0 0-59,-1 0 1,0 0-1,-2 0-704,1 0 1,2 0-1,0 0-1046,-1 0 0,2 0-199,-1 0 2101,4-4 0,-3 4 0,4-4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22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162 207 7875,'0'-7'116,"0"2"1,-1 0 220,-2-1 0,3 2 0,-3-1 27,2-1 0,1 0 0,0-2-186,0 1 1,0 2-1,0 0-116,0-1 1,0 0 0,-1-1 0,0 2 34,-2 0 1,-2 1 0,0-1-35,-2 2 1,-1 2 0,-1 1 0,-1 1 23,1 2 1,0 1 0,0 3 0,-1 1-1,1 2 0,2-2 1,1 2-1,2-2-38,1 0 1,0 0 0,3 1-45,0 1 1,0 0 0,1-4-129,2-1 0,1-2 0,4-3 0,1 0-76,1 0 1,0-1 0,-1-1 0,1-2-77,-1 0 0,-1-3 0,0 3 1,-2-1 82,-1 0 1,1 3 0,-3-2 121,1 1 141,-2-3 24,1 5 1,-3 1 0,0 5 0,0 1-3,0 2 0,0-1 0,0 1 1,0 1 25,0 1 0,0 1 0,0-2 0,0 1-12,0 2 1,1-1-1,1 2 1,0-1 17,0-1 1,-1-1 0,-1-1 0,0 1 94,0-1 1,-1-2-1,-2-1 1,-2-1-33,-1 1 1,-1-1 0,-1 0 0,1-1-28,-1-1 0,-2-2 1,-2 1-1,1-1-110,1-1 1,-1 0 0,1 0 0,-1-1-274,1-1 0,1 0 0,3-3-286,1-1 0,1 0 1,-1-1-65,2-1 1,6 2 0,2 0 0,1 1-1542,2-1 2113,2 0 0,5-5 0,4 0 0</inkml:trace>
  <inkml:trace contextRef="#ctx0" brushRef="#br0" timeOffset="596">272 60 8261,'-3'-5'0,"-1"0"278,0-1 0,0 2 0,4 0 473,-3 1 0,2-1-66,-1 2 0,1 2-569,1 0 0,0 3 1,0 5-1,-1 1-20,-1 1 0,0 3 0,-2 0 1,0 0-27,0 2 1,1 0 0,-1 0 0,1-1-42,1 1 1,-1-1 0,1-1 0,0-1 2,1 1 0,2-2 0,1-1 0,3-2-210,2-1 1,0 0 0,1-2 0,0-2-130,2 0 0,-2-2 0,2 2 0,0-3-294,0-3 0,1 2 1,-2-4-1,1 0-39,-1 1 1,1-3 0,0 2 639,-1-1 0,-1-5 0,0 0 0</inkml:trace>
  <inkml:trace contextRef="#ctx0" brushRef="#br0" timeOffset="1142">353 133 7866,'-9'0'373,"2"0"554,0 0 333,1 0-970,2 0 0,1 1 0,6 2 1,1 1-174,3 3 0,0 0 1,1 1-1,-1-1-61,0 0 0,1 1 0,-1-1 0,1 1-109,-1-1 1,-1 0-1,0 1 1,-1-1-237,1 0 1,-2-2 0,0 0-1,0 0-785,0-1 1,-1 2 1073,2-4 0,-4-2 0,2-5 0</inkml:trace>
  <inkml:trace contextRef="#ctx0" brushRef="#br0" timeOffset="1684">456 126 7866,'-7'0'50,"-1"0"185,1 0 1,2 1 0,0 0 0,0 3 453,1 0 1,-2 1 0,2 2-1,-1 0-463,0 1 1,0 2 0,-2 0-1,-1 2-127,1 1 1,-1 0 0,1 0 0,0-1-227,-1 1 1,3-5 0,1 0-1140,1-2 1,1 0 349,5-1 1,1-5-1,3-5 916,1-1 0,2-5 0,2-1 0</inkml:trace>
  <inkml:trace contextRef="#ctx0" brushRef="#br0" timeOffset="1685">515 8 8049,'-7'-3'218,"-3"2"1,0-1-267,1 1 1,3 1 0,2 1 721,1 1 0,1 0 1,2 3-1,3 0-421,2 2 0,-1 0 0,1 1 0,1-1-180,0 0 0,1 1 0,2 0 1,0 1-40,0 1 1,1-1 0,-2 0 0,-1 0-5,0 0 0,0 1 0,-1-2 0,-1 2 101,0 3 0,-1-3 1,-1 1-1,-1-1-36,1-1 1,-1 4 0,-2-3 0,-1 1 26,-1 0 0,0-2 1,-3 0-1,0 0-28,-2 0 0,-3 0 0,0-3 1,1-1-269,1 1 0,-2-2 1,1 0-1,0-1-519,0-1 0,4 0 0,1-1-1360,-2 2 2053,3-1 0,-4-5 0,3-1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29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89 118 8765,'0'-7'31,"0"-1"226,0 1 1,0 0 0,0-1-1,0 1 24,0 0 0,0 2 0,0 0 0,-1-1-50,-1-1 1,1 0 0,-2 0 10,-1-1 0,3 3 1,-4 1-148,-1 1 0,2 1 1,-1 2-1,-1 0-119,0 3 1,1 2 0,1 5 0,0 2-27,0 2 0,2 3 1,0 0-1,1 0 29,1-2 0,0 2 1,0 0-1,1 0-173,1-2 1,0-2 0,2-2-1,0 1-133,0-1 0,-2-1 0,1 1 1,-1 0-115,1-2 1,-1-1-1,-2-1 1,0 1-440,0-1 0,0 1 418,0-1 1,-1-3 461,-1-2 0,-2-1 0,-4-1 0</inkml:trace>
  <inkml:trace contextRef="#ctx0" brushRef="#br0" timeOffset="586">8 258 7820,'-1'-4'470,"-1"1"0,1-1-86,-2-1 1,3 1-1,0-1-79,0 0 0,0 1 0,0 0 1,3-1-119,2 1 1,1 2-1,2-2 1,-1 0-91,0 0 1,3 1-1,0-1 1,-1 1-181,-1 1 1,0-1 0,-1 0 0,0 2-113,1 0 0,-3 1 0,0-1 53,0-1 1,2 1 233,0-2 0,-3 3 55,-1 3 0,-2-2 0,1 2 0,0 0 49,0 2 1,-1 2 0,-1 0 5,0 0 1,0 1 0,1-1-134,1 1 0,-1-1 0,2-1 0,0 0-36,-1-1 1,1-3 0,-1 1-81,1 0 0,2-2 0,0 2-71,2-3 0,-2 0 0,0-3-27,0-2 0,-1-1 1,0-2 48,0 1 0,1 0 0,-3-1 0,0 1-28,-1-1 1,-1 1 0,0 0-336,0-1 0,0 1-1219,0 0-196,0 3 1530,0 0 1,3 11 0,1 1-1</inkml:trace>
  <inkml:trace contextRef="#ctx0" brushRef="#br0" timeOffset="1128">295 170 7815,'-3'-8'3324,"2"4"-2177,-2 1-860,3 3 0,1 3 0,0 2-72,2 2 0,2-2 0,-3-1 0,1 1-110,0-1 1,-2 3 0,2-2-590,0 1 0,-2-1 162,1 0 76,-1 0 0,2-2 76,-1-3 1,1 0 0,-1-5 0,1-1-129,-2-1 1,2 0 0,1-1 230,0-2 0,0 2 0,2-2 0,-2 2 145,-1 1 1,3 2 0,-1 1 155,1 0 1,-1 2-146,0 2 1,0 3-1,2 2-157,-3 2 0,2-3 0,-3 1 0,1 1-280,-1 1 1,2 0 0,-2 0 0,1 1-186,2-1 0,-2-2 0,1-1 0,1-1 140,0-1 0,2 1 0,0 0 0,1-2 393,1 0 0,-1-3 0,-1-2 0,-1 1 0,1 0 0,-1-3 0,0 1-46,1-1 1,-3-2 0,-1 1 129,2 0 0,-3-1 0,1 1 1,-2 0 376,1-1 0,-1 1 0,-2-1 560,0 1 1,-1 0-601,-1-1 0,-2 4 0,-4 3-263,1 2 1,0 3 0,-1 4-1,1 0 77,0 2 1,0-2-1,2 2 1,2-2-180,0-1 1,2 3-1,-2 0-237,2-1 1,2-1 0,2-1 0,2-2-163,4 0 0,0-3 0,4 0 0,0-1-110,1-1 0,0-1 0,1-1 0,0-3-227,0-2 1,-1-2 679,-2-1 0,2-3 0,-3 1 0</inkml:trace>
  <inkml:trace contextRef="#ctx0" brushRef="#br0" timeOffset="1678">671 30 7803,'-5'0'-36,"0"0"0,0 1 87,1 1 1,-3 0 0,3 3 428,0 0 1,1-1-1,3 2 1,0 1-178,0 2 0,0 2 0,1-2 0,1 2-114,3 0 1,1-1-1,0 1 1,-1 0-301,0-2 0,-1-1 1,1 0-1,0-1-176,-1 0 0,0 0 1,-2-1-288,0-1 0,2-4-391,-2 2 859,-1-3 1,1 0 0,-3 0 316,-2-3 0,1 2 34,2-4 1,0 2 0,1-1 107,1 1 0,0-3-140,3 1 0,-1 1 1,2 0-1,-2 0-45,-1 0 0,3 1 0,-1-1-38,1 1 0,1-2 1,0 2 135,-2-1 1,1 2-37,-1 0 1,1 2 0,0 1-109,-1 2 1,-4 2-1,3 0 1,-2 2-202,1 0 1,-1 1 0,-2 1 0,0 1-163,0-1 0,0-1 0,0 0 0,0-1-599,0 1 0,1-4-171,1 1 1,0-4 0,2-1 1010,-1-4 0,0-6 0,-3-1 0</inkml:trace>
  <inkml:trace contextRef="#ctx0" brushRef="#br0" timeOffset="2229">796 81 7787,'-3'-4'227,"1"1"0,-2 2 557,1-1 0,-1 1-499,2-2 1,1 3-376,-1 3 1,1 1 0,2 3 0,0 1-299,2-1 1,3 3 0,-2 0 0,3 1-479,0 0 1,1-1 865,-1 0 0,0-2 0,1 3 0</inkml:trace>
  <inkml:trace contextRef="#ctx0" brushRef="#br0" timeOffset="2779">906 192 7787,'8'-4'59,"-1"0"1,-2-1 0,-1 1 425,-1-2 0,1 3 0,-3-1 875,2 1-911,-1 2 0,-3-2 1,0 4-171,-2 1 0,-2 2 0,3 4-87,0-1 1,2 0 0,0 1 0,0-1 21,0 0 0,3-2 0,2 0-210,1 1 0,2-3 0,-1 0 0,0-2-114,1-1 1,-1 0 0,0-1 0,1-2-134,-1-2 0,0-1 0,-2-2 1,0 1 5,-2 0 1,2-3 0,-3 0-1,0 1 137,-1 1 0,-2 0 1,-2-1-1,-2-1 72,-4 1 0,0 3 0,0 2 0,0 1 105,2 1 0,0 1 1,-1 1-1,1 0-71,0 0 1,0 1 0,2 2 0,2 2-143,0 1 1,2 1-1,-2 1 1,3-1-291,0 1 1,0-1-1,0 0 1,0 1-198,3-1 0,1 0 0,3-2 0,1-1 623,-1 0 0,4 1 0,0-1 0</inkml:trace>
  <inkml:trace contextRef="#ctx0" brushRef="#br0" timeOffset="2780">1068 133 9069,'-7'0'1851,"2"-3"-700,0 1-610,4-1 1,-3 7-284,4 1 1,1-1 0,1 1-124,0 0 0,1 2 1,-3 0-130,0 1 1,2-3 0,1-1-393,-2 2-125,0-3 0,0 1 189,1-4 1,2-4 0,1 0 0,0-2-9,1 1 1,1-4-1,0 2 316,0-2 0,0 1 0,-1 2 380,-2 1 0,1-1 4,3 4 0,-2 0 1,-1 4-206,-2 3 0,-3 2 0,1 0 0,1 1-355,0 2 1,2-4 0,-3 1 0,3 0-637,0-1 1,1 1 825,2-2 0,0 1 0,1-2 0</inkml:trace>
  <inkml:trace contextRef="#ctx0" brushRef="#br0" timeOffset="3332">1599 177 7225,'-4'-4'176,"4"0"0,-3 1 468,2-2 1,-1 1 0,-1-1-244,2 0 0,-1 1 0,0-1-247,0-1 0,-1 0 0,1 1 1,-1 0 51,-1 2 1,-1 1-1,-3 2-217,1 0 0,0 0 0,-1 1 0,1 1 89,0 3 0,-1 2 0,1 2 1,0 1 30,2-1 0,0 2 0,2-1 1,2 2-44,0 1 0,1-2 0,1-1 0,1 0-17,3 0 1,2 0 0,0-4 0,1 0-269,2-1 0,-1-4 0,2 2 0,1-2-254,-1-1 1,1-1 0,0-2 0,-1-4-364,-1-2 1,-2-2-1,2 2 1,-2-4 835,0-1 0,-1 0 0,1-1 0</inkml:trace>
  <inkml:trace contextRef="#ctx0" brushRef="#br0" timeOffset="3884">1613 0 7801,'-7'0'452,"0"0"1,0 1 0,2 2-1,3 1-212,1 3 0,1 0 0,0 1 0,1 0 33,1 2 1,0 1-1,3 4 1,0 0-117,-1-1 1,2 1 0,-2 0 0,1 0-288,0 3 0,-1-4 1,2 2-1,-1-4-353,1-1 0,-2-1 0,1-1-447,0 1 1,2-3 248,0-5 0,0-2 681,-2-2 0,1-2 0,-2-4 0</inkml:trace>
  <inkml:trace contextRef="#ctx0" brushRef="#br0" timeOffset="3885">1739 148 7801,'-8'2'1019,"1"0"1,0 4-742,2-1 0,2-1 0,3 1-146,0 1 1,1 0-789,1 2 0,0-3 656,3 0 0,0-1 0,2 4 0</inkml:trace>
  <inkml:trace contextRef="#ctx0" brushRef="#br0" timeOffset="4441">1724 59 7801,'-11'0'-126,"3"0"0,-2 1-28,2 1 0,4 3 0,1 2 293,3 0 0,3 1 0,2 0 1,1 1-313,-2 1 1,3 2-1,-2-2 1,1 0 172,2 0 0,2-2 0,2 3 0</inkml:trace>
  <inkml:trace contextRef="#ctx0" brushRef="#br0" timeOffset="4442">1797 162 7481,'-3'-4'72,"2"0"0,-2 2 2576,0 0-2203,2 0 0,-2 2 0,4 2-291,1 0 1,0 4 0,2-1-1,0 2-84,0 0 1,-2 0-1,2 1 1,1-1-131,-1 0 1,0 1 0,1-1 28,0 1 1,-2-4 0,1 1-1,0 0 120,0-1 0,-1 0-55,1-4 1,-1 0-1,1-1 1,0-2-116,0-2 0,-2-1 1,1-1-1,0-1-140,-1 1 1,0-3 0,-2 0-1,1 1-245,2 1 1,-2 1-1,2-1-271,0 1 1,-2 2 0,2 1-57,0 1 1,-1 0 792,3 3 0,0 3 0,2 2 0</inkml:trace>
  <inkml:trace contextRef="#ctx0" brushRef="#br0" timeOffset="4993">1952 162 7801,'-1'4'0,"-1"0"1188,-3-1 1,2 1-727,0 3 0,2 1 0,1-1-425,0 0 0,3 1 0,0-1-275,1 1 1,-1-1-1,1 0-1657,-1 1 1895,3-4 0,-2 2 0,3-2 0</inkml:trace>
  <inkml:trace contextRef="#ctx0" brushRef="#br0" timeOffset="4994">1989 118 7801,'-7'0'507,"-3"0"1,0 0-1904,1 0 1254,1 3 0,4 1 0,4 1 1,2 0-100,2 1 1,1 1 0,2-1 240,1-1 0,2 5 0,2-2 0</inkml:trace>
  <inkml:trace contextRef="#ctx0" brushRef="#br0" timeOffset="5549">2099 162 7801,'0'-7'615,"-2"0"1,-1 0-253,-1 2 0,2 1 0,-1 2 1,-1 0-15,-1 0 0,1 1 0,-1 1-135,0 0 0,-2 0 1,0 1-74,-1 2 1,2 1-1,0 3-214,1 1 1,4-1 0,-2 0-72,2 1 0,5-2-1,0 0 1,1-2-14,3-1 0,-2 2 0,3-2 0,0-1 126,-2 1 1,3-1-1,0 2 1,-1 0 81,-1 0 0,-1-1 0,0 1 0,1 0 143,-1 0 0,0-2 0,-2 3 0,-2 0-139,0-1 1,-2 3-1,1-2 1,-4 1-1,-3-1 1,-2 0-1,-2 0 1,-2 0-50,0 0 1,-1-3 0,0 0 0,2-1-440,2-1 1,1 0-1,-1-1 1,2-1-432,1-3 1,1-2 0,4 0 0,0-1 234,0 1 0,4 0 630,1-1 0,1-2 0,2-2 0</inkml:trace>
  <inkml:trace contextRef="#ctx0" brushRef="#br0" timeOffset="5550">2173 162 7801,'5'-2'1442,"0"-1"-486,-4 1 1,3 3-495,-4 1 0,0 2 1,0 4-259,0-1 1,0 0 0,0 1 0,0-1-221,0 0 0,0 3 0,0 0 0,0-1-451,0-1 0,0 0 1,0-1-1,0 0-740,0 1 0,1-3-1118,1 0 2325,-1-4 0,9-4 0,-2-5 0</inkml:trace>
  <inkml:trace contextRef="#ctx0" brushRef="#br0" timeOffset="5551">2225 96 7801,'-8'-1'-1,"1"-1"1,-1 1 405,1-2 1,3 3 0,2 3-402,1 2 1,1 1 0,0 3-1,0 0-287,0 0 1,0 4 0,1 0 0,1 0-1130,3-1 1412,1-1 0,2-1 0,-1 2 0</inkml:trace>
  <inkml:trace contextRef="#ctx0" brushRef="#br0" timeOffset="6102">2306 199 7801,'-8'1'100,"1"1"0,2-1 0,0 2 0,-1 0 522,0-1 0,1 2 1,0-3-156,-1 2 0,2 2 1,0 0-186,1 2 0,0 0 1,3 1-1,1-1-121,2 0 0,1 1 1,4-1-1,1 0-65,1-2 0,2 0 0,-1-2 1,-1-2-151,1 0 1,-1-2 0,-1 0-1,1-3-197,-1 0 1,0-1 0,-1-4-1,1-1-18,-3 1 1,-1-2-1,0 1 1,-3 1 136,-1-2 0,-2 3 1,-1-3-1,-3 1 78,-1 0 1,-3 1-1,0 2 1,-1 1 169,-2 1 1,2 4 0,-1-2 0,0 3 34,-1 0 1,3 0 0,-1 2-1,2 1-206,1 1 1,0 2-1,1 3 1,2 1-234,1-1 0,1 2 1,2-2-1,0 0-356,0 0 0,2-2 0,1 0 1,1 1-1082,2-1 1725,1-3 0,3 3 0,2-3 0</inkml:trace>
  <inkml:trace contextRef="#ctx0" brushRef="#br0" timeOffset="6641">2409 177 8244,'0'-7'1557,"-1"3"-229,-2 1-923,3 2 1,-4 2-1,4 2-100,0 1 0,0 3 0,0 0 0,0 1-141,0-1 1,0 0 0,0 1 0,0-1-56,0 1 1,0-1 0,0 0 0,0 1-131,0-1 0,0-2-656,0 0 461,0 0 0,1-2 0,2-3 0,1-4-48,3-3 0,0 0 1,1 0-1,-1-2 150,0 0 0,1 0 0,-1 0 1,1 0 107,2 2 1,-2 1 0,2 0 0,-2 1 187,0-1 0,-1 3 0,0 0 552,1 3-642,-1 0 1,-3 3 0,-1 3-1,-3 2-119,-3 2 0,0 2 0,-3-1 0,1-1-464,0 1 0,1 1 0,-1-2 0,2-1-1184,2-1 0,0-1 1675,1 1 0,6-4 0,2-1 0</inkml:trace>
  <inkml:trace contextRef="#ctx0" brushRef="#br0" timeOffset="6642">2681 140 8074,'-7'4'718,"-1"-1"1,4-2 0,-1-1 669,-1 0-1115,3 0 0,-3 3-600,3 2 1,2-1 0,3 1-1324,3 0 1650,-2 2 0,4 0 0,-3 1 0</inkml:trace>
  <inkml:trace contextRef="#ctx0" brushRef="#br0" timeOffset="6643">2696 310 8616,'-7'0'0,"-1"0"790,1 0 0,2 0 0,0 0 1083,-1 0-1662,3 0 1,1 0-212,4 0 0,2 0 0,3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39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30 7915,'-7'-4'426,"0"3"0,0-2-276,2 0 1,0 1 0,1-2 811,0 1-398,3 0 1,-3 3 285,4-3-442,0 2 1,1-2-260,2 3 1,0 1 0,3 1 0,-2 1-117,2 1 1,-2-2 0,1 3 0,1 1 9,0 1 1,2-3 0,-2 1 0,0 1-57,-1 1 0,-1 0 0,2 1 0,-1 1 29,0 1 1,0 0-1,-1-2 1,0 1 1,0 1 1,-3 2-1,2-1 1,-2-1 42,-1 1 1,0 0 0,0-2 0,0 0-19,0 0 1,-1 0 0,-2-2-1,-1 0-48,0 1 0,-2-1 0,1 0-3,-2 1 0,1-3 0,0-1 0,1 0-27,-1 0 1,2-2 0,-1 0-15,0-1 0,-2-1-21,0 0 0,2 0 1,0 0-9,-1 0 1,2-3 71,-1-2 0,1 1 0,-2 0-20,1 0 1,3-1-61,-3 0 0,3 1 0,0-1-198,1-1 0,1 2 251,0-1 1,0 0 49,0-2 0,0 2-15,0 0 0,3 2 75,2-2 0,2 4 0,0-2-42,1 3 0,-3 0 1,-1 0-1,2 0-7,1 0 1,0 0-1,0 0-73,1 0 1,-1 0-1,1 0-261,-1 0 1,-2 0 0,0 0-498,0 0 0,0 2-111,-1 0 0,-1 1 1,1-2 913,-1 1 0,3-1 0,-2 2 0</inkml:trace>
  <inkml:trace contextRef="#ctx0" brushRef="#br0" timeOffset="605">236 206 7848,'-4'-3'-1365,"-2"1"2851,4-3-613,-1 4 1,3-2-611,0 6 0,3-2 0,0 4 1,1 0-90,2-1 1,-2 3 0,1-2 0,0 1-173,2 2 0,-2-3 0,0 0 1,0 0-252,2 2 0,-2-1 1,0 0-1,0-1-364,-1 1 1,2-3 0,-2 0-1,1 0-1288,0-1 1901,-3 1 0,4-3 0,-1 0 0</inkml:trace>
  <inkml:trace contextRef="#ctx0" brushRef="#br0" timeOffset="1172">324 221 7848,'-7'0'262,"-1"0"113,1 0 1,2 0 0,0 0 181,0 0 1,0 0 0,1 1-165,-2 1 0,2 0 1,-1 3-262,-1 1 0,0 0 1,1 1-1,0 0-314,-1-2 0,2 1 256,-1-1-52,3 2-22,-1-3 0,6-1 0,1-3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43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45 7905,'0'-8'-179,"0"3"233,0 1 0,-1-1 0,0 0 527,-2 0 0,1 2 364,2-2-526,0 4 0,-1-2-115,-2 3 0,-1 0-184,-3 0 0,0 0 0,-1 0 0,1 0-119,0 3 0,-1-2 1,1 4-5,-1-2 1,1 2 0,0-3 0,0 1-20,2 0 0,-1-2 6,1 1 0,1 1 166,-1 0-24,3-1 31,-1-2 0,3 1 15,0 2 0,0-2 0,1 3-20,1 0 1,-1 1 0,2 0-34,1 2 0,-4 0 1,3 1-1,-2-1-35,2 0 0,-2 1 0,1 0 1,0 1-11,0 1 0,-1 3 0,2-1 0,-3 2-10,0 1 1,0-1 0,0 1-1,0 0-36,0 0 1,0 0 0,0 1-1,0 2-45,0-2 1,0 0 0,0 0 0,0-1-24,0-1 1,0-1 0,0 1 0,0-1 21,0 0 0,-2-4 1,-1 1 11,2 1 0,0-5 1,1 1 76,0 0 0,0-3 5,0 1-22,0-4-61,0 3-49,0-4 344,0 0-192,3 0-95,-2 0 1,6-1-109,-2-2 0,1 2 0,1-1-204,1 1 1,-1-1 0,1-1 0,-1 2-271,0 0 0,1 0 0,-1-1 83,0 0 0,1-1 0,-1 1 0,0 0-519,1 0 0,-1 0 1017,1 0 0,-1-2 0,0-4 0</inkml:trace>
  <inkml:trace contextRef="#ctx0" brushRef="#br0" timeOffset="606">266 59 7851,'-3'-4'35,"1"-1"1,-2 1 162,1 0 0,0 2 0,2-3 199,-1-1 0,1 2-22,-1-1 1,1 0-155,1-2 0,-1 3-212,-1 1 0,-2 3 0,-3 0 20,2 3 0,-1 1 0,1 3 1,1 1 72,-1-1 0,3 1 1,0 1-1,1 2-41,1 0 1,0 1 0,0 1 0,0-1-115,0 1 0,1-1 0,0-1 0,2 1-291,2-1 0,-3-2 0,2 1 1,0-2-605,0-1 1,-2 1-664,0-1 1611,2 0 0,-3 1 0,3-1 0</inkml:trace>
  <inkml:trace contextRef="#ctx0" brushRef="#br0" timeOffset="1164">185 148 7851,'-7'0'624,"3"-1"-174,1-1 1,3-2 0,3-1-243,1 3 1,3-1-1,0 0 1,2 2-5,0 0 0,0 1 0,0 0 0,0 0 19,-2 0 0,0 0 1,1 0-1,-1-1 135,0-2 1,1 3-359,-1-3 0,4 2 0,0 1 0</inkml:trace>
  <inkml:trace contextRef="#ctx0" brushRef="#br0" timeOffset="1721">340 59 7851,'-8'-2'567,"1"0"-245,0 0 1,2 4-1,1 1 1,0 1-85,3 2 0,0 0 0,1 2 0,0-1-165,0 0 1,0 1 0,1 1 0,0 1-136,2-1 1,2-1 0,-2 0 0,1-1-134,2 1 0,-2-1 0,0 0 1,0 1-181,0-1 1,0-2-1,2-1 1,-1 0-262,1 0 1,-2-2 0,1 0 635,0-1 0,2-1 0,0 0 0</inkml:trace>
  <inkml:trace contextRef="#ctx0" brushRef="#br0" timeOffset="1722">421 118 7851,'-8'0'170,"1"0"1077,0 0-950,2 4 0,3-1 0,4 3-115,0-1 0,4-3 1,-1 3-360,1 1 1,2-1 0,-1 1-1,0-2-311,1-1 1,-1 1 0,0-2-297,1 3 0,-1-2 784,1 0 0,-1-2 0,0-1 0</inkml:trace>
  <inkml:trace contextRef="#ctx0" brushRef="#br0" timeOffset="2282">480 111 7851,'-4'4'149,"-1"-1"0,-1-3 152,-2 0 1,2 1 0,0 1 111,1 0 0,0 4-242,-2-1 0,2-1 0,1 1 0,0 0-49,0-1 1,2 2 0,-1-1-367,0 2 1,2-2-1,-2 0-353,3 0 0,3-1 0,2-2-40,1-1 1,2-1 0,-1 0 636,0 0 0,1-3 0,-1-1 0</inkml:trace>
  <inkml:trace contextRef="#ctx0" brushRef="#br0" timeOffset="2283">531 15 7851,'-7'0'30,"-1"-1"729,1-1-304,0 1 1,0-1-206,2 4 0,4 0 0,5 2 1,0 0-135,1 0 0,2 1 0,0 2 0,1 1-109,-1-1 1,0 0-1,1 1 1,-1-1-50,1 1 1,-1-1 0,0 0 0,0 1 1,-2-1 0,0 0 1,-2 1-1,-1-1-3,-2 0 1,0 1 0,0-1-1,0 1-184,0-1 0,0 0 0,-2 1 0,-1-2-465,-1-1 1,1 1-1,-1-3 692,1 1 0,-3 4 0,2 4 0</inkml:trace>
  <inkml:trace contextRef="#ctx0" brushRef="#br0" timeOffset="2839">178 295 7538,'-4'-3'-353,"-2"1"1674,3-3-772,1 4 0,5-3 0,3 4-280,3 0 1,0 0-1,2 0 1,1 0-113,-1 0 0,2 0 1,1 0-1,1 0 1,0 0 0,2 0 0,0 0 0,0 0-115,1 0 0,-2 0 0,2 0 0,-1 0-110,0 0 1,0-2-1,-2-1 1,0 1-69,0-1 0,-1 2 0,0-2 0,-2 0-93,-2 1 0,-2-2 0,0 3-664,-1-2-681,1 1 1032,-4 2 1,-1 1-1,-3 1-24,0 3 1,-3-1 564,1 1 0,-7 0 0,1 2 0</inkml:trace>
  <inkml:trace contextRef="#ctx0" brushRef="#br0" timeOffset="3394">273 420 7135,'-7'-4'-212,"2"-2"965,0 1 1,4 1-105,-2-1 1,2 2-293,1-2-268,-3 4 1,1-3-1,-3 4 64,0 0 1,1 3-1,0 0 1,-1 0 42,1 1 1,2 1 0,-2 0-130,1 2 0,-2 0 0,2 1-113,2-1 0,0 0-174,1 1 0,1-3-83,1 0 0,0-4 0,3 2-63,0-3 0,2-2 0,-1-1 1,0-1-32,-1 1 0,-3 0 0,3 1 328,1 0 1,-2-1-1,0 3 1,0-2 3,0-1 1,-1 1 244,2 2 1,-3 2 0,2 2 15,0 0 0,-2-2 0,-1 3 0,1 1 13,0 0 1,1-1 0,-1 0 0,0 1-56,0 1 0,-1 2 1,-1 1-1,0-1-32,0-1 1,0 0 0,0-1 0,0 0 91,0 1 0,0-1 1,-1 1-91,-1-1 1,-3-1 0,-1 0 0,0-2-71,1 0 0,0-2 0,-2-2 1,0 0-144,-1 0 1,1 0 0,0-1 0,2-1-218,0-3 0,0-2 0,-3 0 1,2 0-255,1-1 0,-1 3 0,4 0 0,0 0-34,1-2 0,1 2 0,0 0 594,0 0 0,4-2 0,0 0 0</inkml:trace>
  <inkml:trace contextRef="#ctx0" brushRef="#br0" timeOffset="3951">362 369 7813,'-1'-5'80,"-2"0"1,3 2 0,-4-1 198,1 1 1,1 1-113,-2 2 0,2 0 0,-1 3 1,2 2 56,-2 1 0,3 2 1,-4 0-1,2 1-73,-1 1 1,1 0 0,2-1 0,0 1-7,0-1 0,0-1 0,0 1-87,0 0 1,1 0 0,0 0 0,3 0-138,0-2 0,1-3 0,4-1 0,2 0-296,1-1 0,-3 1 0,1-3 0,0 0-946,0 0 1,2-4 1320,-2-1 0,3-1 0,-2-1 0</inkml:trace>
  <inkml:trace contextRef="#ctx0" brushRef="#br0" timeOffset="4508">450 428 7813,'-7'0'-52,"2"-3"0,0 1 566,-1 0 1,2 1 196,-1 1 1,4 1-520,1 2 1,1-2-1,4 3 1,1 0-84,0 0 0,-1-1 0,0 2 1,1 1-288,0 0 1,2-1 0,-1 0 0,1 0-343,-1-1 1,-2 2 0,0-3-156,0 1 1,1-2-1,0 3 675,-1-2 0,-4-1 0,6-2 0,-3 0 0</inkml:trace>
  <inkml:trace contextRef="#ctx0" brushRef="#br0" timeOffset="4509">524 435 7813,'-8'0'-51,"1"1"148,0 1 0,2-1 1,0 2 354,-1-3 0,0 0 1,-1 1-1,1 1-257,1 0 1,0 3-1,-2-2 1,0 2-31,-1 0 1,3-1 0,1 1-602,-2 1 0,3-2-127,0 1 1,3-3 0,3 0 0,1-1-295,3-1 1,1 0 856,2 0 0,1-7 0,4-1 0</inkml:trace>
  <inkml:trace contextRef="#ctx0" brushRef="#br0" timeOffset="5063">561 339 7813,'-8'-3'-271,"1"0"1,-1-3 1971,1 1-349,3 3-1125,1-1 0,3 4 0,1 1-103,1 3 0,0 1 0,3 0 1,0-1-93,2 0 0,-2 2 0,0 0 0,0 0-28,2-2 0,-2 1 0,0-1 1,0 2-33,-1 0 0,2 1 0,-2-1 0,0 0-4,-1 1 0,0-1 1,0 0-1,-1 1 13,1-1 1,-2 0-1,2 1 1,-3-1-13,0 1 0,0-1 0,0 0-350,0 1 0,0-3 0,0-1-692,-3-1 0,2-1-653,-4-2 1726,0 0 0,-3-3 0,1-1 0</inkml:trace>
  <inkml:trace contextRef="#ctx0" brushRef="#br0" timeOffset="5620">649 30 7818,'-3'-4'-125,"2"0"1228,-2 1-581,3-1 1,0-2-257,3 1 0,1 2 0,3 3 0,1 0-154,-1 0 0,1 0 0,1 0 1,1 0-141,-1 0 0,-1 0 0,0 0 0,-1 0 42,0 0 1,1 0-1,-1 0 1,0 0-68,-3 3 1,3-2 13,-2 1 0,-2 0 164,0 0 0,-3 0 1,0 3 33,0 0 1,0 2-1,0 0 1,0 1-2,0-1 0,0 3 0,0 0 0,0 0 34,0 0 0,0 2 1,0 2-1,0 0-72,0-1 1,0 0-1,0 1 1,0 1-73,0 2 1,0 0 0,1-1-1,1 0-22,0 2 1,1 0-1,-3-2 1,0 1 43,0-1 0,2 0 0,1-1 0,-2-1-19,0 1 0,2-3 0,-1 0 0,0-1-46,-1-2 1,-1 0-1,0-1 1,2 0 105,0-2 0,1 0-47,-3 2 1,0-4-56,0 1 42,0-3-45,0 1 5,-3-3 94,2 0 0,-3 3-98,1-1 183,2 1 1,-3-3-91,2 3 1,0-2 0,-2 2 43,1 0 0,0-2 0,0 2-51,-2-3 0,1 3 0,-1-1-133,0 0 1,-2-1 0,0 0-272,-1 1 0,1-1-1011,0 1 1,-1-1-2094,1-1 3415,3 0 0,-3 0 0,3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58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8414,'-7'0'2671,"3"1"-2365,1 1 1,3-1-340,3 1 0,1-1 1,3-1-1,1 0-33,-1 0 1,3 0 0,0 0 0,1 0-424,0 0 0,-2 0 1,-1 0-1,-1 0-585,1 0 1,-1 0 1073,0 0 0,1-3 0,-1-1 0</inkml:trace>
  <inkml:trace contextRef="#ctx0" brushRef="#br0" timeOffset="603">29 119 7889,'-5'0'2822,"0"0"-2206,3 0 1,5 0-1,4 0-385,1 0 1,1 0 0,0 0 0,2 0-505,1 0 0,-3 0 1,3 0-1,-1 0-525,1 0 0,-3 0 1,1 0 797,-2 0 0,2-4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02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15 7025,'-5'0'860,"0"0"1,2 0-5,-1 0-318,2 0-319,-5-3 1,3 2-222,-3-2 1,0 3-1,-1 0-16,1 0 1,2 0 0,0 0 0,-1 0 9,0 0 1,-2 2 0,1 1 0,0-2 36,-1 0 0,3 0 0,0 0 0,0 2 2,-2-1 0,2-2 0,1 1 0,0 1 77,0 0 0,1 1 17,-1-3-14,2 3 83,-1-2-61,3 5 1,0-2-31,0 4 0,0-3 0,2 0-53,1 0 1,-1-1 0,-2 1 0,1 0 18,1-1 1,-1 3 0,2-2-50,-3 1 1,0 2 0,0-1 0,0 0-24,0 1 1,0-1 0,0 1 40,0-1 1,0 0 0,0 1-29,0-1 0,0 0 0,0 1-103,0-1 1,0-2-96,0 0-129,0-3 256,0 1 132,0-3 124,0 0-102,4 0 1,0 0-72,3 0 0,0 0 0,1 0-23,-1 0 0,1 0 0,-1 0 0,0 0-17,1 0 1,-1 0-275,0 0 1,1 0-187,-1 0 0,1 0-727,-1 0 0,0 0-598,1 0 1803,-4 0 0,2 0 0,-2 0 0</inkml:trace>
  <inkml:trace contextRef="#ctx0" brushRef="#br0" timeOffset="814">244 30 7881,'-4'-4'-1424,"0"3"1939,4-4 1,0 2 408,0-1 1,0 1 375,0-2-558,0 4-535,0-3 1,4 4-194,1 0 0,-1 0 0,1 0-124,0 0 1,2 1 0,0 1 99,1 0 1,-1 4 0,0-1 2,1 1 1,-3 2 0,-1-1-1,2 0 13,1 1 0,-2-1 0,-1 1 0,-1-1 47,-1 0 1,-1 1 0,1 1 0,0 1-2,0-1 0,-1-1 0,-1 0 0,-1-1-5,-1 1 0,0-1 0,-2 0 0,0 1-16,0-1 0,1-2 1,-2 0-39,0 1 1,-1-2-1,0 0 1,1-1-9,-1-1 1,2-2 0,-1 1-6,0 2 1,-2-2 0,0 1-52,-1-1 0,4-2 1,-1-1-45,-1 0 0,0-1 1,0 1-49,2 0 0,2-4 76,-1 1 1,3 1 22,0-1 0,0 2 65,0-1 1,0 1 0,0-1 32,3 1 1,0-1-1,3 3 1,-1-2 27,1 2 0,-2 0 0,1 1-6,0 0 0,2 0 1,0 0-45,1 0 1,-1 0-1,0 0-199,1 0 1,-1 1 0,0 0-329,1 2 0,-3 0 0,0-1-64,0 0 1,-1 1 0,-1-1 578,0 1 0,1 2 0,4-1 0</inkml:trace>
  <inkml:trace contextRef="#ctx0" brushRef="#br0" timeOffset="1371">420 177 7881,'1'-4'437,"2"1"0,-2 3 0,4 0-226,1 0 0,-2 0 0,1 3-175,1 2 0,-2-1 0,1 0 0,0 0-102,-1 0 1,2 1-263,-1 2 1,-1 0-1,0-1-293,0-1 1,-1-4 0,-1 3-482,0-1 1102,0-2 0,2 2 0,0-3 0</inkml:trace>
  <inkml:trace contextRef="#ctx0" brushRef="#br0" timeOffset="1921">516 177 7881,'-7'-3'-313,"0"1"0,2-2 1105,0 1 0,2 0-291,-2 3 1,3 0-260,-3 0 0,0 4 1,-2 0-93,-1 3 1,3-2-1,0 0 1,1 1-95,-1 0 0,-1-1 1,1 0-266,-2 1 0,3-1 0,-1 1-881,2-1 1,1-3 1089,2 3 0,0-3 0,0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06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44 7922,'-4'-4'-252,"4"-2"0,-4 2-29,1 0 1,2-3 941,-1 2 0,1 1 1,0 0 475,-1 1-929,1 0 0,-3 3 1,1 1-105,-2 2 0,1-2 0,0 4 0,0 2-80,0 2 0,2-1 0,-1 2 0,1 0-97,-1 0 1,1 3 0,2-1 0,0-1-4,0-1 1,0 1 0,0 1 0,0 0-126,0 0 1,2-3-1,2 1 1,-1-2-637,0 0 0,2-1 37,-3 0 1,2 0 799,-2-2 0,-1 1 0,2-1 0</inkml:trace>
  <inkml:trace contextRef="#ctx0" brushRef="#br0" timeOffset="609">14 148 8155,'-6'-1'346,"1"-2"0,2 0 0,6-2-205,2 3 1,1-2 0,2 2-1,1 0-222,1 1 0,2 1 0,-1 0 0,0 0-423,3 0 0,-1 0 1,-1 0 503,-2 0 0,1-3 0,1-1 0</inkml:trace>
  <inkml:trace contextRef="#ctx0" brushRef="#br0" timeOffset="1171">213 44 8191,'-5'0'271,"0"0"1,3 1-30,-3 2 0,2 1 0,-1 3 1,1 1-88,1 2 1,-1-2-1,1 2 1,-1-1-33,0 1 1,2-1-1,-1 2 1,1 0-81,1-2 0,2-1 0,1 0 1,2-1-142,0 0 1,2 1 0,1-2-1,1-1-271,1-2 0,2 0 1,-2-1-1,0 0-720,0-1 1,-1-1 1088,0 0 0,3-3 0,-1-2 0</inkml:trace>
  <inkml:trace contextRef="#ctx0" brushRef="#br0" timeOffset="1172">309 111 7537,'-4'0'2654,"0"1"-2556,4 1 0,1 2 0,1 3 1,1 1-224,1-1 0,1 1 0,2-1-310,1 0 0,-3 0 1,0-1-457,0-2 1,1 1 890,-1 3 0,1-4 0,-1-1 0</inkml:trace>
  <inkml:trace contextRef="#ctx0" brushRef="#br0" timeOffset="1728">353 148 7922,'-8'0'-1,"1"0"61,0 0 0,2 0 0,0 0 277,-1 3 1,0-2 0,-1 4 0,1 0-220,1-1 1,3 2 0,-2-3-1,1 1-242,1 2 0,-1-2 1,0 1-283,2 1 0,0-2 0,2 0-645,1-1 1051,2 0 0,7-3 0,0 0 0</inkml:trace>
  <inkml:trace contextRef="#ctx0" brushRef="#br0" timeOffset="1729">397 37 7506,'-5'-6'434,"0"1"0,4 1 235,-2 1 1,1 2 243,0-1-798,1 1 0,-1 2 1,4 1-62,3 3 1,2-1-1,-1 1 1,0 0-57,-1-1 1,0 3 0,2-3 0,0 1-86,1 0 0,-1 0 0,1 2 70,-1 0 1,-1 1 0,0-1 0,-2 0-15,0 1 0,0-1 0,-1 0 0,-1 1-13,-2-1 1,0 1 0,0-1 0,0 0-54,0 1 0,0-1 0,-2 0-218,-1 1 0,-2-1-293,0 0 1,-1-2 0,0-1 607,1 0 0,4 1 0,-2 0 0</inkml:trace>
  <inkml:trace contextRef="#ctx0" brushRef="#br0" timeOffset="2313">522 37 7914,'-7'-1'419,"-1"-1"-39,4 1 0,2-5 1,4 4-219,3 0 1,2 1-1,0 1 1,0 0-72,-2-3 0,1 2 1,-1-1-1,2 1-135,0 1 0,0 0 0,1 0 23,-1 0 1,0 0-1,1 0 93,-1 0 1,-2 0 382,0 0-160,0 0 1,-1 1-94,-2 1 0,-1 2 0,-1 4-65,0-1 1,-1 0-1,0 1 1,-2-1-54,2 1 0,0-1 0,1 0 0,0 1-72,0 2 1,0-2-1,0 2 1,0-1-77,0 1 1,0-1-1,0 3 1,0-2 52,0-1 0,1-1 0,0 0 0,2-1-29,-2 0 0,0 1-33,-1-1 0,0 1-8,0-1 58,0-3 29,0 3 0,-1-7 117,-1 3 1,0-2-14,-3-1 0,3 0-103,-3 3 0,3-2-227,-3 1 1,0-1-313,-3-1 0,4 0 0,-1 0-1057,-1 0 1589,3 0 0,-4-3 0,3-1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3:51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1 577 7998,'10'0'-138,"-3"0"514,-7 0-11,0 0-261,8 0 0,-6 1 0,6 5-69,0 6 1,-6-2-1,3 1 1,-3 5-46,-2 5 0,0 0 0,0 7 1,0-1 78,0 0 1,0 2 0,0 6 0,0 0-11,0 0 1,0 0 0,0 0 0,0 0-5,0 0 1,0 1-1,0 1 1,0 0-20,0-4 1,2-2-1,2 2 1,2-2-28,-2-2 0,-2 0 0,-2 6 1,0-2 3,0-3 1,0 4-1,0-3 1,0 4 8,0-2 1,0-2 0,0 2 0,0-2 12,0-1 1,2-3 0,2 4-1,1-4 28,-1-2 1,-2 0-1,-2-3 1,0 1-6,0-2 0,0 5 0,0-3 0,2-2-13,4-1 1,-4-3 0,4 1-1,-4-1-13,-2 1 1,0-5 0,0 3-62,0 3 0,6 2 0,-1-3 1,-1-1 10,-2 1 1,-2-1 0,0 1 21,0-1 1,0 1 0,0-1 45,0 1 1,0-1 0,0 0 14,0 1 0,0-1-97,0 1 0,0-6-18,0-1 0,0-5-2,0 6 43,0-1 1,0 7-5,0-1 0,0-5-16,0-1 0,0-5 0,0 6-14,0 2 0,0-5-59,0 3 0,0-6-13,0 5 1,0 1 109,0 5 1,0-5-1,0 0-77,0 1 0,0-3 65,0 2 77,0-1-41,0 7 0,0-7-196,0 1-134,0-8 41,0 4-173,0-8-738,0 0 371,0-8 810,0 6 0,0-14 0,0 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11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81 170 7878,'0'-8'-244,"0"1"273,0 0 1,0-1 387,0 1 0,0 2 0,0 0-66,0-1 1,-1 3-130,-1 1 1,1 0 0,-2 0-163,0 0 0,1-1 0,-2 4-4,1 2 0,-2-2 0,1 4 46,0 1 0,2 0 1,-2-1-45,1 0 0,-2 0 0,2 3-24,2-1 1,0-2-173,1 0 0,0-3 1,1 2-184,1 0 1,2-2-1,3-2-61,1 0 0,-1 0 148,1 0 1,-1 0 234,0 0 178,-3 0-84,0 0 0,-4 3 1,-1 2-22,-2 2 1,3 0 0,-3 1 90,2-1 0,1 0 0,0 1 44,0-1 1,1 0 0,1 1-30,0-1 1,1 0 0,-3 1 17,0-1 0,0-2-129,0 0 1,-1-1 0,-2 1-42,-2-3 0,-1 2 0,-1-2-114,-1 0 1,-2-1-170,-3-1 1,3-4 0,0 0-1,2-1-222,4 0 0,0 3 1,4-3-521,0-1 1,1 0 996,2-2 0,1 1 0,3 0 0</inkml:trace>
  <inkml:trace contextRef="#ctx0" brushRef="#br0" timeOffset="610">229 45 7882,'-8'-4'-1048,"3"3"2548,0-1-1058,0 1 1,-1 2 0,1 1-281,3 3 0,-2 3 0,2 1 0,0 1-25,1-1 1,-1 0 0,-1 0 0,2 1-50,0 2 0,1-3 0,0 3 0,0-1-120,0-2 1,0 0 0,0 0 0,1 0-90,1 0 0,2-3 0,1-2 1,0 0-271,1 0 1,0-2 0,2 0 0,-1-1-308,1-1 1,-1 0 0,0-1 697,1-1 0,-1-2 0,0-3 0</inkml:trace>
  <inkml:trace contextRef="#ctx0" brushRef="#br0" timeOffset="1172">287 126 7882,'-7'0'476,"0"0"1,3 0 0,4 0-293,5 3 1,-1-2-1,1 4 1,0 1-101,2 1 0,0-1 0,1 0 0,1-1-342,1 1 1,0-2 0,-3 1 0,1-1-372,-1 1 0,-2-1 0,0-3 629,1 2 0,0 2 0,2 0 0</inkml:trace>
  <inkml:trace contextRef="#ctx0" brushRef="#br0" timeOffset="1736">398 148 7882,'-3'-4'366,"-2"1"1,1 0-1,-1 0-113,-1 2 0,-1 0 0,0 1 0,0 1-101,-1 1 0,1 1 0,0 3 1,-1-1 21,1 1 1,0 0-1,-1 2-267,1-1 0,0 0 1,2 0-1,0-1-1744,2-1 1331,1 0 1,5-1-1,2-2 1,1-1 505,2-1 0,2-3 0,2-1 0</inkml:trace>
  <inkml:trace contextRef="#ctx0" brushRef="#br0" timeOffset="1737">449 15 7882,'-7'-3'668,"1"1"1,0-2 366,1 1-893,3 0 1,0 4 0,4 1-18,3 0 1,-1 4 0,1-1 0,1 1-107,0 2 0,3-1 0,0 1 1,0 0-74,0 2 1,0-2-1,-3 2 1,0-2-53,-1-1 0,-1 0 0,2 2 0,-2 0 83,-1 0 1,2 1-1,-3-2 1,0 1 18,-1 1 1,-1 0-1,-1-3 1,-1 1 10,0-1 0,-4 1 0,1-1 0,-1-1-40,-2-1 1,3-1-1,1-2 1,-2 1-555,-1-2 0,2 0-1012,0-1 1599,4 0 0,-2-3 0,3-1 0</inkml:trace>
  <inkml:trace contextRef="#ctx0" brushRef="#br0" timeOffset="2297">685 148 7993,'0'-5'1217,"0"0"0,1 3-1016,1 0 1,0 1-1,3 1 1,1 0-176,0 0 1,-1 0-1,0 0 1,1 0-393,0 0 1,-1 0 0,0 0 365,1 0 0,0 0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15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89 102 7907,'0'-7'-600,"0"0"298,0-1 0,0 1 0,0 0 695,3-1 1,-2 1 0,1 0 311,-1-1 1,-1 1-252,0-1 1,0 4-318,0-1 0,-3 4 0,-2 1-122,-2 4 0,0 2 0,0 3 1,-1 0 25,1 0 1,-1 5 0,1-1-1,0 2-21,-1 2 0,2 1 0,1-4 0,2 1-33,-1 0 0,3-1 0,-1 0 0,2-1-97,2-4 1,0 2 0,2-1 0,0-1-590,0-1 1,1-3-1195,3 0 1893,-1-3 0,0-2 0,1-5 0</inkml:trace>
  <inkml:trace contextRef="#ctx0" brushRef="#br0" timeOffset="611">0 176 10109,'8'0'179,"-1"0"1,1-2-1,1-1 1,2 2-417,0 0 1,1 1-1,1 0 1,-1-1-246,1-2 0,0 3 0,0-4 0,-1 2 482,-2-1 0,4-2 0,-3 1 0</inkml:trace>
  <inkml:trace contextRef="#ctx0" brushRef="#br0" timeOffset="1176">221 66 7907,'-5'0'321,"0"0"-163,0 0 0,1 0 229,-1 0 0,3 0-105,0 3 1,1 1-1,1 3 1,0 1-76,0-1 0,-1 4 1,-1 0-1,0 1-108,0 1 1,1-1 0,1 3 0,0-1-164,0-2 1,0 1 0,0-3 0,1-1-216,2-1 0,1-1 0,3 0 0,0-2-159,1-3 1,-1-1-1,1-1 1,1-1-370,1-1 0,2 0 807,-2-3 0,3-3 0,-1-3 0</inkml:trace>
  <inkml:trace contextRef="#ctx0" brushRef="#br0" timeOffset="1177">324 125 7907,'-5'0'392,"0"0"1,3 0 77,-3 0 0,3 0-105,0 3 0,2-2 1,2 4-194,3 1 0,2 1 0,0-1 1,1 0-302,-1-1 0,0 0 0,1 2 0,-1 0-263,0-2 0,1 0 1,-1-2-1,1-1-18,-1 1 0,-2-2 0,0 2 1,0-2-1177,2-1 1586,-3 0 0,3-4 0,-3 0 0</inkml:trace>
  <inkml:trace contextRef="#ctx0" brushRef="#br0" timeOffset="1740">420 147 7907,'-5'0'338,"0"0"0,3 0 0,-3 0 24,-1 3 0,0-1 0,1 2 0,0 0-164,-1 0 0,-1 1 0,0 2 1,0 0-96,-1-2 0,1 1 0,0-1 0,-1 1-473,1-1 0,2 0 1,1-1-285,1 0 0,1-3 1,4 2-360,3-2 1013,2-1 0,4-4 0,0 0 0</inkml:trace>
  <inkml:trace contextRef="#ctx0" brushRef="#br0" timeOffset="1741">464 29 8066,'-3'-4'-114,"1"-2"0,-2 3 95,1-1 845,0 2 1,4-1 0,2 3-680,2 0 0,0 1 0,1 1 1,-1 3-151,1 1 0,0-1 0,2 0 1,-1 1 26,0 1 0,1 0 0,-2 0 0,0 1-79,-1 2 1,-3-2 0,2 2 0,1-1 77,-1 1 1,-3-2 0,2 2 0,-2-1 14,-1 1 0,0-2 0,-1 3 0,-2-1-14,-2-1 0,-1 1 0,-2-2 0,0-1-73,-2 0 0,2 1 0,-2-2 0,2 0-1175,1-1 1224,0 0 0,-1 2 0,1 0 0</inkml:trace>
  <inkml:trace contextRef="#ctx0" brushRef="#br0" timeOffset="2414">700 36 7845,'0'-5'142,"0"0"0,0 3 511,0-3 1,0 3-353,0-3 0,-3 3-140,-2 0 1,1 1 0,-1 1-99,-1 0 0,-1 0 0,0 1 0,0 0-36,-1 2 1,2 0 0,0-1 0,1 0-65,-1 0 0,2 1 1,0 0-1,0 0 30,0 1 1,2-1 0,-1-1-111,0 0 1,2 4 138,-1-1 1,1-1 79,1 1 0,0 0 1,1 1 80,1-1 0,-1-1 1,2-1-70,0 2 0,-1-1 0,2 1-26,-1 0 1,2 2-1,-1 0-52,0 1 1,-3-1-1,3-1 1,-2 0-24,0-1 1,1 0 0,-2 2 0,1 1 0,-1-1 1,1 0-76,-1 1 1,-1-1-1,0 1-38,0-1 1,0 0 0,-1 0 0,0-1-67,-2-2 0,1-1 0,1 1-27,-1-1 0,0 2 3,-3-2 1,3 0 150,0-1 0,0-1 80,0 2 175,1-3 0,-1 0-105,4 0 0,2 0 0,4 0 32,-1-3 1,0 2 0,1-1 0,-1 1-27,0 1 1,1 0-1,0-1 1,1 0-83,1-2 1,0 1-1,-3 2-291,0 0 0,1 0 0,-1 0-452,0 0 0,1 0 0,-1 0-503,0 0 1,1-1 1209,-1-2 0,1 3 0,-1-4 0</inkml:trace>
  <inkml:trace contextRef="#ctx0" brushRef="#br0" timeOffset="3348">818 36 7606,'-8'-3'65,"4"1"686,2-3 0,1 3-69,1-3 0,0 3-392,0-3 1,3 3 0,2 0-189,2 1 1,-2 1 0,-1 0-1,1-1-108,-1-2 1,3 3-54,-2-3 0,1 3 1,2 2 101,-1 0 1,-2 4-1,0-1-33,1 1 0,-1 2 0,1-1 1,-2 1-21,0-1 1,0 0 0,0 1 0,-1-1-10,0 0 1,1 1 0,-3-1 0,2 1-10,-2 2 1,0-2 0,-1 2 0,0-2 37,0 0 1,0-1 0,0 0 5,0 1 1,0-1-1,-1 0 1,0-2-10,-2 0 0,-3 0 0,2 3 1,-1-4-1,1 1 10,-2-2 1,2 0 0,-1-1-4,-1 0 0,0 1 0,-2-3-14,1 0 1,2 0 0,0 0-79,-1 0 0,0-1-130,-2-2 1,2-1 56,1-3 1,-1 2-34,4 0 1,-1 0-14,3-2 280,0 3 0,1-2 6,2 4 1,-2-1 0,4 3 9,1 0 1,0 0 0,2 0 0,-1 0-44,0 0 0,1 0 0,-1 0 0,1 0-103,-1 0 1,0 0 0,1 0 0,0 0-171,2 0 0,-5 0 1,3 0-1,-2 0-427,1 0 1,-2 1 0,0 1-342,0 0 1,-1 1 984,1 0 0,0-2 0,3 2 0</inkml:trace>
  <inkml:trace contextRef="#ctx0" brushRef="#br0" timeOffset="3921">1039 183 7940,'-5'-3'-655,"1"2"867,2-1 408,1-2 150,-2 3 47,3-2-556,0 3 1,1 0 0,0 1-45,2 1 0,2 0-146,0 3 0,2-1 1,0 1-280,1 0 0,-1-2 1,0 1-233,1-1 1,-2 0 0,0-1-550,-1 0 1,0 2-298,2-2 1286,-3-1 0,3 2 0,-3-3 0</inkml:trace>
  <inkml:trace contextRef="#ctx0" brushRef="#br0" timeOffset="4486">1120 176 7940,'-5'-1'-491,"2"0"1307,0-2 0,1 1-309,-3 2 0,3 0 1,-3 0-31,-1 0 0,2 1 1,-1 1-274,0 3 1,-2 1 0,0 2-1,-1-1-200,1 1 1,0-1 0,-1 0-421,1 1 1,0-1 0,2 0-1515,3 1 1930,1-4 0,-2 2 0,-1-2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23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81 126 8095,'-3'-8'311,"2"3"1,-2 0-132,3 0 1,0 1 0,0-1 58,0-1 1,0 2 17,0-1-347,0 0 1,-4 1 87,-1 2 1,0 2 0,-1 2 0,1 3 95,-1 1 1,0 2 0,-2-1-1,1 1-40,0 2 0,3-2 0,0 2 0,2-2 25,-1 0 1,1-1 0,2 0 102,0 1 1,3-4-1,2-2-344,2-1 0,1-1 0,1 0 0,1-1-24,-1-1 1,-1 0-1,-1-3 1,1 0-123,-1 1 0,0-2 0,0 1 145,-2-2 1,1 2 63,-4 1 0,0 1 104,-2-2 0,0 4 1,0 1 110,0 4 1,0 3 0,0 0 8,0 1 1,0-1-1,0 0 1,0 2-23,0 0 0,0 0 0,1 1 0,1 0 5,0 0 1,2 1 0,-3-2 0,2 3 31,-2-1 1,0 3-1,-1-2 1,0 0-20,0 0 0,0-3 1,-1 1-1,-1-1-84,-3 1 0,1-4 0,-1 0 0,-1-1 12,0-1 0,-2-2 1,1 0-118,0-1 0,-1-1 0,2-1 1,0-1-290,1-3 1,1 0 0,-1-2 0,3-1-346,1 0 1,1-3 0,0-1 701,0 1 0,6-7 0,3 3 0</inkml:trace>
  <inkml:trace contextRef="#ctx0" brushRef="#br0" timeOffset="617">214 45 8016,'-4'-8'154,"1"1"1024,-2 0-1006,2 2 1,3 3 0,0 4-56,0 3 0,0 0 0,0 2 0,0 1 101,0 0 1,0 1 0,0 0 0,0 2-50,0 0 0,1-2 0,0 2 0,2-1-83,-2 0 0,1-1 0,0 0 0,1-1-211,1-1 0,1 2 0,1-4 0,0 2 0,-1-1 1,1-1-1,0-2 0,2 0-941,-1-1 0,1 1 1,1-3 527,1 0 0,0-3 0,-4 0 538,-1-1 0,2-1 0,-3-2 0</inkml:trace>
  <inkml:trace contextRef="#ctx0" brushRef="#br0" timeOffset="1186">309 81 8012,'-5'0'15,"0"0"215,0 0 0,1 0 976,2-3-916,-2 2 0,6-1 0,-2 4 0,4 1-46,1 1 0,2 0 0,0 2 0,1-1-139,-1 0 0,1 2 0,1-1 0,1 0-310,-1-1 1,-1-1 0,0 2 0,-1-1-68,0 1 0,0-2 0,-1 0 0,-2-1-903,2-1 0,1 1 299,0-1 0,-2 1 876,0-3 0,-3-3 0,1-2 0</inkml:trace>
  <inkml:trace contextRef="#ctx0" brushRef="#br0" timeOffset="1187">427 104 7822,'-7'0'735,"-1"0"0,3 0 0,1 0-486,-2 0 1,-1 2 0,0 1 0,0 1-94,-1 2 0,1-1 0,-1 1 0,1 0-152,0 0 1,-1 0-1,1 1 1,0 0-414,-1-2 1,3 0-1,1-1-154,1 0 0,1-3 0,5 2-363,2-2 0,1-2 926,2-2 0,2-1 0,2-3 0</inkml:trace>
  <inkml:trace contextRef="#ctx0" brushRef="#br0" timeOffset="1758">508 30 8012,'-7'0'-581,"2"-3"1766,0 1-352,3-4-568,-1 5 1,4-2-147,1 3 1,0 0-1,2 1 1,0 1-27,0 3 1,-1-1-1,1 1 1,0 1-22,0 1 0,0 0 1,2 0-1,-2 1-43,-1-1 1,0 0 0,-1 2 0,0 0-84,0 0 1,-1 1-1,-1-2 1,0 1-16,0 1 0,0 0 0,0-3 0,0 1-68,0-1 1,-3 1-1,-2-1-81,-2 0 1,0-3 0,-1-1-1803,1-2 2020,3-1 0,-3-4 0,3 0 0</inkml:trace>
  <inkml:trace contextRef="#ctx0" brushRef="#br0" timeOffset="2326">596 30 8055,'-4'-3'3163,"2"2"-3003,4-2 0,2 3 0,4 0 1,-1 0-15,1 0 1,0 0 0,1-1-1,1-1-161,2 0 1,-1-1 0,2 3 0,0 0-104,0 0 0,-2-1 0,1 0 0,-2-2-34,-1 2 0,-1 0 0,-1 0 249,-2-1 251,-2 1-241,-3-3 1,-1 4 0,0 1 0,-2 2 43,2 2 1,-3-1 0,1 1-38,-1 0 1,2 2-1,-3 0 1,2 1-22,2-1 0,0 0 0,0 1 0,-1-1-49,0 0 0,-1 1 0,3 0 0,0 1-45,-3 1 1,2 0 0,-1-1 0,1 1 1,1-1 0,0-1 0,0 0 1,0-1-32,0 1 1,0-1-77,0 0-57,0 1 158,0-4-10,0-1 0,0-4-20,0-1 0,-1 1 46,-1-2 0,-2 0 1,-4 1 38,1 0 1,0 1 0,-1 1-44,1 0 0,-1 0 1,1 0-1,0 0-138,-1 0 0,1 0 1,0 0-660,-1 0 0,1 1 0,0 1-676,-1 0 1466,1 4 0,3-2 0,0 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27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 7896,'4'-3'576,"0"2"-386,-2-2 1,0 0 0,3 1-224,1 0 1,0 1 0,2 1 0,2 0-2,3 0 1,1-1-1,3 0 1,1-2 120,0 2 1,5 0 0,1 1 0,0 0-54,-1 0 0,1-3 1,2 1-1,0 0 47,2 1 1,-3 1 0,0 0-1,-3-2-13,1 0 1,1-1 0,1 3 0,-2 0 13,0 0 0,0-1 0,1 0 0,1-2 5,1 2 0,-2 0 1,1 1-1,-2 0-40,2 0 1,0 0-1,2 0 1,-2 0-35,-2 0 0,-1 0 1,0 0-1,0 0-6,0 0 1,0 0 0,0 0 0,0 0 15,-3 0 0,4 0 0,-3 0 0,-1 1-11,-1 1 1,-2-1-1,2 1 1,-1 0 0,0 0 1,1-1 0,-1 2 0,0 0-12,-1-1 1,2 1 0,-1-2 0,0 0 11,-2 2 1,3-1-1,0-2 1,0 1 39,0 1 0,-1-1 1,-3 2-1,1-2 14,0-1 0,2 0 0,0 0 0,0 0-7,-2 0 1,0 0 0,0 0 0,2 0-63,0 0 0,0 0 1,-2 0-1,0 0 21,-1 0 0,4 0 0,-2 0 0,-1 0 4,-2 0 1,-1 0 0,3 0 0,-1 0 37,1 0 0,0-3 0,0 1 0,-1 0-29,1 1 0,0 1 1,0 0-1,0 0-4,2 0 1,-1 0-1,2 0 1,-1 0-22,0 0 0,0 0 0,-1 0 1,0 0 11,1 0 0,3 0 1,-3 0-1,0 0 44,-2 0 0,0 0 0,0 0 1,2 0-19,0 0 1,3 0 0,-3 0 0,0 0-18,1 0 0,0 0 1,2 0-1,-1 0 4,-1 0 1,3 0 0,-2 0 0,2 0 4,-1 0 1,0 0 0,-3 0 0,0 0-26,1 0 0,-1 0 0,2 0 0,-1 0 4,-2 0 1,-3 0 0,-1 0-1,1 0 40,1 0 1,-1 0 0,-1 0-1,1 0-31,1 0 1,1-1 0,-2 0 0,1-2-34,-2 2 0,0 0 0,3 1 0,-1 0 16,-2 0 0,1 0 1,-2 0-1,-1 0-2,1 0 1,1 0 0,-1 0-1,0 0 22,-1 0 1,1 0 0,-2 0 0,1 0 42,2 0 0,-2 0 1,1 0-1,0 0-9,-2 0 0,1 0 0,1 0 0,0 0-47,-1 0 1,3 0 0,-3 0-1,1 0-34,0 0 1,2 0-1,-2 0 1,1 0 24,1 0 0,-1 0 1,3 0-1,-1 0 7,-2 0 0,2 0 1,-2 0-1,2 0 15,1 0 1,-1 0 0,1 0 0,1 0 24,1 0 0,-2 0 0,3 0 1,-3 0-35,0 0 1,0 1 0,0 0 0,1 2-5,2-2 1,-1 0 0,-3-1 0,-1 0 4,-1 0 0,3 0 0,1 0 1,-1 0-19,-2 0 1,-1 0-1,3 0 1,0 0 15,-1 0 0,1 0 1,0 0-1,0 0 34,-1 0 1,1 0 0,0 0-1,0 0-12,-1 0 0,2 1 0,0 1 0,1 0-38,0 0 0,-2-1 1,0-1-1,0 0-2,-1 0 0,1 0 0,0 0 0,0 0 40,-1 0 0,1 0 0,0 0 1,0 0-26,-1 0 1,0 0-1,-1 0 1,-1 0 18,-2 0 1,3 2 0,-1 0-1,-1 0-17,-1-1 1,1-1 0,-1 0-1,1 0 0,0 0 0,-1 0 0,-3 0 0,1 0 25,2 0 1,-2 0 0,2 0 0,-2 0 3,-1 0 0,3 0 0,0 0 0,-1 0 20,-1 0 1,2 0 0,0 0 0,-1 0-66,-1 0 1,0 0-1,1 0 1,1 0-48,-1 0 1,-1 0 0,0 0-1,1 0-22,1 0 1,-2 0 0,-3 0 0,0 0-343,2 0 0,0 0-491,1 0 1,-4 0-585,1 0 1,-3 1 1483,0 1 0,-1 2 0,-1 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32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0 9265,'-5'0'608,"0"0"0,2 0-466,-1 0 0,-1 0 1,-3 0-107,1 0 0,0 0 0,-1 0 1,0 0-16,-2 0 1,2 0-1,-2 0 1,2 0-36,1 0 0,-1 0 1,1 1-1,0 1-28,-1 0 0,3 1 0,0-3 88,0 0 214,1 0-172,1 0 38,3 0 0,0 1 313,0 1-370,0-1 0,1 5 0,1-3-21,0 1 1,0 1 0,-1 2-18,2 1 0,-2-1 0,1 1 0,-1 1-17,-1 1 0,0 1 0,0-2 0,0 1-8,0 2 0,0-3 1,0 3-1,0-1 15,0 1 0,-1-3 1,-1 1-1,0-2 4,0-1 1,1 1-1,1-2 1,-2 0-43,0-1 0,-1-3-194,3 3-72,0-3 224,0 1 0,0-4 40,0-1 0,3-2 1,2-1 66,2 0 0,0 2 0,1-1-36,-1 1 0,0 0 0,1 1 0,-1 0-11,0 0 1,1 0-1,-1 1 1,1-2-76,2 2 1,-2 0 0,2 0 0,-2-1-166,0 0 0,-1-1 1,0 3-1,1 0-301,-1 0 1,-2 0 0,0 0-367,1 0 0,-2 3 906,1-1 0,-4 4 0,3-2 0</inkml:trace>
  <inkml:trace contextRef="#ctx0" brushRef="#br0" timeOffset="747">287 133 7108,'-3'-7'276,"2"-1"1,-1 1 103,1-1 1,1 4 0,0-1-81,0-1 1,0 2-162,0-1 0,-3 3-71,-2 0 0,-2 1 1,1 2-1,0 1 126,1 3 1,-2 3 0,-3 1-49,1 0 1,1 1-1,3-2 1,1-1-111,0 0 0,2 1 1,2-1-52,0 0 1,1-2 0,1-1-1,3 0-29,2-3 0,0 0 1,0-1-1,1 0-197,-1 0 1,0-1-1,1 0 1,-1-3-132,1 0 1,-1 2-1,0-3 205,1-1 0,-4 2 0,-2-1-30,-1-1 0,-1 2 138,0-1 1,-1 4 161,-1-2 1,0 3 0,-2 3 95,1 2 1,0-1-1,3 1-58,0 0 0,0 2 0,0 0 1,0 1-30,0-1 0,0 0 1,0 1-1,1-1 18,2 1 0,-3-1 1,3 0-1,-2 1-26,2-1 0,-2 0 0,1 2 0,-1 0-34,-1 0 1,0 1 0,0-2 0,0-1 25,0 0 0,-1 1 0,-1-2-38,-3-1 1,1 1 0,-1-4 0,-1 0-69,0-1 0,-2-1 0,1 0 1,-1 0-220,1 0 1,0-1 0,0-2 0,1-1-79,2 0 1,-1-2-1,1 1 1,1-2-414,2 0 1,1 0-1,1-1-613,2 1 1333,1-1 0,3 1 0,0 0 0</inkml:trace>
  <inkml:trace contextRef="#ctx0" brushRef="#br0" timeOffset="1334">412 67 8376,'-4'0'723,"0"0"1,3 0-479,-2 3 0,-2 1 1,2 3-138,-1 1 0,2 2 1,0-1-1,1 1-7,1 1 1,0-3-1,0 2 1,0-1-45,0 1 1,1-2 0,1 2-151,3-2 0,2-2 1,1-1-1,1-2-362,1-2 0,0-1 1,-2 0-1,1 0-89,1 0 1,-1-4 0,-1-1 0,-1 0 105,0 0 0,0-2 0,-2 2 438,-3-1 0,2-5 0,1 0 0</inkml:trace>
  <inkml:trace contextRef="#ctx0" brushRef="#br0" timeOffset="1903">493 111 7828,'-4'0'839,"-1"0"645,3 0-1263,-1 0 0,5 3 1,1 1-1,2 1 3,0 0 1,2 0-1,0 2-173,1 1 0,-1-1 0,0 0 0,1-2-331,-1 0 0,0 0 0,-2 2 0,0-2-439,1 0 1,-2-2-273,1 2 1,-1-3 368,1 3 0,-2-4 622,-3-1 0,3-3 0,2-5 0</inkml:trace>
  <inkml:trace contextRef="#ctx0" brushRef="#br0" timeOffset="2476">597 126 7828,'0'-8'788,"0"1"0,-4 3-547,-1 1 0,-1 6 0,-2 2 0,1 1-34,0 2 0,-3-1 1,0 0-1,1 1-200,1-1 0,1 0 0,-1 1 0,1-1-153,-1 0 0,4 1 1,-1-1-368,2 1 1,1-4 48,2 1 0,1-3 0,1 0 1,3-1-57,1-1 1,4-2-1,1-1 520,0-2 0,2 1 0,1-4 0</inkml:trace>
  <inkml:trace contextRef="#ctx0" brushRef="#br0" timeOffset="3045">648 45 7434,'-3'-5'663,"2"1"-183,-1 2 244,1 1-125,1-2 43,0 3 466,0 0-1086,3 0 0,1 0 0,3 0 9,1 0 0,-3 0 0,0 0 0,0 0-47,2 0 0,0 0 0,1 0 0,-1 0-19,0 0 0,1 0 1,-1 0-1,0 0-16,1 0 1,-1 0 0,1 0 46,-1 0 0,-2 0 246,0 0 24,-4 0-196,3 0 0,-4 1 30,0 1 1,0 2-23,0 4 0,-1-1 0,-1 0 35,0 1 0,-1-3 0,3-1 0,0 2-61,0 1 1,0 0 0,0 1 0,-1 1 26,-1 1 0,1 0 0,-1-3 0,1 1 8,1-1 1,0 1 0,0 1 0,0 1-37,0-1 1,0-1-1,0 0 1,0-1-42,0 0 0,0 1 1,0-1-1,1 0-42,1 1 0,0-4-70,3-2 7,-4-1-390,3-1 187,-4-3 1,-1 0 149,-2-2 1,3 1 0,-4 2 102,1-1 1,-1 1-1,-3 2-2,-1 0 0,3 0 1,0 0-105,0 0 1,-2 0 0,0 0-197,-1 0 0,3 0 0,1 0-497,-2 0 0,2 2-1557,-1 1 2401,3-1 0,2-2 0,4 0 0</inkml:trace>
  <inkml:trace contextRef="#ctx0" brushRef="#br0" timeOffset="3607">862 30 6877,'-4'-4'905,"4"0"-420,-3 1 0,3 2-138,3-1 1,-3 0 0,4 1-113,-1-2 0,1 1 1,3 2-120,1 0 1,-1 0 0,0 0-25,1 0 0,-3 0 0,0 0 55,0 0 1,-1 3-135,-2 2 1,-1 1 0,-2 2-7,-1-1 0,-2-2 0,-1 0 0,0 1 37,-1 0 1,2-1-1,-1 0 45,-1 1 1,0 0-73,-2 2 1,3-2-33,1-1 0,3 1 0,1-4 30,4 0 1,0-1 0,1-1 0,1 0 48,0 0 1,4-1 0,0-1-55,-1 0 0,-1-1 0,-1 3 1,1 0-532,-1-3 0,-2 2 0,0-1-559,1 1 1080,-3 1 0,3-3 0,-2-1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39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37 7881,'-4'-1'200,"1"-1"0,3 0 323,0-3 1,0 3 141,0-3 0,0 3-166,0-3 1,0 2 433,0-2-562,0 4 1,0-3 398,3 4-616,-2 0 0,3 0 0,-3 1-108,2 2 1,2 1 0,-3 3-44,0 1 0,1-1 1,0 0-51,2 1 0,-4-1 1,2 0-1,-2 1 32,2-1 0,-2 1 1,1 1-1,-1 1 8,-1-1 1,0-1 0,0 0 0,0-1 15,0 0 1,0 1-1,0-1 0,0 0 0,0 1 0,0-1-104,0 1 1,-1-4-253,-1 1 1,-3-1-448,-2 1 0,2 1-1653,0-3 2447,4-1 0,-3 1 0,4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52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9 139 6898,'-4'-4'3180,"0"3"-2738,4-2 0,4 3 0,1 0-279,2 0 0,1 0 1,1 0-1,-1 0-113,0 0 1,0-1 0,0-1 0,0-1-36,0 1 0,1 2 0,-1 0 0,-1-1-245,-2-2 0,3 1 82,-3-3 0,0 2 1,-1-3 69,0 0 1,-2 2 0,-3-1-1,-1 1 60,-4 3 1,-1-3 0,-1 1 0,0 2 73,0 0 0,-1 1 0,-1 1 0,-1 1 83,1 4 0,1 0 0,1 0 0,0 0-8,-1 0 0,2 4 1,1 1-1,1-1-39,2-1 0,0-1 0,3 0-76,0 0 1,4 1 0,2-2 0,3-1-143,2 0 0,2-5 1,-1 2-1,1-2-298,1-1 1,1 3 0,-1-1 0,0 0-258,0-1 1,1-1 0,-2 0 0,-1 0-145,0 0 1,-3 0 824,2 0 0,-2 0 0,-1 0 0</inkml:trace>
  <inkml:trace contextRef="#ctx0" brushRef="#br0" timeOffset="611">229 90 8019,'-8'0'-453,"0"0"0,2 0 1148,1 0 1,4 0 0,1 0-221,4 0 0,4 0 1,0 0-1,0 0-283,0 0 0,0 3 1,0 0-1,1 2-199,-1 1 1,0-1 0,0 0 0,0 1-360,0 2 1,0-3 0,1 1-817,-1 0 0,0 1-727,0 1 1909,-3-3 0,-2-2 0,-3-6 0,0-2 0</inkml:trace>
  <inkml:trace contextRef="#ctx0" brushRef="#br0" timeOffset="1173">319 90 7729,'0'-6'296,"0"1"1,0 2 851,0-2-775,0 3 1,-1 2 0,-1 6-190,-1 1 1,-3 4 0,0 0 0,-1 1-96,-1 0 1,0 2 0,-1-3 0,-1 2-170,-1 1 0,0 1 0,3-1 0,0-1-419,0-1 1,2-1 0,2-3-310,0 0 1,2-4 0,5-1 807,2-2 0,6-5 0,2 0 0</inkml:trace>
  <inkml:trace contextRef="#ctx0" brushRef="#br0" timeOffset="1174">433 90 7990,'-9'0'1285,"1"0"-898,0 0 0,3 1 0,0 2-207,2 2 0,0-1 0,3 2 0,0 1-33,0 3 0,0 0 0,0 4 1,0 0-151,0 2 1,0 3-1,0 0 1,0-1-163,0-1 1,3-2-1,-1 0 1,1-3-251,1 0 1,-3-1 0,2-4 0,0 0-272,0-2 0,0-3 1,0 0 685,2-1 0,3-4 0,0-2 0</inkml:trace>
  <inkml:trace contextRef="#ctx0" brushRef="#br0" timeOffset="1738">416 98 7990,'-8'-4'-971,"1"0"1073,1-4 0,4 3 1,4 3 380,4 1 1,1 1-1,1 0 1,0 0-342,1 0 1,1 0-1,1 1 1,0 0-133,1 2 0,-3 1 0,2-3 1,-2 3 44,-1 1 1,-3-3 0,0 4 0,-1 0 36,-3 1 0,0 2 1,-2 0 19,-1 1 1,-4-1 0,-4 2-1,-1-2 9,-2 0 0,-1-1 0,-2-1 0,1-1-96,1 0 1,0-2-1,3 2 1,1-4-1360,1-1 761,1 3 1,4-4-1,4 1 1,4-4-884,4-1 1456,0 2 0,4-9 0,0 2 0</inkml:trace>
  <inkml:trace contextRef="#ctx0" brushRef="#br0" timeOffset="2306">571 114 7950,'-8'0'468,"0"0"0,0 0 227,-1 0 0,4 0-445,0 0 0,0 1 0,0 2-46,2 2 0,2 0 0,2 0 0,1 2-64,0 0 0,5-2 0,-2 1 0,3-1-38,3 0 1,-2 1-1,3-2 1,-1-1 28,0 1 1,2-1-1,-1-3 1,0 0-76,0 0 0,-2-4 0,0 0 0,-1-2-123,2 1 1,-1-1 0,-3-2 0,-3 0-314,0 0 1,-2 0 0,-2 0 0,0-1-57,-3 1 1,0 0-1,-4-1 1,-2 0 394,0 1 1,-1-1 0,0 5-1,-1 1 112,1-1 1,0 1 0,0 4-59,-1 2 0,1-1 0,4 3 0,2 1-160,0 2 1,1 1-1,3 1 1,0 0-359,0 0 1,1 0-1,2-2 1,2 0 504,2 0 0,2 0 0,-1 0 0</inkml:trace>
  <inkml:trace contextRef="#ctx0" brushRef="#br0" timeOffset="2875">734 74 8253,'-6'0'1241,"1"0"-897,3 0 1,-1 3 0,3 3-84,0 1 1,0-2-1,1 1 1,0 0-166,2 1 1,1 2-1,-3-1 1,2 0-45,-1 0 1,2 0-1,-2 0 96,0 0 1,-1-2-185,-1-1-133,0 1 0,0-5 1,0-4-27,0-3 1,0-3 0,1 0 0,1-1 6,0 0 0,5-1 0,-2 3 1,2-1-16,-2 1 1,2 0 0,-1 0 0,1 0 190,1 0 0,-3 2 0,1 2 0,0 0 235,1 2 0,-1 1 1,-1 1-99,2 0 1,-1 4 0,-1 1 0,-1 3 102,0 0 0,-3 0 0,1 1 0,-1 1-55,-1 1 0,0 2 1,0-1-1,0 0-231,0 0 0,0-1 0,0-1 0,0 1-307,0-1 0,0-3 0,0-2-501,0 1 1,4-2 239,1-1 0,3-6 0,-1-3 0,-1-1 626,0-1 0,-1 0 0,2 0 0,0 0 0,-2 0 0,-1-1 0,2 1 0,-2 1 0,-1 2 0,-1-3-82,3 3 1792,-3 1-14,2 1-1319,-4 3 1,1 0-1,1 1-8,0 1 1,5-1-346,-2 2 1,1-3 0,1-2-278,-2-1 1,1-3 157,2 1 1,-1-3-189,-2 0 1,-1 0 162,-4 0 0,-1 3 1,-2 3 153,-2 1 0,0 3 1,0 2-1,-1 1 89,-2 1 1,3 1 0,0 1 0,1 0 34,-1-3 0,4 2 0,-2-1 10,2 1 0,1 1 0,0 0-284,0 0 1,1 0 0,2-2-390,2-1 0,2-3 0,1 1 0,1-2-98,2-1 1,-2 0 0,2-1 602,-2-2 0,-1-1 0,1-4 0</inkml:trace>
  <inkml:trace contextRef="#ctx0" brushRef="#br0" timeOffset="3447">1084 98 8134,'-5'3'283,"-1"-1"0,4 1-106,-4-3 0,4 4 1,0 1 293,1 3 0,1 0 0,0 0-219,0 0 1,0 0-1,1 0 1,0 0-171,2 1 1,1-2 0,-2-1-122,0 0-49,1-1-1,1-1 1,-1-4 0,3-5 0,-3-2-180,1-1 1,-2-1 0,2-1 0,1-1 89,-1 1 1,2 1-1,1 1 1,-1 0 97,0-1 1,-1 1 0,3 1 0,0 1 167,-3 0 1,2 4 0,-1 0 115,1 1 0,1 1 1,0 1 7,0 1 1,-2 3 0,-2 4-1,0 1-108,-2 1 1,-1 0 0,-1-2 0,2 1-231,1 1 1,0-1 0,-3-1-766,0-1 1,1 0-923,1 0 1813,3-4 0,3-4 0,0-4 0</inkml:trace>
  <inkml:trace contextRef="#ctx0" brushRef="#br0" timeOffset="3448">1353 17 8369,'-8'0'0,"0"0"431,-1 0 0,4 1 1,0 1-1,2 4-229,1 1 1,1 2 0,1 1 0,0 2-182,0 0 0,3 2 0,0 1 1,-1 0-49,2-2 1,0-2-1,2 2 1,-2-1-435,0-2 0,2-1-680,0-1 0,-3-3 1141,0 1 0,-2-5 0,-1 3 0</inkml:trace>
  <inkml:trace contextRef="#ctx0" brushRef="#br0" timeOffset="4020">1337 147 7755,'8'4'416,"-3"-4"143,1 3 1,-4-2-1,4-1-207,0 0 0,-1-1 1,0-1-196,1 0 1,1-2 0,-1 2 0,-1 0-201,2 0 0,-3 1 0,2 0-305,0-2 0,-1 2 0,0-1-142,1 1 1,-1 1 23,0 0 1,-2 0 345,2 0 381,-3 0 0,2 1 1,-4 1 14,0 4 1,0-2 0,0 2 0,0 0-78,0 1 1,0 1 0,0 1 0,0-1-234,0 0 1,0-3 0,0 1-1367,0 0 313,0 1 0,1-2 1087,2-3 0,1-8 0,4-3 0</inkml:trace>
  <inkml:trace contextRef="#ctx0" brushRef="#br0" timeOffset="4021">1483 17 7772,'-8'-6'1435,"0"1"-1380,3 3 0,2-1 0,3 6-83,0 2 0,2 3 0,1 0 1,0 0-409,1 0 1,-1 1 0,3 1 435,0 1 0,-1 3 0,3-1 0</inkml:trace>
  <inkml:trace contextRef="#ctx0" brushRef="#br0" timeOffset="4594">1622 139 7741,'0'-8'324,"0"0"1,0-1-1,0 1 1,0 3-1,-1-1 411,-2 0 0,1 2-495,-3 2 1,-1 1 0,-2 1-1,0 1-35,0 1 1,1 3-1,0 4 1,2 2-15,-1 2 0,2 0 0,0 0 0,2-1-97,-1 1 0,0-3 0,3 1 0,1-2-253,2-1 1,-1 0 0,3-1 0,1 0-73,2-2 0,0-3 0,0 1 0,0-3-140,0-3 1,0-1 0,0-6 0,1 1 18,-1-2 1,-1-1 0,-1 2 0,-1-2 55,-2 0 1,1 2 0,-2-1-1,1 2 438,-2 1 1,0-1 0,-2 2 335,-1 2 0,0 1-96,-4 4 1,5 1-121,-2 2 0,2 1 0,1 4 0,0 1-28,0-1 0,0 0 1,1 0-172,2 0 0,-2 0 0,4 0 0,0 1-15,-1-1 1,-1-3-1,2 0 1,2-1-342,0 1 0,1-4 1,0 2-916,0-2 1,0 2 429,0 0 0,1-2 0,-1-2 778,0-2 0,-4 0 0,4-4 0,-4-2 0</inkml:trace>
  <inkml:trace contextRef="#ctx0" brushRef="#br0" timeOffset="4595">1785 33 7897,'-3'-6'0,"-1"2"382,0 0 1,1 2 0,-2 1 755,2-2-874,0 2 0,3 1 0,0 6 0,1 1-50,2 1 0,-1 0 0,3 1 0,0 2-102,0 3 0,2 1 0,-2 0 1,0 0-242,1-2 1,-2 1 0,2 2 0,0 1-460,0-1 0,-2-4 0,-1-1 1,0-2-424,0 0 1,0-4 1010,0 0 0,-2-6 0,3 0 0</inkml:trace>
  <inkml:trace contextRef="#ctx0" brushRef="#br0" timeOffset="5167">1801 131 7784,'-8'0'595,"2"0"1,2-1 227,0-2 1,2 2-589,5-2 1,-1 3 0,3 0 0,2 0-151,0 0 0,1 0 0,1 0 0,1 0-245,1 3 0,0-2 0,-3 2 0,1-2-189,2-1 1,-2 0-1,2 0 1,-2 0 142,-1 0 0,0 0 0,0 0 194,0 0 1,0 0 0,1 0 240,-1 0 0,-4 1 0,0 0 0,-1 3 126,-1 1 0,1-3 1,-3 4-1,0 0-62,0 1 1,0 1 0,0 1 0,0-1-217,0 0 1,1 0 0,1 0 0,0 0-334,0 0 1,-1-2-327,-1-1 0,1-3 0,1 0 0,1-4-949,-2-3 0,0-5 1531,-1-1 0,4-4 0,0 3 0</inkml:trace>
  <inkml:trace contextRef="#ctx0" brushRef="#br0" timeOffset="5168">1988 8 7784,'-8'0'790,"0"0"0,0-2 251,0-1-1098,-1 0 1,5 7 0,1 1-192,2 3 1,4 2 0,0 2-1,-1 0-165,2 0 0,-2 2 1,3 0 412,2 1 0,0 2 0,1-1 0</inkml:trace>
  <inkml:trace contextRef="#ctx0" brushRef="#br0" timeOffset="5733">2118 131 7784,'-3'-5'458,"2"-2"476,-2 1 0,0 2-415,0-2 1,-1 5 0,2-1-280,0 4 1,-2-1 0,2 5-1,0 0-25,0 2 0,1 1 0,1 1 0,1 0-53,1 0 0,0-1 0,4 0 0,0-1-229,1 0 0,-1-3 0,0 0 0,2-2-61,2-1 0,1-1 0,-3-1 0,1 0-143,2 0 0,-2-1 0,2-2 0,-2-2 67,-1-2 0,0-4 1,0-1-1,-3 0 191,-2 1 0,-2-1 1,-1 2-1,-1-1 100,-2 1 0,-2-2 0,-3 1 0,0 2 132,0 3 1,-3 0 0,-1 3 0,1 1 63,-1 1 1,1 1-1,3 1 1,0 2-262,0 2 1,-1 3 0,2 0 0,2 1-411,2 2 1,-1-2 0,2 3-1,0-2-135,1 1 1,2 0 0,2-3 0,2 0-121,2 1 0,1-2 1,1-1-1,-1-1 131,0-2 0,3 0 0,0-3 512,2 0 0,1 0 0,2 0 0</inkml:trace>
  <inkml:trace contextRef="#ctx0" brushRef="#br0" timeOffset="5734">2289 123 7784,'0'-9'105,"0"4"1,0 0 0,-2 1 1114,-1-1-108,0 4-615,3-3 0,0 5 0,0 2-157,0 2 1,0 2 0,0 1 0,0 1-98,0-1 1,0 3 0,0-1 0,0 0 24,0-1 0,0 0 0,0-1 46,0 0 1,0 0-182,0 0-245,4-3 0,0-3 0,2-4 0,-2-5-177,0-3 0,1 1 1,-1-2-1,1 0 5,1 0 0,-2-4 0,2 3 0,0-1 21,1 2 0,2-1 0,-1 1 1,0 2 205,0-1 0,1 5 1,1 1-1,1 0 154,-1 2 0,-4 1 0,0 2 1,-1 2 98,0 2 0,-1 2 1,-2 2-1,1-1 32,-2 0 1,0 0 0,-1 1 0,0 1-194,0 1 0,0 0 0,0-3 1,0 0-314,0 0 1,-1-1-1,0 0-590,-2-2 1,0 1-1,4 1-1753,2-2 2621,1-1 0,8-8 0,1 0 0</inkml:trace>
  <inkml:trace contextRef="#ctx0" brushRef="#br0" timeOffset="6305">2615 82 7784,'-8'0'622,"0"0"0,0 0 528,0 0 0,3 1-729,2 1 0,2 0-575,1 4 0,1-1 0,1 3-801,1 0 1,1-2 954,-2-1 0,3 1 0,3 2 0</inkml:trace>
  <inkml:trace contextRef="#ctx0" brushRef="#br0" timeOffset="6306">2623 245 7784,'-12'-3'1083,"1"0"0,3 0 1,1 1-191,2-1 1,4-2-955,1 2 0,1-2 1,4 2 60,2 1 0,4 1 0,1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01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33 7839,'-5'-2'0,"-1"-2"-355,0 0 1,0 1 1709,0-3 0,3 4-367,3-4 0,1 5-644,1-2 1,0 2-35,4 1 1,-1 0-199,3 0 0,0 1-135,0 2 1,0-2-1,-2 4 1,-2-1 95,0 1 1,2-2 0,-3 2-28,2 1 1,-3 2 0,3 0 0,-1-1 3,1-2 0,-3 3 0,1-3 1,0 2 5,0 1 0,0 1 0,-1-1 0,1 0-24,-1 0 1,-1 0 0,0 0-1,0 1-11,2-1 1,0 3 0,-3-1 0,0 0 0,0-1 0,-3 0 1,0-1-1,1 0 18,-2 0 0,2 0 0,-3 0 32,-1 0 1,1 0 0,0-2-59,-2-1 1,0 0-1,-1 1-6,0 0 1,0-5-1,-1 2 1,1-2-20,0-1 0,3 0 0,-1 0 0,0 0-52,-1 0 0,-1-3 0,0 0 0,2-1-86,1 1 1,-1-3 0,-1 2 33,1 0 1,3 1 0,3-2-45,0-2 1,0 3 0,0-1-28,0-2 1,1 3 0,1-1 153,4 2 0,-2-3 0,2 3 26,0 2 1,-1 0 0,0 1 127,1 0 0,2 0 1,0 0 48,0 0 0,0 0 0,0 0 50,0 0 1,1 1 0,-1 0-160,0 2 1,0 0 0,-1-2 0,0 1-199,-2 0 1,-2 1 0,2-3-746,1 0 0,2 3-595,0-1 1,0 1-519,0-3 1994,-3 0 0,2 4 0,-3 0 0</inkml:trace>
  <inkml:trace contextRef="#ctx0" brushRef="#br0" timeOffset="619">278 213 11371,'8'0'267,"-1"1"0,-1 1 0,0 3-158,0-1 1,1 4 0,2-2 0,-1 3-278,0 2 1,0-3 0,0-3-1,-1 2 1,0-1 0,-2 0-1,1-1-868,2-1 0,-3 1 0,1-2 245,0-2 0,-2-1 791,-2-2 0,3-6 0,-1-5 0</inkml:trace>
  <inkml:trace contextRef="#ctx0" brushRef="#br0" timeOffset="1191">400 196 7806,'-6'0'1202,"1"0"1,2 0-729,-2 0 0,0 4 0,-1 1-174,1-1 0,2 3 0,-2-1 0,1 1-142,-1 1 0,3 0 0,-3 0 0,1 1-134,-1-1 0,2 0 0,-1 0 0,-1 0-1132,1 0 0,2 0 1108,-1 1 0,2-1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04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58 7875,'0'-6'423,"0"1"1,0 2 151,0-2 1,0-1 644,0-2-808,-4 4 1,2-3-178,-3 4 1,2 1-222,-2 2 1,-1 0-1,-2 0 1,0 0-32,0 0 1,2 0-1,-2 0 1,-1 1-25,0 1 1,0-1 0,1 3-1,0-1 31,0-1 1,0 4-1,-1-4 1,1 1 14,0 1 1,3-3 0,-1 2-53,0 1 1,2-2 26,2 3 0,1-2 52,1 2 1,1-2 49,1 2 1,0-3 0,4 1 0,-1-1 68,0 1 0,1-2 0,-2 4-39,0-2 0,-1 3 0,1-2 1,1-1-71,-1 1 1,-2 2 0,2 0-1,-2 1 3,1 1 0,0 0 0,-2 0 0,1 0-27,0 1 1,1 1 0,-3 2 0,0 0-3,0 0 1,0 1-1,0-1 1,0 1 5,0 1 0,0-1 0,0-1 0,0 1-7,0 0 1,-3-3 0,0 1 0,-1-2 50,0-1 1,1 0 0,1 0-88,-1 0 0,1-2-249,2-1 187,0-3 77,0 2 1,3-4 50,3 0 1,1-3 0,1 0-16,0 1 1,-1 0 0,0 1 0,-2-2-45,2 1 1,0 1-1,1 1 1,0-1-108,0-1 0,0 1 0,0-2-260,1 2 0,-2 0 0,-1-1-602,0 0 1,-4-1-1737,4 3 1206,-1 0 1513,0 0 0,2-4 0,-3 0 0</inkml:trace>
  <inkml:trace contextRef="#ctx0" brushRef="#br0" timeOffset="622">269 294 7223,'-4'-1'1495,"1"-2"1,3 2-1276,3-1 0,-1-2 1,3 1-122,2 1 0,-1 1 0,0-1 0,0-1-105,0 1 0,-2 0 0,2 1-159,0-2 1,-1-2-1,0 1-168,2-1 1,-4 3 83,0-4 0,-2 4 186,-1-4 1,-1 2 0,-2-2 77,-2 3 1,-2 3 0,-2 0 0,1 0 142,0 3 1,3 2 0,-1 2 0,0-1 12,-1 0 0,-1-1 1,2 3-1,2 0 120,0 1 1,1-1-1,3 0 1,0 0-38,0 0 1,0 0 0,1-1 0,2 0-246,2-2 1,5-3-1,1 2 1,0-2-131,1 1 1,-1 0 0,4-3-1,-1-1-227,0-2 1,-1 1-1,-1-3 1,0-1-717,-2-2 1,2 0 0,-1 0 1063,-1 0 0,-1 0 0,-1 0 0</inkml:trace>
  <inkml:trace contextRef="#ctx0" brushRef="#br0" timeOffset="1201">449 66 7912,'-8'-1'0,"2"-1"-383,1-1 0,2 1 2270,-2 2-1551,3 0 0,-1 0 0,6 0 0,1 1-17,1 1 1,5 0 0,-2 3 0,1-1-192,0 1 0,-1-1 0,0 2 0,0-1-83,1-1 1,-1 2 0,0-2 0,0 2-410,0-1 1,0-2 0,0 2-326,1-2 1,-5 1 0,0-2-1706,-1 0 2394,-2 1 0,6-3 0,-2 0 0</inkml:trace>
  <inkml:trace contextRef="#ctx0" brushRef="#br0" timeOffset="1783">546 58 8835,'-3'-5'813,"2"1"0,-4 4-620,3 0 0,0 0 1,-4 0-51,0 0 1,2 4-1,-2 1 1,0 0-96,-1 0 0,1 1 0,1 2 0,-2 0-153,0 0 0,-1 0 0,0 1-518,0-1 0,0 0-1327,3 0 455,1-3 1495,8-2 0,1-3 0,3 0 0</inkml:trace>
  <inkml:trace contextRef="#ctx0" brushRef="#br0" timeOffset="2359">620 9 7636,'-8'-1'281,"3"-2"2236,-2 2-1844,6-2 1,-2 3-343,6 0 0,1 0 0,5 0-285,-1 0 0,0 0 1,0 0-1,0 0-92,0 0 0,0 0 1,1 0-1,-1 0-53,0 0 1,0 0 0,0 0 0,0 0 21,0 0 0,1 0 1,-1 0 13,0 0 1,-3 0 116,1 0 1,-4 1 88,0 1 1,-1 0 0,-1 3 31,0 2 0,-3 0 0,1 1 0,-1 0-29,-1 0 1,3 3 0,-4 1 0,1 0-84,3 0 0,0 1 0,1-1 1,-1 1 9,-2 1 0,2 2 0,-2 0 1,3 0 69,0 0 0,0 1 1,0-1-1,0 0-136,3 1 0,-2-1 0,2-1 0,-2 0 55,-1-2 1,2-3 0,1 1 0,-1-2 29,-1-1 1,0 0-79,1 1-112,-1-5-73,3 0 117,-4-4 1,-1 0 42,-2 0 0,-1 0 17,-4 0 0,2 0 0,1 0 29,-1 0 1,-2 0-1,0 0 43,0 0 0,3 0 0,-1 1 0,0 0 1,-1 2 1,-2 0 0,1-2 0,0 1 16,0 0 0,0 2 0,0-2-217,0 0 0,-1 4-930,1-3 1,3-1-1001,-1-2 1,5 0 2050,1 0 0,4 4 0,4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10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25 123 8285,'-8'0'1185,"2"-1"-647,1-2 1,3 1 788,0-3-1170,1 3 0,4-1 0,3 3-206,1 0 0,1 0 0,0 0 1,0 0-255,0 0 1,1 0 0,-1 0-585,0 0 0,0 0 0,0 0 887,0 0 0,4 3 0,1 2 0</inkml:trace>
  <inkml:trace contextRef="#ctx0" brushRef="#br0" timeOffset="623">25 221 8133,'-4'-1'662,"1"-2"0,6-1 0,2-2 0,3 1-499,3 2 1,-2-1 0,3 2 0,-1 0-277,-1 0 0,1 0 1,-3 0-1,1 0-346,-1 0 1,0 1 0,0 1 0,0 0 458,0 0 0,0 0 0,1 0 0</inkml:trace>
  <inkml:trace contextRef="#ctx0" brushRef="#br0" timeOffset="1201">286 212 7874,'4'0'1454,"0"0"1,-1-1-1208,-1-1 0,4 0 1,-3-3-53,2 2 1,0-3-1,3 3-118,1-2 0,-4 3 1,0-3-144,2 1 1,-3-1 0,1 1-67,-2 0 1,0 1-131,-3-2 0,-1 0 52,-2 0 1,-1 1 0,-4 4-1,0 0 180,0 0 1,-1 3 0,1 0 0,0 2 214,0 1 1,-3 2-1,0 0 1,1 0 14,1 0 1,4 1 0,-1 1 0,1 1 85,0-1 1,2-1-1,3-1 1,0 0-90,0 0 0,3-1 1,4 0-1,2-3-249,2 0 0,3 1 0,0-2 1,0-1-198,0-1 1,1-1-1,-1 0 1,1-1-233,1-2 0,0 1 1,-3-2-1,-2-1-666,-2 1 1,-1 1-1,1-1-292,-1 0 1439,-4-2 0,0 1 0,-4-3 0</inkml:trace>
  <inkml:trace contextRef="#ctx0" brushRef="#br0" timeOffset="1778">465 41 7761,'-8'-3'-65,"0"1"1,2-3 1574,1 2-320,3 0-935,-2 3 0,8 0 0,1 1 0,3 1-121,0 0 1,0 5 0,0-3 0,0 2-91,0-1 1,0 1-1,1 1 1,-1-1-169,0 0 0,-1-4 0,-1 3 1,0-1-162,0 1 0,0-2 0,1 1 0,-3 1-760,0-1 0,2-2-855,0 1 1900,-3-2 0,5-5 0,-4 0 0</inkml:trace>
  <inkml:trace contextRef="#ctx0" brushRef="#br0" timeOffset="2345">579 17 7919,'-8'-5'-358,"0"2"284,3-1 1,0 3 1486,3-1 0,0 1-977,-3 1 1,2 1-1,-2 1-266,2 4 1,-3-2-1,3 2 1,-2 1-29,-1 3 0,-1-1 0,-2 2 0,2-2-100,2-1 1,-3 0 0,3 0 0,-1 0-570,0 1 1,0-1-1839,3 0 2365,1 0 0,5-4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03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97 8050,'-2'6'72,"-1"-2"0,0-3 417,-4-1-423,5 0 68,-3 0 1,5 1 0,0 3-108,0 3 0,0-1 0,0 2 0,0 0-94,0 2 0,4-2 0,-1 2 0,0 2 51,-2 0 0,2 2 0,1-1 0,-2 3 54,0 1 0,-2 0 0,0 1 0,0-4 15,0-1 0,0-3 0,0 1 23,0 0-1,0 0 1,0-6-73,0-5 0,0-8 0,0-7-10,0 2 0,3-1 0,1 1 1,-2-3-73,0-1 1,1 3 0,1-3 0,-2 1-6,0 3 0,1-3 0,1 1 1,-2 2 35,-1 1 1,1-3 0,0 1 42,2 0 0,-1 2 0,-1 3 298,1 1 85,-2-1-177,4 7 1,-5 2-119,0 8 1,1 1 0,2 2 0,2 0 38,1 0 0,-3 0 1,5 0-1,-1 0-27,-1 0 1,4 0-1,-3 0 1,3 0-43,1-1 1,-4 1 0,0 0-1,2 0-68,0 0 0,1 0 0,-1-1 1,-2-2 48,1-1 1,-2 0 0,2 1-11,0-1 0,-2-4-55,2 0 1,-6-3 0,2-3 0,-3-5-24,-1-1 1,0-3-1,0-2 1,0-2 54,0 0 1,0 1 0,0-2 0,0 0-49,0 0 0,0 2 0,-1-3 0,-2 0-29,0 1 0,-2 1 1,2 5-1,0 1 77,0-1 1,1 0 0,-1 0-33,0 0 1,-1 4-201,4-1-28,-5 6 0,4-2 0,-3 8-118,3 3 0,1 3 1,0 1-1,0 0 8,0 0 0,1 1 0,2 1 0,2 2 369,1-2 0,-4-1 0,8 4 0,-4 1 0</inkml:trace>
  <inkml:trace contextRef="#ctx0" brushRef="#br0" timeOffset="450">394 228 8050,'7'0'-40,"-1"-1"45,-1-3 1,-1 2 0,-4-5 134,0-2 1,0 3 0,0-1 110,0-2 0,0 3-51,0-1 0,-2 5-178,-1-2 0,0 3 1,-3 2-1,1 3 9,3 3 0,-3-1 0,1 1 0,1 2 17,-2 0 1,4 2-1,-3 0 1,2-1-1,-2-3 0,3 3 0,-3-3-46,3 3 1,1 1-14,0 0 0,5-5 0,2-3-39,3-1 0,-3-2 0,0-2-25,2-1 1,-1-3 0,1-5 0,-3 0-22,-1 0 0,0 0 0,-3 0 65,2 0 1,-1 0 0,-4 0 37,-3 1 1,-2-1 0,-5 1 35,1 3 1,2 2-108,1 5 0,0 0-188,-4 0 0,5 1-102,2 3 0,3 2 0,2 5-74,3 0 1,-2-4-1,5-1 428,2-1 0,1 3 0,1-2 0</inkml:trace>
  <inkml:trace contextRef="#ctx0" brushRef="#br0" timeOffset="1400">525 185 8049,'-11'0'123,"4"0"613,-1 0-367,6 0-197,-3 0 1,6 4-62,3 4 0,-2-2 0,6 1-72,0 2 1,-2 0 0,0 2 49,-1 0 1,2-4 0,-3 1-28,-2 0 1,1 1-1,-1-1-79,2-1 1,1-3-36,-2 3 0,-1-6-125,1-1 1,2-1 0,-1-6 0,-2-1 5,-1-2 0,3-1 0,0 0 0,-1 1 26,2 3 0,-4-3 1,4 3 91,0-3 1,-3 1 0,4 0 62,-1 2 1,3 0-1,-4-3 91,2 3 1,-2 2 241,3 5-52,-4 0 1,3 0-121,-2 0 1,-3 5 0,2 2-71,-1 3 1,-2-3 0,0 0 0,0 2-32,0 0 1,3-1-1,1-1 1,-2 1 4,0 2 1,-2-3 0,0 1-104,0 0 0,1-2 0,1 1-131,2 2 65,-1-4 0,-1 0-33,1-5 1,0-2-1,3-1 30,-1-4 1,-1-2-1,-1 1 1,2 0 27,1 0 1,-4-2 0,3 0-1,-1 2 70,-1 1 0,2 3 1,-2-3-1,1-1 18,3 2 1,-5 0 0,3 4-14,0-2 1,-4-1-1,4 3 109,0-2 47,-4 1 0,7 8 1,-4 2-22,-2 3 0,0 0 0,-2 1-40,0 0 0,0 0 1,0 0-8,0 0 1,0 0-196,0 0-102,0-5 1,1-2 98,2-8 0,0-2 0,4-5 0,0 0-52,-1 0 1,4 0 0,-4 0 0,1 2 72,1 1 0,-5-1 208,5 1 72,-1-1-105,4 3 0,-4 2 0,-1 8-12,-1 3 0,-1 3 0,-4 0 0,1 1-104,3 0 0,-3 0 1,2 0-1,-1 0-338,-2 0 1,1 0-1,1 0-18,2 0 0,4-2 0,0-1-9,1-5 0,2 2 0,0-1 0,0-2 389,0-1 0,0-5 0,5-3 0,1-3 0</inkml:trace>
  <inkml:trace contextRef="#ctx0" brushRef="#br0" timeOffset="1750">1081 217 8049,'8'-11'-62,"-1"1"1,-5-1 0,2 0 120,-3 0 0,-1 3 333,0 1 0,0 4 1,-1-3-50,-3 1 1,-2 1-136,-5 4 0,4 0 0,0 0-62,-2 0 0,3 1-210,-1 3 1,3 1 0,-2 3-146,1-1 0,2-3 201,3 3 0,0-3 0,1 2 34,3-1 1,-2-1-1,5-3 39,2 2 1,0 2 0,1 4 0,-1-3 67,-2-1 1,-3 0-1,2-2 1,0 3 222,0 0 1,-4 4-69,2-3 1,-3 3 0,-1 1-140,0 0 0,-5-4 0,-2-1-201,-3-1 1,-1-1 0,2-3-1,0 1-409,2 2 1,0 0 0,-4-4-99,0 0 0,3 0 0,1 0-347,-1 0 1,3-2 905,1-1 0,3 1 0,1-2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14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90 252 7847,'0'-5'-660,"0"-1"718,0 0 1,-3-1 0,0-1 558,2-1 0,-3 1 0,1 0-345,2 0 0,0 3 1,1-1 42,0 0 0,-1-1-176,-2-2 1,1 2-202,-3 2 0,2 1 0,-2 4 1,-1 1-20,2 2 1,-4 1-1,4 4 1,-2 1 58,1 2 0,0-2 1,-1 3-1,2-1 35,0 0 1,1 0 0,3-2 0,0 1 50,0 1 1,0-1 0,0-1 3,0-1 1,1-3-1,2 0-71,2-2 1,0 0 0,0-3-9,2 0 0,0 0 1,1-1-134,0-2 0,0-1 0,0-4 0,-2 0-106,-1-1 0,0 1 1,1 0-1,0 0 16,0 0 1,-2 0-1,-1 0 123,1-1 0,-3 1 0,2 1 310,1 2 130,-3 1 1,2 5 0,-3 1-103,-3 0 1,2 5-1,-2-2 1,2 2-133,1 2 0,0-1 0,0 0 0,0 0-83,0 0 1,0 0-303,0 0 0,4 0 0,0-2-371,1-1 0,2-3 0,-1 1-933,1-2 1594,1-5 0,4 0 0,0-4 0</inkml:trace>
  <inkml:trace contextRef="#ctx0" brushRef="#br0" timeOffset="647">220 163 7847,'-8'0'0,"0"0"0,0 0 505,0 0 0,-1 0 707,1 0-918,4 0 0,1 2 1,6 2-113,2 0 1,0 2 0,0 1 0,1-1-80,-2 0 1,3-1 0,-1 3-206,1 1 0,0-4 0,0 0 7,-2 2 0,0-3 0,1 1-47,-1-2 0,-2 0 11,2-3 1,-2-1-1,2-2-18,-2-2 0,1-2 0,-2-1 1,1 0-1,1-2 0,1 1 0,-2-2 1,2 1-107,-1 1 0,1 1 1,1-1 257,-1 1 1,-2 1 0,3 2 249,0 2 0,-2 3-69,-2 3 1,0 1 0,0 4 0,1 0-132,-2 1 1,0-1 0,-1 0 0,0 1-116,0 2 0,0-2 0,0 2 1,0-1-234,0 0 1,0-1 0,0 2 0,1-3-228,2-2 1,-1 1 0,3-2 0,2-1 521,0-1 0,1-2 0,0-1 0</inkml:trace>
  <inkml:trace contextRef="#ctx0" brushRef="#br0" timeOffset="1266">530 187 7847,'0'-8'739,"0"0"0,0 0-553,0-1 0,-3 4 0,-1 0-197,0 2 0,-2 0 1,-2 3 93,0 0 0,0 3 0,0 0 0,1 2 16,1 1 0,0 2 1,2 0-21,0 0 0,2 0 0,-1 0 0,2 0-44,1 0 0,0 1 0,1-2-32,2-2 0,1 2 0,5-5 0,-1 0-176,0-1 0,3-1 0,0 0 0,1-1-231,0-2 1,2-1-1,-4-3 1,0-1-59,-1 0 1,0 2-1,-1-5 1,0 2 461,0 1 0,-3-3 0,0 0 0,-1 0 0,-3-1 0,0 3 0,-1-4 0,-1 0 0,-1 0 0,0 3 0,-3-3 0,1 1-89,-1 2 0,3 1 1,-3 1-1,0 0 212,1 0 1,1 3 547,-2 3 0,0 2-360,0 2 1,1 3-1,3 4 1,0 1-3,-2 1 1,0 2 0,3-1-1,0 1-78,0 1 0,0-1 0,1 0 0,1 1-82,1-1 1,-1 2 0,-1-2 0,1 0-124,1 1 1,2-4 0,-2 2-1,0-2-127,0 1 1,-2 0 0,3-3 0,-2 0-332,1 1 1,3-5-1,0-1-527,1-2 0,1-1 959,0 0 0,1-8 0,-1-1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20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58 7862,'0'-6'-7,"0"1"1,-1 0 186,-2 0 1,2-2 183,-1 1 0,1 2 441,1-2-172,0 1-370,0 0 0,3 2-82,3 3 1,-2 0 0,1 1-105,-1 1 1,1 0 0,-1 3 0,0-1-5,2 1 0,-1-3 1,0 4-1,2 0-62,0 2 0,1 0 0,0 0 0,0 0-42,1 0 0,-1 0 0,-1 0 1,-1 1 1,0-1 0,-1 1 0,2 1 0,-1 1 55,-3-2 1,-3 1 0,0 0-1,0 1 48,0-1 1,0 2-1,0-1 1,-3-1 25,-3-1 0,-1-4 0,-1 1 0,0-1-42,0 0 0,-1 1 0,-1-2 1,-1-1-31,1 1 1,1-1 0,1-3 0,-1 2-19,-2 1 1,4 0 0,-1-3 0,1 0-76,0 0 1,1-3 0,1-1-82,-1 0 0,2-2 0,0-2-30,1 0 0,2 0 0,-2 0-60,2 0 0,1 2 97,0 1 1,1-1 155,2-2 1,-1 3 0,3 0 23,1 2 0,2 0 0,0 3-21,0 0 0,0 0 1,0 0-1,0 0 44,1 0 1,-1 0 0,0 1-33,0 2 1,0 0 0,0 3 0,0-3-40,1 1 0,-1-2 0,0 2-131,0 0 0,0 1 1,-1-1-636,-1 0 1,1-2-1674,-1 1 2446,1-2 0,1 2 0,0 2 0</inkml:trace>
  <inkml:trace contextRef="#ctx0" brushRef="#br0" timeOffset="607">285 188 9018,'-4'0'1349,"1"0"-1083,6 0 0,-1 1 1,3 1-151,1 1 0,2 2 1,0-1-1,0-1-245,0 1 0,-3 1 0,1-1-355,0 0 0,1-1 0,2 2-363,-1-2 1,-3 3 28,1-4 0,-4 4 818,4-3 0,-4-1 0,4-2 0,-4 0 0,1 0 0</inkml:trace>
  <inkml:trace contextRef="#ctx0" brushRef="#br0" timeOffset="1179">407 188 7887,'-3'-5'476,"-3"-1"1,2 4 91,-2 0 0,4-2-350,-4 1 0,4 1 1,-3 3-1,1 0 4,-1 2 0,2 3 0,-1 0 0,-1 0-56,1 0 0,-2 1 0,-1-2 0,1 3-226,0 0 1,1 0-1,-2 0 1,0-1-154,2-1 0,0 1 0,-1-3 0,2 2-438,0-1 0,1-2 651,3 2 0,0-3 0,0 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23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25 7875,'-5'-4'1331,"2"3"1,3-3-990,0 1 1,-1 2-32,-2-1 0,1 1-261,-3 1 1,0 0 0,-4 0-64,1 0 0,0 0 1,0 0-1,0 0 21,0 0 0,0 0 0,-1 0 0,1 0 8,0 0 1,0 1 0,0 0-37,0 2 1,2 0 0,1-3-91,-2 0 116,4 3 0,-1-1 130,4 4 1,0-4-37,0 4 1,0-4 0,1 3 170,2-1 1,1 2-176,5-1 1,-4 3 0,-1 0 0,1-1-66,0-2 1,-4 3 0,3-3 0,-1 2-17,-1 2 0,1 1 1,-3 1-1,0 0-29,0 1 0,0-2 0,0 2 1,0 1-7,0 0 1,0-2 0,0 1 0,0 0 20,0-2 1,0 2 0,-1-1-1,-1-1 37,0-1 0,-1-1 1,3 0-13,0 0 0,0-2 26,0-1-57,0-3 28,0 1 1,1-3 46,2 0 0,-2 0 0,5 0-31,0 0 1,-1 0 0,0 0-42,1 0 0,2 0 1,0 0-1,0 0-33,0 0 1,0 0-1,0 0 1,1 0-218,-1 0 1,-3 0 0,1 0 0,0 0-477,1 0 0,-1 0 0,-1 0-152,1 0 1,-1 0-1,-1-1 880,0-1 0,2 1 0,-1-3 0</inkml:trace>
  <inkml:trace contextRef="#ctx0" brushRef="#br0" timeOffset="633">285 245 7313,'0'-8'468,"0"2"3,0 1 0,0 2-159,0-2 1,0-1-114,0-2 0,-1 4 1,0 0 82,-2 0 1,-1 3-189,1-1 0,2 1 0,-5 2 8,0 1 1,0 0-1,-1 4 1,3 0-2,0 1 1,-1 1 0,2 1 0,1-1-66,1 0 0,1-3 0,0 1 0,0 0-95,0 1 1,0-1-1,1-2-15,2 0 0,-1 1 1,3-2-1,1-1-134,2-1 1,-1-2 0,-1-1 0,0-2 75,0 0 1,0 1 0,1-2-1,-3-2-1,0 0 1,-1 2 0,-1-1-1,1 0-365,-1-1 0,-1 1-1377,-1 1 3753,0-1-1385,0 2 0,-1 4 0,-1 5-117,-1 3 0,1-3 0,2 0-272,0 2 0,0 0 0,0 0-207,3-1 0,-1 0 1,3-3-135,2-2 0,-3 1 0,2 0 0,0 1-488,1-1 1,1-1 0,1-2 724,-1-2 0,0 2 0,0-3 0</inkml:trace>
  <inkml:trace contextRef="#ctx0" brushRef="#br0" timeOffset="1214">367 33 7861,'-5'-4'-22,"-2"4"58,2-3 493,1 2-319,0 1 0,4 1 0,1 1 0,2 1-41,2 2 0,0-3 0,0 4 1,2 0-91,0 2 1,1-3 0,0 0 0,0 1-164,0-2 1,-2 3-1,-1-4 1,2 1-644,0 0 0,1 1 293,0-2 0,0-1 0,0-2 434,1 0 0,-1 0 0,0 0 0</inkml:trace>
  <inkml:trace contextRef="#ctx0" brushRef="#br0" timeOffset="1801">481 9 7861,'-8'0'-1467,"-1"0"1794,1 0 1,0 0 32,0 0 0,3 0 0,0 1 0,1 0-129,-1 2 0,2 3 0,-2 0-188,-1 1 1,1 1 0,0 0 0,-1 1 26,2-1 0,-3-3 0,4 1-72,-2 0 0,2 1-1329,-2 1 489,3 0 0,-1 0 842,6-3 0,5-5 0,5-4 0</inkml:trace>
  <inkml:trace contextRef="#ctx0" brushRef="#br0" timeOffset="2388">570 9 7709,'-8'0'-542,"3"0"0,-1 0 728,0 0 0,1 0 671,0 0 1,2 0 17,-2 0-609,3 0 1,-1 0-77,6 0 1,2 0 0,3 0-156,0 0 1,0 2 0,0 1-59,0-1 0,0-1 0,1-1 0,-1 0-3,0 0 1,0 0 0,0 0-1,0 0-31,0 0 1,1-3 0,-1 0 63,0 2 0,-3 0 1,0 0 213,-2-2 424,4 2-501,-6-3 1,2 8 0,-4 1-45,-1-1 1,1 3 0,-3-1 0,1 1-16,1 1 0,-2 1 0,2 1 1,0 2-65,0 1 1,-2-2 0,1 2 0,2 2 18,0 0 0,-2 1 0,0 1 0,2-1 13,0 0 1,1-1-1,0 0 1,0-1-9,0 0 1,0-1-1,0-1 1,0 0 2,0-2 0,0-1 0,1-2 0,0 0-37,2-2 0,1-2-5,-2 2-115,-1-3 1,3 1 60,-4-6 1,0 1 45,0-3 1,0 2-20,0-2-41,0 3 1,0-3 5,0 3 54,-4 1 0,2-3 98,-3 4 1,0 0-31,-4 0 1,1 0 0,0 0 35,0 0 1,0 3-1,0 0-235,0-2 0,-1 3-564,1-1 1,1 0 0,1-1-2550,0 1 3246,4 0 0,-5 0 0,3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28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32 159 7923,'-8'0'381,"0"-1"236,0-2 0,3 2-221,3-5 1,2 4 0,2-1-238,4-1 0,1 3 0,1-2 0,0 3-214,0 0 0,1 0 0,-1 0 0,0 0-243,0 0 0,0 0 0,0 0 0,1 0-755,-1 0 0,0 0-422,0 3 1475,0-2 0,0 6 0,0-2 0</inkml:trace>
  <inkml:trace contextRef="#ctx0" brushRef="#br0" timeOffset="631">57 224 7738,'-8'0'-44,"-1"0"0,4 0 678,0 0 1,4-3-1,1 0-212,4-2 1,3 3 0,2-1 0,0 0-363,2 0 1,-2 1 0,4 1 0,0-1-506,0-1 0,-3 1 0,3 2 0,-1 0-55,-2 0 0,2 0 0,-2 0 500,0 0 0,3 0 0,0 0 0</inkml:trace>
  <inkml:trace contextRef="#ctx0" brushRef="#br0" timeOffset="1220">383 29 7923,'0'-9'1279,"0"1"-830,0 0 1,0 5-183,0 3 0,0 3 1,0 5-68,0 0 0,-1 3 1,-1 1-1,-1 1-119,1 1 1,0 2-1,1 0 1,-3 0-23,0 1 0,1 0 0,-2 1 1,2 1-140,1-1 0,-2-4 1,1-1-1,-1 0-658,0-1 1,2-2 114,2 1 1,1-5-1,1-4 1,4-2 44,1-2 0,2-3 1,1-4 577,1-2 0,3-1 0,-1-5 0</inkml:trace>
  <inkml:trace contextRef="#ctx0" brushRef="#br0" timeOffset="1804">505 126 7923,'0'-5'844,"0"0"1,-4 3-669,-1-1 1,0 3 0,0 3-1,-1 2 54,2 2 1,-3 2 0,2 1 0,0 1-13,-1-1 0,4 2 0,0-1 0,1 0-114,1 0 0,0-2 0,0 2 0,0-2-73,0 0 1,3-2-1,3-2 1,1-1-85,1-1 1,3-2 0,1 2 0,0-3-113,-1-3 0,3-1 0,-2-4 1,-1 0-122,1-1 1,-1-1 0,-3-1 0,-1 1 25,-1 1 1,-3-2 0,-3 0-1,0 1 148,0 1 0,0 1 0,-2 0 1,-3 0 123,-2 3 0,1 0 0,-5 4 0,1-2 152,-1 1 1,1 1 0,-3 1-1,2 1-114,1 2 1,1-1 0,0 3-1,1 1-400,0 2 1,4-3 0,1 1 0,2 0-1071,1 1 1420,0 1 0,4 0 0,0 1 0</inkml:trace>
  <inkml:trace contextRef="#ctx0" brushRef="#br0" timeOffset="2379">757 151 7923,'-1'-7'544,"-1"0"-431,-4 2 1,2 0 0,-1-1 0,1 1 151,3-2 0,-3 3 1,0-1 55,0 2 0,-2-3 0,-2 3-151,0 2 0,0 0 0,0 2 0,0 1 30,0 4 0,0 1 0,2 1 1,1 0-66,-2 0 1,3 1 0,-1-1 0,2 0-99,1 0 1,1 0 0,1 0-37,0 0 1,1-2-1,1-2 1,4 0-138,1-2 0,-1-1 0,2-1 1,1 0-94,0 0 0,0-1 1,-1-1-1,0-1-104,0 1 1,-2-1 0,-1 0 51,2 1 0,-3-1 158,1 0 194,1 0 0,-2 7 1,-1 1 85,-2 3 1,-1 0-1,0 1 1,0 1 41,0 1 0,0-1 1,0-1-1,0 1-60,0 1 0,0 3 1,0-2-1,0 0 56,0 3 1,0-3 0,0 2 0,0 0-44,0-2 1,0 0 0,0-4 0,-1 0-35,-2 0 0,2 0 1,-5-3-1,0-1-21,-1-1 1,-2-2 0,1 2-1,0-2-257,0-1 1,0-3 0,-1 0 0,-1-2-297,-1-1 1,0-2-1,3 1 1,1 1-1490,1 0 1945,-1 1 0,3-3 0,-5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32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49 7930,'0'-5'-551,"0"-1"0,-1 2 2367,-1-1-1610,1-3 1,-6 8-92,1 0 1,2 4 0,-1 4-1,1 0 57,-1 0 0,2 1 0,-1 2 0,-1 2-30,1 0 0,1 2 0,-1-1 0,-1 1-28,0 1 0,4 1 0,-2-1 0,2 0-156,1 0 0,0-3 0,0-1 0,1-1-129,2 0 1,1-2 0,4-2 0,0-3-213,1 0 1,1-1 0,2-3-1,1 0-286,1 0 1,-1 0 0,0-1 668,-2-2 0,4-5 0,-2-5 0</inkml:trace>
  <inkml:trace contextRef="#ctx0" brushRef="#br0" timeOffset="593">204 163 7930,'-8'0'186,"3"-1"0,1 0 120,1-2 1,2-1-1,-3 3 348,1-2-603,2 0 0,-4 3 3,2 0 1,3 1 0,-3 2 0,1 1 34,-1 1-1,2 2 1,-2-1 0,0 3 16,0 2 0,0 0 0,1-3 1,-1 0-53,1 1 0,1-1 1,1 0-62,0 0 0,0-3 1,1 0-163,2-1 1,2-2 0,3-2-183,0 0 1,0-3 0,0-3-1,0-1 63,1-1 1,-1 2 0,0 1-1,-1-1 166,-2-2 0,2 0 0,-4 1 0,1 1 15,0 0 1,-2 4 0,-1-3 670,2 1-17,-2-2 0,3 6-198,-4 0 1,-1 4 0,-1 4-185,-1 0 1,0 0-1,3 0-93,0 0 0,0 1 0,0-1-527,0 0 0,1 0-202,2 0 1,-1-3 0,3-3-647,2-1 1304,0-1 0,1-3 0,0-2 0</inkml:trace>
  <inkml:trace contextRef="#ctx0" brushRef="#br0" timeOffset="1179">326 33 7930,'-6'-7'0,"2"0"-160,0 2 0,-2 1 678,0-2 205,3 2-376,-1 4 1,4 1-165,0 2 0,0 2 0,1 2 1,1-1 72,1 0 1,3-1 0,-1 3-132,-1 0 1,3 0-1,-2 1 1,0-1-99,1 0 1,-4 0 0,3 0-1,-1 0 36,1 1 1,-2-1 0,1 0 0,1 0-82,-1 0 1,-2 0 0,2 1 0,-2 1-42,1 1 0,0 0 1,-3-2-1,0 1-53,0 1 0,0 0 0,0-3 0,0 0-29,0 0 0,-3 0 1,-1 0-78,0 1 1,1-2-1,-2-1-709,-2 0 1,3-4-147,-1 4 1073,3-5 0,-6 3 0,4-4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35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9 213 6929,'-5'0'1623,"1"-1"-1035,4-2-409,0 2 0,0-3 0,1 2-50,2-1 0,-1 0 0,3 2 0,2 0-40,0-2 1,2-1 0,1 3-1,1-2-78,-1 1 0,1-2 0,0 2 0,-1-1-111,-1-1 1,-1 3-1,1-4 1,-1 1 4,0 3 1,-3-3 0,0 0 57,-2 0 1,0 1 0,-4-1 14,-1 0 1,0 1 0,-4 3 0,0 0 11,-1 0 1,-1 0 0,-1 0 0,1 0 28,0 0 0,3 0 0,-1 1 1,0 1 68,-1 1 0,-1 3 0,0-1 30,3 3 0,-1-3 0,3 1 47,1 0 1,1 1 0,1 1-1,0 0-75,0 1 1,4-4-1,1 0 1,2 1-62,2-2 1,1 1 0,2-3-1,0 0-177,0 0 1,2-1-1,-1-1 1,0-1-443,1-2 1,-3 2 0,2-5 0,-2 0 589,-1-1 0,-1-1 0,-1-1 0</inkml:trace>
  <inkml:trace contextRef="#ctx0" brushRef="#br0" timeOffset="641">212 25 7892,'-8'-2'-161,"0"-1"0,3-1 1361,3 2-740,1 1 0,4-3 1,3 4-296,1 0 0,1 3 0,0 0 1,0 1-24,1 0 0,-1 2 1,0-1-209,0 3 1,0-3 0,0 0 0,0-1-186,-3 1 1,2-3 0,-1 4-231,1 0 1,1-2-1,-1-1-471,-1 1 1,-2-3-13,-1 2 964,-2-2 0,2-5 0,-3-1 0</inkml:trace>
  <inkml:trace contextRef="#ctx0" brushRef="#br0" timeOffset="1218">326 17 7892,'-1'-4'-69,"-1"0"207,-4 0 1,2 4 350,-2-3 1,3 2 0,-2 1-252,-1 0 1,1 1-1,0 1 1,-1 1-153,2 2 0,-3-3 1,2 4-1,0-1-48,-1 0 1,3 2-1,-1-1-776,0 1 0,-1 1-749,2 0 1487,0 0 0,0 0 0,-2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39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25 9172,'-5'-4'1813,"2"3"-690,-1-3-947,3 4 0,-2 1 0,3 2 0,2 2-111,1 3 1,1 0-1,-3 1 1,2 2-134,-1 2 0,-1 3 1,0 0-1,1-1-109,0-1 1,1 1 0,-3-2 0,0 1-305,0-1 0,3-3 1,-1 1-516,0-2 1,3-2 304,0-1 0,2-4 0,1-4 691,-3-4 0,6-1 0,-2-1 0</inkml:trace>
  <inkml:trace contextRef="#ctx0" brushRef="#br0" timeOffset="612">172 98 8228,'-4'-5'1064,"3"1"-516,-2 1 1,2 2-349,-2-2 1,1 3-94,-3 0 1,3 3 0,-1 3 0,2 2-84,1 3 0,0-2 1,0 2-1,0 0-3,0 0 0,0 0 1,1-3-1,2 0-105,2 0 0,2-3 1,2-2-1,-1-2-18,0 2 0,0-2 0,1 1 0,1-4-87,1-3 0,0-1 1,-3-1-1,-1-2 21,-1 0 1,-2 0 0,-2 0 0,1-1 70,-2-1 1,0 0 0,-2 3 0,-1 0 77,-4 0 0,-1 0 0,-1 2 0,-1 2 113,-2 0 0,2 1 0,-2 3 0,2 0 20,1 0 0,0 1 0,0 2 0,2 1-91,1 1 1,3 2 0,-1-1 0,2 2-336,1 3 0,0-2 0,0 2 1,1-2-402,2-1 1,1-1 712,5-2 0,-1 3 0,0-4 0</inkml:trace>
  <inkml:trace contextRef="#ctx0" brushRef="#br0" timeOffset="1233">383 82 8301,'-7'-4'186,"2"-1"1,-3 0 0,4 0 64,-1-2 0,-1 3 0,2-1 25,0 2 0,1 0 0,-2 3-153,-2 0 0,0 3 0,0 3 0,1 1 19,0 1 0,3 0 0,-1 1-136,0-1 0,2 0 0,2 0-148,0 0 0,1-2 82,1-1 1,3-3-1,3 1-163,0-3 0,0 0 0,0 0 0,0 0-64,1 0 1,-4 0 0,0 0 133,2 0 1,0 1 178,1 2 0,-1-1 0,-1 3 1,-3 2 34,1 0 1,-3 1 0,2 0 0,-2 0 127,-1 0 0,0 3 1,0 0-1,0-1 15,0-1 1,0 2 0,0 0-1,-1-1 38,-2-1 1,-2-1 0,-3-1-115,0-1 0,1-2 0,1-2 0,0 1-192,0-1 0,0-2 1,-1-2-1,2-2-49,-2 0 0,4-3 0,0-3 1,2-1 83,1 1 1,0-1 0,0 0-1,1 0-106,2-1 1,0 3 0,5-2 0,-1 2-163,2 1 0,1 0 0,-1 0 1,1 0 108,1 0 1,3-1 0,-1 1 0,0 0 248,1 0 0,-3 0 1,2 0-1,-2 0 89,-1 3 1,-1-1 365,-1 3-330,-3 0 1,-2 3 0,-6 1-1,-2 2-36,-3 2 0,0 3 1,0 0-1,0 0 80,0 0 0,0 3 0,-1 0 0,2-1-68,2-1 0,-2-1 0,4 0 0,-1 0-60,1 0 1,0 0 0,4 1-142,2-1 0,-2-4 0,5-1 1,0-2-196,1-1 1,4-1 0,1-2 0,0-2-122,-1-2 1,3-2 0,-3 1 0,0 0-161,1 0 0,-3 0 1,1 0-1,-3 0 233,-2-1 1,-2 1-1,1 0 298,0 0 0,-1 0 251,-3 0 0,-4 3-41,-1 2 1,0 3-1,1 0 1,0 3-20,2 3 0,1-2 1,1 2-1,0 0-206,0 1 0,0 1 1,0 0-1,0 1-110,0-1 1,0 0 0,1-1-1,1-1-327,1 0 1,3-4-1,0 0 1,1-1 435,1-1 0,0 0 0,0 0 0</inkml:trace>
  <inkml:trace contextRef="#ctx0" brushRef="#br0" timeOffset="1833">668 98 8012,'-8'0'-19,"0"0"0,3 1 468,-1 1 1,4 0 0,0 4-141,1 0 1,2-1-1,1 0 1,0 1 8,0 2 0,2-3 0,-2 0 0,1 1-302,1-2 1,-2 3-1,2-4-235,0 2 84,-2-3 0,-1 1 1,1-4-228,1-1 1,2 0 0,-2-4 0,0 1 70,0 0 0,-2-2 0,3 3 1,-1-2 133,-1 1 1,4 2-1,-3-1 1,1-1 110,0 1 0,-1 2 0,0-2 237,2 1 0,0 2 221,0-2 0,1 2-126,2 1 0,-3 0 0,0 1 1,-1 1 69,1 0 0,-3 5 0,0-2-201,-1 2 1,0 1-1,1-2 1,1-1-270,-2 2 0,0-3 0,-1 2-351,0 0 1,0-1 0,1-1-564,2 0 1,-1-2 1027,3-5 0,1-2 0,2-3 0</inkml:trace>
  <inkml:trace contextRef="#ctx0" brushRef="#br0" timeOffset="2421">774 0 7950,'-11'0'0,"1"0"567,0 0 0,1 0-115,0 0 0,5 1-571,1 2 0,6 1 1,2 4-1,3 1-1010,0-1 1129,3 0 0,-2 4 0,3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43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16 7736,'-8'-1'-16,"3"-2"1,0 2 725,3-1 21,1 1-593,-3 1 0,4 3 1,0 3-54,0 1 1,0 1 0,1 0 0,1 0-67,1 1 1,0 1 0,-1 1-1,1-1-193,-1-1 0,-2-1 1,0 1-1,1-1-159,2 0 0,-2-3 0,2 1-519,-2 0 0,-1-2 852,3-2 0,-2-1 0,3-4 0,-4-2 0</inkml:trace>
  <inkml:trace contextRef="#ctx0" brushRef="#br0" timeOffset="596">16 97 7977,'-6'5'284,"1"-2"0,3-2-98,-1 2 1,3-2-1,3 2 0,1-2 1,5-1-1,0-1-91,1-2 1,-1 1-1,2-2 1,-2-1-136,0 1 0,-1 1 0,0-3 0,1 1-161,2 0 1,-4-2 0,2 2 0,-1-2-3,-1 2 0,-1-2 0,1 1 0,-1-1 138,0-1 1,-4 3 0,1 0 0,0 1 48,0-1 272,-1 3 0,-2-1 5,0 6 1,-2 2-1,-1 3 1,1 0-53,1 0 1,0 0 0,0 0 0,-2 1-26,1 2 1,1-2 0,1 2-125,0-2 1,0-1 0,0 1-128,0-1 0,0-3-65,0 1 0,1-5 73,2 2 1,-2-3 0,2-3 0,1-2-134,1-2 1,0-1-1,0 2 1,1 1 25,-2-2 0,3 1 1,-1 0 201,1 0 0,1 2 0,0-2 78,1 4 1,-4 1 0,0 1 184,2 0 0,-3 0 1,1 1-173,-2 1 0,1 2 0,-2 2 0,1 0-217,-2 0 0,0-1 0,-1 0-403,0 1 0,1 1 0,1-1-356,1-1 1,0-3-614,0 1 1462,2-2 0,3-1 0,0 0 0</inkml:trace>
  <inkml:trace contextRef="#ctx0" brushRef="#br0" timeOffset="1190">358 65 7993,'-9'0'847,"1"0"1,4 3 0,1 3-574,2 1 1,1 1 0,1 0-69,2 0 1,-2 1-95,1-1 1,0 0-244,1 0 1,-1-3-223,3-3 1,0-2 0,1-2 82,-1-4 1,0-1 0,1-1 0,-1 0 72,-2-1 1,3 4 0,-2 0 0,0-2 101,2 0 0,-1 0 0,-1 0 1,1 3 260,-1 0 0,-1 2 82,3 2 1,-4 0 0,3 0-48,-2 3 1,0 2 0,-3 3 0,0 0 20,0 0 0,0 0 1,0 0 54,0 1 1,0-1-115,0 0-229,0-4 1,1-1-128,2-6 1,-2 2-1,2-5 1,0 0-77,0-1 1,3-2 0,0 1 113,1 0 0,1 1 0,-1 1 0,-1 1-79,0 1 0,-1-1 0,3 2 0,1 1-225,-1 2 1,-3 0-1,1 0 703,0 0 0,-2 0 0,1 3 622,-1 3 0,1 2 1,-2 2-1,-1 1-656,-2-1 1,0-1 0,0-1 0,0 0-373,0 0 1,0 3 0,0 0-484,0-1 0,1-1 0,1-1-106,1 0 0,3-3 0,0 0-779,1-1 1530,1-2 0,0-2 0,0 0 0</inkml:trace>
  <inkml:trace contextRef="#ctx0" brushRef="#br0" timeOffset="1789">789 48 7977,'-8'-2'0,"0"-2"435,0 0 0,0 1 0,0-2-64,-1 2 1,1 0 0,0 3-232,0 0 0,0 0 0,0 0 0,0 1 17,-1 2 1,4 0-1,0 4 1,1-2 0,-1 1 0,4-1 0,-2 0-259,2 2 0,5-3 1,1 1-1,2-2 5,1-1 1,1 2-1,-1-2 1,1 1-6,2 1 0,-1-3 1,2 1-1,0 0 94,-2 1 0,2-1 1,-1 2-1,-1 0 65,2-2 1,-3 1-1,2 1 1,-2 0 66,-1-1 0,-2 3 0,-2 0 9,0 1 1,-1 1 0,-4 0 0,-2 1 36,-3-1 1,-4-3 0,-3 1 0,-1-1-64,1 0 0,-1 1 0,-1-3 0,1-2-220,3 0 0,0-1 0,0 0-798,1 0 1,4-3-1,4-3 149,1-1 1,4-1 0,3 0 0,2 0 760,3-1 0,2-2 0,3-2 0</inkml:trace>
  <inkml:trace contextRef="#ctx0" brushRef="#br0" timeOffset="2384">1009 48 7977,'-8'0'445,"0"0"1,0 0 211,0 0 50,3 0 1,2 0-817,6 0 0,-1 0 1,2 1-462,0 2 1,1-1 569,-2 3 0,3 1 0,-1 2 0</inkml:trace>
  <inkml:trace contextRef="#ctx0" brushRef="#br0" timeOffset="2385">1034 268 7963,'-12'-2'339,"-1"-2"294,0-1 1,3 3-302,4-4 0,3 4 1,5-1-1,2 0-1094,0 0 1,2 1 761,2 2 0,0 0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48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33 7852,'-8'-5'210,"0"-1"0,0 4 212,0-4 1,3 4 604,3-4-780,1 4 0,2-1-63,1 3 0,3 1 1,3 1-24,0 4 1,0 1 0,0 1-143,1 0 0,-4 1 0,0 1 1,2 1 2,0-1 1,0 0 0,0 0-1,-2 2 5,1 0 1,1-1 0,-1 3 0,-1-1-32,2 0 0,-3 2 0,1-1 0,-2 1 15,-1 2 0,-1-4 1,-1 0-1,0 0 24,0-1 0,-3-2 0,0 1 0,-2-2 23,-1-1 0,-1 0 1,-1-2-1,-1-2-14,1 0 0,0 0 1,0-3-1,0 2-14,0-1 0,0-1 0,-1-1 1,1 0-114,0 0 1,-1-3-1,0 0 1,0-1-66,2 0 0,0-2 0,-1 1 0,0 0 33,0 0 1,3 2 0,2-3 33,-1 0 0,3-1 0,-1-1-31,1 0 0,1 2 0,0 1 114,0-2 0,2 3 0,2-1 0,1 1 31,1-1 1,1 3 0,1-3 0,0 1 32,1 3 1,-1-3-1,0 1 1,1 1 1,2 2 0,-2 0 0,2 0 0,-2 0 46,-1 0 1,0 0 0,0 0 0,0 0-81,0 0 0,0 0 0,-2 2 1,-1 2-67,2 0 0,-4-1 1,1 3-320,0 0 0,-3-2 0,2 1 0,0-1-812,0 1 0,0-3-720,0 1 1883,1-3 0,1 4 0,-1 1 0</inkml:trace>
  <inkml:trace contextRef="#ctx0" brushRef="#br0" timeOffset="641">302 261 7941,'-4'0'2545,"6"3"-2325,6 0 0,1 3 0,-2-1 0,-2 2-231,2-2 0,0 2 1,1-1-501,0 1 1,0 1-492,0 0 0,1 0 325,-1-3 1,-4 0 0,0-4 676,-1 2 0,2-4 0,3-3 0</inkml:trace>
  <inkml:trace contextRef="#ctx0" brushRef="#br0" timeOffset="1231">408 269 7667,'-8'-2'75,"0"-1"1,2 0 0,1 3 539,-2 0 1,3 0 0,-1 0-294,-2 0 0,0 1 0,0 2 0,0 1-131,2 1 0,-1 2 0,-1-1 1,1 1-298,0 1 0,2 0 1,-2 0-1,1 0-176,1 1 1,2-1 0,2 0 281,0 0 0,0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50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33 7848,'-3'-5'490,"0"-1"1,0 4 0,1-1-165,-1-1 1,-1 3 0,3-2-73,-2-1 0,-1 3-48,2-2 0,-3 3 0,-3 0-185,0 0 0,-1 0 0,-1 2-5,-1 1 1,0 2 0,3-1 0,-1 0 35,-2-1 0,2 3 0,-2-3 0,2 1-39,1 0 1,1-1 0,0-1 0,2 1 0,-1-1-155,2 2 245,0-3 0,5 3-42,2-4 1,-1 0 0,2 0 50,0 3 0,1-1 0,-1 3-59,0-2 0,-1 3 0,2 0-62,-2 1 1,0 1-1,-2 0 1,1 1-1,0-1 0,1 3 1,-3 0-1,0 2-10,0 1 1,0-1 0,0 1 0,0 0-20,0 2 0,0 0 1,0-1-1,0 0 38,0-2 1,0 0-1,0 1 123,0-4 1,-3-1-36,1 0 86,-1-1-49,3-4 0,0-1 1,1-5 13,2-1 0,-2 1 0,5 2 0,0 0-263,1 0 1,2 0 0,-1 0 28,0 0 1,0 0-1,0 0 1,0 0-374,0 0 1,1 0-1,-1 0-629,0 0 1,0 0-1,-1 1-382,-1 1 1478,1-1 0,-3 3 0,5-4 0</inkml:trace>
  <inkml:trace contextRef="#ctx0" brushRef="#br0" timeOffset="640">253 98 7848,'-3'-8'504,"0"0"0,1 0 622,2 0-834,0 0 0,0 3 0,2 3-62,1 4 1,0 3 0,-3 3 0,0 0-35,0 0 1,0 4-1,0 1 1,0 3-115,0 0 0,0 0 0,0 1 0,0-1-137,0 0 1,-3 1-1,0 1 1,1 1-1,2 0 0,-1-5 0,-1 0 1,-1-1-380,1 0 0,1-1 1,1-4-2071,0 0 2007,0-4 0,3-1 1,1-6-1,0-2 497,3-2 0,0-5 0,1-1 0</inkml:trace>
  <inkml:trace contextRef="#ctx0" brushRef="#br0" timeOffset="1280">359 229 8134,'-6'-8'370,"1"3"1,2-1 0,-2 2 221,2-1 1,-1 3-316,2-4 0,0 4-142,-4 0 0,4 4 0,-3 4 1,1 1 9,3 1 1,-3 1-1,1 1 1,1 1-38,2-1 1,0 2 0,0-1 0,0-1-8,3-1 1,-1-1-1,3 0 1,2-1-110,0-1 0,1-2 0,1-2 0,1 1-149,1-1 0,3-2 0,-4-3 0,0-3-80,-1-1 0,0-1 0,-1 0 0,0 0 45,0 0 1,-3-1 0,-3-1 0,-1-1 59,-1 1 0,-1 1 0,-1 1 1,-2-1 121,-3 1 0,0 1 0,-4 2 1,-1 2 62,-2 2 1,3 1 0,-1 0 0,1 1 11,0 2 0,0-2 1,3 5-1,0 0-171,0 1 1,3 2 0,2 0 0,3 1-326,0 0 1,0 1-1,0-3 1,3 1-274,3-1 0,2-3 0,2 1 704,1 0 0,3 1 0,-1 1 0</inkml:trace>
  <inkml:trace contextRef="#ctx0" brushRef="#br0" timeOffset="1903">554 237 7426,'-1'-8'0,"-1"2"0,-1 1 0,-2-1 0,0 1 0,-1-1 787,1 0 0,2 2 1,-2-1-329,-2 1 1,0 2-1,-1 2 1,0 0-251,0 0 1,2 2 0,2 2-1,-1 1 20,1 1 1,2-2 0,-1 2-208,2 0 0,1 1 0,0 2-310,0-1 0,4-4 1,1 0 35,3-1 1,0-2 0,0 2 0,0-2-194,0-1 0,0 0 0,0 0 321,1 0 0,-1 0 0,-1 1 0,-1 1 159,0 0 0,-4 2 0,4-1 124,0 2 1,-2 0 0,-1 0 0,0 1-3,0 2 0,0 0 0,-3 0 0,0 0 32,0 0 1,0 0 0,0 1 0,0-1-40,0 0 0,0 0 0,0 0 0,0 0 56,0 0 1,0 1 0,0-1 0,0 0-65,0 0 0,-3 0 0,-1-1 0,0 0 6,-3-2 0,0-2 0,-1 1 0,0 0-118,0-2 0,-3-1 1,0-1-1,0 0-154,-1 0 1,3 0-1,-1-1 1,0-2-269,2-2 1,0 0 0,0 0-661,0-2 0,3 3 0,3-2 1052,1 0 0,8-1 0,2-1 0</inkml:trace>
  <inkml:trace contextRef="#ctx0" brushRef="#br0" timeOffset="2500">668 277 7754,'-5'0'-81,"-1"-3"728,4 2 1,-1-2-393,3 6 1,0-1 0,0 3 0,1 1-84,1-2 0,0 3 1,4-1-1,-1 1-129,0 1 1,1 0 0,-2 0-1,0-2-240,2-1 1,-1 0-1,-1 1 1,1-1-271,0-2 1,-3 1 0,4-2-366,0 0 1,-1 1-72,0-3 903,0 0 0,4-3 0,-1-2 0</inkml:trace>
  <inkml:trace contextRef="#ctx0" brushRef="#br0" timeOffset="2501">758 294 7754,'-6'0'-256,"1"0"1,2 0 906,-2 0 1,2 0-390,-2 0 1,2 0 0,-3 1-145,0 1 1,2 0 0,-2 4-1,0 0-39,-1 1 1,-2 1 0,1 0 0,0 1-81,0-1 1,0 0 0,0 0-372,-1 0 1,5-2-193,1-1 1,3-3-1,3 0 564,2-4 0,6-3 0,2-3 0</inkml:trace>
  <inkml:trace contextRef="#ctx0" brushRef="#br0" timeOffset="3101">823 82 7759,'-6'0'386,"1"-1"337,-1-2 0,-1 2 73,2-5-274,1 4 0,5-1-348,2 3 1,1 0 0,5 0 0,1 0-144,1 0 0,1 0 1,-2 0-1,1 1-72,-1 1 1,2-1 0,-1 2 0,1-2 25,0-1 0,-1 0 1,-2 0-1,1 0-91,1 0 0,-3 0 1,-3 0-1,1 0 59,2 0 1,-3 0 389,1 0-303,-5 0 0,2 0 0,-5 1 86,0 1 0,-2 0 1,2 4-1,-2 0 71,0 1 1,2 1 0,-1 1 0,2-1-19,-2 0 1,2 4 0,-2 0 0,2 2-60,1-1 1,-2 1 0,-1 2 0,0 1-16,0 2 1,2-1-1,-2 1 1,2-2-57,1-1 0,-3 0 0,1 0 0,0-2-92,1 0 0,1-4 0,0 1-19,0-2 89,0-1-101,0-4 272,0 0 1,0-5 19,0-2-126,0 3-44,0-4 0,-1 4-7,-2 0 1,2 0-25,-5 0 0,3 0 0,-2 0-121,-1 0 0,1 0 0,0 0 0,-2 0-134,0 0 0,-1 0 1,0 0-494,0 0 0,0-3 0,-1 0-2086,1 2 2817,0 0 0,0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4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8328,'-1'5'101,"-2"-2"1,1-2 0,-4-1 248,-2 0 0,3 0-651,-1 0 1,4 4-49,-1 2 1,2-1 0,2 1-29,2 1 0,2 2 0,4-1 377,1-2 0,-1 2 0,0-3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10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44 119 8155,'0'6'126,"0"4"0,-1-5 0,-1 3-25,-2 0 1,0-5 0,4 5-45,0 0 1,0 2-1,0 1-111,0 0 1,0 0-1,0 0 1,0-1-23,0 1 1,2 0 0,0 0-27,2 0 0,1-1 0,-3-2-194,2 0 1,0-2-132,0 1 1,-2 1 28,6-4 0,-6-2 398,2-5 0,2-3 0,0-5 0</inkml:trace>
  <inkml:trace contextRef="#ctx0" brushRef="#br0" timeOffset="297">1 108 8109,'4'7'-163,"-2"-3"258,3-4 1,-4 0-20,2 0 1,0 0 0,3-1 0,0-1-42,0-2 1,1 0-1,4 4-63,0 0 1,0-3 0,0-1 0,0 2-19,0 1 1,3-1 0,1 0 0,-2-2-157,-1 2 0,-1 1 1,0 1-137,0 0 0,0 0 0,0 0-33,0 0 0,-5 1 371,-2 2 0,-3-1 0,-1 3 0</inkml:trace>
  <inkml:trace contextRef="#ctx0" brushRef="#br0" timeOffset="582">55 218 6887,'0'11'561,"0"-5"1,1-2-431,3-4 0,-2 0-70,6 0 1,-5-1 0,5-1-53,0-2 1,-2-3-1,2 3-60,0 2 1,2 1-1,-1-1-404,-1-1 0,1 2-107,-1-3 0,-2 3 562,1 1 0,-5 0 0,8 5 0,-4 1 0</inkml:trace>
  <inkml:trace contextRef="#ctx0" brushRef="#br0" timeOffset="797">66 327 8101,'0'6'-122,"0"0"60,0-2 213,0-3 0,1 2 1,3-5-77,3-2 1,3-3 0,1 3 0,-1 1-164,-3-2 1,3 2 0,-3-3 0,3 2-297,0 1 1,1-2-1,0 2 1,0 0 383,0 2 0,0-4 0,0-1 0</inkml:trace>
  <inkml:trace contextRef="#ctx0" brushRef="#br0" timeOffset="1116">350 185 8101,'11'0'-98,"-4"0"52,0 0 0,-4-1 227,0-3 1,-3 3 0,-2-4-285,-2 0 0,-1 4-5,2-3 0,-3 4 154,-5 4 1,4 1-1,1 3 1,-1 0 26,1 0 0,3 2 0,-3 1 0,1 0 42,2-1 0,2 1 0,1 0 0,0 0-98,0 0 0,0 0 0,0 0-136,0 0 1,1-1 0,3-2-140,3-1 1,3-4-1,1 0 1,0-1-487,0-2 744,0-5 0,0-1 0,0-5 0</inkml:trace>
  <inkml:trace contextRef="#ctx0" brushRef="#br0" timeOffset="2416">383 174 6876,'0'6'952,"-2"-1"-815,-1-5 1,2 1-8,-3 3-93,3-3 1,1 5-1,-2-4 13,-1 2 1,2 5-9,-3-2 0,3 3-47,1 0 0,0 1-4,0 0 0,0 0 68,0 0 0,0 0-2,0 0 1,0-4-43,0 0-7,0 1 1,1-2 0,1-1 45,2 0 0,5-4 16,-2 2 0,3-1-24,0-2 1,1 0 0,0-2-26,0-1 1,0 0 0,0-3-24,0 1 0,0-2 1,-1 2-1,-2 0-19,-1 1 1,1-5 0,2 2 18,1-3 1,-3-1 0,-2 0-5,-1 0 0,2 0 0,-3 1 5,-2-1 0,-1 0 0,-1 0 0,0 0 1,0 0 0,0 0 8,0 0 1,0 4 44,0 0-133,-5 4-219,-1-2 0,-1 5 1,1 2-402,1 1 0,1 0 700,4 4 0,0 0 0,0 4 0</inkml:trace>
  <inkml:trace contextRef="#ctx0" brushRef="#br0" timeOffset="3082">743 163 7623,'-6'-5'164,"-4"4"-130,3-3 0,1 3 1,-2 1 48,0 0 1,2 4 0,-1 1 0,-1 1 11,2 2 1,-3 2 0,2 1 0,0 0 18,0 0 1,4 3 0,-1 1 0,0-2-56,0-1 0,1-1 1,3 0-1,1 0-61,3 0 0,-2-1 1,5-3-1,2-4-87,0-1 0,2-2 0,1 0 0,2 0-166,0 0 1,1-2 0,-3-1 0,1-3-358,2 0 0,0-4 612,-5 3 0,1-8 0,0-2 0</inkml:trace>
  <inkml:trace contextRef="#ctx0" brushRef="#br0" timeOffset="3416">765 43 8462,'0'6'110,"0"4"-34,0-3 1,1 3 0,1 2-45,2 2 0,0-1 0,-3 2 1,1 0-31,2-1 1,-1 5 0,-1-5 0,0 1-58,2 0 0,-1-2 0,-1 1 0,0-2-217,2-1 1,-1 0 0,-2-1-168,3-3 1,-3-1 0,4-3 65,0 0 0,-4 0 373,3-7 0,2-2 0,0-5 0</inkml:trace>
  <inkml:trace contextRef="#ctx0" brushRef="#br0" timeOffset="3631">874 152 7327,'5'11'-801,"-4"0"1202,2 0 1,-1-4 0,-4-1 0,0 0-99,-2 0 1,1-2-360,3 3 1,0 1-292,0 2 1,0 1-82,0 0 0,1-1-388,3-3 816,-3-2 0,8-5 0,-2 0 0</inkml:trace>
  <inkml:trace contextRef="#ctx0" brushRef="#br0" timeOffset="3798">896 65 8052,'-11'0'-515,"0"0"1,3 0 478,1 0 1,5 1-678,-2 3 713,3 2 0,1 5 0,0 0 0</inkml:trace>
  <inkml:trace contextRef="#ctx0" brushRef="#br0" timeOffset="4999">1070 218 6274,'-7'0'1327,"0"0"-1027,4-5 1,-3 2-84,2-4 1,3 3-166,-2-3 0,0 5 0,1-3-18,-2 0 1,-1 4-73,2-3 0,1 4 0,-2 3 0,0 1 48,0 3 1,-1 0 0,3 4 0,-2 0 65,2 0 0,1-1 0,1 1 0,0 0-7,0 0 1,0 0 0,1 0-33,3 0 0,2-1 0,5-3-171,0-3 0,-1-3 1,1-2-115,0-3 0,-1-2 0,-2-6 1,0-2-61,0 0 1,-2-4 0,0 2 0,-1-1 88,-2-3 0,1 4 0,0-3 1,-1 1 217,-2 1 1,-6-3 0,-2 3 0,-2 0-15,2 2 0,-3 3 1,3 1-1,-2 0 340,2 0 1,-3 4 282,3 0-416,2 4 1,0 0 0,5 6 0,0 4-67,0 3 1,0-1 0,2 0 0,0 3-34,2 1 0,1 0 0,-3 0 0,3 2-17,1-2 1,-2 1 0,2-1 0,0 1-25,0 0 1,-4-1 0,3 0 0,-1 2-60,-1-2 0,2-1 1,-2-1-22,0 0 1,1 0 0,-3-1-98,3-3 1,-3-1 85,3-2 1,-2-3 0,0 1 19,2-4 0,1 1 1,-3-4-1,3 1 17,1 1 1,-2-5-1,2 4 1,0-2 9,0-3 1,-2 3-1,3-1 1,0-2-4,-1 0 0,3 1 0,-4 1 0,1-2-4,2 0 1,-2-2 0,0 0-18,-1 0 0,2 0 1,-3 0 2,-2 0 0,0 0 131,-2 0-100,0 5 0,0 3 0,-2 5 0,0 3 0,-2 1 1,-3 1-1,4 4 1,0 1 13,2 3 1,-3-3 0,1 3-1,0-3-20,2-1 0,1 0 0,0 0 0,0-1-154,0 1 0,0-3 0,1-1 0,3 1-148,3 2 0,-1-4 1,1-2-1,2-3 22,1-1 1,1 0-1,-1 0 1,1 0 267,0 0 0,5-10 0,1-2 0</inkml:trace>
  <inkml:trace contextRef="#ctx0" brushRef="#br0" timeOffset="5416">1365 196 8031,'10'-11'-350,"-2"1"1,-2 2-56,-1 0 0,2 5 0,-3-5 839,-2 0 1,-1 2 91,-1-1 0,0 3-221,0-3 1,-1 4-180,-2 0 0,0 1 0,-4 2-95,-2 0 0,3 0 0,-1 2 0,0 1 18,1 5 0,-3-2 0,4 1 1,-1 1 60,-2 2 0,3-3 1,0 1-17,0 0 1,4 2 0,-3 1 49,3 0 1,1 0-152,0 0 0,0-4 1,1-1-1,3-1-160,3-3 1,-1-1 0,2-1 0,0-1-28,2-2 0,1 0 1,0-4-1,0 0 2,0 0 1,-4-2-1,0 1 1,0-1 104,-1-2 1,3 4-1,-5-1 1,-1 1 5,2 1 0,-4-4 625,3 3-215,-3 2 0,-1 2-154,0 6 0,-3 3 0,-1 5-98,1 0 0,2 0 0,1 0-177,0 0 1,0-4-1,1 0-407,3 2 0,-1-3 0,4 0-197,1-1 0,-2-2 704,2-3 0,-1 0 0,4 0 0</inkml:trace>
  <inkml:trace contextRef="#ctx0" brushRef="#br0" timeOffset="5866">1561 87 8031,'-5'6'92,"3"-1"0,-4-4 188,1 2 1,0-1 0,3 2 40,-2 1 0,1-2-225,3 4 1,0 0 0,0 4-36,0 0 0,0 0 0,0 0-63,0 0 0,0-4 0,0 0 4,0 2 0,0-3-83,0 1 21,0-4 0,0 0-102,0-6 1,3-3 0,1-5 0,-1 0 20,2 0 0,0 4 0,4-1 123,-2 0 1,-1-2 0,2 0 5,0 3 1,-1-1-1,3 3 130,-3-1 1,3 3 77,-3 0 1,-1 1 0,1 2 15,2 0 0,-3 5 1,0 3-77,-1 1 1,-2-1 0,-1-1 0,0 1-78,2 2 1,-1-3-1,-3 1-186,0 0 1,4 2-707,0 1 1,0-2-879,0-1 1711,2-3 0,5-5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55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32 164 7782,'-8'0'-111,"0"0"1,2 0 1622,1 0-1047,3 0 0,-1 0 0,6 0-314,3 0 1,1-3-1,1 0 1,0 1-127,0 1 1,3 1-1,0 0 1,-1 0-308,-1 0 1,-1 0 0,0 0 0,0 0-374,1 0 0,-1 0 0,0 0-179,0 0 0,-3 0 834,1 0 0,-4 4 0,1 1 0</inkml:trace>
  <inkml:trace contextRef="#ctx0" brushRef="#br0" timeOffset="642">65 229 7782,'-8'0'-158,"2"0"1,1 1-75,-2 1 1063,4-1 0,0 3-491,6-4 0,1-1 0,4-1 1,1-1-261,-1 2 1,0-1 0,1 0 0,1-1-226,1 1 1,0 2 0,-3 0-1,0 0-317,0 0 1,3-3 0,0 0 0,-1 1 461,-1 1 0,3 1 0,0 0 0</inkml:trace>
  <inkml:trace contextRef="#ctx0" brushRef="#br0" timeOffset="1239">464 1 7837,'-6'0'551,"1"0"1,2 0-196,-2 0 1,3 1-168,-1 1 0,2 0 0,1 4 0,0 0 11,0 1 0,0 1 0,0 0 0,0 1-154,0-1 1,0 3 0,0-1 0,0 0-105,0-1 0,0 2 0,0 0-142,0-1 0,0-1 1,0-1-443,0 0 1,0 1 0,1-2-1182,2-2 1823,-2-1 0,6-4 0,-2 0 0</inkml:trace>
  <inkml:trace contextRef="#ctx0" brushRef="#br0" timeOffset="1832">342 164 7873,'-9'0'3028,"1"0"-2572,4 0 0,4 0 1,5 0-219,2 0 1,2 0 0,0 0-1,1 0-123,0 0 0,4 0 0,-2-1 0,0-1-29,3-1 1,-1 0-1,2 3 1,-2 0-171,1 0 1,2 0-1,-3 0 1,1 0-99,1-3 0,-2 2 0,-2-2 0,1 1-59,0 0 0,-3 1 1,1-2-1,-2 1-392,-1 0 0,0 1-1978,0-2 1222,-3 2 1389,-2 1 0,-3-4 0,0 0 0</inkml:trace>
  <inkml:trace contextRef="#ctx0" brushRef="#br0" timeOffset="1833">423 261 7830,'-1'-4'-204,"-1"0"148,0 1 1663,-1 2-1044,3-7 0,1 7-366,2-1 0,1 4 1,4 1-1,-1 2-34,-1 1 0,1-1 0,-1 0 0,1 1-208,1 2 1,0 0 0,0 0 0,-1 0-293,-1 0 0,1 0 1,-2 0-1,0 0-101,1-3 0,-4 2 0,3-1-354,-2 1 1,1-2 385,-1-3 0,-2-2 0,1-2 406,-1-4 0,3-5 0,0-1 0</inkml:trace>
  <inkml:trace contextRef="#ctx0" brushRef="#br0" timeOffset="2418">529 261 8023,'-5'-3'1070,"2"2"0,2-3-819,-2 4 1,1 0 0,-2 1 0,-1 1 0,1 1-15,-3 2 0,0 0 0,-1 4 0,0-1-199,0 0 0,2-3 0,1 1 0,-1 0-199,-2 1 0,0-1 0,0-2 0,1 1-869,1-1 1,0-1 1029,3 2 0,-3 1 0,1 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1:04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0 194 8513,'0'-6'-650,"0"0"1,0 2 958,0-2-64,0 4-101,0-3 0,1 5 57,2 0 1,0 0 103,3 0 1,1 0-99,2 0 0,1 0 0,0 0-87,-1 0 0,1 0 0,0 0 1,-1-1-3,1-2 1,1 2 0,1-2 0,2 2-68,1 1 1,1-1 0,3-2-1,1 0 2,-1 1 0,1-2 0,-1 0 0,1 1 35,3-1 1,-2 3-1,1-2 1,0 0-53,0 0 0,-1 2 0,1-2 0,-1 2 19,-2 1 1,1-1 0,-2-1 0,0-2-11,2 2 1,-4 1 0,4 0-1,-2-1-12,-1-1 0,2-1 0,3 4 0,1 0 9,-2 0 0,0 0 0,-2 0 1,0 0-15,1 0 0,-1 0 1,1 0-1,-1 0 6,0 0 1,-3 0-1,1 0 1,0 0 10,1 0 1,1 0 0,-2 0 0,-1 0-4,1 0 0,1 0 0,2 0 0,-1 0-10,1 0 0,2 0 1,1 0-1,0 0-21,0 0 0,-2 0 0,2 0 0,1 2 13,2 1 1,-2-2 0,-1 2-1,0-2-12,0-1 1,4 3-1,-3 1 1,1-2 8,-2-1 1,1-1 0,-1 0 0,2 0 7,2 0 1,-3 0-1,-1 1 1,1 1 11,2 1 1,-1 1 0,1-4 0,1 0-23,1 0 1,-3 0-1,0 0 1,0 0-5,0 0 0,-3 0 1,3 0-1,-1 0 12,-2 0 1,-1 1-1,1 1 1,0 1-5,0-1 0,-1-1 0,1-1 1,1 0-15,-2 0 1,1 0 0,-1 0 0,2 0-6,-2 0 0,1 0 0,1 0 0,1 0-1,1 0 0,2 0 1,-3 0-1,1 0-3,2 0 1,-1 0-1,1 0 1,-2 0 3,-1 0 0,3 0 0,-2 0 1,-1 0 8,-1 0 0,1 0 0,-2 0 0,1 0-10,1 0 1,-4 0 0,4 0 0,-1 0 6,-1 0 1,4 0 0,-2 0 0,-1 0 32,1 0 0,0 0 0,-3 0 1,3 0 7,1 0 1,-4 0-1,2 0 1,-2 0-30,-2 0 0,0 0 1,1 0-1,-1 0-15,1 0 1,2 0 0,1 0 0,-1 0-21,2 0 1,-3 0 0,2 0 0,0 0-11,0 0 0,0 0 1,-1 0-1,0 0 15,0 0 0,-2 0 0,0 0 1,0 0 5,3 0 0,-6 0 1,3 0-1,-2 0 3,0 0 0,2 0 0,-1 0 0,-1 0-1,-1 0 1,1 0 0,-2 0 0,3 0-1,4 0 0,-2 0 1,1 0-1,-1 0 2,-2 0 1,2 0 0,0 0 0,2 0 0,-2 0 0,0 0 1,-2 0-1,1 0-5,-1 0 1,0 0 0,1 0 0,-1 0-2,1 0 1,-1 0 0,0 0-1,1 0 2,-1 0 0,1 0 1,-2 0-1,0 0 5,2 0 0,-6 0 0,5 0 0,-1 0 50,1 0 1,-2 0 0,0-1 0,1-1-42,0-1 0,-2 0 0,1 3 0,0 0-10,4 0 1,-5 0 0,3-2 0,0 0 5,-1-1 0,2 0 1,2 3-1,1-1 14,-2-2 0,3 1 0,-1-1 0,-1 1-2,2-1 1,-4 2 0,3-2 0,-1 0-9,0 0 1,-1 2 0,1-2 0,-1 1 3,-2-2 0,4 3 1,-1-2-1,1 1-6,1-1 0,-4 2 1,4-3-1,-1 2-9,-1-1 1,4 2 0,-2-2-1,-1 2-9,1 1 1,2-1 0,-2-2 0,1 0 3,1 1 0,-1 1 1,0 1-1,0 0 9,0 0 1,-3-3 0,4 0 0,1 0 11,1 2 0,-3-2 0,-1 0 0,-2 1 11,1 1 1,3-3 0,-4 1 0,0 1-14,-2 1 1,3 0-1,1-1 1,-1-2-11,1 2 1,0 1-1,-3 1 1,3 0-11,1 0 0,-3 0 1,3 0-1,0 0-9,0 0 1,-3 0-1,3 0 1,0 0 7,0 0 1,-4 0 0,2 0 0,-1 1 3,0 2 1,-1 0 0,1 2 0,-1-1 0,-2-2 0,2 3 0,0-2 0,2 0 0,-2 2 0,0-4 0,-2 3 0,2-1 0,1 0 0,-4 2 0,1-3 0,-1 1 18,1-1 0,0-1 0,0 0 0,1 2 14,-1 0 0,0 0 0,-2-3 1,-1 0 23,1 0 1,2 0-1,0 0 1,0 0-40,1 0 0,-1 0 0,1 0 0,-1 0-18,0 0 1,2 0 0,0 0 0,2 0 0,-1 0 0,-2 0 1,-1 0-1,1 0-18,-1 0 1,2 0 0,0 0 0,2 0 27,-2 0 1,0 0-1,-1-1 1,2-1 15,1-1 1,2-1 0,-1 4-1,0 0-1,0 0 1,2 0 0,-1-1 0,1-1-18,0-1 1,0 0 0,2 3-1,0 0-9,1 0 0,-3 0 0,4 0 0,-3 0-13,0 0 0,2 0 0,1 0 1,0-1 10,-2-3 1,-1 3 0,2-2 0,2 2-2,1 1 1,-3-1 0,1-1 0,-3-1 0,0 0 1,1 1 0,1 0 0,0-1 2,0 1 0,-1 1 1,-1-1-1,0 0 101,3-1 1,-4 0-1,3 3 1,-1 0-77,0 0 0,-2 0 0,-1 0 0,0-1-46,0-2 1,-4 1 0,2-1-1,-3 2-2,0 1 0,-1 0 0,0 0 0,0-1 16,-3-2 1,3 2 0,-1-2 0,1 1-6,-1 2 0,0 0 0,1 0 0,0 0 1,1 0 0,-1 0 0,-1 0 1,0 0-1,-2 0 1,0 0 0,3 0 0,0 0 0,-3 0 0,2 0 1,-3 0-1,2 0 3,-1 0 1,-4 0 0,0 0 0,-1 0 11,-1 0 0,1 0 0,1 0 21,1 0 1,-1 0 0,-2 0 0,0 0-13,0 0 0,-1 0 0,1 2 0,0 0-30,-1 1 1,4 0 0,0-3 0,-1 0-31,-1 0 0,2 3 1,0 1-1,0-1-87,1 1 0,-4-3 0,4 4 0,-1-2-61,0 0 0,0 4 1,-3-4-1,0 0-412,-1 1 1,-2-3 0,-1 4-818,2-1 1,-4-2-202,-1 5 1624,-6-5 0,-7 6 0,-5-2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25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8 148 7921,'0'-7'45,"0"2"0,0 0 470,-3-1 1,2 0 190,-1-2 1,2 1-310,2-1 1,0 3 0,3 1 11,1 1 1,0 0-281,2 3 1,-2 1 0,0 2-1,-2 2-114,0 1 0,-2 2 1,-2 2-1,0 3-151,0 1 1,0 2-1,-1 0 1,-1 2 57,-3-2 0,1 0 0,-1-1 1,-1-1 53,-1-2 0,2 2 0,1-4 0,0-1-11,0-1 0,2-3-111,0 0 172,1-3 0,3 0 1,2-4-1,0-1 30,2-1 0,0 2 0,2-3 1,0 0-48,2 0 0,-2 0 1,2 1-1,-1 1-74,1 0 0,-1-1 0,1 3 0,0-2-284,0 2 0,0-3 1,-2 2-1,0 0-24,2 1 1,-2 1 0,2 0 0,-2 0-759,0 0 0,-1 3 1131,1-1 0,-1 4 0,1-2 0</inkml:trace>
  <inkml:trace contextRef="#ctx0" brushRef="#br0" timeOffset="643">299 193 7921,'-3'-4'-99,"1"-2"0,-2 3 1,0 0 1070,0-1 1,2-2-265,0 1-528,-2 2 0,-1 1-19,-2 4 1,2 3 0,1 4-1,1 2 44,1 1 0,0-2 0,1 1 0,-2 0-77,1-2 1,2 2-1,0-1 1,2-1-102,1-1 1,2 0 0,0-2-59,2-1 0,3-1 1,0-4-1,0 0-157,1 0 0,-2-4 0,2-2 0,1-2 7,0-2 1,-3-1-1,0 1 1,-3-1-74,-1-1 0,-3-1 0,1 2 0,-3 0 135,0 1 1,-2 0 0,-2 2 0,-2 1 168,-2-1 0,-2 4 0,1 2 0,-2 1-2,-1 1 0,3 1 0,-1 0 1,2 3-25,0 0 0,3 1 0,1 3 0,1 1-329,1 1 0,1 0 0,1-2 1,0 2-227,0-1 1,4 1-1,1-2 1,2-1 530,3-3 0,-2 3 0,7-6 0,-4 2 0</inkml:trace>
  <inkml:trace contextRef="#ctx0" brushRef="#br0" timeOffset="1314">463 186 7921,'5'-8'29,"-2"1"0,-3-1 0,0 1 204,0-1 1,0 3 0,0 0-1,0 0 405,0-2 1,-1 2-394,-1 0 1,0 3 0,-3 0-96,-1 1 1,0 4-1,1 2 1,0 2-53,-1 0 1,0 2-1,0 0 1,2 1-146,1-1 0,-1 0 0,3 0 0,-2 1-95,2-1 1,0 0 0,1-2 76,0 0 1,0 1 0,1-1-84,1-3 1,0 1-1,3-4 22,0 2 1,2-1-1,1-2 1,-1 0-3,0 0 1,-2 0 0,0 0 135,1 0 1,1 3-1,-1 0 1,0 1 47,-1 2 0,-2 1 0,1 0 0,0 1 37,0-1 0,-2 3 1,1 1-1,0 0 74,-1-1 1,1 3 0,-3-2 0,0-1 29,0 1 1,0 1 0,0-2 0,0 0-120,0-2 0,-4-1 1,-1 1-1,-1-2-44,-2-1 1,1 1 0,-2-3 0,0-2-27,-1 0 0,0-1 0,3 0 0,-1-1-274,-2-1 0,2-3 0,0-4 1,2-2-109,0-1 0,3 2 0,1-2 0,1 0-27,1 0 0,0-1 1,0 2-1,1 0 110,1 0 1,2-1 0,5 2 0,0 1 121,1 1 1,3 0-1,-1 1 1,2-1 102,1 1 0,-2-1 1,-1 1-1,1-1 98,2 1 0,-1-1 1,-1 1-1,-2 0 170,0 2 1,-1-1-1,-2 1 1,-1-2 240,1 0 1,-2-1 0,0 1 77,-1-1 0,-3 3 0,0 0-233,-1 0 0,-2 1 0,-1 1 0,-1 0 11,-1 1 0,2-1 0,-3 3-227,-1 0 0,-1 3 0,1 0 1,0 1-11,1 2 0,0 3 0,-2 2 1,1 0 71,1 0 0,3-1 1,-2 0-1,0-1-30,3 1 0,0 0 0,1 0-109,0-1 0,1-1 1,1-2-1,3-2-88,2-1 1,1 0-1,1-4 1,2-2-183,1-2 1,-2-2 0,2-2-1,0-2-243,0-1 0,1 1 1,-3-2-1,-1 0 74,0 0 0,-4 1 0,-1 1 1,-1-1 182,-1 0 1,-1 3 544,-1-1 1,-1 3 9,-2 2 1,0 2-1,-2 6 100,2 2 0,3 2 0,0 0 0,0 0-101,0 1 0,0-1 0,0 2 1,0 0-271,0 1 1,2 0 0,1-3 0,1 1-443,-1-1 1,3 1-1,-2-1-289,0 0 1,3-2-1,-2-2 1,1-1-766,2 1 1473,-4-1 0,6-2 0,-2 0 0</inkml:trace>
  <inkml:trace contextRef="#ctx0" brushRef="#br0" timeOffset="1923">792 148 7700,'-4'-4'150,"3"-2"1731,-4 4-1486,3-1 1,-1 4 0,3 2-164,0 2 1,1 1-1,1 2 1,2 0-140,0 2 1,2-2 0,-3 2 0,1-1-130,-1-2 1,2 1 0,-2-2-53,1-1 1,-2 2 0,1-3-8,1 0-35,-3-1 0,2-6 0,-3-2 0,1-2-22,1 0 1,-1 0 0,2-1-1,0 1 1,0-1 0,1 1 0,0-1-1,-1 1-37,0-1 0,3 3 0,-2 0 1,1 0 182,0 1 0,0 0 0,3 2 163,-1 0 1,1-1 0,-1 3 21,0 0 0,-2 0-58,0 0 1,0 1 0,0 2 151,-3 2 0,-1 1 1,-1 3-96,0 1 0,0-2 0,0 2 1,0-2-112,0 0 1,1-1 0,0 1-1,2-1-329,-2 0 0,1 1-443,1-1 0,1-3-300,3-1 0,1-6 0,-2-2 1005,-1-4 0,2 0 0,-3-1 0</inkml:trace>
  <inkml:trace contextRef="#ctx0" brushRef="#br0" timeOffset="2527">971 14 7954,'-8'-7'112,"4"2"0,1 3 1,3 4-1,1 3-358,1 2 1,0 1 0,3-1-1,0 0-418,2 1 0,-2-1 664,0 1 0,3 3 0,4 0 0</inkml:trace>
  <inkml:trace contextRef="#ctx0" brushRef="#br0" timeOffset="3127">1083 81 8216,'-1'4'745,"-2"-1"0,2-1-430,-1 0 1,2 2 0,2 4 0,1-1-160,1 1 1,0 1-1,2 2 1,-1 1-298,1 1 1,-2-1 0,0 0 0,0 1-35,0-2 0,-2 2 0,0-3 0,-1 0-300,-1-2 0,0-1 0,-1 0 0,-1-1-21,-3-1 0,1-4 0,-1 2 0,-2-2 496,-2-1 0,1-3 0,-2-1 0,1-2 0,-1-2 0,2-1 0,-2 1 0,2 1-7,3-1 1,1 1-1,2 0 1,0-1 321,0 1 0,2 0 0,3 2 0,2 2 208,1-1 1,2 4 0,-1-4-1,2 2-37,0-1 0,2 1 0,3 1 0,-2-1-302,1 0 0,1-2 0,0 3 0,0-3-222,-2 0 1,0 2-1,1-3 1,-1-1-271,-2-1 1,0 0-1,-2 0 1,-2-1-65,-1 1 0,1-1 0,-3 1 83,-2-1 0,0 1 280,-1-1 257,0 4 1,0 4 0,-1 5 0,0 2 76,-2 0 1,1 2-1,2 0 1,0 1-64,0 2 1,0-2-1,0 2 1,0-1-8,0 1 1,1-3 0,0 1 0,2-2-181,-2 0 0,0-1 0,-1 1-206,0-1-39,0 0 1,1-2 0,1-4 34,0-2 1,1-4 0,-1-2 0,1 0-200,2-1 0,-3 1 0,3-2 0,1 0 162,0-1 0,-1 1 0,0 3 0,0 1 222,-1 0 1,3 1 0,-3 1 0,1 0 47,0 1 0,0-1 0,3 3 130,-1 0 1,0 1 0,-1 1 0,-2 1 97,-1 1 0,3 1 0,-2 3-218,0-1 0,-1-2 1,-2 0-25,2 1 1,-2 1-384,1 0-432,-1-3 420,-1 0 0,0-5 0,1-1 168,1 0 0,0-4 1,3 1-1,1-2 81,0 0 0,2 2 0,-1 1 0,1-1 193,-1 1 0,1 2 1,-1-2-1,0 0 334,1 3 1,-1 0-1,1 1-160,-1 0 1,1 3 0,-2 2-1,0 2-152,-1 0 0,-2 1 1,1-1-1,-1 1-281,-1-1 1,-1 1 0,-1-1 0,0 1 0,0-1 0,0 0 0,0 0 0,2-1-1804,1-1 1,0-1 1241,-1 1 1,3-2-1,2-3 1,0 0-351,1 0 1039,-1 0 0,1-3 0,-1-1 0</inkml:trace>
  <inkml:trace contextRef="#ctx0" brushRef="#br0" timeOffset="3728">1687 171 7921,'6'-8'-160,"0"1"0,-2-1 163,0 1 1,1-1 0,-3 1 0,1 0 535,0 2 0,-2-1 0,1 1 0,-1-2-168,-1 0 0,0 2 1,-1 1-214,-1 0 0,-1 2 0,-3 2 1,-3 0 8,1 0 0,-1 1 0,0 1 0,-1 2-83,1 0 1,0 3-1,3-2 1,0 1-131,1-1 0,3 1 0,0-1 1,1 2-29,1 0 1,1-2-1,1 0 1,3 1 96,2 1 1,4-2 0,1 0 0,2 0 62,1-1 0,0 3 1,0-3-1,0 1 71,0 0 1,-1-1 0,-1 2 0,-1-2 11,-1-1 0,-2 0-297,-4 0 1,-3 0 0,-5 2 0,-5-2-142,-3 1 0,-3-3 0,-1 4 0,-1-2-660,-1-1 0,2 1 0,-1-1 929,3 0 0,-3 2 0,-3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34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105 209 7970,'-8'-3'0,"0"-1"0,-1-1 0,-1 0-39,1 2 0,3 1-233,1 2-967,4 0 680,-3 0 559,4 0 0,-1 0 0,-1 0-19,-3 0 0,1 0 1,-1 0 279,-1 0 0,2-1 144,-1-2 1,1 2 385,-1-4-636,2 3 1,3-4 0,3 4 0,2 0 13,1 1 1,5 0 0,2 0 0,1-2-24,1 2 0,3-1 0,3 0 0,3 0-64,3 0 0,2-1 1,2 0-1,1 1-3,3-1 0,1 1 0,2-2 1,-1 0-47,0 3 0,0-3 0,2 1 1,0-1 89,0-2 0,1 2 1,-3-1-1,1-1 3,-1 0 0,3-2 1,0 2-1,1 0-8,0 1 0,-1 1 0,0-2 0,1 1-33,1-1 1,-1 3-1,-4-1 1,0 2-88,0-1 1,0 0 0,-2 1 0,-3 0-78,-1 0 0,-2 1 1,-1-1-1,-1 0 41,1 0 1,-2 0-1,-1 1 1,-2-2 23,0 1 1,-1 1-1,0-1 1,0 0 15,-2 0 0,0 1 0,-1 1 0,-1 0-118,0 0 0,2 0 1,-2 0-1,-3 1-257,-1 1 1,-1-1 0,-3 2 0,-1-2-630,-1 2 0,-3-2-205,0 1 1207,-3 2 0,4-3 0,-1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37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38 172 7960,'-3'-5'-1490,"0"1"1978,-1 1 0,1 0-222,-2 3 1,4 4-1,-2 1-32,2 1 0,1 2 0,1-1 0,1 2-72,0 0 0,1 2 0,-3 3 1,1-2-82,1 1 0,-1-1 0,2-1 1,-3 1-133,0 0 1,3-3 0,-1 1 0,0-2-231,-1-1 1,-1 1-1,0-1-604,0 1 0,0-3-259,0 0 1144,0-4 0,3-4 0,1-5 0</inkml:trace>
  <inkml:trace contextRef="#ctx0" brushRef="#br0" timeOffset="649">8 165 8219,'-3'-8'-364,"2"3"1,-2 0 462,3 0 1,0 1 0,3-1 61,2 2 1,1 1 0,2 2 0,-1 0-131,1 0 1,2 0 0,0 0-1,0 0-35,0 0 0,0 0 0,1 0 0,0 0 14,-2 3 0,-1-1 0,0 3 0,-1 0 44,1 2 1,-2 0 0,-1 1 18,-2-1 1,-2 2-1,-1 0 1,-1 1 58,-2-1 1,-1-1-1,-4-1 1,-1-1-38,-1 2 0,-3-5 0,3 5 1,-1-3-89,0 0 0,-2-1 1,1-3-1,1 2-100,1-2 0,1 0-356,2-1 1,3-1 0,1-1-39,2-3 0,6-2 1,1 0-1,3-1 487,0 1 0,3 0 0,0-4 0,3-1 0</inkml:trace>
  <inkml:trace contextRef="#ctx0" brushRef="#br0" timeOffset="1257">180 150 7927,'-5'0'1005,"0"0"-366,3 0-543,-1 0 0,3 3-63,3 2 0,-1 2 0,2 0 1,0 0 1,0-2 0,-2 2 1,0-2-1,0 0-68,0 0 1,-1 2 0,2-2 25,-3 2 1,0-2 2,0-1 0,0-1-139,0 2 1,3-4-16,-1-1 0,1-1 0,-2-4 1,0-1 24,2 0 0,2 1 1,-2 0-1,1-1 72,2-1 1,1 0-1,0-1 1,1 1 29,-1-1 1,0 3 0,-1 0 0,-1 0 92,0 1 1,0 0 0,-1 2 0,1-1 185,0-1 1,-1 2 106,-2 0-246,-1 1 0,2 2 1,-3 1 8,0 3 0,0 2 1,0 0-1,0 1-6,0-1 1,0 1 0,0-1 0,0 1-64,0-1 0,0 1 1,0-1-1,1 0-63,2-2 1,-2 0 0,4-1 26,1 0 1,1-2-1,0 0 1,1-2-74,-1-2 0,-2-2 0,0-2 1,0 2-47,-1-2 0,2-1 0,-4 0 0,0-1-38,-1 1 0,-1-3 0,0 0 0,0 1 65,0 0 0,-1 2 1,-1-1-1,-1 1 85,-1 0 1,-1 2 38,-2 0 1,-1 3-1,1 0-71,-1 4 1,4 0-1,1 3 1,0 1-95,1 3 1,-1 0 0,3 1 0,0-1-247,0 1 0,0-2 0,1 2 0,1-2-750,0 0 1116,4-4 0,2 2 0,3-1 0</inkml:trace>
  <inkml:trace contextRef="#ctx0" brushRef="#br0" timeOffset="1871">500 165 7980,'-3'-8'412,"-1"1"-159,0-1 0,0 4 86,1-1 1,-1 0-259,-4 0 0,4 2 1,-1 4-99,-1 1 0,2 3 0,-1 2 0,2 0 75,1 1 1,-1-1 0,1 2-1,0 0 31,1 1 0,1 0 0,0-3 0,0 1-87,0-1 1,1 1-1,2-2-126,1-1 1,3-2 0,1-3 0,0 0-200,2 0 1,-2-3 0,3-2 0,-1-1-50,0-2 1,0 1-1,-3-2 1,1 0-23,-1-1 0,0-2 0,-1 2 394,-2 1 0,-2-3 0,1 1 0</inkml:trace>
  <inkml:trace contextRef="#ctx0" brushRef="#br0" timeOffset="2482">538 60 7960,'0'-5'0,"-1"1"0,-1 0-139,0 0 1,-1 2 0,2-3 521,-1 2 0,1 0-122,-1 0 0,1 3 1,1 0-35,0 4 1,0 3 0,1 1-1,0 1-68,2 1 0,0 3 0,-1-2 1,0 0-112,0 2 0,-1-1 0,1 1 0,1-1-118,-2 0 1,0-1 0,-1-2 0,1 2-79,1 1 0,-1-3 0,2 1-419,-2-2 0,2-1 133,2-2 1,1-3 0,2-4 0,-1-3 135,1-2 0,-2 0 0,0-1 0,-1 1 298,1-1 0,-2 1 0,0-1 0,0 1 0,-3-1 0,1 1 0,0-1-14,0 1 1,1 2 208,-3 0 1,0 3 1016,0-3-49,0 3-840,0-1 1,0 3 0,0 3-200,0 2 0,0 1 0,0 2 0,0-1-85,0 1 1,0-1-1,0 1 1,0-1-95,3 1 0,-1-1 0,2 1 19,-1-1 1,2-2 0,-2-1-1,1 0-33,2-3 0,-2 0 0,1-1 49,1 0 1,1-1 0,-1-1 0,0-3-15,-1-2 0,-2 0 0,1-2 0,-1 0-79,-1-1 0,-1 0 0,-1 0 0,0 0-26,0 1 0,0 1 0,0 1-25,0-1 0,-1 1-106,-2 3 1,3 1-1,-3 6 48,2 1 0,-1 3 0,-1 1 1,2 0-216,0 2 1,3-2 436,1 2 0,3-2 0,-2 0 0</inkml:trace>
  <inkml:trace contextRef="#ctx0" brushRef="#br0" timeOffset="3096">821 157 7523,'0'-7'0,"0"-1"-33,0 1 0,0 2 0,0 0 0,0-1 302,0 0 1,0 1 0,0 0 90,0-1 0,-1 3-257,-1 0 1,-2 3 0,-3 3 0,1 2 4,1 1 1,1 2-1,-2 0 1,1 1 26,0 1 1,1 2 0,2-2 0,1 0-14,1-2 1,0-1 0,0 1-1,0-1-110,0 1 0,1-1 1,1 0-1,3-2-199,2-3 0,1 1 0,1 0 0,1-1-200,-1-2 1,3-3 0,-1-2 0,2-1 0,-1-2 0,1 1 0,-2-1 386,-1 1 0,2-4 0,0-1 0</inkml:trace>
  <inkml:trace contextRef="#ctx0" brushRef="#br0" timeOffset="3097">911 46 7960,'0'-8'-46,"-4"3"577,-1 0-356,2 3 0,0 2 0,3 5 0,0 3-125,0 2 1,1-1 0,0 3-1,2 2-37,-2 0 1,3 1 0,-1 0 0,0-1-178,1 1 1,-1 0 0,-1-3 0,0-2-264,0-2 1,-1 0 0,1-1-799,0 1 1225,1-1 0,-3-6 0,0-2 0</inkml:trace>
  <inkml:trace contextRef="#ctx0" brushRef="#br0" timeOffset="3098">911 157 7960,'-5'0'1047,"0"0"-556,3 0 0,5 0-367,7 0 0,1 0 0,1 0 0,-1 0-291,1 0 1,-1 0-1,3 0 1,-2 0-307,1 0 1,-1 0 0,0 0-1,-2 0-491,0 0 964,1 0 0,1 4 0,3 0 0</inkml:trace>
  <inkml:trace contextRef="#ctx0" brushRef="#br0" timeOffset="3710">1157 105 7882,'-4'-4'-1,"4"-3"653,-3 2 1,2 1 258,1-1-704,0 4 1,3-2-1,-1 6 1,1 1-66,0 0 1,-2 3 0,2-2 0,0 1-109,-1 2 1,2 2 0,-3 0 0,2-1 46,-2-1 1,0-1-1,-1 1-34,0-1 0,3 1 0,-1-1-174,0 1 1,-1-5 0,-1-3-101,0-4 0,0-3 0,0 0 0,0-1 2,0-2 1,2 1 0,1-1 0,-1 2-17,1 1 1,-1-3 0,3 0 195,1 1 0,-2 1 0,0 2 0,0 2 67,0 1 0,1-2 1,3 2 88,-1 2 1,-2 0-1,0 2 5,1 1 0,-2 2 1,0 4-1,0-1 53,-3 1 0,3-1 0,-2 1 0,0-1-2,-1 1 0,-1-2 0,2 0 0,1-1-62,-2 1 1,3 0-1,-1 2-54,1-1 0,-2-2 0,1-1-97,0 0 1,1-2-1,4-2-48,-1 0 0,0-3 0,-1-2 1,-1-1-15,1 1 1,-2-1-1,0 1 1,0-3-6,0-2 0,-2 2 0,0-2 1,-1 2 38,-1 0 1,0-2-1,0 0 34,0 1 0,0 1 0,-1 1 0,0 1-198,-2 1 1,0 4 32,0-2 147,3 3 0,-4 3 1,4 2 57,0 1 0,0 2 0,0-1 0</inkml:trace>
  <inkml:trace contextRef="#ctx0" brushRef="#br0" timeOffset="4322">1440 8 7960,'-5'-2'1547,"0"-1"-1131,0 1 1,1 3-245,2 1 1,1 1 0,1 3-1,0 3-125,0 2 1,0-1 0,0 2-1,0 2-133,0 0 1,1-2 0,0 1 0,2 0 44,-2 1 0,3-2 0,-1-2 0,0-1 2,1 1 0,1-5 1,-2 2-1,1-3-7,2-2 1,-2 1-1,1 0 1,1-2 29,1 0 1,0-3 0,0-2 0,2 0-16,1-2 0,-5 0 0,3-2 0,-1 1 11,-1-1 0,1 1 1,-1-1-1,-2 1 15,-1 0 1,2-1 0,-2 1-1,-2-1 5,0 1 1,-1-1 0,0 1 9,0-1 1,0 3 0,-1 1 126,-1 1 0,-2 0-41,-4 3 1,2 1 0,0 1 0,2 1 132,0 1 1,1 1-1,1 3 1,0-1 9,0 1 0,1-1 1,1 1-1,0 0 10,0 2 0,1-2 0,2 2 0,2-2-205,1 0 1,2 0 0,-1 0 0,1 1-308,2-3 0,-1-3 1,3 0-1,-1 0-337,-2-1 1,2 0 0,-1-4 0,-1-1-389,-1-1 1,0-2 987,-1-4 0,0 2 0,1-3 0</inkml:trace>
  <inkml:trace contextRef="#ctx0" brushRef="#br0" timeOffset="4323">1701 83 8328,'-3'-4'0,"-2"0"520,-2 1 0,2 2 1,1-2 121,1 0 0,0 1-220,3-3-532,0 3 0,0 0 0,1 4-512,2 3 0,-2-1 0,4 1 1,-1 1-1265,0 1 1886,-2 0 0,4 4 0,-2 1 0</inkml:trace>
  <inkml:trace contextRef="#ctx0" brushRef="#br0" timeOffset="4932">1724 195 8569,'-8'0'891,"3"0"0,1-1-705,1-2 1,0 3-782,0-3 595,2 2 0,1-2 0,4-1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48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29 7819,'-5'-7'-708,"0"0"1579,-1 2 946,3-1-1576,0 5 1,3-2 0,0 6 0,0 2-46,0 1 0,0 3 0,0 0 1,2 1-105,0-1 0,3 2 0,-2 1 0,-1 0-107,-2 1 1,3-2 0,-1 3 0,1-3-95,0 0 0,-2 2 1,2-4-1,-2 1-186,2-2 0,-3-1 1,4 0-1,-2-1-284,1-1 0,0-4 1,0 2 91,2-2 0,-1-2 0,1-2 0,0-2 487,2-1 0,1-5 0,-1 3 0,0-3 0</inkml:trace>
  <inkml:trace contextRef="#ctx0" brushRef="#br0" timeOffset="656">127 96 7541,'3'-5'-176,"-1"0"0,1 0 745,-3-2 0,0 0 898,0-1-1060,0 4 1,0 1-263,0 6 1,0 1 0,0 4 0,0 1 21,0 1 0,0 1 0,0-2 0,0 1-100,0-1 1,1 0 0,0-2 0,3 1-99,0-1 0,1 0 0,2 0 0,1-1-4,-1-1 0,1-3 0,0 0 0,1-1-122,1-1 1,1-3 0,-2-2 0,1-2-46,-1-1 0,-3 1 1,-2-1-1,-1-1 87,-1-1 1,-1 0-1,-1 1 1,-1 0 68,-2-1 0,-1 0 1,-3 4-1,-2 0 81,-1 1 0,1 1 1,-2-1-1,0 2 31,2 3 1,1 0 0,0 0-132,1 0 1,-1 0 0,2 3 0,1 2-134,2 2 1,2 0 0,1 0 0,0 2-260,0 1 0,0-2 0,0 2 0,1-2-879,2 0 1336,1-1 0,6 1 0,2-1 0</inkml:trace>
  <inkml:trace contextRef="#ctx0" brushRef="#br0" timeOffset="1268">351 96 7819,'-3'-4'-46,"-1"-2"0,-4 1 0,2 0-374,1 0 1,-2 3-1,2-2 223,-2 1 1,2-2-1,0 2 919,0 1 0,-2 2 1,0 0-1,2 2-28,0 1 0,2 2 0,-1 0 0,1 2-622,1 0 0,1 1 1,1-1-1,0 1-198,0-1 1,0 1 0,1-1 40,1 1 1,0-3 0,3-1-1,1-1-72,1-1 1,0-1 0,0-1-1,1 0-9,-1 0 1,1-1 0,-1-1 0,0-1-75,-2-1 0,2 1 0,-3-1 16,3 1 234,-3-3 17,3 5 0,-6-1 112,1 4 1,-1 5 0,-1 3 0,1-1 40,1-1 1,0 3-1,2 1 1,0 2 37,0 1 0,1 0 0,3 0 0,-1 0-75,1 0 1,-1-3 0,1 0-1,-2-1-137,-1-2 1,-1-1 0,-4 0 35,0-1 1,-1-3 0,-2 0 0,-2-2-11,-1 0 0,-4 1 0,0-3 0,0 0-5,-1 0 0,0 0 1,-2 0-1,1 0-51,2 0 1,-3-3 0,2 0-1,1 0-294,-1 0 1,1-2-1,3 1 1,2 1-369,0 0 1,3-3-1,-1 1-44,3-2 1,3 0 0,2-1 729,2 1 0,3-1 0,2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50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30 7547,'-2'-5'13,"-1"0"0,1 3 559,2-3-319,-4 3 1,4-1-150,-3 6 1,2 1 0,1 4 0,0 1 26,0 1 1,0 3 0,0-2 0,0-1-35,0 1 1,0 2-1,0-1 1,0 0-126,0 1 1,0-4-1,0 1 1,0-2-46,0 0 0,4 1 0,0-1 0,1-2-97,0-2 1,0-1-1,2-1 1,1 1-134,-1-2 1,0-1 0,2-1-1,0-3-447,1 0 1,0-1 749,-3-2 0,1-1 0,-1 1 0</inkml:trace>
  <inkml:trace contextRef="#ctx0" brushRef="#br0" timeOffset="621">105 97 7892,'-4'0'1026,"0"3"-953,4 2 1,4 2-1,0 1 1,3-1-49,1 0 0,-1-2 0,0 0 0,1 1-207,-1 1 0,1 0 1,-1 0-1,1-1-86,-1-1 0,-2-1 1,0 1-1,0-2-239,-1 0 1,0-2 506,-1 2 0,-2-6 0,2-1 0</inkml:trace>
  <inkml:trace contextRef="#ctx0" brushRef="#br0" timeOffset="1234">217 105 7576,'4'0'357,"-1"0"1,-4 0 0,0 0-230,-2 3 0,-2-1 1,2 3-1,-1 0-72,-2-1 0,-1 2 0,0-1 0,-1 2-22,1 0 1,-1 1-1,1-1-128,-1 1 1,1-2-1,0 0 1,2-2-151,0 0 1,3-1-249,-1-1 0,3-1 0,2 1 138,1-4 1,2 1-1,0-4 354,2 2 0,4-3 0,0 2 0</inkml:trace>
  <inkml:trace contextRef="#ctx0" brushRef="#br0" timeOffset="1855">246 15 7655,'0'-5'419,"0"0"92,0 3 1,0-1-223,-3 3 0,2 1-187,-1 1 0,3 3 0,3 2 0,0 0-55,2-2 1,-2 1-1,1 0 1,1 2-51,0 2 1,2 0 0,-1-2 0,1-1-22,-1 1 1,0 2-1,-1 0 1,-2 0-22,2 0 0,-2-1 0,-1 1 0,-1-1 14,1 1 0,-1-2 0,-2 2-39,0-2 0,-2 0 0,-1-2 0,-2 0-77,0-1 0,0-3 0,1 0-628,-2-1 0,2 1-775,-1 1 1550,3-4 0,-1-3 0,3-4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54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23 7124,'-4'-4'-612,"0"3"2785,1-1-1780,2 1 0,-3 1-186,2 0 0,1 1-80,-2 1 0,3 3 0,-1 2 1,-1 1-70,0-1 0,-1 1 1,3 1-1,0 2-40,0 1 1,-1-2 0,0 2-1,-2 1-14,1 2 0,2-3 1,0 0-1,0 1-43,0-2 1,0 0-1,0-3 17,0 2 1,3-2 0,2 0 0,2-3-187,0-2 0,1 0 1,-1-3-1,0 0-172,1 0 0,0-1 0,1-1 0,1-3-24,-1 1 0,-1-2 0,-2 2 1,-1-1 403,0 0 0,2 0 0,0-3 0</inkml:trace>
  <inkml:trace contextRef="#ctx0" brushRef="#br0" timeOffset="665">120 127 7699,'-1'-5'-702,"-1"0"1214,1 0 0,-3 0 245,1 0-471,2 4 0,-2 1-209,3 5 1,3 1 0,0 2 0,0-1-95,1 1 0,1-1 0,-1 0 0,1 0-100,0-2 1,-2 2 0,1-2 0,0 0-251,0 0 1,0 2-1,2-3-357,-1 0 0,-2 2 724,2-3 0,0-1 0,-1-2 0,-1 0 0</inkml:trace>
  <inkml:trace contextRef="#ctx0" brushRef="#br0" timeOffset="1282">210 112 7118,'0'-4'962,"0"1"1,-3 9-816,1 4 1,-4 1-1,2 1 1,-1 2-46,0 0 1,0 1-1,-2 0 1,1 0-65,1-1 0,0 1 0,-1 0 0,0-2-234,1-1 1,3-3-285,0 1 0,2-2 0,2-4 164,3-4 1,2-4-1,0-5 1,1-1 315,-1 1 0,1-3 0,-1 0 0</inkml:trace>
  <inkml:trace contextRef="#ctx0" brushRef="#br0" timeOffset="1896">239 8 7835,'-7'0'-171,"-1"-1"-803,1-2 2913,0 3-1630,-1-4 1,5 4-1,3 0-150,4 0 1,0 3-1,1 0 1,1 0-58,0 1 0,2 1 0,-1-2 0,1 0-66,-1 1 1,2 1-1,0 0 1,1 0-109,-1-1 1,-1 1-1,0 2 1,-1-1 75,0-1 0,-2 0 0,0 3 1,-1 1 0,0 1 1,-3 1 0,2-2 0,-2 2 20,-1 0 1,-4-1-1,0 2 1,-1-1-15,0-2 1,0 2 0,-2-1 0,0-2-35,-1-2 1,1 0-1,2-2 1,0 1-824,-1-3-323,3 2 0,-3-4 1168,3 0 0,4-3 0,3-5 0</inkml:trace>
  <inkml:trace contextRef="#ctx0" brushRef="#br0" timeOffset="1897">456 105 7743,'-4'-4'-451,"4"-1"2256,-3 3-1556,2 1 1,5-2-342,1 3 1,1 0-420,2 0 1,-1 2-1,0 2-364,-2 0 875,-2-3 0,0 6 0,1-3 0</inkml:trace>
  <inkml:trace contextRef="#ctx0" brushRef="#br0" timeOffset="1898">463 172 7834,'-7'0'32,"-1"0"1,1 0 499,-1 0 0,5-3-139,3 1 0,3-1 0,5 1 1,-1-1-338,1 2 0,2-3 0,0 2 0,1 0-467,0 1 1,1-1 0,-1-1 410,1 2 0,0-3 0,3 0 0</inkml:trace>
  <inkml:trace contextRef="#ctx0" brushRef="#br0" timeOffset="2516">687 38 7689,'0'-5'936,"0"-1"1,0 6-785,0 0 1,0 3 0,0 5-1,0-1-56,0 0 1,1 3 0,0 1 0,2 1-112,-1 1 0,-1 0 1,1 1-1,0-3-110,0 0 1,-1 1 0,0-2 0,0-1-197,2 0 0,-1-2 0,-1 1-110,2-1 1,-2-3-1,4-1-135,1-2 1,-2-5 565,1-1 0,0-1 0,3-2 0</inkml:trace>
  <inkml:trace contextRef="#ctx0" brushRef="#br0" timeOffset="3141">821 97 7827,'-5'0'483,"0"0"1,1 1-242,-1 2 0,-1-2 0,3 4 90,-1 1 1,2 1-241,0 3 0,2 1 0,2 2 0,3-3-118,2-2 1,0-2-1,1 0 1,0-2-33,2 0 0,-2-2 0,3-2 0,-1 0-7,0 0 0,0 0 0,-3 0 0,1-1-89,-1-1 1,-3-2 0,0-4 0,-2 1 38,1-1 1,-1 1 0,-3-1 0,-1 1 88,-3 0 0,-2-1 0,0 1 0,-1 0 33,-2 2 0,0-1 0,-1 4 0,0 0 108,2 1 0,1 1 0,0 0 0,1 0-122,-1 0 0,3 4 0,1 1 0,1 1-220,1 2 0,1-1 0,1 1 0,1-1-59,2 0 0,1 1 1,4-1-1,1 1 286,1-1 0,7 1 0,-1-1 0</inkml:trace>
  <inkml:trace contextRef="#ctx0" brushRef="#br0" timeOffset="3746">1060 105 7827,'-3'-8'-249,"-2"1"1,1 2-1,-1 0 1,1 0 683,0 1 0,-1-2 0,-2 3-135,-1 2 0,3 0 0,0 1 0,-1 0-143,0 0 1,-2 3-1,2 2 1,0 2 83,1 0 1,2 2 0,-1 1-125,1 2 0,1-4 0,2 0 0,0-2-147,0 1 1,0 0 0,3-2 0,1-2-115,0 0 0,3-2 0,-2 2 0,1-3-119,2 0 0,-1 0 0,1 0 0,-1 0-133,1 0 0,-1-2 59,1-1 0,-1-2 352,0 3 209,-2-1 0,-2 4-50,-3 2 0,0 1 1,0 3-1,1 1-42,1-1 0,-1 1 1,2 0-1,1 1 46,1 1 1,-1 3 0,1-1 0,1 0-10,0 1 0,-1-3 0,-1 1 1,0 0-70,-3-2 0,3 0 1,-3-2-30,-2 0 1,-2-2-1,-5-3 1,-1-1-50,-1-1 1,-3 0 0,1 0-1,0 0-206,-1 0 1,3 0 0,-1-1 0,-1-1-348,0 0 0,3-3 0,0 2 0,2-1 531,2-2 0,1-1 0,-4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03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16 8031,'0'-5'-1217,"0"0"2408,0 3-1019,-3-1 0,1 4 0,-2 1 0,1 3-11,1 2 0,0 0 1,1 2-1,-2 0-41,1 1 0,-1 3 0,1-2 1,0 2-153,1-1 1,1 0 0,0 1 0,0 0-129,0 0 0,0-2 0,0 1 0,1-1-9,1-2 1,0-1 0,3 0 0,1-2-178,1-1 0,0-1 0,0-2 0,1 1 51,-1-2 1,3-2 0,0-3 294,-1 0 0,3-4 0,0-4 0</inkml:trace>
  <inkml:trace contextRef="#ctx0" brushRef="#br0" timeOffset="248">127 113 8064,'-4'0'262,"0"0"1,4 3 0,1 1 0,2 1-256,2 0 0,-1 0 0,1 3 0,1-1-81,0 1 1,2-4 0,-1 1-1,1 1-242,-1 1 0,1-2 0,2 0-134,0 1 0,-1-3 0,-1-1 148,-1-1 1,0-2 301,-2-1 0,2-5 0,-3-5 0</inkml:trace>
  <inkml:trace contextRef="#ctx0" brushRef="#br0" timeOffset="465">224 113 8031,'-4'-4'-152,"-3"4"1,5-4 432,-2 4 1,1 4 0,-2 1-147,-1 1 1,2 2-1,-1-1 1,0 1-48,1-1 0,-3 1 0,2-1 1,-1 0-134,-2 1 1,1-1 0,-1 1-123,1-1 1,0-2-1,2-1-1208,0 0 335,3-2 1040,-1-5 0,6-5 0,1-3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04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23 7942,'-5'-7'-783,"0"2"551,2 0 517,1 3 1,3-1 0,1 3-149,3 0 1,-1 0 0,1 1-47,1 1 0,-2 2 1,0 4-1,0-1-1,0 1 0,-1-2 0,1 0 0,0 3-16,0-1 0,-2 0 1,1 0-1,0 1-26,-1 1 1,3 0 0,-1-1-1,-1 0-56,0 1 0,2 2 1,-2-2-1,-1-1-51,2 0 1,-4 0 0,3 1-4,-2 0 0,-1-2-2,0-1 48,0 1 1,-4-4-191,-1-2 1,0-2 0,-1-1-464,1-2 0,3 0 669,0 0 0,-2-1 0,-1-3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18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132 361 7280,'0'-7'-1071,"-2"0"1492,-1 3 1,0-4-285,-4 5 1,1-2-1,-2 2-10,0 0 1,5-1-1,-5 4 73,0 0 1,2 1-120,-1 3 0,1 2 1,-3 4-1,3-2-24,1 0 0,-2-1 0,3 4 0,1 0-21,-2 0 1,3-1 0,-2 1-101,-1 0 0,4-3 0,-3-1-7,3 1 0,2-3 0,3-1-1,3-3 0,3-2 0,0-2 0,1-1-79,0-3 0,0 0 1,0-2-1,0 0-23,0 2 1,-1-1-1,-2-1 1,-1 0 12,2 2 0,-3 1 0,0-3 57,-1 2 0,0 1 212,-2-1 1,-3 2 91,0 5 0,0 5 0,-3 2-55,2 3 1,-3 1 0,0 0 0,2 0-60,1-1 0,1 3 0,0 0 0,0 1-17,0 0 1,3 3 0,1 0 0,-2 1 13,0 0 1,-1 0-1,1 3 1,2-2 47,-2 0 1,-1-6-1,-1 3-21,0-1 1,0-2 0,0 1 89,0-2 1,-4-6-115,-4-2 1,-1-3-1,-2-1-138,0 0 1,0-5 0,0-2-163,0-3 1,0-1 0,1 0-1,2 1-151,1-1 1,3 0 0,-2-1-106,1-3 1,1 3 0,4-3 469,0 3 0,-4 1 0,-2 0 0</inkml:trace>
  <inkml:trace contextRef="#ctx0" brushRef="#br0" timeOffset="384">241 230 9003,'0'-6'128,"0"2"1,0 8-96,0 3 0,0 4 0,0 2 0,0 3 35,0 1 1,-1-2 0,-2 3 0,0 1-29,0 2 1,2 1 0,1-2 0,0 0-85,0-2 0,1-5 0,2 2 0,1-3-14,2-1 1,-2-2 0,3 0-1,2-3-52,1-1 0,0-1 0,1-4 1,0 0-111,0 0 0,0-2 0,-1-1 1,-2-3-238,0 0 0,-1-3 1,3 4 456,-3-1 0,3-1 0,-4-4 0</inkml:trace>
  <inkml:trace contextRef="#ctx0" brushRef="#br0" timeOffset="649">372 339 7983,'0'7'-91,"0"1"1,0-5 657,0 4 1,0-3-266,0 3 0,5 1-311,2 3 0,1-4 1,1 0-149,-2 2 1,0-1-1,4 1-501,0-2 1,-3-4 75,-1 5 1,-4-6-99,5 2 680,-6-8 0,3-2 0,-5-5 0</inkml:trace>
  <inkml:trace contextRef="#ctx0" brushRef="#br0" timeOffset="849">448 317 7981,'6'11'70,"-2"0"0,-3-4 1,-2-1-45,-3-1 1,3 4 0,-4-3 0,0 1 83,-2 0 1,1 1 0,-1 2 0,-2 0-51,0-3 0,-2 3 0,1-1 0,1 3-96,2 2 1,1-3-1,-2-4-522,0 2 215,1 1 0,2-4 0,4-4-82,3-4 0,7-1 425,-2-4 0,3-5 0,1-5 0</inkml:trace>
  <inkml:trace contextRef="#ctx0" brushRef="#br0" timeOffset="1267">503 197 7981,'-1'-6'153,"-3"2"1,1 0 139,-4 0 1,4 0-288,-5 4 150,6 0 1,-3 1-146,5 3 0,1-3 0,2 4 1,1 0-73,3 2 1,-4-1 0,4 2 26,2 0 1,1 2 0,-1 1-1,0 0 45,-2 0 0,-1-1 0,3 1 0,-3 0 0,-1 0 1,2 4 0,-3-1 0,-2 1-7,-1 1 1,-1-4 0,0 4-1,0-2-1,0 1 0,0 0 1,0-1-1,-1 0 0,-3 0 0,-1-2 0,-3-3 0,1 0-9,-2-2 0,3-3 1,-1 2-219,-2-1 0,3 2-310,-1-3 1,5-2-1,-2-6-425,3-3 958,1-2 0,5-2 0,1 0 0</inkml:trace>
  <inkml:trace contextRef="#ctx0" brushRef="#br0" timeOffset="1599">699 306 8609,'11'0'-451,"-4"0"1,1 0 25,0 0 0,-2 0 425,1 0 0,1 5 0,3 1 0</inkml:trace>
  <inkml:trace contextRef="#ctx0" brushRef="#br0" timeOffset="1781">710 404 7981,'-11'5'112,"4"-3"776,0 1-610,4-2 1,0-2-399,6-2 0,0 1 0,4-3 0,1 2-326,2-1 1,5-1 0,-1 3 0,0-2 445,-2 2 0,-1-4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07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8 8054,'-7'0'0,"0"-1"-167,2-1 1,-2 1-20,2-1 0,1 1 1386,-1 1-1054,4 0 0,-3 1-75,4 1 1,3 2-1,-1 4 1,1-1-67,0 1 1,0-1 0,3 1 0,-2-1-58,0 1 1,1-1 0,0 1-1,-1 1 37,1 1 0,0 0 0,0-2 0,0-1 11,-2 1 1,2 0 0,-2 1 1,1 1 1,-2 0-1,1-3 4,1 1 1,-4-1-42,3 1 0,-2-3-62,-1 0 1,-1-4-343,-2 2 0,-1-3-190,-3-3 1,2 3 632,0-3 0,0-1 0,-3 0 0</inkml:trace>
  <inkml:trace contextRef="#ctx0" brushRef="#br0" timeOffset="450">231 75 7887,'0'-5'-680,"0"1"229,-3 1 1,2-3 2375,-1 1-1034,1 2-807,1 0 1,0 8-67,0 3 1,0 3 0,0-1-1,0 0-130,0-2 1,0-1 0,0 2 0,0 0-278,0 1 1,0 0 0,0-3-4,0 1 1,0-4-1,1 1-263,1 1 655,-1-2 0,6 2 0,-3-2 0</inkml:trace>
  <inkml:trace contextRef="#ctx0" brushRef="#br0" timeOffset="867">179 120 8081,'-6'-1'-504,"1"-1"887,-2 1-204,3-2 0,1 3-84,3 0 1,3 0-1,4 0 1,1 0-51,-1 0 1,1 0 0,-1 0 0,1 0-116,-1 0 1,3 0-1,1 0 1,0 0-129,-1 0 0,1 0 1,-2 0-1,2 0-477,1 0 0,-1 0 675,2 0 0,1 0 0,-3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15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45 8329,'-4'-1'-1044,"-1"-1"1241,4 1 0,-4-1-20,3 4 1,0 2 0,2 2-62,0 1 1,0 1 0,0 1 0,0-1-58,0-1 1,0-1 0,0 1 0,0 1-16,0 1 0,0 2 0,0-2 0,0 1-110,0 1 1,0-2 0,0 1-1,0-2-121,0 1 1,0-1-1,0-1 1,0-1-139,0 1 1,0-3 0,0-1-34,3 0 1,-2-1-1,3-2 358,1 0 0,1-2 0,0-2 0</inkml:trace>
  <inkml:trace contextRef="#ctx0" brushRef="#br0" timeOffset="1278">91 141 8329,'-3'-3'-145,"1"-2"1,-2 3 0,-1 0 0,0 2 0,1 2 326,2 3 1,-1 0 0,1 2-131,0-1 0,-1 3 0,1-1 1,1 0-1,0-1 0,1 0 1,0-1-1,1 0-61,1 1 0,-1-2 0,3 0 0,-1-1 11,1-1 0,0 1 0,3-2-3,-1 0 1,1-2-1,-1 0 17,0 0 0,-1 0 0,-2-2 0,1-2-9,-1 0 1,-1-1-1,1 0 1,-1 0 9,0-2 1,0 1-1,-2 0 1,0-1-15,0 1 1,-3-1 0,0 1 0,-2-1-8,1 1 1,0 2 0,-3 0 0,1-1 5,0 2 1,0-1 0,1 3 0,1-1-54,-1 0 1,-1 1-150,0 1 0,2 3 1,2 2-1,1 0-90,1 2 1,0-1-1,1 0 1,1 1-2,2-1 1,2 1-1,0-1 291,1 1 0,2-1 0,1 0 0</inkml:trace>
  <inkml:trace contextRef="#ctx0" brushRef="#br0" timeOffset="2191">232 173 8316,'-3'-3'-224,"1"-3"-41,-2 2 0,3-2 0,-2 0 1,1 1 554,0 1 1,-1 2 0,1-2-67,0-1 0,-2 1 0,1 1 31,-1 0 0,2-2-120,-2 3 0,2 0-205,-2 2 1,0 3-1,0 1 1,1 2 29,0 0 0,2 1 0,-1-1 0,2 1 34,0-1 0,-3 3 0,1-1-32,1 0 1,0-1-1,2 0-56,1-1 0,2 0 0,2-1-10,0-1 0,1-3 1,-1 1 35,1-1 0,-1 1 0,0 0 53,1 0 0,-3-1 0,0-1 0,-1 2 61,1 0 1,-2 3 0,2-1 42,-2 2 0,1 1 0,-3 1-3,0 0 1,0 1-1,0-3 1,0 1 12,0 2 1,0-2-1,0 2 1,0-1-13,0 0 0,0-1 1,-1 2-1,-1-2-15,0-1 1,-2 1 0,1-2 0,0 0-30,-2 0 0,-1-1 1,-1 2-53,1-2 1,0-1 0,-1-3-1,1 0-181,-1 0 0,2-1 0,0-1 0,0-2-116,0-2 1,2 0 0,-1-2 0,1 1-94,2-2 1,0 0 0,1 1 0,0-1 398,0 2 0,6-3 0,1 0 0</inkml:trace>
  <inkml:trace contextRef="#ctx0" brushRef="#br0" timeOffset="2192">315 58 8355,'0'-4'-216,"0"-1"0,-2 1 366,0-2 0,-2 1 140,1 1 1,1 3-222,-1-2 1,3 6 0,-2 1 0,0 2-31,0 0 1,1 1-1,-1 2 1,1 1-48,1 3 0,0-1 0,0 1 1,0 0-12,0 0 0,0 0 0,0 2 0,0-1-20,0-2 0,1 1 1,1-3-1,0 0-108,2-2 1,0-1 0,3-1-66,2-2 1,-2 1-1,2-2 1,-2-3-22,2-1 0,-1-3 0,2-4 0,0-2 233,0 0 0,0 0 0,3-3 0</inkml:trace>
  <inkml:trace contextRef="#ctx0" brushRef="#br0" timeOffset="2350">411 128 8188,'-4'0'-209,"0"0"-1156,-1 0 1448,2 0 0,0 1 0,4 1 179,1 0 0,-1 2 0,4-1-163,0 0 1,0 2-1,2 0 1,-2 0-107,0 0 0,0-2 0,0 2 0,0-1-6,2 1 0,-3-1 0,0 0 0,1 1-122,1-2 1,-2 2 0,0-2-1,-1 0-422,1 0 0,-2 1 557,2-2 0,1 3 0,1-1 0</inkml:trace>
  <inkml:trace contextRef="#ctx0" brushRef="#br0" timeOffset="2351">514 122 8188,'-4'-2'-643,"-1"0"466,0 0 0,2 2 0,-1 0 744,-1 0 0,1 0-394,0 0 0,2 0 1,0 2-1,1 3-123,1 0 1,0 2-1,0 0 1,0 1-62,0 0 1,0 3 0,0-2-1,0 1-30,0 2 0,0-2 0,0 0 0,0 2-45,-2 0 1,1-1 0,-2-1 0,1-1-27,0-1 1,0-1 0,1-1 0,-1 1-804,0-1-114,0-2 1029,2-2 0,3-4 0,1-2 0</inkml:trace>
  <inkml:trace contextRef="#ctx0" brushRef="#br0" timeOffset="3334">552 39 8188,'-2'-5'-64,"0"1"0,0 0-134,-1 0 1,2-1-1,-3 2 224,1 0 1,0 1 0,2 0 296,-1-1 0,-1 2 58,1-1-328,1 1 0,-2 4 1,4 1-1,0 2 0,2 0 1,-2 1-1,0-1 1,1 1-1,1 0 0,0 1 3,-1 0 1,1 1-1,-1-2 1,1 1-74,0 0 0,-1 1 0,0-2 0,1 1 0,-1 0 0,1 1 0,0-1 0,-1 2 1,0-1-1,0 0 0,0 0 0,-1-1-47,-1 1 0,2-1 0,0-1 1,-1-1-44,0 1 0,-1-1 1,0 0-1,-1 1-325,-1-1 0,1-1 432,-1-1 0,-1 0 0,-1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23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155 110 7936,'-7'0'-1624,"0"0"2263,2 0-354,2 0 0,3 0 132,0-3-141,0 2 1,3-3-82,-1 2 0,1 0-125,-3-3 1,0 3-36,0-3 0,0 2 43,0-2 1,0 3-51,0-3 0,-1 3 0,-2 0 16,-2 1 0,1 1 0,-1 0 1,0 1 26,-2 1 0,-1 0 1,-1 3-1,-1 2 15,1 2 0,-2-1 0,2 2 0,-1 0-36,-1 0 1,4 2 0,-2-2 0,4-1-75,-1-1 1,3 0 0,0-1-93,2 1 0,2-2 1,2-1 14,2-3 0,1-2 0,2-1 0,1-2-23,1-2 1,1 1 0,-2-5 0,2 0-98,0 0 0,-2-2 1,2 2-1,-1-1 106,-1 1 0,0 1 0,-3 0 0,-1 1 53,1 0 1,0-1 335,-2 1-104,0 3 0,-5 4 0,-1 5 0,-1 1 46,-1 2 0,-1 0 1,-2 1-1,2 2-70,0 0 0,2 0 1,-2 3-1,0-2-85,1 1 1,-1-2 0,1 1-1,1-1-106,0 1 1,0-3 0,3 1 0,0-2-425,0-1 0,-2 1 5,-1-1 1,4-3-1,4-1 136,2-3 0,-2 0 1,0 0-1,0 0 328,2-3 0,0-1 0,1-3 0</inkml:trace>
  <inkml:trace contextRef="#ctx0" brushRef="#br0" timeOffset="661">244 81 7936,'-8'0'0,"1"0"-66,0 0 0,-1 0 237,1 0 1,3 1 0,1 1-15,3 3 1,0 2 0,0 0 0,0 0-84,0 1 1,0-1 0,0 1 0,0-1-66,3 0 0,-2 1 1,4-1-68,1 0 0,0 1 1,0-2-1,-1-1 17,0-2 0,-1 0 0,1-1 9,1 0 1,-2-1-1,1-1 23,1 0 0,-2-3 1,0 0-1,0-1 11,0-2 0,-2 0 0,1-2 0,0 1-23,-1 0 0,1-3 0,-1 0 0,0 1-103,0 1 0,-1 0 0,0 1-391,1 0-582,-1-1 1097,2 4 0,-3 4 0,-3 4 0,-1 4 0</inkml:trace>
  <inkml:trace contextRef="#ctx0" brushRef="#br0" timeOffset="1272">406 110 7557,'-7'-4'-294,"3"-1"610,-3 3 0,3-1-149,-3 3 0,2 3 0,3 2-31,1 1 0,1 2 0,0-1 0,0 1-22,0-1 1,0 0 0,1 1-83,1-1 0,0 0 1,3-2-1,1-2-47,0 0 0,2-2 0,-1 1-49,0-1 1,3-2-1,0 0 1,-2-3-14,-2 0 1,1-1-1,-3-2 1,1 0 16,-1 3 1,-2-3 0,1 2 0,-3-1 26,0-2 0,0 1 1,0-1-1,-3 2 28,-2 1 0,-1-1 1,-2 4-1,1 0 6,0 1 1,-1 1-1,1 0 1,-1 0-152,1 0 0,2 4 0,1 1 0,0 0-85,0 0 1,2 2 0,0-2 234,1 1 0,1 2 0,0-1 0</inkml:trace>
  <inkml:trace contextRef="#ctx0" brushRef="#br0" timeOffset="1888">568 29 7912,'-7'0'51,"0"0"0,-1 0 1,2 1-1,0 2 10,1 2 1,3-1 0,0 1 0,2-1 48,2 1 0,0 1 0,3-1 0,0 2-7,-1 0 1,2 0 0,-3 1-1,0-1-50,0 0 0,2 1 1,-2-1-113,-2 1 1,3-4 0,-2 1-342,0 1 1,-1 1-204,-1 0 0,-1-3-417,-2-1 893,3-3 1,-6 0 342,3-3 1,1 2 349,2-4 0,0 2-128,0-2 0,3 4 0,1-3-185,0 1 1,3 2-1,-2-2-173,1 0 1,2 1-1,-1-2 1,1 0-178,-1 0 0,0 1 1,1-1-1,-1 0-44,0 0 0,-2 2 0,0-3 1,1 1-8,0 0 1,1 2 0,-1-2 0,-1 0 77,0 3 1,-1-1 0,-1 0 177,0 0 493,-2 0-120,2 2 1,-3 3-366,0 2 0,0 1 0,0 2 0,0-1-57,0 0 1,0-2 0,0 0-189,0 1 0,-2 1-1266,-1 0 880,1 0 0,3 0 0,0-3 515,2-4 0,3-3 0,-2-5 0</inkml:trace>
  <inkml:trace contextRef="#ctx0" brushRef="#br0" timeOffset="2506">716 7 7912,'-5'0'-476,"0"-1"-285,-1-1 1084,0 1 1,2-1-1,1 4-413,2 3 0,1 2 1,0 0-1,0 1-857,0 2 947,4-2 0,0 6 0,3-2 0</inkml:trace>
  <inkml:trace contextRef="#ctx0" brushRef="#br0" timeOffset="2507">804 147 7476,'0'-7'-86,"-1"2"1,0 0 547,-2-1 0,1 2 1,2-1-192,0 0 1,1-1-1,0 0 1,2 1-163,-2-1 0,1 2 0,0-1-131,0 0 1,3-2 0,-2 0-30,-2-1 1,2 4-89,0-1 0,-1 4 168,-5 1 1,1 1 0,-2 4 0,0 3 82,0 1 1,2 3-1,-2-1 1,0-1 51,3 1 1,0 0-1,1-2 1,0 0-37,0 0 1,0 0 0,1-2-283,1 0 1,2 0 0,4-1-189,-1-1 1,-2-4 0,0 2 0,1-2-69,0-1 0,1-4 0,1 0 0,-1-2-1248,1-1 1658,-1 1 0,4-8 0,0 3 0</inkml:trace>
  <inkml:trace contextRef="#ctx0" brushRef="#br0" timeOffset="3129">915 59 7910,'-8'0'-218,"1"0"1237,0 0-647,3 0 1,0 1 0,4 1-152,0 3 0,1 2 1,1 0-1,0 0-168,0 1 0,0-1 0,-1 0 0,2 1 1,-2-1 1,1 1-1,0-1-57,0 0 0,0-2-73,-2 0 1,1-1 23,2 1 1,-2-2-1,2-6 1,-1-2-101,1-1 1,2-2 0,-2 1 0,0 0 72,0-1 0,2 1 0,-1-1 0,-1 1 74,0 0 0,3 0 0,-2 1 0,1 2 28,0 1 1,-3-2-1,3 3 135,1 0 0,1 1 0,0 1-47,0 0 1,-2 3 0,-1 2 0,0 2-97,-3 0 1,3 3-1,-2 0 1,0 0-132,-2 0 1,0-1-1,0 0 1,0 0-327,0-2 0,0 0 1,1 0-1,1-1-462,0-1 0,2-4 904,-2 2 0,2-2 0,4-1 0</inkml:trace>
  <inkml:trace contextRef="#ctx0" brushRef="#br0" timeOffset="3130">1107 29 7910,'-11'0'-81,"5"0"1,-1 1 290,0 2 1,4 1 0,1 3 40,1 0 0,1 1 0,0 0 0,1 1-307,1 1 0,1 2 0,3-1 0,-1-1-76,1 1 1,-2 0 0,1-2-337,0 1 0,1-1 1,0-2-829,-1-2 1296,-4-2 0,3 0 0,-4 2 0</inkml:trace>
  <inkml:trace contextRef="#ctx0" brushRef="#br0" timeOffset="3131">1092 133 7766,'-4'-5'571,"1"0"1,2 2 0,2-1 0,2 1-564,2 1 1,1 1 0,2 1 0,-1 0-275,0 0 0,3 0 1,0 0-1,0 0-1318,0 0 1584,-1 0 0,5 4 0,-3 0 0</inkml:trace>
  <inkml:trace contextRef="#ctx0" brushRef="#br0" timeOffset="3754">1291 110 8454,'0'-7'945,"0"3"0,1-2-737,1 4 1,0-1 0,2 4-1,0 1-104,0 0 0,-2 4 0,1-1 0,-1 1-97,1 2 1,-1-1 0,-2 1-39,0-1 1,3 0 0,-1 1-12,0-1 0,-1-2-25,-1 0 0,-1-1-113,-2 1 1,3-3-1,-3-4-102,2-3 1,1-2-1,0 0 84,0 0 0,0-1 0,0 1 0,1 0 113,2-1 0,-2 3 1,3 0-1,1 0-2,-1 1 0,1-1 147,2 2 0,0-2 0,1 3 0,-2 0 1,0 4-1,-2 1 41,-1 1 0,1-1 0,-3 2 1,2 0 75,-2 2 1,3-2-1,-2 0 1,0 0-25,-1 2 0,-1-1 0,2 0 0,0-1 65,0 1 1,0-2 0,0 0-125,3-1 1,-2 1 0,1-3 0,-1 2-76,2-2 1,-1 0 0,1-2-1,0-1-16,-1-3 1,2-2-1,-1 0 1,2 0-118,0-1 1,-2 1-1,-1 0 1,0-1-53,0 1 0,-2-1 0,1 1 0,0 0-94,-1-1 0,1 1 1,-3 0-186,0-1 0,0 3-852,0 0-100,-4 4 1397,4 1 0,-4 4 0,4 3 0</inkml:trace>
  <inkml:trace contextRef="#ctx0" brushRef="#br0" timeOffset="4378">1556 51 7873,'-3'-4'-41,"1"-1"0,-2 1 59,-2 0 1679,3 3-1263,-1-3 0,4 5-271,0 2 1,0 1-1,0 3 1,0 1-56,0 2 1,0-2-1,0 3 1,1-1-76,2 0 0,-3 0 0,3-1 0,-2 1-32,2-1 0,-2-1 1,2 0-1,-1-1-7,1 0 0,0 1 1,-1-1-1,1 0 31,1-2 1,-1 0-1,2-1-28,0 0 1,2-3-1,0 1-5,1-4 1,-1-2-1,0-3 1,1 0-22,-1-1 1,0 1-1,1-1 1,-2 0-31,-1-2 0,1 2 0,-3-2 0,1 2 25,-1 1 0,-1-1 0,-2 1 30,0 0 0,0 0 11,-3 2 1,1 2-1,-2 3 47,-2 0 0,2 3 1,0 2-1,0 3 71,3 1 0,-3 0 1,2 0-1,0 0-6,1-2 0,1 0 1,0 1-214,0-1 1,4 0-1,1 0 1,1-1-260,2-1 1,0-4-1,2 2 1,1-2-268,1-1 0,1 0 1,0 0-1,1-1 620,0-2 0,1-1 0,0-3 0</inkml:trace>
  <inkml:trace contextRef="#ctx0" brushRef="#br0" timeOffset="4379">1851 81 7873,'-7'0'528,"2"0"1,0 0 1123,-1 0-975,3 0-800,0 0 1,4 0-495,1 0 1,0 2-1,3 2 617,0 0 0,2 4 0,0 3 0</inkml:trace>
  <inkml:trace contextRef="#ctx0" brushRef="#br0" timeOffset="4995">1873 199 7873,'-7'0'550,"0"0"0,2 0 247,0 0 0,3-3-952,0-2 1,2 1 0,1 1 0,3 1 154,0-1 0,1-2 0,2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30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14 7844,'-4'-1'343,"1"0"26,-1-2 1,3 1 0,-3 1 39,0-2-168,2 3 1,2-3-1,0 6-125,0 2 0,0 1 0,0 1 0,0 1-103,0-1 0,0 1 0,0-1 0,1 1-109,1 2 1,-1-2 0,1 2-1,-1-2-36,-1 0 1,1 0 0,1 1-159,0 1 1,1-1 0,-1-4 0,1 0-486,-2 1 1,3-3 163,1 0 1,-1-2 610,1-1 0,-3 0 0,1 0 0</inkml:trace>
  <inkml:trace contextRef="#ctx0" brushRef="#br0" timeOffset="666">148 66 7670,'0'-7'57,"-3"2"1,2 1 0,-2 2 717,0 0 0,2 0-616,-2 5 1,0-2 0,1 4 0,0 1-3,1 1 1,-1 0 0,-1 0 0,2 1-40,0-1 1,1 1 0,0-1 0,0 0-81,0 1 0,1-1 0,1 0-26,3 1 1,-1-3 0,1-1 0,1-1-137,0-1 0,2-1 0,-1-1 0,1-1-172,-1-2 0,0-1 1,1-3 158,-1-1 1,-3 1-1,-1 0 1,-3-1 44,0 1 0,0 0 0,0-1 0,0 1 68,0-1 1,-3 4 0,-2-1 0,-1 0 110,-2 1 0,3 0 0,0 4 0,0 0-83,-2 0 1,0 0-1,-1 1-183,1 2 1,2 1-1,1 3 1,1 0-176,1 1 0,1-1 0,2 1-279,2-1 1,-2 0 632,4 1 0,3-4 0,4-1 0</inkml:trace>
  <inkml:trace contextRef="#ctx0" brushRef="#br0" timeOffset="1287">303 66 7800,'-3'-7'-138,"-1"1"616,0 1 1,0 3-83,1-3 0,0 3 0,-3-2-169,1 0 0,0 2 1,-2 3-70,0 1 0,2 0 0,1 3 0,0 0 3,-1 2 0,3-1 1,-2 1-238,1 0 0,0-1 0,3 4 0,0-2-131,0 0 1,1-1-16,1 0 1,2 0 0,4-2 127,-1-3 0,1 2 0,-1-2-50,0 0 1,1-2 144,-1 0 0,-2 0 162,0 0 1,-3 0 15,3 0 1,-3 4-67,0 1 1,-1 1-1,-1 2 1,0-1 45,0 0 0,0-2 0,0 0 0,0 1-94,0 0 1,-1 2 0,0-1-86,-2 1 0,-2-1 31,0 0 1,-2-2-1,0-1-224,-1 0 1,1-2 0,0-2-716,-1 0 0,1 0-844,-1 0 1772,1 0 0,0-3 0,-1-1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33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45 7813,'-1'-5'-81,"-1"0"1,1 3 531,-1-3 0,-2 2 623,2-2-743,-1 4 1,3-3-197,-3 4 0,1 4 0,-2 1 0,0 2-39,0 3 0,2-1 0,-2 3 0,-1 1-47,1 1 0,2 1 0,-2 0 0,1 2-51,1 0 0,1-1 0,1-3 0,0 0 7,0 0 0,1 0 0,1-1 0,1-2-139,1-2 1,1 0-1,2-2 1,1 0-123,-1-1 0,0-3 0,1 0 0,-1-1-145,0-1 0,1-1 1,-1-1-1,1-1-378,-1-1 779,-3-4 0,6 0 0,-2-3 0</inkml:trace>
  <inkml:trace contextRef="#ctx0" brushRef="#br0" timeOffset="966">192 23 7863,'-5'0'-434,"0"0"1,3 0 1865,-3 0-1240,3 0 0,0 0 0,4 1-89,3 1 1,1 1 0,1 3 0,-1-1-37,-1 1 0,0-1 0,2 1 0,0-1-138,1 1 1,-1-2-1,0 0 1,0 0-121,-2 0 0,1-1 0,-1 1-231,2-1 0,-2 2-432,0-3 854,0 1 0,2-3 0,0 0 0</inkml:trace>
  <inkml:trace contextRef="#ctx0" brushRef="#br0" timeOffset="1594">325 1 7863,'-8'0'58,"1"0"43,-1 0 0,1 0 87,0 0 1,2 0-1,1 3 36,0 2 1,-1-1 0,2 0 0,0 0-129,0 0 1,-2-1 0,1 2 0,1 0-41,0 2 1,-3-1 0,2 0 0,-1-1-37,0 1 0,3-2 0,-2 1 0,0 0-345,-1-1 1,3 2-526,-3-1 1,3-1-592,0 1 1441,1 0 0,1 3 0,0-1 0</inkml:trace>
  <inkml:trace contextRef="#ctx0" brushRef="#br0" timeOffset="2219">162 148 7863,'-1'4'-515,"-1"-1"1329,1-3-472,-2 0 1,4 0-155,1 0 0,2 0 1,4 0-65,-1 0 1,0 1 0,-2 1-1,0 0-23,1 0 0,1-1 1,0-1-1,0 0-55,1 0 0,-1 0 0,0 0 0,2 0-12,0 0 1,0 0-1,0 0 1,0-1-172,-2-1 0,0 1 0,1-2 1,-1 2-160,1 1 0,-4-2 0,1 0 0,1 0-242,1 1 0,-3 0 1,-1 0-719,0-2 1256,1 1 0,1 2 0,-2 0 0</inkml:trace>
  <inkml:trace contextRef="#ctx0" brushRef="#br0" timeOffset="2845">243 214 7190,'-4'-3'925,"1"2"1,4-2-851,1 3 0,2 1 1,1 1-1,-1 1-61,0 1 0,1-2 1,-2 2-1,0 1-133,0-1 1,1 0 0,-3 1 0,3 0-205,0-2 0,-3 3 0,3-2-277,-1 0 1,-2 0 224,1-2 0,2 0 375,-2 3 0,0-3 0,2 1 0,0-3 0</inkml:trace>
  <inkml:trace contextRef="#ctx0" brushRef="#br0" timeOffset="2846">325 214 7409,'0'-4'1041,"0"2"-932,0 4 1,0 0 0,-1 3-1,-2 1-64,-2 0 1,1 2 0,0-1-1,0 0-62,0 1 1,0-1 0,-2 0 0,2 1-155,1-1 1,-2-2 0,2 0-312,-2 1 0,4-2 115,-2 1 1,3-4-1,3-1 367,2-5 0,1-1 0,2-1 0</inkml:trace>
  <inkml:trace contextRef="#ctx0" brushRef="#br0" timeOffset="3459">428 37 7863,'-5'-6'-573,"0"1"1,2-2 950,-1 3 1,1-1 373,-2 0 50,4 4-387,-3-2-278,4 3 1,1 0 0,1 0 0,1 2 19,1 0 1,-1 2 0,1-2-48,-1 3 1,3 2 0,-2 0 0,1 0-18,0 1 0,-3-1 1,2 1-1,0-1-68,0 0 0,-1 1 1,2 0-1,0 1-14,-1 1 1,1 3 0,-2-1-1,-1 1-62,-2 0 1,3 0 0,-1 0-1,0 1 2,-1 0 1,-1-2 0,-1-1 0,-1-2 26,0 1 1,-4 0 0,2-3 0,-1 0-81,0-2 1,0 1-300,-2-1 1,2-1-674,0-2 0,3-2 1074,0-2 0,4-2 0,3-4 0</inkml:trace>
  <inkml:trace contextRef="#ctx0" brushRef="#br0" timeOffset="4093">339 222 7788,'-5'0'1060,"0"0"-665,4 0-193,-6 0 1,6 0-145,-4 0 1,3 1 0,0 1-69,1 3 1,-2-1 0,1 1 0,-1 1 43,0 0 1,2-1 0,-4 0 0,2 1 5,1 0 1,-2 2 0,0-1-28,0 1 1,0-1-1,2 0-54,0 1 0,-3-1 32,3 0 0,-2 0-59,2-2-13,1 1 79,-2-5 1,3 2 0,1-5 0,0-1 0,2-1 1,-1 1-1,-1-2-2,1 0 0,0-2 3,3 0 1,-3-1-1,3 1 1,-2 0 1,2 2 0,-2 0 4,1-1 1,-1 2 0,1-1 3,-1-1 1,2 2 0,-2-1 0,1 0-18,2 1 1,-2-2 0,0 3-1,0-1-142,0-2 1,-1 3 0,1 0 0,0 0-459,0 1 0,-1-3 64,1 3 1,-1-1 542,2 3 0,-3-3 0,1-1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41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97 7957,'-7'0'-6,"2"0"1,1-1 169,0-2 1,1 2 245,1-1-235,1 1 0,0 0 0,4 0-98,1-2 0,-1 1 0,2 2-164,1 0 0,0 0 1,1 0-175,1 0 1,-3 0 0,0 0-279,0 0 1,2 1-473,0 1 1011,1-1 0,-4 2 0,-1-3 0</inkml:trace>
  <inkml:trace contextRef="#ctx0" brushRef="#br0" timeOffset="642">57 133 7957,'-8'0'-116,"3"0"0,0 0 84,0 0 0,1 0 798,-1 0 0,4 0-633,1 0 0,3 0 0,4 0-229,1 0 0,2 0 0,0 0 0,-1 0-12,-1 0 0,0 0 0,1 0 0,1 0-263,-1 0 1,-1 0 0,-1 0-1,1 0 371,-1 0 0,0-3 0,1-1 0</inkml:trace>
  <inkml:trace contextRef="#ctx0" brushRef="#br0" timeOffset="1269">248 23 7874,'0'-5'-331,"0"0"1,0 3 743,0-3 317,0 3-426,0-1 0,3 9-188,-1 4 0,1 0 0,-3 1 1,0-1-52,0 3 0,1-2 0,0 1 0,2 1-107,-2-2 0,0 2 1,-1-2-1,0-1-4,0 1 1,0-1 0,0-3-905,0 1 585,0-1 1,1-3 0,1-2 0,1-4 130,1-3 0,1-1 0,1-2 0,0 0 234,-1-2 0,3-1 0,4-4 0</inkml:trace>
  <inkml:trace contextRef="#ctx0" brushRef="#br0" timeOffset="1896">344 74 7894,'-3'-4'1363,"1"1"-1245,-3 3 0,3 1-8,-3 1 1,3 0 0,0 3-84,1 1 0,1 0 0,0 2 0,0-1-39,0 0 0,0 1 0,0-1 1,1 0 23,1-2 0,0 1 0,3-2 44,1 0 1,0 0-1,2-2-53,-1 0 0,0 1 1,0-4-1,-1-1-12,-1 0 1,-1-4-1,1 2 1,-1-1-4,0 0 1,1 0 0,-3-2 0,0 0-12,-1-1 0,-1 3 0,0 0 17,0 0 1,-3-2 0,0 1 0,-1 0 4,-2 1 0,2 3 1,-1 0-1,-1 1-52,0 1 0,1 0 1,0 0-1,-1 0-242,0 0 0,1 1 1,1 1-147,0 3 0,-1 2 0,3 0 153,0 1 0,2-2 0,2 0 1,1-2 287,1-1 0,1 2 0,3-2 0,-1-1 0,0 1 0,1-2 0,-1 2 0,0-3 0</inkml:trace>
  <inkml:trace contextRef="#ctx0" brushRef="#br0" timeOffset="2529">514 82 7876,'0'-8'123,"0"4"0,0-1 120,0-1 1,0 2 0,-1 0 86,-1 0 0,0-1-128,-3 3 0,0 0 1,-2 2-99,-1 0 0,1 0 0,0 0 0,-1 3-18,1 2 1,2 1 0,0 2-1,-1-2-99,0-1 1,2 2 0,0-2 0,2 1-69,-1 2 0,1-4 0,2 1-14,0 1 1,1-3 0,1 0-1,2-1-11,0 0 0,3-1 1,-2 1-1,1-1-88,2-1 0,-1 0 1,1 0 148,-1 0 1,-2 0 0,0 0 50,0 0 1,0 1 17,-1 1 0,-1 0 1,1 3 32,-1 1 0,1-1 0,-3 1 1,2-1 77,-2 1 0,0 0 1,-1 2-1,0-1 57,0 0 1,0 1 0,0-1-53,0 1 1,-1-2 0,0 0 0,-3-1-18,0 0 0,0 0 1,-2-1-1,2-1-71,-2-1 0,-1 1 0,0-1 0,0 0-180,-1-1 0,1-1 0,-1 0 1,1 0-367,0 0 0,-1 0-975,1 0 1469,0-3 0,2-2 0,2-2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44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59 7858,'0'-7'-477,"0"2"1,0 0 489,0 0 1,0 0 0,1 1 668,2 1 56,-3-3-437,4 2 0,-4 1-117,0 3 1,-1 3 0,-1 5-97,0-1 0,-2 3 0,2 0 0,-2-1-51,0 2 1,-2 0 0,4 2 0,-1-2-88,0 0 0,2 1 1,-1-1-1,1 0 30,1-1 0,0 0 0,0-3 0,0 1-80,0-1 1,1 1 0,1-2 0,3-1-104,2-3 1,0-1 0,0-1 0,1 0-1,-1 0 1,0 0 0,1-1 0,-1-1-234,1-3 0,-1-1 0,0-2 0,0 1 436,-2-1 0,0 1 0,-1 0 0,0-1 0,-3 1 0,3 0 0</inkml:trace>
  <inkml:trace contextRef="#ctx0" brushRef="#br0" timeOffset="630">119 104 7509,'0'-5'206,"0"0"1,0 2 357,0-2-390,0 4 1,0-2 0,0 6-126,0 2 1,0-1 0,1 1 0,0 1-65,2 0 0,2 1 1,-2 2-1,1 0-196,2 0 0,-2 1 0,0-2 0,0-1 8,0 0 0,-2 1 0,1-1-320,0 1 0,-1-2 126,3-1 0,-1-3 397,1-4 0,1-3 0,-4-4 0,0-2 0,-2 0 0,0 2 0,0-1 0,1 2 0,2 1 0,-2-1 0,1 1 189,-1-1 1,-1 1 774,0 0 176,0 3-611,0 0 0,-1 4-415,-1 0 0,0 3 0,-2 0 0,1 1-80,1 2 1,-2-2-1,0 1 1,-1 1-50,0 0 1,1 2 0,-2-1 0,1 0 31,-1 1 0,0-1 0,-1 0-36,-1-2 1,3 1 0,0-2-146,0 0 0,1 0 0,1-2-610,0 0 0,3 1 0,-1-4 774,3-1 0,3 0 0,0-3 0,2-3 0,0-4 0</inkml:trace>
  <inkml:trace contextRef="#ctx0" brushRef="#br0" timeOffset="1260">237 45 7858,'-3'-8'0,"0"1"-546,-1 0 0,1 2 1220,-1 3 0,1-1 473,-2 0-960,4 1 0,-2 5-117,6 2 0,0 2 0,3-1 1,-2 0-55,-1-1 0,3 0 0,-2 2 1,1 0-40,0 1 0,-3-1 1,2 1-1,0-1 47,0 0 0,-1 1 0,1-1 1,-1 0-20,-1 1 1,-1-1 0,1 1 0,1-1-17,-2 0-1,0 1 1,-1-1 0,0 0-6,0 1 1,-1-1 0,0 1 0,-3-2-6,0-1 1,-1 1 0,-1-3-202,1 1 1,-2-2-450,2 0 0,2-2 151,1-2 0,1-2 1,2-4 520,1 1 0,2 0 0,3-1 0,4-2 0,1-2 0</inkml:trace>
  <inkml:trace contextRef="#ctx0" brushRef="#br0" timeOffset="1893">414 133 7858,'0'4'1732,"0"0"-1618,0-4 0,-3 0-41,1 3-202,-1-2 0,3 3-218,0-2-105,0-1 68,0 2 313,0-3 1,0-1 280,0-1-30,0-2-330,0-3 0,0 2-460,-3 3-31,2 1 1,-2 2 640,3 1 0,3-1 0,1 3 0,4-4 0</inkml:trace>
  <inkml:trace contextRef="#ctx0" brushRef="#br0" timeOffset="2526">554 59 7858,'-3'-4'606,"-2"-1"0,-1 2 143,1-2-581,-2 4 0,6-3 1,-3 5-1,0 2-70,3 2 0,0-1 1,1 3-1,0 1-108,0 0 0,0 1 0,0 1 1,1 2-134,1-1 0,-1 1 1,2-3-1,-2 1-23,2 2 1,-3-3 0,3 1-1,-1-3-239,0-2 0,0 1-97,3-1 0,-3-1 0,3-3 337,1-2 0,0-3 0,2-4 0,-1 0 0,0-1 1,1-1-1,-1 1 0,0 1 165,-2 1 0,1-1 0,-2 1 0,1 0 0,0 2 0,-1-1 0,2 2 102,-1 0 1,-4-1 389,2 3 1,-3 1-208,-3-1 1,3 2-1,-4 2 1,1 2-46,-2 0 1,1 3 0,0-2 0,0 1-72,0 2 1,2-1-1,-1 1 1,0-1-128,1 0 1,-1 1 0,3-1-59,0 0 1,0 1 0,1-1 0,2 0-38,2-2 0,1-2 1,2-3-1,-1 0-12,0 0 0,1 0 0,-1 0 0,0-1-54,1-1 0,-1-2 0,1-4 0,-2 1 7,-1-1 1,1 1-1,-4 0 1,0-1 47,-1 1 1,-1 0-1,0-1 1,-1 1 33,-2-1 0,-1 1 0,-3 1 137,0 1 1,-1-1 0,1 3-1,-1 2-54,1 0 0,0 1 0,0 1 0,1 0-86,1 2 1,3 3-1,-2-1-238,1 1 0,0 1 0,3 1-280,0-1 1,3-2 0,0-1 550,1-1 0,1 3 0,2-2 0</inkml:trace>
  <inkml:trace contextRef="#ctx0" brushRef="#br0" timeOffset="3159">812 118 8012,'-3'-7'208,"-1"0"1,-4 0-3,1 2 1,2-1 0,0 4 0,0 0 41,1-2 0,-3 3 1,2-1-1,-1 1-219,-1 1 0,2 1 1,0 1-1,0 1 15,1 1 0,-2-2 0,4 3 0,0 1-77,1 1 1,1-2 0,0 0 0,0 0-87,0 2 1,0-2 0,1-1 0,1 0 36,0 0 1,4-2 0,-1 3 0,1-2 3,2-2 1,-1 0 0,0-1 0,1 0-57,-1 0 1,0 0 0,0-1 0,-1 0 0,-1-2 0,0 2-115,2 0 266,-3 1 1,-1 1 28,-3 1 1,0 2 0,0 4-1,0-1 148,0 0 0,0 1 1,0 0-1,0 1 24,0 1 0,0 2 0,0-1 1,0 0-59,0 2 0,0-1 1,0-1-1,0 0-35,0-2 1,0 2 0,0-2-55,0 0 1,-1-1 0,-1-2-57,-3-2 1,1-2 0,-2 1 0,-1-3-92,-2 0 1,-2 0 0,1-3 0,-1-1-79,-1 0 1,-1-3 0,3 2-1,-1-1-121,0-1 1,2-1 0,1 2 0,2 0-324,1 1 1,-1 0 0,4-2-165,0-1 0,2 1 761,2 0 0,6-1 0,3 1 0</inkml:trace>
  <inkml:trace contextRef="#ctx0" brushRef="#br0" timeOffset="3160">893 52 7858,'-7'-5'-675,"-1"0"1216,1 4 0,2-3 1,1 5-285,1 2 0,0 1 0,3 3 0,0 1-138,0 2 1,0-2 0,0 3 0,0-1-9,0 0 0,0 3 0,0-2 0,0 1-89,0 1 1,3-4-1,0 1 1,0-2-69,0-1 0,3 1 0,-1-2-178,2-1 1,0-2 0,0-3 0,1 0-169,-1 0 1,1 0 0,-1-1-1,0-1-207,1-3 0,-3 0 599,-1-2 0,1 1 0,3-5 0</inkml:trace>
  <inkml:trace contextRef="#ctx0" brushRef="#br0" timeOffset="3793">982 104 7858,'-8'0'282,"1"0"1,2 0 499,0 0-548,3 0 0,0 1-1,3 1 1,3 2-233,0 0 1,1 3 0,2-3 0,1 1-135,-1 0 1,-2-1 0,0 1-1,0 0-206,2-2 1,-2 2-1,0-3-717,1 0 0,0-1 1056,1-1 0,1 0 0,-1 0 0</inkml:trace>
  <inkml:trace contextRef="#ctx0" brushRef="#br0" timeOffset="3794">1063 96 8812,'-4'5'1109,"1"0"-921,2 1 1,-1 1-1,-1 2 1,-1 2-126,1 0 0,-2-1 1,2 3-1,-1 0-192,-2 1 0,2-1 0,0 0 1,0-3-313,0 1 0,2-5 0,-1 1-210,3 0 0,0-4-120,3-1 0,-1-4 771,2-3 0,1-5 0,3-1 0</inkml:trace>
  <inkml:trace contextRef="#ctx0" brushRef="#br0" timeOffset="4421">1114 23 7853,'-3'-5'-34,"1"0"1,-3 1 172,0 0 1488,1 3-1520,-2-3 0,6 4-54,0 0 1,3 3 0,4 0 0,0 1-2,-2 2 0,1-2 0,-3 1 1,1 1 75,2 0 1,-3 2 0,0-1 0,0 1-24,-1 2 1,2-2 0,-3 2 0,2-1 12,-2 1 0,0-2 1,-1 2-1,0-1-89,0 1 1,0-1 0,0 2-1,0 0-56,0-2 0,-2 0 0,-2-1 1,1 0-30,0-1 0,-2-1 0,2 1-187,-1 0 0,-1-2 0,0-1-783,0 0 1,2-2 1025,-2-2 0,4-6 0,-3-3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04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93 8030,'-7'0'-1841,"-1"0"2605,4-4 48,1 3-549,3-2-193,0 3 0,0 1 1,0 1-63,0 3 1,0-1 0,1 1-10,1 1 1,-1 1 0,2 0 0,-3 0 35,0 1 1,0 2 0,0-1-1,0 0 0,0 0 0,0-2 1,0 0-1,0 1 39,0-1 1,0 0-1,-2-2 85,0 0 1,-1-2-91,3 2 1,0-4 0,0-1-111,0-5 1,0-1-1,0-2 1,0 0-9,0-2 0,0 2 0,0-2 1,0 0-26,0 0 1,0 0 0,0 3-1,1-1-99,1 1 1,-1 2 0,2 0-11,1-1 1,0 0-1,3-1-55,1 2 0,-1 1 0,0 3 95,1-2 0,2 1 0,-1 2 0,0 0 143,0 0 0,-2 0 0,0 3 0,1 1 0</inkml:trace>
  <inkml:trace contextRef="#ctx0" brushRef="#br0" timeOffset="672">125 181 8058,'-6'1'349,"1"1"-269,2-1 0,3 2-39,0-6 0,1 2 0,0-2 0,2 1 71,2-1 1,-1-3-1,4 1-79,-1-1 1,1-2-1,-1 1 1,0 1-105,1 1 1,-1-2-1,0 2 1,-2-1 14,0-2 0,-1 1 0,2 0 37,-1-1 1,-3 3 45,0 0 0,-2 1 0,-1 0 0,-3 3 0,1 4-19,0 1 1,-3 1 0,2 2 0,-1 1-6,0 2 1,3-2 0,-1 2 0,1-1-26,-1 1 1,1-2-1,2 2 1,0-2-113,0 0 0,0-1 0,0 0 0,0 1-123,0-1 1,1 0 0,1 0-1,3-2 38,1-3 0,2 2 0,0-2 1,1 0 218,1-1 0,3-5 0,-2 0 0</inkml:trace>
  <inkml:trace contextRef="#ctx0" brushRef="#br0" timeOffset="1297">354 100 6428,'-4'-3'303,"-2"1"130,4-3 1,-3 3-18,2-3 1,0 3-297,1 0 0,0 1-74,-3 1 1,3 2 0,-2 1 0,-1 2 26,1 0 1,3 2 0,-2 0 0,2 1-14,-2-1 1,2 0 0,-1 1 0,1-1-62,1 0 0,0 1 1,0-1-1,1 1-45,1-1 1,0 0 0,3-2 0,1-1-45,0 0 0,2 1 1,-1-3-1,0 0-157,1-2 0,-1 0 1,0 0-1,1 0-190,-1 0 0,1 0 0,-1-2 437,0 0 0,-3-4 0,3 2 0,-3-4 0</inkml:trace>
  <inkml:trace contextRef="#ctx0" brushRef="#br0" timeOffset="1929">435 93 7812,'-4'0'-83,"-2"0"281,4 3 1,-1-2 0,3 4-1,0 1-96,0 1 1,0 0 0,0 0 0,0 1-96,0-1 0,3 3 0,0 0 0,0 0-125,1 0 1,1-2-1,-3 2 1,1-2-360,0 0 0,-2-1 0,2 0-257,0-2 734,-2-2 0,6-3 0,-3 0 0</inkml:trace>
  <inkml:trace contextRef="#ctx0" brushRef="#br0" timeOffset="1930">450 26 8030,'-3'-4'-968,"-1"1"983,-4 3 0,3 0 62,0 0-177,4 0 0,-3 1 0,4 1-133,0 3 0,3 2 1,-1 1 232,0 2 0,2-2 0,0 2 0</inkml:trace>
  <inkml:trace contextRef="#ctx0" brushRef="#br0" timeOffset="2563">553 129 7815,'-7'0'-1486,"2"0"2807,0 0-1194,0 0 1,0 3 0,1 0 0,1 1 4,1 2 0,1 0 1,2 3-1,1 0-107,0 1 1,1 3 0,0-1 0,2 1-94,1-1 1,-1 1 0,0-2 0,0 0-104,-1-1 0,2 0 0,-3-2-705,1-1 594,-2-3 0,4-2 1,-4-6 144,0-4 0,-2-1 0,-2 1 1,-1-1 136,-1-1 0,1-3 0,-1 2 0,0-2 0,0 1 0,0 1 0,-2-3 0,1 3 31,0 0 1,0-1-1,1 2 1,-1 1 156,1 1 0,-2 1 1,3-1-1,1 1 267,-1 0 1,3 2-338,0 3 1,0 1 0,5 1 0,1-1-26,1-1 0,1 1 0,1-1-86,1 1 0,0 1 0,-3 0 0,1 1-8,2 1 0,-2-1 0,2 2 0,-2 0-40,0-1 1,-1 3 0,0-2 0,0 1 42,-2 2 1,0-2 0,-1 1-1,-1 1 68,0 0 1,0 2-1,-4-1 1,-2 0-34,-1 1 1,-1-2 0,-2 0 0,-1-1-34,0 1 1,-1 0 0,0-1 0,-1-1-213,1 0 1,1-2-1,0-2 1,1 0-412,0 0 1,2-1 618,3-1 0,1-2 0,4-7 0,2 0 0</inkml:trace>
  <inkml:trace contextRef="#ctx0" brushRef="#br0" timeOffset="3198">708 85 8030,'-5'0'-1212,"0"0"1470,4 0 0,-3 3-62,4 2 0,0 2 0,1 0 1,1 1-79,0-1 0,1 1 0,-3 1 0,0 1-29,0-1 0,2-1 0,1 0-3,-2-1 1,0 0-101,-1 1-109,0-4 0,0-4 0,0-5 0,1-2-51,1 0 0,0-1 1,2-1-1,0-1 68,0 1 1,-1 0-1,2 0 1,0-1 49,2 1 1,-2 2 0,0 1 0,0 1 102,2-1 1,-2 2-1,0 0 48,1 1 0,0-2 168,1 2-168,-2 1 0,-2 3 0,-3 1-27,0 3 0,0 2 0,-1 0 0,-1 1 1,-1-1-1,0 0 0,0 1 0,1 1 17,1 1 0,1 0 1,0-2-1,0 1-59,0 1 0,0 0 0,0-3 0,0 1-37,0-1 1,3-3 0,1-1 0,1 0-5,0-1 0,0 1 0,3-3 0,-1-1-10,0-1 1,1-3 0,-1-2 0,0 0-12,1-1 0,-2 0 0,0-1 0,-2-1-13,0 1 1,-2 1 0,-2 1-1,0-1-28,0-2 0,-1 2 0,-1-2 0,-3 2 76,-2 3 1,0 0 0,-1 1-6,1 0 0,0 3 1,-1-2-72,1 2 1,2 4-1,1 0 1,1 1-158,1 2 1,1 1 0,1 2 0,0 1-191,0-1 0,0 0 424,0 1 0,0-2 0,0 3 0</inkml:trace>
  <inkml:trace contextRef="#ctx0" brushRef="#br0" timeOffset="3199">1003 122 8007,'-3'-5'-18,"-2"0"1,-2 3 0,0-2 93,-1 0 1,1-1-1,0 3 128,-1 0 1,3 2 0,1 0-137,-2 0 0,2 0 1,0 3-1,-1 3-40,1 3 0,2 0 0,-2 2 0,1 0-51,1 1 1,1-2 0,1 1 0,0 0 3,0-2 0,0-1 0,0-1 0,1 1-194,1-1 0,0 0 0,3-1-79,1-2 1,0-2 0,2 1 0,-1-3-295,0 0 0,1 0 586,-1-3 0,4-1 0,0-3 0</inkml:trace>
  <inkml:trace contextRef="#ctx0" brushRef="#br0" timeOffset="3833">1084 122 7358,'-7'0'442,"2"-2"0,0-1-272,-1 1 0,2 2 1,-1 0-1,-1 0-80,0 0 1,1 0-1,0 0 1,0 0-126,1 3 1,-3 0-1,3 3 1,0-1-8,2 1 1,-1 0-1,0 1 1,1 1-5,2-1 1,0 1-1,0-2 1,2 0 20,1-1 0,2-3 0,0 2 1,3 0-24,1-3 0,0 0 0,0-1 0,0 0-62,-2 0 1,0-1 0,1 0 0,-1-3 22,0 0 1,1-1-1,-2-2 1,-1 0 37,-2-1 1,0 1 0,-1-1 30,0 1 0,-1 0 0,-1-1 104,0 1 0,0 2-5,0 0 1,-3 4-54,1 1 1,-3 1-1,3 4 1,0 1-3,1 0 1,1 2-1,0-1 1,0 0 48,0 1 0,0-1 0,0 1-55,0-1 0,1 0 1,1 1-20,3-1 0,-1-3 0,1-1-2,1-3 0,1 0 0,0-4-37,0-3 0,1-1 0,-1-4 0,1-2-80,-1 0 1,-2 2 0,-1 0-1,0-1 13,0-1 0,-2-1 0,0 1 1,-1 1 42,-1 1 0,0 3 0,0-1 0,-1 2 117,-1 0 0,0 3 151,-3 1 0,1 3-85,-1 1 0,1 4 0,2 5 1,0 2 24,0 0 0,2-1 1,0 2-1,0 1-54,0 1 0,0 0 1,0-1-1,0-1-45,0 2 1,0-3-1,0 1 1,0 1-180,3-2 1,-2 1 0,4-3 0,-1 0-173,0 0 0,-2-3 1,3-2-1,1 0-517,0-3 821,2 0 0,-1-1 0,1 0 0</inkml:trace>
  <inkml:trace contextRef="#ctx0" brushRef="#br0" timeOffset="4470">1364 78 8030,'-5'0'-291,"0"0"683,4 0 0,-2 1-105,3 1 1,0 2 0,0 4-202,0-1 0,2 0 0,0 1 1,0-1-45,-1 0 1,0 1-1,0-1-14,2 0 1,-1 1 0,-2-1-23,0 1 0,0-3 1,0-1-147,0 2 14,0-3 1,0 0-6,0-6 0,0-1 0,0-3 0,0 0 49,0-1 1,0 1-1,0-1 1,0 1 2,0 0 1,3-3 0,0 0 3,1 1 0,-1 1 0,1 1 4,2-1 0,-2 2 0,1 1 0,0 1-37,-1 1 1,3 2-1,-2-1-62,1 1 0,-1 1 0,0 1-239,1 1 0,-2 0 409,1 3 0,0 0 0,2 2 0</inkml:trace>
  <inkml:trace contextRef="#ctx0" brushRef="#br0" timeOffset="5105">1482 93 8030,'-3'4'-255,"-2"-2"274,-1-1 0,1 2 265,0 2 0,3 2 1,0 0-112,1 0 1,1 1 0,0-1 0,1 0-95,1 1 1,0-3-1,2 0 1,0 0-92,0-1 0,1 0 0,2-3 1,1 2-14,-1-1 0,0-2 1,1 0-1,-1-3-44,1-2 0,0-1 0,1-2 0,1 1-105,-1-1 0,-1 0 0,-1-1 0,0-1 49,-2-2 1,0 2 0,-2-1 0,-2 0 43,0 2 1,-1 0 0,-1 0 0,-1 0 98,-3 3 0,-1-1 0,-2 4-78,1-1 1,-1 2-1,1 0-86,0 1 0,0 2 1,2 1-1,2 2 146,0 0 0,2 6 0,-2-2 0</inkml:trace>
  <inkml:trace contextRef="#ctx0" brushRef="#br0" timeOffset="5106">1630 11 8030,'-8'0'-36,"2"1"0,0 1-57,1 0 0,4 2 0,-2-2 0,2 3 414,1 2 1,0 0-1,0 1 1,0 1-231,0 1 1,0 3 0,0 0 0,0 2-100,0 0 1,3 1-1,-1-4 1,1 1-39,0 0 1,-1-3 0,2-2 0,0-2-102,0-1 1,-2-2 0,3-3 49,1 0 0,-2 0 0,1 0 87,1-3 1,-2 2-1,1-4 1,0 1 28,-1 0 0,0 0 0,-3-2 1,3 2 107,0-2 1,-3 2 0,3-1-16,-1-1 1,-2-1 0,2 0-75,0 0 1,-2-1 0,2 1-1,-3 0-43,0-1 1,3 3 0,-1 0-31,0 0 1,-1-2-7,-1 0 1,-1 2 49,-1 0 1,-3 4 0,-2 2 45,0 5 0,0 2 0,1 2 0,2-1 97,1 1 1,-2-2 0,3 2 0,-1-1-67,0 0 1,2 0 0,-1 0 0,1 0-281,1-2 1,1 0-95,1 1 1,2-4-1,4-1 1,-1 0-158,0-1 0,1 0 0,-1-5 445,0-2 0,1-1 0,-1-2 0</inkml:trace>
  <inkml:trace contextRef="#ctx0" brushRef="#br0" timeOffset="5730">1785 78 8021,'-8'-4'475,"3"4"749,0-3 231,4 2-1155,-3 1-983,4 0 45,4 0 1,-1 1 0,3 2 637,-1 2 0,-4 1 0,3 2 0</inkml:trace>
  <inkml:trace contextRef="#ctx0" brushRef="#br0" timeOffset="5731">1829 196 8020,'-8'0'159,"2"1"1,0 0 0,1 2 633,0-2 1,-2 0-142,0-1-1790,3 0 463,0 0 675,4 0 0,4 3 0,0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16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16 7867,'-3'-5'138,"1"0"0,-1 3 1091,0 0-1016,2 1 0,-2 4 1,4 2-148,1 2 0,0 0 0,2 1 0,0 1-81,0 1 1,-1 3 0,1-1-1,-1 2-99,-1 1 0,1 0 0,0 0 1,-2-1-39,0 1 0,-1 0 0,0-1 0,0 0-3,0-1 1,0-3-1,0-2-877,0-1 728,0-3 1,0-1-1,0-6 1,0-3 303,0-3 0,1 1 0,1-2 0,2 0 0,1 0 0,0 0 0,-1 3 0,0-1 0,1 1 0,-1 0 0,1 2 0,-1 0-48,0-1 1,-2 2 0,3 0 55,1 1 1,-2-2 986,1 2-595,-3 1 0,1 3-112,-3 1 1,0 2-1,-1 4-177,-1-1 1,1 0-1,-2 1 1,2-1-129,1 0 1,0 1-1,0-1 15,0 0 0,0 1 1,1-1-50,2 1 0,0-1 1,3 0-1,-1-3-3,0-1 1,2-2-1,0-1 35,1 0 1,-1-1-1,0-2 1,-2-1 12,0-3 1,-2 0-1,1-1 1,-1 1 6,-1-1 1,-1 1 0,-1-1-1,0-1 13,0-1 0,0 0 1,-1 3-1,-2 0 58,-2 2 1,1-1-1,-1 2-33,0 0 0,-2 0 1,0 4-122,-1 0 1,1 4-1,0 1 1,2 1-247,0 2 0,2-1 1,-1 0-1,1 1-1085,1-1 1413,1 0 0,1 4 0,0 0 0</inkml:trace>
  <inkml:trace contextRef="#ctx0" brushRef="#br0" timeOffset="654">280 134 7943,'-7'-5'275,"2"1"0,0 3 0,-1-2 61,0 2 0,-1 0 1,-1 1-157,1 0 1,-1 1 0,1 0-1,0 2 7,3 2 1,-2 0 0,3 2-265,2 0 0,0 1 1,1-1-26,0 0 0,0-2 0,1-1 0,1 0-90,3 1 1,-1-4-1,1 2 1,1-3-15,0 0 0,-1 0 0,0 0 166,1 0 1,-2 0 0,1 0 37,1 0 0,-2 0 47,1 0 1,-4 1 67,2 2 1,-2 1-1,1 3 60,1 1 0,-1-1 1,-1 0-1,0 1-14,2-1 0,0 3 1,-1 0-1,0 0-12,0 0 0,1-1 0,0 4 0,-2 0-47,0 1 0,-1-2 0,0 0 0,0 0-76,0 0 1,-3 1 0,-2-3 0,-2-1-30,0-1 1,0-3 0,-1 0 0,1 0-31,0-1 1,-3 0 0,0-2 0,1 0-11,1 0 1,-2-2 0,0-2-302,1 0 0,1-4 0,1 1-138,2-2 1,2 3 0,3-1 0,0-1-1142,0-1 1625,0 3 0,7-6 0,1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20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118 126 7663,'0'-8'-78,"0"3"1478,0 0-165,0 0-936,0-2 1,1 3-264,1 1 1,-1 3-1,2 3-33,-3 2 1,1-1-1,1 1 1,0 1-70,0 0 0,0 2 0,-1 0 0,2 1 27,-2 1 0,0-1 0,0-1 0,1 0-221,0 2 0,0-2 0,-2 2-162,0-2 0,0 2 0,0 0-350,0-1 0,0-4 772,0 0 0,4 0 0,0 3 0</inkml:trace>
  <inkml:trace contextRef="#ctx0" brushRef="#br0" timeOffset="680">22 288 8065,'-4'0'1290,"1"0"0,9 0-1173,1 0 1,4 0 0,-1 0-1,0 0-71,1 0 1,-1 0 0,3 0 0,0 0 9,0 0 0,1 0 0,0 0 0,1 0-47,0 0 1,-1-1 0,-1-1-1,-2 0-147,0 0 1,-1 1 0,-3 1-1,1 0-522,-1-3 1,-2 2-75,0-1 0,-1 0-1099,1 0 1833,-2 1 0,-3-2 0,0 3 0</inkml:trace>
  <inkml:trace contextRef="#ctx0" brushRef="#br0" timeOffset="1313">103 384 7881,'4'-1'868,"-1"-2"-309,1 3 0,-2-4-327,2 4 1,-1 0 0,1 1-1,0 1-71,0 0 0,1 3 1,2-2-1,1 1-229,-1 2 1,1 1-1,-1 0 1,0 0-168,1 1 0,-1-1 0,0 1-219,1-1 0,-1 0 0,1 0 0,-2-1-291,-1-1 1,-1-4 744,-1 2 0,-3-3 0,4 0 0</inkml:trace>
  <inkml:trace contextRef="#ctx0" brushRef="#br0" timeOffset="1952">206 406 7881,'-4'0'647,"-1"0"1,2 0 0,-2 0-191,0 0 1,0 1-1,1 0-313,-2 2 0,2 2 1,-1-2-1,-1 1-145,-1 2 0,0 0 1,0 2-99,-1-1 0,1 0 0,0-2-372,-1 0 1,1-1-1,0 2-2024,2-1 2495,2-3 0,6-2 0,2-5 0</inkml:trace>
  <inkml:trace contextRef="#ctx0" brushRef="#br0" timeOffset="2591">214 67 7136,'-4'-1'1473,"1"-2"-1192,2 2 1,2-2-144,2 3 1,1 0-1,3 1-33,1 1 0,-1 3 1,1 2-1,1 0-32,1 1 0,0-1 0,-3 0 0,1 2-39,-1 0 1,3 0 0,0 4 0,-1 0-33,-1 1 1,-3 1-1,-1 0 1,-1 1-52,-1 2 0,-1 2 0,-1-1 0,0 1-110,0-1 1,-4 0-1,-1 1 1,-2-2-77,-3 0 0,2-5 0,-2 1 0,2-2-7,1 0 0,-2-3 0,0 0 1,0-3-131,0-1 1,3-3 0,1 1-357,-1 0 728,0-2 0,2 2 0,0-3 0</inkml:trace>
  <inkml:trace contextRef="#ctx0" brushRef="#br0" timeOffset="3228">59 44 7881,'0'-7'0,"0"0"0,0 2 0,-1 0 0,-1-1 0,1 2 0,-2-1 418,3 3 1,0 0 0,0 4 1,-1 3 0,-1 3-1,0 1-424,0 1 0,-1 4 0,0-1 1,-1 5 40,1 0 0,-3 2 0,2 1 0,-1 0 72,0-1 1,4 2-1,-3 3 1,2 1-46,-1-1 0,1 2 0,2-2 0,1-2-59,1 0 1,0-1 0,3 0-1,1 0-177,0-3 1,-1-3 0,0-5-1,2 1-233,2-1 0,-1-2 0,2-1 0,-2-3-258,-1-2 0,1-1 664,-1-2 0,0 4 0,1 0 0</inkml:trace>
  <inkml:trace contextRef="#ctx0" brushRef="#br0" timeOffset="3864">457 251 8485,'7'-5'1218,"-2"0"0,1 3-1285,-1 0 1,2 1-595,0 1 0,0 0-94,1 0 755,-4 0 0,-1 3 0,-3 2 0</inkml:trace>
  <inkml:trace contextRef="#ctx0" brushRef="#br0" timeOffset="3865">428 369 10051,'7'0'-240,"0"0"0,1 0 0,-1 0 240,1 0 0,2 3 0,2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23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274 66 8084,'0'6'767,"0"-1"-387,0-5 0,-1 0 308,-3 0-261,3 0-470,-4 0 1,4 0-33,-3 0 1,2 0 46,-6 0 0,1 0 48,-4 0 0,0 0 23,0 0 1,0 0-8,0 0 0,1 4-31,-1-1 0,1 2 0,1-3-20,2 2 0,0 1 5,-4-1 1,0-2-1,0 5-4,5-4 1,-2 3-22,4-3 63,0-1 1,6 2 20,1-4 0,3 0-44,5 0 0,0 0 1,0 0-4,0 0 1,-4 0 0,0 0-6,2 0 0,-3 0 1,1 0-10,2 0 0,0 0-2,2 0 0,0 0 10,0 0 0,0 0 3,0 0 1,-4 0 91,1 0-82,-6 0-7,3 0 0,-10 4 0,-1 1-3,0 1 0,-4-2 0,3 3 0,-3 0-4,-1-1 0,0 4 0,0-4 0,1 1-19,-1 1 1,0-1 0,-1 4 0,-2-1-1,0-3 1,-1 2 0,4-1-1,0 0 21,0 0 1,1 1-1,-1-3 2,0 0 1,0 3-1,1-4-223,3 1 180,2-4 0,6 3 66,3-5 1,-2 0-1,6 0 65,0 0 1,-2 0 24,1 0 0,1 0-45,3 0 0,-1 0 1,1 0-10,0 0 1,-3 0 0,-1 0-1,1 0 0,2 0 0,1 0-28,0 0 0,-4 0 1,0-1-3,2-3 0,1 3-130,0-3 1,1 3-262,0 1 1,-3 0-1061,-1 0-5,-5 0 1428,3-5 0,0 4 0,1-4 0</inkml:trace>
  <inkml:trace contextRef="#ctx0" brushRef="#br0" timeOffset="549">307 230 7143,'6'6'1611,"-2"-1"-1520,-4-5 1,0 4-116,0 4 0,0-2 5,0 1 0,0 0-126,0 4 0,0 0 17,0 0 1,-3 0-120,-1 0 1,1-4-316,3 0-276,0-4 838,0 2 0,-5-5 0,-1 0 0</inkml:trace>
  <inkml:trace contextRef="#ctx0" brushRef="#br0" timeOffset="1232">296 328 6932,'0'-6'329,"0"-4"1,0 8-113,0-6-141,0 6 1,0-4-69,0 2 41,0 3 0,-2-4-1,-1 5 0,0 0-16,-4 0 0,3 0 63,-3 0 1,0 5-15,-4 2 0,5-1 1,2 2-36,3 0 1,1-2-50,0 2 1,0-5-121,0 4 1,1-4-1,3 1-185,3-3 0,3-1 0,1 0 308,0 0 0,0-5 0,0-1 0</inkml:trace>
  <inkml:trace contextRef="#ctx0" brushRef="#br0" timeOffset="1734">339 273 7730,'6'6'380,"-1"-1"-216,-5-5-145,5 0 0,-3 0-144,6 0 1,-5 0-355,5 0 1,-5 0 34,5 0 0,-5 0 444,4 0 0,1 0 0,3 0 0</inkml:trace>
  <inkml:trace contextRef="#ctx0" brushRef="#br0" timeOffset="1965">350 339 8015,'-6'5'1206,"0"-4"-1103,2 3 1,4-3-286,0-1 1,5 0 0,6 0-146,0 0 1,-1-1 0,-2-2 0,0-1-902,0 2 1228,-3 1 0,9-4 0,-1-1 0</inkml:trace>
  <inkml:trace contextRef="#ctx0" brushRef="#br0" timeOffset="2233">481 241 8794,'-6'1'370,"2"2"1,3 0-391,1 4 1,0 0 0,0 4-84,0 0 0,0-3 0,0-1-570,0 1 0,0 2-538,0 1 1211,0-5 0,0 4 0,0-4 0</inkml:trace>
  <inkml:trace contextRef="#ctx0" brushRef="#br0" timeOffset="2848">339 44 6477,'6'0'1479,"-1"0"-1392,-5 0 1,0 1-138,0 3 0,0-2-128,0 6 1,1-6-1,2 3-254,0 0 1,1-3-87,-4 6 518,0-6 0,0 8 0,0-4 0</inkml:trace>
  <inkml:trace contextRef="#ctx0" brushRef="#br0" timeOffset="3233">339 11 8278,'5'-6'-34,"-2"2"77,4 4 1,-4 0 0,5 0-89,0 0 1,2 0 0,1 0-13,0 0 0,-4 0 0,0 1 24,2 2 1,0 0 16,2 4 1,-3-4 0,-2 1 87,-1 1 0,-2-2 39,-3 4 0,0-3 0,0 3-7,0 1 1,-5-2 0,-2 0-58,-3-1 0,3 3 0,0-5 0,-2 0-22,0-2 0,-2 2 1,0 1-149,0-1 0,4-2 0,-1-1-959,0 0 1082,3 0 0,-5 0 0,4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25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29 163 7909,'-7'0'-108,"2"0"2279,0 0-779,0 0-997,1 0 1,1 0-181,6 0 0,1 0 1,3 0-1,1 0-145,-1 0 0,0-3 0,1 1-568,-1 0 0,0 1 0,1 1-487,-1 0 0,1 0 0,-1 0-943,0 0 1928,1-3 0,-4 2 0,-1-2 0</inkml:trace>
  <inkml:trace contextRef="#ctx0" brushRef="#br0" timeOffset="689">162 8 7934,'0'-4'2327,"0"1"-2005,0 6 0,0-1 1,0 2-1,0 2-104,3 1 0,-2 0 1,1 1-1,-1 1-41,-1 1 1,2 2 0,1-1 0,-1 1-160,-2 1 0,0 1 0,0 0 1,0 1-207,0 0 1,-2 1-1,-1 0 1,2-3-1,-1-2 1,1-2-1,-2 0-2533,1-2 487,2 0 2234,0-3 0,3-7 0,1-5 0</inkml:trace>
  <inkml:trace contextRef="#ctx0" brushRef="#br0" timeOffset="1349">243 119 7934,'-8'0'692,"1"0"0,0 0 0,3 3-405,1 2 0,2 1 0,1 2 0,0-1-209,0 0 0,0 1 1,0-1-1,1 0-38,2-2 1,-2 1-1,4-2 1,1 0-35,0-1 1,-1 0 0,0 0 0,1-2-90,1 0 1,0-1 0,0 0-1,1-1-12,-1-1 1,-2 0 0,-1-3 0,0 0-65,0 1 0,-2-2 0,0 1 0,-1-2 38,-1 0 0,0-1 1,-1 1-1,0 0 55,-2-1 1,-3 1 0,2 0-1,-1 0 73,1 2 1,-1-1 0,-3 4-1,1 0-42,0 2 1,-1 0 0,1 0-105,-1 0 1,2 3 0,1 2 0,2 1-182,3 2 1,0-1-1,0 0 1,0 1 319,0-1 0,0 0 0,0 1 0</inkml:trace>
  <inkml:trace contextRef="#ctx0" brushRef="#br0" timeOffset="1987">353 133 7874,'-7'-7'516,"0"2"1,2 1 306,0 1 0,0 0-551,-2 3 0,-1 0 0,1 0-59,-1 0 0,3 4 1,1 0-276,1 3 0,1-2 1,2 0-185,0 1 1,0 0 0,3 1 0,2 1-62,1-1 1,2 1 288,-1-1 1,0 0 0,-2 0 45,0-2 1,-2 1 0,1-1 45,-1 2 1,2 0 0,-2 1 93,-2-1 0,2 0 0,0 1-21,-1-1 1,-2 0-1,0 1 1,0-1 194,0 1 1,0-1 0,0 0 150,0 1 1,-3-1-337,-2 0 1,-1 0-1,-2-2 1,1-2-3,0 0 1,-1-2-1,1 2-292,-1-2 1,1-1 0,0 0-1,0-1-592,2-2 0,-1-1 0,2-3-210,-1-1 0,2 1 1,3 0-677,0-1 1615,0 1 0,-3 0 0,-1-1 0</inkml:trace>
  <inkml:trace contextRef="#ctx0" brushRef="#br0" timeOffset="2664">427 45 8309,'0'-4'1339,"-2"1"-1110,-1 6 1,0 0 0,1 3-79,0-1 0,-1 0 1,3 2-1,-2 0-17,-1 1 0,1-1 1,2 1-1,0-1-54,0 0 1,0 3 0,0 0 0,0-1-144,0-1 1,0 0 0,0 1 0,0 1-59,0-1 1,1-1-1,0-3 1,3 0-309,0 1 0,-3-2 0,3 0-2194,-1-1 2623,-2 0 0,5-3 0,-2 0 0</inkml:trace>
  <inkml:trace contextRef="#ctx0" brushRef="#br0" timeOffset="3303">434 133 8318,'5'3'301,"0"-1"0,-2 2 0,2-3 156,0 2 0,0 2-662,-1 0 1,1 2-420,3 0 1,-4 1-145,-2-1 0,-1-2 768,-1 0 0,0-4 0,0 3 0</inkml:trace>
  <inkml:trace contextRef="#ctx0" brushRef="#br0" timeOffset="3944">493 126 7778,'-4'0'1237,"-1"0"-751,3 0 1,-1 1 0,2 0-275,-2 2 0,2 3 0,-3-1-152,0 1 1,1 1 0,2 1-163,-2-1 0,-2 1 0,3-1 0,-1 0-372,0-3 0,2 3 1,-2-3-1496,0 0 683,2 3 1286,-3-6 0,1 2 0,-1-3 0</inkml:trace>
  <inkml:trace contextRef="#ctx0" brushRef="#br0" timeOffset="4588">538 15 7882,'-5'-2'389,"0"-1"1,2-1 307,-1 1 0,1 1 449,-2 2-259,4 0-749,-3 0 0,5 2 1,1 1-1,1 1-77,1-1 1,-1 3 0,1-2 0,1 1-46,-1 0 0,2 0 0,-3 1 0,1 0 48,-1-1 1,2 0 0,-2 2 0,0 0-26,1 1 1,1-1 0,-3 1-1,1-1-77,0 0 1,-2 1-1,1-1 1,-1 1 1,-1 2 0,0-2 0,0 3 0,-1-1-7,-1 0 0,-2 2 0,-3-2 0,0-1-248,0-1 0,1-1 1,-3 1-1,0-1-386,2 0 1,0-3 0,0 0-1632,2-1 2308,2-2 0,3 2 0,0-3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36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15 170 8148,'-1'-4'182,"-1"-1"1,-1 2-58,-2-2 1,1 3-34,4-3 12,0 3 1,1-1 0,1 4 0,1 0-106,1 2 0,0 3 1,2 1-1,-2 2-35,-1 0 1,2 2-1,-2 1 1,-2 0-32,0 1 1,2-2 0,-1 2 0,0-1 2,-1-2 0,-1 0 0,0-2-513,0 2 196,0-2 0,0-1 100,0-7 1,0-4 0,0-5 0,-1-1 280,-2 1 0,3-2 0,-3 1 0,2-2 0,1-1 0,-2 2 0,-1 1 0,1 0 0,-1 0 0,1 0 0,-2 2 0,1-1 0,1-1 0,0 0 0,1 3-18,-2 0 1,-2-1 569,3 1 89,-1-1-493,3 4 1,1 1 0,2 3-67,2 0 1,1 0-1,1 1 1,1 1-35,-1 0 0,1 1 0,-1-1 0,0 0-34,1 0 0,2 0 1,-1-1-1,0 2-5,0-2 0,-2 1 0,0 0 1,1 1 34,-1 1 0,-2-2 0,-1 1 57,-1 0 1,0 1 0,-3 4-21,0-1 1,-1-2-1,-1 0 1,-1 0-61,-1-1 1,-2 0 0,-3-2-1,-1 1-106,1 1 1,1-2 0,1 1 0,-1-1-220,1 1 0,2-1 0,0-1-745,0 2 36,1-3 1013,1 4 0,10-4 0,1 0 0</inkml:trace>
  <inkml:trace contextRef="#ctx0" brushRef="#br0" timeOffset="689">199 141 8148,'0'-5'356,"0"0"1,0 3-187,-3 0 1,2 0-1,-1 0-218,1 1 0,1 1 9,0 5 1,0 2-1,0 0 2,0 0 1,1-2 0,1 0 29,3 1 1,2-3 0,0 0 23,1 1 1,-4-3-1,1 1 1,1-1 52,1-1 1,0-1-17,0-1 1,0-3-1,-2-2-19,-3 0 0,-1 2 1,-1 0-1,0-1-32,0 0 0,-1 1 0,-1 1 0,-2-1 1,0 1 0,-3 2 1,2-2-1,-1 1-11,-2 1 1,1 1-1,0 1-182,-1 0 0,3 0-135,0 0 0,4 1 0,-2 1-178,2 3 1,1 2 0,1-1 111,2-1 1,1 1 389,3-4 0,1 4 0,-1-2 0</inkml:trace>
  <inkml:trace contextRef="#ctx0" brushRef="#br0" timeOffset="1352">317 111 8148,'0'-4'62,"-3"-1"1,2 2 185,-1-2 1,1 3 122,1-3-89,0 3 0,0 0-298,0 4 0,1 2 1,1 4 20,0-1 1,0 0 0,-1 1 0,1-1 2,0 1 1,1-4-1,-2 1-101,1 1 1,-1 1 0,2-1 44,0-1 0,-1-2 27,3-3 0,-3 0 0,3 0-2,-2-3 0,2-1 1,-3-3-1,1-1-44,0 1 1,-1 0 0,2-1 39,-1 1 1,-1 2 0,-1 1-40,2 1 89,-2-3 0,3 5 45,-2-1 1,0 4 0,2 3-6,-1 1 1,2-1 0,-2 0 0,1 1 2,2 1 0,-2-3 0,1 1-11,1 1 1,0-2 0,-1 0 0,0 0 65,1-3 1,-2 0 21,1-1 1,-1-1-126,1-1 1,1-2 0,-4-4 0,0 1-67,-1 0 1,-2 2 0,-1 0 0,0-1-90,0-1 1,-1 0 0,0 1-1632,-2 1 1220,4-2 1,-2 7-1,3 0 462,3 4 0,-2 0 0,4 0 1,1 0 57,1-3 0,0 3 0,0-2 0,1 0 200,-1 2 0,1-3 0,-1 1 147,0-1 0,1 1 0,-1 1 35,0-2 1,-2 0 0,0-1-81,1 0 0,-2 0 1,0-1 121,-1-1 0,1 0-258,-2-3 0,-1 0 0,1-2-154,-1 0 0,-1-1-86,0 1 0,0 0 0,-1 0 1,-1 2 1,0 2 0,-3 3 14,0 0 1,1 0 0,0 1 0,-1 1 90,1 3 0,2-1 0,-2 1 0,0 1 25,3 0 1,-1 2-1,1-1 36,-2 0 1,1-2 0,2 0-312,0 1 0,3 1-96,2 0 0,1-3 0,2-2 0,-1-1-20,1-1 0,0 0 0,1 0 0,1 0 361,-1 0 0,-1-3 0,-1-1 0</inkml:trace>
  <inkml:trace contextRef="#ctx0" brushRef="#br0" timeOffset="2009">671 75 7833,'-5'0'325,"1"0"0,1 0 1,-1 0-86,1 3 0,0-2 0,3 4-20,0 1 0,0 1 0,0 0-68,0 0 1,0 1-1,0-1-76,0 1 0,1-1-39,2 0 0,-3-2-66,3 0 0,-2-3 26,2 0 0,-2-4 0,2-3 0,-1-2-81,1 0 0,0 0 0,0-1 1,1 1-126,0-1 0,2 1 0,-3 1 0,1 0-236,2 1 1,0 0-1,2-2-8,-1 2 1,0 2 0,1 3 452,-1 0 0,0-3 0,1-1 0</inkml:trace>
  <inkml:trace contextRef="#ctx0" brushRef="#br0" timeOffset="2696">952 75 8148,'-8'0'-132,"1"0"0,2 0 1991,0 0-1493,3 0 0,-1 0-208,3 3 0,3 1 0,0 3-97,1 1 0,-2-1 0,1 0 0,-1 1-94,1-1 1,-1-2-1,-1 0 1,1 1 71,0 0 1,1-1-174,-3 0 23,3 0-136,-2-1 168,2-1 0,-3-6 0,0-2-13,0-1 1,0-2-1,0 1 1,1 0-68,1-1 1,0 3-1,2 0 93,-1 0 0,3-2 0,-1 0-9,1-1 0,-1 3 0,0 1 0,0 0-32,-1 0 0,3 2 1,-2 0-1,1 0-254,-2 0 1,3 1 0,-2-1-259,1 1 0,-1 2 619,0 1 0,-3 2 0,1 4 0</inkml:trace>
  <inkml:trace contextRef="#ctx0" brushRef="#br0" timeOffset="3343">1084 97 7576,'-6'-1'474,"1"-2"1,1 3 324,1-3-691,2-1-41,-2 3 1,3-1 2,0 4 0,3 2 1,-1 4-10,0-1 1,-1 0 0,-1 1 26,3-1 0,-2 1 0,4-1-37,-2 0 1,3 1 0,-1-2-44,1-1 1,-1-2 0,0-3 0,1 0-23,0 0 1,2 0 0,-1 0 0,-1-3-99,-1-2 0,2 0 1,-2 0-1,1-3-5,2 0 1,-3 4 0,-1-3 0,-1 0 38,-1 0 1,-1 0 0,-1 0 76,0-1 0,-1 2 1,-1 0-1,-1 2-65,-1 1 1,1-1-814,-2 2 83,0 1 1,1-1 795,2 4 0,1-1 0,1 2 0</inkml:trace>
  <inkml:trace contextRef="#ctx0" brushRef="#br0" timeOffset="3985">1254 1 8148,'-7'0'-86,"-1"0"366,1 0 0,2 0 511,0 0 1,1 3-682,-1 2 1,2-1-1,3 1 1,0 1-121,0 0 1,1 3 0,0 0 0,2 1-146,2 2 0,-3-3 1,2 3-1,-1-1 19,-1 1 1,1-3 0,0 1 0,-1-2 14,1-1 1,-2 1-56,2-1 248,1-3 0,-3-1 36,4-3 1,-2 0 0,2-3-47,0-2 0,0 1 0,0-1 0,-1-1-16,1 0 0,1-1 0,-2 2 0,1 0-41,0-1 1,-3-1-1,3 0 1,-1 1-11,0 1 1,-2-2 0,2 2 28,0-1 1,-2-2 381,-2 1-294,0-1 1,-3 5 0,-2 2-22,-2 3 0,2 4 0,1-1 0,0 1 58,0 2 0,2-1 0,-1 0 1,1 2-94,-1 0 1,1 0-1,2 0 1,0 0-117,0-2 0,0 0 1,1 1-1,1-2-387,3-1 1,2 2 0,0-3 0,0 0-302,1-2 0,1-1 1,2-2 747,1-1 0,0-2 0,3-4 0</inkml:trace>
  <inkml:trace contextRef="#ctx0" brushRef="#br0" timeOffset="3986">1453 52 8365,'-7'0'1915,"2"0"-437,0 0-714,3 0-2106,-1 0 265,3 0 1,1 0 1076,1 0 0,-1 4 0,2 0 0</inkml:trace>
  <inkml:trace contextRef="#ctx0" brushRef="#br0" timeOffset="3987">1468 207 8148,'-12'-2'377,"2"-1"534,2 2 1,3-1 706,0 0-2050,4 1 1,-2-2 0,6 3 431,2 0 0,5-4 0,1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44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10882,'0'8'122,"0"-1"1,1 3 0,1 1-1,0 0-241,0 2 0,-2 2 1,0 1-1,0 2 30,0 1 1,0-2 0,0 0 0,0-2-131,0-3 0,0 2 0,0-3-1021,0 1 417,0-2 1,1-5 822,2-3 0,1-8 0,3-2 0</inkml:trace>
  <inkml:trace contextRef="#ctx0" brushRef="#br0" timeOffset="688">111 141 7901,'-1'-5'411,"-2"3"1,2-1 382,-4 0 1,2 1-642,-1 2 0,1 0 0,-1 1 0,0 0-150,0 2 0,2 2 1,-1 0-1,0 2 14,1 0 1,-1 1 0,3-1 0,0 0-149,0 1 1,1-1-1,2 1 1,2-1 29,1 0 1,2-2 0,-1-1 0,1 0 13,2-3 0,-2 0 1,2-1-1,-2-1 0,0-1 0,1 0 0,0-3 0,-1-1 39,-2 0 0,-4-1 0,2-1 0,-1 1 68,-1-1 0,-1 1 1,-2 0-1,-1-1 85,0 1 0,-4 0 0,1 2 0,-1 1 52,-2 0 0,-2 2 0,-2 2-90,1 0 0,3 0 0,3 0-224,-1 0 0,0 3 0,1 2-496,3 2 0,1 0 1,1 0-512,0 1 1164,0-1 0,7 0 0,1 1 0</inkml:trace>
  <inkml:trace contextRef="#ctx0" brushRef="#br0" timeOffset="1339">266 141 7901,'-1'-7'-424,"-2"1"569,-2 1 0,1 4 0,0-3 0,0 2 616,0 0 0,2-1 1,-3 3-510,-1 0 0,-1 0 0,0 1-305,0 1 1,0 2 0,2 4-84,3-1 0,-2 1 1,2-1-52,0 0 1,1-2-1,2 0-43,2 1 1,-2-3-1,4 0 103,1 1 0,1-3 1,0 1 112,0-1 0,-2-1 0,-1-1 0,0-1 23,1 0 0,-3-1 96,3 0 1,-3 2-40,3-1 1,-3 2 14,0 2 0,0 0 0,0 3 1,0 1 46,0 0 0,-1 2 1,-1-1-1,2 0 20,0 1 0,2 2 1,-3 0-1,2 2 71,-2 1 0,1 0 0,0 0 0,0-2-27,0 0 0,-1 0 0,-1-2 0,0 1-43,0-1 0,-4-1 0,-1-1-34,-1 1 1,-1-2-1,-1-1 1,1-3-112,-1-1 0,1-1 1,0 0-1,-1 0-79,1 0 0,-2-3 0,1-1 1,1-1-305,1 0 1,-1 0 0,1-2 0,0-1-486,1 1 1,3 0-1,0-1-683,1 1 1547,4 0 0,1-4 0,4-1 0</inkml:trace>
  <inkml:trace contextRef="#ctx0" brushRef="#br0" timeOffset="2264">428 67 7745,'-1'-5'352,"-1"0"1,1 3 436,-2-3 0,2 1 181,-2-1-444,2 1-490,-2 4 0,1 1 1,-2 1-1,1 1-62,0 1 1,-2 2-1,2 3 1,-2 1 5,0-1 1,1 2 0,-1 1-1,-1 0 67,-1 0 0,3-2 0,-1 2 1,1-1 58,0 1 0,3-3 0,-2 1-61,2 1 1,1-3 0,0 2 0,0-2-10,0-1 1,4 0 0,0-1-56,3-1 0,0-3 0,1 2-90,-1-1 1,1 1 0,-1-3-151,0 2 0,-2 0-405,0 0-345,-3-3-742,1 4 882,-3-4 1,3-1 868,-1-2 0,4-1 0,-2-3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48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49 163 7840,'-5'-5'273,"0"0"0,1 3 0,-2-3 666,2 2 318,2 1-661,-1-2-511,3 4 1,0-3-1,3 5-2,2 0 0,-1 4 0,1-1-79,1 1 0,-1 2 0,1-2 0,-2 0-34,-1-1 0,2 0 0,-1 1 1,0 0-200,1-1 0,-1-2 1,-1 2-1,0-1-415,2 1 1,-1 0 0,1-2-38,1-2 1,-2 3-1,1-2 104,1 0 1,0-1 576,2-1 0,-4-4 0,-1 0 0</inkml:trace>
  <inkml:trace contextRef="#ctx0" brushRef="#br0" timeOffset="648">145 178 7840,'0'-5'177,"0"0"1,-1 2 1040,-1-2-694,1 4 0,-6-3-298,2 4 1,0 1 0,-1 1 0,1 1-109,-1 1 0,0 1 0,-2 3 0,0-1-35,-2 0 0,2 0 1,-2-1-1,2-1-123,1 0 0,-1-1 0,1 0 0,0 1-275,-1-1 1,3-2-1587,0 3 996,4-3 1,1 0-1,5-4 905,1-3 0,5-2 0,0 0 0</inkml:trace>
  <inkml:trace contextRef="#ctx0" brushRef="#br0" timeOffset="1311">211 60 7777,'0'-5'617,"0"0"232,0 3-94,0-1-117,0 3-425,0 0 1,3 1-217,-1 1 1,2 0-1,-3 3-88,2 0 0,-1-1 0,-1 1 1,1-1-227,0 0 0,0-2 1,-1 2-1,1 0-335,0 1 1,2-4 0,-3 2 15,2 1 0,0-3 636,0 1 0,1-1 0,3-1 0</inkml:trace>
  <inkml:trace contextRef="#ctx0" brushRef="#br0" timeOffset="1312">300 37 7815,'-4'1'1413,"0"1"-826,1 0 1,2 1-367,-4-3 0,3 3 0,-1 1-158,-1 0 0,3 2 0,-3-3 0,0 1-235,0 2 1,1 1-1,-2 0-143,-1 0 1,2 1 0,0-1-263,1 1 0,-2-4-1320,3 1 1897,-1 0 0,3-1 0,0 0 0</inkml:trace>
  <inkml:trace contextRef="#ctx0" brushRef="#br0" timeOffset="1959">344 8 7840,'-5'0'-100,"0"0"1082,0 0 1,0-3-14,1 1-400,2 0-450,-1 2 1,3 0-1,2 0 1,1 2-34,1 0 0,-1 3 0,2-1 0,1 0-14,0 2 1,-1-2 0,0 1 0,1 0-55,0 2 0,-1 1 1,0 1-1,0 2-26,-1 0 1,2-2 0,-4 2-1,0-1-34,-1 3 0,-1-2 1,0 2-1,0 0-66,0 1 0,-3-1 0,0 1 0,-1-2-25,-2 1 0,-1-2 1,-2-2-1,-1 0 5,1-2 0,1 0 1,0-2-1,1-1-257,0 0 1,2-2 0,0-2-323,-1 0 0,3-1 0,0-1-788,2-3 1495,5-2 0,0-3 0,3-2 0</inkml:trace>
  <inkml:trace contextRef="#ctx0" brushRef="#br0" timeOffset="2595">469 133 7679,'0'-5'1686,"0"0"-998,0 4 1,1-2-731,2 3 0,-2 0 0,4 0-174,1 0 0,-2 0-392,1 0 0,0 0-1405,2 0 2013,-3 0 0,0 3 0,-4 1 0</inkml:trace>
  <inkml:trace contextRef="#ctx0" brushRef="#br0" timeOffset="2596">455 200 7840,'-4'0'3059,"0"0"-3293,4 0 1,1 0 0,2 0-83,2 0 1,1 0 315,1 0 0,1 0 0,-1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53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37 7792,'-5'0'382,"1"-1"501,0-1-48,2 1-80,2-2-494,0 3 0,3 0 1,1 0-180,0 3 1,3-1 0,-3 3-1,1-1-62,0 1 1,-3 1-1,3-1-51,1 2 1,-2 0-1,0 0 1,0 1-202,0-1 1,-2 0 0,1 1 0,0-1-238,-1 1 1,1-4-1,-3 1-595,0 1 1,0 0 94,3-1 969,-2-2 0,2-3 0,-3 0 0</inkml:trace>
  <inkml:trace contextRef="#ctx0" brushRef="#br0" timeOffset="694">141 8 7792,'-1'-5'539,"-1"3"0,0 1 1,-2 2-251,1 1 1,0 0-1,2 4 1,0 1-112,-2 2 0,0 4 0,1-3 0,0 2-79,0 1 1,-1 3 0,0 1 0,-1 1-40,1 0 1,-2-3-1,2 3 1,0-1-93,-1-3 1,-1 3 0,1-5 0,-1 1-78,3-1 1,-1-1 0,0-4-1018,2 1 311,0-1 1,1-4 0,1-3 814,1-4 0,2-2 0,4-2 0</inkml:trace>
  <inkml:trace contextRef="#ctx0" brushRef="#br0" timeOffset="1339">222 81 7813,'0'-4'1253,"-3"1"0,1 3-791,-3 0-313,4 0 1,-3 1-234,4 1 0,0 2-346,0 4 223,0-4 1,1-1-1,2-3-338,1 0 1,1 0 313,-1 0 0,-2-1 0,1 0 25,1-2-62,-3-3 1,1 6-752,-4-3 1019,1 2 0,-6-2 0,3-1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57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75 6740,'-4'-1'0,"2"-2"0,1 2 0,1-4 0,0 0-188,0-3 1,-1 1 730,-2 0 0,3-1 99,-3 1 1,2 0 188,-2 2 1,1 0 177,-2 2-879,2 1 1,-1 3-16,3 1 0,0 2 1,0 4-1,0-1-62,0 0 0,0 3 0,0 1 0,0 0 41,0 2 0,0-1 1,0 0-1,0 1-105,0 1 0,0 3 0,-1-2 1,-1-2-131,0-1 1,-1-2 0,3-1 0,-1 1-348,-1-1 1,1-3-1239,-1-1 1010,1 0 1,2-1 0,1-2 715,3-4 0,2-2 0,0-4 0</inkml:trace>
  <inkml:trace contextRef="#ctx0" brushRef="#br0" timeOffset="698">89 119 7685,'-5'0'517,"1"0"0,1 0 0,-1 1-339,1 1 1,0 0 0,2 3 0,0 0-78,-2 2 0,1 0 0,2 1-47,0-1 0,0 0 0,1 1-42,1-1 1,2 0 0,4-2-1,-1-3-25,0-1 1,1-1 0,-1 0-118,1 0 1,-1 0-1,-1-1 1,0-1 29,-1 0 0,-3-4 0,0 1 1,0-1-1,0-2 0,-1 1 0,2 0 75,-3-1 1,-2 1 0,-1 0 122,-1-1 1,-1 2 0,-2 0-1,1 2 142,1 1 0,3 0 0,-3 3-500,-1 0 0,2 0-536,-1 0 0,4 3 796,-2 2 0,-1 5 0,0 2 0</inkml:trace>
  <inkml:trace contextRef="#ctx0" brushRef="#br0" timeOffset="1343">215 134 7880,'-7'-5'79,"1"1"1,2-1 411,-2 1 1,2 3 0,0-3 85,0 1 1,-1 2-258,0-1 1,-2 1-191,0 1 1,3 1 0,0 1-120,1 0 1,2 4-193,-1-1 0,1 1 67,1 2 0,0-1 1,1-1-12,1-1 1,0 1 0,2-3 0,0 1 9,0-1 0,-1 0 1,2-1 87,0 0 1,-1 3 0,1-1 48,1 0 0,-3-2 1,1 2 129,-1-1 1,-2 3 0,2-1-57,0 2 1,-2-2 0,2-1-1,-3 2 6,0 1 0,3 0 0,-1 1 25,0-1 1,-1 0 0,-1 1 25,0-1 1,0 0-1,0 1-49,0-1 1,-4 1 0,0-2 0,-3 0-1,0-1 0,-1-4 0,0 2 0,-1-2-44,-1 2 1,0-2 0,1 1-1,-1-1-229,1-1 1,1-2 0,0-2 0,1 0-400,-1-2 1,4 2 0,1-1 0,1 0-246,-1-2 1,1 2-1,2 0 813,3 0 0,1-2 0,3 0 0</inkml:trace>
  <inkml:trace contextRef="#ctx0" brushRef="#br0" timeOffset="1992">266 119 7880,'-5'0'-414,"1"0"1789,-2 0-192,3-3-40,-1 2-861,4-3 0,4 8 0,0 1-36,0 1 0,2 2 0,-1-1-134,2 0 1,-1 1-1,0-1 1,-1 0-135,1 1 1,-2-1 0,1 0 0,0-2-310,2 0 0,-2-1 0,-1 2 0,0-2-284,0 0 0,-2-1 0,1-2-810,0 2 0,-2-1 1425,2-5 0,1-1 0,0-3 0</inkml:trace>
  <inkml:trace contextRef="#ctx0" brushRef="#br0" timeOffset="2638">362 104 7880,'-5'0'1525,"0"0"-145,4-3-1016,-3 2 1,4-2 0,0 5-96,-3 1 1,2 2 0,-2-1 0,1 1-112,-1 0 1,-2 0-1,2 3 1,-1-1-21,-2 0 1,0 1-1,1-1 1,0 0-34,-1 1 0,-1-2 0,1 0 0,0-1-306,1 1 1,3-2-795,-3 1 1,1-3-229,-1 3 1,-1-2 94,4 1 0,-2-2 1128,2 1 0,1-3 0,-2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01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37 6790,'0'-5'2115,"0"0"-1921,0 4 0,-1-3 31,-1 4 0,0 1-103,-3 2 1,3 1 0,-2 3 0,-1 1-5,1-1 1,3 1-1,-3 2 1,1 1-18,-2 1 0,1 2 0,-1-2 1,0 2-43,1 1 0,-2 0 1,2-2-1,0 1 13,1-2 1,2-3 0,1 2 0,0-2-134,0 1 0,1 0 0,2-3 0,2 1-198,4-1 0,3 0 0,2-2 1,1 0-282,0-2 0,0-1 1,0-1 539,2 2 0,-1-3 0,2 4 0</inkml:trace>
  <inkml:trace contextRef="#ctx0" brushRef="#br0" timeOffset="783">177 30 7748,'-5'-7'-587,"1"2"895,1 0 0,0 3 0,1-1 1076,0-1-212,-1 4-369,3-4-217,0 4-226,0 0-290,3 0 0,-1 3 1,2 0-1,0 0 21,0 1 1,-1 1-1,2 0 1,0 2 57,-1 0 1,2 1-1,-2-1 1,1 0 38,0 1 1,-3 2 0,1-1 0,0 1-45,-1 1 1,0-1-1,-1 4 1,1-3-39,0 0 0,1 2 0,-3-2 0,0 2-86,0-1 0,1-2 0,0 1 0,2 0-89,-2-2 0,0 1 1,-1 0-1,1-1-134,1 0 0,-1-2 1,2 0-1,-3 1-49,-3-1 1,2 0 0,-3 1 0,-1-2-145,1-1 0,-1 1 0,-2-3 0,0 1-298,-1-1 1,1-1 0,0-2 0,0 1 693,2 2 0,-1-3 0,1 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24.85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22 118 21835,'-4'-5'-4509,"1"1"3232,0 1 0,1-2 0,-2 2 845,1-1 350,0 2 1,3-2-276,0 2 195,0 1 1,1-3 355,1 4 1,0 0 0,3 0 0,1 0-246,0 0 0,2 0 0,-1-2 1,1 0 288,2 0 0,1 1 0,2 1 0,-1 0 60,1 0 1,4 0 0,3 0 0,1 0-61,2 0 1,0 0 0,1-1 0,3 0 78,2-2 1,0 0-1,2 1 1,0 0 170,1 0 1,0-1 0,-3 0 0,1 1-44,-1-1 1,-3 2 0,-1-2 0,-1 0-388,0 1 1,-1-2 0,2 3 0,-1-2-35,0 2 0,2-3 1,4 1-1,-1 0-73,1 0 1,-1-1 0,1 3 0,0-2 37,2 2 0,-2-1 0,3 0 1,-1 0 56,0 0 0,1 1 0,-2 1 0,1 0-31,-1 0 0,-4 0 0,-2 0 0,-2 0-51,2 0 1,-5 0-1,0 0 1,-2 0-32,-1 0 0,1 1 1,-1 1-1,0 0-45,-1 0 1,0-1 0,-1-1 0,-1 0 11,1 0 0,-2 0 1,-2 0-1,0 0 4,-2 0 1,-1 0-1,-1 0-6,1 0 1,-1 0-562,0 0-503,-3 0 68,0-4 869,-4 4 1,-4-4 0,0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28.34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 37 9990,'-5'0'-2140,"0"0"2213,3 0 0,0 0-1,4 0 0,0 0 0,3 0 3,0 0 0,2 0 1,0 0-1,2 0-23,0 0 1,0 0 0,3 0 0,-1 0 2,1 0 1,0 0 0,3 0 0,0 0-5,-1 0 0,4 1 1,1 1-1,1 0-36,0 0 0,-1-1 0,3-1 0,1 0-22,-1 0 1,0 0 0,1 0 0,0 0-9,2 0 0,0 0 1,-3 0-1,0 0 20,0 0 1,0 0 0,0-1 0,0-1 30,0 0 1,1-1-1,-2 3 1,-1 0 25,0 0 0,1 0 0,2 0 0,-1 0-14,-1 0 0,0 0 1,1 0-1,0 0-18,-3 0 1,3 0-1,-3 0 1,2 0-36,-2 0 1,4 0 0,-2 0-1,-1 0 24,2 0 0,-4-2 0,2-1 0,1 1 0,0-1 1,-1 2 0,-1-2 0,1 3-1,-1 0 0,2 0 0,-2 0 0,1 0-19,-1 0 1,-2 0 0,3 0 0,0 0-22,-1 0 1,-1 0 0,-1 0 0,0 0-10,-1 0 1,2 0-1,0 0 1,-2 0 22,0 0 1,-2 0-1,-1 0 1,-1 0 4,1 0 1,-2 0 0,-1 0 0,0 0 7,0 0 0,0 0 1,-3-1-128,1-2 1,-1 3-80,0-3 0,1 0 0,-1 0-5,0 2 1,1-3 0,-1 2-317,1 0 523,-4 1 0,5 1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30.80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45 28618,'7'0'-1078,"-2"0"1,-1-1-178,-1-2 0,3 2 1185,-1-1 0,1 0 1,-1 1-1,0-2 107,1 2 1,-2 0 0,1 0 0,1-1 27,0 0 1,2-1 0,-1 3 0,1 0 47,-1 0 0,3 0 0,0-2 1,1 0-51,0 0 0,1 1 1,-1 1-1,0 0-106,2 0 1,1 0-1,1 0 1,0 0 43,-1 0 0,2 0 1,0 0-1,2 0 100,-2 0 1,2 0 0,0 0 0,1 0-43,1 0 0,2 0 1,-1 0-1,-1 0-3,0 0 1,0 0-1,2 0 1,0 0 11,0 0 1,0 0 0,0 0-1,-2 0-71,0 0 1,-1 0-1,3 0 1,1 0 10,-1 0 1,0 0-1,0 0 1,1 0 24,1 0 1,-1 0 0,3 0-1,-1 0-8,2 0 0,-1 0 0,-2 0 0,-1 0 4,-1 0 1,1 0 0,1 0 0,1 0-4,-2 0 0,0 0 0,-1 0 0,1 0 52,2 0 0,-2-1 0,1 0 0,-1-2-22,-4 1 0,3 2 1,-1 0-1,1 0-75,-1 0 1,0 0 0,0 0 0,0-1 43,1-2 1,-4 3 0,1-3 0,-1 2-56,-1 1 0,-2 0 1,3 0-1,-3 0 8,0 0 1,0 0 0,-1 0 0,1 0-32,0 0 1,0 0 0,-2 0 0,1 0-118,-2 0 1,-2 0-1,2 0 1,0 0-67,0 0 1,-2 1-1,-2 1 1,-1 0 32,1 0 1,-4 2 0,-1 0 0</inkml:trace>
  <inkml:trace contextRef="#ctx0" brushRef="#br0" timeOffset="980">104 406 25379,'-4'-3'-5930,"1"-2"4127,3 1 0,0 1 2161,3 3 1,1 0-1,4 0 1,1 0-95,1 0 1,2 0-1,-1 0 1,0 0-60,2 0 0,5 0 1,1 0-1,3 0-61,0 0 1,1 0 0,0 0-1,3 0-57,0 0 0,0 0 0,2 0 0,-1 0-134,1 0 0,-1 0 1,1 0-1,1 0 286,-2 0 0,-1 0 0,0 0 0,1 0 156,2 0 0,-4 0 0,5-1 0,-2 0-343,1-2 0,1 0 1,-2 1-1,0 0-1,-1 0 0,-3 1 0,0-1 1,-1-1 3,0 2 0,-2-1 0,-2 1 0,0-2 24,-1 1 0,-2 1 0,3-1 0,-1 0-26,-2 0 1,0-1-1,-1 0 1,-1 2-22,1 0 0,-4 1 1,0 0-1,-1-1-21,0-1 1,0 1 0,-3-2-69,0 3 1,1 0 0,-1 0-114,0 0 0,-2 0-331,0 0 1,0 0 44,3 0 0,-3 0 301,-1 0 1,-2 3-1,1 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29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87 7968,'-2'10'-33,"-1"-3"145,2-2 18,-4-5 106,5 0-200,0 5 0,1 0 0,1 4-44,2-2 1,3-4 0,-2 5-55,1 0 1,1 2-93,4 1 0,0 0-76,0 0 0,0-4 0,0-1-182,0-1 1,-4-2-252,0-3 663,1-4 0,-2-2 0,-1-5 0</inkml:trace>
  <inkml:trace contextRef="#ctx0" brushRef="#br0" timeOffset="282">170 55 7968,'3'7'-158,"1"0"1,-1-3 379,-3 3 0,-1-3 0,-2 3 0,0-3 1,-4 3-131,-2 2 0,3-3 0,0 1 0,0 0 5,0-1 1,-1 4 0,-4-3-1,1 3-72,3 1 0,-6 0 0,2 0 0,0 0-21,2-1 1,0-2 0,1-1 0,-1 0-151,-2-1 0,3 3-462,1-6 1,6 5 283,1-5 1,1 1-1,6-4 1,1-1 323,-2-3 0,8-2 0,-1-5 0</inkml:trace>
  <inkml:trace contextRef="#ctx0" brushRef="#br0" timeOffset="683">268 262 7963,'1'-7'-176,"3"0"1,-3-1 17,2-3 0,-1 0 222,-2 1 1,0 2 117,0 1 1,-2 5-74,-1-2 1,-3 3-52,-5 1 1,5 1 0,1 1 0,1 3 33,1 1 0,-1-2 0,4 3 0,0 2 1,-1 0 0,-2 2-34,0 0 1,-1-4-1,4 1-165,0 0 0,5-3-355,2-1 0,-1-3 0,2-1-602,0 0 1063,-3 0 0,5-10 0,-4-2 0</inkml:trace>
  <inkml:trace contextRef="#ctx0" brushRef="#br0" timeOffset="966">268 120 7963,'5'6'405,"-4"4"-220,4-4 1,-5 5-22,0 0 0,0 0-167,0 0 0,0 0 0,1 0-13,3-1 0,-3-2 1,2-1-50,-1 2 1,-2 0-216,0 2 73,4 0 0,-2-4 0,3-1-515,-1-1 1,-1-1 721,4-4 0,-5 0 0,3-5 0,-5-1 0</inkml:trace>
  <inkml:trace contextRef="#ctx0" brushRef="#br0" timeOffset="1699">377 0 7953,'-5'6'155,"4"-1"77,-9-5-61,9 0 1,-3 0-127,8 0 0,-2 0 0,6 0-118,0 0 1,-2 0 20,1 0 0,1 0 33,3 0-3,-5 0 0,0 4 1,-4 1 3,2 1 1,-1-3 0,-4 5 10,-2 0 1,0-2 0,-4 1 2,-2 2 0,3-4 1,0 0 68,1-1 1,-2-1 0,2 3-66,-1-1 1,4 0 27,-2-2 18,3-2 0,6 4 1,2-6-36,3-3 1,1 3 0,0-2 0,0 1-97,-1 2 1,1-3-1,0-1-196,0 2 0,0 0 0,0 2 0,-1-1 281,-3-2 0,3 1 0,-4-2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55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26 208 8015,'-2'-8'-316,"-1"1"1,-2 2-1,2 1 1,0 0 1651,-1-1-421,2 4-760,2-3 1,1 8-1,0 1-113,2 1 0,0 2 0,-1-1 0,1 1-20,1-1 0,-1 3 1,1 1-1,-1-1-61,-1 1 1,-1 1 0,-1-2-1,2-1-36,1-1 1,-1 2 0,-2 0-64,0-1 0,0 0 0,0-2-926,0 0 748,0-3 1,0-1 0,0-5-91,0-3 1,0-3 405,0-2 0,0-1 0,0-4 0</inkml:trace>
  <inkml:trace contextRef="#ctx0" brushRef="#br0" timeOffset="698">26 185 8015,'-6'-3'163,"0"-1"-10,1 0 1,3 0-1,-1 2-169,0 0 1,3-3 119,0 2 0,3 1 1,4 2-1,1 0-25,-1 0 1,1 0 0,-1 0-1,0 0-50,1 0 0,3 0-59,1 3 1,-1 0-1,-1 3 30,-2-1 0,-1 0 1,0 2 44,-2 1 0,-2-3 0,-3 0 1,-1 0 4,-1-1 1,-2 1 0,-4-1 0,1-1-44,-1 0 0,1 2 0,-1-2 0,-1-2-136,-1 0 1,0-1-1,2 0 1,1 0-248,0 0 1,2 0-495,0 0 0,4 0 870,1 0 0,7-3 0,4-1 0</inkml:trace>
  <inkml:trace contextRef="#ctx0" brushRef="#br0" timeOffset="1362">212 156 8015,'-5'-4'0,"0"1"-545,-1 2 1,2 1 1298,-1 0-424,3 0 0,-1 4 1,3 0-142,0 3 1,0 0 0,1 1-67,1-1 0,-1 1 0,1-1-65,-1 1 0,0-4 1,1 1-104,0 1 1,1 1 60,-3 0 0,2-2 99,1 0 1,0-3-123,-1 0 0,-1-4 0,3-3-98,-1-2 1,-2 0 0,2 0 0,-1 1-20,1 1 1,2 1 0,-3-4 0,1 2-6,0 1 1,-1-1 0,3 3-7,0-2 0,1 3 0,0-2 0,-1 1-117,1 1 1,-2 1-1,1 1 41,0 0 1,2 0 167,0 0 1,1 3-1,-1-1 79,1 0 0,-3-1 153,0 2 1,-3-2 878,3 1-545,-3-1 1,0-1-268,-4 0 0,0 0-176,-3 0 1,1 3-1,-1 2-11,3 2 0,-2 0 1,2 1-62,0-1 1,4-2-1,1 0 1,1 0 21,2-1 0,1-1 0,0-2 0,0 1-53,1 0 1,2 0-1,0-4 1,-1-1-45,2-1 1,-3-1-1,2-3 1,-2 1-57,0 0 0,-2-1 1,-1 1-1,-2-1 1,-2 1 1,-1-1-1,-1 1 77,-2 0 1,-1 3 0,-4 1 0,-1 2 4,-1 1 1,0 0-1,3 0 1,-1 1-63,1 2 0,0 1 0,2 3 0,1 0-133,0 1 1,2-1-1,2 1 1,0-1-15,0 1 1,0-1 0,1 0 0,1-2-100,3 0 1,2-1 347,3 1 0,2-1 0,3-4 0</inkml:trace>
  <inkml:trace contextRef="#ctx0" brushRef="#br0" timeOffset="2032">530 178 8104,'-7'0'-34,"-1"0"77,1 0 0,3 1 1,1 1 112,3 3 0,0 2 0,0 0 0,0 1-15,0 2 1,0-1-1,0 4 1,0 0-129,0 1 1,2 1 0,1-1-1,-1 0-77,1-1 1,-1-2-1,2-4 1,-1 0-435,-1 1 59,2-1 0,-2-3 1,2-4 144,-1-5 0,0-1 1,-3-2-1,0-2 294,0-3 0,0 2 0,0-2 0,0 0 0,-4-1 0,0-1 0</inkml:trace>
  <inkml:trace contextRef="#ctx0" brushRef="#br0" timeOffset="2695">508 215 8015,'0'-7'0,"0"-1"-125,0 1 1,-1 2-1,0 0 358,-2-1 0,1-1-47,2 0 1,0 0 0,3 2-16,2 0 1,1 3 0,2 0 0,-1 1-83,1 1 1,-1 0 0,1 0 0,1 0-29,1 0 1,0 3 0,-2 2-1,0 2-48,2 0 1,-5 0 0,3 0 0,-2 0 7,-2 0 0,-1-1 0,-3 4 1,0-2-2,0-1 1,-2-2 0,-2 0-1,-1 1-18,-3 1 0,1-1 0,-3-1 0,2-2-62,0 1 0,1-3 1,-1 1-1,1-1-207,-1-1 0,1 0 154,0 0 1,3-1-1,2-1 86,4-3 0,2 0 1,3 1-1,1 1 35,2 1 1,1-1-1,2 0 1,-1 0 19,2-1 0,0-1 1,0 2-1,0 0 65,-1-1 1,1-1 0,-3 2-1,2 0-10,-1 0 1,-3-3 0,1 2 0,-3-1-87,-2 0 0,1 0 0,-3-3 1,-2 1-1,0 0 0,-1-1-47,0 1 1,-3 2 0,-2 1 36,-2 0 1,2 2 0,0 2-1,0 1 65,1 1 1,-2 0-1,3 3 1,0 1 26,0 0 0,0 2 0,2-1 0,0 0-10,-2 1 0,1-1 0,2 1-74,0-1 0,0 1 1,1-2-1,0 0-194,2-1 1,2-4 0,0 3 0,2-2-351,0 1 1,1-1-1,-1-2 1,1 0 250,-1 0 1,0-1 0,2 0-1,0-3 298,1 0 0,-1-1 0,-1-2 0</inkml:trace>
  <inkml:trace contextRef="#ctx0" brushRef="#br0" timeOffset="3389">819 178 7889,'0'-8'82,"0"4"530,0-1-59,0 3-352,0-1 0,1 3 1,1 3-52,0 2 1,1 1-1,-3 2 5,0-1 0,0 1 0,0-1-62,0 1 1,0-4 0,0 1 131,0 1-522,0-3 0,0 0 91,0-6 1,0-1 0,0-3 0,0 0 47,0-1 1,3 1 0,1-1 0,1 1 29,0-1 1,0 1 0,2 0 0,1-1 57,-1 1 0,3-1 0,0 1 0,-1 0 73,-1-1 0,2 1 0,0 0 1,-1 1 1,-1 1 1,-3 1 0,0-1 0,0 2 444,-1 0-268,0 2 1,-4 1-1,0 5 1,0 2-36,0 3 1,-3-2 0,1 3-1,0 0-56,1 1 1,1 0-1,0-1 1,0 1-54,0-1 0,0 1 0,0 0 1,0-2-160,0-2 1,0 0-1,0-1-165,0 1 0,1-2-700,1-1 782,-1-2 0,2-5 0,-5-1 0,0-1 7,0-2 1,-1-1-1,-1 0 229,0-1 1,3 1 0,-2 0 150,2-1 1,1 3 0,0 0 0,0-1 0,1 0 135,2-2 0,1 4 0,3 1 0,1 1-226,-1-1 0,1 1 0,1 1 0,2-1-83,0 0 0,-1-1 0,-1 3 0,0-1-59,1-1 1,-1 1 0,0-1 0,-1 0-94,-3 0 1,1 1 76,-1-2 1,-1 2 154,1-2 0,-3 3 46,1 0 1,-3 1 0,0 4 0,0 1-4,-3 0 0,2-1 0,-1 0 0,1 1-38,1 0 0,0 2 0,0-1 0,0 1-138,0-1 1,0 1-1,0-1-447,0 0 0,0-2-366,0 0 0,1-1 231,1 1 1,0-2-1,2-6 625,-1-2 0,3-1 0,-2-2 0</inkml:trace>
  <inkml:trace contextRef="#ctx0" brushRef="#br0" timeOffset="3390">1138 37 8000,'-1'-5'14,"0"0"390,-2-1 1,-2 0 179,3-2-629,-1 4 0,4 1 0,1 4 0,0 1-150,0 3 1,1 2-1,0 1 1,-1 1-194,1 1 1,-1 3 0,2 0 0,-1 1 58,-1 0 1,0-1 0,-1-2 328,2 0 0,3 2 0,-2-1 0</inkml:trace>
  <inkml:trace contextRef="#ctx0" brushRef="#br0" timeOffset="4062">1182 193 8000,'5'3'-393,"0"-1"680,-2 3 463,3-4 0,-2 3-543,3-4 0,-2 0 0,0-1-163,1-2 1,0-1-1,2-3 1,-1-1-103,1 1 0,-1 2 0,0 0 0,-2-2-36,0-2 1,0 1-1,2-2 1,-1 2 54,-1 1 1,-4 2 0,2 0 0,-3-1 77,0-1 1,0 3 28,-3 2 0,-1 1 0,-3 3 0,-1 2 30,1 3 0,0 3 0,1-1 0,2 2-84,-2 0 1,2-1-1,0 2 1,0-1 0,3 0-1,0 0 1,1-2-235,0-1 0,1-1 0,1 0 0,4-2-187,3-3 1,0-1 0,3-1 0,1-1 13,1-1 1,4-2 0,-1-4 0,0 0 392,-2-2 0,0 1 0,-1-2 0,-1-1 0,0 1 0,-4 2 0,0-1 0,0 1-10,-2-1 1,-3 4 0,-1-1 531,-2 0 0,-1 0 24,0 0 0,-4 3 0,-1 1-83,-1 3 1,-2 0 0,1 0-241,-1 0 1,1 0 0,0 0-162,-1 0 0,1 2 0,0 1-93,2 1 1,2-1-81,3 2 0,0 0 0,1 2 60,1 1 1,2-3 0,4-1 0,-1 1 82,1 0 0,0 1 1,1-2-1,1 1 47,-1 0 1,-1 0 0,0 2 0,-2 1 63,-1-1 0,1 1 0,-4-1 31,0 1 0,-2-1 0,-3 0-225,-5-3 0,1 2 1,-4-3-1,1-1-427,0 1 0,-2-2 1,2 2-1,0-2-1085,0-1 1563,5 0 0,-9 0 0,6 0 0</inkml:trace>
  <inkml:trace contextRef="#ctx0" brushRef="#br0" timeOffset="4741">1850 15 7765,'-8'0'-437,"4"0"1,1 1 702,3 1 1,1 1 0,0 3 0,2-1-89,-2 1 0,0 0 0,0 2-144,1-1 1,-1 1-1,2-1 1,-2 1-16,-1-1 0,0 0 1,0 1-1,2-1-125,1 1 0,-1 1 0,-2 1-177,0-1 0,2 0 1,1-2-790,-1 0 1072,2 1 0,0-1 0,3 1 0</inkml:trace>
  <inkml:trace contextRef="#ctx0" brushRef="#br0" timeOffset="5404">1672 89 8163,'-8'-7'1076,"1"2"-1176,3-1 0,1 5 0,5-1-416,0 4 1,3 2 180,-2 4 0,-1-1 0,-1 0 0,1 1 335,0-1 0,1 4 0,-3 0 0</inkml:trace>
  <inkml:trace contextRef="#ctx0" brushRef="#br0" timeOffset="6061">1679 252 8066,'-5'-1'0,"0"0"-491,-1-2 0,1 0 710,0 0-198,1 2 1,8-2 0,1 3-783,1 0 761,-2 0 0,6-3 0,-1-1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02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66 7890,'-3'-5'-273,"1"0"0,-1 3 1,3-3 714,0-1 1,0 2-241,0-1 0,0 3 1,-1-2 32,-1 0 0,0 2-134,-3 2 1,3 1 0,-3 1-33,-1 3 0,0-1 0,1 1 0,0 1 2,-1 0 1,0 2 0,0-2 0,2 0-76,1-1 1,0 0-1,1 2 1,0 1 11,0-1 1,1-2 0,2-1 0,1 0-47,0 1 1,4-4 0,-1 3 0,1-2 27,2 0 0,0 1 0,1-3 0,1-1-19,-1-1 0,2-2 1,-1-1-1,-1 0-2,-1-1 0,-1-1 0,-2 1 0,-1 0 12,0 1 0,-2 0 0,-2-2 0,0-1 35,0 1 0,-1-1 0,-1 2 104,-3 1 0,-2-1 0,-1 4-86,-2 0 0,2 1 0,-2 1 0,2 0-108,0 0 1,4 0 0,-1 1-305,2 1 1,1 3-1,2 2-173,0 0 0,3 1 0,2-1 551,1 1 0,5-1 0,1 0 0</inkml:trace>
  <inkml:trace contextRef="#ctx0" brushRef="#br0" timeOffset="712">297 37 8033,'-4'-8'-367,"0"1"145,0-1 1,-2 4 702,1 2 1,-2-2 0,0 2-257,-1 0 0,1 4 0,-1 1-73,1 1 0,0 1 0,-1 3-129,1-1 0,3 1 7,1-1 1,2 0-100,1 1 0,1-4 1,2-1-65,2 1 0,1-4 0,2 3 17,-1-2 1,0-1 0,1-1 0,-1-1 0,1 0-1,-2-1 1,0 1-238,-1-1 1,-3 1 366,3 2 0,-2 1 65,2 1 1,-4 0 0,2 3 0,-2 0-14,-1 2 1,0 1-1,0 1 1,0 1 18,0-1 0,0 2 0,0 0 1,0-1 61,3 1 0,-2 2 0,1-1 0,-1 0-10,-1 1 1,0-4-1,0 1 1,0 0 5,0 0 1,0 0-1,-1-3-15,-1 1 1,0-4 0,-2-1 0,0 0-9,0-1 1,-1 1 0,-3-3-122,1 0 0,0-1 1,-1-1-1,2-1-305,1-1 0,-2 0 1,3-2-1,0 1-39,1-1 0,0 2 0,1-1 0,0-1-527,1 0 0,2-2 872,1 1 0,3-4 0,2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05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15 193 7972,'-3'-4'-607,"1"-2"1443,-3 3-607,3 1-114,-1 2 0,4 1 0,1 1-49,0 3 0,3-1 0,-2 1 0,-1 1-66,1 1 0,-2 0 0,2 0 0,-3 1-3,0-1 0,0 1 0,0-1 79,0 0 0,0 1 103,0-1-83,0 1-187,0-4 1,1-4 0,1-5 0,1-2-29,1 0 0,-1-1 0,1 1 0,0-1 46,0-2 0,0 2 1,2-2-1,-1 2 28,1 0 0,-2 1 1,1 0-1,0 1 75,-1 1 1,2 4 0,-1-2-74,2 3 0,-2 0 60,0 0 1,-4 3 0,2 2-2,-2 1 0,1 2 1,1-1 34,-2 1 0,0-1 188,-1 0 1,3 1 0,-1-1-23,0 1 0,2-2-162,1-1 1,-1-2 0,1-3-72,1 0 1,0 0 0,2-2-34,-1 0 0,0-4 0,-2 1 0,0-1-61,1 1 1,0-1 0,0 1 0,-2-2-43,-1 0 1,2 2 0,-3 0 106,0-1 1,-1 2 121,-1-1 1,-3 4-31,-2 1 1,-1 3-1,0 5-5,1-1 0,4-2 0,-2 0 0,2 1-25,1 0 1,0-1-1,0 0-175,0 1 1,0 1 0,1-1-200,2-1 0,-2-2 0,4-2 0,1 1-63,1 0 0,0 1 420,0-3 0,4 0 0,1 0 0</inkml:trace>
  <inkml:trace contextRef="#ctx0" brushRef="#br0" timeOffset="713">349 208 8132,'-1'-7'-663,"-1"1"587,0 1 1,-3 0 885,2-2 1,0 2-502,0 0 0,2 3-223,-4 0 0,1 2 0,-2 2 0,1 1 35,-1 1 0,2 1 1,0 2-153,1 1 1,-2-1-1,2 1 19,2-1 1,0-2-1,1 0-226,0 1 1,0-2-97,0 1 1,3-4-37,2 2 1,2-2 140,0-1 1,-2-3 196,0 1 0,-1 0 0,2 4 0,-2 1 0,0 1 96,0 2 0,-1-2 1,1 1-1,-1 1 61,-1 0 0,1 2 1,-1-1-1,1 1-10,0-1 0,-2 3 1,2 0-1,-3-1 72,0-1 1,0 0 0,0 1 0,0 1 11,0-1 0,0-3 0,-3-1 0,-2 0-72,-1-1 0,-2 2 0,1-4 0,-1 0-43,1-1 1,-1-1 0,0 0 0,0-1-196,1-2 1,-2 2 0,4-4 0,-1-1-232,1-1 0,-1 0 1,4 0-1,0-1-344,1 1 1,2-1 0,1 1-4,3 0 0,2-1 689,0 1 0,4-1 0,1 1 0</inkml:trace>
  <inkml:trace contextRef="#ctx0" brushRef="#br0" timeOffset="1377">512 193 8083,'-1'-7'-209,"-1"1"100,0 1 0,-1 3 59,3-3 329,0 3-150,0-1-63,0 3 1,0 1 0,0 1 37,0 3 1,0-1 0,0 1-34,0 1 0,0-2 1,0 1-33,0 1 1,0 1 0,0 0-64,0 0 1,0-2 0,0 0-25,0 1 0,0-2 0,0 1-132,0 1 1,0-2-116,0 1 1,0-3-693,0 3 296,0-3 691,3 1 0,2-6 0,2-1 0</inkml:trace>
  <inkml:trace contextRef="#ctx0" brushRef="#br0" timeOffset="2040">601 163 8083,'-3'-5'-372,"1"0"0,-2 4 582,2-2 0,1 3 6,-1 3 1,1 1 0,1 3-1,0 1-122,0-1 0,0 3 0,0 1 0,1-1-25,1 1 1,-1 0 0,1-2-1,0 1-155,0-1 1,-1-1 0,2-1 0,-2 1-197,-1-1 0,0 0 0,2-2-923,0 0 877,1-3 1,-2 1-1,0-3 328,2-3 0,-1-1 0,-2-3 0</inkml:trace>
  <inkml:trace contextRef="#ctx0" brushRef="#br0" timeOffset="2041">504 222 7676,'-7'0'-319,"-1"0"1,5 0 521,3-3 1,6 2-1,4-1 1,-1 0-179,-1 0 0,0 1 1,1-2-1,1 0 7,-1 1 0,2-2 0,-1 3 0,-1-2-17,-1 2 0,0-3 1,1 2-1,1 0-351,-1 1 1,-3 1 0,-1 0 335,1 0 0,0 0 0,2 0 0</inkml:trace>
  <inkml:trace contextRef="#ctx0" brushRef="#br0" timeOffset="2695">460 282 8078,'-8'0'-263,"4"0"0,2 0 0,4 0 452,3 0 0,4 0 1,2 0-1,0 0-154,-1 0 1,3 0 0,-1 0 0,0 0-110,1 0 0,-2 0 1,2 0-1,-3 0-684,1 0 0,-2 0 758,3 0 0,1-4 0,2 0 0</inkml:trace>
  <inkml:trace contextRef="#ctx0" brushRef="#br0" timeOffset="2696">793 208 8078,'0'-5'186,"0"0"0,0 2 0,1-1-178,2 1 0,1 0 0,3 3-110,0 0 1,1 0 0,-1 0 0,1 0-260,-1 0 1,1 0 0,-1 0-204,0 0 1,-2 0 563,0 0 0,0 4 0,3 0 0</inkml:trace>
  <inkml:trace contextRef="#ctx0" brushRef="#br0" timeOffset="2697">823 267 8074,'-8'0'39,"1"0"0,0 0 0,-1 0 328,1 0 0,3-1-204,1-1 1,3 1 0,4-2-1,2 2-210,3 1 1,2-2-1,-2-1 1,2-1 0,0 1 0,-1 1 0,2 1 1,-1-1-261,1 0 0,-3-1 1,1 3-1,-2 0 306,-1 0 0,4 0 0,1 0 0</inkml:trace>
  <inkml:trace contextRef="#ctx0" brushRef="#br0" timeOffset="3360">1068 185 7746,'-4'-4'-408,"-1"2"1,2 0 554,1 0-67,1 1 1,1-2 0,0 6 175,0 2 0,0 1 0,1 1 0,0-1-115,2-1 1,0 0-1,-1 2 1,1 0 19,1 1 1,-2-3-1,3 0-59,1 0 1,1 1-1,-1 0 1,0-2-19,-1-1 0,0 0 0,2-3-57,1 0 1,-1 0 0,1-1-60,-1-1 1,0-3-1,0-2 1,-1 0-50,-1-1 0,-1 1 1,2-1-1,-2 1 1,-1 0 0,0-1 0,-3 1 1,0-1-30,0 1 0,0 0-494,0-1-494,0 1 862,0 3 0,0 4 1,0 5-1,0 1 235,0 2 0,0-1 0,0 0 0</inkml:trace>
  <inkml:trace contextRef="#ctx0" brushRef="#br0" timeOffset="4030">1253 193 8074,'0'-8'-55,"0"3"0,-1 1 1,-1 0-530,0 0 1943,-1 2-1051,3-1 0,1 4-127,2 1 1,-2 3 0,1 2-69,-1 0 0,0 1 0,0-1 0,2 1-87,-2-1 1,0 0 0,-1 1 0,0-1-73,0 1 0,0-3 0,0 0 80,0 0 1,0-1 104,0 1-174,0-3 1,0 0-1,1-4 1,1-3-103,0-2 1,4-2 0,-1-1 0,1 1-6,2 0 0,-1 2 0,2 0 0,0-1 62,0 1 0,1 0 1,-2 1-1,-1 2 63,1 1 1,-1 1 0,0 2 0,1 0 69,-1 0 0,1 0 1,-2 3-15,-1 2 0,-1 1 0,-2 2 0,0-1-154,0 1 0,-1-1 0,-1 0 0,0 1-215,0-1 0,0-2 1,0 0-425,0 1 0,0 0 754,0 2 0,-3-1 0,-2 1 0</inkml:trace>
  <inkml:trace contextRef="#ctx0" brushRef="#br0" timeOffset="4718">1549 237 7962,'0'-7'-278,"0"-1"0,0 1 480,0 0 0,-1-1-74,-1 1 1,1 2 0,-2 1-20,0 0 0,-2 3 0,-2 2 4,0 2 0,-1 3 0,1-1 0,-1 0 33,1 0 0,2 2 0,1-2 0,1 1-14,1 2 0,1-1 1,1 1-90,0-1 1,0-2-1,1-1 1,1-1-11,3-1 0,2-1 0,0-1 0,1 0-163,-1 0 0,1-1 0,2-1 0,-1-1-201,0-1 1,0-1 0,-2-2-1,1-1 75,-1 1 1,0-3 0,-2 0-1,-1 0 97,0-1 0,-2 2 0,-2-2 0,0-1 59,0 1 1,-3 2 0,-1-1 0,-1 2 513,0 0 1,2 1 202,-2-1-416,4 4 1,-2 4 0,3 5 0,0 2-56,0 0 1,0 1 0,0 2 0,0-1 16,0 0 1,2 2 0,0-1 0,0-1-48,-1-1 0,1 2 1,1 0-1,-1-1-37,-2-1 1,3 0 0,0-1-21,1 1 1,-1-2-113,2-1 1,-1-1 0,2-2-9,-2 0 1,1 0 0,3-4 0,-1-1-20,1-1 1,-2 2-1,0-3 1,-1 0 41,1 1 0,0-3 0,2 2 0,-1-2 17,1 0 0,-4 2 1,1 0-1,0-1-20,-1 0 1,2-2-1,-3 1 40,-2 0 0,3 2 2,-2 0 0,-3 3 0,-4 0 20,-1 1 0,1 1 0,0 0 0,0 1 111,1 1 0,-2 0 0,3 3 69,-1 0 0,0 2 0,-1 0 1,2 1-140,2-1 0,1-2 1,0 0-125,0 1 1,1 0 0,2 1 0,2-1-367,1-1 1,4-3 0,1 2-1,0 0-362,2-3 1,1 0 0,0-1 789,-1 0 0,4-3 0,-1-1 0</inkml:trace>
  <inkml:trace contextRef="#ctx0" brushRef="#br0" timeOffset="4719">1905 104 8103,'-5'-7'0,"1"1"295,1 2 0,-3 1 59,1-2 1,1 3-287,-1 0 0,0 2 0,-2 2 0,2 3-62,0 2 1,1 0 0,-2 1 0,2 0 6,0 2 0,-1-1 1,3 3-1,0 1-111,2-2 0,0 3 0,0-2 0,0-1-120,0-1 0,0 1 0,2-1 0,1-1-167,1-1 1,1-3 0,0-1 0,-1 0-101,0 0 1,-1-2 484,-1 0 0,-1-4 0,3-2 0</inkml:trace>
  <inkml:trace contextRef="#ctx0" brushRef="#br0" timeOffset="5390">1809 215 7891,'0'-4'174,"1"0"0,1 2 0,4 0 0,2 0 0,2 1 0,-1 1-95,-1 0 0,0-1 0,1 0 0,1-2-77,-1 2 1,0 0-1,0 0 1,-1-1-186,-1 0 1,-2-1-1,3 3-16,-1 0 1,-2 0 203,0 0 1,-3 1 178,0 2 1,-1-2-1,-1 4-23,0 1 1,0 1 0,0 0-30,0 0 1,0-2 0,0 0-344,0 1 1,0-2-621,0 1 0,1-3 831,1 0 0,-1-1 0,2-1 0</inkml:trace>
  <inkml:trace contextRef="#ctx0" brushRef="#br0" timeOffset="5391">1979 104 8150,'-7'-3'-171,"0"1"1,2-3 0,3 3 1,3 1 139,2 2 1,2 1-1,-3 3 1,1 1-155,0 0 0,-1 2 1,2-1-1,-1 0 36,-1 1 0,1-1 1,0 0-1,1-1 148,-1-1 0,3 0 0,-2 2 0,3 0 0</inkml:trace>
  <inkml:trace contextRef="#ctx0" brushRef="#br0" timeOffset="6051">2053 178 6594,'0'-4'3005,"0"1"-2848,0 3 1,0 3 0,0 2-45,0 1 1,0-1-1,0 0-39,0 1 0,0-2 64,0 1-415,0 0 42,0-1 1,1-3 0,1-4 41,0-1 0,2-1 1,-3 0 70,2 0 1,2 0 93,0-3 0,-1 4 1,1 2 60,1 1 1,-2 1 0,1 0 35,1 0 1,-3 1-1,1 0 1,-2 3 68,1 0 1,1-2-1,0 3 1,0 1-1,2 0-9,0-1 0,2 0 1,-1-2-135,0-1 0,1-2 0,-1 0 1,1 0-58,-1-3 0,1 1 1,-1-2-1,0-1-9,1 0 1,-3-1 0,0 1 0,0-2 48,-1 0 0,-1 2 0,-3 0 150,0-1 0,-1 1-90,-1 0 0,0 1 1,-3 4-1,-1 0 63,0 0 1,-2 1 0,2 2-1,0 1-46,1 0 1,3 2 0,-3-3 0,2 1-96,2 2 0,0 0 0,1 2-146,0-1 0,1 0 1,0-1-1,2-2-209,2 2 1,0 0-1,3-1 1,1-2-66,1 1 1,2-4-1,-1 3 1,-1-2 459,1-1 0,2 0 0,-3 0 0,2 0 0,1 0 0,-2-3 0,-1 0 0,-1 0 0,0-1 0,0-1 0,0 0 0,-3-1-161,-1 1 0,-2-2 0,1 2 622,-1-1 0,0-2 1,-3 1 117,0 0 0,0-1 1,-1 2-259,-2 1 1,2 1 0,-4 4-216,-1 0 1,2 0 0,-1 0 0,-1 1-14,0 2 1,1 0 0,0 3 0,0-1 23,1 0 0,-2 2 0,3 0 51,2 1 0,0-1-171,1 1 1,0-1 0,1 0 7,1 1 1,2-4 0,4-2-1,-1-1-107,1-1 0,-1 0 0,0 0 0,2-1-127,1-1 1,-2-2 0,2-4-1,-2 1 8,-1 0 1,-2-2 0,0 0 0,0-1 77,-1-2 0,0 2 0,-2-2 0,0-1 24,0-1 1,-1-1 0,-1 0-1,0 0 232,0 0 0,-3 4 1,0 0 202,-1 0 0,2 3 0,-3-1 254,-1 3 0,2 3-383,-1 3 0,2 3 0,-1 2 17,1 2 0,0 1 0,1 1 0,0 2-38,0 0 0,1-1 0,1 2 0,0-1-77,0 1 0,3-1 0,0 3 0,0-2-114,0 1 0,3-2 1,-1 0-1,1-2 1,0 1-1,-1-1 1,0 0-1102,2-2 1,0 0 0,0 1 1125,-2-1 0,-2-3 0,-3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14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14 103 8059,'-3'-6'165,"-2"1"0,2-2 78,0 2 1,3 2-6,3 1 1,-2 1-124,4 1 1,-1 1-1,1 1-18,-2 3 1,0 2-1,0 0 1,-2 1-53,0 2 0,-1-2 0,0 3 0,0-1-79,0 0 1,0 1 0,0-2 0,0 0-30,0 1 1,0 0 0,0 0-1,-1-1-36,-1-1 1,1 0 0,-2-2-1050,-1-1 360,4 2 0,-4-7 579,4 0 1,4-3-1,0-2 1,2 0 208,-1-1 0,2-1 0,-2 0 0,5-4 0,1 0 0</inkml:trace>
  <inkml:trace contextRef="#ctx0" brushRef="#br0" timeOffset="715">88 178 8059,'8'0'-793,"-1"0"1,-3-1 1736,-1-2-348,-2 2-407,-1-2 1,-1 4-84,-2 1 1,2 0-1,-1 3-20,1 1 1,1 0-1,0 2-56,0-1 1,0 1 0,1-1-24,1 0 0,3-2 0,2-1 0,0 0-13,1-3 1,-1 0 0,1-1 0,2 0-18,-1 0 1,1-1-1,-1-1 23,0-3 0,1-2 0,1 0 0,-4 0 9,-3-1 1,-2 3 0,-2 0-1,0 0 9,0-2 1,0 0 0,-1 0 0,-1 1-2,-3 1 1,-4 1-1,-1-1 1,1 2-4,1 0 0,-2 2 0,0-2 1,1 2-1,1 1 0,0 0 0,1 1-212,-1 2 0,2-2 1,1 4-207,2 1 1,3 1 0,0 0 60,0 1 1,3-1 0,3 0 342,3-3 0,-1 3 0,3-3 0</inkml:trace>
  <inkml:trace contextRef="#ctx0" brushRef="#br0" timeOffset="1381">326 185 7843,'0'-7'-1468,"-1"2"1764,-2 0 0,2 0 120,-1-3 0,-1 3-244,0 0 0,-3 4 0,1-2 52,-1 2 0,-2 5 0,1 0-90,0 0 1,0 3-1,1-3 1,2 1-126,1 0 0,-2 0-153,2 2 55,1 0 1,5-3 0,2-1-19,2-2 0,1-1 0,1 0 0,1 0 8,-1 0 0,-1-4 0,0 0 36,-1 0 0,-2 1 0,0 3 43,1 0 1,-2 0 30,1 0 0,-1 1 0,1 1 0,-3 3 69,-1 2 0,0 1 0,1 1 0,0 2 66,0 0 0,-1 2 0,-1 4 0,0 0-16,0 0 0,0-1 0,0 1 0,0 0 57,0-1 0,-3-1 0,1-2 0,0-1-11,1-1 1,-1-1 0,-2-3-42,0 0 0,-1-2 1,-2-1-87,0 0 0,-1-2 1,1-2-1,-1-1-110,1-1 1,-1 0 0,2-3 0,0 0-148,1-2 1,1 0 0,-2-1 0,2 1-148,1-1 1,0 1-1,3-1 1,0 0-231,0-2 1,3 2 0,0-2 0,1 2 584,2 1 0,1-1 0,3 1 0,2-1 0</inkml:trace>
  <inkml:trace contextRef="#ctx0" brushRef="#br0" timeOffset="2114">592 185 6115,'-3'-4'1011,"2"0"-533,-1 1 1,0 2-99,0-1-264,1 1 1,-3 1-65,1 0 1,2 1 0,-2 1 0,1 1 20,-1 1 0,1 1 0,2 2-33,0 1 0,0-1 1,0 1 0,0-1 0,1-2 0,1-1-46,3-1 1,2 2-1,0-2 1,0-2-31,1 0 1,-1-2 0,1 0 0,-1-3-42,0 0 0,-2 0 0,-1-2 0,1 2 25,-1-2 0,-3-1 1,2 0 32,-2-1 1,-4 3 0,0 1 0,-1 0 18,-2 0 1,-1 2 0,0 0 0,0 1-7,-1 1 1,1 0 0,-1 0-104,1 0 1,2 1-1,1 1-117,1 3 0,0 2 0,3 0-149,0 1 1,3-1 0,2 0 373,2-2 0,4 1 0,0-2 0</inkml:trace>
  <inkml:trace contextRef="#ctx0" brushRef="#br0" timeOffset="2791">800 118 8021,'-8'-10'-128,"2"0"0,0 1-301,1 1 1,1 3-1,-2 1 1284,1 1 0,3 0-658,-3 3 0,3 4 0,-1 1 0,1 2-124,-1 3 0,-2-1 1,2 2-1,0 1 21,-1 0 1,1 0 0,1 3-1,0 0-100,0-1 0,1 1 0,-1-1 0,-1-1-235,2 0 1,0-4 0,1 1 0,0-2-279,0-1 1,1-2-675,1 0 1193,2-3 0,3-2 0,-2-5 0,-3-2 0,-1 0 0,-1-1 0,-1 1-40,-1 0 1,1 2 0,-1 0 23,1-1 1,0 0 0,-1 0 453,0 2 0,-1 1-196,3-2 0,1 3 0,1-1 0,1 1-127,1-1 0,2 1 0,3 2-282,1 0 1,1 0 0,-2 0 0,1 1-127,-1 1 0,2-1 0,1 1 293,-1-1 0,3 2 0,-2 2 0</inkml:trace>
  <inkml:trace contextRef="#ctx0" brushRef="#br0" timeOffset="3460">970 148 8021,'-3'-4'51,"1"0"1,-3 2 236,0 0 1,1-1-1,-1 3-115,-1 0 1,2 3 0,0 0 0,0 1-101,-1 2 0,4 0 0,-3 3 0,2 0 47,0 0 0,-1 1 1,3-1-1,0 0-34,0 1 1,3-1-1,2-1 1,2-1-14,0 1 0,3-2 0,1-1 0,0-2-138,-1 1 0,3-3 1,-3 1-1,1-2-45,0-2 0,1-3 1,-2-2-1,-1 0-1,-1-1 0,-1 1 0,-2-1 0,-2-1-6,0-1 0,-2-1 1,2 2-1,-3-1 17,-3 1 0,-1-2 0,-3 1 1,-2 1 65,0 1 1,0 1 0,-4 0-1,0 1 45,-1 1 1,2 4 0,3-2 0,0 2-91,2 1 0,0 3 0,0 0 1,2 1-113,3 2 1,1 1 0,1 0 0,1 0-866,1 1 1056,2-1 0,7 4 0,0 1 0</inkml:trace>
  <inkml:trace contextRef="#ctx0" brushRef="#br0" timeOffset="4129">1274 170 7865,'-3'-5'110,"-2"0"515,2 4 0,0-3-432,6 4 0,-2 0 1,4 0-224,1 0 1,1 0-1,0 0-89,0 0 1,-2 0-1,0 0 1,0 1-78,-1 2 1,1-3 0,-4 4 0,2-2-365,2 1 1,-4 0 0,3-1 559,-1 0 0,-2 4 0,2-2 0</inkml:trace>
  <inkml:trace contextRef="#ctx0" brushRef="#br0" timeOffset="4130">1267 229 7986,'-5'0'-663,"0"0"972,3 0 1,0 0-1,4 0 1,4 0-228,3 0 1,-1 0-1,2-2 1,-2-1-349,0 2 1,-1 0 0,1 1 265,-1 0 0,1 0 0,-1 0 0</inkml:trace>
  <inkml:trace contextRef="#ctx0" brushRef="#br0" timeOffset="4804">1497 148 7862,'-5'-8'-864,"0"4"1915,2-1-896,1 3 1,2 2 0,0 5-90,0 1 1,0 2 0,0-1-1,0 1 4,0-1 0,0 1 0,0 1 0,0 1-44,0-1 0,0 0 0,0-2 1,0 0-44,0 1 0,0-1 1,1 1-5,1-1 1,0-2-1,3-1 26,0-1 1,2 0 0,0-4-14,1-1 1,-1-2 0,0-1 0,-1-1 4,-1-2 1,-1 0-1,1-2 1,0 2-43,-2 1 0,2-2 0,-3 0 0,1-1-157,0 1 1,-2-1 0,1 0-123,-1 1 1,-1 0-597,0 2 268,0 3 652,0 4 0,-3 4 0,-1 3 0</inkml:trace>
  <inkml:trace contextRef="#ctx0" brushRef="#br0" timeOffset="5478">1630 163 8046,'-5'0'-178,"0"0"-735,-1 0 1141,3 0 0,0 1 1,3 1-1,0 3 1,0 2-1,0 0 0,0 0 0,0-2 1,1 0-1,0 1-119,2 1 0,-1 0 0,-1 0-20,2 1 0,-3-3-114,3 0 90,-2 0-46,-1-1 1,0-4 0,0-5 0,2-2-225,1 0 1,2-1 0,-2 1 0,1 0 67,2-1 1,-2-2-1,1 0 1,1 1 110,0 1 1,2 2 0,-1 0 0,0 2 22,1 0 0,-1-1 1,1 3 29,-1 0 1,-2 1-1,-1 2-11,-1 2 1,0 1 0,-3 3 0,0 1-95,0-1 0,0 3 1,-1 0-1,-1 0-80,0 0 1,-3-1 0,2 1 0,2 0-1079,0 0 1236,1 0 0,0-3 0,0 1 0</inkml:trace>
  <inkml:trace contextRef="#ctx0" brushRef="#br0" timeOffset="6171">1845 185 8046,'-5'-3'0,"0"-1"-494,-1-1 0,2 0 1,0 1 718,1 0 1,0 2 0,3-2 38,-3 0 1,1 2-1,-2 3-188,1 1 1,0 0-1,1 3 1,-1 1 102,-1 0 1,2 2-1,-1 1 1,0 1-38,1-1 0,-1 0 0,3-2 0,0 0-25,0 1 0,0-3 0,0 0-102,0 0 0,4 1 1,1-1-1,1-2-47,2-3 1,-1 0 0,0 0 0,1-3-226,-1-2 0,1-1 0,1-3 0,-1 0-35,-2-1 0,0-2 1,2 2-1,-2 0 63,-1 0 0,-2-1 1,-3-2-1,0 0 72,0 0 0,0 2 0,0-1 0,0 1 202,-3-1 1,-1 3 0,-3-1 0,2 3 259,0 2 0,2 2-80,-2 3 0,4 0 1,-2 3-13,2 2 0,1 4 0,0 1 0,0 0-6,0 0 0,1-1 1,1 4-1,0-1-77,0 0 1,1 2-1,0-3 1,-1 1-68,2-2 0,-4 0 0,4 0 0,-2-1 10,1-1 1,0 0 0,-1-1-133,0 1 1,4-2-106,-1-1 1,1 1 101,2-4 0,-2 0 1,0-4-1,-2-1 23,-1-1 0,2 2 0,-1-3 20,0-1 0,0-1 0,2 1 0,-2 0 26,-1 1 0,2 0 0,-2-2 0,1 2 17,-1 0 0,0 0 1,-1-3-6,0 1 1,2 0-4,-2-1 0,-1 1-26,2-1 1,-6 4-1,-1 3 45,0 2 0,-3 1 0,3 3 1,-1 1 79,0 0 0,1 2 0,-2-1 0,2 1-7,1 2 0,0-2 1,3 2-1,0-2-117,0 0 1,0-1-1,0 1 1,1-2-296,2-1 1,1 1 0,3-4 0,1 0-194,-1-1 0,3-1 0,1 0 1,-1 0-635,1 0 1131,2-3 0,-5-5 0,3-3 0</inkml:trace>
  <inkml:trace contextRef="#ctx0" brushRef="#br0" timeOffset="6876">2179 133 8046,'0'-7'0,"0"-1"179,0 1 1,0-1 0,0 1 0,0 0-69,0-1 1,0 1 0,0-1-62,0 1 1,-1 0-1,-2 2-36,-2 3 0,-1 1 0,-2 2 0,1 1 63,-1 3 1,-1 3 0,-1 1 0,1 2-36,0 0 1,4 1-1,1 4 1,-1 1-79,0 0 1,0 1 0,2-2 0,2 2-61,0-2 0,1-1 0,0-2 1,0-1-230,0-2 1,0 0 0,1-3 0,1-2 64,3-3 1,-1 2 0,1-2-1,0-1-9,-1-3 0,2 1 0,-4-4 269,0-1 0,2-1 0,0 0 0</inkml:trace>
  <inkml:trace contextRef="#ctx0" brushRef="#br0" timeOffset="6877">2090 207 8023,'5'-4'216,"-1"2"0,-1 0 0,2 0-42,1 0 0,0-1 1,2 3-86,-1 0 0,0-2 1,1-1-1,-1 2 11,1 0 0,-1 1 24,1 0 0,-1 0 31,0 0 1,-3 1 0,-1 1-96,-2 3 0,-1 2 0,0 0 0,0 1-53,0-1 0,-1 0 0,-1-2 0,0 0-465,0 1 0,1-2-1289,1 1 225,-3-3 1522,2 1 0,-2-3 0</inkml:trace>
  <inkml:trace contextRef="#ctx0" brushRef="#br0" timeOffset="6878">2216 103 8046,'-8'0'94,"1"-2"-151,-1-1 0,2 2 7,1 3 1,2 0-1,3 3 1,2 1-97,0 0 0,2 2 1,-2-1-1,2 0-908,0 1 1054,3 3 0,-3 0 0,4 4 0</inkml:trace>
  <inkml:trace contextRef="#ctx0" brushRef="#br0" timeOffset="7552">2260 178 8205,'-3'-5'467,"2"2"1,-2 4 0,3 1-324,0 3 1,0-1 0,0 1 0,2 1-9,1 1 0,-1 0 0,-2 1-52,0 2 1,0-1-1,0 0 67,0 0 1,1-3-291,1-1-71,-1-2 1,3-6 0,-2-2 0,0-1-70,0-2 0,2 1 1,1-1 124,2 1 0,-2 0 0,0-1 0,0 2 91,2 1 1,0-1 0,1 3 72,-1 2 1,1 0-1,-1 1 99,0 0 1,-2 0-1,-1 1 1,0 1 122,-3 3 0,3-1 0,-2 1-122,0 1 1,-1 1 0,-1 0 0,0 0 52,0 1 0,-4-1 0,0 1-32,0-1 0,1-2-542,3 0 320,0 0 1,3-1 0,2-2-1,2-1-28,0-1 1,0-3-1,2-2 1,0-2 16,1 0 1,0 0 0,-3-2 0,0 0 37,1-1 0,-1 1 0,0 1 0,-2 1 16,-3-1 1,1 1 0,0 0 97,-1-1 0,-5 2 0,-2 1 96,-1 2 0,-2 3 0,1 2 0,-1 1 32,1 1 0,0 1 0,2 3 0,0-1-48,2 0 0,-2 1 0,3-1 1,0 1-96,1-1 0,1 0 0,0 1-244,0-1 0,1 1 0,2-2 1,2 0-288,1-1 0,2-3 1,0 3-1,1-2 83,1-2 1,3 0 0,-1-1 0,2-1 412,1-1 0,0-2 0,0-4 0</inkml:trace>
  <inkml:trace contextRef="#ctx0" brushRef="#br0" timeOffset="8222">2601 200 7904,'-7'-8'341,"0"1"0,1 0 404,1 2 0,0 0-351,-2 2 1,0 1-284,-1 2 1,1 3-1,-1 2-20,1 2 1,3 0 0,0 0-1,2 2 68,0 0 0,-1 0 0,3 1-113,0-2 0,1-1 1,1 1-1,3-2-60,2-1 0,-1-2 1,0-3-1,2 0-83,1 0 1,0 0 0,0 0 0,1-3-244,-1-2 1,1-1-1,0-2 1,-1 0-66,0-2 0,-2-1 0,0-4 1,-2 0 32,0 0 1,-3 0-1,0 0 1,-1-2 246,-1 0 0,0-1 1,-1 1-1,-1 1 120,-3 2 0,1 0 0,-1 4 1488,-1 1-917,3 4 1,0 2 0,3 6-321,0 2 1,0 4 0,0 2 0,0-1 0,0 2 0,0-1 0,0 3 0,0 0 161,0 0 0,0 1 0,2 0 0,1 0-339,-2 0 1,3-3-1,-1 0 1,1 2-261,2 0 0,-2-3 0,1-1 1,0-2-562,-1 0 1,2-1-1,-1 0 1,2 0 751,0-2 0,1 2 0,-1-3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26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53 7883,'-3'-4'-498,"2"-3"286,-2 2 1,3 1 1450,0-1 0,0 3 136,0-3-1122,0 3 0,0 4 0,0 6-166,0 0 1,0 3 0,0 0 0,0-1-83,0 1 0,0 2 1,0-1-1,0 2-86,0 1 0,-3-2 0,0-1 0,0 0 32,-1 0 0,1 1 1,1-3-1,0 0-274,0 1 1,-1-3-1253,0 2 1028,1-5 0,5-2 0,2-5 0,2-2 547,0-3 0,1-2 0,-1 1 0,0 1 0</inkml:trace>
  <inkml:trace contextRef="#ctx0" brushRef="#br0" timeOffset="725">171 157 7474,'0'-5'0,"0"0"0,0 0 0,1-2 341,2 2 0,-2 1 0,2 2-75,0-3 1,-3-1-227,0 1 0,-1 4 1,-4 4-1,0 2 58,-2 0 1,2 2 0,0 1 0,-1 1 31,0 1 0,-1 1 0,1-2 0,2 1 17,1-1 0,1 0 0,2 0-67,0 1 0,0 0 1,0-4-1,3-1-41,2-2 0,2 0 0,2-1 0,1-1-120,-1-2 1,2-1 0,-1-3-1,0-1-183,0 0 0,-2-2 0,0 1 1,-2-1 18,0 1 0,-3 0 0,-1-2 0,-1 0 61,-1-1 1,0 1 0,-1 1-1,0 1 121,-2-1 1,-3 2-1,1 0 1,-1 2 95,-2 1 0,4 0 0,-1 3 0,-1 0-81,-1 0 0,2 1 0,1 1 0,0 2-144,0 1 0,2 1 1,0-1-1,1 2-77,1 0 0,0 1 1,1-2 268,1-1 0,2 5 0,4-2 0</inkml:trace>
  <inkml:trace contextRef="#ctx0" brushRef="#br0" timeOffset="1400">334 157 7883,'0'-8'-256,"-3"1"1,2 2 0,-2 0 993,0-1 1,1 3 0,-2-1-509,1 1 1,-1 2-1,2-1-146,-3 1 1,1 2 0,-1 1 0,0 1 112,1 1 0,-3 1 0,2 2-151,-1 1 1,2-1 0,0 0-1,2-2-35,-1 0 1,1 0-208,2 3 1,1-4 0,1-2-22,3-1 0,2-1 0,0 0 0,1 0-60,-1 0 0,0 0 1,1-1 51,-1-1 0,1 1 193,-1-1 0,-2 1 0,-1 2 82,-1 1 0,0 0 0,-3 3 0,0 1 94,0 3 0,0 0 0,0 1 0,0 1 29,0 1 1,0 0-1,0 0 1,0 1 12,0 1 1,0-1 0,0-1-1,0 1 35,0 1 0,0-2 1,-1-2-1,-1-1-128,0 1 0,-1-5 1,1 3-1,-1-2-31,-1-2 0,-1 0 1,0-3-1,0 2-57,-1-1 0,-1-2 0,0 0 1,0-2-197,-1-1 0,3-2 0,0 0 1,0-2-402,1 0 0,0-2 1,2 0-1,0-1 3,0-2 1,2 2 0,0-1-1,2-1 589,0 1 0,8-2 0,-2-1 0</inkml:trace>
  <inkml:trace contextRef="#ctx0" brushRef="#br0" timeOffset="2081">527 53 7793,'-2'-5'420,"-1"0"0,0 3-56,0 0 0,2 1-91,-4 1 0,2 1-53,-2 1 0,3 2 0,-3 4-45,-1-1 0,2 3 0,-1 0 0,0-1-46,1-1 1,-2 2 0,4 1 0,-1 0-22,0-1 0,2 3 1,-2-3-1,1 1-46,-1 0 1,1-1 0,2-3-1,0 0-104,3 1 0,-1-1 0,3 0 0,0-1-9,2-1 0,0-4 0,1 2 1,-1-3-266,1 0 1,1 0 0,2 0 0,0 0-250,0-3 1,1 2 0,-1-4 0,-1 1-1297,1 0 1861,-1-1 0,-3-2 0,1-1 0</inkml:trace>
  <inkml:trace contextRef="#ctx0" brushRef="#br0" timeOffset="2766">646 82 7883,'4'-3'-239,"-1"1"0,-3-2 532,0-2 0,1 2 257,2-1 1,-2 3-190,4 0 0,-2 1-219,2 1 1,-4 1 0,2 1-1,-3 3-24,0 2 1,0 1 0,0 1 0,0 2-92,0 0 1,0 1 0,0 1 0,-2-1-51,0 1 0,-3-1 1,1-1-1,1 1-198,0-1 1,-1-1-1,3-1-700,-2 0 351,1-2 1,3-3 0,0-2 569,2-4 0,6-5 0,-1-5 0</inkml:trace>
  <inkml:trace contextRef="#ctx0" brushRef="#br0" timeOffset="3441">772 23 7883,'-8'0'132,"3"-2"1,1-2-1,-2 1-251,-1 0 1,3-1 997,2 2-698,1 1 1,4-2 0,2 4-143,2 1 1,-2 0-1,-1 3 1,2 0-6,1-1 1,-2 2 0,0-1 0,0 2 49,-1 0 1,2 2-1,-2 0 1,1 1 38,-3-1 1,1-1-1,0 0 1,-2 1 28,0 1 1,2 2-1,-1-2 1,0 0-39,-1 1 0,-1-3 0,0 3 0,-1-1-20,-2 0 1,3-1-1,-4-1 1,1-1-75,-2 1 0,1-3 0,0 0 0,0-1-321,0 1 0,-1-2-1408,-3-3 1709,4 0 0,-2 0 0,1 0 0</inkml:trace>
  <inkml:trace contextRef="#ctx0" brushRef="#br0" timeOffset="4129">950 127 6844,'-4'0'864,"0"0"1,10 0-906,1 0 0,3 0 0,-3 0 0,0 0-104,1 0 0,-1 0 0,1 0 0,-1 0-403,0 0 0,1 0 548,-1 0 0,4 0 0,0 0 0</inkml:trace>
  <inkml:trace contextRef="#ctx0" brushRef="#br0" timeOffset="4806">965 186 8004,'-5'3'-686,"0"-1"1300,3 1 1,0-3-444,4 0 0,2 0 0,4 0 1,0 0-95,2 0 1,-2 0 0,3 0 0,-2 0-133,1 0 1,0 0 0,-2 0 0,2 0-154,-1 0 0,1 0 1,-2 0 207,-1 0 0,4-4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34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45 7963,'-5'-3'-262,"0"1"0,0-4 303,-2 1 683,-1 2 0,4 0-375,-1 3-172,3 0 1,-1 3-94,3 2 0,0 1 1,0 2-1,0-1-36,0 1 0,-3-1 0,1 1 0,0 1-14,1 1 0,1 1 0,0-2 0,0 1-18,0-1 0,0 0 1,1 0-1,1 1-6,0-1 0,4-2 1,-1-1-1,2-2 12,3 0 0,-2 0 0,3-1 1,-1-1-15,0-2 0,2 0 0,-1 0 0,0-2-6,3-1 1,-4-2-1,0-1 1,-2-2-19,0-2 0,-1-1 0,0 2 1,-2-1-16,-3 1 1,-1-2 0,-1 1-1,0-1 35,0 0 1,-1-1 0,-1 2 0,-3 1 93,-2 1 0,0-2 1,-1 1-1,-1 1 127,-1 3 0,-3 2 1,3-1-1,-2 1-34,-1 1 1,1 1-1,1 1 1,0 0-258,2 0 0,0 1 0,1 2 0,0 1-204,1 0 1,5 2-1,-1-1 1,2 2 269,1 0 0,7 4 0,1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41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36 8056,'-8'-3'0,"1"-1"-554,0 0 0,2-2 0,0 3 1499,2-1 344,1 2-411,2-1-664,0 3 0,1 3 0,0 2-84,2 2 1,-1 0 0,-2 1 0,0 1-71,0 1 0,-2 1 1,-2-2-1,1 2-113,0 0 0,-2-1 1,2 2-1,-1 1-11,1-2 0,-2 2 0,3-3 0,-1-1-96,0 0 1,2-2 0,-2 0 0,3 1-349,0-1 0,0-2 0,0-1-67,3 0 0,-1-2 0,3-3 575,0-1 0,5-6 0,2-3 0</inkml:trace>
  <inkml:trace contextRef="#ctx0" brushRef="#br0" timeOffset="725">156 88 8056,'-7'0'-105,"-1"0"-176,1 0 1,0 0 604,-1 0 1,2 1-1,1 2 1,1 2-144,1 1 1,1 1-1,-2-2 1,1 0-9,1 1 1,2 1 0,0 0-77,0 1 0,0-1 1,0 0-159,3-2 1,1 0 0,3-2-4,1-2 0,-1 0 1,1-1-1,-1 0 10,0 0 1,1-1 0,-1-1 33,1-3 0,-1-2 0,1 0-1,-1 0 1,-3-1 0,-1 1 0,-2-1 36,2 1 0,-3 0 1,3-1-1,-2 1 0,-2 0 1,-2 1 0,-1 1 1,-3 4-1,0-2 1,-1 2-90,1 1 0,2 3 0,0 0 0,-1 1-156,-1 2 0,3 1 1,-1 0-1,2 1-188,1-1 0,2 0 0,0 1 0,0-2 142,3-1 0,2 1 0,4-3 274,1-2 0,3 3 0,-1 0 0</inkml:trace>
  <inkml:trace contextRef="#ctx0" brushRef="#br0" timeOffset="1403">305 118 7863,'0'-7'107,"-1"0"0,-1 1 340,0 1 0,-3 0 0,1-1-51,0 1 1,2 1 0,-3 2-148,-1 0 0,-1-1 0,0 4-159,0 1 1,0 2 0,1 4-1,1-1-63,0 1 1,1-1 0,1 1-149,0-1 0,2 0 0,-2 1-18,3-1 0,0-2 0,0-1 63,3 0 1,0-1 0,3-2 0,-1 2-85,1-1 1,-2-2 0,1 0 0,0 0-175,-1-3 0,2 2 102,-1-1 0,-1 1 138,1 1 1,-2 0 140,2 0 1,-4 3 0,2 2 0,-2 2 103,-1 0 1,0 1 0,0-1 0,0 1-52,0 2 0,0-2 0,0 3 0,0-1 19,0 0 1,0 2-1,-1-2 1,-1-1 97,0-1 0,-2 0 0,2-1-62,-3 1 1,-2-1 0,0 0-118,0-2 1,-1-2-1,1-2 1,-1 0-67,1 2 0,0-2 0,-1-2-224,1-2 1,3-2 0,1 0 0,2-2-303,1 0 1,0-1 0,0 1-1,0-1 70,0 1 0,4-1 1,1-1-1,4-1 484,1 1 0,-1 1 0,2-3 0,1-1 0</inkml:trace>
  <inkml:trace contextRef="#ctx0" brushRef="#br0" timeOffset="2093">453 44 8056,'0'-8'-389,"0"1"270,0 0 1,0-1 832,0 1 0,-1 3-637,-1 1 1,1 3-1,-3 3 1,1 2-3,-2 1 1,1 2 0,-1 0 0,0 2 56,1 2 1,-3 0-1,3 0 1,-1 1-33,0 1 1,4 0 0,-3-1 0,2 0-50,0 0 1,-1-2 0,3 1-1,0-1-220,0-2 0,3-1 0,1-1 0,1 1-140,0-1 1,0-3 0,3 0 0,-1-2-183,1 0 1,-1 1-1,0-4 491,1-1 0,3-2 0,0-4 0</inkml:trace>
  <inkml:trace contextRef="#ctx0" brushRef="#br0" timeOffset="2786">631 111 6860,'-4'0'2184,"0"0"-1895,4 0-145,0 0-68,0 3 0,0-2 1,-1 4 83,-1-2 0,1 3 11,-1-1 1,0-1-114,0 1 0,0-3 0,-3 2-57,-1 0 1,2-2 0,-1-2-23,-1 0 0,2 0 0,-1 0-107,0 0 0,-2-1 53,0-1 1,0-2 0,1-3 32,1 2 0,4 1 0,-3 2 1,2-1-2,-1-1 0,1 1 46,2-2 0,0 3 20,0-3 1,1 3-11,1 0 0,0 1 19,3 1 0,0 0 0,2 0 71,1 0 1,-3 0-1,-1 0-19,2 0 0,1 0 0,-1 1 0,0 1-43,-1 0 1,-1 1 0,2-1-2,-1 0 0,0 3 1,2-1-21,1 0 1,-3-3-1,-1 3 1,0-2 24,0 1 1,-2 2-1,3-2-17,-2 1 1,2-1 0,-2 1 9,1-1 1,-2 0 0,1-1 12,0 0 1,2 3-62,2-2 0,-2 2 0,0-3 2,1 0 0,-2-1 0,1-1-15,0 0 1,2 0-1,0-1-12,-2-2 1,0 2 0,-1-3-1,-1-1-41,0 1 0,1 2 1,-3-3-1,2 0-39,2 1 1,-4-3-1,2 2 64,-2-1 0,1-2 0,0 1 28,0 0 0,-1-1 0,-2 2 1,-1 0 63,0 1 0,-1 1 94,0-1 0,-1-1-114,-3 4 1,2-1 0,0 3 17,-1 0 0,2 1 1,-1 1-1,0 3 1,0 1-1,1 0 51,1-1 1,-2-3 0,1 3 0,1 1 0,-1 0 0,1-1 0,-1 0-1,0 0 42,-2-1 1,2 3-1,-1-2-102,-1 2 0,2-2 0,-1-1-50,-1 2 1,2-2 0,0-1-299,1 0 1,-1-2-759,2 1-498,1-1-399,-2-1 1973,3 0 0,0-3 0,0-1 0</inkml:trace>
  <inkml:trace contextRef="#ctx0" brushRef="#br0" timeOffset="3630">823 44 8114,'-3'-8'-1251,"1"3"1327,-2 1 1,-1-1 1117,0-3-685,2 4-287,3 1 0,1 3-110,1 0 0,0 2 1,3 2-32,1 0 1,-2-2 0,1 3-38,1 1 0,-2 0 0,0-1 1,0 0-27,0 1 1,-1-2 0,2 1-1,-1 1 3,1 0 1,0 2 0,-1-1-1,-1 1-31,0-1 0,1 1 0,-3 1 1,2 1 9,-2-1 0,0 0 1,-1 0-1,0 1 58,0-1 0,0 0 0,-1-2 1,0 0-15,-2 1 1,-3-1-1,1 1-39,-1-1 0,-2-2 0,1-1-134,0-1 1,-1 0 0,1-3-1047,-1 0 642,4 0 1,1-1 0,3-1 532,0-3 0,7-2 0,1 0 0</inkml:trace>
  <inkml:trace contextRef="#ctx0" brushRef="#br0" timeOffset="4315">1083 103 8096,'-8'0'-846,"3"0"0,1 0 1456,-2 0 0,2 0 391,-1 0-572,3 0 0,0 0-78,4 0 0,2 0-234,4 0 0,-1 0 1,0 0-152,1 0 1,-3 0-1,0 0-146,0 0 1,2 0-496,0 0 0,1 0-221,-1 0 0,1 0 443,-1 0 1,0 1 452,-2 1 0,1-1 0,-2 3 0</inkml:trace>
  <inkml:trace contextRef="#ctx0" brushRef="#br0" timeOffset="4997">1090 199 8096,'-7'5'-232,"-1"-3"0,4 0 684,2 0 0,2-1 1,2 1-164,3-1 0,2-1 0,0 0 0,1 0-86,-1 0 0,0 0 0,1-1-193,-1-1 1,1 1-1,-1-1 1,1 1-239,-1 1 0,-2 0 0,0-1 0,1-1-484,0 0 0,-1-1 0,0 3-624,1 0 1336,0 0 0,2-3 0,-1-1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47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75 7489,'-4'-3'-754,"0"2"1812,1-2-276,3-1-602,-4 3 0,3-2-49,-1 3 0,0 0-50,-3 0 0,4 3 0,-3 1-38,1 1 1,2 1 0,-2-2 0,1 1 0,-1 0 0,-3 0 1,1 3-9,-1-1 1,1-2 0,0 0 0,-1 0 15,0-1 1,1 2 0,0-3 0,-1 0 22,-1 1 0,1-1 1,0-2-1,1 2 62,-1-1 1,0-2-131,-2 0 0,1 0 24,-1-3 1,4-1-105,-1-3 1,3-1-1,-1 1-35,3-1 0,0 3 1,0 0 7,0 0 1,0 1 0,0-1-11,0-1 0,3 2 68,2-1 1,1 1 0,2-1 59,-1 2 0,-2 0 0,0 1 28,1 0 0,1 0 0,0 1 80,0-2 0,1 1-64,-1 2 0,1 0 0,-1 0 45,0 0 1,-2 0 0,0 0-18,1 3 0,1-1-60,0 3 0,-2-3 0,0 2 0,0 0-3,-1 0 1,0-2 0,-2 1 0,1 0 13,1-1 1,-1 2-1,2-3 11,0 2 0,-1 0 1,1-1 34,1 0 0,-2 3-31,1-3 1,0 2-54,3-2 1,-1-1 0,0 2-31,1-3 0,-3 0 1,0 0-6,0 0 1,2 0 22,0 0 0,1 0 5,-1-3 0,1 2 2,-1-1 0,-2-2 12,0 2-8,0-4 0,2 2-1,-3-3 0,2 2-1,-3 0 0,-1 0-56,-2-3 1,0 1 11,0 0 0,0-1 37,0 1 0,0-1 0,-1 2 4,-1 1 1,1 1 0,-2 2 23,-1 0 0,3-2 48,-4 2 1,0 1-2,-2-1 1,-1 1 0,2 2 35,1 1 1,-2 0-63,2 3 0,-2-1 1,1 2-1,0-2 47,1 2 1,1-2-1,-2 1 1,1 0-24,0-1 1,-2 3 0,0-2-30,-1 1 0,1 1 0,0-1 0,1-2-17,1-1 0,1 2 0,-4-2-218,1 2 1,2-4-1564,0 2 16,3-2 1745,-1-1 0,3-4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51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27 7972,'-1'-5'-28,"-2"0"1,3 3 309,-3-3 0,1 3 0,1-1 520,-2 0-740,1 2 1,2 1 0,0 5 4,0 2 1,0 0 0,0 0-1,0 2-27,0 0 0,2 1 0,1 2 1,-2 0-60,0 0 1,-1 2 0,0-3 0,0 2-24,0-1 1,0-2-1,0 1 1,-1 0-83,-1-2 0,0-1 0,-2 0 0,1-1-184,1 1 0,1-4 0,-1-1 18,0 0 0,0-3 0,4 0 0,3-4-134,2-2 0,0-3 0,1 0 424,-1-1 0,4-3 0,0 2 0</inkml:trace>
  <inkml:trace contextRef="#ctx0" brushRef="#br0" timeOffset="721">119 101 7405,'-5'-2'634,"0"0"1,2-1-383,-2 3 1,3 1 0,-2 1-189,0 3 1,0-1-1,1 1 1,1 1-38,-2 1 0,3 0 0,-1 1 0,1-1 6,1 0 0,0 1 0,0-1-9,0 1 1,0-1-1,1 0-62,1 1 0,0-4 0,3-2 32,1-1 0,0-1 0,2-1 0,-1 0-13,1-2 0,-1-2 1,0 0-1,-2-2-7,0 0 1,-1-1-1,2 1 1,-2-1-8,0 1 0,1 0 0,-3-1 0,0 1 10,-1-1 0,-2 1 1,-2 0 25,-2 2 1,1 0 0,-1 2 0,-1 1-38,0 2 0,-2 0 1,1 2-1,0 1 1,0 2-1,1 0 1,2 2-1,1 0-371,1 1 0,-1 0 0,0 1 1,2 1 41,0-1 0,3-1 1,2 0-1,0-2 363,2-1 0,1 1 0,3-4 0,1 1 0,4-3 0</inkml:trace>
  <inkml:trace contextRef="#ctx0" brushRef="#br0" timeOffset="1392">259 139 7972,'0'-8'-358,"0"1"1,0-1 0,0 2-1,-2 0 1173,0 1 0,-1 3-517,3-3 1,-3 3 0,-2-1-195,-2 3 1,2 0 0,0 3 0,0 2 106,-2 1 1,-3 3 0,0-1-38,1-1 1,2 5 0,1-5-214,1 2 0,3-1-22,0-1 1,4 0-1,3-2 1,2-3 28,0-1 1,1-1 0,0 0 0,1-1-99,1-1 1,1 0 0,-2-2 0,1 0-107,-1 0 1,-1 2 0,-1-1 164,1-1 0,-1 1 14,1-2 178,-4 2 0,-1 6 0,-3 2 51,0 2 1,-1 0 0,-1 1 0,0 1-55,0 1 1,2 0 0,-1-2 0,-1 2-16,0-1 0,-1 2 0,3-2 0,0 1 6,0-1 1,-2-1 0,-1 0 0,1-1-37,-2 1 1,3-1-1,-3 0 1,0 1-47,-1-1 1,1-2-1,-1-1 1,0 0-26,-1 1 1,-1-4-1,0 2 1,-1-3-103,1 0 1,-3 0-1,0 0 1,1-2-344,1 0 0,3-4 0,0 1-289,-1-2 1,3 0 0,1-1 731,1 1 0,1 0 0,0-1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54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37 7669,'-4'-1'613,"2"-1"-306,1 1-223,1-2 0,-1 3 56,-1 0 0,0 0-9,-3 0 1,3 3-120,0 2 0,1 2 8,1 0 1,1-2 0,1-1-16,3-1 1,1 1 0,0-3-1,-1 2-18,1-1 1,0-2 0,2 0 0,-1 0-12,0 0 1,1-2 0,-1-1 0,1-1 4,-1 1 1,-2-2-1,-1 2 1,0-1 15,0 1 0,-2-3 0,1 1 24,-3-1 0,0 1 0,-3 0 37,-2-1 1,-1 2-1,-2 0 1,1 1 77,-1 1 0,1 1 0,-1 1 0,1 0-24,0 0 0,-3 0 0,0 1-126,1 2 0,1-2 0,0 4-63,1 1 1,2 0 0,1-1 0,0 0-355,3 1 0,0-2 0,2 1 13,1 1 1,2-2 0,4 0-1,-1-1-100,1-1 1,1-1 517,1-1 0,4 0 0,-3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38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12 437 7884,'0'-6'499,"0"-4"0,-4 8-111,0-6 199,1 6-469,3-3 0,1 5-105,3 0 1,-2 0 0,4 1-1,0 2 40,0 0 1,-3 2 0,1-2 0,0 1 25,0 2 0,3-2 0,-2 2 15,1-1 1,1 4-50,4-2 0,0 1-21,0 0 0,0 0-7,0-4 0,-4 1 82,0-2 0,-4-2 0,5 3-104,-4-8 1,-1-2 0,-3-5-2,0 1 1,0 2 0,0 1-18,0-2 0,0 0 1,0-2-1,0 0-35,0 0 0,0 0 0,0 0 0,0-1-17,0-2 1,0 1 0,0-2-1,0 0 30,0 1 1,0-2 0,-1 2-1,-1 0 19,-2 1 0,1 0 1,3 2-1,0-1 40,0-2 0,-2 2 0,0-3 10,-2 3 0,1 1 0,3 0 1,-2 1 0,-1 3 1,2-2-1,-3 1-17,3-1 0,1 1 0,0 1 37,0-2 0,0 3 172,0-1 102,0 5-204,0-3-36,0 5-84,0 0 1,5 0 2,2 0 0,3 0 22,0 0 0,1 0 1,0 0 14,0 0 0,0 0 0,0 0-19,0 0 1,0 0 0,0 0 0,0 0-18,0 0 0,3 0 1,1 0-1,-2 0-6,-1 0 0,0 0 1,2-1-1,1-2 5,2 0 1,-3-1 0,1 4 0,0-1-4,0-3 0,3 3 0,-4-3 0,0 3 36,-2 1 0,2 0 1,1 0-1,-2 0-9,-1 0 1,-1 0-1,0 0 1,0 0-18,0 0 1,0 0 0,0 0 0,0 0-7,0 0 0,-3 0 0,2 0-4,2 0 0,1 0 0,-2 0 0,0 0 10,0 0 0,0-4 0,0 1 0,0 0 34,0 2 0,0 1 1,0 0 24,-1 0 1,1-1 0,0-1 16,0-2 0,0 0-59,0 4 1,0 0 0,0 0-31,0 0 1,0 0 0,0 0 3,0 0 0,-1 0 0,1 0 18,0 0 0,0 0 0,0 0 48,0 0 1,-4 0 0,1 0 59,0 0 0,2 0-45,1 0 0,0 0-79,-1 0 0,-2 0 0,-1 0-18,2 0 0,-3 0 1,1 0-1,1 0 0,-2 0 1,2 0 13,0 0 1,-2 0 0,1 0 17,2 0 0,-3 0 1,1 0 20,2 0 0,1 0 1,0 0 38,1 0 0,-3 0 1,-1 0 17,1 0 1,2 0-1,1 0-23,0 0 0,-4 0 0,0 0-13,2 0 1,1 0-1,1 0-44,-1 0 0,-2 0 1,-1 0-10,2 0 0,0 0 49,2 0 1,-4 0 0,1 0 31,0 0 0,-2 0 18,2 0-133,-6 0-72,8 0-175,-9 0-102,4 0-50,-5 0-257,0 0 1,0 5 0,0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57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16 8011,'-8'-4'-996,"3"-1"1333,0 3-107,1 1 0,-1-2-91,0 3 0,3 1 1,0 1-23,1 3 0,-2 2 0,1 0 0,0 0-23,1 1 0,-1 2 0,-1 0 0,1 1-7,-1 0 0,2 1 1,-3-1-1,2 0-21,0 3 1,-1-1 0,2 0 0,0-1-8,-2-2 0,1 3 0,2 0 1,0 0-27,0-1 0,0-1 0,0-4 1,0 1-48,3-1 1,-1 1 0,3-2 0,0 0-191,2-1 0,0-3 1,1 3-97,-1-2 0,1-1 1,-1-2-1,0 0-95,1 0 1,-1 0-1,1 0 395,-1 0 0,0-3 0,1-1 0</inkml:trace>
  <inkml:trace contextRef="#ctx0" brushRef="#br0" timeOffset="814">67 201 6921,'-7'0'7,"3"0"358,-3 0 0,7 0-155,0 0 1,1 0 0,4 0-71,1 0 0,0 0 0,2 0-111,-1 0 0,1 0 0,-1 0 0,0 0-67,1 0 1,-1 0-1,1 0 8,-1 0 1,0 0 0,1 0-10,-1 0 1,1 0 0,-1 0 29,1 0 1,-1 0 0,0 0 14,1 0 1,-3-1 1,0-1 0,-1 0 0,1-3 56,-3-1 0,-1 2-26,-1-1 0,0 0-23,0-2 0,-3-1 1,-2 2-11,-2 1 1,2 1-1,0 2 1,0 0 17,-2 0 0,0 1 0,-1 1 7,1 0 1,-1 0 0,1 1 0,-1 1 27,1 0 1,0 4 0,-1-2-1,1 1 55,-1 0 1,3 0-1,1 2 1,0 1-6,0-1 1,2 1-1,0-1 1,1 0-3,1 1 1,0-1-1,1 1-33,1-1 0,3 0 0,3-2 0,1-1-88,1 0 1,0 1-1,0-3 1,-1 0-113,0-1 0,2-1 0,-1 0 1,0 0-160,1 0 0,-3 0 1,2 0-1,-2-1-334,-1-2 0,1 2 0,-1-4 620,1-1 0,-1-1 0,0 0 0</inkml:trace>
  <inkml:trace contextRef="#ctx0" brushRef="#br0" timeOffset="1507">260 53 8011,'-7'-8'-799,"0"3"1,1 1 1322,1 1-138,4-3 1,-2 5 269,6-1-472,-2 1 1,3 1 0,-3 1-81,2 1 0,0 2 0,-1 1 0,0 0-28,0 1 1,1 1-1,0 0 1,1 1-58,-1-1 0,0 0 0,0 1 1,1-1-15,0 1 0,2-1 1,-3 0-1,1 1-23,2-1 0,-2 1 0,0-1 1,0 1 39,0 2 0,-1-2 0,1 2 1,-1-1-7,-1-2 0,0 0 0,-1 1 0,2-1 5,-2 1 1,0-1-1,-1 0 1,0 1-4,0-1 1,-1-2 0,0 0 0,-3 0-16,0-1 1,2 2 0,-3-4-1,0 1-50,1 0 1,-3-2-1,2 1-1096,-1-1 287,2-1 1,0-1 855,4-1 0,4-2 0,0-4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04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93 8063,'-5'-2'-173,"0"-1"226,-1 1 0,0 1 877,-2-2-734,4 3-165,1-4 1,6 4 0,2 1-51,2 2 1,-2-3-1,-1 3-212,2-2 1,1-1 0,-1 0-128,-1 3 0,-1-2 0,-1 1-120,2-1 0,-1 0 478,1 1 0,0-1 0,2 2 0</inkml:trace>
  <inkml:trace contextRef="#ctx0" brushRef="#br0" timeOffset="729">18 175 8063,'-5'0'-68,"1"0"222,1 3 107,-3-2 1,6 2-39,0-3 1,1 0-1,4 0-109,1 0 1,0 0 0,2-1-1,-1 0-181,0-2 0,2 1 1,0 1-148,1-2 1,-1 2 0,-1-2 0,-1 1-250,1-1 1,-1 1-1,1 2-139,-1 0 0,-2 0 602,0 0 0,0-4 0,2 0 0</inkml:trace>
  <inkml:trace contextRef="#ctx0" brushRef="#br0" timeOffset="1422">218 26 8063,'-3'-7'-168,"2"2"179,-1 0 0,-2 3 383,2-3 0,-1 4 1,3 1-240,0 4 1,3 0 0,-1 1 0,0 2 0,-1 2 1,0-1-1,0 3 1,2-2-28,-2 1 0,0 1 1,-1-2-1,0 2-102,0 0 1,0-2 0,0 2 0,0-1-7,0 0 0,0 1 0,0-2-250,0 1 1,0-1 0,0-1-456,0-1 0,1 0-117,2-2 1,-2-2 800,4-3 0,0-3 0,3-1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16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 7923,'0'-8'-246,"0"1"1,1 0 920,1-1 0,-1 3-438,1 0 0,0 4 0,0-1-105,3 4 0,-1-1 0,-1 4-6,0 1 1,1 1 0,0 2 0,-1 1-120,-2-1 1,1 3-1,1 0 1,-2 1-39,0 0 0,-1 1 1,0-2-1,0 2-25,0 1 0,-2 0 1,-2-1-1,1-1-64,0-1 1,-2-3 0,2 1-1,1-2-767,-1 0 309,2-1 1,-2-3-1,5-2 335,0-4 0,4-2 1,-1-3-1,2-1 243,0 1 0,1-4 0,-1 0 0</inkml:trace>
  <inkml:trace contextRef="#ctx0" brushRef="#br0" timeOffset="677">171 118 7923,'0'-4'1944,"0"-3"-1860,0 6 1,-1 1 0,0 3 0,-2 1 13,2 2 0,-1-2 1,0 1-1,0 1 19,0 0 1,1 2 0,1-1-42,0 0 1,1 1-74,2-1 1,1 0 0,3-2 0,1-3-42,-1-1 1,0-1 0,1 0 0,0 0-2,2 0 1,-2-2 0,2-2 0,-2 0-33,-4-2 0,2 0 0,-2-1 0,-1 1 0,0 1 0,-1-3 0,-1-1 51,-1 0 1,-4 1-1,-1 0 1,-1 1 14,-2 0 0,1 3 0,0 1 1,-1 2 15,1 1 0,-1 0 0,1 0 0,-1 0-110,1 0 0,0 4 0,2 0 0,1 3-194,0 0 0,2 1 1,2-1-1,0 1-52,0-1 0,3 1 0,2-1 0,2 0 79,0-3 1,3 2-1,1-2 1,0-1 265,2 0 0,1 0 0,1-3 0</inkml:trace>
  <inkml:trace contextRef="#ctx0" brushRef="#br0" timeOffset="1362">379 125 7923,'0'-7'198,"0"-1"1,0 1 202,0 0 1,0-1-205,0 1 1,0 2 0,-1 1 77,-2 0 0,-1 2-167,-3 2 1,0 0 0,-1 1 0,1 1-12,-1 3 0,3 2 0,0 0 0,0 1-64,1-1 0,-1 0 0,2 1 0,1-1-80,2 1 0,0-1 0,0 1 0,0-1-132,0 0 1,0-2-1,3 0 16,2 1 1,1-3 0,2 0 20,-1-2 1,1-1-158,-1 0 230,1 0 105,-1 0 0,-2 2 1,-1 1-1,-1 1 4,-1 2 0,-1 1 0,-1 0 1,1 1 43,1-1 1,-1 3-1,1 1 1,-1-1 71,-1 1 1,3 2-1,-1-1 1,0 0-11,-1 0 1,-1 0 0,0 1 0,0-1-36,0-2 0,-1 3 0,-2-3 0,-2-1-21,-1-1 0,-1-1 0,1 0 0,1-1-94,-4-1 1,2-4-1,-3 2 1,2-2-114,0-1 0,1-1 0,0-2 1,-1-2-189,1-1 0,2-2 0,1 0 0,0-1-513,3-1 1,0 0 0,1 2 817,0-2 0,3-1 0,1-4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20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74 7925,'-5'-4'-239,"1"1"-293,1 0 0,-1 2 1075,2-2 0,0 2-401,-3 1 0,4 1 0,-2 2-11,2 2 1,-1 1 0,-1 2 0,2-1-30,0 1 0,0 1 0,-1 1 0,0 0 14,0 1 0,1 0 1,-1 2-1,-1-1-40,-1 1 0,2 1 1,-1 1-1,3-1-76,0-2 0,-3 2 0,1-4 0,0-1 1,1-1 1,2-1 0,1 1-136,3-1 0,2-3 1,0-1-1,1-3-91,-1 0 0,1 0 1,-1 0-1,0 0-233,1 0 0,-1 0 1,2-3-591,0-2 1048,-4 2 0,9-4 0,-6 3 0</inkml:trace>
  <inkml:trace contextRef="#ctx0" brushRef="#br0" timeOffset="736">148 237 7925,'-7'0'-152,"2"0"512,0 0-18,3 0 1,2-2 0,6-1-215,3 2 0,0 0 0,0 0 0,0-1-66,-2 0 1,3-3 0,0 3-1,-1-1-78,-1 0 0,0 2 0,-1-2 3,0-1 0,1 1 0,-2-3 0,0 2-42,-1 1 0,-3-3 53,0 1 0,-1-1-18,-1-2 0,-3 3 0,-2 1 21,-2 1 0,0 1 0,-1 4 0,1 1 41,0 1 0,-1 1 1,1 3-1,-1-1 66,1 0 1,-1 1-1,2-1 1,0 1 6,1-1 0,4 1 1,-2-1-50,2 0 0,1 1 0,0-1 0,1 1-73,2-1 0,1-2 1,3-1-1,1-1-30,2-1 0,-2 1 0,3 0 1,-1-2-295,0 0 0,1-2 0,-2 0 0,1-3-229,-1 0 1,1-1-1,0-2 1,-1 0 559,-1-1 0,3 1 0,1-1 0</inkml:trace>
  <inkml:trace contextRef="#ctx0" brushRef="#br0" timeOffset="1425">326 104 7729,'-7'-4'-1480,"2"-2"1893,0 4 1,3-2 390,0 2-273,1 1-255,1-2 1,3 4 0,0 1-163,1 3 0,-2-1 0,3 1 0,0 1-117,-1 0 0,3 2 1,-3-1-1,1 1-17,0-1 0,-1-2 0,2 0 0,-1 0-275,1-1 1,-2 3 0,1-3-336,0 0 0,2 2 44,0-4 0,1 0 586,-1-5 0,-3 2 0,3-9 0,-3 2 0</inkml:trace>
  <inkml:trace contextRef="#ctx0" brushRef="#br0" timeOffset="2115">423 89 7979,'-8'0'-748,"3"0"1251,0 0 0,3 0-287,-3 0 1,2 0-1,-1 1-188,1 1 0,-3 3 0,1 2 19,-1 0 0,1 1 0,0-1 1,-1 1-35,0-1 0,-2 0-316,1 1 0,0-1-1274,2 1 1577,2-4 0,6-4 0,1-4 0</inkml:trace>
  <inkml:trace contextRef="#ctx0" brushRef="#br0" timeOffset="2116">452 0 7830,'-7'0'-462,"-1"0"0,1 0 1703,0 0-1003,-1 0 0,4 3 0,2 2 30,4-1 1,2 1 0,4-1 0,-1 0-216,0 2 1,1 0-1,-1 2 1,1-1-17,-1 0 0,1 1 1,-1-1-1,0 2-48,1 0 0,-1 0 0,1 1 0,-1-1 1,0 0 0,-2 1 0,-1 1 0,0 1-1,-3-1 0,1 1 1,0 1-1,0-2 20,0 0 1,-2 1 0,-2-2 0,-1-1-7,-1 0 0,0-2 1,-2 0-1,1-2-29,-1 0 0,0-2 1,1 1-1,0-1-248,-1-1 1,2-1-1724,-1-1 1313,0 0 0,1-4 684,1-1 0,6-4 0,1-3 0</inkml:trace>
  <inkml:trace contextRef="#ctx0" brushRef="#br0" timeOffset="2794">652 156 8139,'0'-4'1382,"-2"0"-1221,-1 1 1,2 2-100,3-1 0,0 1 1,3 1-126,1 0 0,0 0 1,2 0-148,-1 0 1,-2 0-1,0 0-301,1 0 1,-2 0-1045,1 0 1555,-4 3 0,3 1 0,-4 4 0,0-1 0</inkml:trace>
  <inkml:trace contextRef="#ctx0" brushRef="#br0" timeOffset="2795">638 230 7938,'-8'3'57,"1"-2"0,0 2 935,2 1-650,2-4 1,4 4 0,1-4-183,3 0 0,2 0 0,0 0 0,1-1-100,-1-2 1,0 3 0,1-3-1,-1 2-312,1 1 1,-1-2 0,0-1 0,1 2-181,-1 0 0,1 1 1,-1 0-580,1 0 1,-1 0 1010,0 0 0,4 0 0,1 0 0</inkml:trace>
  <inkml:trace contextRef="#ctx0" brushRef="#br0" timeOffset="3479">853 141 7938,'-3'-5'-87,"0"1"0,-1 0-175,1 0 0,-2 1 1043,3-2 0,0 4 0,5-1-640,2 4 0,0-1 0,1 4 0,-1 1 1,1 1-1,0 0 0,2 0 0,-2 1-112,-1-1 1,2 1-1,-2 2 1,1-1-64,2 0 1,-2 1-1,0-1 1,-1 0-194,1 1 1,-2-3-1,0-1 1,0-1-575,0 0 1,-1 0 243,2-1 1,-3-2 0,2 0 556,0-4 0,1-2 0,0-3 0</inkml:trace>
  <inkml:trace contextRef="#ctx0" brushRef="#br0" timeOffset="3480">1016 119 7917,'0'-8'1004,"0"3"-616,0 0 1,-1 4-224,-2-2 0,-1 3 0,-3 0 0,-1 3 18,1 2 1,0 5 0,-2 2 0,-1 1-4,-2 0 1,-1 1-1,0-2 1,0 2-83,0 1 0,0-1 1,0-1-1,1-2-131,2 0 0,0-1 1,2-3-1,2 1-960,1-1 1,-1-2 98,4 0 1,0-3 893,4 0 0,2-4 0,4-2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30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23 259 7755,'-5'0'-8,"0"0"377,4 0 57,-3 0-340,4 0 0,1 0 0,2 0-69,2 0 1,-1 0 0,1 0 0,0 0 0,2 0 1,-2-3 0,0 1 0,0-1-64,-1 0 1,2 1-1,-1-3 29,2 0 1,-2 1 0,0-1 40,1-1 1,-3-1-1,-1 0 0,-1-1 1,-1 1 0,0 0 2,0-1 0,-3 2 0,-1 0 1,-1 2-12,0 0 0,0 2 0,-2 2 0,-1 0-23,1 0 0,2 3 1,0 2-1,-1 2 1,0 0 0,-1 1 0,1 2 0,2 0 50,1 2 1,-2 0 0,2 2-1,2-1 9,0 0 1,1-3 0,1 1-1,1 0-46,3-2 0,-1-1 0,1-1 0,2 1-22,2-1 0,-1-3 0,3-1 0,-1-1-57,0 0 0,0-1 0,-1 1 1,1-1-147,-1-1 0,2-2 0,-1-2 0,-1 0-133,-1-2 0,0 0 0,-2-2 0,0 1-620,-1 0 970,-4-1 0,3-2 0,-4-2 0</inkml:trace>
  <inkml:trace contextRef="#ctx0" brushRef="#br0" timeOffset="734">231 22 7842,'-4'-8'-140,"4"1"397,-4 3 1,4 1-53,0 6 1,0 1 0,0 3-111,0 1 1,3-1 0,-1 0 0,0 1-74,-1-1 0,-1 1 0,0-1 0,0 1-61,0 2 0,0-2 0,0 2 0,0-1-59,0-2 0,0 0 1,0 1-1,0-1-370,0 1 0,0-1-823,0 0 1291,0 1 0,3-4 0,1-1 0,3-3 0</inkml:trace>
  <inkml:trace contextRef="#ctx0" brushRef="#br0" timeOffset="1420">320 66 7461,'-5'-1'369,"3"-1"1,0 1-308,0-2 1,1 3-1,-1 3 1,0 1-3,-1 0 1,3 3 0,-3-2 0,2 1-29,1 2 0,0-3 22,0 0 1,0 0-70,0 2 1,3-2-1,0 0-7,1 1 1,0-2 0,2 0 0,-1-1 24,1-1 1,-2-1-1,1-1 1,1-1 12,0-2 0,-1 2 1,-1-4-1,0-1 13,1-1 0,-3 0 1,2 0-1,-1-1 3,-1 1 1,-1-1 0,-1 1-26,0-1 1,0 1 0,-1 0-14,-1-1 1,0 4 0,-3 2-72,-1 1 0,0 1 0,-2 0-123,1 0 1,2 0 0,1 1-494,0 1 1,2 2-184,2 4 876,0-1 0,0 0 0,0 1 0</inkml:trace>
  <inkml:trace contextRef="#ctx0" brushRef="#br0" timeOffset="2096">498 51 7815,'-8'0'-709,"1"0"0,2 0 1740,0 0-198,0 0-497,-3-3-227,4 2 1,-2-2 10,1 3 0,1 0-85,-1 0 1,2 0 73,-2 0 1,1 3-100,-1 2 1,1 1 0,3 0 8,-2-1 1,1-1 0,2 4-172,0-1 1,3-2 91,2 0 0,1-3 0,1 1-23,-2 0 0,2-2-62,-3 2 200,3-2-97,0-1 48,-2 0 1,-2 0-1,-2 2 1,1 0 1,-1 4 0,1-1 18,-1 2 1,-1 0 0,0 1 0,1-1 39,2 0 1,-3 1 0,3-1 0,-2 1-6,-1-1 1,0 0 0,0 1 0,0-1-4,0 1 1,-3-1-1,0 1 1,0-1 10,-1 0 1,-1 1-1,2-2 1,-1 0-27,-2-1 0,0-3 0,-1 1 0,1-1-119,1 1 0,0-1-305,-2-2 0,0-3 0,2-2-8,3-1 0,1-2 0,1 1 1,1-1-222,1-2 1,2 1 609,1 0 0,1-3 0,-2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33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38 8211,'-4'-8'-491,"4"1"1133,-4 3-499,4 0 0,0 5 0,-1 2-33,-1 2 0,1 2 0,-1 2 0,0 1-61,0-1 0,1 3 0,-3-1 0,2 1-57,-1 1 1,1-2 0,1 3-1,0-2-73,-2 1 0,1-2 1,2-1-1,0-2-2,0-1 0,0 1 0,0-2 0,3 0-23,2-1 1,-1-3-1,1 0 1,1-1-104,0-1 1,2 0-1,-1 0 1,1 0-77,2 0 0,-2-3 0,2 0 1,-1 0 284,-2 0 0,0-3 0,1 2 0,-1-4 0</inkml:trace>
  <inkml:trace contextRef="#ctx0" brushRef="#br0" timeOffset="697">127 127 8211,'-5'0'-95,"0"0"1,1-1 0,-2-1-49,1 0 251,3-1 0,-1 4 12,3 1 0,3 3 0,2 1-98,2-1 0,-2 2 0,0-3 0,0 1-137,2 0 1,0 0-1,-2 2 1,0 0-184,1-2 1,0 1-1,0-2 1,-2 1 100,-1 0 0,3-1 1,-2 2 196,0-1 0,3-3 0,-3 1 0</inkml:trace>
  <inkml:trace contextRef="#ctx0" brushRef="#br0" timeOffset="1387">216 112 8343,'-8'0'290,"1"0"0,2 1 1,1 1-228,0 3 1,-1 2 0,0 0 0,1 0-46,-1 1 0,0 2 0,0 0 0,0-1-83,-1 2 1,-1-3 0,0 2 0,0-1 20,-1-2 1,3 0 0,1-2 0,0-1-648,0 0-742,2-2 1433,2-8 0,8 1 0,3-6 0</inkml:trace>
  <inkml:trace contextRef="#ctx0" brushRef="#br0" timeOffset="1388">245 8 8090,'-7'0'-20,"2"-1"0,0 0 217,-1-2 347,3 1-420,0 2 1,3 0 0,0 2-59,3 1 0,0 2 0,3 0 0,-1 2-100,1 0 0,0 1 0,2-1 1,-1 0 29,0 1 1,-2-1 0,0 1 0,1-1-33,1 1 0,0-1 0,0 0 0,-2 1 37,0-1 0,-1 1 0,2-1 0,-2 0 13,0 1 1,-2-1 0,-2 1 0,0-1 24,0 0 0,-1 1 1,-1-1-26,-3 1 0,-2-2 0,0 0 0,-1-2-86,1-1 1,0 1 0,-1-3-681,1 2 0,-1-1 752,1-2 0,0-3 0,-1-1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36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23 8144,'0'4'197,"-2"-1"251,-1 1-144,1-4 0,1 4 105,-1-4-61,1 0-369,-2 0 1,3 0-145,3 0 1,-2 0-1,4 0-151,1 0 0,1 0 1,0-1-211,1-2 1,-1 3 0,0-3-34,1 2 0,-1-1 559,1-1 0,-4-2 0,-1 1 0</inkml:trace>
  <inkml:trace contextRef="#ctx0" brushRef="#br0" timeOffset="708">30 142 8192,'-8'0'50,"4"2"250,-1 0 1,0 2 25,1-2 0,0 0-191,4 3 1,4-4-1,0 2-120,3-2 0,0-1 0,1 0 1,-1 0-238,1 0 0,-1 0 0,1-1-53,2-2 0,-4 3 1,1-3-1,0 2-132,0 1 1,0 0 0,0-2 63,1-1 1,-1 1-1,1 2 343,-1 0 0,0-3 0,1-1 0</inkml:trace>
  <inkml:trace contextRef="#ctx0" brushRef="#br0" timeOffset="1406">245 23 8192,'-3'5'163,"1"0"0,-1-4 337,0 2-180,2-2-145,-2-1 0,4 2 1,1 2-129,3 0 1,2-2 0,0 2 0,1 0-128,-1 0 1,0-1 0,1 2 0,-1 1-37,1 0 1,-1 1 0,1-1 0,-1-1-104,0 0 0,1-1 0,-1 1 1,0-1-145,-2 0 0,0-2 0,-1 2-233,0 0 0,-2-3 596,3-3 0,-3-2 0,0-4 0,-1 1 0,-1-1 0,0 1 0,0 0 0,0-1 0,0 1 0,0-3 0,0 0 0,0 1 0,0 1 0,0 0-93,0 1 1,0 0 155,0-1 801,0 4-266,0 1-171,0 3 0,-1 0-155,-1 0 1,0 0 0,-2 1-96,1 1 0,0 0 0,3 2 0,-2 0 26,-1 0 0,-2-2 0,1 3 1,-1 1-44,0 1 0,0 0 0,-3 1 0,1-1-36,0 0 0,-2 2 1,0 0-1,-1 1-68,-2 2 0,2-2 0,-1 1 0,-1 0-31,1-2 1,1-1-1,0 0-406,-1-1-401,3 1 1,1-5 0,8-3-484,6-4 1,3-6 1264,5-2 0,0-6 0,0-1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40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267 112 7963,'0'-5'-111,"0"0"1,0-1-345,0-1 0,0 2 1,0 0 870,0 0 0,0-2-132,0 0 0,0 2 505,0 0-194,3 3-373,-2-1 0,5 6 0,-4 2-75,0 2 0,-1 0 0,-1 0 0,0 1-45,0-1 1,0 3 0,0 0 0,0 0-60,0 1 0,0-2 1,0 2-1,0 0-71,0-2 0,0-1 1,0 0-1,0-1-69,0 0 1,0-2-1,0 0-531,0 1 0,0-2-93,0 1 1,0-3-1,3-1-599,2-2 1320,1-3 0,2-4 0,-1 1 0</inkml:trace>
  <inkml:trace contextRef="#ctx0" brushRef="#br0" timeOffset="746">385 141 7963,'0'-7'1833,"-3"-1"-1721,2 4 1,-2 2-60,3 4 0,0 2 0,0 4-51,0-1 0,0 1 0,0-1 0,0 0 25,0 1 1,1-2 0,0 0 0,3-1-65,0 1 0,-2-3 0,2 0 0,1 0 26,-1-1 1,1 1 0,2-3 0,0 0-20,1 0 1,-1-1-1,1-1 1,-1-1-13,0-1 1,1-1 0,-2-2 0,0-1-5,-1 1 0,-3 1 0,0-1 16,-1-1 1,-1-3 0,-1 1 102,-1 1 1,-2 1-1,-4 1 1,1 1 78,-1 1 1,0 4 0,-1-2 0,-1 2-92,1 1 0,1 0 1,1 1-1,-1 2-100,1 2 1,-1 2 0,1 2-194,0 1 0,2 0 0,3-3 1,1 1-299,1-1 1,0 0 0,0 1 0,1-1 529,1 1 0,6-1 0,3 0 0</inkml:trace>
  <inkml:trace contextRef="#ctx0" brushRef="#br0" timeOffset="1452">623 119 7929,'-8'-7'0,"1"2"0,-1 0 275,1 2 1,-1-2 0,1 3 416,0 0 1,2 1-652,0 1 1,1 4 0,-2 1-21,1 1 0,1 2 0,-2-1 0,2 0 68,1 1 0,0-1 1,3 1-1,-1-2-192,-1-1 0,1 2 0,-1-2 72,1 1 1,3-1 0,2-1-51,0 0 1,1-2 0,2-2 0,0 0-47,1 0 0,-2-3 0,0-1 0,-1 0-103,1 1 0,-2 0 0,0-1-73,-1 0 1,3 2 116,-1-3 190,-2 3 1,1 0 0,-3 3 151,1 2 1,-1 3-1,1-1 1,-1 1 38,-1 2 0,1-1 0,1 0 1,0 2-14,0 1 0,-1-2 0,1 3 1,1-2-32,-2 1 0,2 1 1,0-2-1,-1 2 1,-2 0 0,0-1 0,0 2 0,-3-2-24,-2-1 0,-1 0 0,-2-2 0,1 1-40,-1-1 1,1-2 0,-1-1 0,-1-1-113,-1-1 1,-3-1-1,3-1 1,-1 0-170,0 0 0,-1-1 0,1-2 1,0-1-800,1-3 0,-1 0 992,1-1 0,2 1 0,-3-1 0</inkml:trace>
  <inkml:trace contextRef="#ctx0" brushRef="#br0" timeOffset="2151">44 74 8047,'0'-4'0,"0"-1"58,0-1 1,0 2 0,0-1 255,0-1 0,4 2 0,1 0-140,1 0 1,2 2 0,-1 2-27,0 0 1,1 1 0,-1 1 0,0 3-21,-2 2 0,1 1 0,-3 1 0,0 2-150,0 0 1,0 1-1,-3 1 1,0-1-49,0 2 0,0-4 1,0 1-1,0-1-170,0 0 0,0 0 0,0-3 0,0 0-248,0 1 0,-1-2 0,-1 0-1156,0-1 1644,0-3 0,-2 1 0,0-3 0</inkml:trace>
  <inkml:trace contextRef="#ctx0" brushRef="#br0" timeOffset="2844">37 149 8047,'-7'0'-540,"-1"-3"721,1 1 0,3-2 493,1 2 1,3 0 0,3-2-424,2 1 1,2 0 0,2 3 0,2 0-276,0 0 0,2 0 0,1 0 0,-1 0-195,-1-3 0,-2 2 1,2-1-1,1 1 1,-2 1-1,0-1 0,-1-1 1,0 0-355,-1 0 0,-2 1 0,-1-1 0,-2-1 160,-1-1 0,2 1 413,-2-2 0,-4 0 0,-3-2 0</inkml:trace>
  <inkml:trace contextRef="#ctx0" brushRef="#br0" timeOffset="2845">200 52 7294,'-5'-4'1127,"0"2"0,3 1-951,-3 1 1,2 1-1,-1 1 1,0 3-37,0 2 1,0 0-1,-2 1 1,1 2-92,-1 3 1,-1 1 0,-2 0 0,-1 1-120,1 0 1,-2 0-1,1 0 1,0-1-92,0-2 0,2-1 0,0-4-405,2 1 0,5-5 22,-2-3 0,3-3 0,3-5 1,2 0 543,1-2 0,2-2 0,-1-2 0</inkml:trace>
  <inkml:trace contextRef="#ctx0" brushRef="#br0" timeOffset="2846">44 60 8047,'-7'0'-71,"0"0"0,-1 0-310,1 0 1,2 0 1145,0 3 0,3-1-386,0 3 1,2-1-1,2 4-140,3-1 0,2-2 1,0 0-1,1 1-46,2 1 0,-1-1 0,4 0 0,0-2-115,1-1 1,-1 3 0,0-2-1,1 1-458,-1 0 1,1-1 0,0 2 0,1-2 379,0-1 0,0 3 0,0-2 0</inkml:trace>
  <inkml:trace contextRef="#ctx0" brushRef="#br0" timeOffset="3542">904 112 8344,'-5'0'152,"0"0"1,3 0 565,-3 0 1,3 3 0,0 2-819,1 1 0,1 2 0,0-1 1,0 1-298,0-1 1,0-2-1,1 0-33,1 1 1,0-1 0,2 1-1055,-1-1 1484,3-3 0,-5 4 0,2-2 0</inkml:trace>
  <inkml:trace contextRef="#ctx0" brushRef="#br0" timeOffset="4228">904 37 8004,'-7'-4'0,"-1"1"202,1 0 0,0 2 0,-1-2 735,1 3 0,2 0-1148,0 0 0,3 0 0,0 3 0,1 2-219,1 1 0,3 2 0,2-1 1,2 1-365,0 2 794,1-1 0,-1 5 0,0-3 0</inkml:trace>
  <inkml:trace contextRef="#ctx0" brushRef="#br0" timeOffset="4229">1023 126 7956,'0'-5'840,"0"0"1,0 1-88,0-4 1,0 3-438,0 0 0,-3 4-249,-2-2 1,-2 2 0,0 1-74,-1 0 1,1 1-1,-1 1 1,1 1-59,0 1 0,2-1 1,0 1 30,-1-1 0,2 2 1,0-2-95,0 1 1,2 1 30,2 3 1,1-2 0,1-1 0,3-1 61,2-1 1,-2 0 0,2 2-1,1-2 43,1 1 1,0-1 0,0 3 0,1-2 65,-1-1 0,-1 2 1,-1-2-1,1 2 83,-1 0 1,-2-1 0,0 1 22,1 1 0,-3-2-142,-1 1 1,-4-3 0,-3 0-1,-2-1-168,0-1 1,-3 0 0,0 0 0,1 0-277,1 0 0,-2-2 0,0-2 0,1 1-442,1 0 0,3-3 0,1 1-727,1-2 1574,0 0 0,3 0 0,0-1 0</inkml:trace>
  <inkml:trace contextRef="#ctx0" brushRef="#br0" timeOffset="4926">1156 119 8253,'0'-7'992,"0"2"-75,0 0-681,0 3 0,0 0 0,1 3 0,1 2-7,0 2 0,1-1 1,-1 1-1,1 0-709,-2 1 1,1 1-1,0 0 1,0 1 771,0-1 1,-2 0 0,0 1 0,0-1 0,0 1-400,0-1-102,-3-3 0,0-1-78,-2-6 0,2-1 1,3-3-1,0-1 142,0 1 0,0-1 0,2 1 1,1 0 94,2-1 0,-1 1 0,3-1 170,-2 1 0,2 3 0,-2 1 138,1-1 0,2 3 0,-1-1 46,0 1 1,1 2-1,-1 1-208,1 3 1,-4 3-1,-1 1 1,-1 1-202,1-1 0,-1 1 1,-2 1-1,0 0-199,0 0 0,0-2 0,0-1 0,0-1-2578,0 1 2882,0-1 0,4-3 0,0 0 0</inkml:trace>
  <inkml:trace contextRef="#ctx0" brushRef="#br0" timeOffset="4927">1364 134 7947,'0'-8'153,"0"1"1,0 2-1,0 0 809,0-1 1,0 2-536,0-1 1,-1 1 0,-2-1-356,-1 3 0,-1 2 0,0 2 0,0 3 12,-2 2 1,0 0 0,0 1 0,1 1-60,1 1 1,1 0 0,-1-2-1,3-1-162,1 0 0,1 1 0,0-1 45,0 1 0,0-1 1,1 0-7,1-2 0,2-2 0,4-3 1,-1 0-65,1 0 1,-1-3 0,1-2 0,-1 1-121,0-1 1,1 0 0,-2 0 0,0 0 10,-1-1 1,-2 2 0,1-1 405,-1-1 1,0 0 400,0 1-288,-2-1 0,1 8 1,-4-2-1,0 4-33,0 1 1,1 2-1,1 0 1,0 1-164,0-1 0,0 1 0,0-1 0,0 0-271,0 1 0,1-1 0,2 1 1,2-2-220,1-1 1,2-1 0,-1-2 0,0 0-1329,1 0 1766,-1-4 0,4-6 0,1-3 0</inkml:trace>
  <inkml:trace contextRef="#ctx0" brushRef="#br0" timeOffset="5615">1468 30 7326,'-5'3'633,"1"-1"0,3 3 0,-2 1-237,2 4 1,0-1 0,1 3 0,0 1-346,0 1 0,0 1 0,0 1 0,0 0-267,0 1 0,0 1 0,0-4 0,0-1-214,0-1 0,0-3 0,0 1-1160,0-2 1590,0-4 0,3 0 0,1-4 0</inkml:trace>
  <inkml:trace contextRef="#ctx0" brushRef="#br0" timeOffset="5616">1445 141 10470,'8'0'170,"-1"0"1,1 0-215,-1 0 0,0 0 1,0 1-60,-2 1 1,-1-1 88,-2 2 1,0-2 0,2-1 43,0 3 0,-2-1 0,-2 2 58,0 2 0,0-2 0,0 1 0,0 1 37,0 1 1,0-2 0,0 0 37,0 0 1,0 2 0,0 0-136,0 1 0,1-4 1,0-1-1,3 0-99,0-1 0,-2 1 1,3-3-195,1 0 1,1-4 0,-1-1 109,-1-1 1,1-2 0,-4 1 0,0-1-14,-1-2 1,-1 2 0,0-2-1,0 1 9,0 2 1,0 0-240,0-1 0,-1 2-918,-1 1 576,1 1 740,-3 8 0,4 0 0,0 3 0</inkml:trace>
  <inkml:trace contextRef="#ctx0" brushRef="#br0" timeOffset="6323">1601 149 8073,'-3'-5'750,"-2"3"1,1 2 0,2 2-193,1 3 0,1 2 0,0 0-416,0 1 1,3-1-1,0 1-198,1-1 1,-2-2-50,0 0 0,0-1-714,0 1 253,-1-2 1,2-6 0,-3-2 67,0-2 0,3 3 0,0-1 274,1-1 1,0-1-1,2 1 1,-1 1 219,1 2 1,0 0 0,2 0 0,-1-1 86,1 1 0,-1 1 0,0 1 0,2-1 167,1 0 1,-2-1 0,2 3 40,-2 0 0,-1-1 0,-2 0 835,0-2-812,-3 1 0,0 2 0,-4 0-177,-3 0 1,-2 0 0,0 0-33,0 0 1,-1 3 0,2 2-29,1 2 0,-1-2 1,3-1-54,-2 2 0,4 1 0,-2 0-9,2 1 0,1-3-79,0 0 1,1-3 0,2 2-120,2-1 0,-1 0 0,1-3-193,1 0 1,0-1-1,2-1 66,-1-3 0,-2 1 0,0 1 86,1 0 364,-3 2 1,1-2 251,-2 3 56,-1 0 1,3 0-238,-1 0 0,-1 0 0,2 2-141,2 1 0,1-1 0,0-2-63,1 0 1,-1-1 0,0 0 0,0-3-108,-2 0 1,2-1 0,-2-1 0,0-1-140,0 0 0,1 1 0,-4-4 0,1 1 102,0-1 1,-2-1-1,2-3 1,-3 0 49,0 2 0,0 0 0,0-1 0,0 2 113,0 0 1,-2 1 0,-1 4 413,-2 1 1,3 1-240,-3 4 0,3 6 1,0 2-1,0 1-4,0 1 1,1 2 0,-2 3-1,0-1-99,1 1 0,-1 0 0,3 0 0,0 0 0,0 0 1,0-1-1,0 1 0,0-1-529,0-1 0,0-2 1,1-2-1,2 1 1,1-1 430,0-1 0,2-4 0,-1 0 0</inkml:trace>
  <inkml:trace contextRef="#ctx0" brushRef="#br0" timeOffset="7035">170 393 7854,'1'-7'-188,"2"-1"1,-2 1 0,2 0-1,-1 2 486,1 0 0,3 1 0,-2-2 0,1 2 69,0 0 1,-3-1 0,3 3 34,1 0 0,-2 1-197,1 1 0,-3 4 0,2 1 0,0 1 5,-3 2 1,0 2 0,-1 3-1,0 1-148,0 1 1,0 2 0,0 0-1,0 0-138,0 2 1,-2-4 0,-1 3 0,2-3-115,0 0 1,1-3 0,0-3 0,1 0-559,1-2 0,0 0 0,3-2-328,0-3 1,-1-2 1075,1-2 0,4-2 0,2-4 0</inkml:trace>
  <inkml:trace contextRef="#ctx0" brushRef="#br0" timeOffset="7736">341 452 7996,'-3'-4'844,"-2"-1"-304,-2 2 0,0 1-278,-1 2 1,2 3 0,1 2-1,1 1-98,1 2 1,2-1-1,-1 2 1,1 0-77,1 1 0,0-1 0,1-1 0,1-1-145,3 1 0,-1-1 1,1 0-1,1-2-35,1 0 1,1-2 0,1 1 0,1-1-34,-1-1 0,-1-1 0,0-1 1,-1-1-48,0-2 0,1 0 1,-2-3-1,0 1 35,-1 0 0,-3-2 1,0-1-1,-1-1 45,-1-1 0,0 0 0,-1 2 0,-1-1 49,-3-1 1,-2 0 0,0 2-1,-1 1 174,1 0 1,0 2 0,-1 1 0,1 0-27,-1 3 0,1 0 0,-1 2-199,1 1 0,3 2 0,1 4 0,3-1-210,0 0 0,0 2 0,0 0 1,0 1-666,3-1 969,1 2 0,3-2 0,1 1 0</inkml:trace>
  <inkml:trace contextRef="#ctx0" brushRef="#br0" timeOffset="8444">504 467 7996,'-3'-7'112,"-1"-1"1,-4 2-1,2 0 531,1 1 0,-2 4 0,2-2-85,-2 2 1,3 1-1,-1 1-544,-1 2 0,2 3 1,0 4-1,0-1 52,3-1 0,0 0 1,1-1-1,0 1-120,0-1 0,0 0 0,0 1 0,1-2-131,1-1 0,2 1 0,4-3 180,-1 2 0,0-4 1,1 2-1,-1-3-10,1 0 1,-1-3 0,1-1 0,-1-1-29,0 0 0,0 0 0,-1-1 0,-2 0-114,-1 1 1,2 2-1,-2-1-2426,-2-2 2641,0 2 0,-2 2 75,-1 4 1,1 3-1,-2 2 1,3 0 97,0 1 1,0 2 0,0 0 0,0 1-30,0 0 1,0 2 0,0-1 0,2 0-63,1 0 1,2 1-1,-1 1 1,1 1 0,-1-1-1,0-1 1,-3-1 0,0-1 92,-1 1 0,0-3 0,-1 1 0,-1-3-48,-3-2 0,-2 2 0,-1-3 1,-1 0-74,-1-1 0,-3-3 0,2 0 0,-2 0-65,1 0 1,0 0 0,-1 0 0,2-3-425,0-2 1,1-4-1,3-1 1,0 0-384,2 0 0,2 1 1,3-3-1,0 1-1505,0 2 2265,3-2 0,4 3 0,5-3 0</inkml:trace>
  <inkml:trace contextRef="#ctx0" brushRef="#br0" timeOffset="9155">845 356 8235,'-1'-6'0,"-1"0"0,-1 2 0,0 0 1480,0-1-1084,0 4 0,1-2 1,-2 7-239,0 3 0,2 1 0,-2 4 0,0-1-15,-1 1 0,3 1 0,-2 3 0,0 2-48,0-2 0,2 0 0,-1-1 0,3 0-85,0-1 0,0 1 0,0-1 0,0-1-135,0 0 1,2-4 0,1 1-1,2-3-177,0-2 0,2 1 0,0-4 0,1 0-394,-1-1 1,1-1 0,1-1-785,1-2 1480,0-1 0,-2-3 0,-1 0 0</inkml:trace>
  <inkml:trace contextRef="#ctx0" brushRef="#br0" timeOffset="9156">934 460 8049,'-3'-4'1489,"2"0"0,-3 5-1274,4 2 1,0 1-1,-2 3 1,0 1-188,0-1 0,1 1 0,1-1 0,0 0-227,0 1 0,0-1 1,0 1-1852,0-1 2050,0 0 0,3 1 0,1-1 0</inkml:trace>
  <inkml:trace contextRef="#ctx0" brushRef="#br0" timeOffset="9157">926 356 8009,'-8'-2'515,"-2"-1"1,2 1-32,-2 2 1,5 1 0,3 1-776,1 3 1,1 2 0,1 0-1,1 0-494,3 1 0,2-1 785,0 1 0,1 2 0,-1 2 0</inkml:trace>
  <inkml:trace contextRef="#ctx0" brushRef="#br0" timeOffset="9854">1023 497 7565,'-5'0'2678,"0"0"-2074,3 0 1,0 0-339,4 0 0,2 0 0,4 0-153,-1 0 0,1 0 0,-1-1-272,0-1 0,-2 0 0,0-3-36,1-1 0,-3 2 0,1 0 0,-2 0-62,1 0 0,-1 1 4,-2-2 1,-1 4 233,-1-2 1,0 2 0,-3 2 167,-1 2 0,1-2 0,-1 4 0,2 1 11,1 1 1,-2 0-1,1 1 17,0-1 0,3 0 0,-2 1 0,2-1-7,1 1 0,1-1-394,2 0 1,1 0-1,4-1 1,1-2-185,1-1 1,1 0-1,-2-3 1,1 0-698,2 0 1105,-3 0 0,2 0 0,-4 0 0</inkml:trace>
  <inkml:trace contextRef="#ctx0" brushRef="#br0" timeOffset="10562">986 579 8231,'-4'-5'1441,"4"2"0,-4 2-1718,4-1 0,0 1-592,-3-1 1,2 2 868,-1 2 0,4-1 0,2 2 0</inkml:trace>
  <inkml:trace contextRef="#ctx0" brushRef="#br0" timeOffset="11271">1193 556 7954,'4'0'1470,"0"0"1,-4-1-594,0-1 1,-1 1-660,-2-1 1,2 1-675,-4 1-1564,3 0 2020,-1 0 0,3 3 0,0 1 0</inkml:trace>
  <inkml:trace contextRef="#ctx0" brushRef="#br0" timeOffset="11976">1393 393 7889,'-5'-2'546,"1"-1"0,1-2 1851,-2 3-1375,3-1-762,-1 3 1,3 1-1,0 2 1,0 2-58,0 1 1,0 2 0,0 0 0,0 1-151,0 1 1,0 3 0,0-2 0,0 2-193,0-1 0,-1 1 0,0 1 0,-2-1-69,2-1 0,-1 0 0,0 0 1,0-2-346,0-2 1,1 0 54,1-1 1,1-2 0,2-1-351,2-1 0,0-1 0,1-4 848,-1 0 0,3-7 0,4 1 0</inkml:trace>
  <inkml:trace contextRef="#ctx0" brushRef="#br0" timeOffset="12686">1475 452 8108,'-3'-7'4360,"2"3"-4033,-2 1 1,3 3 0,0 3-183,3 2 0,-2 1 0,1 2 0,-1 0-84,-1 2 1,0-2-1,0 2 1,0-2-126,0 0 0,0-1 0,0 1 1,0-1-1,-1 0 0,-1 1-127,0-1 0,0-2-47,2 0 1,0-4-4,0-1 0,0-3 0,2-5 0,0 1-28,0-1 0,2 0 1,0-1-1,1 0 148,0 3 1,-1-2-1,2 3 1,-1-1 101,1-2 0,0 3 0,-1 1 0,0 0 207,1 0 0,1 1 0,0-1 140,0 1 0,1 0 1,-1 3 41,1 0 0,-1 1 1,1 2-204,-1 2 1,0 1 0,-2 2-1,-1-1-33,0 1 1,1-1 0,-3 1 0,0 1-84,-1 1 1,1 0-1,1-3 1,-2 2-173,0 1 0,-2-2 0,0 2-616,-2-2 0,1-3-1202,2 0 984,-4-4 1,4-1 0,-1-5 954,3-4 0,4 0 0,-2-1 0</inkml:trace>
  <inkml:trace contextRef="#ctx0" brushRef="#br0" timeOffset="13398">1712 289 7887,'-5'0'674,"0"-3"1,1 1 77,-1-2 0,3 2-330,4-1 1,2 3 0,4 3-204,-1 2 1,1-1 0,-1 1 0,0 1-53,1 0 1,-1 2 0,1-1-1,-1 0-53,0 1 1,1 2-1,-1 0 1,1 0-74,-1 0 0,0 2 0,0 2 0,-1-1-32,-1-1 0,-1 1 0,1 1 1,-2 1-10,0 0 1,-2 0 0,2-1-1,-2-1-15,-1 0 1,-3-2 0,0 1 0,-1-1 32,1 0 0,-3-3 0,1 2 1,-1-2-131,-2 0 0,1-1 1,0 0-163,-1-2 0,2-1 0,0-3-2641,1 2 2915,3-1 0,-1-5 0,3-1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18.79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2036 361 8114,'-11'0'43,"-3"-1"1,5-1 878,0 0 0,5-1-689,4 3 1,0 0 0,5 0 0,0 1-104,-1 2 0,3 0 1,-3 3-1,1-1-13,0 0 1,-1 4-1,2 1 1,-2 0-64,-1 1 0,2-1 1,-3 3-1,0 0-56,-1 0 1,1 1 0,1 1 0,-2-2-33,0 0 1,-1 0-1,0-3 1,0 0-165,0 0 0,0-2 0,0 2-332,0-2 0,0-3-45,0 0 1,1-3-1,1 0 1,3-2-1126,-1-2 1700,2-2 0,-2-4 0,4 1 0</inkml:trace>
  <inkml:trace contextRef="#ctx0" brushRef="#br0" timeOffset="1667">38 22 8342,'-8'-3'0,"2"0"0,0 0-5,1-1 1,3 2 0,-2 1-55,0-1 109,2 1 0,2-2-6,0 6 0,0-2 0,0 4 1,0 1 90,0 1 0,0 0 0,0 0 0,0 2-3,0 0 0,0 0 1,0 3-1,0-1-15,0 1 0,0-1 1,0 2-1,0 0-35,0 0 1,0 1-1,0 0 1,0 0-35,0-1 0,0 1 1,0-2-1,0 2-18,0 1 0,0-3 0,0 0 1,0 1 11,0 1 1,0 1 0,0-1-1,0-1-31,0-1 1,2 1 0,1 1 0,-2 1-11,0 0 1,-1-1 0,1-1 0,1-1 39,0 1 1,1 1-1,-3 0 1,0-1 11,0-1 0,0-2 0,0 2 0,0-2 5,0-1 1,0 2-1,0-1 1,0 0-42,0 0 0,0-1 1,0 0-1,0 0 4,0-2 1,0 1 0,0 2-25,0 2 1,2-3 0,0-2 0,0 0 22,-1 2 1,-1-1-1,0 2-10,0-1 0,0-2 0,0 0 1,0 1-32,0-1 0,0 0 0,0 1-3,0-1 0,0 0 47,0 1 0,0-1-24,0 1 1,0-3-4,0-1 1,0-1-40,0 2 0,0 0-126,0 2 1,2-2-359,1 0-926,-1 0 231,-2 2 1222,4-3 0,-4 3 0,4-3 0</inkml:trace>
  <inkml:trace contextRef="#ctx0" brushRef="#br0" timeOffset="-149450.74">33 893 8126,'0'-9'0,"0"0"-424,0 1 0,0-1 1,1 1-1,0 1 281,2 1 0,0 3 1,-3-3 398,0-1 817,0-1-493,0-1 0,0 3 460,0 1-712,-4 3 1,2-2-226,-3 4 0,3 1 0,-1 2-52,2 3 0,1 1 0,0 2 1,0 1 85,0 2 1,3 1-1,0 3 1,-1-2-10,-1 2 0,0 1 0,0 2 0,2 1 7,-1 0 0,0 4 0,0-2 0,1-1-34,-1 1 0,2 5 0,-1-3 0,-1 1-36,-1 1 0,2-2 0,0 2 0,0-1-5,1-1 0,-3 4 0,2-4 0,-2 1-18,-1 2 1,0 0 0,0-2 0,0-1 25,0-3 1,0 1 0,0-2-1,0 0 10,0-1 0,-3 2 1,0-1-1,1 0 3,1-1 0,-2-1 1,0-1-1,1 1-40,1 0 0,1-3 1,0-1-1,0 1 0,0-1 1,0 2 0,1-4-1,1-1-166,1-2 1,1 0 0,-2 0-27,1 0 0,3-3 0,-2-1-82,1-1 1,-3 0 110,1-1 1,-2-1-101,-1 4-219,0 0 154,0 2 0,0 1-67,0 0 1,0-3 51,0 0 1,0 0 0,0 3 39,0 0 1,0-3 0,0 0 71,0 1 1,0 0-1,0 2 104,0 0 0,1-3 0,1 0 127,1 1 1,0 1 238,-3 1 0,1 0 0,1 0 208,1-1 1,-1 1 0,-2 0-210,0 0 1,0 0-1,0 0-143,0 0 0,0 0-145,0-1 0,0 1-98,0 0 1,0-3 75,0 0 0,0 0 14,0 3 1,0-3-1,0 0-13,0 1 1,-1-2 0,0 1 21,-2 0 1,0-1 0,2 0-1,-1 0 1,-1 0 1,0-2 0,3 3-228,0 1 0,0 1-498,0 1 0,0-3 732,0 0 0,4-4 0,1 2 0</inkml:trace>
  <inkml:trace contextRef="#ctx0" brushRef="#br1" timeOffset="-146734.74">112 2395 14748,'9'0'-208,"0"0"1,0 0 0,0 0 0,0 0 124,0 0 0,3 0 0,0 0 0,2 0 126,2 0 1,1 0 0,1 0 0,0 0 5,3 0 0,-1-3 0,4 0 0,0 1 3,2 1 0,1 1 0,0 0 0,2 0-33,0 0 0,4 0 0,-3 0 0,-1 0-1,2 0 1,-3 0-1,5 0 1,0 0-115,-2 0 1,3 0 0,-4 0 0,2 0 129,1 0 1,2-3 0,1 0 0,-2 1 17,-1 1 1,1 1-1,0 0 1,2 0 18,3 0 1,-4-3 0,-2 0 0,0 1-16,-2 1 1,4 1 0,-4 0 0,1 0-15,-3 0 0,2-1 1,0-1-1,-1-1-20,1 1 1,1 1 0,-1 1-1,0 0-6,-1 0 1,3 0 0,-3 0 0,1 0-26,0 0 0,1-1 1,0-1-1,0-1 26,2 1 0,1 1 0,-4 1 1,0 0 32,-1 0 0,3 0 0,-4 0 0,0 0-12,-1 0 1,-2 0 0,2 1 0,1 1-8,0 1 0,1 0 0,-3-2 0,2 1-20,1 1 0,2 1 0,-2-2 1,-1 1-5,-2-1 0,1-1 1,0 0-1,2 1 13,-1 1 1,-3 0 0,-1-2 0,-1 1 14,0 1 1,2 0 0,1-3 0,-1 0 8,1 0 1,0 0 0,-1 0-1,1 1-32,0 2 1,-2-2 0,0 2 0,-1-2-9,0-1 1,5 0 0,1 0 0,-2 0 9,0 0 0,-2 0 0,1 0 0,0 0-18,-1 0 0,0 0 0,-1 0 0,-3 0 21,0 0 0,3 0 1,-1 0-1,1 0 14,2 0 1,-1 0 0,1 0-1,1 0-3,1 0 1,-1 0-1,2 0 1,-2 0-5,2 0 0,-1 0 0,2 0 1,0 0 9,-3 0 1,1 0 0,0 0 0,1 1-28,2 1 0,-4-1 0,2 2 0,-2-2 19,-2-1 1,2 0 0,1 0 0,0 0 33,0 0 0,-2 0 0,1 0 0,2 0-26,2 0 0,-1 0 0,-1-1 1,0-1-38,0-1 1,3 1-1,-1 2 1,-1 0 5,-1 0 1,-1 0 0,-1-1-1,3-1-7,0-1 1,-2 0 0,1 3 0,-3-1-8,0-2 0,0 2 0,-1-3 0,1 1 20,0 0 0,-4-1 1,1 2-1,1-1-8,0 1 1,3-2 0,1 1 0,0 1 2,0 1 0,2 0 0,1-1 0,0-1-11,-3 1 1,2 1 0,-1 1 0,1-1-4,0-2 1,1 2 0,-1-2-1,-1 2 5,1 1 0,0 0 0,-3 0 1,2 0-2,-2 0 1,0 0 0,0-1-1,0-1-1,2-1 0,0 0 1,-4 3-1,1 0 27,0 0 1,3 0 0,2 0-1,-1 0-7,-1 0 1,1 0 0,-2 0-1,1 0-12,0 0 1,-2 0 0,2 0 0,-3 0-30,0 0 1,1 0 0,-1 0 0,1 0 7,-3 0 0,0 0 0,1-1 1,0-1 8,0 0 1,-4-2 0,4 2 0,-3-1 23,0 1 1,1 0 0,2 0 0,1-1-4,0 1 1,2-2 0,1 1-1,-1 0 7,2-1 1,-2 3 0,2-3-1,1 1-15,-1 0 1,-1-1-1,2 2 1,-1-1-13,1 1 1,-3 1 0,4 1 0,1 0 3,0 0 1,-1 0 0,-2-1 0,1-1-19,-1-1 0,2 0 0,2 3 0,-2 0 31,0 0 0,-4 0 1,4 0-1,0 0 4,2 0 1,0 0 0,-2 1-1,-1 1 3,-2 1 0,4 0 0,-3-3 0,2 0-4,0 0 0,-1 1 0,3 1 0,-1 1-4,2-1 1,-6-1 0,5-1-1,-3 1-11,0 2 1,-2-2 0,1 2 0,0-2-9,-2-1 1,1 0 0,1 0 0,0 0 5,3 0 0,-4 0 0,1 0 0,-1 0 0,-1 0 1,2-1 0,-2-1 0,0-1-23,0 1 1,-5 0-1,-1 0 1,1-1 9,1 1 0,-4 0 1,3 0-1,-3-1 9,-1 1 1,-1 1 0,2 1 0,-2 0-8,-2 0 1,1 0 0,0 0-1,1 0-47,1 0 1,-4 0 0,2 0-1,-1 0-27,0 0 0,-3 0 1,1 0-1,0 0 19,-1 0 0,3-3 1,-4 0-1,2 1-49,0 2 0,-1 0 0,2 0 0,-2 0-144,2 0 0,-2-3 0,1 0 0,0 1-238,-2 1 0,3 1 1,-3 0-1,1 0-1319,2 0 1820,-3 0 0,3 0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9:56.14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37 15954,'9'0'0,"-4"0"0,4 0 0,-4 0 0</inkml:trace>
  <inkml:trace contextRef="#ctx0" brushRef="#br0" timeOffset="1716">0 28 18976,'5'6'-3812,"-1"-1"2675,0-1 0,-2 0 0,4-2 672,1 1 0,-2 0 0,1-2 344,1 2 0,2-2 0,0 2 0,0-2 98,0-1 0,3 0 0,0 0 0,0 0 26,1 0 1,-2-1-1,4-1 1,1-1 4,2 1 0,0-2 0,0 1 0,0 0-332,0-1 0,1 3 1,2-3-1,3 1 247,-1 0 0,3-1 0,-3 2 0,1-1 21,1 1 0,-1 0 0,3 0 0,0-1-4,0 1 0,1 1 0,0 1 0,1 0 52,1 0 0,0 0 1,-2 0-1,-1 0 13,0 0 1,0 0 0,0 0-1,0 0 18,-3 0 0,2 0 1,-1 0-1,2 0 31,1 0 0,1 0 0,-6 0 0,1 0-31,0 0 1,1 0 0,1 0 0,-1 0-23,-1 0 0,0 0 1,4 0-1,-2 0-7,-2 0 1,1 0 0,-3 0 0,0 0-9,1 0 0,2 0 0,-2 0 0,0 0 11,-2 0 1,-1 0 0,-1 0 0,1 0 17,1 0 1,0 0-1,-3 0 1,0 0-15,1 0 1,-1 0-1,-1 0 1,-1 0-10,-1 0 1,0-1 0,4-1 0,0-1-32,0 1 1,1 1 0,-5 1-1,2 0 21,1 0 1,0 0 0,0 0 0,0 0 5,-3 0 0,2 0 1,-2 0-1,1 0 27,-1 0 0,1 0 1,-3 0-1,1 0 41,3 0 0,-3 0 0,1 0 0,0 0-25,-1 0 0,3 0 0,-2 0 0,1 0-28,0 0 0,1 0 1,-2 0-1,2 0-11,1 0 1,-1 0 0,-1 0 0,-1 0-39,2 0 1,0 0 0,1 0 0,0 0 31,0 0 0,-1 0 0,-1 0 1,-1 0 15,2 0 0,0 0 1,1 0-1,0 0 3,0 0 1,1 0 0,1 0-1,2 0 2,-2 0 0,-1 0 1,-1 0-1,0 0-6,0 0 1,2 0 0,0 0 0,-3 0 7,0 0 1,0 1 0,1 1 0,0 1-5,0-1 0,-2-1 0,-1-1 0,1 0 43,1 0 1,1 0-1,-1 0 1,-1 0-11,-1 0 1,1 0-1,2 0 1,0 0-32,0 0 1,0 0 0,0 0-1,0 0 0,0 0 0,1 0 1,-1 0-1,0 0-9,0 0 1,-3 0 0,0 0 0,1 0 42,2 0 0,0 0 1,0 0-1,0 0-22,0 0 1,3 0 0,1-1 0,1-1-16,-1-1 1,2 0 0,-2 3 0,0 0 10,0 0 1,3 0-1,-3 0 1,0 0-18,0 0 0,2 0 1,-3 0-1,1 0-1,0 0 0,-3 0 0,3 0 0,-1 0-1,0 0 0,1 0 0,-3 0 0,1 0-14,1 0 1,0 0-1,-3 0 1,0 0 12,1 0 0,-4 0 0,0 0 0,1 0 17,1 0 0,-2 1 0,-1 1 1,0 1 33,1-1 1,-1-1-1,1-1 1,-2 0 9,0 0 0,-3 0 0,3 0 0,-1 0-28,0 0 1,0 0 0,-3 0 0,1 0 5,-1 0 1,0 0 0,0 0 0,0 0-46,0 0 1,0 3 0,0 0 0,0-1-13,0-1 0,0-1 0,0 0 0,0 0 16,0 0 0,1 0 1,-1 0-1,0 0 8,0 0 0,3 0 0,0 0 1,0 0 9,1 0 1,-3 0 0,2 0-1,-1 0 48,1 0 0,0 0 0,2 0 0,0 0 7,0 0 1,-2 0 0,3 0 0,0 0-18,-1 0 0,3 0 1,-2 0-1,0 0-22,0 0 0,3 0 0,3 0 1,-1 0-25,-1 0 1,-2 0-1,1 0 1,-2 0 72,0 0 1,3 0 0,-5 0 0,1 0 29,0 0 1,-1 0 0,2 0 0,-4 0 20,-2 0 1,-1 0-1,0 0-58,0 0 1,0 0-101,0 0-397,-4 0-82,-1 0-105,-4 0 1,1 0-167,2 0 0,-1 0 781,4 0 0,0 4 0,3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01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8793,'0'-8'575,"0"1"1,0 3 155,0-3-379,0 5 1,0-2-243,0 8 1,0 2-1,0 5-52,0 0 1,0 3 0,0 1-1,0-1-104,0 2 1,4-3 0,0 4 0,-1 0-81,2 0 1,-4-3 0,4 1-1,-1 0-170,-1-1 0,2 1 1,-2-4-119,0 0 1,1-4-348,-4 0 340,0-4 1,0 0-1,1-6 124,3-4 0,-3-3 0,3-1 0,-3 0 297,-1 0 0,5 0 0,1 0 0</inkml:trace>
  <inkml:trace contextRef="#ctx0" brushRef="#br0" timeOffset="434">153 55 7569,'-7'0'691,"0"0"0,3 0-426,-3 0-161,4 0 0,-3 0 73,3 0 0,1 1-24,-1 3 0,2-2 0,1 5-5,0 2 1,0 1-1,0 1 1,0-1-43,0 1 0,0 0 0,0 0 0,0 0-38,0 0 0,0 4 1,1-1-1,1-1-72,2 0 1,-1-2 0,-3-1 0,2 1-56,1 0 0,-2 0 1,3 0-138,-3 0 0,1-4-406,1 1-88,-2-1-692,4-1 967,0-1 0,-2-9 0,3-1 0,0 0 415,0 1 0,-4-5 0,8 3 0,-4-5 0</inkml:trace>
  <inkml:trace contextRef="#ctx0" brushRef="#br0" timeOffset="1150">262 164 7913,'6'-1'374,"-2"-3"507,-3 3-680,-1-4-83,0 5 1,1 0 0,2 1-58,0 3 0,5-2 0,-3 6 0,-1 0-48,1 2 0,4 1 0,-2 0 0,2 0-92,-2 0 1,3-1 0,-3 1-213,3 0 0,0 0-724,1 0 415,0-5 0,-5-2 258,-2-8 0,-3-2 0,-1-5 342,0 0 0,0 0 0,0 0 0,0 1 0,0-1 0,-1 1 0,-1 1-58,-2 2 0,0 4 0,4-5 325,0 0 0,0 2 512,0-2-507,0 1 0,0 0 267,0 0-256,0 4 0,0 0-100,0 6 0,-3 0 1,-2 4-54,-1 1 0,2-2 1,-2 2-1,0 0-32,0 2 0,0 1 1,-3 0-1,2 0-31,-1 0 0,-2-1 0,0 1 1,2 0-40,0 0 0,2 0 0,-2-1 1,2-2-127,1 0 0,-2-5-631,3 4 1,2-4 332,5 1 0,3-8 0,5-3 0,0-3-11,0-1 0,4 1 1,-1 2 406,-1 1 0,4-6 0,0-4 0</inkml:trace>
  <inkml:trace contextRef="#ctx0" brushRef="#br0" timeOffset="1617">470 77 7232,'11'-11'-613,"-5"4"0,-2 0 843,1 3 172,-3-5 0,6 3 298,-4-5-343,-1 5 0,-1-2 331,1 4-92,-2 0-306,4 4 0,-4 0-117,3 0 1,-3 2 0,3 1-94,-3 4 0,-1 3 0,0 1 1,0 0-99,0 0 0,0 3 0,0 1 0,0-2-36,0-1 1,0 1-1,0 0 1,0 2 14,0-2 1,0 3-1,0-2 1,0-1-27,0 0 1,0-2 0,0-1 0,0 1-79,0 0 0,1 0 0,2 0-585,0 0-92,1-5 551,1-1 0,-4-6 0,3-3 1,-3-3-482,-1-3 750,5 4 0,-4-9 0,4 3 0</inkml:trace>
  <inkml:trace contextRef="#ctx0" brushRef="#br0" timeOffset="2116">655 0 7218,'-6'0'1626,"1"0"-1012,5 0 728,0 0-1299,-5 0 0,4 5 0,-2 2-7,1 3 0,2-3 1,0 1-1,0 0-41,0 2 1,0 1-1,0 0 1,0 0-13,0 0 1,0 3 0,0 1 0,0-2 65,0-1 1,0-1-1,0 0 1,2 0 6,1 0 0,-2 0 1,3 0-32,-3 0 0,-1-1-136,0 1 1,4 0-223,0 0 0,-1-4 1,-2 0-683,3-3 0,-2 0 1015,6-4 0,-1 5 0,4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00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327 155 7963,'-10'-5'117,"2"0"0,1 2 711,1 0-345,4 0 0,-2 4-268,4 2 0,0 3 0,0 3 0,1 1-54,2 2 0,-2-1 0,2 4 0,-1 1-116,1 1 1,-2-2 0,2 0 0,-2 2-192,-1 0 1,0-2 0,0-1-1,0-1-228,0-2 1,0-1 0,0-1-348,0 0 0,0-3 135,0 0 1,0-8 0,0-2 585,0-6 0,-4-4 0,-1-4 0</inkml:trace>
  <inkml:trace contextRef="#ctx0" brushRef="#br0" timeOffset="738">154 155 7963,'3'-9'-66,"0"-1"0,3 4 310,-3 0 1,1 4-1,-2-2 1,2 1 100,1 0 0,-2 0 0,4 3-163,0 0 0,4-3 1,1 0-1,0 1-172,1 1 1,1 1-1,3 0 1,-1 0-68,-1 0 0,4 0 1,1 0-1,-2 0-160,-2 0 1,-1 0 0,2 0 0,-2 0-138,-3 0 0,2 0 0,-2 0-465,-1 0 1,-5 1 506,-3 2 1,-3 2-1,-4 4 312,-5 0 0,-4 0 0,-6 1 0</inkml:trace>
  <inkml:trace contextRef="#ctx0" brushRef="#br0" timeOffset="1431">136 345 7694,'-6'8'0,"0"-1"-456,-1-1 1,2-1-1,-1 1 1480,-1-3 1,4 1-766,3-1 0,4 0 1,6-3-1,2-1-47,3-2 0,-1 1 0,1-3 0,1 1-101,2 2 1,0-2 0,0 1 0,0 0-188,0-1 1,-3 3 0,0-2 0,1 1-268,2-1 0,-1 2 0,-2-2 0,-2 2-184,0 1 0,-2 0 0,3 0 1,-2-1-431,-4-2 957,1 2 0,-3-7 0,3 3 0</inkml:trace>
  <inkml:trace contextRef="#ctx0" brushRef="#br0" timeOffset="2121">508 218 7960,'5'4'1110,"-1"-3"-691,-4 3 1,0-3-242,0 2 0,1 1 1,1 3-1,1-1-50,-1 1 1,-1-2 0,-1 1 0,1 1-84,2 2 1,-2 0-1,3 0-46,0 0 1,-3 0-343,2 0 300,2 0 1,-3-5-162,4-4 1,-4-4-1,1-5 1,-2 0-81,-1 0 1,3 0 0,0 0-1,0 0 165,1-1 0,-3 1 0,2 0 1,-1 1 66,2 2 1,-2-2 96,4 2 0,-3 2 0,3 1 313,1 2 1,1 2-1,0 2-69,-2 3 1,2 2-1,-2 2 1,2 1-162,1 1 1,-3 1 0,0-4 0,1 0-83,1 0 0,1 0 0,0-1-437,1-2 0,-1 1 0,1-4 0,1-1 391,1-1 0,4-5 0,-2-1 0</inkml:trace>
  <inkml:trace contextRef="#ctx0" brushRef="#br0" timeOffset="2815">843 100 7888,'-9'0'201,"0"0"0,1 1 47,2 2 0,2 3 1,4 5-1,0 2-21,0 2 1,0 0 0,0 4 0,1 2-144,2 3 1,-1-2 0,3-1 0,-1-1-241,-2-2 1,2 0 0,0-1 0,0-2-134,0-3 1,-1-5 0,-2-2-1493,3-1 1781,-3-1 0,7-3 0,-3 0 0</inkml:trace>
  <inkml:trace contextRef="#ctx0" brushRef="#br0" timeOffset="2816">780 263 7374,'-4'0'145,"4"0"0,7 0 0,6 0 0,0 0 48,0 0 1,2 0 0,-1 0 0,-1 0-432,0 0 1,2 0 0,-2 0 0,0 0 237,0 0 0,3 0 0,-2 0 0</inkml:trace>
  <inkml:trace contextRef="#ctx0" brushRef="#br0" timeOffset="2817">980 300 8925,'4'-9'209,"-2"3"1,3 0 0,0-1-218,0 2 1,-2-3 0,2 2-1,0-2-54,0-1 0,-2 3 1,2 0-395,-1-1 177,-1-1 334,-3 3 0,-4 5 0,-1 6 0,0 2 180,2 1 1,-1 1-1,1 1 1,1 1-131,1-1 1,1 0 0,0-2-1,0 1-318,0 2 0,1-5 0,2 2 1,3-1-130,2 0 1,1-2 0,1-1 0,1-1 341,1-2 0,8-1 0,-1-1 0</inkml:trace>
  <inkml:trace contextRef="#ctx0" brushRef="#br0" timeOffset="3533">1215 218 7879,'-8'-1'354,"1"-1"0,1-1-437,-1 1 1,2-2-1,-1 0 538,-1-1 1,2 3-178,-1-1 0,0 3 1,-2 3-138,2 3 1,2-1 0,4 1-189,0 1 0,0-2 0,0 1 0,0 1-235,0 1 1,0-2-1,1-1 25,2-1 1,-2 0 0,3-2 150,0 1 1,1 5 0,3-2 103,-2 2 1,2 1 0,-3 0 0,1 0 56,0 0 1,-3 1 0,2 1-1,0 2 131,0 1 1,-2-2 0,2 3 0,-1 1 46,-2-2 0,-1 3 0,0-3 0,1 0-61,1-2 0,0-2 0,-4-1 0,-2-1-22,-3-2 0,-2 1 0,-1-4 0,-1-1-74,-2-1 0,1-1 0,-3-1 1,0-2-91,0-3 0,3-2 0,-2-1 0,3 0-317,1 0 0,0-3 0,1-1 0,2 0-24,3 0 0,2 0 0,1 2 1,0-2 59,0 2 0,1 1 0,2 2 0,3 1 20,2 1 0,4 0 1,1-3-1,1 1 149,-1 2 0,3-2 0,-1 2 0,1-1 107,-1 1 0,-1-2 1,-3 2-1,1-1 59,0 1 1,-2-3 0,-1 4-1,-1-1 632,-2 0 0,1 3 865,-4-3-264,0 4-865,-3-2 1,1 5-244,2 2 0,-1 2 0,3 4-132,-1 0 0,2-3 0,-2 1 0,0 0-58,0 1 1,2 1-1,-3 0 39,-1 0 1,0-3-11,1 0 0,-2-3-232,2 3 1,-3-5-178,-3-1 1,2-4-1,-2-5 133,2 0 0,1 0 0,0 0 108,0 0 0,1 1 0,2 1 168,3 0 1,2 4 0,1-2 0,0 1 5,1 2 0,2 0 0,0 0 1,0-1 23,1 1 0,-2 1 0,3 1 0,-1 0-5,-2 0 0,-1 0 1,-1 0-1,1 0 210,-1 0 0,-3 0 99,0 0 0,-5 0-230,-1 0 1,-1 0-1,-5 0 1,-1 0 68,-1 0 1,-2 1-1,1 2 108,0 3 1,0 2 0,1 1-84,2 1 0,1-4 0,3 0-179,-1 1 0,0 1 0,4 0-49,2-2 1,-1-1-1,4-3-73,1 1 0,4 0 0,1-3 0,-1 0-290,0 0 1,-1-1 0,1-2 0,1-2-20,-1 0 1,-2-3 0,-2 3 0,-2-1 131,-1 0 1,-1 0 0,-3-3-144,0-1 526,0 5 1,-4 1-1,-1 5 118,0 2 1,0 1 0,3 4-1,-1-2 30,1 1 1,1 1 0,1 1-1,1 0-18,2 0 1,-1 0 0,5-1-1,2-1-87,2-1 1,1-3 0,-2 2 0,1-1 29,1-2 1,4-1 0,-4-2 0,0-2-3,1-3 0,-3-3 0,2-2 0,-2-1-459,-1 1 1,-3-2-1,-1 0 1,0-1-590,0-3 0,-3 3 1,1-1-1,-2 0 723,-1 1 0,-4-3 0,-1 3 0,-1 1 272,0 4 0,3-1 1,-3 5 690,-1 0-535,3 1 0,0 5 0,4 2 26,0 3 1,0 3 0,0 0-1,1 1 91,2 2 0,-1-1 0,4 3 0,0 0-203,-1 0 1,3-2 0,-2 2 0,1-1-190,-1-1 0,2-2 0,-2-1 0,0 0-527,0 0 0,0-1 0,3-1 1,0-2 520,0-1 0,0-1 0,0-3 0</inkml:trace>
  <inkml:trace contextRef="#ctx0" brushRef="#br0" timeOffset="4226">2285 245 8039,'0'-6'-87,"0"0"300,0-1 0,0-1 0,0-1 35,0 0 0,0 0 1,0 0-1,-1 1 45,-2 2 0,1-1 0,-4 3-134,-1-1 0,2 3 1,-1-1-1,-1 3-54,-1 3 1,-1 2-1,0 4 1,0 0 25,0 0 0,3 4 1,0 2-1,0 1 11,1-1 0,-2 2 0,4-2 0,1 3-139,1 0 0,1-3 1,1-1-1,2-1-257,3-2 0,3-1 0,2-1 0,1-1-366,-1-2 0,3 1 0,0-4 0,1 0-1108,0-2 1728,1-1 0,2-5 0,0 0 0</inkml:trace>
  <inkml:trace contextRef="#ctx0" brushRef="#br0" timeOffset="4919">2467 291 7987,'-5'-4'-57,"-2"2"1,3-4-361,-1-2 1,3 3 728,-1-1 1,2 3 277,1-3-390,-4 4 1,0-1-1,-3 6 21,0 3 1,4-1 0,-3 1-1,0 1 25,1 2 0,-2 0 1,3 1-44,-1 2 0,3-5 1,-1 2-1,2-1-132,1 0 1,0 1-1,0 0-33,0 0 1,0-3 0,1-1 0,2-1-104,3-2 1,2-1-1,2-1 1,1 0-239,2 0 0,0-1 0,-2-2 0,1-2 20,-1 0 1,-2-3 0,-2 3 0,-1-1 0,0 0 0,0-1 0,-1-1-218,-1-1 1,-1 0 495,-3 0 0,0 3 324,0 0 1,0 5-1,0 1-142,0 5 0,0 3 0,0 1 1,0 0 86,0 0 0,1 0 0,1 0-364,1 0 1,4-4 0,-1-2-467,2-2 1,2-1-1,-1 0 565,0 0 0,4-8 0,1-2 0</inkml:trace>
  <inkml:trace contextRef="#ctx0" brushRef="#br0" timeOffset="5619">2639 173 7987,'-9'0'1014,"4"0"0,1 4 0,4 2-601,0 2 1,0 2 0,0 1 0,0 2-232,0 1 0,1-3 1,1 2-1,1 1-312,-1 1 0,-1-2 0,0 0 0,1-1-474,1 0 0,0 0 0,-2-3-585,2 0 0,-1-1 1,4-2 1188,1-3 0,1 2 0,1 0 0</inkml:trace>
  <inkml:trace contextRef="#ctx0" brushRef="#br0" timeOffset="5620">2821 300 7988,'-3'-9'0,"-1"0"72,2-1 0,0 4 0,0 0 192,-1-1 0,-4 3-109,1 1 1,-2 2 0,-1 1-1,0 2 91,0 4 0,1 0 0,1 6 0,1 0 18,-1 0 1,3-1 0,1 3 0,2 0-127,1 0 0,0-2 0,0 2 0,1-1-158,2-2 0,2-1 0,4-3 0,0-2-368,0-1 0,1 2 0,1-3 0,1-1-570,-1-1 0,0-2 0,1-1 958,0-1 0,0-8 0,-3 1 0</inkml:trace>
  <inkml:trace contextRef="#ctx0" brushRef="#br0" timeOffset="6333">2875 291 7793,'-5'0'1142,"1"1"0,4 2-809,0 3 1,0-1-1,0 1 1,0 1-150,0 1 1,1-2 0,1 0 0,2 1-40,1 1 0,-2 1 1,3 0-196,1 0 1,-2-4 0,1-1-125,1 0 0,1-3 0,1 2 1,0-2-54,1-1 0,-2-1 1,-1-2-1,-1-3 110,1-2 1,-2-1 0,0-1-1,0-1 21,0-1 1,-3 0 0,1 3 0,-2-1 98,-1-2 1,-1 2-1,-2-3 87,-3 3 1,1 2 0,0 1 0,0 2-580,0 1-443,3 1 0,-2 4 178,4 2 1,4 2 753,2 4 0,6 0 0,2 0 0</inkml:trace>
  <inkml:trace contextRef="#ctx0" brushRef="#br0" timeOffset="6334">3084 191 7981,'-4'-5'-8,"-2"1"359,1 0 1,0 3 35,2-2 1,2 3 0,-2 3-84,2 3 0,1 2 0,1 1 0,1 1-111,1 2 0,1-1 1,-2 4-1,1 1-156,-1 2 1,3-1 0,-1-1 0,0-1-188,0 1 1,0-2 0,-2 0 0,1-1-539,-1-2 0,0 0 0,0-2-1154,1 0 1842,0-4 0,1 3 0,1-3 0</inkml:trace>
  <inkml:trace contextRef="#ctx0" brushRef="#br0" timeOffset="7074">3229 300 7960,'-6'0'375,"0"0"906,-1 0-850,2 0 0,1 1 1,4 2-147,0 3 0,0 2 1,0 1-1,1 0-210,2 0 0,-2 0 1,4 0-1,-2 0 0,1 0 1,0 0-1,1-1-294,0-2 1,-2 2 0,3-4-109,1 1 0,1-3 1,1 0 109,0-4 1,0 0 0,0-4 0,-1-1 75,-2-2 1,1-1-1,-3-1 1,0-2 101,0-1 0,-1 0 1,-3-2-1,0 2 99,0 1 1,-3-2-1,-1 2 1,0 2 116,0 1 0,-2 4 1,2 1-309,-1 1 0,3 2 0,-1 5 0,2 3-280,1 2 0,0 1 1,0 0-1,0 1-141,0 3 1,1-3 0,2 2 551,3-2 0,2 3 0,1 1 0</inkml:trace>
  <inkml:trace contextRef="#ctx0" brushRef="#br0" timeOffset="7075">3528 272 7960,'-9'-9'15,"0"1"1,0 1 0,1 1 277,2-1 0,-2 3 0,2 0-77,-3 0 0,0 3 1,0-2-1,0 2 38,0 1 0,0 0 0,0 0 0,1 1 48,2 2 1,-1-1-1,4 4-277,1 1 0,1-2 0,2 1 1,1 1-18,1 1 0,4 1 1,0 1-1,3-1 77,2 0 0,0 0 1,-2 0-1,1 0 5,1 0 1,2 3-1,-3 0 1,1-1 57,-1-1 1,-1-1 0,-2 0 0,-1 1-8,-1-1 1,-4-3-1,1 0 1,-3 0-145,-3-1 0,-2 2 0,-5-4 0,-3-1-416,-5-1 1,0-1 0,-4 0 0,4 0-452,3 0 1,-1-4 869,4-2 0,-4-2 0,2-1 0</inkml:trace>
  <inkml:trace contextRef="#ctx0" brushRef="#br0" timeOffset="7787">9 28 8110,'-5'-4'-2,"1"2"-102,4-4 64,0 4 1,4-3 0,3 5-1,4 0 109,4 0 0,0 0 0,3 0 0,1 0 4,0 0 1,4 0 0,1 0 0,2 0 12,2 0 0,2 0 1,2 0-1,2 0-82,4 0 1,0 0 0,-1-1 0,3-1-8,2-1 1,1 0 0,1 3 0,-3 0 22,-1 0 0,2 0 0,-1 0 0,0 0-11,2 0 0,-2 0 1,-2 0-1,-2 0 0,1 1 1,0 1-1,1 1 1,-1-1 51,0-1 1,-2-1-1,1 1 1,1 1-2,-2 2 1,-1-1 0,-5-3 0,3 1 7,-1 2 1,5-2-1,-3 2 1,1-2-73,0-1 0,-3 0 0,1 0 0,1 0 26,-2 0 0,2 0 0,-4 0 0,0 0-6,-2 0 0,2 1 1,1 1-1,1 1 20,-1-1 1,-1-1 0,-2-1 0,0 0-13,0 0 0,1 3 0,-5 0 0,2 0-32,1 1 0,4-3 0,-1 2 0,-2-1 10,-3 1 1,2-2 0,-2 2-1,3-2-4,2-1 1,-3 1 0,-2 1-1,0 1-7,1-1 0,3-1 0,-1-1 0,-1 0 10,-1 0 1,-3 0-1,1 0 1,1 0 73,2 0 0,-1 0 0,-1 0 0,-1 0-26,1 0 0,4 0 0,-1 0 0,-2 0-6,0 0 1,0 0-1,2 0 1,-1 0-29,0 0 1,-3 0 0,0 0 0,1 0-34,-2 0 0,5 0 0,-4 0 1,-1 0 5,0 0 0,-3 0 1,1 0-1,-2 0-7,-1 0 0,-1 0 0,-1 0 0,-2 0 7,0 0 1,1 0 0,-2 0 0,0 1-66,0 2 1,-1-2 0,-3 2-1,0-2-88,0-1 1,0 0-1,-1 1 1,-1 1-878,-1 1 307,-4 0 0,2-3 735,-8 0 0,-5 4 0,-5 1 0</inkml:trace>
  <inkml:trace contextRef="#ctx0" brushRef="#br0" timeOffset="8999">109 554 7778,'-1'-5'556,"-2"2"-469,2 2 303,-3 1-241,4 0 1,1 0 0,2 0 66,3 0 1,6 0 0,3 0 0,3 0-94,3 0 0,3 0 1,4 0-1,3 0-89,5 0 0,6 0 1,5 0-1,2 0-48,2 0 0,0 0 0,4 0 0,-1 0-40,0 0 1,1 0-1,-2 0 1,0 0 49,-2 0 0,-3 0 0,2 0 0,-2 0 89,-1 0 1,-2 0-1,3 0 1,0 0-20,0 0 1,-2 3 0,4 0 0,-2 0-25,0 1 0,6-3 0,-2 3 0,2-1-55,-4 0 1,-3 0 0,-1-2 0,-1 1 10,0 1 1,-2 0 0,-2-3 0,-1 0 37,-1 0 0,-5 0 1,-2 0-1,-1 0 42,-1 0 1,-5 0 0,-1 0 0,1-1 11,1-2 0,1 1 1,-2-3-1,-1 1-66,1 2 1,-2-2 0,0 1 0,0 0-8,-3-1 0,0 3 1,0-2-1,2 1-2,1-1 0,-2 2 1,0-3-1,-2 3-17,-1 1 1,3 0-1,0-1 1,1-1-9,0-1 1,-2 0 0,3 3 0,0 0 8,0 0 1,-2 0 0,1 0 0,-1 0 12,0 0 1,1 0 0,-1 0 0,3 0 40,-1 0 1,2 0 0,-3 0 0,1 0-48,2 0 1,-1 0-1,-1 0 1,0 1 7,0 2 0,-1-2 1,3 2-1,1-2 21,-4-1 0,-1 0 0,-1 0 0,2 0 13,2 0 1,-4 0 0,1 0 0,-1 0 36,1 0 0,-1 0 0,3 0 0,0 0-17,-3 0 0,0 0 0,0 0 0,2 0-67,1 0 0,-2 0 1,0 1-1,-2 2 2,-1 0 0,0 0 0,0-3 0,-1 0-75,-1 0 1,-3 0-1,-4 0-53,0 0-1,-4 0-471,-1 0 0,-5 0-343,-2 0 1,2 1-1604,-2 2 2543,2-2 0,1 3 0,0-4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10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37 7927,'-9'0'19,"0"0"1,3-3 453,0 0 1,5-1-160,1 4 0,1-3 0,5 0 0,1 1-128,1 1 1,1-2-1,0 0-310,0 1 1,4 1-1,-1 0 1,-1-1-445,-1-1 1,-4 0 0,0 3 0,1 0-1236,1 0 1803,1 0 0,0 0 0,0 0 0</inkml:trace>
  <inkml:trace contextRef="#ctx0" brushRef="#br0" timeOffset="703">68 73 7927,'-9'0'132,"-1"0"1,1 3 0,0 0 881,0-1-636,4-1 1,4 0 0,5 1 0,1 1-125,2-1 1,2-1 0,2-1 0,2 0-235,-2 0 1,0 0 0,0 0 0,2 0-722,1 0 1,-3 0 700,1 0 0,2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18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155 209 8055,'-7'-4'-401,"1"-2"1,4-2 840,-1-2 0,2 4 0,1 0 42,0-1 1,-1 3-306,-2 1 1,-2 2 0,-4 2-97,0 2 1,0 3-1,-1 5 1,-1 3-2,-1 0 0,-1 0 0,3 2 1,0-1-73,2 1 1,1-2 0,-2 1 0,3 0-35,3 0 0,2 1 1,1-3-1,0 0-102,0 0 0,2-1 1,3-3-1,5-1-307,4-2 1,-2-2 0,4-4-1,2-1-206,2-2 0,1 0 1,-4-5 640,-1-2 0,5-1 0,-2 2 0</inkml:trace>
  <inkml:trace contextRef="#ctx0" brushRef="#br0" timeOffset="707">272 181 8419,'-9'0'32,"0"0"0,0 1 1,0 3 215,0 2 1,0 2 0,1 1 87,2 0 0,1 1 1,3 1-1,-1 1-154,1-1 0,1-1 0,1-1 1,1 1-129,2 2 1,-1-2 0,4 3 0,1-3-107,1-1 0,1-3 0,1-1 0,1-1-18,1-2 0,0 2 0,-1-1 0,0-1-45,1-1 0,1-2 0,-2-2 0,1-2 13,-1 0 1,-1-3-1,-1 2 1,-1-2 28,-2-1 0,1-1 0,-4-2 0,-1 0 0,-1 1 0,-1 0 0,-1 0 0,-2-1 70,-3 1 0,-2 1 1,-1 1-1,0 0 15,0 0 1,-1 1 0,-1 2-1,-1 2 15,1 3 1,4 1-1,1 0 1,-1 0-172,-1 0 0,1 5 1,2 1-1,1 2-62,2 1 1,1 3 0,1 0 0,0-1-141,0-1 0,4-1 0,2 0 1,3 0 345,0 0 0,4 0 0,1 0 0</inkml:trace>
  <inkml:trace contextRef="#ctx0" brushRef="#br0" timeOffset="1422">472 200 8000,'0'-9'219,"-1"0"120,-2 3 0,2 1 494,-2 2-534,2 2 0,1-2 0,0 6-105,0 3 1,3 0 0,0 3-1,-1 1-130,-1 0 1,2 1-1,0 0 1,0 1 13,1-1 1,-3-1-1,2-1 1,-2 0-32,-1 0 1,0 0-139,0 0 1,1 0-102,2-3 1,-2-3 0,3-7-41,0-6 0,-2 1 0,4-4 0,0 1 47,-1 0 0,2 0 1,-3 2-1,1-1-29,3-1 0,-3 3 0,1 3 148,1-1 1,-2 3 0,1 1 141,1 2 1,-2 1 0,0 1 0,0 2-20,0 3 1,-3 2 0,1 1 0,-2 0 57,-1 0 0,3 0 0,0 0 1,-1 1 11,-1 2 0,-1-5 0,0 2 0,0-1-15,0 0 1,0-2-93,0 1 1,1-6-60,2-1 1,-1-1 0,3-6-1,0-1-143,0-3 0,1 1 0,3-2 0,0 1 22,0-1 1,1 2 0,-1-1 0,0 3 197,0 2 1,-3 4-1,-1-2 1,0 1 59,0 0 1,-3 1 81,1 5 0,-1 1 0,0 3 0,1-1-50,-1 1 0,-1 4 1,-1 1-1,0 0-264,0 1 1,0-2 0,0 3 0,0-1-226,0-1 0,3-2 0,0-1-267,-1 0 0,3-1 0,1-2-581,2-3 1207,1-6 0,0-2 0,0-4 0</inkml:trace>
  <inkml:trace contextRef="#ctx0" brushRef="#br0" timeOffset="2136">880 218 7989,'-6'0'333,"0"0"0,4 1 0,-1 2-110,2 3 1,1 2-1,0 2 1,1 2-52,2 3 1,-1 5 0,4 4 0,0 1-151,-1 3 0,2-2 0,-3-3 0,0-1-313,0-1 1,2-5 0,-3-2-450,-1-1 1,0-5 137,1-5 1,-2-6 0,2-3 601,-2-2 0,-1-5 0,0-1 0</inkml:trace>
  <inkml:trace contextRef="#ctx0" brushRef="#br0" timeOffset="2137">889 200 7916,'-4'-9'182,"0"3"0,-3 0 1131,1 2-1175,4-3 0,-1 6 0,6-2 0,3 2 17,2 1 1,1 0-1,0 1 1,1 1-113,2 1 1,-1 4 0,4-1 0,-2 2-135,-2-2 1,2 2 0,-1-2 0,-1 2 57,-1 1 0,-1-3 0,-1 0 1,-2 1 50,-3 1 1,-2 1 0,-1 0 0,0 0 67,0 0 1,-7-1 0,-3-1 0,-3-1-40,-3 2 1,-1-4 0,0 0-1,1-1-99,0 0 0,4 0 0,-2-4-476,1-2 1,2-2 0,5-4-141,3-1 0,6 4 0,3 0 0,2 0 668,1 1 0,4-3 0,1 3 0</inkml:trace>
  <inkml:trace contextRef="#ctx0" brushRef="#br0" timeOffset="2843">1080 209 8034,'-5'-5'1246,"1"2"1,4 6-1032,0 3 0,0 2 0,1 1 0,1 1-55,1 2 1,4-2 0,-2 2 0,1-2-155,0-1 1,0 0 0,2 0 0,-1 1 0,-1-1 0,0-4 0,3-2 0,0-1-197,0 1 0,0-3 0,0 0-92,0-5 0,0-4 0,0-3 1,-2-1 84,-1-1 0,-4 0 0,1-2 0,-2 2 49,-1 1 1,0-2 0,0 3 0,0 1 1,0 0 0,-3 5 0,-1 0-904,-1-1 603,3 3 1,-2 1 0,5 5 446,2 1 0,2 0 0,4 1 0,0 1 0</inkml:trace>
  <inkml:trace contextRef="#ctx0" brushRef="#br0" timeOffset="2844">1297 154 7669,'0'-9'841,"0"0"75,0 4-428,0 1 0,1 11 0,1 2-366,1 1 0,3 1 0,-2 1 0,0 3-329,0-1 1,2 3 0,-1-2 0,-1 1-1,0-1 1,-1 1 0,-2-4 0,1 0-475,1 2 0,0-7 0,-3 2 681,0-1 0,0 0 0,0 1 0</inkml:trace>
  <inkml:trace contextRef="#ctx0" brushRef="#br0" timeOffset="2845">1306 227 9258,'9'-1'0,"0"-1"93,1-1 1,-1 0 0,0 3 0,0 0-464,0 0 0,1 0 0,1 0 0,1 0 370,-1 0 0,-1 0 0,-1 0 0</inkml:trace>
  <inkml:trace contextRef="#ctx0" brushRef="#br0" timeOffset="3544">1479 209 7916,'-9'0'117,"-1"0"309,1 0 1,4 1-148,2 2 1,2-1-1,2 4 1,1 1 73,1 1 0,4 1 0,-2 0 0,2 0-165,-1 0 0,-3 0 1,3 0-1,0 0-556,-1 0 1,0-3-1,-2 0-321,3-2 1,-1-1 0,0-4 0,0-2 0,-1-3 688,0-3 0,-1-4 0,-3-1 0</inkml:trace>
  <inkml:trace contextRef="#ctx0" brushRef="#br0" timeOffset="3545">1488 100 7916,'-9'0'172,"0"0"24,4 0 0,0 1-181,5 2 0,2 2 0,0 4 0,2 0-5,1 0 0,-2 1 0,3 1 0,0 1-444,-1-1 434,3 0 0,-3 2 0,4 1 0</inkml:trace>
  <inkml:trace contextRef="#ctx0" brushRef="#br0" timeOffset="3546">1587 209 7879,'-6'-3'745,"0"0"-305,4 0 1,-2 4-1,5 1-101,2 1 1,-1 4 0,3-1-1,0 2-36,0 1 1,-2 0 0,1 0-290,0 0 0,-3 0 0,3-1 0,-1-1-116,0-1 1,0-3-347,-3 3 178,0-4 0,0 1 1,0-6-1,1-3-13,2-2 0,-1-1 1,3 0-1,0 0 91,0 0 0,-2 0 1,3 0-1,1 0 175,1 0 0,1 0 1,0 1 129,0 2 1,0 2-1,0 4-2,0 0 1,-3 1 0,0 3 0,-1 4-57,0 3 0,-3 2 0,1-2 0,-2 2-278,-1 1 1,0-3 0,0 1 0,1-2-379,2-1 1,-1-3 0,4 0 600,1-2 0,-3-1 0,8-3 0,-2 0 0</inkml:trace>
  <inkml:trace contextRef="#ctx0" brushRef="#br0" timeOffset="4253">1887 227 7916,'5'-9'0,"-2"0"-53,-2 0 0,-1 3 1,0 0 999,0-2 0,-1 1-622,-2 1 0,-2 2 1,-4 4-1,0 0-140,0 0 0,-1 1 1,1 2-1,0 2-75,0 0 1,1 4 0,1-3 0,2 2-205,1 1 0,1 0 0,3 0 0,0 0 0,1-1 0,2-2-359,3-3 0,2-2 0,1-1 257,0 0 1,0 0 0,0-1-1,1-1 41,-1-1 1,0-3 0,0 3 107,0 1 0,-3-2 72,0 1 1,-3 1 0,2 5 0,-1 3 67,-2 2 0,-1 1 0,-1 1 0,0 1 28,0 1 1,3 4-1,0 1 1,-1 3 30,-1 4 1,2 2 0,1 1 0,0 0 8,0 1 1,2-2 0,-3-2 0,-1-3-240,-1-2 0,-1-5 1,0-1 127,0-3 1,-4-2 0,-2-2 0,-2-3-33,-1-2 1,0-5 0,0-2-1,0-3-162,0-3 1,0-2-1,0-2 1,0 1-1,0-1 1,-1-1 0,2-1-1,1 1-54,1 2 0,4-2 1,-1 4-1,2 0 182,1 0 0,0 1 0,1 4 0,2 1-67,3 1 0,3 1 1,2-1-1,3 2-58,0 0 0,-2 3 0,3-2 0,0 1-267,-1-1 1,0 2 0,-3-2 407,1 2 0,5 1 0,-3 0 0</inkml:trace>
  <inkml:trace contextRef="#ctx0" brushRef="#br0" timeOffset="4963">2259 281 7877,'3'-6'-26,"0"0"260,-1-1 0,2-1 0,0-1 49,1 0 0,-2 0 0,2 0 275,-1 0 1,0 0 2,-1 0 1,-3 0-531,0 3 0,-4 2 1,-6 5-1,-1 2 79,-1 3 0,-1 4 0,1 1 0,0 1 36,1-1 1,2 3 0,2 0 0,2 0-110,1-2 1,-2 1 0,3-1 0,1 0-169,1-2 0,4-4 0,1-1 0,1-1-80,2-2 1,4-1 0,1-2 0,0-2-108,1-3 0,-1-2 1,2-1-1,-1-1 26,-2 1 0,2-1 1,-1-1-1,-2-1 48,-3 1 0,1-2 0,-3 1 1,0 1 380,-2 1 1,-2 4 833,-1 0-758,0 4 0,0-1 0,0 6 0,-1 3-5,-2 2 0,2 1 1,-2 1-1,2 1-106,1 1 1,0 1-1,1-2 1,1 1-471,1-1 0,4-1 1,-1-1-265,2-3 0,2 1 1,-1-4 193,0-1 0,0-2 1,0-3-1,-1-3 438,-2-2 0,2-2 0,-2 1 0,-2-4 0,0-1 0</inkml:trace>
  <inkml:trace contextRef="#ctx0" brushRef="#br0" timeOffset="4964">2449 181 10210,'1'10'889,"1"-1"-731,1 0 0,0 0 0,-2 0 0,1 0-57,1 0 1,0 0 0,-2 0-177,2 0 1,-2 0 200,2 0-137,-2-4 1,-1-2-1,0-6 1,1-3-92,2-2 1,-1-1 0,3 0-1,0 0-139,0 0 1,1-1 0,4-1 0,-1-1-71,0 1 1,3 2-1,0 2 1,-1 1-57,-1 2 1,-1 1 0,1 3-373,2 0 0,-3 1 489,0 2 1,-4 2-1,-5 5 1,0-1 249,0 0 0,0-3 0,0 0 0,0 0 0,0 3 0</inkml:trace>
  <inkml:trace contextRef="#ctx0" brushRef="#br0" timeOffset="5670">2649 254 7877,'0'9'34,"0"-3"0,0 0 476,0 1 0,0-2-203,0 1 0,1-4 0,2 1-157,3-2 1,-1-2-1,1-1 1,1-2-65,1-1 1,-2-1 0,0-3 0,1 0-11,1 0 0,0 0 0,-1 0-74,-1 0 0,-1 0 1,2 0-1,-2 0 35,-1 0 0,-1-1 1,-2 2-1,1 1-73,1 1 0,-1 4 39,-5-1 1,1 3-1,-4 3 1,-1 3 107,-1 2 1,-1 2 0,0 2 0,1 0 40,2-1 0,-1 2 0,4-1 0,1 0-244,1 1 1,1-3 0,0 2 0,0-2-1,1-2 1,2-1 0,3-1 0,3-2-674,3-2 1,-2-1-1,3-1 1,-1 0 277,0 0 0,5-1 0,-2-1 0,1-2 487,-1-2 0,1 0 0,-3-3 0,0 0 0,0 0 0,-1 0 0,-3 0 0,-2 0-50,-1 0 0,-4 0 1,1 0-1,-2 0 341,-1 0 1,0 0 0,0 0 276,0-1 1,-1 2 0,-1 1 173,-1 1 0,-1 3 501,1-3-1056,2 4 1,-4-1 0,3 6-55,-1 3 1,-2 2-1,3 1 1,-1 0-44,1 1 0,-2-1 0,1 0 0,1 0-110,1 0 1,0 0-1,-1 0-204,-1 0 0,1 0-74,5 0 0,2-4 0,4-2 18,0-2 1,1-2 0,0-2 0,1-3 55,1-2 1,0-1 0,-3 0 0,0 0 187,0 0 0,-1 0 0,-1 0 0,-1 0 169,1 0 0,-2 0 0,0 2 159,-1 1 0,-1 5-64,-3 1 1,0 1 0,0 5 0,0 1-178,0 2 0,3 0 0,2 0 0,0 0-241,2 0 0,1 0 0,2-1 0,2-1-351,3-1 1,-1-4 0,2 2 0,2-1 540,2 0 0,6-4 0,-3-4 0</inkml:trace>
  <inkml:trace contextRef="#ctx0" brushRef="#br0" timeOffset="6389">3401 172 7702,'6'-6'-103,"0"0"0,-3 4 0,2-2 292,-1 0 1,3 2 0,-3-3 103,1 1 1,-2 1 0,2 2 637,-1-2-687,3 2 0,-5-3-69,4 4 1,-4 1-1,1 2-68,-2 3 0,-1 2 0,0 1 1,0 0-55,0 0 1,0 4 0,0-1 0,0-1-61,0-1 1,0-1 0,0 0-29,0 0 0,4-1 0,1-1 6,0-1 1,3-4-1,-2 0-62,2-4 1,-2-3 0,0-5 0,1-1-24,1-1 1,-2-1 0,-1 1 0,0-3 14,0-3 0,-2 3 0,0 1 1,-2 1-1,-1 2 0,0 1 0,0 1-186,0 0 1,1 4-27,2 2 0,-2 3 0,2 3 36,-2 3 1,2 5 0,1 1 0,0-1-61,0-1 0,2-1 0,-2 0 335,1 0 0,-2-1 0,3-2 0,-4 3 0,2-4 0</inkml:trace>
  <inkml:trace contextRef="#ctx0" brushRef="#br0" timeOffset="7109">3646 145 7861,'0'-9'13,"0"0"0,0 3 0,0 0 718,0-1 0,1 3 168,2 1-710,-2 2 1,3 2-1,-3 2 1,1 3 10,1 2 0,0 2 1,-3 1-1,0 2-120,0 1 0,0-2 0,0 3 1,0-2-125,0-2 0,0 2 0,0-1 90,0-1 1,0-1-107,0-1 1,0-5-139,0-4 1,0-4 0,1-6 0,1-1-70,1-1 1,4-3-1,-1 2 1,3 0 86,0 0 1,-3-3 0,0 4 0,1 1 135,1 1 1,1 4-1,0 1 1,0 1 78,0 2 1,-3 1 0,0 1 0,1 0-85,1 0 0,0 1 0,-1 2-165,-1 3 0,-3 2 0,2 1 1,0 0-90,-3 0 1,-1 0 0,-1 0 0,0 1-76,0-1 1,0 0-1,0 0 378,0 0 0,0-4 0,4-1 0,1-4 0</inkml:trace>
  <inkml:trace contextRef="#ctx0" brushRef="#br0" timeOffset="7821">3945 172 7861,'0'-9'409,"0"0"0,0 0 149,0 0 0,-1 1-418,-2 2 1,-2 2 0,-4 4 0,0 0-6,0 0 1,0 1 0,0 2-1,0 4 74,0 4 1,-2-1-1,1 3 1,3-1-93,2 1 0,2 0 0,3-2 0,0 1-66,0-1 0,1-1 1,2-2-1,3-1-139,2-1 1,2-4-1,1 1 1,2-2-213,1-1 1,-2-1 0,3-2 0,0-4-130,0-4 0,1 0 1,-3-3-1,0 0 68,0 0 1,-2 2 0,-4-4 0,-2 0 157,-1-1 1,2-1 0,-3 0 0,-2 0 236,-3 0 1,0 2 0,-4 3 0,0 2 421,1 3 1,-3 2 594,2 0-836,2 2 0,-1 8 0,3 2 0,-1 2-38,1 1 1,1 3-1,1 0 1,0 1-62,0 0 1,0-2 0,0 3 0,0 0-65,0 0 1,0-2 0,0 2 0,0-1 28,0-2 1,0 0-1,0-2 1,1 0-103,2 0 1,2-3-1,4-1 1,0 0-47,0 0 1,0-3-1,1 1 2,2-2 1,1-1 0,3-1 0,-4-1 30,-2-1 1,-2-4-1,-1 2 1,-1-1-44,1 0 0,1 0 0,0-3 0,-1 0-34,-1-1 0,-4 1 0,2 0 0,-1 0 54,0 0 1,1-3 0,-2 0 135,1 1 1,0 4 0,-4 2 55,-2 1 1,1 1-1,-4 4-1,-1 2 1,2 2-1,-1 4 1,0 0 63,1 0 1,-2 3 0,4 0-1,1-1-156,1-1 1,1 0-1,0 2 1,0 0-246,0-1 0,1-2 1,2-2-1,3-2-229,2-1 1,1 2 0,0-3 0,1-1-294,2-1 0,-2-2 0,4-2 0,-2-3 725,0-2 0,0-1 0,-2 0 0,2 0 0,-2-4 0,3-2 0</inkml:trace>
  <inkml:trace contextRef="#ctx0" brushRef="#br0" timeOffset="7822">4317 118 7899,'-1'-5'1389,"-2"2"-1173,2 2 1,-3 5 0,4 2 40,0 2 0,0 1 0,0 1 1,0 1-130,0 1 0,3 0 1,0-2-1,0-2 33,1-2 0,-3 2 68,2-2 0,-1-1-297,1 1 1,-2-5-1,2-1-28,-2-5 0,-1-3 1,0-2-1,1-1-60,2-1 1,-1-1 0,3 4 0,1 0-101,-1 0 1,-2-2 0,3 1-1,1 2-144,1 0 1,1 3-1,0 0 1,0 1-86,0 2 1,3 1 0,0 1 0,-1 1 484,-1 2 0,3 2 0,2 4 0</inkml:trace>
  <inkml:trace contextRef="#ctx0" brushRef="#br0" timeOffset="8528">4880 136 7861,'0'-9'311,"-3"0"1,-1 1-1,-1 1 92,1 1 0,-2 0-290,3-3 1,-4 4-1,1 2-103,-2 2 0,-1 2 0,0 1 0,-1 2 281,-2 1 0,2 2 1,-3 4-1,1 1-44,0-1 0,-1 0 0,4 0 0,1 2-111,2 1 1,1-2 0,3 0 0,-1-1-189,1 1 1,5-2 0,3 1 0,2-3-329,1-2 1,4-1 0,3 1 0,1-3-271,1-2 1,1-1 0,1 0 0,1-1 160,-1-2 1,-1-1 0,-3-3 0,-2 1 488,-1-1 0,3-1 0,-2-1 0</inkml:trace>
  <inkml:trace contextRef="#ctx0" brushRef="#br0" timeOffset="8529">5016 136 7861,'-9'-3'621,"-1"0"0,4-3-6,0 3-264,4 0 1,-2 4-1,4 2-164,0 3 1,0 2 0,0 1 0,0 0-88,0 0 0,3 0 0,1 0 0,0 2-92,0 1 1,3-2 0,-1 2 0,0-2 2,0-1 0,0-3 1,3 0-127,0 1 1,0 0 0,0-1-1,0-2-22,0 0 0,0-3 0,0 2 97,0-2 1,-1-5 0,-1-2 0,-2-2 29,-1-1 1,-1 0-1,-3 0 1,0-1 7,0-2 0,0 1 0,0-3 0,-1-1 19,-2 1 1,-1 2 0,-3-2 0,1 1 57,-1 2 0,-1 1 1,0 1-246,2 0 1,-2 4-106,2 2 1,2 3-1,1 3-111,2 3 0,1-1 0,0 1 0,1 1-412,2 1 1,-1 4 797,4 0 0,0 0 0,3-3 0</inkml:trace>
  <inkml:trace contextRef="#ctx0" brushRef="#br0" timeOffset="9251">5215 136 7861,'-6'-3'-53,"0"0"297,4 0 1,2 3 159,6 0 1,-2 4 0,0 1 29,0 0 1,-3 3 0,2-2-237,-2 2 0,2 1 0,0 0-113,-1 1 0,0-1-123,1 0-154,-2 0 0,4-4 12,-2-2 1,-1-3 0,3-3-37,-1-3 1,3-2 0,-1-2-1,0-1 88,0-2 1,-3 1-1,3 3 1,0 0 42,-1 0 1,3 0 0,-2 0 0,2 0 62,1 0 1,-1 3 0,-1 1 0,-1 1 100,1 2 0,1 1 0,1 1 86,0 0 1,0 0 0,1 0-11,-1 0 1,0 0 124,0 0 1,-4 1-86,-2 2 0,-1 1 0,0 3-19,1-1 1,0-3 0,-3 3-23,0 1 0,1 1 0,1 1-24,1 0 0,0 0 0,-2 0-23,2 0 1,-1 0 0,3 1 0,0-2-33,0-2 0,1 2 0,3-2-42,0 2 0,0-2 1,0-1-1,1-1-107,-1-2 1,0-1 0,0-2 35,0-2 1,-3 1-1,-1-4 1,0-1-13,0-1 0,-3-4 0,1 0 1,-2-1-27,-1 0 1,0 0-1,0-3 1,0 2-38,0 1 1,0 0 0,0 2 0,0-1-85,0 1 0,0 1 1,0 0-927,0 1 632,0 4 1,0 2 0,0 6 172,0 3 1,1 1 0,1 0 0,1 0 99,-1 0 0,2 1 1,0 0-1,0-1 106,0-1 0,3 0 0,-2 3 200,0 0 0,3-4 0,-3-1 0,1-1 68,1 0 1,-4 1 0,3-2 168,1 1 1,1 0 0,1-3 13,0 0 1,-3 0 0,0 0 0,0-1-123,-1-2 0,3 1 0,-2-4 1,2 0-131,1 1 0,0-3 1,0 2-1,-1-2-29,-1-1 0,1 3 0,-3 0 1,0-1-6,-2-1 0,-1 0 0,0 0 7,1 2 1,-1 3 0,-5-2 0,-3 1 21,-2 2 1,-1 2 0,-1 2 0,0 2 94,-2 1 0,2 1 0,-3 4 0,1-1 142,0 0 1,1 0 0,4 0-1,2 0-164,1 0 1,-2 0-1,3 1 1,2 1-164,3 1 1,3 0-1,5-4 1,2-1-72,3 0 0,3-2 0,3 2 1,3-2-324,3-1 1,3-1 0,0-3-1,0 0-795,2 0 1,-5 0 1196,0 0 0,-4 0 0,-5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35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64 8015,'5'-1'25,"-2"-2"1,-1 2 0,0-3 651,1-1 0,0 3 69,-3-4 0,0 3-419,0-3 1,-1 3 0,-2-3-92,-3-1 1,1 3 0,-1 0 9,-1 0 1,-1 3-196,-1-2 1,0 2-1,-1 1-132,1 0 0,1 1 0,1 1 0,1 2 175,-1 1 1,2 2-1,0 4 1,1 1 30,2 0 1,-2-1 0,1 0-1,1 2-14,1 1 0,1 0 0,0 2 0,0-1-63,0 1 1,0 1 0,0 2-1,0-1 8,0 0 1,0 0-1,0 0 1,0 0-4,0 0 0,0 0 0,-1-2 0,-1-1 45,-1 1 0,-3-3 0,2 0 0,0-1 59,0 0 1,-2 0-1,2-3-89,-1 1 1,-1-1-1,-2 0 1,1-1-36,0-2 1,4 2 0,-3-2-5,-1 2 1,-1-2-102,-1 0 0,3-4-1567,0 1-541,4-2 1,-2-2 2179,4-2 0,0-2 0,0-4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39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64 425 7824,'-9'0'343,"4"-4"0,1 2-26,4-4 0,0 3 459,0-3-394,0 4 1,0-6-84,0 2 1,0 1-107,0-1 0,-1 4-111,-2-1 1,1 2-253,-4 1 0,0 1 101,-3 2 1,3 1 0,1 3-31,1-1 1,1 0 91,3 3 1,4-1-93,2-2 0,2-1 1,1-3-97,0 1 1,0 0 21,0-3 0,-3-3 155,0 0 100,0-4 427,-1 6-119,-1-3-379,-4 4 0,4 1-86,3 2 0,-2-2 0,1 3-443,1 0 0,1-3 1,1 2-510,0-2 1,0-1 1026,0 0 0,0-4 0,0-1 0</inkml:trace>
  <inkml:trace contextRef="#ctx0" brushRef="#br0" timeOffset="753">191 8 7914,'-9'0'-1454,"3"-1"2496,0-2-126,4 2 1,-2-2-667,4 6 0,0 2 0,0 4 0,0 0-94,0 0 0,0-3 1,0 0-137,0 2 0,3 0 1,0 1 14,-1 0 1,-1-3 0,-1 0-51,0 1 1,0-2-180,0 1 0,1-4-82,2 1 1,-2-3-1,3-2 91,0-1 1,-3-4 0,3 2 120,0 0 1,-2-2-1,4 4 1,0 0 46,-1-1 0,4 3 1,-3-2-1,2 2 66,1 1 1,-3 0-1,0 0 1,1 0 31,1 0 1,1 0 40,0 0 1,-1 1 0,-1 1-1,-2 2 156,-1 1 1,-1-2 0,-3 3 49,0 1 1,0-2 0,-1 0-150,-2-1 0,1 2 0,-4-3-65,-1-1 0,2-1 1,-1-1-254,-1 0 0,-1 0 0,-1 0 0,0 0-354,0 0 0,3-3 0,0 0-574,-1 1 0,-2 0 1067,0-1 0,0 2 0,0-3 0</inkml:trace>
  <inkml:trace contextRef="#ctx0" brushRef="#br0" timeOffset="3131">636 271 7698,'0'-9'-224,"0"0"1,-3 3 0,0 0 319,1-1 0,-2-1 508,1-1 0,-1 0-289,0 0 1,3 3-1,-3 1-52,0 1 0,2 0-203,-4 4 1,0 0 0,-3 0-1,0 1-57,0 3 1,-3 1 0,-1 4 0,0 0 81,0 0 0,-2 3 1,3 0-1,0-1-21,2-1 0,5-1 0,2 0 0,2 0-58,1 0 0,0 0 0,1 1 0,2-2-57,3-2 1,6-1 0,4-3 0,0 1-202,-1-1 0,2-1 0,-2-1 0,2 0-350,1 0 1,-3-4 0,0-2 0,-1-2 601,0-1 0,-3-1 0,2 1 0</inkml:trace>
  <inkml:trace contextRef="#ctx0" brushRef="#br0" timeOffset="3893">636 35 7795,'-9'3'180,"0"0"-357,-1-1 0,4 0 1,1 1 385,1 4 1,1 1 0,3 1 0,0 1 174,0 2 0,0 1 0,0 3 0,1-1-135,2 1 0,1 1 0,3 2 0,-2-1-242,-1 0 0,3-1 0,-3-1 0,1-1-55,2 1 1,-2-3 0,0 0 0,0-3-283,0-1 1,-2-1-293,3-2 0,-3 1 0,3-4-241,1-1 1,-3-5 862,-1-3 0,2-6 0,0-2 0</inkml:trace>
  <inkml:trace contextRef="#ctx0" brushRef="#br0" timeOffset="4607">699 217 7795,'-6'-5'-164,"0"2"589,4 2 0,-2 2 1,5 2-176,2 3 1,-1 2 0,4 1 0,1 0-39,1 0 1,2 0 0,1 1 0,1 1-179,0 1 1,-2 0-1,0-2 1,1-1-257,1 0 0,-1-3 1,-4-1-1,-1 0-406,1 0 1,1-3 20,1 1 0,-1-3 0,-1-3 607,-1-3 0,-4-2 0,2-1 0</inkml:trace>
  <inkml:trace contextRef="#ctx0" brushRef="#br0" timeOffset="4608">853 217 7802,'-4'-5'826,"3"1"1,-7 4-565,2 0 1,-1 1-1,0 2 1,1 4-55,-1 4 1,-4-1 0,-1 3 0,1 0-143,1 2 1,-2 1-1,-1 1 1,2-3-297,1-1 1,1-1 0,1-3 0,1 0-136,1 0 0,4-3 0,0-1-334,4-1 0,4-2 1,6-5 698,3-3 0,2-6 0,2-2 0</inkml:trace>
  <inkml:trace contextRef="#ctx0" brushRef="#br0" timeOffset="5322">1089 63 7867,'-4'-8'0,"-1"0"0,0 2 0,-2 3 0,3-2 0,-1 0 0,-2 0 0,2 3 0,-1-1 0,-1 2 0,2 1 0,-1 1 237,-1 2 1,2 5-1,-1 4 1,1 1-83,0 0 0,3 1 1,-2 5-1,1 1-93,0 1 1,0 0 0,3-2 0,0 2-51,0 0 0,3 0 0,1-4 0,0-1-195,0-1 1,2-4 0,-2 2 0,1-3-245,-1-1 0,3-1 0,-2-1-1048,0-1 1475,3-4 0,-7 2 0,-1-4 0,-5 0 0</inkml:trace>
  <inkml:trace contextRef="#ctx0" brushRef="#br0" timeOffset="5323">953 253 8114,'4'-5'795,"2"2"-666,2 2 0,1 1 0,0-1 1,0-1-230,0-1 1,1 0 0,0 3 0,1 0-327,1 0 0,0 0 0,-2 0 0,1-1-921,1-2 1347,0 2 0,1-7 0,1 3 0</inkml:trace>
  <inkml:trace contextRef="#ctx0" brushRef="#br0" timeOffset="6038">1216 81 7867,'0'-9'-66,"-1"3"-87,-2 0 380,2 0 1,-4 1 0,3 5 0,-2 7-50,-1 4 0,2 1 1,-2 4-1,0 2 27,0 1 0,2-1 0,-2 5 0,1 0-59,2-3 0,-2 2 0,1-1 0,1-1-157,1-1 0,1-3 1,1-2-1,2-1-393,3-2 0,1-4 0,1-2 1,0-1-108,2-2 1,1-1-1,-1-1 1,1 0 7,1 0 1,0-1 502,-3-2 0,5-6 0,0-5 0</inkml:trace>
  <inkml:trace contextRef="#ctx0" brushRef="#br0" timeOffset="6039">1316 244 7867,'-9'0'-1253,"3"0"1589,0 0 0,4 1 122,-1 2 0,3 2 0,3 4-222,3 0 0,2 0 1,1 0-1,1 0-355,2 0 0,-2 1 0,3-1 0,-1 0-145,0 0 0,0-1 0,-2-1 0,-1-2-181,0-1 0,-1 0 0,-1-2 445,-1 1 0,0-4 0,3-4 0</inkml:trace>
  <inkml:trace contextRef="#ctx0" brushRef="#br0" timeOffset="6040">1443 253 7867,'-9'0'18,"0"0"1,0 0 147,0 0 0,-1 3 0,1 1 0,0 1 59,0 2 0,0 1 0,0 1 1,0 1-24,0 2 0,-1 0 0,-1 2 0,-1-1-122,1-2 0,1-1 0,0-1-902,1 0 277,4 0 1,5-4 0,6-3-1,2-4-91,2-4 1,0-2 635,2-1 0,2-4 0,4-1 0</inkml:trace>
  <inkml:trace contextRef="#ctx0" brushRef="#br0" timeOffset="6757">1452 72 7867,'-9'-9'-243,"0"0"0,3 2 1706,0 1-914,4 0 0,-2 2-242,4 4 1,4 4 0,2 5-141,2 1 1,1-1 0,-1 0-1,-1 1-150,-1 2 1,0-2-1,3 3 1,0-1 17,0 0 1,-3 1-1,-1-2 1,0 2 12,0 2 1,-2-1 0,2 2 0,-1-1-31,-2 1 1,-1 1 0,-1 1 0,0-1-130,0-1 1,0 1 0,0-3 0,0 1-186,0 0 1,0-7 0,-1 1-1,-1-1-441,-1 0 1,-3-2 0,2-1 736,-1-1 0,-1 3 0,-3-2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49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19 8579,'0'-5'-26,"0"-4"1,1 8-252,2-2 0,2 2 1,4 1-45,0 0 1,0 0 320,0 0 0,5 0 0,0 0 0</inkml:trace>
  <inkml:trace contextRef="#ctx0" brushRef="#br0" timeOffset="763">28 136 8006,'-9'0'-470,"1"1"-89,2 2 1024,2-2 1,8 4 0,3-5-1,3 0-439,2 0 0,3 0 0,-2 0 0,1 0-270,2 0 0,-2 0 244,2 0 0,-1-5 0,3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52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145 155 8046,'-9'-9'9,"1"2"0,1 2 92,1 1 0,3 0 0,-3 2 111,-1-1 1,2-1 0,-1 2-35,-1-1 1,2 0 0,-1 3-115,-1 0 1,2 0-1,-1 1 1,1 1 20,0 1 1,0 4-1,-2-1 1,2 2-56,1 1 0,-2 1 0,2-1 0,0 0 10,0 0 0,1 0 0,3 0 1,0 0-73,0 0 0,0 0 1,0 0 1,4-4 0,2-2 0,3-2-40,3-1 1,-2-1 0,3-2-1,-2-3-69,1-2 1,-2-1 0,2 0-1,-2 0-79,-1 0 1,-1 0 0,-1 0 0,-2 0-2,-1 0 0,0-1 163,-1 1 121,-2 0 0,-1 4 1,-5 3 143,0 4 0,1 0 0,3 4 7,-2 1 1,2 1 0,-2 2 0,2-1-9,1 0 0,0 0 0,0 0-256,0 0 1,4 0-227,2 0 0,2 0 1,1-1-276,0-2 0,-3-2 0,0-4 549,1 0 0,6-4 0,1-1 0</inkml:trace>
  <inkml:trace contextRef="#ctx0" brushRef="#br0" timeOffset="767">272 127 8304,'-3'-6'904,"-1"1"-681,-1 1 0,3 2 0,-2 4-103,0 1 1,3 4 0,-2-1-1,2 2 0,-2-2 0,0 1 0,1 0-13,1 1 0,1-2 0,0 0-20,0 1-216,0 1 14,4 1 0,1-5-1,4-4 1,-4-1 0,-1-5-1,-1-1-75,0-1 0,3 2 1,-2 0-1,1-1-1,2-1 0,0 2 0,0 0 1,-1 1-190,2 0 1,0 3 0,1-2 0,0 1 0,0 0 380,0 1 0,-4 5 0,-1 2 0,-4 4 0</inkml:trace>
  <inkml:trace contextRef="#ctx0" brushRef="#br0" timeOffset="1478">345 200 7765,'9'0'-28,"0"0"1,-3 0-1,0 0 304,1 0 1,-2 0 0,1 0 3,1 0 0,-2 0 0,1 0-115,1 0 0,-2-1 0,1-1 1,0-2-61,-1-1 1,4-1 0,-3-3-118,2 0 1,0 0 0,-1-1-1,-2 1-73,-1 0 1,-1 3-1,-3 0-15,0-1 0,-4 0 0,-2 1 104,-2 3 0,-1 3 0,0 2 0,-1 2 77,1 1 0,0 1 0,0 3 0,0 0 28,0 0 1,1 0 0,2 1 0,2-1-119,0 0 1,3 0 0,-2 0-158,2 0 1,5-1 0,2-1 0,3-2-320,3-1 0,-1 0 1,4-2-1,0 1 96,0-1 0,2-2 1,-2-2-1,2-2 389,1-1 0,-3 0 0,0-1 0,0-6 0,4 2 0</inkml:trace>
  <inkml:trace contextRef="#ctx0" brushRef="#br0" timeOffset="2198">599 164 7824,'5'-9'18,"-2"-1"1,-2 1 0,-1 0 312,0 0 1,0 3-1,0 0 211,0-1 1,0 2-305,0-1 1,-1 4 0,-2-1-151,-3 2 1,1 2 0,-1 1 0,-1 2 114,-2 1 0,0 2 1,1 4-1,1 1-57,1-1 1,1-1 0,-2 0-83,1-1 0,1 0 0,-1 0-285,3 0 0,2-3 0,2-1-68,2-1 0,2-1 1,4-4-1,0-2-110,0-3 0,0 1 0,0-1 0,0 0 134,1 1 0,-1-2 0,-1 3 0,-1 0 167,-1 0 1,-4 0 0,2 2 740,0-1 154,-3-1-462,7 4 1,-7 1-207,2 3 0,1 1-333,-1 4 1,0 0 0,-3 0-366,0 0 1,3 0 0,1 0-825,1 0 1393,-3-4 0,10 3 0,-2-3 0</inkml:trace>
  <inkml:trace contextRef="#ctx0" brushRef="#br0" timeOffset="2199">871 127 8046,'-9'-3'0,"0"0"93,0 1 1,-1 1 0,2 2 82,2 2 1,-1 2 0,4 4 0,1 0 142,1 1 1,1-4 0,0 0 0,0 1-92,0 1 0,0 1 0,1 0 0,2 0-19,3 0 1,-1-3-1,1 0-235,1 1 0,2-2 1,0 0-1,0-1-64,0-2 0,0-1 0,1-2 1,1-2-73,1-3 0,0-2 0,-3-1 0,0 1-18,0 2 0,-1-3 0,-1 1 0,-1-3 46,-2 0 0,2 1 0,-3 1 0,-1-1-87,-1 1 1,-1 0-827,0 0 738,0 4 1,0 2 0,0 6 30,0 3 0,0 0 0,0 2 278,0 2 0,0 2 0,0-3 0</inkml:trace>
  <inkml:trace contextRef="#ctx0" brushRef="#br0" timeOffset="2919">1043 164 8046,'-3'-6'-166,"0"0"1,-3 3 0,3-4 849,1 0 187,-3 3-560,4 0 0,-2 7 1,5 1-1,1 1 104,-1 2 0,0 2 0,0 0-150,1 0 0,0 0 0,-3 0-135,0 0 0,3-3 1,0 0-65,-1 1 0,-1-2-473,-1 1 0,1-1 58,2 1 1,-2-3-1,3-5 22,0-1 0,-3-4 0,3 1 0,0-2 18,2-1 1,-1 0 0,1 0 228,1 0 0,1 1 1,1 1-1,-2 2 93,-1 1 0,0-2 0,3 3 0,-1 2 174,-2 3 1,1 3 0,-4 4-134,-1 0 1,2 0-1,-1 0 1,-1 0-492,-1 0 1,0 0-1,2 0-70,3 0 0,-1-3 1,1 0 506,1 1 0,1-3 0,1 0 0</inkml:trace>
  <inkml:trace contextRef="#ctx0" brushRef="#br0" timeOffset="2920">1360 173 8036,'-4'-9'-419,"-1"0"188,-4-1 1,0 2 782,0 2 0,0 2 1,0 4-353,0 0 1,0 1 0,1 2-1,1 2 1,1 0 1,1 4 0,-1-3 0,3 2 80,2 1 0,-2 0 0,0 0-154,1 0 1,2-3 0,3-1-223,3-1 0,2-1 1,1-3-1,1 0-142,2 0 0,-2-1 0,2-2 0,-2-3-54,-1-2 0,0-1 0,0 0 1,0-1-82,1-2 0,-2 2 0,-2-4 0,-2 2 150,0 0 1,-3-3 0,2 2 0,-2 0 132,-1 0 1,0 1 0,0 3-1,-1 1 392,-2 2 0,1 2 15,-4 4 0,1 1 0,-2 3-53,1 5 1,3 0-1,0 3 1,2-1-28,1 1 1,0-2 0,0 3 0,0-1-113,0 0 1,0 3-1,0-2 1,1-2-60,2-1 1,0 1-1,2 0 1,0-2-54,0-1 0,-2 1 0,3-5 0,1 0-61,1 0 0,1-1 0,0-3 0,0 0-15,0 0 0,0-1 0,0-1 1,0-2-87,0-1 0,-3-1 0,0-3 0,0 0 6,0 0 0,1 0 0,-4 0 0,0 0-26,1 0 1,-3 3-1,2-1 174,-2 0 1,-2 0 86,-2 1 0,1 2 60,-4 4 0,1 4 1,-2 2-1,1 2 166,2 1 0,1 1 0,3-1-317,0 0 1,0 0 0,0 0-1,1-1-268,2-2 0,4 1 0,4-4-183,1-1 1,1-1 0,-2-1 0,2 0-138,1 0 0,0-1 0,1-2 585,-3-3 0,2-2 0,1-1 0</inkml:trace>
  <inkml:trace contextRef="#ctx0" brushRef="#br0" timeOffset="3652">1651 145 7878,'-8'1'930,"2"3"1,2 1-542,4 4 0,0 0 0,0 0-25,0 0 1,3-3 0,1-1 41,1-1 1,-2 3 203,3-1-389,-4-2 1,2-1-422,-4-6 0,0-2 1,1-4-1,1 0-145,1 0 0,0-3 0,-2 0 0,2 1-232,3 0 0,-1 2 0,1 0 0,2 0 577,3 0 0,3 0 0,4 0 0</inkml:trace>
  <inkml:trace contextRef="#ctx0" brushRef="#br0" timeOffset="4379">2113 118 7896,'0'-9'101,"0"0"1,-3 0 0,-1 0 249,-1 0 0,2 1 0,-2 1 64,1 1 1,-3 4 0,1-1-121,-2 2 0,-1 1 0,0 0-193,0 0 0,0 4 0,0 2 1,0 2-7,3 1 1,-1 0 0,4 0 0,0 1-120,-1 2 0,3-2 1,-2 3-1,2 0-65,1-1 1,0 1 0,0-2-1,1 0-157,2-3 0,2 1 0,4-3 0,0 1-134,1-1 0,-1-2 0,1-4 1,1 0-112,1 0 1,3 0-1,-3-1 1,-1-2 489,-1-3 0,-1-2 0,0-1 0</inkml:trace>
  <inkml:trace contextRef="#ctx0" brushRef="#br0" timeOffset="4380">2168 100 7340,'-4'-5'632,"3"1"0,-3 8 0,4 2-365,0 2 1,1 1 0,1 0-152,1 0 1,0 0-1,-2 1-99,2-1 0,-1 0 0,4-1-2,1-2 0,-2 1 0,1-4-95,1-1 1,-2-1 0,1-1-62,1 0 1,0-4 0,0-2-1,-2-2 2,-1-1 0,0-3 1,-2 0-1,1-1 103,-1 0 1,-1 3 0,-1-3-1,0 1 53,0 0 0,-1 1 1,-1 4-71,-1 1 1,-1 1-295,1-1 1,2 3 68,-2 6 0,2 2 0,1 5 0,0 1-659,0 1 937,0 0 0,0-3 0,0 0 0</inkml:trace>
  <inkml:trace contextRef="#ctx0" brushRef="#br0" timeOffset="5124">2322 100 7973,'-4'-9'0,"3"3"0,-3 1 1,1 0 1148,0 0-441,0 3-495,3-2 0,0 8 1,0 2-1,0 2-68,0 1 1,3 0 0,0 0-1,-1 0-63,-1 0 1,0 0 0,1 0 26,1 1 0,0-1 0,-3 0-99,0 0 0,0-3-74,0 0 1,0-3-73,0 3 1,3-8 0,0-1-63,-1-4 1,0-2-1,0-1 1,2-1 27,1-1 1,-2-1 0,3 4-1,0 0 7,-1 0 0,3 0 148,-2 0 0,2 1 69,1 2 1,-3 2 24,0 4 0,-4 1 0,2 2 51,1 3 0,-4-1 0,2 1 0,-2 1 114,-1 1 0,3 1 0,0 0-46,-1 0 1,0 0-1,0 1-127,1-1 1,3 0-1,-2-1-51,1-2 1,-2-1-65,3-2 1,0-2 1,3 2 0,-3-6 1,-1-3-8,-1-2 1,0-1 0,-2 0-1,1 0-77,-1-1 1,-1 0 0,-1-1 0,0-1-109,0 1 1,0 1 0,0 1-334,0 0 1,1 3-158,2 0 0,-2 5 210,2 1 0,-2 4 1,0 5 513,2 0 0,-2 0 0,2 0 0,-1 0 0,1 0 0,-2 0 0,2 0 0,-1 0-28,1 1 0,-1-4 228,4 0 1,1 0 517,2 3 0,-3-4-402,0-2 0,-1-6 1,2-2-1,-2-1-144,-1 0 1,3 0-1,-2-3 1,1-1-81,0 1 0,-1-1 1,2-1-1,-2-1-116,-1 1 0,-1 4 0,-2 1 0,1-1 57,1-1 0,-1 3 0,-5 2 73,-3 2 1,1 2-1,-1 2 1,-1 3 36,-1 2 1,2 1 0,0 0 0,0 0 4,1 0 0,1 0 0,4 0 0,0 0-217,0 0 0,1 1 0,2-1-420,3 0 0,3-4 0,3-2 489,3-2 0,6 3 0,2 1 0</inkml:trace>
  <inkml:trace contextRef="#ctx0" brushRef="#br0" timeOffset="5887">2929 0 8049,'-9'0'-736,"3"0"1416,0 0-243,4 0 0,-2 1 0,5 2-177,2 3 1,-1 3 0,3 0 0,0 0-100,0 0 1,0 0 0,2 0-1,-1 0-73,-2 0 0,2-3 0,-2 0 0,0 1-59,0 1 1,0 1 3,-1 0 0,-1-1-346,4-2 56,-4 3 1,3-13 0,-3 1-45,1-4 0,3 1 0,-2 0-16,1-1 1,-2 2 245,3-1 1,0 4 0,3-1 93,0 2 0,-3 1 0,0 0 60,1 0 0,1 1 1,2 2 52,-1 3 1,-1-1 0,-2 1 0,-2 0 6,0-1 1,-3 3 0,2-2-48,-2 3 0,-1-3 0,-1-1 0,-2 0 0,-3-1 0,-2 0 0,-1-1 0,0 0-80,-1 0 1,1 0 0,0-3 0,0 0-69,0 0 1,3 0-1,1-1-324,1-2 0,-2 1 232,3-4 1,1 3 0,5-2 131,3 1 0,2 1 0,2 2 0,1-1 31,1-1 0,1 0 1,-1 2-1,1-1 101,1-1 0,1-4 0,3 3 0,-1 0-76,-2 0 0,1-3 1,-3 2-1,1-1-85,-1 0 1,-1 1 0,-4-2-1,-1 2-6,-1 1 0,-4-3 40,1 1 1,-3 2 0,-3 1 0,-3 2 44,-2 1 0,-1 1 0,0 2 0,0 3 99,0 2 0,1-2 0,0 0 1,3 1 6,1 1 1,-2 1 0,3 0-95,1 0 0,1 0 1,2 1-165,2-1 0,2-3 0,5-1 0,2-1-438,0-2 0,4-1 0,-1-1 0,2-1-183,1-2 0,0 1 0,0-4 735,1-1 0,-1-5 0,0-3 0</inkml:trace>
  <inkml:trace contextRef="#ctx0" brushRef="#br0" timeOffset="6612">3374 28 8049,'-6'-1'-225,"0"-2"378,-1-3 685,-1 1 1,3 2-763,2 6 1,2 3-1,2 3 1,1 0-22,1 0 0,3 0 0,-2 1 0,0 1-116,0 1 0,2 0 0,-2-3-155,1 0 1,0 0-1,1 0 1,-2 0-316,0 1 1,-2-1 0,3 0 75,-1 0 0,0-1 1,-2-1 454,1-1 0,0 0 0,-3 3 0</inkml:trace>
  <inkml:trace contextRef="#ctx0" brushRef="#br0" timeOffset="7345">3328 136 8283,'-5'-4'642,"1"2"-455,4-4 1,1 4 0,2-1 0,3 1-25,3-1 1,0 2 0,0-2 0,0 1-186,0-1 1,3 2-1,0-3 1,-1 1-183,-1 0 0,-1-1 0,0 2 0,0-1-465,0 1 1,-1 0-596,-1-1 1107,1 2 0,-11-3 272,0 4 0,-4 0 1,-3 0 352,1 0 1,3 3 122,0 0 1,3 4-8,-3-1 0,4 2-335,-1 1 0,2 0 0,1 0-138,0 0 1,1-3 0,1 1-152,1 0 1,3 1 0,-2 0-64,1-2 1,-2-2-1,3-4 4,1 0 0,-2 0 0,2 0 0,0-1-171,1-2 1,1-1 0,-1-3 0,-1 1-11,-1-1 0,0-5 0,3 0 200,0 1 1,-3 1 0,0 1-75,1 0 709,-3 4-169,0 1 0,-4 5 0,0 2 10,0 3 1,1 2 0,1 1-176,1 0 0,1-1 0,-2-1 0,2-1-149,1 1 0,-2-1 0,3-1 0,2-1-266,0-2 1,1-1 0,0-1-94,0 0 0,-3 0 0,0-1 79,1-2 0,0-2 1,-1-5-1,-3 1-87,-2 0 1,-1 0 0,0 0 170,0 0 1,0 0 149,0 0 1,-1 4 110,-2 2 1,2 3 0,-1 2 94,4 1 1,0 0 0,4-3 0,1 0-110,1 0 0,1 3 0,0 0 0,0-1-64,1-1 1,0-1 0,1-1-1,1-1-9,-1-1 0,-1-1 0,-1 2 0,0-1-111,0 1 0,-3-2 0,-1 0-83,-1-1 1,-1 2 112,-3-3 1,-1 4 0,-2-1 0,-3 2 101,-2 1 0,-1 4 1,0 1 112,0 0 0,3 3 0,1-2 306,1 2 1,-2 1-380,3 0 0,1 0 0,5-1-239,3-2 1,2 1 0,1-4-1,1-1-141,2-1 0,-1-1 0,3 0 0,0 0-747,0 0 0,-2 0 1,0 0-879,-2 0 1894,-1-4 0,0-1 0,0-4 0</inkml:trace>
  <inkml:trace contextRef="#ctx0" brushRef="#br0" timeOffset="8078">3873 118 7654,'-5'0'1156,"1"1"1,5 1-918,2 1 0,-1 0 0,5-3 0,2 1-52,2 2 1,1-2 0,-3 2 0,1-2-159,2-1 0,-1 0 0,3 0 0,-1-1-92,-1-2 1,1 2 0,-1-3 0,-1 0-141,-1-2 1,-1-2 0,-1-1-159,-2 0 0,-2 0 0,-5 0 186,-2 0 0,-2 4 0,-4 2 0,0 2 251,0 1 1,-3 0 0,0 0 0,1 1 57,0 2 0,2-1 1,1 4-1,1 1 149,1 1 1,4-2 0,-1 0-1,2 1-117,1 1 1,0-2 0,1 0-1,2 0-192,3-1 1,2 2 0,2-3 0,1 1-219,2-1 0,2-1 0,-2-3 1,0 0-421,0 0 1,2 0 0,-3 0 0,0 0 663,1 0 0,-3-4 0,4-2 0</inkml:trace>
  <inkml:trace contextRef="#ctx0" brushRef="#br0" timeOffset="8802">4172 73 8245,'-8'-6'1674,"2"0"-1134,-2 4 1,7-1-277,-2 6 0,3 1 0,2 3 1,1-1-44,-1 1 1,-1 1 0,-1 1 0,0 0-109,0 0 1,0-3 0,0 0-156,0 1 1,0 1-545,0 2 245,0-5 0,4-2 1,1-6 46,0-3 1,3-4 0,-2-1 0,1-1 116,-1 1 1,2 1-1,-2 1 1,2 0 123,1 0 1,0 0 0,0 1 217,1 2 1,-1 1 0,0 3 0,0-1 125,0 1 1,-3 4 0,0 2 0,1 1 112,1 2 1,-2 1 0,0 1 0,0 0-137,-1 0 1,2 0 0,-3 0 0,0 0-383,0 0 0,2 0 0,-2 0-623,1 1 1,-2-2 0,2-1 736,0-1 0,2 0 0,-2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04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82 181 7996,'-4'-5'-458,"2"-2"0,-3 3 844,1-1 0,1 2-42,3-3 0,0 3 198,0-3 1,0 3-301,0-3 1,-1 4-186,-2-1 0,1 2-122,-4 1 1,0 1 0,-2 2 78,2 3 0,-1 2 0,3 1 0,0 0-27,0 0 0,0 0 0,2 0 1,-1 0 3,1 0 1,1 0 0,1 0-14,0 0 1,4-3 0,2 0-42,2-2 0,1-1 1,0-3-1,0 0-138,0 0 1,0-4 0,0-3 37,0-1 1,0-1 0,-1 0 0,-1 0 90,-4 0 0,1 0 1,-1 0-1,-1 0 91,-1 0 1,-1 0 103,0 0 0,-1 4 131,-2 2 1,2 3 0,-3 3-55,0 3 0,3 2 0,-3 1 0,3 0-77,1 0 0,0 0 0,0 0 0,1 0-66,3 0 1,-2 0-1,4 0-294,1 0 1,1 0 0,1-3 0,0-3-340,0-2 1,3-1-1,1 0 576,1 0 0,1 0 0,3 0 0</inkml:trace>
  <inkml:trace contextRef="#ctx0" brushRef="#br0" timeOffset="779">481 145 8354,'0'-9'-1131,"-1"3"3109,-2 0-1010,2 4-858,-3-2 1,4 5-1,0 2 1,0 3-30,0 2 1,0 1-1,0 0 1,0 0-77,0 0 1,0 0-1,0 0 1,0 0-41,0 0 1,0 0 0,0 0-55,0 0 0,0 0 98,0 1-95,0-5 0,3-5 0,0-6-75,-1-3 0,-1-1 0,-1-1 0,0-1 36,0 1 0,0 1 1,0 1-1,-1 0 32,-2 0 1,-2 0 0,-4 1 103,0 2 1,0-1-1,0 4 105,0 1 1,0 1 0,0 1 0,0 0 221,0 0 0,3 4-45,0 2 0,4 2-73,-1 1 0,3 0-134,3 0 1,2-4-1,3-1 1,-1-1-192,-1 0 0,1 0 0,4-3 0,1 0-219,-1 0 0,-1 0 0,0 0 1,1 0-156,1 0 1,2 0-1,-3 0 1,2 0-612,1 0 1090,-3 0 0,6-4 0,-3-1 0</inkml:trace>
  <inkml:trace contextRef="#ctx0" brushRef="#br0" timeOffset="1506">781 18 8000,'-4'-5'533,"-1"1"-248,0 0 0,-3 3-47,1-2 0,3 3 0,1 3-61,2 3 1,1 2-1,0 1 1,0 0 3,0 0 0,0 3 0,0 0 0,0 0-93,0 1 0,3-3 0,0 4 0,-1-2 7,-1 0 0,2 3 0,1-3 1,-2-1-51,-1-1 1,0-2 0,1-1 69,1-1 0,0-3-125,-3 3 0,0-5 1,0-1-36,0-5 1,3-6-1,0-1 1,0 1-137,1 1 1,-2 0 0,3-1 0,0-1-21,0 1 1,-3 1 0,2 1 0,-1 2 97,0 1 1,1 1 0,-1-2 72,3 1 0,-1 4 1,1-1 112,1 2 0,-2 2 1,0 2-1,0 3 52,0 2 0,0 1 0,2 0 0,-1 0 18,2-3 1,-3 5 0,1-2-11,1 1 1,-3 0 0,-1-1 0,-2 0 17,-1 0 1,3 0-1,0 0-25,-1 0 1,-4-3 0,-2-1-1,-1 0 6,-2 0 0,-1-3 1,-1 1-96,-1-2 1,1-1 0,0 0 0,0 0-70,0 0 0,-3 0 0,0-1 0,1-1-222,1-1 0,1-4 0,0 2 0,0-1-419,0 0 0,2 3 1,1-2-557,-1 1 1,3 0 1218,1 1 0,2 2 0,1-3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16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127 277 7872,'-9'0'206,"0"0"0,3 0 692,0 0-655,4 0 1,-2-1 0,3-1-77,-2-1 1,2-1 0,-3 2-97,0-1 0,2 0 1,-4 3-46,-1 0 1,2 0 0,-2 0 0,0 0 0,-1 1 0,-1 2-38,0 3 0,4 2 0,1 0 0,1-1-178,0-1 0,0 0 0,3 3 0,1 0-160,2 0 1,2 0 0,5-1 0,1-1-91,1-1 0,4-3 1,-3 2-1,1-1 439,2-2 0,1-1 0,1-1 0</inkml:trace>
  <inkml:trace contextRef="#ctx0" brushRef="#br0" timeOffset="765">299 249 7917,'-9'0'-39,"3"-1"0,0-1 1,-1-1 165,-1 1 0,-1 1 231,0 1 0,0 0-333,0 0 1,1 4-1,1 3 154,1 1 0,4 1 0,-1 0 0,2 0-48,1 0 1,0 0 0,0 0-1,0 0-75,0 0 1,0-3-1,0 0 1,1 0-88,2-1 0,-1 2 1,4-4-53,1-1 0,1-1 0,1-1 0,0 0-116,0 0 0,0-4 0,0-1 0,1-1-18,2 0 1,-5 0 0,2-3 0,0 0 137,-1 0 0,-2 0 1,-1 0-1,-1 0 1,-2 0 933,-1 0-553,-1 0 0,0 5-78,0 4 0,-3 1 0,0 5-262,1 1 0,1 1 0,2 1-212,2 0 1,-2-3 0,3 0-157,0 1 1,0-2-1,3 0-322,-1-1 1,0-1 727,3-3 0,0 0 0,0 0 0</inkml:trace>
  <inkml:trace contextRef="#ctx0" brushRef="#br0" timeOffset="1487">472 249 9405,'0'7'448,"0"-1"0,0 1-317,0 1 1,0 1-1,0 0-152,0 0 1,0 0 0,0 0 46,0 0 0,0-3 0,1-1-154,2-1 0,-1-1-30,4-3 1,-1-1 0,2-2 0,-2-3-95,-1-2 0,2 2 1,-2 0-1,0-1 113,0-1 1,0-1 0,-1 0 0,2 0 53,0 0 1,2 3-1,-3 0 241,1-2 1,1 1 348,3 1 1,1 2-202,-1 4 1,-3 1-1,-1 2-94,-1 3 1,0 2 0,-2 3 0,1 0-241,-1 1 0,-1 0 1,-1-2-1,1 1-362,2 1 1,-2 0 0,3-3 0,0-1 391,2-2 0,2 2 0,1-3 0</inkml:trace>
  <inkml:trace contextRef="#ctx0" brushRef="#br0" timeOffset="2215">989 177 7920,'0'-6'-102,"0"0"0,0 3 983,0-3 232,0 0-919,0 1 0,0 2-143,0 6 0,0-1 1,0 4-1,0 1-168,0 1 1,0 1 0,0 0 0,0 0-301,0 0 0,-1-3 0,-1 0-206,-1 1 0,1 0 0,5-1 623,3-3 0,2-2 0,1-1 0</inkml:trace>
  <inkml:trace contextRef="#ctx0" brushRef="#br0" timeOffset="2216">1143 123 8109,'-9'0'64,"3"0"1,0 0-187,-1 0 0,2 3 1,0 1 411,0 1 0,1-2 1,2 3-1,-1 1-60,1 1 1,0 1 0,0 0 0,-1 1-200,1 2 1,0-5-1,0 2 1,-1-1-398,1 0 1,1 1-1,1 0-329,0 1 0,1-2 1,2-2 694,3-3 0,2 2 0,1 0 0</inkml:trace>
  <inkml:trace contextRef="#ctx0" brushRef="#br0" timeOffset="2943">1252 168 7920,'-6'0'-935,"0"0"1455,-2 0-292,4 0 0,0 4 1,4 2-1,0 2-80,0 1 0,0 0 0,0 1 0,0 1-111,0 1 0,3 2 0,0-3 1,-1 1-66,-1-1 1,3-1 0,-1-1 0,-1 0-782,-1 0 1,0 0 115,2 0 1,-1-4 692,4-2 0,0-6 0,3-2 0</inkml:trace>
  <inkml:trace contextRef="#ctx0" brushRef="#br0" timeOffset="2944">1370 195 7920,'0'-6'-386,"-1"1"100,-3 1 1,2-2 773,-4 3 1,3 1-1,-3 5-262,-1 3 0,2 3 0,-1 2 0,-1 1-90,-1-1 0,2-1 1,0-1-1,-1 0-61,-1 1 0,2-1 0,1 0-2,1 0 1,-2 0-191,3 0 0,0 0 54,3 0 0,4-4 0,2-2-13,2-2 0,1-2 0,1-1 0,1-2-103,1-1 0,0 2 0,-2-2 0,1 0-195,2 0 1,-1 3-1,-3-2-686,0 0 1060,0 3 0,0-7 0,0 3 0</inkml:trace>
  <inkml:trace contextRef="#ctx0" brushRef="#br0" timeOffset="3672">1442 268 7920,'-9'0'-254,"0"0"2107,0 0-1724,4 0 0,2 0 0,6 1-65,3 2 0,-1-1 0,1 4-460,1 1 1,-2 1-640,1 1 0,-3-1 1035,3-2 0,0 2 0,3-3 0</inkml:trace>
  <inkml:trace contextRef="#ctx0" brushRef="#br0" timeOffset="3673">1469 150 7920,'-9'-1'0,"0"-1"-400,0-1 0,0 0 576,0 3 0,4 4 1,2 2-313,2 2 1,2 1 0,1 0 0,2 0-137,1 0 1,0 0 271,1 0 0,6 4 0,-2 1 0</inkml:trace>
  <inkml:trace contextRef="#ctx0" brushRef="#br0" timeOffset="3674">1560 249 7920,'-9'-5'-104,"3"-2"0,0 4 0,0 0-115,1-1 1763,1 3-1085,4-3 0,1 5-275,2 2 0,-1-1 1,3 4-1,0 1-128,0 1 0,0-1 1,1-1-1,-2 0-73,0-1 1,-2 3-40,4-2 0,-3 1-109,3-1-80,-4 2 1,5-8-91,-4 0 0,3-4 0,-2-5 94,1 0 0,-2 1 1,2 1 75,-1 1 1,3 1 10,0-1 0,-2 1 0,1 5-71,1 0 0,-2 0 0,0 2-137,-1 1 1,3 2 361,-1 4 0,2 0 0,1 0 0</inkml:trace>
  <inkml:trace contextRef="#ctx0" brushRef="#br0" timeOffset="4400">1850 259 7920,'0'-10'159,"0"1"1,-3 3 0,-1 0 42,-1-1 1,2 0-1,-3 1 1,0 2-121,1 0 0,-3 3 0,2-2 0,-2 3 0,-1 2 0,0 2 0,0 1 66,-1 2 1,4 1 0,1 1 0,0 0-121,0 0 1,3 1 0,-1-1 0,2 0 17,1 0 1,0-3 0,1-1-64,2-1 0,2 2 1,4-3-1,0-1-107,1-1 0,-1-1 1,0-1-1,0-1-345,0-1 1,0-4 0,0 1 0,0-2 28,0-1 0,0-1 1,0-1-1,-1-2 440,-2 2 0,-1 1 0,-3 0 0,1-1 0,-1-1 0,-1-3 0,-1 3 0,-1 1-43,-2 1 0,2 1 0,-3 1 153,0 1 0,2 3 278,-4 4 1,4 1 0,-1 2-1,2 4-59,1 1 1,0 4 0,0 1 0,0 1-166,0 2 0,0-2 0,0 1 0,0 1-294,0 1 0,1-1 0,1-2 1,1-1-220,-1-2 0,2 2 1,0-2-1,1-2 349,2-2 0,6-5 0,1 2 0</inkml:trace>
  <inkml:trace contextRef="#ctx0" brushRef="#br0" timeOffset="4401">2113 259 7920,'-6'-3'169,"0"0"0,0-1 35,-3 4 0,3 0 1,1 2-90,1 1 1,-2 2 0,3 4 0,1 0 100,1 0 1,1 0-1,0 1 1,0 1-71,0 1 0,4 0 1,2-4-1,2-1-95,1-1 1,0-1-1,0 1 1,0-3-266,0-2 1,0-1-1,0 0 1,0 0-60,1 0 0,-1-3 1,0-1-1,-1-1 83,-2-2 0,1-1 0,-4-1 0,-1 0 144,-1 0 0,-2 0 0,-2 0 0,-2 0 49,0 0 0,-6 0 1,2 1-1,-1 1 188,-1 1 1,2 4 0,0-1 0,0 1-158,0 2 0,3 0 0,0 0-154,-1 0 1,3 5 0,1 1-202,2 2 1,2 1 0,2-1-812,3-2 1132,2 2 0,5-7 0,1 3 0</inkml:trace>
  <inkml:trace contextRef="#ctx0" brushRef="#br0" timeOffset="5129">2322 141 7903,'-4'-9'-151,"-2"-1"1,-2-1 92,-1 2 1,3-1 0,-1 7 580,0 1 0,2 1 1,0 2-356,1 2 0,-2 3 0,2 6 0,0 3-61,0-1 0,-2 3 1,3-2-1,1 2-111,1 1 1,1 0-1,0 0 1,0 1-108,0-1 0,3-3 0,1 0 1,1 0-495,2-1 0,1-1 0,1-5 605,0-2 0,1 2 0,-1-3 0</inkml:trace>
  <inkml:trace contextRef="#ctx0" brushRef="#br0" timeOffset="5130">2222 313 9365,'-4'-1'-311,"4"-2"0,8 1 0,7-3 0,3 0 311,3 0 0,3-1 0,3-3 0</inkml:trace>
  <inkml:trace contextRef="#ctx0" brushRef="#br0" timeOffset="5858">2485 95 7860,'-9'0'-438,"3"0"175,0 0 1,1 1 893,-1 2 1,1-1-1,3 4-442,-1 1 0,0-1 0,3 0 0,-1 0-68,-2-1 1,2 3-644,-2-2-352,2 2 1,2 0-560,2-2 1433,-2-6 0,7-5 0,-3-4 0</inkml:trace>
  <inkml:trace contextRef="#ctx0" brushRef="#br0" timeOffset="5859">2576 59 9005,'-4'9'412,"2"-1"1,-3-1 0,0-1-324,0 1 1,0 2 0,-3 2 0,3 2-206,1-2 0,-2 2 1,3-1-1,1-1-1030,1-1 1146,1 3 0,0-3 0,0 3 0</inkml:trace>
  <inkml:trace contextRef="#ctx0" brushRef="#br0" timeOffset="6596">2848 222 7455,'-4'-5'-659,"-2"2"1042,2 2 0,0 2 1,4 2-142,0 3 0,0 2 0,0 1 1,0 0 9,0 1 0,0-1 0,0 0 0,0 0-12,0 0 1,0-3-1,-1-1 1,-1 0-51,-1 0 1,0-2-108,3 3 1,0-5-291,0-1 1,3-4 0,1-5 0,1-1-82,2-2 0,1 2 0,1-3 0,0 0-76,0-3 0,3 3 1,0 1-1,-1 1 7,-1-1 0,2 5 0,1-1 0,-2 3-54,-1 3 0,-4 1 411,0 1 0,0 4 0,3 1 0</inkml:trace>
  <inkml:trace contextRef="#ctx0" brushRef="#br0" timeOffset="6597">2957 313 7933,'1'5'427,"1"-3"1,2-3-275,1-2 0,1-3 1,4 2-1,1-1-155,1-2 1,0-1 0,-3-1 0,0 0-100,0 0 1,-3-1 0,0 1-1,0 0-51,-1 0 1,1 1-1,-4 1 61,1 1 0,-1 4 0,-5-1 114,-3 2 0,-3 5 0,0 2 1,0 2 59,0 1 1,0 1-1,0 1 1,1 2-34,2-2 0,-1-1 0,4-1 1,0 1-183,-1 2 0,3-2 0,-1 1 0,3-3-442,2-2 1,5-3-1,0 2 574,3-1 0,5-1 0,-2-3 0</inkml:trace>
  <inkml:trace contextRef="#ctx0" brushRef="#br0" timeOffset="7316">3247 240 7853,'-9'0'139,"0"-3"1,0 0 0,1 0 0,1 0 0,0 0 0,0 1-155,-1 1 1,2 1-1,0 0 66,-1 0 0,2 1 0,-1 2 79,-1 3 1,-1 2-1,0 1 1,1 1 15,1-1 0,4 0 0,-1 0-59,2 0 1,1 0-138,0 0 1,4-4 0,3-2 0,3-2-84,2-1 1,1 0-1,-2-1 1,2-2-65,1-3 0,-1 1 0,1-1 0,-1 0-162,-2 1 0,-1-3 1,-1 2 271,0-2 1,-1-1-1,-2-1 548,-3 1-357,-2 4 0,-5 1 1,-2 4 53,-2 0 1,2 4 0,0 2-71,-1 2 0,2 2 0,0-1 0,1 0-185,2 0 0,1 0 0,1 0-286,0 0 0,1-3 0,2-1 383,3-1 0,6-1 0,2-3 0</inkml:trace>
  <inkml:trace contextRef="#ctx0" brushRef="#br0" timeOffset="7317">3446 259 7853,'-8'-1'0,"1"-1"-262,1-1 0,3-1 0,-2 3 0,0-1 652,0-1 1,2 0 0,-3 3-190,-1 0 0,2 0 0,-1 1 88,-1 2 0,2-1 0,0 5-118,1 0 1,1 1 0,3 1 0,0 0-57,0 0 0,1 0 0,2 0-84,3 0 0,2-3 0,1-1 1,1-1-127,2-2 1,-2-1-1,2-1 1,-1-1-242,1-2 0,-2 1 0,3-4 0,-3-1-130,-1-1 1,0-2 0,-1-1 0,-1-2 207,-1-1 1,-4 2 0,1-4 0,-2 0 257,-1-1 0,-1-1 0,-2 0 0,-2 0 0,0 0 0,-3 0 0,2 3 0,-1 3 102,1 2 1,-2 1 314,2 0 0,-1 5 0,0 4-57,4 5 1,2 6 0,1 1 0,0 0-8,0 1 0,1 2 1,1 3-1,1 0-134,-1 0 0,3-3 0,-1 0 0,0 0-201,0-1 1,2 3 0,-2-4-1,0 0-282,0 0 1,0-1 0,-2-3 0,1 0-251,-1 0 0,3-3 514,1 0 0,2-4 0,1 2 0</inkml:trace>
  <inkml:trace contextRef="#ctx0" brushRef="#br0" timeOffset="8058">3809 195 8363,'0'6'748,"1"-1"0,1 0-585,1 0 1,0-2 0,-3 3 0,0 1-278,0 1 0,0 1 0,0 1-357,0-1 0,0 0-1095,0 0 1566,4 0 0,-3-4 0,3-1 0</inkml:trace>
  <inkml:trace contextRef="#ctx0" brushRef="#br0" timeOffset="8796">3836 86 7811,'-9'-4'-128,"0"0"0,1-3-26,2 1 368,2 4 1,5 1 0,2 5 0,2 1-393,0 2 1,3 1-1,-2 1 1,2 0-1029,1 0 1206,-4 5 0,8 0 0,-3 4 0</inkml:trace>
  <inkml:trace contextRef="#ctx0" brushRef="#br0" timeOffset="8797">3945 195 7811,'-1'-8'360,"-2"2"0,1-1-55,-4 4-80,4 0 0,-2 7 0,4 2-87,0 2 1,0 1-1,0 0 1,0 0-88,0 0 1,0 0 0,0 0-1,0 0-34,0 1 0,0-4-142,0 0-18,0 0 1,1-1 0,1-3-72,1-4 0,4-3 1,-2-4-1,1 0-9,0-1 0,0 1 1,3 0 145,0 0 0,1 1 0,-1 1 89,0 1 0,0 4 0,0-1 78,0 2 1,-3 1 0,-1 1 70,-1 2 1,-1 2-1,-2 4-15,2 0 1,-2-3 0,2 0-127,-2 1 1,2 1-1,0 2-102,-1-1 0,3-4 0,0-1 0,1-1-297,0 0 1,0 1-1,3-2 1,0 1-592,1-1 970,-1-1 0,0-5 0,0-1 0</inkml:trace>
  <inkml:trace contextRef="#ctx0" brushRef="#br0" timeOffset="9521">4190 95 7811,'-6'0'405,"0"0"229,-1 0 1,2 0-463,-1 0 0,4 1 0,-1 2-68,2 3 1,1 3-1,0 3 1,1 0-81,2-1 1,1 2-1,3-1 1,-1 0-282,1 1 0,1-3 0,1 2 0,0-2-386,0-1 1,-3-1 0,0 0 642,1-2 0,1 0 0,2 3 0</inkml:trace>
  <inkml:trace contextRef="#ctx0" brushRef="#br0" timeOffset="9522">4199 213 7811,'0'-5'365,"1"-2"1,2 4-455,3 1 1,2 1 0,1 1-190,0 0 0,0 0 1,1 0-1,-1 0-367,0 0 645,-4 0 0,3 0 0,-3 0 0</inkml:trace>
  <inkml:trace contextRef="#ctx0" brushRef="#br0" timeOffset="9523">4326 240 7811,'-5'0'655,"2"0"0,5-1 0,2-1-470,1-1 1,1-3 0,3 2 0,0-1-156,0-2 0,0-1 0,0-1 1,1 0-184,-1 0 0,-3 1 0,-1 1 0,-1 1-157,-2-1 1,-1 2-1,-2 0 172,-2 1 0,-2 1 0,-4 4 0,0 1 103,-1 1 1,1 4 0,0 0 0,1 3 108,2 2 1,-2 0-1,3-2 1,-1 1-40,0 1 0,4 0 0,-1-3 0,2 0-202,1 1 1,1-2-1,2-1 1,3-2-80,2-1 1,2-1-1,2-3 246,3 0 0,3 0 0,0 0 0</inkml:trace>
  <inkml:trace contextRef="#ctx0" brushRef="#br0" timeOffset="10268">4535 177 7811,'-4'-8'-135,"-2"2"1,-2-1 0,-2 3 493,1-1 0,3 3 1,0-1-1,-1 2 1,0 2-1,0 2 69,1 3 1,3-1 0,-2 1-238,1 1 0,-2 1-382,3 1 0,0-3-252,3 0 0,4-4-18,2 1 1,-1-2 264,1-1 0,-1 1 0,2 1 168,-1 1 1,-3 4 0,2-1 0,0 1 10,0-1 0,-2 2 0,2-1 0,0 1 92,0 1 0,1 3 0,1 0 0,-2 0 107,-1 1 0,2-3 1,-2 3-1,0 0 19,0 2 1,2 0 0,-3-1-1,-1-1-14,-1-2 0,-2 2 0,-2-2-6,-3-3 1,-2 0 0,-2-5 0,-1-1-106,-2-1 1,0-2 0,2-1 0,-1-2-120,1-1 1,-2-4-1,1-4 1,2-1-308,3-2 1,0 2 0,3-2 0,0 1-65,0 1 0,1-2 1,4 3-1,1 0 44,1 0 0,4 1 0,-1 3 0,2 0 138,1-1 0,3 1 0,0 1 0,0 1 229,1 1 0,-3 1 1,2-2-1,0 1 98,0-1 1,-2 0 0,2 0 0,-2 2 140,-1 1 0,-1 0 1,-1 2 782,-1-1 568,0 0-1057,-1 3 0,2 1-352,-4 2 0,3 2 0,-2 3-30,1-2 0,-2 2 0,2-2-141,-1 2 1,0 0 0,-1-1 0,0-1-118,-1 1 0,-1-2 19,-1 1-420,0-4 165,0 2 1,-3-8 0,0-2-48,0-2 1,2 2 0,2 0 262,3-1 1,-2 0 0,4 0 0,0 1 43,-1-1 1,3 3 0,-2 0-1,2 1 129,1 0 1,0-3-1,1 3 1,1 0-4,1-1 1,0 3 0,-3-2 0,0 1 68,1-1 1,-1 2 260,0-2-13,0 2 1,-5 1-74,-4 0 0,-4 1 1,-5 2-99,0 3 1,3-1 0,-1 0-1,1 0-84,1 0 1,-2-2-1,4 3 1,0 0 0,0 0-1,0 0 48,1 1-302,1-3 0,5 0 0,2-4 0,2 0-167,1 0 1,1-3 0,-1-1 0,0-1-80,0-2 1,0 2-1,0-1 194,0-1 1,-4 2-1,-1 0 258,0 1 378,-3 1-290,3 3 1,-3 3 0,1 1-1,1 1 11,-1 2 0,-1-2 0,0 0 0,1 0 223,1 0 1,4 1 0,-1 2-156,2-2 0,0-1 0,-1-3 0,0 1-298,0-1 1,1-1 0,1-2 0,0-1-118,0-1 1,0-4 0,-1 1 0,-1-3-35,-1-3 1,-1 2-1,1-3 1,-2 0-105,0-2 1,-3 1-1,2-2 1,-2 0 185,-1-1 0,0 2 1,-1 1-1,-1 1 242,-1 2 0,-1 2 0,2 2 407,-1 1 1,-3 5-183,3 1 1,0 4 0,3 5 0,0 0 37,0 0 0,0 3 0,0 1 0,0 0-108,0 0 1,3 2 0,1-2-1,1 1-172,2-1 1,-2 2 0,2-3-1,2-1-418,2-1 1,2-1-1,-3-1 1,1-2 338,1-3 0,4 2 0,-2 0 0</inkml:trace>
  <inkml:trace contextRef="#ctx0" brushRef="#br0" timeOffset="11008">5432 213 7850,'-3'-9'-533,"0"0"0,0 0 0,3 0 890,0 0 0,3 3 1,0 0-1,0 0 378,2 1 1,-4-3-359,2 2 1,-2-2-309,-1-2 1,0 4 0,-1 1-46,-2 1 0,1 1 0,-5 4 1,0 1 16,-1 1 1,-4 4-1,0-2 1,2 2 136,3-1 0,-1 0 0,3 3 1,0 0-88,2 0 0,2 0 0,1 0-48,0 0 0,1-4 0,2-1 0,3-1-70,2 0 1,1 0-1,1-3 1,1 0-205,1 0 0,3-1 0,-2-1 0,-1-2-77,1-1 1,-3 0-1,2-2 1,-2 1 77,-1-1 1,-3 2-1,-1-1 34,-1-1 0,0 3 62,-1 1 0,-3 2-215,0 1 0,0 1 60,-3 2 0,2 2 1,1 4 288,0 0 0,0-4 0,8 3 0,2-3 0</inkml:trace>
  <inkml:trace contextRef="#ctx0" brushRef="#br0" timeOffset="11766">5650 141 7850,'-1'-8'-190,"-1"1"313,-1 1 1,-1-1 478,1-2 0,1 1 0,-3 1-525,1 1 1,-3 4 0,1-1-14,-2 2 0,-1 1 1,0 0 160,0 0 1,0 4-252,-1 2 0,5 2 0,2 1 33,2 0 1,5 0-1,2-2 1,3-1 17,0 1 1,3-2 0,1 0 0,0 0 16,0 0 0,0-2 0,-2 2 0,1 0 41,-1 0 1,-1-2-1,0 2 1,-1 0 46,0 0 0,-4-2 1,-1 2-1,-1 0-2,0 0 0,-1-3 0,-5 2 1,-3-1-159,-2 0 0,-4 1 0,-1-2 1,1 1-426,-1-1 0,3-1 0,-2-1 455,2 0 0,1 0 0,0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31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299 145 7960,'-5'-1'313,"2"-2"25,-2 2 1,4-4 0,-3 3 33,0-1 1,2 0-76,-4 3 0,3 0-182,-3 0 0,0 0 1,-3 0-1,0 0-132,0 0 1,0 4-1,0 1 1,-1 1-17,-3 1 0,2-2 0,-3 2 0,1-1 20,2 1 1,-2 0 0,0 0 0,0-1-39,0 1 0,0-2 0,1 0 0,0 0 25,1 0 0,2-2 0,2 2 21,1-1 0,3-1-42,-3-3 6,4 0 0,-1 0 174,6 0 0,-1 0-82,4 0 0,-3 3 147,3 0-57,0 0 1,0 0-37,0 0 1,-3 0-81,3-3 1,0 3-17,3 0 0,0 1 0,-2-2 1,-1 1-34,1-1 0,1-1 0,1-1 1,0 0 10,0 0 0,3 3 0,1 1 1,0-2 12,0-1 1,3-1 0,-1 0 0,0 0 24,0 0 1,-4 3-1,1 0 1,-2-1 24,-1-1 1,0-1 0,0 0-9,0 0 1,-3 0 134,0 0-83,-4 0 1,1 0 0,-6 1-73,-3 2 0,-2-2 0,-1 3 0,0-1-31,0 0 0,0 3 1,0-2-1,0 1-2,0 2 1,-3-2 0,0 1-1,1 0-10,1-1 1,-3 3 0,1-2-1,0 1 17,-1-1 1,3 2 0,-2-2 0,1 2 39,-1 1 1,2-2 0,-2-1 0,2 0 12,0-1 1,4 2 0,1-3 0,0 0-11,0 0 1,3 0-32,-1-1 0,2-1-21,1 4 0,4-4 24,2 1 0,-1-2 0,1-1 68,1 0 0,2 0 0,0 0 4,0 0 1,-3 0 0,0 0 0,1 0-1,1 0 1,-2 0 0,0 0 0,1 0 28,1 0 0,1 0 0,0 0 0,0 0-57,0 0 1,1 0 0,2 0 0,0 0-64,-1 0 0,0 0 0,0 0 0,1 0-50,-1 0 0,-1 0 1,-1 0-289,0 0 0,0 0-224,0 0 0,-3-3-530,1 0 1,-5-1-272,1 1 1,-1 2 1370,1-2 0,2 2 0,4 1 0</inkml:trace>
  <inkml:trace contextRef="#ctx0" brushRef="#br0" timeOffset="4443">426 19 7869,'-6'-6'158,"1"2"390,1 0 16,1 3-74,3-3-370,0 4 1,0 1-1,0 2-56,0 3 1,0 3 0,0 0-1,0 0-28,0 0 1,0-3 0,0 0 0,0 1-1,0 1 1,0 1-50,0 0 1,0-3-156,0 0 10,4-4 0,1 2 0,3-5-72,-2-2 0,1-2 0,-3-3 0,0 1 31,0 1 1,3 0 0,0-2-1,0 1 134,-1 1 0,1 3 1,-3-2-1,1 0 98,2 0 0,-2 3 0,1-1 99,1 2 0,-2 1 0,0 1 68,-1 2 1,2-1 0,-3 4 5,-1 1 1,2 1 0,-1 1-75,-1 0 1,-1 0 0,-1 0 0,0 0-18,0 0 1,0-3 0,0 0 62,0 1 0,-4 1-89,-2 1 1,1-3 0,-1-3-151,-1-2 1,-1-1-1,-1 0 20,0 0 0,0 0 1,0 0-1,0 0-168,0 0 1,-1-3 0,1 0-544,0 1 0,0-3 752,0 2 0,0 0 0,0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05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44 284 7633,'6'-7'-404,"-3"0"974,-1-2 1,-2 3-34,0-1-389,0 0-98,0 1 1,-2 1-37,-1 5 1,2 1 0,-4 1 0,1 3 56,0 1 1,0 1 0,1 4 3,0 0 1,-5 0 0,3 1 0,1 2-18,-1 0 0,1 1 0,4-4-25,0 0 0,0 0-108,0-1 41,0 1 1,5-5 0,2-3 0,3-6 1,0-3 0,-2-5 0,-1 1-23,2-1 0,-4 0 1,0 0-1,-2 0 3,1 0 1,0 0-1,-4 0 56,0 0 1,0 4 0,0 0 35,0-2 0,-2 3 0,-1 0 55,-5 1 0,-1 2-114,-2 3 0,4 0-193,-1 0 1,5 0-1,-3 1-305,1 2 1,1 3 0,4 5 122,0 0 1,4-3-1,1-2 394,1-1 0,1 3 0,4-2 0</inkml:trace>
  <inkml:trace contextRef="#ctx0" brushRef="#br0" timeOffset="400">153 284 7942,'0'-11'504,"-1"2"108,-3 1-287,3 3-230,-4 5 0,9 5 0,0 3 9,3 1 0,-5-1 1,3-2-1,-2 0 99,1 0 1,0-3-1,-3 5 160,3 0 1,-3-2-34,2 2 1,-1-5-241,-2 4-363,0-4 1,0-3 176,0-7 0,3-3 0,2-1-10,1 0 0,-2 1 0,2 2 0,0 1-112,0-2 0,-2 3 0,3 0 0,0 0-173,-1 0 1,4 2 0,-3-2 0,3 0-190,1 0 0,0 4 0,0-2 580,0 3 0,0-4 0,-1-1 0</inkml:trace>
  <inkml:trace contextRef="#ctx0" brushRef="#br0" timeOffset="965">491 142 9239,'0'-7'1016,"0"0"-355,0 0-83,0 0-333,0-2 1,0 9-100,0 0 0,0 1 0,1 6-68,3 2 0,-3 0 0,3 2 0,-2 1-40,2 3 0,-3-3 1,3 4-1,-3 0-6,-1 2 0,4-1 0,-1 0 0,0 0-62,-2 0 0,0-3 0,2 3 0,0-1 4,0-3 1,-1 0 0,1-3-111,0 1-8,1 0 0,-3-5-579,3-2 167,-3-3 0,4-6 0,-5-2-234,0-3 1,0 3 0,1 0 311,3-2 0,-3 0 0,4-1 478,-1 3 0,-2-3 0,3 4 0</inkml:trace>
  <inkml:trace contextRef="#ctx0" brushRef="#br0" timeOffset="1367">644 77 8706,'-7'0'816,"-1"0"-693,6 0 0,-3 1 0,4 2 62,-3 0 0,3 2 1,-3-1-49,3 3 1,1 3 0,0 1 7,0-1 0,0 5 1,0 0-1,0-1-3,0 2 1,0-3 0,0 4 0,0-1-57,0-3 0,0 3 0,0 0 1,0 0-31,0-1 0,1 0 1,2-4-1,1 0-76,-2 0 0,-1 0-256,-1-1-132,5 1 1,-3-1-886,6-3 746,-6-2 0,4-8 0,-3-2 0,2 0-1030,1 0 1577,-4-3 0,8 1 0,-4-3 0</inkml:trace>
  <inkml:trace contextRef="#ctx0" brushRef="#br0" timeOffset="1784">753 219 6656,'0'6'3576,"0"-1"-3464,5-5 1,-3 3 0,4 2-99,-1 1 0,3 1 0,-4 3 0,1-1-24,0-2 0,2 0 0,-2 5 0,1 2-198,3 0 0,-3 1 0,1-4-102,2 0 0,-3-2 0,0 0 1,0-3-393,0-1 1,-2-2 426,3-3 0,-5-4 1,2-4-1,-2-1 275,2-2 0,-3-2 0,3-1 0,-3 2 0,-1-4 0</inkml:trace>
  <inkml:trace contextRef="#ctx0" brushRef="#br0" timeOffset="2032">884 251 7942,'0'-10'-782,"0"2"0,0 1 851,0-1 1,0 1 303,0 0 470,0 5-222,0-3-417,0 5 1,-1 0-1,-2 1 9,0 3 1,-1-2 0,3 5-42,-3 2 0,0 1 1,-5 1-1,2-2-56,-2-1 0,3 1 0,-1-1 0,-2 1-64,0 2 0,1-4 0,1 1 1,-1 0-17,-2 2 0,3-3 0,1 0 0,0 1-384,0-2 0,2 2 0,-2-3-2039,1 1 1626,1-3 1,6 1 760,1-4 0,3-9 0,5-3 0</inkml:trace>
  <inkml:trace contextRef="#ctx0" brushRef="#br0" timeOffset="2467">961 66 7942,'0'-6'627,"0"-4"1,0 8 0,1-4 128,2 1-375,-1 1 1,2 5-303,-4 3 1,4 2 0,0 5 0,-2 0 22,-1 0 0,-1 3 1,0 2-1,0 0-72,0 0 0,0 2 0,0-2 1,0 1-29,0 2 0,0-2 0,0 0 0,0 0-49,0 0 1,0-4 0,0 2 0,0-3-179,0-1 1,0 0-6,0 0 0,0-4-398,0 0 1,0-6-59,0-1 1,0-1 0,0-6-1010,0-2 1695,0 0 0,5-2 0,1 0 0</inkml:trace>
  <inkml:trace contextRef="#ctx0" brushRef="#br0" timeOffset="2883">1070 33 7892,'-5'-6'1613,"4"-4"-662,-4 4-177,5 0-616,0 1 1,0 14 0,0 2-96,0 1 0,0 0 0,0-1 0,0 1-63,0 3 0,0-2 0,0 4 1,0 0-44,0 0 0,0-2 0,0 2 1,0-2 51,0-1 0,0 1 0,0 1 1,0 0-63,0 0 1,0-2 0,0-3 0,0 0-152,0 0 0,0 0-390,0 0 1,1-4-107,3 0 0,-2-4-262,5 0 1,-3-6 961,3-5 0,0-6 0,4-3 0</inkml:trace>
  <inkml:trace contextRef="#ctx0" brushRef="#br0" timeOffset="3583">1179 295 7913,'-6'-1'-1166,"2"-3"1703,3 3 76,-4-9 118,4 9-408,-4-9 0,5 8 76,0-5-244,0 4 1,1-2-111,3 5 0,2 0-6,5 0 0,-4 0 67,0 0 93,1 0-129,3 0 0,-2 2 0,-1 1-47,-5 5 0,-2-2 1,-1 1-36,0 1 1,-1-1 0,-1 0 0,-3 0-16,-1-1 1,2 4-1,-3-3-21,-2 3 0,3-3 1,0 0-32,1 2 1,-3-3-4,1 1 300,2-4-64,0 1 0,10-4 53,2 0 0,3-1-213,1-2 1,0 1-1,0-2-213,-1-1 1,-2 3 0,-1-1-524,1 2 0,-1-1-157,0-1 899,0 2 0,-1-4 0,-1 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40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181 128 7984,'0'-9'-98,"0"0"0,-3-1 0,-1 1 0,0 0-51,0 0 0,1 0 0,2 0 0,-1 0 647,-1 0 0,-1 0-11,1 0 1,-2 1-263,-4 2 0,0 2 0,1 5-125,2 2 1,-2 3 0,2 5 0,-1 2 27,1 1 0,0-2 1,4 3-1,-1 1-58,1 2 1,1 0-1,1 0 1,0-1-111,0-2 1,1 2 0,1-2-1,2 1-142,2 0 0,0 0 0,3-4 0,0-1-186,0-1 0,0-1 0,0-1 0,-1-1-519,-2-1 1,2-3 886,-2 3 0,-2-4 0,0 2 0</inkml:trace>
  <inkml:trace contextRef="#ctx0" brushRef="#br0" timeOffset="790">18 218 7960,'-6'0'-344,"1"-1"206,1-2 0,2 2 634,5-2 1,2 2 0,4 1-1,0 0-266,0 0 1,1 1 0,1 1 0,1 1-255,-1-1 1,3-1 0,-2-1 0,0 1-321,1 2 1,-2-2 0,3 2 0,0-2-105,0-1 1,-3 0-1,2-1 448,1-2 0,0-2 0,4-4 0</inkml:trace>
  <inkml:trace contextRef="#ctx0" brushRef="#br0" timeOffset="1526">335 55 7960,'-9'0'188,"3"-1"1,0-1 359,-1-1-413,3 0 0,-3 4 0,4 2 0,1 3 75,1 2 0,1 4 0,0 1 0,0 2-50,0 1 1,-3 1 0,0 1 0,1 0-84,1 0 0,1 0 0,0 0 0,0 0-112,0-3 1,0 1-1,0-4 1,0-1-277,0-1 1,4-1 0,2 0-247,2 0 1,2-4-1,1-2 1,1-2-310,-1-1 0,1-1 866,0-2 0,-2-2 0,3-4 0</inkml:trace>
  <inkml:trace contextRef="#ctx0" brushRef="#br0" timeOffset="1527">417 200 7960,'-9'0'-90,"3"0"0,0 0 298,-1 0 0,3 1 22,1 2 0,2-1 0,1 4-77,0 1 0,4 1 0,1 2 0,1-1-59,0 0 1,0 0 0,3 0 0,0 0-213,0 0 1,0-1-1,0-1 1,-1-1-245,-2 1 0,2-3 0,-1-1 0,1-2-101,1-1 0,0 0 0,0 0 463,0 0 0,-4-4 0,3-1 0,-3-4 0</inkml:trace>
  <inkml:trace contextRef="#ctx0" brushRef="#br0" timeOffset="1528">553 237 7960,'-4'-6'312,"-2"3"1,-2 2 0,-1 1 34,0 0 0,0 1 0,-1 1 0,-1 3-169,-2 0 0,0 0 0,1 2 0,-2-1-163,0 1 1,1 1-1,4 1 1,0 0-258,0 0 1,0-3-1,1 0-265,2 1 1,2-2 0,5 0-23,2-1 1,2-1 528,4-3 0,4-4 0,1-1 0</inkml:trace>
  <inkml:trace contextRef="#ctx0" brushRef="#br0" timeOffset="2264">617 82 7960,'-9'-6'-67,"-1"0"1,1-1 312,0-1 0,3 3 1,1 1 873,1 0-1011,1 3 0,3-2 0,0 6 0,1 3 0,1 2 75,1 1 0,4 0 1,-1-1-1,1-1-208,-1-1 0,2 4 0,-1 2 1,1-1 78,1-1 0,0 2 0,-1 1 1,-1 0 24,-1 0 1,-1 2 0,1-2-1,-2 0-46,0 1 1,-3 2-1,2-1 1,-2 1-162,-1-1 0,0-1 0,0-3 0,0 1-382,0-1 1,-4 3 0,-2-2-643,-2-1 1,-1-1 1150,0-1 0,0-4 0,0-1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48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19 6726,'-5'-6'2160,"2"0"-1887,2 4 1,2-2 0,2 4-131,3 0 0,2 1 1,1 2-122,0 3 1,0 1 0,0 0 0,0-1-178,1 1 1,-2-2 0,-1 1 0,-1 1-102,1 1 0,0-2 0,0-1 0,-2 0-119,-1 0 0,0 0 1,-2 2-890,1-1 1264,0-4 0,-3-2 0,0-5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49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16 7875,'-9'-5'176,"0"2"0,3 1 92,0-1 0,3 2 0,-3-1-101,-1 4 1,2 0 0,-1 4 0,-1 0-12,-1 0 0,1 2 0,0-2 1,-1 2-122,0 1 1,1 0-1,-2 0 1,0 0-65,0 0 0,0 0 0,1 0-696,2 0 1,-1-3 76,4 0 1,1-4-1,6 0-466,5-4 1114,0-3 0,8-4 0,-3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50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 7926,'-10'0'1177,"1"0"-1004,0 0 0,4-1 14,2-2 1,6 2 0,3-2-129,2 2 0,1 1 0,1 0-149,-1 0 0,0 0 0,0 0-658,0 0 0,-3 3-992,0 0 1740,0 0 0,3 1 0,0 1 0</inkml:trace>
  <inkml:trace contextRef="#ctx0" brushRef="#br0" timeOffset="1">17 73 7926,'-5'0'-294,"2"0"408,6 0 1,2 0-1,4 0-406,1 0 1,-1-3 0,0 0 0,0 1 291,0 1 0,0 1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2:02.1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10829 209 22967,'-3'-9'-6168,"0"0"3616,0 0 1807,3 4 0,0 0 496,0 2 1,1 2 562,2-2 263,-2 2-327,3 1-568,-4 0 1,-1 0 618,-2 0 0,1 0-43,-4 0 1,0 0 0,-3 0 20,0 0 1,-1 0-1,-1 0 1,-1 0 27,1 0 1,-3 0 0,0 0 0,-1 0-114,-1 0 1,1 0-1,-3 0 1,0 0-29,0 0 1,0 0 0,0 0 0,-1 0-14,1 0 1,0 0 0,0 0 0,0 0-140,0 0 0,3 0 0,1 0 0,-1 0 25,1 0 1,0-1 0,-2-1 0,2-1 50,1 1 1,0 1-1,2 1 1,-1 0-66,1 0 0,-3 0 0,2 0 0,1 0-21,1 0 0,1 0 0,0 0 0,0 0 25,0 0 0,-1 0 1,-1 0-1,-1 0-5,1 0 1,1 0 0,0 0-1,1 0 10,0 0 1,0 0-1,0-1 1,0-1 25,0-1 0,-3 0 1,0 3-1,0 0-28,-1 0 1,2 0 0,-4 0-1,1-2 7,0-1 1,2 2 0,-2-2 0,0 2-40,0 1 1,2 0 0,-2 0 0,0 0-11,-1 0 1,4 0-1,-2 0 1,1 0 0,0 0 0,-3 0 1,2 0-1,0 0 23,0 0 1,-2 0 0,1 0-1,0 0 15,-2 0 0,2 0 0,-1 0 0,-1 0-26,-1 0 1,0 0-1,0 0 1,2 0 10,-1 0 0,-1-1 1,-1-1-1,1-1-12,2 1 1,-2 0 0,2 0-1,0-1 19,0 1 0,1 0 1,-2 0-1,1-1 42,-1 1 1,2 1-1,-1 1 1,-2 0-57,0 0 1,-1 0 0,0 0 0,0 0-8,0 0 1,0 0 0,-1 0 0,0 0 3,-2 0 0,1 0 1,-3 0-1,1 0-9,1 0 0,1 0 1,0 0-1,-1 0-2,1 0 0,-2 0 0,1 0 0,0-1 3,2-2 1,1 2 0,0-2-1,0 1-1,0-1 0,-3 2 0,-1-2 0,1 1 13,-1-1 1,2 1-1,-3-3 1,0 1 39,-1 2 1,3-2 0,-3 1 0,0 0-17,1-1 1,-1 3-1,4-2 1,-1 2-26,1 1 0,1 0 0,1 0 0,1 0-11,1 0 1,0 0-1,3 0 1,0 0-56,0 0 1,1 0-1,3 0 1,0 0 14,0 0 0,0 0 1,0 1-1,0 1-18,-1 1 0,0 1 1,-1-2-1,-1 1 15,1-1 1,1 2 0,1-1 0,0-1 10,0-1 1,0 2 0,0 0 0,0-1 14,0-1 0,0 0 0,-1 1 0,0 1 2,-2-1 0,2-1 1,-2-1-1,1 0 26,-1 0 0,-1 1 0,-3 1 0,1 1-6,-2-1 1,0-1-1,-1-1 1,0 0 23,0 0 0,0 0 0,0 0 1,0-1 19,-1-2 1,1 2-1,0-2 1,0 2 0,0 1 0,-1 0 1,-1 0-1,-2 0-46,2 0 1,1 0 0,0-1 0,-2-1-3,-3-1 1,0 0 0,1 3 0,0 0 36,0 0 0,-1-1 0,-4-1 1,1-1-19,0 1 1,3 1-1,0 1 1,-2 0 9,0 0 0,0 0 0,1 0 0,1 0-9,-1 0 0,-2-3 0,0 0 1,1 1 7,2 1 0,-1 1 0,2 0 1,0 0-26,-2 0 1,3 0-1,0 0 1,0 0 0,1 0 0,0 0 0,3 0 0,0 0 2,0 0 0,3 0 1,0 0-1,-2 0-29,0 0 0,3 0 1,2 0-1,2 0-39,1 0 1,-3 3 0,0 0 0,1-1 20,1-1 1,1 2 0,-1 0 0,1-1 12,0-1 1,0 0-1,0 1 1,0 1 9,0-1 1,0-1 0,0-1 0,-1 0 8,-2 0 1,2 3 0,-2 0 0,0-1 2,0-1 1,2-1 0,-2 0-1,1 0 5,-1 0 0,1 0 0,-4 0 1,0 0-2,1 0 0,-3 0 0,4-1 1,-1-1-3,-2-1 1,-1-1 0,-1 2 0,0-1 31,0 1 0,-2-2 0,0 1 1,-1 0-23,1-1 0,-2 3 0,0-3 0,-2 1 2,-1 0 1,3 0-1,0 2 1,1-1-8,0-1 0,-2 0 0,2 3 0,-2 0-1,0 0 1,-2-1-1,3-1 1,-2-1-15,-1 1 1,2 1-1,0 1 1,1 0 9,2 0 0,-4-1 1,1-1-1,-1-1 20,0 1 0,3 1 1,-3 1-1,1 0-2,0 0 0,3-3 0,-1 0 0,2 1-13,1 1 1,-2 1 0,0 0 0,-1 0 0,1 0 1,1-3 0,1 0-1,-1 1 2,1 1 1,0 1 0,0-1-1,0-1-14,0-2 0,-1 1 0,0 3 0,-1 0 25,3 0 0,2 0 1,-1-1-1,1-1-27,-1-1 1,3 0 0,1 3 0,1 0 23,2 0 0,-1 0 0,-1 0 0,-1 0 0,1 0 0,1 0-8,1 0 0,0 0-30,0 0 0,0 0 0,0 0 1,0 0-47,0 0 1,-1 0-1,1 0 1,0 0 64,0 0 0,0 1 1,0 1-1,0 1-12,0-1 1,0-1-1,0-1 1,0 0 55,0 0 1,0 1 0,-1 1 0,-2 2-24,0-2 0,0-1 0,3-1 0,0 0-8,0 0 0,-3 3 1,0 0-1,1-1 9,1-1 1,1-1-1,0 0 1,0 0-14,-1 0 0,1 0 0,0 0 0,0 1-11,0 2 1,0-2 0,0 2-2,0-2 1,0-1 0,0 1 0,0 1-50,0 1 0,0 0 1,0-3 40,-1 0 1,1 1-1,0 1 0,0 1 1,0 0 0,0-3-1,0 0-5,0 0 0,0 3-81,0 0 0,0 0 97,0-3 1,0 0 0,0 1 0,0 1-11,-1 1 0,0 0 1,-1-3-1,-1 0 17,1 0 1,-2 0 0,1 0 0,0 0 26,-1 0 0,2 0 0,-3 0 0,-1 0-27,1 0 1,0 0 0,-3 0 0,1 0 5,0 0 0,-3 0 0,4 1 0,-3 1-2,0 1 0,-3 0 1,0-3-1,1 0 21,1 0 0,2 0 1,-1 0-1,1 0-34,-2 0 0,2 0 0,2 0 1,0 0 16,1 0 0,-3 0 0,1 0 0,0 0-3,1 0 0,1 0 0,2 1 1,-2 1-6,0 1 0,1 0 0,4-3 0,0 1-34,-1 2 1,-2-2 0,0 3-5,1 0 1,1-3-1,1 2 1,0-2 33,0-1 0,3 1 0,0 1 0,-1 1 8,-1-1 1,2-1-1,0-1 1,-1 0-1,-2 0 1,3 3 0,0 0 0,-1-1 13,-1-1 1,-2-1-1,-1 0 1,-1 0-22,1 0 1,-2 0 0,0 0 0,0 0-6,0 0 0,-4 0 1,2 0-1,-1 0 0,1 0 1,-2 0 0,2 0-1,-2 0 18,-1 0 1,-1 0 0,1 0 0,0 0-26,0 0 1,-3 0-1,0 0 1,0 0 13,-2 0 1,4 0 0,-2 0 0,1 0-4,-1 0 0,2 0 1,-3-1-1,3-1-30,1-1 0,1 0 0,1 3 0,1 0 32,-1 0 1,2 0 0,-1 0 0,1 0 7,0 0 0,0 0 0,-1 0 0,2 0 5,0 0 1,3 0 15,-2 0 0,-1 0-25,0 0 0,-2 0 0,3 0 1,1 0 1,1 0 0,-2 0 0,0 0 1,1 0-8,1 0 0,0 0 1,-1 0-1,-2 0 16,2 0 0,-2 0 1,1 0-1,0 1 2,-1 2 0,2-2 0,-3 2 0,1-1-15,2 1 0,0-2 0,-1 2 0,-1-1 21,-1 1 1,2-2 0,-2 2-1,0-1 0,0-2 0,-1 3 0,-3 0 0,0 0 8,3 1 1,-2-3 0,2 3 0,-2-1-1,-1 0 0,3 0 1,1-2-1,-1 1-4,1 1 1,0 1-1,-1-2 1,2 1-8,0-1 1,2-1 0,-3 0 0,0 1-25,0 1 1,-1 0-1,-1-3 1,1 0-3,-1 0 1,-1 3 0,-1 0-1,0-1-16,0-1 1,0-1-1,1 0 1,0 0-9,-2 0 0,2 0 0,2 0 0,-1 0-11,-2 0 1,-3 0-1,0 0 1,1 0-1,1 0 0,0 0 0,-1 0 0,-3 0 14,0 0 1,2 0 0,-2 0-1,0 0 12,0 0 0,1 0 0,-1 0 0,1 0 3,2 0 0,2 0 0,2 0 1,1 0-8,-2 0 1,3 0 0,0-1-1,1-1-17,2-1 0,-2 0 0,1 3 0,1 0 34,1 0 1,1 0 0,-2 0 0,0 0-2,-1 0 1,-1 0-1,2 0 1,-1-1-27,1-2 1,-2 2-1,0-2 1,0 2 25,0 1 1,-3 0-1,3 0 1,0 0 3,0 0 1,-2 0 0,3 0-1,1 1 29,1 2 1,-2-2 0,0 2-1,0-2-10,2-1 1,1 1 0,-1 1 0,-1 1 39,-1-1 1,-1 0-1,2 0 1,-2 1-24,-1-1 0,0 2 0,-3-1 0,2-1-12,-1-1 1,-1 2-1,-2 0 1,-1-1 23,-1-1 1,-1 2-1,4 0 1,0-1-33,0-1 1,-3-1 0,0 0 0,1 0-3,0 0 1,2 0-1,0 0 1,0 0-33,0 0 1,0 0-1,-1 0 1,-2 0 14,0 0 1,0 0 0,3 0 0,-1 0-14,-2 0 0,2 0 0,-3 0 0,3 0-2,1 0 0,1 0 0,1 0 1,1 0 2,-1 0 1,-1 0 0,1 0 0,2 0 17,1 0 1,-2 0 0,2 0 0,0 0 5,0 0 1,1 0 0,3 0 0,0 0-19,-1 0 1,1 0-5,0 0 1,3 0-11,0 0 1,4 1-1,-2 1-28,0 1 1,-1 0 73,-4-3 1,3 3-1,0 0 5,-1-1 0,-1-1 1,-1-1-1,0 1 3,0 2 1,0-2 0,-1 2 0,1-2-28,0-1 0,0 0 0,-1 0 0,-1 1 4,-1 3 0,-1-3 0,2 2 0,-1-2-25,1-1 0,1 0 0,0 0 0,1 0-22,0 0 0,0 0 0,0 0-30,0 0 0,0 0-437,0 0 73,4 0 0,1-1-717,4-2-40,0 2 1,0-3 1005,0 8 0,0-3 1,0 3-1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2:37.34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67 54 11613,'-2'11'-935,"-1"0"874,-1-3 1,-2-5-114,2 2 1,-4-4 457,-5-1 0,4 0 504,1 0 284,5 0-896,-3 0 0,12-4 0,2-1-68,4 3 1,1-4-1,1 1 1,-1 2 55,0 2 1,0-4 0,2 1 0,1 1-62,2 2 1,1 1 0,-2 0 0,4 0-30,0 0 0,3 0 1,-3 0-1,1 0-18,0 0 0,0 0 1,5 0-1,-3 0 16,-1 0 0,0 0 1,-4 0-1,2 1-15,2 3 0,1-2 1,-2 4-1,-3-2 54,0 1 0,0 3 1,4-3-1,-1-1-98,2 2 0,-3-3 0,1 4 0,1-1 1,2-3 0,1 3 0,1-1 0,-1-3-6,1 0 1,-1-1-1,1 2 1,0 2 42,4-2 0,-3-2 1,5-1-1,-3 0 3,1 0 1,4 0-1,-2 0 1,-1 0-34,0 0 1,1 0 0,-4 0 0,2 0-7,-2 0 1,1 0 0,-1 0 0,2 0-16,-2 0 1,-1 0 0,0 0 0,1 0 1,2 0 0,0-4 0,-5-1 0,2 2 8,3 2 0,-3-3 0,3-1 1,-2 2-2,2 2 0,1-1 1,4-1-1,-4-1 38,0 1 0,-1 1 0,6 2 1,1 0-40,-1 0 1,-1 0-1,3 0 1,-1 0-10,1 0 0,-6 0 1,6 0-1,-2 0-4,-3 0 1,4 0 0,-4 0-1,1 0 13,0 0 0,-4 0 0,3 0 0,0 0-15,-1 0 1,-2 0-1,3 0 1,0 0-33,0 0 1,-4 0 0,6 0 0,-1-1 13,-1-3 0,2 2 1,-3-2-1,0 2 1,4 2 1,-3-1 0,0-2 0,0-2 5,-1 3 0,3 0 0,2 2 0,-2 0-10,0 0 0,-6 0 0,4 0 0,0 0-26,0 0 1,-3 0 0,2 0 0,0 0-7,-4 0 0,0 0 0,1 0 1,1 0 21,-2 0 1,3 0-1,-1 0 1,0 0 32,1 0 1,-2 0-1,3 0 1,1 0 11,0 0 0,-3 0 1,3 0-1,-2 0-5,-3 0 1,4 0 0,-3 0 0,1 0 0,2 0 0,-6-4 0,4-1 1,-3 2-2,-1 2 0,1 1 0,1 0 0,2 0-3,-2 0 1,-1 0-1,0 0 1,1 0 3,2 0 0,4-5 0,-4 1 0,0 1 2,1 2 0,-2-4 0,5 1 0,0 1 1,-1 1 0,3-2 0,-5 0 0,2 1-1,2 1 1,1-2 0,0-1 0,-3 2-6,-2 2 0,5 1 0,-4 0 1,1 0-6,-3 0 1,1 0 0,-1 0 0,0 0-7,1 0 1,-4 0 0,3 1 0,-2 2 3,2 2 1,-3-1 0,3-4 0,-3 2-9,-2 2 0,1-2 0,-1 2 0,1-3 8,-1-1 1,0 0 0,1 0 0,-1 0 1,1 0 1,-4 0-1,1 0 1,1 0 1,-2 0 0,1 0 0,2 0 0,2 0-2,3 0 1,-3 0 0,3 0 0,-3 0 0,-2 0 0,5 0 0,0 0 0,-1 0 4,3 0 0,-5 0 1,4 0-1,0-1 10,4-3 1,-4 2 0,-1-2 0,-2 2-2,2 2 0,-2 0 0,5 0 0,-2 0 2,-2 0 0,-2 0 0,-2 0 1,2 0-10,3 0 0,-3 0 0,2 0 0,-2 0-1,-1 0 0,-4 0 1,1 0-1,1-1 4,-2-4 1,1 4 0,2-4 0,1 4-6,-1 1 1,0 0 0,-1 0 0,-1 0-1,-2 0 1,1 0 0,5 0 0,0 0-5,-3 0 1,-1 0 0,2 0 0,1 0 3,-1 0 1,0 0 0,1 0 0,-1 0-2,1 0 0,-4 1 0,1 2 1,1 2-4,-2-2 1,-4-2-1,3-1 1,0 0 11,-1 0 0,2 0 0,-4 0 0,1 0 17,-1 0 1,4 0 0,-2 0 0,1 0-7,0 0 1,-2 0-1,4 0 1,-2 0 1,1 0 1,-2 0 0,1 0 0,1 0 14,2 0 1,2-4 0,-1-1 0,-1 2-4,-3 2 0,3 1 1,-3 0-1,5 0-24,3 0 0,-2-1 0,3-2 0,-3-2-5,-1 2 1,-1 2-1,0 1 1,1 0-7,-1 0 1,2 0-1,2 0 1,0 0-7,0 0 0,-2 0 1,-2 0-1,2 0 6,3 0 0,-3 0 0,3 0 1,-2 0 1,2 0 1,-3 0 0,2 0 0,0 0-7,1 0 0,-2 4 0,5 1 1,0-2-1,-1-2 1,-2 0 0,3 2 0,-2 2 3,-2-2 1,-1 0-1,0 0 1,4 1-3,0-1 1,-3-2-1,2 1 1,-1 1 12,0 1 1,1 1 0,-3-5 0,2 0 5,-1 0 0,2 4 0,-1 0 0,0-1 3,1-1 1,-4-2-1,3 0 1,-3 0 3,-2 0 1,0 0 0,1 0 0,-1 0-5,1 0 0,-1 0 1,1 0-1,-1 0-12,0 0 0,1 0 0,-1 0 0,1-2 1,-1-2 0,1 2 0,-1-2 0,0 3 3,1 1 1,-1 0 0,1 0 0,-1 0 23,1 0 0,-1 0 0,1 0 1,-1 0-28,0 0 1,2 0-1,2 0 1,0 0-1,0 0 0,-2 0 0,-2 0 0,2 0 2,3 0 1,-3 0-1,3 0 1,-2 0 12,2 0 0,-3 0 1,4 0-1,-1 0-14,0 0 1,0 0 0,-4 0-1,3 0-2,1 0 0,-1 0 1,-2 0-1,2 0-14,1 0 1,-1 0-1,-3 0 1,-1 0 2,1 0 0,4 0 0,-1 0 0,1 0-2,2 0 0,-6 4 0,4 0 0,-3-1 5,-1-1 1,1-2 0,-1 0 0,1 0 21,-3 0 1,-1 0-1,2 0 1,1 0-6,-1 0 0,-1 0 0,-1 0 0,-4 0 8,-1 0 0,5 0 1,-4 0-1,1 0-15,-4 0 0,2 0 0,1 0 1,-1 0 3,0 0 0,4-2 1,-2-1-1,1-1 0,0 1 1,-5 2 0,6 1 0,0 0-7,2 0 1,0 0 0,-2 0 0,-1 0-5,2 0 1,1 0 0,1 0 0,1 0 3,-1 0 0,1-5 0,-1 1 0,0 1-8,1 1 1,-1 2-1,1 0 1,1 0-3,3 0 0,-4 0 0,4 0 1,-3 0 18,-1 0 1,0 0 0,3 0 47,1 0 0,4 0 1,-4 0-1,-2 0 1,0 0-49,2 0 0,-3 0 0,3 0 0,-3 0-7,-2 0 1,1 0-1,-1 0 1,1 0-3,-1 0 0,1 0 1,-1 0-1,0 0 14,1 0 0,-1 0 0,1 0 0,1 0-15,2 0 0,-2-1 0,3-2 0,-3-1 13,-1 1 1,3 1 0,1 2 0,-1 0-4,-3 0 0,0 0 1,-1 0-1,2 0 3,3 0 0,-3 0 1,3 0-1,-3 0 2,-2 0 1,5 0-1,0 0 1,-2 0-17,-1 0 1,0 0-1,1 0 1,2 0-4,-1 0 1,-3 0-1,0 0 1,1 0 7,3 0 1,-4 0 0,4 0 0,-3 0 10,-1 0 1,-1 0-1,-1 0 1,-1 0-3,-2 0 1,0 0-1,4 0 1,-1 0-23,-3 0 1,2 5 0,-5-1 0,1-1 6,4-2 1,-4-1-1,1 0 1,-2 0 1,-3 0 1,5 0 0,-1 0 0,2 0 7,0 0 0,-4 0 1,4 0-1,1 0-6,2 0 1,-3 0 0,0 0 0,2 0-13,1 0 1,1 0 0,1 0 0,-1 0-6,1 0 1,-1 0 0,0 0 0,1 0 3,-1 0 0,1 0 0,-1 0 0,1 0 24,-1 0 0,0 0 0,1 0 0,-1 0 30,1 0 0,-1 0 1,1 0-1,-1 0-27,0 0 1,2 0 0,2 0 0,1 0-18,-2 0 1,0 2-1,2 1 1,3 1-12,0-1 1,2 0-1,-3 0 1,0 1-3,4-1 1,-5-1 0,1-2 0,-2 0 2,-1 0 1,7 4 0,-3 1 0,1-2 4,0-2 0,-4-1 0,4 0 0,2 2 2,1 2 1,1-3 0,-3 4 0,-2-4-4,-2-1 1,5 0-1,-3 0 1,0 0 14,-4 0 1,-2 0-1,-1 0 1,-1 0 39,1 0 0,-1 0 0,0 0 0,-1 0-44,-3 0 1,3 0-1,-4 0 1,1 0-13,0 0 0,-4 0 0,4 0 0,1 0-9,2 0 1,-3 0-1,-1 0 1,-1 0-9,1 0 0,-4 0 1,5 0-1,2 0 6,1 0 0,-3 0 0,0 0 1,1 0 14,2 0 0,0 5 0,-1-1 0,-2-1 6,1-2 1,2-1 0,2 0 0,-1 0-2,1 0 0,-1 5 0,1-1 0,-1-1-1,0-1 1,1-2 0,-1 0 0,1 0-3,-1 0 0,2 0 0,0 0 1,0 0-1,-3 0 0,-2 4 1,4 1-1,-1-3 5,1 0 0,-1-2 0,0 0 0,1 0 0,-1 0 0,1 0 0,-1 0 0,1 0-11,-1 0 1,0 4 0,1 1 0,1-2-3,3-2 0,-3-1 0,2 0 0,-2 0-3,-1 0 0,-1 0 0,1 0 0,-1 0 3,0 0 1,1 0 0,-1 0 0,1 0 14,-1 0 1,1 0 0,-1 0 0,0 0 0,1 0 0,-4 0 0,1 0 1,1 0-15,-2 0 0,1 0 1,1 0-1,0 0 0,1 0 0,-7 0 0,8 0 1,-2 0-8,0 0 1,-3 0 0,0 0 0,1 0 2,2 0 0,-3 0 0,0 0 1,0 0 2,-1 0 0,4 0 1,-5-1-1,2-2-12,0-2 1,-4 1 0,4 2 0,0 0-5,-1-3 1,2 1 0,-4 2 0,0-1 7,0-1 0,3-1 0,-4 4 0,0-2 4,1-1 0,-5-1 0,5 5 1,-1 0 4,0 0 0,4-1 0,-3-2 0,0-2-29,0 3 0,4 0 0,-2 2 0,1 0-3,0 0 0,-4 0 0,4 0 0,0 0 29,-2 0 0,4 0 0,-5 0 0,0 0 17,0 0 0,3 0 0,-4 0 0,-2 0 24,-1 0 0,2 0 0,1 0 0,-1 0 17,3 0 1,-6 0 0,4 0 0,-2 0-26,2 0 1,-4 0 0,5 2 0,-1 0-22,0 3 0,1-1 1,-3-4-1,3 0 21,1 0 1,-3 0 0,0 0 0,-1 0 3,2 0 1,-3 0-1,4 0 1,-2 0-12,1 0 0,0 0 0,-4 0 0,3 0 0,0 0 1,1 2 0,-5 1 0,0 1 35,0-1 0,1-2 1,-1-1-1,0 0 22,0 0 1,0 0 0,1 0-83,-1 0 1,0 0 0,0 0-109,1 0 1,-1 0-98,0 0 0,-4 0-340,0 0 1,-5 0-1670,5 0 309,-6 0 0,3 2 1869,-6 2 1,0 4 0,0 5-1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5:35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250 144 7980,'0'-9'689,"-1"2"1,-4 1-752,-3 3 0,2 7 0,1 5 0,4 3 115,1 1 0,0 0 0,0 2 0,0 3 19,0 4 1,0-2 0,0 2 0,0 2-94,0 1 0,0 0 1,0-2-1,0-2 19,0-2 0,4 0 0,1-3 1,-2 2-311,-2-2 0,3-6-448,1-1 1,1-6 470,-2 1 1,-1-8 0,4-5 0,-1-4 288,-3-5 0,0-2 0,0-5 0,2 3 0,-1-9 0,-4 3 0</inkml:trace>
  <inkml:trace contextRef="#ctx0" brushRef="#br0" timeOffset="806">250 157 7980,'-13'0'189,"4"-4"1,0-1 192,-1 2-594,4-4 0,0 4 221,6-6 1,6 6-1,5-1 1,3 1 41,4-1 1,1 2 0,-1-2-1,2 2-81,1 2 0,2 0 1,-4 0-1,0 0-17,0 0 0,5 5 0,-4-1 0,1 0 81,-3 2 1,-8-3 0,-3 6 0,1 0 72,-1-2 1,-4 5 0,1-3 0,-4 3 6,-4 1 0,-3 0 0,-7 0 0,0-1-47,-4-3 0,-1 3 0,-5-5 0,2 2-81,-1-1 1,-1 0 0,1 1 0,2-3-221,2-1 1,0-3 0,3 2-292,-2-2 0,5-2 150,4 0 0,8 0 0,1-2 0,7-1 375,5-1 0,1 0 0,6 4 0,2 0 0</inkml:trace>
  <inkml:trace contextRef="#ctx0" brushRef="#br0" timeOffset="1580">541 289 8070,'13'0'1263,"0"0"-1321,-5 0 55,-2 0 1,-6 2 0,0 2 79,0 5 0,0 3 0,0 1-99,0 0 1,0 0-1,0 1 112,0-1 0,0-4 1,0-1-29,0 3 0,0-4-14,0 2 0,0-8-188,0-1 0,0-1 1,0-8-1,1-1-55,4-2 0,-4-1 0,5 1 1,0 2 77,3 1 1,-2 0 0,2-4 0,1 0 51,2 0 0,1 1 1,0 1-1,0 3 15,1-3 0,-1 6 0,0-1 67,0 0 1,0 4 0,1-2 241,-1 2-125,-6 2 1,-1 2 0,-7 2-1,-2 5 61,-2 3 0,-4 1 0,4 0 0,-1 1-20,0-1 0,0-4 0,3-1 1,-1 3-83,1 0 0,1 3 0,2-1-108,0 0 1,2 0-1,2-1 17,5-3 1,-2-3-1,2-6 1,1 0-59,2 0 0,3-2 1,1-2-1,2-5-38,-2-3 0,-2-1 0,0 0 0,-3 0 3,-2-1 0,1 1 0,-5 0 1,-2 0 45,-2 0 0,-1-1 0,0 1 0,0 0 34,0 0 1,-6 4 0,-2 1 0,-4 1 15,-1 0 1,-1 4 0,1-2 0,0 4-79,0 1 1,1 1 0,2 2 0,2 3-174,3 2 0,-1-4 0,3 5 0,-2 1-28,2 2 0,2 1 0,1 0 1,1 1 273,4-1 0,2 0 0,6 0 0</inkml:trace>
  <inkml:trace contextRef="#ctx0" brushRef="#br0" timeOffset="2348">977 170 8045,'0'-13'234,"0"0"261,0 0-884,-6-1 479,5 7 0,-5 3 61,6 8 1,0 3 0,0 7-139,0-1 1,4 5 0,2-1-1,0-1-11,0-1 0,0-2 0,-3 0 0,1 1-48,-1-1 1,3 0 0,-2 0 57,-1 1 0,-1-6 0,-1 0 2,4-2-69,-4 4 1,5-10-70,-6 0 1,1-10 0,2-8-43,2 2 1,1 1-1,-3 2 76,1 0 0,6-1 106,-1 1 0,-2 6 0,2 2 26,2 4 0,-4 1 0,2 1 8,1 4 1,2 2 0,-1 6-18,-2 1 1,3-3 0,-5 0-1,1-3 41,-4 3 0,2-4 1,-2 2-1,-1 1 1,-1 2 0,-4 1-12,-2 0 0,-3-4 0,-7-1 1,1-3-12,0-2 0,-5-1 0,1-2 0,-1 0-127,-1 0 1,9 0-1,-4-2 1,3-1-420,-1-1 0,3-6 0,2 1-63,1-3 0,2 3 557,4 1 0,5-1 0,3-4 0</inkml:trace>
  <inkml:trace contextRef="#ctx0" brushRef="#br0" timeOffset="3108">1374 276 7466,'0'-9'871,"0"0"-705,0-1 1,0 3-75,0-2 0,0 5 0,-2-4-30,-2 2 0,1 3-18,-6 8 0,2 2 1,-4 5-1,4-2 38,1-1 1,-3 0-1,5 4-72,1 0 1,2-4-1,1 0-27,0 1 1,1-4 0,3-2-123,5-2 0,0-2 1,3 0-1,2-2-37,1-2 1,0-3-1,-2-6 1,2-1-39,2 1 0,-2 0 0,1 0 0,-4-1 188,-3 1 1,-2 4 0,2 1 531,-5-3-325,-2 5 0,-4 2 0,-1 8 1,-1 5-33,1 3 0,-3 1 1,2 0-1,1 1-99,1-1 1,2 0 0,0 2 0,0 1-214,0 2 0,2-1 0,2-4-201,5 1 1,3-7 0,1-3 58,0-2 1,0-2-1,1-2 1,-1-2 304,0-5 0,6-8 0,2-4 0</inkml:trace>
  <inkml:trace contextRef="#ctx0" brushRef="#br0" timeOffset="3109">1625 65 6801,'7'-6'1697,"-1"4"-1588,-6-4 1,0 8 0,0 2 0,0 5-19,0 3 0,1 1 0,2 2 0,2 1 14,-2 2 1,-2 4 0,-1-3 0,0 0-22,0 0 1,0 0 0,0-3 0,0 2-5,0-2 1,0-1 0,0-2-19,0 0 0,0-4-107,0 0 0,0-8 0,0-1-115,0-7 0,0-5 1,0-1-1,0 0-141,0-1 0,5 1 1,0 0 168,3 0 1,-4-1 0,5 3 110,1 2 0,-2-1 0,0 5 115,3 2 1,-4 2 0,2 1-46,1 0 0,2 1 0,1 2 1,-1 3 33,-3 1 0,2 1 1,-3 2-1,-1-1 16,-3 1 1,2 2 0,0 1-17,2 0 1,-6-4 0,3 0 0,-5 1-6,-5 2 1,-2 0 0,-6-2 0,0-3-84,-1-1 0,0 3 1,-2-5-1,-2-1-1,2-1 1,0 2 0,0 1 0,-2-2-194,2-2 0,1-5 0,2-2 0,0-2-123,-1-2 1,7-2 0,1 1 0,2 0-21,-1 3 0,2 0 0,6-2 0,3 1 342,2-1 0,0 4 0,6 2 0,5-4 0,1 1 0</inkml:trace>
  <inkml:trace contextRef="#ctx0" brushRef="#br0" timeOffset="3871">1915 236 9119,'-4'9'-33,"0"0"1,-1-5 231,5 5 0,0-4-117,0 3 1,0-3-1,0 4-108,0 1 0,0-3 0,0 2-168,0 1 0,0-2 0,2-1-222,2-1 0,-1-2-246,6-4 1,-5 0 661,5 0 0,0-11 0,4-4 0</inkml:trace>
  <inkml:trace contextRef="#ctx0" brushRef="#br0" timeOffset="3872">1968 65 8210,'-9'4'291,"1"0"1,0 2-201,0-1 1,-3-2-323,7 5 1,1-3-1,7 4-331,5 1 0,-2-3 562,2 2 0,0 0 0,4 4 0</inkml:trace>
  <inkml:trace contextRef="#ctx0" brushRef="#br0" timeOffset="3873">2127 78 8178,'-7'-6'872,"1"5"-796,6-5 0,0 7 1,0 4-1,0 3-96,0 4 0,0 6 0,0 1 0,0 1-61,0 4 0,0 1 0,0 1 1,0 1-30,0-1 0,0-4 1,0-1-1,0-2-460,0-3 1,0-1-615,0-2 1184,6-6 0,1-7 0,6-7 0</inkml:trace>
  <inkml:trace contextRef="#ctx0" brushRef="#br0" timeOffset="4640">2285 210 8235,'8'0'433,"-2"0"0,-5 0-343,4 0 0,-4 6 0,3 3-201,-2 2 0,-2-2 1,0 0-259,0 1 1,0 2-106,0 1 0,1-1 0,2-2 474,2-1 0,-1-6 0,-4 3 0</inkml:trace>
  <inkml:trace contextRef="#ctx0" brushRef="#br0" timeOffset="4641">2312 78 9280,'-13'0'-64,"4"0"-405,0 0 1,8 0 227,1 0 1,4 1-1,6 2 241,-1 2 0,6 5 0,5-3 0</inkml:trace>
  <inkml:trace contextRef="#ctx0" brushRef="#br0" timeOffset="4642">2484 65 7908,'-14'0'876,"3"1"-847,2 4 0,-1-3 13,5 7 1,1-4 0,4 3-1,0 3-69,0 0 0,0 3 1,0 0-1,0 3-19,0 0 0,4 7 0,1-4 1,-1 2-140,2 0 0,-5-4 0,5 1 0,-1-3-343,-1-4 0,0-2-356,-4 3 884,0-5 0,0-2 0,0-6 0</inkml:trace>
  <inkml:trace contextRef="#ctx0" brushRef="#br0" timeOffset="5406">2431 263 7908,'0'-13'-267,"0"-1"-419,0 1 0,0 4 2559,0 1-1655,0 5 0,1-3 0,4 6-169,4 0 0,2 0 0,2 0-135,1 0 1,-1 0 0,0 0-1,0 0-288,1 0 1,-1 1 0,0 2-47,0 2 0,-4-1 1,0-4 419,1 0 0,-4 0 0,6 0 0,-5 0 0</inkml:trace>
  <inkml:trace contextRef="#ctx0" brushRef="#br0" timeOffset="5407">2629 184 7707,'0'-8'440,"0"2"0,0 8 0,2 2-333,2 5 1,-1 1 0,4 1 0,1-3-131,-1 3 1,-3 0 0,5 3 0,1-3-223,2-2 0,-3 3 1,0-3-368,1 3 0,2 1-421,1 0 1033,0-6 0,0-1 0,1-6 0</inkml:trace>
  <inkml:trace contextRef="#ctx0" brushRef="#br0" timeOffset="5408">2827 38 7908,'-9'0'304,"1"0"1,0 2 0,0 2 0,3 5-100,4 3 1,1 1 0,0 2 0,0 2-50,0 5 0,0 8 1,0 2-1,-2 2-86,-2 2 0,1 7 1,-6 2-1,-1 1-244,-2-1 0,0-2 1,2-8-1,3-5-441,1-7 1,0-4-126,1-6 740,4-5 0,1-8 0,7-8 0</inkml:trace>
  <inkml:trace contextRef="#ctx0" brushRef="#br0" timeOffset="6800">52 554 8032,'-4'8'-601,"-2"0"279,-2-2 0,5 0 1,-2-4 262,-1 3 1,3-1 348,-6-4-75,6 6 0,-1-4-112,8 2 1,-1-3 0,6-1-1,1 0-4,2 0 1,1 0 0,0 0-1,2 0-12,3 0 0,2 0 1,7 0-1,-1 0 17,0 0 1,7 0-1,2 0 1,5 0-51,4 0 0,-2 0 0,5 0 0,0 0-63,0 0 1,2 0 0,2 0-1,-1 0 43,-2 0 0,-5 0 1,1 0-1,-1 0-59,1 0 0,-3 0 0,1 2 0,-3 1 8,-4 1 0,0 5 0,3-3 0,-3 1 0,-4 4 1,2-6 0,-1 1 0,2-1-28,2-1 1,-3 1 0,-1-5-1,-1 0 11,0 0 1,4 0 0,-4 0 0,-2 0 37,-1 0 1,0 0-1,1 0 1,2 1 29,-1 3 0,-3-2 1,0 2-1,-1-2-6,1-2 0,-1 0 0,1 0 0,-1 0 1,0 0 0,1 0 1,-1 0-1,2 0-22,3 0 1,-3 0-1,3 0 1,-3 0 15,-2 0 0,2 0 1,1-2-1,2-1 10,-1-1 1,-3 0 0,0 2 0,1-1-3,3-1 0,-3-2 0,2 3 0,-2-1-11,-1 1 1,-1-3-1,-1 0 1,-1 0-22,-2 0 1,0 2-1,3 4 1,-2 0-7,-1 0 0,-1-5 0,1 1 0,-3 1 0,0 1 0,-4 2 0,2 0 0,-2 0 19,-2 0 0,0 0 0,1 2 0,-1 1 21,0 1 1,0 1 0,0-5-12,1 0 0,-1 0 1,0 0-49,0 0 1,-4 0 0,0 0-56,1 0 0,-3 0 1,2 0-14,2 0 0,-4 0 0,2 0-30,1 0 1,-3 0 0,1-2-41,-2-2 0,4 2 113,-1-2 0,2 1 1,3 0-11,-1-1 1,-4-1 5,-1 5-332,1-6-353,4 5 156,-5-5 583,-2 6 0,-6 0 0,0 0 0</inkml:trace>
  <inkml:trace contextRef="#ctx0" brushRef="#br0" timeOffset="7609">3026 78 7870,'-6'-12'-187,"-3"3"0,-3-2 1,-1 2-203,0-3 1,4 5-1,2 1 698,1 0 110,-5 4 0,10-2-341,-4 8 1,4-1 0,1 6 0,1 1 45,4 2 1,-2 6 0,4 1 0,1 0 140,-1 0 1,0 8-1,3-4 1,-1 2-146,2 4 1,-4-2 0,2 5 0,0-1-271,-2 0 0,3 0 0,-5-5 1,-1 0 122,2 1 0,-5 2 1,4-1-1,-4-4-38,-1-4 1,0 2-1,0-4 1,0-2-326,0-1 1,0-7-154,0 1 0,0-7 543,0-2 0,-6-6 0,-1-7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5:46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145 119 8109,'-13'0'-212,"4"-4"1,1-2-162,-3-1 1,4 2 979,-2-3 0,5-1 302,-5-4-620,6 5-241,-9 2 1,6 8-1,-2 2 1,2 5-142,0 3 0,3 1 1,-4 0-1,1 2 31,3 3 0,0-4 0,0 4 0,-1-2-84,1 2 0,1-4 0,2 4 0,0-3-73,0-2 0,5 0 0,0-1 0,3-2-44,2-1 1,2-6 0,1 1-1,0-2 263,0-2 0,1-6 0,-1-2 0</inkml:trace>
  <inkml:trace contextRef="#ctx0" brushRef="#br0" timeOffset="774">278 67 7755,'-12'5'871,"2"4"-724,1 3 1,6 1 0,-2 0 0,3 1-60,-3-1 1,4 0-1,-4 0 1,4 1-94,1-1 0,4 0 0,2-1 0,1-2-25,4-1 0,0-6 0,3 1 0,-1-2-38,0-2 0,2 0 0,1-2 0,2-2-38,-2-5 0,-2-3 0,0-1 0,-3 0-12,-2 0 1,1-1 0,-5 1 0,-2 0 73,-2 0 1,-1-1-1,0 1 1,-1 0 36,-4 0 0,-2 4 0,-6 2 1,0 1 13,-1 3 1,-3 1 0,-1 2 0,2 0-2,1 0 0,2 0 0,1 2 1,2 1-122,1 1 1,5 6-1,-4-1-240,3 3 0,0 1 0,5 0-25,0 1 0,2-3 380,2-2 0,3 3 0,7-5 0</inkml:trace>
  <inkml:trace contextRef="#ctx0" brushRef="#br0" timeOffset="1540">476 106 8006,'-9'5'424,"0"-1"0,5 0-457,-5-4 1,6 2 124,-1 2 1,2-1-9,2 6 0,0 0 0,0 4-10,0 0 0,0-4 0,0 0 16,0 1 0,5 2-118,-1 1 1,0 0-290,-4 1 182,6-7 0,-3-1 1,5-8 67,-3-2 0,1-2 1,-3-4-1,3 1 2,1-1 0,-2-1 1,2 1-1,1 1 47,-1-1 1,-3 4-1,4 0 42,-2 0 1,2 3 105,-3-5-64,5 5 1,-7 1 0,4 8-2,-1 1 0,-1-2 0,-5 4 5,0 1 1,4-3 12,0 2-93,1-6 0,1 1-32,2-8 1,-2 1 0,0-4-1,-1-1 20,-1 1 1,6-2-1,-1-4 33,3 0 0,-3 1 0,-2 2 0,0 2 55,1 3 0,-4-1 0,5 3 71,1-2 0,-2 1-62,0 4 1,-3 1-1,2 4 1,-1 4-43,-3 2 0,-2 3 1,-1 0-1,0 2-69,0 2 0,0 1 1,0-3-1,0 2-165,0-2 0,0 3 0,-1-3 0,-2-2-1356,-1-4 952,-1-1 1,7-2 604,2-3 0,3-8 0,7-3 0</inkml:trace>
  <inkml:trace contextRef="#ctx0" brushRef="#br0" timeOffset="2309">846 119 6886,'0'9'1030,"0"0"1,0-5-801,0 5 1,0 0-195,0 4 0,0 1 0,0-1 0,0 0-60,0 0 0,0 0 0,0 2 0,0 1-51,0 2 0,0 5 0,0-2 0,0 1-172,0 0 0,4-6 0,1 2 0,-1-4-363,2 0 1,-3-3 106,6-2 1,-2-4 502,2-10 0,1-4 0,-5-7 0,-2-1 0,-2 0 0,-1-2 0,0 0 0,0 0 0,0 0 0,0-3 0,0 3 0,0 0 7,0 0 0,-4 1 0,-1 3 0,1-1 217,-2-1 1,3-1-1,-4 5 175,1 0 0,-3-1 631,5 1-489,-7 6-482,10 1 1,1 6 0,7 1-89,0 4 1,5-4 0,-3 5-1,3-1 25,1-1 0,-1 2 1,-2-3-1,-1 3-16,1 1 1,0-3-1,1 4 143,-3-2 0,-5 4 0,2-1-34,-4 3 1,-1 1 0,-1-2 0,-4 0-47,-3-2 1,0-1 0,-1 4-1,-1-2-83,-2-1 0,-1-6 0,1 3 0,2-2-538,1 1 1,6-2 137,-1-8 0,3-2 1,2-8-1,3-1 214,5-1 0,3-1 0,1 3 1,0-1 225,1-2 0,5-5 0,1 2 0</inkml:trace>
  <inkml:trace contextRef="#ctx0" brushRef="#br0" timeOffset="3093">1057 53 8050,'2'-8'-280,"1"-1"-232,1-2 0,2 6 0,-3-1 1990,1 0-1148,1 4 1,-5-2-1,0 8-178,0 5 0,-2 3 1,-1 1-1,-1 0-40,1 1 1,2-1-1,1 0 1,0 0-53,0 0 0,0 1 1,0-1-1,0 0-74,0 0 1,0 1 0,0-1 0,0 0-80,0 0 1,0-4-1,0 0-68,0 1 0,1-3 100,3 2 1,-1-6 0,6 2 44,1-4 0,-2-5 0,1-2 16,1-2 1,0 0-1,0-4 1,-1 2 14,2 1 0,-4 1 1,0-2-1,1 1 3,-1-1 1,-3 0-1,4-1 1,-1 3 4,0-3 0,-4 4 1,3 0-1,-1-1-10,-1 1 1,0 3-41,-4-5 24,0 6 0,-1-3 0,-2 7 27,-1 4 1,-5 2-1,4 6 1,1 1 63,-2-1 1,5 0 0,-4 0 0,4 1-198,1-1 0,0 0 1,1-1-1,2-2-299,2-1 0,5-6 0,0 1 408,6-2 0,-1-2 0,4 0 0</inkml:trace>
  <inkml:trace contextRef="#ctx0" brushRef="#br0" timeOffset="3881">1414 93 8222,'0'-7'657,"0"1"0,5 12-567,-1 2 0,0 4 0,-4 1-122,0 1 0,0-1 1,0 0-1,0 0 1,0 1-1,0-1 1,0 0-111,0 0 1,0 0-27,0 1-11,0-7 1,0-3-1,0-8 16,0-5 0,2-3 0,1-1 0,1 0 61,-1 0 1,3 0 0,0 1 0,0 1 62,0 3 1,2-1 0,-2-3 0,0 2 69,0 1 1,3 5 0,-3-4 0,0 1 131,-1 0 0,6 4 90,-2-2 0,-2 4-177,2 1 0,-5 1 0,3 4-33,-1 3 1,-1 4 0,-5 1-35,0 1 1,0-1 111,0 0-130,0 0-55,0 1 11,0-7 1,4-3 0,2-7 0,0-3-53,0-1 0,0 3 88,-2-5 0,2 4-10,3-3 132,2 5 0,-8-3 33,6 6 0,-6 1 56,2 4 0,-2 2-147,1 6 1,-1-1 0,4-2 0,1-2-45,-1-2 0,0-1 1,4-2-1,-3 2-20,3-2 0,-4-2 0,2-1-26,1 0 1,2-6-1,1-1 1,-1-2-59,-3 0 1,-2 1-1,-4-6 1,3 1-10,1 0 0,-4 0 0,1-1 43,-2 1 0,-4 0 130,-2 0 1,-3 5 51,-7 4 1,3 4 0,0 3-17,3 1 1,5 7 0,-2-3 0,2 4-3,-1 1 0,2 1 1,-2-1-1,3 0-89,1 0 1,0 1-1,1-1-336,3 0 1,-1-4 0,6-2 37,1-1 1,2-2 0,1-4 0,1 0-372,-1 0 1,0 0 660,0 0 0,0-6 0,1-1 0</inkml:trace>
  <inkml:trace contextRef="#ctx0" brushRef="#br0" timeOffset="4659">1930 106 7953,'-8'0'964,"1"0"-765,2 0 25,4 0 0,-5 2-158,6 2 0,0 3 0,0 7-55,0-1 0,0-4 1,0-1-82,0 3 0,0 1 36,0 1 0,2-6-66,2-3 0,-1-2 1,4-4-1,1 0 1,-1-3 0,-3-4 1,4 3-1,-1-1 58,0-3 0,-2 2 0,2 0 1,1-1 43,-1 2 0,-3-4 1,4 5-1,-1 0 142,0 1 1,2-1-28,4 1 0,1 4-57,-1-4 1,-2 5-1,0 5-47,-2 4 0,-6 2 0,1 3 0,-3-1-110,-1 0 1,0-4 0,0 0 0,0 1-480,0 2 1,0-3-752,0-1 1326,0-5 0,0-3 0,0-7 0</inkml:trace>
  <inkml:trace contextRef="#ctx0" brushRef="#br0" timeOffset="4660">2207 0 7786,'-13'0'-1127,"1"2"1543,3 2 0,-1 4 0,6 5 0,1 0-276,1 0 1,2 1 0,0 0 0,2 2-158,2 2 1,-2 1 0,3-3 0,0 2-185,-1-2 0,5-6 0,-5-1 1,1 0-415,1-2 615,-5 5 0,11-11 0,-5 5 0</inkml:trace>
  <inkml:trace contextRef="#ctx0" brushRef="#br0" timeOffset="4661">2167 133 7950,'-8'0'842,"-1"0"0,7-2-901,2-2 1,6 2-1,7-2 1,1 2-144,-1 2 0,0-1 0,0-2 1,1-1-262,-1 1 0,0 1 0,0 2 0,0 0 463,1 0 0,-1 0 0,0 0 0</inkml:trace>
  <inkml:trace contextRef="#ctx0" brushRef="#br0" timeOffset="5443">2379 80 7950,'-6'7'449,"3"0"104,-6-2 0,5-4-678,-5 4 1,6-2-650,-1 1 0,2-1 117,2 6 1,0-5 656,0 5 0,0 0 0,0 4 0</inkml:trace>
  <inkml:trace contextRef="#ctx0" brushRef="#br0" timeOffset="5444">2392 225 7950,'-1'12'310,"-4"-3"1,2 1 0,-4-4 836,1 1-1030,2-4-543,4 3 0,1-6 426,4 0 0,2-6 0,6-1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5:54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54 119 6438,'-8'0'884,"3"0"0,5 6 0,0 3-788,0 3 1,0 1 0,0 0 0,1 1-60,3-1 1,-2 0-1,2 0 1,-2 0-64,-2 1 1,1-1 0,2 0 0,2 0-109,-3 1 1,0-1 0,-1-2-128,4-2 1,-2 2-142,6-7 0,-5 0 0,3-5-263,-1-4 0,3-2 665,-5-6 0,7-6 0,-4-2 0</inkml:trace>
  <inkml:trace contextRef="#ctx0" brushRef="#br0" timeOffset="818">41 119 8003,'-9'-1'452,"0"-3"0,4 2-704,-3-2 281,5 2 4,-3 2 0,7 0 0,4 0-16,4 0 1,7 0-1,1 0 1,-1 0-30,-1 0 1,0-4-1,1-1 1,3 3-2,2 0 1,-5 2 0,3 0 0,-1 0-17,-1 0 1,1 2-1,-5 0 73,0 3 0,-4 1 95,0-2 0,-6 3 1,0 5-82,-6-3 0,-5 1 0,-5-4 0,0 0-45,0 0 0,0 3 1,-1-3-1,0 0 1,-3 1-1,0-1 1,1 0-1,1-2-92,2 2 1,0-5 0,-1 5-571,1 0 0,4-4-822,1 2 1471,5 3 0,3-5 0,7 4 0</inkml:trace>
  <inkml:trace contextRef="#ctx0" brushRef="#br0" timeOffset="1598">397 80 7816,'0'-7'151,"0"-5"0,-1 10-18,-4-2 1,3 4-1,-6 4-46,2 5 0,-3 4 0,4 3 0,-1 2 5,0-2 1,-4 3 0,2 0 0,-1 1-5,1-1 1,5 0 0,-2-3 0,4 3-68,1 1 1,0-3 0,0 0 0,0-2-91,0-2 1,1 0 0,4-1-121,4-3 1,-2-3-1,2-6 1,1 0-93,2 0 0,1-2 0,0-2 1,0-5-703,1-3 983,-1-1 0,6-6 0,1-1 0</inkml:trace>
  <inkml:trace contextRef="#ctx0" brushRef="#br0" timeOffset="3173">688 14 7139,'-13'-8'1531,"4"3"-1181,0 5-393,6 0 10,-3 0 0,6 1 21,0 3 0,6-1 0,2 6 1,0 1 52,1 2 0,-4 0 1,3-2-1,1 1 18,-1 3 0,3-1 1,-3 5-1,1-3-41,-1-2 1,-3 0-1,2 0 1,0 2-28,1 3 0,-4-4 0,4 4 0,-3-3-25,-2-2 0,-1 0 1,-2 0 20,0 1 1,0-1-1,-2 0-89,-2 0 1,-2-4 0,-4-2-1,1 1-208,-1-1 1,-2-4-1,-1 1-716,0-2 1026,-1-2 0,1 0 0,0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03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0 8219,'-8'0'317,"3"0"1,6 0-498,3 0 0,4 0-23,5 0 1,0 0-337,0 0 1,1 0-428,-1 0 966,-6 0 0,-1 0 0,-6 0 0</inkml:trace>
  <inkml:trace contextRef="#ctx0" brushRef="#br0" timeOffset="809">27 93 7897,'-6'7'892,"5"5"-639,-5-11-216,6 5 1,6-6-299,2 0 0,4 0 1,1 0 260,1 0 0,-1 6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13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77 7893,'0'-6'243,"0"0"1,-1 3 466,-3 0 0,3-2-274,-3 1-477,3 3-46,1-4 1,0 6 0,0 3-92,0 3 1,0 3 0,0 1 0,0 0-253,0 0 0,0 0 0,0 0-294,0 0 1,0-4 723,0 0 0,0 0 0,0 4 0</inkml:trace>
  <inkml:trace contextRef="#ctx0" brushRef="#br0" timeOffset="217">109 33 6773,'4'-7'994,"-1"0"625,1 4-1447,-4-6 0,0 9 1,-1-2-1,-2 6-117,0 2 1,-2-2 0,3 3 0,-2 2-80,1 0 1,-1 2 0,-1 0 0,0 0-166,0 0 0,1 0 1,3 0-1,-1 0-341,-2 0 0,1-4 0,3 0 530,0 2 0,-5 0 0,-1 2 0</inkml:trace>
  <inkml:trace contextRef="#ctx0" brushRef="#br0" timeOffset="1069">175 142 7628,'0'-10'-212,"0"2"717,0 1 1,-2 5-87,-1-2 1,2 1-370,-3 0 1,4 2 50,4-3 1,-2 3-52,5 1 0,1 0-4,2 0 1,0 1 0,-1 1 22,-2 2 1,-3 1-48,3-1 1,-1 2 0,1 5 9,-3-1 1,-3 1-1,-1 0 3,0 0 1,-4 0 0,0 1 0,-3 2-19,-1 0 1,0 1 0,-1-4 0,2-1-36,-2 1 0,0 0 0,-2 0 1,0 0-51,0 0 0,4 0 0,-1 0 3,0 0 1,2 0-59,-2 0 185,6-5 1,2-1 77,7-5 1,3 0-1,1 0 32,0 0 0,-4-4 0,0 0-43,2 2 0,1 1 0,0 1-45,1 0 1,0 0 0,0 0-113,0 0 0,0 0 0,0 0-431,0 0 0,-4 0-444,0 0-985,-4 0 1888,7-5 0,-9-1 0,4-5 0</inkml:trace>
  <inkml:trace contextRef="#ctx0" brushRef="#br0" timeOffset="1801">338 252 7848,'0'10'737,"0"-3"-89,-4 2-415,2-8-487,-3 4 0,7-5-248,1 0 1,0-1 0,4-1 501,1-2 0,-3-4 0,0 1 0</inkml:trace>
  <inkml:trace contextRef="#ctx0" brushRef="#br0" timeOffset="2467">426 197 7848,'6'-5'1711,"-1"4"-1622,-5-4 0,0 6 0,0 3-112,0 3 1,0-1 0,0 2 0,0 0-78,0 2 1,0 1-1,0 0 49,0-1 1,-2 1 0,0 0-1,-2 0 119,2 0 0,-1 0 54,0 0 1,2-4-111,-3 1 1,3-7-68,1-1 0,0-1 1,0-7-1,0 0-25,0-2 0,0-1 1,0-1-1,1-1 35,3-2 1,-3 4-1,2 4 1,0-2 24,1 0 0,-3-2 0,4 0 47,-1 0 1,-2 0-1,2 1 69,1 3 0,-3 1 0,2 4 65,1-2 1,-2 0 2,4 4 1,-5 2 0,3 1-63,0 4 0,-4 0 1,4 0-1,-1 1 32,-1 2 0,5 1 1,-3 0-38,1 0 0,-4 0 0,3-2 0,-1 0-4,-1-2 1,2-3-1,-3 3-12,2 2 1,3-3-26,-3 1 1,1-5 68,-2 2-127,-1-3 0,3-6-42,-5-2 0,0-3 0,0-1-40,0 0 0,0 1 0,0-3 0,0 0-144,0-1 1,0-1-1,0 4 1,0 0-92,0 0 1,1 0 0,1 0 0,2 1-503,-2-1 1,1 3-603,0 1 1423,-1 5 0,2 2 0,-4 6 0</inkml:trace>
  <inkml:trace contextRef="#ctx0" brushRef="#br0" timeOffset="2969">655 252 7848,'7'-2'195,"0"-1"1,-4 0-100,0-4 0,-1 3 263,-2-3 190,0 5-275,0-3 0,-2 6-88,-1 3 1,-2 2-1,-4 5-54,2 0 0,5-4 1,-2 0-90,3 2 0,1-3-51,0 1 1,0-3-82,0 3 0,1-5 0,2 1 1,1-5-230,2-1 0,-2-6 0,2 2 0,0-1 143,0 0 0,-3-1 0,0 1 0,0-1 153,0-2 1,-1 3 0,1 1 210,-1-1 1,-6-2-1,-1 0 125,-1 3 1,-1 2-256,-4 5 1,0 0-196,0 0 1,5 5-476,2 2 1,3 3-1,1 1-870,0 0 1481,0 0 0,5 0 0,1 0 0</inkml:trace>
  <inkml:trace contextRef="#ctx0" brushRef="#br0" timeOffset="3918">753 230 7848,'-11'0'205,"4"0"294,0 0-50,4 0 182,-2 0-365,5 0 1,2 0-218,1 0 0,0 3 0,3 2 25,-1 1 0,-2-2 0,-3 3 59,0 2 0,4-3-23,-1 1-224,1 0-227,-4 4 30,0-5 1,4-2 46,-1-8 1,6-2 114,-2-5 0,-2 4 0,0 1 1,-2 0 37,1 0 1,3 2 0,-2-2 109,1 1 1,-3 0-1,2 3 19,-1-2 1,-1 1 229,4 3 1,-3-4 420,3 0-297,-5 1-226,3 3 0,-5 1 24,0 3 0,0 2-20,0 5 1,0 0-33,0-1 0,0 1 1,0 0-14,0 0 0,0-4 5,0 1-268,0-1-180,0 4 83,0-5 0,2-5 1,0-6 105,2-1 1,0-1 0,-1-4 70,0 0 0,1 4 1,-3 1 53,3 1 1,-3-3-1,4 1 99,0 1 0,-4 0 489,3 3-30,2 1-209,-5-2 1,4 5-191,-5 2 1,0 4 0,0 3-85,0 1 1,0-3-1,0-1-86,0 1 0,0-2-129,0 2 49,0-6 1,1 3 0,1-6 28,2-3 0,3 2 0,-2-4 0,0 0 82,0 0 0,2 2 1,-2-2 56,1 1 0,1-2 0,3 2 121,-3-1 0,-1 3 64,-2 0 0,-1 2-81,4 1 1,-4 0-277,5 0 1,-6 1-425,2 2 0,-2 2-491,2 3 1,-3-2-50,3-3 0,-2-2 1083,2 3 0,-3-8 0,4-2 0</inkml:trace>
  <inkml:trace contextRef="#ctx0" brushRef="#br0" timeOffset="4286">1026 22 8054,'0'-7'1628,"0"0"-677,0 4-743,0-1 1,-1 4 0,-2 1-124,0 2 1,-1 3 0,4 5-131,0 0 0,0 0 0,0 0 0,0 0-402,0 0 0,0-4 1,0 0-473,0 2 0,0-3 390,0 1 0,1-4 0,3 0 529,3-1 0,-2-2 0,5-5 0,-4-1 0</inkml:trace>
  <inkml:trace contextRef="#ctx0" brushRef="#br0" timeOffset="4483">1070 33 7814,'0'-6'1711,"0"0"-607,0 3-701,0 1 1,0-1-254,0 6 0,0 0 0,0 4-333,0 2 1,0 0 0,0 2-572,0 0 0,0 0 0,0 0 754,0 0 0,4 0 0,2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05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8317,'6'-7'364,"-5"1"0,5 8-318,-6 2 1,0-1 0,0 6 0,0 1 67,0 2 1,0 1 0,0 0 0,0 2-17,0 3 0,0-4 1,0 5-1,0-1-89,0 0 1,0 1 0,0-3 0,0 1-35,0 0 1,0-3 0,0-1 0,0 1-28,0-1 0,0 0 0,0 0-245,0 1 0,0-6-835,0 1 563,0-6 1,0 1-1,0-8 569,0-5 0,6-8 0,1-4 0</inkml:trace>
  <inkml:trace contextRef="#ctx0" brushRef="#br0" timeOffset="779">173 186 7945,'-9'0'546,"0"0"-101,6 0-307,-3 0 1,8 0-141,2 0 0,3 0 0,7 0-143,-1 0 1,-4 0 0,0 0 0,1 0-208,2 0 0,-4 0 1,1 0 2,1 0 0,2 0 349,1 0 0,1 0 0,-1 0 0</inkml:trace>
  <inkml:trace contextRef="#ctx0" brushRef="#br0" timeOffset="1554">437 54 7945,'7'-2'537,"-2"-2"-448,-4 2-61,-1-3 1,0 10-1,0 4 1,0 3 35,0 1 0,0 0 0,0 2 1,0 1-61,0 2 0,0 4 1,0-3-1,0 2-59,0 2 1,5-2 0,-1-1 0,-1 1-27,-2-1 0,-1-8 1,0 1-900,0-1 354,0 0 1,0-6 625,0-6 0,0-12 0,0-9 0</inkml:trace>
  <inkml:trace contextRef="#ctx0" brushRef="#br0" timeOffset="2333">437 54 7810,'-9'-5'-155,"0"1"1,5 0 0,-3 2-42,1-2 0,0 2 460,2-2 0,2 1 1,-1 0-171,6-1 0,0-1 0,6 5 1,1 0-70,2 0 0,1 0 0,0 0 0,2 0 0,1 0 0,3 2 0,0 1 0,0 1-33,-3-1 0,-1 3 1,-2 0-1,1-1 69,-1 1 0,-1 5 0,-2-3 7,-1 4 1,-6-3 0,1 0 0,-4 1 14,-4 2 0,-4 0 0,-5-2 1,0-3-32,0-1 0,-2 3 0,-1-3 0,-2 0-57,2 0 0,1-2 1,2-4-1,0 0-526,0 0 0,4 0-280,0 0 1,6-2 810,-1-2 0,8 3 0,3-11 0,7 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11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7886,'7'-6'119,"-1"5"276,-6-5-357,0 6 1,0 2-109,0 2 0,0-1 0,1 4-253,4-1 0,-4 0-214,3-2 1,-1 2-7,2 3 543,-4 3 0,5-5 0,-6 6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24.8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0 159 14958,'5'-22'-1325,"1"0"1,-1 0 630,1 1 1,0-2 0,-3 5 981,1 2 1,2 7-394,-1 5 299,-4 2-167,5 2-15,-6 0 1,0 2-353,0 2 1,0-1 361,0 6 0,-6 0 0,-1 4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2:33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33 7969,'0'-6'-718,"0"0"574,-2 2 0,1-2 1170,-1 2-786,-2 1 0,3 0 0,-4 4-133,0 1 1,2 1 0,-1 4 0,1 2 13,-1 2 1,0 1-1,-2 1 1,1 0-82,1 2 1,0 2-1,-3 1 1,2 0 29,0-1 0,0 0 0,1 2 1,0 1 24,2-1 1,-1-1 0,1 0 0,1-1 11,0-2 1,4 2 0,1-2 0,2 0-97,0-2 1,3 0 0,0-1 0,1-1-146,-1 0 1,0-4 0,-1 0 0,1-2-104,1-2 0,-2 1 1,1-2-1,-2-1-302,-1 0 1,3-4 0,1-1 59,-3-2 0,2 0 1,-5-1 478,-1-2 0,3-1 0,-3-3 0</inkml:trace>
  <inkml:trace contextRef="#ctx0" brushRef="#br0" timeOffset="1">128 168 8959,'1'-4'453,"1"2"0,0 1 0,2 2-404,1 1 0,-1 0 0,0 2 0,2 1-39,1 1 0,1 0 1,1 1-1,-1 1-50,1 0 1,0 4 0,-1-2 0,1 1-45,-2-1 0,1-1 1,-3 1-1,0-1-172,-1-1 1,-2-3-1,1-1-1421,0 1 996,-3-2 1,3-1 680,-3-4 0,0-4 0,0-4 0</inkml:trace>
  <inkml:trace contextRef="#ctx0" brushRef="#br0" timeOffset="2314">276 136 7969,'-4'0'829,"-1"0"-349,0 0 0,2 0-268,-1 0 1,1 0 0,-1 2-34,-1 3 1,2-2 0,1 2 0,-1 0-76,1 0 0,-2 2 1,1-1-1,0 1-55,0 2 1,-2-1-1,1 2 1,-1-1-2,1-1 0,-2 1 0,2 0 1,-2 0-87,0 1 0,-1 0 1,1-1-1,0-1 34,2-1 0,-2-1 0,2 1-819,-2-1-1308,3-2 2131,0-1 0,3-3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2:28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20 8155,'-1'5'160,"-1"0"1,1-2 0,-2-1 679,1 0-509,-2 0 1,-2-5-99,2-1 1,1 0 0,4 1 67,1 0 0,-1 1-222,4 2 1,-1 0 49,2 0 0,1 0 0,-1 2-39,1 3 1,-3-2 0,0 2 0,0 2-5,0 1 1,1 1-1,-2-1 1,0 0-67,2 0 1,-1 1 0,0 0-1,1-1-208,1-1 1,-2-1 0,1 1 0,-1-1-180,-1 0 0,3-1 0,-2-2-292,2 0 1,-2-1-332,1-2 1,-3 0 285,2-3 0,-3 2 704,2-3 0,-3-3 0,0-3 0</inkml:trace>
  <inkml:trace contextRef="#ctx0" brushRef="#br0" timeOffset="2340">167 0 7818,'-6'0'474,"1"0"332,1 0 0,2 0 326,-2 0-974,2 0 1,-1 0-51,1 0 0,0 1-12,-2 1 1,0 2-1,-2 2 1,1 1 14,1-1 0,-1 0 0,-1 2 0,-1-1-42,-2 2 1,2 0-1,-1-1 1,0 1-57,2-2 0,-2 1 0,-1-2 1,1 0-93,1 1 0,3-1 1,-1 1-457,0-1 0,2 0 0,-1-1-1669,1-1 2204,1-3 0,2 5 0,0-2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3:23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22 167 7930,'-3'-4'-368,"3"-1"1,0 4 0,3-2-1</inkml:trace>
  <inkml:trace contextRef="#ctx0" brushRef="#br0" timeOffset="213">35 167 6912,'0'-4'1674,"0"-1"-857,-3 4-629,2-2 1,-1 6 0,2 1 0,0 2-72,0 0 1,0 1 0,0 1 0,2 1-67,0 1 1,2 0 0,-1 2 0,0-1-92,0 0 1,1-1 0,-1 0 0,0-1-117,-1-1 0,1-1-946,-3 0 486,0-1 1,0-3 284,0-3 1,0-6 0,0-4 0</inkml:trace>
  <inkml:trace contextRef="#ctx0" brushRef="#br0" timeOffset="214">29 128 7796,'-7'4'-628,"1"-1"1210,-1-3 1,3 0-402,0 0 0,3 0 0,1 0-103,4 0 1,1-1 0,2 0 0,0-2-70,1 2 1,0 0-1,3 1 1,0 0-37,-1 0 0,2 0 0,-2 0 0,2 0-2,-1 0 1,0 2 0,-3 1-1,1-1 36,0 1 0,-2-2 1,0 3 74,-2 1 0,-4 1 1,1 0-1,-2 0 53,-2-2 0,-1 2 0,-4-2 0,-2 2-78,-2 0 0,-1-1 0,0-1 0,1 0-84,0 0 1,0 2-1,-2-3 1,1 1-81,-1-2 0,3 1 1,1-1-1,2-1-607,1 0 0,2 0 40,2 1 1,2-1 673,2 1 0,5-4 0,3-2 0</inkml:trace>
  <inkml:trace contextRef="#ctx0" brushRef="#br0" timeOffset="2684">259 90 8095,'4'-3'-588,"-2"2"1794,-4-1-1085,-2 1 1,-1 2-1,0 1 1,3 3-18,-1 0 0,2 4 0,-2-1 0,1 1 9,0 0 0,-1 1 0,2 3 0,-1 0-152,0 0 1,1 2-1,1 0 1,0-1-31,0-1 1,1-1-1,1 0 1,0-2-158,2-1 0,0-1 0,3-3-144,-1-1 0,0-2 1,1-1-1,-1-2-189,1-4 1,-3 0 558,0-2 0,3-2 0,3-1 0</inkml:trace>
  <inkml:trace contextRef="#ctx0" brushRef="#br0" timeOffset="4984">304 103 8095,'5'0'92,"-1"0"1,-3-1 298,1-1-236,-1 1 1,-1-1 0,0 4-14,0 2 0,0 0 1,0 0-1,0 2-90,0 2 0,0-1 1,1 2-1,0 0-9,1 2 1,1-1 0,-1 1 0,0-1-78,-1 0 0,2 3 0,-1-3 0,0 0 5,-2-2 1,1-1 0,1 0-13,0-1 0,1-2-53,-1-2 0,-2-2 0,3-2 1,-1-3-24,1 0 1,1-5-1,-1 0 1,0 0-25,2-1 1,0 1 0,0-1 0,-1 1 79,1 0 0,-1 2 0,0 1 1,-1 1 54,1 0 0,-2 1 1,2 1 60,1-1 0,-1 2 0,-1 2-14,0 2 1,1 1-1,-1 2 1,0 1 9,0 1 0,-1 1 1,-1 1-1,0 0 58,1 0 1,1 0 0,-1 0 0,0 0 4,-1 0 1,1-1 0,-1 0-84,1-1 0,3-2-29,-1-2 1,0-2 0,0 0 0,-1-2-50,1-3 1,-1 0-1,2-3 1,0 1-127,0-2 1,-3 0-1,1 1 1,-1-1 10,0 2 0,1-1 1,-3 2 171,0 0 11,0 2 1,-1 2 0,-1 4 0,0 3 92,-2 3 0,3 0 1,-2 2-1,1 0-82,0 0 0,-1-2 0,3 2 0,0-1-150,0-1 1,0-1 0,1 0-1,1-1-127,3 1 1,0-3-1,2-1 1,-1 0-51,0-1 0,2-2 0,-1-2 0,3-3 295,0 0 0,-2-5 0,4 0 0,-2-2 0</inkml:trace>
  <inkml:trace contextRef="#ctx0" brushRef="#br0" timeOffset="4985">612 154 8040,'7'-6'-361,"-1"-1"1,-2 1 99,-2-1 0,-2 3 0,0 0 619,-2 2 0,0 0 1,-2 2-93,-1 0 0,-1 0 0,0 0-76,-1 2 0,2 2 0,0 2 0,0 1-24,0-1 0,2 1 0,-1-1 0,1 0-86,-1 1 0,3-1 0,-1 1 0,1-1-90,1 0 1,0 1-36,0-1 0,3 0 0,1-2-40,2-2 1,0-1 0,1-1 0,-1-1-92,0-1 1,1-1-1,-1-4 1,1 1-99,-1-1 1,0 0 0,1 0-1,-1-2 91,1 1 1,-3 1-1,0 1 108,1-1 314,-2 1 1,-1 2-43,-4 2 0,1 4 0,-3 2 0,1 3-41,-1 1 1,3 0-1,-2 0 1,1 0-134,-1 0 0,1 0 1,2 0-1,0-1-188,0 0 0,0-1 1,1 1-129,1-1 0,2-2 1,2-2-1,1 1 8,-1-1 0,1-1 0,1-2 0,1-2 285,1-1 0,-2 0 0,1-2 0</inkml:trace>
  <inkml:trace contextRef="#ctx0" brushRef="#br0" timeOffset="4986">760 180 8027,'3'-3'-812,"3"2"0,-2-2 803,-1 0 1,1 3 0,-3-3 235,1 0 0,0 2 0,-2-4-18,0 0 0,0 2 1,0-2-111,0 0 1,0 0-1,-2 1-24,-3 2 0,0 1 0,-2 1 20,1 0 1,-1 1-1,1 1 1,0 2 59,-1 2 1,1 1-1,0 1 1,1 1 0,1-1 0,2-1 0,-2-1 1,1 0-76,2 1 0,0-1 1,2 1-1,1-1-20,2 1 0,2-2 1,0 0-1,1-3-178,2-2 1,-1 0-1,2 0 1,0 0-137,0-2 1,-2-2 0,1-3 0,-1-1-92,1-1 0,-1-2 1,-3 0-1,-1 0 29,1 0 1,-2-1 0,-1 1 0,-1-1 246,-1 0 0,-2-1 1,-1 0-1,-1 0 28,-1 0 0,0 3 0,-2 2 1,1 3 225,2 0 0,-2 4 40,2-1 1,-1 4-1,1 2 1,2 2 24,1 0 1,1 4 0,0 0 0,0 0 25,0 1 1,0 0-1,1 2 1,0-1-164,1 1 0,1-1 0,-1 0 0,2-2-161,-1 2 0,3-3 1,-2 0-1,0-1-241,0-1 1,1 0 0,1-3 0,0 0-143,1-2 1,1-2 0,1-2 0,-1-3 429,2 0 0,-3-2 0,2 1 0</inkml:trace>
  <inkml:trace contextRef="#ctx0" brushRef="#br0" timeOffset="4987">933 116 9059,'-3'-4'66,"-1"2"0,-2 2 0,0 1 1,-1 1-14,1 0 1,-1 1 0,2-1 0,0 1-27,1 0 0,-1 2-75,-1-1 0,2 0 1,2 0 15,1 1 0,2-2 1,1-1-1,3-1-7,0-1 0,2 0 0,1 0 0,1 1 38,-1 1 1,1-1 0,-1 1 0,0-2 68,-1 0 1,0 1 0,-1 1 61,1 3 1,-4-2 0,-1 1-33,-1 1 0,-2 1 0,-1 0 0,-2 1-67,-2-1 1,-2-1 0,-1-1 0,1 0-182,-2 0 0,3 1 0,-1-3 0,0-1-802,2 0 1,2-2 270,2-1 1,2-2 680,2-5 0,2 2 0,2-2 0</inkml:trace>
  <inkml:trace contextRef="#ctx0" brushRef="#br0" timeOffset="7330">984 32 8008,'-2'-4'49,"0"0"0,-1 0 0,2-1 158,-1 1 0,-1 2 0,4-2-75,1 1 1,2 1-1,2 2 1,1 1-72,-1 1 1,1 1 0,-1 4-1,0-1-28,1 1 1,-1 1 0,1 2-1,-2-1-20,0 0 0,0 2 0,-1 0 0,-1 1 28,0 1 0,-3 0 0,0 0 0,0-1 6,0-1 0,0 1 0,-3-2 0,0 0-31,-1-2 0,-1-1 0,1 0 0,0-2-212,-1 0 0,3-2-435,-2-3 0,3-1 248,-2-1 0,3-2 0,3-2 1,1-1 382,2-2 0,0-1 0,0-3 0</inkml:trace>
  <inkml:trace contextRef="#ctx0" brushRef="#br0" timeOffset="7331">1157 71 8008,'0'4'1180,"0"0"-828,0-2-254,0 0 0,3-2-70,2-2 0,0 1 1,2-1 31,-1 1 0,1 1 0,-1 0-810,0 0 0,1 0 0,-1 0 237,1 0 0,-4 1 1,-1 1 512,-1 2 0,-1 2 0,-1 0 0,-1 1 0,-1-1 0,-4 1 0,1-2-36,-1-1 1,1 1-1,0-2 223,-1 1 0,1-2 521,-1 2 0,2-2-493,0 3 0,3-4 0,4 1 0,3-3-166,0-1 0,2-1 0,-1 1 1,1 0-235,-1-2 1,2 2-1,1-2 1,0 1-456,0 2 0,-2-2 640,2 1 0,-2-3 0,-1 2 0</inkml:trace>
  <inkml:trace contextRef="#ctx0" brushRef="#br0" timeOffset="7332">1337 58 8196,'-6'0'2,"-1"0"0,1 0 1,-1 0 354,1 0 1,2 0-229,-1 3 1,2 0 0,-1 4 0,1 0 138,3 1 0,0-1 1,0 3-1,0-2-114,0 1 0,0 1 0,3-1 1,1 0-143,2 0 0,0-2 0,1 1 1,1-3-125,0-3 0,2 1 0,-2-1 1,2-1-49,0 0 1,0-4 0,-3-1 0,1-2-123,0 0 0,0-3 1,-3 1-1,-2-1 190,0 0 1,-1 1-1,-2-2 1,0 0 89,0 0 1,0 2 0,-2-1-1,-3 0 18,0 1 0,-4 0 0,0 3 1,0 1 163,-1-1 1,0 2-1,0 1 1,1 1-33,0 1 0,0 0 0,3 0-291,-1 0 0,2 1-183,0 1 1,3 2-1,2 2 1,0 0-819,2 1 1144,2-1 0,2 3 0,1 1 0</inkml:trace>
  <inkml:trace contextRef="#ctx0" brushRef="#br0" timeOffset="7333">1324 116 8003,'0'4'133,"0"-1"1099,-3 0-946,3 2 1,-2-5-94,4 0 1,1 0 0,4-3 0,0 1-45,1 0 1,0-2 0,2 2 0,-1 0-152,-1-1 1,2 2 0,-1-2-1,1 1-640,1 0 1,-2-1 0,1 2 641,-1-2 0,-2-2 0,2 2 0</inkml:trace>
  <inkml:trace contextRef="#ctx0" brushRef="#br0" timeOffset="9669">99 430 6790,'-3'3'1396,"-1"0"0,0-3-1217,0 0 1,3 1 0,-1 1-26,1 2 1,1 2 0,0 0-1,0 1-71,0-1 1,0 4 0,0 0 0,1 2-121,1 1 0,-2 1 0,3 0 1,-1 1-135,1-1 0,-1-2 1,0-2-1,0-1-390,-1-1 0,1-1-187,0-1 1,-1-4 432,4-4 0,-4-2 0,2-7 0,-1 0 315,0-1 0,0-4 0,-2 0 0</inkml:trace>
  <inkml:trace contextRef="#ctx0" brushRef="#br0" timeOffset="9670">93 436 7883,'-3'4'118,"2"-1"62,-2-3 1,6 0 0,1-1-90,2-1 0,1 1 0,-1-1 1,0 1-76,1 1 1,-1 0 0,1 0 0,1 0-35,1 0 0,-1 0 0,-1 0 1,1 0 19,1 0 1,-1 0 0,-1 1 37,-1 1 0,0 2 0,-2 2 16,-2 0 1,-1 1-1,-2-1 1,-1 0-44,-2-2 1,-3 4 0,0-2 0,-3 0-1,0-2 1,2 1-1,-3 1 1,0 1-120,1-1 0,-1-2 0,3 0 0,0-1-464,1-2 1,2 2 75,1-1 1,5 0 0,2-2 493,2-3 0,4 0 0,1-4 0</inkml:trace>
  <inkml:trace contextRef="#ctx0" brushRef="#br0" timeOffset="9671">298 391 9242,'-1'5'233,"0"-1"1,-1 2-110,0 1 1,1 1 0,-1 3 0,0 0-4,1 1 1,0 2 0,0 0 0,0 0-67,-1 0 1,0-3 0,2 3 0,0-3-226,3-2 1,-2-1 0,3-1-1,1-1-168,1-2 0,1 1 0,1-3 0,1-1-101,1 0 1,0-4-1,1-1 439,-3-2 0,2 0 0,0-1 0</inkml:trace>
  <inkml:trace contextRef="#ctx0" brushRef="#br0" timeOffset="9672">439 404 7987,'4'7'172,"-2"-1"0,-2-2 1,-2-2 5,0 1 0,0 1 1,2 2-1,0 1-35,0-1 0,0 0 0,0 1 0,0 0-93,0 2 1,0-2-1,0 3 1,0 0-163,0 0 0,1-1 0,0 1 0,1-1-168,0-1 0,-1-1 0,1-1 0,0 1-340,-1-1 1,0-1-344,-1-1 963,0-3 0,0 2 0</inkml:trace>
  <inkml:trace contextRef="#ctx0" brushRef="#br0" timeOffset="9673">407 500 7987,'6'0'-11,"-2"-2"0,2 0 152,-2-2 0,2 2 0,0 0-177,0-1 0,1 2 0,0-1 0,1 1-30,0 1 0,1-1 0,-2 0 1,1-1-75,0 0 1,1 2 0,-3 0-1,1 0 29,-1 0 1,1-2 218,-1-1 1,-2-1-1,0 1 333,-1 0 1,-2 1-123,-3 0 1,-1 1-1,-4 1-193,1 0 0,-1 0 0,2 1 0,0 1-8,0 0 0,2 3 0,-2-1 0,1 2-23,1 0 1,-1-2 0,2 1 0,0 0-78,-1 0 1,2 0 0,-1-1-61,1 1 0,2-2 0,1 1-71,3-1 1,0-1 0,2-2-108,-1 0 0,3-3 1,-1-1-1,0-2-226,-1 0 1,0-1-1,-1 1 266,0 0 1,-1-1 250,-1 1 0,-3 1 150,1 1 48,-1 3 0,-1 1 0,0 4-100,0 2 1,0 0 0,0 1 0,1-1-173,1 0 0,-1 1 0,3-1-160,-1 1 1,2-3-1,-1-1-195,2 0 1,0 0 0,1-1-1,-1 0-381,0-1 1,1-1 738,-1-2 0,1-2 0,-1-2 0</inkml:trace>
  <inkml:trace contextRef="#ctx0" brushRef="#br0" timeOffset="9674">683 449 7987,'0'6'308,"0"-2"0,-1 1 162,-1-3 0,1 1-166,-1-1 1,1 0 0,1 2-164,0 1 0,0-2 0,0 2-380,0 0 1,0-2-979,0 1-736,3 1 1953,1-2 0,2-3 0,1-3 0</inkml:trace>
  <inkml:trace contextRef="#ctx0" brushRef="#br0" timeOffset="11975">676 398 7987,'-2'3'676,"-3"-1"1,2-1-792,-2-1 0,5 0 0,0 0-560,3 0 0,3 0 675,0 0 0,1 3 0,-1 1 0</inkml:trace>
  <inkml:trace contextRef="#ctx0" brushRef="#br0" timeOffset="11976">785 359 8015,'0'-3'1009,"0"-3"0,0 6-915,0 0 1,0 1-1,0 5 1,1 1-58,1 0 0,-1 3 1,1-1-1,-1 1-84,-1 1 0,2 1 0,0 1 0,0 0-33,-2 0 0,0-1 0,0-1 0,0-3-701,0-1 1,1 0-27,1-1 0,0-2 807,2-2 0,0-7 0,3-2 0</inkml:trace>
  <inkml:trace contextRef="#ctx0" brushRef="#br0" timeOffset="11977">914 404 9679,'-3'-3'212,"1"0"1,-2 3-1,-1 0-123,-1 0 0,0 0 1,0 0-1,-1 2-17,1 0 1,-1 3 0,1-1-1,0 0-100,2 0 0,0-2 0,3 3-107,-1 0 1,0-3-1,5 1 1,1-1 27,2 0 1,2 1 0,1-3-1,-1 0 54,1 2 1,1-1-1,1 1 1,-1 0 51,-1 0 0,0-1 0,-3 1 1,1 1 145,-1-1 0,1 3 40,-1-1 1,-2 2-1,-2 0 1,-2 0-103,-2-2 0,-2 2 0,-2-2 0,-2 2-69,0 0 0,0-2 1,-3 0-1,1-1-283,0-2 0,-2 0 0,4-1 0,0 0-401,1 0 1,3 0 0,0-1 249,1-1 0,1-1 0,2-4 0,1 1 420,1-1 0,4-2 0,4-1 0</inkml:trace>
  <inkml:trace contextRef="#ctx0" brushRef="#br0" timeOffset="11978">1042 308 7987,'-4'-2'177,"-1"0"1,1-3 0,-2 3 437,-1 1 0,4-1-333,1 0 0,2 2 0,2-3-177,2 3 1,2 0 0,0 2 0,1 1-103,-1 0 1,0 2 0,1 1-1,-1 1-35,1 2 0,-1-2 0,0 1 1,1 0 71,-1 1 1,1-2 0,-1 2 0,0 0-25,-2-1 1,2 4 0,-3-2 0,1 0-31,-2-2 0,-1 1 0,-1 1 0,0-1-18,0 0 1,-1 2 0,-1-3-1,-2 0-88,-2-1 0,0-2 0,-2-1 0,1 0-35,-2 0 0,0-1 1,3-3-1,0 2-433,-1 0 0,3 0 0,0-3-355,2-1 0,-1-1 943,3-4 0,6 1 0,1-1 0</inkml:trace>
  <inkml:trace contextRef="#ctx0" brushRef="#br0" timeOffset="11979">1241 346 9955,'1'-3'424,"0"0"0,2 1-244,0 0 0,2-3 0,1 3 0,0-1-182,1 0 1,-1 1 0,1 2 0,-1 0-513,1 0 0,-3-2 0,0-1-254,1 2 1,-1 0 0,-1 2-781,0 1 1548,-1 2 0,-2 2 0,0 1 0</inkml:trace>
  <inkml:trace contextRef="#ctx0" brushRef="#br0" timeOffset="11980">1260 423 7987,'0'7'727,"-3"-4"0,3 0 0,0-3-553,4 0 1,1-2 0,2-1 0,-1 0-263,1 1 0,-1-3 0,1 0-770,-1 0 858,3 1 0,-2-5 0,3 2 0</inkml:trace>
  <inkml:trace contextRef="#ctx0" brushRef="#br0" timeOffset="14262">1453 289 7937,'0'-5'-270,"0"1"180,0-1 0,0 2 1378,0-2-970,0 4 0,0-2 0,2 4-116,0 1 0,0 1 1,-2 4-1,0 0-94,0 2 1,1-2-1,0 4 1,1 0-128,0 2 1,-2-1-1,0 1 1,0 0-61,0 0 1,0 1 0,0 0 0,0-3-46,0-1 0,0-1 0,0-3 0,0 0-312,0 1 1,1-4-203,1 0 0,2-6 0,2-2 638,1-2 0,2-3 0,1-3 0</inkml:trace>
  <inkml:trace contextRef="#ctx0" brushRef="#br0" timeOffset="14263">1587 340 7605,'-6'0'361,"-1"2"1254,1 0-1232,2 0 0,2-2 1,4 0-127,3 0 1,0 0 0,2 0 0,-1-2-174,1 0 0,-1 0 0,1 2 1,1-1-358,1-1 0,0 1 1,-1-1-1,0 2-151,0 0 1,-1 0 0,0 0 0,-1 0-348,0 0 0,1 0 771,-1 0 0,1 0 0,-1 0 0</inkml:trace>
  <inkml:trace contextRef="#ctx0" brushRef="#br0" timeOffset="14264">1818 269 7937,'0'-6'339,"-2"0"690,0-1-838,0 1 1,1 2-76,-1 2 0,-1 5 1,-2 3-1,1 2-34,-1 2 0,0 0 1,0 2-1,1-2 132,1 2 0,1 0 0,1 1 1,0 1-5,-1-1 0,1 1 1,3-4-1,2 1-106,2-1 1,0-2 0,0 0-1,2-3-60,0-3 0,0 1 0,3-1 0,-1-1-173,0-3 0,2-1 0,-2-4 1,1 1-149,0 0 0,-1-4 0,0 0 0,-1 0 67,-2-1 1,-3 2 0,0-1-1,-1 1 109,-2 1 1,0-1 0,-1 0-1,0 2 100,0 0 0,-3-1 1,-1 1-1,-3 1 60,-1 0 1,1 1 0,-3 0-1,2 2 19,-1 0 0,-1-2 1,0 3-1,0 1-67,-1 0 0,1 1 0,-1 0 0,1 1-72,0 1 1,0 2-1,3 1 1,-1 0-254,0 0 1,2-1 0,2 2 0,1 1-135,2-1 1,0 1-1,1-1 1,0 0-778,0 1 1225,0-1 0,6 3 0,1 1 0</inkml:trace>
  <inkml:trace contextRef="#ctx0" brushRef="#br0" timeOffset="14265">1825 340 7937,'-7'0'156,"1"0"0,1 0 1213,1 0 0,3-1-999,1-1 1,3 1 0,4-1 0,-1-1-213,1 1 1,1 0 0,1 1 0,1 0-130,2-1 1,-1 0-1,1 2 1,-2 0-280,2 0 1,0 0 0,0-1 0,-1 0-602,0-2 0,-3 1 851,3 2 0,0-3 0,2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3:45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44 180 8099,'-7'-3'-732,"1"-1"441,0-2 0,2 0 247,2-1 1,1 1 0,1-1 149,0 1 0,0-1 0,0 1 162,0 0 0,1 1 1,0 1 157,1-1 0,1 2 296,-1-2-422,-1 4 1,3-1 0,-3 4-146,1 2 0,0 2 1,-1 0-1,1 1-104,0-1 1,0 3-1,-1 0 1,0 1-70,1 1 1,2-1 0,-2 0-1,1 0-59,-1 0 1,-1-2 0,2 1 0,-1-2-264,0-1 1,0 1 0,-1-1-556,1 0 0,-1-1 215,1-1 1,-1-3 679,-1-1 0,-3-6 0,-1-4 0</inkml:trace>
  <inkml:trace contextRef="#ctx0" brushRef="#br0" timeOffset="2410">18 154 8251,'0'-6'1,"0"-1"0,-1 2 1,0 0 51,-1 0 1,-2 3 0,1-2 0,0-1 0,0-1 0,2 1 0,3 0-1,2 1 1,2 1 0,0 1 7,1-1 1,-1 2-1,1-3 1,1 1-32,0 2 0,2-2 0,-2 1 0,0 0 1,1 2-1,-1 0 0,1 0 0,-1 0 96,-1 0 0,-1 0 1,0 0-1,-1 3-25,-1 1 1,-2 2 0,0 0 0,1 0-26,-1 1 1,0 0-1,-3 1 1,0 0-52,-1 0 0,-3-1 0,2 0 1,0-1-37,-2 1 0,1-1 1,0 0-1,-1-1-36,-1-1 1,1-2-1,0 2 1,0-2-33,0 0 0,2-1 0,-1-1-183,1 2 0,1-1 133,-1 1 1,3-2 0,0-2 104,4-2 1,2 0 0,2 1 0,1 0 14,-1 1 0,-1 0 0,1 0 0,2 0 25,0 1 0,-3 1 0,3 0 1,-2 0 45,1 0 0,-1 0 0,-1 0 0,-1 1 3,1 1 1,-1 2 0,0 3 43,-2 1 1,-1 0 0,-3 0 0,0-1 28,0 0 1,-3 1-1,-1 1 1,-2-1-57,0-1 0,-2-1 0,1 0 0,-3-1-97,0-1 1,2-2 0,-2 2 0,1-1-12,1-2 1,-2 0 0,2-1-461,0 0 1,1-1 0,1-1-132,2-2 1,1-2-1,4 0 270,1-1 0,2 1 1,3-1-1,0 1 347,2 0 0,0 1 0,-1 1 0,1 0 0,-1 0 0,1-2 0,-1 3 0,0-1 0,-1-1 0,0 4 0,2-5 0,1 3 0</inkml:trace>
  <inkml:trace contextRef="#ctx0" brushRef="#br0" timeOffset="2631">255 193 8251,'4'0'-157,"-1"2"181,0 0 0,-2 0 91,3-2 1,-2 1 0,1 0 69,0 1 1,-2 0 0,3-2-61,1 0 0,-1-2 0,0-2 1,0 0-94,0-1 1,2 1 0,-3-2 0,1 0-91,1 2 1,-2-2 0,2 2 0,-1-2 28,-1 0 0,-1 1 1,-2 1 24,0-1 1,-1 0 0,-1 1 7,-2 2 1,-2 1-1,0 2 1,-1 1 65,1 2 1,-1 2 0,2 0 0,0 1 34,0 2 0,4-1 1,-2 2-1,1 0-51,0 0 1,0-2 0,2 0-1,0-1-105,3 0 0,0-1 0,4 1 0,-1-2-242,0-1 1,1 0 0,-1-3-1,1 2-66,2-2 0,-2-1 0,2-2 0,0-2 31,-1-2 0,1 0 0,-3-2 0,0 1 328,-2-2 0,-1 0 0,0 3 0,1 0 0</inkml:trace>
  <inkml:trace contextRef="#ctx0" brushRef="#br0" timeOffset="2632">384 154 8251,'0'-4'189,"0"0"1,0 1-105,0-1 46,0 3 0,0-2 11,3 3 1,-1 3 0,3 1 0,-2 2-61,-1 0 1,0 1 0,1 0 0,0 1-17,-1 0 1,1 1-1,-1-3 1,-1 0-76,0 1 1,-1-1 0,0 1 0,1-2-34,1 0 1,-2-2-58,3-1 0,-3-2 0,0 0 0,1-3-32,1-3 0,-1-1 0,2-1 1,-1 0-3,0 0 0,2-2 0,-1 2 0,1 0 22,1 1 1,-2 1 0,1-1 89,1 1 1,1-1 0,1 1 49,-1-1 1,-2 3 0,1 1 269,-1 0 116,-1 1-261,3 2 1,-5 0 0,1 2-38,-1 3 1,-1 0 0,0 2 0,0-1-15,0 1 1,0 1 0,2 1 0,0-1-36,-1-1 1,0 0-1,-1 1 1,1 0-78,1 0 1,-1-1-1,1 0 1,-1-1 5,1 1 0,-1-3-177,1 0 1,0-3 116,0 2 0,-2-6 1,3-1-1,-3-2-82,0-3 0,1 1 0,0-2 0,2 0 61,-2 0 0,2 2 0,-1-2 0,0 1 57,1 1 1,0 1 0,2 0 0,-2 1 28,0-1 1,1 3 0,-1 0-1,1 0 23,1 0 0,-2 1 0,2 1 4,0 0 0,0 1 1,1 3 47,-2 2 1,0 2 0,-3 2 0,2 1-68,-2 1 1,0 0 0,-1 2 0,2-1-150,0 0 1,0 0 0,-2 0 0,0-2-183,0-2 1,0-1 0,0 1 0,1-2-75,1-1 1,-1-1 0,3-3 394,-1-3 0,2 0 0,-2-3 0</inkml:trace>
  <inkml:trace contextRef="#ctx0" brushRef="#br0" timeOffset="2633">660 167 8251,'3'-6'-954,"-1"-1"1,1 3 1882,-1 0-488,0-1 1,-2 2-333,-2 1 0,1 2 0,-1 2-10,1 2 1,-1 2 0,0 2 0,0 1 19,2-1 0,0-1 0,0-1 0,0 1-46,0-1 0,0 0 0,0 1 1,0-1-47,2-2 0,0 1 0,2-3 0,1 0-16,1 1 1,0-2-1,1 1 1,0-2-58,1-2 0,-1 0 0,2-2 0,-2-1-5,0-1 0,-1 0 0,0-1 0,0 1 30,-2 0 0,0-1 1,-3 1 57,1-1 1,0 1 0,-4 0 0,-3 0-5,0 2 1,-2-2-1,0 2 1,-1-1 6,0 0 0,-1 2 0,3 3 0,-1 0-12,-2 0 1,2 0 0,-1 0-179,0 0 1,3 1 0,0 1-76,3 3 0,2 0 1,0 2-1,0-1-202,0 1 0,2-3 0,3 0 0,0 1-512,2 1 939,-1-3 0,3 3 0,1-2 0</inkml:trace>
  <inkml:trace contextRef="#ctx0" brushRef="#br0" timeOffset="2634">794 154 8251,'2'-6'-213,"1"-1"1,-1 1 434,-2-1 98,0 4 1,-1 0 36,-1 3-279,1 0 1,-2 3 0,3 1-12,0 2 0,1 0 0,0 1 0,2-1-19,1 1 1,-3-1 0,2 0 0,0 0-31,1-2 1,-1 2 0,0-2 0,0 0-51,1 0 0,0 0 1,0 0 1,1-2 1,-2 1 0,2-1-55,0 0 1,-2-2 0,2 0 3,0-3 0,-3 2 1,1-3-1,-3-1 91,0-1 1,0 1-1,0-1 1,0-1 2,-3 0 0,2 0 0,-3 1-12,-1-1 1,-1 1-1,0-1 1,1 2-172,1 0 0,2 0-345,-2 0 0,2 2 0,0-2 1,2 4 0,2-1 513,2 1 0,2 1 0,1 3 0,-1 1 0</inkml:trace>
  <inkml:trace contextRef="#ctx0" brushRef="#br0" timeOffset="5181">961 109 8251,'-6'0'701,"-1"-2"-494,1 0 0,2 1-192,2 3 0,1-1 1,1 3-1,1 1 56,1 1 1,-1 0 0,2 1-1,-1 0-29,0 2 1,1-2-1,-2 3 1,1 0-123,0-3 0,-1 3 0,1-2 0,0 0-262,-1-1 0,0-2 1,0-2-22,1 0 0,-1-1 1,3-3-458,-1-1 820,2-4 0,-2-1 0,4-3 0</inkml:trace>
  <inkml:trace contextRef="#ctx0" brushRef="#br0" timeOffset="7498">993 13 7192,'-3'-3'-77,"-1"2"0,3-1 1618,-2-1-1088,-2 2 0,4-2-356,-3 3 0,2 1-8,0 1 0,1 2 0,1 2 0,0 1-65,0 2 1,0 1 0,0 2 0,0 1-52,0 0 1,0 3 0,0 1-1,0 1 27,0-1 0,0 1 0,0-3 1,0-1-88,0-1 1,0-3 0,0 0-374,0-1 1,1-5-31,1 0 1,1-5 0,2-4 0,-1-3 489,1-2 0,1-3 0,0 1 0</inkml:trace>
  <inkml:trace contextRef="#ctx0" brushRef="#br0" timeOffset="7499">1070 7 8246,'-4'2'123,"-1"0"450,1-1 0,0 0-368,0-1 0,2 1-163,0 1 0,2 1 0,2 4 0,0-1 11,2 1 1,-2 1 0,2 1-1,1 1-156,-2 2 0,1 0 0,-3 1 0,1 0 22,0-1 1,-1 1 0,1 0-1,0-1-103,-1-1 0,0-2 1,-1-2-400,0-1 0,1 0-70,1-2 0,-2-2 653,3-4 0,0-4 0,1-4 0</inkml:trace>
  <inkml:trace contextRef="#ctx0" brushRef="#br0" timeOffset="7500">1173 96 8236,'-3'4'233,"2"0"27,-1-2 1,1 1-129,1 4 1,0-1 0,0 0 30,0 1 0,3-1 0,1 1-258,-1-1 0,2 1 0,-2-1-94,1 0 0,-3-1 0,2-2-564,0 0-698,-3-1 1451,3-2 0,0-6 0,1-1 0</inkml:trace>
  <inkml:trace contextRef="#ctx0" brushRef="#br0" timeOffset="7501">1192 0 8224,'-9'0'0,"1"0"272,0 0 1,1 0 0,0 0 0,1 0 1346,0 0-2122,2 0 0,2 2 0,4 0 503,2 0 0,2-1 0,0-1 0</inkml:trace>
  <inkml:trace contextRef="#ctx0" brushRef="#br0" timeOffset="9880">121 449 8327,'-1'-3'-1066,"0"0"650,-2 0 667,1 2 0,2-1 1,0 4-1,1 2-86,1 2 0,0 1 0,1-1 0,1 1-111,-1 2 0,-1 1 1,2 2-1,0 1 4,-1 0 0,-1 3 0,2 0 1,-1 1-129,-2-2 0,2 0 0,-1 0 0,0-1-41,-2 0 1,0-4-1,1-2 1,0-2-198,2-2 1,-1-3 0,0-2 85,0-5 1,0-2-1,-2-4 1,1-2-391,1-2 612,-1 2 0,1-5 0,-2 3 0</inkml:trace>
  <inkml:trace contextRef="#ctx0" brushRef="#br0" timeOffset="9881">127 417 8379,'-3'-3'521,"0"0"-315,-4 3-202,4 0-89,0 0 0,6 2 1,1 0 51,2-1 1,2 0-1,1-1 1,-1 0 12,2 0 1,-1 0 0,2 0-1,0 0-2,0 0 0,-1 1 0,0 0 0,0 1 38,-2 0 0,-1 1 1,-1 1-1,0 0 70,1 0 1,-4 1 0,0 1 0,-3 1-2,0-1 1,-3 3 0,-1-1 0,-2 0-10,-3-1 0,1 2 0,-2-1 0,0 0-57,0-1 0,0 0 0,-1-1 0,1 0-294,1 1 1,-2-3-1,3 0-181,0 1 0,1 1 13,3 0 1,2-2 0,4-3 442,2-2 0,5-3 0,1-2 0</inkml:trace>
  <inkml:trace contextRef="#ctx0" brushRef="#br0" timeOffset="9882">320 404 8354,'3'-3'1006,"-1"-1"-1093,-1-2 0,-4 3 73,-1 1 106,1 1 1,-1 1 0,3 1-1,-1 1 3,0 2 0,2 2 0,0 1 0,0 1-52,0 0 0,-2 4 0,-1-2 1,2 3 8,0 2 1,-1-1-1,0 1 1,1-1-41,0 1 0,1-1 1,0 1-1,0-2-56,0 0 0,0 0 0,0-1 1,1-1-49,1-3 1,1-1 0,4-1 0,-1-2-216,1-2 1,1-1-1,1-2 1,-1-1-69,2-2 0,-3-2 1,2-1-1,-1-1-119,1 0 1,0-1 493,-3 3 0,0-4 0,1 0 0</inkml:trace>
  <inkml:trace contextRef="#ctx0" brushRef="#br0" timeOffset="12264">397 481 8354,'-7'0'-411,"1"0"1,-1 0 1033,1 0 0,2 1-471,2 1 0,1 0 0,2 2 0,1 1-76,3 0 1,-2 2 0,1-1 0,2 1-49,2-1 1,-1 1-1,2-1 1,-1 1-137,0 2 1,-1-2 0,2 1 0,0-1-123,0-3 0,-1 2 0,-1-3 0,-1 2-258,0-1 1,1-3-1,-1 1-520,1-1 1008,-4-4 0,3 0 0,-3-4 0</inkml:trace>
  <inkml:trace contextRef="#ctx0" brushRef="#br0" timeOffset="12265">486 488 7548,'0'-4'380,"-2"1"0,-1 1 50,0 0 1,-1 1 0,-2 3-362,2 2 0,-2 2 0,2 0 0,0 1-22,0 2 1,2-1-1,-3 2 1,0 2-83,0 0 1,0 1-1,1-1 1,-1 1 12,-1 0 1,2-1 0,1-1 0,-1-3-374,0 0 1,3-4-7,-1 0 0,1-3 0,2-1 0,1-4-39,2-4 0,2 0 0,0-3 440,1 0 0,-1-1 0,1-1 0</inkml:trace>
  <inkml:trace contextRef="#ctx0" brushRef="#br0" timeOffset="12266">518 404 8340,'0'-6'-39,"0"-1"0,0 1 0,0 0 29,-2 2 1,0-1 0,-2 3 28,-1 1 1,1 0-1,0 1 367,-1 0 1,2 0 198,-2 0-468,4 3 1,-2 0-81,3 4 0,2-1 0,1 0 0,1-1-56,0-1 1,0 0 0,0 3 0,1-1 39,1 1 1,0-1 0,0 1 0,-1 1-16,-1 0 0,1 1 0,1-2 1,1 1-20,-1 1 1,0 1 0,-1-1 0,-1 1 10,1-1 1,-2 2 0,1-1-1,-1 1-8,-2 0 0,0-1 0,-1 0 0,0 0-45,0-1 1,-1-2 0,0 2 0,-2-3-175,-1-2 0,0 1 0,-2-3-431,-1 0 1,3-1-247,0-1 906,0 0 0,0-3 0,1-1 0</inkml:trace>
  <inkml:trace contextRef="#ctx0" brushRef="#br0" timeOffset="12267">685 449 8288,'-4'0'425,"0"0"-185,-1 0 1,0-1 129,0-1-262,3 2 1,2-3-90,2 3 1,0 0 0,2 0-139,1 0 0,-1 0 0,0 0-218,1 0 1,-2 2-1,2 1-28,0 0 1,-2-1 0,1 1 0,-1-1 364,1 0 0,0 3 0,3-2 0</inkml:trace>
  <inkml:trace contextRef="#ctx0" brushRef="#br0" timeOffset="12268">672 526 8287,'-6'7'23,"0"-3"0,-1-1 0,1 1 222,2 0 1,1-2 200,3 2-318,0-3 1,3 2-1,1-3 55,2 0 0,1 0 0,-1 0-217,0 0 1,1 0-1,-1 0-179,1 0 1,-1 0-259,0 0 1,1 0 62,-1 0 0,-1 0 0,-1 0 408,1 0 0,-2 0 0,0 0 0</inkml:trace>
  <inkml:trace contextRef="#ctx0" brushRef="#br0" timeOffset="14507">852 436 8330,'0'-6'-753,"-2"0"669,0-1 0,0 1 949,2-1-781,0 4 1,0 1-1,0 4 1,0 4-1,0 3 1,0 0-1,0 1 1,0 0-1,-1 1 1,-1 1-1,0 1 1,1 0-1,0 0 1,1 0 36,0 0 1,0-3 0,1 0 0,1-1-135,2-1 0,2-1 0,0-1 1,1-2-1,0-1 0,1-3 1,1 0-1,0 0-11,1-3 0,1-3 0,0-5 0,0 0 13,0 0 0,-1-2 0,-2 2 0,0-3-2,0 0 1,-2 4-1,-1-2 1,-3 1 12,-2 1 0,0 3 0,0-2 0,0 2-50,-2 1 0,-3-1 0,-2 1 0,-3 1-16,0 1 0,2 1 0,-3-2 0,0 1 118,1 1 1,0-1-1,3 2 1,-2 0-19,1 2 1,1 0 0,1 0 0,-1 0-35,1 0 0,2 0 0,0 0-262,1 2 1,1 2 0,2 2-175,0 1 0,0-1 1,1 0-637,1-2 1072,-1 2 0,4-2 0,-1 2 0</inkml:trace>
  <inkml:trace contextRef="#ctx0" brushRef="#br0" timeOffset="14508">865 494 8450,'-4'-3'856,"2"0"-785,4-1 1,1 1-1,2 1 1,-1 0-26,1 1 0,2 0 1,1 1-1,0 0-129,0 0 0,0 0 1,0 0-1,0 0-120,0 0 0,-1 0 0,0 0 0,1 0-52,1 0 0,-1 0 1,-1 0-1,-1 0-931,0 0 1186,1 0 0,-1 0 0,1 0 0</inkml:trace>
  <inkml:trace contextRef="#ctx0" brushRef="#br0" timeOffset="14509">1070 302 8302,'-4'0'273,"-1"0"-111,4 0 0,-2 0 1,3 2-162,0 3 1,1 0-1,0 2-73,1-1 0,3 1 1,-2-1-1,0 1-117,2-1 0,-1 0 0,0 0-1,0-1 18,0-1 0,2 0 1,-3 1-1,1-2-585,1 0 757,-4-1 0,5 1 0,-3 1 0</inkml:trace>
  <inkml:trace contextRef="#ctx0" brushRef="#br0" timeOffset="14510">1141 308 8310,'3'0'705,"-1"0"-688,-4 0 0,1 0 73,-4 0 1,3 1 21,-2 1 1,0-1-1,0 4-44,-1 0 0,1 0 1,-2 2-32,-1-1 1,3 0-1,0-1 1,-1-1-29,-1 1 1,-1 0-1,1 0 1,0-1-66,-1 1 1,3-1-1,0-1 1,-1 1-431,2 0 1,-2-2-1075,3 2 1560,0-3 0,2-1 0,0-3 0</inkml:trace>
  <inkml:trace contextRef="#ctx0" brushRef="#br0" timeOffset="16989">1237 327 8209,'0'-6'-3,"0"2"111,0-1 1,-2 1 64,0-2 0,-1 2 61,1 2-180,1 1 0,-2 4 1,2 1-1,0 2-11,-1 0 0,-1 4 0,1 0 1,0 3 4,-2-1 1,2 3 0,-2 1 0,1 0-24,-1 2 1,2-1 0,-2-1 0,1 0-14,-1 1 1,3-3 0,-1 1 0,1-2-39,1-2 1,0 0 0,1-3 0,1 0-149,2-3 0,2-2 0,0-1 0,1 0-166,-1-1 0,1-1 0,0-2 0,1-2-117,0-2 0,1 0 457,0-1 0,-2-2 0,2-1 0</inkml:trace>
  <inkml:trace contextRef="#ctx0" brushRef="#br0" timeOffset="16990">1320 334 9047,'-3'-5'-501,"1"1"545,1 3 1,1 1 0,1 4 0,0 2 8,1 0 1,1 3 0,-2 0 0,2 1-56,1 1 1,-3 1-1,1 1 1,-1 0 26,-1 0 0,0 0 0,0 0 0,0 2-65,0 0 0,0-1 0,0-3 0,0-1-120,0-1 1,0 0 0,1-3 0,0-1-238,1-1 0,1-3 0,-1 2 397,3-3 0,0-5 0,2-3 0</inkml:trace>
  <inkml:trace contextRef="#ctx0" brushRef="#br0" timeOffset="16991">1429 436 9858,'7'0'-391,"-1"0"191,0-3 1,1 3 0,-1-2-1036,1 1 1235,2 1 0,1 0 0,3 0 0</inkml:trace>
  <inkml:trace contextRef="#ctx0" brushRef="#br0" timeOffset="19333">1596 282 8190,'0'-4'370,"0"0"-442,0-1 1,0 1 0,0 0 280,0-1 0,-2 1 81,0 0 1,-3 3-181,0-1 1,2 2 0,-1 2-156,1 2 0,1 2 0,0 3 0,-2 2 80,0 1 1,-1 1-1,3 2 1,0 0-3,-1 2 1,3 0-1,-3 1 1,3 0-2,0-1 1,0-3 0,0 1 0,0-2-43,3-2 0,1-2 0,4-4-3,0-1 0,1-3 0,-3 1 0,1-4-7,2-5 0,-1 0 1,2-4-1,-1-1-31,-1-2 0,0 0 1,-1-3-1,2 1-55,-1-1 1,-2 3-1,-1-1 1,-1 2-29,-1 3 1,-1-2-1,-2 2 1,-1 0 75,-1 1 1,-4 2 0,-2 1 0,-1-1 73,0 1 0,0 1 0,-3 2 0,2 0 52,1 2 1,-2 0-1,2 1 1,0 1-37,-1 1 1,3 1-1,2 4 1,1 1-179,1 1 1,-1 0-1,2-1 1,0 1-123,2 1 0,0-2 0,0 1 0,2 0 268,0-1 0,3 1 0,-1-3 0</inkml:trace>
  <inkml:trace contextRef="#ctx0" brushRef="#br0" timeOffset="19334">1570 398 8174,'-6'0'564,"0"0"0,0-1-344,2-1-82,1 1 0,6-2 0,1 3-126,2 0 1,1 0 0,0 0 0,2 0-23,-1 0 0,-1 0 0,0 0 1,1 0-137,1 0 0,-1 0 1,-2 0-1,1 0-230,-1 0 1,1 0-1,-1 0 1,1 0-227,-1 0 0,0 0 602,1 0 0,-1 0 0,1 0 0</inkml:trace>
  <inkml:trace contextRef="#ctx0" brushRef="#br0" timeOffset="19335">1737 263 8226,'4'-1'-26,"-3"0"260,-2-1 1,0-1 253,-1 1-180,-2 1-330,4-2 0,-3 4 28,3 1 0,0 2 1,0 2-1,0 1 1,3-1 0,-3 1 0,3 2 1,-1 1-25,0 2 0,3-1 0,-2 0 0,-1 0 1,1 1 0,2 1 1,-3 0-1,0 0 5,1 0 1,-3-3 0,2 1 0,0 0-11,0-1 1,-1 1 0,1-2 0,-1-1-86,-1-1 0,0 0 0,0 1-11,0 0 1,-3 1-1,-2-4 14,0 0 1,1 0-1,-1-3-243,0-1 0,0 0 42,-2-1 0,1-1 0,2-1 304,2-2 0,-2-2 0,1 0 0</inkml:trace>
  <inkml:trace contextRef="#ctx0" brushRef="#br0" timeOffset="19336">1859 250 8083,'-1'4'352,"-1"-2"1,1-1 246,-4-1-599,4 0 1,-2 0 0,3 3 0,0 1-32,0 2 1,0 0 0,0 0 0,0 2-33,0 0 0,0 0 1,0 2-1,0 0-120,0 0 0,0-2 1,0 0-1,0-1-460,0 0 1,0-1 642,0 1 0,0-4 0,0 0 0</inkml:trace>
  <inkml:trace contextRef="#ctx0" brushRef="#br0" timeOffset="21696">1930 321 8628,'-4'0'535,"1"-1"-245,3-1 1,0 1-290,0-4 0,1 4 1,0-2-245,1 0 0,3 2-256,0-1 0,0 2 0,2 0-179,-1 0 1,1 0 677,-1 0 0,0-3 0,1-1 0</inkml:trace>
  <inkml:trace contextRef="#ctx0" brushRef="#br0" timeOffset="21697">2026 250 8415,'0'5'-929,"0"-1"1611,0-3 289,0 2-544,0-3 1,0 0-332,3 0 0,0 1 0,4 0-127,-1 1 0,-2 3 1,1-2-1,0 0-92,0 2 0,2-1 0,-1 0 0,0 1-76,1 1 0,-1 0 1,1 0-1,-1 1-119,1-1 0,-2 1 0,0-1 0,0 1-368,0-1 1,-2-2 685,1 1 0,1-4 0,1 2 0</inkml:trace>
  <inkml:trace contextRef="#ctx0" brushRef="#br0" timeOffset="21698">2148 263 7467,'-5'-3'763,"1"0"1,2 1-205,-2-1 0,2 1-242,-3 2 0,3 0-343,-2 0 1,0 3 0,-1 1-1,2 2-43,0 1 0,-2 2 0,1 2 0,-2 0-14,-1 0 0,0 1 1,0-2-1,-2 2 38,1-1 0,1 0 0,1-3 1,0 0-414,2-1 1,1-2 457,3-1 0,3-5 0,0 0 0</inkml:trace>
  <inkml:trace contextRef="#ctx0" brushRef="#br0" timeOffset="24113">300 905 8477,'0'-7'-811,"0"1"1,-2 1 774,0 1 0,-1 1 0,2-2 199,-1 0 0,-3 1 0,3-2 56,1-1 1,-1 3 0,1 0 17,-1-1 1,0 1-1,2 0 637,0-1-340,0 2-404,0 0 1,0 8 0,0 2-142,3 0 0,-2 1 0,3-1 0,-1 3-71,1 0 0,-1-2 1,2 2-1,-1 0-46,1 0 1,-1-2 0,0 1 0,-1 0-96,1-1 0,-1 1 1,2-3-1,-3 1-121,1-1 0,-1 0 0,1-1-846,0-1 1190,2 0 0,-3-3 0,1-4 0,0-4 0,-1 0 0,-2-2 0,0 2 0</inkml:trace>
  <inkml:trace contextRef="#ctx0" brushRef="#br0" timeOffset="24340">345 924 8351,'0'-7'-990,"0"1"0,0 0 828,0-1 0,2 3 0,1 0 303,-2-1 0,0-1 1,-1 0-1,2 1-92,0 1 1,1 0 0,-2-1-1,2 1 51,1-1 1,-2-1 231,2 0 0,-2 2-816,2-1 0,0 3 1622,0-2-619,-1 3 0,-3-2-203,0 6 0,-3 0-171,-1 4 1,-1-1-1,0 0-73,1 1 0,-1-1 0,0 1 0,0-1-27,1 1 1,0-3-1,-1 0 1,1 2-1,-1 2 0,-1-3 0,0 4-49,-1 1 1,1-2-1,-1 1 1,2-2-80,0-1 0,0 1 1,0-1-303,0 1 1,0-1-1448,1 1 1251,3-4 1,-1 0 580,4-3 0,1-3 0,4 0 0</inkml:trace>
  <inkml:trace contextRef="#ctx0" brushRef="#br0" timeOffset="24341">608 821 7620,'0'-4'199,"0"0"1,0 2 0,-2-1-2,0 1 1,-2 0-104,2-2 0,-3 2 0,2-2-95,0 1 1,1 1-46,-3 2 1,1 0 0,-2 1 65,-1 1 1,3-1 0,0 4 0,0 0 12,0 0 0,-1 2 0,2 1 0,0 2 51,0 0 0,-1-2 0,1 2 0,0 0 1,1 0 0,-1-2 1,3 1-1,0 0-40,0-1 1,0 1 0,1-3-1,1-1-39,3-1 0,0-1 1,2 2-1,-1-1-69,1-1 1,-1-1-1,0-1 1,1 0-53,-1 1 0,1 0 0,-1-2 0,1-2-90,2 0 0,-2-2 1,1 2-1,-1-1-59,-3 1 0,2 1 1,-2-2-346,2 0 1,-2 2 607,0-1 0,1 2 0,1 0 0</inkml:trace>
  <inkml:trace contextRef="#ctx0" brushRef="#br0" timeOffset="26940">563 853 8285,'-5'1'-686,"0"1"0,0-1 1344,0 1-268,3-1-138,-1-1 1,3 0-198,3 0 1,0 0 0,4 0-64,-1 0 1,0 0 0,1 0-189,-1 0 0,1 0 1,-1 0-1,0 0-214,1 0 1,1-1 409,1-1 0,2 1 0,-1-2 0</inkml:trace>
  <inkml:trace contextRef="#ctx0" brushRef="#br0" timeOffset="29375">890 680 8462,'-2'-6'-31,"1"1"0,-2 2 0,1-1 237,0 1-192,-3 1 1,3-3 20,-2 3 0,2 0 0,-2 3 10,2 1 1,-3 1 0,2 4 0,1-1-1,-1 1 1,0-1 0,1 1-1,-2 1-18,1 1 0,-2 2 1,2 0-1,0 1 29,0 1 0,-1-1 0,1 1 0,0 0-3,0 0 0,-1 0 0,2-1 0,0-1-46,2 0 0,0-2 0,0 1 0,0-1-39,3-1 1,-2-1 0,3-1 0,0 1-93,0-1 0,2 0 0,-2-1 0,2-2-86,0 0 0,1 1 1,-1-1-1,0 0-99,1 0 0,-1 1 1,1-2-188,-1 0 0,-2 1 496,1-1 0,-1 3 0,2-2 0</inkml:trace>
  <inkml:trace contextRef="#ctx0" brushRef="#br0" timeOffset="31799">1032 757 8320,'0'-4'-798,"0"-1"398,0 1 0,0 0 1,0 0 863,0-1 0,0-1 0,-1 0-124,-1-1 0,0 4-342,-2 0 1,3 3 0,-2 3 0,1 1-17,-1 2 1,-1 1 0,1 1 0,0 3 44,-2 1 1,1 1-1,1 0 1,0 2 24,1 0 0,2 0 0,0-3 0,0 1-14,0 0 1,0-1 0,0-1-1,3-2-39,1 0 1,4-4-1,1 1 1,1-2-18,1-3 0,0-1 0,1-2 0,1-2 0,-1-3 0,-1-1 0,1-1 0,0-1 0,0-1 0,-1-1 0,-3-1 0,-1 1-155,-3 1 0,1-1 0,-3 2 1,0-1 144,-2 1 0,0 2 0,-1-1 0,-3 1 1,-2 0-1,-1 0 0,-1 0 0,0 1 39,0 1 1,-2 0 0,2 1 0,0 1 56,0 1 0,1 1 0,0 0 0,1 0-1,0 1 0,1 0 0,2 2-185,0 1 1,1 1 0,2 4 0,0-1-66,0 1 1,1 0 0,1 1 0,1 1-590,1 1 772,1-2 0,2 4 0,3-2 0</inkml:trace>
  <inkml:trace contextRef="#ctx0" brushRef="#br0" timeOffset="31800">1282 840 8047,'-7'-3'-1801,"3"-2"2385,0 3-160,2 0 1,-1 2-1,3 2-259,0 3 0,0 1 1,0 2-1,0 1-153,0 1 1,0-1-1,0 1 1,0 1 0,0-1 1,-2 2 0,0-4 0,0 1-192,-1 0 1,2-2 0,-1 2-505,2-2 0,-2-1 682,-1 1 0,1-4 0,2 0 0</inkml:trace>
  <inkml:trace contextRef="#ctx0" brushRef="#br0" timeOffset="31801">1429 706 8468,'0'-7'-1373,"0"1"2158,0 2-540,0 1 1,0 8-163,0 2 1,0 3-1,0-1 1,0 1-43,0 2 0,0-3 0,0 3 1,0 0-75,0 0 0,0 2 0,0-3 0,0 1-15,0 1 1,0-1-1,0-1 1,0-3-152,0 0 0,0-2-275,0 0 0,0-1-607,0-3 1081,3-2 0,1-10 0,2 1 0</inkml:trace>
  <inkml:trace contextRef="#ctx0" brushRef="#br0" timeOffset="31802">1532 667 8051,'-3'-3'-618,"2"-1"469,-1 2 0,1 1 314,1-4 0,0 3 0,0-1 180,-2 0 1,1 0 51,-1 1 0,0 0 275,0-2-214,1 3-563,-1-5-94,2 5 0,0-1 135,0 4 0,2 0 0,3 2 21,0 1 0,2 1 0,-1-1 0,1 0 28,-1 0 1,1-1 0,-2 2 0,0 1 16,-1-1 1,1-2 0,0 1 0,0 0-2,0 0 1,-2 2 0,2-1 0,-3 1-1,1-1 1,-2 0 0,1 1 23,-1-1 1,-1 1 29,0-1 1,-1 0-21,-1-2 1,-1 0 0,-2-3 0,1 1-20,-1 0 0,1-1 0,0 0-20,-1 2 0,-1 1 0,0-1 2,0 0 0,1-1-9,1 3 1,0-1 6,0 2 0,1-1 0,3-1 2,0 1 0,1-2 0,1 2-3,2 0 1,1 0-1,0 1 1,-1-1-33,-1-1 0,2 1 0,-2 1-95,1 1 0,-1-3 0,-1 0-186,0 1 0,0 1-220,-2 0 0,0 1 538,0-1 0,0 0 0,0 1 0</inkml:trace>
  <inkml:trace contextRef="#ctx0" brushRef="#br0" timeOffset="31884">833 674 8392,'0'-7'-1023,"0"3"701,0 0 0,0-1 493,0-1 0,0 2 104,0-1-132,0 4 0,3-2 11,1 3 0,-1 1-2,-1 1 0,-1 2 0,-1 2-30,0 0 1,0-1 0,0-1-1,0 1-72,0 1 1,-3 0-1,1 1 1,-1 1-15,0 1 1,-1-1-1,1-1 1,0-1-65,0 0 1,-1 1 0,1-1-1,0 1-44,0-1 1,1 0-1,2 1-113,0-1 0,0 1 111,0-1 0,3-2 1,1-2-1,2-1 42,0-1 0,1 0 0,-1 0 0,1-1 17,-1-1 1,0 1 0,1-1 0,-1 0 30,1 0 0,-3 2 47,0-3 1,-2 3 0,0 3 35,-2 1 0,0 2 0,0 0 1,-2 1-5,-3 2 1,0-2 0,0 3 0,1 0-49,-1 0 0,-1 0 0,1 2 0,0-2-42,0 2 0,3-2 1,-1 0-1,0 0 4,1 0 1,2-2-1,0 0 1,0-1-37,0 0 1,0 1 0,0 1 15,3-1 0,-1-3 0,3-1 0,0 0 2,0 0 0,-2-1 1,2-3-1,0 2-43,0 0 1,2 0 0,-1-2 0,0 0-291,1 0 0,-3 0 342,0 0 0,4 3 0,2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08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134 180 8141,'-4'-3'489,"-3"1"-77,2-3 1,-2 0 0,1-2-51,1 1 0,2 0 31,-2 4 1,3-1-273,-4 3 0,1 0 0,-3 1-132,0 2 0,3 1 1,0 5-1,-1 1 5,-1 3 1,0 2-1,1 1 1,1-1 1,-2 1 1,3-3 0,0 1 0,0 2-100,2 1 0,2 1 0,0-4 0,0-1-48,3 1 0,1-3 1,5 0-1,2-4-369,2-1 0,-1 0 0,1-4 0,1 0-1550,1-1 2070,1-1 0,-1-7 0,1-2 0</inkml:trace>
  <inkml:trace contextRef="#ctx0" brushRef="#br0" timeOffset="808">260 188 8141,'-8'-1'77,"0"0"1,0-2 655,0 1 1,0 1-491,1 1 0,2 1 0,3 2-219,1 2 0,1 2 0,0 1 0,0 1 65,0 1 0,0 2 0,0 3 1,0-1-181,0-1 0,2 0 0,2 3 1,-1 0 16,1-1 1,2-2-1,-2 0 1,2-2 55,-1-1 1,0-3 0,3-1 0,0-4 17,0-1 1,2-1-1,0 0 1,0-1-25,-1-1 0,1-4 0,1-3 0,-2-2-12,0-2 0,-2 0 0,-1-2 0,-1 1-93,-2 1 1,0 1 0,-3-2-1,0 1 41,0-1 0,-1 2 1,-2 0-1,-3 0 11,-4-1 0,1 4 0,-3-2 0,0 3 122,3 3 1,-3 2 0,1 3-1,0 0-34,-1 0 0,2 1 1,2 4-1,1 3-125,2 0 0,-1 5 0,3 0 0,1 1-276,1-1 1,1 2 0,0-2 389,0 5 0,7-2 0,2 4 0</inkml:trace>
  <inkml:trace contextRef="#ctx0" brushRef="#br0" timeOffset="1583">440 204 8141,'-8'0'33,"1"0"1,-1 0 374,0 0 0,0 0-255,0 0 0,4 1 1,1 1-60,2 4 0,2 0 0,1 0 0,1 0-30,2 3 0,-1-1 0,2 3 0,-1-1-10,-2 1 1,3 2 0,-1-2-1,-1 1 33,-1-1 1,-2-1 0,1-2 0,1 0 65,-2 0 0,0 0-169,-1 0 1,1-4-34,2-1 1,-2-7 0,2-3 0,0-3-46,-1-3 0,4 0 0,-3-2 0,1-2-24,3-1 0,-3 4 0,1-2 0,0 1 73,0 0 0,2 3 0,-3 2 0,1 1 40,1 1 1,-4 0 0,3 1 47,2 2 0,-3 2 0,1 3-2,1 0 0,-2 3 0,-1 3 0,0 3 3,-1 1 1,2 5 0,-2 0 0,0 3-142,0-1 1,-1 2-1,-1 0 1,1-2-260,1 0 0,-1-2 0,3 0 0,-2-2-317,1-2 1,3-3 0,-1-1 672,2-1 0,1-3 0,0-3 0</inkml:trace>
  <inkml:trace contextRef="#ctx0" brushRef="#br0" timeOffset="2361">778 227 8085,'-4'-4'163,"3"-2"1,-5 3-1,0 2 85,-1 0 0,-1 1 1,-2 0-1,0 0-120,0 0 0,1 1 1,1 0-1,1 3-91,-1 0 0,0 4 1,0 3-1,1-1-21,2 1 1,-1-1 0,3 2 0,1 0 0,1 1 0,1 0 0,0 0 0,0 0 69,0 1 1,4-3 0,1 0 0,2-4-75,1-1 1,2 0-1,1-4 1,-1 0-118,2-1 1,-3-4 0,4-3 0,0-1-320,0-1 1,2 0 0,-3-3 0,0-1-131,-2 0 0,1-6 0,-2 3 554,-2-2 0,-1 1 0,2 0 0</inkml:trace>
  <inkml:trace contextRef="#ctx0" brushRef="#br0" timeOffset="2362">786 63 8084,'-8'0'44,"0"-3"0,0 0 3,0 2 305,0 0 0,4 2 0,2 1-130,1 3 0,1 3 1,1 3-1,1 1-112,3 0 0,1 4 0,1-1 0,-2 3-98,1 2 0,1-2 0,1 1 0,0-1-129,-1 0 1,-1 4 0,-2-2 0,0-1-135,1-3 1,-3 0 0,3-4 0,-2 0-355,-1-1 0,0-3-224,0 0 1,3-3 828,3-3 0,-1-8 0,1-3 0</inkml:trace>
  <inkml:trace contextRef="#ctx0" brushRef="#br0" timeOffset="2363">943 212 8477,'-5'0'579,"0"1"-362,2 1 0,0 0 0,3 3 0,0 1-68,0 1 1,0 1 0,0 1 0,0 0-148,0 2 1,3 2 0,0-2 0,2 1-324,1-1 1,-2 0 0,0-4 0,1 1-375,-1 0 0,-1 0 0,2-1 695,1-2 0,1 2 0,1-3 0</inkml:trace>
  <inkml:trace contextRef="#ctx0" brushRef="#br0" timeOffset="3139">974 86 8509,'-11'5'0,"-2"-3"143,-2-1 0,3-1 0,1 1 0,3 1-510,0 0 0,3 2 1,3-2 246,1 4 0,7 1 1,2 0-1,1 1-637,3 0 757,-4 0 0,7 0 0,-3 0 0</inkml:trace>
  <inkml:trace contextRef="#ctx0" brushRef="#br0" timeOffset="3140">1100 39 8016,'-8'0'0,"0"0"182,0 0 1,0 3-1,1 0 1,-1 2 135,0 1 0,3 4 1,3 3-1,1 2-220,1 1 0,0 3 1,1 2-1,1 2-16,4 0 1,1 2-1,1 0 1,-1-3-330,1 1 1,-3-4 0,1 0-1,-1-4-842,-1-2 1,2-1-413,-3-4 1501,0-4 0,-7-1 0,0-3 0</inkml:trace>
  <inkml:trace contextRef="#ctx0" brushRef="#br0" timeOffset="3141">1045 267 8004,'0'-8'-68,"0"3"430,0-1 0,0 4 53,0-3 0,1 3-310,1-1 1,3 2 0,3 1 0,-1 0-197,1 0 1,1-1 0,1 0 0,0-2-37,0 1 0,1 1 0,-1-1 1,0-1-171,-1 1 1,-1-1 0,-1 0 236,1 2 0,-2-3 537,-1 2-41,-3-1 0,1 4-199,-3 1 0,0 3 0,0 3 0,0 2-65,0 1 0,0 0 0,0-2 0,0 2-181,0-1 0,3 1 1,-1 0-1,0 1-178,-1-1 0,0-1 0,0-4 0,2-1-420,-1 1 0,0-3 130,0 0 0,2-6 0,1-2 0,-2-3 477,-3-2 0,4-6 0,0-4 0</inkml:trace>
  <inkml:trace contextRef="#ctx0" brushRef="#br0" timeOffset="3142">1210 70 7982,'-6'-4'223,"1"1"1025,-1 3 0,2-1-903,-1-2-1087,-1 2 742,2 1 0,4 8 0,4 4 0</inkml:trace>
  <inkml:trace contextRef="#ctx0" brushRef="#br0" timeOffset="3922">1390 243 7692,'-8'-2'-91,"1"-1"0,-1-2 1,0 2 752,0 1 0,3 1-282,0 1 0,2 0-291,-2 0 0,3 1 1,-1 3-1,2 3-11,1 2 1,0 3 0,-2-2 0,-1 3 26,1 2 0,2-2 0,0 0 1,0 0-45,0 0 0,2 1 0,2-4 0,0 0-75,2-2 0,-1 0 1,0-1-1,1-2-35,1-2 1,1-2 0,0-1 0,-1-1-54,1-2 0,0-4 0,0-4 0,0 0-74,0-1 1,-1-1-1,-2 2 1,-2-1-60,-3-2 1,0-1 0,0-1-1,0 1 151,0 2 0,-3-1 0,-2 4 0,-2 0 165,-1 2 0,-3 1 1,1 1-1,-1 4 28,0 1 0,2 1 0,-1 0 0,1 1-73,1 1 1,3 3-1,1 3 1,0-1-279,2 1 0,2 3 1,0-1-1,0 0-351,0-1 0,3 1 593,2 1 0,6 2 0,1 0 0</inkml:trace>
  <inkml:trace contextRef="#ctx0" brushRef="#br0" timeOffset="4702">1500 235 8093,'-5'-4'330,"0"1"329,-1 2 1,1 1-444,0 0 1,3 1 0,0 2-160,1 2 1,2 5-1,0 0 1,3 1-63,0 0 1,-1-1 0,2 2 0,0 0-64,0 0 0,1-1 1,-4 1-1,1-1 70,1-1 1,-4-1 199,3-2-246,-2-2 0,0-3 0,1-4 0,0-3-141,0-2 1,0-5 0,-1-1 0,3-2-27,0 0 0,-1-1 0,2 0 0,0 1 127,0-1 1,2 4 0,-2 0 0,2 2 49,1-1 1,-3 2 0,0 3 219,1 0 0,1 5 1,1-1 11,0 4 0,-4 2 0,0 5 0,-2 1-90,1 3 0,0 0 1,-3 0-1,0 1-114,0 0 1,0 2 0,1 0 0,0-1-398,2-2 0,0 1 0,-3-4 1,0 0-394,3-2 0,-1-1 796,3-1 0,0 1 0,3-3 0</inkml:trace>
  <inkml:trace contextRef="#ctx0" brushRef="#br0" timeOffset="5480">1814 275 8090,'0'-8'63,"0"0"0,0 0 221,0 0 1,-1 0-1,0 0 1,-2 1 90,1-1 1,-2 1 0,0 1-84,-1 0 0,-2 2-304,2-1 1,-2 2 0,0 6-1,1 3-5,1 4 1,-1-1 0,-1 4 0,1 0 27,1 0 1,0 1 0,-3-1 0,1 2 100,2 1 1,-1-3-1,3 0 1,0 0 74,0-1 0,2 2 0,-2-3 1,3-2-20,0 0 1,3-1 0,2-1 0,2-2-304,1-2 0,3-2 0,0-1 0,0-1-172,1-2 0,1-1 0,-2-4 0,0-1 21,1-1 1,-2 0 0,-2-3 0,0-1-27,0-1 0,-1 0 1,-1-1-1,-2 0 140,0 1 0,-2 1 0,-2 2 0,0 0 147,0 0 0,0 2 1,-1 1 37,-1 3 1,-3 2 152,-2 4 0,2 1 0,3 2 1,0 2 42,-1 2 0,2 1 0,-1 2 0,1 1-89,1-2 0,0 1 1,0-1-1,0 3 0,1 0 1,1 1-1,1-1 1,1 0 91,-1-1 1,3-2-1,-1 1 1,1-1-168,0-1 1,1-1 0,-2-2 0,3-3-77,2-1 1,-1-1 0,1-1 0,-1-1-116,-1-3 1,2-5-1,1-1 1,-1-2-91,-2 0 1,0-2 0,-1-1 0,-1 0 14,-1 1 1,0-2 0,0 0 0,-2-3 93,-2 0 1,-1 2 0,0-2-1,0 0 131,0 0 0,-1 1 0,-1 0 1,-2 2 3,0 2 0,2 2 1,-1 0 175,-1 2 1,3 4 80,-5 1 1,5 4 0,-2 4-76,2 4 1,-2 1 0,1 4 0,0 2-5,1 2 1,1 3 0,0 1-1,0 1-7,0 2 0,0 1 1,0-1-1,0 0-78,0-1 0,1 0 1,1 3-1,0-2-123,0-1 0,2-1 1,-2-2-1,1 0-103,0 0 0,-1-5 1,3-3-1,-1-1-161,0-1 0,1-3 0,1-1 0,-1 0-259,1-2 0,1-5 0,1-2 0,0-3 545,0-3 0,-1-1 0,1-4 0</inkml:trace>
  <inkml:trace contextRef="#ctx0" brushRef="#br0" timeOffset="5481">2199 173 8960,'-8'0'-81,"0"0"1719,0 0-1552,4 0 1,1 3-620,3 2 0,3 2 1,2 0-472,2-2 0,-2 2 1004,1-1 0,-1 1 0,3 0 0</inkml:trace>
  <inkml:trace contextRef="#ctx0" brushRef="#br0" timeOffset="5482">2215 369 8033,'-8'0'153,"-1"0"1,-1 0 639,0 0 1,2 0 0,3 0-474,-1 0 0,2-1-1142,2-2 822,4 2 0,3-6 0,3 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16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79 211 7973,'0'-8'347,"0"3"81,0 0 0,-2 0 393,-1-3-653,0 3 1,2 2-1,0 4 1,-2 1-17,1 4 0,1 1 0,1 4 0,0 2-74,-3 2 0,2 4 0,-1 2 0,1 2-141,1 4 1,0-2-1,0 3 1,0-2-60,0-3 1,0-3-1,0-5 1,0-2-604,0-3 0,1-2 253,1-3 1,2-2 0,1-6 0,-2-3 142,1-3 0,-3-1 0,1-3 0,-1-1 329,-1-1 0,0-4 0,0-1 0</inkml:trace>
  <inkml:trace contextRef="#ctx0" brushRef="#br0" timeOffset="824">16 172 8084,'0'-5'-125,"-2"2"24,-1 0 1,0-1-1,1-2 736,-1 1 1,1 2-530,2-2 1,1 3 0,1-1-51,3 3 0,3 0 0,2 0 0,1 0-94,1 0 1,-1 2 0,2 2 0,1 0 10,1 2 1,0-1 0,-1 0 0,-1 1 75,1 1 0,-2 1 0,0 0 0,-1-1-5,-1 1 1,-1 3-1,-2-1 1,-2 0 42,-3-1 0,-1-2 1,-1 1-1,0 0-45,0 0 0,-3 0 0,-2 0 0,-3-1-56,-3 1 0,2 0 0,-3-1 0,-1-1-72,1-1 0,0-2 0,-2 1 0,2 1-44,0-1 1,-1-2-1,3 1 1,0-3-562,1 0 1,4 0-5,0 0 0,4 0 695,1 0 0,4-3 0,3-1 0</inkml:trace>
  <inkml:trace contextRef="#ctx0" brushRef="#br0" timeOffset="1608">330 156 8084,'5'-1'619,"-3"-1"1,-1 0-683,-1-3 53,0 3 1,0-1 71,0 6 0,0 2 1,-1 6-1,0 2 39,-2 2 1,-2 0-1,1 2 1,1 2 17,-1 5 0,1-1 0,1 3 0,-1-1-80,2-2 0,0-2 0,1-1 1,0-1-71,0-5 1,2-1-1,2-6 1,1 1-202,4 0 0,-1-3 0,2-3 1,0-2-403,0-2 0,0 0 0,2-3 634,-1-2 0,0-3 0,-3-2 0</inkml:trace>
  <inkml:trace contextRef="#ctx0" brushRef="#br0" timeOffset="1609">433 313 8068,'-8'0'541,"2"0"0,1 0 80,-1 0-557,3 0 0,3 4 0,5 1 0,2 1 10,1-1 1,2 5 0,1-2 0,1 0-168,-1 1 1,2 0-1,-1 0 1,-1 2-226,0-1 1,0 0 0,-3-1 0,-1-2-171,1 0 1,-2-1-1,-1 0-630,1-1 1118,-3-3 0,4-2 0,-2-5 0</inkml:trace>
  <inkml:trace contextRef="#ctx0" brushRef="#br0" timeOffset="2391">597 290 8041,'-7'-5'311,"1"2"0,1 2 129,-1-2 1,2 2 0,-2-1-272,0 1 1,2 4 0,-1 1 0,-1 2-50,2 3 0,-3 1 1,2 1-1,-2 2-146,-1 2 1,-2 0-1,-1 1 1,1 0-1,2-1 1,0 0-1,0-1 1,0-2-253,0 0 0,3-2-774,0-2 0,4-4 1052,1-1 0,7-6 0,5-1 0</inkml:trace>
  <inkml:trace contextRef="#ctx0" brushRef="#br0" timeOffset="2392">762 219 8210,'0'-5'863,"0"-1"1,0 4 82,0-3-12,0 3-822,0-2 1,0 8 0,0 1-251,0 2 0,0 4 1,0 0-1,-1 1 226,-1 2 0,1 2 0,-2 1 1,2 2-75,-2 1 1,2-2 0,-2 0-1,0-1-58,0-1 1,1-1-1,2 0 1,0-1-258,0-1 0,0-3-458,0 0 0,3-5 0,2-2-227,2-2 0,1-5 986,0-1 0,0-5 0,0-3 0</inkml:trace>
  <inkml:trace contextRef="#ctx0" brushRef="#br0" timeOffset="3170">880 290 8025,'-8'0'136,"0"0"0,3 0 1,0 0 1224,-1 0-1213,2 0 1,1 0-1,3 3 1,1 1-113,1 1 1,3 2 0,2-1-1,1 3-60,0 1 1,0 1 0,0-1 0,0 1-74,0 2 0,-1-1 1,1 2-1,-1-2-214,-2-1 0,2 0 0,-2-3 1,0-1-585,0 1 0,-2-1 895,2-1 0,0-3 0,3-3 0</inkml:trace>
  <inkml:trace contextRef="#ctx0" brushRef="#br0" timeOffset="3171">1021 250 7148,'-7'1'871,"2"2"0,1 1 0,2 5 0,-1 1-718,2 3 1,0 2-1,0 2 1,-1 1-35,0 3 1,-2 2 0,1 0-1,-2 1-100,-2-1 0,-1 1 1,1-1-1,0-2-170,1-3 0,-1-2 0,3-3 1,0-3-1385,1-1 1075,2-1 1,2-4 0,2-2-1,1-4-1186,0-3 1646,3-2 0,1-4 0,4-2 0</inkml:trace>
  <inkml:trace contextRef="#ctx0" brushRef="#br0" timeOffset="3172">1068 101 7986,'0'-8'336,"0"0"30,0 1 0,0 2 0,-2 2 91,-1-1-255,1 3 0,2-1 0,0 4-96,0 4 1,2 1-1,2 0-77,0 1 0,-1 0 1,1 0-1,0 0-54,1 0 0,-1 2 1,2 1-1,-1-1-13,-2 1 1,2-1 0,-1 3 0,-1 1-16,1 1 1,-1-2 0,-1 0-1,1 1-45,-2 1 1,0 2 0,-1 0 0,0-2 60,0 0 0,0-1 1,-1 2-1,-1 0 19,-3 0 1,-2-3 0,-1-1-1,0-1-59,0-1 0,0 0 1,0-1-1141,0-2 1217,1-4 0,-1 0 0,0-3 0</inkml:trace>
  <inkml:trace contextRef="#ctx0" brushRef="#br0" timeOffset="3954">1320 227 8129,'4'3'719,"0"-2"1,-4 3-499,3-4 1,-1 0 0,3 0-157,1 0 1,1-3 0,1 0 0,1-1-334,1 1 0,-1-3 0,1 4 0,-1-1-155,-1 0 1,2 2 0,1-3-1053,-2 1 1475,0 2 0,-1-3 0,0 4 0</inkml:trace>
  <inkml:trace contextRef="#ctx0" brushRef="#br0" timeOffset="4737">1335 337 8050,'-7'0'1910,"-1"0"-1766,3 0 1,3 0-1,4 0 1,4 0-192,1 0 1,-1 0-1,1 0 1,1 0-1094,1 0 1140,3 0 0,-3 0 0,2 0 0</inkml:trace>
  <inkml:trace contextRef="#ctx0" brushRef="#br0" timeOffset="5532">1775 101 7774,'4'-3'578,"0"2"0,-4-2 0,0 6-620,0 2 1,0 2 0,0 1 0,0 0 59,0 0 1,0 2-1,0 1 1,0 2-69,0 1 1,0 1 0,0 3 0,0 0-6,0-1 1,0 0 0,0-2-1,0-1-162,0-1 1,0-3 0,0 0-405,0-1 0,1-2-77,1-2 698,-1-5 0,6-8 0,-2-4 0</inkml:trace>
  <inkml:trace contextRef="#ctx0" brushRef="#br0" timeOffset="6323">1751 101 8135,'-7'-4'-210,"0"0"-176,1 1 0,3 1 602,3-3 0,1 3 0,1-1 0,4 0-136,1 0 1,3 1-1,1 2 1,2 0-75,1 0 0,0 0 0,2 0 0,0 0-13,0 0 0,-2 1 0,0 0 0,-1 3-12,-2 0 1,-1 1 0,-2 3 0,-1 0 136,-2 0 1,-1 0-1,-4 0 1,0 0 22,0 3 0,-1-2 0,-2 1 0,-2-1 67,-2-1 1,-2 0 0,0-1 0,-2 1-157,2 0 0,0-3 1,0 1-1,0-1-253,-2-1 1,1 2 0,2-3-1109,0-1 636,0-1 0,4-2 673,1-2 0,2-1 0,1-4 0</inkml:trace>
  <inkml:trace contextRef="#ctx0" brushRef="#br0" timeOffset="7108">2050 93 8013,'0'-5'800,"0"0"-637,0 3 0,-1 0-193,-2 4 1,2 2 0,-4 5 0,1 1 159,0 0 1,1 4 0,-1-1 0,-1 2 0,1 1 0,1 0 0,-1-1 0,0 2-37,3 1 0,0-1 0,1 1 1,0-1 44,0-2 1,1 0 0,1-1-1,3-2-154,2 0 1,1-2-1,1-3 1,1-2-539,0-2 0,4 0 0,-2 0 0,1-2 38,0-3 0,-2-2 0,1-4 515,-1 0 0,3 0 0,-1 0 0</inkml:trace>
  <inkml:trace contextRef="#ctx0" brushRef="#br0" timeOffset="7109">2175 219 8013,'-5'0'681,"0"0"1,2 0-9,-2 0-564,3 0 0,2 3 0,3 2 0,1 0-39,2 0 0,1 1 0,1 4 0,0 0-225,0 0 1,0-1 0,0-1 0,0-1-211,-1 1 1,1 0 0,-1 0 0,-1-1-273,0-2 1,-1 1-1,3-3 637,0-1 0,-4-1 0,3-1 0,-3 0 0</inkml:trace>
  <inkml:trace contextRef="#ctx0" brushRef="#br0" timeOffset="7892">2332 203 8013,'-5'0'677,"0"0"0,0 0 1,-2 1-515,2 2 1,0-2-1,3 5 1,-1 1-187,-1 2 0,-1 0 0,-1 1 0,2 0-74,0 1 1,-2-2 0,2 3 0,-1 0-224,-1-3 0,4 0 0,-4-1 0,1 0-2114,1 0 2434,0-1 0,8-2 0,0-2 0</inkml:trace>
  <inkml:trace contextRef="#ctx0" brushRef="#br0" timeOffset="7893">2419 305 9926,'0'8'71,"-1"0"1,-1 1-123,0 1 0,-4-1 1,3 1-1,-1-1-225,1-1 1,-3 2 0,1 1-1258,-2-1 1533,2-2 0,-2 0 0,3 0 0</inkml:trace>
  <inkml:trace contextRef="#ctx0" brushRef="#br0" timeOffset="7894">2529 211 10377,'0'8'-16,"2"0"1,1 0 0,0 0-104,0-1 0,-1 2 0,2 1 0,1 0-181,-1 0 0,-1-2 0,1 0 0,0-1-783,1-1 1,0 0 1082,3-4 0,0 1 0,-1-3 0</inkml:trace>
  <inkml:trace contextRef="#ctx0" brushRef="#br0" timeOffset="8671">2678 148 8363,'-8'0'853,"4"-3"1,-2 3-767,3 0 0,0 3 0,3 5 0,0 0-93,0 0 1,0 3 0,0 1 0,0 1 78,0 1 0,0-1 0,0 3 0,0 2-40,0 0 0,-3 0 1,-2-1-1,-2-1-65,-1 0 0,3 2 0,-1-6 1,0 1-434,-1 0 0,2-3-425,0 0 1,4-2 172,1-3 0,3-2 717,5-6 0,0-1 0,0-4 0</inkml:trace>
  <inkml:trace contextRef="#ctx0" brushRef="#br0" timeOffset="8672">2749 15 7955,'-8'-3'-197,"0"1"0,3-1 1309,-1 3-913,5-4 1,-2 4-136,6-3 1,0 3-1,3 2 1,-1 1 6,2 2 1,0 0 0,0 2-1,1 0-4,0 1 1,0-2 0,-1 4 0,-1-1-13,-1-1 1,0 1-1,1 0 1,-1 2 6,1 2 1,-2-1 0,1 2-1,-2-1 7,-1 1 1,-1 2 0,-1 1 0,0 1-32,0 0 1,0-2-1,-1 0 1,-2 0-197,-2-1 0,-1 0 0,0-1 0,1-2-280,-1 0 1,-1-1 0,-1-1-1,0 0 438,0 0 0,0-1 0,0-2 0</inkml:trace>
  <inkml:trace contextRef="#ctx0" brushRef="#br0" timeOffset="9465">1720 470 7979,'-8'4'254,"4"-3"-122,0 2 0,8-3 1,1 0-1,2 0 124,1 0 1,3 0-1,2 0 1,2 0-75,1 0 0,3 0 0,1 0 0,1 0-1,0 0 0,0 3 0,3-1 0,3 0-41,1-1 1,0-1 0,0 0 0,0 0-42,0 0 1,1 0-1,2-1 1,1-1-53,-1 0 0,0-2 0,2 2 0,0 0-88,1 0 1,-3 0-1,-3 1 1,-1-2-1,-1 0 1,1 1-1,-2-1 1,-2 0-68,-1 0 1,-4 2-1,1-2 1,-1 0 85,0 0 0,2-2 0,-3 2 0,1-1 74,0 1 1,-2-3 0,-2 3 0,-2-1 59,-1 1 1,2 0 0,-1 3 0,-1-2-34,0-1 0,1 1 1,-3 2-1,2-1-87,-2-2 0,0 2 0,-1-1 16,0 1 0,-1 1-54,1 0 1,-1 1-1,-1 0 25,0 2 1,-4 0 35,4-3 0,-4 0 6,3 3 0,-2-2-238,2 2 0,-3-2-796,1 2 1,-3-1-1233,0 3 2245,0 0 0,0 3 0,0 0 0</inkml:trace>
  <inkml:trace contextRef="#ctx0" brushRef="#br0" timeOffset="10380">2042 659 8624,'-5'-3'1294,"0"0"-1040,3 1 1,-2 3-154,4 1 0,0 0 0,0 3 0,0 1-68,0 1 0,3 4 0,0-1 0,-1 1-96,2 0 1,-3-1-1,4 2 1,-2 0-22,-1 0 1,1-1 0,0 1 0,0-1-536,0-1 1,-2-1-1234,2-1 1272,-2-1 1,-1-6 579,0-3 0,3-8 0,1-2 0</inkml:trace>
  <inkml:trace contextRef="#ctx0" brushRef="#br0" timeOffset="11209">2034 557 8017,'-4'-4'798,"-3"3"-689,6-2 0,1 4 0,5 0 0,3 3-71,2 0 1,0 1 0,2 2 0,0 0-42,1-2 1,-4 0 0,3 3 0,-2 0 30,1 0 0,-1-1 0,-3 1 0,-1 0 48,-1 0 0,-3 1 0,1 0 0,-2 2 4,-1-2 0,-1 1 0,-2-1 0,-2-1-59,-2-1 1,-1-1 0,0 2 0,-1-1-79,-1-1 0,1-2 0,-1-2 0,1 0-114,1 0 0,0-1 1,1-2-535,-1-2 1,3-1 0,3-4 704,1 0 0,4 0 0,2 1 0</inkml:trace>
  <inkml:trace contextRef="#ctx0" brushRef="#br0" timeOffset="11983">2285 596 6315,'-3'4'966,"-2"-1"0,-2-1-638,-1 0 1,1 0 0,1 2-1,1 1-243,2-1 1,-1 1-1,3 3 1,-2 0 18,1 0 1,-1 2-1,0 2 1,1 0 33,-2 2 0,3 1 0,-1 0 0,1 0-106,1-2 0,0 2 1,0-3-1,0 0-2,0-1 0,3-2 0,2-1 1,0-2-231,0 0 0,0 0 0,4-4 0,1 0-162,0-1 0,1-2 0,-1-1 0,1-1-290,2-1 1,-4-2 0,2-1 651,1-1 0,-3-4 0,2 0 0</inkml:trace>
  <inkml:trace contextRef="#ctx0" brushRef="#br0" timeOffset="11984">2372 698 8145,'0'-8'502,"0"4"1,2 1 0,2 6 0,-1 2-539,1 2 1,2 1 0,-2 0 0,2-1-142,-1 1 1,0 1 0,2 1 0,-1 0-235,-1 0 1,-3-1 0,2 1-455,-1 0 865,-2 1 0,6-3 0,-3 0 0</inkml:trace>
  <inkml:trace contextRef="#ctx0" brushRef="#br0" timeOffset="11985">2513 706 8530,'-8'0'1681,"0"0"-1477,0 0 1,2 3-1,-1 3 1,3 3-31,1 2 1,-3 2-1,4 1 1,-1 0 77,0 2 1,1 0-1,-3 0 1,2-1-99,1 1 0,1-1 0,-1-2 0,-1-3-1074,1-1 1,2-1 0,0-1 0,2-3 0,2-4 919,0-4 0,1-3 0,3-1 0</inkml:trace>
  <inkml:trace contextRef="#ctx0" brushRef="#br0" timeOffset="12753">2560 612 8145,'-8'0'-84,"0"0"1,1 0 0,0-1 211,1-2 1057,-1 2-1124,7-2 0,0 0 0,5 0-83,2 2 0,1 0 0,-1 1 59,1 0 0,0 0 69,0 0 1,0 2 0,-1 2-1,-2 0-11,-2 2 1,1-1 0,0 0 0,2 1-46,-1 1 1,-3 1 0,3 0-1,-2 0-23,-1-1 0,2 1 1,-2 1-1,1 1-26,0 0 1,-2 4 0,2-2 0,-2 1-63,-1 0 1,0 0-1,-1 0 1,-2-3-62,-2-1 1,1 0 0,-2-1 0,1 1-653,1-2 0,-3-3 774,2 1 0,-2-3 0,-1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53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98 7809,'0'-5'246,"-3"0"853,-2 2 1,1-1-1,1 2 253,-1 0-756,3-1 1,-2 4-395,3 2 1,0 2 0,0 5 0,0 1-203,0 1 0,1-1 0,1 2 0,0 1-55,0 4 0,-1-1 0,0 1 0,0-2-270,2 0 0,0-1 0,-2-1 0,0-1-208,2 1 0,-1-3 0,-1 0 0,1-3-2035,1 0 2066,3-3 0,-3-3 0,3-4 0,-4-4 502,-1-1 0,3-4 0,0-1 0</inkml:trace>
  <inkml:trace contextRef="#ctx0" brushRef="#br0" timeOffset="825">24 51 7809,'0'-7'78,"-3"1"0,1-1 1045,-3 2 0,3 1-868,0-1 0,4 0 1,4 0-1,0 2-137,2 3 1,3 0 0,0 0 0,0 0-154,1 0 1,1 2-1,-3 2 1,1 0-44,0 2 0,-2-1 0,1 0 0,-2 1-12,-3 1 1,2 1 0,-5 0 0,0-1 182,-1 1 0,-2 1 0,-2 1 0,-2 1-24,-2 1 0,-4-1 0,-2 1 0,-2-1-41,-1-1 0,1-2 0,1 0 0,1 0-143,-1 0 1,3-3-1,1 0-1073,1-2 1,3 0 135,3-3 0,4-1 1052,7-2 0,3-1 0,1-4 0</inkml:trace>
  <inkml:trace contextRef="#ctx0" brushRef="#br0" timeOffset="1603">276 27 7737,'0'-8'189,"0"3"820,0 0-529,3 0 0,-2 1 0,1 4-203,-4 4 0,0 6 0,-2 1 0,0 2-24,-1 1 1,0 0-1,-2 3 1,1 0 44,1 2 1,3-1 0,-1-1 0,2 0-118,1 1 1,0 3-1,0-2 1,1-2-73,2 0 1,1-3 0,4 0 0,1-4-148,1-1 1,2-1 0,2-1-1,-2-2-400,-1-3 1,2-1 0,-2-1-1,-2 0-804,0 0 0,-4 0 1242,1 0 0,-5-3 0,3-2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38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11 230 7236,'-6'-2'-1229,"3"-1"1229,2 2 1,1-9 1,0 7 172,0-4 0,0 4 0,1-4 152,2 3 0,-1-1 219,1 1 1,2 2-166,-1-6 1,-1 5 0,-1-3 206,1 1 1,-2 0 392,3 1-277,-3 3-445,-1-4 1,2 5-175,1 0 0,0 0 1,3 2-1,0 1-108,0 4 0,-3 0 0,5 0-1,0 1 0,2 2 0,1 1 0,0-1-211,0-3 1,0 1 0,-1-3-42,1 1 0,0 0 1,0 2-1,-1-4-353,-3 1 0,3-3-248,-3 1 1,-1-2-730,1-1 1363,-4 0 1,2-4-1,-5-4 244,0-1 0,0 1 0,0 1 0,0-1 0,0 1 22,0 0 1,0 0 176,0-4 0,0 0 248,0 0 1,0 4-44,0 0 0,0 3-38,0-3 1,0 3 608,0-3 170,0 4-313,0-1-468,0 4 1,-1 1-241,-3 2 0,1 0 0,-4 4-110,-1 2 0,-1 0 1,1 2-1,0 0 17,0 0 1,-2 1 0,-1 1 0,0 2-4,1-2 0,-5-1 1,0-1-1,2 0-39,1 0 0,5 0 0,-1-1 0,1-2-1313,1 0 382,-4-6 1,10 3 378,0-5 1,5-1 0,6-2 0,0-2-134,0-1 1,0 0 695,0-1 0,5-3 0,1 4 0</inkml:trace>
  <inkml:trace contextRef="#ctx0" brushRef="#br0" timeOffset="516">393 55 7918,'0'6'1196,"0"-1"-372,0-5-258,0 0 0,0 5-615,0 2 0,0 3 1,-1 1-296,-2 0 0,1-4 0,-1 0-543,2 2 1,1 0 173,0 2 1,0-3 712,0-1 0,0-5 0,-5 3 0,-1-5 0</inkml:trace>
  <inkml:trace contextRef="#ctx0" brushRef="#br0" timeOffset="833">317 22 7918,'0'11'374,"-5"0"1,4-4 375,-3 1 95,3-6-657,1 3 0,5-5 1,2-1-124,3-3 0,2 2 1,1-4-1,2 0-83,-2-1 1,1 4 0,-1-3 0,2 1-137,-2 2 0,-1-1 0,-1-1 1,0 0-135,0 0 1,-4 1 0,0 4-481,2 0 1,-3 0-429,1 0 1196,-4 0 0,6 0 0,-3 0 0</inkml:trace>
  <inkml:trace contextRef="#ctx0" brushRef="#br0" timeOffset="1414">557 142 6362,'0'-7'1101,"0"0"167,0 4-268,0-1-56,0 4-561,0 0 1,0 4-260,0 4 0,4 1 1,1 1-1,-1-1-76,1-2 0,4 0 1,-3 4-1,1 0-95,0 0 1,1 0 0,1 0 0,0-2-368,-2-1 0,0 1 45,4-1 0,-1-2 0,-1 0-750,-2-1 0,-4-2 706,5-3 1,-5-3-1,3-2 1,-1-1 412,-2-3 0,-2 4 0,4-4 0,1 3 0</inkml:trace>
  <inkml:trace contextRef="#ctx0" brushRef="#br0" timeOffset="1699">721 153 7889,'3'-7'-1527,"1"0"1758,-1-2 1,-2 3 468,-1-1 1,0 3 484,0-3-814,0 5 0,-1-3-239,-3 5 0,1 5 1,-4 1-1,0 1-30,1 0 0,-4 0 1,3 4-1,-3 0-8,-1 0 1,4 0-1,0 0 1,-2-1-11,0-3 0,-2 3 1,0-3-1,0 1-75,0 0 1,0 1 0,0-1-1,0 1 0,4-3 0,1-1-1645,1 0 913,1-4 1,6 4-1,0-6 1,3-1 722,1-2 0,6-5 0,5 3 0</inkml:trace>
  <inkml:trace contextRef="#ctx0" brushRef="#br0" timeOffset="2116">808 186 7216,'6'-5'-647,"-2"-2"1,-2 1 739,2-1 0,-3 3 259,3-3 174,-3 4 11,-1-2 431,0 5 1980,0 0-2919,5 0 1,-3 0 0,6 0-122,0 0 1,-2 0 0,1 0-282,2 0 0,-3 0 1,1 0-99,2 0 1,-3 0-344,1 0 1,-3 0 813,3 0 0,-5 5 0,3 1 0</inkml:trace>
  <inkml:trace contextRef="#ctx0" brushRef="#br0" timeOffset="2382">819 284 7957,'6'0'1923,"0"0"-1289,-2 0-494,-3 0 0,5 0-664,-2 0 1,2 0-146,5 0 1,-4 0 111,0 0 0,-3 0 557,3 0 0,-4-5 0,1-1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56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9 281 7897,'0'-8'717,"-1"4"1,-1 1 818,-1-1-1305,1 3 1,3-2 0,0 4 0,3 1-70,0 4 0,1 0 1,3 2-1,0 0-138,0 0 0,0 0 0,1 0 1,0 0-318,2-1 1,0 1 0,-1 0-1,0 0-195,0 0 1,1 0 0,-1 0 0,0-1-352,-1-2 1,-1 1 838,0-4 0,-1 5 0,1-3 0</inkml:trace>
  <inkml:trace contextRef="#ctx0" brushRef="#br0" timeOffset="787">205 266 7790,'-7'-1'0,"1"-1"733,1-1 1,-1 1-1,-1 2-360,-1 0 1,2 0-135,1 0 0,1 1 0,-2 2-62,0 5 1,5 0-1,-3 2 1,2-1-28,-1-1 1,-3 2 0,2 1 0,-2-1-126,1 2 1,0-4-1,-3 3 1,0-2-15,0-2 0,0 1 0,1 0 0,-1 0-192,0 0 0,0-1 0,0-1 0,0-2-246,0 0 0,3-2-463,0-2 1,4 0 0,1-1-1220,5-1 2109,1-2 0,6-4 0,0 0 0</inkml:trace>
  <inkml:trace contextRef="#ctx0" brushRef="#br0" timeOffset="1570">244 148 7790,'-1'-4'158,"0"0"599,-2 1 1,-2 1 261,2-3-779,0 3 1,3-1 0,1 5 0,1 1 25,1 2 0,2 0 0,-2 4 1,1 0-66,-1 2 0,3 3 1,-4-2-1,0 1-13,-1 0 0,0 0 0,0 3 1,2 1-135,-1 1 0,-1-2 1,-1 3-1,0-3-198,0 0 0,0-3 0,0-1 1,0 1-410,0-1 1,0-5 0,0 1-862,0-1 0,1-4-273,1 0 1687,3-2 0,2-8 0,1-2 0</inkml:trace>
  <inkml:trace contextRef="#ctx0" brushRef="#br0" timeOffset="1571">409 281 7824,'0'-5'342,"-1"1"1,-1 0 1066,1 2-950,-3 2 1,4 1-1,1 0-297,2 2 1,0 3 0,3-1 0,0 2-101,0 1 1,1 0-1,0 1 1,1 0-257,0 2 1,-1-1 0,-1-2 0,-1 0-419,2 0 1,0 0 0,0-1-711,-2 1 0,2-3 1322,-2-3 0,2-1 0,1-1 0</inkml:trace>
  <inkml:trace contextRef="#ctx0" brushRef="#br0" timeOffset="2356">574 211 8306,'-4'0'1036,"0"3"1,4 2 0,-1 2-861,-1 1 1,1 4 0,-2 1-1,1 2-163,0 4 1,1-2 0,-3 4 0,1 1 0,-1 1 0,-2 0-1,1 0 1,0-2-359,0-3 0,1-4 0,2-2-290,0 0 1,0-3-163,5-4 0,-2-4 0,5-4 797,0-2 0,1-3 0,1-5 0</inkml:trace>
  <inkml:trace contextRef="#ctx0" brushRef="#br0" timeOffset="2357">684 360 8473,'-8'2'371,"0"1"0,3 0 0,1-2-376,0 1 1,1 0 0,3 3 329,0 1 0,0 1 1,0 1-1,0 0-190,0 0 1,0 0 0,0 0-1,0-1 88,0 1 1,0 0 1025,0 0-1774,0 0 525,0-4 0,0 0 0</inkml:trace>
  <inkml:trace contextRef="#ctx0" brushRef="#br0" timeOffset="3137">731 242 7775,'4'-3'266,"0"-2"295,-4-3 1,3 3-220,3 0 0,-2 3 0,1 0-198,1 1 0,1 1 0,1 0 1,0-1-56,0-2 1,0 2 0,2-1 0,1 1-173,-2 1 1,0 0 0,-1 0-1,0 0 57,-1 0 1,1 0 0,0 0 230,0 0-32,-4 0 0,0 3 0,-5 3-138,-2 1 1,-1 0 0,-4 2 0,0 1-38,0 0 1,1 2-1,-1-3 1,0 2-9,0 2 1,-2-3 0,-1 2 0,1 1 73,2-1 0,0-2 1,0 2-1,0 0 27,0-3 0,3-3 1,1 0 146,0 0-209,2 1 1,3-3 0,1-1 16,3-2 1,2-1-1,1-1 1,1-1-1,1-1 1,3-1 9,-1 1 0,-1-3 0,-3 4 0,0 0-40,0 1 1,0-2 0,-1 1 0,1 0-163,0 1 1,-3 0-1,1 0-1048,0-2 1,1 0 284,1 3 1,-2 0-1,1-2-545,-2-1 1454,-3-3 0,5-2 0,-3-4 0</inkml:trace>
  <inkml:trace contextRef="#ctx0" brushRef="#br0" timeOffset="3138">935 22 7856,'-8'0'0,"1"-1"94,2-1 0,-1 0 0,2-2 462,0 0 1,2 1 98,0 0 0,4 2 1,3-1-455,-1 4 1,3 0 0,-2 4 0,2 2-102,1 1 1,0 3-1,0-2 1,0 3-25,-1 2 1,1-1-1,0 1 1,0 2 12,0-1 1,-3 1-1,0-2 1,1 2-24,1 1 1,-1-1 0,-2 1 0,0-2-24,-3-3 1,0 2-1,-1-2 1,0 1-32,0-1 0,0 1 0,-1-4 0,-1 0-175,-4-1 0,1-1 0,-2-1 1,-2 1-284,1 0 0,-1 0 0,0-1 1,0-1-1451,-2-1 1896,1-3 0,-2 5 0,0-3 0</inkml:trace>
  <inkml:trace contextRef="#ctx0" brushRef="#br0" timeOffset="3925">1163 187 7104,'-5'-3'628,"1"2"309,1-2 1,3 1-522,-3 0 1,3 1-207,3-2 0,1 2 0,4 1 0,0 0-114,-1 0 0,1 0 1,0 0-179,0 0 1,0 0 0,0 0-923,0 0 1,-3 0-738,0 0 1741,0 0 0,0 4 0,-2 0 0</inkml:trace>
  <inkml:trace contextRef="#ctx0" brushRef="#br0" timeOffset="3926">1178 242 7737,'-7'1'1200,"-1"2"295,3-3 1,3 4-1245,4-4 1,3 0 0,3 0 0,-1 0-255,1 0 1,0 0 0,0 0 0,0 0-507,0 0 0,0 0 0,-1 0 509,1 0 0,4 0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18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89 8065,'0'-11'416,"0"3"0,0 1-365,0-2 1,-1 3 260,-3-1 502,3 4-587,-4-1 0,5 5-171,0 2 1,1 0-1,2 4 1,1 2-64,-2 1 1,4 1-1,0 0 1,1 0-35,1 0 1,-5 0-1,4 0 1,-1 1-81,0 2 1,-3-1 0,4 1 0,-1-3-110,0-3 0,-4 1 0,3-1 1,-1 1-238,-1 2 1,1-3 0,-4-1-819,0 2 1285,5-4 0,-4-1 0,4-13 0,-5-4 0</inkml:trace>
  <inkml:trace contextRef="#ctx0" brushRef="#br0" timeOffset="822">66 34 7914,'-6'-5'-606,"-4"2"378,3-4 0,-2 3 909,2-3-302,2 5 0,6-3-264,3 5 0,-1 0 0,4 0 0,1 0-43,2 0 1,1 0-1,0 1 1,0 1-42,0 2 1,0 1 0,0-3-1,0 3-52,0 1 1,0-2 0,0 2-1,0 0-19,0 0 1,-4-2 0,-1 3-1,-1 2 110,-2 1 0,2-2 1,-2 2 16,0 2 0,-7 2 0,-3-3 1,-3 0-27,-1 0 0,-4-1 0,0 1 1,-1-1-93,0-2 1,-4 1 0,3-3 0,0 1 0,2-4 0,3 0 0,1-1-1,0 2-1700,0-2 1731,5-1 0,1-5 0,5-3 0</inkml:trace>
  <inkml:trace contextRef="#ctx0" brushRef="#br0" timeOffset="1592">319 34 7799,'-7'-8'-276,"-1"1"0,5 5 1270,-5-2-668,6 3 0,-3 2-209,5 3 1,-4 2-1,1 5 1,0 1-58,2 2 1,1 0 0,-1 4 0,-2 1 4,0-2 0,-1 3 1,4-1-1,0 0-65,0 0 0,0 0 1,0-3-1,1 0-101,3 0 1,2-2 0,5-4-1,1-1-79,3-2 0,-2-5 0,6 2 1,0-3-395,2-1 574,1 0 0,0-5 0,0-1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21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88 7805,'0'-11'-92,"0"4"122,0 0 1,0 3 176,0-3 1,0 0 113,0-4 0,1 4 434,3 4 140,-3 2-736,9 1 1,-5 4-1,2 4-57,-3 2 1,-2 2 0,0 1-175,2 2 0,3-1 0,-3-3 0,0 0-282,1 0 1,-3 0 0,5 0-165,2 0 0,1-1 1,0-1-40,-3-2 0,3-4 0,-3 0 557,3-2 0,1-5 0,0-3 0</inkml:trace>
  <inkml:trace contextRef="#ctx0" brushRef="#br0" timeOffset="789">226 23 7854,'-5'-7'422,"2"-1"-160,-4 4 1,0 1 66,-4 3 1,3 1-221,1 2 0,1 4 1,-3 4-1,3 0-68,1 0 1,-2 0 0,2 0-1,-1-1 60,-3 1 1,1 0 0,-1 0 0,2 0-92,-1 0 0,-2 0 0,-1 0 1,0 0-94,0 0 1,0-3 0,0-2 0,1 0-1349,3 0 536,-3-4 0,10 3 895,0-5 0,10-5 0,7-1 0</inkml:trace>
  <inkml:trace contextRef="#ctx0" brushRef="#br0" timeOffset="1572">314 176 7914,'6'5'314,"-1"-3"0,-4 2 342,2-4-461,-1 0 0,3 2-194,-5 1 0,0 3 0,0 5-88,0 0 0,-4 0 1,-1 0-93,-1 0 1,3-3-1,-1-1-404,-1 2 1,-1 0-759,-5 2 1341,4-5 0,-2-1 0,3-5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24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32 177 7859,'-11'0'585,"4"0"-496,0 0 1,4 1-27,0 2 0,3-1 1,2 3-3,2-1 0,4 3 0,-2 4-21,1 0 0,1-4 0,-3-1-201,1-1 1,1 3 4,4 0 0,-1-2 0,-1 0 1,-2-1-302,2-3 0,0-1 0,2-1 48,0 0 0,0 0 409,0 0 0,0-4 0,0-3 0</inkml:trace>
  <inkml:trace contextRef="#ctx0" brushRef="#br0" timeOffset="827">219 133 7827,'0'-7'714,"0"3"0,-1 13-604,-3 6 0,2 0 0,-5 1 1,-1-1-71,2 4 1,-4 2 0,3 1 0,-3-1-79,-1 1 0,0 0 0,0 0 0,2 0 3,1 0 0,0-5 0,3-2 0,0-1-240,0 0 0,1-5-540,4 2 1,2-8 213,1 1 1,3-8 600,5-3 0,5-8 0,1-2 0</inkml:trace>
  <inkml:trace contextRef="#ctx0" brushRef="#br0" timeOffset="1611">307 330 7849,'6'0'124,"-1"0"1,-4 0 214,3 0 0,-3 2-338,3 1 1,-3 0-14,-1 4 1,-1-3 0,-2 3-439,0 2 0,-2-3-539,1 1 989,3-4 0,-9 6 0,4-3 0</inkml:trace>
  <inkml:trace contextRef="#ctx0" brushRef="#br0" timeOffset="2394">384 144 8117,'-6'-7'710,"1"3"0,10 4-649,2 0 0,3 3 0,1 1 0,-1 0-100,-3 0 1,3-2 0,-3 3-1,3-1 1,-3-2 0,1 1-12,0-1 0,-2-1-43,2 2 80,-1-1 0,0 6 28,1-4 1,-6 1 0,2-2-50,-3 5 0,-2-2 1,-3 0-1,-2 0 27,0 0 1,-4-2-1,3 3 1,-2 2-13,2 1 0,-3-3 0,3 0 1,-3 0 15,-1 0 1,0 2-1,0-3 23,0 1 0,4 1-8,-1-4 0,5 3 26,-5-3 1,7-1 60,1-3 1,1 0 0,7 0 14,0 0 1,2-1 0,1-1-1,0-2 0,0 0 1,0 3-54,0-2 0,0 1 0,0-1-246,0 1 0,0 2 1,0 0-381,0 0 1,-4 0-120,1 0 1,-5 0-417,5 0 1100,-6 0 0,3 5 0,-5 1 0</inkml:trace>
  <inkml:trace contextRef="#ctx0" brushRef="#br0" timeOffset="2395">604 34 7849,'-7'-4'-1,"-1"0"76,0 2 0,2-3 1,-2 1 239,0 2 1,2-3 362,-2 1-146,6 1-528,-3 3 0,6 0 0,2 1 0,2 1 29,1 2 0,0 5 1,2-2-1,0 3-27,0 1 0,2 0 1,0 0-1,-2 0 42,0 0 1,-1 1 0,3 1-1,-2 3-37,0 1 1,-5 0-1,3 3 1,-1-2-53,-2 2 0,-2-1 0,-1 1 0,0-2 17,0 2 1,-1-4-1,-2-1 1,-2 0-27,-1 0 0,0-1 0,-2-4 0,0-1-300,0-2 1,2-1 0,-2 3-501,0-2 850,3-5 0,0 3 0,5-5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29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55 7185,'-11'6'-144,"4"-1"1,-1-4 580,0 3 0,2-3 0,-2 3-172,0-3 0,2-1 612,-2 0-613,6 0 0,-3-1-81,5-3 1,5 3 0,2-3 0,3 3-25,1 1 1,4-3 0,1-1 0,1 1-13,2 2 0,3-2 0,4-1 0,2 0 2,0-1 1,7 4-1,0-4 1,2 2-46,5-1 0,1-1 0,1 3 0,0-2 6,0 2 0,1-1 0,1 1 0,2-2 30,-2 2 0,-4 0 1,-2 2-1,2 0-165,0 0 0,-3 4 0,-2 0 0,-3-2-49,-1-1 0,1-1 0,1 2 0,-1 0 53,-2 2 0,-7-1 0,1-3 1,-3 0 43,-1 0 0,0 0 0,-1 0 1,-2 0 39,0 0 1,-5 0-1,3 0-36,-1 0 0,-1 0 0,-4 0-45,0 0 0,-4 0-433,1 0 227,-6 0 0,2 0-1029,-8 0 105,3 0 1,-9 2 250,3 1 0,1-2 897,-2 3 0,1 2 0,-4 0 0</inkml:trace>
  <inkml:trace contextRef="#ctx0" brushRef="#br0" timeOffset="800">264 253 7791,'0'-7'-749,"0"-1"1,0 5 1335,0-5 0,0 5-22,0-5 1,0 5 308,0-5-543,0 6 1,1 1 0,1 6-256,2 1 0,3 1 0,-3 4 0,0 0-71,1 0 0,-3 1 0,4 2 1,-1 0-36,-2 0 1,1-2 0,0-1 0,0 0-184,1 0 0,-4 0 1,3 0-1,-3 0-228,-1 0 1,3-4 0,1 1-337,-1 0 0,-2-2 282,-1 2 1,0-7 494,0-1 0,-5-5 0,-1-6 0</inkml:trace>
  <inkml:trace contextRef="#ctx0" brushRef="#br0" timeOffset="1580">275 198 7791,'-5'-11'41,"2"0"177,-4 0 1,5 0-81,-2 0 0,4 4 1,4 1-87,3 1 1,3 1 0,1 4-13,0 0 0,0 0 0,0 0 0,0 0-46,0 0 1,0 1 0,0 2 14,0 1 1,0 4 0,0-1 110,0 3 1,-5 1 0,-3 0 3,-1 0 0,-2 0 1,0 0-45,0 0 0,-2-1 1,0-2-1,-3 0-58,-1 0 0,-1-2 0,-4 1 0,0-3-121,0-1 1,3 2-1,1-2 1,-1 0-417,-2-2 0,2-1 0,1 0-88,-1 0 0,1 0 603,0 0 0,0 5 0,-4 1 0</inkml:trace>
  <inkml:trace contextRef="#ctx0" brushRef="#br0" timeOffset="2381">561 154 7821,'0'-7'260,"0"0"293,0-1-72,0 2-262,0 1 0,0 6 0,-2 3-85,-1 3 0,1 3 0,-2 1-109,-1 0 1,2 1-1,-3 2 1,0 0-1,0 0 1,4-2 0,-2 0 0,1 2-40,0 0 1,2 1-1,-3-3 1,3 2-86,1 0 0,0 1 0,0-4 0,1 0-34,3 0 0,0 0 0,5 0 1,-2-1-128,2-3 0,1 2 1,1-4-1,0-1-144,0 1 0,0-1 0,0-4 404,0 0 0,4-5 0,3-1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34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0 209 9281,'2'10'23,"1"-3"1,-1 3 0,2-3 0,0 3-115,0 1 0,4-4 1,-2 1-1,2-1-164,-1-1 0,-3 3 0,3-6 0,2 1-46,0 1 0,-1-4 0,-1 3 0,2-3-369,0-1 670,-3 0 0,9-5 0,-3-1 0</inkml:trace>
  <inkml:trace contextRef="#ctx0" brushRef="#br0" timeOffset="840">176 176 7850,'-7'0'407,"0"0"1,3 0-234,-3 0 0,4 1 0,0 3 0,1 3 3,2 3 1,-3 1 0,-1 0-1,0 0-101,-1 0 0,4 4 1,-4 1-1,2-1-85,-1 1 0,-3 3 0,3-3 0,0-1-149,-1 1 0,4-1 1,-4-4-1,2 0-155,-1 0 1,0-4-1294,4 1 238,0-6 1368,0 3 0,5-5 0,1 0 0</inkml:trace>
  <inkml:trace contextRef="#ctx0" brushRef="#br0" timeOffset="1627">286 308 7831,'0'7'911,"0"1"-633,0-6 1,0 4-47,0-2 1,-3 2-317,-1 5 1,-1 0-1,3 0-121,-2 0 1,0-4-264,4 1 0,-3-1-959,-1 4 1427,0-5 0,4-1 0,0-5 0</inkml:trace>
  <inkml:trace contextRef="#ctx0" brushRef="#br0" timeOffset="1628">363 176 7903,'-6'0'812,"1"0"1,6 0-756,3 0 1,2 0 0,5 0-12,0 0 0,0 0 0,0 0-86,0 0 0,0 0 0,0 0 7,0 0 0,-4 0 0,1 0 72,0 0 1,-2 0 93,2 0-83,-6 0 1,3 1-40,-5 3 1,-1 1-1,-3 3 1,-2 0-31,0 0 0,-4 1 1,4-1-1,-1 0 8,-1 0 0,1 1 1,-4-1-1,1 0 6,3 0 0,-3 1 0,4-1 0,-1-2-5,-1-1 0,5 0-96,-5-1 132,1 2 1,2 0 39,5-2 1,5-3-11,6-1 1,0 0-1,0-1-35,0-3 0,0 3 1,0-3-124,0 3 1,0 1-1,0 0-166,0 0 0,-4 0 1,-1-1-1,1-2-350,-1 0 0,-3-1-63,5 4 1,-2-1 680,1-3 0,3 3 0,-4-4 0</inkml:trace>
  <inkml:trace contextRef="#ctx0" brushRef="#br0" timeOffset="2408">605 77 7165,'0'-11'-261,"-4"4"1,1 0 1238,0-2 0,-2 3-292,2-1 29,-1-1-136,4-3-195,0 5-315,0 1 1,1 7 0,2 1-68,0 5 1,1-2-1,-4 1 1,0 1-14,0 2 1,4 1 0,-1 0 0,1 0 1,1 0 0,-4 4 1,4 0-1,-1-2 34,-1-1 0,1 0 0,-3 2 0,2 0-18,0 0 1,1-2 0,-4-1 0,0 1-19,0 3 0,4-3 0,-1 3 1,0-3-54,-2-1 1,-1 0 0,-1 0-28,-3 0 1,-1 0 0,-3-1 0,1-2-177,3 0 0,-5-2 0,3 2 1,-1-2-420,-1-1 1,1 0 0,-4-2 685,0 0 0,0 6 0,0-3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39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98 121 8025,'6'-1'-694,"-3"-3"-1,2 2 1648,-1-5-192,0 4-252,-4-2-351,0 5 1,0 5-1,0 3-87,0 1 0,3 2 0,1 2 0,-2 0-127,0 2 0,-2-1 0,0-2 0,0 2-11,0 1 1,0-1 0,0-2-1,0 2-145,0 0 1,0 1 0,0-4-531,0 0 0,0 0-122,0 0 864,0-5 0,-5-1 0,-1-5 0</inkml:trace>
  <inkml:trace contextRef="#ctx0" brushRef="#br0" timeOffset="822">32 66 8025,'-11'0'-30,"3"-3"353,1-1 0,5-1-245,-2 1 1,4 3 0,4-2-47,3 1 1,3 2 0,1-1 0,0-1-46,0-2 0,5 0 1,1 4-1,1 0-45,0 0 1,-3 0 0,3 0-1,1 0 45,-2 0 0,2 2 0,-3 0 1,0 3-15,0 1 0,-1-2 1,-6 3 117,-1 2 0,0 0 0,-4 4-24,-2 1 1,-4-5-1,-4 2 1,-3-1-1,-3-1 1,0 2-1,0 0 1,-1 0-75,-1 0 0,2-3 1,-3-1-1,3 0-418,1-1 1,0 3-455,0-5 0,3 0 879,1 0 0,5-8 0,-3 3 0</inkml:trace>
  <inkml:trace contextRef="#ctx0" brushRef="#br0" timeOffset="1615">460 0 8031,'-9'2'-441,"0"0"462,2 2 1,3-1 0,-2-1 174,1 1 0,0 2 0,3 4 0,-2-2 1,2 2 0,-3 2 0,0 2 0,0 3-77,0 1 0,1 0 0,4 3 0,-1-2-108,-2 1 0,1 2 0,-1 0 1,3-1-133,3-2 1,0-5-1,4 2 1,2-3-89,0-1 1,2-1 0,0-3 0,0-3-172,0-3 0,4-1 0,0 0 0,-2 0 379,-1 0 0,4-5 0,1-1 0</inkml:trace>
  <inkml:trace contextRef="#ctx0" brushRef="#br0" timeOffset="1616">537 165 7902,'0'6'908,"2"-1"-745,1-5 1,0 0 0,3 1-140,-1 3 0,3-3 0,-2 4 1,2-1-93,-1 0 1,0 4 0,3-1 0,-1 2-136,-2-2 1,0 3-1,3-3 1,-1 3-215,-2 1 1,0 0-572,4 0 988,0 0 0,0 0 0,0 0 0</inkml:trace>
  <inkml:trace contextRef="#ctx0" brushRef="#br0" timeOffset="2407">691 143 8635,'-11'0'0,"0"0"514,0 0 0,0 2-361,0 1 1,1 3 0,2 5-33,1 0 0,1 0 0,-3 0 1,3 0-24,1 0 1,-4 0 0,2 0 0,-1 0-164,0 0 1,-2 0-1,3-1 1,-1-2-197,0 0 0,-2-2 1,4 2-1702,0 0 584,1-6 1378,5 3 0,0 0 0,0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43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66 263 7539,'-6'-5'-15,"-4"4"819,9-9-95,-4 9-614,5-4 1,0 6 0,0 3-53,0 3 0,0 0 1,0 0-1,0 1-65,0 2 1,0-2 0,0-1 0,0 1-95,0 2 1,-4 1 0,0 0-34,-3 0 1,5-4-1,-3 0 1,1-1-1140,1 0 299,-1-4 989,4 3 0,-5 0 0,-1 1 0</inkml:trace>
  <inkml:trace contextRef="#ctx0" brushRef="#br0" timeOffset="1949">220 142 8261,'-11'0'-419,"5"0"0,0 0 761,2 0 1,3 2 0,-3 1-247,3 5 0,5-2 0,1 1 1,-1 1-66,1 2 0,3-2 1,-3-1-1,-1 1-145,1 2 1,4 1 0,-3 0-314,0 0 0,4 0 141,-3 0 0,2 0 0,-1-1 36,0-3 1,-5-2 0,5-5 249,0 0 0,2 0 0,1-5 0,0-1 0</inkml:trace>
  <inkml:trace contextRef="#ctx0" brushRef="#br0" timeOffset="2788">440 120 7678,'-11'2'-184,"0"1"1,3-2 0,1 3 0,0-1 540,1 0 1,-3 0-1,5 4 1,1 2 1,-2 0 0,0 2 0,-2 1 1,2 2-259,0 1 1,0 4-1,-3-1 1,1 3-84,3 1 0,-4 0 1,3 0-1,-1 0 2,-2 0 1,3-4 0,0 0 0,1-3-117,1-1 1,-1-6-1,4 0-905,0 0 162,0-3 1,1-1 404,3-8 0,-2-2 1,6-5 433,0 0 0,2-5 0,1-1 0</inkml:trace>
  <inkml:trace contextRef="#ctx0" brushRef="#br0" timeOffset="3577">506 76 7923,'0'-11'-509,"-2"4"706,-1 0 0,2-1 118,-3-3 1,1 4-53,0 0 1,2 3 236,-3-3-172,3 4 1,1 0-182,0 6 0,0 3 0,0 5 0,0 0-57,0 0 0,0 0 0,0 2 0,0 0-66,0 2 1,0 4 0,0 0-1,0 0-61,0-1 0,0 2 0,0-4 0,0 1-53,0 2 0,0-3 0,0-1 0,0-3-231,0-1 1,0 0-1,0 0-1282,0 0 814,0-5 1,5-2 788,2-8 0,3-2 0,1-5 0</inkml:trace>
  <inkml:trace contextRef="#ctx0" brushRef="#br0" timeOffset="4361">627 153 8041,'-8'0'293,"1"0"290,-2 0-352,5 0 1,-1-1 322,5-3-496,0 3 1,5-4 0,2 5-21,3 0 1,1-1-1,0-1 28,0-2-1,0 0 1,0 4 0,0 0-30,0 0 0,-4 0 0,0 0 0,2 0-16,1 0 1,-3 0-1,0 0-12,2 0 1,-3 0-15,1 0 1,-3 0 0,2 2 0,-1 1 0,-4 3 0,-3 2-37,-6-1 1,2 0-1,-1 4 1,-2 0 35,0 0 0,-2 1 0,0 2 0,0 1 5,0-2 1,-3-1 0,2-2 0,2-1 50,0-2 0,1 0 92,-2 4-125,0 0 0,6-5 51,5-2 0,5-3 0,6-1 0,0 0-57,0 0 1,0 0 0,0-1 0,0-2-30,0 0 1,0-1 0,0 4-1,0 0-110,0 0 1,0 0-1,-1 0 1,1 0-331,0 0 0,-3 0 1,-1 0-1474,2 0 882,0 0 1049,-2 0 0,2 0 0,-3 0 0</inkml:trace>
  <inkml:trace contextRef="#ctx0" brushRef="#br0" timeOffset="4362">835 21 8025,'-11'0'-112,"0"0"0,4 0 0,0-1 575,-2-2 387,4 1-565,0-7 1,7 7-158,1-1 1,3 3 0,5 2-76,0 2 1,-3 3-1,-2-2 1,0 1-31,0 3 0,-2 0 1,2 2-1,-1 0 65,-3 0 0,3 0 0,0 0 0,0 0-43,0 0 0,0 4 0,-3 1 0,2 0-24,-2 0 0,3 2 0,-1-2 0,-2 0-58,-1 0 0,-1 2 0,0-3 0,0-1-203,0 2 0,-3-4 1,-2 3-218,-1-3 1,0-1-1,-3-1 457,2-3 0,4 3 0,-2-4 0</inkml:trace>
  <inkml:trace contextRef="#ctx0" brushRef="#br0" timeOffset="5152">1143 164 8028,'-5'6'-23,"4"-1"1,-5-5 1448,2 0-1030,3 0-405,6 0 1,-1 0-1,7 0-521,-2 0 1,-3 0-421,2 0 0,-2 1 950,1 3 0,3 2 0,-4 5 0</inkml:trace>
  <inkml:trace contextRef="#ctx0" brushRef="#br0" timeOffset="5949">1143 285 8022,'-7'0'1614,"0"0"-1184,4 0 1,-1 0-477,8 0 0,2 0 0,5 0-235,0 0 0,0 0 0,0 0 1,0 0 280,0 0 0,0 0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51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56 175 8001,'-8'0'-710,"1"0"0,0 0 2616,-4 0-989,5 0-578,-4 0 1,9 2-194,-3 1 0,3 0 1,2 4-1,2 2-116,0 0 0,1 2 1,-4 0-1,1 2-77,3 1 1,-3 0-1,3 3 1,-2-1-94,2-3 0,-3 0 1,3 1-299,-3 1 1,3-1-378,-1-3 1,2-1 113,-1-3 0,-2-3 701,5-8 0,-4-2 0,2-5 0</inkml:trace>
  <inkml:trace contextRef="#ctx0" brushRef="#br0" timeOffset="847">34 120 7987,'-7'-3'281,"-1"-1"0,5 0 409,-5 4-591,6-4 1,-2 2 6,8-1 0,-2 1 1,6 2-1,1 0-146,5 0 1,-2 0 0,3 0 0,-3 2 12,-1 1 1,0-1 0,0 2-1,0 1 70,0 3 1,-1-2-1,-2 1 1,-2 2 22,-1 0 1,0 1 0,-3-1-1,2-2 46,-1 2 1,-2 0 0,-2 2-1,-3 0-35,-3 0 0,-3 0 1,-1 0-115,0 0 1,1-3 0,1-2-1,2 0-280,-1 0 0,1-4 0,0 2-1537,-1-3 446,3-1 1408,0 0 0,0 0 0,-1 0 0</inkml:trace>
  <inkml:trace contextRef="#ctx0" brushRef="#br0" timeOffset="1647">331 98 8512,'-11'0'370,"3"0"-81,1 0 1,3 0-91,-3 0 1,3 2 0,-2 1-215,1 5 0,0 1 0,3 2 1,-2 0 81,2 0 0,-3 2 1,1 0-1,2 3-9,1 1 1,-3 0-1,0 3 1,2-3-68,1-1 1,1 2-1,0-3 1,0-2-81,0-1 1,3-1 0,2 0-1,1-1-152,3-3 1,1-2-1,1-4 1,0 2-93,0 0 0,1 1 0,1-4 1,2-1 332,-2-3 0,0 3 0,-2-4 0</inkml:trace>
  <inkml:trace contextRef="#ctx0" brushRef="#br0" timeOffset="1648">408 230 8001,'-5'6'182,"-3"-2"0,2-3 787,-1-1-81,4 0-609,-1 0 0,8 5 0,4 1-273,2 0 1,1 4 0,0-3 0,0 2-209,-1-2 0,1 3 0,0-3 0,0 3-331,0 1 1,0-3 0,0-1-33,0 1 0,-3-3 1,-2 0-311,-1 0 875,-2-4 0,2-1 0,1-6 0</inkml:trace>
  <inkml:trace contextRef="#ctx0" brushRef="#br0" timeOffset="2445">528 197 8051,'-11'0'808,"4"0"-261,0 0 1,3 4-266,-3 0 0,1 4 0,-3 0-208,2 1 1,3-1-1,-2-1 1,0 1-97,0 2 0,2 1 1,-2 0-1,0 0-185,0 0 0,0 0 1,-3 0-70,2 0 0,1 0-647,-2 0 0,0-3-1,4-1 0,2-5 924,5 2 0,4-8 0,4-2 0</inkml:trace>
  <inkml:trace contextRef="#ctx0" brushRef="#br0" timeOffset="2446">572 373 10697,'-6'7'-586,"3"1"0,0-1-390,0 4 1,1-4 975,-1 1 0,1-1 0,2 4 0</inkml:trace>
  <inkml:trace contextRef="#ctx0" brushRef="#br0" timeOffset="2447">693 219 7329,'-6'0'566,"1"0"0,5 5 0,0 3-462,0 1 0,4 2 1,0 0-1,-2 0-93,-1 0 1,3 0 0,1 0-287,1 0 0,-4 0 0,3 0-251,0 0 0,-4-3 0,4-2-575,0-1 1101,-4 3 0,9-7 0,-4 4 0</inkml:trace>
  <inkml:trace contextRef="#ctx0" brushRef="#br0" timeOffset="3244">803 219 9922,'0'11'148,"-1"-1"0,-1 0 1,-2 0-135,1 2 0,-1 2 0,-1 0 1,0 2-53,0 1 1,-2-2 0,2 3-1,-1 0-45,-3-1 0,3 3 1,-1-4-1,-1 0-157,2-1 0,-2 0 1,4-4-734,1 0 0,2-4-173,1 1 1146,0-6 0,5-7 0,1-7 0</inkml:trace>
  <inkml:trace contextRef="#ctx0" brushRef="#br0" timeOffset="3245">902 351 7181,'-7'0'1111,"-1"0"0,5 1-952,-5 3 1,6-1-97,-2 4 1,3 0 0,1 4-180,0 0 0,0-4 1,0 1-117,0 0 1,0-2-1038,0 2-193,0-1 1462,0-1 0,0 4 0,0-4 0</inkml:trace>
  <inkml:trace contextRef="#ctx0" brushRef="#br0" timeOffset="4041">990 230 8070,'-1'6'1243,"-3"-2"-562,3-3-30,-4-1-496,5 0 0,1 0-271,3 0 0,2 0 0,5 0 33,0 0 1,-4 0 0,1 0 0,0 0 0,-2 0 124,2 0 277,-1 0-15,4 0-241,-5 0-52,-1 0 1,-6 4 0,-2 1 0,-2 1-24,-1 2 1,3 1 0,-5 0-1,0-2-9,-2 1 1,-1 2 0,0 1 0,0 0 15,0 0 0,4-3 0,-1-1 8,0 1 0,-1 2 11,2 1 5,-3-5 1,10-1-1,0-5 65,6 0 1,4 0 0,1-1-38,0-3 1,0 3-1,0-4 1,0 1-34,0 1 1,0-1-1,-1 3 1,-2-1-245,0-2 1,-1 0 0,4 4-485,0 0 1,0-3-19,0-1 1,0 0 29,0 4 0,-4 0 702,1 0 0,-6-5 0,8 4 0,-4-4 0</inkml:trace>
  <inkml:trace contextRef="#ctx0" brushRef="#br0" timeOffset="4042">1188 65 7597,'0'-7'-659,"-1"1"0,-2 0 1340,0 0 0,-1 2 0,3-2 457,-3 1-566,3-3-252,-4 1 1,6 1-136,3 3 1,-2 6 0,4 5-45,-1 1 0,3 2 0,-4 0 1,1 0-30,0 0 1,3 2-1,-4 0 1,1 2-101,0-2 1,0 3-1,-3 0 1,3 0-37,1 0 0,-3 3 0,1-2 0,-3 2 0,-1-1 1,0-3 0,0 2 0,0 0-81,0 0 0,-4-4 1,-1 2-1,0-3-409,0-1 1,-2 0 0,2 0-1,0 0-775,1 0 1,-5 0 1287,2 0 0,-3 0 0,-1 0 0</inkml:trace>
  <inkml:trace contextRef="#ctx0" brushRef="#br0" timeOffset="4840">67 527 7960,'-8'6'-1036,"2"-1"908,1 0 774,2-4 0,4 4-297,3-5 1,2 0 0,5-1 0,0-2 54,0 0 0,5-2 0,2 2 0,3 0-120,1 0 0,1 2 0,1 1 1,3 0-129,1 0 1,-2 0 0,3 0 0,2 0 2,1 0 0,-3 0 0,-1 0 0,0 0-98,0 0 1,1 1 0,3 2 0,-3 0 41,-3 0 0,-1-1 0,-1 1 0,2 0 20,-2 0 0,-1-2 1,-2-1-1,-1 0-50,-2 0 0,-3 0 1,2 0-1,0 0-53,0 0 1,-4 0 0,2 0 0,-3 0 37,-1 0 1,0 0-1,1-1 1,2-2-40,0 0 0,1-1 0,-4 4 0,0 0-2,0 0 1,0 0 0,1 0 0,2 0-70,0 0 1,1 0-1,-4 0 1,0 0 0,0 0 0,-4 0 0,1 0 86,0 0 0,2 0 0,0 1 1,-2 2 188,0 0 0,-5 1-121,5-4 0,-5 0 0,5 0-3,0 0 1,-2 0-120,2 0 1,-5 0-87,5 0 0,-5 0-42,4 0 0,-3 0-878,3 0-188,-4 0 0,3 0 0,-4-1-2099,2-3 3312,0 3 0,1-4 0,1 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58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33 100 7933,'0'-6'1089,"0"0"-659,0 2 0,-2 3-126,-1-3 1,1 4-1,-1 4-216,2 3 0,1 3 1,1 1-1,1 0-109,2 0 0,0 4 0,-4 0 1,1 1-28,2 0 0,-1 0 1,1-3-1,0 2-212,0-1 1,-1-2-1,1-1-498,-2 0 0,1-1 167,1-3 1,0-2-1,3-7 591,-1-1 0,3-3 0,-2-5 0,5 0 0</inkml:trace>
  <inkml:trace contextRef="#ctx0" brushRef="#br0" timeOffset="798">54 56 7966,'-11'0'-3,"1"0"0,2 0 0,1 0 34,-2 0 0,4-1 128,2-3 0,3 3 1,3-3-1,5 3 5,2 1 0,2 0 1,1 0-1,2 0-93,-2 0 1,1 0 0,-1 1 0,2 2-39,-2 0 0,-1 5 0,-1-5 1,0 0 37,0-2 0,0 3 0,-1 0 44,-3 3 1,2-4-76,-5 5 1,-1-1-1,-4 3 1,-3-2-72,-3 0 0,-3-5 0,-1 3 0,0 0-46,0 1 1,-1-1 0,-1 2 0,-2-2-144,2-1 0,0 0 0,2-3-743,0 2 0,2 1-194,1-1 1157,3-3 0,10 4 0,1-5 0</inkml:trace>
  <inkml:trace contextRef="#ctx0" brushRef="#br0" timeOffset="1593">274 45 7941,'6'-5'-320,"-2"-2"1,-3-3 635,-1-1 757,0 5-828,0 1 1,-1 6-1,-1 3-122,-2 3 0,-3 3 0,3 2 0,2 2-5,0 0 1,-1 1-1,-1-3 1,2 2-32,0 0 1,2 2 0,0-2 0,0 0-125,0 0 0,0-2 1,2-1-1,0 0-62,2 0 1,4-4-1,-2 0 1,2 1-259,-1-2 0,0-1 0,4-5 0,0 0-525,0 0 0,0-4 882,0 0 0,0-9 0,0 1 0</inkml:trace>
  <inkml:trace contextRef="#ctx0" brushRef="#br0" timeOffset="2380">417 67 7941,'-11'0'153,"1"1"0,2 2 113,1 0 0,3 1 0,-2-3 189,1 3-177,1-3 1,5 4-145,3-5 0,2 0 0,5 0-127,0 0 0,0 0 0,0 0-28,0 0 0,0 1 131,0 3 0,-4-3-36,1 3 1,-6-2-85,2 2 0,-4 2 0,-3 5 31,0 0 1,-6-4 0,3 1 0,-1-1 57,0-1 0,-1 4-62,-3-3 1,0 2-32,0-2 209,5 3-105,1-9 0,6 4 0,3-5-45,3 0 1,3 0 0,1 0 0,0 0-57,0 0 0,-4 0 0,1 0 0,0 0-216,2 0 0,-3 0 1,1 0-777,0 0 0,2 0-59,1 0 0,0 0 1062,0 0 0,-5-5 0,-1-1 0</inkml:trace>
  <inkml:trace contextRef="#ctx0" brushRef="#br0" timeOffset="2381">582 56 7941,'-7'0'436,"-1"0"0,5 0-55,-5 0 1,6-1-26,-2-3 0,3 2-93,1-6-143,0 6 1,1-3-61,3 5 1,1 1-1,3 2 29,0 0 0,-5 5 0,3-4 0,1 3-11,-1 1 0,-4-2 0,3 2 0,-1 0-24,-1 2 0,5 1 0,-5 0 1,1 0-32,1 0 0,-4 0 0,3 1 0,-3 1-64,-1 2 0,0 0 1,0-4-72,0 0 0,-4 0 0,-1 0-823,-1 0 1,-1 0 934,-4 0 0,5-5 0,1-1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45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77 7845,'-7'0'95,"0"0"1,3 0 145,-3 0 25,4-5 271,-2 4 70,5-4-383,0 5 0,0 1 0,0 3-103,0 3 0,0 3 1,0 1-1,0 1-73,0 3 1,0-2 0,0 5-1,0 0-83,0-1 0,0 4 0,0-3 0,0 2 36,0-2 1,0 2 0,0-3-1,0 0-30,0-2 0,2 1 0,0-2 0,2-1-34,-2 0 0,-1-6-35,-1 0 0,0-3 0,1 2-138,3-1 0,-3-3-115,3-6 0,-3 2-107,-1-5 1,4 0 0,-1-4-63,0 0 0,2 3 1,0 1 519,1-1 0,-4-2 0,3-1 0</inkml:trace>
  <inkml:trace contextRef="#ctx0" brushRef="#br0" timeOffset="750">131 77 7738,'-7'6'-448,"0"-2"718,4-3 1,-2 0 0,4 2 395,-2 0-360,1 1 0,-2 1-160,4 2 0,0-1 0,0 1-59,0 2 0,0 1 1,0 1-1,0-1-88,0 1 1,0 0 0,0 0 0,0 0-9,0 0 0,0 4 0,0-1 1,0 1 6,0 0 1,0-2-1,0 1 1,0-2 1,0-1 1,0 0 0,0 0 0,0 0-28,0 0 0,0-4 0,0 0-176,0 2 1,0-3-163,0 1 1,1-4-912,2 0 982,-1-2 1,4-4 0,-4-2 0,3 0 293,1 0 0,1-8 0,4 1 0</inkml:trace>
  <inkml:trace contextRef="#ctx0" brushRef="#br0" timeOffset="1099">186 219 7525,'0'-7'254,"0"-1"0,1 6 159,3-2 1,-3 2-229,3-2 1,2 4-105,1 0 0,-1 0 0,0 5 0,0 0-22,0 2 1,0 3 0,3 0 0,-2-2-66,1-1 1,-1 1 0,0 3 0,0 0-162,-1-1 0,3 1 0,-5 0-312,3 0 1,-1 0-94,1 0 0,-1-5 115,-2-2 0,-3-4 457,2-4 0,-1-2 0,-2-5 0</inkml:trace>
  <inkml:trace contextRef="#ctx0" brushRef="#br0" timeOffset="1383">317 186 7807,'6'-5'1301,"-1"4"-1175,-5-4 0,-1 10 0,-3 2-72,-3 3 0,1 1 0,-1 0 0,1 0-94,0 0 0,0 0 0,-2 0 0,2 0 47,1-1 0,-2 1 1,2 0-151,-1 0 0,0 0-1176,-2 0 832,-1 0 0,9-5 0,0-4 487,6-4 0,2 0 0,0-6 0,6 1 0,-2-4 0</inkml:trace>
  <inkml:trace contextRef="#ctx0" brushRef="#br0" timeOffset="1867">382 77 7874,'6'0'1335,"-1"0"-881,-5 0-138,0 0 0,0 5-245,0 2 0,0-1 1,0 2-42,0 0 1,0 2 0,0 1-1,0 0-3,0 0 0,0 3 1,0 1-1,0-2-13,0-1 0,0-1 0,0 1 1,0 1 7,0 2 1,0 0 0,0-5 0,1 1-14,3 0 1,-3-3 0,3-1-39,-3 1 0,-1 2-161,0 1 0,0-4-562,0 1-41,0-6 81,0 3 0,1-6 293,3-3 0,-3-2 1,4-4 418,0 3 0,-4-3 0,9 4 0,-4-5 0</inkml:trace>
  <inkml:trace contextRef="#ctx0" brushRef="#br0" timeOffset="2333">491 55 6369,'-7'4'694,"0"0"1,3-1-340,-3-3-164,5 5 1,-4-4-1,3 4 94,-1 0 1,1-3-15,3 6 1,0-1-122,0 4 0,0 0 0,0 0-60,0 0 0,3-4 1,1 0-69,-1 2 0,-2 0 0,-1 2 0,1 0-74,3 0 0,-3 0 0,2 0 58,-1 0 1,-1 0-1,1 0 1,2 0 0,-2-1 1,0-2 0,-2-1 0,1 2 4,2 0 1,-1 2-39,1 0 1,-2 0 0,-1 0-372,0 0-379,0-5 0,0 0 357,0-2 1,0-4 0,2 1 0,0-5 418,2-2 0,4-1 0,-2-4 0</inkml:trace>
  <inkml:trace contextRef="#ctx0" brushRef="#br0" timeOffset="3366">546 23 8950,'1'-7'-6,"3"4"1,-2 0 67,6 0 0,-5 2 0,4-3 29,2 3-78,-4 1 12,5 0 0,-9 5-8,2 2 0,-1 3 1,-4-1 15,-1-1 0,0 1 0,-3-2 31,1 3 0,-2-3 0,2 0-45,-1-3 1,4 5-33,-2-2 30,-2-2 1,5 1 85,-3-2 0,8-3-73,3 3 0,-1-3 0,0-2-21,-1-3 1,4 3 0,-2-3-68,3 3 1,-3 0 0,0-2-357,2 0 1,-3-1-976,1 4 1389,0 0 0,4-5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10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53 249 8374,'-13'-6'546,"0"-2"0,4 2 1,2 0 347,1 0 0,2 3-276,4-5 1,1 6-383,4 2 0,2 6 1,4 7-1,0 0-120,-3 0 1,0 5 0,2 1-1,-3 1-128,-1 3 0,3 2 1,-5 1-1,0 0-184,2 1 1,-4 3 0,2 1 0,-3-2-267,-1-1 0,0-2 1,0 0-1,0-1-698,0-3 0,2-8 453,2-5 1,-2-8 0,2-1 311,-2-7 1,-1-9 0,2-3 394,1-1 0,1-8 0,-5-5 0</inkml:trace>
  <inkml:trace contextRef="#ctx0" brushRef="#br0" timeOffset="868">40 236 8141,'-6'-9'441,"-3"1"1,2 0 0,0-2 145,1 1 0,2 1-338,4-5 0,0 4 0,1 2 1,4 1-76,3 3 1,5 1-1,3 1 1,3-2-126,2-1 0,0-1 0,6 5 1,-1 0-113,0 0 1,-1 2-1,-2 1 1,-2 3-25,-3 1 1,0-3-1,-5 5 1,-1 1 210,-4 2 1,-2 1-1,-6 1 1,-1 2 33,-4 2 0,-3 4 0,-8-3 0,-3 1 12,-2 3 0,0-2 1,-6-1-1,1-1-129,0-3 1,0-1-1,1-2 1,2-2-846,1-2 0,10-2 80,-1-2 1,9-10 0,1 2 0,6-5-187,5-5 1,10 2-1,2-6 910,1 2 0,9 2 0,-2 0 0</inkml:trace>
  <inkml:trace contextRef="#ctx0" brushRef="#br0" timeOffset="1695">368 210 10111,'-8'0'1089,"2"0"0,6 1 1,2 2-902,2 2 1,-1 5-1,4-1-52,-1 2 0,-1-2 0,-5 0 1,1-1-28,3 0 0,-2 3-56,2-2 1,-2 3-708,-2 1-39,0-6 1,0-3 210,0-8 0,4-3 0,2-6 373,1 0 1,-2 0 0,2-1 0,-1 1 149,-3 0 0,2 4 0,1 1 0,1-2 106,4-2 0,-4 3 0,0 0 0,0 1 21,1 0 1,-1 1-1,3 4 8,-1-1 0,0 0-53,4 4 0,-6 5 0,-3 4 0,-2 4 51,-2 5 0,0-2 0,0 5 0,0 1 9,0-1 0,0 2 0,0-4 1,0 0-43,0 0 1,1-2 0,4-4 0,2 0-143,0 1 0,5-7 1,-3-3-1,2-2-115,2-2 1,1 0-1,-1-2 1,1-2-57,4-5 1,-4-7 0,2-3 0,-4 0-131,-3 0 1,-5-3 0,3 4 0,-1-1 119,-3 0 1,-2-3 0,-1 3 0,-1 0 136,-3 0 0,-2 2 0,-6 4 0,0 1 134,-2 3 0,-2-1 0,3 6 0,0 1 116,0 1 1,0 2-1,-1 0-31,1 0 1,0 2-1,2 2 1,0 3-323,3 1 0,5 3 0,-2-2 0,4 3-521,1 1 0,0 0 0,0 0 0,1 0 99,4 0 1,-2-4 0,5 0 0,3-1-938,0 0 1507,2 3 0,6-9 0,2 4 0</inkml:trace>
  <inkml:trace contextRef="#ctx0" brushRef="#br0" timeOffset="2525">957 249 7813,'9'-9'302,"-2"1"1,0-1-141,1 2 0,-6-5 1,4 3 383,0-2 0,-4-2 0,2 0 41,-3-1 1,-2 3-395,-3 2 0,1 3 1,-8 6-1,-2 0-3,-3 0 1,-3 6 0,3 3 0,-1 2-35,1 3 0,1-1 0,2 1 0,0 2 0,0 2 0,1-1 0,4 1 0,2-1 59,0-1 0,5 3 0,-4-2 0,5-1-362,5-1 1,6-8 0,8-1 0,2-2-47,2 1 0,2-2 0,1-8 0,0-3-566,0-4 0,0-1 0,-1-2 1,-3-1-119,-5-1 0,-2-2 0,-3 3 0,-4-3-652,-3-1 1529,-4 4 0,-1-9 0,0 5 0</inkml:trace>
  <inkml:trace contextRef="#ctx0" brushRef="#br0" timeOffset="2526">1023 0 7813,'-8'0'846,"1"0"0,4 2 0,-1 2-429,1 5 1,1 3-1,2 1 1,0 0-69,0 0 0,0 4 0,0 2 0,2 2-177,2 2 1,-1 2 0,4 1 0,-1 1-92,-3 4 1,0-2 0,0 5 0,1-2-249,-1-3 0,-1-6 1,-1-3-1,2-1-528,1-3 0,2-3 0,-3-2-149,1-3 0,7-5 1,-3 0-1,3-7-169,-3-9 0,4 0 1013,-3-5 0,2-8 0,2-2 0</inkml:trace>
  <inkml:trace contextRef="#ctx0" brushRef="#br0" timeOffset="2527">1167 210 7800,'5'-7'2021,"-3"1"-490,4 6-1175,-6 0 1,0 1 0,0 4-165,0 3 0,0 4 1,0 1-1,0 0-36,0 0 0,0 2 0,0 1 1,0 1-73,0-1 0,1 0 0,2 0-178,1 2 0,5-1 0,-3-5-34,1-3 1,2 1 0,4-6 0,-1-2 24,-3-5 0,2-4 0,-2-7 0,3 1-73,1 0 0,0-6 1,-2-1-1,0-2 6,-3 0 0,-3 2 0,2-3 1,-1 2 94,-3 2 0,-2 2 0,-1 4-115,0 0 1,-1 5-213,-4 4 0,2 4 1,-4 4-157,1 5 0,2 3 0,4 1 0,0 0 558,0 0 0,0 6 0,0 1 0</inkml:trace>
  <inkml:trace contextRef="#ctx0" brushRef="#br0" timeOffset="3348">1533 262 7813,'9'-6'395,"0"-2"0,-6 0 0,1 0 314,-2-2 0,-2 2-362,0 0 1,-2 0 0,-2 0-278,-5 3 0,-3 4 0,-1 1 1,0 0 25,0 0 1,0 6-1,0 2 1,0 4 33,0 1 0,4 0 1,0 0-1,-1 2 34,-2 2 1,5-2-1,1 4 1,2-2-136,0 1 0,-1-1 1,7-4-1,2-1-332,5-3 0,7 1 0,3-6 0,1-1-523,3-1 0,2-8 0,1-3 0,1-3 826,-1-1 0,0-6 0,0-1 0</inkml:trace>
  <inkml:trace contextRef="#ctx0" brushRef="#br0" timeOffset="3349">1678 53 7813,'-14'0'724,"1"0"-46,0 0 1,0 0 0,0 1-311,0 4 1,6 2-1,2 7 1,4 2-33,1 2 0,0 5 1,1-1-1,2 3-276,2 1 1,5 4-1,-2 1 1,4-3-408,1-5 0,-4 0 0,0-5 0,-1-2-411,0-2 0,2-5 0,-4-2-2408,1-1 3166,-4-1 0,3-17 0,-6-3 0</inkml:trace>
  <inkml:trace contextRef="#ctx0" brushRef="#br0" timeOffset="3350">1599 315 7813,'-9'0'2360,"0"0"-1992,7 0 1,3-2 0,11-2 0,5-3-421,3-1 1,-2-3-1,4 2 1,1-1-88,2 1 1,-3-3 0,0 5 138,1 0 0,2-11 0,1 4 0</inkml:trace>
  <inkml:trace contextRef="#ctx0" brushRef="#br0" timeOffset="4179">2044 171 7773,'0'13'-7,"-4"-5"741,0 1 1,-2-6 331,1 1 1,4-1 673,-3 2-1152,2-4 0,7 11-357,-1-3 1,5 2 0,-5 2-1,-1 0-100,-2 1 0,-1-1 1,2-2-1,1-1-64,1-1 0,0 0 0,-4 4-104,0 0 1,0 0-536,0 0 295,0-5 0,0-8 1,0-9-63,0-3 0,5-5 0,-1-1 0,1 1 76,0-2 0,-3 4 0,4-2 0,-2 2 72,0 2 1,2 0 0,-1 0 123,3 0 1,0 1-1,-1 2 1,0 3 187,0 1 0,2-3 0,4 5-16,0 1 0,-4 2 0,0 1 19,1 0 0,-3 0 122,2 0 0,-6 1 0,1 3-62,-2 5 1,-2 3-1,0 1 1,0 0 1,0 0 1,0 0 0,-2 0-74,-2 0 0,2 0 1,-2 1-1,3-1 0,1 0 0,1-2 1,2 0-41,1-3 1,7 0 0,-3 2-137,4-2 0,1-5 0,0 2-15,0-4 1,0-5-1,-1-2 1,-2-1-102,-1-3 0,-2 2 0,2 0 0,-3-3 64,0 0 1,-5-2-1,3 0 1,-2-1-15,-2 1 0,0 0 0,0 0 0,-2 1-16,-2 4 0,3-4 1,-4 3-1,4-2-288,1-2 1,-5 4 0,1 0-2129,1-1 1550,2 4 1,6-1 1010,4 2 0,3 4 0,1-5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18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14 131 12326,'0'-7'868,"0"2"0,0 10 0,0 3-720,0 4 1,0 1-1,0 2 1,1 2-198,3 5 0,-1 3 0,5 0 0,-1-1-175,0 3 1,-2-4 0,2 6-1,-1-4-129,-3-4 0,-2 0 0,0 1 0,2-5-738,2-2 0,-1-2-1490,-4 0 2083,0-6 0,4-7 0,1-9 1,-2-4 497,-2-4 0,-1 2 0,0-9 0,0 3 0</inkml:trace>
  <inkml:trace contextRef="#ctx0" brushRef="#br0" timeOffset="877">27 105 7731,'-13'0'2128,"5"-2"-1623,4-2 1,3 1-321,1-6 1,5 6 0,4-1 0,3 3-83,1 1 0,1 0 0,2 0 1,2 0-99,-2 0 1,-2 0 0,0 1-1,-1 2 79,0 1 0,-2 2 0,0-1 42,-3 3 0,-5 4 0,2 1 0,-4 0-50,-1 0 0,-6-4 0,-1 0 0,-3 1-28,-3 2 1,2-1 0,-6-1 0,2-2-327,2-3 0,0 4 0,-1-3-844,-4 1 1,4-4-1278,-4 2 1539,9-4 1,5-1 859,8 0 0,10-6 0,6-1 0</inkml:trace>
  <inkml:trace contextRef="#ctx0" brushRef="#br0" timeOffset="1709">328 79 8066,'7'-2'1947,"-2"-2"-1304,-4 2 1,-2-3-264,-4 5 1,2 1 0,-4 3-145,1 5 0,-2 3 1,2 1-1,0 0-12,0 0 0,-3 2 0,5 1 1,0 1-101,-2-1 1,4 3-1,-2 0 1,3 0-223,1 0 1,4 0 0,2-3-1,1 1-149,3-1 0,2-3 1,2-3-1,2-2-251,2-2 0,-1 2 0,-2-3 0,1-2-1776,1-2 2274,1-1 0,-5 0 0,0 0 0</inkml:trace>
  <inkml:trace contextRef="#ctx0" brushRef="#br0" timeOffset="2543">577 105 11462,'0'13'613,"0"-4"0,0-1-379,0 3 0,6 0 0,1 2 0,2 0-142,-1 1 0,1-1 0,4 0 0,0 0-232,1 0 1,-1 0 0,1 0-1,2-1-314,2-3 0,-1 2 0,-4-2 0,0 1-249,0-1 0,1-3 1,-1-5-133,0 3 1,-5-2 0,0 1 834,-2-6 0,4-4 0,-3-6 0</inkml:trace>
  <inkml:trace contextRef="#ctx0" brushRef="#br0" timeOffset="2544">878 92 11506,'-13'0'314,"4"6"0,2 2 0,0 4-130,0 1 1,-2 0-1,-3 2 1,2 1-64,1 1 1,1 1-1,-6-4 1,1 2-113,0 2 1,0-1-1,0-4 1,0 0-323,0 0 1,4-1 0,2-2 0,0-2-1265,-1-3 0,5 1 492,-1-1 0,8-4 1085,5 3 0,9-8 0,2-3 0</inkml:trace>
  <inkml:trace contextRef="#ctx0" brushRef="#br0" timeOffset="3388">996 341 7697,'13'0'520,"-5"0"1,-3-2 0,-3-1 952,2-1-911,-2 0 1,3 5-302,-5 3 1,-4-1-1,-2 6-183,-1 1 1,3 2-1,-4 1 1,1 0-173,0 0 0,2 0 0,-2 0-1002,1 0 0,-2 1-2432,3-1 3528,1 0 0,10-12 0,1-2 0</inkml:trace>
  <inkml:trace contextRef="#ctx0" brushRef="#br0" timeOffset="3389">1166 170 7991,'-5'8'1721,"3"-3"-407,-4-5-793,6 6 0,0 2-288,0 5 1,2 0-1,1 0-227,1 0 1,2 0-1,-2 0-535,5 0 1,-2 0 0,2 0-73,1 1 0,-3-6 1,2 0-1,1-3-132,2-2 1,1-3-1,0-3 733,0-1 0,0-6 0,1-3 0,-1-8 0</inkml:trace>
  <inkml:trace contextRef="#ctx0" brushRef="#br0" timeOffset="3390">1363 144 9304,'-7'0'862,"1"0"0,6 6 0,-2 3 1,-1 2-656,-1 2 0,0 5 1,2 1-1,-1 1-57,-1 3 1,-5 2 0,3 1-1,1 2-178,-1 3 0,-3-4 1,5 2-1,-1-2-78,0-1 1,3-9-1,-4 5-1054,0-6 1,6-4 275,0-3 1,5-5 0,6-8 0,1-5 280,3-3 0,1-1 1,-3-2 602,0-2 0,6-3 0,1-7 0</inkml:trace>
  <inkml:trace contextRef="#ctx0" brushRef="#br0" timeOffset="4240">1520 79 7709,'0'-9'77,"0"0"134,0-1 1,-1 4-1,-2 0 679,-2 1-215,1-3 0,3-3 605,-4 2-689,4 3 0,-5 7-296,6 4 1,1 2 0,2 6-214,2 0 1,5 0 0,-3 1 0,2 0-128,0 4 1,-1-4-1,5 4 1,-1-4-99,-3-1 1,2 2 0,-3 1 0,0 1 36,1-1 0,-4 3 1,2-1-1,-1-1 62,-3 2 0,-2-4 0,-2 2 0,-2-1-113,-2 2 0,-5-5 1,3 1-1,-2-5-1129,0-3 0,5 2-1568,-5-3 2854,1-1 0,-6-4 0,1 0 0</inkml:trace>
  <inkml:trace contextRef="#ctx0" brushRef="#br0" timeOffset="4241">1808 157 7683,'-8'0'447,"-1"0"1,2-1 1875,-2-4-1894,3 4 0,12-5 0,3 6-213,2 0 1,4 0 0,1 0 0,1 0-214,-1 0 0,-1 0 0,-2 0 0,0 0-493,0 0 1,0-1-1,0-2-879,0-2 0,1 1-720,-1 4 2089,0 0 0,-6 6 0,-7-5 0,-7 5 0</inkml:trace>
  <inkml:trace contextRef="#ctx0" brushRef="#br0" timeOffset="5075">1848 275 7683,'-13'12'2045,"-1"-3"-1455,7 2 0,3-9 0,8 2-207,5-3 1,3-1 0,1 0 0,0 0-235,0 0 1,0 0-1,0-1 1,0-2-292,0-1 0,0-1 0,0 5-616,1 0 0,-1-4 0,0 0 758,0 1 0,0-5 0,0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25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0 195 6791,'9'0'2138,"-2"-1"-1475,-1-3 0,0 2 895,-2-2-928,-2 2 0,5 2-296,-3 0 0,-1 0 0,5 2-153,-3 2 0,0 3 0,-5 7 1,0-1-163,0 0 1,0 1 0,0 2-1,0 3-213,0 2 1,-2-5 0,-1 3 0,-1-2-329,1 0 0,2 1 0,1-5 0,0 0-652,0 0 0,0-4 764,0 0 0,1-6 0,2 0 0,3-6 0,0-6 0,-1-3 410,-2-1 0,0-4 0,0-1 0,2 1 0,-3-2 0,0 3 0,-2-5 0,0 2 0,0 3 0,0 2 0,0-1 0,0-2 0,0-3-320,0-7 0,0 7 0,0 2 551,0 4 1,0 5-1,-2 0 340,-2-1 1,1 4 720,-6 2-368,7 3-767,-10 1 1,12 0 0,0 0-42,7 0 1,0 4-1,2 0 1,1-1-19,2-1 0,1 2 0,0 0 1,2-1-19,2-1 0,-2 2 0,2 2 0,-2 0-19,-2 0 1,-1-1-1,-2-2 1,-3 3 37,-1 1 0,3-2 0,-5 4 28,-1 1 0,-2-3 1,-2 2-76,-3 1 1,-4-3 0,-5 1 0,0-1-120,0 0 1,-5-3 0,1 4-1,1-2-312,1-4 0,-2 1 0,0 0-1619,1 2-858,1-1 2856,8-4 0,12 0 0,10 0 0</inkml:trace>
  <inkml:trace contextRef="#ctx0" brushRef="#br0" timeOffset="842">393 104 7689,'6'-13'710,"-4"4"1,0 2-518,-4 1 0,-1 1 168,-6 5 0,0 0 1,-4 2-116,0 2 1,4 4 0,2 5-1,0-2-79,-1-2 0,4 3 0,-3-4 0,1 4-28,3 1 0,0 5 0,0-1 0,-1-1-50,1-1 0,1-2 0,2 1 1,0 2-97,0 2 1,0-1-1,0-4 1,2 0-95,2 1 1,-1-1 0,6 0 0,1-2-520,2-2 0,1 1 0,0-5-13,0-2 1,0-2 0,0-1 0,0 0 142,0 0 0,-4-1 0,0-4 1,0-4 489,-2-2 0,-1-2 0,-6 0 0,6-6 0,1-2 0</inkml:trace>
  <inkml:trace contextRef="#ctx0" brushRef="#br0" timeOffset="1673">472 209 7689,'0'7'927,"0"0"714,0-3-956,0-2 1,0 5-460,0-2 0,4-3 0,2 6-203,1-2 0,1 4 0,2-3 0,-1 2-182,1-1 1,1 0 0,2 2 0,1-1-489,-1 1 0,0-3 0,0 0-246,0-1 1,-1 0-1,-2-3 311,-1 1 1,-1-5 581,5-8 0,0-8 0,1-4 0</inkml:trace>
  <inkml:trace contextRef="#ctx0" brushRef="#br0" timeOffset="1674">708 182 8107,'-13'5'1084,"-1"-1"0,6 0 0,0-2-827,3 2 1,-6-1 0,4 6 0,-2 0-35,1-2 1,-1 5 0,-4-4 0,0 4-175,0 1 1,0 4 0,-1 1 0,1-3-318,0-5 1,2 1-1,2-2 1,3 1-1577,0-1 1019,5-3 0,-4-6 1,10 0-1,4-2 825,2-2 0,2-3 0,0-6 0,0 0 0,6-6 0,2-2 0</inkml:trace>
  <inkml:trace contextRef="#ctx0" brushRef="#br0" timeOffset="2505">773 64 7689,'-6'-13'-1176,"3"0"2202,-5 0 0,5 4 354,-2 1-967,4 5 1,1-2 34,0 10 0,0 2-261,0 6 0,4 0 0,2-1 0,0-2-48,0-1 0,0 0 0,-3 4 0,2 0-27,3 0 1,-4 0 0,3 0 0,1 0 3,-1 0 1,-4 0 0,3 0 0,-2 1-214,0-1 0,1 4 1,-5 1-1,0-2-120,0-2 0,0-1 1,-2 0-1,-1 0-8,-1 1 1,-6-1 0,1 0-1,-3 0-378,-1 0 0,2-4 0,0-2-1440,3-1 2043,-1-2 0,-4 2 0,0 1 0</inkml:trace>
  <inkml:trace contextRef="#ctx0" brushRef="#br0" timeOffset="3335">1009 209 7707,'7'0'503,"1"-2"-50,-4-2 0,-3 1 558,4-6 112,-4 6-3,-1-3-766,0 6 1,0 2-328,0 2 1,0-1-49,0 6-755,0-6 192,0 3 1,2-6-23,2 0 592,-3 0-68,5 0 0,-6-2 87,0-2 146,0 2-151,0-4 0,0 1 0,0-3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30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53 144 7690,'-2'-9'-965,"-1"0"4089,-1-1-2745,-6 4 1,7 0-179,-6 6 1,6 6-1,-1 3 1,2 2-25,2 3 0,2-1 1,1 0-1,3 1-106,1 4 1,-3-4 0,3 4 0,1-4-60,-1-1 0,-3 1 0,4-1 0,-2 0-214,-4 0 1,0 0 0,-1-1 0,2-2-412,2-2 1,-1 1 0,-4 4-1239,0 0 527,0 1 975,0-7 0,0-3 349,0-8 0,0 1 0,0-6 0,0 6 0,0-8 0,0 3 0</inkml:trace>
  <inkml:trace contextRef="#ctx0" brushRef="#br0" timeOffset="835">26 157 7677,'-4'-13'254,"0"-1"0,-2 3 1,3 1 410,-1 1 0,-1 4-420,5-3 1,2 5 0,2-2-62,5 4 0,-2 1 0,2 0 0,1 0-69,2 0 0,5 0 0,1 0 0,-2 0-93,-2 0 0,4 0 0,-1 1 0,-1 2-86,-1 2 0,-2 3 0,0-2 0,0 2-1,0 2 0,-1-3 1,-2 0-1,-3 1 34,-1-1 0,-2-3 81,-4 5 0,-1-2 0,-3 3-20,-5-1 1,-3-6 0,-1 3 0,0-2-12,0 1 1,-5-1 0,1-3 0,1 2-162,1 2 0,-2-1 0,-1-2-452,2 2 0,2-3 0,2 5-705,4 0 0,3-4 1299,10 2 0,2-8 0,6-4 0</inkml:trace>
  <inkml:trace contextRef="#ctx0" brushRef="#br0" timeOffset="1670">367 104 7677,'12'-13'1492,"-4"0"-785,-2 0 1,-7 6-435,-4 2 0,-2 10 1,-6 3-105,0 4 0,4 1 0,1 0 0,-1 0-35,2 0 0,-4 1 0,7 0 1,0 2-64,-2 2 0,4-1 0,-2-4 0,2 0-94,2 0 1,0 0-1,0 1 1,0-1 43,0 0 1,2 0 0,2 0 0,5-1-220,3-4 0,2 2 1,2-5-1,2-2-388,-2-2 1,3-1 0,-2 0 0,-1 0-176,-1 0 1,2-1 0,1-4 0,-2-3 760,-2-4 0,-1-1 0,0 0 0</inkml:trace>
  <inkml:trace contextRef="#ctx0" brushRef="#br0" timeOffset="1671">564 222 7677,'-12'-1'0,"2"-2"0,1-2 573,-1 2 1,3 2 860,-2 1-942,6 0 0,-1 0-318,8 0 1,2 1 0,4 2 0,-1 3-69,1 1 1,0-2 0,0 4-1,-1-1-328,1 0 0,2 3 1,1-2-122,0 3 0,-1-4 1,-2 0-1,-3-1-653,-1 0 1,4-4 25,-1 1 1,-2-2 969,2-2 0,-6-6 0,3-1 0</inkml:trace>
  <inkml:trace contextRef="#ctx0" brushRef="#br0" timeOffset="2508">734 183 8589,'-9'-5'891,"0"1"-440,7 0 0,-9 5 0,6 4-85,-3 3 1,5 4 0,-3 1-1,2 0-108,0 0 0,-6 6 0,1 2 1,-1 0-169,1 1 1,-3 0 0,4 4-1,-3 0-92,3 1 0,-3-7 0,6-1 0,-1-2-554,0 1 0,2-5-1697,4-4 1148,0-6 0,5-3 1105,4-9 0,9-3 0,2-1 0</inkml:trace>
  <inkml:trace contextRef="#ctx0" brushRef="#br0" timeOffset="2509">878 117 7677,'6'-7'561,"-5"-5"52,4 4 105,-4 2 0,-2 0-215,-4 6 0,4 1 0,-5 4-228,0 4 0,5 2 0,-4 2 0,2 0-10,-1 1 0,3-1 1,-4 0-1,4 0-98,1 0 1,0 0-1,-2 0 1,-1 0-152,-1 0 1,0 0-1,4 1-222,0-1 0,0 0 0,0 0 0,0 0-454,0 0 1,4-4 0,0-1-1207,-1 3 1,0-5-54,2-2 1919,-4-3 0,11-1 0,-5 0 0</inkml:trace>
  <inkml:trace contextRef="#ctx0" brushRef="#br0" timeOffset="3349">983 222 7677,'9'0'1677,"-1"0"-980,-5 0-169,3 0 1,-6 2-310,0 2 0,1-1 0,2 6-109,2 1 1,5 1-1,-3 3-234,0-1 0,4 0 0,-6-2 1,3 0-334,2-3 0,-3-3 0,2 2 0,1 0-48,2 0 1,-3-4 0,-1 2-462,2-4 1,-2-1 965,0 0 0,1-6 0,4-1 0</inkml:trace>
  <inkml:trace contextRef="#ctx0" brushRef="#br0" timeOffset="3350">1153 209 8497,'-13'0'488,"4"0"830,1 0-1055,-1 0 1,-4 4 0,1 2-1,2 1-60,1 4 0,2 0 1,-3 2-1,1 1-46,-1-1 0,-3 4 1,-3 1-1,-2-1-76,2 2 0,6-4 0,1 1 0,0-5-649,2-2 1,-3-5-247,6 5 0,1-6 1,9 0-1769,7-6 2582,0-4 0,12-6 0,-5-1 0</inkml:trace>
  <inkml:trace contextRef="#ctx0" brushRef="#br0" timeOffset="3351">1245 39 7677,'-9'-2'0,"0"-1"403,-1-1 0,3-5 1826,-2 5-728,6-6-1091,-3 8 0,6-2-243,0 8 0,5-1 0,1 6 0,-1 1-106,1 2 0,4 1 0,-2 0 0,0 0-61,1 0 0,-2 0 0,4 0 0,-3 0-50,3 1 0,-4 3 0,0 0 0,-1 1 58,-3 1 1,3 0-1,-2 4 1,-1-1-5,-2 1 1,-1-2 0,0 0-1,0 1-128,0-1 1,-4-2-1,0-6 1,-1 0-603,-1 0 0,5 0-1298,-3 0 2024,-4-6 0,1 5 0,-6-5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36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1 366 6161,'0'-9'92,"0"0"0,0 5 0,0-5 77,0-1 0,0 3 0,1-2 296,4-1 0,-4-2 138,3-1 0,-2 0 574,-2 0 222,0 0-1122,6 0 0,-5 11 1,4 6-121,-4 7 1,0 2 0,2 0-1,2 1-4,-2 4 1,0 1 0,-1 4 0,3-3-197,-2-1 0,3 5 1,-1-4-1,1 2-271,0 0 0,0-6 0,-3 1 0,1-2-716,-1-2 0,4-2-124,2-2 0,-2-3-32,2-6 1186,-6 0 0,9-12 0,-5-2 0</inkml:trace>
  <inkml:trace contextRef="#ctx0" brushRef="#br0" timeOffset="881">93 195 8428,'-14'8'450,"1"-4"1,0-3 0,0-1-512,0 0 699,6 0 1,2 2-481,10 2 0,2-2 1,8 2-1,1-2-37,1-2 1,5 4 0,-3 0 0,0 1-162,0 0 0,2-3 0,-3 4 0,-2-2-151,-1 0 1,-2 5 0,0-3 68,0 1 0,-2-2 0,-2 3 198,-4 3 1,-4-4-1,-2 0 1,-5 0 16,-7 1 0,0-4 0,-6 3 0,0 1 19,-3-1 1,-1-3-1,-1 4 1,2-3-223,-1-2 0,3 0 1,-1 0-1,2 1-1010,3-1 0,6-1 138,2-2 0,6 0 982,2 0 0,12-6 0,8-1 0</inkml:trace>
  <inkml:trace contextRef="#ctx0" brushRef="#br0" timeOffset="1717">420 91 7751,'-13'-5'140,"0"1"1,6-2 332,2 2 0,4 4 1,-1 0-24,-2 7 0,2 6 0,-2 3 0,3 3-139,1 1 0,-5-2 0,1 4 1,0 1-80,-2 2 0,4-1 0,-4 0 0,2-2-117,0 1 0,-1 0 0,5 0 1,0-2-294,0-2 0,2-2 1,2-4-1,5-1-190,3-3 1,1 1 0,0-6 0,0-1-316,0-1 0,0-2 0,0 0 0,0 0-1302,0 0 1985,0 0 0,6-6 0,2-2 0</inkml:trace>
  <inkml:trace contextRef="#ctx0" brushRef="#br0" timeOffset="1718">538 261 7751,'-9'0'-1534,"0"1"2618,-1 4 1,3-4-103,-2 3 1,6-1-690,-1 2 1,4-2 0,4 4-1,5 0-135,3 1 0,1 0 0,0 4 0,0-2-167,0-1 1,2 0 0,1 4 0,1 0-344,-1 0 1,-1-4 0,-4-1 0,0 1-82,-3-2 1,0 1 0,2-5 0,-2 1-1829,3-1 2261,-6-2 0,7-1 0,-5 0 0</inkml:trace>
  <inkml:trace contextRef="#ctx0" brushRef="#br0" timeOffset="1719">748 248 10000,'-6'7'511,"3"-1"1,-4-5 0,-1 4-273,1 3 1,-2 0-1,-2 0 1,0 3-49,3 0 0,-1 2 1,-4 0-1,0 1-174,0-1 0,0 0 1,1 0-1,2 0-535,1 0 0,2 0 0,-4 0-714,3 0 0,5-4-47,-2 0 1,5-6 1278,5 1 0,8-2 0,7-2 0</inkml:trace>
  <inkml:trace contextRef="#ctx0" brushRef="#br0" timeOffset="2560">852 418 7751,'8'-6'1077,"-3"5"1,-5-4 0,0 10-850,0 4 1,-4-2-1,0 2 1,-1-1-177,-1 0 0,5 3 0,-5-2 0,2 3-323,-1 1 0,-3-5 0,3 1-522,2 1 0,1-4 1,-1 0-818,-2 0 1610,1-5 0,4 5 0,0-6 0</inkml:trace>
  <inkml:trace contextRef="#ctx0" brushRef="#br0" timeOffset="3599">1036 248 7844,'7'0'3038,"-1"0"-2674,0 0 1,-3 0-252,5 0 1,-5 1 0,3 2 0,-2 3-141,1 1 0,3 2 1,-2 4-56,2 0 1,-4-4-1,3 0 1,1 1-90,-1 1 1,-4-2 0,3-2 0,-2 1-504,0-1 1,2-4-1,-3 3-33,1 0 0,7-5 0,-4 2 707,0-6 0,3 0 0,-4-6 0,0-1 0,0-1 0,4-3 0,-3 1 0</inkml:trace>
  <inkml:trace contextRef="#ctx0" brushRef="#br0" timeOffset="4466">1219 235 7750,'0'-13'-773,"0"-1"0,0 6 1076,0-1 1,2 2-1,0-3 775,3 1 240,-1 6-914,-4-3 0,0 12 0,0 3 0,0 2-134,0 2 0,0 0 0,-1 2 1,-2 2-70,-2 5 1,0-1-1,0 1 1,-2 1-61,0 2 1,-3 1 0,4 0 0,-2-1-231,-2-3 1,3 2-1,-2-2 1,1 1-332,0-1 0,2-3 0,6-6-1012,0 0 0,2-5 817,2-4 0,4-8 0,5-5 615,0-3 0,0-1 0,0 0 0</inkml:trace>
  <inkml:trace contextRef="#ctx0" brushRef="#br0" timeOffset="5302">1376 379 7750,'0'-9'1358,"0"0"-583,0 6 269,-5-2-614,3 5 1,-4 1-286,6 3 0,5 4 0,-1 5 0,-1 0-211,-2 0 0,-1-4 1,0-1-1,0 3-443,0 0 1,0-2 0,0 0-892,0 1 1,0-3 1399,0 2 0,0-6 0,0 3 0</inkml:trace>
  <inkml:trace contextRef="#ctx0" brushRef="#br0" timeOffset="6134">1468 208 7750,'7'0'2187,"-1"0"-1629,0 0 1,-3 0-214,6 0 0,-1 0-159,5 0 0,1 0 0,-1 0-173,0 0 1,0 0 0,0 0 0,0 0-107,0 0 1,0 0 0,0-1 64,0-3 0,1 2-1,-1-2 224,0 2-105,-6 2 0,-1 2 0,-8 1 0,-1 3-21,-1 1 0,-6 2 1,1 4-1,-2 0 24,-3 0 0,1 0 0,0 0 0,0 2-25,0 2 1,0-2 0,1 2 0,2-2 18,1-2 0,2-5 1,-3 1-6,1 1 1,6 2-141,-1 1 0,4-6 1,4-2-1,5-4 1,3-1-1,1-1-53,0-4 0,0 4 1,0-5-1,0 2-33,0-1 1,0 0 0,0 2-225,1-2 0,-1-1-354,0 2 1,-2 1 0,0-4-566,-3 1 1,0 0 86,0 2 1200,4-3 0,-11-1 0,5 3 0</inkml:trace>
  <inkml:trace contextRef="#ctx0" brushRef="#br0" timeOffset="6135">1809 64 7750,'-12'-8'433,"3"-1"-211,5-1 0,-2 2 861,2 0-287,-1-1-525,5 2 0,0 2 1,0 10-133,0 3 1,2 4 0,1 1 0,1 0-43,-1 0 0,0 0 0,0 2 0,3 1-7,1 1 1,-4 5 0,1-4 0,-1-2-64,1-2 0,-2 4 0,4 1 1,-2 0-13,0 0 0,1-2 0,-4-2 0,2 1-92,2 1 0,-1 1 0,-4-5 0,0 0-180,0 0 1,-2 0 0,0 0 0,-4-1-333,-2-4 0,1 4 0,-3-5-1777,1 1 2366,1 3 0,0-9 0,2 4 0</inkml:trace>
  <inkml:trace contextRef="#ctx0" brushRef="#br0" timeOffset="6136">2071 169 7732,'0'7'1733,"0"1"-349,0-4-952,0-2 1,5 3-464,4-5 0,3 0 0,1 0-398,0 0 1,-4 0 0,0 0-418,1 0 1,-3-4-691,2 0 1536,-6-1 0,8 11 0,-3 1 0</inkml:trace>
  <inkml:trace contextRef="#ctx0" brushRef="#br0" timeOffset="6970">2071 326 7950,'-12'9'3193,"3"0"-2381,3-6 0,8 3-324,2-6 0,4 0 0,5-2-439,0-2 1,0 2-1,0-4-690,0 1 0,0 2 0,0-5-978,0 3 1619,-5 0 0,3-1 0,-3-1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47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14 105 8936,'-6'-7'1250,"5"0"-346,-4 2-173,4 4-509,1-5 0,0 12 0,0 2-144,0 4 1,1 1 0,2 2-1,2 1-74,-2 1 1,-2 7-1,-1-3 1,2 4-140,2 1 1,-3-1 0,5-2 0,-1-1-192,-1 1 1,0-4-1,-2-1-46,2-4 0,-2 0 0,3-3-708,1-2 0,-3-5 201,6-8 0,-5-3 879,5-6 0,0-6 0,4-2 0</inkml:trace>
  <inkml:trace contextRef="#ctx0" brushRef="#br0" timeOffset="887">53 66 7767,'-7'-6'520,"0"3"0,4-6-242,-1-1 0,-1 3 1,5-2 0,2 6 0,2-3-117,5 1 0,2 3 1,2-2-1,1 2-40,-1 2 0,4 0 0,1 0 0,-2 2-203,-2 2 1,1-1 0,1 6 95,1 1 1,1 0 0,-7 0 0,-1-1 167,-1 1 1,-6 2 0,2 1-98,-4 0 0,-5 0 1,-2 0-1,-2 0-81,-2 1 1,-1-6 0,-2 1-1,-1 0-151,1-2 0,0 3 0,0-5-893,0-3 0,0 0-1288,0-2 2327,6 0 0,7-6 0,7-1 0</inkml:trace>
  <inkml:trace contextRef="#ctx0" brushRef="#br0" timeOffset="1722">446 40 7767,'-8'0'627,"-1"0"190,-1 0 0,2 0-604,0 0 0,0 1 0,0 3 1,2 4-2,0-1 1,5 5 0,-4-2 0,2 4-15,-1 4 1,2-1-1,-2-2 1,3 2-130,1 5 0,0-1 0,0-1 0,0 0 20,0 1 1,0-5-1,0 1 1,1-2-443,3-2 0,4-2 0,5 0 1,0-4-10,0-1 0,0 0 0,0-3 0,0 1-28,0-1 0,1-2 0,-1-1 0,0 0-688,0 0 1,0-1 1077,0-4 0,0 4 0,0-5 0</inkml:trace>
  <inkml:trace contextRef="#ctx0" brushRef="#br0" timeOffset="1723">604 197 7767,'-14'4'134,"1"1"0,5-1 0,0-3 812,3 4 1,0-2 0,7 4-697,2-1 0,-1 0 0,6-3 0,-1 2-303,0 3 1,3-1 0,-2 3 0,3-1-293,1 1 0,0-3 0,-1 2 0,-2 0-254,-2-2 0,1 0 0,4-4-494,0 2 0,-4 3 1093,0-3 0,0-1 0,4-4 0</inkml:trace>
  <inkml:trace contextRef="#ctx0" brushRef="#br0" timeOffset="1724">735 210 7763,'0'7'1904,"-6"3"-1639,-3-5 1,2 1-1,-2-3-96,-1 1 0,-2 6 1,-1-3-1,0 2-92,0 0 0,0-2 1,1 3-1,2-2-371,1-3 0,0 6-1311,-4-3 426,6 4 1,3-5 1178,8-2 0,3-10 0,6-2 0</inkml:trace>
  <inkml:trace contextRef="#ctx0" brushRef="#br0" timeOffset="2559">839 40 7763,'-13'-5'2506,"0"1"-1705,0-6-358,6 8 0,2-4-313,10 6 0,2 2 0,6 1-86,0 1 0,-4 6 1,0-1 6,1 3 1,-3 1 0,0 0 0,-1 0 38,-3 0 0,3 0 1,-2 0-1,-1 0-20,-1 1 1,2-1 0,1 0-1,-3 1-3,0 4 0,-2-4 0,0 4 0,0-2-64,0 1 0,-2-2 1,0 2-1,-4-2-381,-2-2 1,4 0 0,-5 0-896,-1 0 1,3-1 1272,-2-3 0,6 2 0,-3-3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51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0 328 7740,'8'0'134,"-3"-1"760,-5-4-513,0 4 1,0-7-2,0 4-85,0 3-104,0-5 1,-1 6-105,-3 0-139,2 0 1,-4 1-194,6 4 1,6-4-56,3 3 1,-2-2-72,2-2 0,-5 0-86,5 0-138,-6 0 20,3 0 1,-6-2 574,0-2 0,0 3 0,0-5 0</inkml:trace>
  <inkml:trace contextRef="#ctx0" brushRef="#br0" timeOffset="855">197 171 7287,'0'-7'1582,"0"1"0,-4 7-1289,-1 4 0,1 2 0,4 7-85,0 4 1,0-4 0,0 4 0,0-4-134,0 0 0,0 3 1,0 0-1,1-1-117,4-1 0,-4 3 1,5-1-1,-2-1-133,1-1 1,-1-2 0,-4 0 0,1 0 0,2 0 0,2 0 0,-2 0-386,-2 0 0,-1-4 0,2-2-279,2-1 0,-1-2 139,6-4 0,-7-1 700,3-3 0,-4-4 0,-1-5 0</inkml:trace>
  <inkml:trace contextRef="#ctx0" brushRef="#br0" timeOffset="1690">197 158 7740,'-13'-2'435,"0"-2"1,5 1-45,4-6 0,8 6 1,5-1-216,3 3 0,1 1 0,0 0 0,0 0-151,0 0 0,0 0 0,2 0 0,1 0-48,1 0 0,1 1 0,-5 2-62,0 1 0,0 5 0,-1-3 0,-2 0 146,-1-1 0,-6 6 0,1-3 157,-3 4 0,-1-3 0,-1 0-117,-3 1 1,-4-3 0,-5 2 0,0-1-147,0 0 1,0-1 0,0-4-1,0 1-212,0-1 0,1 0 0,2 0-2288,1 1 818,0 1 1727,2-5 0,1 0 0,6 0 0</inkml:trace>
  <inkml:trace contextRef="#ctx0" brushRef="#br0" timeOffset="1691">537 145 7923,'0'-9'2105,"0"0"-1738,-5 6 1,-3-1-175,-5 8 1,5 4-1,-1 5 1,0 0 3,2 0 0,-5 6 1,5 1-1,-2 2-36,0 0 1,5-2 0,-3 3 0,1-1-56,3 2 1,2-4 0,1 0 0,0-1-98,0-3 0,5 2 0,3-4 1,0-2-393,1 0 1,1-7 0,6 1 0,2-1-815,-2-1 0,0 0 1197,1-4 0,-2-11 0,4-4 0</inkml:trace>
  <inkml:trace contextRef="#ctx0" brushRef="#br0" timeOffset="2531">616 315 7924,'-13'0'1897,"6"0"-1149,1 0 0,7 0-587,4 0 0,2 0 0,6 0 1,-1 1-45,-4 4 1,4-2 0,-3 5-201,2 3 1,3-4 0,-3 2-1,-1-1-474,-1 0 0,-4-1 0,2-3-678,-1 5 1,2-2-438,-3 2 1672,5-6 0,-3-3 0,6-7 0</inkml:trace>
  <inkml:trace contextRef="#ctx0" brushRef="#br0" timeOffset="3382">826 276 9861,'0'7'782,"0"5"1,-2-5 0,-1 2-606,-1-1 1,-2 1 0,3 6 0,-3 1-79,-1 1 0,-2 5 1,-2-3-1,1 1-231,1 3 1,0 1 0,-3-1 0,2-3-82,2-1 1,3-1-1,-2-5 1,1 0-2274,3 0 1689,2-6 1,2-2 0,4-8 796,3-1 0,4-12 0,1 1 0</inkml:trace>
  <inkml:trace contextRef="#ctx0" brushRef="#br0" timeOffset="4231">970 354 8131,'-13'8'595,"0"-3"0,4-5 529,0 0-921,6 0 0,-3 2-59,6 2-93,0-2 0,0 5-299,0-3-617,0-2 85,0 4 1,2-6-755,2 0 555,-2 0 1016,4 0 34,-6 0 301,0 0 86,0-6-154,0 4 1,0-9-33,0 2 0,0 2 0,0-2 29,0-1 0,0 2 0,0 0-10,0-3 0,0 0 1,0-2-86,0 0 1,0 0 0,0-1-1,1 3 119,3 2 1,-2-3 0,2 4-43,-2-4 1,-2 3 0,1 2 41,3 1 0,-2 0-289,2 2-46,-2 3 1,-2-4 133,0 10 0,0 2 0,0 6-37,0 0 0,0 0 1,0 0-1,0 0 20,0 0 1,0 5-1,0-1 1,0-1-60,0-1 1,-2-2 0,-1 2-1,-1 1 1,1 1 0,2-1-1,1-1 1,0-2 29,0 0 0,0 0 0,0 0 0,0 0-15,0 0 1,0-4 0,0 0 0,0 1-22,0 2 1,0-4 0,0 1-222,0 1 1,1-3-1082,3 2-345,-2-6 590,4 3 0,-2-12 0,2-3 1015,1-2 0,-4-2 0,3 0 0</inkml:trace>
  <inkml:trace contextRef="#ctx0" brushRef="#br0" timeOffset="4232">1127 328 7554,'0'7'3667,"0"-1"-3228,0-6 0,0 2-230,0 2 1,0-1 0,0 6-1,1-1-146,4 0 0,-2 3 0,5-2-212,3 3 1,0 1 0,2 0 0,1-2-284,-1-2 0,0 1 0,-2-4 0,0 0-664,-3 0 0,1-2-884,4-4 1980,0 0 0,-6 0 0,-1 0 0</inkml:trace>
  <inkml:trace contextRef="#ctx0" brushRef="#br0" timeOffset="4233">1284 302 7946,'7'7'893,"-1"-1"1,-7-2 0,-2 2 0,-3 0-651,-1 0 0,0 4 1,-4-1-1,3 2-101,-3 2 0,0 1 0,-2-1 1,0 0-55,0 0 0,-5 4 0,1 1 0,2-2-206,5-2 0,-2-2 0,5-2-1875,0-1 958,-5 0 0,18-4 0,1-5-811,8-7 1846,2-4 0,2-8 0,1-2 0</inkml:trace>
  <inkml:trace contextRef="#ctx0" brushRef="#br0" timeOffset="5078">1350 53 7731,'0'-13'234,"0"0"0,-2 4 1435,-2 0-279,2 6-1193,-3-2 0,5 6 1,0 3-1,1 5-41,3 3 0,-1 5 0,6 1 0,0-1-44,-2 2 0,3 0 1,-4 4-1,0-1-49,0 1 0,2-2 0,-2 1 0,2-1-51,2 0 0,-4 4 0,-1-4 0,0 4-8,-1 1 1,5-4 0,-5 0 0,-1 1-88,-1 2 1,-2-5 0,0-2-1,-2-4-96,-2 0 1,-2-1 0,-4 0 0,1 0-300,-1 0 0,-2-1 0,-1-2 1,0-1-1346,0 1 1823,0-4 0,0 5 0,0-4 0</inkml:trace>
  <inkml:trace contextRef="#ctx0" brushRef="#br0" timeOffset="5924">1599 367 8640,'1'-7'748,"3"3"1,-2 1 73,2-2-331,-2 4 85,-2-5-129,0 6-655,0 0 61,0 6-246,0-5 1,1 5-750,4-6 770,-4 0 1,9-1 58,-5-4 75,-1 4 0,-4-6 238,0 2 0,-6 4 0,-1-5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06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13 218 7701,'-6'7'-458,"5"-1"645,-5-6 0,8 0 265,2 0 1,-1-2 92,6-2 1,-5 3-11,5-4 1,-5 4-265,5 1 0,0 1-244,4 4 1,-5-3 0,0 7 0,-3 1-9,-2 2 0,3 3 0,-1 1 0,-3 3-100,0 1 1,2 0-1,1 4 1,-2-3 16,-2 3 1,-1-4-1,0 0 1,0-1-70,0-3 1,0-1 0,0-2-363,0 0 0,0-4 50,0 0 0,0-8 0,0-1 55,0-7 1,0 0-1,0-2 1,1 0 191,4 2 0,-4-5 1,4 3-1,-4-2 198,-1-2 0,6 0 0,1-1 0</inkml:trace>
  <inkml:trace contextRef="#ctx0" brushRef="#br0" timeOffset="884">131 205 7803,'7'0'903,"4"-2"1,-6-1-676,3-1 1,-4-5-1,5 3-67,1-1 1,2 4 0,1-1-130,0 2 0,0 2 0,0 0 1,0 0 11,0 0 0,0 0 1,0 2-67,1 2 0,-1 3 0,-2 7 1,-1-1 9,-1 0 1,-6 0 0,3 1 0,-2 2 59,1 2 1,-1-1 0,-4-4 0,-1 1 8,-4-1 1,-2 0 0,-6 0 0,0 0-51,0 0 0,0-4 0,-1-2 0,1 0-37,0 1 1,0-5 0,0 1 0,0-3-222,0-1 1,-5-1-1,1-3-415,1-5 1,1-3 0,2-1-232,0 0 0,6 4 897,2 0 0,-2 1 0,0-5 0</inkml:trace>
  <inkml:trace contextRef="#ctx0" brushRef="#br0" timeOffset="1719">603 74 7739,'-2'-12'-180,"-1"2"0,-2 1 2,-3-1 1,5 3-1,-2-1 1259,-1 3-542,4-6-377,-4 10 1,2 2 0,-2 11 0,-1 5 69,-3 4 0,2-1 0,0 5 1,-2 0-56,-2 2 0,0 2 1,2-2-1,3-1-65,1 0 1,-3 5-1,5-1 1,1-2-122,2-5 0,1 2 1,1-5-1,2 1-104,1-4 1,6-4 0,1-3 0,3-2-210,4-3 1,1 1-1,-3-3 1,3 2-220,1-3 0,2-2 0,2-4 541,-2-5 0,3-2 0,-5-2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10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40 171 7206,'-13'0'2320,"0"0"-1568,6 0 211,1 5-588,6-3 1,1 4-228,4-6 0,2 0-150,6 0 0,0 0 0,0 0-118,0 0 1,0 0-1,1 0 57,-1 0 1,0 0-1,0 0 37,0 0 0,-4 0 0,-1 0 111,3 0 0,-4 0 27,2 0 1,-6 1-88,1 3 0,-3-1 0,-2 5-27,-3-3 1,2 6 0,-4-4 0,0 2-11,-2-1 1,0 0 0,0 2 0,-3-1-3,0 1 1,-1 1 0,2 1 0,1-2 7,-1-1 1,0 0 0,0 2 0,1 0 4,-1-3 1,3 0 0,-2 2 0,-1-1 0,4-5 42,1 5 171,4-6-115,1 2 1,1-5 0,4 0 101,3 0 0,0 0 0,1 0-93,1 0 1,1 0 0,1-1-1,-2-2-116,-1-1 1,0-1 0,4 5-116,0 0 1,0 0-1,0 0-459,0 0 1,-4 0-511,0 0 1,-1 0-1390,5 0 2482,-5-6 0,3-1 0,-3-6 0</inkml:trace>
  <inkml:trace contextRef="#ctx0" brushRef="#br0" timeOffset="844">302 105 7771,'0'-13'-681,"0"4"697,0 0 0,0 5 598,0-5 1,0 5-21,0-5 1,2 6 890,2-1-448,-3 3 1,7 1-687,-4 0 0,-2 1 0,2 3-195,-3 5 1,-1 3 0,-1 2-1,-2 2-115,-1 2 0,-2 4 0,3-3 1,-1 1-1,1 3 0,0 2 0,0 1 1,-2 0-243,2 1 0,2-6 0,1 1 0,0 0 9,0-2 0,0-1 0,0-6 0,0 1-223,0-1 0,-4-5-510,-1 1 1,1-7 302,4-2 1,4-6 0,2-7 0,0 0-106,0-1 1,4-3-1,-3 0 727,1 0 0,3-3 0,-4 0 0</inkml:trace>
  <inkml:trace contextRef="#ctx0" brushRef="#br0" timeOffset="1689">433 223 7819,'7'0'2029,"1"0"-592,-4 0-182,-2 0-977,9 0 0,-8 0 1,4 1-145,-1 4 0,4 2 1,-2 6-175,-1 0 0,3-4 0,-4 0 0,1 1-203,3 2 1,-2 1-1,-1 0 1,0 0-119,1 0 1,-4-4 0,3-1 0,0 1-121,1-2 0,-5 1 0,2-5-307,1 1 1,-3 0-1,4-5 125,-1-3 1,3-4 662,-5-5 0,7-6 0,-4-1 0</inkml:trace>
  <inkml:trace contextRef="#ctx0" brushRef="#br0" timeOffset="1690">643 171 9465,'-9'0'583,"0"0"1,6 1-1,-2 3-373,-1 5 1,3 3-1,-6 2-54,-1 4 0,3-4 0,-2 4 1,0-4-48,2-1 0,-8 5 0,4-1 0,-1-1-73,0-1 1,-2-2-1,5 0-718,-3 0 0,1-4-263,2 0 0,5-8 175,8-1 0,-1-4 0,6-6 770,1 1 0,7 0 0,4-4 0</inkml:trace>
  <inkml:trace contextRef="#ctx0" brushRef="#br0" timeOffset="2536">787 419 8001,'0'-13'2044,"0"0"-959,0 6-374,0 1-522,0 18 0,0-3 1,0 8-204,0-2 0,0-2 0,0 0-117,0 0 0,0-4 0,0-1-571,0 3 1,-5-4-2391,1 2 2567,0-7 0,4 3 1,0-10 524,0-3 0,0-10 0,0-2 0</inkml:trace>
  <inkml:trace contextRef="#ctx0" brushRef="#br0" timeOffset="3386">879 262 9800,'1'8'277,"2"-3"-315,1 1 0,1-3 1,-4 4-91,3-1 0,-2 0 1,4-3-389,0 1 0,-4 2-75,7-2 1,0-2 25,4 2 1,0-4 564,0-4 0,-1 1 0,-2-6 0,-1-1 0,-6 3 0,1-2 0,2 5 0,-2-5 0,1 0 0,-4-2-121,3 2 0,-2 2 0,2 2 72,-2-4 1,-2 2 48,0-2 0,0 5 0,0-5 0,0 1 0,0-1 1,0 0-1,0 6 0,0-3 91,6 6 654,-5 0 299,5 0 63,-6 0 591,0 0-1354,0 6 1,0 2-1,0 5 1,0 0-173,0 0 0,0 0 0,0 1 0,0 3-159,0 0 1,-5 5 0,1-3 0,0 0-127,-2 0 0,4 2 0,-3-2 1,0 0-111,1 0 0,0-1 1,4-5-1,-2 0-194,-2 0 1,2 0-1118,-2 0 590,2 0 1,2-7 943,0-6 0,0-6 0,6-13 0,2-1 0</inkml:trace>
  <inkml:trace contextRef="#ctx0" brushRef="#br0" timeOffset="3387">1127 13 8001,'-13'-5'580,"0"3"194,0-2-410,6 2-151,1 2 1,8 0-1,0 2 45,3 2 1,4-1-1,-4 6-83,3 1 0,-1 2 1,3 1-1,-1 0-13,1 0 1,-3-4 0,1-1-1,-1 2-113,0 2 0,-4 6 0,3-1 0,-2 1-103,1 0 1,3-2 0,-3 5 0,-2-1-31,-2 1 0,-1-4 0,0 3 0,0 1-130,0-1 1,0 1-1,0 0 1,0-3-347,0-4 0,-1 0 0,-2-1-912,-2 0 0,0-6 1472,0-3 0,4-2 0,-5-2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14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0 7174,'-6'13'-585,"3"-1"0,-4-2 623,1-1-38,-4-6 0,3 2 0,-6-5 0</inkml:trace>
  <inkml:trace contextRef="#ctx0" brushRef="#br0" timeOffset="847">1 0 7829,'0'13'960,"0"-4"476,0 0-911,0-6 1,1 2-296,3-5 1,4 0 0,5-1-210,0-3 1,0 2 0,0-2-258,0 2 0,0 1 0,0-2 1,0-1-129,1 1 0,-6 1 1,1 2-674,1 0 0,2 0 174,1 0 0,-1-1 863,-4-4 0,-2 4 0,-6-5 0</inkml:trace>
  <inkml:trace contextRef="#ctx0" brushRef="#br0" timeOffset="1700">14 183 9167,'-8'0'3865,"4"0"-3504,8 0 1,-1 0 0,6 0-241,1 0 1,-3 0 0,2 0 0,1 0-421,2 0 0,1 0 1,0 0-1,0 0 1,0 0-1,1 0-1781,-1 0 2080,0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37 8156,'0'-6'-818,"0"0"1454,0 4-665,0-2 1,0 11 144,0 2 1,0 3 0,0-1-1,0 1-5,0 0 0,0 1 1,0-1-1,0 0-16,0 1 1,0-2 0,0 1-1,0-2-53,0-1 1,0-3 0,0 0-292,0 1 136,0-3 0,0-1 1,1-6-1,1-3-77,1-2 0,3-2 0,-2-1 0,2-2 6,1-2 1,-2 0 0,1-2-1,0 1 95,-1 0 1,2 5-1,-4-1 1,0 2 114,1 1 0,-3 3 0,3 1 124,0 1 1,-2 1-61,5 3 0,-5 1 0,2 2 0,-1 3 22,0 2 1,1 1 0,-2 0 0,1 0 4,-1 0 0,0 4 1,0-1-1,1-1-59,-1-1 1,-1-1 0,0 0-1,1 0-58,1 1 1,3-1-1,-3 0 1,0-1 11,1-2 0,-2 1 1,4-4-48,2-1 1,0-1-1,1-1 1,0 0 3,0 0 1,1-1 0,1-2 0,2-3-5,-2-2 1,0-1 0,0 0 0,1 0 13,-1-1 1,0 1 0,-2 0 0,0 0 17,0 0 0,-1 0 0,-1 0 0,-2 0 20,-1-1 0,2 1 0,-3 0 0,0 0-8,-2 0 0,-1 3 0,0 0-3,0-1 0,-1 3 0,-3 0 34,-2 3 0,-2 2 1,-1 3-1,0 2 117,0 2 1,0 4 0,0 0 0,-1 0-24,1 1 1,3-2 0,1 2-1,0-1-76,0 0 1,3 0 0,-1-3 0,2 1-52,1-1 0,1 0 1,2 0-1,4-1-301,4-2 1,0 1-1,5-4 1,1-1-350,3-1 0,0-1 1,4-1 642,-2-2 0,4-2 0,-3-4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57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0 10327,'0'6'420,"5"3"0,1-4-489,0 1 0,3-3 0,-5 3 0,1 0-90,0 0 1,4-2 0,-2 2 0,1 0-45,0 0 1,1 0 0,-1 3 0,1-3-314,2-1 0,-4 0 1,1-3-284,0 2 0,2 0 799,1 0 0,0-3 0,0-1 0,0-6 0</inkml:trace>
  <inkml:trace contextRef="#ctx0" brushRef="#br0" timeOffset="283">175 0 7813,'-1'6'338,"-3"-2"0,1-3 172,-4-1-236,5 0 0,-4 0-165,2 0 0,2 0 0,-4 1 5,1 3 0,0-2 0,1 6-65,-3 0 1,1-2 0,-1 1 0,-2 2-23,-1 1 0,3-3 1,0 0-1,-2 2-81,0 0 0,-2 1 0,1-1 0,2-3-215,0-2 0,5 4 0,-3-3-1044,1 1-512,1-4 1825,4 3 0,5-5 0,1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18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61 119 8110,'-6'11'1152,"-2"0"-1039,1-3 1,-3-3-1,6 3 1,-1 1-1,1 0 1,0 0 209,1 1 1,1 1-1,2 3 1,0-1-102,0 0 1,5 0-1,-1 1 1,0 2-311,2 2 1,-4 1 0,3-3 0,0 1 277,-1-1 1,2-1 0,-3-2-2375,1 0 1231,6 0 1,-4-7 33,3-6 0,-3-6 919,-6-7 0,6-6 0,1-1 0</inkml:trace>
  <inkml:trace contextRef="#ctx0" brushRef="#br0" timeOffset="849">21 79 7839,'-8'0'2611,"-1"0"-2373,6 0 0,3 0 0,9 0-116,2 0 0,2 0 1,0 0-1,1 0-151,-1 0 1,4 0-1,1 0 1,-1 0-125,2 0 1,-4 5-1,2 1 97,-2 1 0,-2-3 0,-2 5 109,-2 1 0,-3 2 0,-6 1 0,-2 0-38,-2 0 0,-5 2 1,-7 1-1,-3 1 7,-1-1 0,4-6 0,-3-1 0,2 0-340,-1-2 0,1 3 1,4-5-768,-1-2 0,7 1-365,3-4 1450,8-3 0,9-10 0,8 0 0</inkml:trace>
  <inkml:trace contextRef="#ctx0" brushRef="#br0" timeOffset="1696">375 53 9479,'-9'0'980,"2"2"-737,1 2 0,0-1 1,3 6-91,-1 1 0,-5 2 0,5 1 1,0 1-66,-2 4 1,4-2 0,-2 4-1,2 0-41,2 1 0,0-4 0,0 5 0,2 1-94,2 2 1,-1-4-1,6-4 1,1-2-178,2-2 1,1-2 0,0-2 0,0-3-238,0 0 1,0-5 0,0 2 0,2-4-44,2-4 0,-2-5 0,2 0 1,-2-5 503,-2-2 0,0-1 0,0 5 0</inkml:trace>
  <inkml:trace contextRef="#ctx0" brushRef="#br0" timeOffset="1697">545 158 7839,'-6'7'853,"4"-1"1,-6-4-363,2 2 1,2-1-257,4 6 1,0-5-1,0 5-161,0 1 1,6 2 0,1 1 0,2 0-104,0 0 0,-1-4 0,5-1 1,1 3-184,-1 0 0,-5-2 1,1-2-1,1 0-572,2 1 0,-3-5 0,-1 2-513,3 1 1297,-6-4 0,7-2 0,-5-8 0</inkml:trace>
  <inkml:trace contextRef="#ctx0" brushRef="#br0" timeOffset="1698">716 145 7814,'-9'0'344,"2"1"1,-1 2 262,1 2 1,-2-1 0,-4-2-427,0 2 0,4-3 1,1 5-1,-3 0 5,0 3 1,-1 2-1,2 2 1,1 1-119,-1-1 1,0 0 0,0 0 0,1 1-39,-1 4 0,2-4 1,1 4-1,1-4-796,3 0 0,2-1-69,1 0 0,1-6 1,4-3-94,4-2 0,2-8 928,2-3 0,6-8 0,2-4 0</inkml:trace>
  <inkml:trace contextRef="#ctx0" brushRef="#br0" timeOffset="2564">807 27 7896,'-1'-9'706,"-4"1"1,3 5 601,-7-2-821,6 4 0,-3 2-448,6 4 1,2-2 0,0 5 0,3 3 40,-2 0 1,3 2 0,-2 0-1,0 0-37,2 1 1,-3 0 0,4 2-1,-1 2-42,-3-2 0,3 0 1,0 0-1,-1 1-57,1-1 1,-1 3 0,-4-2 0,2-1-17,1-1 0,1 3 0,-5-1-134,0-1 0,-5-1 0,0-2 1,-3-2-406,-2-2 1,3-2 0,-2-4-587,-1 2 1197,4-1 0,-6-4 0,5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23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79 7288,'8'6'648,"-3"-4"-334,-5 4 0,0-8 372,0-2-359,0 2 0,0-5 23,0 3 0,-1 2-190,-3-2 0,2 1 1,-4 0-28,0-1 0,4-1-42,-7 5 1,4 0-22,-3 0 0,3 0-104,-3 0 1,3 0 0,-3 0 149,-3 0 0,4 0 28,-2 0 0,1 0-35,-6 0 0,6 0-12,-1 0 1,5 0 50,-5 0-102,6 0 1,-7 2 163,5 2 153,1-2 168,4 3 18,0-5-83,0 0-277,0 6-183,0-4 0,0 5 35,0-3 1,0-1-2,0 6 1,0 0-1,2 2 1,0-1 36,3-1 1,-1 0-1,-4 4-6,0 0 0,0 0 0,0 2 0,0 1 19,0 1 0,0 2 0,0-3 0,0 3-5,0 2 0,0-5 0,0 2 1,0 0-45,0-1 1,0 2 0,0-3 0,2 2-46,2-2 0,-3-2 0,4-1 0,-4 1-44,-1-1 1,0 4 0,0 1 10,0-2 1,0-2 0,0-1 0,0 0-54,0 0 1,0 1 63,0-1 1,0 0 12,0 0 1,0-4-19,0-1 6,0-5-1,0 9 2,0-11 0,2 5-48,2-6-43,-2 0 85,3 0 15,-5 0 29,0 0-3,6 0 1,-3 0-11,6 0 0,0 0-59,4 0 1,0 0-66,0 0 1,0 0 0,-1-1 0,-2-2-321,-1-2 1,-1 1 0,5 4-655,0 0 0,-4 0-1420,0 0 2517,0 0 0,4-6 0,0-1 0</inkml:trace>
  <inkml:trace contextRef="#ctx0" brushRef="#br0" timeOffset="2232">472 27 7518,'-8'2'-1151,"3"0"3352,-1 3-1619,-2-1 0,-3-2-350,2 2 1,-1-1-87,6 6 1,-1-1-116,5 5 1,0 1-1,0-1 1,2-2 8,2-2 1,-3 3-1,5-4-68,0 4 1,-3 1 0,4 0-360,-1 0 0,0-4-220,-2 0 1,-1-6-1266,6 1 1872,-6-2 0,9-14 0,-5-3 0</inkml:trace>
  <inkml:trace contextRef="#ctx0" brushRef="#br0" timeOffset="3128">432 1 8323,'-13'0'2286,"6"0"-2235,1 0 0,8 0 1,2 0-1,5 0-92,2 0 0,2 0 1,2 0-1,1 0-55,2 0 1,-1 0 0,-4 1 0,0 2 104,0 2 0,-4-1 0,0-4 0,-1 1 271,0 4 1,-1-2-94,-3 5 0,-4 1 1,0 4-128,-7 0 0,-5-4 0,-1-2 0,2 1-242,2-1 0,-3-4 0,4 3-347,-4-1 1,0-2 0,2 5-1615,1-3 2143,7 0 0,-4-5 0,6 0 0</inkml:trace>
  <inkml:trace contextRef="#ctx0" brushRef="#br0" timeOffset="3976">694 40 8994,'-7'-1'450,"1"-2"-218,0-2 1,4 1-93,-7 4 0,6 2 0,-1 2-87,2 5 0,-2-2 0,-1 2 0,2 1 46,2 1 0,-3 3 0,-1-1 0,1 1-23,-2 4 0,5-4 1,-4 4-1,4-2 17,1 1 1,0-2-1,0 2 1,0-2 34,0-2 0,4 0 0,2-1 0,1-4-369,3-3 1,2-4 0,1-1 0,0 0-741,0 0 1,0 0 0,1-1-719,-1-4 1699,0-2 0,0-12 0,0-1 0</inkml:trace>
  <inkml:trace contextRef="#ctx0" brushRef="#br0" timeOffset="4825">760 119 7773,'7'7'868,"-1"5"1,-6-9 0,1 4-691,4-1 0,-2 0 0,5-4 0,3 4 0,0 2 0,2 0-183,0 0 0,-4 3 1,0-4-1,0 2-545,-2 0 0,3-5 0,-4 4-707,1-3 1,-2 4 1256,3-5 0,1 7 0,4-4 0</inkml:trace>
  <inkml:trace contextRef="#ctx0" brushRef="#br0" timeOffset="4826">943 106 10318,'-13'0'350,"6"1"0,1 2 0,2 3-227,-1 1 1,-5 0 0,3 4 0,-2-3-94,0 3 0,1 0 1,-4 2-1,2 0-160,1 0 1,2 1 0,-3-3 0,2-1-517,3-1 0,-4 0-581,4 4 0,3-6 1227,6-2 0,9-10 0,7-2 0</inkml:trace>
  <inkml:trace contextRef="#ctx0" brushRef="#br0" timeOffset="4827">1074 184 7773,'-6'8'953,"5"3"0,-6-5-465,2 3 1,4-2-391,-3-3 1,2-1 0,1 5-1,-2-1 49,-2 0 0,1-3-666,4 5 1,0-4-1620,0 3 505,-6-5 1633,5 3 0,-5-6 0,6 0 0</inkml:trace>
  <inkml:trace contextRef="#ctx0" brushRef="#br0" timeOffset="5676">1153 93 7773,'-4'8'354,"-2"0"5,-2-3 1,6 1 0,-4-3 351,0 1-460,4 1 0,-2-1 0,7 2-210,1 1 1,7-2 0,-3 2-191,4-1 0,-3 4 0,-1-1 1,3 2-1,0 1-540,2-3 0,-4 1 0,-2-4-1046,-1 1 1735,-1-4 0,0 3 0,3-6 0</inkml:trace>
  <inkml:trace contextRef="#ctx0" brushRef="#br0" timeOffset="5677">1284 106 7773,'-13'5'0,"4"-3"0,2 4 0,1 0 0,-3-4 0,3 6 0,-1-2 0,4 4 0,-1-1 0,1 2 0,-1 2 0,2 0 0,-4 2 658,0 2 1,5-2-1,-5 4 1,2-2-1,-1 1-646,3-2 1,-4 3 0,1-2-2288,2-1 1515,2-1 1,2-8 0,4-4 759,4-6 0,2-4 0,2-6 0</inkml:trace>
  <inkml:trace contextRef="#ctx0" brushRef="#br0" timeOffset="5678">1389 27 8863,'0'-7'1688,"-6"1"0,4 7-1585,-2 4 0,3-2 0,1 5-199,0 3 1,4-4 0,0 2-1,1 1 51,1 1 1,-5 3-1,5-1 1,-2 1-28,1 4 1,-1-4-1,-4 4 1,0-2-75,0 1 1,0-2 0,0 2 0,0-2-210,0-2 1,0 0 0,-2 0 0,-2-1-164,-5-4 1,2 3 0,-2-6 0,-1 1-767,-1 0 1284,-3 4 0,-5-2 0,-1 5 0</inkml:trace>
  <inkml:trace contextRef="#ctx0" brushRef="#br0" timeOffset="6521">524 446 7773,'-9'-11'109,"2"0"0,0 4 414,0 1-169,4-4 34,-3 3 0,7-2 0,4 2-57,3 1 0,4 2 0,1 4 0,0 0-4,0 0 1,0 0 0,0 0 0,2 0-11,3 0 1,-2 0-1,5 0 1,3 0-87,0 0 0,3 0 1,-1 0-1,1 0-86,4 0 0,-2 0 1,5 0-1,-2 0-14,-3 0 1,3 4 0,-2 0 0,-1-1-114,-1-1 0,-2-2 0,-1 0 0,-2 0-60,-1 0 1,0 0-1,3 0 1,-2 0 33,-1 0 0,-6 0 1,3 0-1,-2 0 19,1 0 0,-1 0 0,-4 0 84,0 0 1,1 0 0,-1 0 159,0 0 1,0 0-59,0 0 0,0 0-174,0 0 0,0 0 0,0 0-246,0 0 0,-4 0-267,0 0 0,-5 0-1221,5 0-293,-6 0 450,3 0 0,-8 0 1554,-2 0 0,-3 0 0,-6 0 0</inkml:trace>
  <inkml:trace contextRef="#ctx0" brushRef="#br0" timeOffset="7387">970 525 7738,'-9'-5'0,"0"1"282,-1 1 0,4 0 1,0 0 854,0-1-665,5 0 1,-5 5-187,6 3 1,0 4-1,2 5-121,2 0 0,-3 0 0,4 0 1,-2 0-100,1 0 0,-3 2 0,4 1 1,-4 1-281,-1-1 0,0-1 0,0-2 1,0 0-332,0 0 1,5-4 0,-1 0-1592,-1 1 706,-2-4 1430,5 0 0,-4-18 0,4-3 0</inkml:trace>
  <inkml:trace contextRef="#ctx0" brushRef="#br0" timeOffset="8237">891 512 7738,'0'-8'1317,"0"3"0,1 5-1233,4 0 0,-2 0 0,5-2 0,4-1-73,4-1 1,-1 0 0,4 4 0,-2 0-51,0 0 0,5 0 1,-4 0-1,-2 0-12,-2 0 1,-1 0 0,1 0 258,-1 0 1,-6 1-88,-3 3 0,-4 4 0,-4 5 0,-5-2 15,-2-2 1,-3 3 0,1-5-1,-1 2-156,-4 0 1,4-1 0,-5 4-1,1-2-316,1-1 1,-1-5 0,5 3-512,0-1 0,4-1 0,2-4-825,1 3 1672,2-2 0,4 4 0,0-6 0</inkml:trace>
  <inkml:trace contextRef="#ctx0" brushRef="#br0" timeOffset="9104">1245 472 8527,'0'-13'1130,"-2"6"1,-2 4-860,-5 6 1,2 0-1,-1 6 1,1 1-75,0 2 1,0 1-1,-4 0 1,4 1-27,1 4 0,-4-4 0,3 5 1,0-1-175,2-1 0,-1 5 0,2-3 1,1 0-95,2 0 0,1 3 0,0-5 1,1-2-62,4-5 0,-3 1 0,7-3 0,3-1-97,4-3 0,-2-2 0,4-2 0,-4 0-556,0 0 0,3-6 0,0-3 811,-1-2 0,-1-8 0,-2-2 0</inkml:trace>
  <inkml:trace contextRef="#ctx0" brushRef="#br0" timeOffset="9105">1297 603 7738,'9'0'578,"-1"0"162,-5 0 1,5 0-177,-4 0 0,-1 0 1,4 2-206,-1 2 0,3-1 0,-3 6-195,1 1 1,-3 2-1,4 1 1,-1 0-203,0 0 1,-3-1-1,4-2 1,-1-1-380,0 1 1,-2 0 0,2 0 0,0-3-1417,0-1 1,-2-1 311,4-5 1521,-7 0 0,10-6 0,-5-1 0</inkml:trace>
  <inkml:trace contextRef="#ctx0" brushRef="#br0" timeOffset="9972">1480 603 7112,'8'0'1796,"-2"0"0,-8 2 0,-2 2-1524,-5 5 1,-3 1-1,-1 0 1,0-1-63,0 1 1,0 2-1,-2 1 1,-1 0-30,-1 0 1,-5 0 0,5 0 0,1 1-465,1-1 0,2-2 0,0-1-774,0-1 0,1-4 2,3 3 1,5-6 1054,8-2 0,4-6 0,5-7 0</inkml:trace>
  <inkml:trace contextRef="#ctx0" brushRef="#br0" timeOffset="9973">1494 551 7975,'-2'-9'358,"-2"1"0,2 3-37,-2-4 1,2 5-23,2-5 1,2 6 236,2-1 302,-2 3-555,9 1 0,-3 1-246,5 3 0,-5-1 0,1 6 10,1 1 1,1 2-1,-1 0 1,-3-2-36,-1-1 0,0-1 1,-3 5-1,1 2 12,-1 2 1,-2-2 0,-1 4 0,0-2 7,0 1 0,0-1 0,-1-4 0,-2 0-264,-1 1 1,-7-1-1,4 0-1074,0 0 0,-5-6-1252,3-2 2558,4-4 0,-7-1 0,5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36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 8326,'-7'0'2,"1"-1"-125,-1-2 0,1 2 0,0-2 137,-1 2 1,1-2 489,0 0-35,4 0-260,-2 3 54,4 0 1,1 0-82,2 0 0,2 0-84,5 0 0,-1 0 0,1 0-83,-1 0 1,1 0 0,-1 0 0,0 0-24,1 0 1,-4 0 0,1 0 0,0 0 13,1 0 1,2 0 0,-1 0 5,1 0 0,-1 0 132,1 0 0,-1 3 212,1 0 1,-5 1-163,-2-1 0,-2-1 0,-1 5-87,0 0 0,-3-2 0,0 2 0,0 0-24,-2 1 1,4 2 0,-3-1 0,1 1-67,0-1 1,-1 2-1,1 0 1,0 3-15,1 1 0,1 0 1,1 4-1,0 0 19,0 0 1,0 0-1,0 0 1,0 1-28,0 2 0,0-2 0,0 2 1,0-2 31,0-1 0,0 1 1,0 1-1,0 1 19,0-1 1,0-1-1,0-1 1,0 0-32,0 0 1,3-1-1,0 0 1,0-1 22,-2-1 0,-1-4 0,0 3 0,0-1 38,0-3 1,0 0 0,-1-2 0,-2 2 17,0 1 1,0-1-97,3 2 0,-1-4 1,-1-2-50,-1 0-182,0-5 196,3 2 229,0-4 148,0 0-226,-5 0 1,0 1-76,-4 2 1,2-2 0,2 3-1,0 0-10,0-1 1,-2 1 0,-2-2-52,-1 1 1,4 1-1,0-1-55,-1 0 0,-2 0 0,0-2-518,-1 2 0,4-2-1005,0 2 0,4-3-326,-2-3 1926,3-2 0,6-5 0,0 1 0</inkml:trace>
  <inkml:trace contextRef="#ctx0" brushRef="#br0" timeOffset="2750">370 331 7941,'-7'0'-904,"1"0"826,4 0 418,-2 0 255,4 0-127,0 0 0,-1 4-460,-2-1-198,1 4 0,-2-5 26,4 5 0,1-5-15,2 1 0,0-2 105,3-1 169,-4-4 1,2-2 175,-4-3 1,-1 4-13,-2 2 1,1 1-330,-4 2-1042,3 0 69,-1 0 1043,8 0 0,2-4 0,3-1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48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10 6160,'-5'0'562,"0"0"-227,2 0 1,2-1 318,-3-2-335,3 2 0,0-3 184,-2 4-278,2 0-191,-3 0 1,4 1-57,0 2 1,0-1-131,0 5-75,0-5 132,0 2 1,1-4 26,2 0 1,-2-1 52,2-2 0,-2 1 91,-1-5-90,0 5-767,0-2 781,0 4 0,5 0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58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29 8124,'-10'-1'0,"1"-2"0,-1 2 0,1-4 0,-1 4 1802,1-2 0,3 2-1260,-1-2 1,1 2 0,-4 1-509,1 0 1,3 0-1,-1 0 1,0 0-43,-1 0 1,1 0 0,1 0 0,-1 0 36,-2 0 0,3 0 0,1-1 0,-1-1-16,1-1 1,2 0 2,-3 3 1,3 0-71,-4 0 108,5 0 0,-2 1 1,4 2 39,0 3 0,0-1 0,1 1 1,1-1 9,1 0 0,0 1 0,-1 4 0,0 0-1,1 3 1,3-2-1,-3 5 1,0 1-84,2 1 0,-4 2 0,3 1 1,-1 2 0,0 1 0,0 1 1,-3 3-1,0-2-40,0-1 1,0 0 0,0 5 0,0 0 31,0 2 1,-1-1 0,-1-2 0,-2-1 93,-1 0 0,2 0 0,-3-3 1,1-3-17,0-2 1,3-1 0,-3 0 0,2-1 50,0-3 1,0 2 0,3-4-177,0-2 1,0 0-55,0-2 1,1 0-442,2-3 59,2-2 263,5-4 1,-4 0 49,1 0 224,-5 0-120,2 0-63,-4 0-236,0 0 322,4 0 1,1 0-153,5 0 1,-1 0 0,1 0-158,-1 0 0,1 0 0,-1 0 0,0 0-154,1 0 1,-1 0 0,1 0 0,-1 0-429,1 0 0,-1 0 0,1 0 921,-1 0 0,1-4 0,-1-1 0</inkml:trace>
  <inkml:trace contextRef="#ctx0" brushRef="#br0" timeOffset="1117">294 67 7772,'-5'-4'866,"-4"2"-572,8-2 1,-3 5-200,4 2 0,0 0 0,0 3 1,0 1-93,0 2 1,0 1 0,1 2 0,1 1-20,2 2 0,-1-2 1,-3 1-1,1 1-13,2 0 1,-2 0 0,2 0 0,-2-1-210,-1 0 0,0-4 0,0 3-681,0-3-619,0 0 1538,0-5 0,0-5 0,0-5 0</inkml:trace>
  <inkml:trace contextRef="#ctx0" brushRef="#br0" timeOffset="1937">247 48 8028,'-10'0'-483,"1"0"580,-1 0 106,1 0 1,5 0-136,4 0 1,4 0-1,5 0-62,1 0 1,0 0 0,2 0 0,1 0-31,-2 0 0,3 0 0,-1 0 0,1 0-3,0 0 0,-2 0 0,-2 0 0,-1 0 14,1 0 1,2 0 0,1 0 33,-1 0 0,-3 1 0,-2 2 132,0 3 0,-5 3 0,1 0-26,-2 1 0,-5-1 1,-1 1-1,-3-1-35,-1 0 1,3 1 0,-5-1 0,-1 1-100,2-1 1,-1-2 0,2-1 0,-1 0-249,1-1 0,-1 4 1,1-4-357,0 0 1,2 0 0,2-4 610,1 2 0,1-2 0,-2 3 0,0-4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02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76 7148,'-6'-4'1211,"-2"3"-750,7-4 0,-3 6-305,4 3 1,0 1 0,0 4 0,0 2-40,0 1 0,-3 0 0,-1 3 1,2-1-113,1 1 0,1-2 0,0 3 1,-1 0 20,-2 2 0,2-2 1,-2-1-1,2-2-104,1-1 1,1 2-1,1-2 1,2-1-225,1-4 0,2 1 0,2-2-81,1-1 0,-1-1 0,1-4 1,-1-1-164,0-2 1,1 1 545,-1-4 0,1-1 0,-1-2 0</inkml:trace>
  <inkml:trace contextRef="#ctx0" brushRef="#br0" timeOffset="825">236 170 8056,'-9'0'610,"-1"0"-284,1 0-323,-1 0 0,9 4 1,3 0-1,4 1 26,0 2 0,1-1 1,5 0-1,1 0 21,-2 0 1,1 2 0,-1-2 0,2 3-205,-2 0 1,0-3 0,-2 1-1,1 0-170,-1 1 0,0-1 0,-2-1-281,-1 1 1,0 2 604,0 0 0,2-3 0,-7-2 0,4-4 0</inkml:trace>
  <inkml:trace contextRef="#ctx0" brushRef="#br0" timeOffset="1650">378 161 8056,'-9'0'248,"-1"0"159,1 0 1,-1 0-149,1 0 0,3 0 1,0 1-109,2 2 1,1-1-1,3 5-164,0 0 1,-1 1-1,-1 2 1,-1-1-45,0 1 1,-1-1 0,0 1 0,-1 0-27,-3 3 0,3-3 0,-1 2 0,0-4-42,0-1 0,-1-1-1391,4 3 1100,0-3 0,4-2 0,2-4 1,3 0 415,3 0 0,0-4 0,1-2 0</inkml:trace>
  <inkml:trace contextRef="#ctx0" brushRef="#br0" timeOffset="1651">463 303 8056,'5'-6'-408,"-1"-1"1342,-3 5-501,-1-2 1,-1 4-369,-3 0 1,2 4 0,-3 2-126,1 3 1,-2-3 0,2 0-1,1 1-545,-1-2 1,2 3-967,-4-1 1571,4 1 0,-3 2 0,1-5 0,-1-1 0</inkml:trace>
  <inkml:trace contextRef="#ctx0" brushRef="#br0" timeOffset="2466">510 180 8056,'0'5'262,"0"0"106,0-1 0,0-2-317,0 4 1,2-3-1,0 3 1,1 2 0,0-1-1,0 0 1,1 0-365,2 0 0,-3-2 0,2 2 0,0-1-233,0-1 0,-1 3 0,2-5 546,1-1 0,-3 3 0,5-4 0,-4 3 0</inkml:trace>
  <inkml:trace contextRef="#ctx0" brushRef="#br0" timeOffset="2467">643 123 9703,'-10'0'242,"4"3"0,1 2-187,1 0 1,0-2 0,3 3 0,-1 2-85,-1 0 1,0 1 0,3 1-1,0 0-77,0 3 1,0-1-1,-1 3 1,-1 1 9,-1-1 0,0 3 1,3-4-1,-1 1 29,-3-2 1,2 0 0,-3 0 0,1-1-102,2-2 1,1-4 0,0 0-1,-1-1-1361,-2 0 1529,1-3 0,7-2 0,2-5 0</inkml:trace>
  <inkml:trace contextRef="#ctx0" brushRef="#br0" timeOffset="2468">766 256 8041,'-7'0'52,"2"1"1,0 1-124,0 1 1,3 1 0,-3-2 281,1 1 1,3 5 0,-2-2-134,2 2 1,-2 2 0,0-1-160,1 1 1,0-1-1,2 1-226,0-1 1,0-3-427,0 1 1,0-4 732,0 3 0,0-8 0,0 1 0</inkml:trace>
  <inkml:trace contextRef="#ctx0" brushRef="#br0" timeOffset="3279">785 142 8040,'-7'0'85,"1"0"0,0 0 768,-4 0-628,5 0 0,2 0 0,6 0-231,3 0 1,3 0 0,0 0 0,1 0-20,-1 0 0,4 0 0,-1 0 0,0 0-30,-2 0 0,0 0 0,-1 0 0,1 0 17,-1 0 0,1 0 0,-1 0 19,1 0 0,-4 0 221,0 0 1,-4 1-97,1 2 1,-1-1 0,-4 5-90,-1 0 0,1-2 0,-4 2 0,0 0-6,0 1 0,-2 2 1,3-1-1,-2 1-57,1-1 0,0 1 0,-4-1 1,2 1 25,2-1 1,-3-3-1,4 1 1,-1 0 41,-1 1 1,4-2 0,-2-2 90,1 0-74,-4-3 0,8 3 0,0-4 22,6 0 0,-1-3 0,1 0 1,2 0-57,0-1 1,1 2 0,1-4 0,-1 2-26,1 2 0,-1 0 0,1 0 0,-1-1-284,1 1 1,-4 0 0,0 2-467,2 0 1,0 0-658,1 0 1427,1 0 0,-5 0 0,-1 0 0</inkml:trace>
  <inkml:trace contextRef="#ctx0" brushRef="#br0" timeOffset="3280">1002 10 8040,'-6'0'-1423,"1"-1"2949,0-2 120,2 1-1468,3-2 1,1 5 0,1 2 0,3 4-110,0 1 0,-2-2 1,3 2-1,1 1-26,-2 3 1,2 0 0,-3-2-1,2-1-162,1 1 1,-3 2-1,0 2 1,0 0 39,-1-1 1,1 1 0,-2-1 0,1 1 23,-1 1 0,-1 2 1,-1-3-1,0-1-12,0 1 0,-3-2 0,-1-2 0,0-1-282,0 1 0,-1-1 0,3 1 0,-2-2 349,-1-2 0,3 3 0,-2-4 0</inkml:trace>
  <inkml:trace contextRef="#ctx0" brushRef="#br0" timeOffset="4108">47 397 8073,'-6'0'16,"0"0"212,-2 0 1,1-1 0,-1-1 1134,2-1-945,4 0 0,-1 0-292,6 0 1,3-1 0,6 4-1,2 0-18,0 0 1,2 0 0,4 0 0,1 0-8,1 0 0,3 4 0,-2-1 0,2-1 58,1-1 0,1-1 1,3 0-1,0 0 10,2 0 0,0 0 0,-1 0 0,0 0-60,0 0 0,-3 0 0,-3 0 0,-2 1-84,0 2 1,-4-2-1,1 3 1,-4 0 62,-2-1 1,-1 3 0,-1-3 0,1 0 37,-2 2 1,0-4 0,-1 2 0,2-2 65,0-1 1,4 0 0,-3 0-1,-1 0 0,2 0 1,1 0 0,2 0 0,0 0-85,-1 0 0,-4 0 1,1 0-1,1 0-60,2 0 1,-3 0 0,0 1 0,-3 1-23,0 1 1,-1 0-1,1-3 1,-1 0-3,1 0 0,-1 0 1,1 0-1,-1 0 64,1 0 1,-1 0 0,0 0 14,1 0 0,-4 0 0,1 0-44,0 0 0,1 0 1,2 0-84,-1 0 1,-3 0-363,1 0 0,-4-3-1159,3 0-739,-4 0-1226,3 3 3510,-5 0 0,-5 4 0,0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07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29 540 7965,'-4'-5'144,"-2"0"133,1 1 1,0 3 380,2-2-255,2 2 1,-4 2-271,5 2 0,5 2 0,0 5 0,1-1-136,0 1 0,-2-1 0,2 2 0,0 0 9,-1 2 0,1 4 0,-4-3 1,1 2 49,-1 0 1,2-1 0,-1 1-1,0-1-104,-2-1 1,-1-2 0,0-2 0,0-1-97,0 1 1,0-4-957,0 0 0,0-5 1,0-2 1099,0-7 0,0-2 0,0-3 0,0 0 0,0 1 0,0-9 0,0 1 0</inkml:trace>
  <inkml:trace contextRef="#ctx0" brushRef="#br0" timeOffset="836">10 511 6812,'0'6'920,"0"-2"0,1-4-840,2 0 1,-1 0-1,4 0 1,2 0-89,0 0 0,3 0 1,0 0-1,3 0 12,1 0 1,-3-1 0,3-1 0,-1-1 8,-3 0 0,3 2 0,-2 1 69,0 0 1,-3 1 0,-1 2 91,-2 0 0,-4 4 1,1-1-24,-2 3 1,-5 0-1,-2 1-138,-2-1 0,-2 1 0,1-1 0,-1-1-20,1-1 0,-1 1 0,1-3 0,-1 2-164,1-1 0,-1-4 1,2 2-1,1-1-999,0 1 1,4-1 1169,-3-3 0,8-4 0,-1-2 0,9-3 0</inkml:trace>
  <inkml:trace contextRef="#ctx0" brushRef="#br0" timeOffset="1658">265 530 9709,'-5'1'361,"1"3"-304,0 2 0,2 3 0,-2 3 0,1 1-14,0 2 1,-3-2 0,3 2 0,0-1-53,2 1 0,-2 0 0,0 1 0,1-1-28,1-1 1,2-2 0,1-1 0,2-1-93,2 0 1,0 1-1,3-5 15,1-1 0,2-1 1,1-4-1,-2 0-303,0 0 0,-2 0 1,1-1-1,-1-1-230,1-1 1,-2-4 646,-1 0 0,1-1 0,-3-2 0</inkml:trace>
  <inkml:trace contextRef="#ctx0" brushRef="#br0" timeOffset="1659">341 663 6820,'0'-10'2041,"0"4"-1933,0 0 0,1 4-72,2-2 1,2 6-1,5 3-23,-1 0 0,1-3 0,-2 2 1,-1 0-58,0 3 1,-2-2 0,2 0 0,0 1-42,0-1 0,-2 0 0,0 2 0,1 0-388,-1 0 1,-2-2 0,2 2-158,0 0 0,1-2 630,-3 1 0,4-3 0,-1 1 0</inkml:trace>
  <inkml:trace contextRef="#ctx0" brushRef="#br0" timeOffset="2496">483 634 7965,'5'-4'-79,"-2"-2"0,-3 2 1163,-3 0 0,1 3-644,-4 1 0,2 0-357,-2 0 0,4 5 0,-2 0 0,1 1-158,-1 0 1,-2 1-1,2 2 1,0 1-100,0-1 1,-4 4-1,2-1 106,-3 0 1,0-2 0,1 0 0,0-2-54,2-1 0,3 0 0,-2-3-1331,0 1 897,2-2 1,7-3-1,3-6 555,1 1 0,2-3 0,-1 2 0</inkml:trace>
  <inkml:trace contextRef="#ctx0" brushRef="#br0" timeOffset="2497">568 748 9982,'-5'6'33,"1"0"0,0 1-638,1 2 0,-1-3-940,1 1 622,2-1 923,-4-1 0,1 0 0,-1-5 0</inkml:trace>
  <inkml:trace contextRef="#ctx0" brushRef="#br0" timeOffset="2498">662 653 7965,'-9'0'442,"-1"0"0,4 0 29,0 0 0,4 4-389,-1 3 1,1-2-96,2 1 0,5 0 0,0 1 0,1-2-202,1-1 1,-4 3 0,3-4-1,0 0-288,0 1 0,2-3 0,-2 2-148,3-2 0,0-1 651,1 0 0,-1 0 0,1 0 0</inkml:trace>
  <inkml:trace contextRef="#ctx0" brushRef="#br0" timeOffset="3348">766 606 8719,'-9'0'489,"4"1"1,0 1 0,2 2-319,0 2 1,-1-3-1,2 3 1,-1 1-133,1 2 1,1 1 0,-1 2 0,0 2-178,-1 0 1,0-1-1,3 2 1,0-1-35,0 1 1,-3-2 0,0 1 0,1 0-78,1-3 1,0 0 0,-2-2-1141,0 1 857,0-5 0,3-2 0,1-7 532,2-5 0,3-1 0,3-3 0</inkml:trace>
  <inkml:trace contextRef="#ctx0" brushRef="#br0" timeOffset="4190">814 492 7999,'-10'0'393,"4"0"1002,0 0 163,-1 0-1453,2 0 0,5 0 1,6 0-106,3 0 0,0 0 0,1 0 67,-1 0 0,1 0 1,-1 0 97,0 0 0,0 2 0,-2 0 54,-1 1 0,0 4 1,1-1-100,-1 3 0,-3-3 0,1 0 0,-1 2-39,0 0 0,0 5 1,-3-1-1,0 0-64,0-1 0,0 1 0,0 1 1,0-1-24,0 2 1,-1-4-1,-1 3 1,-1-2-95,1-2 0,-3 1 0,-1-1-482,1 0 1,-2-2 0,2-2-2493,0-1 3074,3-1 0,-2-3 0,4 0 0</inkml:trace>
  <inkml:trace contextRef="#ctx0" brushRef="#br0" timeOffset="5249">1041 20 7954,'-10'0'89,"4"0"1,-1 0 0,1-1 0,0-1 2200,0-2-1869,3 1 1,0 3-254,6 0 1,3 0 0,3 0 0,1 0 49,-1 0 0,-2 0 0,2 0-91,1 0 0,2-3 0,-3 0 1,1 1 37,-1 1 1,1 1 0,-1 0-62,1 0 0,-4 0 0,0 0-57,2 0 0,0 0 0,1 0-58,1 0 0,-4 0 1,1 0-1,-1 1-71,-1 2 0,3-2 78,-1 2 1,1-2 0,1 0 67,-3 2 0,-1-1 0,-3 2 134,1 0 1,1-2-62,-4 4 0,0-3 1,0 4-1,0 0 33,0 2 0,0 1 0,0 2-94,0 0 0,0 1 0,0-3 0,0 2-21,0 0 1,-1 5 0,-2-1 0,0 2 3,1 1 1,1 0 0,1 1 0,0 2-46,0 3 1,-3-1-1,0 0 1,1 0-43,1 1 1,1-3 0,-1 2-1,-1-1 34,-2-2 1,1 0-1,3 0 1,0 1 51,0-1 0,0-1 0,-1-1 1,-1 0-26,-1 0 0,0 0 0,3 0 1,0 0-34,0-1 0,0 0 0,0-1 0,0-1 33,0 1 1,0-4 0,0 0-1,0-2 1,0 2 1,0-2 0,0 1 67,0-1 0,0-2 0,0 1 37,0-1 0,0 1-90,0-1 1,0-3-50,0 1-36,0-5 11,0 2 32,0-4 1,-1 0 101,-2 0 56,1 0 0,-3 0-19,2 0 1,1 1 85,-4 2 0,3-2-71,-4 2 1,4-2 0,-3-1-110,-2 0 0,3 0 0,0 1 1,0 2-32,-1 0 1,0 0 0,-3-3-94,-1 0 1,1 0 0,-1 1-437,1 2 0,-1-2 1,1 2-1224,-1-2 1,1-1-2295,0 0 4025,3 0 0,2-4 0,4-1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55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 7888,'-10'0'133,"0"0"659,-1 0 0,3 0-198,-1 0 0,4 4 0,-3 3-395,1 1 0,3 2 0,4 4 0,0 0-90,0 1 1,0-1-1,0 2 1,0 2-237,0 1 1,0 5 0,0-5 0,1 0-671,4 2 0,-2-6 0,5 1-551,-1-5 0,2-6 1348,-4 4 0,5-7 0,-6-2 0,1-6 0,-5-9 0</inkml:trace>
  <inkml:trace contextRef="#ctx0" brushRef="#br0" timeOffset="1">29 217 7377,'0'-15'-302,"-1"6"2528,-4-1-416,3 7-1316,-4-3 0,8 6 0,2 0-562,6 0 0,-2 0 0,2 0-1912,1 0 1980,2-7 0,8 6 0,1-6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49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2723 332 7888,'-13'-9'-854,"2"1"1012,1 1 1,2 1 1419,-1 1-236,-4 3-1227,11-4 0,-4 8 0,6 2 0,0 6-139,0 3 0,2-4 0,1 3 0,2 2-61,-2 4 0,-2 1 1,-1-5-1,0 1-135,0-1 1,0 1 0,0-1 0,0 0-253,0 1 1,0-6-1,0 1-1039,0 1 1511,0 2 0,0-11 0,0-4 0</inkml:trace>
  <inkml:trace contextRef="#ctx0" brushRef="#br0" timeOffset="890">2665 130 7888,'-14'0'-268,"4"-4"1,1-1 165,-2 2 1337,-2-5-1303,5 6 1,3 2 0,8 10-198,2 2 0,1 3 0,-2-1 0,2 2 5,2 4 0,-3-4 1,3 3-1,0-3 260,0-2 0,-3 1 0,3-1 0,0 0 0,0 1 0,-5-1 0,10 1 0,-5-1 0</inkml:trace>
  <inkml:trace contextRef="#ctx0" brushRef="#br0" timeOffset="1774">2737 361 7888,'0'-14'-1133,"0"4"1993,0 0 622,0 1-436,0-6-340,0 7-530,0 2 1,5 12 0,0 4-167,-2 3 0,-1 1 0,-2 1 0,0 1-32,0 3 0,0-3 0,0 3-47,0-3 1,0-1-159,0-1 42,0 0 1,1-1 84,4-3 1,-3-10 0,4-10-5,1-3 1,-4-1-1,5-2 1,0-2 0,0-1-1,3 1 1,0 2 109,-1 2 1,1 4 0,-4 2 0,-1 0 177,0 0 0,1 5-72,-2-2 1,-2 4 0,5 2-67,-2 4 1,-1-2 0,-5 7-1,0 1-205,0 2 0,0 1 1,0 1-1,0-1-387,0 1 0,0-1 1,0 1-8,0-1 0,5 0 0,1-1 553,2-3 0,-3-4 0,5-6 0,-1 0 0,6 0 0</inkml:trace>
  <inkml:trace contextRef="#ctx0" brushRef="#br0" timeOffset="2656">3069 404 7888,'0'-14'-724,"2"4"0,1 1 1198,2-3 0,-1 4 0,-4-1 55,0-2 1,-4-2-1,-1-2-222,2 1 1,-4 4 0,1 2-207,-2 2 0,3 1 1,-5 5-129,-1 0 0,3 0 1,-2 2-1,1 3-48,1 4 1,-5 1-1,5 3 1,-2 3 79,1 0 0,4 0 0,-3 0 1,2 1 34,2 2 1,3 1-1,1-6-34,0 1 0,1-3 0,4-2-32,5-5 0,3-4 0,1-1 0,0 0-75,1 0 0,-1-6 1,-1-4-1,-2-2-184,-1-3 1,0 1 0,2-1 0,0 1 52,-3-1 1,-6-1 0,2-1-1,-3-2 114,-2 1 0,0 2 1,0 2-1,0-1 85,0 1 0,-5-1 1,0 1-1,0 1 196,-1 4 1,3 2 0,-5 6 249,1-4 0,1 3-126,1-3 1,4 10 0,-4 5-157,3 3 0,2 1 0,0 0 1,0 1-42,0-1 0,0 5 0,0 1 0,0-3-83,0-1 0,0-1 0,0 1 0,0 1-49,0 2 1,0 1 0,0-6-12,0 1 0,2-3 1,1 0-35,2-3-85,6 1 81,-3 4 0,6-6 26,1-3 0,-1-3 1,1-2 58,-1 0 1,-1-2 0,-2-1 0,-3-4 4,-2-1 0,6-1 68,-3-6 0,2 1 0,-1 0 0,-4 1-15,1 3 1,-6-3-1,4 4-28,-3-4 0,-2-2 1,0 1-31,0 0 0,0-1-10,0 1 0,-2 1 65,-3 3 1,-3 4 85,-6 6 0,0 0-11,-1 0 1,6 6 0,1 4 35,1 3 0,1 1 0,3 1-98,-2-1 0,0 0 0,5 1 0,0-1-196,0 1 0,0-1 1,2-1-1,1-2 1,3-3-1,1 0 1,1-1-1,0-1-548,3-3 0,-3-1 1,1-2-1,3 0 341,0 0 1,1-2-1,-2-1 1,-1-3 340,1-2 0,1-2 0,-1-4 0,-2-1 0,3 1 0,-4-1 0,0 1 0,-2-1-80,-3 1 0,-1 4 0,-2 1 196,0-2 0,0-2 1067,0-2-593,0 7 1,-2 2-366,-3 6 0,4 2 0,-4 2 0,3 6-64,2 3 1,0 3 0,0 1 0,0 3-98,0-3 1,0 4 0,0 0 0,0 1-144,0 4 0,0 1 0,0 2 0,0-2-29,0-3 1,0 2 0,0-5-1,0 0-204,0-1 1,5 0-380,0-6 1,1-6 245,-1-3 0,-2-10 1,5-5 444,-1-2 0,4-9 0,-3-2 0</inkml:trace>
  <inkml:trace contextRef="#ctx0" brushRef="#br0" timeOffset="3543">3343 361 7888,'-10'-5'182,"1"0"0,4 1 1,-3 2 263,1-3 0,3 2-188,4-7 1,0 1 0,1-4-136,4 3 1,-2-1-1,7 5 1,1-1-59,2 1 0,1 1 0,1 5 0,-1 0-51,0 0 0,1 0 1,-1 0-1,-1 2-69,-3 3 1,2 1 0,-4 5 0,0 0 104,-3 5 1,-3-6-1,-2 6 1,0 0-17,0 2 0,0 1 1,-2-5-1,-3-1-66,-4-3 1,-2 3 0,-2-4 0,0 2-176,-3-1 1,-2 1-1,4-6-604,0-2 0,-1-1-167,1-2 1,1-2 763,3-3 1,6 2 0,8-5 0,4 0 213,0 0 0,5 5 0,-3-3 0,3 1 22,1 0 1,0-1-1,1 2 209,-1 0 1,-4-1-1,-1 5 122,3 0 1,-1-2 0,0-1 64,-1-2 1,-6 0 0,6 5 36,1 0 0,-3 0 1,0-1-176,-1-4 0,4 2-286,-1-7 1,1 0 0,0-2-10,-1 2 1,-7-3-209,2 4 0,-4-4 105,-1-2 1,-1 7 0,-4 4 124,-5 2 0,-3 2 0,1 2 0,0 2 29,3 6 1,1-2 0,-3 2 73,1 1 0,5 2 0,-3 1 19,2 0 0,1 1-243,5-1 1,0 1 0,0-1 0,1-1 0,3-2 0,2-3-302,2-1 0,2-3 0,4-4 0,1 0-564,-1 0 1,0-6 978,1-4 0,6-9 0,1-3 0</inkml:trace>
  <inkml:trace contextRef="#ctx0" brushRef="#br0" timeOffset="3544">3660 318 7888,'-2'-8'0,"-1"1"199,-2 1 758,-6 4 4,3-4-739,0 6 0,2 2 1,6 2-1,0 6-138,0 3 1,0-4 0,0 1 0,0 1-113,0 2 0,0 1 0,0 1 1,0-1-85,0 1 0,0-6 1,0 1-25,0 1 0,1-4 0,2-1-188,2 0 0,2-6 178,-3 0 1,0-6 0,4-8 0,0-1 27,0 1 0,0-1 0,3 1 76,-2-1 1,1 1-1,3 0 161,-4-1 0,3 6 1,-6 1 457,2 1-540,-5 2 1,4 12-1,-7 2-185,0 4 0,0 2 1,0-1-1,-2 0-332,-3 1 1,4-1 0,-4 1-610,3-1 1089,2 1 0,7-1 0,1 0 0</inkml:trace>
  <inkml:trace contextRef="#ctx0" brushRef="#br0" timeOffset="4458">3934 361 7888,'0'-14'93,"0"-1"0,0 1 153,0-1 1,0 6-1,0-1 41,0-1 0,0 3 0,0-2 57,0-1 0,-2 5-359,-3 1 1,-3 5-1,-6 5 23,-1 4 0,6 4 0,-1 2 0,1-1 57,1 0 0,-4 6 0,6-1 1,0-2 76,-1-1 1,2-1-1,5-1-70,0 1 0,0-6 0,2-1 0,1 0-66,2 0 1,6-4-1,-1 0 1,3-2-165,1-2 0,0-6 0,1-2 0,-1-2-213,1 0 0,-1-1 1,-1-7-1,-2-1-22,-1 2 0,-5 1 0,3 1 1,-2-1 102,-3-3 0,-1 3 0,-2-3 1,0 1 187,0-1 1,-5 3-1,-1-3 1,-1 3 240,1 1 1,-6 1 0,3-1 411,-4 1 1,3 6-121,1 3 1,6 5 0,-2 5-179,3 5 0,2 2 0,0 3 0,0-1-61,0 1 1,0 1-1,0 1 1,0 3-124,0-3 1,5 4 0,0-2 0,0-1-72,1-2 0,-4-2 0,2 1 0,0-1-57,0 0 0,-2 1 0,4-2 1,-1-2-1,2-1 0,1-1-208,3-1 1,-3-1 0,2-7 224,1 0 0,-3 0 0,1 0 48,3 0 1,-4-5 0,1-2 68,2-1 0,-3 4 75,2-6 1,-5 0 0,4-4-119,3-1 0,-6 1 0,0 0-39,1-1 0,-6 6 0,4-1 0,-2-1-53,2-2 1,-3 3-1,3 1 2,-4-2 0,-1 3 132,0-2 1,-1 7 104,-4-2 1,2 5-1,-5 5 76,1 4 1,1 4 0,3 2-117,-2-1 1,0 0 0,5 1-252,0-1 1,0 1-1,0-1-707,0 0 0,0-4-200,0 0 0,6-7 1019,4 2 0,3-4 0,1-1 0</inkml:trace>
  <inkml:trace contextRef="#ctx0" brushRef="#br0" timeOffset="4459">4236 275 7888,'-4'-10'529,"-3"2"916,-1 2-209,5 1-920,-3 5 1,6 1 0,0 4-229,0 5 1,0 3 0,0 1-78,0 0 1,0 1 0,0-1-31,0 1 1,0-1-65,0 0-375,0 1 309,0-7 0,0-3 1,1-10 13,4-5 0,-2 2 0,5-1 65,-1-3 0,4 0 155,-2-3 0,-2 6 1,-1 1 461,1 1 24,-6 2-453,12 5 1,-10 7-248,7 2 0,-7 4 0,2 2-679,-4-1 1,-1 0-1977,0 1 1323,0-7 1461,7-2 0,1-12 0,6-2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58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 9112,'-5'0'1872,"1"0"-2551,4 0 131,0 0 0,-4 0 0,-2 0 0</inkml:trace>
  <inkml:trace contextRef="#ctx0" brushRef="#br0" timeOffset="868">19 150 7997,'-4'-5'1538,"2"0"-920,-4 2-580,4 2-761,-3-3 723,5 4 0,0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59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33 8001,'0'11'-62,"-1"-5"471,-3-3-417,3-1 68,-4-2 1,5-2 16,0-1-63,0 2 0,0-3-56,0 8 0,0-2 0,0 5 1,0 0 8,0 4 0,0 0-105,0 0 1,0 0-680,0 0-44,0-5 861,0 4 0,0-9 0,5-1 0,1-6 0</inkml:trace>
  <inkml:trace contextRef="#ctx0" brushRef="#br0" timeOffset="319">34 11 7953,'-6'11'0,"-4"-1"177,3-3 0,2-1-77,1-2 16,3-3 0,6 2-17,2-6 1,3 2 0,1-4 0,0 1-86,0 0 1,-1 1 0,1 2-110,0-3 1,0 3 0,0-3-125,0 3 1,0-3-1,0 1-38,0 0 1,0 2 0,0 1-300,0 0 1,-4 0 555,0 0 0,0-5 0,4-1 0</inkml:trace>
  <inkml:trace contextRef="#ctx0" brushRef="#br0" timeOffset="967">208 153 7699,'0'-6'355,"2"1"1,0 4-46,2-3-206,-1 3 1,-2-4-18,3 5 0,-1 5-40,4 2 0,-5-1 0,3 1-100,0 2 0,-3 1 0,4 1-144,-1-1 1,0-2 0,-2-1-180,0 1 0,4-1 0,-2-1-114,1-2 1,-2 0 489,3-4 0,-4 0 0,6-5 0,-3-1 0</inkml:trace>
  <inkml:trace contextRef="#ctx0" brushRef="#br0" timeOffset="1252">328 120 7273,'6'-5'-53,"-1"4"1,-5-5 513,0 2 0,2 3 243,1-3-581,-2 3 1,3 5 0,-6 1-1,-2 1-63,2 2 0,-1 2 0,1 1 0,-2 0-37,2 0 1,-3 3-1,0 2 1,0 0-30,0 0 1,-2 3-1,2-2 1,0 1-22,0 0 0,-2-1 1,2 3-1,0-3-30,1-2 0,-1-1 0,2-6 0,0 0-852,0 0 476,2-3 1,2-1 0,2-8 432,0-3 0,11-3 0,-2-1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15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56 206 7950,'-4'-5'149,"-2"2"1,1-1-1,0 0 1,0-1 215,-1 1 0,4 0 334,-1 1 217,2-2-703,1 0 0,1 2 0,1 6-127,1 3 1,4 2-1,-3 2 1,0 0-123,0 2 0,2 2 0,-3 2 0,0 0-13,2 1 1,-4-3-1,3 2 1,-1-1-55,0 0 1,0-1 0,-3-2-240,0 0 1,3 1-1033,0-4 874,1-4 0,-4-5 0,0-7 1,-2-3 215,-1-3 1,2 0 0,-2 1-1,1-1 284,-1-2 0,-2 0 0,-5-4 0</inkml:trace>
  <inkml:trace contextRef="#ctx0" brushRef="#br0" timeOffset="883">115 611 7668,'0'-10'-207,"0"1"1,0 3 0,0 0 569,0-2 1,0 3 951,0-1-868,0 4 0,1-2 0,3 4-221,2 0 1,2 0-1,2 0-111,3 0 1,-3 0 0,3 0-1,-3 0-163,0 0 1,2 0 0,0 1-1,1 1-66,0 1 0,-2 3 0,1-2 1,-1 2 42,-2 1 0,-3 1 0,-1 1 0,0 1 52,-3-1 1,-1 2-1,-1 0 1,0 1 54,0 0 1,-1 1 0,-3 0-1,-3-2-7,-4 0 0,0-2 1,-1 0-1,1 1-190,-2-1 0,3-3 0,-3-1-156,3 0 0,2-1 0,0-2-414,2 1 1,4-1-1,0-5 731,4-3 0,3-3 0,5 0 0</inkml:trace>
  <inkml:trace contextRef="#ctx0" brushRef="#br0" timeOffset="1744">461 564 8003,'0'-9'1279,"0"-1"0,-1 5-1101,-2 2 1,2 3-1,-2 3 1,1 3-90,-1 3 0,1 3 1,-4 2-1,1-1-58,0 1 1,3 2 0,-2-1 0,1 0-1,0 1 0,-1 0 1,4 2-1,0 0-82,0-3 0,1 2 0,3-3 0,1-1-96,0 1 0,3-2 0,-2-3 0,3 0-146,0-3 1,2 1-1,0-4 1,1-1-108,0-1 1,-2-1 0,0-1-1,-1-2-993,0-3 1393,1-6 0,-1 1 0,0-2 0</inkml:trace>
  <inkml:trace contextRef="#ctx0" brushRef="#br0" timeOffset="1745">592 676 7950,'-4'-5'-757,"3"0"1054,-2 2 0,-1 1 1245,0-5-38,1 5-1272,3-2 1,0 5 0,0 2-1,1 3-46,2-1 0,0 3 0,2-2 0,0 3-67,0 0 0,0 0 0,3 1 0,-3-1-396,-1 0 1,3 4-1,-1-1-297,3 0 1,0-2-1,0-2-76,1-1 0,-4 0 0,0-4 0,1-1-224,2-1 1,-1-5 873,-2-2 0,3-3 0,-4 0 0</inkml:trace>
  <inkml:trace contextRef="#ctx0" brushRef="#br0" timeOffset="2609">704 639 7950,'-4'-5'-31,"2"1"1,-3 2 1011,1-1 600,0 2-1301,4-7 0,0 8 1,-1 0-1,-1 5-168,-1 4 0,0 0 1,2 1-1,-2 2-169,-3 0 0,0 4 0,0-3 1,-1 1 43,-1-1 1,-2 3-1,1-4 1,1 0-117,1-2 0,-1-1 0,2 0-1061,-2-3 646,2-2 1,3-4-1,5-1 1,3-2 94,0-3 1,4 0 0,4 0 0,-2 0 448,-1 1 0,0-3 0,-1 2 0</inkml:trace>
  <inkml:trace contextRef="#ctx0" brushRef="#br0" timeOffset="2610">863 742 8411,'-5'0'2919,"1"0"-2633,4 0 1,0 1 0,0 2-141,0 3 1,0 2 0,0 2-273,0-1 1,0 0-1,0 1 33,0-1 0,-3 0 0,-2 0 0,1-2-737,0-1 1,0-3-1111,1 4 830,2-5 1,-3-2 1109,4-7 0,-5-1 0,0-1 0</inkml:trace>
  <inkml:trace contextRef="#ctx0" brushRef="#br0" timeOffset="3442">984 611 7947,'-9'0'-544,"0"0"1,3 0 1506,-1 0 1,4 0 355,-3 0-1039,4 0 0,2 4 0,6 2-271,2 3 0,-1-3 0,-1 0 0,1 1-208,1 2 0,-1 0 1,-1-1-1,0-1-61,-1 0 1,4-2-1,-4 2 1,1-2-393,0 0 1,-3-2 0,4-3-636,0 0 1287,1 0 0,2 0 0,-1 0 0</inkml:trace>
  <inkml:trace contextRef="#ctx0" brushRef="#br0" timeOffset="3443">1106 583 7947,'-6'0'616,"-1"0"0,1 0-201,-3 0 1,3 1-121,-1 2 1,5 2 0,-1 6 0,2 0-110,1 1 1,-1 5 0,-1-1-1,-1 2-211,1 4 1,0-1-1,0 4 1,-1 0-59,1-1 0,1-2 0,-1-3 0,0-1-202,-1-3 0,0-1-269,3-5 1,0-5 0,1-4-20,2-5 0,-1-4 0,5-3 0,0-1 573,1-2 0,1 0 0,-3-4 0,2-4 0,-3-1 0</inkml:trace>
  <inkml:trace contextRef="#ctx0" brushRef="#br0" timeOffset="3444">1153 489 7947,'-7'-3'0,"1"-1"170,-1-1 0,2 2 296,-2-3 1,2-1 389,-1-2-532,2 4 0,5 1-161,2 4 0,-1 3 1,3 1-1,1 1-44,-1 2 0,0 2 1,2 0-1,-1 0 21,2 1 0,-3 0 0,0 1 0,0 2-81,0-2 1,1 3 0,1-1 0,-2 1-73,-1-1 1,2 4-1,-1-2 1,-1 0-67,0 1 0,-1-1 0,-2 3 0,1-1-100,1-2 1,0-2 0,-3 1 0,-1 0-154,-2-3 0,1-1 1,-4 0-477,-1-1 0,-2-4-449,0-2 1257,0-2 0,-1-5 0,1-1 0</inkml:trace>
  <inkml:trace contextRef="#ctx0" brushRef="#br0" timeOffset="4269">1414 592 7878,'-9'0'-73,"0"0"1,2 0 2211,1 0-1263,4 0 0,-1 0-715,6 0 1,-1 0 0,4 0-327,2 0 0,-3 0 1,1 0-197,1 0 1,-1 1 0,0 1-779,1 1 0,1 0 141,2-3 0,-4 0 998,0 0 0,0 5 0,4 0 0</inkml:trace>
  <inkml:trace contextRef="#ctx0" brushRef="#br0" timeOffset="4270">1396 704 7568,'-10'5'64,"5"1"3002,2-3-2430,2-2 0,2 3 0,2-4-265,3 0 0,3-3 0,0 0-366,0 1 1,0 0 0,-2 0 0,-1-2-576,1 2 1,-1 1 0,0 0 0,1-1-2534,1-1 3103,2 0 0,-1-1 0,0-1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21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199 583 6669,'-9'0'1090,"3"0"469,0 0-1048,3 0 0,-4 1 0,4 2-194,1 3 1,1 2 0,2 2-1,1-1-210,1 0 0,1 4 1,-2 0-1,3 2-280,0 1 0,-3 2 1,1 0-1,-1-2-117,1 0 0,-2-1 1,2 1-1,-1-1-175,2-2 1,-3 0-1,2-4-362,-2 0 1,0-4 54,2-1 0,-2-4 772,2-4 0,2-1 0,0-4 0</inkml:trace>
  <inkml:trace contextRef="#ctx0" brushRef="#br0" timeOffset="840">153 555 7947,'-10'-5'0,"1"0"-68,0 0 633,3 1 0,2 3 0,5-1-315,2-1 0,3 0 1,3 3-1,1 0-85,3 0 1,-2 0 0,4 0 0,-1 0-62,1 0 1,-1 0 0,3 0 0,-3 0-64,0 0 1,2 1 0,-3 1 0,1 2-70,-1 1 0,-2-2 0,-3 3 0,-3 2 66,-1 0 1,2 1-1,-3 1 1,0-1 7,-2 0 1,-5 2 0,0 0 0,-2 3-71,-4 0 0,-1-2 1,-3 0-1,0-2 12,3 0 1,-3-1 0,2-1 0,-1 0-255,0-2 1,3-4-1,-3 1-1531,3-2 651,5-1 1146,0-4 0,5-1 0,0-5 0</inkml:trace>
  <inkml:trace contextRef="#ctx0" brushRef="#br0" timeOffset="1672">452 517 8272,'0'-5'1953,"-1"1"-1721,-3 4 0,2 1 0,-3 2 0,0 4-108,0 5 1,2-1 0,-2 5-1,-1-1-107,1 0 1,3 2 0,-1-1-1,2 2-118,1 0 0,0 4 1,0-1-1,0-2-158,0-3 0,4-1 1,2 1-83,3 0 0,0-5 0,0 1 0,1-4-1112,-1-2 1453,0-4 0,1 3 0,-1-5 0</inkml:trace>
  <inkml:trace contextRef="#ctx0" brushRef="#br0" timeOffset="2499">564 639 7836,'-10'0'688,"1"0"0,3 0-363,0 0 0,4 1 1,-1 1-108,6 1 0,-1 3 0,4-2 0,1 2-166,1 1 1,5 1 0,-1 1 0,0 1-192,-2-1 1,3 0 0,-1 0-1,0-2-193,-2-1 1,-4 1 0,0 1 0,1-1-242,-2-1 0,2-3 0,-3 3-294,1-2 867,-3-1 0,3-3 0,-5 0 0</inkml:trace>
  <inkml:trace contextRef="#ctx0" brushRef="#br0" timeOffset="2500">713 657 7883,'-9'0'221,"0"0"1,-1 0 328,1 0 0,0 0 0,-1 0-195,1 0 0,0 5 0,-1 0 1,1 2-199,0 2 0,-1-1 0,1 5 0,-1 0-175,1-1 0,0 5 0,-1-3 0,1 2-56,0-1 1,0-3 0,2-1-1,2-2-729,1-3 1,1-3 98,3 3 0,4-4 0,2 0 0,2-4 704,2-4 0,3-7 0,2-1 0</inkml:trace>
  <inkml:trace contextRef="#ctx0" brushRef="#br0" timeOffset="3335">704 508 7836,'-9'-4'57,"-1"2"1,1-4 385,0 2 0,3 0 1402,3 1-886,2 2-778,1-3 1,4 7-1,2 1 1,0 1-108,0 3 1,0-3-1,4 1 1,-1 1-109,0 2 0,2 0 0,0 0 0,2 1 0,-2-1 0,-1 1 0,0 2 0,-1 0-165,0 0 1,0 2-1,-2 1 1,-2 1 81,-1 3 0,3-3 0,-4 4 0,-1-2 33,-1-1 0,-2 2 0,-2-3 0,-4 1 58,-1-2 1,-4 2-1,-1-5 1,1 0-32,-2-2 1,4-4 0,-3-1 0,3 0-588,1-3 0,0-2 135,3-3 0,2-6 1,4-3 508,0 0 0,4-2 0,1-1 0</inkml:trace>
  <inkml:trace contextRef="#ctx0" brushRef="#br0" timeOffset="3336">956 751 7836,'0'-6'95,"0"-1"0,0 4 938,0-3 1,0 3-569,0-3 1,-1 4 0,-1-3 138,-1 1 1,-1 3-340,1-2 0,1 2-155,-5 1 1,4 0-1,-2 1-274,1 2 0,1-1-379,3 5 0,0-4-131,0 3 0,1-4-1072,2 1 30,2-2 548,0-1 1168,0 0 0,-1-4 0,1-1 0</inkml:trace>
  <inkml:trace contextRef="#ctx0" brushRef="#br0" timeOffset="4163">1068 592 7836,'-6'0'2017,"0"0"-1623,4 0 0,-2 1 1,4 2-222,0 3 1,1 3 0,1 1-1,2 1-137,1 2 1,-2 3 0,2-3 0,1 2-97,-1 1 1,-3-1 0,2-1-1,-1 0-446,0-3 0,0 1 0,-3-1-581,0 1 0,4 1 1087,-1-4 0,4-4 0,-2 0 0</inkml:trace>
  <inkml:trace contextRef="#ctx0" brushRef="#br0" timeOffset="4164">1003 555 7836,'-9'0'631,"-1"0"1,5-1-477,2-3 1,3 0 0,3-2 0,3 2-25,3 0 0,1 3 0,1-2 0,3 2-86,0 1 0,-1 0 0,1 0 0,1 0-49,0 0 1,-3 3 0,3 1 0,-2 0 81,-2 0 1,0 2-1,-2-1 1,1 0 10,-1 2 0,0-2 1,0 1-1,-3 2-18,-3 0 0,-2 1 1,-1 1-1,0-1-66,0 0 0,-4 1 0,-2-1 0,-4 0-17,-2 1 0,0-1 0,-2 0 0,0 0-168,3-3 1,-1 1-1,1-3 1,-1 1-469,0-1 1,2-1-1,0-2 648,1 2 0,0-2 0,-1 3 0</inkml:trace>
  <inkml:trace contextRef="#ctx0" brushRef="#br0" timeOffset="4165">1339 508 10386,'-6'4'395,"1"2"1,0 4-217,0 2 0,-2 0 0,-2 4 0,0 3-32,-1 2 0,4 1 0,1-1 1,1 1-160,2-1 0,1-2 0,1-1 0,0-1-118,0-2 0,4-6 0,2-1 0,2-2-235,2-1 0,0-3 1,1 2-1,3-4-351,0-4 1,1 0 715,1-2 0,1-6 0,-2 1 0</inkml:trace>
  <inkml:trace contextRef="#ctx0" brushRef="#br0" timeOffset="5016">1461 629 7824,'-9'0'-890,"2"0"1184,1 0 420,0 0 1,2 1-1,4 3-372,5 2 0,3 1 0,0 0 0,0 0-445,-2 0 0,0 1 0,4 1 0,-1 1-151,0-1 1,-3 0-1,1 1 1,-1-1-538,-1 1 791,3-1 0,-2 0 0,3 1 0</inkml:trace>
  <inkml:trace contextRef="#ctx0" brushRef="#br0" timeOffset="5017">1573 629 8186,'-6'3'919,"0"2"-831,-2 0 0,4-2 0,0 3 0,1 1 290,0 2 0,-1 1 1,1 2-1,0 1-211,1 2 1,-2 0 0,1 4 0,0 0-300,-1-1 0,2 1 0,-3 0 0,0-2-88,3-1 0,1-3 0,1-3-1755,0-1 1975,0-4 0,4-5 0,2-5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29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102 697 7667,'0'-6'60,"0"0"0,0 3 231,0-4 0,0 4 261,0-3-272,0 4 1,0-3-28,0 2 0,-1 3-155,-2 0 0,2 1 1,-3 5-1,3 1-18,1 2 0,0 3 0,0 2 0,0-1-123,0 1 1,-3 1-1,0-1 1,1-1 22,1 1 1,1-1-1,0-1 1,0 0-9,0-1 0,0-3 0,0-2-120,0 1 89,0-3 0,0-1 0,0-6 0,0-4-36,0-4 0,0-1 0,0-2 0,0-1-11,0 1 0,0-1 0,0 0 1,0 1 71,0 1 1,1 2 0,1-1 0,1 1 30,-1 2 1,2 3 0,0-1 175,-2 0 106,3-1-169,0 3 0,3 5 0,0 6 10,-2 2 0,-4 2 0,1-1 1,-2 0-48,-1 1 0,3-1 1,0 0-1,-1 1-51,-1-1 0,-1 0 1,0 1-1,0-1-4,0 0 1,0-2 0,0-1-46,0 1 0,0-2-113,0 2 0,0-6 43,0-1 1,0-5 0,0-4 0,1-1-1,3-3 1,-2 3-1,3-4 1,0 2 44,0-1 0,0 1 0,3 3 0,-2-1 68,1 1 0,-2 0 0,2-1 83,0 1 0,-2 4 0,1 2 81,2 2 1,-3 1-21,1 0 0,-4 4 1,1 2-98,-2 2 0,-1 2 1,0-1-1,0 0-92,0 1 1,0 2 0,0 1-1,0-2-104,0-1 0,0 0 1,0 0-74,0 3 0,0-3 0,-1 2 0,-1-1-792,-1-2 1,0-3 516,3 1 0,1-5 1,1 0 480,1-4 0,3 0 0,-3-5 0,5-3 0,-3-5 0</inkml:trace>
  <inkml:trace contextRef="#ctx0" brushRef="#br0" timeOffset="871">307 707 7639,'5'-1'176,"-1"-3"1,-3 2 814,-1-4-420,0 4-493,0-2 1,0 5 0,0 2 26,0 3 1,0 3 0,0 0 0,0 0-81,0 1 0,0 0 0,0 1 1,0 2 1,0-2 0,0 0 1,1-2-20,2 0 1,-1-2-1,4-2-4,1-1 0,2-1 1,0-4-11,0-2 1,0-2-1,-2-5 1,-2 1-44,-1 0 1,0-1 0,-1 0-1,0-1-82,-1-2 0,-1 1 0,-1 1 0,0 0-26,0-2 1,-1 2-1,-1 4 1,-3 0-142,0 0 1,3 2 0,-2 0-1361,0 1 1658,3 1 0,-3 7 0,0 1 0,-2 4 0</inkml:trace>
  <inkml:trace contextRef="#ctx0" brushRef="#br0" timeOffset="1713">475 557 8007,'-9'0'-925,"1"-1"1402,2-2 1,-2 3 0,5 0-214,1 5 0,1 3 0,1 3 0,0 1-124,0 4 1,0 2-1,0 0 1,1 1-163,2 0 1,-1-1 0,4 1-1,-1 0-247,0-1 0,-2-2 1,2-2-1,-1 0-287,-2-3 0,3 0 142,-2-2 1,1-4 0,-2-3 413,1-4 0,0-3 0,-3-4 0,0-1 0,0 1 0,-1-1 0,-1-2 0,-2 0 0,-1 0 0,3 2 0,-3 1 0,2-1-26,0 1 0,-1 1 0,2 0 654,-1 2 699,0 0-832,3-3 1,1 3-295,2 3 0,-1 2 0,4 1-123,2 0 0,-3 0 0,1 0-161,1 0 0,2 0 92,0 0 0,-1 1 0,-1 1 97,0 1 1,-5 5 0,1-2-35,-2 2 0,2 2 1,0-1-1,-1 0 5,-1 1 1,-1-1 0,1-1 0,1 0 38,1-2 1,2 0-32,-2 3 0,-1 0-44,4-3 1,0-3-54,4-6 1,-4-2-1,-1-5 1,-1 1-108,-2 0 0,2-4 0,0 1 1,-2-1-94,-1 0 1,-1 2 0,0-2-1,0 0-61,0 1 1,0 0 0,0 2-768,0 1 492,-4 0 1,2 4 0,-1 5 547,2 6 0,1 2 0,0 1 0,0 1 0,0-1 0,4 0 0,2 1 0,3-1 0</inkml:trace>
  <inkml:trace contextRef="#ctx0" brushRef="#br0" timeOffset="2555">746 735 8071,'6'-4'214,"-3"-3"0,-2 2 0,-1-1-223,0-1 1,0-2 0,0 0 0,0 0 137,0-1 1,-3 1 0,-1 1-1,-1 0 26,1 2 1,-2 3-1,2-2-118,-1 1 1,-2 1 0,-1 4 0,1 1-1,2 2 1,-1 1 0,2 2-4,0 2 0,0 3 0,2 0 0,-1 1 59,1 0 0,1-2 0,1 2-23,0 1 0,0-4 0,0 3-27,0-3 1,4-2-12,2-1 0,-1-3-97,2-4 1,-1 0-1,3-1 1,0-2-63,1-4 0,-1-1 0,0-1 0,1-1-19,-1 1 1,-3 0 0,0-1 0,-1 1-116,0 0 0,-3-1 0,1 1 47,-2 0 248,-1-1 1,-1 5-1,-1 3-3,-1 4 0,-3 3 0,3 5 0,1-1 168,1 0 1,-3 1-1,1-1-3,1 0 0,1 1 0,1-1-55,0 0 1,4 0-144,3-3 0,-2 1 0,1-4-7,1-1 0,2-2 0,-1-3 0,-1-3-112,-1-2 0,0-2 0,1 1 0,-1 0 5,1-1 1,-3-2 0,1-1 0,-2 1 40,0-2 1,0 4 0,-3-3 0,0 0-14,0 1 1,0-5 0,0 2 0,0 0 109,0-1 0,-1 5 0,-1-3 1,-1 2 14,1 0 1,0 2-1,0 4 266,-2-1 1,0 3-189,1 0 0,2 4 0,-2 4 0,2 3-15,1 4 1,0 1-1,0 2 1,0 1-9,0-1 0,0 2 1,0 2-1,0 1-86,0 0 1,0 0-1,0-1 1,0 1-75,0 0 0,1-4 0,1 0 1,1-2-225,-1-1 0,2-2 0,1-1-227,0 1 0,-2-5 0,3-3 123,1-4 0,-3-4 0,1-6 0,-2-1 396,0-2 0,4 0 0,-2-4 0</inkml:trace>
  <inkml:trace contextRef="#ctx0" brushRef="#br0" timeOffset="2556">961 529 8007,'-4'-6'168,"-2"0"1,1 4 919,-1-2-962,4 3 1,-3 6 0,5 1 0,0 2-9,0 1 0,0 2 1,0 1-1,0 4-61,0 1 0,0 2 0,0 0 1,1 0-90,3-1 1,-3 1 0,2 0 0,-2-2-53,-1-1 0,0-2 0,1-2 0,1 0-245,1 0 1,0-5-1,-2-2-318,2-1 1,-1-1-1,3-4 71,0-2 0,1-2 576,-3-4 0,4-5 0,-2 0 0</inkml:trace>
  <inkml:trace contextRef="#ctx0" brushRef="#br0" timeOffset="3399">1027 660 8007,'-4'5'73,"2"0"1,-5-3-98,0 1 1,3 2 0,0-3-1,1 2 410,0 1 0,-1-2 0,4 3-280,0 2 1,1 0-1,2 1 1,1 1-235,1-1 1,1 0 0,3 1-80,1-1 1,-1-3 0,1-1-1,-1 0-342,0-3 0,-3-1 1,1-1 548,0 0 0,1-5 0,1-4 0,-3-2 0,-1-2 0,-3 3 0,1-1 0,-1-2 0,-1-2 0,0 1 0,2-1 0,-2 4 0,3-1 138,-3 1 441,-1 6 1,-4 2 0,1 6-202,1 3 1,-2 6 0,1 1-1,0 2-148,-1 1 1,2 2 0,-4 1-1,2 0-255,2 3 1,-2-2-1,1 2 1,1-3-262,1 0 0,1-3 1,0-2-1,0 0-444,0-3 0,0-4 0,1-1-320,2-2 1050,-2-5 0,7-4 0,-2-5 0</inkml:trace>
  <inkml:trace contextRef="#ctx0" brushRef="#br0" timeOffset="4243">1354 697 7891,'-9'0'-838,"2"0"1074,1 0 1,3 0 859,-3 0 1,5 0-802,1 0 0,1 0 0,5-1-239,1-2 1,2 2-1,0-2 1,0 2-29,1 1 1,-1-3-1,0 0-103,1 1 1,-1-3 0,-1 1 0,-2-1 1,2 2 0,-4-2-160,1 1 1,-3-4 88,1 2 0,-2 1 0,-1-1 120,0-2 1,-1 4 0,-2 1 0,-3 2-1,-1 2 91,0 2 0,0-1 0,3 5 1,0 0 101,0 1 0,-3 2 0,4-1 1,1 0-37,1 1 0,1 2 1,0 1-1,0-2-196,0-1 0,1 0 1,2-2-1,4-1-193,1-1 0,1-3 0,1 0 0,-1-2-264,0-1 1,4 0 0,-1-1 0,0-2 519,-2-4 0,4-1 0,0-1 0</inkml:trace>
  <inkml:trace contextRef="#ctx0" brushRef="#br0" timeOffset="4244">1531 623 8032,'0'5'674,"0"0"44,0-2 1,0-1-359,0 4 1,0-3 0,0 4-352,0 0 0,1-2 1,2 1-1,1 2-101,1 0 1,0 1-1,2 0 1,0-2-465,0-1 0,1-1 0,1 3 0,1-3-133,-1-1 0,-3-1 0,1-3 689,0 0 0,1 0 0,2 0 0</inkml:trace>
  <inkml:trace contextRef="#ctx0" brushRef="#br0" timeOffset="4245">1662 623 7632,'-4'-6'2274,"-1"2"-1892,-4 4 0,-1 1 0,1 2-284,0 4 1,-2 1 0,0 1-1,-2 2-123,2 1 1,-3-1 0,1 4-1,-1-1-82,1-3 1,0-1-1,4 0 1,0-1-424,-1 0 0,4-2-107,0-1 1,5-4 0,1 1 0,5-2 636,3-1 0,6-4 0,0-1 0</inkml:trace>
  <inkml:trace contextRef="#ctx0" brushRef="#br0" timeOffset="5088">1830 632 8559,'-6'-3'0,"1"-1"121,1-2 1,0 3 0,1-2 202,-4 1 1,2-2-1,-1 3-130,-1 1 0,-2 0 0,0 4-78,0 1 1,-1 2 0,1 4 0,1 1-41,1-1 0,0 4 1,3 2-1,0-1-30,0-1 1,1 0 0,3 0-1,0-1-159,0 2 0,1-4 0,2 3 0,3-4 0,2-3 0,2-2 0,0 0 1,1-1-808,2-1 1,2-4-1,-1-3 920,1 0 0,0-5 0,4-5 0</inkml:trace>
  <inkml:trace contextRef="#ctx0" brushRef="#br0" timeOffset="5089">1887 538 8434,'-5'6'765,"3"2"-558,-4-2 1,3 2 0,-2 3 0,1 0-84,2 2 1,0 3 0,2 0-1,0 2-203,0 0 0,0 0 0,0-1 0,0-2-223,0 2 1,4-4 0,0-1 0,1-4-58,2-2 0,-2-4 0,2 1 359,0-2 0,1-1 0,2 0 0</inkml:trace>
  <inkml:trace contextRef="#ctx0" brushRef="#br0" timeOffset="5090">1980 623 7891,'0'9'923,"0"-3"-405,0 0 1,-1-3-280,-2 4 0,2-4 0,-3 2 1,1 0 49,-1 0 0,1-2 0,3 4-173,0 0 1,0-2 0,0 1-291,0 2 0,1-3 34,2 1 1,0-1-1,3 2 24,1-4 1,-2-2-1,1-1 6,2 0 0,-3 0 0,0-1 0,0-1 4,0-2 0,-1-3 0,1 1 1,-1-2 20,-2-2 0,0 1 0,0 0 1,1-1-180,-1 1 1,-1 0-1,-1-1-303,0 1 1,0 3 0,1-1-759,3 0 1325,-3 3 0,3-4 0,-4 2 0</inkml:trace>
  <inkml:trace contextRef="#ctx0" brushRef="#br0" timeOffset="5923">2195 594 7891,'-9'0'159,"-1"-1"1,1-2 343,0-3 1,-1 2 0,2 0-140,2 0 0,-3 3 1,3-2-170,-2 1 1,2 2 0,-1 2-110,0 1 1,0 2 0,0 3 0,1-1-54,2 0 0,-2-1 0,3 3 3,1 1 0,1-1 0,1 0-79,0 1 0,1-5 1,2-2-1,3-1-30,2 1 1,6-2 0,0 2 0,2-2 16,0-1 1,-4 1-1,3 1 1,-2 1 17,-1 0 0,1-1 1,-1 0-1,0 2 44,-2 1 1,0-2-1,-2 3 126,-2 2 1,1-3 0,-5 1 86,-3 1 0,-3-1 1,-5-1-1,-1 0-178,-3 0 1,-1-3-1,-5 1 1,0-1-260,1 2 1,2-3-1,1 2 1,2-2-520,1-1 0,2 0 1,2-1 58,2-2 0,2-3 0,8-2 0,2 1 678,2 1 0,6-5 0,0-3 0</inkml:trace>
  <inkml:trace contextRef="#ctx0" brushRef="#br0" timeOffset="5924">2307 594 7891,'0'7'887,"0"-1"1,0-3-122,0 3 0,0-3-271,0 4 1,-1-2 0,-1 2-223,-1-1 1,0 1 0,2 2-447,-2 0 1,1 1-823,-1-1 1,2 0-2056,1 1 3050,0-5 0,0-1 0,0-4 0</inkml:trace>
  <inkml:trace contextRef="#ctx0" brushRef="#br0" timeOffset="5925">2344 501 7869,'-1'-9'0,"-2"-1"0,1 5 0,-4 2 481,-1 2 1,1 1-148,0 0 0,3 1 0,-2 2-461,1 3 0,1 3 0,3 0 1,0 0-334,0 1 1,3-1-1,1 0 460,1 1 0,1 3 0,4 2 0</inkml:trace>
  <inkml:trace contextRef="#ctx0" brushRef="#br0" timeOffset="6754">2382 594 8258,'5'0'1788,"-1"0"1,-4 2-1577,0 1 1,0 2 0,0 4-1,0 1-59,0-1 0,3 0 0,0 2 0,-1 0 27,-1 1 1,3 1-1,0-4-227,1 1 1,-2-1-183,3 0-48,-4 1 1,6-6 140,-5-4 0,0-1 0,-3-5 0,1-2 0,1 0 0,1-1 0,-1-1 0,0 1-365,1 0 0,-1-4 0,4 1 0,-1 0-74,0 2 0,-2 1 1,3-1-1,2 1 52,0-1 0,0 4 0,-1 1 523,0 1 0,-1-3 0,3 1 0</inkml:trace>
  <inkml:trace contextRef="#ctx0" brushRef="#br0" timeOffset="6755">2541 679 7869,'-1'8'495,"-3"-2"297,3 2 496,-3-2-1040,4-1 0,1-2 1,1-6-148,2-3 1,2-3 0,-2 0 0,0 0-28,0-1 0,2 1 0,-2 0 0,-1 0-63,1 3 1,-3-2 0,2 1 277,-2-1-184,-1 3 0,-1 1 1,-2 4-1,-2 1 36,-1 2 1,-1 2 0,3 5-1,0-1 88,0 0 1,-2 1-1,2-1 1,1 0-63,-1 1 0,3 0 0,-2 1 0,2 2-195,1-2 1,0 0-1,1-2-305,2 0 1,-1-3-1,4-2 1,2-1-433,0 0 0,4 0 1,2-4-1,0-2-1628,3-3 2393,-3-3 0,7 0 0,-1 0 0</inkml:trace>
  <inkml:trace contextRef="#ctx0" brushRef="#br0" timeOffset="6756">2737 585 8053,'-9'0'2992,"-1"0"1,4 0-1610,0 0-1930,4 0 1,-3 1-607,5 2 0,2-2 1,0 3 1152,1 1 0,4 0 0,-2 4 0</inkml:trace>
  <inkml:trace contextRef="#ctx0" brushRef="#br0" timeOffset="6757">2765 781 7840,'5'-4'3185,"-2"0"-2753,-6-2-608,-2 2 176,-4 4 0,-1 0 0,1 0 0</inkml:trace>
  <inkml:trace contextRef="#ctx0" brushRef="#br0" timeOffset="7599">280 607 8049,'-9'0'298,"0"0"0,-1 0-1910,1 0 1880,4 0 1,1 1 0,4 3 0,0 2 135,0 2 0,3 5 0,1 0 0,0 2-204,0 1 0,2 2 0,-1 0 0,0-2-150,2 0 1,-2-1 0,0 3 0,1-1-140,-1-2 0,-3-3 0,1 0 0,-1-2-448,1 0 0,-1-2 0,3-3 0,1-5-170,-1-5 1,-3-3-1,1-3 707,-2-1 0,-1 1 0,0-2 0</inkml:trace>
  <inkml:trace contextRef="#ctx0" brushRef="#br0" timeOffset="8456">326 1099 8038,'-3'-6'783,"0"0"-175,0 4-431,3-7 1,1 8-174,2-2 0,2-1 0,4 1 0,2 1-25,1 1 0,0-2 1,2-1-1,1 2-63,-1 1 0,1-2 0,1 0 0,-1 1 41,-2 1 1,3 1 0,-4 0 160,0 0 1,-6 1 0,-3 2-11,-2 3 0,-2 0 0,-2 0 0,-4 2-59,-5 4 1,1-2 0,-5 2 0,1-1-75,0-2 1,1 0-1,2 1 1,0-2-487,0-2 0,2 3 0,2-3-1446,2 2 1957,1-3 0,5 4 0,0-4 0</inkml:trace>
  <inkml:trace contextRef="#ctx0" brushRef="#br0" timeOffset="8457">616 1015 8023,'-7'0'-373,"2"-1"77,1-2 1189,-3 2 1,2-2-679,-5 6 0,5 2 1,1 4-1,1 2 13,0 1 0,-4 3 0,4 3 0,0 1-95,-1 0 0,3 1 0,-2 0 0,2 2-91,1-1 1,0 2-1,0-3 1,0-1-86,0-2 1,4-3-1,2 2 1,3-5-100,0-3 0,0-1 1,1-4-1,-1-1-293,0-1 1,1-1 0,-1 0 0,0-1-215,1-2 1,2-2 0,1-5 648,-2 1 0,-1-4 0,0-2 0</inkml:trace>
  <inkml:trace contextRef="#ctx0" brushRef="#br0" timeOffset="9297">690 1165 8002,'-5'-5'524,"0"4"533,2-2-703,2 2 1,-2 2 0,5 2-114,1 4 0,4 0 0,-2 0 0,2-1-37,-1 2 0,0 0 0,3 1 0,1 1 60,-1-1 0,0 0 0,1 1 0,-2-1-196,-2 0 0,3 0 0,-3-2 0,2-1-1831,2 1 0,-4-2 0,0-2-223,1-2 1986,-3-1 0,5 0 0,-4 0 0</inkml:trace>
  <inkml:trace contextRef="#ctx0" brushRef="#br0" timeOffset="9298">821 1146 8097,'-5'-4'805,"-3"3"-321,2-2 0,0 1-166,0 2 1,3 0 0,-2 2-111,1 1 1,-3 2 0,3 4 0,0 1-59,0-1 0,-3 1 0,1 2 0,0 0-204,0 0 0,0 1 1,-4-1-1,1 1-126,0 0 0,3-2 1,-1 1-408,0-1 0,3-5-698,1 0 1,3-4-325,3 1 1609,2-6 0,4-2 0,1-4 0</inkml:trace>
  <inkml:trace contextRef="#ctx0" brushRef="#br0" timeOffset="9299">924 1267 8089,'-6'0'1033,"0"0"0,3 4-748,0 3 0,-1-2 0,1 1-201,1 1 1,0 2 0,0 0-267,-1 0 1,-1 1-382,0-1 0,3-3-1762,-2 1 2325,2-5 0,1-2 0,0-6 0</inkml:trace>
  <inkml:trace contextRef="#ctx0" brushRef="#br0" timeOffset="10144">1017 1165 7980,'-6'1'367,"0"1"197,-1 1 1,3 1-299,0-1 1,3-1 0,1 4-240,0 2 1,4-3 0,0 1 0,0 1-130,0 2 1,3 0 0,-2 0 0,2 1-105,-1-1 0,-1 0 0,2 1 0,0-2-223,0-2 0,-2 1 1,1-2-857,2 0 1285,0-3 0,1 2 0,1-4 0</inkml:trace>
  <inkml:trace contextRef="#ctx0" brushRef="#br0" timeOffset="10145">1148 1127 7980,'-1'5'476,"-2"-2"0,1 2 0,-3-1-216,1 1 0,0-2 0,1 3 0,0 2-115,1 0 0,-2 1 1,1 1-1,1 0-57,1 2 0,-2 1 0,0 4 0,1 3-117,1 0 0,0 1 0,-2-1 0,0 2-22,1-1 0,-2-1 1,0-2-1,0 0-237,0-2 1,0-3-449,0-3 0,3-6-229,-2-4 0,2-4 965,1-6 0,4-3 0,2-2 0</inkml:trace>
  <inkml:trace contextRef="#ctx0" brushRef="#br0" timeOffset="10146">1195 987 7939,'-9'0'796,"2"0"96,1 0 77,4 0-832,-2 0 1,5 0 0,1 1 0,2 2-60,1 3 0,-1 0 0,1 0 1,0 1-83,0 1 0,-2 2 1,3-1-1,2 0-92,0 1 0,-2 0 1,1 2-1,0 1 9,1 2 1,-2-3 0,1 3-1,-1-1 11,-1 1 1,2-1-1,-4 3 1,-1-3-5,-1 0 0,-1 1 1,0-2-1,-1-2-161,-2 0 1,1-3 0,-4-1-649,-1-1 1,-2-3 888,0 0 0,0-6 0,-1-3 0</inkml:trace>
  <inkml:trace contextRef="#ctx0" brushRef="#br0" timeOffset="10999">1466 1127 12502,'9'0'79,"-2"3"1,-1 0-553,1-1 0,1 1 0,2-1-655,-1 1 1,-3 0 510,1-3 0,-2 1 0,2 1-625,-1 1 1242,-4 0 0,7 1 0,-4 2 0</inkml:trace>
  <inkml:trace contextRef="#ctx0" brushRef="#br0" timeOffset="11000">1494 1221 8369,'-1'5'1167,"-2"-2"-788,2-2 1,-2-1-1,6 0-588,3 0 0,2 0 0,2-1-929,-1-2 1138,0 2 0,5-8 0,0 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42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 85 7535,'-9'-7'0,"2"2"0,2 0 630,1 0 1,1 2 0,2-3-37,-2-2 0,2 3 0,-3-1 27,3-1 0,1 1 1074,0 0-1446,0 4 0,-1-2 0,-2 4 0,-2 1-129,0 2 0,-3 2 1,0 6-1,-2 1 31,-3 4 0,1 1 0,3 2 0,-1 0-117,1-1 0,3 1 0,1 0 0,0 0-152,3-1 1,1-2 0,2-2 0,3 0 6,6-3 0,-1-1 1,5-3-1,-1-2 39,3-1 0,-2-1 0,2-3 0,-1-1 5,0-2 0,-1 1 1,-2-4-1,0-1-16,0-2 1,-2 0 0,-1 0 0,0-1 52,-3 1 1,2 0-1,-2-1 1,-1 1 10,-2 0 0,-2-1 0,-1 1 0,0-1 126,0 1 1,0-3 0,0-1 0,0 1 139,0-2 1,-4 4 0,-3-3-1,-1 3 72,-1 1 0,-2-3 0,0 2 0,-1 2-69,0-1 0,-2 2 1,-1 1-1,1 3-170,1 2 0,0 1 1,-1 0-1,1 0-716,-1 0 1,3 4 0,3 2 0,3 2-1252,1 2 1887,1-1 0,7 4 0,1 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2:19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178 346 8005,'0'-6'456,"0"0"0,0 2 0,0-2-291,0-1 1,1-1 0,1-2 15,1 1 1,0-1 0,-1-2 0,0 0-30,1 0 0,0 1 1,-3-1-1,0 0-120,0 1 1,0-3 0,-1 2 0,-2 0-29,-4 2 0,2 4 1,-1 0-1,-1 2-29,-2 2 1,0 2 0,-1 3 0,-2 3 27,0 3 0,-4 4 0,4 3 1,-1 2 97,0 0 0,2-2 0,-1 0 0,2 2 4,0 0 0,4 1 1,1-5-1,1-1-35,2 1 0,1 2 0,1-4-87,0-1 0,3-3 1,1-3-1,1-1-59,2-2 0,2-1 0,0-1-67,0 0 0,4-4 0,-1-2 0,0-3-55,-2 0 1,-2 0 0,0-1 0,-2 1-13,1 0 0,1-2 1,1 0-1,-2-2 50,-1 2 1,-4-2-1,2 0 1,0 2 53,-1 0 1,0 5 417,-3 0-189,0 4 0,-3 3 1,-1 7-1,-1 5 142,1 1 1,1-1 0,2 2 0,-1 1-88,-1-2 1,0 3 0,3-4 0,0 1-122,0-1 1,0 0 0,1-4 0,1 0-293,1 1 1,4-4 0,-1-1 0,3-1-334,0-2 0,0-1 0,2-1 0,0 0-519,2 0 1,-1-4 1086,-2-2 0,3-6 0,2-3 0</inkml:trace>
  <inkml:trace contextRef="#ctx0" brushRef="#br0" timeOffset="885">458 299 7938,'0'-9'61,"-1"3"0,-1 0 183,-1-2 0,0 0 0,3-1-27,0-1 0,0 1 0,0 0 0,0-1-14,0 1 0,-4 0-124,-2-1 0,-3 2 0,0 2 0,0 3-79,-1 1 0,1 5 0,0 2 1,-1 5 42,1 4 1,0-2 0,-2 5 0,1 1 77,1 3 1,-3 0 0,7-4 0,0-2 2,2 2 1,2-1 0,1 1 0,0-3-62,0 0 0,4-2 1,2-3-1,2-2-116,2-1 0,-1-4 0,0 1 1,2-2-178,1-1 0,-1-4 1,2-2-1,0-2-432,-1-2 1,0 0 0,-2-2 0,-1-4-247,0-2 1,1 0 907,-1-1 0,1-4 0,-1-1 0</inkml:trace>
  <inkml:trace contextRef="#ctx0" brushRef="#br0" timeOffset="1729">458 47 7938,'-9'0'9,"0"0"0,-1 4 298,1 2 1,4 0 0,2 0 74,2 1 0,2 5 0,1 0 0,2 0-65,1 2 1,-2-3 0,3 5-1,-1 1-158,0 0 1,-2 2 0,3 0 0,0-1-95,0 1 1,2-3 0,-3-2 0,1 0-395,1-3 1,-1-1 0,2 0 0,-1-2-345,0-2 1,-1 3 0,3-4-67,1 0 1,-1-1-1,0-4 739,1 0 0,-1 0 0,0 0 0</inkml:trace>
  <inkml:trace contextRef="#ctx0" brushRef="#br0" timeOffset="1730">701 281 7938,'-4'-6'338,"2"-2"-51,-4 2 0,4-2 0,-2-1 0,1 2-130,0 1 0,-1 0 1,3-4-132,-2 1 0,-2 0 0,-4 0-20,-1 3 0,1 2 0,0 4 0,-1 1 25,1 2 0,0 3 0,0 7 0,2 2 124,1 3 1,1 1 0,-3-1 0,3 1-18,1 0 1,1 2 0,3 1-1,0-2-169,0-3 0,4-1 0,2-3 0,3-2-74,0-1 1,3-4-1,1-3 1,-1-2-171,2-1 0,-3-4 0,4-3 0,-1-2-176,1-3 0,-4 0 1,2-3-1,-3-3-1207,-1-3 1658,1 2 0,-1-8 0,1 3 0</inkml:trace>
  <inkml:trace contextRef="#ctx0" brushRef="#br0" timeOffset="2576">683 47 7756,'-10'0'324,"1"0"0,4 1 0,2 2 174,2 3 1,1 3 0,1 0-1,1 1-225,1 3 1,3 1 0,-3 6 0,0 1-231,2 1 1,-3 3-1,3-4 1,0 0-14,0-1 1,0-1-1,3-1 1,-3 0-363,-1-2 1,2-2 0,-2-2 0,2 0 0,1-2 0,1-2 0,2-5-794,-1-2 0,-3-1 0,0-1 1125,2-2 0,0-3 0,1-3 0</inkml:trace>
  <inkml:trace contextRef="#ctx0" brushRef="#br0" timeOffset="2577">870 225 7927,'-10'5'783,"2"-1"-532,2 0 0,-2 1 0,4 5 47,-1-1 1,3-3-1,-1 0 1,2 3-100,1 2 0,0 0 0,0 1 1,1-1-195,2 2 0,-2-3 0,2 3 0,-1-3-365,1-1 0,-2-2 0,4-2-293,-1-1 0,1-1 0,3-5 0,0-3-707,-2-5 1360,0-1 0,3-7 0,1-1 0</inkml:trace>
  <inkml:trace contextRef="#ctx0" brushRef="#br0" timeOffset="2578">898 47 7927,'-10'0'151,"1"0"1,1-1 0,0-1 592,2-1 0,0 0-588,-3 3 0,3 4 1,4 2-377,4 2 0,0 2 0,5 0 0,0 2-731,1 0 1,2 1 950,-1 0 0,0-3 0,1 4 0</inkml:trace>
  <inkml:trace contextRef="#ctx0" brushRef="#br0" timeOffset="3425">1010 84 7927,'-4'6'502,"-3"-3"0,0-1 1,0 0-317,1 1 0,4 4 1,-2-1-1,3 3 19,1 0 1,0 6 0,0 2 0,1 5-116,3 2 0,-3-2 0,3 3 1,-1 0-206,0-1 0,3-3 1,-2-4-1,1-3-415,-1 0 0,0-5-104,-1-2 0,-1-6 346,4-1 0,-4-5 0,1-4 0,-2 0 21,-1-1 0,-1-2 0,-1-1 1,-1 1 188,1-1 0,-2 2 0,1-1 1,1 1 462,1 2 1,-2 0 696,0-1-622,-1 1 0,5 4 0,3 2-9,2 2 0,2 1 1,1 0-299,1 0 0,-1 3 0,1 0 0,-1-1-90,0-1 0,1-1 0,-1 0-29,0 0 1,-3 3-58,1 0 1,-2 1 0,1-1 57,-3 4 0,1 1 0,0 1 0,-2 1 72,-1-1 1,-1 0 0,0 1-1,0 0-20,0 3 1,0-3-1,0 2 1,0-1-115,0-2 0,0 0 0,0 1-333,0-1 1,1-4-1,1-3-255,1-4 1,1-3 0,-2-4 0,1-2-157,-1-1 0,2 1 0,1-5 771,0-1 0,-3-4 0,2-3 0</inkml:trace>
  <inkml:trace contextRef="#ctx0" brushRef="#br0" timeOffset="3426">1150 56 8334,'-9'0'1026,"-1"0"1,4 0-747,0 0 0,4 1-409,-1 3 0,2 1 0,1 5 1,0 2-83,0 0 0,1 5 0,1-2 0,2 4-676,1 3 0,0-3 887,1 3 0,7 2 0,-3 0 0</inkml:trace>
  <inkml:trace contextRef="#ctx0" brushRef="#br0" timeOffset="3427">1281 290 7894,'0'-9'-82,"-1"0"1,-1 2 304,-1 1 1,-1 0 0,4-4 602,0 1 0,-4 4-485,-2 2 0,1 2 0,0 2 0,-1 2-98,1 3 1,0 5-1,-1 3 1,2 0-30,0 3 1,3 0 0,-3-1 0,3-1-68,1-2 0,1 1 0,3-3 0,2 2-128,2-2 0,-1-4 0,2-1 0,1-2-128,0-2 0,4-1 0,-1-1 1,1-1-223,-1-2 0,1-4 1,-3-4-1,2-3 38,-2 0 1,-1 2 0,-4-4 0,-3 0 122,-2 2 1,-1-3 0,-1 4 0,-2-1 75,-3 1 0,-3 0 0,-1 4 0,-2 0 198,0-1 1,-4 5 0,3 2 0,-1 2 27,1 1 1,0 1 0,4 2 0,1 3-136,2 3 1,-2 0 0,5 0 0,1 2-214,1 1 0,1-2 0,0 3 0,1-3-262,2 0 1,2-1-1,5-1 1,-1 0 23,0-2 0,4-4 1,0 1-1,1-2 454,-1-1 0,4 0 0,-2 0 0</inkml:trace>
  <inkml:trace contextRef="#ctx0" brushRef="#br0" timeOffset="4276">1430 262 7956,'0'-6'2086,"0"-1"-1057,0 5-748,0-2 1,0 5-1,0 2 1,0 4-88,0 1 1,0 2-1,1 2 1,1 0-12,2 0 1,-1-2 0,-3-1-1,0 1 2,0-1 1,0-3-1,0 1-286,0 0 1,1-3-186,2-1 1,-1-6 0,3-3-1,0-4 58,0-2 1,-1 0 0,2-3 0,1-1-1,0 1 1,1 0 0,-2 2 0,1 1-13,1 2 1,2 2 0,-1 1 411,0 4 0,1 2 0,-1 2 82,0 2 1,0 3 0,-2 4 0,-2 2-102,-1 4 1,3-1 0,-4 0 0,-1 2-126,-1 0 0,-1 2 1,0 0-1,0-2-255,0-1 1,0-3-1,0-3 1,0-1-1399,0 0 0,1-3-454,2-3 2079,2-2 0,5-5 0,-1-2 0</inkml:trace>
  <inkml:trace contextRef="#ctx0" brushRef="#br0" timeOffset="4277">1832 38 8175,'0'-10'714,"-3"1"1,-1 1-324,-1 1 27,3 3 1,1 5 0,5 2 66,1 4 1,-3 5 0,1 4 0,-2 2-214,-1 4 1,0 0 0,0 5 0,0 3-156,0 2 0,-1 3 0,-2 2 0,-3 1-190,-3 3 0,-1-4 0,-1 1 0,-2-7-559,2-5 1,0-3 0,2-6-2402,0-1 3033,3-7 0,11-9 0,5-5 0</inkml:trace>
  <inkml:trace contextRef="#ctx0" brushRef="#br0" timeOffset="5131">2010 253 8972,'0'-6'1060,"0"2"1,0 5 0,0 2-955,0 4 1,0 1-1,0 2 1,0 3-98,0 2 0,0 3 0,0 1 0,1-1-43,2 1 0,-2 0 0,2-2 0,-1 0-117,1-1 1,-1-6 0,4 0 60,2-2 1,0-6-1,1 0 1,1-4 30,-1-5 1,4-2-1,-1-3 1,-1-4-142,0-2 0,-5 0 0,0-2 0,0-1-58,0-1 0,-2 1 0,-4 3 0,0 1 68,0 2 1,0 0 0,0 0-220,0 2 190,0 7 0,-3 3 1,0 6-1,1 3-102,0 3 0,2 4 0,0 2 0,0 0 321,0 1 0,-4 3 0,-1 5 0</inkml:trace>
  <inkml:trace contextRef="#ctx0" brushRef="#br0" timeOffset="5132">2253 262 7825,'-10'0'1175,"1"0"-853,4 0 1,1 4 0,4 3-61,0 5 1,0-2 0,0 4-1,0-2-100,0 1 1,0 2 0,1-1 0,1-1-32,1 1 0,0-2 0,-2-3-100,2 1 0,-2-1 0,3-1-26,0-1 0,-1-3-115,3-4 1,-1-4 0,2-3 0,-2-2-86,0-3 1,1 1 0,-2-2-1,0-1 2,0-1 1,4 0 0,-2 1 0,2-1 86,1 1 0,-2 2 0,-1 0 0,1 1 78,1 2 0,2 0 1,-1 0 217,0 3 0,-2 2 0,-1 5-12,1 2 0,-3 2 1,-1 5-1,-2 0-109,-1 2 0,0 2 0,0 3 1,0-3-144,0 0 0,0 1 1,0-2-1,0-2-729,0-1 0,0 0-1516,0-1 2319,0 0 0,5-3 0,0-2 0</inkml:trace>
  <inkml:trace contextRef="#ctx0" brushRef="#br0" timeOffset="5986">2533 299 7780,'-9'0'1333,"0"1"-1771,3 2 1,2 0 985,4 3 1,0 0-1,0 3-261,0 1 1,0 0 0,1 2 0,1 1-354,1 2 1,0-3 0,-3 4 0,0-1-625,0 0 0,0-2-515,0-3 1205,0-5 0,4-5 0,2-5 0</inkml:trace>
  <inkml:trace contextRef="#ctx0" brushRef="#br0" timeOffset="5987">2552 112 8351,'-10'0'180,"1"0"1,3 4 0,1 0-592,0 1 1,2 1 0,3 3-1,0 2 171,0 1 0,0 0 1,1 3-1,2 2 240,4 1 0,-3 0 0,8-3 0,-1-2 0</inkml:trace>
  <inkml:trace contextRef="#ctx0" brushRef="#br0" timeOffset="5988">2673 253 8050,'-9'0'572,"-1"0"1,1 0-230,0 0 0,-1 1 0,2 2-71,2 3 0,2 3 0,4 3 0,0 1 58,0 2 0,1-1 0,2 3 0,3-3-234,2 0 1,5-2 0,0-3-1,2-3-144,2-3 1,-1-2-1,1-1 1,-3 0-135,0 0 0,1-3 0,-2-1 0,-2-1-21,0-3 1,-6 3 0,-1-1 0,-1-1-6,0-2 1,0 0 0,-4 0 0,-2-1 105,-3 1 0,-2 0 1,-2-1-1,0 2 107,-3 2 1,3-1 0,-3 3-1,0 2 20,1 1 0,-4 1 0,4 0 0,0 1 4,2 2 1,0 3-1,2 3 1,2 0-155,3 1 0,2-1 0,1 1 0,0 2-179,0 0 0,0 1 0,1-4 0,2-1-141,3-1 1,6 0 0,0-4-1,0-1-84,2-1 1,-3-1 528,5 0 0,0 0 0,2 0 0</inkml:trace>
  <inkml:trace contextRef="#ctx0" brushRef="#br0" timeOffset="6844">2841 271 7780,'-4'-5'715,"3"0"0,-3 3 1086,0-1-1381,3 0 1,-3 4 0,4 2-1,0 3-95,0 2 1,0 2 0,0-1-1,0 1-173,0 3 0,-1-3 0,-1 4 0,-2-2 1,2 1-1,1-2-165,1-1 0,1-1-207,2-3 1,0-3-1,3-5 1,1-2-21,1-1 0,2-5 0,-1-2 0,0-1-40,1 0 1,2 3-1,1-4 1,-2 2 227,-1-1 1,1 2 0,0 3 0,2 3 241,-2 1 0,0 1 1,-2 3-20,0 0 1,-1 1 0,0 2 0,-3 3 39,-1 3 0,-1 3 0,-3 3 0,0 0-223,0 2 1,0 5-1,0-6 1,0 1-481,0 0 0,0 1 0,0 0 492,0-3 0,4-1 0,2-5 0</inkml:trace>
  <inkml:trace contextRef="#ctx0" brushRef="#br0" timeOffset="6845">3309 187 7813,'1'-8'-75,"1"1"0,1 0 108,-1 0 1,-1 2 0,-1-1 363,0-2 0,3 3 465,0-1 1,1 3-52,-1-3 1,-2 5-590,3 1 0,-4 5 0,-4 7 1,-2 4-54,-2 1 0,-1 3 0,-1 1 1,1 2-65,0 1 1,2 0 0,1 2 0,0-3-152,1 0 0,0-1 0,5-3 0,2-1-194,1 1 1,3-3 0,5-2 0,3-1-70,0-5 0,-1-2 1,2-4-1,2 1 1,0-2-1,-1-3 1,0-4 308,0-2 0,2-6 0,1 0 0</inkml:trace>
  <inkml:trace contextRef="#ctx0" brushRef="#br0" timeOffset="7699">3542 290 8545,'-4'-5'221,"2"1"799,-4 4 983,4 0-1698,-7 0 1,5 4 0,-2 2-1,3 2-85,2 2 1,1 2 0,0 1 0,0-1-76,0 2 1,1-4-1,2 2 1,3-1-167,2-2 0,2-1 0,-1-1 0,1-3-89,-1 0 0,3-3 0,1 1 0,-1-3-70,2-2 1,-3-5 0,4-1-1,-2-2-21,-1-1 1,-3-1 0,-3 0 0,-2 2-8,0 1 1,-2-3 0,0 0 0,-4-1 171,-5 1 0,-1 0 0,-2 4 1,-2 0 181,0-1 0,-4 5 0,3 2 1,-1 2-23,1 1 1,-3 0 0,4 1-1,0 2-25,2 3 0,2 3 0,1 0 0,3 0-318,0 1 1,3-1-1,-2 0 1,2 1-428,1-1 1,3-3 0,1 0 0,1 2-121,3 0 0,4-3 0,3-2 766,-1-2 0,8 4 0,-2 0 0</inkml:trace>
  <inkml:trace contextRef="#ctx0" brushRef="#br0" timeOffset="7700">3766 234 7821,'-9'0'360,"0"0"2219,-1 0-1998,5 0 1,2 4-294,6 2 1,-1-1 0,3 2 0,1 0-4,-1 1 1,0 2 0,2 0 0,-1 1-148,-2 2 1,2-1 0,-3-2-1,0-1 194,1 0 1,-3 1-87,2-1 0,-2-3-233,-1 1 0,0-6-152,0-1 1,0-8-1,0-4 1,0-1-76,0 0 1,4 1-1,0-3 1,1-2 7,2 0 0,-2 1 0,2 2 0,0-1 4,1 0 1,2 4 0,-1-1 0,1 1-167,3 2 0,-3 3 1,3 0-1,-3 1-222,-1 0 1,-2 3-1,-1-1 1,1 3-295,1 3 0,1-1 884,-3 4 0,2 0 0,-3 4 0</inkml:trace>
  <inkml:trace contextRef="#ctx0" brushRef="#br0" timeOffset="8540">4037 56 8579,'-14'-3'1154,"1"0"0,3-3 419,1 3-1128,4 0 1,1 3-1,6 1-66,2 2 1,3-1-1,-1 4 1,2 1-221,2 2 0,-1 0 0,0 0 0,1 1-142,-1-1 1,2 1 0,0 2 0,1 0-24,0 0 0,-2 1 0,0 1 0,-1 0-81,0 3 1,-3 1 0,0 0 0,-2 1 73,-2 0 1,-1-1 0,-1 1 0,-1-1 12,-2-3 0,-2 2 0,-5-5 0,1 1-87,0 0 0,-1-3 0,0 0 0,-2-3-572,0 1 1,-1-3 0,4 0 0,0-1-1109,-1-2 1767,1-1 0,0-1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20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10 9262,'-5'-5'2583,"5"1"-2018,6 4 0,-1 0 0,1 1-168,-2 2 1,2 2 0,-3 4-265,-1 1 1,-1 2 0,0 2-1,1-1-79,1 1 0,1 2 0,-4 0 1,0 2-212,0 0 0,0 0 1,0-1-1,0-3-159,0 0 1,0 1 0,0-1-291,0 0 1,1-2-1,1 0-556,1-2 1,4-4 623,-1-3 0,3-6 0,-1-4 0,-1-1 538,-1-1 0,1-5 0,2 0 0</inkml:trace>
  <inkml:trace contextRef="#ctx0" brushRef="#br0" timeOffset="856">0 178 7933,'5'0'906,"3"-1"0,-4-1-453,1-1 0,1-1 0,4 2-281,-1-1 0,0-1 0,1 1 0,-1 0-147,0 1 1,1 0 0,-1 0 0,0-1 108,1 1-134,-1 1 0,4-3 0,2-1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14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130 552 8126,'-4'-5'-478,"-2"2"1,1-2 807,-2-2-280,5 3 138,-2 0 1,4 5 0,0 2-14,0 4 1,1 1 0,1 2-1,1 2-94,0 0 0,1 5 0,-1-2 0,0 3-107,1 1 0,-3-1 1,2 1-1,-2-1 13,-1-3 1,3 3 0,0-4 0,0 2-157,-2 0 0,-1-5 0,0 1-721,0-1 617,0-2 0,0-5 1,0-4-1,0-5-453,0-3 726,0-2 0,0-3 0,0-2 0</inkml:trace>
  <inkml:trace contextRef="#ctx0" brushRef="#br0" timeOffset="880">55 646 8126,'-9'0'-204,"0"0"0,3 0 242,-1 0 0,5 1 95,-1 2 1,3-2-1,3 2 1,3-2-22,3-1 1,0 0 0,0 1 0,1 1-109,-1 1 0,4 0 0,0-3 0,1 0-144,-1 0 1,3-3 0,-3 0 0,1 0-98,-1-1 1,3 3 0,-4-3 0,0 0-167,-2 1 1,-1-1 402,1 1 0,-1-2 0,0-4 0</inkml:trace>
  <inkml:trace contextRef="#ctx0" brushRef="#br0" timeOffset="1752">233 599 8037,'-6'-3'-107,"0"0"1,2 0 500,-2 3 0,3 0-393,-3 0 1,1 1 0,-3 2 0,3 3 79,1 2 0,-2 2 0,2-1 0,-2 0-15,-1 1 0,0-1 0,0 0 0,0 1-97,0-1 1,2 0 0,-1 1 0,-1-1-70,-2 0 1,3 0-1,0-2-366,-2-1 0,1-3 7,1 4 1,2-10 0,4 0 458,0-4 0,-4-6 0,-2-2 0</inkml:trace>
  <inkml:trace contextRef="#ctx0" brushRef="#br0" timeOffset="1753">9 524 7927,'-5'0'-125,"1"0"0,8 1 326,2 2 1,2 1 0,1 4 0,2-2-105,1 1 1,0 1 0,2 2-1,1-1-59,-1 1 1,-1-1 0,2 0 0,2 1-88,1-1 0,-3 0 0,0 1 0,-1-1-278,1 0 1,-4 0 0,2-2 0,-3-1 326,-1 1 0,1 2 0,-1 0 0</inkml:trace>
  <inkml:trace contextRef="#ctx0" brushRef="#br0" timeOffset="2629">588 692 8311,'-9'-4'-82,"-1"-2"1,1-2-1,1-2 1,1 1-5,0 0 1,1-1 0,-3 1 180,-1 0 0,4-1 0,0 2 0,-1 1 29,-2 0 0,1 4 0,1-2 1,1 1-56,-2 2 1,-3 1 0,-2 1 0,2 0-70,1 0 1,0 4-1,1 2 1,0 3-10,-1 0 0,4 0 0,1 2 0,0 0-16,-1 1 0,4 2 1,-1-3-1,2 2 1,1-2 0,0 0 0,1-2 0,2 0-17,4 1 0,1-1 0,1-1 0,1 0 0,-1-2 1,0-4-1,1 1 1,-1-2 18,0-1 1,1 0 0,-1-1-1,0-1-9,1-1 1,-4-4 0,0-1-1,0-2-66,0-3 0,1 0 1,-4 1-1,0-3-12,1 0 0,-3-2 0,2 1 1,-2-1 27,-1-2 1,-1 0 0,-2 0 0,-2 2 24,0 1 0,-3-3 1,1 2-1,-1 1 120,-1 2 1,2 0-1,1 3 1,-1-1 134,-1 4 1,1 3 25,1 5 0,1 1 0,-1 2-186,3 3 1,2 4 0,1 1 0,0 3-10,0 0 1,3 1 0,1 1 0,0 0-1,1 1 1,-1-1 0,2 1 0,-2-2-24,0 2 1,2 0 0,-2-1 0,0-1-5,1-2 0,1 3 0,-3-4 0,0 0-31,1-2 1,-2-1 0,4 1-74,2-1 1,-3-4 36,1-2 0,0-2 0,4-2 19,-1-2 1,-3 1-1,1-4 56,0-1 1,0 1 0,0 1-1,0 0 35,0 0 0,-2 2 0,1-3 8,1-2 0,2 3 1,-1-1-1,-1 0-38,0 0 0,-2-2 0,2 3 1,-2-1-15,-1-1 0,4 1 1,-3-3-22,0 0 0,-1-1 1,-4 1-2,0 0 0,0-1 18,0 1 1,-4 1-1,-2 1 13,-2 4 1,1 2-1,1 1 1,-1 1-1,-2 2 0,3 2 1,0 5-1,-1-1 36,-2 1 1,3-1 0,1 0 0,0 1-1,0-1 1,3 0 0,-2 1 0,3-1-59,1 0 0,0-2 0,0-1 0,0 1-107,0 1 0,5 1 0,1-2 0,2-2-267,1-1 0,1-1 1,-1-3-1,2 0 111,1 0 1,-1-1-1,4-2 274,-2-3 0,4-6 0,-2-3 0</inkml:trace>
  <inkml:trace contextRef="#ctx0" brushRef="#br0" timeOffset="2630">747 561 8184,'-9'0'83,"-1"0"0,4 4 1,1 0-1,1 1-103,2 2 1,-3-2 0,2 2 0,1 1-49,1 3 0,2 0 0,1 2 0,3 1 122,0 1 1,-2 3 0,3 1 0,1-1-76,2 1 0,0 0 1,-1-1-1,0 1-67,-2 0 1,-1-5 0,2 0 0,-2-2-405,0 1 312,2-1 0,-6-5 0,2-3 19,-2-8 1,-1-4-1,0-3 1,0-3 160,0 0 0,-1-2 0,-1-3 0,-2 1 0,-1-1 0,-1-3 0,0 0 0,-6-3 0,1 1 0</inkml:trace>
  <inkml:trace contextRef="#ctx0" brushRef="#br0" timeOffset="3499">700 580 6457,'0'-9'1161,"1"3"-1006,2-1 0,3 5 0,3-1-26,0 2 0,1 1 0,-1 1 0,0 1-89,1 1 1,0 2 0,1-3 0,2 2-16,-2 1 1,-3-2 0,-2 3 13,1 2 0,0 0 0,0 1 1,-4 1-63,-2-1 0,-2 0 1,-2 1-1,-4-1 6,-1 0 1,-1 1 0,-2-1 0,0-1 0,-2 0 0,2-3 0,1-1 0,0-1-365,1 1 1,3-3-85,0 2 0,3-3 300,0-3 1,3-2 0,3-3 0,4 0 73,1 2 1,1 1-1,2-2 1,0 1 78,2-2 0,0 3 1,-2-1-1,3 0 122,1 0 0,-4-2 0,2 3 1,0-1 54,-1-1 0,1 1 0,-3-2 0,1 1-35,-2 0 1,2 4 0,-4-3-39,1-1 0,-2 0 0,-1-1-14,-1 2 0,0 0 0,-5-2-43,-3 1 0,2 3 0,-4 4-47,-1 0 1,-1 0-1,-2 1 23,1 2 0,0 2 0,0 5 1,2-1 48,1 0 1,4 2 0,-3 0 0,2 2-7,0-2 1,0 3 0,3-2-1,0 1-49,0 0 0,0-3 0,0 3 0,1-3-105,2 0 1,-1-1 0,5-1 0,0-1-81,1-4 0,2-2 0,-1-1 0,0 0-139,1 0 0,2-4 0,0-4 0,0-3 319,-2-5 0,-1 2 0,-3-2 0,6-4 0,-1-3 0</inkml:trace>
  <inkml:trace contextRef="#ctx0" brushRef="#br0" timeOffset="3500">1037 543 8314,'-9'6'65,"3"0"1,-1-3 0,4 4-75,1 0 0,1-2 1,1 1-1,0 2 12,0 0 0,0 1 0,0 1 0,0-1 8,0 0 1,3 1 0,0-1-1,-1 0 20,-1 1 0,0-4 1,1 0-16,1 1 1,0-1-179,-3 0 1,3-5 50,1-1 0,-1-4 0,-3-6 0,0 1-53,0 0 1,1-1-1,1 0 1,1-2 66,-1 0 1,3 0-1,0 2 113,1 1 0,2 1 0,-3 0 0,1 3 16,0 1 0,1-2 1,2 3 14,0 1 0,1 0 1,-1 4-1,0 1-30,1 3 0,-4 2 1,-1 2-1,-1 0-43,-2 2 1,3-1 0,-2 2 0,-1 0-174,-1-1 1,-1 1 0,0-4-1,0 0-397,0 1 596,0-1 0,-4-4 0,-2-1 0</inkml:trace>
  <inkml:trace contextRef="#ctx0" brushRef="#br0" timeOffset="4366">1354 618 8150,'-3'-7'-71,"0"1"1,-3 3-1,2-3 184,-1-2 1,-2 0 0,-2-1 0,0-1-97,-1 1 0,1 4 1,0 3-34,-1 4 0,1 0 0,1 4 0,0 3 39,2 2 1,3-1 0,-2 4 0,1-2 2,2 1 0,1 0 0,1-1 0,0 1 23,0 2 1,0-4-1,0 2 1,0-3 46,0-1 0,1-2 1,2-2 34,3-1 0,2-1 0,2-4 1,0-2-348,2-3 1,-1-3 0,1-1 0,-1-2 50,-2-4 0,0 1 1,1 0-1,-1-2-132,0 0 1,-3 1-1,-2 0 1,-1 0 118,0-2 1,0 1 0,-3 0 0,-1 2 148,-2 2 0,1-3 0,-3 4 0,-1 0 162,1 2 1,2 2 0,-2 0 106,1 2 0,-2 5-31,2 1 0,1 1 1,3 5-1,0 2-60,0 0 0,0 2 0,0 2 0,0 1-49,0 2 0,0 0 0,0 3 0,0-1-41,0-2 0,1 1 0,1 1 0,2 0-34,-2-1 0,2-4 0,-1 3 0,-1-1-56,-1 1 0,3-4 0,1 2-28,1-3 1,1-4 0,-3-1 0,1 0 36,2-3 0,2-1 1,0-2-11,0-2 0,1-3 0,-1-2 0,0 1 8,1 1 0,-1-2 1,0-3-1,0-2 24,-3 2 0,2 1 0,-2 0-36,-1 1 1,-1 0 0,-3 0-1,1 2 26,1 1 0,0 0 0,-3-4-10,0 1 1,-3 3 0,-1 0 0,-1 1 4,-3 0 1,3 3 0,-1-1 14,-1 2 0,0 2 0,-1 2 0,3 3 34,1 2 1,-2 2 0,2-1-1,-1 1 35,1-1 1,1 0-1,3 1 1,0-1-17,0 0 0,0 1 1,0-1-152,0 0 0,1 1 0,2-2 0,3-1-133,3-1 0,0-3 0,0 0 1,1-2-85,-1-1 1,4-1-1,0-2 1,1-4 314,-1-1 0,4-1 0,-3-1 0</inkml:trace>
  <inkml:trace contextRef="#ctx0" brushRef="#br0" timeOffset="5226">1579 571 7917,'-7'-3'-105,"1"0"0,3-2 241,-3 2 212,4 2 1,-2-2-136,4 6 1,0 2-1,0 5 1,0-1-110,0 1 1,0-1 0,0 0-1,0 1-95,0-1 1,0 0 0,0 1-49,0-1 1,0 0 14,0 1 1,0-1-137,0 0 0,1-3 1,1-4-1,2-4 64,1-5 1,-2-1-1,3-1 1,1-2 43,-2-1 1,3 0 0,-2-2-1,3 0 1,0 3 0,-1 1-1,0 0 1,-2 1 65,1-1 0,0 4 1,1 1-1,-2 1 106,1 2 0,-2-2 0,2 1 22,0 1 1,-2 5 0,0 3-81,-1 2 1,-1 1 0,-2 1-1,2 0-78,0 3 1,0-2-1,-3 5 1,0-1-294,0 0 0,0 1 1,0-3-1,0-2-1257,0 0 1566,0-2 0,4-4 0,1-1 0</inkml:trace>
  <inkml:trace contextRef="#ctx0" brushRef="#br0" timeOffset="5227">1859 449 9078,'-8'1'349,"1"3"1,3 2-261,0 2 1,3 2 0,-2 3-1,2 2-152,1 3 1,0 1 0,0-1-1,0 2-72,0 2 1,0-1 0,0 3 0,0-3-329,0-3 1,1 0 0,1-6-985,1 0 1447,4-6 0,-1-6 0,3-5 0</inkml:trace>
  <inkml:trace contextRef="#ctx0" brushRef="#br0" timeOffset="5228">1803 599 8857,'-9'0'1137,"2"3"-885,1 0 1,5 0-1,1-3 1,5 0-178,4 0 1,1-1 0,2-1 0,4-2-276,2-1 1,4-1 0,3-4 199,2 1 0,1-1 0,0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30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47 131 8015,'-2'-8'-279,"-1"1"1,2-1 324,-2 2 1,2-2 0,1-2 233,0 1 0,0 3 0,1-1-173,2 0 0,3 0 0,3 1 1,0 3-12,1 2 1,-1-3 0,0 1 0,1 1-24,-1 1 1,3 1-1,1 0 1,-2 0-130,0 0 0,-2 3 0,0 0 0,0 1-83,-3 0 0,1-2 0,-3 3 0,0 0-1280,1 0 1419,-2 2 0,1 2 0,1 0 0</inkml:trace>
  <inkml:trace contextRef="#ctx0" brushRef="#br0" timeOffset="931">18 94 7356,'-5'-5'536,"-3"0"1,7-1-187,-2 0 1,3 4-89,3-1 1,-1 5-1,4 2 1,0 1-50,0 2 1,1 2 0,-3 1 0,0 1-93,0 2 0,3 3 0,-4 0 0,0 2-75,1 0 0,-3 1 0,3 0 0,-1-1-47,0 1 0,1-1 0,-4-2 1,0 0-215,0 1 0,0-4 0,0 0-479,0-3 318,0-5 0,0-2 0,0-6 0,0-3-128,0-2 1,1-6-1,1-1 1,1-3 503,-1-1 0,-1 1 0,-1-5 0,0-1 0</inkml:trace>
  <inkml:trace contextRef="#ctx0" brushRef="#br0" timeOffset="1804">37 47 8060,'-6'0'-144,"0"0"636,-2 0 1,3 0-297,-1 0 1,5 0 2,1 0 1,1 0-1,5 0 1,2 0-26,0 0 0,4 0 1,2 0-1,0 0-96,3 0 1,-3-3 0,2 0 0,1 1-99,0 1 0,-1 1 0,-2 0 0,0 0-50,-3 0 0,0 0 0,-2 1-38,0 2 0,0-1 161,-3 4 1,-2 0 0,-5 3 0,-2-2 6,-3-1 1,-3-3 0,-1 3-1,-2 2-92,-4 0 0,1-2 0,0 0 0,-2 2-136,0 0 0,-2-2 1,0 0-1,2 1-145,1-2 0,-1 2 1,5-3-1387,1 1 1699,4-2 0,11 1 0,7-4 0</inkml:trace>
  <inkml:trace contextRef="#ctx0" brushRef="#br0" timeOffset="6499">402 56 8585,'0'-9'2152,"0"0"-1381,0-1-732,0 5 0,0 6 0,-1 7 15,-3 4 0,3 4 1,-3 0-1,1 2-79,0 0 1,-3 4-1,3 1 1,0 0-8,-2 0 0,4 2 0,-2-4 0,2 0-119,1-1 0,1-6 0,2-1 1,4-3-231,1 0 0,1-5 1,1-2-1,-1-2-196,0-1 1,1-3 0,0-2-1,1-3 577,2-2 0,-1-1 0,-2 1 0</inkml:trace>
  <inkml:trace contextRef="#ctx0" brushRef="#br0" timeOffset="7409">560 66 11218,'0'9'0,"1"0"0,2 1 0,1 0 108,1 2 1,1 0-1,3 3 1,2 2-254,1 1 1,-1 0 0,1 1 0,-1 0-181,-2-1 1,0-3 0,1-1 0,-1-3-145,0-2 0,-2 2 1,-1-8 54,1-1 0,-2-1 1,0-2-1,1-2 414,-1-3 0,-3-7 0,2-1 0</inkml:trace>
  <inkml:trace contextRef="#ctx0" brushRef="#br0" timeOffset="8275">747 66 7936,'-9'0'132,"3"0"575,0 0-376,-1 0 1,-2 0-156,0 0 1,3 4-1,2 2 1,1 2-58,0 2 0,-4-1 1,1 1-1,-2 3-56,2 2 0,-2 0 1,2 0-1,-3 2-163,0 1 0,0-3 0,-1 0 0,2-2-197,2-1 0,-2-2 0,4-2-1018,-1-1 366,3 1 0,2-11 949,6 0 0,2-4 0,2-3 0</inkml:trace>
  <inkml:trace contextRef="#ctx0" brushRef="#br0" timeOffset="9151">841 168 9088,'0'6'1500,"0"-1"-1330,0-2 1,0 2 0,0 4-22,0 1 0,3-4 0,1 0 1,0 3 17,0 2 1,4-4 0,-3 3-1,1-2-50,0 0 1,1 2 0,2-2-1,0-2-52,1-3 0,-1-2 0,0-1 0,1 0-119,-1 0 0,0-1 0,1-2 0,-1-3-91,0-2 1,1-5-1,-2 0 1,-1-1 83,-1 1 0,-3-4 0,0 1 0,-2 0 13,-1 0 0,0 0 0,0 2 1,0 1 13,0-1 1,-3-1-1,-1 2 1,1 3 6,-1 2 0,2 1 0,-3 3 0,0 0-891,0 0 123,2 1 0,-1 4 0,4 2 795,0 3 0,0-2 0,0 0 0</inkml:trace>
  <inkml:trace contextRef="#ctx0" brushRef="#br0" timeOffset="10032">822 75 7330,'-5'0'1699,"1"0"-1287,4 0-226,0 0 0,3 1-75,0 2 0,0 2 0,-3 5-85,0-1 1,0 3-1,1 1 1,1-2-153,1 0 0,0-2 0,-3 1 0,0 2 26,0 0 0,4 1 0,-1-4 0,-1 0-133,-1 1 1,0-2 0,1-1-1,2-1-407,1-2 0,-2-1 640,4-3 0,-1 0 0,3 0 0</inkml:trace>
  <inkml:trace contextRef="#ctx0" brushRef="#br0" timeOffset="10905">1177 75 7822,'-6'-8'1000,"0"1"-816,4 3 0,-2 8 0,4 3-25,0 1 0,3 1 0,1 1 0,0-1-67,0 0 1,0 1 0,-2 0 0,2 1-126,2 2 1,-1 0 0,2-1 0,-2 0-294,-1 0 0,3-2 1,-4-1-1,0 1-292,1-1 0,-2-1 0,3 0-463,-1-2 1081,4-4 0,-3-2 0,4-5 0</inkml:trace>
  <inkml:trace contextRef="#ctx0" brushRef="#br0" timeOffset="10906">1317 28 7845,'6'0'1628,"-2"1"-1440,-4 2 1,0-1 0,0 5 0,0 0-41,0 1 0,0 2 0,0 0 0,-1 2-139,-2 4 0,2 2 1,-4 1-1,2 2-115,0 1 1,-4 3-1,2-3 1,-2-2-52,1 0 1,4-2 0,-2-2-1,1-1-387,0-2 1,0 0-254,3-4 0,0-5-238,0-4 1035,0-4 0,4-5 0,1 0 0</inkml:trace>
  <inkml:trace contextRef="#ctx0" brushRef="#br0" timeOffset="10907">1383 19 7873,'-4'-5'294,"-3"2"1,2 0 20,-1 0 1,3 2 167,-3-2-155,4 2 1,-2 1-265,8 0 1,1 1-1,3 2 1,-1 3-67,0-1 1,-1 3-1,2-2 1,-1 3-44,0 0 1,-2 3 0,2 1-1,-2-1 22,-1 2 1,3-3 0,-4 4 0,0-1 15,1 1 1,-3 0 0,2 3 0,-2-1 5,-1-2 0,0 1 0,-1 1 0,-1-1-33,-1-4 1,-3 0-1,3-1 1,-1 2-226,0-2 1,2-4 0,-4-1-720,-1-2 978,3 3 0,-5-6 0,4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43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 8250,'-9'0'1187,"3"0"-882,0 0-58,4 0 1,-2 0-168,8 0 1,1 0 0,4 0-66,0 0 1,1 0 0,-1 0 0,0 0-337,1 0 1,-4 0-1,0 0-567,2 0 1,0 0 146,1 0 0,-3 0 741,1 0 0,-5 4 0,2 1 0</inkml:trace>
  <inkml:trace contextRef="#ctx0" brushRef="#br0" timeOffset="900">46 113 7926,'-6'0'522,"0"0"-18,4 0 0,-2 0-223,8 0 0,1 0 1,3-1-235,-2-2 0,3 2 0,-3-3 1,2 3-301,1 1 1,-2 0-1,-1 0 1,1 0-1201,2 0 1453,0-4 0,4 3 0,2-3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46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75 7901,'-4'5'-31,"2"-1"0,-3-3-249,1 2 217,0-2 233,4 4 1,0-4 36,0 2 1,1-2 0,2 3-12,0 0 0,1 1 1,-2 5-1,1-1-116,-1 0 0,2 4 0,-1 0 0,-1 2 3,-1 1 1,1 1 0,0 0 0,1-2-155,-1 2 1,-1-1 0,-1 0 0,0-4-58,0-1 1,0-2-1,0 1-349,0-1 1,1-4 172,2-2 0,-2-3 1,2-3-1,-2-3-617,-1-2 921,0-2 0,4 1 0,2-1 0</inkml:trace>
  <inkml:trace contextRef="#ctx0" brushRef="#br0" timeOffset="892">47 112 7876,'-9'-4'-947,"-1"2"1053,1-4 1,1 3 1287,2-4-1255,1 5 1,6-2 0,3 4 0,2-1-34,2-2 0,1 2 0,1-2 0,-1 2-29,0 1 1,1 0 0,-1 0-1,1 0-103,-1 0 0,0 0 1,1 1-1,-1 1 44,0 1 0,0 1 0,-2-2 1,-1 1 12,1 0 1,-2 1-1,2 0 40,0 1 0,-2 1-5,1 4 0,-4-1 0,1 0-70,-6 1 0,-2-2 0,-4-1 0,0-1-18,-1 2 1,-2-4 0,-2 0 0,1-1-26,-1 0 0,1 3 0,1-2 0,0-2-599,1-1 1,0-1-1,2 0 646,-1 0 0,9-1 0,5-2 0,3-3 0,2-3 0</inkml:trace>
  <inkml:trace contextRef="#ctx0" brushRef="#br0" timeOffset="1760">262 84 7891,'0'-6'962,"0"0"-242,0 4-614,0-2 0,0 8 0,0 2 1,0 2-58,0 2 0,0 0 0,0 2 1,0 4 6,0 2 0,-3-3 1,0 1-1,1 0-6,1 2 1,1 1 0,0-2 0,0 0-113,0-1 0,1-5 0,1 1 0,2-1-168,1-2 1,-2-3 0,4 0 0,0-2-107,1-2 1,1-1 0,1-1-1,-1-1-294,0-2 1,-2-2 629,-1-5 0,4-3 0,5-2 0</inkml:trace>
  <inkml:trace contextRef="#ctx0" brushRef="#br0" timeOffset="1761">384 140 7514,'-10'0'665,"5"0"1,2 0-521,6 0 1,1 1 0,3 1 0,0 3 0,0 0 1,1 1 0,2 3-1,-1 1-134,0-1 0,3 0 0,-1 1 0,-2-1-276,0 0 0,1 4 0,-4-1 0,2 0-335,-2-2 1,2-1-658,-2 1 1256,-1-1 0,3-8 0,-3-2 0</inkml:trace>
  <inkml:trace contextRef="#ctx0" brushRef="#br0" timeOffset="2621">524 112 7848,'-4'5'-173,"-3"-1"0,2-3 540,-1-1 0,4 1 1,-2 1-1,1 2-194,-1 1 0,0 1 1,1 4-1,-2-1-72,0 0 0,-4 4 1,3 0-1,-2 1-60,-1-1 0,-1 3 1,1-3-1,0 1-274,-1-1 1,2 0 0,1-4-1,0 0-650,0 1 0,3-6 1,2-4 882,4-5 0,3-4 0,9-4 0,0-2 0</inkml:trace>
  <inkml:trace contextRef="#ctx0" brushRef="#br0" timeOffset="2622">570 19 7900,'-4'-10'-2,"2"5"-12,-4 2 259,0 2 372,1 1 0,0 4 1,5 2-454,0 3 0,4 0 0,0 0 1,1 1-123,2-1 0,-2 1 0,2-1 0,0 0-114,1 1 1,0-1 0,0 0 0,-2 1-12,1-1 1,-2 0 0,1 2-1,-1 0-28,0 2 1,-3-1 0,1-2 0,-2 2-16,-1 0 0,0 2 0,0-3 0,0 2-40,0-2 0,-1-1 1,-1 0-1,-2-1-167,-1 0 0,2-2 0,-4-2-724,0-1 1057,3-1 0,-4 1 0,2 2 0</inkml:trace>
  <inkml:trace contextRef="#ctx0" brushRef="#br0" timeOffset="3582">851 150 7471,'-3'-7'470,"0"1"1,-2 4 659,2-1-911,2 2 1,-3 5 0,4 2-132,0 3 1,0 3-1,0 2 1,0-1-74,0 1 1,0 1-1,0-1 1,0-1-283,0 1 0,0-1 0,1-1-187,2 0 0,-2 0 0,2-2-396,-2-1 1,0-4 849,3-2 0,-3-1 0,3-2 0</inkml:trace>
  <inkml:trace contextRef="#ctx0" brushRef="#br0" timeOffset="4445">795 224 7878,'-7'0'307,"1"0"534,-1 0-769,3 0 1,1 0 0,6-1-6,3-2 0,2 1 0,3-3 1,0 1-31,2 2 1,-1-2-1,-2 0 1,2 1-257,0-1 0,2 3 0,-3-2 1,2 1-1082,-2-1 1300,0 2 0,2-3 0,2 4 0</inkml:trace>
  <inkml:trace contextRef="#ctx0" brushRef="#br0" timeOffset="5312">1075 94 7638,'5'1'401,"-2"2"1,-2-1-69,-1 4 1,0 0-1,1 4 1,1 0-208,2 2 0,-1 0 0,-3 3 0,0 2-96,0 1 0,0 0 1,0 0-1,0-1-105,0-2 1,0-3 0,0 0-1,0-2-1623,0 0-96,0-1 1794,0-4 0,4-5 0,1-5 0</inkml:trace>
  <inkml:trace contextRef="#ctx0" brushRef="#br0" timeOffset="5313">1047 84 7908,'-9'0'0,"-1"0"83,1 0 0,1-1 0,0-1-53,2-1 1,4-1-1,0 2 92,4-1 1,3-2 0,5 3-1,-1-2-2,0-1 1,1 3 0,-1-1-1,1 2-32,3 1 0,-3 0 1,3 0-1,-3 0-78,-1 0 1,1 0-1,-1 0 1,0 1-92,1 2 1,-2-1 0,-1 4 0,-1 2 39,-2 0 1,2 1 0,-3 1 0,-1-1 19,-1 0 0,-2 1 0,-2 0 0,-3 1-11,-3 2 1,0-1 0,-1-2 0,-2-1-201,0 0 1,-2 0-1,3-2-367,-2-1 1,1-4 598,3 1 0,3-2 0,2-1 0</inkml:trace>
  <inkml:trace contextRef="#ctx0" brushRef="#br0" timeOffset="6190">1290 66 7699,'-1'-6'528,"-2"3"-360,2 2 0,-7 2 1,4 2-1,0 4 0,-1 1 1,1 2 78,0 3 0,-3 0 0,3 4 0,0-1-108,0 4 1,1-1-1,3 3 1,0-4-144,0-2 1,1 2-1,2-4 1,3 0-258,3-5 0,3-1 1,2-5-1,-1-1-587,1-1 0,1-1 848,-2 0 0,3-4 0,-1-1 0</inkml:trace>
  <inkml:trace contextRef="#ctx0" brushRef="#br0" timeOffset="6191">1411 122 7871,'0'9'1024,"0"-3"-840,0 0 1,0-2 91,0 2 1,0-3-149,0 3 0,4 0 0,0 3-171,1-3 1,-2 2 0,2-2 0,0 2-384,1-2 1,-3 2-444,3-2 1,0-1 188,4-2 0,-4-2 680,0-1 0,0-4 0,4-2 0</inkml:trace>
  <inkml:trace contextRef="#ctx0" brushRef="#br0" timeOffset="7076">1524 75 9087,'3'6'230,"0"0"-82,-1 2 1,-1 0-1,-2 2 1,-1 3-58,-1 2 0,-4 1 0,3 2 0,-1 1-139,-2 1 0,-1 3 1,-1-1-1,2-1-45,1 2 0,0-6 0,-3 2 0,2-3-347,1-1 0,4-2-232,-1-3 0,3-6-93,3-4 765,2-9 0,4-1 0,1-3 0</inkml:trace>
  <inkml:trace contextRef="#ctx0" brushRef="#br0" timeOffset="7077">1617 56 7856,'-6'0'-164,"0"0"-407,-2 0 0,3 0 2197,-1 0-681,4 0-621,-2 0 0,8 0-68,2 0 1,2 0-232,2 0 0,-1 4 0,-1 3-70,-1 1 0,-2-2 0,-3 0 0,1 2 39,-1 0 1,2 4-1,-1 1 1,0-1 54,2 2 1,-4-3 0,3 4 0,-1-1-51,0 1 1,0-1 0,-3 2-1,0-3-206,0 1 0,0-4 1,0 3-1,0-3 9,0-1 1,-1 0-1,-2-3 1,-2-2-166,0 0 1,-4-3 362,3 2 0,-2-1 0,-2-2 0</inkml:trace>
  <inkml:trace contextRef="#ctx0" brushRef="#br0" timeOffset="7944">1785 196 10650,'10'0'-31,"-1"0"-194,0 0 1,1-1 0,-1-1 0,0-1 224,1 1 0,3-3 0,2 0 0</inkml:trace>
  <inkml:trace contextRef="#ctx0" brushRef="#br0" timeOffset="8820">2103 140 7965,'-9'0'256,"-1"0"518,5 0 433,1 0-960,4 0 1,3 4 0,0 3 0,-1 1-209,-1 1 0,-1 2 0,1 0 0,1 3-77,1 0 0,1-1 0,-4 1 1,0 1-357,0-1 1,0-2 0,0 0-1,0-2-511,0 0 0,0-4 152,0 0 1,3-5 752,0-1 0,4-4 0,-2-5 0</inkml:trace>
  <inkml:trace contextRef="#ctx0" brushRef="#br0" timeOffset="8821">2066 94 7901,'-10'0'0,"1"-1"122,0-3 1,2 3-1,2-3-117,1 0 1,1 2 0,4-3 40,2 1 1,2-1-1,5 3 1,0-1 32,2 1 0,-1 1 0,1 1 0,-1-1-9,-2-2 1,0 2 0,1-2 0,-1 2-67,0 1 0,2 1 1,0 1-24,2 1 0,-1 3 0,-3-2 1,1 2-31,-1 1 1,-3 1-1,-1 2 65,0-1 1,-2 1 0,-3 2-1,-1 0 13,-2 0 1,-3-2 0,-3-1-1,-1 0-11,-3-3 1,3 2 0,-4-3-1,2 1-173,-1-3 0,0-1 0,2 0-266,-2 1 0,1 0 0,3-4-789,3-2 1210,2-2 0,0-5 0,-1 1 0</inkml:trace>
  <inkml:trace contextRef="#ctx0" brushRef="#br0" timeOffset="9694">2346 37 7728,'-6'0'-755,"-1"0"1144,0 0 1,3 2-1,0 0-259,0 1 0,2 4 0,-4-1 1,1 3 26,0 0 0,0 1 1,-2 3-1,0 1 32,0 1 0,2 2 1,0-1-1,0 2-118,-1 0 1,4-2 0,-1-2 0,2 0-88,1-3 0,4 0 1,2-3-1,3-2-280,0-3 1,0 2-1,2-2 1,0-1-212,2-1 1,-1-1 0,-2 0 0,-1 0 506,0 0 0,1-4 0,-1-2 0</inkml:trace>
  <inkml:trace contextRef="#ctx0" brushRef="#br0" timeOffset="9695">2421 84 7813,'-10'0'1546,"1"0"-1216,4 0 0,2 1-182,6 2 1,2 3-1,3 3 1,0 0-23,-2 1 0,0-1 0,3 1 0,2 3-220,1 2 0,-1 0 0,1-1 0,-2 0-191,0-3 1,-1 0-1,0-2 1,0 0-287,-3 1 0,2-5 60,-1-2 0,-2-3 0,0-3 511,-1-3 0,-1-7 0,-3-1 0</inkml:trace>
  <inkml:trace contextRef="#ctx0" brushRef="#br0" timeOffset="9696">2561 37 7874,'-6'0'258,"-1"0"1,5 5 0,-2 0-87,0 0 1,3 3 0,-3-1 0,0 2-6,-3 3 0,-1 0 0,-1 2 0,-1 1-36,1-1 0,0-2 0,-1 1 1,1 0-104,0-1 1,-4 1-1,1-4-657,0 0 1,5-2-40,1-1 254,4-4 414,-2 2 0,12-8 0,2-1 0</inkml:trace>
  <inkml:trace contextRef="#ctx0" brushRef="#br0" timeOffset="10559">2626 206 9311,'-5'0'180,"1"1"1,3 1-1,-1 2-87,-1 1 0,0 1 0,3 4 0,-2-1-199,-1 0 0,2 1 0,-3-2 0,1-1-281,0 0 1,0-1-1,2 2 1,-1-1-416,-1 0 1,-1-4 801,4 3 0,-4 0 0,-1 4 0</inkml:trace>
  <inkml:trace contextRef="#ctx0" brushRef="#br0" timeOffset="10560">2757 66 7813,'0'-7'-100,"-1"2"1,-1 0-346,-1 0 1,0 2 1489,3-4-897,0 5 0,1-1 1,1 6 42,1 4 0,1-2 0,-2 1 0,1 1-36,-1 2 0,-1 0 0,0 1 1,2 2-156,0 0 0,0 1 1,-2-3-1,1 1-78,1 2 0,0-1 0,-2-2 0,1-1-165,1 0 0,4-2 0,-3-2 0,1-1-1331,2-2 1574,-3 3 0,5-4 0,-4 3 0</inkml:trace>
  <inkml:trace contextRef="#ctx0" brushRef="#br0" timeOffset="10561">2879 56 7873,'-10'0'331,"1"0"1,1 1-125,1 2 1,3-1 0,4 5 0,0 0 83,0 1 1,-1 3-1,-1 0 1,-1 3-103,1 0 0,-2 2 0,0 2 0,-2 1-140,-1 0 0,2 2 1,-1 2-1,-2 0-300,0 0 1,-1-1 0,-1-3 0,1-2-102,0-1 0,0-2 0,2-3-259,1-2 0,4 0 32,-1-9 1,6-2 0,3-7 578,2 0 0,6-5 0,0 0 0</inkml:trace>
  <inkml:trace contextRef="#ctx0" brushRef="#br0" timeOffset="11434">2925 28 7812,'-1'-8'189,"-1"1"82,-1 0 1,-1 5 516,1-1 186,2 2-217,-3 1-639,4 0 1,1 3-1,1 1 1,2 2-2,1 1 0,-3 1 0,2 1 0,-1 1-72,0-1 1,4 2-1,-3 0 1,0 1-35,0 0 1,2 1 0,-2 1 0,-1-1-83,1 1 1,-3 2 0,2-1-1,-2 1-49,-1-1 1,0 0 0,0 1 0,0-1-86,0-2 1,-1 1 0,-2-3 0,-3 1-501,-3-4 0,3 1 1,0-3 704,-1-1 0,-2 3 0,0-3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03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11 6009,'0'7'754,"0"-3"-480,0-4 404,0 0-437,0-4 0,0 1 291,0-4-59,0 4-183,0-1-106,0 4-131,-5 0 0,3 0 34,-5 0 0,-1 4-45,-2 4 0,-1 0 1,1 1-1,1-2 9,2 1 0,3-2 0,-3 2 1,-1-1-27,-2-1 0,3 3 1,1-5-28,1 3 0,-4-4-96,2 4-174,2-4 249,0 2 1,7-5 2,1 0 1,3 0 23,5 0 1,0 0 55,0 0 0,0 0-46,0 0 1,-4 0-47,0 0 1,-1-2 0,3 0-80,-2-2 1,-3 1 7,3 3 0,-3 0 1,3 0-137,2 0 0,-3 0-82,1 0 1,-3 0-365,3 0 18,-5 0-149,8 0 816,-9 0 0,4 1 0,-5 3 0,0 2 0,0 5 0</inkml:trace>
  <inkml:trace contextRef="#ctx0" brushRef="#br0" timeOffset="450">22 230 7921,'-7'-1'459,"0"-3"331,4 3-432,-2-4 0,7 1-71,1 1 0,0-1 1,4 4-105,1 0 0,2 0 0,1-1-61,0-3 0,0 3 0,0-3 0,0 3-68,0 1 0,0 0 0,-1 0-79,1 0 1,0 0 0,0 0 35,0 0 0,-1-1 0,-2-2 17,0 0 1,-5-1 32,4 4-393,-4 0-1324,2 0-423,-5 0 2079,0 0 0,0 5 0,0 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07.11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66 10 12213,'-10'0'-142,"1"0"0,3-3 0,0 0-768,-2 1 563,0 1 0,2 1 301,0 0 1,3 1 49,0 2 13,2-2 0,4 4 0,2-3 98,0 1 0,-2 0 0,3-1 0,1 0-82,2 1 1,0 1 0,0-2 0,2 1-5,1-1 1,0 2-1,2-1 1,0 1 35,-3 0 1,4-3 0,0 3 0,3-1 7,1 0 0,-1 1 0,1-2 1,1 1 33,1 0 1,0-2 0,4-1 0,1 0-13,1 0 1,4 0-1,1 0 1,2 0 54,1 0 0,0 0 0,1-1 0,-2-2-75,1 0 0,1 0 1,1 3-1,-2 0 20,-1 0 0,-2-3 1,2 0-1,1 1 5,1 1 0,-2-2 0,-2 0 0,0 1-5,2 1 0,1-3 0,0 1 0,1 0-51,0-1 1,-1 3 0,1-2-1,-1 2-37,0 1 1,-5-1 0,2-1 0,-2-1-1,-2 1 0,3 0 1,-5 2-1,2 0 24,-1 0 0,-4 0 1,1 0-1,0 0 20,0 0 1,0 0 0,2 0 0,-3 0-9,0 0 0,3 2 0,-2 0 0,1 1-23,0-1 0,-1-1 0,2-1 0,-1 0-29,1 0 0,-2 3 0,-1 0 1,1-1 5,0-1 1,-2-1-1,3 0 1,0 0-4,-1 0 1,3 0 0,-2 0 0,2 0 0,1 0 0,0-1 0,0-1 0,0-1 8,0 1 0,0 1 0,0 1 1,-1 0 11,-2 0 1,1 0 0,-3-1 0,1-1 23,1-1 1,-2-1 0,-1 4 0,-1 0 36,1 0 0,-3 0 1,3 0-1,-3 0-7,-4 0 0,3 0 0,-2 0 0,1 0-28,2 0 0,-3 0 0,-2 0 0,1 0-35,-1 0 0,1 0 0,1 0 0,-1 0-112,-2 0 1,0 0-1,-4 2 1,1 0-112,-1 1 1,-1 1 0,-1-2-1,0 1-262,0-1 0,-3 0 0,0 0-1630,0 1 2065,-3 1 1,4-4 0,-5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13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186 131 7845,'-6'0'-133,"-1"0"0,5 1 201,-1 3 0,2 1 0,1 4 1,0 0-6,0 1 0,0 2 1,1 1-1,1-2-37,1 0 0,1-2 1,-4 0-1,0 1-27,0-1 0,3 0 0,0 1-186,-1-1 0,-1 0-268,-1 1 0,0-4-424,0 0 879,0-4 0,0-2 0,0-5 0</inkml:trace>
  <inkml:trace contextRef="#ctx0" brushRef="#br0" timeOffset="913">55 197 7845,'-9'0'-869,"-1"0"1172,1 4 1,5-3-1,4 2 1,5-2-222,3-1 0,2 0 0,0 1 1,3 1-91,2 1 0,0 1 1,0-4-1,2 0-98,0 0 0,1 0 0,-1 0 1,-3 0-279,0 0 1,2-1-1,-1-2 384,-1 0 0,0-4 0,-5 2 0</inkml:trace>
  <inkml:trace contextRef="#ctx0" brushRef="#br0" timeOffset="1777">279 150 8496,'-9'0'493,"3"0"-407,0 0 1,-1 1-1,-1 2 1,1 4-1,0 1 1,0 1-1,-1 2-54,-1 1 1,-2 2 0,0 2-1,-3 0-141,0 0 0,-2 1 1,-2-1-1,2-4 60,0-2 0,5 0 0,-2-2 0,3-1-249,1-1 1,4-4-96,1-2 0,3-5 0,2-4 0,3 0 393,2-1 0,2-3 0,1-2 0</inkml:trace>
  <inkml:trace contextRef="#ctx0" brushRef="#br0" timeOffset="1778">46 122 7845,'-10'0'0,"1"0"-692,0 0 0,0 1 968,3 2 1,3-2-1,6 3 104,3 1 0,4-4 0,2 3 0,3 0-155,-1 2 1,4-1 0,-3 2 0,3 0-150,1 1 1,-4 2-1,1-1 1,0 0-108,-2 1 0,3-1 1,-5 0-1,0 1-316,-2-1 1,2 0 0,1 1 0,-2-1-503,0 0 849,-2 1 0,0-1 0,1 0 0</inkml:trace>
  <inkml:trace contextRef="#ctx0" brushRef="#br0" timeOffset="2656">401 169 7849,'-4'-5'467,"-1"-1"-230,-1 3-91,2 2 0,5-2 0,1 6 0,1 4 1,1 1 0,-1 2-141,0 3 1,3-3-1,-3 3 1,-1-3-58,-1-1 1,-1 2 0,0 0-1,0 2 3,0-2 1,0-4 0,0-1-54,0 2 1,0-2-59,0-3 0,3-4 0,1-9 0,1-2 5,-1 0 1,2-2-1,-2 3 1,0-2 79,0 2 1,3 1 0,-4 0-1,0 2 69,1 2 0,-2-3 47,4 3 0,-3 2 237,4 1 1,-2 3-123,1 3 1,1 2-1,-2 5-79,0-1 1,-3 0-1,1 1-11,-2-1 0,0 0 0,1 1 75,1-1 0,0-3-27,-3 0 1,0-2-103,0 2 0,0-5 1,0-1-60,0-5 0,0-4 0,0-1 0,0-3 1,3 3-1,2-2 1,0 1-15,2 2 1,-2 0-1,1 0 1,2 2 140,0 1 0,-2 1 1,0-2-1,1 3 114,-2 0 1,3 3-53,-2-2 0,0 5 1,-1 2-1,-1 1-63,-2 3 0,-1 3 0,-1 1 1,0 0-124,0-2 0,0 3 0,-1 0 0,-1 1-119,-1-1 1,0 0-1,2-4 1,-1 0-293,-2 1 0,1-4 0,3 0-1264,0 1 1718,0-2 0,0-5 0,0-6 0</inkml:trace>
  <inkml:trace contextRef="#ctx0" brushRef="#br0" timeOffset="2657">690 188 7577,'-9'0'-114,"0"0"1,3 0 1369,-1 0-1022,5 0 1,-2 1-1,4 2-39,0 3 1,0-1 0,1 1-1,1 2-122,1 0 1,4 1-1,-3 1 1,1-1-3,2 0 0,-2-2 1,2-1-93,0 1 1,1 0-1,2 0 1,-1-4-11,0-2 0,1-1 0,-1 0-11,0 0 0,0-1 0,-2-1 0,-2-3-3,-1 0 0,2-1 1,-3-3-1,0-1-20,-2 1 0,-1-1 0,0-2 1,0 0 47,0 0 0,0 2 1,-1 1-1,-2-1 28,0 1 1,-4-1-134,1 1 0,2 3 0,0 1-585,-1 1 0,4 1 165,-2 7 1,5-2-1,3 4 542,0 1 0,1 1 0,3 2 0</inkml:trace>
  <inkml:trace contextRef="#ctx0" brushRef="#br0" timeOffset="3534">933 57 8009,'-6'0'367,"0"0"0,3 0 0,-2 1-383,1 2 1,0 2-1,4 4 1,0 1 89,0-1 0,0 4 0,0 1 0,0 3-145,0 2 1,1 2 0,2-2 0,1-1-186,1-3 0,-2 0 1,2-3-345,-1 4 0,4-7-285,-2-3 885,-2-4 0,0-10 0,-4-2 0</inkml:trace>
  <inkml:trace contextRef="#ctx0" brushRef="#br0" timeOffset="3535">887 169 7860,'-5'-1'0,"1"-2"0,3 2 0,6-4 0,1 5 0,2 0 452,1 0 0,1 0 0,0 0 1,2 0-386,0 0 1,0 0-1,-2 0 1,-1 0-195,1 0 0,-1 0 0,0 0 95,1 0 0,-4 0 173,0 0 0,-4 2-67,1 1 1,-2 2-1,-1 4 1,0 1 60,0-1 0,0 0 1,0 1-28,0-1 0,0 0 1,0 1 8,0-1 0,0 0-117,0 1 1,1-2 0,2-2-86,4-3 0,-2-2 1,1-2-40,1-2 1,2-2 0,-1-4 0,-1-1-85,-1 1 0,-2 0 0,1-2 1,0 0 210,0-2 1,-3-2 0,1 2 0,-2 2-68,-1 0 1,0 2 0,0 0-316,0-1-96,0 5 1,0 2 0,0 7-448,0 6 922,0-1 0,-4 4 0,-1-3 0</inkml:trace>
  <inkml:trace contextRef="#ctx0" brushRef="#br0" timeOffset="4424">1279 178 7860,'0'-9'242,"0"-1"1,0 4 0,0 0 520,0-1-538,0 3 0,-4-1 0,-2 5-148,-3 0 0,0 1 0,0 3 1,-1 2-81,1 2 1,0 3-1,0 0 1,2 1 117,1 0 1,1-2-1,-1 1 1,1 0-1,2 1 1,0 0-54,1-2 0,2-1 0,3-3 0,3-3-262,3-2 1,0-1-1,0 0 1,1-1-228,-1-2 0,0 1 0,1-4-777,-1-2 1,0 0 1203,1-1 0,-5-1 0,-1 1 0</inkml:trace>
  <inkml:trace contextRef="#ctx0" brushRef="#br0" timeOffset="5325">1279 150 7888,'-9'0'591,"-1"0"-343,1 0 1,4 1 0,2 2-111,2 4 1,1-2-1,0 1 1,0 1-96,0 2 0,0-3 0,0 0 0,1 1-104,2 2 0,-2-3 1,3 0-148,0 1 1,-2 1-292,5-2 0,-4 1 1,3-4-1,1-1 499,2-1 0,-4-5 0,-1-1 0</inkml:trace>
  <inkml:trace contextRef="#ctx0" brushRef="#br0" timeOffset="5326">1354 38 7712,'-9'0'135,"-1"0"0,4 0 133,0 0 0,4 1 0,-1 2-94,2 3 0,1 3 0,0 0 0,0 1-38,0 3 1,1-3 0,1 4 0,2-1-174,1 3 1,-2-2-1,2 2 1,1 0-236,-1-2 0,-2 1 0,2-4 0,-1 1-415,-2 0 1,3-2-130,2 0 816,-3-5 0,4 3 0,-3-3 0</inkml:trace>
  <inkml:trace contextRef="#ctx0" brushRef="#br0" timeOffset="5327">1438 47 8095,'-9'0'-20,"4"0"1,0 1 0,5 3 343,0 2 1,0 2 0,0 2 0,0 2-139,0 0 0,3 4 0,1-3 0,-2 2-140,-1 2 1,2-3 0,0 1-1,-1-2-365,-1-1 0,2 1 0,0-1-355,-1 0 1,-1-2-1,0 0-658,3-1 1332,-3-4 0,7-1 0,-3-4 0</inkml:trace>
  <inkml:trace contextRef="#ctx0" brushRef="#br0" timeOffset="5328">1522 178 7888,'-9'0'-402,"0"1"326,3 2 0,2-1 0,5 4 0,1-1 0,1 0 0,5 0 0,-2 2 1,2 0-30,1 0 1,1-2 0,-1 1 54,1 2 0,-1-4 1,0 0 277,1 0 0,-1-3-228,0 2 0,1-6 0,-1-2 0</inkml:trace>
  <inkml:trace contextRef="#ctx0" brushRef="#br0" timeOffset="5329">1625 141 7888,'-9'0'432,"2"4"0,2 2-108,1 2 0,0 2 0,2 0 1,-1 3-182,1 2 0,1 3 0,1 1 0,0 0-255,0 3 0,0-2 1,0 3-1,0-2-929,0 1 1041,0 0 0,-5-7 0,0-2 0</inkml:trace>
  <inkml:trace contextRef="#ctx0" brushRef="#br0" timeOffset="6195">1877 216 7820,'-8'-7'607,"2"1"0,2 3-394,4-3 0,4 4 1,2-2-123,2-1 1,2 4 0,-2-3 0,-1 1-59,-1 0 0,0-1 1,1 2-138,-1-1 1,0-5-99,4 2 1,-5-2-163,-2-2 1,-3 5 332,-3 2 0,-2 2 1,-5 1-1,1 1 123,0 2 1,-1-1 0,1 5 0,0 0 35,-1 1 1,4 3 0,0 0 0,0 1 4,0 0 1,2-2-1,4 0 1,0-1-92,0 0 1,1 0 0,2-2 0,4-2-124,1-1 0,2 2 0,3-2 0,1-2-275,1-1 0,2-1 0,-2 0 0,1-1-84,-1-3 0,-3 2 0,1-4 0,-2-1 440,-1-1 0,5-2 0,-4 1 0</inkml:trace>
  <inkml:trace contextRef="#ctx0" brushRef="#br0" timeOffset="7064">2045 113 7490,'0'5'315,"0"3"0,0-2 0,1 3 0,3 0 1,2 0-136,2 1 1,1-1 0,1 1 0,-1-1-391,0 0 0,1 1 1,-2-1-1,-1-1-321,0-2 0,-1 3-768,3-3 1299,-4-2 0,4 0 0,-4-4 0</inkml:trace>
  <inkml:trace contextRef="#ctx0" brushRef="#br0" timeOffset="7065">2195 122 8641,'-6'3'172,"-1"0"1,1 1 0,-3 0 0,0 1-59,-1 0 0,1 3 1,-2 0-1,0 2-28,-1 2 0,-4 2 0,3-3 0,-1 2-104,1-2 0,0 0 1,4-2-1,-1-1-561,1-2 1,4 0 2,2-3 0,3-2 0,4 1 576,5-4 0,1-3 0,3-5 0</inkml:trace>
  <inkml:trace contextRef="#ctx0" brushRef="#br0" timeOffset="7066">2354 113 8200,'-4'-10'1208,"-2"2"-1075,-3 2 1,0 2 0,-1 4-36,1 0 1,0 4 0,-1 2 0,1 2 106,0 2 0,0 0 0,2 2 1,2 0-121,1-1 0,1 1 0,3-1 0,0 2-142,0-2 0,1 0 0,2-2 0,3 0-177,2 1 1,2-2-1,-1-2 1,1-3-376,3-2 0,-2-1 0,4 0 609,-2 0 0,4-4 0,-3-1 0</inkml:trace>
  <inkml:trace contextRef="#ctx0" brushRef="#br0" timeOffset="7067">2438 10 8199,'-9'0'79,"-1"0"1,2 1-173,2 2 1,2 2-1,4 6 1,0 0 477,0 2 1,3 3 0,1-1 0,0 0-338,0 1 1,0-4 0,-2 4 0,1 1-274,0 0 0,-2-2 0,0-3 1,1 0-201,1 0 1,0-2-957,-3 3 1381,4-7 0,1 2 0,5-2 0</inkml:trace>
  <inkml:trace contextRef="#ctx0" brushRef="#br0" timeOffset="7939">2531 141 6221,'-9'0'2358,"1"1"-1944,1 2 0,3-1 1,4 4-172,0 2 0,0-3 0,1 1 1,1 1-36,2 2 1,3-3-1,-2 0 1,1 1-134,0 2 0,1-3 1,2-1-1,0-1-175,1-2 1,-4-1 0,0-1 0,1 0-93,2 0 1,0 0 0,0-1-1,0-2-39,-3-3 0,1-2 0,-3-3 0,1 0 23,-1-2 1,-1 0 0,-3 1-1,0 0 87,0 0 0,0-1 0,0 1-38,0 0 0,-3 5 1,-1 2-471,-2 0 1,3 3-414,-3 6 1042,4 1 0,-6 8 0,2 2 0</inkml:trace>
  <inkml:trace contextRef="#ctx0" brushRef="#br0" timeOffset="7940">2793 141 7820,'0'-10'-73,"-1"4"0,-1 0-216,-1-1 0,0-2 0,2 1 1,-1 1 962,-2 1 0,0 4 0,1-3-383,-3 1 0,-2 3 0,-2-2 1,1 3-136,0 3 1,-1-1-1,1 3 1,0 0 10,-1-3 0,5 3-248,2 1 1,2 2 0,1 2-60,0-1 1,4-3-1,2 0 1,3-1 125,0 0 0,0 0 1,1 2-1,-1-1 43,0-2 1,1 3-1,-1-2 1,0 1 33,1 1 0,-4-4 1,0 3-54,1 1 1,-2 2-1,-2 0-28,-2 0 1,-5 0 0,-4-2-1,-3-2 7,-5-1 0,-1 2 1,-2-2-1,0-2-44,1-1 0,-1-1 0,1 0 0,3 0-351,2 0 0,6-5 1,2-1-1,1-2-199,1-1 0,7 0 0,2 2 605,2 1 0,6-5 0,0-3 0</inkml:trace>
  <inkml:trace contextRef="#ctx0" brushRef="#br0" timeOffset="8809">2877 85 7820,'-9'0'-308,"3"0"611,-1 0 0,5 1 85,-1 2 1,2-1 0,1 4 0,0 1-138,0 2 0,1 0 0,1 0 0,1 1-198,-1-1 0,-1 4 0,-1-1 0,0-1-364,0 0 1,0-5 0,0 0-784,0 2 0,0-3 1094,0 1 0,5 0 0,0 4 0</inkml:trace>
  <inkml:trace contextRef="#ctx0" brushRef="#br0" timeOffset="8810">2858 19 7820,'-14'-4'81,"1"-2"1,3 2 350,1 1 0,5 2-776,4 1 1,3 4 0,4 2 104,-1 2 1,-1 2-1,3-1 1,-3 0-594,-1 1 832,3-1 0,-2 5 0,5 0 0</inkml:trace>
  <inkml:trace contextRef="#ctx0" brushRef="#br0" timeOffset="8811">2961 103 7910,'-9'0'675,"0"0"-373,-1 0 0,5 5 1,2 1-86,2 2 1,2-2-1,2 1 1,2 0 53,0 1 1,4 5 0,-3-1 0,1-1-32,-1 0 0,3-2 1,-3 1-1,1-1-183,-1 0 0,3-4 0,-4 0-115,0-1 1,3-3 52,-1 2 0,-3-3 1,-1-3-140,-2-3 1,-1-3 0,0 0-1,0-1-68,0-3 0,0 2 1,0-4-1,0 2-102,0 1 1,0-1 0,0 0 0,0 2-66,0 0 0,3 2 0,0 0 0,0 0-381,1 3 1,-3 1 261,3 2 1,-3 3 497,-1 0 0,0 4 0,0 5 0</inkml:trace>
  <inkml:trace contextRef="#ctx0" brushRef="#br0" timeOffset="8812">3092 197 7820,'5'0'1379,"0"0"-1195,-1 0 0,0-1 0,3-1 0,-1-2-158,1-2 0,-1 0 1,0-3-1,0-1-15,-1 1 1,4-3 0,-4-1-1,1 1-165,0-2 1,-4 4 0,1-3 183,-2 3 1,-2 2 98,-2 2 0,-2 1 0,-4 5 0,-1 1 139,1 3 0,3 1 0,0 4 1,-2 0 95,0 1 0,2 2 0,1 1 0,-1-2-10,1-1 0,3 3 1,-1-1-1,2 0-196,1-2 0,1 0 0,3-1 0,6 0-339,4 1 1,4-4 0,0-1 0,2-1-716,2-2 1,-1-1 0,4-1 0,0-1 895,-2-2 0,0-2 0,-4-4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24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169 150 7856,'-9'0'1133,"3"1"-1024,3 2 0,2-1 1,1 4-1,1 0-5,2-1 1,0 4 0,3-2 0,0 3-52,-1 3 0,3 2 1,-2-1-1,0 1-90,0 1 0,-3-1 0,2 0 0,0 1-4,-3-2 1,0 3 0,0-5 0,1 0-197,-1-2 0,-1-4 0,-1 1-367,0 0 0,0-4 245,0-3 0,1-4 0,1-5 0,1-2 359,-1-1 0,4-3 0,-1-3 0</inkml:trace>
  <inkml:trace contextRef="#ctx0" brushRef="#br0" timeOffset="896">178 112 7856,'-9'0'-455,"0"3"0,-1 0 938,1 0 0,3-2-271,-1-1 0,6 0 1,1 0-70,6 0 0,2 0 0,1 0 0,1 0-84,-1 0 1,1 0-1,2 0 1,1 0-59,2 0 0,-3 0 0,3 0 0,-1 0-55,1 0 0,-4 0 0,2 0 0,-3 0-25,-1 0 1,1 0 0,-1 1-1,1 1 63,-1 1 0,-3 3 0,-1-2 0,-1 1 14,-1 3 0,-2 0 0,-1 1 0,-1 1 13,-3-1 0,-1 0 1,-5 1-1,-2-1 9,0 0 0,-5 1 0,3-1 1,-2-1-43,1-1 1,0 0 0,0-3 0,2 0-80,3 0 0,0 0 0,1-1 0,0 0-1056,-1-1 209,5-1 948,1-1 0,4 0 0</inkml:trace>
  <inkml:trace contextRef="#ctx0" brushRef="#br0" timeOffset="1767">449 94 7856,'-5'-5'88,"0"4"1,3-3 242,-1 0 1,-1 3 61,0-2-246,3 2 1,-3 2-1,4 2-49,0 3 1,-3 4 0,0 2 0,0 4-58,-1 1 0,2 2 0,-3 0 0,0-1 58,3 1 0,-2 0 1,1 0-1,1 2-137,1 1 1,1-3 0,0-5 0,0 0-38,0-3 0,4 2 0,2-3-81,3-2 1,1-1 0,1-1-1,2-3-257,-2-2 0,1-2 0,-1-1 0,2-2-286,-2-2 0,2 0 699,0-3 0,4 0 0,-3-1 0</inkml:trace>
  <inkml:trace contextRef="#ctx0" brushRef="#br0" timeOffset="1768">524 187 7856,'-5'-6'-23,"1"1"-37,0 0 316,3-2 119,-4 2 0,6 0-160,3 2 0,-2 2 0,4 1-80,1 0 1,-2 3 0,2 1 0,-1 1-33,-1 2 1,3 2-1,-2 1 1,3 1-69,0 2 1,0 0 0,1-1 0,0 1-92,3 2 1,-3-1 0,2 2 0,-1-4-117,-2-1 0,1-2 1,-1 1-1,0-1-225,1 0 1,-4-4 0,-1 0-407,-1-1 0,-1-4 803,-3 0 0,0-4 0,0-10 0,0 0 0</inkml:trace>
  <inkml:trace contextRef="#ctx0" brushRef="#br0" timeOffset="2657">720 122 7612,'-9'-5'657,"3"4"-323,-1-2 1,4 2-115,-3 1 1,3 4-1,-2 3 1,0 1 7,-1 1 0,0 5 0,-3 0 0,0 2-106,-1-1 1,1 4-1,0 3 1,-2-1-172,-1-2 0,1 0 1,-1 0-1,1-2-14,2-1 1,3-2-1,1-5-1418,1 0 412,-4-4 1,10-1 1068,-2-8 0,7-1 0,-2-4 0</inkml:trace>
  <inkml:trace contextRef="#ctx0" brushRef="#br0" timeOffset="3545">1 56 6364,'0'0'0</inkml:trace>
  <inkml:trace contextRef="#ctx0" brushRef="#br0" timeOffset="3546">19 19 6994,'5'-5'354,"-4"-4"180,3 8 17,-4-3 157,0 4-580,0 0 1,0 4-1,1 2 1,1 3-71,1 0 0,0 2 0,-3 0 0,0 2 42,0 2 1,0 1 0,0 2 0,0 1-11,0 0 0,1-1 0,1 2 0,1 1-63,-1 1 1,-1-1 0,-1-2 0,0 0-39,0-1 1,4-2-1,-1 0 1,-1-1-26,-1 0 1,-1 1 0,1-3 0,1-1 31,1 2 1,0-4 0,-3 3 13,0-3 1,0-4 0,0 0 119,0 2 1,0-3-5,0 1-89,0-4-61,0 7 1,0-7-247,0 4-110,4-4 1,-3 3-661,2-2 339,-1-2 1,-1 3 700,2-4 0,-2 0 0,3 0 0</inkml:trace>
  <inkml:trace contextRef="#ctx0" brushRef="#br0" timeOffset="4441">795 168 7842,'-6'3'937,"0"1"-126,4-1-150,-3-3-438,5 4 1,0-2 0,0 4-15,0 1 0,1-1 0,1 0-49,2 1 0,3 1 0,-2 2-97,0-1 0,0 0 0,-1 1 0,1-1-97,0 0 1,3-2-1,-3-1 1,2 0-10,-1-1 0,0 3 0,3-4 1,1 0 23,-1 0 1,-3-1 0,1-3 0,0 0-20,1 0 0,-2 0 1,1-1-1,-1-2 24,-1-3 0,2 1 0,-4-2 0,0 0-4,-2-1 0,0-2 0,1 1 0,1 0 10,-1-1 0,-1 1 0,-1 0 1,0-1 36,0 1 1,0 0 0,0-1 0,-1 1 36,-2 0 1,2-1 0,-2 1-1,2 0 39,1-1 1,0 4-1,-1 1 1,-2 0 33,0-1 0,0 3-146,3-3-1332,0 4 526,0-2 0,0 5 1,0 2-953,0 3 1765,0-2 0,0 5 0,0-4 0</inkml:trace>
  <inkml:trace contextRef="#ctx0" brushRef="#br0" timeOffset="5326">1057 131 9015,'0'6'472,"0"0"0,3 1 1,1 2-1,0 0-440,0 1 0,4-1 0,-2 0 0,2 1-229,1-1 1,-1 0 0,-1 1 0,1-1-425,0 0 1,-1 0-1,2-2 39,0-1 1,0-3-1,-2 3 582,-1-2 0,-4-1 0,3-3 0</inkml:trace>
  <inkml:trace contextRef="#ctx0" brushRef="#br0" timeOffset="6228">1244 94 7893,'-10'0'622,"1"0"-300,0 0 1,0 1-1,2 1-115,1 1 0,3 4 1,-3-1-34,2 3 1,0 3 0,2 2-1,-1 0-32,1 3 1,-2 0-1,1 3 1,-1 1-164,0 1 1,2 4 0,-4-3 0,0 1 8,1-2 0,-3-2 1,4-2-1,0-3-183,0-2 0,1-3 0,2-2-295,-2-2 0,3-1 1,-1-6-10,3-3 1,5-1-1,-1-5 1,2-2-104,2 0 0,2-1 602,1 0 0,3-1 0,-1-5 0</inkml:trace>
  <inkml:trace contextRef="#ctx0" brushRef="#br0" timeOffset="7102">1290 75 7884,'-5'1'-1139,"2"2"2503,-2-2-852,0 3 1,-1-5 737,3-2-475,-2 2-493,4-3 0,-3 5-196,4 2 1,0 2 0,0 6-88,0 1 1,3-2-1,1 3 1,1-2-49,3 2 1,0-2-1,0 4 1,0-1 41,-2 1 1,0-1 0,2 3 0,0-1-53,-2 0 1,-4 2 0,1 0 0,-2 1-21,-1 0 1,0-4 0,0 0 0,-1-2 21,-2-1 1,-2 1 0,-4 0-237,3-2 0,-2-3-1616,2-2 90,-3-4 1819,4 2 0,1-12 0,4-3 0</inkml:trace>
  <inkml:trace contextRef="#ctx0" brushRef="#br0" timeOffset="7103">1440 196 7577,'-10'0'1603,"5"0"-1250,1 0 1,5 0-259,2 0 1,-1 0 0,5 0-228,0 0 0,1-1 0,2-1 0,-1-1-536,0 1 0,-3 1 0,1 1-789,0 0 1457,1 0 0,2-4 0,-1-1 0</inkml:trace>
  <inkml:trace contextRef="#ctx0" brushRef="#br0" timeOffset="7104">1459 271 8623,'-10'0'1552,"1"0"-1234,4 0 0,5 0-377,6 0 1,2 0 0,2 0-345,-1 0 0,0-3 0,1 0 0,-1 1-1279,0 1 1682,-4 1 0,8 0 0,-3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32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10 7802,'-9'0'-133,"3"0"1,1-1 360,1-2 1744,-4 2-1302,7-3-530,-3 4 0,5 0 0,1 1 1,2 2-57,2 3 1,-1 2-1,2 2 1,-2-1-117,-1 0 1,3 2 0,-4 0 0,0 3-80,1 0 1,-3 2 0,2 1 0,-1 0-165,1-1 1,-2-5 0,2 1 0,-2-1-190,-1-2 1,2 0 0,0-2-100,1-1 1,0-5 0,-3-1 562,0-5 0,0-8 0,0-1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44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42 122 7827,'-9'0'282,"3"1"164,-1 2 1,4-2 481,-3 2 62,4-2-760,-2-1 0,5-4 1,1-2-125,1-3 0,4 3 0,-1 0 0,3 0-81,0 0 1,-3-2 0,1 3 0,0-1-11,1-1 1,1 2 0,1-2 0,-1 2 2,1 1 0,-1-3 0,0 4 0,1 0-21,-1-1 0,0 3 0,1-3 1,-1 1-10,0 0 0,1-1 0,-1 4 0,0 0-16,1 0 1,-1 0-1,0 0 25,1 0 1,-4 5-1,-1 1 118,-1 2 0,-1 2 1,-4-1-1,-1 0-7,-1 1 0,-4 0 0,1 1 0,-3 2-5,0-2 1,0 0-1,-1-2 1,1 0-72,0 1 0,-4-1 0,1 0 0,-1 1-62,0-1 1,1-3-1,-2 0 1,-1 2-62,1 0 0,1 0 0,-1 0 0,0-3-253,3-1 1,0 2-1,2-3-350,0-1 1,5 3-610,4-2 0,4-1 1303,5-5 0,5-3 0,0-3 0</inkml:trace>
  <inkml:trace contextRef="#ctx0" brushRef="#br0" timeOffset="931">313 47 7839,'-1'-5'-688,"-1"1"1177,-1-1 0,0 3 204,3-4 0,0 3 233,0-3-697,0 4 1,0-1 0,0 6 0,0 3-84,0 2 1,0 2-1,0-1 1,0 1-41,0 3 0,-3-2 1,-1 5-1,-1 0-14,1 2 1,-2-2 0,2-1-1,0 2-49,0 0 0,0 2 0,4 0 0,0-1-86,0 1 1,0-1-1,0-2 1,0-1-44,0-2 1,1 0 0,3-4 0,2 1-204,2-1 0,1-1 0,2-1 0,0-1-56,2-2 1,-1-1-1,-3-3 1,1 0-277,-1 0 1,1 0 0,-1-1 0,0-1 620,1-1 0,-1-9 0,0 2 0</inkml:trace>
  <inkml:trace contextRef="#ctx0" brushRef="#br0" timeOffset="1813">416 112 7601,'-5'-4'703,"-4"3"-45,4-7 172,0 7-496,1-3 0,5 8 0,2 2-201,3 2 1,-1 2 0,2-1 0,0 0-23,1 1 0,-2 0 0,1 1 1,0 2-157,1-2 0,-1 3 0,-1-1 0,0 1-228,-1-1 0,2 0 0,-2-4 1,-1 0-284,0 1 1,2-1-1,-2-1-938,1-1 358,-2-3 1136,1-4 0,0-8 0,1-3 0</inkml:trace>
  <inkml:trace contextRef="#ctx0" brushRef="#br0" timeOffset="2696">528 94 8777,'-4'-6'719,"2"2"-192,-4 4 0,2 1-291,-2 2 0,1 4 0,-2 4 1,1 3-226,-2 0 0,3 2 1,-1 2-1,-1 1-51,-2 0 1,0 1-1,0 0 1,0-2-28,3 0 0,-1-5 0,3-1 1,-1-1-1656,1-2 1183,1-4 1,4-2-1,1-6 1,2-3-736,2-2 1274,4-1 0,0-5 0,4-1 0</inkml:trace>
  <inkml:trace contextRef="#ctx0" brushRef="#br0" timeOffset="2697">584 9 6704,'-9'0'1086,"3"-3"-143,-1 0 166,5 0-867,-2 3 1,4 1 0,1 1 0,1 2-54,1 2 0,5 0 0,-2 3-134,2 1 1,1 2 0,0 0 0,-2 0-52,-1-2 1,0 1 0,4 0 0,-2 3-80,-2 0 0,3-1 0,-4 2 0,1 2 63,0 0 1,-4-1 0,2 0 0,-3 0-81,-1 2 1,0 0 0,-1 0 0,-2-2 30,0-4 0,-4 2 1,2-2-1,-1-2-475,-1-2 0,1-1-473,-3-4 0,4-1 1009,2-5 0,-3-2 0,1-4 0</inkml:trace>
  <inkml:trace contextRef="#ctx0" brushRef="#br0" timeOffset="3567">818 150 7941,'-10'0'2446,"5"0"-2318,1 0 1,4 4 0,0 2-101,0 2 0,0 2 0,0 0 1,0 1-242,0 2 0,0 3 0,0-3 0,1 1-153,2-1 1,-2-1-1,2-2 1,-2-1-574,-1 1 1,1-1 938,3 0 0,-3-4 0,3 0 0</inkml:trace>
  <inkml:trace contextRef="#ctx0" brushRef="#br0" timeOffset="3568">790 224 7753,'-9'1'-72,"2"2"-72,1 0 440,0 0 1,1-3 0,5 0-263,6 0 0,2-3 0,2 0 0,2-1-69,0 0 0,1 3 1,-3-3-1,3 0-237,2-2 272,-1 2 0,3-5 0,-2 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49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47 150 8038,'-5'-6'990,"1"1"-491,-2 2 0,3 2 1,6-2-46,3 2 0,0 1 0,-1 1-300,-1 2 0,0 2 0,-2 6 1,1 1-279,-1 4 1,-1-2-1,-1 2 1,0 0-31,0 2 1,0 1 0,0-1 0,0 1-48,0 0 1,0-5-1,0-1 1,0-3-386,0 0 0,1-5 0,2-2 1,4-2 1,1-2 0,1-2-1,1-5 585,-1-3 0,0 1 0,1-12 0,-1 2 0</inkml:trace>
  <inkml:trace contextRef="#ctx0" brushRef="#br0" timeOffset="882">65 84 7924,'-9'0'-97,"0"0"1,-1 0 0,1-1 0,0-1 543,-1-1 357,5 0 1,2 0-506,6 0 1,-1-1 0,4 4-131,2 0 1,0 0 0,1 0-1,1 0-122,-1 0 0,3 4 1,1-1-1,-1 0-92,2 1 1,-3-3 0,4 3 0,-2-1-45,-1 0 1,-1 4-1,1-3 1,0 1 41,-1 2 1,-1-2 0,-3 2 0,-2 0 36,-1 1 0,0 2 0,-4-1 0,0 0 35,0 1 0,-8 2 1,-2 1-1,-3-2-15,0-1 0,-4-1 0,3-2 1,-2-2-67,1-1 1,2 2 0,-1-2 0,0-2-821,3-1 1,4-2 115,4-2 1,3 0 0,3-3 759,4-1 0,5-1 0,3-2 0</inkml:trace>
  <inkml:trace contextRef="#ctx0" brushRef="#br0" timeOffset="5415">364 122 7861,'0'-10'-19,"0"1"1,3 0 0,1-1 134,-2 1 1,-1 3-1,-1-1 322,0 0 0,0 2 710,0-1-25,0-1-877,0 2 1,0 2-1,0 6-174,0 3 1,-3 3-1,-2 1 1,0 2 1,-2 0 1,2 5-1,-1-2 1,-1 3-122,2 1 1,-3-1-1,3 2 1,-2 1-51,1 1 0,4-1 0,-1-2 0,2 0-44,1-1 1,0 0 0,0-2 0,1-4-176,2-1 1,2-3-1,5-1 1,-1-2-83,0-1 1,1 0 0,-1-4 0,0-2-199,1-1 0,-1-2 1,0-4 595,1 0 0,3-5 0,2-1 0</inkml:trace>
  <inkml:trace contextRef="#ctx0" brushRef="#br0" timeOffset="6331">467 103 7810,'-3'-6'927,"0"-1"-553,0 5 1,4-1 0,2 6-118,3 4 0,-1 1 0,1 1 1,-1 1-176,0-1 0,0 0 0,2 1 0,-1 0-104,-2 2 1,3-1 0,-2 1-1,1-1-153,1-2 0,-4 0 0,2 2 0,0-1-281,0-1 1,-3 3 0,2-6 0,-2 1-543,1 0 0,-2-2 998,2-2 0,2-2 0,0 3 0</inkml:trace>
  <inkml:trace contextRef="#ctx0" brushRef="#br0" timeOffset="7215">626 94 7877,'-4'-10'837,"3"1"0,-3 5 1,4 4-550,0 5 1,0 4 0,-1 3 0,-1 1-104,-2 2 1,-2 1 0,2 5 0,-1 2-167,-2 1 1,-2 1 0,0 2-1,0-1-143,-1-1 0,1-2 1,0 2-1,0-3-534,3-2 1,-1-6-379,4-1 1,1-8 482,5-5 0,2-8 0,4-7 553,1 1 0,3-8 0,2 2 0</inkml:trace>
  <inkml:trace contextRef="#ctx0" brushRef="#br0" timeOffset="7216">701 28 7861,'-9'-1'172,"2"-1"1,1-1 197,-1 1 1,1-2 0,0 1 54,-1 0 0,3 1 555,1-1-747,2 2 1,2-3-1,1 5 1,2 1-104,1 1 1,1 5-1,4-2 1,-1 2-101,0 1 1,4 2 0,-1 0 0,0 2-32,-2-2 1,-1 4 0,1-1 0,-2 2 31,-2-1 0,2 1 0,-4 3 0,0-1-24,0 1 1,-1 0 0,-3-1 0,0 1-54,0 0 0,-1-1 0,-2 1 1,-3-1-208,-2-3 1,-2-1 0,1-5 0,-2 1-920,-1-1 1,2-1 1171,-3-2 0,3 3 0,0-4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5:41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115 215 7811,'-6'-9'-618,"-4"1"55,-2 1 1,-1-4 700,3 2-13,-2 2 1,12 1-62,0 6 0,1 0 1,9 0-261,1 0 196,2 0 0,7 0 0,3 0 0</inkml:trace>
  <inkml:trace contextRef="#ctx0" brushRef="#br0" timeOffset="1198">58 158 7414,'-14'0'716,"0"0"1,4 0 518,0 0-285,7 0-635,-3 0 0,12 0 1,4 0-152,3 0 0,6 0 1,1 0-1,1 0-195,0 0 1,4 0-1,-1 0 1,1 0-27,-1 0 0,3 0 1,-3 0-1,3 0-53,2 0 0,-6 0 0,0 0 0,-3 0-148,-2 0 0,2 0 0,0 0-665,-3 0-13,-1 0 0,-3-2 32,-4-2 1,-4 2 903,-10-3 0,-3-3 0,-6 0 0</inkml:trace>
  <inkml:trace contextRef="#ctx0" brushRef="#br0" timeOffset="2136">244 215 7959,'-9'-8'-1037,"1"2"1994,1-1-670,-4 6 1,10-7 661,-4 3-727,3 4 1,4-6 0,1 9 28,2 3 0,4-2-140,-4 6 0,5 1 1,-6 4-88,-1 0 0,-1 1 1,-2-1-1,0 0-85,0 1 0,0-1 1,0 0-1,0 1-81,0-1 0,0 0 0,0 0-291,0 1 1,0-1-119,0 0 1,0 1-1244,0-1 1794,6-6 0,-4-2 0,11-6 0,-5 0 0</inkml:trace>
  <inkml:trace contextRef="#ctx0" brushRef="#br0" timeOffset="3071">87 430 7859,'-15'0'-376,"1"0"321,0 0 387,6 0 1,2 1-64,6 4 1,6-3 0,3 2-50,4-2 1,1-2-1,1 2 1,-1 1-80,0 2 1,2-1 0,2-4 0,1 0-104,-2 0 1,4 0 0,0 0 0,-1 0-5,1 0 1,3-4 0,-5-1 0,0 2-238,2 1 1,-6-3 0,5-1-1,-5 0-378,0-1 0,-1 1 0,0 1 8,1-5 1,-6 3 0,1-1 572,1 1 0,-5-4 0,1 3 0</inkml:trace>
  <inkml:trace contextRef="#ctx0" brushRef="#br0" timeOffset="4005">459 301 7718,'-15'-8'-600,"6"2"1,1 4 1750,1-3-671,3 4 1,5-6-115,4 7 0,-3 7 0,4 1-238,0 0 0,-4 4 0,4-4 0,-1 2-55,0-1 1,0 1-1,-4 3-98,4-4 1,-3 4-133,2-4 1,-2-1 53,-2 2 1,2-7-72,2 2 1,-2-5 0,3-5 78,-4-5 0,4-2 0,0-3 1,0 1 3,1 0 0,-5 0 0,6-1 0,-2 1 98,-1 0 1,6 4 0,-4 1 83,2-3 1,-3 6 0,5 1 73,1 4 0,-3 1 1,1 0-53,2 0 1,-3 1-1,0 4 1,0 3-127,0 0 0,-3 5 0,3-4 1,-2 4-259,-3 1 1,4 1 0,-3-1-250,0 0 0,-3 0 0,1 1 97,3-1 1,-4-4 0,5-2 422,1-2 0,1 5 0,6-3 0</inkml:trace>
  <inkml:trace contextRef="#ctx0" brushRef="#br0" timeOffset="4006">873 287 7959,'0'-15'24,"0"6"1,0-1 223,0-1 0,0 3-168,0-1 0,0 4 0,-1-3-52,-4 2 1,-1 2 0,-5 8-1,1 2 80,-1 2 1,-2 1 0,0 6-1,2-1-25,2 0 0,1 1 1,-2-1-1,4 0 0,0 1 1,4-1 0,-3 0 0,4 0-53,1 1 1,1-6 0,4-1-54,5-1 0,2-3 0,3-4 1,-1 0-108,0 0 0,1-4 0,-1-3 1,0-1-117,0-3 1,-1-2 0,-2-1 0,-3-2 62,-1-3 0,-1 3 0,-3-3 0,2 3 65,-2 2 0,-3-5 0,-3 0 0,-4 1 73,0 3 1,-3 0 245,-4 1 0,-1 1-53,1 4 0,6 4 10,3 10 0,4-2 0,1 6 0,0 3 19,0 0 0,0 3 0,0-1 0,1 0-74,4 0 1,-3 1 0,3-1-1,-2 0-32,1 1 1,-2-1 0,3 0 0,-2-1-97,2-3 0,-4 2 0,6-2-39,-1 2 0,0 3 0,6-3 35,-3-2 0,-4-4 0,3-4 1,0 1 11,0 2 0,-4 0 1,6-5-1,1 0 7,2 0 1,1-7 0,0-1 8,1 0 1,-1-4 0,-1 2-1,-2-3 24,-2-1 0,-1 5 0,3-1 0,-3-1-13,-1-2 1,2-1 0,-4 0 0,0-1-6,1 1 1,-4 0 0,3-1-11,-4 1 0,-1 5 1,-1 1-1,-4 1 0,-3 3 0,-6 4 20,-1 0 1,6 1 0,1 4-1,0 4 47,0 4 1,3 1 0,-3 1-1,2-1 28,3 0 0,1 1 0,2-1 0,0 0-15,0 1 0,0-6 0,0 1 0,2-1-208,2-1 1,4 3 0,7-4-1,-1-1-195,0 0 1,1-1 0,-1-5 0,0 0-50,0 0 0,1 0 0,-1 0 1,0 0-930,1 0 1305,-7-6 0,11 4 0,-3-4 0</inkml:trace>
  <inkml:trace contextRef="#ctx0" brushRef="#br0" timeOffset="4945">1317 229 7989,'-14'0'111,"4"0"-387,0 0 0,7 2 0,-2 3 412,4 4 1,1 4 0,0 1 0,0 2 15,0 3 1,5 4 0,-1 5 0,0 2-114,-3 4 0,-1-2 0,0 4 0,0-3-76,0-6 1,0 0-1,2-7 1,1-3-539,2-1 0,0-7 5,-5 1 0,0-8 570,0-2 0,6-7 0,2-7 0</inkml:trace>
  <inkml:trace contextRef="#ctx0" brushRef="#br0" timeOffset="4946">1260 272 7860,'-15'-9'-242,"1"-1"0,6 6 332,3-6 1,4 5 0,2-3 65,4 2 0,3 0 0,6 2 0,1 0 28,-1 0 1,5 3 0,0 1 0,-1 0-83,-3 0 0,1 0 0,2 0 0,1 0-86,-2 0 0,-2 1 1,-4 3-1,-2 2-8,2 2 0,-4 1 0,-2 6 26,-4-1 0,-1 0 0,-1 1 1,-4-1-22,-5 0 1,-2 1 0,-3-1 0,1-1-51,0-4 1,-5 2-1,-1-4 1,3-1-114,1 0 0,2-1 1,1-3-319,4 2 349,-4-2 0,18 0 1,1-9 108,10-1 0,0 4 1,4-4-1,-1 1 102,1 4 1,0-3 0,-2 1 0,2 0 29,3-1 0,-6 3 1,2-5-1,-1 0-4,1 0 0,-3-2 0,3-4-38,-3 0 0,-7 4 1,-1 1-73,-2-3 0,-1 0 1,-5-3-66,0 1 0,-5 5 0,-1 1 0,-2 1-11,-3 4 0,3 2 0,-2 1 0,-1 0 59,-1 0 1,2 4 0,2 3 0,0 1 70,0 3 0,5 1 1,-2 3 90,4-1 0,1 0 0,0 1 0,0-1-47,0 0 0,1-4 0,4-1-118,5 2 0,2 1 0,3-3-377,-1-4 0,0-4 0,1-1 1,-1 0-124,0 0 0,0-1 0,1-2 0,-1-4 512,0-1 0,1-1 0,-1-5 0</inkml:trace>
  <inkml:trace contextRef="#ctx0" brushRef="#br0" timeOffset="5894">1674 187 7867,'-8'9'821,"4"1"-519,2 1 1,7-3 0,1 0 0,1 0-115,-1 0 1,0-1 0,-3 5-1,2-3-103,-2 2 1,-1 2 0,-2 1-1,0 1 1,0-1 0,0 0-300,0 0-350,0 1 362,-6-7 0,-1-8 0,-2-10 1,4-3-34,3-1 1,2 0 0,2 0 0,1-1 112,2 1 1,4 0-1,-2 1 1,1 2 156,3 1 1,3 2-1,4-3 1,1 3 16,-2 2 0,-1 1 1,0 5-1,1 0 196,3 0 0,-1 0 1,-5 2-1,0 3-49,1 4 0,-3-1 0,-1 2 0,-3 1-215,-1 1 0,-3 3 0,-4-1 0,0 0-283,0 1 0,0-1 0,-1-1 0,-2-2-493,-2-2 1,-1-1-708,1 2 1499,3-4 0,2 0 0,8 2 0</inkml:trace>
  <inkml:trace contextRef="#ctx0" brushRef="#br0" timeOffset="6844">2189 330 7840,'7'-8'-942,"-6"-5"906,6 5 0,-6-5 301,4 4 0,-3-4 183,2 3 1,-2 3-252,-2-3 1,0 5 0,-2-3 0,-1 0-45,-2 0 0,-1 5 0,1-3-66,-4-1 1,-4 6-1,-1-4 1,1 5-88,3 5 0,-2-2 1,2 7-1,-3 1 78,-1 1 1,5 3 0,1 1-1,1 1 21,4 2 0,2 5 1,1-5-1,1 0-16,4 2 1,-2-7 0,8 2 0,4-5-75,2 0 0,2-4 0,-3-3 0,1-2-242,3-2 0,-1-2 0,-5-2 0,0-6-143,0-3 1,-4-6 0,-2-1 0,-2-1 130,-2 0 1,-3-4 0,-1 3 0,0-2 0,-1 0-1,-4-1 1,-5-2 0,-3 0 171,-1 3 1,-2-3 0,-1 4-1,-2 1 57,1 3 0,2 3 0,2 3 922,0 4-640,6 3 1,1 12-1,7 3 1,2 4 88,3 2 1,3 4 0,6 0 0,0 0-36,1 1 0,1-2 0,1 4 0,2-1-249,-1-4 1,-7 4 0,-2-2 0,2-2-4,2-1 1,-3-1 0,-2-1 0,-2 0-86,-3 1 1,3-1 0,-1 0-202,-2 0 1,-1-4-19,-2 0 0,6-7 177,4 1 1,-2-4 0,1-4 0,1-6-15,-2-3 0,5 4 0,-5-1 1,1-1-9,1-1 0,-1-7 0,4-1 1,-2 3 47,-1 1 1,-6 2 0,4-1-1,-1 1 6,-4 0 0,0 0 0,0-1 1,2 1 63,-2 0 0,-1 4 1,-4 2-3,-3 2 1,-3-4 0,-6 7 46,0 5 1,-1 4 0,1 8 0,1 1 103,4-1 0,-2 5 0,4 0 1,1 0 11,0 2 1,1-4-1,5 6 1,0-3-18,0-2 0,5-2 0,1-2 0,2 0-304,3 0 1,2-4 0,1-2 0,0-2-468,1-3 1,4-1 0,0-2 0,-2 0-24,-1 0 1,3-6 0,0-4 612,-1-3 0,-2-1 0,-2 0 0</inkml:trace>
  <inkml:trace contextRef="#ctx0" brushRef="#br0" timeOffset="6845">2590 158 7840,'-10'0'794,"1"0"0,6 2-697,-2 2 1,3 4 0,2 7 63,0-1 0,0-5 0,0 1 0,0 1 37,0 2 1,5 1 0,0 0 0,-2 1-117,-2-1 0,-1 0 0,0 1-29,0-1 1,0 0-15,0 0-264,0-6 0,0-8 1,2-11-84,3-6 0,-2 1 0,5-5 0,0 2 109,0 0 0,-3 0 0,4 5 0,1-1 134,-2 1 1,3 0-1,-5 1 1,2 2 158,3 1 1,2 7-1,1-1 1,0 2 185,1 2 0,-6 2 0,1 2 0,1 6 54,2 3 1,-1 2 0,0 3 0,-5 3-233,0 1 1,2-3 0,-4 3 0,-2-1-113,-1-4 0,-2-1 0,0-2 0,0 1-653,0-1 0,0-4-2387,0-1 3050,0-6 0,13-9 0,3-10 0</inkml:trace>
  <inkml:trace contextRef="#ctx0" brushRef="#br0" timeOffset="7779">3019 187 7840,'-14'0'0,"-1"-2"82,1-3 1,0 4-1,-1-3 101,1 8 0,5-1 0,1 6 1,0 2-1,1 2 0,1 3 0,1 2 311,-1 1 1,4 0-1,-3-5 1,4 0-318,1 1 1,0-1 0,1 0 0,4-1-165,5-4 1,-2 4-1,1-5 1,4 0-204,4-3 1,-1 1 0,3-1 0,-1-2-320,1-1 0,-3-2 0,3-2 1,-3-1-141,-2-2 0,0-4 0,1 2 649,-1-1 0,0-1 0,1-6 0</inkml:trace>
  <inkml:trace contextRef="#ctx0" brushRef="#br0" timeOffset="7780">3119 330 7840,'-10'0'174,"2"1"381,2 4 1,3-3-406,8 2 0,-2-2 0,6-2 0,3 0-5,0 0 0,3-5 0,-1-1 0,0-2-41,0-3 0,2 3 1,2-2-1,1-1-87,-2-2 0,-1 1 0,-1 1 1,-3 1 76,-2-1 0,3-2 1,-5-1-1,-1 0-57,-2-1 0,-3 1 1,-2 0-179,0-1 0,-7 7 1,-2 4-1,-4 2-23,-1 2 0,0 6 0,-2 6 0,-2 3 360,-1 4 0,0 5 0,5-3 1,1 0 156,4-1 1,-3 6-1,8-2 1,0 1-164,3-1 1,2 1 0,4-6 0,6-1-195,7-2 1,4-4 0,7-2 0,-1-4-326,1 1 0,6-6 1,3 2-1,2-6-357,-2-6 1,-2-4 0,-4-1 0,-2-1 685,-7 1 0,-3 0 0,-12-1 0</inkml:trace>
  <inkml:trace contextRef="#ctx0" brushRef="#br0" timeOffset="8713">187 573 6416,'9'0'974,"1"0"-773,1 0 0,2 0 0,3 0 0,3 0 49,5 0 1,3 0 0,3 0 0,2 0 32,1 0 0,7 0 0,-1 0 0,6 0-98,3 0 0,1 0 0,-3 0 1,3 0-78,2 0 0,2 0 0,4 1 0,0 2-50,0 2 1,5 0 0,2-5 0,1 0-89,3 0 1,-4 0-1,-1 0 1,-1 0-66,0 0 0,5 0 0,-7 0 0,-2 0 122,-4 0 1,-7-2 0,6-1-1,-1-2 55,-1 2 1,-2 2-1,-6 1 1,0 0 63,0 0 1,0 0 0,0 0 0,-2 0-88,-3 0 1,4 0 0,-4 0 0,3 0-4,2 0 0,0 0 1,-2 0-1,-1 0-13,-2 0 1,-4 0-1,2 0 1,-1 1 42,-3 4 0,-2-3 1,-3 2-1,0-2 16,2-2 0,-9 0 0,9 0 0,-2 0-97,0 0 0,2 0 0,-1 0 1,1 0 25,-1 0 0,1-2 1,-2-1-1,0-2-7,2 2 1,-9 2 0,9 1 0,-2-2-53,0-3 0,-5 4 0,-3-4 0,-3 3-29,-2 2 0,1 0-569,-1 0 134,0 0 0,-4 0-2024,-1 0 968,-5 0 1548,2 0 0,0 0 0,2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5:57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201 101 7902,'-14'0'865,"-1"0"1,6 0-664,-1 0 1,6 0 5,-6 0 1,5 0 0,-3 1-51,2 4 0,0 2 0,2 5 0,-2 1-7,-2 3 1,3 3 0,-4-2-1,-2 4-19,-2 1 0,0 2 0,2 5 1,2-1-77,-3 1 1,6 0 0,1-1 0,4-1-76,1-3 1,0 3 0,1-5 0,4 1-117,5-4 1,2-8 0,3-2 0,-1 1-313,0-2 0,2-2 0,2-6-167,1 0 0,0 0 0,-5 0-1455,0 0 2069,1-6 0,-1-9 0,0-7 0</inkml:trace>
  <inkml:trace contextRef="#ctx0" brushRef="#br0" timeOffset="982">272 258 7902,'0'-14'2035,"0"0"-1026,0 6-716,0 1 1,5 14-1,2 2-118,1 4 1,1 1 0,5 0-1,1 2-159,-1 3 0,2-3 0,1 3 0,2-1-140,-1 1 0,3-3 0,-2 3 1,-2-5-145,-1-4 0,3 2 0,0-4-436,-1 0 0,-2-1 12,-2-7 0,-6-2 0,-3-3-106,-4-4 0,-1 1 798,0-2 0,-6-6 0,-2-6 0</inkml:trace>
  <inkml:trace contextRef="#ctx0" brushRef="#br0" timeOffset="1933">601 201 7568,'0'-10'1320,"0"1"1,-4 4-765,-1-4 0,-1 5-254,1 0 1,2 4-159,-7 4 1,1 4 0,-6 8 0,1 2-95,0 1 0,-1 5 0,-1-4 1,-1 3 24,-2 2 0,-5-3 0,5 0 1,2-1-32,1-3 0,-2-3 0,2 0-1573,4-1 923,0 0 1,6-6 0,6-3 0,8-5-1747,5-5 2352,7-3 0,3-6 0,5 0 0</inkml:trace>
  <inkml:trace contextRef="#ctx0" brushRef="#br0" timeOffset="1934">1002 187 7877,'-5'-10'219,"0"1"1,-1 4 236,1-5 1,4 5 562,-4-4-554,-3 6 1,6-2-222,-2 10 0,2-2 0,2 6 0,0 3-22,0 0 1,0 3-1,0-1 1,0 0-58,0 1 1,0-1-1,0 2 1,0 1-100,0 2 0,0 0 0,0-4 0,2 1-79,2 3 1,-2-3 0,4 3 0,-1-4-138,0 0 0,0-6 0,-5 1 1,1-1-417,4-1 1,-3 5-407,2-3 1,-2-2-877,-2 1 1002,0-6 1,-2 8 32,-2-6 813,2 0 0,-11-11 0,5-2 0</inkml:trace>
  <inkml:trace contextRef="#ctx0" brushRef="#br0" timeOffset="2892">787 530 7873,'-8'0'1460,"2"0"0,8 0-1147,2 0 1,4 0 0,7 0-105,-1 0 0,5-2 1,0-1-1,-1-2-44,-2 2 1,-1-3 0,3 1 0,1 2-52,-2 1 1,1 1 0,-1-2 0,2-2-115,-1 2 0,-2 1 1,-2 2-1,0 0 18,1 0 1,-1 0-1,0 0-7,1 0 1,-6 0-1,1 0 84,1 0 0,2 0-94,1 0 1,0 0 0,-1-2-130,-4-2 0,4 2-722,-3-3-444,-4 4-620,7 1-621,-12 0 2535,6 0 0,-14 0 0,-1 0 0</inkml:trace>
  <inkml:trace contextRef="#ctx0" brushRef="#br0" timeOffset="2893">1302 187 7801,'-14'-5'673,"0"0"1,4 0 113,1 5-502,5 0 1,4 0 0,10 2-82,3 3 1,1 1-1,0 5 1,1-1-95,-1 1 0,0 2 0,1 1 1,-1 0-66,0 0 0,0 1 0,1-1 1,-1 0-142,0 1 0,1-1 0,-3 0 0,-1-1-1229,-1-3-762,0 2 1011,4-10 0,-13-2 1076,-5-10 0,-7-9 0,-4-3 0</inkml:trace>
  <inkml:trace contextRef="#ctx0" brushRef="#br0" timeOffset="3838">1460 144 8016,'0'-8'1443,"0"3"0,0 10-1179,0 4 0,4 4 0,1 1 0,-2 2-124,-1 3 0,-2 2 0,0 4 1,0-2-96,0-3 0,0 6 1,0-2-1,0 3-158,0 1 1,-6-4 0,-2-2 0,-2 1-2,1-1 1,4-6 0,-3 0 0,0-5-511,0 0-367,5-5 1,-4-1 412,7-10 1,7 2 0,2-7-1,4-1 578,1-1 0,1-3 0,5 1 0,3 0 0</inkml:trace>
  <inkml:trace contextRef="#ctx0" brushRef="#br0" timeOffset="3839">1631 29 7801,'-14'-1'96,"0"-4"0,4 2 1,1-5 1454,-3 1-516,6 3-710,0 4 1,7 6 0,3 4-132,0 2 1,7-1-1,-1 2 1,1 3-97,-1 0 1,6 0 0,-4-2 0,3 2-67,2 3 1,0-3 0,-2 5 0,-1-2-35,0 0 1,1 5-1,-1-4 1,-1 1-2,-4 0 0,2-2 1,-4-5-1,-1 2 44,0 3 0,-1-3 1,-5 3-1,0-3-129,0-2 0,-5 0 0,-1 1 1,-2-3-69,-3-2 0,-2 1 0,-1-5 0,0 2-145,-1 3 1,1-4-1,0-1 1,-1-1-817,1 0 0,0 1 1117,0-1 0,6-4 0,1 6 0</inkml:trace>
  <inkml:trace contextRef="#ctx0" brushRef="#br0" timeOffset="4776">2089 315 8126,'-14'-6'422,"-1"-2"0,7-1 681,4-1 0,2 8-620,2 2 1,0 2-1,0 8-312,0 1 0,0 1 0,0 3 0,0-1-121,0 0 0,0 1 1,2-1-1,1 0-438,2 0 1,1 1 0,-3-1-86,2 0 0,0-4 0,-4-2-2036,4-2 916,-3 5 1593,10-9 0,-10 4 0,4-6 0</inkml:trace>
  <inkml:trace contextRef="#ctx0" brushRef="#br0" timeOffset="4777">2075 129 7828,'-23'0'19,"4"0"158,3 0-133,9 0 1,2 0-1,10 0-354,4 0 0,4 2 0,1 3-827,0 4 1137,1-2 0,-1 12 0,0-3 0</inkml:trace>
  <inkml:trace contextRef="#ctx0" brushRef="#br0" timeOffset="4778">2418 158 7828,'-2'-14'73,"-2"-1"1,-4 1 165,0 0 0,-5 1 0,3 2 0,-1 1 62,2-1 0,-4 3 0,4 0 1,-4 2 75,-1 3 0,-1 1 0,1 4-172,0 3 1,1 4 0,2 9 0,3 2-147,1 3 0,3 5 1,4 6-1,0-1-189,0 2 0,0 0 1,1 3-1,4-3-123,5 0 1,1-5 0,1 2 0,1-7-264,3-6 0,2-3 0,-6-1 0,-1-3-1600,-1-2 2116,-1-4 0,-1-12 0,-1-2 0</inkml:trace>
  <inkml:trace contextRef="#ctx0" brushRef="#br0" timeOffset="5721">2146 373 7828,'-14'0'0,"0"0"341,-1 0 1,6 0-141,-1 0 0,9 0 1,1 0-1,8 0 1,6 0-1,3 0 1,2 0-1,0 0-69,2 0 1,-3 0 0,4 0-1,0-2-318,0-3 1,-4 4 0,1-4 0,-2 3-110,2 2 1,-3 0 294,3 0 0,-3 0 0,-1 0 0</inkml:trace>
  <inkml:trace contextRef="#ctx0" brushRef="#br0" timeOffset="5722">2561 315 8407,'-14'0'766,"-1"-4"317,1-1 1741,0 0-2606,6 5 0,3 0-1224,10 0 0,3 6 1,6 2-748,0 0 1753,-6 5 0,5 1 0,-5 9 0</inkml:trace>
  <inkml:trace contextRef="#ctx0" brushRef="#br0" timeOffset="5723">2590 587 7828,'-15'5'457,"1"0"0,-2-1 0,-1-4 710,-2 0 1,1-1-1089,9-4 1,4-3-631,10-6 0,2 4 551,8 1 0,-1 6 0,0-4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04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129 173 8014,'-14'-10'-856,"0"0"2224,-1 7-923,7-3 0,4 6 0,7 2 0,3 2 0,1 6 0,-1 4-93,-3 5 1,3-3 0,1 5 0,-1-2-227,0 0 0,-1 6 0,-3-2 0,1 0-256,2 1 0,0 0 1,-5 3-1,0-1-292,0-3 1,0-5-1,0 1 1,0-3-425,0-2 1,0 0-230,0 1 1,-2-7 1074,-3-4 0,4-8 0,-6-4 0</inkml:trace>
  <inkml:trace contextRef="#ctx0" brushRef="#br0" timeOffset="938">29 173 8611,'-14'0'-127,"6"-2"0,3-3 278,4-4 0,2 2 0,4 1 0,4 1 55,4 0 1,6-1 0,0 3 0,0-2-92,2 2 0,-4 1 0,6 2 0,-1 0-35,0 0 0,-4 5 0,1 1 0,-3 1-4,-2-1 1,0 4 0,1-4 0,-3 2 73,-2 3 0,-4 2 0,-6 1-37,0 0 1,-1 1 0,-6-1 0,-5 0-94,-6 1 1,-7 1 0,1 1 0,-2 2-160,2-1 0,-3-7 0,5-2 0,0 1-671,3-2 0,3-2-561,2-6 1,7-1 1370,7-4 0,13-3 0,9-6 0</inkml:trace>
  <inkml:trace contextRef="#ctx0" brushRef="#br0" timeOffset="1889">501 87 8003,'-14'0'376,"4"0"1,1-2 135,-2-3 0,4 5 0,2 0-142,4 8 1,-1 5-1,-1 1 1,-2 2-99,2 3 1,0-1 0,0 6-1,-2-1-132,2 0 0,-3 4 0,1-3 0,2 1-94,1-1 1,2 1-1,0-6 1,0-1-273,0-2 0,2-2 0,2-1 0,6-4-259,3-4 1,6-3 0,1-2 0,1 0-148,0 0 1,4-5 0,-3-1 631,1-2 0,-3-8 0,-5-7 0</inkml:trace>
  <inkml:trace contextRef="#ctx0" brushRef="#br0" timeOffset="2841">701 173 7191,'-14'0'549,"5"0"1329,-1 0-1534,7 0 1,-2 0 0,10 0-210,4 0 0,4 1 0,1 4 1,1 4-32,-1 4 1,0 1 0,1 1 0,-1-1-140,0 0 0,0 1 0,1-1 0,-3 0-111,-2 1 0,3 4 0,-5 0 0,1-2 1,-1-1-1,0-3 0,-2-2-1273,1-2 0,-1-1 1419,-1 2 0,-3-10 0,4-8 0</inkml:trace>
  <inkml:trace contextRef="#ctx0" brushRef="#br0" timeOffset="2842">945 158 7929,'-15'0'-469,"1"0"414,0 0 1031,6 0 1,0 0-496,3 0 1,2 7 0,-5 2-235,1 4 1,-2-4 0,3 1 0,-2 3-100,-4 4 1,0-1 0,-3 3 0,0-3-52,-4-2 0,3 2 1,-3 0-1,3 0-219,1-3 1,3-2 0,1 2-831,1-4 1,7-1-1000,-2-3 1951,3-4 0,9-1 0,1-8 0</inkml:trace>
  <inkml:trace contextRef="#ctx0" brushRef="#br0" timeOffset="3817">1116 101 7929,'-9'0'113,"-1"0"1,5 0-1,-3-2 944,2-2 228,1 2-665,5-4-427,0 6 0,0 6 0,0 4-75,0 2 1,0 3-1,0 1 1,0 1-87,0 2 0,0 0 1,0-5-1,0 1-71,0-1 0,0 0 0,0 1 0,0-1-147,0 0 0,0 1 0,0-1-445,0 0 1,0-4-1379,0-1 1059,7-6 0,1 4 950,6-7 0,-6 0 0,4-7 0,-4 0 0</inkml:trace>
  <inkml:trace contextRef="#ctx0" brushRef="#br0" timeOffset="4795">1273 130 6446,'8'0'3952,"-1"0"-3601,-7 0 0,0 1-247,0 4 0,0-2 0,0 7 0,0 1-101,0 2 0,1 1 1,3 0-1,0 0-107,-1 1 0,4-1 0,-2 0 1,-1 1-352,3-1 1,-4-4-1,5-1-560,-2 2 0,1 0-575,-3-1 1590,-2-4 0,11-6 0,-5 0 0</inkml:trace>
  <inkml:trace contextRef="#ctx0" brushRef="#br0" timeOffset="5743">1416 115 7237,'-9'2'2113,"1"3"-1736,2 4 1,1-1 0,3 2 0,-1 1-177,-2 2 0,1 6 0,4 1 0,-2 3-163,-3 2 1,4 2-1,-6 2 1,3-1-149,-1 1 0,-2-2 1,4-2-1,-2-2-285,2-3 1,0-2 0,0-7-350,-2-2 1,2-6 253,8 2 0,-2-10 1,5-4-1,0-5 490,0-5 0,8 3 0,6-5 0</inkml:trace>
  <inkml:trace contextRef="#ctx0" brushRef="#br0" timeOffset="5744">1502 30 7920,'-14'0'429,"4"-5"-6,1 0 0,4-1 711,-4 1-430,5 3-581,-2-4 0,12 8 0,4 1-72,3 1 1,-4 8-1,1-4 1,1 1-56,2 1 0,-1-1 0,-1 7 0,-1 2 34,1 1 1,2 1-1,0-2 1,-2 1-51,-2-2 0,-1 4 1,3 0-1,-3-1-8,-1 1 0,-3 3 1,-4-5-1,-1-2-192,-4-1 1,-3 3 0,-6-1-1,-1-4-67,1-3 1,-5-6 0,0 3 0,2-2-393,1-3 1,6-1 0,2-4-622,2-2 1300,1 2 0,5-17 0,0 3 0</inkml:trace>
  <inkml:trace contextRef="#ctx0" brushRef="#br0" timeOffset="5745">1788 187 8097,'-9'0'677,"-1"0"1,7-2-462,-2-2 1,5 2-1,5-3-115,5 4 0,2 1 0,3-2-383,-1-3 1,0 4-1,1-4 32,-1 3 1,-5 2 0,1 0-583,1 0 0,-3 0 832,2 0 0,-7 7 0,3 1 0</inkml:trace>
  <inkml:trace contextRef="#ctx0" brushRef="#br0" timeOffset="6691">1788 330 7903,'-9'0'846,"-1"0"0,9-5-894,1 0 1,6-4 0,8 4 0,1 2-1,-1 0 1,0 0 0,1-2 0,-1 2-605,0 1 1,-4 2 651,-1 0 0,1-6 0,4-2 0</inkml:trace>
  <inkml:trace contextRef="#ctx0" brushRef="#br0" timeOffset="6692">2189 115 7837,'-6'8'999,"-4"-3"-758,-3-3 1,4-2 307,-1 0-223,7 6 1,-2-4 0,8 4-50,2 0 0,6 2 0,-3 7 1,2-1-132,-1 0 1,-4 0 0,3 1 0,-2-1-187,-2 0 1,-1 1 0,0-1-1,2 0-374,-2 1 1,0-1-1,0 0-890,2 1 0,0-6 251,-5 1 0,1-7 1053,4 2 0,-3-10 0,4-3 0</inkml:trace>
  <inkml:trace contextRef="#ctx0" brushRef="#br0" timeOffset="7639">2175 87 7837,'-10'0'-394,"2"-2"347,2-3 0,1 2 619,5-6 0,0 4-306,0-5 1,6 7 0,4-2-94,3 4 0,1 1 1,0 0-111,0 0 0,1 0 1,-1 0-1,0 1-49,1 4 0,-1-2 1,0 5-1,1 0-5,-1 0 1,-5 0-1,1 3 1,-1-1-4,-1 1 1,0 0-1,-4 0 1,0-1 19,0 1 1,-4 0 0,-5 0 0,-5-1-1,-4 1 1,-4 0 0,-2-2 0,-2-2-61,-4-1 0,4-3 0,0 5 0,1-1-416,3-4 0,3-2 1,0-1-714,1 0 0,6-1 1163,3-4 0,10-3 0,3-6 0</inkml:trace>
  <inkml:trace contextRef="#ctx0" brushRef="#br0" timeOffset="7640">2504 72 7837,'-10'0'-23,"0"0"503,7 0 1,-5 0 0,5 2-230,-2 3 0,1-2 1,4 7-1,0 1-74,0 1 1,-2 4 0,-1 2 0,-2 1-103,2-2 1,1 4 0,2 0-1,0-1-88,0 1 1,0-2 0,0-5 0,2 1-89,3-1 0,-2-5 0,6-1 1,4-1-221,5-4 1,-3-1 0,6-2 0,-2 0-214,0 0 0,0 0 0,-3-2 1,2-1 533,1-2 0,0-6 0,-5 3 0</inkml:trace>
  <inkml:trace contextRef="#ctx0" brushRef="#br0" timeOffset="7641">2661 187 7837,'-14'0'366,"6"0"0,3 0 0,10 0 0,4 0-53,4 0 1,-2 5 0,2 1 0,3 2-206,-1 3 1,1-3 0,-1 2 0,-1 1-153,0 1 0,1-2 0,-3-1 0,-1 1-329,-1-2 0,-1 5-673,6-4 0,-6 2 1046,1-1 0,-7 3 0,3-5 0</inkml:trace>
  <inkml:trace contextRef="#ctx0" brushRef="#br0" timeOffset="7642">2847 215 7960,'-15'-6'361,"6"5"-6,-1-4 1,6 3 6,-6 2 0,1 2 1,-6 1-54,1 2 1,1 6 0,2-2 0,2 2-199,-3-1 0,0 3 0,-3-4 1,3 4-338,2 1 1,-2 1-1449,2-1 1124,4 0 0,1-6 1,10-3-1,4-3-646,4-2 1196,1-7 0,7-1 0,1-6 0</inkml:trace>
  <inkml:trace contextRef="#ctx0" brushRef="#br0" timeOffset="8595">2961 15 7837,'-14'0'64,"0"-5"0,-1 1 529,1 1 0,4 1 432,1 2-689,6 0 0,-2 2 0,10 1-160,4 1 0,-1 6 0,2-4 0,1 2-239,2 3 1,1 1 0,0-1 0,1-2 36,-1 2 0,0 2 0,0 1 1,-1 1 34,-3-1 0,1 2 0,-5 1 1,1 2-46,-1-1 1,-1 3 0,-5-1 0,0 2-13,0 4 0,-2-4 1,-3 0-1,-4-1-169,-4-3 0,4 2 0,-1-1 0,-1-3-635,-2-5 1,4 0 851,-1-6 0,1 6 0,-6-3 0</inkml:trace>
  <inkml:trace contextRef="#ctx0" brushRef="#br0" timeOffset="9570">129 730 7939,'-14'-6'0,"4"4"0,1-4 0,-2 0 0,3 4 0,-2-3-26,7 4 1,-3 2 0,6 4 0,1 3 510,4 0 0,-2 5 1,5-2-1,0 5-268,0 3 0,0 5 0,3-4 0,-3 1-276,-2 0 0,4 4 1,-5-3-1,0 2-92,1 0 0,-5-7 1,4 4-1,-2-2-470,2 0 0,-3 0-290,3-4 1,-2-6 36,1 1 874,-2-13 0,11-5 0,-5-15 0</inkml:trace>
  <inkml:trace contextRef="#ctx0" brushRef="#br0" timeOffset="10517">58 716 7939,'-15'-6'-753,"1"-4"0,6 2 1432,3-1 1,10 4-337,5-5 0,2 7 1,3-2-270,-1 4 0,0 1 0,1 0 0,-1 1-32,0 4 0,1-2 1,-1 7-1,0-1-38,0-1 0,-4 4 0,0-6 0,1 0-71,1 1 0,-2 4 1,-1-2 12,3 4 1,-6-3 0,-1-1 37,-4 2 0,-2 2 0,-4 0-4,-5-4 0,-2 4 0,-3-5 0,1 0-115,0-3 1,-5 1 0,-2-1 0,0-1-71,1 3 1,1-6-1,4 4 1,1-3-696,0-2 900,-1 0 0,7 6 0,2 2 0</inkml:trace>
  <inkml:trace contextRef="#ctx0" brushRef="#br0" timeOffset="11465">515 616 8244,'-9'0'1032,"-1"0"-870,-1 0 0,3 6 0,0 4 0,0 3-42,0 1 0,4 5 0,-4 2 1,0 1-82,0 3 1,5 2-1,-2 0 1,3-1-85,2-2 0,0-2 1,0 3-1,2-2-93,3-3 1,-2-2 0,6-7 0,2-2-274,2 2 1,2-4 0,-1-2 0,0-4-481,0-1 0,1 0 891,-1 0 0,0 0 0,1 0 0</inkml:trace>
  <inkml:trace contextRef="#ctx0" brushRef="#br0" timeOffset="11466">658 730 6975,'8'2'1008,"-3"3"1,-2-4-849,2 4 1,-2 1-1,5 1 1,0 1-23,0 3 0,-3 2 1,4 1-1,1 0-178,-2 1 1,5-1 0,-4 0-1,4 0-113,1 1 0,-1-1 0,-2 0 0,-1 1-227,1-1 0,-3-6 0,0-2 0,0-1-199,-1 0 1,-2-2 578,5-8 0,-1-3 0,6-6 0</inkml:trace>
  <inkml:trace contextRef="#ctx0" brushRef="#br0" timeOffset="11467">887 687 7939,'-14'0'-6,"4"0"154,1 0 1,1 2 95,-2 3 0,4-2 0,6 7 0,-2 1-9,-2 1 0,2 7 0,-3 2 0,2 1-155,-2 4 0,4 1 0,-6 1 0,3 1-62,-1 0 0,-5-1 1,4-1-1,-2-1-26,-3-2 1,3-7 0,0 2 0,0-3-423,0-2 1,5-4-261,-2-1 0,4-7 1,2-2-753,4-8 1442,3-5 0,6-1 0,1 0 0</inkml:trace>
  <inkml:trace contextRef="#ctx0" brushRef="#br0" timeOffset="12423">1088 730 7911,'-10'0'230,"0"0"0,6 0 112,-6 0 1,7 2 81,-2 3 1,4-2-1,2 6-254,4 3 1,-3 0 0,4 3 0,-1-1-33,-1 0 0,3 1 0,-4 0 0,2 3-156,-2 1 0,-1 5 0,-2-4 0,0 1-112,0 0 0,0-2 0,0-5 0,0 0-449,0 1 1,0-1-546,0 0 1,1-6 1123,4-3 0,3-10 0,6-3 0</inkml:trace>
  <inkml:trace contextRef="#ctx0" brushRef="#br0" timeOffset="13381">902 773 6998,'-8'-6'562,"1"4"1,7-6 246,0 4-81,0 2-380,0-4 0,0 7-237,0 4 0,0 3 0,-1 5 0,-2-2-94,-2-2 1,0 1 0,3 6 0,-1 1 34,-2 2 0,-4 2 0,3-4 0,-1 4-9,1 1 0,-4-3 0,4 4 0,0-1 31,-1 0 0,-2-4 1,2 1-1,1-3-29,0-2 0,1 0 1,3-1-1,-1-2 98,-2-1-77,1-7-172,4 3 1,0-7 57,0-4 0,0-3 0,1-5 0,2 2-59,2 1 1,0 1 0,-4-4-1,3 2 31,0 2 0,6-1 0,-5-4 0,-1-1 50,3 1 1,-4 0 0,5 0 0,-2-2 31,-3-3 1,4 3 0,-1-3 0,1 1-6,-1-1 0,3 3 0,-4-4 0,0 0 26,1 1 1,-2-1-1,3 2 1,0-1 78,-4 2 0,3 1 1,1 1 71,1 1 1,-5 0 458,2 0-32,-4 6-425,-1 1-201,0 7 1,0 7 64,0 2 1,0-1 0,-1 2 0,-3 1 10,0 1 0,-3-2 1,4 0-1,-3 1 29,-2 1 1,0 4 0,-3 2 0,1 1 0,-1-2 0,3 1 1,-1 1-1,-3 3-4,0 0 1,2 5 0,1-4 0,-2 0 4,-2 1 0,-1-1 0,1 2 0,2-3-89,1-1 0,7-2 1,-2-5-1,2 1-45,-2-1 1,4-5-307,-4 1-40,3-7 1,4 3 136,3-6 0,-4-1 0,6-2 1,-3-4-150,1-1 0,5 4 1,-6-6-1,1 1-355,2 1 1,-4-5 0,5 3 760,-2-2 0,5-3 0,-3 1 0</inkml:trace>
  <inkml:trace contextRef="#ctx0" brushRef="#br0" timeOffset="14332">1216 802 7967,'0'-10'574,"0"1"187,0 6-344,0-10 1,0 10 573,0-7-821,0 7 0,2-3 0,1 7 1,3 2-40,2 2 1,-3 6 0,5-3-1,1 2-110,1-1 0,-2 1 1,0 6-1,1 1-145,1 2 1,4 0 0,2-4-1,1-1-129,-2 0 1,-1 1-1,-1-3 1,-1-1-172,0-1 1,0-7 0,1 2-434,-1-3 0,0-2 393,1 0 1,-7-7-1,-4-2 464,-2-4 0,4-1 0,2-1 0</inkml:trace>
  <inkml:trace contextRef="#ctx0" brushRef="#br0" timeOffset="15281">1445 745 8342,'-14'0'573,"0"0"0,6 1 1,1 2-1,2 4-361,1 1 0,-6 1 0,5 6 0,1-1-99,-3 0 0,1 5 0,-5 2 0,1 0-98,-1-1 1,0 4 0,0-5-1,1 0-94,-1 2 0,-2-5 0,1 3 1,1-5-286,1-4 1,7 2-101,-2-2 0,4-5 0,2-4-621,4-4 0,3-8 1085,6 1 0,7-9 0,1-3 0</inkml:trace>
  <inkml:trace contextRef="#ctx0" brushRef="#br0" timeOffset="15282">1602 602 7967,'-14'0'684,"5"0"-385,-1 0 0,5 0 523,-4 0-457,6 6 0,-2 0 1,8 5-178,2-1 0,4-5 1,-2 4-1,1 2-148,3 2 1,1-3 0,3-1-1,-1 2-154,0 2 1,1 1-1,-1 2 1,-1 2 42,-4 1 1,4 0 0,-4-3 0,3 1 46,-3 2 0,2 5 0,-4-3 0,-1 0 21,0-1 0,-1 4 0,-5-5 0,0 0-3,0 2 1,-5-5 0,-1 3 0,-2-3-7,-3-2 0,-2-5 0,-1 1 0,0 0-305,-1-2 1,1 3-1049,0-7 1365,6 1 0,1-11 0,7-2 0</inkml:trace>
  <inkml:trace contextRef="#ctx0" brushRef="#br0" timeOffset="16247">1931 816 8038,'-14'0'85,"0"0"1,4 0-157,1 0 1,7-5 286,2 1 0,6-6 0,9 5 43,-1 2 1,0 0 0,1 0-1,-1-2-317,0 2 0,5 1 1,0 2-394,-1 0 1,-2 0-1,-2 0-131,0 0 0,-1 2 582,-3 3 0,2-4 0,-4 6 0</inkml:trace>
  <inkml:trace contextRef="#ctx0" brushRef="#br0" timeOffset="16248">1974 888 7847,'-14'4'0,"0"1"485,-1-2 1,7 1-324,4 0 0,4-2 0,4 3 13,6-4 1,3-1 0,1 0 0,0 0-233,1 0 1,-1-1 0,0-2 0,1-2-227,-1 2 0,2 1 1,1 2-1,2 0-579,-1 0 0,-2-2 862,-2-2 0,7 2 0,1-4 0</inkml:trace>
  <inkml:trace contextRef="#ctx0" brushRef="#br0" timeOffset="16249">2403 745 7847,'-14'0'383,"5"0"229,-1 0 0,2 1-400,-1 4 0,2-2 0,7 7 23,0 1 0,5 2 1,0 1-1,-1 2-140,3 3 1,-6 3 0,6 7 0,-2-1-309,-1 1 0,3 0 0,-4-2 0,2-2-121,-2-1 0,-2-7 1,-1 2-1635,0-3 425,0-1 1543,0-7 0,0-8 0,0-8 0</inkml:trace>
  <inkml:trace contextRef="#ctx0" brushRef="#br0" timeOffset="17224">2360 745 7847,'-14'-8'-4,"5"0"1,1 3 3,1-5 1,3 3 0,5-3 183,4-1 0,8 3 0,6 0 0,-2 2 5,-1 2 0,3-2 0,0 1 0,-1 2-33,-2 2 0,3 1 1,0 0-1,-2 0-89,-1 0 1,-2 1 0,1 2-1,-1 4-26,0 1 1,-1 1-1,-2 5 1,-3 1-35,-2-1 1,-1 0 0,-5 2 0,0 2 0,-1 1 0,-4-2 0,-5-1 0,-2-1-55,-3-1 0,-4 0 0,0-1 0,0-2-334,-2-2 1,6-4-1,-4 3-1683,3-1 2064,1-3 0,7-4 0,2 0 0</inkml:trace>
  <inkml:trace contextRef="#ctx0" brushRef="#br0" timeOffset="17225">2747 716 7879,'-15'0'1075,"1"0"-888,0 0 0,1 2 1,2 2 137,1 6 0,6 4 1,-4 4-41,1 1 1,1 5 0,3-4 0,-2 3-173,2 2 0,1-3 1,2 2-1,2 0-268,3-2 1,-2 4-1,6-7 13,2-2 0,2-3 0,1-2 1,1-4-457,-1-2 1,5-1-1,0-7 1,-1-1-1673,-2-2 2270,-2-6 0,7 3 0,1-6 0</inkml:trace>
  <inkml:trace contextRef="#ctx0" brushRef="#br0" timeOffset="17226">2904 716 7907,'-10'0'1274,"1"0"-747,6 0 0,-4 2-244,7 2 1,5 4-1,2 5 1,0-2-103,5-1 1,-4-1 0,1 6-213,2-1 1,0 0 0,0 1-1,-1-3-379,1-2 1,-3 1 0,0-5-703,-2 2 0,1 0-225,-3 2 1337,-2-4 0,11-6 0,-5 0 0</inkml:trace>
  <inkml:trace contextRef="#ctx0" brushRef="#br0" timeOffset="18178">3104 673 7688,'-9'0'1988,"-1"0"-1573,7 0 1,-8 7 0,6 2 0,2 4-214,1 1 1,2 0 0,0 2 0,0 3-25,0 5 0,-4-2 0,-1 2 0,0 3-85,-1 5 1,3-2 0,-7 4 0,0-4-152,2-2 0,-4 1 0,4-2 0,-2-2-218,1-1 1,4-11-1,-3 1-1487,2-1 1153,1-7 1,5-1 0,2-10-35,2-4 1,4-4 0,5-1 643,-4 0 0,11-7 0,-5-1 0</inkml:trace>
  <inkml:trace contextRef="#ctx0" brushRef="#br0" timeOffset="18179">3262 630 7847,'-15'0'80,"6"0"0,-1 0 0,1-1 1165,1-4-134,-5 3 179,11-4-1157,-4 6 0,8 0 1,1 2-1,3 1-40,2 1 0,0 3 0,3-2 1,-1 3-117,1 0 0,-3 4 1,1-2-1,2 1 45,2-2 1,-3 4 0,-1-2 0,1 5-42,-2 3 1,3 0 0,-5-4 0,1 0-27,-1 5 1,-1-5-1,-5 6 1,0-2-34,0 0 1,0 2 0,-2-4-1,-3 4-57,-4 1 1,-5-4 0,-4 1-1,-1-3-175,1-2 1,3-1 0,0-2 0,1-3-1477,0-2 1786,-1 5 0,1-3 0,0 7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27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92 215 8028,'0'-10'454,"0"1"1,-1 5-334,-4 0 530,4-4 0,-6 6-320,7-4 1,0 7-240,0 4 1,0 3-1,2 6 1,1 2-90,2 3 0,1-3 1,-3 5-1,2-2-109,-2 0 0,4 5 1,-1-5-1,0-2-38,1-1 1,-1-1 0,-3-1-1,2 0-523,-2 1 0,3-6-169,-1 1 1,2-7 423,-3 2 1,-2-10 0,3-5 411,-4-2 0,-7-9 0,-2-1 0</inkml:trace>
  <inkml:trace contextRef="#ctx0" brushRef="#br0" timeOffset="1003">64 143 7935,'-14'0'-399,"-1"0"1555,1 0-768,0-6 0,7 4-216,7-3 0,7 2 1,7 0-1,0-2-64,1 2 1,-1 0-1,0 0 1,2-2-99,3 2 0,-3 1 0,5 1 1,-2-2-39,0-2 0,2 0 0,-4 5 1,2 0-5,-1 0 0,-3 0 0,0 2 0,-3 2 18,-2 6 1,3 3-1,-5 1 75,0 0 1,-2 5-1,-6 0 1,-2-1-24,-2-2 1,-4-2-1,-7 0 1,1 1-24,0-1-1,-1-5 1,0 1 0,-3 0-77,-1-3 0,0 0 0,6-6 0,2 3-517,2 0 1,-1 1-632,-4-5 0,6-1 114,3-4 1096,3-3 0,9-6 0,1-1 0</inkml:trace>
  <inkml:trace contextRef="#ctx0" brushRef="#br0" timeOffset="1953">493 43 7935,'0'-14'1016,"0"4"-825,0 1 0,-2 6-133,-2-2 0,0 5 79,-5 5 0,6 2 0,-4 8 0,3-1-8,-1 0 1,-5 5 0,4 2 0,0 1-51,-1 4 0,1 1 1,3 1-1,-2-1-25,2-3 0,1 3 1,2-3-1,0 3-50,0 2 1,0-2 0,2-3 0,3-5-206,4-3 1,-1-2-1,2 0 1,1-1-44,1-4 0,4-2 1,2-7-1,1 0-242,-2 0 1,1-2 0,-1-3 0,2-3 485,-1 1 0,-2-13 0,-2 5 0</inkml:trace>
  <inkml:trace contextRef="#ctx0" brushRef="#br0" timeOffset="1954">593 186 7935,'-5'-9'-25,"1"-1"1,-1 5 217,5-4 1,0 4 543,0-5-427,0 7 1,0-2-148,0 10 1,1 3 0,3 7-52,0-1 0,6 0 0,-4 0 1,2 1-54,3-1 1,0 2 0,1 1 0,-3 2-103,2-1 0,2-2 0,1-2 0,1 0-244,-1 1 0,0-6 0,0 1-577,1 1 0,-1-5-23,0-1 0,-6-5 887,-3-5 0,3-3 0,0-6 0</inkml:trace>
  <inkml:trace contextRef="#ctx0" brushRef="#br0" timeOffset="2901">822 129 7935,'-14'0'202,"-1"0"333,7 0 1,-3 1-1,5 4-344,-2 5 0,5 3 0,-4 1 0,3 0-55,-1 0 0,-5 5 0,4 2 0,0 0-141,-1-1 1,-2 4 0,2-3 0,-1 0 0,-1-1 0,-1-2 0,2-2-531,2-2 1,-3-5-505,4 1 1,2-8 183,7-2 1,4-5 854,7-5 0,-1-9 0,0 3 0</inkml:trace>
  <inkml:trace contextRef="#ctx0" brushRef="#br0" timeOffset="2902">908 343 8021,'-8'0'694,"1"0"1,7 2-1,2 1-466,3 2 1,-4 1 0,4-1-279,-3 5 1,-2-2 0,0 1 72,0 2 1,-2 2 0,-3 1-245,-4 1 1,1-1-805,-2 0 1,7-4-552,-2-1 1576,4-6 0,1-3 0,0-8 0</inkml:trace>
  <inkml:trace contextRef="#ctx0" brushRef="#br0" timeOffset="2903">1079 143 7347,'-8'-6'705,"-4"4"-280,4-4 1,0 7 0,3 4-158,3 5 1,2-2 0,0 1-1,2 2-231,3 2 1,-2 0-1,5-2 1,0-2-122,0 3 1,0 0 0,3 1 0,-2-2-299,3-1 1,-4-7-1,-1 3 1,1-1-611,0 0 0,-3 0 992,5-5 0,-1 0 0,6 0 0</inkml:trace>
  <inkml:trace contextRef="#ctx0" brushRef="#br0" timeOffset="3864">1265 86 7901,'-1'-8'1905,"-4"3"-1681,-3 4 0,0 2 0,2 4 0,1 5-74,0 2 1,0 3 0,4-1 0,-2 2-51,-2 3 0,-1 3 0,2 7 0,-2-1-34,-2 1 0,0 1 1,-3 2-1,3 1-136,2-1 0,-4-7 1,5-2-1,1-3-215,-3-2 1,6 3-877,-4-2 1,5-7 1160,5-7 0,3-10 0,6-3 0</inkml:trace>
  <inkml:trace contextRef="#ctx0" brushRef="#br0" timeOffset="3865">1323 43 7834,'-15'-6'-173,"6"4"1,1-4 11,1-1 0,-2 4 793,4-6 0,2 6 0,8-2-298,4 3 1,4 2-1,1 0-55,1 0 1,-6 0 0,1 0-74,1 0 1,1 2-1,1 3-110,-3 4 0,-2-1 0,-5 2 0,2 1-69,-2 1 1,-2 3-1,1-1 1,1 2 2,2 3 0,0-2 0,-5 6 1,0-1-44,0 0 1,0-3 0,0 4 0,0-1-23,0 0 1,0-5 0,0 4 0,-2-2-35,-3 0 0,4 0 0,-6-6 0,3-2-70,-1-1 1,-5-6-1,4 4-1202,-2-1-179,5-2 1,-4-7 1519,7-3 0,0-9 0,0-8 0</inkml:trace>
  <inkml:trace contextRef="#ctx0" brushRef="#br0" timeOffset="4818">1594 158 7834,'-14'0'0,"0"0"502,-1 0 0,6 0-145,-1 0 1,9 0 16,1 0 0,1-5 0,9 0-171,1 2 1,2-4-1,1 3 1,0 0-302,1 3 0,-6-1 1,1-1-1,1-2-299,2 2 0,1 2 0,0 1 1,0 0-356,1 0 0,-6 0 1,1 0-410,1 0 1161,-5 0 0,7 6 0,-5 2 0</inkml:trace>
  <inkml:trace contextRef="#ctx0" brushRef="#br0" timeOffset="4819">1637 258 7834,'-14'6'173,"4"-4"1,2 4 851,2 0-603,-5-4 0,11 4-63,0-6 1,6-1-356,9-4 1,-1-1-1,0-4-519,1 5 1,-1-1 0,0 1-636,0 2 0,-1 0 1150,-3-2 0,2 3 0,-4-4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06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7919,'6'7'291,"-2"0"-170,-3-4 0,-1 0-48,0-6 1,1 1-1,2-3 307,0 1 30,1 2-284,-4-2 0,3 5 0,1 2-67,-1 5 1,-2 1-1,-1 2 1,0 0-30,0 0 0,0 0 0,0 1 0,0 2-34,0 0 1,0 2 0,0-3 0,0 2-49,0-2 1,0-1 0,0 0-1,0 2 25,0 0 0,0 1 0,0-4 10,0 0 1,0-4 0,0 0-46,0 2 0,0-3-328,0 1-220,0-5 144,0 3 1,1-5 20,3 0 1,-2 0 0,4-1 444,-1-3 0,3-2 0,-1-5 0</inkml:trace>
  <inkml:trace contextRef="#ctx0" brushRef="#br0" timeOffset="417">131 66 7919,'0'7'0,"-1"-1"-126,-3-1 0,-1 0 284,-2-2 1,1-1 284,2 1 44,3-2 26,-4-1-311,5 0 1,4 5-132,0 3 0,0 1 0,-1 2-38,0 0 0,1 0 0,-4 0 0,0 0-25,0 0 1,4 0-1,-1 1 1,0 1-29,-2 2 1,-1-1 0,0-2-1,0 2-59,0 0 0,0 1 0,0-4-161,0 0 0,0-1-211,0 1 1,1-5-743,3-2 836,-3-3 0,5-4 0,-3-2 357,0-1 0,6-2 0,-3-2 0</inkml:trace>
  <inkml:trace contextRef="#ctx0" brushRef="#br0" timeOffset="982">229 197 9049,'0'-6'497,"1"1"-503,3 5 0,-3 1 1,4 1-1,-1 3-77,-1 1 0,2 0 1,-2 3-1,2-2 32,1 2 0,-4 0 1,3 2-1,-1 0-149,-1 0 1,4 0 0,-2 0-25,1 0 0,-3-4 1,2-1-409,-1-1 1,-1-1 457,4-4 0,-4-2 1,0-1-1,-2-5 174,-1-1 0,4-2 0,0 0 0,-2 0 0,-1 0 0,-1 0 0,0 0 13,0 0 1,0 0 224,0 1 1,-3-1 207,-1 0 1,-1 5 166,2 2-265,1 3 1,-4 2-208,3 3 0,1-2 0,-1 5 1,0 2-104,0 1 1,2-3 0,-4 0 0,1 2-8,0 0 0,0 2 0,1 0 0,-2 0-74,-1 0 1,3-4-1,-3 0-224,1 2 0,0-1 0,2 1-1178,0-2 911,-1-4 1,5 1 533,3-4 0,2-4 0,5-2 0</inkml:trace>
  <inkml:trace contextRef="#ctx0" brushRef="#br0" timeOffset="1384">404 55 7922,'0'-8'868,"0"1"-662,0 5 254,0-3-393,0 5 1,0 5 0,0 2 0,0 3-1,0 1 1,0 0-1,0-1 1,0 3-72,0 1 0,0-1 1,0 4-1,0 0 11,0 0 0,0 2 0,0 1 1,0 0-54,0-2 1,0-5-1,0 2 1,0-3-12,0-1 0,0 0 0,0 0-87,0-1 1,0-2-443,0-1 186,0-5 0,0-2 1,1-7-17,3-3 1,-3 0-1,4-1 416,0 0 0,1 0 0,5 0 0</inkml:trace>
  <inkml:trace contextRef="#ctx0" brushRef="#br0" timeOffset="1783">480 66 7919,'-1'-6'-1200,"-1"1"1689,-2 0 0,0 2 286,4-4-305,0 5-220,0-3 0,2 5-88,1 0 1,0 0 0,3 1-79,-1 3 1,-2 2 0,-3 5 0,0 0-26,0 0 1,4-1 0,-1 1-1,0 0-36,-2 0 1,-1 4 0,0 1 0,0-1-75,0 1 0,0 3 0,0-2 0,0 2 3,0-1 0,0-5 0,0 3 0,0-2-42,0 1 1,-1 0-1,-2-5-26,0 1 1,-1-3-651,4-1 413,0-5 0,4-2 1,1-7-60,1-3 0,-3-1 0,5 1 412,0-1 0,2 0 0,1 0 0</inkml:trace>
  <inkml:trace contextRef="#ctx0" brushRef="#br0" timeOffset="2398">611 44 6881,'0'-7'792,"0"-1"1,0 5 60,0-5-231,0 6-377,0-3 1,1 5-201,3 0 0,-3 1 0,3 3 0,-3 3-37,-1 3 1,0 2 0,0 1 0,0 3-9,0 1 1,-1 1-1,-2 3 1,0-2-7,0 0 1,2-3-1,1 4 1,-1-3-26,-3-1 0,3-2 0,-3-3 1,3 0-128,1 0 0,0 0-71,0 0 0,1-5 0,3-3-222,3-1 1,-1-4-81,2-1 0,-1-3 1,3-5 38,-3 0 0,-1 4 492,-2-1 0,2 1 0,5-4 0</inkml:trace>
  <inkml:trace contextRef="#ctx0" brushRef="#br0" timeOffset="2834">720 142 7879,'-7'0'-110,"0"0"301,4 0 1,-1 1 283,4 3-401,0-3 1,0 9-84,0-3 0,1-1 1,1 1-77,2 2 0,3-3 0,-3 1 0,-1 1-121,2-2 1,-2 3-213,4-1 0,-3 0-61,3-1 1,-4 2 478,5-6 0,-6 1 0,3-4 0</inkml:trace>
  <inkml:trace contextRef="#ctx0" brushRef="#br0" timeOffset="3499">731 11 7959,'-6'0'1027,"1"0"1,5 5-827,0 2 1,0-1-1,0 2-112,0 0 0,0-2 1,0 1-1,0 2-68,0 1 1,0 0-1,0 3 1,0 0-6,0 1 1,0 1 0,0-3 0,0 2-16,0 0 1,0 1 0,0-3 0,0 1-45,0 2 1,0-1 0,0-3 0,0 0 5,0 0 1,0-4-1,0 0-144,0 2 1,0 1-202,0 1-45,0-5 1,2-2-138,1-4 0,-2-1 0,4-2 564,0-5 0,1-1 0,5-2 0</inkml:trace>
  <inkml:trace contextRef="#ctx0" brushRef="#br0" timeOffset="3984">808 186 7670,'-5'-6'359,"4"0"-134,-3 2 0,2 3 333,-2-3-74,3 3-304,-4 1 0,6 0-163,3 0 0,-3 1 0,3 3-14,-3 3 0,0 1 0,1 1 1,2-2-46,-2 2 1,3-3 0,-1 1-139,-2 2 1,3 0 0,0 2-274,1 0 0,-3-4-185,0 1 0,3-6 169,2 2 0,-2-4 469,1-4 0,-1-2 0,1-5 0,3 0 0,-4 0 0</inkml:trace>
  <inkml:trace contextRef="#ctx0" brushRef="#br0" timeOffset="4266">906 153 7919,'6'-1'-655,"-2"-3"0,0 2 1062,0-6 0,0 5 365,-4-5-87,0 6-392,0-3 0,0 6-196,0 3 1,-4-2 0,0 6 0,2 0-73,1 2 0,-3 2 1,-1 1-1,0 2-22,1-2 0,-4 3 1,3 0-1,-1 1-18,-2 2 1,2-2 0,0 1-1,0 2-60,0 0 0,2-3 0,-2-1 0,0-1-119,0-1 0,3 1-780,0-4 682,2 0 1,1-7 0,1-4 0,2-6-819,5-3 1110,-3-2 0,4-5 0,-3-1 0</inkml:trace>
  <inkml:trace contextRef="#ctx0" brushRef="#br0" timeOffset="4733">950 33 7919,'0'6'1078,"0"-1"-751,0-5-122,0 0-159,0 5 1,1 1 0,1 5-35,2 0 0,-1-1 0,-3 1 1,0 0 0,0 0 0,0 0 0,0 1 0,0 2-39,0 0 1,0 1 0,0-4-1,0 0-48,0-1 1,0 1-1,0 0-180,0 0 1,0-4-25,0 1 1,0-5-798,0 5 492,0-6 0,0 2 583,0-8 0,0-2 0,5-5 0,1 0 0</inkml:trace>
  <inkml:trace contextRef="#ctx0" brushRef="#br0" timeOffset="5150">1026 0 7919,'0'11'139,"0"-5"0,-1 0 414,-3-2 11,3-3-410,-4 4 1,5-4 0,0 3-33,0 3 1,0-1-1,0 1-40,0 2 0,4 1 1,-1 0-1,0 1 3,-2 0 1,-1 0-1,0 0 1,0 0-40,0 0 0,0 1 0,0 1 0,0 2-73,0-2 1,0-1 0,0-1 0,0 0-87,0 0 1,4 0 0,-1 0-136,0 0 1,-1 0 50,2 0 0,-3-4-501,3 0-563,2-4 1261,0-3 0,5-6 0,-1-5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35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29 200 7690,'-10'-8'-91,"2"2"901,2 0-64,1 4-91,5-4-499,0 6 0,5 1 0,1 4 0,1 5-52,-1 2 1,3 3 0,-2 0 0,-1 3-80,1 1 1,2 5-1,-3-3 1,1-1-101,-1 1 1,-1 0 0,-4-4 0,3 2-138,0-1 0,3-3 0,-4 0-722,2-1 192,-1 0 1,1-7 333,0-7 0,0-7 0,-5-7 408,0 0 0,6-7 0,2-1 0</inkml:trace>
  <inkml:trace contextRef="#ctx0" brushRef="#br0" timeOffset="998">29 157 7926,'-2'-9'399,"-3"-1"1,4 6-255,-4-6 0,3 5 1,4-3-1,3 2-36,4 3 0,6 1 1,2 1-1,4-3-121,1 0 1,-3-1 0,5 5-1,0 0-89,-2 0 0,5 0 0,-5 0 0,0 1 91,-2 4 1,-5-2-1,0 7 1,-3 1 70,-2 2 0,-4 1 0,-6 2 1,0 1 43,0 3 1,-6 0-1,-4-2 1,-2 1-16,-3-2 1,1-1 0,-2-3 0,-1-2-99,-2-2 1,0-1-1,4 2 1,1-4-361,0 1 0,4-6 1,1 4-273,-2-3 1,3-2-811,-2 0 1450,7 0 0,-4 0 0,7 0 0</inkml:trace>
  <inkml:trace contextRef="#ctx0" brushRef="#br0" timeOffset="1959">458 114 7926,'-15'0'48,"6"0"120,-1 0 0,6 7 0,-4 2 1,1 4 48,4 1 0,2 2 0,-1 2 0,-1 2-11,-2 3 0,0 1 0,5 4 0,0-1-87,0-3 0,0 3 1,0-3-1,0 1-106,0-1 0,5-3 0,1-7 0,2-1-171,3-4 0,2 2 0,1-6-193,1-2 0,-1-1 0,0-2 0,1-2-151,-1-2 1,0-4 0,1-7 0,-1 1-685,0 0 1186,-6-1 0,5 1 0,-5 0 0</inkml:trace>
  <inkml:trace contextRef="#ctx0" brushRef="#br0" timeOffset="1960">544 272 7841,'-10'-2'-410,"1"-1"391,-3-2 1556,6 1-1207,0 4 0,7 0 0,4 1-177,5 4 1,2-2 0,3 7-1,-1 1-59,0 1 1,-3-2 0,0-1 0,4 3-130,1 0 0,-8 7 0,6 0 1,-1-3-214,-1-5 1,3 2-1,-1-3-283,0 2 1,-1-2 0,-2-2-99,-1-2 0,-6-1 0,4-7 629,-1-2 0,-3-4 0,-4-13 0,0-1 0</inkml:trace>
  <inkml:trace contextRef="#ctx0" brushRef="#br0" timeOffset="1961">715 272 7926,'-1'-8'234,"-4"3"1,2 4 380,-7 1-322,7 0 1,-5 0-1,5 1-165,-2 4 1,0 3 0,4 6-1,-2 0-30,-2 1 1,-5-1 0,4 0 0,0 2-143,-1 3 1,-4-3 0,3 3 0,-1-3-273,-1-2 0,5 1 1,-3-1-1518,2 0 1150,1-6 1,10-8 682,0-9 0,12-4 0,-1-1 0</inkml:trace>
  <inkml:trace contextRef="#ctx0" brushRef="#br0" timeOffset="2912">787 43 7926,'-21'-6'307,"10"4"1,-3-3-170,1 4 0,2-1 0,0-1 87,1-2-47,7 0 0,-2 10 1,8 1-39,2 2 0,5-3 1,-4 5-1,2-1-102,3-1 1,-3 5 0,2-4-1,1 4 4,1 1 1,3 1-1,-1-1 1,-1 0-18,-4 1 1,4 1-1,-3 1 1,2 2-9,3-1 1,-6 2 0,1-1 0,-1 0-28,-1 2 0,3-3 0,-6 4 0,-2-2-25,-1-2 0,-2 3 0,0-2 0,0-2 15,0-1 1,-5-2 0,-1 1 0,-1-1-59,1 0 1,-5-6-530,1-3 0,2 1-162,-1-1 1,6-2 0,-2-7 768,3-6 0,9-3 0,1-1 0</inkml:trace>
  <inkml:trace contextRef="#ctx0" brushRef="#br0" timeOffset="2913">1073 100 6683,'0'-8'788,"0"2"-926,0 6-148,0-6 0,1 4-185,4-3 471,-3 4 0,4 1 0,-6 0 0</inkml:trace>
  <inkml:trace contextRef="#ctx0" brushRef="#br0" timeOffset="3879">1087 57 7828,'-9'0'595,"-1"0"0,2 2-279,-1 3-29,-4-4 0,11 7-13,-3-3 0,4 3-205,1 6 0,0 0 1,0 1-1,0-1 5,0 0 0,5 1 1,1 1-1,2 1-8,3 2 0,-3 2 1,2-4-1,-1 2-59,-1-1 1,3 2 0,-4 0 0,-1-3-124,0-1 1,4-7-1,-5 1 1,-1 1-289,3 2 1,-6-4-249,4 1 0,-2-7-737,2 2 792,-3-4 0,4-7 597,-6-3 0,0-4 0,0-1 0</inkml:trace>
  <inkml:trace contextRef="#ctx0" brushRef="#br0" timeOffset="4845">1044 57 7512,'-8'0'859,"3"-5"-649,10 1 0,-2-6 1,7 4-1,3-1-138,4 1 0,-1 1-1,3 5 1,-1 0-61,1 0 1,-3 0-1,3 0 1,-2 0 1,2 0 0,-3 0 0,3 2 38,-3 3 1,-2-2-1,-1 6 1,-3 3 0,-6 0 1,3-2 0,-3-1-1,0 2-12,-3 2 0,-2 1 0,-3 1 0,-2-1-11,-2 0 1,-1-4 0,-6-1 0,1 1-55,0-2 1,-1 3 0,1-5 0,0 1-200,0-1 0,-1-1 0,1-4 0,0 3-1538,-1 0 1762,1 1 0,6-5 0,2 0 0</inkml:trace>
  <inkml:trace contextRef="#ctx0" brushRef="#br0" timeOffset="4846">1445 43 7828,'0'-14'-427,"-2"6"0,-1 1 1541,-2 1-277,0 4-379,5-4 1,-1 8-314,-4 2 1,3 4 0,-4 8 0,1 3 4,1 5 0,-6 3 1,4 0-1,-1-1 11,1-3-1,1 1 1,5 6 0,0 2-95,0 2 0,0-6 0,0-5 0,2-1-147,3 0 0,2-5 1,8 1-1,-1-5-302,0-4 1,1-6-1,-1 2 1,0-3-47,1-2 0,-1 0 1,0-2-1,0-3-591,1-4 0,-1 1 1020,0-2 0,1-6 0,-1-6 0</inkml:trace>
  <inkml:trace contextRef="#ctx0" brushRef="#br0" timeOffset="5796">1530 186 7993,'0'-8'2424,"0"2"-2155,0 6 0,2 1-166,3 4 1,3 3 0,4 6 0,0 1-180,-3-1 1,1 5-1,4 0 1,0-1-250,1-3 0,4 0 0,0-1 0,-2-1-279,-1-4 0,-2 2 0,1-6-88,-1-2 0,-6-3 692,-3-4 0,3-4 0,0-7 0</inkml:trace>
  <inkml:trace contextRef="#ctx0" brushRef="#br0" timeOffset="5797">1716 100 7745,'-9'0'908,"-1"0"-547,7 7 0,-3 0 1,6 8-84,0-1 1,0 2 0,0 1-1,0 4-149,0 1 1,0-3-1,0 5 0,0 2-36,0 1 0,0-3 1,0-1-1,-2 3-168,-3 1 0,2-5 1,-5-1-1,2-2-190,3 0 0,-4-5 0,3-4-766,0 1 0,4-5 338,5-1 1,3-10-1,7-4 693,-1-4 0,0-1 0,0-1 0</inkml:trace>
  <inkml:trace contextRef="#ctx0" brushRef="#br0" timeOffset="5798">1831 57 7828,'-10'-5'82,"1"1"0,4-1 268,-5 5 1,7-2 598,-1-2-417,2 2 0,2 2-432,0 10 0,2 2 0,1 3 0,3-3-18,2-2 1,-3 7-1,3-2 1,0 0-42,0 1 1,-4 0 0,6 2-1,1 2-45,2 3 1,-4-4 0,1 3 0,-1 0-98,-1 0 1,5-4 0,-5 1-1,0-1-6,-3 1 0,1-8 1,-1 3-1,-2-1-43,-1-1 1,-2 3 0,-2-3 0,-3 0-82,-4-3 1,-4 1 0,-1 2-1,-1-1-514,1-1 1,0-2 744,-1 2 0,1 2 0,0-4 0</inkml:trace>
  <inkml:trace contextRef="#ctx0" brushRef="#br0" timeOffset="7482">1759 286 7928,'-9'-9'-293,"-1"-1"129,7 7 0,-3-5 665,6 3 311,0 4-490,0-6 0,1 7 474,4 0-520,-3 0 1,4 2-263,-6 3 0,0-2 0,0 6 13,0 2 0,0-3 0,0 2 0,-2 1-52,-2 2 1,2 1 0,-3 0 0,2 1 13,-2-1 0,4 0 0,-6 1 0,3-1 52,-1 0 0,-1 0 1,2 1-1,0-1 2,0 0 0,-2 1 0,0-3 178,-2-2 16,5 3-106,-10-12-141,11 6 0,-4-14 0,6-2 14,0-4 1,0-1 0,0-1 0,1 1-27,4 0 1,-3-5 0,3 0 0,-2 1-5,2 2 0,-4-3 1,6 0-1,-3 0-6,1-2 0,1 4 0,-2-5 0,0 1 33,0 3 0,2-2 1,-1 1-1,-2 1 60,-2 2 1,1 2 0,1 0 199,2-1 1,0 1 220,-5 0-208,0 6-162,0 2-152,0 6 0,0 1 158,0 4 0,0 3 0,0 6-3,0 0 1,0 1 0,0-1 0,0 0-20,0 1 0,0-1 1,0 0-1,0 2-63,0 3 1,-5-3 0,0 3 0,2-3-15,1-2 1,2 5-1,0 1 1,0-3-18,0-1 0,-4 0 0,-1 1 0,2 2-19,1-1 1,2-2 0,0-2 10,0 0 1,-5 1-1,1-1-140,0 0-43,3-6 171,1-1-10,0-7 0,0-2-26,0-3 1,0 2-83,0-7 0,0 6-129,0-6 0,0 1 85,0-6 0,0 6 0,0-1 53,0-1 1,0 3-1,1 0 1,3 0 41,0 0 1,1-1 0,-5-5 65,0-1 1,0 6-1,2-1-15,2-1 0,-2-2 1,3-1 94,-4 0 1,-1-1-76,0 1 0,0 0-306,0 0 1,0-1-325,0 1 0,0 4 644,0 1 0,-6 6 0,-2-4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53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216 343 8151,'0'-10'-1116,"-2"0"1269,-3-1 0,4 3 1,-4-1 81,3-2 1,-3 3 0,1-2-40,0-1 1,3 3-1,1-1 1,-2-1 185,-2 2 0,2-5 1,-4 6 12,-1-1 1,4 1-251,-6 7 1,-1 0-1,-4 2 1,-1 3-25,1 4 0,0 4 0,-1 3 0,3 1-46,2 2 0,-2 5 0,2-3 1,-1-1-88,1 1 0,4 3 0,6-5 0,0 0-128,0 2 1,0-5 0,2 3 0,2-3-67,6-2 1,4-1-1,4-2 1,1-3-290,-2-2 1,1 4 0,-1-6 0,4-1-11,1-1 0,-4-2 0,1 0 1,-3 0 504,-2 0 0,0 0 0,0-6 0,1-2 0</inkml:trace>
  <inkml:trace contextRef="#ctx0" brushRef="#br0" timeOffset="1003">387 357 8306,'-6'-8'698,"3"-3"-438,-7 6 0,5 0-150,-4 5 0,6 2 0,-2 3-51,3 4 0,-3 4 0,1 1-44,1 0 0,1 1 1,2-1-1,0 0-15,0 1 1,2-1-1,2 0 10,6 1 0,-2-6 0,1-1 0,2-2-47,2-2 0,-3-3 1,1-1-44,5 0 0,-2-5 0,5-1 0,-3-2-64,-2-3 0,-1-2 0,-3-1 88,-6 0 1,3-1-1,-3 1 1,-2 0-6,-5-1 0,-5 1 0,-6 1 0,-1 2-16,1 2 1,0 1 0,-1-2 0,1 6 86,0 2 0,-1 2 64,1 0 1,1 6-1,4 4-686,4 3 1,4 1 0,2 0 611,4 0 0,3 7 0,6 1 0</inkml:trace>
  <inkml:trace contextRef="#ctx0" brushRef="#br0" timeOffset="1963">573 371 8151,'-14'-9'0,"-1"1"-851,1 1 1,5-2 1934,-1 4 3,7-6-653,-3 9 0,12-4-262,3 6 0,-1 0 0,0 2 0,0 1-39,0 1 0,0 8 1,3-4-1,-3 1-48,-1 1 1,2-1 0,-2 4-127,0-4 0,-3 4 0,2-3 93,0 2 0,-4-2 138,3-1-453,-4 1-6,-1-2 0,-4-8 0,-1-10 127,2-2 1,1-3 0,2 1-17,0 0-1,2-1 133,2 1 1,4 1 36,7 4 0,-1 3 1,0 6-18,1 0 1,-6 0 0,1 1-90,1 4 0,-3 3 0,0 6 0,-2 0-251,-3 1 0,3-1 0,-1 0-16,-2 1 0,4-1 0,-2 0 0,-1-1 362,3-3 0,1 2 0,6-4 0</inkml:trace>
  <inkml:trace contextRef="#ctx0" brushRef="#br0" timeOffset="2927">916 400 8151,'0'-15'0,"0"6"0,0-1 0,0-1 99,0-1 1,0 2-1,0 0 115,0-1 1,0-1-53,0-3 0,-1 7-110,-4 4 0,2 2 0,-7 4 0,1 2 26,1 6 0,-5 3 0,5 1 0,0 0-31,3 1 0,-1-1 0,1 0 1,2 0-50,2 1 1,1-1 0,0 0 18,0 1 1,6-3 0,3 0-21,4-3 1,1-6 0,2 2 0,2-5-107,1-5 0,0-1 1,-5-7-1,1 0-109,-1-2 0,-5-3 0,-1 2 0,0-1 18,0-2 1,-5-2 0,2 3 0,-5-2 118,-5-2 0,2 4 0,-6-3 0,-2 2 39,-2 0 0,-1 0 0,-1 5 192,1 0 0,1 4 0,2 2 92,2 2 0,5 3 1,0 7-95,2 6 0,4 3 0,1 1 0,3 2 73,2 3 1,-3-2 0,4 7 0,1 0-71,-2-2 0,3 4 0,-5-7 0,1 0-142,-1 2 1,4-1 0,-4 4 0,0-5-95,1-3 0,2-2 1,-4 2-1,0 2-65,1 1 1,-3-5 0,5-4 0,0-1-523,0-1 0,-3-2-49,4-6 0,-1-1 1,4-4 720,-3-5 0,1-2 0,4-3 0</inkml:trace>
  <inkml:trace contextRef="#ctx0" brushRef="#br0" timeOffset="2928">1188 328 8151,'-1'-8'18,"-3"2"452,0 0 233,-8 4-453,11-4 0,-5 12 1,6 4-102,0 2 0,0 3 0,0-1 0,0 0-175,0 0 1,1 1 0,2-1-269,2 0 0,0 1 0,-4-3-890,4-2 1,-2-4 1183,7-6 0,-1 0 0,6 0 0</inkml:trace>
  <inkml:trace contextRef="#ctx0" brushRef="#br0" timeOffset="2929">1202 171 8164,'-14'0'-586,"0"0"0,4 1 435,1 4 0,7 2 0,1 4 0,5-3-346,4-2 497,2 5 0,4-3 0,0 6 0</inkml:trace>
  <inkml:trace contextRef="#ctx0" brushRef="#br0" timeOffset="2930">1317 200 8150,'-14'0'198,"-1"0"158,1 0-282,6 0 1,2 6 0,7 3 98,4 4 1,-2 6 0,7 2-1,-1 0-101,-1-1 0,3 6 0,-4-3 1,1 3-190,3-2 0,-3 3 0,0-5 0,0 0-124,0-3 0,-5-3 0,1-2-1006,-2 1 911,-2-7 0,0-4 0,-2-8 0,-2-4 336,-6 0 0,2-5 0,-1 4 0,-1-4 0,2-1 0,-3-1 0,6 1 0,1 1 33,-3 4 0,6-4 0,-4 3 197,3-2 1,4 4 0,1 1 0,3 3 49,2-1 1,-3-1-1,5 2-26,1 0 0,-3-1 0,1 5-81,2 0 1,-3 0 0,2 0-81,1 0 0,-3 0 0,1 0 39,3 0 0,-5 0 145,3 0-221,-7 0 1,8 6 0,-6 4-8,-2 2 1,-1 3 0,-2-1 0,0 0 15,0 1 0,0-1 0,0 0-139,0 1 0,0-1 0,0 0-792,0 0 193,0-6 0,5-3 0,1-8 673,2-2 0,-5-12 0,3 1 0</inkml:trace>
  <inkml:trace contextRef="#ctx0" brushRef="#br0" timeOffset="3890">1474 157 8473,'-14'0'0,"0"0"145,-1 0 1,9 1 0,6 2-330,8 2 0,0 6 0,1-1 0,1 3-124,-2 1 1,5 0-1,-6 0 1,3 2-718,0 3 1025,-1-3 0,5 11 0,1-4 0</inkml:trace>
  <inkml:trace contextRef="#ctx0" brushRef="#br0" timeOffset="3891">1646 357 8138,'0'-14'368,"0"-1"1,-7 7-310,-2 4 1,1 4-1,0 4 1,0 6 138,0 3 0,5 2 1,-2 3-1,4 1-33,1-2 1,0-1 0,0 0 0,0 2-131,0 1 0,6-5 0,2-4 0,1 1-59,1 1 0,4-4 0,5-1 1,-1-2-58,-2-1 0,-2 1 0,2-7 0,1-2 48,2-6 1,-1-3 0,-7-1 0,-3 0-40,-2 0 1,-1-5 0,-5-1 0,0 1 10,0-1 1,-6 4 0,-4-3 0,-2 3-33,-3 2 0,-4 4 0,-1 2 1,-1 2 160,0 3 0,1 1 1,2 2-145,-1 0 0,6 6 1,8 4-392,4 3 1,1 1-1,1 0 162,4 0 0,3-4 0,7 0 0,-1-1-61,0-1 1,0 3 365,1-6 0,5 6 0,3-3 0</inkml:trace>
  <inkml:trace contextRef="#ctx0" brushRef="#br0" timeOffset="3892">1875 343 8138,'-15'-13'-220,"3"2"47,2 1 546,-3 7 0,13-3-198,0 6 0,0 1 0,7 4 200,-1 5 1,-3 4 0,5 3-165,-1 2 1,-3 0-1,-4-4 1,2-1-95,3 0 1,-4 1-1,4-1 148,-3 0 0,-2 1-101,0-1-276,0-6 0,4-3 0,1-10-132,-2-5 0,4-7 0,-1-2 0,0 0-29,1-2 0,4 5 0,-3-5 0,1 2 151,1 0 1,-5 2 0,4 6 0,2 1 114,2-1 0,-3 3 0,-1 0 82,2 2 0,2 3 0,0 7-12,-4 6 1,-2 3 0,-7 1 0,0 2-73,0 3 0,0-2 1,0 6-1,0-3-356,0-2 1,1-1-1,2 1 1,2 1-163,-2-2 1,-1-6 0,-1-3 526,4-1 0,-3 10 0,4-1 0</inkml:trace>
  <inkml:trace contextRef="#ctx0" brushRef="#br0" timeOffset="4849">2247 371 8105,'0'-14'198,"0"0"0,0-1 0,0 1 1,0 0 110,0-1 1,-2 7-188,-3 4 1,-1 4 0,-5 3 0,3 3-17,1 2 1,-2 2 0,2 4-1,1 0 37,0 1 1,1-1 0,3 0-55,-2 0 1,2 1 0,-3-1-53,4 0 0,1-4 0,1-2-54,4-2 1,3-1 0,6-5-99,1 0 1,-1-6 0,0-2 0,1-2-148,-1 1 0,0 1 1,-1-3-1,-2 1 74,-1-1 1,-7 3 0,3-2 16,0-1 133,-4 5 137,4 0 0,-10 12 1,-1 3 49,2 4 1,1 1 0,2 1 0,0-1 82,0 0 1,2 1-1,2-1-108,6 0 1,3-1 0,1-3-1,0-6-112,1-2 0,-1-2 1,0 0-1,0-2-92,1-2 0,-1-6 1,0-7-1,1-4-118,-1-1 1,-6-2 0,-2-3-1,-1 1-16,0 2 1,0 1 0,-5-8 0,-2 0 47,-3-3 1,-1 1 0,-5 4 0,1 2 224,-1 3 1,3-1 0,0 6 479,2 1 1,3 4-334,7 5 1,0 4 0,5 10-1,1 4 40,-2 4 0,3 3 0,-5 3 1,0 6 16,1 7 0,-2-2 0,-5 5 1,1-1-330,4-1 0,-3 0 1,2-4-1,-2-2-273,-2-3 0,0-2 1,1-4-1,3 1 339,0-2 0,8-1 0,-4-2 0</inkml:trace>
  <inkml:trace contextRef="#ctx0" brushRef="#br0" timeOffset="5811">2990 171 8229,'-14'0'-338,"4"0"720,1 0 1,6 1-1,-2 4-222,3 5 0,2 4 1,0 4-1,0 1-105,0-2 0,0 4 0,2-1 0,1 3-83,2 2 1,0 2 0,-5 0 0,0-3-96,0-5 0,4 2 0,1-2-442,-2-2 1,-1-6 169,-2-1 1,0-8 0,0-2-1,0-8 395,0-5 0,-6-8 0,-2-1 0</inkml:trace>
  <inkml:trace contextRef="#ctx0" brushRef="#br0" timeOffset="5812">2833 142 8151,'-14'0'-144,"-1"0"220,1 0 0,6 2 235,3 3 1,5-4-1,5 4 1,5-2-133,2 2 1,4-3 0,3 2 0,5-1-36,3 2 0,2-3 1,1 3-1,2-4-141,1-1 0,1 0 1,-6 0-1,2 0-262,4 0 0,-9 0 0,4 0 0,-4 0-622,-3 0 1,-1 0 519,-7 0 1,-7 7 0,-9 1 0,-11 1 360,-9 1 0,-5-1 0,-1 5 0</inkml:trace>
  <inkml:trace contextRef="#ctx0" brushRef="#br0" timeOffset="5813">2790 457 8151,'-6'8'-79,"4"5"1,-3-12 0,10 4-1,5-3 259,2-2 0,3 0 1,1 0-1,1 0-87,2 0 0,5 0 0,-3 0 1,-1-2-214,1-3 1,0 4-1,-4-4 1,2 2-503,-1-2 1,-3 3 621,0-2 0,5-4 0,3 0 0</inkml:trace>
  <inkml:trace contextRef="#ctx0" brushRef="#br0" timeOffset="6786">3162 314 8151,'-14'0'-116,"-1"0"-137,1 0 1079,6 0 0,2 2-704,6 2 0,4-1 0,3 7 0,-1 1-20,1 2 0,-1 1 0,-3 0 0,2 1-32,-2-1 1,3 0 0,-1 1-81,-2-1 1,1 0-20,0 1 1,-2-6-36,3 1 0,-4-9 1,1-1-141,3-8 1,-2-4-1,5-4 1,-2-2-59,-3-1 0,4 0 0,-1 5 0,0-1-17,1 1 0,4 0 148,-2 0 1,-1 6 90,2 3 0,-7 5 0,3 5-96,1 4 0,-6 4 0,4 1 0,-3 0-114,-2 1 1,1-1 0,2 0 102,2 1 1,6-1-1,-1-1 147,3-4 0,1-2 0,0-7 0,0 0 0,1-5 0,-1-2 0,-1 0 66,-4-5 1,4 0 0,-5-3 221,0 1 0,3 0 0,-6-1 109,-2 1 1,-1 0 0,-2 0-133,0-1 0,0 6 0,-2-1 0,-3 1-120,-4 1 1,1 1 0,-2 7 0,-1 0-144,-2 0 1,-1 2 0,0 1 53,-1 2 0,3 6 0,1-1 1,3 2 6,1 3 1,1-1 0,3 0 0,-2 0-15,2 1 0,1-6 0,2 1 0,2-1-47,3-1 1,-2 3-1,6-6-11,2-2 1,2-1 0,1-4 0,1-2-110,-1-6 1,4-3 0,-3-1-1,-2-2-208,0-3 1,-2 3 0,0-4 0,-3 0 51,-2 1 1,-1-1-1,-5 2 1,0-2 216,0-3 1,0 4-1,0-3 1,-1 3 4,-4 6 1,3-1-1,-4 6 363,0 0 1,2 2-159,-5 6 1,6 6 0,-2 4 0,2 2 41,-2 3 1,3 0 0,-2 3 0,2 1-90,2-1 0,0 2 1,0 1-1,0 0-22,0-1 0,0 4 1,2-5-1,1-1-40,2-3 0,-1 0 1,-2-1-1,1 0-39,2 1 1,1-6 0,-3 1-85,2 1 0,5-3 1,-4 0 68,2-2 1,1-1 0,6-7-14,-1-2 0,-4 0 0,-1-5 1,1-2 15,-2-2 0,3-1 0,-5-2 0,0-2-7,1-1 1,2 0 0,-2 3-1,-1-1-61,0-2 1,-1 0-1,-5 4-92,0 1 0,0 0 158,0-1 1,-6 9 59,-4 6 1,-1 11 0,0 8 0,3 0 87,2 2 1,-4-4 0,5 6 0,2-3 59,2-2 0,1-2 0,0 0-256,0 3 0,4-3 0,3 1 0,1-4-253,3-4 1,2-5 0,1 0 0,2-2-204,3-2 0,-3-5 0,4-1 0,0-2 513,-1-3 0,0-8 0,-5-4 0</inkml:trace>
  <inkml:trace contextRef="#ctx0" brushRef="#br0" timeOffset="7760">3791 314 8133,'-14'0'0,"0"2"467,-1 2 0,7 4-428,4 7 0,2-1 0,2 0 1,2 0 23,2 1 0,0-1 1,4 0-1,-1 1-35,1-1 1,-3 5 0,3 2 0,-2 1-56,-2 3 0,2-4 1,-1-2-1,-2-3-422,-1-2 0,2 1-770,1-1 842,0-6 1,-5-10 0,-2-10 376,-2-6 0,2-3 0,-4 2 0,1-3 0,0 0 0,-5-5 0,6 3 0,-1-1-22,-1 1 0,4 1 0,-3 6 0,2-2-27,-2 1 1,4-2 0,-4 1 324,3 1 0,2 7 0,0 2 582,0-3-678,0 6 1,7 0-1,2 6-42,4 0 1,1 1 0,1 2-1,-1 2-23,0-2 0,0 4 0,1-1 0,-1 1-9,0-1 0,5 5 0,1-1-81,-3 2 0,-6-2 0,-3-1 0,-2 2-10,-2 2 1,-3 1 0,-1 1 0,-1-1-2,-4 0 0,-3-1 0,-6-2 1,-1-1-36,1 1 1,-5-3 0,0 0 0,1-2-123,2-3 1,2-1-90,0-2 0,6-2 123,3-2 0,5 0 0,5-5 83,4-2 1,4-2 0,1 0 0,1 2 67,-1 2 0,0 1 1,1-3-1,-1 1 34,0-1 0,1 3 0,-1-2 0,0-1 12,0-1 0,-4-1 0,0 2 1,-1 1-61,-1-1 0,3-2 0,-6-1-8,-2 0 1,-1 4-18,-2 1 1,-2 5-1,-1 1 28,-2 6 1,-6 5 0,3 8 0,-1 3 53,-1 5 0,2-2 0,-3 2 0,3 0-24,2-2 0,1 4 1,5-7-1,0-2-138,0-1 1,0 3 0,0 0-191,0-1 1,6-9 0,4-2-1,2-2-354,3-1 1,-1-4 0,0-6 620,1-2 0,5-8 0,3-6 0</inkml:trace>
  <inkml:trace contextRef="#ctx0" brushRef="#br0" timeOffset="8728">4149 257 8095,'-14'0'422,"-1"0"0,6 0-80,-1 0 0,2 1-213,-1 4 1,4 3 0,8 6 0,2 1 89,-2-1 1,3 0 0,1 1 0,-1-1-49,0 0 0,1 0 0,-4 1 1,2-1-226,-2 0 0,-1 1 0,-2-1-21,0 0 1,0-4-132,0-1 0,0-7-45,0-2 1,0-6 0,0-9-1,0-1 24,0-3 1,0 3 0,0-3 0,0 3 59,0 2 1,4 0-1,3 0 1,-1-1 160,0 1 0,5 1 0,-3 2 1,2 3-1,0 0 0,1 2 0,1-1 275,3 4 1,-1 2 0,0 1-88,1 0 0,-3 6 0,-1 4 0,-3 2-138,-1 3 0,-3-1 0,-4 2 0,0 1-135,0 2 0,0 5 0,0-3 0,0 0-334,0-1 1,0-1 0,0-4-1,0-1-755,0 0 1180,0-6 0,-6 5 0,-2-5 0</inkml:trace>
  <inkml:trace contextRef="#ctx0" brushRef="#br0" timeOffset="8729">4463 328 8094,'0'-14'-83,"0"4"0,-1 1 0,-2-2 95,-2-2 0,-1 3 721,1 1 0,-3 1-640,-6-2 0,4 10 1,2 10-1,0 3-30,0 1 0,5 0-1,-3 2 1,1 2-62,0 1 0,0 1 0,5-2 0,0 1-71,0-2 1,0-1 0,0-1-32,0-1 1,7-1 0,2-4-113,4-4 0,-3 1 1,-1-1-1,2-2-230,2-1 1,6-2 0,0-2 0,-1-1 442,-3-2 0,0-6 0,-1 3 0</inkml:trace>
  <inkml:trace contextRef="#ctx0" brushRef="#br0" timeOffset="8730">4492 85 8053,'-6'-8'0,"3"-3"0,-7 5 797,-1-2-512,5 5 0,-1-2-41,7 10 0,0 2 0,0 8 0,0-1-45,0 0 1,5 1 0,0-1 0,-2 2-101,-2 3 1,1-3 0,1 5-1,2-2-144,-2 0 0,-1 4 0,-2-2 0,0 0-46,0-1 0,0 4 0,0-5 0,0-1-202,0-2 0,0-2 1,0 0-554,0 1 0,1-3-166,4-2 1,3-5 1011,6-10 0,1-3 0,-1-6 0</inkml:trace>
  <inkml:trace contextRef="#ctx0" brushRef="#br0" timeOffset="9693">4635 314 8053,'0'9'735,"0"1"0,0-5-537,0 4 1,2-6-113,2 2 1,0-3 0,5-2-67,2 0 0,2-2 0,1-3 0,-1-4 0,-2-2 0,-1 0 0,-1 1-254,-1-1 0,0-2 1,-5-1 124,2 0 1,0-1 0,-7 3 11,-2 2 0,0-1 0,-5 6 1,-2 2 113,-2 2 1,3 1 0,1 0 0,-2 1 131,-2 4 0,0 3 1,2 6-1,3 0 31,2 1 0,-4 1 0,6 1 0,0 2-136,3-1 0,1-2 0,0-2 0,0 0-168,0 0 0,6 1 0,4-3 1,2-2-270,3-5 0,4-2 0,1 0 0,1 2-873,0-2 1266,4-8 0,-9-3 0,5-6 0</inkml:trace>
  <inkml:trace contextRef="#ctx0" brushRef="#br0" timeOffset="9694">4835 228 8053,'-14'8'203,"0"-3"0,-1-4 175,1-1 1,6 2-1,5 1-259,6 2 0,0 6 0,5-1 1,0 2 184,0 3 0,-3-4 1,3 1-1,0 4-113,0 0 1,-5 0 0,2-2 0,-2 1-132,2-1 1,-4-4 0,4-1-189,-3 2 1,-2-3-253,0 2 0,0-9 59,0-1 0,0-1 0,0-9 0,0-3 82,0-4 1,0 1 0,0-3 0,0 2 112,0-3 0,1 5 0,2-4 0,4 3 116,1 1 0,-3 3 1,2 0-1,1 5 203,0 0 1,2-2 0,4 4-75,0 2 1,-4 1-1,0 2 1,-1 2 36,-1 2 0,3 1 1,-4 8-1,-1 3-63,0 0 0,-1 4 1,-5 1-1,0 1-333,0 4 1,0-6-1,0 1 1,0-2-347,0 0 1,-2 0-1,-1-4-1076,-2-1 1662,1-6 0,10 5 0,2-6 0</inkml:trace>
  <inkml:trace contextRef="#ctx0" brushRef="#br0" timeOffset="9695">5107 271 8053,'-6'-14'1093,"3"6"-825,-7 3 1,5 3-72,-4 2 0,6 7 0,-4 2 1,2 4-18,1 1 1,-1 1 0,3-1 0,-1 2-135,-2 3 1,1-3 0,4 3-1,0-3-174,0-2 1,1-4 0,2-1-1,4 1-52,1-2 1,1-2 0,6-4-1,-1 1-96,0 2 0,2-1 0,2-4 0,1-1-234,-2-4 0,1 3 0,-1-4 0,2 1 510,-1 0 0,-3-6 0,0 3 0</inkml:trace>
  <inkml:trace contextRef="#ctx0" brushRef="#br0" timeOffset="10663">5293 343 8022,'-19'0'82,"0"0"1,1 1 0,7 2 329,2 2 0,6 1-133,-2-1 0,10-3 0,4 3 0,4-4 0,1-1-59,0 0 0,1 0 1,-1-1-1,0-3-227,1 0 1,-1-6-1,-1 4 1,-2-2-116,-2-3 0,-1 3 1,3-2 22,-1-1 1,-7-2 0,2-1 57,-4 0 0,-1 4 0,-1 2 39,-4 2 0,-3 1 0,-6 5 0,0 0 141,-1 0 1,-1 6 0,-1 4-1,-2 3 255,1 1 1,2 0-1,4 1 1,1-1-116,1 0 1,5 5 0,-3 0 0,2-1-119,3-2 0,3-2 1,5 0-1,4 1-156,4-1 1,8-4-1,4-3 1,5 0-308,4-4 0,5-1 1,-1-2-1,4 0-1036,1 0 0,-2-7 1338,-3-2 0,3-10 0,-4-4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06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58 272 8319,'-13'-2'0,"2"-3"-207,1-4 1,6 3 0,-4-1 1078,1 1 1,3 3-878,4-7 1,1 7-63,4-2 0,-2 4 1,7 1-218,1 0 0,-3 4 0,1 3-383,2 1 0,2-4 667,1 6 0,1 0 0,-1 4 0</inkml:trace>
  <inkml:trace contextRef="#ctx0" brushRef="#br0" timeOffset="965">58 572 8613,'-14'0'724,"-1"0"-895,7 0 0,4 0 0,7-1-145,1-4 1,8 3 315,-3-3 0,4-2 0,1-1 0</inkml:trace>
  <inkml:trace contextRef="#ctx0" brushRef="#br0" timeOffset="13818">487 72 8206,'-2'-10'11,"-1"1"81,-2-2 1,-4 3 148,4-2 1,-1 2 293,1-1-447,3 2 1,-6 9 0,5 3 0,-2 4-26,2 4 1,0 6-1,0 2 1,-4 3-3,0 6 0,2-2 0,-3 7 0,0-1 23,0-1 0,3 7 0,-3-2 0,2 3-26,3 2 0,-4-2 0,3-1 0,0-3-62,3-2 1,1-2 0,0-6 0,0-3-52,0-5 1,6 0 0,4-5 0,2-4-52,3-2 0,-6-7 0,2 4 0,4-3-336,2-2 0,2 0 0,-4 0 0,-1-2-316,0-3 0,0-1 758,1-3 0,5-10 0,3 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22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107 215 8184,'-14'0'1213,"0"-6"-607,-1 4-436,7-4 0,2 8 0,8 1-89,2 2 0,-1 6 0,5-2 0,0 4-16,0 1 0,-3 2 0,5 2 0,1 2-45,1 3 0,1-4 1,-2 5-1,-1 1-42,1 2 1,0 2-1,0-2 1,-1-2-78,1-1 1,-3-5 0,0 3 0,0-3-5,0-6 1,-4 0 0,4-7 0,0 0-297,0 1 1,-3-2 0,3-7-4,-2-3 1,4-3 0,-4-6-1,1-2-298,-1-3 0,0-2 700,-1-3 0,-3-9 0,4 3 0</inkml:trace>
  <inkml:trace contextRef="#ctx0" brushRef="#br0" timeOffset="1010">322 215 8285,'-7'-8'-18,"4"2"1,-5 5 320,2-4 1,0 3 194,1-3-91,3 4 1,-4 2-106,6 4 1,-2-2 0,-1 7-126,-2 1 1,-4 6 0,2 3 0,1-3-31,0-1 1,-5 3 0,1 2 0,-3-1-12,-1 1 1,-2 4-1,-1-2 1,-2 0-70,1 1 0,2-6 0,2 1 1,0-3-153,-1-2 0,1 0 0,0-1-263,-1-3 1,6-2-592,-1-4 0,9-4 342,1 0 1,1-1-1,9-9-40,1-1 1,2 3-1,1 0 637,0 2 0,7-5 0,1 3 0</inkml:trace>
  <inkml:trace contextRef="#ctx0" brushRef="#br0" timeOffset="1975">493 258 8133,'0'-14'-709,"0"4"0,-1 3 709,-4 0-205,3 2-37,-4 5-148,6 0 320,0 0 367,6 0 246,-4 0 607,4 0 240,-6 0 152,0 0 1,0 7-1361,0 2 0,0-1 1,0 2-141,0 1 0,-1 2 0,-2 1 1,-2 2 28,2 3 0,1-3 1,2 3-1,0-2-97,0 2 0,0-3 0,0 5 0,0-2-44,0 0 0,-5 0 0,1-5 0,0 1 14,3-1 0,1 0 0,0 1-4,0-1 1,0 0-271,0 1-145,0-7 1,1-4 175,4-8 0,-3 0 0,4-4 0,-1 0-1009,0 1 1,1 2-40,-1-5 1347,3 1 0,6-6 0,0 1 0</inkml:trace>
  <inkml:trace contextRef="#ctx0" brushRef="#br0" timeOffset="2941">350 630 8123,'-14'0'362,"0"0"590,-1 0 57,7 0-143,2 0-608,6 0 1,2 0-1,2 0-142,6 0 0,-2 0 0,1 0 0,3 0 0,0 0 0,3 0 0,-1 0 0,0-1 146,1-4 0,-1 3 0,0-3 0,0 4-97,1 1 1,-1-2 0,0-1 0,2-2-33,3 2 0,-3 2 0,3 1 0,-3 0-38,-2 0 1,1 0-1,-1 0-627,0 0 1,1 1 0,-1 2 415,0 2 1,-4 0 114,-1-5 1,-4 0-590,5 0-1167,-7 0-851,3 0 265,-6 0 2343,0 0 0,0 0 0</inkml:trace>
  <inkml:trace contextRef="#ctx0" brushRef="#br0" timeOffset="2942">779 215 8261,'-14'-8'-116,"0"2"0,1 5 68,4-4 706,-4 3 0,13-4-470,0 6 1,1 0-1,9 0-9,1 0 0,2 6 1,1 4-114,0 2 0,-1-2 0,-2-1 0,-1 3-64,1 0 0,-3 3 0,0-1 0,0 0-64,0 1 1,-4-1 0,4 0 0,-1 0-21,-4 1 0,3-1 1,-1 0-497,-2 1 1,0-6-963,2 1 900,-3-7 1,6 2 639,-4-10 0,-2-3 0,4-6 0</inkml:trace>
  <inkml:trace contextRef="#ctx0" brushRef="#br0" timeOffset="3907">980 130 7888,'-15'-8'35,"6"-3"2132,-1 6-1419,7 0-465,-3 5 1,6 6-1,0 4-140,0 3 0,0 1 1,0 2-1,0 1-91,0 2 0,0 7 1,0-2-1,0 3-23,0 1 0,0 1 1,-2-1-1,-1 3-7,-2 2 0,-6-3 0,3 4 0,-1-4-61,-1-2 0,5-4 0,-3-2 0,0-1-104,0-3 0,5-2 0,-1-2-882,2 0 1,4-8-83,2-6 0,4-6 0,7-8 1107,-1 0 0,0-7 0,0-1 0</inkml:trace>
  <inkml:trace contextRef="#ctx0" brushRef="#br0" timeOffset="3908">1223 173 7957,'-7'-13'-180,"-2"3"1,1 2 1099,-2 4 1,6 2 674,-6-3-1196,7 4 0,-3 2 1,6 4-38,0 4 1,0 6-1,0 2-167,0 2 1,0 2-1,0-4 1,0 4-91,0 1 0,0-3 0,0 5 0,0 0-44,0-2 1,0 5 0,0-4 0,0 0-30,0 1 0,0-5 0,1 4 0,2-1-43,2 0 0,0-4 0,-5 1 1,1-3-98,4-2 0,-3 0-550,3 1 1,-2-8-1092,2-2 558,-4-3 0,5-4 1191,-6-3 0,0-9 0,0-8 0</inkml:trace>
  <inkml:trace contextRef="#ctx0" brushRef="#br0" timeOffset="4877">1352 258 7926,'-15'-4'84,"1"-1"0,4 0 1977,1 5-1106,-1 0-668,2 0 0,8 0 0,10 0-181,3 0 1,3-5-1,1 0 1,2 2-154,-1 2 0,2-1 0,1-1 0,0-2-38,-1 2 1,-1-3-1,-4 1 1,-1 2 27,0 1 1,0-3-1,1 1 113,-1 0 0,-4 3 226,-1 1-102,-6 0 0,4 1-89,-7 4 1,-5 3 0,-1 6-68,-2 1 0,3-1 0,-5 0 0,1 1-11,1-1 0,-5 0 0,5 1 0,-1-1-15,-1 0 1,1 0 0,-6 2-1,1 2 19,0 1 1,4 0-1,1-5 1,-3 1 22,0-1 1,-3 0 0,1 0 149,0 1 0,4-6-191,1 1-213,6-1 143,-4-1 1,9-1 136,3-7 1,-2 0-1,6 0 100,2 0 1,2 0-1,0-2 10,-4-3 0,4 4 0,-3-4-126,2 3 0,3 2 0,-1 0-17,0 0 0,-4 0 1,-1 0-82,2 0 0,2 0 1,1 0-247,1 0 0,-6 0 0,1 0-522,1 0 1,-3 0-350,1 0 0,-4-4 79,5-1 0,-5-5 1086,4 6 0,1-8 0,4 4 0</inkml:trace>
  <inkml:trace contextRef="#ctx0" brushRef="#br0" timeOffset="5840">1652 44 8200,'-14'-5'0,"-1"-1"327,1-2 0,4 5 357,1-2 1,6 2 218,-2-2-571,3 3 0,4-4-153,3 6 1,-2 0 0,6 1-141,3 4 0,0-2 0,3 7 55,-1 1 1,-1 2-1,-2-1 1,-3 0 39,-2-3 0,4 5 1,-4 6-1,0-1-24,1 1 0,2-2 0,-2 6 0,-1 1-7,0 2 0,1 2 1,-4-1-1,2 1-66,-2-1 1,-2 6 0,1-1 0,1-1-24,2-2 0,0-3 1,-5 0-1,0-1-89,0-1 0,-5 0 0,0-7 0,0 1-115,-1-1 0,3-4 0,-7-3-171,-1-2 1,-2-1-1,-1 2-389,0-5 1,4-4-271,1-1 1,1-1 1019,-2-4 0,4-3 0,6-6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32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99 129 8090,'-14'0'-327,"6"0"529,2 0 0,6 2 0,0 3-59,0 4 0,5 4 1,-1 1-1,1 0-72,2 1 1,-6 1 0,5 1 0,-1 2-84,0-1 0,0 2 1,-5-1-1,1-1-42,4-2 0,-3 3 0,3 0-155,-4-2 1,-1-1-1,0-1-682,0-1 600,0 0 1,-2-6-1,-1-5 291,-1-6 0,-1-5 0,-2-13 0,-1-1 0</inkml:trace>
  <inkml:trace contextRef="#ctx0" brushRef="#br0" timeOffset="1018">57 101 8090,'-13'-2'24,"3"-3"1,-2 4 91,2-4 0,4 2-87,1-2 0,5 3 0,5-2 47,4 2 1,4 2 0,1 0 0,2 0-13,3 0 1,-1 0 0,4 0 0,-1 0-104,-4 0 0,5 5 0,1 1 0,-1 0-44,-3 1 1,-2 2 0,-1-2 0,2-1 63,-1 0 1,-9 4-1,5-4 87,-5 2 1,-3 2-1,-5 4-46,0 0 0,-7-1 1,-2-2-1,-4-1-28,-1 1 0,-1-5 0,1 1 0,-2-3-85,-3 1 0,3 1 1,-3-2-1,3 0-303,2 0 0,0-3 1,-1-1-552,1 0 945,6 0 0,2 0 0,6 0 0</inkml:trace>
  <inkml:trace contextRef="#ctx0" brushRef="#br0" timeOffset="1988">443 72 8090,'-2'-13'160,"-3"4"-152,4 2 1,-10 9 0,6 3 119,2 4 1,-4 4 0,3 1-1,0 2-31,3 3 0,-4-1 0,0 6 1,2 1-96,2 2 0,1 2 1,0-1-1,0 1-17,0-1 1,0-1 0,1-1 0,4-4-47,4-1 0,3-7 0,0-6 0,1 0-186,3 0 1,1-5 0,-2 2 0,-1-4-860,0-1 1106,7-6 0,-5-2 0,4-6 0</inkml:trace>
  <inkml:trace contextRef="#ctx0" brushRef="#br0" timeOffset="1989">557 201 8878,'-8'0'-213,"3"0"313,10 0 0,3 4 0,6 3 0,1 1-106,-1 3 0,0-3 0,2 1 0,2 2-67,1 2 0,0 0 0,-5-2 0,1-1-146,-1 1 1,0 0-1,0 0-285,1-2 0,-1-1-353,0 2 857,-6 3 0,-1-24 0,-7 1 0</inkml:trace>
  <inkml:trace contextRef="#ctx0" brushRef="#br0" timeOffset="1990">772 172 8090,'-13'-2'512,"3"-2"0,3 2-370,2-3 0,3 5-10,-3 5 1,-1 3-1,0 6-71,-2 1 1,3-1 0,-3 0 0,0 1-112,0-1 1,-1 0-1,-4 1 1,2-1-47,1 0 0,2-4 1,-3-1-465,2 2 1,-1 2 19,-4 1 540,6-6 0,1-1 0,7-7 0</inkml:trace>
  <inkml:trace contextRef="#ctx0" brushRef="#br0" timeOffset="3199">872 72 7679,'0'-14'-340,"0"4"668,0 1 1,0-1 239,0-4 10,0 6-365,6 1 1,1 9 0,2 3-97,-4 4 0,-2-1 1,0 2-1,2 1-24,-2 2 0,-1 1 0,-1 0 0,3 1-48,0-1 1,1 5 0,-5 0-1,0-2-61,0-1 1,2-1 0,1-1 0,2 0-63,-2 1 1,-2-1 0,1 0-139,3 1 0,-2-1-446,6 0 1,-4-4 35,5-1 0,-5-6 0,4 1 626,2-8 0,-4-4 0,-1-6 0</inkml:trace>
  <inkml:trace contextRef="#ctx0" brushRef="#br0" timeOffset="4209">1101 129 8194,'-8'-6'138,"1"4"1,9-3 7,3 10 0,-2 2 1,6 4-1,3-2-66,0 2 0,-2 2 0,-1 1 0,2 1-127,2-1 0,2 0 0,-1 1 0,0-1-216,0 0 1,1 1 0,-1-1-218,0 0 1,1-1 0,-3-2 479,-2-2 0,3-5 0,-5 2 0</inkml:trace>
  <inkml:trace contextRef="#ctx0" brushRef="#br0" timeOffset="5185">1358 115 9336,'-8'1'81,"3"4"3,4 5 0,1-2 0,0 1 0,0 2-4,0 2 0,0 6 0,-2 2 0,-1-1-133,-2 1 0,-4 5 0,2-3 0,-1 4-36,-3 2 1,3-5 0,0-2 0,1-1-396,-1-4 1,3-1-213,-5-2 0,9-6 696,1-3 0,6-3 0,8-2 0</inkml:trace>
  <inkml:trace contextRef="#ctx0" brushRef="#br0" timeOffset="5186">1530 315 7788,'-8'0'934,"-3"2"-824,6 2 0,0 4 0,5 7-209,0-1 0,0 0 0,-1 1-130,-4-1 0,3 0 0,-3 1-187,4-1 1,-1 0 415,-2 0 0,2 1 0,-4-1 0</inkml:trace>
  <inkml:trace contextRef="#ctx0" brushRef="#br0" timeOffset="6160">1587 129 7067,'-8'-6'1216,"2"4"-946,6-4 1,6 6-172,4 0 0,2 0 1,3 0-75,-1 0 1,0 0-1,1 1 1,-1 3-73,0 0 1,0 1 0,1-5-19,-1 0 1,0 0 0,1 0 53,-1 0 0,0 0 293,1 0-241,-8 0 0,0 2 0,-7 3-15,0 4 0,-5-1 1,-1 2-1,-2 1 3,-3 1 1,-2 1 0,-1-2-1,1-1 20,3 1 1,-2 2 0,2 1 0,-3 0-3,-1 1 0,5-3 1,1-1 38,1-1 1,3-1 26,4 6 1,0-6-14,0 1 0,6-7 0,3 2-310,4-4 1,1-2 0,1-2 193,-1-2 1,0-2 0,1 4-1,-1-2 25,0 2 0,1 2 0,-1 1 11,0 0 0,-4 0 1,-1 0-1,2 0 1,2 0-167,1 0 146,-6 0 0,5 0 0,-5 0 0</inkml:trace>
  <inkml:trace contextRef="#ctx0" brushRef="#br0" timeOffset="6161">1902 43 8069,'-7'-8'-4,"4"2"0,-5 4 491,2-2-255,-5 2 381,9-4-385,-4 6 1,7 1 0,4 3-143,5 0 0,2 7 1,1-1-1,-2 3-43,-1 1 0,-1 0 1,6 1-1,-3-1-24,-2 0 1,3 2 0,-6 2 0,1 2-13,-3 2 1,2-2 0,-3 3-1,-1 1 23,-1-2 1,-2 4 0,0-5 0,0-1-91,0 1 0,0 3 0,-2-7 0,-1-3-636,-1-2 1,-3-3 695,2 5 0,-3 1 0,-6-1 0</inkml:trace>
  <inkml:trace contextRef="#ctx0" brushRef="#br0" timeOffset="7126">2274 143 7999,'-10'0'894,"0"0"1,7-1-641,-1-4 0,8 4 0,6-6-265,3 1 0,1 4 0,0-3 0,0 4-150,1 1 0,-1 0 0,0 0 0,1 0-257,-1 0 0,0 0 0,1 0-440,-1 0 1,0 5 857,0-1 0,1 8 0,-1-5 0</inkml:trace>
  <inkml:trace contextRef="#ctx0" brushRef="#br0" timeOffset="7127">2316 272 7999,'-14'0'220,"0"0"1,0 5 420,-1 0 1,9 0-522,6-5 1,6 0 0,9 0 111,-1 0 1,0 0 0,0 0-322,1 0 1,-1 0-1,0 0 1,1 0-473,-1 0 1,0 0 0,1 0 560,-1 0 0,0 0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46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70 200 7441,'-6'-8'392,"5"-4"203,-6 4-49,7 0-279,0 2 1,5 17-239,0 3 1,-1 8-1,-2-1 1,1 0-43,2-1 0,0 4 0,-4-3 0,3 1-97,0 3 1,1-4 0,-5-2 0,2-1 0,1-1-1,2 2 1,-2-1-1856,-2-3 1136,-1 0 829,0-7 0,0-8 0,0-8 0</inkml:trace>
  <inkml:trace contextRef="#ctx0" brushRef="#br0" timeOffset="987">56 115 8082,'-6'-8'-466,"-1"0"0,-4 5 368,2-2 1,1-2 353,-2 3 1,6 2-1,8-3 1,6 4-168,3 1 1,1 0-1,0 0 1,2 0 0,3 0 0,-1 0 0,4 0 1,0 0-67,0 0 1,-3 4 0,4 3 0,-3-1-46,-2 1 0,-2 2 0,-2-3 46,0 2 1,-1 2-1,-2 4-3,-1 1 0,-7-1 0,0 0 0,-6 0-22,-7 1 0,-2-1 1,-3 0-1,-1 1-78,-3-1 1,3-5 0,-4-1 0,1-1-215,0-4 0,0 3 0,4-1-894,1-2 1186,0-1 0,-1-2 0,1 0 0</inkml:trace>
  <inkml:trace contextRef="#ctx0" brushRef="#br0" timeOffset="988">428 14 8082,'-2'-7'354,"-2"2"0,1 3-391,-7 2 0,7 2 0,-2 3 0,3 4 153,2 4 1,0 6 0,0 0 0,0 0-12,0 2 1,0-4-1,0 7 1,0 1-76,0 2 1,0-3 0,0 0 0,0 0-69,0-2 0,0 4 0,0-6 1,0 1-2,0 0 1,0-1-1,0-2 1,2 1-210,3-2 1,-2-1-1,7-2-138,1 1 0,-3-6 0,1-1-161,2-1 0,2-3 547,1-4 0,1-6 0,-1-2 0</inkml:trace>
  <inkml:trace contextRef="#ctx0" brushRef="#br0" timeOffset="1957">600 258 8082,'-15'0'292,"7"0"0,2 1 0,8 4-158,2 5 1,3-3 0,4 3 0,-2 1-128,3 2 1,0-4 0,3 1 0,-1 1-173,0 2 1,1-1-1,-1 0 1,0-3-299,0 2 0,-4-3 0,-1 0-880,3-2 1343,0-1 0,3-5 0,-1 0 0</inkml:trace>
  <inkml:trace contextRef="#ctx0" brushRef="#br0" timeOffset="1958">814 215 8047,'-14'0'92,"0"0"1,-1 4 0,3 3-1,0-1 56,3 1 1,6 4 0,-4-2 0,3 6 9,-1 4 0,0-2 0,5 5 0,0 1-35,0-1 0,-1 2 0,-3 4 0,0 1-101,0-1 0,-2-1 0,1-1 1,1-4-167,-3-1 0,6-2 1,-6-5-1,2 1-268,1-1 1,-3-1-1151,3-4 1562,2-3 0,-4-6 0</inkml:trace>
  <inkml:trace contextRef="#ctx0" brushRef="#br0" timeOffset="2942">957 86 8097,'-14'-8'612,"6"0"-184,3 3 111,4 4-358,1-6 0,0 9 1,1 3-1,2 4-114,2 4 0,5 1 0,-4 1 0,2-1-54,3 0 0,-3 5 0,0 2 0,-2 0-19,-2-1 1,2 6 0,-1-4 0,-2 2-40,-2 0 0,-1-7 0,0 4 1,0-2-20,0 0 1,0 0 0,0-5-1270,0 1 496,0-1 1,2-6 836,3-3 0,3-17 0,6-3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41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72 129 7774,'-6'-8'-434,"4"0"948,-2 3 0,1 4 168,-2-4-442,3 3 1,-3 4 0,9 3-173,0 4 1,6 4-1,-4 1 1,1 1-104,-1-1 1,0 0 0,-2 0 0,0 2-64,-1 3 0,-1-3 0,-2 5 1,0-2 44,0 0 1,0 0-1,0-4 1,0-1-323,0 0 0,0 0-179,0 1 0,2-3 19,2-2 0,0-5 535,5-10 0,-6-9 0,4-9 0</inkml:trace>
  <inkml:trace contextRef="#ctx0" brushRef="#br0" timeOffset="973">30 115 8119,'-2'-10'-42,"-3"2"222,-4 2 1,2-5-136,3 1 1,2 2 0,4 0-7,2 2 1,4 0 0,7 2-1,0 0-95,4 0 0,-3 3 1,5 1-1,-2 0 23,0 0 0,2 0 0,-4 0 0,2 0-15,-1 0 0,-2 5 0,-2 1 1,0 0 54,1 1 1,-1 4 0,-1-2 58,-4 4 1,-2-3-1,-7-1 19,0 2 0,0 2 0,-2 1-28,-3 1 1,-3-6-1,-6 1 1,0-1-41,-1-1 1,-4 0 0,0-5 0,2 4-77,1 1 1,-3-5 0,0 3-1,1-1-352,2 0 0,2-1 0,0-4-880,-1 0 1291,7 0 0,2 0 0,6 0 0</inkml:trace>
  <inkml:trace contextRef="#ctx0" brushRef="#br0" timeOffset="1954">473 29 8101,'-10'0'-135,"2"-2"1,1-1-476,-1-2 1,3 1 816,-5 4 0,1 6 0,-4 3 0,3 4 0,4 1 0,1 1 0,-1-1 118,-2 0 0,3 5 0,-3 2 0,2 1-207,3 4 0,1-4 0,2 0 0,0 1-96,0-1 1,0-5-1,2 4 1,3-2-84,4 0 1,-1-1 0,2-7 0,1-3-287,1-2 0,3 3 1,-1-2 114,0 1 1,1-5-1,-1 2 1,0-5-348,1-5 0,-3 2 579,-2-7 0,9-6 0,-3-6 0</inkml:trace>
  <inkml:trace contextRef="#ctx0" brushRef="#br0" timeOffset="1955">559 172 8087,'-10'0'-573,"1"0"737,-1 0 1,4 5 0,4 1 0,7 2 16,3 3 1,1-1-1,6 2 1,-1 4-133,0 0 1,1 0 0,1-2-1,1 1-58,2-1 0,0 0 0,-5 1 0,2-1-252,3 0 0,-7-6 0,2-2 0,-1-1-323,-1 0 0,3 0 584,-1-5 0,0-7 0,1-1 0</inkml:trace>
  <inkml:trace contextRef="#ctx0" brushRef="#br0" timeOffset="1956">773 186 7627,'-14'2'229,"0"3"1,4-4 0,2 5 0,2 1-96,3 2 1,-5-1 0,-2 2-1,-3 1 2,-1 2 0,0 1 0,1 0 1,2 1-121,1-1 0,1 5 0,-5-2 0,-1-2-218,1-4 0,5-3 0,1 3 1,0-3-1389,0-2 550,4-1 1040,4-5 0,8-13 0,7-3 0</inkml:trace>
  <inkml:trace contextRef="#ctx0" brushRef="#br0" timeOffset="1957">931 86 8072,'-7'-13'-483,"-2"4"1743,2 2-1000,1 7 1,8 2-1,1 3 1,3 4-10,2 4 0,-5 1 1,4 1-1,-3 1-178,1 3 0,0-3 0,-5 4 0,0-1-99,0 0 1,0 0 0,0-3 0,0 2-56,0 1 1,0 0 0,0-5 0,0 1-293,0-1 0,0-5 0,0 1-1479,0 1 1057,0-5 0,2-1 795,2-10 0,4-3 0,7-6 0</inkml:trace>
  <inkml:trace contextRef="#ctx0" brushRef="#br0" timeOffset="2949">1117 172 8072,'-15'0'436,"7"0"0,4 0-190,8 0 1,4 0 0,7 0-176,-1 0 0,0 0 0,0 0-71,1 0 1,-1 0-50,0 0 0,-4 0 1,-2 1-1,0 3 54,0 0 0,-5 3 22,2-2 0,-4-2 36,-1 6 0,-4 1 1,-3 2-1,-1 0-9,-3-3 0,-2-1 1,1 3-1,1-1-49,1 1 0,0-3 0,-4 1 17,0 2 1,0 1-1,1-1 1,2-3-2,1-2 0,5 0-41,-4-1 0,6-2 49,-2 7 0,5-7 63,5 2 0,3-4-40,6-1 0,0 0 0,1 0-44,-1 0 1,0-4 0,0-1 0,1 2-112,-1 1 0,-4 2 1,-1 0-1,1-1-315,-2-4 1,4 3-1,-2-3-90,3 4 1,-4 1 0,1 0-1024,1 0 1531,-5-7 0,7 0 0,-5-8 0</inkml:trace>
  <inkml:trace contextRef="#ctx0" brushRef="#br0" timeOffset="3929">1360 29 8072,'-7'-8'-210,"-1"2"20,0-1 961,-4 6-398,10-6 1,-3 9-59,10 3 1,3-2 0,6 5-238,1-2 0,-1 5 1,0-3-1,1 2-82,-1-1 1,0-1 0,1 3 0,-1-1 26,0 1 1,-4 2-1,-2 1 1,0 0-1,0 1 1,-5-1 0,1 2 0,-2 1-15,-2 2 1,0 5 0,0-5 0,-2-1 0,-2-2 0,-4-1 0,-2 3 0,1 1 35,-2-1 0,3-7 1,0-2-1083,1 2 1,-2-3 1036,4 2 0,0-7 0,5 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51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37 172 10250,'4'10'39,"1"-1"0,2-4 0,-3 5 1,4 1-186,0 2 1,5-4 0,-3 1-1,2-1-149,3-1 0,-1 5 0,0-5-72,0 0 1,1 3 0,-1-6-120,0-2 1,1-2 0,-3-2 485,-2-4 0,-4 2 0,-6-7 0,0-1 0,7-1 0,1-3 0</inkml:trace>
  <inkml:trace contextRef="#ctx0" brushRef="#br0" timeOffset="976">237 172 9459,'-14'15'711,"1"-1"-632,3 0 0,-2-3 1,2 2-1,-3 3-94,-1 0 1,0 0 0,0-2 0,-2 2-76,-3 3 1,3-3 0,-3 3-424,3-3 1,1-2-1180,1 1 1021,6-7 1,8-4 670,10-8 0,9-4 0,3-7 0</inkml:trace>
  <inkml:trace contextRef="#ctx0" brushRef="#br0" timeOffset="1950">323 358 7993,'8'7'819,"-4"2"-509,-2-2 1,-2 1-177,0-4 1,-2-2 0,-1 4 86,-1 1 0,-1-4-178,5 6 0,0 1 0,-2 3-384,-3-4 1,4-1 0,-4-3-1294,3 4 200,2-2 1434,0-1 0,-6 0 0,-2 2 0</inkml:trace>
  <inkml:trace contextRef="#ctx0" brushRef="#br0" timeOffset="1951">423 187 7993,'-14'0'-951,"-1"0"1739,1 0-464,6 0 0,8 0 1,10-2-75,2-3 0,4 4 1,2-4-1,1 3-102,-2 2 0,1-1 0,-1-2 0,2-2-94,-1 2 1,2 1-1,-1 1 1,-1-3-107,-2 0 1,-2-1 0,0 5 3,1 0 0,-6 0 122,1 0 0,-7 1 1,0 3-37,-6 0 1,-3 7-1,-5-1 1,1 3-31,-1 1 0,-2 0 1,-1 1-1,0-1-27,-1 0 0,1 1 0,0 0 0,-1 3 35,1 1 1,0 0 0,-1-5 50,1 1 0,0-1-65,0 0-36,6 1 15,1-7 1,14-2 0,2-6 7,4 0 1,1-5 0,0 0 10,1 2 0,-1 2 0,0-1 1,1-1-134,-1-2 1,-5 0-1,1 5-325,1 0 1,2 0 0,1 0-164,0 0 0,-1-1 0,-2-3-553,-1 0 1174,-1-1 0,6-1 0,-1-2 0</inkml:trace>
  <inkml:trace contextRef="#ctx0" brushRef="#br0" timeOffset="2921">795 15 7993,'-15'-5'-609,"1"1"1090,0 0 1,4 3 69,1 1-188,6 0 1,-2 0-262,10 0 1,-2 1-1,5 4 1,0 3-1,0 2 1,3-1-1,0 2 1,0 2-15,-1 1 1,-6 1 0,6 0 0,-1 3-28,-1 1 0,3 2 0,-6-4 1,0 4-38,1 1 1,-4 0-1,3 4 1,-4-2-48,-1 1 1,0-3-1,0 1 1,0-3 0,0-2 0,0 2 1,-1-2-1,-4-4-289,-5-3 1,2-3 0,1 3 0,-1-3-412,0-1 0,-2-1 1,-4-3-648,-1 2 1369,8 0 0,-6-12 0,5-1 0</inkml:trace>
  <inkml:trace contextRef="#ctx0" brushRef="#br0" timeOffset="2922">1067 172 8042,'-15'0'217,"3"-1"1,0-2 845,3-2-859,6 0 0,3 4 0,9-3 0,4 0-16,1 0 0,1 3 0,0 1 0,3 0-210,1 0 0,0 0 0,-5 0 1,1 0-174,-1 0 1,0 0-1,1 0-933,-1 0 0,0 1 183,0 4 1,-6 3 944,-3 6 0,-3 1 0,-2-1 0</inkml:trace>
  <inkml:trace contextRef="#ctx0" brushRef="#br0" timeOffset="2923">1038 344 8049,'-14'5'0,"-1"0"151,1-2 1,1 0 883,4 2-921,2-4 1,14 6 0,2-7 0,4 0-71,1 0 0,-4-2 1,-1-1-1,4-2-391,5 2 1,-3 1-1,5 1 347,-5-4 0,6 3 0,1-4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55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58 714 8090,'-2'-13'0,"-1"2"121,-2 2 1,-1 1-1,3-4 1096,-2 3-1086,0 6 1,7-4 27,3 7 0,-2 2 0,5 3 0,-2 4-31,-3 4 1,4 1-1,-3 2 1,1 2-156,2 1 1,-6 6 0,6-3 0,-3 2-128,1 0 1,5-6 0,-6 2 0,0-1-238,-3 0 1,1 2 0,1-3 9,2 1 0,-1 0 0,-4-5-1228,0 0 1609,0-6 0,0-8 0,7-8 0,1-6 0</inkml:trace>
  <inkml:trace contextRef="#ctx0" brushRef="#br0" timeOffset="994">44 614 8090,'-13'-10'-120,"2"2"0,3 0 300,1 0 1,3 4 0,4-6-6,0-1 0,0 3 0,1 0 0,6 0-41,7 0 0,0 5 0,7-2 0,-2 4-74,0 1 1,5 0 0,-3 1 0,-1 2-66,1 2 0,0 6 0,-4-1 1,2 3-37,-1 1 0,-7 2 1,-2 1-1,1 2 102,-2-1 1,-2-2 0,-6-2 0,0 0 7,0 1 0,-2-1 0,-2 0 0,-6 1-72,-3-1 0,-1-5 0,0-1 0,-2 0-121,-3 0 1,3-3 0,-3 3 0,3-2-386,2-3 0,-2-1 1,-2-2-1036,-1 0 1544,7 0 0,-1-6 0,5-2 0</inkml:trace>
  <inkml:trace contextRef="#ctx0" brushRef="#br0" timeOffset="995">458 585 8185,'0'-14'147,"-1"4"-833,-4 1 0,2 6 1924,-7-2-990,7 3 0,-3 9 1,6 2-1,0 4-48,0 1 1,0 0-1,0 2 1,0 2-51,0 1 0,-5 6 1,0-2-1,1 0-138,-3 1 1,6-5 0,-6 5 0,2 2-56,1 1 0,-1-5 0,5-3 1,0-3-160,0-2 0,0 2 1,1 2-4,4 1 0,-2-7 0,7-7 1,1-2-78,2 2 1,1-3 0,0 1-1,2-5-417,3-3 0,-3-6 699,3 2 0,-3-4 0,-1-1 0</inkml:trace>
  <inkml:trace contextRef="#ctx0" brushRef="#br0" timeOffset="1967">587 771 7588,'-14'0'1106,"6"2"-790,3 2 1,10 0 0,4 5-239,4 2 0,1-3 0,1 2 1,-1 1-189,0 2 0,-1-4 1,-2 1-1,-1-1-395,1-1 0,2 5 0,1-4 52,0 4 1,-4-5-1,-1-2 453,2 1 0,-4-6 0,-1 6 0</inkml:trace>
  <inkml:trace contextRef="#ctx0" brushRef="#br0" timeOffset="1968">816 728 8238,'-14'0'210,"-1"0"1,6 0-35,-1 0 0,7 2 0,-2 3 21,4 4 0,-4 1 1,0 2-1,2 4 29,1 0 0,2 6 1,-1 1-1,-2 0-137,-2 1 1,-5 5 0,6 4 0,-1 1-93,-1 1 1,-1-5 0,-4 3 0,1-4-81,-1-5 1,0 1-1,0-6 1,3-1-577,2-2 1,-1-9-292,3-2 0,2-5 950,-3-5 0,16-9 0,5-8 0</inkml:trace>
  <inkml:trace contextRef="#ctx0" brushRef="#br0" timeOffset="2952">1031 614 7619,'0'-15'-208,"0"6"1,-2 1 1191,-3 2-210,4 1-243,-6 5 1,7 1-260,0 4 0,0 3 0,0 6-139,0 1 1,0-1 0,0 2 0,2 1-120,3 3 0,-4 0 0,4-2 0,-3 2-90,-2 3 0,0-6 1,0 4-1,0-2-113,0 0 0,0 2 0,0-4-491,0 2 1,0 5 39,0-5 0,0-5 0,1-6-691,4-1 1331,-4-9 0,12-6 0,-5-6 0</inkml:trace>
  <inkml:trace contextRef="#ctx0" brushRef="#br0" timeOffset="3939">1174 714 8015,'-15'0'-443,"1"0"0,4-5 443,1 0 0,6-1 560,-2 1 1,5 4-1,5-4-339,4 3 1,4 2-1,1 0 1,1 0-60,-1 0 1,0 0 0,0 0-45,1 0 1,-1 0-1,0 0-183,1 0 1,-1 0-23,0 0 1,-4 0 159,-1 0 0,-5 7-32,0 2 0,-8 4 0,-4 1 0,-2 1-25,1-1 0,-1 0 0,-4 0 0,-1 1 14,1-1 0,0-4 1,-1-1-1,1 2 3,0 2 0,4 0 1,1-2-43,-2-2 1,3-4 12,-2 5-22,7-7 1,-2 3-1,10-6-2,5 0 1,2 0 0,3 0 11,-1 0 1,0 0 0,0-1 0,1-3-100,-1 0 0,0-1 0,1 5-209,-1 0 1,0-5-1,1 0-327,-1 2 0,-5 2 1,1 1-43,1 0 0,-3 0 685,2 0 0,-1-7 0,5-1 0</inkml:trace>
  <inkml:trace contextRef="#ctx0" brushRef="#br0" timeOffset="4917">1445 557 7957,'-14'-7'99,"0"6"0,1-6 1,2 2 773,1 1-579,7-1 0,-2 5-345,10 0 1,3 0-1,6 0-31,1 0 0,-1 6 1,0 2-1,1 2 23,-1-1 0,0 1 0,1 4 0,-1 0-86,0 1 1,0-1 0,-1 2 0,-3 1 99,-6 3 1,3-1 0,-2-4-1,-2 3 117,-2 1 1,-1 5-1,0-5 1,0 0-14,0 2 0,-1-5 0,-4 4 0,-3-1-35,0 0 1,-5-1-1,5-7 1,-1-1-170,-1 1 0,2 1 0,-3 1 0,3-2 145,2-1 0,-5-1 0,3 6 0</inkml:trace>
  <inkml:trace contextRef="#ctx0" brushRef="#br0" timeOffset="5924">2003 299 8115,'-14'0'423,"4"0"1,2 2 141,2 2-524,-5-2 1,9 11 41,-2-4 0,2 4 1,4 1-1,1 1-3,1-1 0,6 0 0,-4 2 0,1 2-183,-1 1 0,4 5 0,-4-5 0,0 0-31,1 1 0,-3-4 1,-2 3-1,1-3-344,2-2 0,0 1-531,-5-1 727,0 0 1,0-7 0,0-7 0,-2-8 281,-3-5 0,2-1 0,-6-1 0,-1-5 0,-4-2 0</inkml:trace>
  <inkml:trace contextRef="#ctx0" brushRef="#br0" timeOffset="6904">1889 271 8115,'8'7'51,"0"-5"-124,-4-7 0,4-4 192,7 4 1,-1-1 0,0 2 0,1 0-10,-1 0 0,0 1 0,2 0 1,2-2-115,1 2 0,6 0 0,-3 0 0,2-2 15,0 2 0,-5 1 0,3 2 0,-1 0-34,-4 0 1,-1 2 85,-1 3 1,-7 3 0,-4 6-1,-4 0-1,-4 1 0,-4-1 0,-8 0 0,-2 0-41,-1 1 0,-5-1 1,5 0-1,0 1-87,-1-1 0,4-1 0,-3-2 0,3-3-546,1-2 1,1 4-1129,0-6 1740,6 1 0,8-11 0,8-2 0</inkml:trace>
  <inkml:trace contextRef="#ctx0" brushRef="#br0" timeOffset="7895">2375 142 8115,'-10'0'207,"1"0"-94,6 0 1,-4 1 0,7 4 0,0 5 76,0 2 0,0 3 1,0-1-1,-1 2-78,-4 3 0,3-2 0,-2 7 0,2 0-85,2-2 1,-5 5-1,1-3 1,0 3-17,3 2 1,1-2 0,0-2 0,0-2-147,0-3 1,0 4 0,1-5 0,3-1-126,0-3 0,7-5 0,-1-2 0,3-2-39,1-3 1,0-1-1,1-2 1,-1-2 298,0-2 0,7-4 0,1-7 0</inkml:trace>
  <inkml:trace contextRef="#ctx0" brushRef="#br0" timeOffset="8885">2532 371 7948,'-9'0'-214,"-1"0"1,7-2 595,-2-3 1,10 4 20,5-4 1,-2 3 0,0 4-162,-2 3 0,5-2 0,-1 6-194,2 3 1,-2 0 0,-1 3 0,1-1-146,-2 0 0,3 2 1,-5 2-1,2 1-176,3-2 0,-3 4 0,0-2 0,0-2-361,0-1 1,-3-2 92,4 1 0,1-7 541,4-4 0,1-15 0,-1-5 0</inkml:trace>
  <inkml:trace contextRef="#ctx0" brushRef="#br0" timeOffset="8886">2775 299 8102,'-14'0'-615,"0"0"932,0 0 1,6 2-1,3 2-230,3 6 0,-2-2 0,-1 1 0,2 3 88,1 0 1,0 7 0,-1 0 0,-2 1-24,2 0 1,-3-2-1,0 4 1,-1 0-140,1 0 1,-5-4 0,3 1-1,-2-3-13,1-2 1,4-4 0,-5-2-435,-1-2 0,5 2-36,1-8 0,4-3 0,2-10 0,2 2 470,2 1 0,13-5 0,-3-8 0</inkml:trace>
  <inkml:trace contextRef="#ctx0" brushRef="#br0" timeOffset="8887">2947 571 7972,'-14'0'609,"0"0"1,6-2-105,3-2-177,3 2 0,4-4-85,3 6 1,-4 6 0,4 3-283,-3 4 1,-2-3-1,0-1-452,0 2 1,0 2-1,0 1-581,0 1 1,0-6 1071,0 1 0,6-7 0,2 3 0</inkml:trace>
  <inkml:trace contextRef="#ctx0" brushRef="#br0" timeOffset="9863">3076 356 7972,'-14'0'210,"4"-4"81,0-1-237,7 0 1,-1 5 142,8 0 1,-1 0-1,7 2-95,1 2 0,-3 0 1,0 5-1,0 2-112,0 2 1,-3 0 0,3-2 0,0-2-152,0 2 0,-4 2 0,4 1 0,0-1-230,0-3 0,-5 2 1,4-4-1,-3 2-24,1-1 0,2-5 415,-3 0 0,4 4 0,7 0 0</inkml:trace>
  <inkml:trace contextRef="#ctx0" brushRef="#br0" timeOffset="9864">3276 299 8129,'-6'-8'1120,"4"2"-1046,-4 6 0,6 1 1,0 4 40,0 5 0,0 4 0,0 3 0,0 4-136,0 1 1,-2 4-1,-1 6 1,-2 3-19,2 1 0,-3-3 0,-1 6 0,1-1 33,0-2 0,-4-1 0,4-6 0,-1-2-331,1-3 1,0-4-396,1-5 0,3-9 73,-2-6 1,7-8 658,2-11 0,12-3 0,-1-7 0</inkml:trace>
  <inkml:trace contextRef="#ctx0" brushRef="#br0" timeOffset="10842">3491 56 7972,'-10'-10'-1585,"1"2"3076,-3 2-1154,6-5 0,0 8 276,6-7-20,0 7 0,5-2-350,-1 10 0,6 3 1,-5 6-1,-2 1-78,-2-1 1,4 5-1,0 2 1,-2-1-66,-1 1 0,-2 4 0,0-1 0,0 5-99,0 4 0,0 2 1,0 5-1,0-3-123,0-3 1,0 1 0,0-4 0,0-1 54,0-3 1,0-8 0,0 0-1,0-3-954,0-2 330,0 0 1,0-7 25,0-7 0,0-7 1,0-7-594,0 0 1258,6 0 0,2-7 0,6-1 0</inkml:trace>
  <inkml:trace contextRef="#ctx0" brushRef="#br0" timeOffset="11828">3634 313 7972,'-7'8'1247,"-1"-1"-1035,-6-7 0,8 0 1,6 0 45,8 0 1,4 0 0,1-2 0,-2-1-86,-1-2 1,-1 0 0,7 5 0,2 0-159,1 0 0,-5 0 1,-4 0-1,1 0 22,1 0 0,3 0-102,-1 0 0,0 0 139,1 0 1,-7 2-73,-4 3 1,-2 3 0,-4 6 4,-2 0 1,-4 1-1,-5-1 1,2 0-51,1 1 1,1 0 0,-6 3-1,0 1 30,-5-2 0,5-1 0,-3-1 1,5-1-1,4 0 0,-2 1 1,-2-3-1,0-1 99,4-1 1,-2-5 0,4 3 57,-1-2-111,5-1 1,-2-5 0,10 0 104,5 0 1,-2 0 0,1 0 0,2 0-77,2 0 1,0-2-1,-2-1 1,-2-2-58,2 2 0,2 1 1,1 2-1,-1-1-203,-3-4 1,2 4 0,-2-4-582,3 3 0,-4 2-252,1 0 0,-1 0-67,6 0 0,-6 0 1098,1 0 0,-7 0 0,10-6 0,-5-2 0</inkml:trace>
  <inkml:trace contextRef="#ctx0" brushRef="#br0" timeOffset="11829">3934 85 7972,'-14'0'269,"-1"0"0,1 0 494,0 0 1,4 0-604,1 0 1,6 1 23,-2 4 0,3-2 1,4 5-34,3-2 1,1 6 0,5-5 0,-1 3-100,1 0 1,-3 1 0,1 6-1,2 4-95,2 1 0,1-4 1,-1 2-1,-2-1 36,-1 0 0,-6 7 0,6-2 0,0 1-19,-3-1 1,0 3-1,-7-3 1,1 3-11,4 1 1,-3 1-1,3 0 1,-4-2-20,-1-4 0,-5 3 0,-1-7 0,0-2-46,-1-1 0,1-3 0,3-2 0,-4-3-533,-1-2 1,4-1-56,-6-5 1,7-1-767,-2-4 1455,4-3 0,-6-6 0,-1-1 0</inkml:trace>
  <inkml:trace contextRef="#ctx0" brushRef="#br0" timeOffset="12849">4191 328 7972,'-14'0'110,"5"0"1,-1 0 1093,-1 0-543,5 0 1,1-2-286,10-3 1,3 4 0,6-4-348,0 3 0,0 2 0,1 0 0,-1 0-336,0 0 0,-4 0 0,-1 0 0,3 0-147,0 0 1,-2 0 0,-1 0-689,3 0 0,-5 0 1142,3 0 0,-7 0 0,10 7 0,-5 1 0</inkml:trace>
  <inkml:trace contextRef="#ctx0" brushRef="#br0" timeOffset="12850">4191 471 8084,'-14'6'147,"5"-4"1,1 4 0,0-1 387,0 0 645,5-1-1,3-4-764,9 0 1,4 0-1,1 0-420,0 0 0,1 0 1,-1 0-1,0 0-335,1 0 0,-1-1 0,0-2-2273,1-2 2613,-7 0 0,11-1 0,-3-2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8:11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99 173 8217,'-10'-5'500,"1"0"1,4-1 180,-4 1-284,5 3 1,0-4-29,8 6 0,0 1 0,5 4-239,2 5 0,0 3 1,1 2-1,-5 3-12,0 1 0,4 2 1,-3-4-1,1 4-164,1 1 0,-7 0 0,3 4 0,-1-2-149,0 1 0,0 2 1,-5 0-1,0-2-181,0-1 1,0-6 0,0 1-1,0-3-406,0-2 0,5-4-91,-1-1 0,1-7 873,-5-2 0,6-7 0,2-7 0</inkml:trace>
  <inkml:trace contextRef="#ctx0" brushRef="#br0" timeOffset="1006">85 158 8383,'-15'0'0,"1"0"212,0 0 0,4-1 0,1-3 96,-2 0 1,4-3-119,2 3 0,5 2 1,5-3-92,5 4 1,2-4-1,4 0 1,2 2-105,1 1 1,2 2 0,-4 0 0,4 0 19,1 0 0,-3 0 0,3 0 0,-1 0-36,-4 0 0,-1 2 0,-1 1 1,-1 3 120,0 2 0,-4 0 0,-2 5 0,-2 0 67,-3 3 0,-1 1 0,-2-3 0,-2 2-80,-3 3 0,-2-3 1,-9 5-1,-2-2-83,-1 0 1,-5 0-1,5-5 1,0 1-242,-2-1 0,6-1 0,-5-2 0,5-3-934,0-2 0,1-1 501,0-5 1,7-2-1,7-1 670,8-2 0,5-12 0,1 1 0</inkml:trace>
  <inkml:trace contextRef="#ctx0" brushRef="#br0" timeOffset="1992">414 130 7899,'0'-15'1447,"0"1"-677,0 6 1,-2 2-565,-3 6 1,4 6 0,-4 4 0,2 4-70,-2 5 0,2-2 0,-5 7 0,2 2-47,2 1 0,-2 3 0,1 2 1,2 1-103,1-1 1,2-2 0,0-1-1,0-2-70,0-3 1,5 3 0,2-5 0,0-2-150,5-5 0,-4-1 0,1-6 1,2 0-292,2-3 1,-4-4 0,1-1-177,1 0 0,2-1 0,0-4 698,-4-5 0,4-9 0,-5-3 0</inkml:trace>
  <inkml:trace contextRef="#ctx0" brushRef="#br0" timeOffset="1993">514 316 8326,'-15'0'950,"8"0"1,0 1-718,7 4 0,2 3 0,3 6-148,4 0 0,2-4 0,0 0 0,-1 1-155,1 1 0,2 3 1,1-1-1,0 0-338,1 1 1,-3-6 0,-1 1-99,-1 1 0,-2-3 0,3 0-1211,-1-2 1717,-7-1 0,9-5 0,-4 0 0</inkml:trace>
  <inkml:trace contextRef="#ctx0" brushRef="#br0" timeOffset="1994">714 330 7958,'-6'-8'1098,"-2"2"-325,-7 6 0,6 0-554,-1 0 1,2 1-1,-3 2 1,2 4-88,-2 1 0,3 3 0,-2 6 0,-1 2-142,-2-1 1,-1 2-1,1-1 1,2 1-171,2 0 0,1-4 0,-3 3-499,1-3 1,7-2-163,-2 1 0,3-9 0,4-6 841,3-8 0,3-5 0,6-1 0</inkml:trace>
  <inkml:trace contextRef="#ctx0" brushRef="#br0" timeOffset="2971">828 130 8318,'-14'0'714,"1"1"0,4 4 0,4 4-297,4 4 1,1 2 0,0-1 0,0 2-301,0 3 1,0-2-1,0 7 1,1 2-142,4 1 0,-4 1 0,4 1 1,-3-1-36,-2 1 1,0-2 0,0-3 0,0-5-714,0-3 1,0-2-54,0 0 0,6-6 1,4-4 824,2-8 0,3-4 0,-1-6 0</inkml:trace>
  <inkml:trace contextRef="#ctx0" brushRef="#br0" timeOffset="2972">1014 273 7878,'-14'0'279,"0"0"0,-1 0 548,1 0 0,0 0-223,0 0-40,6 0-221,1 0 0,18 0-290,4 0 1,-3 1 0,-2 2-157,1 2 1,-3 0 0,2-5 181,1 0 0,1 0 96,3 0 1,-1 0 15,0 0 0,-4 0 6,-1 0 1,1 0-5,4 0 1,-4 0-197,-1 0 0,-6 2-94,2 2 1,-3-1 77,-2 7 1,-2-2-1,-1 3 1,-3-1 36,-2 1 1,-2 0 0,-3 0 0,2-1 28,2 1 1,-1 0-1,-4 0 1,1-2 48,4 3 1,-2-5-1,4 3-38,-1 1 1,4 0-1,-4 0 43,1-1 0,2-5-8,5 4-15,0-6 1,7 4-1,2-7-9,4 0 1,1-2-1,1-1-173,-1-2 0,0-1 1,1 3-1,-1-2-346,0 2 1,0-4-512,1 3 0,-1-6-197,0 5 1,-4-4-826,-1 4 1983,-5-6 0,2 3 0,-6-6 0</inkml:trace>
  <inkml:trace contextRef="#ctx0" brushRef="#br0" timeOffset="3957">1157 44 7803,'-14'-7'-179,"1"4"1,2-5 534,2 2 0,4 1 1,-3 4 2062,2-4-1191,1 3-845,5-4 1,5 7-1,1 3-190,2 0 0,1 6 1,6-4-1,-1 2-113,0 3 1,-1-3 0,-2 2 0,-1 1-87,1 2 0,2 1 0,1 2 0,0 1-82,1 2 1,-6 2-1,1-2 1,-1 5 38,-1 3 1,-2-3 0,-6 0 0,0 3-22,0 4 0,0 0 0,0 2 0,-1-3 38,-4-1 0,-3-1 0,-6-1 0,0-1-155,-1-2 0,1-7 0,0 2-1136,-1-3 130,1-1 0,6-9 1193,3-6 0,16-6 0,5-9 0</inkml:trace>
  <inkml:trace contextRef="#ctx0" brushRef="#br0" timeOffset="4946">1515 144 7764,'-10'-2'167,"1"-1"384,-2-2 0,4-1 0,1 3 555,0-2-798,4 0 0,-4 7 0,6 3-81,0 4 1,0 4 0,0 1 0,0 1-134,0-1 1,0 0 0,0 2 0,0 1-43,0 3 0,0 0 0,1-2 0,3 2-70,0 3 0,3-4 0,-4 3 1,3 0-132,2 0 1,-5-4 0,2 1 0,-2-3-271,2-2 1,-3 0 0,4 1-1807,0-1 1324,-4-6 1,6-2 900,-3-6 0,-4-12 0,6-4 0</inkml:trace>
  <inkml:trace contextRef="#ctx0" brushRef="#br0" timeOffset="5929">1429 144 7764,'-14'-2'1418,"0"-2"-674,-1-4 1,9-5-533,6 3 0,6-1 1,9 6-1,-1 1-77,0-3 1,5 6-1,2-4 1,0 3-66,-1 2 0,4 0 0,-3 0 1,-1 0-157,1 0 1,0 0 0,-4 2-1,1 3-37,-6 4 0,3 4 0,-7 1 0,1 1 187,1-1 1,-7 0 0,2 1 0,-4-1 60,-1 0 0,-5 2 0,-1 1 1,-2 3-50,-3-3 1,-3-6 0,-4-1 0,-2 1-151,-3 2 0,4-4 0,-3-1 0,0 0-322,0 0 0,4-5 1,-1 2-1,3-4-467,2-1 1,4 0 0,2-1 862,2-4 0,1-3 0,5-6 0</inkml:trace>
  <inkml:trace contextRef="#ctx0" brushRef="#br0" timeOffset="6930">1772 158 7853,'7'-8'-103,"-6"0"99,4 4 314,-3 2 1,-1-9 215,4 6 0,-3-1-55,2 1 1,0 3 1401,0-2-1513,-2 2 0,4 4 0,-6 2-309,0 6 0,-4 3 0,-3 1 0,1 2-75,-1 3 1,-4-2 0,3 6 0,-1-1-45,-1 0 0,6 2 1,-4 5-1,0-2-2,0-4 0,5 3 1,-2-6-1,3 1-14,2 0 1,0 3 0,2-7 0,3-3-40,4-2 0,4-5 0,1 3 0,0-4-221,1 1 1,4-6 0,1 4 0,1-5-231,0-5 1,-2 2-1,-5-5 1,0 0-320,1 0 1,-6 0 892,1-1 0,-7-4 0,3 5 0</inkml:trace>
  <inkml:trace contextRef="#ctx0" brushRef="#br0" timeOffset="7923">1915 316 7853,'0'-8'1804,"-1"0"-930,-4 3-583,4 3 1,-6 2-1,9 8-178,3 0 0,1 5 1,5-4-1,-1 6 35,1 4 0,0-3 0,0 4 0,-2-1-244,3 0 0,-4 2 0,1-3 1,1 1-456,-2-2 1,3-1-1,-5-3 1,0-2-1447,1-2 1997,-3-5 0,3 8 0,1-4 0</inkml:trace>
  <inkml:trace contextRef="#ctx0" brushRef="#br0" timeOffset="7924">2073 330 7851,'-10'0'770,"1"0"1,6 1 0,-4 3-320,1 0 1,4 8 0,-3-3-239,4 4 1,-4 3-1,0 1 1,1 4-47,-3 1 0,4-3 0,-5 5 1,0 1-245,0 2 0,0 0 1,-3-1-1,3-2-102,2 1 0,-5-4 0,3-2-657,0-3 0,-5-2 168,4 0 1,2-7-1,2-7-1320,4-8 1988,7-5 0,2-1 0,6-1 0</inkml:trace>
  <inkml:trace contextRef="#ctx0" brushRef="#br0" timeOffset="8917">2216 187 7843,'-14'0'445,"4"-5"386,0 0 0,6-4 870,-6 4-1278,7 0 1,-3 7-1,6 3-110,0 4 0,1 4 0,2 1 0,2 0-125,-2 1 1,0-1 0,1 2-1,0 1-42,0 2 1,2 7 0,-1-2 0,-2 1-159,-1-1 0,2 3 0,1-5 0,-2 2-264,-1 0 0,3-7 0,-1 2 0,0-3-571,-3-1 1,1-1-153,2 0 644,-2-6 1,9-8 354,-6-9 0,6-10 0,-3-4 0</inkml:trace>
  <inkml:trace contextRef="#ctx0" brushRef="#br0" timeOffset="9931">2316 258 9620,'8'0'2593,"0"0"-2213,-3 0 1,-2 0 0,6 0-113,2 0 1,-3 0 0,2 0-119,1 0 0,2 0 0,1 0-21,0 0 0,-4 0 1,-1 0-318,3 0 0,-4 0-224,1 0 278,1 0 120,-2 0 1,-2 7-1,-8 2-13,-2 4 1,0 0 0,-5-2 0,-2-2 10,-2 2 1,-1 2 0,1 1-1,2 1 21,1-1 0,1 0 0,-4 1 0,2-3 44,1-2 0,2 3 0,-1-4-1,4 4 0,-1-4 52,1 1 1,2-7 0,8 2 117,4-4 0,4-1 0,3 0 0,1 0-119,2 0 0,0-4 0,-3-3 0,2 1 0,1 0 0,-2 2 0,-1 1 0,-2 0-343,1-2 1,-1 1-1509,0 4-1491,1 0 1761,-7 0 0,-2 1 1482,-6 4 0,-6 3 0,-2 6 0</inkml:trace>
  <inkml:trace contextRef="#ctx0" brushRef="#br0" timeOffset="9932">2616 15 7843,'-14'-1'1566,"0"-4"1041,-1 3-839,7-4-1335,2 6 1,12 1 0,4 4-236,3 5 0,1 1 0,0 0 0,1-1-94,-1 1 0,5 1 1,0 3-1,-1-1-90,-3 0 0,0 5 0,-1 0 0,0 1-86,1 0 1,-1-2 0,-1 4 0,-4 0 71,-4 0 1,1 2 0,-1 5 0,-2-1-89,-1 1 0,-2-2 1,-2-2-1,-3-1-29,-4 2 1,-4-4 0,-1 0-1,0-1-167,-1-4 1,1-2-1,0-4 1,-1-3-406,1-2 0,0 4 689,0-6 0,-1 1 0,1-5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16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76 7899,'5'6'587,"-4"-1"-239,4-5-287,-5-5-38,0-1 1,-5 0-25,-2 3 0,1 3 40,-2 3 1,6 0 0,-3 3 0,1 0-49,1 0 1,-1-2 0,3 3 0,-1 1-22,-2 2 1,0-3 0,4 1 0,0 0-101,0 2 1,0-3 0,0 0-147,0 2 0,0-3 1,1 0-37,3-1 1,-1-2 0,4-3-546,1 0 857,-3 0 0,10 0 0,-3 0 0</inkml:trace>
  <inkml:trace contextRef="#ctx0" brushRef="#br0" timeOffset="500">175 87 7899,'6'8'-227,"-2"-1"976,-3-5-748,-1 3-313,-5-5 368,4 0 1,-8 1-2,6 3 1,-4-2-1,3 6 26,1 0 0,2-2 0,0 0-24,-3-1 1,3 4-256,-2-2-44,1-2 1,4 0 61,1-5 0,2-2 1,4 0-31,-2-2 1,-4-3 0,3 2 161,-1-1 0,0 3 0,-2-5 169,0 0 171,1 3 192,-4 0-370,0 5 1,1 0-1,2 1-114,0 3 1,1-2-179,-4 6 1,1-1-116,3 4 1,-2-5-520,5-2 812,1-3 0,3-1 0,-1 0 0</inkml:trace>
  <inkml:trace contextRef="#ctx0" brushRef="#br0" timeOffset="950">262 87 7899,'0'8'-482,"0"-1"0,-1-3 1579,-2 3-1000,1-5 0,-3 4 59,5-2 0,0-2-56,0 6 0,0-5-130,0 5 0,0-5 1,2 3-24,1-1 1,0-1 0,3-3 52,-1 3 0,-1-3-5,0 2 0,1-3 0,3-2 1,-1-3-60,-3-1 0,4 2 0,-3-3-14,1-1 0,-3-1 1,3 1-1,-1 0-184,-2 0 0,-2 2-125,-1-1-240,0-1 154,0 2 473,0 1 0,0 5 0,0 0 0</inkml:trace>
  <inkml:trace contextRef="#ctx0" brushRef="#br0" timeOffset="1283">437 76 7899,'0'-7'-1105,"0"0"1518,0 4-159,0-6 0,-1 8-180,-3-3 0,2 3 0,-4 2 0,0 1 35,0 2 1,2 3-1,-2-2 1,0 1 3,0 3 0,2 0 0,-2 2 0,1 0 1,2-4 0,3 1-59,0 0 0,0 2-151,0 1 1,1-5 0,2-2-300,5-3 1,1-1 0,2-1-73,0-3 1,-1 1 466,-3-4 0,8 0 0,-3-4 0</inkml:trace>
  <inkml:trace contextRef="#ctx0" brushRef="#br0" timeOffset="1749">502 0 7899,'-10'0'-661,"2"0"598,1 0 1,3 0 451,-3 0 1,5 5-235,-2 2 1,3-1-1,1 2-65,0 0 0,0 2 1,0 1-1,0 0-64,0-1 0,0 1 0,1 0-31,3 0 1,-3 0 0,3 0-73,-3 0 0,2-4 0,1 0 0,1-4-30,-2 1 0,4-8 0,2-3-47,-1-3 1,0 3 0,-3-1 60,1 0 1,1-2 80,4-1 1,-4 4 0,1 1 123,0 1 1,-2 1 323,1 4-211,-4 0 0,2 2-161,-5 1 0,0 3-217,0 5 1,0 0-188,0 0 0,0-4-320,0 1 1,3-5 659,1 5 0,5-6 0,-3 3 0</inkml:trace>
  <inkml:trace contextRef="#ctx0" brushRef="#br0" timeOffset="1947">644 66 7635,'0'7'499,"0"0"-105,0 0 0,0 4-463,0 0 0,0-4-129,0 1 0,0-5-199,0 5 1,5-6-290,2 2 0,3-3 686,1-1 0,-5-5 0,-1-1 0</inkml:trace>
  <inkml:trace contextRef="#ctx0" brushRef="#br0" timeOffset="2149">743 22 7894,'0'-6'1171,"0"1"-1030,0 5 1,0 5-1,-2 2 1,0 3-147,-2 1 1,-1 0 0,3 1 0,-3 1-49,-1 2 1,4 4-1,-3-2 1,1 1-229,1 0 1,-2-1 0,2 2-1,0-5-36,0-2 1,2-1 0,0-1 316,-3-3 0,3 3 0,-4-4 0</inkml:trace>
  <inkml:trace contextRef="#ctx0" brushRef="#br0" timeOffset="2983">88 317 7903,'0'-11'718,"0"0"-542,0 0 1,-1 1-152,-3 3 1,1 2-82,-4 5 1,1 1 0,-2 2 0,2 1-36,1 3 0,-3-4 0,4 4 67,-2 2 1,3-3 0,-2 1-3,0 2 1,4-3 18,-2 1 1,3-3 4,3 3 1,3-3 2,5 3 0,0-5 30,0 2 0,0 1 72,0-2 1,-4 5 35,0-5 1,-4 2-70,0-1-71,-1 2 1,-4 1-1,-1-1-82,-4-1 1,-3-1 0,-1-4-334,0 0 0,0 0-273,0 0 0,1-1 689,3-3 0,-2 3 0,2-4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9:28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0 168 8433,'0'-15'-159,"0"0"-357,0 0 0,0 4 661,0 1 0,2 7-81,3-2 1,4 1 0,6 1 20,0-2 0,-5 0 1,1 5-1,0 0 118,3 0 0,1 0 0,0 0-38,1 0 1,-6 0 0,0 0 5,2 0 1,2 0-1,1 0-42,0 0 1,0 0-1,1 0 1,-1 0-64,0 0 0,0 0 0,2 1 0,4 3-15,4 1 1,-1 0-1,1-5 1,3 0 1,0 0 0,8 5 0,0 0 0,-1-1-9,3-3 0,-6-1 0,5 0 1,1 0 6,2 0 0,-2 0 0,-1 0 0,-1 0 27,-1 0 1,6 0-1,-5 0 1,-2 0-29,-2 0 0,0 0 0,2 0 1,2 0-70,-2 0 1,-1 0-1,1 0 1,2 0 30,-2 0 1,-2 0-1,-1 0 1,-1 0 32,1 0 0,-1 0 0,1 0 0,-1 0 30,1 0 1,-2 0 0,-2 0-1,-2 0 4,3 0 0,6-5 0,1 0 0,-1 2-42,-2 1 1,4 2 0,1 0 0,1 0-31,-1 0 1,0 0-1,-3 0 1,2 0 6,-2 0 1,3 0 0,-1 0-1,-2 0 28,-2 0 0,-2 0 0,1 0 0,0 0 23,-1 0 1,1 0 0,-1 0 0,1 0-36,-1 0 1,1 0 0,-1 0-1,1 0 10,-1 0 1,1 0 0,1 0 0,2 0-11,2 0 0,-1-2 0,-2-1 0,1-2-1,1 1 1,6 3-1,-5 1 1,-1 0-2,3 0 1,-5 0 0,8 0-1,0 0-19,-2 0 1,0 0 0,-5 1 0,3 3-7,2 1 1,0 0 0,2-5 0,-4 0 24,1 0 1,-4 0 0,5 0-1,0 0 56,0 0 1,-5 0 0,1 0 0,-1 0-56,2 0 1,-2 0-1,5 0 1,-2 0-28,-3 0 0,3 0 1,1 0-1,-1 0 4,0 0 1,-1 0 0,-4 0 0,2-2-32,2-3 0,5 3 1,-6-3-1,1 4 24,1 1 1,-5 0 0,6 0 0,-3 0 36,1 0 1,0 0-1,-6 0 1,1 0 5,-1 0 1,6 0 0,-2 0 0,-4 0-33,-2 0 1,-3 0-1,7 0 1,2 0-19,2 0 0,-1 1 0,-2 3 0,1 1 0,1-2 0,6-1 1,-5-2-1,-1 0 50,3 0 0,-1 0 0,5 0 0,-1 0-5,1 0 1,1 0 0,-1 0 0,-1 0-11,1 0 0,1 0 1,-1 0-1,-1 0-14,1 0 0,-3 0 0,2 0 1,2 0-9,1 0 0,-4 0 0,1 0 0,2 0-16,1 0 0,1 0 0,1 2 0,-2 1 3,-3 2 1,3 0-1,-3-5 1,3 0 51,2 0 1,0 0 0,-2 0-1,-2 0 10,-1 0 0,0 0 1,3 0-1,-2 0-26,-1 0 0,-2 0 1,5 0-1,-1 0-15,-1 0 1,5 0 0,-6 0 0,3 0-31,2 0 1,0 0 0,0 0 0,0 0-1,-1 0 1,1 0 0,2 0 0,-1 0 8,-1 0 1,3 0 0,-8 0-1,3 0 30,2 0 0,-2 0 1,-2 0-1,-1 0-5,2 0 1,-6 0-1,0 0 1,1 0-18,2 0 0,-2 0 0,-1 2 1,-1 1-22,-1 2 0,6 1 1,-5-6-1,-3 0 13,0 0 1,-3 0 0,3 0 0,0 0 15,3 0 1,-5 0-1,-6 0 1,1 0 50,-3 0 0,6 0 1,-3 0-1,1 0-14,-2 0 1,4 0 0,-4 0 0,4 0-24,2 0 1,-6 0 0,1-2 0,1-2-13,2-1 1,1 0 0,-1 5 0,-2 0-21,-1 0 1,-1 0 0,6-1 0,-1-3 3,1-1 1,-6 0 0,1 5 0,1-2 36,2-3 1,1 3 0,-1-3 0,-2 4 31,-1 1 1,-3 0 0,5 0 0,-3 0-51,2 0 0,-3 0 0,1 0 0,1 0-12,-2 0 0,3 0 0,-5 0 1,0 0-1,0 0 0,5 0 0,-1 0 1,1 0 1,-2 0 0,2 0 0,-5 0 0,2 0 7,3 0 0,2 0 0,0 0 1,-2 0-10,-1 0 1,-1-2 0,6-1 0,-3-2-6,-2 1 0,3 2 0,-4 2 1,2 0 4,-1 0 0,3-5 0,-6 0 0,3 2-6,-1 1 1,1 0-1,4-1 1,-1-2 9,-3 2 0,2 1 0,-2 0 0,1-1 8,-2-2 0,4 0 0,-3 5 0,1 0-11,-2 0 0,3 0 1,-6 0-1,1-2-1,4-3 0,-3 3 1,2-3-1,-1 3-5,-1 2 1,5 0 0,-6 0 0,3 0 0,-1 0 1,1 0 0,4 0-1,1 0-24,-1 0 1,1 0 0,0 0-1,-1 0-14,1 0 1,4 0 0,1 0 0,-2 0 38,-2 0 1,-1 0 0,-1 0 0,1 0 7,-1 0 1,1 0 0,-2 0 0,-2 0 5,-2 0 1,1 0-1,4 0 1,1 0-6,-1 0 1,-1 2-1,-2 1 1,0 3-4,6-3 0,-3-1 0,6-2 1,-4 0-8,-1 0 0,-1 0 0,1 1 1,-1 3 0,1 1 0,-1 0 1,1-5-1,-1 0 1,1 0 1,0 2 0,-1 1 0,1 2 7,-1-2 0,-3-1 0,2-2 1,3 0-8,1 0 0,-6 0 0,-2 0 1,4 2-1,5 3 0,-2-3 0,4 3 0,-4-4-1,-1-1 1,-1 0-1,1 0 1,-1 0 16,1 0 0,-1 0 0,1 0 0,-1 0 13,1 0 0,-2 0 0,-2 0 1,-2 0-19,3 0 1,0 0-1,1 0 1,-2 0-6,-1 0 1,-2 0-1,3 0 1,-2 0-15,2 0 1,1 0-1,-1 0 1,-4 0 9,0 0 0,4 0 0,-2 0 0,2 0 31,-1 0 0,3 0 0,-4-1 0,4-3 2,1-1 1,-4 0 0,-1 5 0,2 0-23,2 0 1,2 0 0,-1 0 0,-1 0-10,-3 0 1,3 0-1,-4 0 1,4 0-6,1 0 1,-1 0 0,-2 0 0,-1 0 1,1 0 0,2 0 1,1 0-1,1 0-5,-1 0 0,1 5 0,0 0 0,1-1-39,3-3 0,-2 1 0,2 2 0,-2 1 31,-3-2 1,1-1 0,-1-2 0,-1 0 7,-4 0 1,4 0-1,-5 0 1,1 0-9,1 0 1,-6 0 0,4 0-1,0 0 22,0 0 1,-4 0 0,4 0 0,-1 0 2,1 0 0,-3 0 0,2 0 0,1 0-10,0 0 0,0 0 1,3 0-1,-4 0 2,0 0 0,-1 0 1,-2 0-1,4 0-6,-1 0 1,1 0 0,-5 0 0,3 0 18,2 0 1,-1 0 0,5 0 0,-3 0-11,2 0 1,-3 0-1,1 0 1,3 0-11,0 0 1,-2 0 0,-1 0-1,2 0 1,2 0 0,0 0 1,-2 0-1,-1 0 5,1 0 0,0 0 0,0 0 0,-3 0 19,-2 0 0,3 0 0,-2 0 0,0 0-2,4 0 1,-3-2-1,0-1 1,0-2-12,-1 1 1,-2 2 0,3 2 0,-1 0-7,1 0 1,-4 0 0,4 0 0,0 0 8,0 0 1,-1 0 0,3 0-1,-4 0 5,0 0 0,-3 0 0,4 0 0,1 0 31,0 0 1,0 0 0,3 0 0,-2 0-13,2 0 1,1 0 0,-1 0 0,-2 0-43,2 0 0,4 0 0,3 0 0,1 0-1,-1 0 0,-1 0 0,-3 0 1,2 2 2,4 3 1,-4-3 0,2 3-1,-5-3-1,-3-2 1,-1 0 0,6 0 0,-1 0 32,1 0 0,-1 0 1,-1 0-1,0 0-2,1 0 0,-2 0 0,7 0 0,-3 0-24,-1 0 0,0 0 0,-1 0 0,1 0-9,-1 0 0,1 0 1,-2 0-1,-2 0 4,-2 0 0,-1 0 1,3 0-1,-3 0-4,-2 0 0,0 0 0,-3 0 0,3 0-6,1 0 0,-4-2 0,3-1 1,0-2-16,4 1 0,-3 2 0,1 2 1,0 0 2,0 0 0,-4 0 0,5 0 1,1 0 17,-2 0 0,3 0 1,-5 0-1,0 0 29,0 0 1,3 0 0,-2 0-1,0 0-10,4 0 1,-3 0-1,2 0 1,1 0-36,2 0 0,1 0 0,1 2 0,-1 2-7,1 1 0,-2 0 0,-2-5 0,-2 0-17,2 0 1,2 0 0,2 0 0,-1 0 39,1 0 0,-1 5 0,1 0 0,1-2 0,4-1 0,-6-2 0,3 0 0,-6 0 12,0 0 1,-3 0-1,1 0 1,1 0 2,-3 0 1,4 0-1,-6 0 1,-1 2-10,2 3 1,-5-4 0,4 5 0,-4-5 0,-2-1 0,0 0 0,0 0 0,2 0-1,4 0 1,-4 0 0,3 0 0,-3 0 1,-2 0 1,1-5 0,-1 0 0,0 2 23,0 1 0,2 2 0,2 0 1,1 0 15,-1 0 0,-2-5 0,-2 0 0,0 1-1,1 3 0,-1-1 0,0-1 0,1-2-28,-1 1 1,0 2 0,0 1 0,1-3-19,-1-1 1,0 0 0,0 5 0,2 0-11,4 0 1,-4 0-1,3 0 1,-1 0 4,1 0 0,-3 0 1,3 0-1,-3 0 7,-1 0 1,1 0 0,1 0 0,3 0 2,-3 0 1,-1 0-1,0 0 1,2 0 2,1 0 1,1 0-1,-6 0 1,2 0 1,3 0 1,-3 0 0,4 0 0,-3 0-5,3 0 0,-4 0 1,3 0-1,-3 0-1,-2 0 0,2 0 0,2 0 0,1 0 53,-1 0 0,-2 0 1,-2 0-1,0 0-32,1 0 1,-1 0-1,0 0 1,1 0-9,-1 0 0,0 0 0,0 0 3,1 0 0,-1 0 0,0 0 82,0 0 1,-4 0 87,-1 0-120,0-7 1,4 4-112,-4-7-894,-4 6-1545,-6-2-1826,0 6 2366,0 0 1944,-6 6 0,-10 3 0,-7 6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9:33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77 228 8479,'-15'0'0,"0"0"369,-1 0 1,6 0 0,2-1 108,1-4-233,2 3 0,7 0 0,1 9 0,4 1 35,1 4 1,1 2 0,3 1 0,-2 2-160,2 3 1,1-1 0,1 7 0,-2 1 2,-2 2 0,-2 1 0,4 1 1,-3-1-207,-3 1 0,5-1 0,-6-1 1,-2-2-210,-1-1 0,0-9 0,1 0-1410,2-5 1145,0-2 0,-5-3 0,0-9 0,0-10-621,0-7 1177,0-8 0,0 3 0,0-6 0</inkml:trace>
  <inkml:trace contextRef="#ctx0" brushRef="#br0" timeOffset="1047">47 320 8062,'0'-10'39,"-2"1"0,-1 1 348,-3-1 0,1 4-97,5-5 1,2 0-1,3-4-76,5 4 1,1-2 0,2 5 0,4 1-156,0-1 1,0 0 0,0 4 0,2-4-89,1-2 0,5 6 1,-2-2-1,-1 2 23,0-3 1,-2 5 0,-5-4 0,1 3 20,-1 2 0,-2 7 1,-2 3 84,-6 3 0,-4 3 0,-1-1 0,0 0-14,0 1 1,-6 4 0,-5 0 0,-2-1-43,-2-2 0,-1 0 0,1 2 1,-2 1-26,-3-1 0,3-4 0,-4-3 0,4-2-78,2 2 0,0-4 0,0 1-218,-1-2 1,6-2-424,0-5 620,7 0 0,3-2 0,10-1 0,3-4 81,3-2 1,-1 6 0,0-4 0,0 2 55,1 0 0,-1 0 0,0 5 1,2 0 97,4 0 1,-5 0 0,5 0 0,-4 0-40,-2 0 0,0 5 1,1 2-1,1 1 49,3 4 0,-5 2 1,2 1-1,-5 0-51,0 0 1,-5 1-1,0-1 1,-2 0 6,0 1 0,0-1 1,-7 0-1,-3 0-20,-5 1 0,-4-1 0,-1-2 0,0-1-59,-1-1 0,-1-3 1,-1 4-1,-4-4-97,-2-1 1,5 0 0,-3-4-1,2 2-91,0-1 0,-6-2 1,6-2-1,1 0-308,2 0 1,2-6 0,0 0 0,1-3-65,4-3 1,3 4 0,7-2-80,0-2 0,2 0 0,3 2 0,7 3 597,6 0 0,6 5 0,7-4 0</inkml:trace>
  <inkml:trace contextRef="#ctx0" brushRef="#br0" timeOffset="2041">673 335 8062,'0'-10'-807,"0"0"668,0-2 0,-5 3 895,0-1 832,0 0-1298,5 2 0,0 3-173,0 10 0,0 5 0,0 8 0,0 5-92,0 0 1,0 3 0,0 4 0,-2 1-52,-3-1 0,3 1 0,-5-2 0,2-2 124,0-2 1,-5-4 0,3 1 0,0-4 82,1-4-165,0-2 0,6-10 0,0-9 0,0-10-36,0-9 1,6-2 0,0-3-1,1-1-192,0-4 1,3 4 0,-5-4 0,0 4 68,2 1 0,-5 3 0,3 0 0,-3 5 114,-2 1 1,5 1 0,0 6-1,0 0 32,2-1 1,-4 3-1,5 1 161,-1 2 0,0 6 81,-2-1 1,-2 4 0,6 2-109,-2 4 0,3 4 0,-5 6 0,0 2 76,2 4 1,-5-4 0,4 5-1,-1 0-57,1 3 0,0-1 0,-2 1 0,1 2-94,-2 2 1,4-3 0,-2-2 0,0-1-24,2 1 1,-5 0 0,4 1 0,0-4-190,-1-4 1,0-2 0,-4 0-384,5 0 0,-5 1-1221,4-1 696,-3-7 0,-4-1 723,-3-7 0,-2-2 1,-3-3-1,3-3 335,1-1 0,-3-4 0,-6 4 0,0-6 0</inkml:trace>
  <inkml:trace contextRef="#ctx0" brushRef="#br0" timeOffset="3037">642 488 7756,'-7'0'549,"7"0"1,7 0 0,9 0-413,-1 0 1,0 0 0,0 0 0,1 0-194,-1 0 0,5 0 1,1 0-1,-3 0-177,-1 0 1,-2 0 0,1 0-1,-1-2-147,0-3 1,1 3-1,-1-3 1,-2 2-246,-2-2 1,0 1 624,-5-6 0,5 0 0,-2-5 0</inkml:trace>
  <inkml:trace contextRef="#ctx0" brushRef="#br0" timeOffset="3038">932 259 7623,'-8'-2'-687,"1"-1"1053,0-2 0,4 0 567,-7 5-321,6 0 1,-1 0-436,10 0 1,2 6 0,5 5 0,-2 2-13,2 2 0,2 2 0,-1 2 0,-1 1-199,-2-1 1,-1 3 0,3-2 0,-2 1-237,2 1 1,-4-5 0,2 3-196,2-3 0,-3-3 0,-1-2-130,-1-2 0,0-7 1,-4 1-377,2-8 971,7-11 0,-10-2 0,5-5 0</inkml:trace>
  <inkml:trace contextRef="#ctx0" brushRef="#br0" timeOffset="3039">1161 167 7867,'-15'-7'1054,"0"6"-752,6-6 1,3 9 0,6 3-1,0 5-126,0 3 0,0 4 1,0 4-1,1 4-91,4 4 0,-3 2 1,3-1-1,-3 2-154,-2 4 1,0-4-1,0 6 1,-2-3 2,-3 1 1,3-2 0,-4-7 0,1-3-96,-1-2 0,1-2-230,5-5 0,0-8 1,0-7-110,0-8 0,2-6 0,3-1 0,5-2 500,4-3 0,-4 1 0,0-7 0,7 1 0,7-6 0</inkml:trace>
  <inkml:trace contextRef="#ctx0" brushRef="#br0" timeOffset="4038">1360 213 7881,'-10'-5'839,"0"0"0,6 1-580,-1 10 0,3 2 0,2 7 0,0 1-168,0-1 1,0 0 0,0 2 0,2 2-1,2 3 1,1 2 0,-2 3 0,0 2-273,2 1 0,-3-1 1,3-2-1,-3-1 45,-2 1 1,0-5 0,0-2 0,0-3-473,0-2 1,-2-1 175,-3-4 0,3-5 1,-3-10-1,4-5 140,1-4 0,5-8 1,0-3-1,0-4 292,2-2 0,-6-6 0,6-2 0</inkml:trace>
  <inkml:trace contextRef="#ctx0" brushRef="#br0" timeOffset="4039">1345 259 8062,'-10'0'0,"-1"0"281,-1 0 1,4 0 413,-2 0-240,6 0 1,4 0-274,11 0 0,2-2 0,2-1 0,1-2-161,-1 1 1,0 1 0,2-1 0,2-2-84,1-3 1,2 4-1,-3-5 1,1 0-18,-1 1 0,0-3 1,-1 6-1,3-1-86,-3 0 1,-6-3 0,-2 5 0,1 0-372,-3-2 0,1 5-232,-4-3 0,-5 3 471,0 2 0,-5 7 0,-7 3 0,0 4 297,-5 1 0,2 0 0,-7 1 0</inkml:trace>
  <inkml:trace contextRef="#ctx0" brushRef="#br0" timeOffset="4040">1345 442 8038,'-5'10'0,"-2"-1"-595,-2-2 876,6-2 1,-2-5 0,10 0-8,5 0 1,-1-5 0,1-2 0,2 0-71,1 0 0,3-5 0,-1 4-174,0-1 1,0-3 0,1 7 0,-3 0-305,-3-1 0,4 4 0,-6-5-1572,1 0 1469,4 6 1,-11-5 0,3 12 376,-3 4 0,-4 2 0,-1-1 0,-4 0 0,-1 1 0,-3 1 0,-4 2 0,0 1-28,0-1 1,-1 0-1,3 0 1,1 1-55,2-1 0,0-5 0,-4 0 0,2 1 407,2-3 1,5 6 170,-5-4 0,6-2 533,-1 2-627,3-6 1,9 3 0,3-7-119,4 0 0,-4-2 1,0-1-218,2-3 1,2 0 0,1 2 0,0-3-300,1-1 0,-1 3 0,0-4 0,0 1-334,1-1 1,-1 1 0,2-4 0,2 2-1050,1-2 1615,0-2 0,-4-1 0,-1 0 0</inkml:trace>
  <inkml:trace contextRef="#ctx0" brushRef="#br0" timeOffset="5045">1864 289 7829,'0'-15'-381,"0"0"1,0 0 0,0-1 671,0 1 0,5 5 0,0 0 0,-1-2 0,-3-2 0,-1-1 356,0 0 0,0 5-530,0-1 1,-1 8-1,-5-2 1,-4 3-49,-3 2 1,-3 2 0,1 3 0,0 5-41,0 4 0,-6 1 1,1 2-1,1 0 8,2-2 1,2 9 0,1-9-84,4 2 1,3 0 72,7-2 0,2-1 1,1-2-1,6-4 0,5-1 0,-3-2 0,11-5 0,1 2 21,2 3 1,-3-3 0,0 3 0,-2-2 46,1 2 1,-1-3-1,-5 5 1,1 0-15,-1 3 0,-1-2 1,-3 2-1,-2 2 57,-2 2 1,-2 1 0,-5 2 2,0 3 1,-9-6 0,-4 5 0,-8-1-77,-2-1 0,2-1 0,-4-5 0,-2 0-71,-2 1 1,3-4-1,3 0 1,-1-1-450,0-3 1,5-3 0,-1-1-776,3 0 0,9-6 1230,3-5 0,-4-9 0,1-4 0</inkml:trace>
  <inkml:trace contextRef="#ctx0" brushRef="#br0" timeOffset="5046">2246 244 8120,'10'-14'-67,"-2"2"179,-1 2 1,0 5 204,-2-5 0,-2 6 120,8-1 0,-6 3-180,5 2 1,-7 2 0,2 3 0,-3 5-61,-2 4 1,5 1-1,0 2 1,-1 2-123,-3 1 0,-1 7 0,0-1 0,0 3-154,0 1 1,0-1 0,0-2 0,0-1-181,0 1 0,0-5 1,0-2-358,0-3 1,0-7 258,0 1 1,0-10 0,0-1 0,0-8-304,0-6 1,0-3 659,0-3 0,0-4 0,0-6 0</inkml:trace>
  <inkml:trace contextRef="#ctx0" brushRef="#br0" timeOffset="6058">2169 198 8083,'-15'0'57,"5"0"0,1 1 216,3 5 0,2-5 1,9 6-46,6 0 1,7-5 0,3 4-1,-1-1-96,2 0 1,-3 1 0,4-6 0,1 0-129,0 0 0,-5 5 0,3 0 1,-2-2-194,0-1 1,1-2 0,-6 0-1,0 0-277,1 0 0,-6 0 0,0 0-356,2 0 1,1-5 821,3 0 0,-8-7 0,-1 3 0</inkml:trace>
  <inkml:trace contextRef="#ctx0" brushRef="#br0" timeOffset="6059">2612 182 8058,'-15'0'536,"0"0"1,5 0-336,-1 0 0,8 2 0,-2 3-7,3 5 1,2 1-1,0 2 1,0 4-113,0 0 1,0 7 0,0 1 0,0 6-132,0 5 0,0-3 1,0 7-1,0-3 20,0-3 0,-2-4 1,-1-4-1,-2-6-325,2-3 1,1-2 9,2 1 0,2-10 1,1-6-1,4-10-89,1-8 0,2-4 0,6-6 1,-3 3 432,-3-2 0,11-9 0,-4-3 0</inkml:trace>
  <inkml:trace contextRef="#ctx0" brushRef="#br0" timeOffset="6060">2750 167 8057,'-9'-7'153,"-4"6"64,2-4 0,5 5 0,-1 3 130,0 2 0,5 7 0,-3-2-90,4 4 1,6 6-1,0 2 1,-2 2-148,-1 3 1,3 2 0,0 1 0,0 1-112,2 0 0,-5-6 1,3-1-1,-4 0-166,-1-1 1,5-4 0,1 1 0,-3-3-358,-1-1 0,-2-6-1330,0 0 1355,0-7 1,0 2 0,0-10 498,0-5 0,-7-10 0,-2-4 0</inkml:trace>
  <inkml:trace contextRef="#ctx0" brushRef="#br0" timeOffset="7099">2566 457 7953,'-15'0'258,"0"0"1,6-1 0,6-3 0,6-1-6,8 2 0,2-1 1,2 1-1,1-2-102,-1 2 0,5-4 1,1 2-1,-1 0-380,2-2 0,-3 5 1,5-3-1,-2 2-970,-4-2 1,-1 3 1198,-2-3 0,1 3 0,-1 2 0</inkml:trace>
  <inkml:trace contextRef="#ctx0" brushRef="#br0" timeOffset="7100">2963 244 8057,'-15'-6'104,"0"1"0,6-1 1,3 2 824,-1-1-644,5 0 0,-5 12 0,7 3 0,2 4-61,3 1 0,-3 2 0,5 1 1,-2 5-146,0 0 0,0 1 0,-5 3 0,2-1-230,3 1 1,-4-3-1,4-1 1,-3-1-220,-2-3 0,2-2-698,3-2 1,-2-6 469,8-4 1,-8-10 0,4-5 597,0-4 0,-6-8 0,6-2 0</inkml:trace>
  <inkml:trace contextRef="#ctx0" brushRef="#br0" timeOffset="7101">2933 244 8223,'-9'0'805,"3"0"1,18-6-1,3 0-679,2-3 0,1 6 0,1-4 0,1 2-184,-1 0 0,0-5 0,-1 5 1,3-1-229,-3 0 1,-6 4 0,-1-3-1123,0 3 900,3 2 1,-6 7-1,-4 3 229,-8 4 1,-4 1-1,-7-1 1,-1-3 278,1 0 0,0-1 0,0 5 0</inkml:trace>
  <inkml:trace contextRef="#ctx0" brushRef="#br0" timeOffset="8131">2933 350 8097,'-9'7'1319,"3"-5"-1196,6 5 0,6-7 0,5-2 0,2-1 0,2-2 0,1 1-676,-1 2 1,0 2-167,1 0 1,-3 2 299,-3 3 1,2 4-1,-7 6 419,-1 0 0,-4-5 0,-4 1 0,-1 1 0,-7 1 0,4 2 0</inkml:trace>
  <inkml:trace contextRef="#ctx0" brushRef="#br0" timeOffset="8132">2918 564 8052,'-7'16'402,"5"-8"1,-3-1 0,10-7-276,5 0 1,4-5 0,1-2 0,0 0-99,1 0 0,-6-3 0,0 5 0,2 0-364,2-2 1,1 4 0,0-6-566,0 3 1,1-5 899,-1 6 0,0-7 0,0 4 0</inkml:trace>
  <inkml:trace contextRef="#ctx0" brushRef="#br0" timeOffset="8133">3361 259 8102,'-14'-10'0,"2"1"511,2 2 1,1 1-174,-1 1 1,2 3-284,3-3 1,-2 10 0,-5 5 0,3 4 77,3 1 0,-4 2 0,3 1 0,0 5 47,0 0 1,-3-2-1,5 2 1,0-1 25,-2-3 1,5 3-1,-3-1 1,4-3-55,1-1 0,6-2 0,5-1 1,2-2-149,2-2 1,1-7-1,-1 3 1,0-5-131,0-1 1,2-7 0,2-3 0,1-3-67,-1-3 0,-2 1 0,-2 0 0,1-2-76,-1-3 1,-5 3-1,-1-5 1,-3 1 87,-2 1 1,-3-2 0,-1 3 0,-1-1 103,-4 1 1,-4 2 0,-6 2 0,0 1 100,-1 4 1,-4-2 0,0 7-1,1 2 11,2 1 0,2 2 0,-1 0-213,1 0 1,7 2 0,3 3-237,3 5 0,2 4 0,2 1 0,3 0-281,5 0 0,3-4 694,3-1 0,-1 0 0,0 5 0</inkml:trace>
  <inkml:trace contextRef="#ctx0" brushRef="#br0" timeOffset="8134">3590 274 8003,'-16'-10'0,"1"0"202,0-2 0,1 3 1,2 1 852,2 1 25,7 2-832,-4 5 1,7 7-1,0 3 1,2 4-53,3 1 0,-4 2 1,6 3-1,-2 6-74,0 2 0,1 3 1,-5 0-1,3-1-220,1 1 0,0-1 1,-5-1-1,1-2-595,5-1 0,-5-8-140,4 3 0,-1-11 0,-1-7 104,2-6 1,0-11 0,-5-8 728,0-2 0,7-8 0,2-7 0</inkml:trace>
  <inkml:trace contextRef="#ctx0" brushRef="#br0" timeOffset="9142">3544 228 8003,'-15'0'1223,"4"0"-1062,1 0 1,7-1 0,-1-3-34,8-1 1,-1-5 0,7 5 0,2 0 35,2-2 0,-2 5 0,1-5 0,4 2-120,0 0 1,0 0 0,-2 5 0,1 0-28,-1 0 0,0 0 1,0 0-1,1 0 44,-1 0 1,0 0 0,1 2 0,-3 3 19,-3 5 1,-3-1-1,-7 3 1,0 3-69,0 3 0,-2 5 1,-3-5-1,-5 3 18,-3-3 0,-3 6 0,1 0 0,-2 1-60,-3 1 1,3-8 0,-4 3-1,4-4 35,2-2 1,2 0-8,2 0 44,5-6 0,7-2 1,4-9-1,6-1 103,2-2 0,2-6 1,1 6-1,1 2-58,3 1 1,-3-3 0,3 0 0,-1 2-29,1 1 0,-3 2 0,4 0 0,-4 0-157,-2 0 0,0 2-327,0 3 0,-6-2 1,-2 6-1,-2-1-424,0 1 0,0-4 0,-7 3-1252,-3-1 2100,4-2 0,-13-5 0,5 0 0</inkml:trace>
  <inkml:trace contextRef="#ctx0" brushRef="#br0" timeOffset="9143">3926 289 7990,'-6'-10'288,"1"0"1390,0 0-1145,5 1 1,2 3-1,3 6-180,5 0 0,-1 6 1,-1 5-1,1 2-134,-1 2 1,-3 6-1,4-1 1,-2 0-101,-4 3 0,4-6 0,-2 5 0,0-2-271,2 0 1,-6 1 0,4-6 0,-3 0-1041,-2 0 0,0 1-1886,0-1 1090,0 0 1988,0-6 0,7-16 0,1-10 0</inkml:trace>
  <inkml:trace contextRef="#ctx0" brushRef="#br0" timeOffset="9144">3895 244 7981,'-15'0'295,"-1"0"0,3-2 97,3-3 1,5 3-1,10-5 1,5 2-59,3 0 1,3 0 0,-1 3-1,2-1-62,3-2 0,-3-2 0,5 4 0,-1-4-234,-1-2 0,2 6 0,-3-4 0,1 2-233,-1 0 1,3-2 0,-2 4 0,-1-2-169,-2 1 1,-2 1 0,0 0-1171,1-2 734,-8-1 1,-1 13 0,-9 3 798,-3 4 0,-10 1 0,-9 0 0</inkml:trace>
  <inkml:trace contextRef="#ctx0" brushRef="#br0" timeOffset="10153">3956 396 8472,'2'9'872,"3"-4"-636,5-3 1,4-2 0,1-2-110,0-3 1,2 3-1,2-5-269,1 1 0,1 2 0,-6-4-1102,0 1 615,0 2 1,-6 6-1,-6 3 629,-6 1 0,-6 7 0,-6-4 0</inkml:trace>
  <inkml:trace contextRef="#ctx0" brushRef="#br0" timeOffset="10154">3987 534 7681,'0'15'21,"0"0"1,0-5 1905,0 1-1570,0-1 1,6-2-1,5-3-142,2-3 1,2-2-1,1 0 1,-1 0-236,0 0 1,-5 0-1,1-2-241,1-3 0,1 2-832,2-7 1,1 0-798,-1-6 1890,-7 8 0,-1-6 0,-7 6 0</inkml:trace>
  <inkml:trace contextRef="#ctx0" brushRef="#br0" timeOffset="11180">4323 244 7968,'-7'-9'-92,"3"-4"514,-6 2 1101,7-2-1041,-4-3 1,7 10 0,2 4-67,3 5 0,-3 9 0,3-2-202,-4 4 1,1 1 0,1 1 0,3-1-53,-3 0 1,-1 5 0,-2 3-1,0 0-76,0 4 1,0-3-1,0 0 1,0-2-184,0-3 1,0 3 0,0-2-323,0-1 260,0-2 0,-5-5 1,-1-7 0,1-7 0,5-13 1,0-1-89,0 1 0,0-2 0,0-3 0,0-4 21,0 0 0,5-3 0,1 5 0,-3 0 175,-1 0 0,-2-5 0,0 3 0,1 0 12,4 4 0,-3 3 0,3 2 451,-3-1 1,0 3 204,3 3 1,-2 3-207,7 7 0,-5 7 1,4 3-101,-2 3 0,4 8 0,-2-1 0,1 1-41,0 1 1,1-4 0,2 6 0,-1 0-136,-2 0 1,-1-6 0,2 3 0,0-4-165,1-2 1,-4-5-1,2-1 1,0-1-35,-1 0 1,-1-4-1,-3 1 23,6-3 0,-5-9 0,1-3 0,-2-4-170,0-1 0,2 0 0,-3-2 0,1-2-132,-2-1 1,-1-8 0,-2 3-1,1-4 79,5-1 1,-5 4 0,4 1 0,-3-2 144,-2-2 0,0 3 1,0 2-1,0 2 89,0 4 0,2 2 0,1 5 1153,2 0-740,0 8 0,-5-2 0,0 10 0,0 5-145,0 4 1,2 3 0,1 1 0,2 4 0,1 1 0,-1 0-1,1 1 1,1 3 180,0 2 1,5 2 0,-4-3-1,1 0-312,-4-3 1,2 0 0,0 4 0,-1-2-113,1-1 1,-2-7-1,-5 1 1,2-3-298,3-2 0,-3 0-1962,3 1 123,-4-8 0,-2-3 105,-4-10 0,-2 2 2034,-3-7 0,-4-1 0,6-4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09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77 337 7540,'-15'-7'-208,"1"3"938,4-6 0,3 5-203,7-5 0,2 7 0,1-1-175,3 8 0,4-1 1,-4 7-1,1 4-223,0 4 0,0 1 0,-4 7 0,4 1-59,2 2 1,-4 1 0,3 2-1,-1 2-155,-4 2 0,-1 1 0,-2-3 1,0 0-65,0-5 0,0 0 0,0-9 0,0-1-1066,0-2 611,0-2 1,0-8 0,0-9 179,0-11 1,0-4 0,0-9 0,0-1 423,0-2 0,-7-8 0,-1-2 0</inkml:trace>
  <inkml:trace contextRef="#ctx0" brushRef="#br0" timeOffset="1056">31 291 7924,'-6'-10'173,"-5"0"0,5 4 0,0-4 119,5-2 1,8 4-1,3-1 1,3 1-119,3-1 0,1 4 0,3-3 0,4-1-66,-1 1 1,6 4 0,-5-1 0,2 4-27,-1 1 1,-5 0 0,4 0-1,-2 0-31,-3 0 0,-2 1 0,-2 4 0,-1 6 45,-4 2 0,-2 3 1,-4 0-1,1 3 4,-2 2 0,-6 1 0,-4-2 0,-2 4-18,-2-1 1,-8 1-1,-1-5 1,-1 3-73,-1 2 1,3-6 0,-4 3 0,-1-6-349,0-5 1,6 4-1,-3-6 1,4 1-1093,2-4 1430,6-4 0,3-7 0,6-3 0</inkml:trace>
  <inkml:trace contextRef="#ctx0" brushRef="#br0" timeOffset="2059">566 184 7920,'0'-15'-404,"0"5"1,0-1 657,0-1 0,0 4 638,0-2-74,0 6-639,0-2 0,-5 7 0,-2 4 1,0 6-30,0 2 1,1 9-1,2 2 1,-3 1-71,-1 1 0,3 1 1,-4 7-1,1 3 48,-1 2 0,6-5 0,-2 4 0,3-3-66,2 1 0,0 1 0,0-5 0,0 1-90,0-5 0,7-2 1,1-1-1,3-4-298,-1-4 0,0-7 1,5-2-1,2-1-249,4-3 0,-4-4 0,3-6 0,-3-4 575,-2-3 0,7-9 0,2-2 0</inkml:trace>
  <inkml:trace contextRef="#ctx0" brushRef="#br0" timeOffset="3062">1009 260 7891,'-16'-13'-72,"3"1"-80,3 2 0,-4 5 765,4-6 1,-4 8-227,-1-2 0,5 3-243,0 2 0,5 2 0,-4 3 0,2 5-41,4 4 1,-4 1 0,0 2 0,1 2 4,-1 1 0,-3 2 1,3-2-1,0 4-39,0 0 0,0 5 1,4-4-1,-2 2 55,2-1 1,1 3-1,2-6 1,0 3-97,0-1 0,2-6 0,3 1 1,5-3-113,3-1 1,10-6 0,0-2 0,3 1-304,-1-1 1,-4-4 0,2 1 0,1-4-148,0-1 1,-6 0 0,3 0 0,-4-1-514,-2-4 1047,0-4 0,1-6 0,-1 0 0</inkml:trace>
  <inkml:trace contextRef="#ctx0" brushRef="#br0" timeOffset="5088">1558 153 7858,'-10'0'479,"0"0"802,0 0-1053,-5 0 1,6 7 0,4 3-81,3 4 1,7 6-1,1 2 1,-1 0-33,1 1 0,-4 4 0,3 0 0,-1 5-44,1 4 1,-4 6-1,6-3 1,-2 2-7,0 0 1,0-2 0,-5 3 0,0-1-50,0 1 0,2-5 0,2-3 0,1-5-38,-2-3 1,0-8-494,3 3 0,-3-11 268,7-5 0,-7-10 0,4-5 0,-2-6-387,0-4 1,1 3 0,-6-5 632,0 0 0,6-2 0,3-6 0</inkml:trace>
  <inkml:trace contextRef="#ctx0" brushRef="#br0" timeOffset="6127">1788 367 7979,'-11'0'-491,"3"-1"185,1-5 1,0 5 944,2-4 0,4 1 569,-5-1-965,5 3 0,1-3 0,0 10-29,0 6 0,7 2 1,1 2-119,0 1 0,4-1 0,-5 0 0,2 1-70,3-1 1,1-2-1,1-1 1,-1-2-56,2 2 1,-8 2-1,10 1-219,2 0 1,1-1-1,6-4 1,-6-3-153,-3 0 0,-2-5 1,1 3-1,-3-5-225,-3-5 0,4-2 0,-6-5 625,1 2 0,4-7 0,-4-7 0</inkml:trace>
  <inkml:trace contextRef="#ctx0" brushRef="#br0" timeOffset="7156">2047 337 7737,'-7'-9'-713,"1"1"1,-6 4 1780,2-1-590,6 0 0,-8 7-168,7 3 1,0-2 0,3 7-124,-3 2 1,4-3 0,-5 1 0,3 0-41,-2-1 0,2 4 0,-6-3 0,1 2-26,-1-1 1,4 2 0,-5-3-1,0 4-88,1 1 0,-4-5 0,2 0 0,-2 1-103,-2-3 1,4 4 0,1-5-168,-2 1 0,1-3 1,-1 4-1373,1-2 1027,8-2 1,-2-5-1,8-2 582,2-3 0,7-4 0,-3-6 0</inkml:trace>
  <inkml:trace contextRef="#ctx0" brushRef="#br0" timeOffset="8168">2078 47 7979,'-16'0'-163,"6"-2"0,0-2 85,-2-1 1,-1 0-1,-1 4 1755,4-5-747,3 5-761,7-6 0,0 9 0,2 1 0,1 4-39,2 1 0,5-3 0,-3 6 0,2 0-85,3 3 1,-4 1 0,2 2 0,2 2 11,2 1 0,1 1 0,0-4 0,1 3-83,-1 5 0,5-1 1,0 0-1,1 0-10,1-1 0,-5 3 0,3 4 0,-3-1 6,-2-3 0,1 3 1,-3-6-1,-1 3 31,-2-1 0,-6-1 0,1 2 1,-3-4 5,-2 0 0,-2-5 0,-3 3 0,-5-3 15,-4-2 0,-1 0 0,-1-1 0,1-2-109,0-2 1,0-1-1,-1 2 1,1-2-427,0-2 1,0 3 0,-1-3-302,1 1 1,5-4 813,0 1 0,6 3 0,-2 1 0</inkml:trace>
  <inkml:trace contextRef="#ctx0" brushRef="#br0" timeOffset="9196">2689 382 8254,'-16'0'1026,"1"0"-769,7 0 1,8 0 0,10 0-185,3 0 1,3 0-1,-1 0 1,0 0-204,0 0 0,2-5 0,2 0 0,1 2-145,-1 1 1,-2-3 0,-2 0 0,1 2-317,-1 1 0,0 2 0,0 0 591,1 0 0,-1 0 0,0 0 0</inkml:trace>
  <inkml:trace contextRef="#ctx0" brushRef="#br0" timeOffset="10216">2704 581 7901,'-7'9'381,"-1"-3"0,1-6 1,7 0-129,8 0 0,6 0 0,1-1 1,0-3-186,1-1 1,-1 0 0,0 3 0,0-1-339,1-2 1,-1 0-1,2 3-786,3-3 1,2 3 1055,4-3 0,-4-3 0,-7-1 0</inkml:trace>
  <inkml:trace contextRef="#ctx0" brushRef="#br0" timeOffset="10217">3238 169 7864,'-10'-10'727,"0"-1"301,7 8-731,-4-4 0,7 14 1,0 3-121,0 4 0,5 1 0,0 0 1,0 2-29,2 4 0,-5-3 0,4 6 1,-1 0-171,0-1 1,2 3-1,-3 4 1,1 1-126,-2 0 0,1-3 0,-1 0 0,2-5-59,-2-1 1,-1-1 0,-2-6 0,2-1-1497,3-4 1245,-3-3 0,4-14 0,-6-3 0,0-6 456,0-4 0,0-4 0,0-6 0,0-1 0</inkml:trace>
  <inkml:trace contextRef="#ctx0" brushRef="#br0" timeOffset="10218">3177 138 7864,'-15'0'274,"0"0"0,4-2 121,1-3 1,7 2-164,-2-7 0,10 0 0,7-4-81,6 4 1,-1 1 0,5 6-1,-1-2-96,-1 1 1,7 3 0,-3 1 0,2 0-33,-1 0 1,-5 0-1,6 0 1,-1 0-96,-1 0 1,3 7-1,-6 3 1,-3 2 80,-1-2 0,-2 8 0,-1-2 60,-4 1 1,-3 0-1,-7-2 1,0 0-7,0 1 0,-7-1 0,-3 0 0,-5-1-100,-6-4 1,4 3 0,-5-2 0,2 0-121,0 0 1,-6 0-1,6-5 1,1-3-1,2 0 1,2 1-1,0 1 157,-1-2 0,1 6 0,0-1 0</inkml:trace>
  <inkml:trace contextRef="#ctx0" brushRef="#br0" timeOffset="11364">3742 16 7805,'-10'0'-113,"0"0"604,6-7 1,-4 5 233,3-3-453,3 4 0,-10 2 0,6 4-78,-3 6 1,4 2 0,-3 4 0,-1 4-8,1 4 1,2 4 0,-4 1 0,0 3-68,2 2 1,-4 4-1,7 5 1,1-1-120,3-2 1,1-7-1,0 1 1,0-3-89,0-1 1,6-7-1,5-4 1,2-3-244,2-2 0,2-1 1,2-2-1,1-4-163,-1-1 0,3-2 1,-2-5-1,1-2-708,1-3 1201,-5-3 0,12-14 0,-6-2 0</inkml:trace>
  <inkml:trace contextRef="#ctx0" brushRef="#br0" timeOffset="12387">4200 138 7888,'-6'-8'-244,"-3"-6"-138,-6 4 1,1-4 1259,4-1 1,2 7-440,3 2 1,1 5-337,-6 1 0,5 5 1,-4 2-1,1 1 27,-1 4 0,4 7 0,-5 1 1,0 0-43,1 2 0,-4-3 1,4 7-1,-1-1 39,0-1 0,2 5 1,-4-6-1,3 3 2,2-1 0,-3-1 1,5 3-1,2-1-59,1 1 1,2-5 0,0-2 0,2-3-57,3-2 1,-2 1 0,7-1 0,2-1-133,2-4 1,1 2 0,0-7 0,1-2-195,-1-1 1,0-2 0,0 0 0,1 0-405,-1 0 1,0-7 0,1-1 0,-1-3 715,0 1 0,0-7 0,1-7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24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1297 92 7973,'-10'-1'86,"0"-3"259,-2-1 0,4 0 482,-3 5 158,8-7-134,-4 6-545,7-6 1,0 9-157,0 3 1,5-2-1,2 7 1,0 2-62,0 2 1,5 1 0,-4 0-1,2 0-1,0 1 1,-4 4 0,4 2 0,2 0-109,1 0 1,2 4-1,-1-4 1,0 2-13,1 3 1,-8 0 0,8 0-1,-2-2 3,1 3 0,-4-1 0,0 0 0,1-3 8,-3-2 0,1 3 0,-6-5 0,2-1 8,-2-2 1,-1-2 0,-2 1-11,0-1 1,-2-5-25,-3 0 1,-1-5 0,-6 4-61,2-2 1,1-1 0,-3-2-303,2 1 0,0 0-615,-5-5 0,6 2-1432,4 3 2456,3-3 0,9-2 0,2-9 0</inkml:trace>
  <inkml:trace contextRef="#ctx0" brushRef="#br0" timeOffset="1034">1801 199 7839,'-10'0'-112,"0"0"-207,-2 0 0,4-5 1471,-3 0-691,8 0 0,-2 7-220,10 3 0,-3-2 0,4 7 1,0 2-42,-1 2 1,5 6-1,-3 2 1,-1 0-64,1 0 1,3 4-1,-5-4 1,1 2-138,0 3 0,-4 0 0,5 0 1,-2-2-27,0 3 1,0-1-1,-5-2 1,2-4-48,3-4 0,-3 0 1,3 1-440,-4 3 0,-1-6-359,0-5 0,0-8 428,0-2 0,0-7 0,0-8 0,0-1 443,0 1 0,0 0 0,0 0 0,0-1 0</inkml:trace>
  <inkml:trace contextRef="#ctx0" brushRef="#br0" timeOffset="2044">1710 153 7839,'-14'-6'341,"4"-5"0,3 3-313,7-2 0,7 6 0,3-1 27,4 4 0,1 1 0,2 0 0,2 0 6,1 0 0,0 0 0,-4 0 0,-1 0-12,0 0 0,5 0 1,1 1-1,-2 3-16,-3 1 0,0 2 0,-1-4 0,-1 4 25,-4 1 0,3 2 0,-4 6 33,-1-1 0,-1 0 0,-7 1 1,0-1-32,0 0 1,-7-5 0,-3 0 0,-3 2-84,-3 2 1,1 1-1,0 0 1,-1-1-516,1-4 0,0 4 0,0-6 538,-1 1 0,1 4 0,0-4 0</inkml:trace>
  <inkml:trace contextRef="#ctx0" brushRef="#br0" timeOffset="3317">2259 169 7764,'-5'-10'101,"0"-1"0,0 6 847,5-5-582,-7 7 1,6-6 44,-4 4 1,5 3-154,5-3 1,-4 10 0,4 6-80,-3 2 1,-2 4 0,0 2-1,0 3-71,0 2 0,-7 1 0,-1 6 0,-2-1 19,0 1 0,-1 4 0,-2 3 1,1-1-89,2 0 0,6-1 0,-1-6 0,4 1-136,1 0 0,0-1 1,1-1-1,4-4-52,6-4 0,2-4 1,4-2-1,2-1-219,1-4 1,0 2 0,-3-7-1,2-2-268,1-1 0,3-2 0,-5-2 1,3-1-226,-3-2 1,-1-7 860,-2 2 0,1-11 0,-1-3 0</inkml:trace>
  <inkml:trace contextRef="#ctx0" brushRef="#br0" timeOffset="4342">2504 428 7911,'-10'-8'10,"1"1"0,1 2 126,-1 0 1,4-2 388,-5 2 0,6 2 1003,-1-8-1231,4 8 1,2-4-1,4 7-118,6 0 1,-3 2-1,2 1 1,2 4-85,2 2 0,1 1 0,0 3 1,1-1-142,-1-2 0,0 1 0,0 4 0,1 0 0,-1 0 0,0 2 0,1 2 0,-1 1-214,0-1 0,0-2 0,1-2 0,-3 1-155,-3-1 1,2-5 0,-5-1 0,0-1-1764,0 0 2178,-2-4 0,-5-4 0,0-9 0</inkml:trace>
  <inkml:trace contextRef="#ctx0" brushRef="#br0" timeOffset="5356">2840 337 7911,'-9'-7'149,"-4"5"164,3-3 0,-4 3 36,-1 2 0,4 2 1,3 3-1,0 5-207,-1 4 0,4-2 1,-5 1-1,0 4 42,1 0 1,-4 2 0,2 0 0,-2 3-144,-2 1 1,-1-2 0,1 3 0,0-1-72,-1 1 0,1-5 0,-2 1 0,0-3-264,2-2 1,-4-6-754,9-4 0,7-5 1047,8-5 0,3-10 0,14-9 0</inkml:trace>
  <inkml:trace contextRef="#ctx0" brushRef="#br0" timeOffset="5357">3084 92 7824,'-15'0'68,"0"0"0,-1 0 217,1 0 0,5 0 1,1-1 445,3-4 319,0 3-668,6-5 1,0 14 0,2 3-135,3 4 1,-3 1 0,3 0-1,-3 2-10,-2 3 0,5-1 0,0 5 0,-2 0-23,-1-1 1,0 3-1,1 3 1,2-2-90,-1-2 1,-3 6 0,-1 5-1,0-3-113,0 0 1,5-3 0,0 1-1,-1-1-57,-2 1 0,-2-6 1,0-1-1,1-2-170,4-3 0,-3 3-822,3-2-71,-3 1 1,-2-15 234,0-6 1,0-6 0,2-10 286,3 1 1,-2-5 0,5-1 584,-1 3 0,12-6 0,-2 0 0</inkml:trace>
  <inkml:trace contextRef="#ctx0" brushRef="#br0" timeOffset="7382">3832 31 7825,'-10'-5'47,"0"0"1,2-2-1,-4 4 1358,1-2-491,8 0-301,-4 5 0,7 1-367,0 5 0,2 0 1,1 6-1,2-2-91,-1 2 0,3-3 0,-1 3 0,3 3-56,3 4 0,-4 1 0,2-3 0,2 2-89,2 1 1,1 7 0,0-3-1,1 1-71,-1 1 0,0-1 0,2 4 0,2 0 44,1 1 0,-4-8 0,-6 9 0,0-2 27,-2 0 1,1-4-1,-6 1 1,2 1 23,-1 2 1,-4-6 0,-4-2-1,-2-3-24,-3 3 0,-1-4 0,-5 1-158,-1-6 0,1 0-629,0-7 1,0 5 0,-1-5-1956,1-1 2732,7-2 0,-6-2 0,5 0 0</inkml:trace>
  <inkml:trace contextRef="#ctx0" brushRef="#br0" timeOffset="9102">106 1024 8078,'-10'0'-170,"0"0"1,-2-2 134,-2-3 0,4 3 1,0-3 201,-2 4 0,4 1 54,-3 0 0,8 1 40,-2 4 1,8-1 0,4 4 0,2-1-5,3-4 0,1 4 0,2-2 0,2 0-49,4 2 0,-3-5 0,8 3 0,1-3-29,2-2 0,1 0 0,1 0 0,1 0-109,4 0 0,3 0 0,8 0 1,3 0-9,0 0 0,8-2 1,-2-1-1,2-2 9,-2 1 0,7-3 0,-7 2 0,-2 0-76,0-2 1,-6 6 0,3-6 0,-4 2 47,-1 0 1,-5 0 0,-2 5-1,-2-2 59,-3-3 1,3 3-1,-1-3 1,-2 3 37,-2 2 1,4-5 0,1 0-1,0 2-35,1 1 0,-3 2 1,-4 0-1,1 0-19,4 0 0,-4 0 1,4 0-1,-4 0-12,-2 0 1,1 0-1,-1 0 1,1 0-11,0 0 1,-1-5 0,2 0 0,2 2-17,2 1 0,0 2 0,-6 0 0,2 0-24,4 0 1,-4 0 0,4-2 0,-4-1 30,-1-2 0,-1 0 0,-1 5 0,-2 0 15,-1 0 1,-1 0 0,4-2 0,-4-2 8,-4-1 1,1 0 0,0 5-1,2 0-17,3 0 1,-4 0 0,3 0-1,1 0-42,2 0 1,0 0-1,-2 0 1,-2 0-46,3 0 1,0 0 0,3 0 0,-1 0 44,1 0 0,-6 0 1,1 0-1,-1 0 13,-1 0 0,3 2 1,-6 1-1,-1 2 28,2-1 0,-5-2 0,3-2 1,-3 0 54,-1 0 0,-1 0 1,0 0-1,0 0-66,1 0 1,-1 0 0,0 0 0,1 0-53,-1 0 0,0 0 1,0 0-1,1 0-9,-1 0 0,-5 0 0,0 0 0,2 0-43,2 0 0,1 0 39,0 0 1,1 0 0,-1 0 18,0 0 0,-5-2-145,0-3 0,1 3-289,4-3 1,0 3-1389,0 2 442,1 0 297,-1 0 1079,-7 0 0,6 0 0,-6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36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167 305 8025,'-15'-6'-235,"1"2"0,2-4 1,2-1-82,-2 1 0,4 4 2167,-2-1-990,6 4-601,-3 1 0,9 1 0,1 4-45,3 6 0,4 2 0,-5 2 0,0 1-76,2-1 1,-4 0-1,6 2 1,-3 2-96,-2 1 0,3 6 1,-1-4-1,1 2-86,0 3 0,3 2 0,-3 1 0,0-1-48,-1-4 0,1 4 1,-3-5-1,1 0-85,-2-4 0,-1-3 0,-2-2 0,0 1-433,0-1 0,0-5 90,0 0 1,-2-6 0,-1-1-162,-2-6 1,-6-6 678,6-6 0,-6 0 0,2-1 0</inkml:trace>
  <inkml:trace contextRef="#ctx0" brushRef="#br0" timeOffset="1064">60 260 8165,'-15'-2'-121,"0"-3"1,6 2 0,2-6 452,1 2 1,4 0-164,-3 2 1,10 4 0,5-4-55,4 3 1,1 0 0,0-1 0,0-2-70,1 1 1,1-2 0,1 0-1,4 3-70,2 1 1,-5 2 0,3 0-1,-2-1-54,1-4 0,1 3 0,-4-3 71,3 3 1,-1 2 0,-5 2-29,1 3 1,-3 3 0,-3 8 61,-5-1 1,-3 0-1,-4 0 45,-3 1 0,2-1 1,-7 0-1,-2 0 22,-2 1 0,-1-1 0,-2-1 0,-2-3-35,-1 0 1,-2-1-1,3 3 1,-3-1-45,-2-2 1,6-4 0,-4 2-1,1-1-108,1-4 1,0 1-1,4-1-1723,1 2 515,0 0 1301,6-5 0,16-7 0,10-1 0</inkml:trace>
  <inkml:trace contextRef="#ctx0" brushRef="#br0" timeOffset="2078">610 183 8265,'-14'-1'-720,"2"-3"843,2-1 1,0-5 787,-5 5-534,6 0-205,-4 5 1,11 7-1,-3 3 1,3 3 16,2 3 0,0-1 0,0 0 1,0 2-41,0 3 0,0 3 0,0 4 0,0-2-68,0 2 1,0-3-1,0 0 1,2 0-44,3-1 0,-3 1 0,5 3 0,-2-3-125,0-2 0,5-2 0,-3-4 0,-1-1-142,1 0 0,3-5 0,-3-1 0,2-1-152,3 1 0,-1-4 0,1 3 0,-1-1-216,0-3 1,3-3 0,1-1 596,1 0 0,-1 0 0,0 0 0</inkml:trace>
  <inkml:trace contextRef="#ctx0" brushRef="#br0" timeOffset="3090">808 305 7409,'-13'-1'-53,"3"-4"1,1 3 688,4-3-164,3 3 1,-3 4-276,10 3 1,-1 2 0,6 5 0,0-2-21,-1 2 0,9 1 0,-2 3 1,1-1-66,-1 0 1,5 5-1,1 1 1,0-2-157,0-3 1,3 5 0,-2-1-1,-1-1-112,0-2 0,-2-2 1,-5 0-1,1-1-248,-1-4 0,0 4-1423,0-4 627,-6-3 1200,-2-1 0,-7-6 0</inkml:trace>
  <inkml:trace contextRef="#ctx0" brushRef="#br0" timeOffset="3091">1099 321 8032,'-7'-9'592,"3"-3"-273,-6 7 0,5 0-188,-5 5 1,5 5-1,-4 2 1,1 2 1,-1 2 1,-1 3 0,-5 3 0,0 2-11,-1 1 1,1 2 0,-2-3-1,-2 1-39,-1-1 1,0 3-1,4-2 1,0-1-67,-5-2 0,4-2 0,-1 0 0,4-1-287,4-4 1,5 2-1,-4-5-1536,2 1 960,2-4 0,12 2 845,3-6 0,11 0 0,2 0 0</inkml:trace>
  <inkml:trace contextRef="#ctx0" brushRef="#br0" timeOffset="4115">1221 76 8217,'-16'-15'-133,"1"0"0,0 1 0,1 2 1160,4 2-522,3 7-276,7-4 0,0 9 0,0 3 3,0 5 1,0 4 0,0 1-1,2 0-89,3 0 0,-3 1 0,5-1 1,-2 0-148,0 1 0,5 4 0,-3 0 0,1-1-22,4-2 1,0 0 0,2 2 0,-1 1-35,4-1 0,2 3 0,-4-2 0,2 0-75,3 2 0,-3-3 0,4 5 0,-4 0 67,-2-1 0,-5-2 0,-1 4 0,-3 1 51,-2-3 1,-2 1 0,-2-5-1,-2 1-19,-3-1 1,-4-2-1,-6-2 1,0 0-91,-1 1 0,1-6 0,0 0 0,0 0-657,-1-1 0,3-1 783,3-3 0,-4-3 0,6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42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 8252,'0'-15'827,"0"-1"-339,0 8 0,6-4-328,5 7 1,2 0-1,2 5 1,1 0-170,-1 0 1,0 0 0,0 0-1,2 0-231,4 0 0,-4 0 1,3 0-1,-3 0-398,-2 0 0,6 0 0,-1 0-621,-1 0 1259,-2 0 0,-9 7 0,-1 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43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 7894,'2'-9'535,"3"4"1,5 5-301,4 5 0,3-3 1,1 3-1,3-3-223,-3-2 0,1 2 1,0 1-1,1 2-417,-1-2 1,3-1-1,0-2 405,2 0 0,1 0 0,6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1:15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107 199 8331,'-15'-6'-51,"-1"1"0,8-1 132,3 0-45,3 5 497,2-6-414,0 7 1,0 2-1,2 1 1,1 4 20,2 1 1,6 3-1,-6 6 1,0 1-38,2 3 1,-4 6-1,5-2 1,-1 4-69,-3 2 1,2 1 0,1 2-1,0 1-87,0-1 1,3-1-1,-5-5 1,0 0-23,2-3 1,-5-1 0,3 1-1,-2-4-437,2-5 1,-3-5-598,3-1 773,-3-7 0,-2-4 0,-2-13 0,-1-6 335,-3-4 0,1 5 0,-1-16 0,-3 2 0</inkml:trace>
  <inkml:trace contextRef="#ctx0" brushRef="#br0" timeOffset="1068">61 260 8025,'-15'-16'-645,"5"6"0,1 0 856,2-2 1,-3 4-47,5-3 0,0 1-13,5-5 0,2 7 0,1 1 28,2 0 0,2 4 0,-2-6-47,5 2 0,4-3 1,1 3-1,0 1-55,1-1 0,-1 0 0,0 4 0,1-3-105,-1 3 0,2 1 0,1 2 0,3 0-36,-3 0 1,-1 0 0,-1 0-1,-1 0 53,0 0 0,1 5 1,-3 2-1,-1 2 17,-2 3 0,-1-4 1,1 2-1,-3 2 23,-1 2 0,-4 1 1,3 0-1,-3 1 3,-2-1 0,-2 0 0,-1 0 0,-4 1-30,-1-1 1,-3 2 0,-4 2 0,0 1-87,0-1 1,-1-2-1,1-2 1,0-2-73,-1-2 0,1 2 0,0-4-496,0-1 1,-1 4 650,1-7 0,7 7 0,1-4 0</inkml:trace>
  <inkml:trace contextRef="#ctx0" brushRef="#br0" timeOffset="2082">580 122 7983,'-5'-10'-443,"0"0"0,-5 5 541,5-5 1,0-1 367,5-4 22,0 7-352,0 1 1,0 19-1,0 5-118,0 5 0,0-2 1,-2 6-1,-1 1 5,-2 2 1,-6 1 0,6 1 0,0 1 7,-1 3 1,4-2-1,-5 4 1,2-1-3,0-1 1,0 1 0,5-5-1,0-3-15,0-2 0,0-2 0,1-6 0,5 3-121,4-3 1,3-6 0,3-3 0,-1-3-128,0-2 1,0-1-1,1 1 1,-1 1-27,0-2 0,6-1 1,-3-4-1,-2-1 260,-5-2 0,6-7 0,7 3 0</inkml:trace>
  <inkml:trace contextRef="#ctx0" brushRef="#br0" timeOffset="3092">916 229 8315,'-6'-10'-403,"-5"0"0,5 5 0,-1-4 1354,0 2-465,5-5-9,-4 4-495,6 0 0,-6 8 0,1 10 1,0 3-1,0 4 0,-2 4 1,1 4-1,-3 4 14,1 1 1,3 1 0,-4 0 0,1 1 27,-1 3 0,6-7 0,-2 2 1,3-1-26,2 0 0,2-4 0,1-1 0,4-2-82,1-3 0,2-4 0,6-3 1,-1-4-182,0-1 0,1-2 0,-1-5 1,0 0 16,0 0 0,1-1 0,-3-5 1,-1-2 246,-2-1 0,0-11 0,6 3 0</inkml:trace>
  <inkml:trace contextRef="#ctx0" brushRef="#br0" timeOffset="3093">1069 443 8006,'0'-9'447,"0"3"-313,0 6 1,0 6 0,2 3 0,1 1-141,2 0 1,0 0-1,-3 6 1,1-1-42,3 0 1,-1 1 0,-4-1-342,4 0 0,-3 0-178,3 1 0,2-6 566,-2 0 0,0-13 0,-5 1 0</inkml:trace>
  <inkml:trace contextRef="#ctx0" brushRef="#br0" timeOffset="3094">1069 229 8284,'-15'2'311,"0"1"-163,-1 2 0,6 0 0,2-3-381,1 3 0,3 2 1,10 5-1,4-4-206,3-1 1,3 3 438,-1-5 0,0 7 0,0-3 0</inkml:trace>
  <inkml:trace contextRef="#ctx0" brushRef="#br0" timeOffset="4126">1237 31 8343,'-15'-7'-609,"5"5"1,-1-3 379,0 3 1324,4-5-570,0 6-364,7-6 0,2 7 0,1 2 1,4 1-26,1 2 0,-3 7 0,6-2 0,-1 4-123,-2 1 0,6 0 1,-6 1-1,3-1 60,-1 0 1,0 2-1,3 2 1,-1 1-53,-1-1 1,-1 5 0,5-1-1,0 3-39,0-1 1,-4-1 0,-1 3 0,2-1-1,1 1 0,1-3 0,-2-1 0,-4-1-11,-1-3 0,0 3 1,-4-2-1,2-1 20,-1-2 0,-3-7 1,-1 0-1,-1 2 8,-4 2 0,1-4 1,-6 0-10,-2 2 0,0-3 0,0-1 0,2-1-52,-2-4 0,4-1 0,-2-2 0,-1 2-380,3 3-1064,-6-4 1506,13 6 0,-6-7 0,7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1:22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1694 321 7957,'-8'0'-65,"1"2"143,7 3 1,0 3 0,0 9 0,0 2 0,0 1 0,0 6 0,0-4 0,2 1-5,3 5 1,-4 0-1,6 3 1,-2 0-91,0-1 1,2-1-1,-3-2 1,1-3-35,-2-2 1,4-2 0,-2-4 0,0-3-355,2-3 184,-6 4 1,6-14-1,-7 0 6,0-9 0,0-4 1,0-2-1,0-1 214,0 1 0,0-7 0,0-2 0</inkml:trace>
  <inkml:trace contextRef="#ctx0" brushRef="#br0" timeOffset="1024">1633 321 8264,'-7'-10'-40,"-3"1"241,-3 2 0,-1-4 141,4 0-379,3 5 0,9-1 106,3 7 0,3-2 1,8-1-28,-1-2 0,0 0 0,0 5 0,2 0-117,4 0 1,-4 0 0,3 0 0,-1 0 32,1 0 1,-3 0-1,3 0 1,-1 0 21,1 0 1,-3 1 0,4 3 0,-4 2 3,-2 3 1,0 1 0,1 5 15,-1 1 0,-7-1 0,-1 0 0,-2 0 6,0 1 1,0-1 0,-5 0 0,-1 2-25,-4 4 1,-4-3-1,-6 6 1,-2-2-9,-4-3 0,3-2 0,-8-2 0,1 0-38,1 1 1,-3-1-1,7-2 1,-1-2-190,-1-6 1,10-4 0,-3-1-325,1 0 0,8-1 577,1-4 0,10-4 0,3-6 0</inkml:trace>
  <inkml:trace contextRef="#ctx0" brushRef="#br0" timeOffset="2041">2107 260 8067,'-9'-15'-758,"-3"-1"739,7 1 1,0 0 137,5-1 0,2 8 82,3 3 0,-4 5-79,5 5 0,-5-2 0,-1 8 0,0 0-13,0 3 0,-5 3 0,-2 2 1,1 3-77,-1 1 1,-3 3-1,3 4 1,0 1-7,0 0 1,0-3-1,4 1 1,-2 0-17,2 3 0,1 2 0,2-5 0,0-2-31,0-1 1,2-6 0,1 4 0,4-2-16,1-3 0,2-8 0,6-2 0,-1-2-108,0-4 0,6-1 0,-1-2 0,-1 0-175,-2 0 1,0-7-1,1-3 1,3-4 317,-3-1 0,-1-7 0,-1-2 0</inkml:trace>
  <inkml:trace contextRef="#ctx0" brushRef="#br0" timeOffset="2042">2275 474 8216,'-11'0'-195,"1"0"275,7 0 1,-2 0 0,8 1 0,4 3 12,1 1 0,-3 5 0,6-3 0,0 1-33,3 4 0,1 2 0,1 1 0,-1 0-82,0 1 0,0 4 0,1 0 0,-1-1-106,0-2 1,0-2 0,1 0 0,-1 1-144,0-1 1,-1-5 0,-2-1-1,-2-1-282,2 1 1,-4-6 552,2 2 0,1-10 0,4-3 0</inkml:trace>
  <inkml:trace contextRef="#ctx0" brushRef="#br0" timeOffset="3050">2595 443 6844,'-1'-8'896,"-5"3"1,3 3-636,-7 2 1,5 2-1,-5 3-147,-2 5 0,-2 3 0,1 3 1,-1-1-32,-1 0 1,3 6 0,-9 1 0,4 0-143,2 0 1,-5 5-1,-1-3 1,1-1-123,-2-2 1,5 1 0,-3-2-1169,3-1 291,8-9 1058,3-3 0,19-21 0,4-3 0</inkml:trace>
  <inkml:trace contextRef="#ctx0" brushRef="#br0" timeOffset="3051">2794 122 8149,'-10'-1'-48,"-1"-3"311,-1-1 0,-1 0 482,-2 5-699,6 0 1,2 2 0,7 3 0,0 5 77,0 4 1,0 1-1,0 0 1,0 2-28,0 4 0,0 2 1,2 6-1,1 0-107,3 2 1,4-4-1,-3 8 1,-1-1 10,1 2 1,0-4-1,-4 4 1,4-4-76,2-1 0,-6-1 0,2-1 0,-3-4-22,-2-4 0,0 1 0,0-2 0,0-1-121,0-2 1,0-2 0,-2 0-110,-3 1 0,2-6-72,-8 0 0,8-8 113,-2-2 1,3-2-1,2-8 1,0-2 284,0-2 0,0-1 0,0 0 0</inkml:trace>
  <inkml:trace contextRef="#ctx0" brushRef="#br0" timeOffset="3052">3252 351 8281,'-7'-15'-349,"4"5"1,-6 0 244,2-2 1,-3-2 0,5-1 357,2 0 1,-1 0 0,1-1 62,-2 1 1,0 5 0,3 1 165,-3 3 1,2 0-310,-8 6 1,3 7 0,-4 3 0,2 6-186,-2 4 0,-2 4 0,1 6 1,1 3-72,2 2 1,0-1 0,-6 5 0,3 0 161,3 0 1,-2-3 0,7 3 0,1-2-39,3-3 0,1-7 0,0-3 0,1-2-40,4-3 1,4-4-1,8-5 1,1-5-256,3-3 1,4-2 0,-3 0-1,2-2-170,3-3 0,-3 2 0,0-7 0,-1-2 15,1-2 1,-3-1 0,2 0-1,-1-1 408,-3 1 0,-2 0 0,-2 0 0</inkml:trace>
  <inkml:trace contextRef="#ctx0" brushRef="#br0" timeOffset="4077">3450 550 8258,'-10'0'-201,"0"0"-334,-2 0 1,4 0 1483,-3 0 1,8 2-745,-2 3 0,3 3 0,2 8-172,0-1 1,0 2-1,2 1 1,1 3-40,2-3 1,1-1 0,-6-1-1,1-1-402,4 0 0,-3 1-223,3-1 0,4-7 1,-1-4 630,1-8 0,4-11 0,-4-9 0</inkml:trace>
  <inkml:trace contextRef="#ctx0" brushRef="#br0" timeOffset="4078">3450 260 8255,'-23'-9'-402,"-5"3"1,8 6 1323,1 0-1186,9 0 1,5 0 0,10 1 0,5 3-852,4 1 1115,-5 7 0,11-11 0,-3 6 0</inkml:trace>
  <inkml:trace contextRef="#ctx0" brushRef="#br0" timeOffset="5115">3542 46 8233,'-10'-5'-687,"0"0"1,6-2 633,-1 2 1,3 2 518,2-8 177,0 8 588,0-4-767,0 7 1,2 0-218,3 0 1,-3 7-1,3 3-124,-3 4 1,3 3 0,0 1-1,0 4-127,2 2 0,-4-3 0,6 4 0,-1 2-34,1 2 1,-4 2-1,5-3 1,0 0-23,-1-3 0,4 0 1,-4 6-1,1 0 44,0-1 1,-7 1 0,4-3-1,-2 0 7,0-3 1,0-1-1,-5 3 1,0-3-19,0-2 1,0 0 0,0-3 0,0 1-3,0-1 1,-5-8 0,-1-2 0,-1-1-25,0 1 1,-3-4 0,3 3-284,-1-1 1,-3-2-201,-4-5 1,7-1 0,3-4 535,3-6 0,2-2 0,0-2 0</inkml:trace>
  <inkml:trace contextRef="#ctx0" brushRef="#br0" timeOffset="6143">75 1069 8026,'-10'-7'-260,"0"-3"1,0 3 0,-4 1 64,4-1 953,-3 5-356,11-5 0,-3 7-268,10 0 0,3 0 0,8 0 1,-1 0-1,2 0 0,2 0 1,3 0 130,1 0 1,3 0 0,6 0 0,4 0-166,4 0 0,5 0 1,2 0-1,4 0-29,5 0 0,10 0 0,5 0 0,4 0-20,1 0 1,2 0 0,2 0 0,2 0-46,-3 0 0,-1 0 1,-1 0-1,-1 0 42,1 0 0,2 0 0,-1 0 0,-5 0 61,-3 0 0,3 0 0,0-1 0,5-3-38,3-1 1,1-2-1,-6 4 1,0-2-69,1 2 1,3-4 0,-2 0-1,-5 0-5,-4 0 0,4 1 0,-2 1 0,2-4 31,-1 1 1,1-1 0,-7 6 0,-2-2 14,-1 1 1,-4-3-1,-1 2 1,-4 2 4,-1 1 0,-2 1 0,-4-3 0,1-1 4,-2 2 1,1 1 0,-11 2-1,-1 0-28,3 0 1,-6-5-1,4 0 1,-6 1-47,-4 3 0,1 1 0,-7 0 0,-1 0 27,-2 0 0,-7 0-230,0 0 1,-5 0-233,5 0 0,-6-2-68,1-3 0,-8 1-435,-3-6 0,-5 7 959,0-2 0,-2-4 0,-2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4:50.59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55 886 13556,'-7'-8'-1857,"4"-1"1,-6 4 1665,3-5 1,-1 2 331,2-3 0,3 6-12,-3-5 1,3 5 349,2-5-315,0 6 0,0-4-15,0 3-503,0 3 288,0-5-12,0 7 354,-6 0 1,6 0-1,-2 2 1,7 1-62,3 3 1,-2 4 0,4-5 0,2 0 41,1 2 0,8-1 0,-1 5 0,0-5-77,2 1 0,2-3 0,7 4 0,-1-1-18,1-4 0,1 1 1,2-1-1,3 2-9,2-1 0,-3-3 1,5-1-1,-1 0 61,-1 0 0,5 0 0,-5-1 0,2-3 41,0-1 0,0 0 0,3 3 0,0-1-142,2-2 1,-9-2 0,9 4-1,-2-2 26,0 1 0,2-3 0,0 2 1,-1 0-46,1-2 1,-5 6 0,0-6-1,3 2-73,5 0 0,-7 0 1,4 3-1,-2-1 36,1-3 0,0 0 0,1 2 0,0-1 55,0 2 0,-2-1 0,-2 1 0,-1-2-29,1 1 1,-2 3 0,0 1 0,1-2-16,-2-3 1,5 3 0,-5-3-1,2 4-20,0 1 0,-2 0 0,3 0 0,-1-2-19,1-3 0,2 3 0,2-3 0,0 2 16,0-3 0,5 5 0,0-6 1,-2 2-6,-2 0 0,2-2 0,-1 4 0,-4-2-43,0 1 1,-1-3-1,-3 2 1,-4 2 29,-4 1 0,0-3 0,2 0 1,2 2-2,-2 1 1,-2 2 0,-1 0 0,1 0 2,4 0 1,-4 0 0,5 0 0,-1 0 7,-1 0 1,10 0 0,-3 0-1,4 0-42,-2 0 0,-2 0 0,4 0 0,0 2-15,0 3 1,-5-4 0,-2 4 0,-2-3 12,-3-2 1,0 0 0,-2 0 0,0 0 32,-3 0 1,-2 0 0,4 0 0,-1 0 15,1 0 0,-1 0 1,1 0-1,-1 0 44,1 0 0,0 0 0,-1 0 1,1-2-3,-1-3 0,1 4 0,-1-4 1,2 3-41,4 2 0,-4 0 0,4-2 0,-4-1-30,-1-2 1,-1 0 0,1 5-1,-1 0-35,1 0 0,-6 0 0,-1 0 0,0 0 13,0 0 0,-6 0 0,3 1 0,-4 3 50,-2 1 0,0 2 0,2-4 1,2 4-57,1 1 1,-5-4 0,-4 2-184,1 1 1,-1-3-213,0 6-517,-5-7 361,-6 4 81,0-7 0,2 0-39,3 0 0,-1-2 0,6-1-105,2-2 0,1-2 1,2 4-119,1-2 0,-6-1 1,0 6-1,4 0 170,4 0 0,-1 0 0,5 0 1,-1 0-911,-1 0 1518,7-6 1,-3 4-1,7-5 1</inkml:trace>
  <inkml:trace contextRef="#ctx0" brushRef="#br0" timeOffset="1074">5049 123 9505,'-22'-2'-468,"5"-1"0,5-3-65,0 3 1,-2-4 0,-1 1 682,0-3 0,5 4 1,1-5 32,3-2 1,0 3 0,6-1 0,0-2 1396,0-1-1004,7 4 1,-3 3-116,6 6 1,-7 1-191,2 4 0,-3 4 0,-2 6-163,0 0 1,5 1 0,0-1-1,-1 0-70,-3 0 1,-1 1 0,0-1 0,2 0 73,3 0 1,-3 1-1,3 1 1,-4 1 67,-1 3 1,0 4-1,0-3 1,0 0 53,0 0 1,0 6 0,0-3 0,0 2-133,0-1 1,0 2 0,0-4 0,0 2-55,0-1 0,0-1 1,0 1-1,0-4-110,0-4 1,0-2-1,0 0 1,0 0-214,0 1 0,0-6-1100,0 0 264,0 0 0,2 4-1175,3-4 2289,-3-3 1,5-7 0,-7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22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121 142 7208,'6'-5'-954,"-1"3"1413,-5-5 0,0 3-308,0-3 0,0 3-79,0-3 1,0 3 0,-1-2 124,-3 1-168,3 2 1,-5 3-10,2 0 0,2 1 0,-4 2 31,1 5 0,1-2 0,4 1-6,0 2 0,0-3 0,0 1-33,0 1 0,0 2-42,0 1 0,1-1-235,3-3 1,-2-2-402,6-5 1,-1-1 665,4-3 0,0-2 0,0-5 0</inkml:trace>
  <inkml:trace contextRef="#ctx0" brushRef="#br0" timeOffset="450">175 22 8068,'-6'11'353,"0"-5"1,4-1-254,-2 0 0,1-3 0,3 6-70,0 0 1,0-2 0,0 1-1,0 2-6,0 1 0,0-3 1,0 0-1,0 2-92,0 0 1,3-1 0,1-1 30,-2 1 1,1-2 0,-1 2-71,2 0-96,-1-3 45,2 0 0,-2-6 0,3-3 7,-1-3 1,2-3 0,-2-1 141,1 0 1,-4 4 0,3 1 13,0 1 0,-3-2 143,6 3 1,-5-3 35,5 3-168,-6 1 0,4 3 1,-4 1-105,2 2 1,0 3-222,-4 5 0,0 0-257,0 0 0,1-4 566,3 1 0,-3-6 0,9 3 0,-4-5 0</inkml:trace>
  <inkml:trace contextRef="#ctx0" brushRef="#br0" timeOffset="967">296 120 7878,'0'-7'0,"0"0"-504,0-2 1,1 4-1,1 1 745,2-1 433,-1 4-112,-3-4-297,0 5 0,0 1-120,0 3 0,0 2 0,0 5-71,0-1 1,0-2 0,0-1-52,0 1 0,0-1 0,0 0 1,0 1 1,4-2-107,0 2 1,1-6-16,-2 2 0,0-4-77,4-4 0,-5 2 1,3-6 41,0 0 1,-4 2 0,3-1 27,-3-2 0,0 4 1,2 0 103,0 1 1,1 1 119,-4-4-51,5 4 1,-3-1 138,6 4 1,-5 3-33,4 1 0,-3 3 0,2-2 35,-1 1 1,0-4-26,-2 2 0,0-3-105,4-1 0,-3 0-221,3 0 1,-3-5 54,3-2 1,-5 1 0,2-1-12,-3-2 1,-1 3-197,0-1-115,0 5 1,-1-3-259,-3 5 0,3 5 665,-2 2 0,1 3 0,2 0 0,0 1 0</inkml:trace>
  <inkml:trace contextRef="#ctx0" brushRef="#br0" timeOffset="1384">525 131 7878,'5'-11'-117,"-4"4"1,2 0 176,-1-2 1,-2 3 0,1 0 0,1 0 155,2 0 0,0 2 504,-4-3 21,0 0-665,0-4 0,-2 6 1,0 5 41,-2 6 0,-3 0 1,2 2-1,0 0-216,0 2 0,1-3 0,1 0 0,-1 2 149,2 0 1,1-1 0,1-1 28,0 1 1,0 2-305,0 1-203,0-5 1,5-1 17,2-5 1,3-1 0,-1-3 149,-1-3 0,1-2 0,-3 1 129,0 1 0,-1 3 438,-5-3 354,0 4-297,0-2-399,0 5 1,0 2-390,0 1 0,0 0-779,0 4 1202,0-5 0,5 3 0,1-5 0</inkml:trace>
  <inkml:trace contextRef="#ctx0" brushRef="#br0" timeOffset="1649">623 77 7221,'0'-6'686,"0"0"264,0 2-536,0 3 176,0-4-415,0 5 0,0 1-178,0 3 0,0 2 55,0 5 0,4-4-369,-1 0-88,1 1 0,-3-2-200,3-3 0,-2-2 240,5-1 1,-1-4 0,3-2-57,-2-1 1,-3-2 420,3 1 0,0 4 0,4-1 0</inkml:trace>
  <inkml:trace contextRef="#ctx0" brushRef="#br0" timeOffset="2100">754 0 7220,'-7'4'-682,"-1"0"1691,0-2 1,2 0-521,-2 2 0,1-3-269,-4 3-208,5-3 0,1 0-62,5 3 0,2-3 3,1 3 0,0-3 67,4-1 1,0 0-1,4 0 10,0 0 1,-4 0-1,1 0-32,0 0 0,-2 0 0,1 0-5,2 0 0,-3 0-20,1 0 1,-4 1 10,0 3 0,-1-2 0,-2 6 21,0 0 1,0-2 0,-2 0 0,0 0 84,-2 0 0,-1-2-22,2 3 0,0-1-28,-4 2 0,5-2 52,-2-3-105,3-1 0,2 2 1,3-4-48,3 0 0,-1-3 0,1-1-359,2 2 0,0 0-1498,2 2 1917,-5 0 0,-1 0 0,-5 0 0</inkml:trace>
  <inkml:trace contextRef="#ctx0" brushRef="#br0" timeOffset="2665">1 273 7796,'6'0'1025,"-1"1"-922,-5 3 0,1-3 1,1 4-103,2 0 1,0-3-205,-4 6 1,0-1-76,0 4 0,0 0-389,0 0-125,0 0 792,0-5 0,0-2 0,0-4 0</inkml:trace>
  <inkml:trace contextRef="#ctx0" brushRef="#br0" timeOffset="2865">1 208 7873,'0'-8'456,"0"1"-43,0 5-663,0-3 1,0 6-1,0 3-33,0 3 0,0-1 0,1 0 0,1 0-405,2 0 688,5 1 0,-3 9 0,5 1 0</inkml:trace>
  <inkml:trace contextRef="#ctx0" brushRef="#br0" timeOffset="3284">99 251 7901,'6'-5'-198,"0"4"1,-3-4 530,0 1 356,1 2-295,-4-3-231,0 5 0,0 2-107,0 1 1,0 3-7,0 5 1,0 0-98,0 0 0,0-4 0,1-1-70,3-1 0,-3 0-269,3-1 9,-3-3 305,4 4 1,-3-5 0,4-1 59,-1-3 1,2 2-1,-2-4 47,1 1 0,-3 0 0,1 2 287,1 0-199,-3-1-184,7 4 1,-6 4-305,4-1 0,-3 1 0,2-3-121,-2 3 1,1-3 485,-1 3 0,2 2 0,5 0 0</inkml:trace>
  <inkml:trace contextRef="#ctx0" brushRef="#br0" timeOffset="3667">285 273 7901,'0'6'306,"-5"-1"0,4-4 22,-3 3-261,3-3 0,6 4-107,2-5 1,1-1 0,1-2-56,-2 0 1,-3-2-1,3 2-368,1 0 282,-3-6 199,5 3 126,-9 0 1,-1 1-100,-7 5 0,2 2 0,0 0 0,2 3-23,-1 1 1,0-2 0,3 2-1,-1 0-177,-2 0 1,0-3 0,4 5-231,0 0 1,0-2 0,2 0-401,1-1 785,-2 4 0,9-8 0,-4 4 0</inkml:trace>
  <inkml:trace contextRef="#ctx0" brushRef="#br0" timeOffset="4100">448 262 7901,'6'-5'117,"-2"-2"0,1 1 171,-2-1 0,1 3-24,-4-3 0,-1 4-162,-3 0 0,-1 3 1,-3 2-216,1 2 0,3 3 0,-2-2 36,1 1 0,-2 1 0,2 3 35,-1-3 1,2 2 0,-2-4-245,1 1-195,2-4 271,3 8 1,1-9 158,3 3 1,-2-7 32,5 0 1,-3-1 140,3 4 1,-4 1 0,0 3-50,-2 3 0,-1 3 0,0 1 0,0 0-43,0 0 0,0 1 0,0 1 1,0 2-28,0-2 1,-1 3-1,-1-2 1,-2 0-80,2-2 0,1-1 0,1 0-325,0-1 0,0-2 84,0-1 1,0-6 0,1-1 315,2-6 0,0-4 0,3-2 0,0-1 0,0-2 0,1-4 0,4 2 0</inkml:trace>
  <inkml:trace contextRef="#ctx0" brushRef="#br0" timeOffset="4450">492 306 7211,'5'-11'-1209,"-3"0"1292,5 0 1,-4 4 319,1 0 0,-3-1 298,-1-3-352,0 5 0,0 0 530,0 3-39,0 1-693,0 7 0,0 3 0,0 6-82,0-2 1,0-1-1,0 0-73,0 0 0,0 0-93,0 0 0,1-1-27,3-3 0,-2 1-56,5-4 1,-3-4-1,2-5 1,0-1-37,0-2 1,-2-2-1,2-1 1,0 0 36,0 0 1,-4 4-1,2 0 1,-3-2-50,-1-1 0,4-1-281,0 0-180,-1 5 693,-3 2 0,0 4 0,0 4 0,0 2 0</inkml:trace>
  <inkml:trace contextRef="#ctx0" brushRef="#br0" timeOffset="4698">656 251 6529,'0'-6'1779,"0"1"0,-2 5-1486,-1 0 0,2 5-388,-3 3 0,3 1 1,1 2-222,0 0 1,0-4 0,0 1-362,0 0 0,-1-2-651,-3 1 1328,3 1 0,1-2 0,6-1 0</inkml:trace>
  <inkml:trace contextRef="#ctx0" brushRef="#br0" timeOffset="4864">677 164 7882,'-7'-4'291,"0"1"200,-2 0 0,1 1 106,1-2-1037,-3 3-118,9-4 0,0 10 0,5 1 558,2 0 0,2 4 0,3-4 0</inkml:trace>
  <inkml:trace contextRef="#ctx0" brushRef="#br0" timeOffset="6000">699 284 7680,'-6'-7'423,"3"0"1,1 3-188,2-3 0,0 3-121,0-3 0,0 3-141,0-3-141,-4 4 122,-3-2 1,-2 10-1,0 1 114,2 0 0,5 4 0,-3-3 44,0 3 1,4-3-1,-3 1-46,3 0 1,1-2-72,0 2-111,0-6 0,1 3-66,3-5 1,-2 0 0,4-1 1,-1-3 1,0 3 0,-3-4 86,2 0 1,1 4 1,-2-3 362,-1 3-232,7 1 0,-6 0-128,4 0 1,-3 0-169,3 0 1,-3 4-267,3-1 1,0 1 521,4-4 0,0-5 0,0-1 0</inkml:trace>
  <inkml:trace contextRef="#ctx0" brushRef="#br0" timeOffset="6265">798 153 7488,'-11'-5'-200,"3"4"785,1-3 1,3 3-250,-3 1 1,5 1 0,-2 3-173,3 3 0,1-1 0,0 2 1,-1 0-97,-3 2 0,3 1 0,-3 0 0,3 0-39,1-1 1,0 1 0,0 0 0,0 0-111,0 0 1,0 0 0,0 0 0,0 0-351,0 0 0,0-4 1,1 0-220,3 2 1,-2-4 0,6-2 649,0-1 0,-3-2 0,5-5 0,-4-1 0</inkml:trace>
  <inkml:trace contextRef="#ctx0" brushRef="#br0" timeOffset="6465">852 251 7879,'0'-7'934,"0"0"-570,0 4 1,-1-2-204,-3 5 0,3 2 1,-3 1-103,3 5 1,1-2-1,-1 0 1,-1 0-332,-2 0 1,0-2-1,4 3-545,0 1 1,0-2 25,0 2 1,1-6 790,3 2 0,2-8 0,5-2 0</inkml:trace>
  <inkml:trace contextRef="#ctx0" brushRef="#br0" timeOffset="6631">896 131 7879,'-11'0'757,"0"0"0,0 0-568,0 0 1,4 0-598,0 0 0,4 1 0,1 2 84,4 1 1,1 3-1,4-2 324,1 1 0,2-4 0,1 3 0</inkml:trace>
  <inkml:trace contextRef="#ctx0" brushRef="#br0" timeOffset="6848">950 164 7599,'-6'0'2257,"0"1"-2243,3 3 0,1 2 1,-1 5-1,1 0-121,2 0 1,0 0 0,0-1-1,0 1-341,0 0 0,0 0 1,0 1-250,0 3 1,0-3 696,0 3 0,5-3 0,1-1 0</inkml:trace>
  <inkml:trace contextRef="#ctx0" brushRef="#br0" timeOffset="7167">928 251 7864,'0'-7'-13,"0"0"1362,0 4-1350,0-2 0,0 4 1,2-1-130,1-2 0,0 1-75,4 3 1,-3 0 0,3 0-169,1 0 1,-3-2 0,0 0-223,0-2 1009,-4 1-1,9 3-250,-9 0 1,4 5 93,-5 2 0,0 2 0,0 2-221,0 0 0,4-3 1,-1-1-1,1 0-163,1-1 0,-4 4 0,4-4-314,0 0 1,-3 3 0,5-6-532,2 0 972,-4-2 0,4-6 0,-3-1 0</inkml:trace>
  <inkml:trace contextRef="#ctx0" brushRef="#br0" timeOffset="7331">1070 229 7864,'4'-10'-492,"0"-1"1184,-1 0-168,-3 5 0,-1 2 0,-1 8-229,-2 3 1,-3 3-1,2 2 1,-1 1-120,-3 2 0,3 3 0,-1-2 0,0 1-91,1 2 1,-4 2 0,3-1 0,-3 0-269,-1-2 0,1 0 0,2 4 0,1-2-802,-2-1 1,3-4 984,-1-4 0,-1 0 0,-2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00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1552 138 6193,'1'-14'0,"3"2"0,1 2 0,2 6 0,-4-2 0,2-1 0,0 4 0,-3-6 239,3 2 0,-3 0 28,3 2 1,-4 2 361,-1-7 298,7 0-202,-5-6-461,5 8 1,-14 1 0,-3 9-127,-4 3 0,2-2 0,-1 7 0,-4 4-61,0 5 0,-2-2 1,0 5-1,-3-2-25,-1 0 1,-3 6-1,-3-4 1,2 0-38,2 0 1,-1 5 0,-4-3 0,1 0-8,3-4 0,-2-3 1,4-3-1,0-3 12,4 0 1,3-3-467,1 2-69,8-3 1,3-7-671,10 0 1185,3 0 0,8 0 0,-1 0 0</inkml:trace>
  <inkml:trace contextRef="#ctx0" brushRef="#br0" timeOffset="1107">1078 397 7849,'-10'0'-758,"0"0"1688,6 0-95,-9 0 394,11 0 481,-5 0-425,7 0-886,-6 0 0,2 0 4,-6 0 1,7-2-81,-3-3 1,3 2 0,0-7-110,-2-2 1,0 3-1,5-1-171,0-2 0,0-1 1,0-3-347,0 1 0,0 0 1,0 0-162,0-1 0,0 6 0,0 0 0,0-2 562,0-1 1,0 2-94,0 1 1,0 5-14,0-5-134,0 7 1,0-3 142,0 12 0,0 2 1,0 7-1,0 1 21,0-1 0,0 0 0,0 0 0,0 1 4,0-1 1,0 0 0,1 0-6,4 1 1,-3-1 0,3 0 0,-3 1-10,-2-1 0,0 0 0,0 0 21,0 1 1,5-6-1,0 0-6,-2 2 1,1-5-1,-1-1 56,2 1 1,2-5 82,-2 3 0,-1-3-141,6-2 0,-5-2 0,5-1-112,2-2 0,-4-2 0,2 3 0,2-1-223,2 2 1,1 0 0,0-1 0,1-1-248,-1 2 0,0 1 1,1 2-1,-1 0-2376,0 0 2933,0 0 0,1 0 0,-1 0 0</inkml:trace>
  <inkml:trace contextRef="#ctx0" brushRef="#br0" timeOffset="2162">101 703 7957,'-7'8'69,"-1"-1"372,-8-7 0,6 0-13,0 0 1,6-2 838,-1-3-653,4 3-426,1-4 1,0 7-1,0 4 1,1 6-93,4 2 0,-3 7 0,5 3 1,-2 0-53,0 4 0,5 2 0,-5 2 0,1-1-166,0 1 1,-2-2 0,4-4 0,-1-4-189,-4-4 1,4-2 0,-2 0 0,0-1-367,2-4 0,-4-3 126,8-7 1,-8-7 0,4-5 0,-2-5 549,0-3 0,7-8 0,-4 5 0</inkml:trace>
  <inkml:trace contextRef="#ctx0" brushRef="#br0" timeOffset="3200">116 626 6799,'-15'9'221,"0"-4"1,-1-4-1,1-1 790,0 0 0,6-1-756,4-4 1,5 1-128,5-6 0,4 5 0,6-3-18,0 1 0,1 2 1,-1 5-57,0 0 0,0 0 0,1 0-68,-1 0 0,0 1 0,0 3 0,1 3-10,-1 1 1,-5-3 0,0 5-8,2 2 1,-3-3 0,-1 1 108,-1 2 1,-2 1-1,-5 3-19,0-1 0,-2-5 0,-4-2 0,-8 1-41,-5-1 0,-3-4 0,4 3 0,-4-2 36,-2 0 0,3 0 0,-2-5 0,-1 0-17,0 0 1,11 0 0,-3 0-1,3 0-2018,-1 0 1981,6 7 0,8 1 0,8 7 0</inkml:trace>
  <inkml:trace contextRef="#ctx0" brushRef="#br0" timeOffset="4232">376 672 9466,'-11'0'136,"1"0"1,7 2 264,-2 3 0,-2-2-221,2 7 1,0-5-1,3 4 1,-1-1-49,-2 1 1,0-4 0,5 5-118,0 2 1,1-3 0,4-1-41,6-1 0,-3-2 0,2-5 0,4 0-65,4 0 0,-1 0 0,4 0 0,-4-2-189,-2-3 1,0 2 0,-1-7 133,-4-2 1,-3-2-1,-7-1 67,0 0 1,-7 4 0,-3 3-1,-4 1 45,-1 4 1,-2-4 0,-2 2 0,-1 1 89,1 3 0,-3 1 1,2 0-1,1 1-116,2 5 0,4-3 1,1 5-1,3 1-243,3-1 0,0-3 1,6 6-1,0 1-5,0 1 1,2-3 0,3-1 0,5-2 306,4-4 0,8 5 0,2 1 0</inkml:trace>
  <inkml:trace contextRef="#ctx0" brushRef="#br0" timeOffset="4233">696 626 7990,'-10'5'-572,"0"0"1,0 0 0,-5-5 511,-1 0 0,6 0 1381,0 0 1,0-1-907,-6-4 0,6 3 1,0-3 42,-2 3 0,4 2-162,-2 0 0,-1 0-145,-4 0 0,7 2-279,3 3 1,3-2 55,2 8 0,0-6 0,2 3 0,3-1 27,5-4 1,3-1 0,3-2 0,-1 2 16,0 3 1,0-4-1,2 5 1,2-3 33,1 2 1,1-3-1,-8 5 1,-1-2 103,-2 0 0,-1 2 0,3-4 15,-2 2 1,-7 7 0,1-2 2,-8 4 1,-4-1 0,-9-1-1,-2-2-40,-1 2 0,-7-3 0,1-1 0,-3 1-174,-1-1 0,6-5 1,2 4-486,0 0 1,5-5-71,-3 3 0,10-10 0,6-4 0,8-1-90,6 0 0,10 0 0,6-6 731,2 1 0,3 0 0,-1 0 0</inkml:trace>
  <inkml:trace contextRef="#ctx0" brushRef="#br0" timeOffset="5276">803 580 7990,'-7'11'111,"-3"-1"0,-3-7 0,-3 2 284,1-3-109,7-2 1,1 2-122,7 3 0,5 3 1,2 6-1,1-2-126,4-2 1,-3 0 0,1 5 0,0 1 0,0-1 0,-1 0-408,-3 0 1,0-4 0,-5-1-489,4 2 0,-3-4-427,3 2 1283,-3-6 0,5 9 0,1-4 0</inkml:trace>
  <inkml:trace contextRef="#ctx0" brushRef="#br0" timeOffset="5277">742 748 7990,'-10'0'26,"0"0"1,0 2 802,1 3-371,-4-3 1,13 3-285,0-10 1,6 3-1,10-5 1,-1 2-183,0 0 0,2-5 0,2 5 0,1 0-287,-1-2 1,3 5 0,-2-3 0,-1 2-615,-2-2 0,-2 3 909,0-3 0,1 3 0,-1 2 0</inkml:trace>
  <inkml:trace contextRef="#ctx0" brushRef="#br0" timeOffset="5278">956 764 7990,'-15'6'411,"-1"-4"1130,1 3-1354,7-3 1,3-7-1,10-2-210,5-1 0,3 2 0,3-4 38,-1-2 0,-1 4 0,-3-2 0,0 0-134,0 1 1,-2-5 26,1 4 0,-6-3 48,1-3 1,-4 6 141,-1 0 0,-6 8 95,-5 2 0,3 2 0,-1 8 0,3 2-30,2 2 1,1-4 0,-1 0 0,-1 2-74,2 2 1,1 1 0,2 0 0,0 0-291,0 1 1,2-6 0,1 0-281,2 2 0,7 0 1,-2-2-125,4-5 1,1-3 0,1-2-1,-1 0-869,0 0 1473,-6-7 0,11-2 0,-3-6 0</inkml:trace>
  <inkml:trace contextRef="#ctx0" brushRef="#br0" timeOffset="6310">1124 657 7990,'-7'8'221,"5"-1"1,-9-5 1207,5 3-1102,1-4 1,5 8 0,2-6-89,3 2 0,-3 2 0,5-2-162,-1 6 1,-4 2 0,5 1 123,0-4 1,-6 3-34,5-2 1,-5-3-461,-1 2-39,7-6 0,-4 1 1,6-10-1,-1-4 75,1 1 1,-4-6-1,3 4 1,1-4 148,-1-1 0,-3 2 0,4 1 1,-1 1 45,1 0 0,-4 2 0,5-1 257,2-2 0,-3 5 0,1 0 211,2 1 1,-4 4 4,2-3 1,-5 3-41,6 2 0,-3 2-175,2 3 0,-1-2 0,-6 8-109,2 0 0,0-2 0,-5 1-265,0 2 0,0 2 1,0 1 1,0 0 0,0-5 0,0 0-893,0 2 0,0-3-1657,0 1 2725,0 0 0,0-1 0,0-3 0</inkml:trace>
  <inkml:trace contextRef="#ctx0" brushRef="#br0" timeOffset="6311">1384 489 7990,'-16'0'-572,"1"0"0,0 0 0,-1 0 3318,1 0-2326,7 0 0,1 7-721,7 3 0,7-2 1,1 2-1,2 2-320,1 2 0,-6 1 621,5 0 0,0 7 0,5 2 0</inkml:trace>
  <inkml:trace contextRef="#ctx0" brushRef="#br0" timeOffset="6312">1567 626 7624,'-2'9'-1218,"-3"-4"2134,-5-4 1,1-1-1,-1 0-482,-2 0 0,4 0 0,-1 2-201,3 3 0,-6-1 0,3 6 44,1 2 1,-4 1 0,7 3-1,1-1-79,3 0 0,1 0 0,1-1 1,4-2-108,6-2 0,2-2 0,2 4 0,1-3-138,-1-2 1,2-2 0,2-5 0,1 0-282,-1 0 1,3-2-1,-4-3 1,-2-5-67,-4-4 0,-4 4 0,4 0 0,-4-2 185,-1-2 1,-2-1 0,-6 0 0,-5 0 79,-4-1 0,2 1 0,-2 0 0,-2-1 206,-2 1 0,-1 2 0,0 1 0,-1 3 178,1 2 1,0 2-326,0 5 1,4 0-1,3 2-134,1 3 0,2 4 0,5 6-269,0 0 0,2 0 0,1 1-257,2-1 1,7-1 729,-2-4 0,4 3 0,1-4 0</inkml:trace>
  <inkml:trace contextRef="#ctx0" brushRef="#br0" timeOffset="6313">1720 596 7990,'-2'8'88,"-3"-3"0,-5-3 63,-4-2 1,4 0 531,0 0 0,6 2-280,-1 3 0,3-2 1,4 7-157,3 2 0,4 2 0,6-1 0,-1-1-94,-4-2 0,3-1 1,-4 3-1,1-4 59,0-1 0,-6 5 1,2-4 147,1 1 1,-5-1 143,3-3-441,-3-3 1,-9 3-68,-3-10 0,3 2 1,0-7-1,2-2-207,0-2 1,0-3-1,5-2 1,0-3-63,0-1 1,1 4-1,3-1 1,3 3 27,1 1 1,2 1 0,6 0 0,-1 1-121,0 4 1,0-2-1,1 7 1,-1 2-857,0 1 1221,7 2 0,-5 0 0,5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22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1115 8143,'-10'0'1668,"0"0"-1480,6 0 0,-1 0 1,9-2-114,1-3 0,5 2 0,-3-6 0,-1 1-17,1-1 1,3 4 0,-3-5 0,2 0 6,3 1 0,1-4 1,2 2-1,1-2-15,-1-2 0,5-2 0,2-2 0,2-1 17,3 1 0,0-3 0,1 2 1,-3-1-8,2-1 0,2 5 0,0-3 0,-4 3-31,-4 2 0,-1 4 0,-3 3 0,-3-1-413,-1 1-220,-6 5 137,0-4 0,-9 8-661,-3 5 119,3-5 0,-6 6 1009,3-7 0,-4 7 0,-6 1 0</inkml:trace>
  <inkml:trace contextRef="#ctx0" brushRef="#br0" timeOffset="1051">92 1069 8133,'-8'2'542,"1"1"-251,0 2 0,4 0 659,-8-5-477,8 0 0,-6 0 117,4 0-380,4-7 0,-11-1-147,7-7 1,0 5-1,3-1-76,-3-1 0,3-1 0,-3-2-62,3-1 0,2 6 0,0 0 40,0-2 1,0 4 11,0-3 45,0 1 1,2 2-1,1 4-9,3 8 1,-1-1 0,-5 7 0,1 2-18,4 2 1,-3 1-1,3 0 1,-3 1 25,-2-1 1,0 0 0,0 0-27,0 1 0,0-1 1,0 0 31,0 1 1,0-1 9,0 0 1,0-5 40,0 0-39,0-6 0,5 1 0,2-8 1,0-4 12,-1-2 1,6 4-1,-2-5 1,4 0-21,1 1 1,1-4-1,-1 4 1,0-1-67,0 0 0,1 1 1,-1-1-1,-2 3-271,-2 1 0,2 2 0,-3-4-516,4 1 0,-4 2 0,0 5-1653,2 0 2473,-5 0 0,7-7 0,-6-1 0</inkml:trace>
  <inkml:trace contextRef="#ctx0" brushRef="#br0" timeOffset="1052">718 443 6389,'-8'7'1741,"-1"-6"-265,4 4-575,3-3-571,-4-2 1,6 2 0,1 3-136,4 5 1,-3 4 0,3 1 0,-3 0-98,-2 1 1,5-1 0,0 2 0,-2 1-116,-1 3 1,-2 4 0,0-3-1,0 0-106,0 0 0,5-1 0,0-6 0,-1 0-187,-3 1 0,1-1 0,1 0-306,3 0 1,0-1-77,-1-4 1,-1-3-1,6-7-159,2 0 0,-4-2 851,3-3 0,-8-3 0,4-8 0</inkml:trace>
  <inkml:trace contextRef="#ctx0" brushRef="#br0" timeOffset="2098">917 596 10108,'0'15'237,"0"0"1,0 0-282,0 1 1,5-1-1,0 0-342,-2 0 0,-1-4 0,-2-1-585,0 2 0,0-4 971,0 2 0,7 1 0,1 4 0</inkml:trace>
  <inkml:trace contextRef="#ctx0" brushRef="#br0" timeOffset="2099">917 428 7295,'-16'0'368,"1"0"0,0 5 676,0 0-1749,6 0 0,4-3 705,10 3 0,4 3 0,6 7 0</inkml:trace>
  <inkml:trace contextRef="#ctx0" brushRef="#br0" timeOffset="2100">1054 382 8016,'-7'8'264,"-1"-1"56,-7-7 1,4 0 44,1 0 0,7 2 37,-2 3 0,3-2 1,2 7-170,0 2 0,0-3 1,2 1-1,1 2-177,2 1 1,5 4-1,-3 2 1,0 1-35,0-1 0,3 3 1,-5-1-1,0-1-66,2 2 0,-5-5 0,3 3 0,-2-3-705,2-2 0,-3 1-242,3-1 0,-2-1 322,2-4 1,-3-5 0,5-10 668,0-5 0,-6-4 0,6-1 0</inkml:trace>
  <inkml:trace contextRef="#ctx0" brushRef="#br0" timeOffset="2101">1192 504 11003,'-11'7'0,"3"3"18,1 4 0,-5 1 0,4 0 0,-2 0 34,-1 1 0,6-1 0,-3 2 1,-1 0 10,1-2 1,4 4-1,-2-11 1,1 2 3,-1 1 1,1-6-89,5 5 1,7-7 0,3 2-171,4-3 0,1-7 1,0-2-1,1 0-254,-1 1 0,0-6 1,1 3-1,-3-1-220,-3 0 0,4 5 0,-4-4 665,4 3 0,1-6 0,0 3 0</inkml:trace>
  <inkml:trace contextRef="#ctx0" brushRef="#br0" timeOffset="3141">1314 367 8016,'-2'8'1089,"-3"-3"-681,3-3 1,-5-1-13,7 5 1,0 2-1,0 7-199,0 1 0,0-6 0,0 0 0,0 2-145,0 1 0,6 3 0,0-1 0,1 0-108,0 1 1,0 4 0,-4 0-203,2-1 1,5-2 0,-5-2-632,-1 0 0,3 1 1,-1-3-1241,3-3 2129,-6-3 0,11 0 0,-6 1 0</inkml:trace>
  <inkml:trace contextRef="#ctx0" brushRef="#br0" timeOffset="3142">1466 519 8012,'-10'0'293,"0"0"0,5 0 358,-5 0 1,6 7-526,-1 3 0,5 2 1,4 0-267,1-2 0,5 0 1,-3 4-425,1-4 1,-3-3 0,4-5-894,-2 3 1457,-2-4 0,1 6 0,3-7 0</inkml:trace>
  <inkml:trace contextRef="#ctx0" brushRef="#br0" timeOffset="3143">1466 260 7623,'-15'0'-600,"0"0"1,0 0 1452,-1 0 0,6 0 0,2 1-1034,1 4 1,2-1 180,5 6 0,7 0 0,1 5 0</inkml:trace>
  <inkml:trace contextRef="#ctx0" brushRef="#br0" timeOffset="4191">1589 321 8049,'0'10'274,"0"0"1,-2-7 83,-3 3 0,3-3 111,-3 2 0,3-2-238,2 8 0,0-1 0,0 5-56,0 0 1,0 1 0,0-1 0,0 0-166,0 0 1,5 1-1,1-1 1,-3 0 6,-1 1 1,-2-1-326,0 0 70,6 0 1,-4-8 83,3-7 0,2-7 1,0-8-1,0-2-43,-1-3 1,4 3 0,-3-4 0,2 4 73,3 2 0,0 0 0,-1 0 1,-2-1 180,-2 1 1,5 5 185,-2 0 0,-2 6 0,1 1-12,-3 6 1,0 6-1,-6 6 1,0 0-157,0 1 0,0-1 0,0 2 0,0 2-308,0 1 1,0 0 0,0-4-403,0-1 1,0 0-1,1-1 1,3-2-758,1-2 1391,7-7 0,-4 11 0,7-6 0</inkml:trace>
  <inkml:trace contextRef="#ctx0" brushRef="#br0" timeOffset="4192">1955 367 7989,'-15'8'141,"0"0"0,-1-4 0,1 1 506,0-2 0,-1 1-551,1 1 0,2-2 0,2 7 68,6 2 0,-1 2 0,0 1-54,3 0 1,1-4 0,4-3-1,1 1-114,3-1 0,5-3 0,0 4-79,2-3 1,2 0 0,1-6 0,-1 0-33,0 0 0,1 0 1,-1-2 13,0-3 0,0-2 0,-1-5 1,-2 4 24,-2 1 1,-5-3-1,4 3 1,-3-2 60,-2-3 0,3-1 1,-2-2 96,-2-1 0,-3 3 0,-3 1 1,-4 3 51,-2 3 0,-1-5 0,-5 6 0,0 2-63,-1 1 1,1 2-1,0 0 1,0 0-286,-1 0 1,1 2-1,0 3-265,-1 5 0,8 4 0,3 1 0,3 0-488,2 1 0,2-1 967,3 0 0,3 0 0,8 1 0</inkml:trace>
  <inkml:trace contextRef="#ctx0" brushRef="#br0" timeOffset="5232">2138 351 8332,'0'-15'1197,"-1"5"-772,-4 0 0,1 6-255,-6-1 1,5 3-1,-4 4 1,1 2-31,-1 1 0,6 7 0,-4-2 0,2 3-79,0 3 0,0-6 1,5 0-1,0 2-42,0 1 0,0-2 0,2-1-4,3 2 0,3-1 1,8 0-166,-1-6 1,0-4 0,0-1 0,2 0-80,4 0 0,-4-1 1,3-4 96,-3-6 0,-2-2 0,-1-2 0,-4-1 79,-5 1 0,-3 0 0,-2 0 1,0-1 90,0 1 1,-2 1 0,-3 3 0,-5 2-1,-4 1 1,-1 1 0,0 0-58,-1 4 1,1 1-1,2 4 1,1 1-283,2 2 0,6 7 0,-3-2 0,2 4-210,0 1 0,0-5 1,7 0-1,1 2 511,2 2 0,7-6 0,-3 6 0,6-6 0</inkml:trace>
  <inkml:trace contextRef="#ctx0" brushRef="#br0" timeOffset="5233">2490 336 7817,'0'-15'145,"-2"6"1,-1 2 342,-3 1 1,1-3 76,5-6 0,-6 6-417,-5 4 1,-2 4 0,-2 1-24,-1 0 0,6 5 0,0 2 1,0 1-37,1 4 1,1 1 0,4 3 0,-1-1 103,2 0 1,1 1 0,2-1-142,0 0 0,5-5 0,2-1 0,2-2-120,2-4 0,3-1 1,1-2-1,2 0-203,4 0 1,-4-7 0,3-3 0,-3-4-135,-2-1 1,0-2 0,1-2 0,-3-1-7,-3 1 1,-3-5 0,-7 1 0,0-3 190,0 1 1,-1-1 0,-5-4 0,-4 1 251,-3 3 1,-4-1-1,-2 7 1,-3 1 329,-2 2 1,6 9 0,-3 3 0,4 3 66,2 2 1,5 0-1,1 2 1,1 3-105,-1 5 1,6 5 0,-2 4 0,3 3-32,2 2 1,0-4-1,2 4 1,3 0-37,5-1 0,-1-2 1,1 2-1,2 0-113,1-5 0,3-1 1,-1-2-1,-2 1-249,-2-1 0,2-1 0,-3-3 0,4-2-278,1-2 1,-5-2-2110,1-5 2491,-1 0 0,5 0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16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153 932 6856,'-2'13'1016,"-3"-3"0,2-3-395,-7-7-220,6 0 1,-4 0 575,3 0 98,3 0-700,-5 0 0,7-7 0,2-1-231,3 0 1,-3-6 0,4 4 0,-1-4-11,1-1 1,5-2 0,-2-2 0,1-3-89,0-2 1,0-1 0,6-6 0,-1 1-157,0-1 1,1 1 0,0-2 0,3-2 45,1-2 0,1 0 1,-6 8-1,0 0-38,1 3 1,-3 6-1,-1 1 1,-3 4-102,-3 4 1,1 6-439,-2-1 179,-3 4 1,3 6 0,-8 2-319,-2 1 1,-1-3 0,6 5 205,0 2 1,-5-3 0,0 1 0,2 2 573,1 1 0,-11 9 0,-4 2 0</inkml:trace>
  <inkml:trace contextRef="#ctx0" brushRef="#br0" timeOffset="1089">31 932 8026,'0'15'168,"0"-5"-482,0 0 706,0-6 181,0 9 0,0-13-175,0 0 1,0-1 0,1-8 176,4 2 0,-3 1-305,3 0 1,-3 3-1,-2-7-130,0-2 1,0 4-163,0-3 0,-2 3 0,-1-4-260,-2 2 0,-2 0 1,4-6 29,-2 1 1,-1 5 0,6 0 137,0-2 0,0-2 259,0-1 0,-1 7 69,-4 2 1,3 6-149,-3 6 0,3 2 0,2 7-5,0 1 0,5-1 1,0 0-25,-1 0 1,-1-1 0,1-2 0,1-2-29,-2 2 0,-1-4 0,-1 3-36,4 0 0,-3 3 15,3 1 52,-3 1 73,-2-1 1,2-7 94,3-3 0,-2-3-82,7-2 0,1-7 0,4-3-71,0-3 1,0 2 0,1 3 0,-1-1-219,0 1 0,0-1 0,1-1 0,-3 3-797,-3 1 0,4 4 0,-4-5-456,4 0 0,-4 6 1416,0-4 0,0-4 0,6 1 0</inkml:trace>
  <inkml:trace contextRef="#ctx0" brushRef="#br0" timeOffset="2133">596 275 7974,'-10'5'820,"-1"0"351,8 0-605,-4-5 0,7 2-345,0 3 0,0-1 0,0 6 0,0 2-113,0 1 0,0 4 1,0 2-1,2 3-118,3 2 0,-3-4 0,3 4 0,-2-1-152,2 1 1,-3-5 0,3 3 0,-2-3-229,3-4 1,-5 4 0,4-9-1071,-3 3 808,5-4 1,0-4 0,3-10 0,-5-5 0,-2-4 651,2-1 0,-3-7 0,5-2 0</inkml:trace>
  <inkml:trace contextRef="#ctx0" brushRef="#br0" timeOffset="3178">565 275 7573,'-7'9'1299,"6"-3"-1064,-6-6 1,7-1-1,0-4-1,0-6 0,7 3 1,3-1-130,3 3 0,-2-1 1,-1 3-1,2-1-74,1 2 1,3 1 0,-1 2-95,0 0 0,0 0 0,1 0 74,-1 0 0,-2 2 0,-1 1 0,-3 4 58,-2 2 0,-1 1 0,-2 5-52,1 0 1,-2 1 0,-8-1 0,-5 0 0,-4 0 0,-1-1-1,0-2-123,0-2 1,-2-1-1,-2 1 1,-1-3-202,1-1 1,2-4 0,2 3-498,-1-3 1,3-4 374,3-3 1,5 2 0,10-8 0,5 1 428,3 2 0,3-13 0,-1 4 0</inkml:trace>
  <inkml:trace contextRef="#ctx0" brushRef="#br0" timeOffset="3179">794 183 7974,'9'9'1142,"-1"-2"-232,-3-7-651,-3 0 0,7 0 0,-6 1-56,2 5 0,0-3 0,-5 7-118,0 2 1,0-4-1,0 3-184,0 0 1,0 3 0,0 1 42,0 1 1,0-6 0,0 0-72,0 2 1,0-4-103,0 3 112,0-8 1,0 2 0,0-10-5,0-5 0,2-4 0,1-1 0,4 0 69,1-1 1,-4 1-1,3 0 1,-2 0 41,0-1 1,5 1 0,-3 1 0,0 3 41,-1 0 0,5 6 1,-5-5 204,3-2 1,-4 5 38,5 2 1,-5 4 154,5 1 0,-6 1-318,1 4 1,-3 4-1,-2 6-56,0 0 1,0-4 0,0-1 0,0 2 4,0 1 1,0 3-1,0-1 1,0 0-173,0 0 0,0 1 1,0-1-197,0 0 0,0-5 0,0 1-1645,0 0 801,0-4 0,0-2 1150,0-10 0,0-3 0,0-8 0</inkml:trace>
  <inkml:trace contextRef="#ctx0" brushRef="#br0" timeOffset="3180">1023 15 8074,'-15'0'155,"0"0"1,0-5 262,-1 0-491,8 0 1,1 7-1,7 3-79,0 5 1,0 4 0,2-1 0,1 1-251,2 1 1,7-3 0,-3 8 0,1-1 401,0 1 0,0-3 0,5 5 0</inkml:trace>
  <inkml:trace contextRef="#ctx0" brushRef="#br0" timeOffset="4226">1146 183 7974,'8'-1'-379,"-3"-4"0,2 1 1347,-2-6 0,0 0-537,-5-5 0,-7 6-323,-3 4 1,2 5 0,-1 5 0,1 4 45,-1-1 1,4 6 0,-3-4 0,1 3-2,3 3 0,3-1 0,1 0-120,0 1 1,0-1 0,0 0-21,0 0 1,1-1 0,4-4-32,6-5 0,-3-3 1,2-2-1,2 0-65,2 0 1,1-7-1,-1-3 1,-2-4-64,-2-1 0,-2 0 1,2 0-1,-5-1 15,-3 1 0,-2 5 0,0 0 82,0-2 0,-7 0 0,-3 0 68,-3 2 1,-3 6 0,1-1-34,0 4 0,5 2 1,1 4-213,2 6 0,-3 2 0,5 2-203,2 1 0,1-6 1,2 0-61,0 2 1,7 0-1,3-2 489,4-5 0,8 4 0,1-1 0</inkml:trace>
  <inkml:trace contextRef="#ctx0" brushRef="#br0" timeOffset="4227">1313 153 7974,'0'15'837,"0"-5"25,0 1 59,-6-8-486,4 4 0,-5-6-286,7 5 0,2 0 1,1 6 31,2-2 1,0 1-7,-5 4 0,0 0-23,0 0 0,0-4-241,0-1 36,0-7 1,0 2 0,0-10-5,0-5 1,6-4-1,-1-1 1,-2 0-93,-1 0 0,3-6 0,2 1 0,-1 1 69,1 2 0,3 2 0,-3 1 0,0 2-205,0 2 0,5 2 1,-4-4-1,2 3-358,0 3 0,1 1 643,4 5 0,0-7 0,0-2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29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92 8142,'8'-2'972,"-3"-3"-588,-3 3-23,-2-4-288,0 6-40,0-7-97,0 5 46,0-11 1,5 9 6,0-6 0,2 7 153,-2-3-33,-3-2-55,11 6 1,-11-6 97,3 3-158,-3 3 1,-1-5 53,4 7 78,-3 0-58,5 0 12,-7 0 0,-7 0-51,-3 0 1,1 5 0,1 2-24,1 2 0,-3-4 0,3 3 0,0 1 50,1-1 0,-6-3-59,2 5 0,1-1 1,1 3-8,1-2 0,2 0 171,5 5 0,0-4 0,1-3-118,5-1 1,2 3-1,7-5 1,1-1-324,-1-3 0,2-1 0,1 0 0,3 0-352,-3 0 0,1 0 0,0-1 632,1-5 0,7 5 0,-3-6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32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182 428 8011,'-2'8'1731,"-3"-3"-886,4-3 215,-6-2-752,7 0 0,1 0 0,5 0-61,4 0 1,3 0 0,4 0-146,4 0 0,-4 0 0,3 0 0,-3 0-69,-2 0 0,0 0 0,2 0 1,2 0 12,1 0 1,1 0 0,-4 2 0,1 1-56,3 2 0,1 0 0,-3-5 1,1 0-9,-1 0 0,-2 0 0,0 0 0,1 0 25,3 0 1,-1 0 0,-5 0 0,0 0 7,1 0 1,-1 5-1,0 0 1,1-1-38,-1-2 1,-5-2-327,0 0-528,0 0-881,-1 0-121,-2 0 781,-7 0 1,0-7 1095,0-3 0,-7-4 0,-2-1 0</inkml:trace>
  <inkml:trace contextRef="#ctx0" brushRef="#br0" timeOffset="1098">121 382 7944,'-15'15'-6,"-1"-6"586,1-4-403,0-4 79,6-1-89,3 0 1,7-1-65,4-4 1,4 3-9,6-3 1,-5-2 0,1 2 47,0 2 0,-2-6-58,1-1 0,-1 1 1,2 1-19,0 1 1,-1-5 7,5 2 0,0 2 7,1-3 0,-3 6 0,-1-3 318,-2 1-104,0 2-223,6 5 0,-8 2 0,-4 1-99,-8 2 1,-4 7 0,-8-2 45,1 4 1,0-1-1,0-1 1,-1-2-14,1 2 1,0 2-1,-1 1-12,1 0 1,0-1 0,0-2 0,1-2-4,4 2 1,-4 0 0,4 0 64,-3-2 1,-1 0 0,2 4-10,2-4 0,7-2-54,-3-3 1,6-1 57,6 6 1,2-7-1,7 2 3,1-3 0,-1-2 0,0 0 0,0 0-96,1 0 0,4 0 1,0 0-1,-1 0-200,-2 0 1,-2 0 0,1 0 0,-1 0-844,0 0 0,0 0 1084,1 0 0,-1 0 0,0 0 0</inkml:trace>
  <inkml:trace contextRef="#ctx0" brushRef="#br0" timeOffset="2147">915 412 8070,'-15'0'387,"5"0"1,1 2 508,2 3-672,2-3 1,7 5-1,3-7 1,5 0-77,4 0 0,-4 0 1,0 0-1,2 0-158,2 0 1,1 0 0,0-2-82,0-3 0,1 2 38,-1-8 0,-1 6 0,-3-5-105,0-2 0,-8 4 0,2-2-95,-3-2 1,-4-2 229,-3-1 0,-3 1 0,-8 4 95,1 5 1,5 3 0,0 2 80,-2 0 1,-2 7-1,1 3 1,1 2 212,2-2 0,6 4 0,-3-2-189,1 6 1,4-1-1,-3 4 1,5-4-91,5-2 1,-2 0 0,6 1 0,-1-1-193,1 0 0,1-5 0,5-1 0,0-2-459,1-4 0,-6 4 0,0-2 0,2-2-166,2-1 1,1-4 0,0-3-1,-1-5 730,-4-4 0,3-1 0,-4 0 0</inkml:trace>
  <inkml:trace contextRef="#ctx0" brushRef="#br0" timeOffset="3198">1159 290 7997,'0'10'-68,"0"1"1,0-6 1908,0 5-1262,0-7 1,0 6-151,0-4 0,0 3-181,0 8 0,2-1 0,1 0-198,3 0 0,0-4 0,-1-1-82,6 2 1,-5-4-1,1 1 29,0-3 0,-4 0 17,8-6 1,-1 0 0,3-2-34,-2-3 1,2-4-1,-4-6-44,-1 0 1,4-1-1,-7 1 1,-2 0 3,-1 0 1,3-1 0,0 1 0,-1 0-112,-3 0 1,1 4 0,1 1-564,3-2 0,-1 4-529,-5-2 1,1 6-234,4-1 1495,-3 10 0,12 4 0,-6 6 0</inkml:trace>
  <inkml:trace contextRef="#ctx0" brushRef="#br0" timeOffset="3199">1450 229 7997,'-11'0'-386,"1"0"1167,0 0 0,2 2-320,2 3 0,5 3 0,1 8-266,0-1 0,5 0 0,0 1 0,0-1-158,2 0 1,-4-1 0,6-2-1,-3-2-462,-2 2 1,-1-1 0,1 1-161,1-1 1,0-6-1,-3 3-339,3-1 1,-2-4 923,7-8 0,-6-10 0,2-9 0</inkml:trace>
  <inkml:trace contextRef="#ctx0" brushRef="#br0" timeOffset="3200">1541 138 7997,'-10'-6'183,"0"1"1,5-5-1,-5 5 185,-2 2 1,3 1 0,-1 2-363,-2 0 0,5 2 0,2 3-32,4 5 0,1-2 0,0 3 0,0 1-529,0 1 0,5 2 555,0 1 0,7 6 0,-4 1 0</inkml:trace>
  <inkml:trace contextRef="#ctx0" brushRef="#br0" timeOffset="4245">1724 290 8357,'-1'-13'326,"-4"3"1,3-4-38,-3 4 1,3-4-37,2-1 0,-2 1-215,-3 4 1,-3 3 0,-7 7 46,-1 0 0,6 7 1,2 3-1,-1 4 22,1 1 1,3 0-1,-4 2 1,2 2-61,4 1 0,1 1 0,2-6 0,2 0-169,3 1 0,-2-3 0,8-3 0,1-3-59,1 0 1,4-5-1,2 1 1,1-6-347,-1-8 1,-2-2 0,-2-2-1,0-2 527,1-4 0,-1-2 0,0-8 0</inkml:trace>
  <inkml:trace contextRef="#ctx0" brushRef="#br0" timeOffset="4246">1755 0 7997,'8'0'745,"-1"2"0,-5 3-459,3 5 0,-3 4 1,5 1-1,-2 2-24,0 3 1,5 2 0,-5 5 0,0-1-180,2 1 1,-5-5 0,4 0-1,-1-1-84,1-1 0,0 0 0,-2-4-131,1-1 1,2-2-1,-4-1 11,2-2 1,2-6-87,-2 1 1,-2-5 73,8-5 1,-6 1 0,3-6-1,1 0 3,-1 2 1,-3-6-1,4 4 131,-3-4 0,5-1 0,-5 0 30,3-1 0,-6 1 0,4 0 17,0 0 1,-5-1 0,3 1 86,-4 0 0,-1 5 9,0-1 0,-1 8 1,-4-2 38,-6 3 1,3 9 0,-2 3-1,0 4 155,1 1 1,-3 0 0,7 1 0,0-1-236,-2 0 1,5 0 0,-3 1 0,4-1-37,1 0 0,0 1 0,0-1 0,1 0-455,4 0 1,2-4 0,5-3 0,-2-1-399,2-4 0,2-1 0,1-2 0,0-2 786,1-3 0,6-3 0,1-8 0</inkml:trace>
  <inkml:trace contextRef="#ctx0" brushRef="#br0" timeOffset="4247">2121 138 8757,'-15'0'367,"0"0"0,5 0 329,0 0-362,6 0 0,-3 6 1,9 5-1,1 2-71,3 2 0,0-4 0,-2-1 0,1 3-50,-2 6 0,-1-2 0,-2 3 0,2-3-65,3-1 0,-4-1 1,5 0-35,-5 0 1,-1-4-182,0-1-103,0-7 1,0 2-1,0-10 1,2-5-60,3-4 0,-2-1 0,6-2 1,-1-2-143,1-1 1,-1-5 0,4 4 0,-3 3 240,-3 1 1,5 1-1,-5 3 1,1 1 192,0 2 1,3 5 0,-3-4 97,1 2 1,-2 2 101,4 5 0,-7 2 1,2 3-1,-3 5-26,-2 4 0,5 6 1,0 1-1,-1-3-211,-3-1 0,-1-2 0,0 2-402,0 4 0,2-4 1,1 3-757,2-3 0,2-2-1801,-2 1 2933,4-8 0,6-8 0,0-8 0</inkml:trace>
  <inkml:trace contextRef="#ctx0" brushRef="#br0" timeOffset="5294">2473 168 7980,'0'-10'549,"0"0"0,0 5 28,0-6 1,-2 8-307,-3-2 0,-2 5 1,-5 5-1,2 5 38,-2 4 1,4 1-1,-1 0 1,1 1-116,-1-1 0,6 0 1,-2 0-80,3 1 1,2-1-493,0 0 1,2-1-293,3-4 1,3-3-1,8-7 1,-1 0-738,0 0 1,0 0 1405,1 0 0,6-7 0,2-1 0</inkml:trace>
  <inkml:trace contextRef="#ctx0" brushRef="#br0" timeOffset="5295">2564 229 7980,'-1'9'1059,"-3"-3"-635,-1 1 0,-5-3-122,5 6 1,2-7 0,8 2-100,5-3 1,-2-2 0,2 0 0,2 0-51,2 0 1,1-5-1,0-2 1,1 0-100,-1 1 1,-1-6 0,-3 3 0,-2-1-70,-2 0 1,3 0 0,-5-6 0,0 1-37,2 0 0,-5 5 0,3-1 0,-5 0 19,-5-3 0,1 4 0,-6 1 0,-2 3 90,-1 2 1,-3 2 0,1 2 0,0 2 185,-1 3 0,1 4 1,0 6-1,0 0 99,-1 1 0,6-1 0,2 2 0,-1 1-70,1 3 1,4-1 0,-1-5 0,4 1-165,1-1 1,1 0 0,3 1 0,4-1-240,6 0 0,-2-1 0,10-2 0,0-4-1314,3-1 1,4-2 1443,2-5 0,6-7 0,2-1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57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188 274 7900,'-15'0'417,"1"0"1,0-2-1,-1-1 207,1-2 0,4 0 1,1 5 506,-3 0-650,6 0 0,0 2-236,6 3 1,5 3-1,1 6 1,0 0-93,1 1 1,2-1 0,-2 2-1,-1 2-18,0 1 0,1 2 0,-4-4 0,2 4-123,-2 1 0,-1-4 0,-1 1 0,2-2-125,2 3 1,0-4 0,-5 3 0,0-3-309,0-2 0,0-4 1,0-1-453,0 2 1,2 1-1426,2-3 1618,-2-2 1,4-9-1,-6-3-557,0-4 1237,0 2 0,-6-12 0,-2 3 0</inkml:trace>
  <inkml:trace contextRef="#ctx0" brushRef="#br0" timeOffset="1100">15 317 7900,'-1'-15'184,"-4"1"1,3 4 0,-3 1-52,4-2 1,1 3 0,0-2-12,0-1 1,0 3 0,1 0 0,3 0 39,0 0 1,3 3 0,-2-3-1,3 0-8,0 0 0,4 3 0,-4-4 0,2-1-63,0 2 0,-1 0 0,5 5 0,1-2-40,-1 2 0,5 2 0,1 1 0,-1 0-64,1 0 0,-4 0 0,4 1 0,-3 2 24,2 2 0,-3 6 1,3-1 53,-3 3 0,-6 1 1,-2 0 35,-2 1 1,-1-1 0,-5 1 0,0-1-31,0 0 0,-5 1 0,-1-3 0,-2 0-32,-3-3 0,-7-1 1,-1 3-1,0-3-74,-2-1 1,5 2 0,-5-4-1,1 0-221,-4 1 0,3-4 1,2 3-1,3-4-372,1-1 1,1 0 0,0 0-1236,-1 0 1243,7 0 1,10 0 619,12 0 0,1-6 0,5-2 0</inkml:trace>
  <inkml:trace contextRef="#ctx0" brushRef="#br0" timeOffset="2152">504 202 7900,'-5'-15'100,"-1"3"314,-2 2 0,4 2-78,0 3 1,0 4-1,1-6 96,-2 1 0,-1 6-155,1 0 0,4 2 0,-6 7-134,1 2 0,4 2 0,-2 1 0,2 1 17,2-1 0,0 1 0,0-1 0,0 0-107,0 1 0,0-1 1,2 0-1,1 1-52,2-1 0,6-4 1,-2-2-1,6 0-103,4 0 1,-3-5 0,3 2-1,-3-4-42,-2-1 1,2-5-1,0-1 1,0-2-19,-3-3 1,-3-2 0,1-3 0,-3-1-8,-2-3 1,-1-4-1,-5 4 1,0-1 58,0 0 0,-7 0 1,-2 4-1,-5-2 132,-6 1 0,4 7 0,-4 3 0,0 2 33,1 2 0,0-2 0,5 1 0,-1 4-57,1 4 1,4 5 0,2 6-1,1 2-262,-1 3 1,4-1 0,0 4-1,2-1-297,2-3 0,5 2 1,1-1-1,2-3 561,3-4 0,8 0 0,4-4 0</inkml:trace>
  <inkml:trace contextRef="#ctx0" brushRef="#br0" timeOffset="2153">877 187 7900,'0'-14'69,"0"0"342,0-1 0,-4 1-118,-1 0 1,0 4 0,3 2 1,-2 2 1,0 1 0,-5 5-139,-2 0 1,3 0 0,-2 0 0,-1 0-47,-2 0 0,4 5 1,-1 1-1,-1 0-43,-2 1 1,3 2 0,3-2-1,-1-1 3,0 1 0,3 2 0,-3-3-260,1 2 1,3-3 129,4 5 1,4-5 0,3 3 0,1-2-9,3-3 1,2 0-1,1 1 1,0 0 47,1 0 0,-1 2 1,1 0-1,-1 1 33,0-1 0,5 5 0,1-3 32,-3 0 1,-1 3 0,-3-4 0,-4 1 143,-4 3 0,2-3 0,-3 2-70,0 1 1,-4 0-1,-5 0 1,-5-3-51,-2-2 1,-8 4-1,1-5 1,0 0-73,-2 1 0,1-4 1,-4 2-1,3-2 7,0-2 1,5 0 0,-3 0-1,5-2-1121,4-2 1,-1 0 0,6-5 339,2-2 1,3 3 0,5-2 775,4-1 0,10-2 0,4-1 0</inkml:trace>
  <inkml:trace contextRef="#ctx0" brushRef="#br0" timeOffset="3207">1079 29 8527,'-10'-4'0,"0"-3"-477,-1-1 0,-2 5 2234,-1-2-1462,6 4 1,2 7 0,6 4 0,1 4-77,4 5 0,-3-1 0,4 6 0,-1 1-110,0 2 0,4 4 0,-4-1 0,0 0-112,1-3 1,-4-1 0,4 1-1,-1-1-346,0-2 0,1-7 1,-3 2-462,2-3 1,2-3-1,-3-3 810,6-6 0,-4-8 0,1-4 0</inkml:trace>
  <inkml:trace contextRef="#ctx0" brushRef="#br0" timeOffset="3208">935 259 8095,'0'8'363,"1"-1"1,4-7-152,5 0 0,4 0 0,4-2 1,1-1-205,-2-2 1,6-1 0,-1 2-1,2 0-152,0 0 1,-5-2-1,4 0 1,-1-1-662,0 1 0,-4-4 805,1 6 0,-3-1 0,-2 5 0</inkml:trace>
  <inkml:trace contextRef="#ctx0" brushRef="#br0" timeOffset="3209">1222 302 7900,'-6'8'1066,"4"-1"0,7-14-805,9-2 0,4-2 1,-5-1-1,-2 4-46,-1 2 1,-2 0 0,3 2 0,-3-2-76,-2-2 1,4-1 0,-4-4-304,2 3 1,-5-3 0,2 4 16,-3-4 1,-2 3-169,0 1 0,-7 6 272,-2-2 1,-4 5 0,-2 3 0,1 5 245,0 5 1,4-2 0,1 8-1,-1-3 17,2-1 1,-3-1-1,6 0 1,2 2 85,1 3 0,2-3 0,2 3-289,3-3 1,3-3 0,6-2 0,2-3-422,3-1 0,-3 2 0,3-4 0,-1-2-409,1-1 0,-3-2 0,3 0 0,-1-2 812,1-2 0,-3-4 0,5-7 0</inkml:trace>
  <inkml:trace contextRef="#ctx0" brushRef="#br0" timeOffset="4258">1524 173 7900,'-14'0'213,"-1"0"0,1 0 530,0 0 1,6 2-492,3 2 1,8 0 0,3 5-1,2 2-56,3 2 0,-3-3 0,0-1 0,0 2-19,0 2 1,0 3 0,2 2 0,-4 1-136,1-2 0,-6-1 1,4-1 41,-3-1 1,-2 1 0,0-1 230,0 0-433,0-6 0,0-3 1,0-10-1,1-4 1,3-4-1,0-1 0,1-1-224,1 1 0,-2-5 0,4 0 0,-2-1 128,-3 0 1,4 4 0,-1-4 0,0 5 143,1 0 1,2 1-1,-4-1 1,0 3 223,1 2 1,-2-1 97,5 6 0,-4 0 40,4 5 1,-4 0-11,5 0 1,-5 7 0,3 2-27,-2 4 0,-1-3 1,-4-1-1,3 2-118,0 2 1,3 0 0,-4-2-1,2-1-45,-2 1 0,0 0 0,0 0 0,2-1-97,-2 1 0,-1-3 0,-2 2-375,0 1 1,0-3-634,0 1 0,0-4-1829,0 5 1412,0-7 1429,0 3 0,0-19 0,0-3 0</inkml:trace>
  <inkml:trace contextRef="#ctx0" brushRef="#br0" timeOffset="4259">1754 29 7900,'-14'-6'-38,"-1"4"0,2-4 1,2 1 2035,2 0-1860,5 1 1,-2 5 0,8 4-416,2 5 1,4 2-1,5 3 1,-2-1-291,-1 0 1,0 1 0,4-1 566,0 1 0,1 5 0,-1 3 0</inkml:trace>
  <inkml:trace contextRef="#ctx0" brushRef="#br0" timeOffset="4260">1984 173 7900,'-8'-6'-134,"-5"4"805,3-3 1,-2 4-422,-3 1 1,6 0 0,-1 1-6,-1 4 0,3 3 0,0 6 1,2 1 64,2-1 0,3 1 0,1-1 1,0 0-70,0 1 0,0-1 0,0 0 0,1 1-144,4-1 0,-2-4 0,7-1 0,1 1-79,2-2 0,1 3 0,1-6 1,1-2-144,3-1 1,-3-2 0,3 0 0,-3-2-214,-2-3 1,1-3 0,-3-6 0,0-1 123,-3 1 0,-6 0 0,2-1 1,-3-1 176,-2-3 0,0 3 0,-2-3 0,-1 3 24,-2 2 1,-6-1-1,1 1 1,-2 1 193,-3 4 0,-4-2 1,0 6 47,1 2 0,2 1 0,2 4-175,0 2 1,1 4 0,3 7 0,6-1-306,2 0 1,2 1 0,0-1 0,0 1-390,0-1 0,6-5 1,4 1-1,3 1-490,1 2 0,0-3 1130,1-1 0,6 1 0,1 4 0</inkml:trace>
  <inkml:trace contextRef="#ctx0" brushRef="#br0" timeOffset="5305">2171 187 7880,'-13'-1'-615,"3"-4"2548,-3 3-1278,12-4 1,-5 8 0,6 2-477,0 6 1,0 3-1,1 1 1,2 1-1,2-1 1,0 0-1,0 1 1,-1 1 94,0 3 1,2-3 0,-1 3-201,-2-3 1,-1-2 0,-1-1 0,2-2 87,2-1 0,0-5-187,-5 4 1,0-7-82,0-2 0,0-7 1,0-7-1,0-2-80,0-3 1,0 3 0,0-5-1,0 2-6,0 0 0,5-5 0,0 5 0,-1 1 88,3 2 1,-4 2-1,5-1 1,0 3 0,0 2 0,1-3 0,6 5 0,-1 0-87,1 4 0,-1 2 0,0 2 0,1 0-309,-1 0 1,0 0 0,1 0-1,-1 0-751,1 0 1250,-7 6 0,4 2 0,-4 7 0</inkml:trace>
  <inkml:trace contextRef="#ctx0" brushRef="#br0" timeOffset="5306">2587 130 7831,'0'-10'772,"0"1"1,0-1-353,0-4 0,-1 6-27,-4 3 1,3 2 0,-4 0-134,0-2 0,2 0 0,-4 7-149,2 2 0,0-2 1,2 4-1,0 1-17,0 2 0,1-1 0,0 2-110,-2 1 0,0-3-449,5 2 1,0-5-101,0 4 1,2-6-605,3 2 1,-2-3 1168,7-2 0,-7 6 0,3 2 0</inkml:trace>
  <inkml:trace contextRef="#ctx0" brushRef="#br0" timeOffset="5307">2530 489 8156,'8'0'1702,"-2"-6"-341,-6-4-135,0-3-578,0-1 40,0 6-60,0 2-447,0 6 1,0 1-266,0 4 0,0-2-573,0 7-1479,0-7 2136,0 3 0,7-6 0,1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6:51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58 173 8661,'-15'0'574,"7"0"0,4 2-373,8 3 0,0-2 0,3 6 0,1 3-29,0 0 1,2-2-1,4-1 1,1 4-83,-1 5 0,-1-2 0,-2 3 0,-1-1 3,1 1 0,0 1 0,0 6 0,-3-2-136,-1 1 0,-3-2 1,-2-1-1,1 1-40,2-1 0,0-5 1,-5 3-1,-2-6-53,-3-4 0,2 2 0,-6-4-263,-3 0 0,4 3-878,-1-6-617,6 0 1894,-10-5 0,11 0 0,-4 0 0</inkml:trace>
  <inkml:trace contextRef="#ctx0" brushRef="#br0" timeOffset="1091">0 231 8274,'15'-2'70,"-1"-3"0,-4 2 1,-1-6 146,2-3 1,2 4-31,1-1 0,-1 4 0,-2-3 0,-1 2-68,1 2 1,0 1 0,0 0-1,-1-2-101,1 2 1,2 1-1,1 2 1,1 0-92,-1 0 1,0 0-1,1 0 1,-1 0-50,1 0 1,-1 0 0,0 2 66,1 3 0,-6-4 0,-1 6 11,-1-1 1,-3 2 0,-4 7 67,0-1 0,-1 0 0,-4 1 1,-5-1 57,-2 0 1,-3 1-1,1-1 1,-2 1-38,-3-1 1,-2-1 0,-4-2 0,2-2-24,2 3 0,-3-1 1,5-2-1,2-2-87,1-1 1,-3-4 0,-1 3-440,3-4 0,6-1-336,1 0 0,9-1 436,1-4 1,1 3 403,9-3 0,6-9 0,6-2 0</inkml:trace>
  <inkml:trace contextRef="#ctx0" brushRef="#br0" timeOffset="2139">403 216 8140,'-10'-4'-160,"0"-1"1,7-6 179,-2 1 1,4 2 0,1-2 115,0-1 0,1 5 0,4 1 194,5 3 0,-2-2-21,1-1 1,1 0-134,4 5 1,-1 2 0,-2 1-86,-1 2 0,-5 4 1,3-2-1,0 1 23,0 3 1,-5-3 0,3 1-127,0 3 0,-2 0 1,4 3 47,-2-1 1,0 0 64,-1 1 0,-3-1 145,3 1-197,-4-7 0,-2-2-54,-4-6 1,-2-6-71,-2-4 1,-2-3 0,6-1-14,2-1 1,1 6 0,2-1 0,2 1-4,2 1 1,0-5 0,5 3 39,2-2 0,-3-3 0,2 2 0,1 2-54,2 2 1,0 4 0,-2-3-1,-2 2-142,3 2 1,0 1-1,3 0-151,-1-2 1,1 0 0,-1 7-57,0 3 0,-4-2 0,-2 7 454,-2 1 0,5-5 0,-9 7 0,4-5 0</inkml:trace>
  <inkml:trace contextRef="#ctx0" brushRef="#br0" timeOffset="2140">776 144 8216,'-9'8'63,"-1"-3"162,-1-3 0,3-2 44,-2 0-105,7 0 1,-3 1-1,6 4 9,0 5 1,4-2 0,3 0 0,-1 0-145,1 0 1,2-3-1,-2 3 1,-1-1-135,0 1 1,4-3-1,-4 3-250,2-1 0,-5 4-868,2-2-268,-3-2 1491,-2 6 0,0-12 0,0 6 0</inkml:trace>
  <inkml:trace contextRef="#ctx0" brushRef="#br0" timeOffset="3184">704 73 8216,'0'-15'59,"0"1"55,0 0 0,5 4 0,1 2-248,2 2 0,-3 1 1,5 5-527,1 0 0,-3 1 341,2 4 1,-6 3 318,6 7 0,-1-1 0,6 0 0</inkml:trace>
  <inkml:trace contextRef="#ctx0" brushRef="#br0" timeOffset="3185">949 116 8216,'-15'0'112,"1"0"1,4 0-166,1 0 1,1 1 257,-2 4 1,-1-2 0,6 7-15,2 1 0,1 2 0,2 1 1,0 1-108,0-1 0,2-1 1,1-2-1,4-2-56,0 3 0,3 0 0,4 1 1,1-2-100,-1-1 1,1-5 0,-1 3 0,0-2-43,1-3 0,-1-1 1,0-2-1,1 0 10,-1 0 1,1 0-1,-1-2 57,0-2 0,-4 0 1,-2-5-1,-2-2 43,-3-2 1,-1 3 0,-2 1 0,0-3 10,0 0 1,-2-3-1,-1 1 20,-2 0 1,-6-1-1,2 2 6,-4 4 1,0 1 0,2 5-1,1-2-28,-1 2 1,-2 1 0,-1 2-162,0 0 0,4 0 0,1 0-389,-3 0 0,6 2 96,1 2 1,5 4 0,5 5 447,5-3 0,2 3 0,3-5 0</inkml:trace>
  <inkml:trace contextRef="#ctx0" brushRef="#br0" timeOffset="3186">1222 116 8216,'-15'0'-649,"1"0"593,-1 0 254,7 0 0,4 0 99,8 0 1,0 6 0,5 4-72,2 2 1,-3-2-1,2 0 1,0 1-105,-2 2 1,4-4 0,-4 1 0,2-1 1,-1-1 0,-4 5 0,5-3 66,1 2 1,-3-2 199,2 0-127,-7-7-354,3 3 1,-6-12 0,0-4-89,0-3 1,-5-1 0,-1 0 17,-2-1 1,5 1-1,-2 0-7,3-1 1,2 1 86,0-1 0,0 1 1,2 1-50,3 4 1,1 1 0,5 5 0,1-2-43,4 2 0,-2 1 0,5 2 0,-1 0-104,1 0 0,-2 0 0,6 0 0,-3 0 276,-2 0 0,-2 6 0,-2 2 0</inkml:trace>
  <inkml:trace contextRef="#ctx0" brushRef="#br0" timeOffset="4246">1653 101 8096,'-10'-4'-324,"0"-1"272,-1 2 399,5-5 1,1 6 5,10-3 0,-2 4-345,7 1 1,-6 0-1,4 1-538,-1 4 0,-1-2-133,-1 7 0,1-5 663,4 4 0,3 1 0,-5 4 0</inkml:trace>
  <inkml:trace contextRef="#ctx0" brushRef="#br0" timeOffset="4247">1710 346 8096,'-14'0'-538,"-1"0"0,3-2 1079,2-3 1,5 4 123,10-4 0,-2-2-404,7 3 0,-5-1-1085,4 5 0,-4 0 824,5 0 0,-1 0 0,5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09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25 138 6901,'-7'-5'312,"2"2"0,4-4-3,-4 1-27,4 2-71,-5 4 0,6 2-170,0 2 1,0 3 0,0 5 6,0 1 0,2-2 0,1-1 1,1-2-51,-1 2 1,-2-3-1,0 1-17,3 2 0,-2-3 0,2 1 35,-3 2 1,1-4 9,2-2-133,-3-3-18,11-1 0,-7-5 0,5-2 52,-2 0 0,-5-4 46,1 2 0,2 2 42,-2-1 0,2 5 165,-2-1 0,-1 2-95,5 2 0,-5 2 0,2 2-44,1 4 1,-3 2 0,4 0-1,0-2 18,0 2 1,-3-3-1,4 1 88,2 2 1,1-4-39,2-2 1,-1-3-59,1-1 1,-5-1-1,-1-3-32,-1-5 0,-2-2 0,-4-1 1,0-1-30,0 1 1,0-1 0,0 0-17,0 1 1,-4-1 0,-2 2 0,0 1-85,1 2 0,-1 5 1,3-2-525,-1-1 209,-5 5 1,6-5-552,-6 6 523,7 0 1,-3 4 452,10 1 0,-3 3 0,7-4 0,-6 0 0,2-4 0</inkml:trace>
  <inkml:trace contextRef="#ctx0" brushRef="#br0" timeOffset="1089">264 88 8223,'0'-8'-606,"0"-1"0,0 5 569,0-4 1,0 4 222,0-5 1,1 5 148,3-4 1,-1 5-56,6-1 0,-5 2-120,4 2 1,0 0 0,4 2-85,-4 2 0,2-1 0,-6 5 0,0 2-32,2 1 0,-5 2 1,5-1-1,-2 1 11,0-1 1,0 1-1,-4-1-69,0 1 1,0-1 0,0 1 13,0-1 1,0-3-52,0-1 68,0 1-55,0-2 0,2-6 0,0-7 1,3-1-43,-3-2 1,4 2 0,0-2 0,-1 0-57,1-3 1,3 4 0,0 0 58,2-2 1,2 0 0,-2 0 14,-3 2 1,3 5 159,-2-1-137,-4 3 1,1 6-1,-6 4-89,0 2 0,0 1 0,0 1-7,0-1 1,0 1 0,0-1-359,0 1 1,1 0 233,3-1 1,-1-5 0,5-3 258,2-2 0,1-2 0,2 0 0,-1 0 0,1 0 0,0-5 0,-1 0 0,1-2 0,-1 0 0,-1-3 0,-1 3 174,-2 2 1,-3-5 71,3 2 1,-5 1 0,1-2 27,-3-1 0,-1 3 0,-1 0 19,-3 2 1,1-1-196,-5 2 0,3 3 0,-3-3-70,-2 2 1,3 2 10,-1 0 0,0 6 26,-5 2 0,5 2 1,1 0-1,1-2 14,3 2 1,-2-3-1,1 1-5,1 2 0,1-3-89,2 1 1,6-5 0,2 1-4,4-2 0,0-2 0,1 0-93,-1 0 1,1-5 0,-1 1-1,-1 0-45,-2-2 0,2 1 0,-4-5 92,0 2 1,3-1 42,-6-3 0,0 3 63,-4 1 1,-1 5 53,-4-1 1,4 4 44,-3 4 1,2-1-81,2 5 1,0-3-1,0 3-52,0 2 1,2-5 0,2 1-112,4-1 0,4-3 0,-1 3 0,-2 0-283,0-1 1,-1 0 0,5-4-174,-1 0 0,1 0 558,-1 0 0,1 0 0,-1-6 0,1-1 0</inkml:trace>
  <inkml:trace contextRef="#ctx0" brushRef="#br0" timeOffset="2145">866 25 8223,'0'-8'-522,"0"0"0,-1 5 843,-3-1 0,1 2-268,-6 2 1,7 6 0,-3 2-66,4 3 1,1 2 0,0-1 0,0 1-51,0 0 0,4-1 0,2-1 0,-1-1-223,1-2 0,4 1 0,-3 3-456,0 1 741,4-6 0,-4 4 0,5-4 0</inkml:trace>
  <inkml:trace contextRef="#ctx0" brushRef="#br0" timeOffset="2146">803 151 8223,'-8'0'-126,"1"1"243,1 3 0,1-2-200,1 2 1,4-3 117,0-1 0,5 0 0,8 0 0,-1-1-85,1-3 0,4 2 1,-1-2-1,1 3-146,1 1 0,-4 0 0,3 0 0,-2 0-741,2 0 937,-3 0 0,4-6 0,-5-1 0</inkml:trace>
  <inkml:trace contextRef="#ctx0" brushRef="#br0" timeOffset="3200">1142 101 8078,'-12'0'-655,"3"-2"440,1-2 380,-1 3 1,4-4 140,5 10 0,5 2 0,7 5-223,-4 1 1,-1-5-1,-3 0-155,5 2 1,-4-3 0,1 0-102,-1-1 0,-3-1-689,2-1-97,-3-2 959,-1 3 0,0-5 0,0 0 0</inkml:trace>
  <inkml:trace contextRef="#ctx0" brushRef="#br0" timeOffset="3201">1130 38 8194,'-6'-8'-133,"-2"1"0,-4 0 135,0 0 0,4 4-196,-1-1 0,8 2 0,1 2 0,7 0-68,4 0 1,-3 2 0,1 0 0,-1 4 261,-1 1 0,4 1 0,-4 5 0,6-1 0</inkml:trace>
  <inkml:trace contextRef="#ctx0" brushRef="#br0" timeOffset="3202">1381 88 8194,'-2'-8'-1553,"-2"1"2050,-4 1 1,1-2-1,-2 4-530,-1 1 1,4 1-1,-3 2 60,-1 0 1,-1 0 0,-1 2 94,-1 2 1,1 2 0,-1 2-1,2-2 15,3-1 1,-2-2-230,6 5 1,-1-4 96,5 5 1,5-5-1,0 3 1,2-1-52,3-4 1,1 0 0,2-1 0,-1 2 20,1 1 0,1 0 0,1-4 0,2 0 28,-2 0 0,-1 4 0,-1 1 71,-1-3 0,-4 4 0,-1 0 54,-1 1 0,-2-3 0,-5 3 0,-3-2-7,-5-2 1,-3 3-1,-4-2 1,-2-1-107,-1-2 0,-1 3 0,-2 0 0,2-1-241,2-1 1,2-2-1,3 0 1,0 0-1217,1 0 1442,5-6 0,1-7 0,6-6 0</inkml:trace>
  <inkml:trace contextRef="#ctx0" brushRef="#br0" timeOffset="4262">1556 13 8689,'7'1'15,"-3"3"1,2 3 0,-1 6 0,1-1 51,0 1 1,-2 4 0,-3-1 0,2 0-74,1-2 0,5-2 0,-5 1 1,-1-1-316,-2 1 0,3-5 0,2 1-1083,1 0 1404,1-3 0,5-6 0,-1-7 0,1-6 0</inkml:trace>
  <inkml:trace contextRef="#ctx0" brushRef="#br0" timeOffset="4263">1757 88 8114,'0'-7'247,"0"2"0,-6 5 0,-2 0-171,-3 0 0,-2 4 0,1 1 19,-1 2 0,2-3 1,1 3-1,2 0-118,-2 0 1,3 0 0,0 3-82,2-2 1,0-3 113,5 3 1,2-4-31,2 5 0,3-7 0,6 3 0,-1-4-121,1-1 1,-1 0 0,1 0 0,-1 0-181,1 0 0,-1 0 0,1 0 1,-1 0-826,1 0 1146,0 0 0,-1 5 0,1 2 0</inkml:trace>
  <inkml:trace contextRef="#ctx0" brushRef="#br0" timeOffset="4264">1870 76 8183,'-11'-2'360,"2"-2"-210,4 3 1,5-4 10,0 10 0,0-3 0,1 5 0,2 0-94,1 0 0,2 0 1,-4 3-1,3-2-46,-3 2 0,1 0 0,0 0 74,1-2 1,0 0-29,-4 5 1,5-5-140,-1 1-125,0-7 0,0 3 0,2-10 40,1-3 0,-5 1 0,4 0 0,-2 0 112,0 0 1,6 0-1,-3-3 37,0 2 0,3 4 0,-5-3 181,2 1 1,-2 2-31,3 4 0,0 2-129,5 2 1,-6 3 0,-3 5-16,-3 1 1,4-1 0,-1 1-1,-1-1-3,-2 1 1,-1-5 0,0 1-54,0 0 1,1 1 0,4-1-35,3-5 1,-1-3 90,1-1 0,1-5 0,3-2 0</inkml:trace>
  <inkml:trace contextRef="#ctx0" brushRef="#br0" timeOffset="5321">2158 151 7730,'6'-7'-1704,"0"-4"2165,2 2 0,-2-2 134,-6-1 0,0 3-239,0 1 0,-2 5-179,-2-1 0,-3 4 0,-4 4-99,2 4 0,0-1 1,5 2-1,-1-1 7,0-1 0,3 4 0,-2-2 0,3 2-22,1 1 1,0-3 0,0-1-1,0 2 13,0 1 0,0-3 0,0 1-82,0 0 0,5-3 1,4-2-1,2-2-97,1-2 0,1 0 0,0 0 0,-1 0-33,1 0 1,-1-5 0,-1 0 0,-1-2 74,-2-3 0,-5-1 0,1-2-13,-2 1 0,-2-1 1,0 1 20,0-1 1,-6 2 0,-2 1 5,-3 2 1,-2 5 0,1-1-80,-1 3 1,2 2-1,1 3-32,2 5 1,5-2 0,-1 1 0,2 2 0,2 1 0,2 0 0,2-1-479,4-2 0,-1-4 636,2 5 0,5-7 0,5 4 0</inkml:trace>
  <inkml:trace contextRef="#ctx0" brushRef="#br0" timeOffset="5322">2359 126 8114,'-7'-6'-605,"-4"3"463,3-5 1,-2 4 483,2-5 488,2 7-499,6-4 1,0 7 12,0 4 0,0 2-136,0 5 0,1 1-133,4-1 0,-4-3-53,3-1 1,3-1-124,1 1 1,-1-2-35,2-6 0,-5 0 11,4 0 1,-1-1-1,3-2 53,-2-1 0,-3-6 39,3 1 0,-5 2-12,1-1 0,-1 5 85,1-1 1,-1 3 98,5 1 0,-4 0 8,5 0 0,-5 4 1,3 1 208,-2 2 1,5-2-235,-2 3 0,2-4 1,0 3-116,-2-1 0,1-2-43,3-4 0,-3 0-69,-1 0 1,-1-1 0,1-4 74,-3-3 0,-4 1 0,-1-1-24,0-2 1,-4 3 0,-2-1-141,-1-2 1,3 3-245,-4-2 0,1 5-92,-2-4 1,2 5 0,5 0 91,-3 6 1,1 0 0,6 4 436,2-2 0,3 5 0,11-3 0,1 6 0</inkml:trace>
  <inkml:trace contextRef="#ctx0" brushRef="#br0" timeOffset="5323">2673 88 8114,'-11'-1'0,"1"-2"137,2-1 0,5-2 0,-3 3-156,1-1 107,3 0 1,-2 8-1,7 2 184,1 1 0,2 1 0,-4 5-77,3-1 0,0-1 0,-2-1-43,1-2 1,2 1 20,-2 3 1,-3-3-86,3-1 0,-1-5-203,1 1 0,-1-4-68,6-4 0,-7 1 0,4-5-111,0-2 1,-4 3 270,7-1 0,-1 1 0,5-2 39,-1 5 0,-3-1 1,-1 0 162,2 3 1,1 0 0,1 2 22,1 0 1,-1 0-1,0 2 1,-3 0-24,0 3 0,-2 0 1,2-2-168,0 1 0,-5 4 1,3-2-413,-1 1 0,2-3 1,-3 5-548,2 0 947,-4 2 0,8-4 0,-4-1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17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1 188 7985,'7'-8'9,"-3"0"686,-3 5 0,-1-4 421,0 3-619,0 2-516,0-3 1,2 9 0,1 1 11,1 2 0,0 2 1,-4 3-27,0 1 0,0-5 0,0 1 133,0 0 1,0-2 249,0 2-239,0-1 1,0 0-245,0 1 0,0-8-105,0-1 0,0-5 64,0-8 1,0 0 0,0 1 86,0-1 0,4 5 0,2 0 1,1-1-9,2 2 1,3-2 0,0 3 0,2 0-180,3 1 0,-3-4 0,4 5 0,-1 2-139,-1 0 0,5 2 1,-4 0-1,-2 0 413,-1 0 0,-1 0 0,-1 0 0</inkml:trace>
  <inkml:trace contextRef="#ctx0" brushRef="#br0" timeOffset="1109">227 226 7782,'-6'7'-1102,"-1"-2"2290,-5-5-1199,-1 0 611,0 0 4,7 0-356,0 0 0,16-4-213,2 0 1,2-1-1,-4 2 1,-2-3-80,2-1 1,1 3 0,2-3 0,-1 1-27,1 4 0,-5-4 1,1 1 13,0-2 0,1 2 1,0-2 8,-2 2 1,-4-4 46,5 5 1,-8-4 45,-1 4 1,-5 0 0,-8 4-1,0 1 14,1 3 1,-1-1 0,1 5 0,-1 1 33,1-2 1,3 2 0,2-3 0,0 0-84,0-1 1,5 5 0,-4-3-1,2 1-197,0 1 0,0-5 1,5 4-1,3 0 1,5 1-1,2-2-458,1-2 0,2 1 1,1-3 643,2 1 0,6 0 0,-4-4 0</inkml:trace>
  <inkml:trace contextRef="#ctx0" brushRef="#br0" timeOffset="2185">515 176 8166,'0'-13'249,"0"1"0,0-1-323,0 1 1,-1 3 189,-3 1 0,-3 5 0,-6-1 52,1 2 0,-1 2 0,1 0-74,-1 0 0,0 6 1,1 1-1,-1 1-3,1 1 0,3-2 0,2 2 0,0 0-84,0 1 0,5-3 0,-2 1-34,2 2 1,4-5 0,2 1 0,4-2-44,3 0 1,2 0 0,-1-4-1,1 0-60,-1 0 0,2 0 1,2 0-1,0-1-192,0-3 1,-6 2 0,-2-3 115,2-1 0,-1 3 108,0-5 135,-4 5 1,-6 3 34,-3 9 1,1 2 0,-4 1 0,1 1 73,4-1 1,-4 1 0,2 1-1,1 1 12,2 2 1,1 1 0,0-2 0,0 2-57,0 1 1,0-4-1,0 2 1,0-3-14,0-1 0,0-1 0,0 1 0,0-1 61,0 1 0,0-5 1,-2 1-70,-2 0 0,-1-2 0,-5 0 0,1-1-54,0-3 1,-2-2-1,-2-1 1,0-1-24,1-4 1,-5 0 0,0-5 0,2 2-124,1-2 0,2-1 0,-1-2 1,2 1-323,3-1 0,-2 1 0,6-1-35,1 1 1,1-1 0,4 2 167,2 3 0,3-2 1,5 4-1,1 1 133,0-1 1,3 0 0,2 4 0,1-4 174,-1-1 0,3 3 0,-3-3 0,1 0 0,4 0 0,-5 3 0,0-3 0,-1 1 0,-1 4 0,1-4 0,-4 0 0,-1-1 0,-1 3 0,-1-3 165,-2 2 0,-5-5 99,1 2 1,-2 1 0,-2-2 58,0-1 0,0-1 1,0-1-66,0-1 0,0 5 0,0-1 104,0 0 0,0 2-40,0-2-296,0 7 1,-2-4-1,0 7 1,-4 2 38,-1 1 0,3 5 0,-3-4 1,0 2 67,0 3 0,4-3 0,-2 1-46,-1 2 1,5 1-122,-4 2 1,4-1 46,1 1 0,0-5 1,1-1-195,4-1 1,-3-2 0,7-4-170,0 0 1,-2 0-1,2 0 78,1 0 0,-5-1 1,1-2-1,-2-3-29,0-1 0,0 3 240,-4-4 1,0 4 0,2-3 436,2 1 52,-3 2-249,5 4 1,-5 1-199,3 3 1,-1-1 0,6 6-241,0 0 1,-2-3 0,0-1-834,-1 1 1092,4-5 0,-3 5 0,5-6 0</inkml:trace>
  <inkml:trace contextRef="#ctx0" brushRef="#br0" timeOffset="3278">779 151 8177,'-11'-2'-922,"1"-1"1,1-1 1403,0 2 1,2 0 0,0 1 507,1-3-902,2 2 1,5-3 0,2 6 0,3 2 76,1 1 0,-3 4 1,3-2-1,0-1 104,0 1 0,1 4-278,5-2 1,-2-1 0,-1 0 179,-2-1 0,-4-1-350,5-1-246,-7-2-149,4 3 0,-6-10 235,0-4 1,4 2 0,2-1 224,1-2 1,-3 5-1,4-1 121,2 1 0,1 3 1,2-2-7,-1 3 1,1 1 0,-1 0 0,1 0 133,-1 0 0,-3 0 1,-1 0 150,2 0 1,-5-2 295,0-2-510,-4 3 0,-2-5-68,-4 6 1,-2 0 0,-5 0 162,-1 0 1,1 6-51,-1 2 0,2 3 1,1 0-1,3-1 55,2-2 0,1-3 0,4 3-81,0 2 1,0-3 0,1 0 0,3-2-67,5-2 0,-2-2 0,1-1 0,2 0-220,1 0 1,1 0 0,1-1 0,-1-2-88,1-1 1,0-6 0,-2 2 51,-3-3 0,2-2 0,-6 1 0,-1-1 50,-2 1 1,-1-1-1,0-1 1,0-1 165,0-2 0,-1 0 1,-2 5-1,-1-1 96,1 1 1,0 3 0,0 1 160,-1-2 1,-1 5 625,1 0-698,2 4 0,-3 7 1,5 2-63,0 3 1,1 0-1,2-1 1,2-2-28,2 2 0,-3 1 1,3 2-1,0-2-87,0-3 1,-2 4 0,2-4 0,0 3-234,-1 2 1,-1-1-1,3 1-121,2-1 0,-3-1 0,0-1 1,0-1-484,0 0 0,-3-2-157,4 2 999,1-7 0,3 4 0,1-6 0</inkml:trace>
  <inkml:trace contextRef="#ctx0" brushRef="#br0" timeOffset="3279">1205 163 8177,'-5'-7'-7,"3"0"1,-3 4 724,-1-1-124,5 0-201,-5 4 1,6 2-308,0 2 1,0-2-1,0 7-355,0 1 1,4-3-378,1 1 1,4 0-797,0 5 1442,-4-6 0,6-2 0,-4-5 0</inkml:trace>
  <inkml:trace contextRef="#ctx0" brushRef="#br0" timeOffset="4390">1218 50 8177,'-13'-12'279,"5"3"-93,0 1 1,6 5-354,2-1 1,0 8 0,6 5 0,-2 2-82,0 1 0,2 1 0,-3-1 0,2 1-638,2-1 886,-4 1 0,8 5 0,-4 2 0</inkml:trace>
  <inkml:trace contextRef="#ctx0" brushRef="#br0" timeOffset="4391">1343 151 8177,'-5'-13'-17,"2"6"0,-4 2 0,0 0 252,0 1 1,4-1 249,-1 0-271,-3 4 0,6-3-42,-3 8 1,2 3 0,4 6-85,2-1 1,-3 1 0,3-1 37,-2 1 0,-2-1-37,0 1 0,0-1 1,1 0 70,3-4-477,-2-3 44,3-5 0,-3-5 1,0-3 24,3-4 0,3 0 0,-2-1 159,1 1 0,-3 3 0,4 2 0,0 0 94,-1 0 1,5 5-1,-4-2 50,3 2 0,2 2 0,-1 0 121,1 0 1,-5 2-102,0 2 0,-5 3 1,3 5-179,-1 1 0,-3-1-202,2 1 0,-3-1-338,-1 1 0,0-5 643,0 1 0,6-7 0,1 4 0</inkml:trace>
  <inkml:trace contextRef="#ctx0" brushRef="#br0" timeOffset="4392">1670 138 8127,'0'-12'-109,"0"-1"1,-2 0 635,-2 1 1,-3 1-339,-6 2 0,1 4 0,-1 5 49,1 0 1,3 0 0,1 1-80,-2 3 1,1 3 0,-1 5-1,3-3-68,1 0 0,2-1 1,4 5-212,0-1 1,0-4 0,1-1 32,4-1 1,-3 2 0,7-3-1,-1-1-275,-1 1 1,4-3-1,-2 2-26,2-3 1,-3-1 0,1 0 172,0 0 1,-2 0 151,2 0 1,-7 2 99,3 2 0,-4 3 1,-1 5 182,0 1 1,0-1 0,0 1-1,0 0 16,0-1 1,0 2-1,0 1 1,1 4 2,4 0 1,-3-2-1,5 2 1,0 1-100,0-1 0,-4 1 1,3 1-1,-2-3-58,0 0 0,0-4 0,-4 3 0,0-3 21,0-2 0,-1-3 0,-3-3-33,-5 0 1,-2-2 0,-1-4 0,-1 0-55,0 0 1,1 0 0,-1-1 0,1-2-139,-1-1 0,1-4 0,-1 2 0,1-1-20,-1-3 0,-2 3 0,1-1 0,3 0 70,0 1 1,1-5 19,1 4 1,2-2 93,3 2 1,4-2 0,0 5 26,7-2 0,9 2 0,0-2 0,1 0-332,1 1 0,2 1 0,5-2 0,0 0-393,0 0 1,0 3 655,0-4 0,0 5 0,0-2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26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13 287 6349,'0'-12'-134,"0"3"211,0 1 0,2 4 0,2-3 42,4 1 0,-1 1 0,1 2 64,2-1 1,-3-5-1,1 4 161,2-2 0,-3 4 0,0-2 104,-1-1 0,-1 5 342,0-4-686,-4 4 1,4 2-140,-5 4 1,0 2 0,0 5-1,0 2-1,0 3 1,0-3-1,0 4 1,2-1-13,2-1 1,-3 1 0,4-3 0,-3 1-74,3 2 0,-4 0 0,3-5 1,-1-1-212,1-2 1,-1 2 0,5-3-331,2 3 0,-3-4-259,1-2 921,1-4 0,-2-7 0,-2-1 0</inkml:trace>
  <inkml:trace contextRef="#ctx0" brushRef="#br0" timeOffset="1121">76 237 8262,'-13'-8'-250,"1"-1"0,-1 5 0,1-3 451,-1 2-155,6-5 1,2 7 0,6-4 0,3 2 110,5 2 1,-3 1 0,3 2 0,1 0-128,1 0 1,1 0 0,1 0 0,-1 0-15,1 0 0,1 0 0,1 0 0,2 0-75,-2 0 0,3 0 0,-1 2 0,0 1 10,1 1 0,-4 1 0,3-2 0,-3 3 30,-2 1 0,1-3 0,-2 4 0,-1 1 62,-2-2 1,-5 4 78,1-3 0,-4 2 1,-4 0-1,-5-3-1,-2-2 0,-3 4 0,-1-5 1,-3 0-56,-2 1 0,1-3 1,-4 2-1,4-3-98,1-1 1,1 0 0,5 0 0,-1 0-539,0 0 1,1 0 6,-1 0 0,6-1 0,5-2 563,4-1 0,5-6 0,6 3 0</inkml:trace>
  <inkml:trace contextRef="#ctx0" brushRef="#br0" timeOffset="2192">427 212 8257,'-12'-11'-202,"-1"1"173,1 2 1,3 5 290,1-1 0,-1 2 1,-2 4-128,3 2 1,2-1 0,5 4 0,-2 0 11,-1 0 1,0 1 0,4 5-78,0-1 1,4-3-1,2-3 1,1 1-85,2 0 0,2-2 1,2 2-1,0-2-71,-1-2 1,5-2-1,0-1 1,-2 0-16,-1 0 0,-2 0 1,1 0 15,-1 0 1,0-1 0,-3-2-1,-2-2 21,-1-2 1,-2 2-1,-4-3 14,0-2 0,-5 3 0,-4 0 1,-2 2 13,-2 2 1,1-3 0,-2 2 0,-1 1-62,-2 2 0,0 1 1,5 0-1,-1 0-134,1 0 1,3 1 0,1 2-261,-2 1 1,4 6 489,2-1 0,3 2 0,1 1 0</inkml:trace>
  <inkml:trace contextRef="#ctx0" brushRef="#br0" timeOffset="2193">716 212 8257,'-2'-11'-376,"-2"3"0,1 2 0,-4 5 0,0-2 515,0-1 1,-1-1-1,-4 5 139,-1 0 1,0 0 0,1 0-141,-1 0 0,1 0 0,-2 0 0,-1 2-43,-2 2 0,0-3 0,6 5-12,3 0 1,-2-4-110,6 7 1,1-2 0,7 1-42,4-4 0,8 2 0,0-2 1,1-1 33,1-2 0,-2 3 0,3 1 1,-1-3-8,-2 0 1,2 2 0,-2 0 0,0-1 42,-2-2 1,-6 1 0,0 0 174,2 3 1,-4 0-48,-2-1 0,-8 2 0,-6 2 1,-4-2-61,-3-1 1,-4-3 0,5 2 0,0-3-107,2-1 0,-2 0 1,-1 0-359,2 0 0,5 0 1,2 0-604,-2 0 0,6 0 996,4 0 0,5 0 0,13-5 0,2-2 0</inkml:trace>
  <inkml:trace contextRef="#ctx0" brushRef="#br0" timeOffset="3264">891 212 8247,'5'-12'0,"-1"-1"244,-1 0 0,-2 5 0,-2 0 232,-4-2 1,3 3-282,-7-1 1,1 5 0,-5-1-142,1 2 0,-1 2 0,1 0 0,-1 2-7,1 2 1,-1-1 0,0 4-154,1-2 1,-1 5-26,1-2 1,5 3 65,3 2 1,4 0 58,4-1 0,3-1 1,7-2-1,1-5 5,2-3 1,0 3 0,-5 1 0,1-1 1,-1 1 1,1-3-1,-1 2 1,1-1 1,-1 1 1,-3-3 0,-2 5 0,-2-1 0,-2 4 134,-2 2 1,-7-3 0,-6-1-74,-3-1 1,-3-2-1,3-3 1,-4 2-159,0 1 1,4 1 0,-4-5-255,1 0 0,4 0 1,-2 0-319,2 0 1,7-2 197,3-2 0,4 1 1,5-4-1,6 2 467,5 2 0,6-4 0,-3 0 0</inkml:trace>
  <inkml:trace contextRef="#ctx0" brushRef="#br0" timeOffset="3265">1004 225 8197,'-8'-9'1581,"0"1"-1549,5 5 0,-3-1 57,6 8 0,0-1 0,0 5-65,0 2 0,2 1 0,0 2-153,3-1 0,-1-3 0,-4-1-309,0 2 0,1-5 0,2 1-382,1-1 0,2-3 820,-2 2 0,3 3 0,5 0 0</inkml:trace>
  <inkml:trace contextRef="#ctx0" brushRef="#br0" timeOffset="3266">967 74 8238,'-13'-13'0,"1"1"-287,-1-1 122,6 1 0,3 6 0,7 6 54,1 7 1,4 0-1,-2 2 1,-1 0-150,1 2 0,2 2 1,-4 0 259,-1-1 0,10 1 0,1-1 0</inkml:trace>
  <inkml:trace contextRef="#ctx0" brushRef="#br0" timeOffset="3267">1130 74 8238,'-13'0'-83,"1"0"0,5 1 189,3 4 0,2 2 0,2 5 0,2 1 40,2-1 0,-1 1 1,3-1-1,1 1 25,0-1 1,-2 1-1,2 1-77,-2 3 1,1-1 0,-3 2 0,1-5 40,-2-2 0,0-4 0,-2 2 257,0 0-420,0-3-398,0-1 0,0-6-110,0-3 0,0-3 257,0-6 0,5 1 212,4-1 1,1 5 0,-1 1 0,0 1 136,0 4 1,-2 0-1,2 2 78,1 0 0,1 0 0,1 0 5,1 0 0,-5 4 0,1 2 66,0 1 1,-2-3 76,2 4 0,-7-3-135,3 3 0,-5-4 1,-5 3-79,-3-1 0,-3-2 0,-3-4 0,-1 0-138,-2 0 1,0 0-1,5 0 1,-1 0-201,1 0 1,-1-2-1,0 0 1,1-2-679,-1 1 0,2-4 177,3-2 1,2 2 755,6-1 0,11 0 0,3-5 0</inkml:trace>
  <inkml:trace contextRef="#ctx0" brushRef="#br0" timeOffset="4343">1343 124 8238,'-5'-7'137,"2"-2"526,-6 4-573,7-4 0,-4 9 1,6 0 61,0 7 0,0 4 1,0 1-1,0 1 3,0-1 1,0 1 0,0-1 0,1 1-100,4 0 1,-4-1-1,3 1 1,-2-1-11,-2 1 1,4-5 0,0 0 0,-1 2-53,-2 1 1,-1-2 0,1-2-1,2 0-3,1 0 0,2-3 0,-2 3-41,5-2 1,-2 4 0,1-5 54,2-1 0,-3-2 30,1-1 0,0 0 1,4-1-36,-4-3 0,-1-2 0,-4-4 0,2 2-78,2-2 0,-4 3 0,3-1 0,-2-2-129,0-1 0,0-2 0,-3 1 0,2-1-35,1 1 1,1-1 111,-5 1 0,-2 0 237,-2 4 0,-3 2 0,-5 6 155,-1 0 0,5 5 0,-1 0 1,1 2-3,1 3 0,1-3 1,5 1-1,-2 2-95,-1 1 1,1 2 0,6-1-208,1 1 1,10-5 0,0 1 0,3-1-457,1-1 1,8 3-1,1-6 498,4-1 0,8 4 0,5 0 0</inkml:trace>
  <inkml:trace contextRef="#ctx0" brushRef="#br0" timeOffset="5429">1820 212 8193,'0'-8'0,"0"-1"-460,0 0 0,0 2 1,0-2 667,0-1 0,-2 5 0,0-1 0,-3 1 978,3-4-458,0 4-644,2-1 0,0 8 1,2 0-1,0 4-48,3 1 1,3 1 0,-4 5 0,0-1-30,2 1 0,0 1 0,3 0-2,0-2 1,-5 4-1,3-8 1,-2 3-17,-2 2 1,3-5 0,-1 1 54,2 0 0,-4-2 269,1 2-313,3-7 1,-1-2-1,2-8-116,-4-3 0,-2-6 1,-2 0-1,1 2-96,3 1 1,-2 2 0,2-1 0,-1 1-118,1-1 0,-3 0 1,5 2-140,-1 3 1,-3 1 0,3 4-496,1-1 963,-5 0 0,11 9 0,-5 2 0</inkml:trace>
  <inkml:trace contextRef="#ctx0" brushRef="#br0" timeOffset="5430">2146 200 8193,'0'-13'185,"-1"5"0,-2-1-226,-1-1 1,-2 5-1,3-1-126,-1 1 0,-1 3 335,0-2 1,-2 3-44,-5 1 1,1 1 0,1 2 0,3 3 1,1 1 1,-2-3-1,4 4-24,1 2 0,2-3 0,1 1-94,0 2 1,0-3 18,0 1 0,1-1-110,3 2 0,3 0 0,6-4-99,-1-3 0,-3 0 0,-1-2-33,2 0 0,-3 0 0,0-2-3,-2-2 1,4 1 150,-5-5 1,4 4 82,-4-5 1,2 7 169,-2-3 1,-1 4 133,5 1 1,-3 1-223,3 4 1,-4-3 0,4 5-139,2-1 0,-3 2 0,2-2-247,0 1 0,-2-4 0,2 1-1133,0-3 1419,3-1 0,0 0 0,1 0 0</inkml:trace>
  <inkml:trace contextRef="#ctx0" brushRef="#br0" timeOffset="5431">2284 11 8193,'-12'-1'-506,"-1"-3"1,5 2 714,-1-2 1,6 4-1,-1 4 1,3 5-34,1 2 1,1 0-1,3-1 1,3-2 90,0 2 0,5 1 1,-5 2-1,1-1-161,0 1 0,-4-1 1,3 1-1,0-1-91,0 1 1,0-1 0,3 1 0,-3 0-216,-1-1 0,-1 1 1,-2-1-166,1 1 1,0-1-1,-2-1 1,1-1-552,1-1 1,0-5 915,-4 4 0,0-5 0,0 2 0</inkml:trace>
  <inkml:trace contextRef="#ctx0" brushRef="#br0" timeOffset="6498">2372 225 8193,'0'-9'-368,"0"1"1,0 4 614,0-5 445,0 7-458,0-4 0,0 7 0,0 4-64,0 3 1,1-1 0,2 1 0,3 2-64,1 1 0,-3 0 0,4-1 0,1-2-47,-2 2 0,4-3 0,-3 2-89,3 0 1,2-3-40,-1-2 0,1-3 0,-1-2-70,1-3 1,-6-3 0,-3-6 0,-1 1-50,1-1 0,-3 1 0,4-1 1,-4 1 85,-1-1 1,-4 1-1,-2-1 1,1 0-255,-1 1 0,1 4-142,0-1 1,0 8 276,-4 1 0,4 1 0,5 8 145,0 0 0,4 2 0,2 1 0,-1-3 75,1 0 0,4-7 0,-4 15 0,7-3 0</inkml:trace>
  <inkml:trace contextRef="#ctx0" brushRef="#br0" timeOffset="6499">2623 262 8240,'0'-8'259,"0"0"0,4 3-208,0-3 0,5 0 0,-4-5-39,2 1 0,-3 3 0,3 1-73,-1-2 1,-2-1-11,-4-2 0,0 5 0,-1 1 135,-4 1 0,-1 2 0,-7 6 74,0 2 0,5-1 0,0 5 45,-2 2 1,4-3-1,1 1-127,-1 2 1,5 1 0,-3 2-207,2-1 0,8-4 1,2 1-235,3 1 1,6-1-1,0 0 1,0-4-196,1 1 1,1-5 578,6 3 0,0 3 0,0 0 0</inkml:trace>
  <inkml:trace contextRef="#ctx0" brushRef="#br0" timeOffset="6500">2911 149 8193,'0'-12'0,"-1"1"0,-2 1 152,-1 2 0,-6-1 274,2-3 0,-3 5-258,-2 2-94,1 4 1,1 2-1,2 4-124,5 3 1,3-1 0,1 1-63,0 2 1,1-3 0,3 1 0,5 1 141,2-2 0,-3 3 1,0-5-1,4 1 14,3-1 0,-1 5 0,3-3 0,-3 1-24,-2 1 0,5-5 0,0 4 0,-2 1 73,-1-2 0,-6 2 0,1-3 152,0 1 0,-3-3 0,-3 3-140,-6-1 1,-4-2 0,-7-4 0,-3 1-100,-4 3 0,2-2 0,-2 2 0,-1-3-285,-2-1 0,0 0 0,3 0 0,5 0-991,2 0 1270,1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58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87 8274,'-6'-6'-1880,"2"1"1966,8 5 0,2 0 1,6 0-1,2 0 33,0 0 1,6 0 0,-2 0 0,2 0-49,2 0 1,1 0 0,2 0 0,1 0 16,2 0 1,1 0 0,4 0 0,0 0-53,-1 0 1,1-3-1,0-1 1,0 2-13,-1 1 0,2-1 0,1 0 1,2-2 15,-2 2 0,-5-1 0,-2 1 0,0-2-11,0 2 0,-4-1 1,2 1-1,-3-2-30,-1 2 0,-1 1 0,1 1 0,-1 0-5,-3 0 0,1-4 1,-3 0-1,0 2 3,0 1 0,2 1 0,-4 0 1,1 0-6,1 0 1,-4-1 0,2-2 0,-1 0 29,-2 0 0,-1 2 0,1 1 0,0 0 64,0 0 1,-4 0-39,1 0 0,-1 0-6,4 0 1,-4 0-28,0 0 0,1 0-35,3 0 1,-4 0-1,0 0 10,2 0 1,-3 0-1,1 0 3,2 0 1,-3 0 0,1 0 2,1 0 0,-2 0-29,2 0 0,-1 0-37,4 0 1,-4 0-159,0 0 1,-3 0-692,3 0 919,1 0 0,-2-5 0,-1-1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37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225 137 8153,'0'-13'-820,"0"5"1509,0 0-383,0 5 0,0-1-159,0 8 0,0 3 1,0 5-1,0 2-113,0 3 0,0-3 0,0 4 0,0-1-29,0 0 1,0 1 0,0-3-95,0 2 0,0 0 0,0-5 0,0 1-665,0-1 1,0-3 56,0-1 1,0-4 696,0 4 0,0-10 0,0 0 0</inkml:trace>
  <inkml:trace contextRef="#ctx0" brushRef="#br0" timeOffset="1124">62 212 8153,'-13'2'0,"0"0"10,1 3 1,4-1-65,-1-4 1,6 1 178,-1 3 0,4-2 0,4 3-13,5 1 1,2-5 0,3 4 0,1-4-107,2-1 1,0 0-1,-5 0 1,1 0-74,-1 0 0,1-4 1,-1 0-1,1-1 2,-1 0 0,1 2 0,0-4 0,-1 0-18,1 0 0,-5 0 1,-1-3-1,0 2 44,0-2 0,-3 0 0,3 1 0,-1 0 34,-4 0 1,0 2 0,-1 0 0,2 0 262,1 0-111,0 4 1,-5-3-12,-3 6 0,2 6 0,-2 2-31,3 3 0,1-2 0,0-1 1,0 2-1,0 1 0,0 2 1,0-1-6,0 1 0,0-1-52,0 1 0,0-1 0,1 0-5,3-4 1,-2-1-70,2-3 0,-1-3 0,1 2 0,3-6 1,1-4-1,1-1-204,0 0 1,-2-1-1,2-3 1,1 1 105,1 2 0,-3-2 0,0 4 0,2-1 66,1-1 0,-2 7 0,-2-4 0,0 2 137,0 0 0,-3 0 0,3 5 49,-2 3 0,0-1 0,-5 5 73,0 2 1,0 1 0,0 2-109,0-1 0,0 1 1,0-1-141,0 1 0,0-5 0,0 1-666,0 0 0,0 3 301,0 0 0,1-1 1,3-2 411,4-5 0,4 3 0,0 0 0</inkml:trace>
  <inkml:trace contextRef="#ctx0" brushRef="#br0" timeOffset="2199">701 212 8153,'-7'-5'0,"2"-2"5,-1 0 0,4-4-162,-7 2 0,1-1 171,-5 2 0,1 3 0,-1 5 97,1 0 1,0 1 0,3 2-1,0 2 63,0 2 0,2-3 1,-2 5-80,0 1 1,3 1 0,0 0-1,2-1 28,0-2 0,0-4-136,4 5 1,5-2 0,4 1-86,2-4 0,1-3 1,1-1-1,0 0-65,-1 0 0,5 0 0,0 0 1,-2-1-3,-1-3 1,-3 1 0,-1-4 0,-3 0 121,-2 0 1,4 3-1,-4-4 43,2-2 0,-4-1 74,1-2 0,-4 6 0,-4 3 20,-4 3 0,1 1 1,0 1-1,0 3 56,0 5 0,3-2 0,-3 1 61,1 2 0,-2 1-90,3 1 0,1-3 0,6-2-114,2-2 0,3-1 0,5-4-27,1 0 0,-1-1 1,1-2-1,1-2-178,3-2 1,-3-2-1,2-3 68,-2-1 1,-3 1-1,-1-1 1,-3 1 89,-1-1 0,-1 2 1,-2 1-1,1 2 21,-1-2 0,-2-1 0,-2 0 93,-3 2 0,1 0 115,-5 4-111,5 1 0,-7 6 0,6 2 23,1 4 1,2 5-1,1 2-42,0 2 0,0 0 1,0-5-1,0 1-105,0-1 1,0 1 0,1-2 0,2-1-173,1-2 0,2 0 0,-2 5-135,4-1 1,-2-3-1,-1-2-127,1-2 1,-5 1 479,4-2 0,2-8 0,0 3 0</inkml:trace>
  <inkml:trace contextRef="#ctx0" brushRef="#br0" timeOffset="2200">752 212 8153,'-13'0'215,"1"0"19,-1-5-187,6 3 0,8-3 0,11 5 0,4 0-3,4 0 0,1 0 0,2 0 0,0 0-244,-2 0 1,0 0 0,4 0 0,0 0-710,0 0 909,0 0 0,0 0 0,0 0 0</inkml:trace>
  <inkml:trace contextRef="#ctx0" brushRef="#br0" timeOffset="3266">1341 137 8153,'-4'-13'-508,"0"1"273,1-1 1,2 1-1,1-1 894,0 1 0,0-1-257,0 1 1,0-1-101,0 1 0,-6 5-230,-2 2 0,-3 5 1,0 5-1,1 2 3,1 0 1,1 5-1,-4-1 1,-1 5 28,0-1 1,1-1 0,1 0 0,1 1-30,2 2 0,5 0 0,-1-5 1,2 1-116,2-1 1,0 1 0,2-1 0,2 1-62,4-1 1,3-3 0,2-1 0,-1 0-175,1-1 0,0 3 1,0-6-1,3 1-133,1 0 0,1-3 1,-3 2-1,2-3 9,-2-1 1,-1 0 0,-1 0 398,-1 0 0,1 0 0,-1 0 0</inkml:trace>
  <inkml:trace contextRef="#ctx0" brushRef="#br0" timeOffset="3267">1404 200 7864,'7'-6'-673,"0"5"810,-3-3 1,-2 1 0,3 0 682,1-1-229,-5 0-499,5 4 1,-6 5-49,0 4 1,0-2 0,0 1-281,0 2 0,1-3-1167,3 1 356,-2 0 1047,3-1 0,1 5 0,1-6 0</inkml:trace>
  <inkml:trace contextRef="#ctx0" brushRef="#br0" timeOffset="3268">1392 87 8153,'-9'-9'-140,"2"1"-430,2-2 1,2 5 511,7 1 0,-1 4 0,5 2 58,2 3 0,1 10 0,2-1 0</inkml:trace>
  <inkml:trace contextRef="#ctx0" brushRef="#br0" timeOffset="4352">1655 200 8064,'0'-9'60,"0"1"0,-4 4-27,0-5 0,-1 5 20,5-4 1,-1 5 54,-3-1 1,3 4-46,-4 4 1,4-1 0,1 5-60,0 2 0,4 1 0,0 2 73,-1-1 0,0-3-29,1-1 1,-3 0 52,4 5 0,-4-5 14,-1 1 1,1-7-204,4 3 1,-4-5-80,3-5 1,-1 3-1,0-7 51,1 0 0,2-1 0,-4 0 0,2 2 55,-1-2 0,3 3 0,-1 0 26,2 1 0,-2-2 94,3 4 0,-4 0 7,4 4 1,-3 0 28,3 0 0,-1 5 42,1 4 1,2 2 175,-6 1 1,0-3-114,-4-1 1,0-4-143,0 5 1,2-7-158,2 3 0,-3-5 0,5-3 0,-2-3-46,0-1 1,2 3 0,-3-4 0,2-1 80,2 2 1,0 0 0,3 5-1,-3-4 41,-1-1 1,3 4-1,0-1 200,2 3 1,-3 2-124,1 3 0,-7-1 0,3 5-97,-4 2 1,-1-3 0,0 1-225,0 2 1,0-3-1,0 2-558,0 0 1,0-2 824,0 2 0,6-7 0,1 4 0</inkml:trace>
  <inkml:trace contextRef="#ctx0" brushRef="#br0" timeOffset="5444">2006 200 7351,'7'-6'-364,"-3"-2"0,-2 1 2206,-2-2-1387,0 1-535,0 1 0,0 3 42,0 8 1,0 3 0,0 6 0,0-1-87,0 1 1,0-5-1,0 0 1,0 2-360,0 1 1,0-2 8,0-1 0,0-4 474,0 5 0,5-7 0,2 4 0</inkml:trace>
  <inkml:trace contextRef="#ctx0" brushRef="#br0" timeOffset="5445">2019 87 8064,'-11'-9'0,"1"1"0,2 0 190,-2 1 1,3 0 29,-1 3 0,5 4-343,-1 0 1,2 5 0,2 8 0,2-1-155,2 1 0,-1 4 1,5-1-1,2 0-514,1-2 791,1-2 0,1 6 0,-1 2 0</inkml:trace>
  <inkml:trace contextRef="#ctx0" brushRef="#br0" timeOffset="5446">2257 200 8064,'-5'-7'-62,"3"-4"0,-3 2 0,1-2-210,-1-1 1,-3 3 0,2 1 674,-1-2 0,5 3 1,-4 0-249,1 2 1,2 0-1,-6 5-21,0 0 1,-3 2 0,0 2 10,-1 4 0,5-1 0,1 2-105,1 0 0,2-2 0,4 2-123,0 0 1,0-2 0,2 0 9,2-1 0,1 0 0,5-4 0,-1 3-255,0-3 0,2 0 1,2-2-189,0 0 1,-1 0 360,1 0 0,-1 0 19,1 0 1,-5 0 247,0 0 0,-5 5 1,1 4 83,-2 2 1,2 1-1,0 1 1,-1 1-1,-2 3 0,-1-3 0,2 4 0,1 0 26,1 3 1,0-2 0,-4 1-1,0-1-59,0 1 1,0-4-1,-1 4 1,-2-2-65,-1-3 1,-6-5 0,1-3 0,-2 0 47,-1 0 0,-2-4 1,-2 1-1,0-2-113,0-2 0,-2-6 1,2-2-1,0-4-153,2 0 1,2-1 0,1 1 0,1-2-335,1-3 0,7 2 0,-3-5 0,4 2-303,1 3 1,1-3 0,4 1 755,3 2 0,3-5 0,2 1 0</inkml:trace>
  <inkml:trace contextRef="#ctx0" brushRef="#br0" timeOffset="6520">2282 150 8064,'0'-9'-230,"0"1"280,0-2 1,0 3 0,0-1 337,0-2 1,6 4-254,2 2 1,-2 8-1,-2 5 1,-1 2-91,1 1 1,-3 1-1,4 0 1,-4-1-32,-1 1 0,0-1 0,0 1 74,0-1 1,0 1-81,0-1 1,0-3 0,1-2-309,4-2 173,-4-1 0,9-5 0,-5-3 0,1-4-7,-1-4 1,1 4 0,-3 0-1,2-1 104,2 2 0,-4 0 0,3 3 160,-1-4 22,-3 2 1,5 1 79,-3 5 0,-1 5-59,5 4 1,0 2-178,5 1 1,-1-1 0,1-2 0,0-5-114,-1-3 0,1-1 0,-1 0 0,1 0-222,-1 0 0,1 0 1,-1 0-1,0-1-14,-4-3 0,2 1 0,-5-5 185,2-2 0,-4-1 0,1-2 0,-2 1 135,-2-1 1,0 1 0,0-1 0,0 0 73,0 1 1,-5-1-1,1 1 1,0-1 156,-2 1 1,5 3-1,-3 1 396,2-2-215,2 5-180,0-1 0,0 16 0,0 4 50,0 4 0,0-3 0,0 2 0,0-2-157,0 2 0,2-3 0,1 3-149,1-3 1,0-2 0,-3 1 0,2-1-293,1 1 1,2-1 0,-3 1-458,1-1 0,0-3 806,-4-1 0,0 1 0,0 3 0</inkml:trace>
  <inkml:trace contextRef="#ctx0" brushRef="#br0" timeOffset="6521">2546 175 8064,'0'-9'920,"0"1"1,0 4-788,0-5 0,1 7 0,3-3-358,5 4 1,3 1-1,5 0 1,4 0 224,3 0 0,6 6 0,2 1 0</inkml:trace>
  <inkml:trace contextRef="#ctx0" brushRef="#br0" timeOffset="7618">3010 62 7368,'-1'-11'276,"-3"2"1,1 2 401,-6 3-526,7 3 0,-4-4 0,6 10-22,0 3 0,0 3 0,0 3 0,0 1-96,0 2 1,0 1 0,0-2 0,0 0-168,0 0 1,0 2-1,0-1 1,0-2-100,0-1 0,0-2 0,0 1-227,0-1 0,1-3-486,4-1 945,-4-5 0,5 8 0,-6-4 0</inkml:trace>
  <inkml:trace contextRef="#ctx0" brushRef="#br0" timeOffset="7619">2910 162 8152,'-13'0'757,"5"-4"-597,-1 0 0,8 0-180,1 4 1,6 0-1,6 0 1,1 0-60,-1 0 1,5 1 0,1 2-1,0 2 5,0 2 0,3-4 0,-4 1 0,0-2-49,1-2 0,-3 1 1,5 2-1,-2 1 80,-3-1 1,-1-2-1,-1-1 1,-1 0 106,1 0 0,-5 0 1,-1-1 106,-1-3 1,-1 2 0,-2-3-92,1-1 1,-1 5 0,-7-4 0,-3 3 58,0-2 0,-4 2 1,1-2 54,-5 3 0,-3 1 0,-3 0-18,4 0 0,7 4 1,2 0 167,-2-1-288,4 4 0,1 0-96,5 5 1,5-3 0,4-2-155,2-2 1,1-1 0,1-4 0,1 0-217,3 0 0,-3 0 0,2 0 133,-2 0 1,-5 0 0,-1 0-334,2 0 908,-5 0 1,2-4 119,-2 0-198,-4 0 1,9 5-115,-6 3 0,0-1 0,-3 4-204,4-1 0,-3 2 0,5-2-292,-1 1 0,0 0 0,-2 2-1048,4 0 1438,-2-7 0,5 4 0,-4-6 0</inkml:trace>
  <inkml:trace contextRef="#ctx0" brushRef="#br0" timeOffset="8724">3324 62 8041,'0'-13'-1102,"0"5"2654,0-1-1225,0 7 0,1-3 1,2 10-1,1 3-197,-1 3 0,2-1 1,1 1-1,0 3-79,-1 0 0,4 0 1,-5-2-1,0 1-167,2 0 0,-5 3 1,4 0-1,0-4-300,-1-2 1,0-2-1,-3 5-1218,4-1 454,-4 1 1180,10-1 0,-5-10 0,4-6 0,-4-6 0,0-3 0,2 5 0,-2 0 0,1-2-5,3-1 1,-1-2-1,1 1 132,-1-1 1,-2 1 0,2 0 1224,0 4-895,-7 2 1,3 6-1,-10 2-260,-3 2 0,-3-1 1,-3 5-1,-1 2-78,-2 1 1,-1 2 0,3-2 0,-2-1-123,1-2 1,3-1-1,0 3 12,0-2 0,2-4-100,3 5 1,4-7 58,8 3 0,4-4 0,8-1 0,0-1-209,0-4 1,2 4 0,0-3 0,0 1-85,0-1 0,0 2 0,-2-2 0,0 3-254,0 1 1,-2 0 578,-2 0 0,1 0 0,-1 0 0</inkml:trace>
  <inkml:trace contextRef="#ctx0" brushRef="#br0" timeOffset="8725">3562 237 7593,'-5'-7'91,"3"-4"1,-2 6 0,8-4 104,5 5 0,2-1 1,1-1-137,1-1 1,-1 3-1,-1-5 1,-1 1-51,-1 1 0,-7 0 1,4 4-1,-2-2 8,0-2 1,1 3 0,-7-3 109,-2 1 1,1 2-1,-5 4 1,-2 1 49,-1 3 1,-2-1 0,1 6 0,-1-1 45,1-1 0,1 4 0,1-3 1,3 4-107,1 0 0,2 1 0,4-1-268,0 1 0,1-1 0,4 1 0,4-2-334,7-3 1,2 4 0,4-4 0,-1 2 483,1-2 0,8 3 0,2-4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48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1226 200 8198,'-1'-11'-2448,"-3"2"2490,2-2 1,-3 8 200,5-5 16,0 5 1,0-4 228,0 3 1,1 3 39,3-4 0,-2 3 949,2-2-1145,-3 2 1,-1-2-339,0 8 0,4-1 1,1 5-1,-3 2 13,0 1 0,-1-2 0,2-1 1,1 2 2,-1 1 0,-2 1 0,-1 1 1,0-1-12,0 1 0,4-5 1,1 1-1,-3 0-15,0 3 0,-2 0-17,0 1 0,0-1-203,0 1 197,0-6 0,1-2-118,3-5 1,-2-5 0,3-2-1,0-2 19,-1 1 1,1 0 0,0-5 57,3 1 0,-1 3 0,1 1 44,2-2 0,1 3 0,2 0 32,-1 2 0,1 0 0,-1 5 22,1 0 1,-1 0 0,1 2 13,-1 2 0,1 3 1,-2 6-1,-1-2 14,-2-3 1,-4 3 0,3-2 140,-1 2 1,-2 1-59,-4 1 0,-5-2 1,-4-3-1,-2-3-80,-1-4 1,-1 0-1,-1 2 1,-1 1-49,-2-1 0,-1-2 0,3-1 1,-2-1-38,2-3 0,-4 3 1,3-5-1,0 2-147,2 0 0,6-5 0,1 4 52,1-2 1,2 2 85,4-3 1,2 4 0,2-3 0,4 1 29,3 4 0,6 0 1,1 2-1,0 0 15,0 0 0,3 0 0,-4 0 0,0 0 11,1 0 1,-4 0 0,4 0 0,-1-1 68,-1-3 1,1 2 0,-4-2 0,-1 3-14,1 1 0,-1-5 0,1 0-25,0-2 1,-1 3-35,1-5 0,-5 2 1,-1-2-38,-1 0 0,-2 5 9,-4-4 1,-2 5-1,-2-1 23,-4 2 0,-3 2 0,-2 2 1,1 1 75,-1 1 0,0 4 0,2-2 0,2-1-28,0 1 0,5 2 0,-3-2 0,0-1-23,0 1 1,4 4-128,-1-2 1,4 3-1,4 0-218,5-2 1,2 0-1,1-3 1,2 0-129,3-1 0,1 1 0,6-3 0,-2 1-530,0-1 975,5-2 0,-2-7 0,7-1 0</inkml:trace>
  <inkml:trace contextRef="#ctx0" brushRef="#br0" timeOffset="1077">1841 99 8178,'-13'0'-586,"1"-1"149,-1-3 1,1 2 0,-1-2 782,1 3 1,-1 1-1,1 0-134,-1 0 0,2 5 0,1 2 1,3 2-103,2-1 1,0 1-1,5 3 1,0 1-119,0-1 1,2 1 0,2-1 0,4 1-57,4-1 0,-4 1 0,0-1 0,2 1-253,1 0 1,2-5-1,-1 0-217,1 2 0,-5-3 384,1 1 1,-8-5 0,-1 1 149,-7-2 0,0-4 0,-1 0 0,-2-4 59,-1-1 1,-2 3-1,2-5 1,1 1 322,2 1 1,4 0 602,-5 3-764,7-3 0,-3-4 1,10 2-1,3 5-78,3 3 1,2 0 0,-1-2 0,2-1-133,3 1 1,-2 1 0,5 1-1,-2-2 1,-3-1 0,-1 1-1,0 2 1,0-1-226,-1-2 1,2 3 175,-7-3 93,-2 2 0,-6 6 0,-9 2 134,-2 1 1,3-3 0,0 3 0,-1 0-9,2 0 0,0-3 0,4 5 50,-1 0 1,0-2-143,4 2 1,1-6-1,2 2 1,3-1-145,1 0 0,1 1 0,5-5 0,1 0-111,2 0 1,-2 0 0,3 0 0,-3-2-16,-1-2 0,-5 1 0,-1-5 92,-2-2 1,4-1-1,-5-2 80,-1 1 0,-7 1 0,-5 1 1,-2 2 24,-1-2 0,3 4 0,1 2 0,-2 1-145,-1-1 1,-2 3-129,1-3 1,1 4 0,2 4-142,5 4 1,3 3 0,1 2-211,0-1 0,5-3 608,4-1 0,2 0 0,1 5 0</inkml:trace>
  <inkml:trace contextRef="#ctx0" brushRef="#br0" timeOffset="2157">2104 225 8149,'-5'-13'-105,"-1"1"1,-3 1 114,0 2 366,6 4-50,-2 5 1,5 1-1,0 3-105,0 5 0,1 0 0,2 1 0,1-1 0,0-1 44,-4 4 0,0-3 249,0-1-501,0-5 1,2 3-86,2-6 1,-3-6-1,5-1-261,0 0 1,-4-4-230,7 3 0,-1 1 0,5 0 67,-1 1 0,1 2 1,-1 4-1,1 0 495,-1 0 0,1 0 0,-1 0 0,1 5 0,-1 2 0</inkml:trace>
  <inkml:trace contextRef="#ctx0" brushRef="#br0" timeOffset="2158">2255 300 6906,'-6'7'859,"5"-1"1,-5-8 0,8 0-808,2-3 1,-1-3-1,5 2 1,1-1-65,-2-2 0,2 2 0,-3-2 1,1 0 1,-3-1 0,3 0-350,-1 2 337,-2-1 0,-6 2 0,-2 3 86,-4 3 0,-3 1 1,-2 0-1,2 1 115,3 3 1,-2-1-1,4 4 1,1 0 271,-1 0 1,2 1-392,4 5 0,0 0 0,1-2 0,4-3-197,3-4 1,7 2 0,3-1-1,2 1-198,2 0 0,2-2 0,1-4 0,0 0-1513,0 0 1849,0 0 0,0 0 0,0 0 0</inkml:trace>
  <inkml:trace contextRef="#ctx0" brushRef="#br0" timeOffset="3234">2631 87 8964,'7'5'718,"-1"-2"-610,-6 6 1,1-2 0,2 2 0,1 0-22,-1 0 0,-1 3 0,-2 2 0,0 1-106,0 2 0,0-1 1,0-3-1,0-1-210,0 1 0,0 0 0,0-1 0,1 1-378,3-1 0,-2 1 0,3-2 607,1-3 0,1 3 0,5-4 0</inkml:trace>
  <inkml:trace contextRef="#ctx0" brushRef="#br0" timeOffset="3235">2807 225 8149,'-12'-4'0,"-1"-2"0,0 1 218,1-1 1,-1-2 211,1 3 0,1 3-309,2 6 1,4-1 0,5 5 75,0 2 1,0-3 0,0 1-109,0 2 1,5 1 0,4 0-147,2-2 1,1 0 0,1-5 0,-1-1-94,1-1 0,0-1 0,-1 2 0,1 1-146,-1-1 0,-3-2 0,-1-1 197,2 0 1,-1-5-1,0-4 27,-5-2 1,-3 3 0,-2-1 0,-3 0 74,-5-3 0,0 0 0,-1 1 0,2 1 62,-2 2 0,-1 3 0,-2-2 0,1 2-158,-1 2 1,0 2-33,1 1 0,5 5 0,3 4-198,2 2 0,2 1 0,2 1 0,2-1 323,4 1 0,9 0 0,3-1 0</inkml:trace>
  <inkml:trace contextRef="#ctx0" brushRef="#br0" timeOffset="3236">3008 237 8149,'-7'-5'187,"-4"-2"1,2-4 0,0 1 266,0 2 0,-2 3 1,3-2-609,-3 2 1,2 1-1,1 4 135,-2 0 1,3 0 0,0 1 157,2 3 1,-4 3-1,5 6-64,1-1 1,2 1 0,1-1-42,0 1 0,5 0 0,4-2 0,2-2-106,1 0 0,0-5 0,-3 3 0,0-1-51,1-4 0,1 0 0,1-2 0,1 0 41,-1 0 1,-3 0 0,-1 0 0,0-2 11,-1-2 1,-1-3-1,-6-5 1,0-1 75,0 1 1,-1-2 0,-4-2-1,-3 0 80,-3 0 1,-2 1 0,1 1 0,-1 0 18,1 3 1,-1 2-1,1 1-780,-1 4 323,0 3 0,7 6 0,1 3-4,4 4 1,7 0-1,2 1 1,3-2 355,2-3 0,5 3 0,1-4 0</inkml:trace>
  <inkml:trace contextRef="#ctx0" brushRef="#br0" timeOffset="4313">3083 87 8149,'7'0'42,"0"4"1,-4 2 121,1 1 1,0-3 0,-4 4 0,0 2-71,0 1 1,0 2 0,0-1 0,0 1-123,0-1 1,0 5 0,0 0 0,0-2-223,0-1 1,0-1 0,0-1 0,0 1-117,0-1 0,0-3 1,0-1 365,0 2 0,6-5 0,1 1 0</inkml:trace>
  <inkml:trace contextRef="#ctx0" brushRef="#br0" timeOffset="4314">3196 187 8149,'-7'-1'296,"2"-2"158,-1-1 0,3 0-361,-5 4 1,4 0-1,-3 1 194,1 3 0,0 3-214,2 6 0,3-1 0,-5 0-147,1-4 0,3 3-4,-2-3 1,3 4-90,1 0 154,0-5 1,1 0-1,3-4 1,5 1-113,2-1 0,1-2 0,1-1 1,0 0-213,-1 0 1,1 0 0,1 0 0,1 0-206,2 0 1,-5 0 0,-3 0 541,0 0 0,2 0 0,2 0 0</inkml:trace>
  <inkml:trace contextRef="#ctx0" brushRef="#br0" timeOffset="4315">3309 200 10554,'0'12'-290,"1"0"0,2-3-432,1 0 0,1-1 25,-5 5 0,0-5 697,0 0 0,0-5 0,0 3 0</inkml:trace>
  <inkml:trace contextRef="#ctx0" brushRef="#br0" timeOffset="4316">3322 37 8149,'-13'0'358,"0"-6"0,1-2-392,-1-3-303,6 4 1,2 2 219,5 10 0,1 2 0,2 5 0,1 2-33,-1 3 0,3-2 0,-2 5 1,0-1-318,1 1 1,-2-4 466,6 5 0,-1-5 0,5 2 0</inkml:trace>
  <inkml:trace contextRef="#ctx0" brushRef="#br0" timeOffset="5404">3409 212 8149,'-1'-7'0,"-2"2"127,-1-1 294,-6-1-239,9 0 1,-5 3 98,6 8 0,4 3 0,1 6-111,-3-1 1,0-3-1,-1-1-46,3 2 0,-2 1 139,2 2 0,-3-5-215,-1 0-565,0-5 1,0 1 238,0-8 1,2-2-1,1-3 1,1 0 100,-1 0 1,2 2-1,1 0 1,-1 0-23,1 0 1,4 3 99,-2-5 1,-1 6 218,1-1 1,-4 3 20,5 1 1,-6 1-259,1 3 0,-3 3 0,-1 6 0,2-1-1431,2 1 1548,-3 0 0,16-1 0,-3 1 0</inkml:trace>
  <inkml:trace contextRef="#ctx0" brushRef="#br0" timeOffset="5405">3660 200 8149,'-12'-14'-366,"-1"-1"0,2-2 303,3 1 1,-3 7 0,2 2 0,-2 1 1443,-2 3 1,1 2-1095,-1 1 0,2 1-275,3 4 0,2 2 0,6 5-60,0 1 0,0-5 1,2-1-1,0 0-176,3 0 0,4-3 0,0 3-39,2-1 1,-3-2-1,1-4-130,0 0 1,3 0 223,0 0 0,-5 1 1,-1 2 109,-1 1 1,-3 6 0,3-3 154,1 0 1,-5 4 0,3-3-1,-2 4 29,-2 0 0,0 1 1,0-1-1,0 2 15,0 3 0,0-3 0,0 4 1,0-1 63,0-1 1,0 3-1,0-4 1,0 2-185,0-2 0,0 3 0,0-1 0,0-2-90,0-1 0,-6-1 0,-2-1-23,-3 1 1,-2-6 0,-1-3 0,-1-3 52,-2-1 0,0-1 0,5-2 1,-1-3 25,1 0 0,-1-3 0,2-3 0,1-1 67,2 0 1,4 1 0,-3-1-16,1 1 1,2-1 0,5 2-17,4 3 0,-3-2 0,7 6 0,0 0-19,3-2 0,0 5 0,2-5 0,1 2-172,2 0 0,0 0 1,-3 4-1,1 0-546,2 0 0,0 0 715,-5 0 0,1 0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8:29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137 139 7799,'-5'-7'-753,"3"-5"0,-3 5 1379,-1 0 1,3-2 0,-4 3-265,2-1 1,-1 3-246,2-4 0,3 3 1,-5-2-86,0 2-59,5 1 0,-6 4 1,4 1-51,-1 3 0,-4 3 1,4 6-1,-1-2 116,0-3 1,2 3-1,-4-2 1,1 2-31,4 2 0,-4-1 1,2 1 0,1-1 0,-2-3 1,0-1-30,3 2 0,2-1 14,4 0 1,-1 1-1,5-6 1,2-2-12,1 0 1,1-2 0,1 0 0,-1 0-21,1 0 0,0-2 1,-1 0-1,-1-4 24,-2-1 1,2 3 0,-3-3 0,2 0 19,-2 0 1,2-1-1,-6-5 107,-1 1 0,3-1 1,-2 1 38,-1-1 0,-2 0 0,-2 1 1,-2-1-33,-1 1 1,-5-1 0,4 1 0,-2 1-41,-3 2 0,3-1 0,-1 5-82,-2-2 0,-1 4-614,-2-1 107,1 2 0,5 8 0,2 2 6,4 4 1,2 0-1,2 1 501,1-1 0,12 1 0,-2-1 0</inkml:trace>
  <inkml:trace contextRef="#ctx0" brushRef="#br0" timeOffset="1113">263 63 8210,'-13'-5'-1779,"1"3"2412,5-3 1,2 5-235,10 0 0,-3 0 0,7 1-238,1 3 1,1-1 0,1 5-111,1 2 0,-5-3 1,0 0-1,1 0-118,-2 0 0,3-3 0,-5 3 19,2-1 1,-4 4 139,1-2 0,2-1 80,-2 1 0,-1-5-149,-8 1 1,3-2 0,-5-4 0,0-1 11,0-1 0,3-1 0,-3 0 33,1-3 0,-2 1-125,3-1 0,1-1-51,4-3 0,2 1 1,2 1-1,4 2-146,3-2 1,3 3 0,3-2-1,4 1-727,3 1 981,1-4 0,0 4 0,0-6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8:36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25 207 8195,'0'-13'-103,"-1"6"0,-2 1 61,-1 1 1,0 2 121,4-5 0,-2 4 705,-2-5-360,3 6-390,-5-2 1,6 6-28,0 3 1,2 2-1,0 4 1,3-2 29,-3 2 1,1 1 0,0 2 0,1-1-48,-1 1 1,0-1 0,-1 1 13,3-1 0,-1 1 1,-3-2-1,2-1 40,1-2 1,0-4-1,-4 5-37,0 0 0,0-2 125,0 2-130,0-6 0,2-2 1,1-7-1,1-1-69,-1-2 0,-2 2 0,-1-2 0,1 0 29,4-3 1,-3 1 0,5 1-1,-1 2-13,-3-2 1,4 3 35,1-1 0,2 4 1,0-3-1,-2 1 23,2 4 0,-3 0 1,1 2 17,2 0 1,1 6 0,0 2-5,-3 3 1,-1 0 0,-4-1 0,1-2-52,-1 2 1,3-3-1,-2 2-234,-1 0 0,2 2-385,-1 2 1,6-2 211,-1-2 1,-2-4-1,1-5 435,2 0 0,1 0 0,1 0 0</inkml:trace>
  <inkml:trace contextRef="#ctx0" brushRef="#br0" timeOffset="1120">377 219 8163,'-13'-12'142,"5"5"0,-1 2 19,0 4 1,2 1-1,-2 0-199,0 0 1,2 1-1,0 4 1,0 3 142,0 3 0,2 2 1,-2-1-1,0 1-76,1-1 1,3 5-1,-1 0 1,2-2-39,2-1 0,0-1 1,0-1 40,0 1 0,6-6 1,2-3-40,3-3 1,2-1 0,-1 0 0,1-1-47,-1-3 0,1 1 1,0-6-1,-1 0-63,1-2 0,-5-1 0,0 3 0,1 0 53,-2 0 1,-2-3 0,-3 0-1,0-1 73,3 1 0,-1-1 1,-6 2-1,0 1 21,-3 2 1,-4 1 0,0-1 0,0 2 38,0 0 1,-2 5 0,3-3-241,-3 2 0,-2 2 1,2 2-173,2 2 0,4-1 0,5 5 3,0 2 1,0 1-1,0 2 339,0-1 0,5 1 0,2-1 0</inkml:trace>
  <inkml:trace contextRef="#ctx0" brushRef="#br0" timeOffset="2216">477 232 8195,'-8'-5'-294,"1"0"-471,1-2 0,-2 3 1682,4-5 61,-1 7-756,5-4 1,2 7-1,1 4-99,1 3 1,0-1 0,-3 1-46,3 2 1,-1 0-1,4 0-113,-1-2 0,2 0 1,-2 3 1,1-2 0,-3-2 0,4-4 16,2 1 1,-3 0 0,1-4-104,2 0 0,1-1 0,2-4-30,-1-3 0,1-3 0,-2-2 76,-3 1 1,2 3 0,-4 1-43,1-2 1,-4 3 105,1-1 135,-3 5 1,-1 3 0,0 9 0,0 2 1,0 1 0,0 1-37,0-1 1,0 1 0,2-2 0,0-1 92,2-2 1,2-4 0,-2 3-105,5-1 0,2 2 0,1-4 0,1-1-52,-1-1 0,1-7 1,-1 0-1,1-2-47,0-3 1,-1-1-1,-1-2 2,-2 1 1,0-1 0,-4 1 0,-3-1-18,0 1 0,-2-1 0,-2 2 0,0 1 10,-3 2 0,-4 4 1,0-3-252,-2 1 0,3 2 0,-1 4-89,0 0 1,2 6 0,0 2-280,1 3 0,2 2 644,4-1 0,6 1 0,0-1 0</inkml:trace>
  <inkml:trace contextRef="#ctx0" brushRef="#br0" timeOffset="3312">1079 207 7936,'0'-9'-671,"0"1"1721,0 5-928,0-3 0,2 6 0,0 2-56,3 2 1,0-1 0,-2 5-58,1 2 0,5 1 0,-5 2 36,-1-1 0,-2-3 0,0-1 62,3 2 0,-2-3 80,2 1-164,-3-5 1,1 1-82,2-8 1,-3 1-1,4-5 1,-3-1-81,3 2 0,0-4 0,5 3 7,-2-3 1,1-2 0,3 2 84,1 3 0,-5-2 0,0 6 91,2 1 0,1 1-3,2 2 0,-5 2 1,-1 2-7,-1 4 0,-1 2 1,-2 0-1,1-2 38,-1 2 0,-1-3 0,-1 0 395,3-1 57,-2 3-468,3-7 1,-5 2-77,0-8 0,1 1 0,2-5 0,3-1-134,1 2 0,-3-4 0,4 3 26,2-3 1,1-2 0,2 2-1,-2 1 70,-3 2 0,4 5 1,-4-1-1,3 2 26,2 2 0,-5 0 0,0 0 29,2 0 0,-4 2 1,-2 2-1,-1 4-71,1 3 0,-3-1 0,3 1-172,-2 3 1,-2 2 0,1-4 0,2 1-14,1-1 0,0-3 0,-2-2 0,2 0 257,4 0 0,-2-5 0,11 10 0,-4-6 0</inkml:trace>
  <inkml:trace contextRef="#ctx0" brushRef="#br0" timeOffset="3313">1669 207 7864,'-6'-13'-190,"4"2"0,-5 1 354,1 2 0,0 5 1,4-3 99,-2 1 0,-2 2-96,2-5 1,1 5-1,-5-1-32,-2 2 0,3 6 1,0 2-1,0 1-43,0 3 1,3-3-1,-3 1 1,0 2 9,0 1 1,4 2 0,-1-1-91,2 1 0,2-1 1,0 1 17,0-1 1,0-3 0,2-2-145,2-2 0,3-1 0,6-4-58,-1 0 1,1-1 0,-1-2 0,1-2-135,-1-2 1,1 2 0,-1-3 114,1-2 1,0-1 138,-1-1 0,-5 3 0,-1 2 391,-1 2 193,-3-5-122,3 9-351,-5 1 0,2 5 1,0 5-181,3-2 0,4-5 0,0 3-217,2-1 1,-3-3-1,1 2 1,0-3-295,2-1 1,-2 4 630,-1 1 0,1-1 0,3-4 0</inkml:trace>
  <inkml:trace contextRef="#ctx0" brushRef="#br0" timeOffset="3314">1870 181 8111,'0'-6'634,"-2"0"-565,-2 6 89,3 0 1,-5 1-1,6 4-51,0 3 0,0 3 0,0 2-33,0-1 0,0 1 0,0-1 99,0 1 0,0-5 0,0 0 13,0 2-155,0-4 1,2-1-232,2-5 1,-1-4-1,3-1 1,1-2-48,0-3 1,0-1 0,3-2 0,-1 1 119,0-1 1,-2 5 0,2-1 124,0 0 1,3-1 0,0 2 56,1 3 0,-5 4 166,0 1 1,1 1 14,3 4 0,-5 1-225,-3 7 0,-2 0 0,-1-2 0,2-2-262,1 0 0,0-5-439,-4 4 0,2-1 14,2 2 1,-1-4 675,5-5 0,0 0 0,5 0 0</inkml:trace>
  <inkml:trace contextRef="#ctx0" brushRef="#br0" timeOffset="4416">2133 169 8111,'-12'0'-739,"-1"0"1252,1 0 1,3 0-473,1 0 1,5 1-1,-1 4 1,4 1-1,3 3 1,2-2 0,2 0-31,3 0 1,-3 1 0,1 5 0,2-1-20,1 1 1,2-1-1,-1-1 1,1-1-174,-1-1 1,1-5 0,-1 4-160,1 2 1,0-5 0,-1 0 108,1-4 0,-2-2 0,-1-2 0,-3-3 231,-2-1 0,1-1 0,-4-5 0,3 1 0,-3-1 0,0 1 0,-2-1 0,1 1-10,3-1 1,-2-4-1,2 1 1,-3 0 174,-1 2 0,2 2 0,1-1 185,1 1 1,1 1 0,-2 1 90,1 1 0,2 7-135,-2-3 1,-3 10 0,4 4-1,-4 7-101,-1 5 0,-1-2 1,-4 2-1,-2 3-118,1 4 0,-6-2 0,4 3 1,-5-2-18,-3-2 1,2 0-1,-4 0 1,1 0-259,0 0 1,-1-4-1,3-1 1,-2-2-1441,2-3 1628,1-6 0,1 7 0,1-2 0</inkml:trace>
  <inkml:trace contextRef="#ctx0" brushRef="#br0" timeOffset="5570">2723 169 8099,'0'-13'275,"0"1"-288,0 5 1,0 3 0,0 8 36,0 4 1,0 3 0,0 2-1,0-1-94,0 1 1,4 1 0,0 1 0,0 2-8,2-2 1,-3-1 0,4-1-83,-2-1 1,0 1-1,-4-2 1,2-1-344,1-2 1,0 1 501,-4 3 0,6 1 0,1-1 0</inkml:trace>
  <inkml:trace contextRef="#ctx0" brushRef="#br0" timeOffset="6672">2635 294 8099,'-12'0'-81,"-1"0"170,0 0-102,6 0 0,3-4 0,8 0 1,5 1 106,2 2 1,3 1 0,1 0 0,3 0-18,2 0 1,-3-4 0,2-1 0,1 3-138,-1 0 1,1-2 0,1 0 0,-3 1-178,0 2 1,-4-3 0,3-1-1,-4 3-97,0 0 0,-2 1 1,-1-2 35,-2-1 1,-1-2 319,2 2 1,-5 3 237,-8-3 1,1 2 653,-6 2-186,1 0-569,-4 0 1,5 6 0,2 2-84,4 3 0,1-2 1,0-1-43,0 2 0,0 1 0,0 1-63,0 1 0,1-1-569,4 1 148,-4-6 1,6-1 449,-3-6 0,-2 0 0,3 0 0</inkml:trace>
  <inkml:trace contextRef="#ctx0" brushRef="#br0" timeOffset="6673">2924 81 7804,'-7'1'-1610,"2"4"1609,4 3 1,7-1 0,1 1 0,1 2-75,0 1 0,-3 2 0,2-1 0,0 0 75,-1-4 0,3 3 0,3-4 0,1 6 0</inkml:trace>
  <inkml:trace contextRef="#ctx0" brushRef="#br0" timeOffset="7763">3074 181 8117,'-12'0'-250,"3"0"1,1 0-174,-2 0 0,0 2 630,2 2 1,2 3-1,6 6 52,0-1 0,5-4 0,-1 1 0,0 1-85,2 1 0,-5-3 0,5-1 0,-2 0-52,0 0 1,0-3 0,-2 3-17,2-1 1,-3-1 0,5-2-118,-1 1 1,-2 0-1,4-5-171,-1-3 1,-1 1-1,-2-5-49,1-2 0,4-1 0,-2 0 0,0 1 144,-1 2 1,1 1-1,-3-3 1,2 3-45,2 1 0,-3 1 142,5 1 1,-1 2 49,5-2 0,-5 3-71,0 1 1,-5 1 6,1 3 0,-2 3 117,-2 6 1,0-5 0,0 0 344,0 2 1,0-3-498,0 1 0,1-5-175,3 1 1,3-8 0,6-4 114,-1-3 0,-1 2 1,-1 2-1,-1 0 90,0 0 0,3 1 0,-1-4 12,-3 1 0,-1 7 201,-3-3 53,-2 4 0,3 2 27,-5 4 1,0 2-1,0 5-49,0 1 0,0-5 0,0 0-125,0 2 1,2 0-1,0 0-83,3-2 0,4-5 0,0 1-222,2-3 0,1-1 0,1 0-68,-1 0 0,1-4 0,0-1 0,-2-2 5,-3-3 0,3 3 0,-4-1 0,0-2-11,-3-1 0,-2 2 1,-2 1 285,0-2 1,-2 0 232,-2 2 1,-3 2-29,-5 6 0,0 6 0,3 2 28,0 4 0,7 0 0,-3 1-93,4-1 0,1 1-337,0-1 1,6 1-1,2-2-70,3-3 0,2-1 0,-1-4 0,2 1 249,3-1 0,-3-2 0,4-1 0</inkml:trace>
  <inkml:trace contextRef="#ctx0" brushRef="#br0" timeOffset="7764">3702 207 8117,'-9'-5'-454,"1"0"21,-2-2 0,-1 3 0,-2-3 722,1 1 0,3 2 0,1 4-2,-2 0 0,-1 0 1,-1 0-1,-1 1 22,1 4 0,3-3 0,1 5-123,-2-1 1,0 4-95,2-2 1,2-1-147,6 1 0,6-1 0,2 2 0,3-5 7,2-3 0,5-1 0,3 0 0,1 2-22,-1 2 0,2-3 1,-5 3-1,0-2 44,0-2 1,-1 1-1,-5 2 1,1 1 231,-1-1 0,-3 0-11,-1 1 1,-7 1 0,-1 5 0,-8-1-168,-7 0 1,-1-2 0,-5 0 0,1 0-269,0 0 1,-2-3-1,5 3 239,2-1 0,1 4 0,1-3 0</inkml:trace>
  <inkml:trace contextRef="#ctx0" brushRef="#br0" timeOffset="8850">4392 169 8064,'-5'-8'-10,"1"-1"0,-5 1 1,2-5 41,0 1 0,-3 3 1,4 2-1,1 0-45,-1 0 0,1 0 0,2-2 0,-3 2 157,-1 1 1,3 2 0,-4 4-5,-2 0 0,-1 0 0,-2 0-92,1 0 0,-1 6 0,2 2 0,1 3 41,2 2 0,1-1 0,-3 2 0,3 1 2,2 2 0,-1 0 0,3-5 0,-1 1-53,1 0 0,2 3 1,1 1-1,1-2-65,3-1 1,3-1 0,6-2 0,-1-1-88,1-2 1,0-4-1,0 3 1,3-1-172,1-3 1,-1-1-1,-2 1 1,2 1-827,0-1 1111,1-1 0,1-2 0,2 0 0</inkml:trace>
  <inkml:trace contextRef="#ctx0" brushRef="#br0" timeOffset="8851">4442 194 8064,'-11'-1'-621,"2"-4"540,-2 4 0,10-3 1,-3 8 384,2 4 1,4 4 0,0 0-146,3 1 1,0-2-1,-2-1 1,1-2-142,-1 2 1,2-3 0,1 1-167,1 2 0,-4-3 1,2 0-357,1-2 1,-5 1 503,4-2 0,1-3 0,1 5 0</inkml:trace>
  <inkml:trace contextRef="#ctx0" brushRef="#br0" timeOffset="8852">4442 131 8064,'-11'-12'-81,"1"1"1,3 1-356,1 1 1,4 7 0,6-3 324,4 4 1,3 2-1,2 2 1,-1 3 110,1 1 0,-6-4 0,10 13 0,-3-2 0</inkml:trace>
  <inkml:trace contextRef="#ctx0" brushRef="#br0" timeOffset="9945">4919 207 8073,'-2'-12'-337,"-1"3"0,-2 2 376,-2 1 1,4 1-1,-2 2 246,-1-1 1,3-1-81,-5 5 0,4 0-82,-5 0 1,1 2 0,-5 2-28,1 4 1,3 3 0,2 2 0,0 0-25,0-1 1,5 1-1,-2-1 1,2 1 11,2-1 0,0 1 1,0-1-61,0 1 1,2-2 0,2-3-36,4-3 0,3 0 0,2-1 1,-1-1-135,1-1 0,4-7 0,-1 0 0,0-1-53,-2 1 0,-6-5 0,0 3 0,1-1 67,-2-1 0,2 1 0,-4-5 1,-3 1 31,0-1 0,-2 1 0,-2-1 1,-2 2 120,-4 3 1,1-2 0,-1 4-1,-2 1 104,-1-1 1,-2 2-1,1 4 1,-1 0-40,0 0 0,1 0 0,-1 1-153,1 4 0,5 1 0,3 7-292,2 0 0,2-1 0,2-1 0,2-1 358,4-2 0,3 1 0,2 3 0</inkml:trace>
  <inkml:trace contextRef="#ctx0" brushRef="#br0" timeOffset="11035">5119 181 8073,'-12'-8'-17,"-1"1"177,1 2 1,3 0 0,1 5-34,-2 0 0,0 2 1,1 1-1,2 2 5,1 2 1,-4 1 0,3 5-10,0 0 0,2-1 0,5 1-104,0-1 0,1 1 0,3-1-64,5 1 0,2-1 0,2 0 0,-1-3-253,1 0 0,3-5 1,1 3-1,0-2-540,1-2 838,-4 4 0,10-5 0,-5 3 0</inkml:trace>
  <inkml:trace contextRef="#ctx0" brushRef="#br0" timeOffset="11036">5333 181 8073,'-13'0'-434,"1"-4"1,-1 0 696,0 1 0,5 2 0,0 1-31,-2 0 0,-1 1 0,-2 4-27,1 3 0,3-1 0,2 1 0,0 1-56,0-2 1,5 4 0,-3-3 0,4 3-182,1 2 1,0-5 0,0 0-44,0 2 1,1 0-1,4 0 1,4-3-146,7-2 1,-2-1-1,4-4 1,-1 2-584,-1 2 1,5-3 802,-4 4 0,5-4 0,-2-1 0</inkml:trace>
  <inkml:trace contextRef="#ctx0" brushRef="#br0" timeOffset="11037">5420 194 8073,'-12'-6'645,"-1"-2"-460,6 3 1,0-1-23,3 6 1,3 6-1,-3 2-24,2 3 1,6 2 0,2-1-74,1 1 0,-3-5 1,3 0-1,0 1-77,0-2 1,-3 2 0,5-4-54,0-3 1,3 4 0,0-2-81,1-1 1,-1-2-1,1-2 39,-1-3 1,1-2-1,-2-4 1,-1 2-61,-2-2 1,-5-1-1,2-1 48,1-1 1,-5 1-1,2-1-66,-6 0 0,1 7 0,-7 1-70,0 4 0,2 1 1,0 1-489,1 4 741,2-4 0,-2 10 0,-1-4 0</inkml:trace>
  <inkml:trace contextRef="#ctx0" brushRef="#br0" timeOffset="11038">5621 169 8073,'-5'-7'-124,"-4"3"-42,-2-3 1,4 7 314,3 0 1,4 1-1,3 8 1,2 0 84,2 2 0,-2 1 0,1-3 1,0 0-66,-3 1 0,2 1 0,0 1 0,-1-1 24,1-2 1,-3 2 150,2-3 1,-3-1 99,-1 2-647,0-7 0,0 3 0,0-10-3,0-3 0,0-3 0,0-2-22,0 1 0,0 3 0,0 1 0,2 0 15,2 1 0,-1-3 0,5 4 0,2 1-44,1-1 1,2 1 0,0 2 0,3-1-296,1 1 0,-1 1 552,-3 2 0,5-5 0,1-2 0</inkml:trace>
  <inkml:trace contextRef="#ctx0" brushRef="#br0" timeOffset="12126">5759 257 8073,'-8'4'231,"0"0"-157,5 0 1,-1-4 0,8 0-1,4 0 31,3 0 1,-2 0-1,-1 0 1,2 0-57,1 0 0,1-4 1,1-1-1,0-1-101,-1 0 0,-1-3 0,-1 2 0,-2-2-17,2 1 0,-3 4 0,1-5 8,2 0 1,-3-3-19,2 0 1,-8 5 101,-1 3 1,-1 2-1,-8 2 1,-1 0 88,-1 0 0,0 6 0,1 1 0,2 1-24,-2 1 0,5-5 0,0 4 1,3 1 193,-3-2 1,4 4-236,-3-3 0,8 3 1,4 0-191,4-2 1,0-2-1,1-5 1,1 3-230,2-3 1,-2 0-1,4-2 1,-1 0 371,0 0 0,5 0 0,-2 0 0</inkml:trace>
  <inkml:trace contextRef="#ctx0" brushRef="#br0" timeOffset="12127">6023 257 8073,'-7'-6'180,"0"5"145,3-3 1,4 1-242,0-1 1,5 2 0,8-2-88,-1 3 1,1 1 0,-1 0 0,1-2 24,-1-2 1,-3 3 0,-1-3-1,2 1-45,1-1 0,2 1 0,-1-6-49,1 0 1,-2 2 0,-1-2 28,-2 0 1,-5 2 39,1-2 0,-4 6 0,-4-1 0,-5 3 2,-2 1 0,-1 1 0,-2 2 0,-2 3 50,0 1 0,-1 1 0,4 4-43,1 1 0,1 0 0,2-1 0,4-1-140,-1-2 0,5 2 0,-3-3 0,4 3-213,4 2 1,-1-1 0,5 1 0,3-1 346,4 1 0,-1 0 0,5-1 0</inkml:trace>
  <inkml:trace contextRef="#ctx0" brushRef="#br0" timeOffset="13221">6412 207 8073,'-16'-13'0,"4"2"0,1 1-75,-1 2 0,4 5 1,0-1 131,-2 2 1,3 2-1,-1 0 42,-2 0 1,-1 5 0,0 0 0,1 1 200,1-1 1,7 5 0,-4-3 0,2 1 26,0 1 1,0-1-1,5 5-197,3-1 1,-1-1 0,4-1-1,0-3-41,0-1 0,1 2 1,5-4-1,-1 0-305,1 2 0,-1-5 0,1 4 1,1-4-250,3-1 1,-3-1 0,2-4 33,-2-3 1,-3-3 0,-1-2 0,-3 1 120,-1-1 0,-2-1 0,-4-1 0,-2-3 237,-2-2 1,-3 4-1,-5-5 1,-2 0 250,-3 1 1,3-3 0,-3 3 0,3 2 518,2 5 0,-1 2 0,2 6-174,3-2 0,2 5 0,6 2-207,0 7 0,4 4 0,3 3 1,3 2-21,4 0 1,1 7-1,-1-4 1,2 2-207,1 0 0,1-1 1,-3 0-1,2-1-332,-2-1 1,3-3-1,-3 5 1,-2-2-85,-3-3 1,-3-1-1,1-2 1,-4 1 325,-2 0 0,3 5 0,2 1 0</inkml:trace>
  <inkml:trace contextRef="#ctx0" brushRef="#br0" timeOffset="14348">5860 257 8016,'-2'-7'-733,"-2"3"852,3-3 1,-5 4 0,5-4 399,-4 1 18,4 2-123,-4-1 1,5 2 546,0-6-252,0 7-299,0-4-372,0 6 0,0 6-28,0 2 1,0 3 80,0 2 1,4-1 35,0 1 0,0-5 76,-4 0-129,0 1 132,0 3 0,0-3-133,0-1-104,0-5 0,0 1 0,0-8 11,0-4 0,0 1 1,0-2-8,0-1 0,0 3 0,0-1 10,0-2 0,1-1 1,2-1-62,1-1 1,2 5-1,-3-1-37,1 0 1,6-1 0,-3 0-1,1 3-138,0 2 0,-3-4 0,3 5 0,2 1-395,1 2 1,-3 1-1,1 0-807,0 0 1455,3 0 0,0 5 0,1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9:01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126 250 7435,'0'-8'237,"0"0"102,0-1 0,0 1 1,-2 1-41,-2 1 0,1 2 1,-5 4-88,-2 0 0,3 0 1,-1 0-54,-2 0 0,3 1 0,-1 4-209,-2 3 1,3-1 0,0 1 0,0 1 11,0-2 0,4 4 1,-1-3 4,3 3 0,1 2 0,0-1 26,0 1 1,0 0-3,0-1 0,5-5 0,2-1 0,3-2-36,3 0 0,-6 0 1,8-4-1,0-1-10,-1-3 0,0-2 0,-3-4 0,-1 2 49,-2-2 1,-1-1-1,3 0 1,-3 1 3,-1 2 1,-2-1 0,-4-3 0,0-1 49,0 1 0,0 3 0,-1 2 0,-4 0 14,-3 0 1,-3 0 0,-2-1 0,1 3-28,-1-1 1,1 5 0,-1-4-81,1 4 1,-1 1 0,0 1-212,1 4 0,1-3 0,1 7-68,2 0 0,5 3 0,-1 0 0,2 1-242,2-1 1,2-1 0,2-1 565,4-1 0,3-1 0,2 4 0</inkml:trace>
  <inkml:trace contextRef="#ctx0" brushRef="#br0" timeOffset="1114">352 162 8206,'-13'-1'48,"1"-3"0,-1-2 0,0-3 0,1 2 191,-1 1 0,6 0 1,2 4 276,-1-3-430,5 1 1,-6 6-1,4 2-60,-1 4 0,0 3 0,4 3 1,0 2-68,0 0 0,0 5 0,0-4 0,0 0-47,0 1 1,4-4 0,1 3-1,1-4-133,0 0 1,3 4-1,-2-1 1,2-2-467,-1-4 0,-1 1 0,3-2 687,-2 2 0,1 1 0,3 1 0</inkml:trace>
  <inkml:trace contextRef="#ctx0" brushRef="#br0" timeOffset="1115">264 300 8206,'-13'-1'0,"1"-2"-521,-1-1 402,6 0 0,7 4 0,10-1 0,5-2-64,6-1 0,3-1 1,1 4 182,0-3 0,0-3 0,0-6 0</inkml:trace>
  <inkml:trace contextRef="#ctx0" brushRef="#br0" timeOffset="1116">778 275 8210,'0'-12'0,"0"3"0,0 1-772,0-2 1,0-1 895,0-1 1,0-1 439,0 1 0,0 3-4,0 1 1,-1 5-419,-3-1 1,1 4-1,-6 3 1,1 2-90,1 2 1,-4 2-1,3 3 1,-2 1-67,1-1 0,0 1 1,5-1-1,-1 1-83,0-1 0,3 1 1,-2-1-1,3 1-118,1 0 1,4-1 0,2 1 0,1-2-173,2-3 0,4-1 1,2-4-1,2 1 386,-2-1 0,10-2 0,2-1 0</inkml:trace>
  <inkml:trace contextRef="#ctx0" brushRef="#br0" timeOffset="2215">929 213 8210,'-6'7'120,"-1"-2"44,-5-5 1,-1 0 0,1 2-38,-1 2 0,5-3 0,1 5 17,1-1 0,-2 2-22,4 6 0,-1-5 0,5 1-82,0 0 0,6-2 1,2 0-1,3-1-58,2-3 1,4-2 0,-1-1 0,1 0-141,1 0 1,-2 0 0,3 0-1,-1 0-62,-2 0 1,-2-1 0,-2-2 21,1-1 1,-2-6 185,-3 2 1,-4-2 0,-8 0-1,-4 3 24,-3 1 1,-2 1-1,-1 2 1,-1-1-17,-2 1 1,-4 2 0,3 1 0,0 0-108,0 0 0,1 0 1,5 1-181,-1 3 1,6-1 0,3 5-617,2 2 907,2-4 0,0 5 0,0-4 0</inkml:trace>
  <inkml:trace contextRef="#ctx0" brushRef="#br0" timeOffset="2216">1079 213 8183,'-12'0'0,"-1"0"0,1 0 151,-1 0 473,6 5 1,2 2-404,5 6 0,0-1 0,0 1-181,0-1 1,4-3 0,0-1-17,-1 2 0,2-3-116,-1 1 1,2-5 35,-2 1 0,-1-2-162,5-2 1,1-6-1,3-2 52,1-4 0,-5 1 1,1 2 124,0 0 0,3 1 0,0-3 60,1 2 1,-5 2 92,0 3 1,1 3 6,3-3 1,-1 4 0,-1 4-215,-1 4 1,-7-1 0,2 1 0,-2 2-207,-2 1 0,1 1 0,2-3 1,1 0-328,-1 0 0,0 3 628,1 0 0,3 1 0,6-1 0</inkml:trace>
  <inkml:trace contextRef="#ctx0" brushRef="#br0" timeOffset="3323">1406 288 8183,'0'-13'-333,"0"1"0,0 3 1,0 1-1,0-2 487,0-1 1,0-1 0,0-1 66,0 1 0,0-1 0,0 0 232,0 1 1,-2 5-364,-2 3 1,-3 8 0,-7 4 0,0 3-11,2 2 0,-4 0 0,8 0 0,-2 3-27,2 1 0,1-1 0,4-3 0,-1-1-44,1 1 1,3-1 0,4 1-95,5 0 1,2-5 0,1-1-1,1-2-155,-1-2 0,5-1 0,0-2 1,-2 0-61,-1 0 0,3 0 0,0 0 0,-2-2-6,-1-2 1,-6-1-1,1-5 1,-1 1 305,-1 0 0,-2-3 0,-3-1 0,1-3 0,1-1 0,0-1 0,-4 3 0,0-3 0,0-2 0,-4-1 0,0-2 0,-1 0 0,0 3 0,3 4 0,-3-1 0,1 4 211,0 0 1,-2 2 0,3 1 0,-2 3-1,-2 2 265,-3 2 0,4 3 0,2 4 0,3 4-267,1 3 0,0 3 0,1 2 1,2 0-117,1 0 0,4-1 0,-2 0 0,1 2-184,3-1 1,-3-3 0,0 1 0,0 2-63,0 0 0,-3 1 1,3-4-1,0-1-150,0 1 1,-3-1-1,3 1 1,0-1-394,0 1 0,-3-5 696,4 1 0,1-1 0,3 5 0</inkml:trace>
  <inkml:trace contextRef="#ctx0" brushRef="#br0" timeOffset="3324">1669 200 8177,'-8'0'-73,"-1"0"1,1-4 791,-5 0-574,6 0 0,2 5 1,5 3-50,0 4 1,0 4-1,0 0 1,0 1-110,0-1 0,4-3 1,0-1-1,0 0-282,2-1 0,-3 3 0,4-4-212,-2 1 0,1-5 507,-2 3 0,3-4 0,6-1 0</inkml:trace>
  <inkml:trace contextRef="#ctx0" brushRef="#br0" timeOffset="3325">1682 87 8177,'-13'0'193,"0"0"0,1 0 1,-1 0-959,1 0 384,5 0 1,5 6-1,8 1 1,1 1 380,3 0 0,7 1 0,2 3 0</inkml:trace>
  <inkml:trace contextRef="#ctx0" brushRef="#br0" timeOffset="3326">1832 100 8177,'-19'0'934,"0"0"-853,7 0 1,5 5 0,4 4-240,6 2 1,0 1-1,4 2 1,0 2 64,0 0 1,-5 2 0,4-2 0,0 1-46,2-2 1,-2-1 0,-1-2-1,-1 1-163,0-1 0,2 0 0,-3-3-492,1 0 793,0-6 0,-4 2 0,0-5 0</inkml:trace>
  <inkml:trace contextRef="#ctx0" brushRef="#br0" timeOffset="3327">1807 275 8177,'-7'-5'-1866,"1"2"2854,6-5 0,-1 5 210,-3-1-1007,3-3 0,-4 5-131,10-2 1,1 3 0,7 1 0,0 0-160,-1 0 1,1 0 0,-1 0 0,1 0-147,-1 0 1,1 0 0,-1 0 0,2 0-53,3 0 0,-3 0 1,3 0 56,-3 0 1,-3-2 0,-1 0 230,-2-3 0,-5 0 0,2 2 718,1-1-438,-5 0 0,3 4 0,-6 1 1,-2 3 0,-1-1-172,5 5 1,0 1-260,0 3 1,0-3-432,0-1 0,0-4-414,0 5 1004,0-7 0,-5 10 0,-2-6 0</inkml:trace>
  <inkml:trace contextRef="#ctx0" brushRef="#br0" timeOffset="4430">2020 62 8177,'-5'7'-103,"-4"-3"0,-2-2 0,-1-2-673,-1 0 860,6 0 0,2 1-168,5 3 0,1-1 0,2 5 1,2 1-142,2-2 1,2 4 0,3-3 224,1 3 0,-1 2 0,1-1 0</inkml:trace>
  <inkml:trace contextRef="#ctx0" brushRef="#br0" timeOffset="4431">2158 175 8639,'-8'1'235,"0"4"0,3-3 1,-2 7-1,1-1-102,-1-1 0,4 4 0,-3-2 0,2 2-93,0 1 1,0 1-1,4-1 1,1 1-29,3-1 0,-1-3 0,4-1 0,0 1 7,0-2 0,1-2 1,3-3-1,-1 0-115,-1 2 1,-1 1 0,4-5-32,1 0 0,0-6 0,-2-2 37,-3-3 1,2-2 0,-6 0 0,-1 1 68,-2-1 0,-1 1 0,-1-1 0,-2 1 34,-1-1 0,-6 1 0,2-1 10,-3 1 0,2 5 0,2 1 0,0 2-349,0 0 0,3-1 87,-4 5 1,5 6-1,-1 2-40,2 4 1,2 0 0,0 1 0,2-1-721,2 1 999,3-1 0,5 6 0,1 2 0</inkml:trace>
  <inkml:trace contextRef="#ctx0" brushRef="#br0" timeOffset="4432">2347 213 8160,'-13'-13'0,"2"1"5,2-1 0,0 5 0,3 1 1342,-1 1-1387,4 2 1,-2 5 201,5 3 1,4 3-1,0 6 1,-1 0-1,-2-1 1,4 1 0,-1-1 0,0 1-19,1-1 0,-3 1 0,2-1 5,-3 1 1,-1-5 0,0 1-80,0 0 0,5-2-177,-1 2 17,0-6 1,-4 1-1,0-8-120,0-5 1,1-1 0,2 1 0,1 0 25,-1 0 1,3-3 0,-1 0 0,2-1 165,3 1 1,-3 3-1,1 2 1,1 0 25,-2 0 1,4 5 0,-3-3 18,3 4 1,2 1 0,-1 0-27,1 0 1,-5 1 0,-1 4 0,0 2-138,0 0 0,-4 4 0,1-3 0,-1 3-223,1 2 0,-2-1 0,2 1 1,-1-2-77,1-3 0,-3 4 0,5-5 435,-1 0 0,-2-2 0,5-5 0,1 0 0,3 0 0</inkml:trace>
  <inkml:trace contextRef="#ctx0" brushRef="#br0" timeOffset="5583">2623 250 7177,'12'-12'-437,"-1"-1"0,-1 2 0,-3 1 678,-1 2 0,-2 4 1722,-4-5-1450,0 1 0,-6-3 1,-2 2-186,-3 5 0,2 3 0,1 1 1,-2 0-121,-1 0 0,-2 0 0,1 0 1,-1 1-122,1 3 1,-1-2-1,2 3 1,1 0-263,2-1 0,5 1 1,-1 0-126,3 3 0,1-1 1,1 0 117,3-2 0,3 4 0,6-4 187,-1 2 1,4-2 0,-2 2-1,-3-2 1,0-1 0,0 0-1,2 2 125,-1 1 1,-1-3 0,-1 3-1,-3 0 0,-1 0 0,-1-4 0,-2 2 159,1 1 0,-1 1-325,-7 6 0,-3-2 0,-6-3 0,1-2-551,-1-1 1,1-3-1,-1 2 587,0-3 0,1 5 0,-1 1 0</inkml:trace>
  <inkml:trace contextRef="#ctx0" brushRef="#br0" timeOffset="6710">2999 112 8080,'7'-1'933,"-3"-3"-369,-2-3-418,-2-6 0,-2 6-165,-2 3 0,1 8 0,-5 5 1,-1 2 42,2 1 0,-4 2 1,3 2-1,-3 2 1,0 0-1,1 1 1,3 1-1,0 2-24,0 2 0,4-3 1,-1 0-1,3 0-91,1-2 1,1-1 0,3-5 0,5-1-123,2 1 1,5-5-1,3-1 1,0-1-94,3-3 1,2-2 0,0-1 0,-2-1 305,-1-4 0,5-2 0,7-5 0</inkml:trace>
  <inkml:trace contextRef="#ctx0" brushRef="#br0" timeOffset="6711">3124 213 6615,'2'7'1018,"2"-3"1,-3-4-714,4-4 0,-3 2-138,3-2 0,2 3 1,5 1-166,1 0 1,-5 1 0,0 2 0,2 2 28,1 2 1,2 2 0,-1 3 0,1 1-112,-1-1 0,1 1 1,0-1-1,-1 1-103,1 0 0,-1-1 1,1-1-1,-1-1-643,1-2 0,-1 1 826,1 3 0,-1 1 0,1-1 0</inkml:trace>
  <inkml:trace contextRef="#ctx0" brushRef="#br0" timeOffset="6712">3338 188 8137,'7'0'177,"-2"0"1,-5 1 120,0 3 1,-1-1 0,-3 4-146,-5-2 0,2 5 0,-1-3 0,-2 2-21,-1-1 0,0 0 1,1 5-1,2-1-89,-2 1 1,-5-1 0,-2 1 0,2 0-64,1-1 1,1 1-1,1-2 1,-1-1-337,1-2 0,-1-4-925,0 4 928,1-5 0,11 3 0,5-6 0,5-2-770,4-2 1123,5 3 0,2-10 0,5 4 0</inkml:trace>
  <inkml:trace contextRef="#ctx0" brushRef="#br0" timeOffset="7825">3438 137 8137,'-8'-8'-288,"-1"1"685,0 1 1,3 1-116,2 1 198,2 2-376,2-3 1,5 6-1,0 2-59,2 1 1,-3 4-1,3-2 1,0 0-44,0-1 0,0 5 0,3-3 0,-3 1-7,-1 1 1,3-2 0,-2 2 0,2 0-1,-2 0 1,0 1 0,0 0 0,2-2-118,3 2 0,-1 1 1,-2 2-1,0-1-76,1 1 0,-3-1 1,-1 1-1,0 0-66,-3-1 1,-2 1 0,-1-1 0,0 1-941,0-1 1204,-5 1 0,-8 5 0,-6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8:54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99 221 7760,'0'-9'171,"0"1"0,0 4 97,0-5 0,-1 7 167,-4-3-368,4 4 1,-4 2-54,5 4 0,0 2 1,0 5-1,0 1-70,0-1 0,0 1 1,0-1-1,0 1-81,0-1 1,0 1-1,0 0-79,0-1 0,0-4 0,0 1-283,0 1 0,0-3 499,0 1 0,-6-5 0,-1 2 0</inkml:trace>
  <inkml:trace contextRef="#ctx0" brushRef="#br0" timeOffset="1147">36 83 8165,'-7'-11'177,"-4"6"-920,3-7 0,2 6 1006,2-2 0,8 5 0,5-1-352,2 2 0,1 2 0,1 2-92,-1 2 0,1 2 0,-2 3 0,-1 0-379,-2 1 560,1-5 0,3 12 0,1-3 0</inkml:trace>
  <inkml:trace contextRef="#ctx0" brushRef="#br0" timeOffset="2252">199 183 8072,'-12'-1'217,"-1"-4"253,1 4-310,-1-5 0,6 8-39,3 2 0,4 3 0,3 6-53,1-1 1,4 1 0,-2-1-92,1 1 1,-4-1 0,2-1 0,0-1-38,-1-1 1,1-2-1,-2 2 72,1 0 1,2-5 160,-2 4-253,-3-5 0,5 1 0,-5-8-49,4-4 1,-4-3 0,3-2-1,-1 0 50,1 1 1,-1-1 0,4 1 44,-2-1 1,1 5 66,-2 0 1,2 3 0,4-2 106,-2 2 1,-4 1 44,4 4 1,-1 1-150,2 3 0,-4-1 1,-3 4-1,1 0-86,1 0 0,0-3 0,-4 4-390,0 2 1,4 1-37,0 2 0,5-5 1,-4-1 475,2-1 0,2 4 0,3-3 0</inkml:trace>
  <inkml:trace contextRef="#ctx0" brushRef="#br0" timeOffset="2253">551 246 8072,'-2'-11'-192,"-2"2"1,3-2 38,-3 3 0,2-3 170,2-2 0,-1 6 58,-3 3 0,-3 2 0,-6 2 0,1 2 117,-1 2 0,0 3 1,1 6-1,-1-2-68,1-3 1,1 3 0,1-4 0,3 2 12,1-1 0,2 0-93,4 5 0,2-2 1,2-3-139,4-3 1,3 0 0,2-1 0,-1-1-38,1-1 1,-1-2 0,1 0 0,0-2-8,-1-2 1,-4 3-1,1-5 1,-1 0 54,-1-2 1,3 1-1,-6-1 1,0-1 36,2 2 1,-5-4 0,3 3-1,-2-3 42,-2-2 1,0 1 0,0-2 0,0-2 28,0 0 1,-2-1-1,0 4 1,-4 1 120,-1-1 1,3 1 169,-4-1-53,5 6-157,-8 2 1,9 10 0,-2 4 0,3 2-1,1 1 0,0 1 0,0 1 1,1 1-49,3 2 0,-2-1 1,2-3-1,-1 0-86,1-1 1,-3 1 0,5-2 0,-2-1 14,0-2 1,2-1 0,-4 3 0,4-2-16,1 2 0,-3-5 6,5 0 0,-2-3 0,2 1 18,0 1 1,-5 1-1,3-7 1,0-1-8,0-1 0,0-1 0,2 2 0,0-3-4,1-1 0,-1 3 0,1-4 0,-2-1 12,2 2 0,-3-4 0,2 4 0,-1-1 5,-1 0 0,3-1 0,-5-3-25,2-1 1,-4 5 0,1-1-9,-2 0 1,-4-3 0,-2 1 20,-4 3 1,1 2 0,-2 6-1,0 0 27,-3 0 1,1 2 0,1 0 0,2 4 59,-2 1 0,5-3 0,-1 3 0,2 0 24,0 0 0,0-3 0,4 5-76,0 0 1,0 3 0,0 0-55,0 1 1,5-2 0,4-1 0,2-3-256,1-2 1,1 4 0,-1-5 0,2-2-182,3 0 1,-3-2 0,4 0 0,-1 0 464,0 0 0,-1 0 0,-3 0 0</inkml:trace>
  <inkml:trace contextRef="#ctx0" brushRef="#br0" timeOffset="3354">890 170 8072,'-9'0'238,"1"0"0,4 0-181,-5 0 1,6 2 9,-1 2 0,3 3 0,1 6 0,1-1-3,3 1 1,-2-1-1,3 2 1,0 3-67,-1 4 1,1 3 0,-2 1 0,1 0-157,-1 0 0,0-4 0,0-2 0,1-1-103,-1-2 0,-1-2 0,1-2-425,1 1 0,2-6 686,-2-3 0,-2-3 0,3-12 0,-5-3 0</inkml:trace>
  <inkml:trace contextRef="#ctx0" brushRef="#br0" timeOffset="3355">864 221 8072,'-12'-6'42,"-1"3"0,2-5 0,1 0 254,2 1 0,5 0-170,-1 2 1,4 4 0,4-3-173,5 2 1,2 2-1,1 0 1,1 0-27,-1 0 1,1 5 0,0 0 0,0 1-23,4-1 0,-3 1 0,3-3 0,-3 1 70,-2-1 0,5 0 1,0-1 25,-2 3 1,-1 0 43,-1-1 1,-6-1 0,-3 5 39,-3 2 0,-6-4 0,-4-1 0,-3 0-55,-5-1 1,2 1-1,-5-2 1,1 1-16,-1-1 1,5-2-1,-2-1 1,3 0-70,2 0 0,-1 0-282,0 0 335,6 0 0,6-1 0,7-2 0,1-1 60,2 1 0,3 2 0,0 1 1,2-2-23,3-2 0,-3 3 0,4-5 0,-1 2-6,-1 0 1,2 0 0,-2 2 0,0 0-21,0-3 1,-2 0-1,-2 2 1,1-3-31,-1 0 1,1 1 14,-1-3 1,-5 4-17,-2-5 0,-5 7 0,-5-3 31,-3 4 0,-3 1 0,-2 0 0,1 1 66,-1 4 0,1 0 0,-1 5 26,1-2 0,-1 1-25,1 3 1,5 1-62,2-1 1,5-1 0,5-2 0,3-4-213,3 1 0,3-5 1,1 4-1,3-4-143,2-1 1,-3 0-1,2 0 1,1 0-905,-1 0 1241,-3 0 0,2 0 0,-6 0 0</inkml:trace>
  <inkml:trace contextRef="#ctx0" brushRef="#br0" timeOffset="4454">1228 183 8072,'-12'-6'-79,"-1"4"107,1-7 0,3 7 225,1-3 0,5 5-127,-1 5 1,4 1 0,3 7 0,1 0 5,-1-1 1,-2-3 0,0-1-1,2 2-4,1 1 1,1 1 76,-5 1 1,1-2-108,3-3 1,-2-1 0,3-4-152,1 1 1,-5-1-1,5-6 1,-2-2-234,0-2 1,6-2-1,-3-3 11,0-1 1,4 1-1,-3-1 224,3 1 1,-2 1 0,-2 1 0,0 3 71,0 1 0,-3-2 239,4 4 0,1-1-100,3 5 1,-5 2 0,-1 2-166,-1 4 0,-3 4 0,2 0 0,-3 1 1,-1-1-1,0 1 0,0-1-339,0 1 1,0-1 0,0 1-1,2-2-195,2-3 1,-1-1-1,5-4 539,2 1 0,1 1 0,1-5 0</inkml:trace>
  <inkml:trace contextRef="#ctx0" brushRef="#br0" timeOffset="4455">1567 208 8072,'0'-12'91,"0"-1"1,-1 2 0,-4 3 118,-3 3 1,-3 4-1,-2 1-190,1 0 1,-1 0 0,1 1 0,-1 2 133,1 1 1,-1 6-1,1-2 1,0 4-73,4 0 1,-2-3 0,6-1 0,1 2-36,2 1 1,1-3-1,1-1-11,4-1 0,1-2 0,7-4 1,0 0-241,-1 0 1,5 0 0,0-2 0,-1 0-386,2-2 0,-4-6 0,4 1 269,1-2 1,-5-1 0,1-1 0,-4 1 319,-3-1 0,-5 0 0,1 1 0,-2-1 0,-2 1 0,-6-5 0,-1 0 0,-1 2-50,0 1 1,-1 2 0,-2-1 0,1 0 139,2 1 0,1 4 877,-1-1-702,-4 6 1,11 3 0,-3 9 0,2 2-101,2 1 0,2 2 1,1 2-1,1 2-101,-1 1 1,2-2 0,1 3 0,-1-1-44,1 1 0,-1-5 0,-2 2 0,3-3-75,1-2 1,-4 1 0,2-2 0,-1-1-41,1-2 0,0-5 1,-2 2 16,1 1 0,4-6 1,-2 1 63,1-3 0,-3-7 0,3 4 1,0-2-7,0-3 1,-3 3-1,5-1 1,-1-2 8,-1-1 1,3 2-1,-5 2 1,1 0 16,-1 0 1,5 0 0,-3-2-6,0 0 0,-1 5 0,-5-3 0,2 0-16,1 0 0,0 3 1,-5-3-29,-3 1 1,-3-2 0,-6 4 52,1 1 0,-1 3 0,1 3 0,-1 3 125,0 0 1,1 1 0,1 3 0,1-1-37,2 0 0,5-2 0,-1 2 0,2 0-25,2 3 1,0-4 0,0 0 0,2 1-120,2-2 1,3 2 0,5-3 0,2 0-237,3-1 0,-2-1 1,6-2-1,0 1-464,-1 1 0,2 0 744,-5-4 0,5 0 0,-2 0 0</inkml:trace>
  <inkml:trace contextRef="#ctx0" brushRef="#br0" timeOffset="5548">1831 158 7886,'-12'-1'-307,"4"-4"0,1 4 558,3-3 59,2 2 0,-2 4 1,7 2 20,1 4 0,0 3 0,-4 2-243,0 0 0,5-1 0,-1 1-45,-1-1 0,-2 1-31,-1-1 1,0-3-98,0-1-52,0-5 1,4 1-82,0-8 0,1-3 0,-4-6 0,2 1 131,1-1 1,1 5-1,-2 0 1,3-2 8,1-1 0,0 2 0,3 2 128,-2 2 0,0-4 117,5 5 1,-1 0 0,0 5-11,-4 4 0,2-3 0,-6 7 0,-1 0-91,-2 3 1,0-4-1,2 0 1,1 2-147,-1 1 1,-1-2 0,-2-1-1,0 2 1,0 1 0,1 0-963,3-3 0,-1-2 579,5-6 0,-4-1 463,5-4 0,-1-2 0,5-5 0</inkml:trace>
  <inkml:trace contextRef="#ctx0" brushRef="#br0" timeOffset="5549">2081 95 7696,'7'-1'801,"-2"-3"-333,-4 2 1,-1-2-396,0 8 0,-4 3 1,0 6-1,1-1-234,1 1 1,2 1-1,0 1 1,0 2-77,0-2 0,2-1 0,1-1 0,2-1-193,2 1 0,-3-2 0,3-1 430,-1-2 0,4 0 0,-3 5 0</inkml:trace>
  <inkml:trace contextRef="#ctx0" brushRef="#br0" timeOffset="5550">2044 196 7409,'8'0'1260,"1"0"-1198,0 0 1,-2-5 0,2 1-135,0 1 1,3 2 0,0 0 0,1-2-247,-1-1 1,1-1 0,-2 4 0,-1-2-107,-2-1 1,-1-1-1,1 0 424,-3-3 0,0 1 0,-1-1 0,-1-2 0,-3-1 0,-4-2 213,3 1 825,-5-1-620,6 6 0,1 7 0,2 9-198,1 2 1,0 1 0,-4 1 0,0-1-130,0 1 1,5-1 0,-1 2-1,-1 2-125,-2 0 0,3 1 1,0-4-1,-1-1-182,-1 1 0,-1-1 1,2 1-293,1-1 1,2 0 0,-4-3-155,2 0 1,2-7 661,-2 3 0,3-10 0,6-1 0</inkml:trace>
  <inkml:trace contextRef="#ctx0" brushRef="#br0" timeOffset="5551">2320 183 8065,'-7'-1'-1172,"1"-2"1895,1-1 0,3-2-154,-2 2-580,3 3 1,2-4 176,3 10 1,3 1 0,4 7-1,-1-2-56,-1-2 0,-1 2 0,3-3 1,-1 3-259,-2 2 1,-1-5-1,3 1-52,-2 0 1,-1-2 0,3 0-418,-2-1 1,1-2 245,3-4 0,-5-6 0,-1-2 0,-2-3 251,0-2 0,0-1 0,-4-1 0,0-2 132,0 2 0,0-3 1,0 1-1,0 2 303,0 1 0,0 1 1108,0 1-1044,0 5 1,0 7 0,0 10 0,0 5-19,0 6 0,-4-2 0,0 2 0,1 2-222,2 0 0,1 2 1,0 0-1,-2 1-321,-2-1 1,3 0 0,-3-2-1,2 0-1870,2-2 2052,0-6 0,-5 9 0,-2-5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0:46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45 280 8028,'-9'0'0,"0"1"-215,2 2 0,-1-2 1523,1 3-1047,3 1 1,4-3-1,6 4 1,4-2-67,3-2 1,-1-1 0,3-1 0,0 0-183,1 0 0,-3 0 0,2 0 1,0-1-82,0-2 0,-2 1 1,3-5-1,-2 0-61,-2-2 1,-1-1 0,-2 0 0,1-1-1,0-2 1,-1 1 0,-3-3 0,-2 0 50,1 0 0,-4 2 1,2-2-1,-2 0 220,-1 3 0,0 2 0,0 0 0,-1 1 196,-2 3 1,1-2-149,-5 5-476,5-5 0,-2 8 1,4 0-186,0 6 1,0 2 0,0 2-1,0 0 471,0 0 0,0 4 0,0 1 0</inkml:trace>
  <inkml:trace contextRef="#ctx0" brushRef="#br0" timeOffset="1059">153 16 8086,'-10'0'-512,"5"-1"1,0-1 1378,1-2 1,2 1-391,-5 3 1,5 1-304,-1 2 1,2 3-1,1 5 1,0 2-62,0 3 1,1 4 0,1 2 0,2 6-52,2 3 0,-3 3 0,3 3 0,-1-1-71,0 0 1,1-3-1,1-3 1,-1-3-107,-2-4 1,1-3 0,-3-5 0,2-1-223,1-2 1,-1-5 0,2-4-99,2-2 0,-3-2 0,1-2 0,-1-4-369,1-1 0,-3-5 804,3 0 0,1-9 0,3 1 0</inkml:trace>
  <inkml:trace contextRef="#ctx0" brushRef="#br0" timeOffset="2089">329 84 9010,'-6'-4'290,"-2"3"0,7-2 0,-3 6-189,3 3 1,1 4 0,0 2 0,0 2 0,0 1 0,0 3 0,0 4 0,1 1-72,3 2 1,-3 1-1,2 4 1,-2-2 7,-1-2 1,0-1-1,0-4 1,0-1 34,0-1 1,3-6-56,1 0 0,0-6-31,-1-4 0,-1-6 1,4-5-1,-1-3-120,1-2 0,0-4 1,3 0-1,-1-1-56,-2-2 0,-1 1 1,3 0-1,-1 2 79,0 1 0,-1 4 1,-1-1-1,-1 2 130,-1 1 0,-2 6 0,-1 4 0,0 5 101,0 4 1,0 4-1,1 0 1,1 0-13,1 1 0,0-2 0,-3 3 0,2 0 6,1 1 0,-1-5 1,3 3-1,1-5 31,-1-2 1,1 2-1,1-4 1,0 0-89,0-1 0,2-3 1,1-2-92,0-3 0,-1-1 0,0-5 1,-1-1-68,-2-2 0,1 1 0,2-3 0,-3 0-130,-3 0 1,2-1-1,-2-1 1,-1 2 83,-1 1 0,-1 1 0,-1 4 1,-2 1 243,-4 2 0,2 4 0,-2-2 1,1 4 86,0 4 1,-1 2 0,2 6-1,1 2 15,0 2 0,0-5 0,4 4 1,0-2-159,0 0 1,5 1 0,1-3 0,4 0-545,3-3 0,2 0 1,5 1-1,-1-2 502,1 0 0,4-5 0,1 2 0</inkml:trace>
  <inkml:trace contextRef="#ctx0" brushRef="#br0" timeOffset="3113">1033 202 7970,'-10'0'710,"0"0"-359,1 0 0,3 4 0,3 2 0,2 4-178,1 3 0,0-1 0,0 6 0,1 1-65,2 3 1,2 6 0,2 0 0,-1 4-161,-2-1 0,2 3 1,-2-2-1,-2-3-211,-1-2 1,-1-5 0,1 0-783,2-5 678,-2-3 0,4-13 0,-4-5 1,1-7 13,1-5 1,2-6 0,-3-1 0,1 0 352,-1-1 0,-1 4 0,-1-13 0,0 3 0</inkml:trace>
  <inkml:trace contextRef="#ctx0" brushRef="#br0" timeOffset="4143">1013 280 7970,'-5'-10'0,"-4"0"0,4 0 0,-2 2-77,1 1 1,-1-1-1,-2 2 401,-1 1 0,4-4 32,3 3 1,2 0-205,1 0 0,4 3 0,3 0 1,2 2-16,0 1 0,4 0 1,1 0-1,1 0-65,-1 0 1,3 4-1,-2 3 1,1 2-39,-3 0 1,1 1 0,0 0-1,0 0 1,0-1 0,-2 1-1,-2 0 1,-4 0 36,-2 0 1,-3-1 0,-1 1-1,-3 1-43,-3 2 1,-2-2 0,-8 2 0,-2-1-5,-4 1 0,0-3 0,-3 1 0,1-5-84,3-2 1,0 3 0,1-4 0,2-1-303,2 0 0,5-4 0,5-1 0,2-3-235,2-3 0,2-4 1,4 0-1,5 1 284,3 1 0,5 0 0,-1-1 0,3-1 313,0 1 0,1 1 0,0 2 0,-1-1 0</inkml:trace>
  <inkml:trace contextRef="#ctx0" brushRef="#br0" timeOffset="4144">1189 221 7690,'5'-5'1118,"-4"-4"-16,3 8-849,-8-3 1,3 5 0,-2 2-57,1 3 1,6 3 0,0 1 0,0 1-91,1 2 1,-1-2 0,-2 3 0,2-1-96,-2 0 1,2 1 0,-1-2 0,-1 1-29,0-1 1,-2 0 0,0 0-27,0 1 0,-2-1 0,0-5 10,-1 0 0,-3-6 0,2-1-172,2-5 1,1-4-1,1-1 1,0-1-5,0-2 0,0 2 0,0-3 1,1 1 92,2 0 1,0 0 0,3 3 0,1 1 64,-2-1 0,4-1 1,-3 0-1,3 0 92,1 3 1,-2 0 0,0-1-1,-2 2 125,2 0 1,-2 5 0,-1-2-65,-1-1 1,3 5-4,-4 0 1,0 2 0,-3 7 0,0 2 54,0 0 1,-3 3 0,0 0-1,1 1 77,1 3 1,-1-3-1,0 0 1,-1-1-18,1-2 1,2 2 0,3-1-99,4-1 0,2-2 1,3-3-117,1-4 0,0-3 0,-2-3 0,1-4-155,1-2 0,0-1 0,-4-2 0,-1-1-89,-2 1 0,-4-3 0,2 1 0,-3 0 66,-1 0 0,-1-3 0,-3 1 1,-2 0 66,-3 0 0,-5 4 1,-1-1-1,-1 3 188,-1 4 1,2-2 0,-2 5 0,1 1-84,2 0 1,1 6 0,5 0-1,1 3-281,4 3 1,2 0 0,1 4 0,0 1-142,0 1 0,7-1 0,3 0 0,2-1-644,2-2 1071,-3-1 0,12 3 0,-3 2 0</inkml:trace>
  <inkml:trace contextRef="#ctx0" brushRef="#br0" timeOffset="5187">1522 123 7970,'-10'-6'0,"0"-1"-114,1 0 501,-1 2-90,4 1 0,2 8 0,5 4 0,1 3-41,2 2 0,3 3 1,-1-2-1,0 2-143,1 1 0,-2-2 0,3 3 0,-2 1-99,2 3 1,-4 1 0,0-5 0,0-1 17,-1 0 0,0-5 1,-3 1-1,0-2 189,0-2 0,0-2-180,0-1 0,0-4 0,0-2 0,0-6-97,0-3 0,0-5 0,0-2 0,0-2-179,0-2 0,4 0 1,0 1-1,0-1 0,1 2 1,-2 2-1,0 2 0,0 4-164,0 0 0,2 1 363,1 3 0,3 1 1,1 6-1,0 3 121,-1 2 1,1 4-1,0 2 1,0 2 67,0 1 0,-1-2 1,1 2-1,0 0 7,0-3 0,-2-2 0,0 0 0,-3 0-11,0 0 0,-2-4 1,-3 1-32,0 0 1,-4 2 0,-3 0 0,-3-2-84,-3 0 0,-2-4 0,-4 3 0,-1-2-54,0-2 1,0-1 0,-2-1 0,-1 0-48,2 0 1,0 0-1,2-1 1,2-1-215,1-1 1,5-5 0,0 3 0,5-2-227,1 1 1,3 2-1,5-2 1,4-1-305,1 2 0,7-3 810,1 5 0,2-5 0,2 3 0</inkml:trace>
  <inkml:trace contextRef="#ctx0" brushRef="#br0" timeOffset="5188">1776 231 7966,'-10'0'16,"1"0"0,2 0 746,1 0 1,4 0-468,2 0 0,2 4 0,4 3 1,2 1-144,0 2 1,2 3-1,-1 1 1,-2 1-94,0-1 1,-2 3 0,3-2 0,-3 2-345,0-1 0,-1-4 0,-2 1-616,2-2 343,-1-6 0,-3-2 1,0-6-1,0-4 558,0-5 0,-4-4 0,-2-3 0</inkml:trace>
  <inkml:trace contextRef="#ctx0" brushRef="#br0" timeOffset="6233">1708 74 7969,'-5'6'109,"3"-2"0,-4-4 0,-1 1 1,1 2-1,-1 0 159,0-1 0,2 3-432,2 2 1,2-2 0,2 2-282,2 0 0,2-1 0,2-1 445,0 0 0,4 2 0,4-1 0</inkml:trace>
  <inkml:trace contextRef="#ctx0" brushRef="#br0" timeOffset="6234">1845 16 8099,'-5'5'368,"4"4"1,-3-4 0,4 5-90,0 0 0,1 0 1,1 1-1,2 1-114,2 1 1,0 5 0,4 0 0,0 4-124,0 0 1,-4 2-1,1-1 1,-1-1-22,0 2 0,1-3 0,-2 1 0,-1-5-53,0-4 0,0 1 1,-4-1 19,0-1 1,-1-2 2,-3-3 1,3-4-121,-2-6 1,-1-3 0,0-5 0,2-1-59,1-1 1,1-3 0,0 2-1,0 0 1,0 0 1,0 0-1,0 2 1,0-1 152,0 1 0,1 2 0,1 1 0,3 2 35,0-1 0,2-2 0,2 7 24,1 1 0,0 1 1,0 1-1,1 1 92,2 2 1,-2 2 0,2 6 0,-1 1 43,1 1 0,-3 1 0,3-2 0,-2 2 100,-1 2 0,0-4 0,0 1-95,-1-2 1,-3-2 0,-3 1 31,-2 0 1,-5-1-1,-3-2 1,-2-1-171,-4-2 0,1 2 0,-5-2 0,0-2-130,-2-1 0,3-1 0,0 0 0,0 0-97,0 0 0,2 0 0,4-1 0,1-1-230,-1-2 1,1-3 0,3 0-366,2-1 1,3-2 0,3 0 449,5 0 1,0 1-1,7-1 1,0 1 342,2 3 0,3-8 0,0 4 0</inkml:trace>
  <inkml:trace contextRef="#ctx0" brushRef="#br0" timeOffset="6235">2177 221 7958,'6'-4'-2,"2"3"117,-1-3 1,-3 2 1047,-1-1 6,-2 2-713,-1-3 0,0 5-267,0 2 0,0-1 1,0 5-1,0 0-91,0 2 1,0 2 0,0 1 0,0 2-276,0 1 0,0 0 0,0 3 1,0-3-94,0-1 0,0-1 0,0-3 0,0 0-1313,0-1 1070,0 1 1,0-5 0,0-5 0,2-6-649,1-3 1161,-2-5 0,3-5 0,-4-6 0</inkml:trace>
  <inkml:trace contextRef="#ctx0" brushRef="#br0" timeOffset="7267">2187 35 7922,'-7'-3'186,"1"-1"-241,-2-2 0,1 3 0,-1-2 1041,2 0 1,3 1-977,0 1 1,2 3-1,2-1-388,2 3 1,0 5 0,3 0 0,2 3-1199,0 3 1576,2 2 0,0 4 0,0 1 0</inkml:trace>
  <inkml:trace contextRef="#ctx0" brushRef="#br0" timeOffset="7268">2324 55 7922,'1'-7'469,"2"1"0,-2-1-35,2-2 1,0 3-192,0 3 0,-1 2 0,4 2 0,-2 2-25,-2 4 0,2 2 1,0 4-1,-2 4-81,-1 1 1,2 3-1,0 1 1,0 2-223,-2 1 0,-1 1 0,0 2 0,0-1-12,0-1 0,0-4 1,0 1-1,0-4-746,0-3 1,0-1 61,0-6 0,1-4 1,1-5 452,1-6 0,5-2 0,-3-3 1,2-1 327,-1-1 0,1-5 0,3 3 0,-1-4 0</inkml:trace>
  <inkml:trace contextRef="#ctx0" brushRef="#br0" timeOffset="7269">2451 221 7922,'10'-10'-132,"-2"1"0,0-1-138,-1 0 0,-5 4 1468,1-1-822,-2 5 0,-1-1-146,0 6 1,1 2 0,1 5-1,2 0-14,-2 0 0,0 0 0,0 2 0,1 3-201,0 0 1,-2 0-1,-1 2 1,0 0-109,0 0 0,0-2 0,0 0 1,0 0-746,0-3 1,0-2-116,0 0 0,1-5 953,2-5 0,-2-5 0,3-5 0</inkml:trace>
  <inkml:trace contextRef="#ctx0" brushRef="#br0" timeOffset="7270">2539 26 7922,'-10'0'806,"0"0"1,1 0-857,-1 0 0,4 1 1,3 2-260,2 3 1,2 1 0,1 2 0,3 2 308,0-1 0,6 6 0,4-1 0</inkml:trace>
  <inkml:trace contextRef="#ctx0" brushRef="#br0" timeOffset="7271">2676 16 8213,'-10'5'1057,"4"3"1,0-4-1018,2 2 1,-3 0-1,4 4 1,1 1 55,1 2 0,1 2 0,1 5 0,1-1-3,1 1 0,5 4 0,-3 1 0,2 1-472,-1 0 1,-2-5-1,1 2 1,-1-3-620,-1-4 1,-2-2 997,-1-4 0,0 0 0,0 0 0</inkml:trace>
  <inkml:trace contextRef="#ctx0" brushRef="#br0" timeOffset="8305">2617 172 8325,'-4'0'1073,"4"0"-886,5 0 0,5 1 1,2 3-1,2 1-296,1 0 0,-3 3 1,2-4-1,-1 2-571,0 1 0,1-1 0,-5-1 680,1 0 0,0 2 0,0-1 0</inkml:trace>
  <inkml:trace contextRef="#ctx0" brushRef="#br0" timeOffset="8306">2744 182 7908,'-6'3'203,"0"2"102,2 0 1,1-2-1,4 4 1,1 0 30,1 2 1,8 2-1,-1 2 1,2 2-333,2 0 1,1 4-1,4-4 1,-2 1-172,-1 1 1,-4-5-1,1 0 1,-2-5-515,-1-3 1,0-3 0,-2-2-1102,-1-3 1782,-3-1 0,-8-9 0,-1-1 0</inkml:trace>
  <inkml:trace contextRef="#ctx0" brushRef="#br0" timeOffset="8307">2862 123 11540,'5'5'479,"-1"1"1,-2 7-1,0 4-278,1 1 1,0 7 0,-3 3 0,-1 5-184,-2 2 1,-6 5 0,-5 4 0,0 1-72,0-3 1,-4-6 0,2-3 0,-1-3-857,0 0 909,3-10 0,9-6 0,1-9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0:56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88 148 8368,'-9'-5'-135,"-1"4"1,0-2-1,0 2-330,1 1 0,2-4 1043,1 1 1,3 1 0,1 5-370,4 4 1,1 2 0,3 1 0,1 3-20,-2 4 0,4 1 1,-3 2-1,2 0-137,-2 3 0,3-2 0,-4 3 0,2-1-138,0-1 1,-2 3-1,1-4 1,-1-3-129,-1 1 0,-3-5 0,2 0 0,-1-1-534,-2 0 0,0-3-35,0-3 0,0-6 782,0-1 0,0-5 0,-5-9 0,0-1 0</inkml:trace>
  <inkml:trace contextRef="#ctx0" brushRef="#br0" timeOffset="1250">20 304 8334,'-4'5'-474,"-3"-1"949,3-3 1,-1 0-337,5 2 1,5-2 0,1 2 0,3-1-104,1-2 0,0 0 0,-1-2 0,2 0-98,2-1 0,-2-5 0,2 2 1,-2-2-17,-1 2 0,3-6 0,-1 2 0,-2-1 8,-3 0 1,-1-2-1,1-1 1,-1 0 90,-2 0 0,-1 1 0,-3 3 467,0 0-289,0 1 0,0 4-115,0 5 0,0 6 1,0 6-1,0 2 21,0 1 0,0 0 0,0 2 0,0 0-3,0 0 0,0 2 0,0 0 0,0 1-25,0-1 1,4 0-1,-1-2 1,-1-2 36,-1-1 0,0 0 0,1-5-87,2 1 1,-1-3-49,-3-1 1,3-5 0,0-1 0,1-5-58,0-4 0,-2-2 1,4-2-1,-1-3-57,0-3 0,-1 3 0,1 0 0,1 0 1,-1-1-1,1 2 0,1 1-43,0 2 0,-1 2 164,4 4 0,-4 2 1,0 8-1,-2 3 67,-2 5 0,3 0 0,-2 3 0,-1 1-103,-1-1 0,2 0 0,1 1 0,-1-2-205,1 1 1,-2-5-1,4 3 1,-1-2-179,1-1 1,0 0 0,4-1 156,0-3 0,3-2 0,0-4 0,-1 0 166,-1 0 1,-1-4 0,0-1 0,2-2 128,1 1 0,-3-1 0,-3-3 0,-1 1 103,0-1 1,1 0 0,-4 0 0,0 0 238,-2 1 1,-1-1 0,0 0 0,0 0 124,0 1 1,0-1-1,-1 0-131,-3 0 1,2 4-1,-4 0-184,-2 2 0,3 1-204,-2 3 1,2 1 0,-3 2 0,3 3 30,0 3 1,-2 1-1,1 0 1,1 1 92,2 2 1,-2-2 0,2 2 0,1-3-46,1 0 1,1-3 0,0-1-49,0 2 0,4-1 1,3 0-84,1-4 0,3-2 0,1-1 0,1-1-43,-1-2 0,2-2 1,-1-5-1,-1 1-9,-1 3 1,-1-3 0,0 2 0,-2-1 110,-1-2 1,0 3 0,-2 2 30,0 1 22,-3 0 1,3 5-1,-5 3 123,0 2 1,1 0 103,2 0 1,-1 1-61,5 2 0,-4-3-196,4-3 0,-1-2-31,4-1 0,-1-4 0,-2-2 0,-1 0-120,-2-1 1,2-2 0,-2-4 0,-2 0 21,-1-2 1,2 3 0,0-4 0,0-1 73,-2-2 0,-1 1 1,0 0-1,-1 3 62,-3 1 1,3-2 0,-3 3 0,1 1 140,-1 1 1,-2 4 52,3 1 0,-4 5 0,4 2-110,1 8 0,0 4 1,-1 5-1,0 1-17,1 1 1,1 3-1,2-1 1,2 1-90,4-2 0,-2 0 1,2-1-1,-1-1-155,0 1 0,2-4 1,-2-1-1,0-2-319,1-4 1,-5 1-1,2-5-1030,1 1 1212,-4-2 0,3-8 1,-5-3-1,-1-3 291,-1-3 0,-5 2 1,1-2-1,-1 2 136,-2 2 1,1-1-1,2 1 1,1 2 410,2 0 1,-3 4 0,3-3 1070,-1 2-1315,2-4 1,3 8 0,7-1 0,3 3-416,3 1 0,-1 2 0,4 1 1,1 0-573,2 1 1,0-2 0,1 3 701,0-2 0,3 1 0,2 2 0</inkml:trace>
  <inkml:trace contextRef="#ctx0" brushRef="#br0" timeOffset="2286">1115 255 8081,'-10'-3'721,"1"0"0,-1-1-429,0 0 0,4 3-218,-1-2 1,2 3-1,-3 2 1,3 2 31,0 2 0,1 3 0,2 4 0,-3 0 105,0 2 0,3-4 1,-1 5-1,1-2-132,2-2 0,0 2 0,0-1 1,0-1-26,0-1 1,5-1 0,1-2 0,3 0-42,1-2 0,0-3 1,0 0-1,2-2-136,1-1 0,4-1 0,-3-1 0,0-3-144,0 0 1,0-3-1,-3-4 1,0-1 132,-2 1 1,-3-2-1,1 0 1,-4 0 66,-2 0 1,-2-4 0,-2 3 0,-5-1 133,-4 0 1,1 4 0,-3 0 0,0 3 46,-2 2 0,2 5 0,1-1 0,2 2-214,1 1 1,0 3-1,0 2 1,2 1-1,1 4 1,4 3-1,2 1 1,1 1-530,0 0 0,3-3 1,1 3-1,2-2-31,1 0 1,5 0 659,1-4 0,5 1 0,-3 0 0</inkml:trace>
  <inkml:trace contextRef="#ctx0" brushRef="#br0" timeOffset="3321">1252 284 7708,'-3'-6'630,"0"-1"0,-2 5 904,2-1-1363,2 2 1,-3 5-1,4 3 1,0 1 3,0 2 1,1 1 0,1 1 0,2 1-75,2-1 1,-3 2 0,3-1 0,2-1-84,1-1 1,-3-1 0,1 0 0,0-1-6,2 1 0,1-3 1,0-2-1,-1-1 21,1-1 1,1-2 0,1-1 0,1-1-46,-1-3 0,2-4 0,-1-7 0,-1 0-171,-1-2 0,-5-2 1,0-1-1,-2-2 22,-2-1 1,0 0-1,-2 4 1,-2 0-21,-1 3 0,-1 1 0,-4 4 0,2 1-107,-2 5 0,3-1 0,-2 3-179,0 1 1,2 2-1,1 3 1,1 4-930,-1 1 1395,1 2 0,3 4 0,0 2 0</inkml:trace>
  <inkml:trace contextRef="#ctx0" brushRef="#br0" timeOffset="3322">1516 138 8042,'-10'-1'0,"1"-2"0,-1 0 755,0 1 0,4 1-582,-1 1 1,5 1-1,-1 2 1,3 4-37,3 2 0,-1 5 0,5 2 1,-1 3-112,-1 4 0,4-1 1,-2 3-1,1 0-289,2 0 0,0-3 0,0 1 1,-2-3-38,-1 0 0,-2-2 0,-2-1 0,0-4-483,-1-3 0,-1-3 374,-1-1 1,-4-4 0,-3-2 408,-1-6 0,-2-6 0,0-1 0,0 0 0,0-1 0,1 3 0,-1-2 0,0 1 289,0-1 0,2 5 0,1-1 1,3 1 692,-1 3 0,4-4-627,-2 2 0,3 3 1,3 1-1,4 2-187,2 1 0,4 0 0,1 0 0,1 0-331,2 0 1,-2 0 0,2 0-1,0 0-292,2 0 1,-1 1 0,-1 1-1,0 1-216,0-1 1,1 3-1,-2-2 671,-3-1 0,2 4 0,0-1 0</inkml:trace>
  <inkml:trace contextRef="#ctx0" brushRef="#br0" timeOffset="3323">1800 265 7683,'6'-9'-1017,"0"2"1724,-2 0 1,-1 4 0,-4-4-325,-2 0 0,1 2 0,-5 2-246,0 2 0,-2 1 1,-1 1-1,0 2 11,1 4 1,-1 2 0,0 0 0,1 2-18,3 2 0,-3-1 1,4 3-1,-1-1-123,3-2 1,2 3 0,1-2 0,0 0-247,0 1 1,1-3 0,2 2-1,4-2-543,2-2 0,0 0 1,2-2 780,2-4 0,2 2 0,5 1 0</inkml:trace>
  <inkml:trace contextRef="#ctx0" brushRef="#br0" timeOffset="4366">1927 236 7990,'-10'3'421,"0"0"0,1 0 0,-1-3 0,0 1-341,0 3 1,4-2 0,0 4 0,2 2-5,2 1 0,1 0 1,1 1-1,0 0 121,0 0 0,0 0 0,0-1 0,1 1-116,2 0 0,2 0 0,5-1-122,0 1 0,1-3 0,1-2 0,1-1 21,-1-1 0,-1-2 1,-2-2-1,1-3-25,0-2 1,0 0 0,0 0-1,-1-2-3,1 0 0,-4-3 0,-2-1 0,-1-2-14,0-2 1,1 5-1,-5-4 1,-2 2 53,0 0 0,-4-3 0,0 3 0,-2 1 22,0 1 1,-4 2-1,-1 2 1,3 1-6,0 2 0,1 1 0,0 3 0,0 1-241,1 2 0,3 3 0,3 3 1,2 2-194,1 2 1,0-1 0,1 5 0,2-1-80,4-1 1,1 0-1,2-3 504,0 1 0,4 0 0,1-3 0</inkml:trace>
  <inkml:trace contextRef="#ctx0" brushRef="#br0" timeOffset="5416">2074 245 7990,'-7'-4'301,"1"-3"265,-2-1 1,-1-2-102,-1 0 1,5 4-113,2-1 0,6 6-161,4 1 0,1 4 0,2 6 0,-1 1-77,-3 2 0,3-1 0,-4 3 0,2-1-85,-1-2 0,-2 2 0,1-1 0,-1-1 106,-1-1 0,1-1 0,-1 0 47,-1 0 1,-1-1-118,-1 1 1,-1-4-139,-2-3 1,-1-6 0,-3-4-1,4-3-108,2-3 1,-2 1 0,-1-3 0,2 0-35,1 0 0,1 3 1,0-1-1,1 2 94,2 1 1,-1 0-1,2 2 1,0 0 98,3 1 1,-2 5-1,2-1 25,0 2 0,1 2 1,0 2-1,-2 4 23,2 2 0,-3 0 1,1 2-1,-1 1 26,0 1 1,-2 0 0,0-3-1,-2 0 75,-1 0 0,3 3 0,0 0 78,0-1 0,-2-5 61,-1 0-323,0-5 0,0 1 1,0-6-183,0-4 0,1-5 1,2-2-1,4 0 93,1 0 1,-1-2 0,-1 3 0,2 0 86,1-1 1,0 3-1,1-2 170,0 2 1,0 2 89,-1 3 1,-2 3-90,0 10 0,-5-1 1,1 9-1,-2-2-8,-1 0 0,0 3 0,0-3 0,0 0 19,0 1 0,1-3 1,1 2-1,3-3 38,0-4 0,-2 3 0,4-4 0,0 1-96,2-3 1,1-2 0,0-1 0,0 0-69,-1 0 0,1-4 0,0-3 0,0-1-135,-1-2 1,1-3 0,0-1 0,-1 0-97,-3-1 0,2 1 0,-5 2 1,-1-1 192,-1 1 1,-1 2 0,-1 1 0,-2 1 0,-4 3 0,-1 0-1,-2 4 165,0 4 0,0 2 0,1 5 0,0 0 170,2-1 0,0 4 0,2 1 0,1 1-88,0-1 1,1 2-1,3-3 1,0 0-479,0 1 0,4-3 0,3 2 0,6-3-733,7-4 1,5 0 1003,8-3 0,6-2 0,5 4 0</inkml:trace>
  <inkml:trace contextRef="#ctx0" brushRef="#br0" timeOffset="5417">2993 128 7970,'5'-10'-267,"-2"0"442,-1 1 0,-2-1 0,0 0 75,0 0 1,-2 0 0,0 1-1,-2-1-18,-1 0 0,1 1 0,-1 2 0,-1 1-75,1 2 0,-2 1 0,-2 3 0,-1 1-86,0 2 0,0 6 1,1 5-1,-1 1 65,0 3 1,-3 3 0,0 3 0,1 1 86,1 2 1,2 1 0,3-1 0,3-2-129,2-1 0,1 2 1,1-4-1,2 0-50,3-1 0,4-6 1,2-2-1,2-3-416,1-4 1,2 2 0,1-5 0,0-1-264,-2 0 1,-1-4 0,3-1 0,-3-3-474,-1-3 0,-1-1 1107,-3 0 0,-1-4 0,1-1 0</inkml:trace>
  <inkml:trace contextRef="#ctx0" brushRef="#br0" timeOffset="5418">3100 216 8005,'0'5'1648,"0"4"-1382,0-2 1,0-2 0,0 2 0,0 0-37,0 2 0,0 1 0,0-1 1,0 1-128,0 0 1,4 3 0,-1 1 0,-1 0-484,-1 0 0,-1-1 0,0-3-532,0 0 1,1 0 230,2 0 0,-1-6 681,1-4 0,2-9 0,1-6 0</inkml:trace>
  <inkml:trace contextRef="#ctx0" brushRef="#br0" timeOffset="6460">3120 108 7993,'-15'0'305,"1"-3"1,4-1-1,0-1 29,0 1-860,5 1 0,2 3 0,6 1 526,3 2 0,3-2 0,1 4 0</inkml:trace>
  <inkml:trace contextRef="#ctx0" brushRef="#br0" timeOffset="6461">3511 157 7476,'-6'0'1556,"-1"0"-414,5 0-787,-2 0 1,2 0-239,-1 0 1,1 0 0,-3 1-90,0 3 0,1 1 0,2 5 1,-3 0 48,0-1 0,2 2 0,-3 1 0,2 1-61,2-1 0,1 2 0,1-1 0,0-1-18,0-1 0,0-1 0,1-1 0,2-2-25,3 0 0,3-5 0,1 1 0,0-2-147,0-1 0,-1-4 1,1-4-1,0-3-45,0-2 1,-4-1 0,0 1 0,-2-2 76,-2 0 0,-1-4 1,-1 3-1,0-1 73,0 0 1,-5 0 0,-4 4-1,-3 1 144,0 1 1,-3 6 0,0 1-1,0 3 116,1 1 0,0 0 1,1 1-1,1 3-125,2 2 1,4 4 0,2 2-1,0 2 47,1 1 0,0 1 0,4 1 0,2-1-19,4 2 1,2-3 0,0 0-95,1-1 0,4 4 0,1-3 0</inkml:trace>
  <inkml:trace contextRef="#ctx0" brushRef="#br0" timeOffset="7500">3765 157 8159,'-9'0'-186,"2"-3"0,1-1 531,-2-2 1,2 3-1,0-2-208,-2 0 0,0 2 0,-2 3 0,0 0 0,1 1 0,2 2 0,0 4 0,0 2 155,-2 0 0,0 2 1,3 1-1,1 2-184,1 1 0,3-3 0,-2 3 0,3-2-208,3 0 0,-1 0 0,5-4 0,0 1-106,2 0 0,4-4 0,1 0 0,0-2-581,0-2 1,3 0-1,-3-2 787,1 0 0,1-5 0,4 0 0</inkml:trace>
  <inkml:trace contextRef="#ctx0" brushRef="#br0" timeOffset="7501">3902 108 8546,'-10'0'355,"4"0"0,-1 0-201,0 0 0,-2 0 0,-1 1 0,1 3 54,-1 2 0,1 3 0,1 1 0,2 0-4,-2-1 0,1 4 0,-1 0 0,3-1-205,0-1 0,2 2 0,3 0 0,1-1-59,2-1 0,0-1 1,3 0-1,3-1-192,3 1 1,-1-3 0,3-2-1,-1-1-329,0-1 1,3-2 0,-2-1-1,0 0 581,1 0 0,-2-5 0,-4 0 0</inkml:trace>
  <inkml:trace contextRef="#ctx0" brushRef="#br0" timeOffset="7502">3961 138 7673,'-1'8'0,"-2"0"-18,-4-1 1,2-5-1,-1 2 1,1-1 662,-1 1 0,4 0 0,-1-1-406,2 4 1,1 1 0,0 2-1,0 0-53,0 0 0,0 3 0,1 0 0,1-1-75,1-1 1,4-2 0,-3 0 0,2-1-130,1-2 0,-1-3 0,0 3 0,2-2-14,0-2 1,2 0 0,0-4-87,0-1 0,0-2 1,-1-5-1,1-1-68,0-2 1,-1 1 0,-2-4 0,-1-2-2,-2 0 0,3-2 1,-4 2-1,-1 1 75,-1 0 1,-1 4-1,0-2 1,-1 1 49,-2 2 0,1 4 0,-5 3-134,-1 1 0,0 1 0,-1 7-65,2 2 1,2 4-1,3 2 1,-1 1-188,0-1 1,2 2 447,1-1 0,5 4 0,0-1 0</inkml:trace>
  <inkml:trace contextRef="#ctx0" brushRef="#br0" timeOffset="8541">4156 128 7989,'-9'0'-1200,"2"0"2624,1 0-974,-1 0 1,2 1 0,1 2-133,3 4 0,1-2 0,1 3 0,3 2-114,2 2 0,0 2 1,-1-2-1,1 2-77,-1 1 0,-2-3 0,3 1 0,-1-2 91,1-1 1,-4-1-91,1 1 0,-1-4-339,1-3 1,-2-3 0,3-3 0,-3-4-331,-1-2 1,0-4 0,1-1-1,2 0 184,4 0 1,-2 1-1,2 3 1,0 0 182,2 1 1,1-1 0,-1 1 0,1 2 268,0 0 1,0 2 0,0-3 0,-1 1 0,1 1 0,0-1 1520,0 1-523,0-1-900,-5-2 0,-5 3 1,-7 3-1,-1 2-133,-2 1 1,0 0-1,0 1 1,1 2-67,-1 4 1,1-2 0,2 1-1,1-1-20,2 0 1,-1-1 0,3 2-90,-1 2 0,1-3 0,5 2 80,4 0 1,1-1 0,3-1 0,1 1 52,1-1 1,3-2-1,-1 4 1,-1-1 73,0 0 0,0 3 1,-2-3-1,1 3 36,-1 1 0,-1-1 0,-3 1 0,-1 0 63,-4 0 1,-3-4-1,-3 1 1,-5 0-101,-4 2 1,-3-4 0,-4-1 0,-1-3-533,1-1 1,-1 0-1,1 0 1,2 0-1135,1 0 1575,8 0 0,-9-9 0,6-2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07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166 313 7895,'-6'0'-400,"-1"0"0,5-2 584,-1-1 0,2 1 1,1-5 89,0 0 1,0 1 115,0 0 1,0 3-323,0-4 0,0 1-2,0-4 0,-1 4-115,-3 3 1,-1 2-1,-5 1 1,0 0 0,2 1-1,0 2 1,2 4-14,-2 2 0,3-3 0,-2 2 1,1 2 54,0 1 1,1 3 0,2-5-1,0 1 10,1 0 0,1-4 0,1 1 13,0 1 1,1-1 7,2 0 0,3-3 0,4-5-69,-1-2 0,-2-3 0,-1-4-24,2 1 0,0-1 1,-2 0-1,-2 1-16,1 3 0,-4-3 66,2 3 0,-1-2 77,2 2 1,-3 2 14,2 8 0,-2 1 0,-1 5 0,-1 1 5,-2 2 1,2-1 0,-3 4 0,3 1-41,1 2 1,0 0 0,0 1 0,0 1-17,0 1 1,3 2-1,1 2 1,-2-2 2,-1 0 0,-1-3 1,0 2-1,0-4 95,0-3 0,0 2 0,0-5 0,-1-1 64,-2-1 1,0-2 0,-3 0-1,-2-2 1,0-3-1,-2-4-133,0 0 0,1-4 0,2-3 1,0-3-45,0-3 1,1 1 0,0-4 0,-1 0-202,2 1 1,-3-4 0,4 3-1,-1-3-76,1 0 1,1 0 0,2 2-1,-1 2-32,-2 1 1,1 1 0,4 3 0,1 0 14,2 0 0,3 4 0,0 0 0,1 1 46,2-1 1,1 4 0,1-2 0,1 1 240,-1-1 0,2-3 0,-1 0 0,5-1 0,-3-2 0</inkml:trace>
  <inkml:trace contextRef="#ctx0" brushRef="#br0" timeOffset="1040">205 322 7565,'6'-1'276,"-3"-2"1,-2 1 55,-1-5 1,0 4-106,0-4-58,0 5 0,0-1-110,0 6 0,0 3 0,0 4 0,1-1-45,3 1 0,-3 0 1,2 0-1,-2 1-49,-1 2 1,0-3 0,0 3 0,0-2-246,0-1 1,0-3-283,0-1 1,0-2-120,0 0 1,0-6 680,0-11 0,0-3 0,0-3 0</inkml:trace>
  <inkml:trace contextRef="#ctx0" brushRef="#br0" timeOffset="2093">245 127 8186,'-4'-7'140,"0"2"225,-1 0 1,-1 1-1,-2 2-496,2-1 1,4 0-130,-1 7 0,5-2 1,1 4-1,0 2-108,2 1 1,-3 1-1,3-1 1,1 1 367,-1 0 0,-2 0 0,4-1 0,-5 6 0,2 0 0</inkml:trace>
  <inkml:trace contextRef="#ctx0" brushRef="#br0" timeOffset="2094">293 264 6342,'0'5'1302,"0"-1"1,0-2-1188,0 1 1,2-2 0,0 3 0,1 1-38,-1 1 1,0-1-1,2 2-29,2 1 1,0 0-1,0 2 44,2 0 1,-3-4-84,2 1 1,-4-2 15,3 2 0,-2-3-64,2-4 0,-4-1 0,2-2 20,-3-4 1,-1-1-1,0-2 1,0 0-12,0 0 0,0-1 0,0-1 1,0-1 1,0 2 1,0 0-1,0 1 1,0 0-189,0 0 1,0 1-1,1-1-314,2 0 1,-2 3-195,2 1 1,0 4 722,0-2 0,2 12 0,5 3 0</inkml:trace>
  <inkml:trace contextRef="#ctx0" brushRef="#br0" timeOffset="2095">469 342 7758,'-9'-4'-555,"2"2"1348,1-1 0,3-2-641,0-2 0,3 3 0,2 0 1,3-1-83,0-1 0,-2-2 0,3 0 0,-1 2-86,1-2 0,-3 3 1,2-2-1,0 0-41,-3-2 1,-1 3-1,-1-1 0,0-1 72,0 4 0,-4 0 0,-2 5 17,1 2 0,-4 3 1,4 4-1,-2 2 40,1 1 1,3 5 0,0-3 0,2 1-18,1 1 1,0-2 0,0 1 0,0-2-66,0 0 0,0-3 1,1 2-1,2-3-129,4-3 1,2 0-1,0-4 1,1 0-268,0-2 0,1-2 0,1-3 0,2-3-103,1-5 1,-3 0 0,1-4 508,-2-2 0,3 0 0,1-2 0</inkml:trace>
  <inkml:trace contextRef="#ctx0" brushRef="#br0" timeOffset="3169">587 215 8356,'-7'3'557,"1"0"1,4 5-527,-2-2 0,3 3 1,1 1-1,0 0 70,0-1 1,0 4-1,0 0 1,0 1-96,0 0 1,0-3 0,0 3 0,1-1 62,3 0 1,-3 0-1,2-3 76,-2-1 1,-1-2-152,0-1 0,1-5 0,1-1-8,2-5 0,0-5 0,-1-2 0,3-2-111,-1-1 1,3 2 0,-4-2 0,1-1 0,2 2 0,-1 0-1,1 2 166,1 1 0,0 2 1,2 0 36,0 2 0,-4 3 1,1 4 18,0 0 0,-1 3 1,0 2-1,1 0-42,-2 3 0,3 0 0,-4 2 0,1 1-99,-1 2 0,0-2 1,-1 2-1,0-2-115,-1-1 0,0 3 0,0 0 0,2-1-250,-2-1 1,-1-5-1,-1 1-1322,0 0 1731,4-2 0,2-1 0,3-4 0</inkml:trace>
  <inkml:trace contextRef="#ctx0" brushRef="#br0" timeOffset="3170">1037 244 8115,'-10'-3'268,"0"-2"0,0 1-59,1 0 0,2 1 1,2 1 15,0-1 1,1 2-392,1-2 1,-3 2 157,-4 1 1,1 1 0,-1 2 28,0 4 1,1-2-1,2 2 34,0 0 1,4-1 19,-4 0 0,5-3-52,-1 4 1,3-5 0,3 2-1,4 0-3,2-1 0,0 0 0,1-2 1,0 1-5,0 2 0,3 0 0,1-2 0,0 3-22,0 0 0,2-2 0,-3 3 1,-1-1 43,-1 1 1,-1-3 0,0 3 97,0 2 1,-5-3 0,-2 2-68,-2 1 1,-5-1-1,-4 1 1,-3-3-45,-2 0 0,-4 1 0,1-3 1,-2-1-238,2 0 0,-1-2 0,3 0 0,-1 0-421,1 0 0,1-5 0,5-1 45,1-3 0,3 2 0,4 1 588,0-2 0,4 0 0,2-2 0</inkml:trace>
  <inkml:trace contextRef="#ctx0" brushRef="#br0" timeOffset="3171">1144 244 8225,'-6'0'520,"-1"0"0,2 4 0,-2 3-440,4 2 0,2 0 0,1 1 0,0 0-77,0 0 0,0 0 0,1-1 0,1 1-35,1 0 0,5-4 0,-1 1 30,1 1 0,2-4 0,0-1 0,0-2-36,-1-1 0,1 0 1,-1-1-1,-2-2 29,0-4 0,-5 2 0,1-2 0,-2 0-2,-1-2 0,0-2 1,-1-1-1,-2-1-24,-3 1 1,-3 0 0,-1 0 0,-1-1 89,-2 1 1,1 3 0,-3 1 0,1 3 54,2 0 0,1 2 1,1 3-1,1 0-184,-1 0 0,1 1 0,3 2 0,2 4-192,3 2 1,1 0 0,0 1 0,0 0-105,0 0 0,5-1 0,1 1 0,3 0-1016,1 0 1386,-1 0 0,5-1 0,2 1 0</inkml:trace>
  <inkml:trace contextRef="#ctx0" brushRef="#br0" timeOffset="4205">1281 244 8168,'-9'-6'228,"3"-1"1,-3 5 132,3-1 1,1 3-307,2 3 1,2-1 0,1 5 0,1 0 53,2 2 1,0 1-1,2-1 1,-1 1-55,-2 0 1,3 0 0,-2 0 0,0-1-65,2 1 0,-4-2 0,2 0 111,-2 3 0,-1-2 0,0-3 212,0 2-294,0-4 1,0 0 0,0-8-184,0-2 0,0-6 1,0-1-1,1 0 2,2-1 1,-1 2 0,1-3 0,-1 0 41,1 4 1,-1 0 0,5 1 94,1 0 0,-3 1 1,1 2 80,2 0 1,-2 5 0,0-1 72,2 2 0,-3 4 1,1 1-1,-2 2 16,-2 1 0,2 2 0,0 1 0,-2 0-131,-1-1 0,-1 2 0,0 1 8,0 1 0,0 0 1,0-3-1,0 0-23,0 0 0,0-4 42,0 1-71,0-5 1,0-2-1,0-7 1,0-1-62,0-2 1,3-1-1,2-1 1,0-1 9,3 1 0,0 1 0,1 1 0,-1 1 37,-2-1 1,1 1 0,2 2 109,1 0 1,0 5 5,0-1 1,-4 2 0,0 2 111,-2 2 0,-1 2 0,-3 5 0,0 0 20,0 0 1,0-1 0,0 1-1,0 0-180,0 0 1,0 3 0,0 0 0,0-1-57,0-1 1,0-2 0,0 1 0,0 0-241,0 0 1,0-4 0,1 0-843,3-2 1,1-1 1112,5-3 0,4-8 0,1-3 0</inkml:trace>
  <inkml:trace contextRef="#ctx0" brushRef="#br0" timeOffset="5245">1574 313 8038,'-6'3'1344,"-1"0"-735,5 0-428,-2-3 0,5 0-113,2 0 1,-1 0 0,5 0-126,1 0 1,0-1 0,2-2-6,0-4 1,-1-1 0,-2-1-8,0 3 1,-5-3 0,1 2 55,-2-1 0,-1-2 59,0 0 0,0 4 16,0-1 1,-4 5 0,-3 0 75,-1 4 1,1 0 0,2 5 0,-1-1 43,1 0 1,3 2-1,-3-1 1,2 1-134,0 2 1,-1 0 0,4 0-115,0 0 0,0-1 0,2 1 0,1 0-239,3 0 0,3-4 0,1 0 1,1-2-387,2-2 0,2-1 1,6-1 689,1 0 0,-1 0 0,3 0 0</inkml:trace>
  <inkml:trace contextRef="#ctx0" brushRef="#br0" timeOffset="5246">1995 244 7915,'0'-6'261,"0"-1"1,-3 1 38,-1-4 1,0 4 0,2 2 19,-1 0 1,-2 3-107,2-3 0,-2 3 0,-5 1-161,0 0 0,0 5 0,1 2 1,-2 4 46,-2 2 0,2 3 0,-2-2 0,2 2-36,1 1 0,1-2 0,3 0 0,3 1-209,2-1 0,1-2 0,1 2-151,2-1 1,6-2 0,4-5 0,0-4-408,1-2 1,0-1-1,3-1 1,0-2 702,0-4 0,1-6 0,2-2 0</inkml:trace>
  <inkml:trace contextRef="#ctx0" brushRef="#br0" timeOffset="6288">2063 225 7915,'-9'-6'1028,"-1"2"-701,0 4 0,4 0 0,0 1 0,2 2-248,2 4 0,1 1 0,1 2 0,0 0-28,0 0 0,0 1 0,0 0 0,0 2-40,0-1 1,0-1 0,0-1 0,1 0-102,2 0 0,1-4 1,4 0-1,-2-1 78,2 0 1,-3-2 0,2 0 0,1-2-8,0-1 1,2-4-1,0-3 1,-2-2-56,-1 0 1,1-1-1,-4 0 1,0 0 32,1 1 0,-2-5 0,-3 1 0,0 2 0,0 0 0,-1 1 1,-2 0-1,-4 0 111,-2 1 0,0 3 0,-1 3 0,0 2-26,0 1 1,0 0 0,1 0-1,-1 1-133,0 2 0,1 3 1,2 3-1,1 1-291,2 0 0,1 3 1,3 1-1,0 0-257,0 0 0,3-1 0,1-3 637,2 0 0,5 0 0,4-1 0</inkml:trace>
  <inkml:trace contextRef="#ctx0" brushRef="#br0" timeOffset="6289">2171 234 7984,'-9'-1'648,"3"-2"-462,-3 2 0,8-2 1,-2 6 38,2 3 0,2 0 0,1 0 0,1 2-54,-1 1 1,3 0-1,-2 1 1,-1 0-48,-1 0 0,2-4 0,1 1-45,-2 0 1,0 1-112,1-1-36,-2 1 0,4-11 0,-4 0-127,2-5 1,-1-3-1,4-1 1,-1-2 57,1-1 0,-1 3 0,3-1 0,-2 2 129,2 1 0,-3 1 1,2 0-1,-1 1 156,0 2 1,2 4-19,-1-2 1,-2 3 0,1 2 0,-2 3-55,-2 2 1,-1 6 0,0 2 0,2 1-334,0 3 0,0-3 0,-3 1 0,0 1-49,0-2 0,0 2 0,0-4 0,0-1-1601,0-1 1907,0-1 0,4 0 0,2-1 0</inkml:trace>
  <inkml:trace contextRef="#ctx0" brushRef="#br0" timeOffset="6290">2464 234 7915,'-1'-9'491,"-2"-1"1,1 4-1,-4 2-160,2 0 0,-4 3-303,2-3 0,1 4 0,-1 4 0,1 1 104,-1 0 0,1 4 0,-3-1 0,3 3-30,0 2 1,-1 0 0,3-4 0,0 1-35,2 0 1,1 0 0,0 1-50,0 2 0,1-2 0,3 0 1,1-2-164,1-2 1,2-4-1,-1 2 1,1 0-146,2-3 1,1-2-1,1-3 1,1-4-160,-1-2 0,-1-4 0,-1-1 1,-1-1 59,1-2 0,-3-1 0,-2 0 0,0-1 305,-3-1 1,-1-2 0,-1 1-1,0 0 191,0-2 1,-1 0-1,-1 3 1,-3 1 147,0-1 1,3 2 0,-3 3 0,2 4 640,0 3 0,-2 6-537,2-1 0,2 6 1,-2 5-1,2 4-143,1 4 0,-1 2 0,-2 2 0,0-1-42,1 1 1,1 0-1,1-1 1,0 1-155,0-1 0,0 0 1,0-2-1,1-1-155,2 2 0,-1-3 0,4 0 1,-1-1-330,1-2 0,-3-1 1,2-1-1,1 0-981,-1-1 0,-1-3 1444,2-3 0,1-2 0,2-5 0,1-2 0</inkml:trace>
  <inkml:trace contextRef="#ctx0" brushRef="#br0" timeOffset="7334">2621 215 7915,'-1'-9'1404,"-3"3"-1115,3 1 1,-3 10-1,4 1-187,0 3 0,3 1 1,1-1-1,-2 2-167,-1 2 0,-1-2 0,0 2 0,1-2-508,2-1 1,-2 0-1,3-1-891,-3 1 1464,-1 0 0,4-5 0,1 0 0</inkml:trace>
  <inkml:trace contextRef="#ctx0" brushRef="#br0" timeOffset="7335">2660 78 7915,'-15'-7'101,"2"2"-91,2 1 0,5 1 0,3 7-135,2 2 0,2 3 0,1 1 0,3 0-354,0 4 1,2-4 478,2 3 0,1-2 0,0-1 0</inkml:trace>
  <inkml:trace contextRef="#ctx0" brushRef="#br0" timeOffset="7336">2768 107 8252,'-10'0'366,"0"0"1,1 1-1,3 3-232,2 2 0,3 4 1,1 2-1,1 2-50,3 1 1,0 1-1,4 4 1,-2 0-186,2-1 1,-1 4 0,1 0 0,-1-2 135,0 0 1,-1-2 0,-1-2-297,-1-1 261,4-4 0,-11-2 0,2-6 0</inkml:trace>
  <inkml:trace contextRef="#ctx0" brushRef="#br0" timeOffset="7337">2758 283 7233,'0'-10'-285,"0"1"0,-1-1 1327,-3 0 1,3 0-615,-2 1 0,3 3-289,3 3 0,3 2 0,4 1-101,-1 0 0,-2 0 0,-1 0-82,2 0 0,1 0 0,0 0-143,1 0 1,-3 0-68,-1 0 350,1 0 1,-1 0-1,0 1 163,-2 2 0,-1 3 0,-3 3-23,0 1 0,0 0 0,1 0 0,2 1-54,0 2 0,0-3 0,-3 3 1,0-2-272,0-1 1,0 0 0,0 0 0,0-1-305,0 1 1,3-3-415,1-1 0,0-4 0,-2 1-1431,1-6 2238,1-2 0,0-9 0,1-1 0</inkml:trace>
  <inkml:trace contextRef="#ctx0" brushRef="#br0" timeOffset="7338">2904 88 7914,'-9'-6'136,"2"1"0,1 3 1184,-2-2-847,4 1 1,-1 4-632,5 2 1,0 3 0,0 5 0,0 1-293,0 1 0,4 3 1,-1-2-1,-1 0-1123,-1 0 1573,3-1 0,2 2 0,4 0 0</inkml:trace>
  <inkml:trace contextRef="#ctx0" brushRef="#br0" timeOffset="8370">2983 225 7914,'5'-5'465,"1"4"893,-3-2-881,-2 2 0,2 1-299,-6 0 1,2 4 0,-2 3 0,1 1-83,2 2 1,0 1-1,0 1 1,0 1-51,0-1 0,2 0 0,0 0 0,2 1-177,1-1 0,2-2 0,3-4-9,0-3 0,-1-2 0,1-1 0,-1-1-52,-3-2 0,2-3 0,-4-6 0,1-3 0,-1 0 1,-1 2 0,-4-2-1,-1 0 130,-1 0 1,-5 2-1,2-3 1,-3 2 141,-1 2 0,0 5 1,1 1-1,-2 2 111,-2 2 0,2 1 0,-2 1 0,3 1-36,3 2 1,-1 2 0,2 5 0,0 0-132,-1 0 1,5 0-1,-1-1 1,2 1-282,1 0 0,0 0 0,1-1 0,2 1-399,4 0 0,-2-4 0,2 0 0,0-1 656,2 1 0,5-4 0,1 2 0</inkml:trace>
  <inkml:trace contextRef="#ctx0" brushRef="#br0" timeOffset="8371">3129 185 8105,'-1'-8'2956,"-2"1"-2424,2 3 0,-3 5-229,4 2 0,0 3 0,0 4 0,0 2-151,0 1 0,0 2 1,0-2-1,0 2-96,0 0 1,0-1 0,0-4 0,0 0-134,0 0 0,0-1 1,0 1-82,0 0 0,1-5 13,2-1 0,-2-4 0,2-4 0,-1-2-179,2-3 1,-2-5 0,3-1 0,1-2 36,-1 1 0,-2 0 0,4-3 1,-1 3 171,0 3 0,1 1 0,-2 1 0,0 0 133,3 3 1,-3 1 175,2 1 1,-2 2-1,3 8 48,-2 2 0,-3 6 0,0 1 1,-2 0-122,-1 1 0,3 0 0,0 3 0,0-3-251,-2 0 0,2-3 0,0 2 0,0-2-512,2-1 0,-4-1 0,3 0 1,-1-1-1963,1-2 2604,3-4 0,-1-2 0,4-5 0</inkml:trace>
  <inkml:trace contextRef="#ctx0" brushRef="#br0" timeOffset="8372">3384 185 7914,'0'-9'0,"0"-1"119,0 0 0,3 4 1,0-1 519,-1-1 1,-2 3-344,-3-2 1,-2 5 0,-5-1 0,0 2-121,0 1 0,-1 3 1,-1 0-1,-1 1-27,1 0 1,2 0-1,1 4 1,1-3-210,2 0 1,2 1 0,-1-1 0,1 0-61,2 3 0,0-3 0,2 2 0,0 0-4,0 2 1,2-3 0,0 1 0,2 1 154,1 0 1,2-1 0,3-1 0,0 2 151,-1 1 1,1-3-1,0 0 1,0-1 139,-1 0 0,1 2 0,0 2 456,0-3 0,0 3-517,-1-3 0,-3 0 0,-4-1 0,-4 0-505,-5-3 0,-5-1 1,-2 0-1,0 1 1,-1 1-1,0 0 1,-2-2 242,2-1 0,-3-5 0,2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17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78 7987,'-7'-3'394,"1"0"415,-2 1 1,3 0 614,-2-2-1152,5 3 1,-2-2 0,5 5 0,2 2-100,3 2 0,0 1 0,0 5 0,2 1-113,1-1 1,4 3 0,0-1 0,-1 1-192,-1 2 1,-2-2 0,1 1 0,0-1-127,0 0 0,3-3 0,0 1 0,-2-2-107,-4-1 0,2-4 1,-3 1-203,3 0 0,1-2 27,0-2 1,-5-3 64,-2-3 1,-2 1-1,-1-5-67,0-1 1,0 3 540,0-1 0,-4-1 0,-1-3 0</inkml:trace>
  <inkml:trace contextRef="#ctx0" brushRef="#br0" timeOffset="1038">249 88 7987,'0'-13'0,"0"-1"18,0-1 1,0 6-1,0-1 881,0 2 322,0-1 2,0 4-606,0 0 1,0 13-394,0 2 0,-3 2 0,-1-3 0,-2 1-15,-1 0 1,1 0-1,0 0 1,-3 2-29,-3 1 0,1 4 0,-2-4 1,1 0-121,-1 1 1,2-2-1,-3 4 1,1 1-33,0-2 1,-3 0 0,3-3 0,1 1-186,1-1 0,1 0 0,1-1 0,0 0-863,2-3-1,2 0-225,2 2 0,3-2-1173,0-1 2418,4-3 0,6-8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01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86 8437,'-11'0'-1312,"2"-1"1372,1-3 261,-1 3-197,8-4-123,-4 5 126,5 0 0,1 0-12,3 0 1,-3 1-74,2 3 1,-1 2-38,-2 5 1,0 0-1,0 0 1,1 0-6,2 0 1,-1 0 0,1 0 0,-2-1-13,-1 1 1,0 0 0,2 0 0,0 0 13,2 0 0,-1 0 0,-3 0 0,0 0 10,0 0 0,0-4 0,0 0 78,0 2-66,0-4 0,0-2 0,0-6-22,0-5 1,0-1 0,0-3 0,0-2-34,0 0 0,0-5 1,0 4-1,0-1 7,0 0 1,0-2-1,0 3 1,0 1 3,0-2 1,0 4-1,0-3 1,0 3-4,0 1 1,4 0 49,0 1 50,4-1-17,-2 5 0,2 2 0,-2 8-18,-2 3 1,4 3 0,-5 0 0,1 0-11,1-3 1,-4 3 0,4-3 0,-1 3-22,-1 1 1,2 2 0,-3-1 0,3-2-19,1 0 0,-3 0 0,0 0 0,-1 1 45,-2 0 0,3-3 27,1-1-39,0 0 0,-4-2-25,0-5 1,0-5-1,0-6 1,0-1-49,0-2 1,0 1 0,0-2-1,0 0 0,0 1 1,0-1 0,0 4 0,0-1-8,0-3 1,3 7 0,1-3-1,-2 1 15,-1 1 1,3 1 51,0 1 1,1 1 15,-2-1 1,-2 3 0,3 8 83,-3 3 0,-1 3 0,0 1 0,1 0-43,3-1 0,-3 3 1,3 1-1,-3 3-41,-1 0 1,0 0-1,0-4 1,0 3-21,0 1 1,4-4 0,-1 2-1,0-3-57,-2-1 0,-1 0 1,0 0-1,1 0-268,3 0 0,-3-4-386,3 0 1,1-3 365,-2 3 1,2-4-1,-2-1 336,0-4 0,1 0 0,-4-2 0</inkml:trace>
  <inkml:trace contextRef="#ctx0" brushRef="#br0" timeOffset="580">383 163 7486,'-10'1'0,"1"1"-637,2 2 0,4-1 1414,-5-3-325,1 0-333,1 0 0,1-1-38,5-2 1,-1 0 23,-3-4 1,2 5-30,-5-2 1,3 3 0,-2 2-76,1 3 1,0-2-1,3 5 1,-2 2 16,2 0 1,-3-1 0,1-1 0,2 1-43,0 2 0,2-3 0,0 1-4,0 0 1,0 2-1,2 0-16,1-3 0,0-2 1,3-4-5,-1 3 0,3-3-3,-1 2 0,2-3 0,-2-3-31,-3-4 0,1 0 0,-2 0 0,0-1 0,-2-2 1,0-1-1,2 0 65,0 0 1,1 0-39,-4 0 338,0 0 238,0 5-258,0 2 1,1 12-200,3 3 0,1 2 0,2-2 0,-2 0-23,0 0 1,-3-4 0,4 1-281,-1 0 1,3 2-245,0 1 0,1-4-130,2 0 1,-3-4 612,-1 0 0,0-6 0,4-3 0</inkml:trace>
  <inkml:trace contextRef="#ctx0" brushRef="#br0" timeOffset="1181">481 152 8001,'-6'0'-310,"0"0"669,2 0-284,3 0 1,-4 1 0,5 3-79,0 3 1,0 2 0,1 4-25,3 1 1,-3-2-1,3 3 1,-3-3 36,-1-1 0,1-4 0,2 0 0,0 2-13,0 1 1,-2-3 0,-1 0-34,0 2 1,1-4-10,3-2 1,-3-3 0,3-3-24,-3-5 0,-1-1 0,0-2 0,1-1 30,3-3 0,-3 3 0,4-3 0,-2 3 9,1 1 1,0 0-1,-3 0 37,2 0 0,-1 1 0,3 0 152,-1 3 32,-2 2 1,7 5-130,-1 0 1,-4 1 0,1 3-1,-1 3-31,0 3 1,0 0 0,-1 1 0,0 0-64,0 0 0,-1-3 1,1-1-1,0 1-245,0 2 0,-1-3 1,1 1-280,0 0 1,1-2 554,-4 1 0,5-4 0,1 2 0</inkml:trace>
  <inkml:trace contextRef="#ctx0" brushRef="#br0" timeOffset="2866">623 32 8340,'-1'6'-532,"-3"-3"-76,-3-1 1,1 1 672,-2 1 0,6 1 0,-2-2 101,3 5 1,1-2 0,0 1-31,0 1 0,0-2 0,1 2-64,3 0 1,-2 2 0,4 1 0,0 0 4,0 0 0,-3 0 0,1-1 0,-2 1 23,2 0 1,-3 0 0,2 0-39,-1 0 0,-2 0 0,0 0-167,0 0 38,0-5 1,1 1 12,2-7 1,-1 1 0,1-8-1,-1-1-9,-2-2 1,3-1-1,1 0 1,-1 0 5,2 0 1,-2 0 0,3 0 35,-1 0 0,2 1 75,-3-1 0,3 0 72,-4 0 1,2 5-46,-1 2 0,-3 4 0,3 4-64,-3 3 0,-1 3 0,1 2 0,2 1-51,0 2 0,1-1 0,-4-3 0,0 0-277,0 0 1,4 0-1,0 0-239,3 0 1,-4-5 245,4-2 1,1-4 303,3-4 0,-4 1 0,-1-4 0,-1-1 0,2-2 0,-2-1 16,1 0 1,-2 0 0,2 0 41,-1 0 1,-1 2-1,-1 0 1,0 2 191,0-2 0,-1 3 0,1-1-91,0-1 1,1 2 0,-4-2 90,0 0 1,0 2 232,0-2-262,0 6 1,-5-3-145,-2 5 1,1 4 0,0 1 0,0 1-53,0 2 1,2 1 0,-2-1-1,1-1 19,3 2 1,-3 1-1,1 1 1,2-1 13,1 1 1,1-3 0,0-1-18,0 1 1,0 2-7,0 1 1,1-5-181,2-2 0,3-3 1,4-2-100,-3-3 1,2-2 0,-4-5 124,1 0 1,-3 0-1,4 0 53,-3 0 0,0 4 0,-3 1 131,3 1 41,-3 2 0,4 8-63,-5 2 1,0 2-1,0 2-217,0 0 1,4 0-117,-1 0 0,2-4 0,-1-1-49,3-1 1,-1-2 0,0-7 259,-1-3 0,2-6 0,-2-2 0,0 2 79,0 0 0,-2-1 0,-3-2 0,0 0 3,0 1 0,0-1 1,0 3-1,0-2 92,0 2 0,0 1 159,0 1 0,-1 1 154,-2 3-306,1 2 1,-3 6-1,5 3 1,0 3 14,0 3 0,0 1 1,0 1-1,0 1-70,0 2 0,2 3 0,0-2 0,2-1-61,-2 1 1,3 0 0,-1-3 0,-1 2 3,2-2 1,-4-1 0,3 0 0,-3 2-141,-1 0 1,0-3-1,1-4 1,2 2-691,1 1 712,-1-4 0,-3-3 0,0-8 0,0-4 128,0-5 0,-3 0 0,-1 3 0,1 0-20,2 0 1,-2-3 0,-1-1 100,2 2 1,0 0 0,2 3 375,0-1 0,0 3-243,0 1 1,2 1 0,0-2-95,2 0 1,4 6 0,-2-3 0,1 1-101,1 1 1,-1-2 0,4 2-152,0 0 0,0-4 0,0 2-81,0-1 0,-4 2 111,0-3 1,-3 1-1,2-3-77,-1 2 244,-2 0 1,-4 1 321,-3 2-330,3 3 0,-4 2 0,5 3 54,0 3 0,0 3 0,0 0 0,0 1-56,0 0 0,0 4 0,0 1 0,0-1-88,0 1 1,0 2-1,0-2 1,0 0-13,0 0 1,2 2 0,0-4 0,2 0-225,-2-2 0,-1-5-357,-1 0 1,0-5 624,0-2 0,0-5 0,0-6 0,0 0 0,0 0 0,-1 1 0,-1 2 0,-2 1 0,2-2 0,-3 3 0,1-1 65,2-2 1,-1 4 0,1 0 930,-2 1-701,1 2 0,4-2-204,2 4 1,0 0-1,4 0-154,2 0 1,0 0 0,2 0-95,0 0 0,0 0 0,0-2 0,0 0-85,0-2 0,0-1-35,0 2 0,-1 0 81,1-4 0,-3 5 196,-1-2 0,-5 3 0,3 1 0,-5 0 0</inkml:trace>
  <inkml:trace contextRef="#ctx0" brushRef="#br0" timeOffset="3431">1234 163 8330,'-7'0'-276,"1"-2"119,1-1 0,0 2 0,2-4-33,0 0 1,-1 2 298,4-4 1,0 0-4,0-4 0,-1 5-87,-3 2 1,2 3-2,-5 1 0,3 1 0,-2 3 52,1 3 0,0 3 0,3 1 0,-3 0 17,-1 0 1,3-1 0,0 1 0,2 0-22,1 0 1,0-3 0,0-1-67,0 1 1,0 2-39,0 1 0,4-5 1,4-2 20,1-3 1,-1-6 0,-1-2-109,1-3 0,-1-1 0,-1 0 40,-2 0 1,0 4 0,-3 0 84,3-2 0,-3-1 129,3 0 81,-3 4-132,-1 1 1,0 6 0,0 3-73,0 3 0,0 2 0,0 2 0,0 0-213,0 0 1,0 0 0,0 0-261,0 0 0,5 0-292,2 0 759,3-5 0,1-1 0,0-5 0</inkml:trace>
  <inkml:trace contextRef="#ctx0" brushRef="#br0" timeOffset="3832">1288 141 7902,'-1'-10'-251,"-2"3"1,0-2 0,-3 4 455,1-1 0,2 3 357,3-5-317,0 6 1,0-2-191,0 8 0,0 2 0,0 5 0,1 0-50,2 0 1,-1 0-1,1 0-24,-1 0 0,1-1 0,1 1 44,-2 0 0,-1 0 0,-1 0-116,0 0-29,0-5 52,0-1 0,0-14 16,0-1 0,4-4 0,0 3 34,-2 0 0,1 4 0,-1 0 39,2-2 0,3 3 0,-2 0 1,0 0 5,-1 0 0,1 4 0,-1-2-19,3 3 0,-1 1 0,2 1-27,0 3 0,-2-2 0,0 5 0,0 2-246,0 1 1,-2 0 0,2 1-1,-1 0-122,-3 0 0,1-3 0,-1-1 387,2 1 0,4-3 0,-2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25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89 108 8123,'-7'0'-21,"1"0"0,0 1 483,0 2 1,1-2 0,2 4-112,0-1 0,0-2 1,3 5-131,0 0 0,0 2 0,0 1 1,0 1-35,0 2 1,0-2-1,-1 6 1,-1 0-143,-2 2 1,0 0-1,1 1 1,-3-1-42,1 1 1,-3-4 0,4-1 0,0 1-26,-1-1 0,2-3-348,3 1 250,0-2 0,4-6 0,3-3 145,1-4 1,2 1 0,0-3 0,0 0-16,0 1 1,-1-3 0,1 1-1,0 1-18,0 0 0,-1-3 1,2 3-1,1-1-260,1 1 0,0-2 0,-3 1 0,0 1-223,0-1 0,-1-1 0,1 2 0,0-1 17,0 1 1,-4-3 0,0 3-1,-1 0 473,1-1 0,-4-2 0,7 6 0,-4-4 0</inkml:trace>
  <inkml:trace contextRef="#ctx0" brushRef="#br0" timeOffset="1099">294 186 8123,'-9'0'-307,"2"0"1,0 0 474,0 0 1,1 0 855,0 0 1,4 1-801,-2 2 0,3 3 1,2 2-1,2 0-183,0-1 0,1-1 0,-2 4 0,3 0 5,0-1 0,-3 1 1,2 0-1,-3 0-391,-1 0 0,3-4 1,0 1-663,-1 0 0,0 2-590,-2 1 1597,0-5 0,0-1 0,0-4 0</inkml:trace>
  <inkml:trace contextRef="#ctx0" brushRef="#br0" timeOffset="2142">275 108 8123,'-10'0'27,"0"-4"1,1 0-1,2 0 549,0-1-582,5 2 1,-1 4-180,6 3 1,-1-2 0,5 4-1,0 2 1,2 1 0,1 0 184,0 1 0,4 0 0,1 0 0</inkml:trace>
  <inkml:trace contextRef="#ctx0" brushRef="#br0" timeOffset="2143">402 78 7941,'0'-9'134,"-3"2"580,-1 1 473,1-1-985,3 2 0,0 1 0,0 8 0,0 2-136,0 3 1,0 5-1,0 2 1,0 3 15,0 0 0,0 2 0,0 1 0,0 0-188,0 0 1,1 0 0,1 0 0,2 1-158,-2-2 0,-1-3 1,0-3-1,1-1-254,1-2 0,1-1 0,-3-1-70,2-1 0,-1-3 0,5-5 587,0-7 0,2 0 0,1-13 0,0 4 0</inkml:trace>
  <inkml:trace contextRef="#ctx0" brushRef="#br0" timeOffset="2144">529 166 7116,'-7'-3'86,"1"0"0,4-1 0,-3 1 1576,1 0-1400,3 0 0,-4 3-245,1 0 0,0 4 1,-3 3 25,4 1 0,-1-1 0,-1-1 1,1 2 37,0 1 1,-3 1 0,3-1-1,-2 1 73,-1 0 0,1-4 1,0 2 26,-2 3 0,1-1 0,0 3-172,4-2 1,2-2-22,1 1 0,0-3 1,1-2 68,2-1 0,3 0 1,3-4-1,2 0-39,2 0 1,-2 0-1,2 0 1,-2 0-281,-1 0 1,0 0 0,-1-1-364,1-3 1,0 3 0,0-3-128,0 0 0,-2 1 752,-1-3 0,1-1 0,-2-2 0</inkml:trace>
  <inkml:trace contextRef="#ctx0" brushRef="#br0" timeOffset="3195">597 264 8123,'-6'0'-68,"-1"1"-809,0 3 2741,-2-3-1408,4 3 0,1-4 0,8 0-175,2 0 1,3-1-1,1-1-149,-1-2 0,1-2 1,0 2-1,0-1-167,0 1 1,-4-3 0,-1 3-1,1-1-113,-1-3 0,-2 3 1,1-2-142,0-1 1,-3 0 0,3-2 89,-3 0 0,-2 5 0,-3 2 193,-2 1 0,-3 2 1,0 2-1,2 1 75,0 3 1,2 3 0,-3 1 0,3 0 70,0-1 0,-1 1 0,3 1 1,1 1-1,0 1 0,2-1 1,0-1-1,2-1-67,1-1 1,-1-2 0,4-1 0,2 1-433,1-2 1,4 0-1,0-5 1,0 0-242,1 0 1,1 0-1,4-1 1,-2-3 599,-1-2 0,1-7 0,2-2 0</inkml:trace>
  <inkml:trace contextRef="#ctx0" brushRef="#br0" timeOffset="3196">783 88 8134,'-10'-6'500,"1"-1"1,2 5 66,1-1 1,3 3-267,0 3 1,3 2-1,2 5 1,2 1-135,-2 2 0,2-2 0,0 3 1,1-1-125,-1 0 0,3 5 1,-4-2-1,0 1-140,2 0 0,-4 1 1,3-2-1,-1 2-72,1-2 1,-1 1 0,-3-4 0,0-1-300,0-1 0,3-1 1,0 0-486,-1 0 0,3-4 457,-2 1 1,4-6 0,-3 0 495,1-3 0,-2-10 0,1 1 0</inkml:trace>
  <inkml:trace contextRef="#ctx0" brushRef="#br0" timeOffset="3197">881 274 7686,'-7'0'1298,"1"0"0,4 1-1264,-1 2 1,1 0 0,2 3-284,0 2 1,2-3-1,0 2-289,1 0 1,5 2-353,-2 1 0,0-2 890,0-1 0,-4 2 0,3-4 0</inkml:trace>
  <inkml:trace contextRef="#ctx0" brushRef="#br0" timeOffset="3198">881 88 8098,'-10'-4'458,"0"3"-581,1-3-124,3 3 1,3 1 0,6 1 246,4 3 0,6 1 0,2 5 0</inkml:trace>
  <inkml:trace contextRef="#ctx0" brushRef="#br0" timeOffset="4251">1008 98 8037,'-10'0'525,"1"0"0,0 1-372,2 2 1,3-1 0,4 5-1,0 1 45,0 0 1,1 2 0,1 1 0,3 2-59,0 3 0,-2-1 0,3 2 0,-2 0-112,-2 2 0,3 0 0,-2 0 0,-1-3 38,-1-3 1,0 1 0,1-1-79,2-1 0,0-2 0,-1-4 0,3-3-142,-1-6 1,3-2 0,-4-5-1,0 0-16,1 1 1,2-4 0,-1-2-1,0 1 30,1 0 1,-2-2 0,3 3 0,-2 1 146,2 1 0,-3 5 0,2-1 127,1-1 1,-3 4-1,2 1 52,0 2 0,-3 2 0,0 2-106,-3 4 1,2 1-1,0 3 1,0 1-67,-2 1 1,0 3-1,1-1 1,1 0-176,-1 2 1,-1-2-1,-1 1 1,1-2-492,3-2 1,-3-1 0,3-2 208,1 1 1,0-1 0,5-3-1,-1-4 443,1-4 0,0-3 0,0-5 0,0-4 0,-1-1 0</inkml:trace>
  <inkml:trace contextRef="#ctx0" brushRef="#br0" timeOffset="4252">1311 245 8037,'0'-7'-22,"0"1"294,0-2 1,0 3 9,0-2 1,-1 5 0,-2-1-73,-4 2 0,0 5 0,-1 2 0,3 3-1,0 1 1,-1 0 0,2 1-1,-1 0-45,1 3 1,1 2 0,3-3 0,0 0-87,0 1 1,1-3 0,1 2 0,2-2-138,2-1 1,3-2 0,6 0-1,-1-3-116,0 0 0,2-2 0,-2-4 0,0-2 22,0-4 1,3-3-1,-5-2 1,-2-1-44,-3 1 1,-5-3 0,2 0 0,-3-1 113,-1-1 1,-1 5-1,-3-1 1,-3 2 58,-5 2 1,0-3 0,-3 2 0,-1 3 125,1 2 0,3 4 0,-2-2 0,1 2-49,0 1 0,0 4 0,4 2-167,3 3 0,1 1 0,5 1 0,0 1-163,0 1 0,1 0 1,3-3-1,2-2-163,3-1 1,1 1 0,0-2 0,-1 0 438,1 1 0,4-1 0,1 4 0</inkml:trace>
  <inkml:trace contextRef="#ctx0" brushRef="#br0" timeOffset="4253">1526 245 8034,'-9'-6'489,"-1"-2"1,0 2 253,0 1 1,1 0-448,-1 5 1,3 0-1,2 1-113,0 3 1,-1 1-1,3 5 1,0 0 4,2-1 0,1 4 0,0 1 0,0-1-37,0 1 0,0-3 1,0 2-1,1-3-84,3 0 1,-2 0 0,4 0 0,2 0-96,1-1 0,1-3 0,-1-2 1,1-1-130,0 1 0,3-2 0,1-4 0,0-3-142,0 0 0,0-5 0,-2-3 0,0 1 91,-3 1 0,1-3 1,-5-1-1,1-1 102,-3-1 0,-2 4 1,-2-2-1,-2 1 138,-4 2 1,-2 1 0,0 2 0,-2 3 97,-2 3 1,1 2 0,-3 1 0,0 0-188,4 0 0,0 1 1,1 1-1,1 2-282,3 2 1,1 3-1,5 4 1,0-1-128,0-1 0,1 2 1,3 0-1,2-1-331,3-1 1,2-1 796,2 0 0,2-1 0,5 1 0</inkml:trace>
  <inkml:trace contextRef="#ctx0" brushRef="#br0" timeOffset="5298">1790 274 8034,'0'-7'-108,"0"1"1,0-2-1,0 0 1,0-2 0,0 0 1256,0 0 0,-1 1-877,-2-1 1,-2 4-1,-5 3-169,0 2 1,0 2 0,-1 2 0,0 4 55,-3 2 0,1 4 0,5 0 0,0 0-53,2 1 1,0-3-1,0 2 1,2-2 128,3-2 1,1 2 0,1 1-80,3 1 1,1-1-1,5-4 1,1-3-47,2 0 1,-1-2 0,4-3 0,0-1-332,0-3 1,2 2 0,-3-5 0,0-3-424,-2-2 1,-2-2-1,-1 1 1,-1-4 107,-3-1 1,2-2 0,-5 1 0,-2-1 314,-3 1 0,-3-1 0,-5 1 0,0-1 125,0 1 0,1-1 0,-1 0 0,0 2 205,0 2 1,0 2 0,2 4 0,0 1 1318,2 3-1106,3 1 1,-1 10-1,4 1 1,0 4 28,0 3 1,3-1 0,1 4 0,-1 1 54,1 2 1,-2 2 0,4 0 0,-1 2-217,1-1 1,-3-5 0,2 0 0,1 0-304,-1 1 1,-1 1-1,2-2 1,1-2-45,-2 0 1,4-2-1,-3-4 1,3 1-491,1 0 0,-1-5 0,1-1 0,0-3-1769,0-1 2416,0 0 0,-1-5 0,1 0 0</inkml:trace>
  <inkml:trace contextRef="#ctx0" brushRef="#br0" timeOffset="5299">2045 176 8086,'-10'0'1632,"0"0"1,4 0-813,-1 0-906,5 0 1,-1 1-611,6 3 0,-1 0 0,4 3 1,-1 0 695,0 1 0,-2 5 0,1 2 0</inkml:trace>
  <inkml:trace contextRef="#ctx0" brushRef="#br0" timeOffset="5300">2074 372 8559,'-10'0'672,"0"0"0,4 0 1,-1 0 175,0 0-931,2 0 0,2 0 0,5-1 0,3-1 83,0-2 0,2 1 0,2 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56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754-178 7973,'-6'0'341,"-1"0"-90,1 0 1,0 1-24,3 2 0,2-1 0,1 5-102,0 1 1,3 0-1,1 2 1,1 1-122,-1 2 0,0-2 0,-1 3 0,0-1-137,-1 0 1,2 0 0,0-3 58,-2 0 0,0-4-24,1 1 1,-1-6-25,5-1 1,-5-6 120,1-7 0,3-2 0,-1-5 0</inkml:trace>
  <inkml:trace contextRef="#ctx0" brushRef="#br0" timeOffset="1">754-295 8300,'-10'3'0,"1"0"-383,-1-1 0,3-1 0,2 0 0,-1 2 489,1 0 0,3 1 0,-1-1 1,1 4-190,2 2 0,0 0 0,2 1 1,1 1 82,3 2 0,7 2 0,3 5 0</inkml:trace>
  <inkml:trace contextRef="#ctx0" brushRef="#br0" timeOffset="1060">969-110 7678,'-3'-6'16,"0"-1"1,-4 4 0,3-3 241,-2-2 1,4 3 0,-1-2-221,2-1 1,-2 3-16,-1-2 0,-2 4 0,2-2 11,-2 0 0,3 2 0,-3 4 0,1 1-2,0 2 0,1 3 1,-2 1-1,-2 3 80,0 2 1,1 3 0,2-2 0,-1 1 0,2 2 0,-1-1 0,3-1 0,1-1 117,1-2 0,1 2 0,3-2 0,2-2-138,3-2 0,4-6 0,1 1 1,1-2-68,2-1 0,2-1 0,1-2 0,-2-5-128,-2-4 1,2 0 0,-4-4-1,0-1-174,0-2 0,-2 0 1,-4-1-1,-3 1-21,-1-1 1,0 0 0,-4 0 0,-1-2 92,-3-1 1,-1 0-1,-5 4 1,-1-1 117,-2 1 0,2 2 1,-1 2-1,4 1 288,1 2 0,2 5 0,-3 1 80,2 2 1,3 2-1,-1 5-80,0 3 0,3 4 0,-3 3 0,3 4-10,1 1 1,0 3 0,1 0 0,2 2-51,0-1 0,1-1 0,-2-2 1,3 1-27,0-1 0,1-2 0,1-1 1,0 0-42,0-1 0,2 1 1,0-4-1,-2 1-83,0-1 0,-1-2 0,4 0 0,0 0 5,0 0 1,-4-5 0,1-2-120,0-2 0,2-1 92,1 0 0,-2-4 0,0-2 0,-1-3 23,0-1 1,-1 0 0,-1 1 0,0-1 3,1 0 0,-1 0 1,3 0-1,-2 0 1,2-3 1,-2 2 0,0-2 0,1 2-36,-2 1 0,3 0 1,-5 0-1,0 1-72,1-1 1,-2 0 0,1 0 50,-2 1 0,-2 0 0,-2 2 60,-4 4 1,-2 2 0,0 1 68,-1 0 1,0 4 0,1 3 0,2 2 11,0 0 1,5 1 0,-2 0-1,0 0 35,1-1 0,0 2 0,3 1 0,0 1-37,0-1 0,0 0 0,1 0 0,2 1-176,4-1 1,0-1 0,2-1 0,0-1-278,2-3 1,1 2 0,-2-5 0,2-1-123,1-1 0,5-2 0,-3-2 0,1-5-258,1-4 1,-4 0 752,3-4 0,-4-5 0,2-4 0</inkml:trace>
  <inkml:trace contextRef="#ctx0" brushRef="#br0" timeOffset="1061">1341-237 7973,'-10'0'1001,"0"0"-631,1 0 0,4 5 1,4 1-1,4 3-19,3 1 1,-3 0-1,4 2 1,0 3-96,2 0 0,0 0 0,-2 2 1,0-1-139,0-2 1,-1 2 0,-1-3 0,0-1-160,-3-1 1,2-1-5,-1-1-95,1-3 1,-4-6 0,0-8 0,0-3-170,0-2 0,0-4 0,0 1 1,1-2 75,2 2 1,-2 1 0,2 3-1,-1-1 134,2 1 0,-3 1 1,3 1-1,0 0 53,3 1 0,2 0 0,0 1 1,1 3 221,0 0 1,0 2 0,0 3 0,-1 0 30,1 0 0,0 5 1,0 1-1,-1 4-14,1 3 0,0 0 0,-1 5 0,-2 3-186,0 0 1,-5 3 0,1 0-1,-2 1-291,-1 2 0,0-4 0,0-3 1,0-4-736,0-1 1,0-2 269,0-4 1,5-4 0,1-6 748,3-8 0,5-5 0,1-6 0</inkml:trace>
  <inkml:trace contextRef="#ctx0" brushRef="#br0" timeOffset="2116">1722-188 7942,'0'-10'578,"-1"2"1,-1 0-54,-1 2 0,0 2 0,1-1 43,-1 0 0,1 2-383,-5 3 0,4 1 0,-2 4 0,-1 3-13,1 4 1,2 6 0,-3-2 0,1 2 9,-1 2 0,4 0 0,-1-2 0,2-1-16,1 0 0,0-2 1,0 2-1,1-1-116,2-2 0,3-1 0,3-4 0,1 1-116,0 0 1,1-5 0,1-1-1,2-3-434,1-1 0,0-1 0,3-3 0,-2-2-362,1-3 1,-1-4 0,-1-1 0,-1-1-1489,-2-2 2350,-1 2 0,-6-7 0,0 1 0</inkml:trace>
  <inkml:trace contextRef="#ctx0" brushRef="#br0" timeOffset="2117">1908-100 7932,'-5'4'969,"-4"-2"-65,8 2 0,-2-5-664,6-2 0,2-2 0,4-2 1,-1 0-91,-2 0 0,0 1 1,1 0-1,-1-2-86,-2-1 1,4-2-221,-2-2 0,-2 2 0,1-2 1,-2 3 22,0 0 1,1 0 0,-6 1 63,-1 3 1,-2 1-1,-5 5 78,0 0 0,0 5 0,1 2 0,-1 5 228,0 5 0,0 1 0,1 1 1,0-2 96,2-1 1,0 1 0,3 1 0,2-1-164,1 0 0,1-5 1,1 1-1,3-2-182,2-2 0,6 3 0,1-1 0,0-3-464,1-3 0,0-2 0,4-3 0,-2 0-378,1 0 1,1-1 0,-1-2 0,-2-3 852,0-3 0,2-5 0,-2-1 0</inkml:trace>
  <inkml:trace contextRef="#ctx0" brushRef="#br0" timeOffset="2118">2182-256 11719,'0'9'-2199,"0"1"994,0 0 1,3 1 1204,0 2 0,5-2 0,-3 3 0</inkml:trace>
  <inkml:trace contextRef="#ctx0" brushRef="#br0" timeOffset="3172">2221 17 8212,'-7'0'2215,"1"0"0,4-1-2079,-1-2 0,0 2-1665,0-2 1529,2 2 0,-3 1 0,4 0 0</inkml:trace>
  <inkml:trace contextRef="#ctx0" brushRef="#br0" timeOffset="4234">2681-286 7967,'0'-9'296,"0"-1"0,0 0 227,0 0 76,0 5 0,0 2-329,0 6 0,0-1 0,0 4 0,1 1-17,2-2 1,-2 5 0,2-1 0,-1 3-185,2 0 1,-3-1-1,2-2 1,-2 2-107,-1 2 1,0-2 0,1 2 0,1-2-37,2-1 1,-1 0 0,-3-1-1,1 1-213,2 0 1,-2 0 0,4-1 0,-2-2-367,0 0 0,2-5 1,-2 1 206,3-2 1,0-1-1,-1-1 1,1-2 35,-1-4 1,2-2-1,2-3 409,1-1 0,0-5 0,0 3 0</inkml:trace>
  <inkml:trace contextRef="#ctx0" brushRef="#br0" timeOffset="5284">2886-374 8181,'-10'-1'443,"0"-2"0,4 2-204,-1-2 0,2 3 1,-2 3-7,4 3 0,2 4 0,1 2 0,1 2-51,2 1 1,0 2 0,2 2 0,0 2-112,1 2 0,0-1 0,4 3 1,0-2-141,0-1 0,-4-4 1,0-3-1,-1 0-123,1 0 1,-3-3 0,2 1-1225,0-2 868,-2-1 1,-3-6-1,0-4 1,0-5-826,0-4 1373,0-1 0,-4-4 0,-2-1 0</inkml:trace>
  <inkml:trace contextRef="#ctx0" brushRef="#br0" timeOffset="5285">2602-247 7945,'-1'6'36,"-2"-3"230,-2-2 0,0-1 124,5 0 0,6-3 0,6 0 0,2-1-31,1 0 1,1 2-1,4-3 1,-1 0-257,1 3 1,1-2 0,0 0 0,2 2-210,-1 1 0,-1 1 1,-2 0-1,0 0-282,-3 0 0,1 0 0,-4 0-707,-1 0 434,-1 0 1,-7 0 200,-4 0 0,-4 0 0,-6 0 460,1 0 0,-1 0 0,-4 4 0,-2 2 0</inkml:trace>
  <inkml:trace contextRef="#ctx0" brushRef="#br0" timeOffset="6343">2632-129 7937,'-10'5'105,"0"3"167,0-5 1,5 1-1,3-1-1,4 0 1,0 0 0,6-4 0,2-1 56,1-1 1,6-4 0,-3 3 0,1-1-61,2 1 0,2-2 0,-1 1 0,0 1-138,-2 0 1,0-3 0,4 3 0,0-1-276,-1 1 0,-3 1 1,0 2-1,-1-2-409,0 0 0,-2 0 0,2 3 1,-1-1-250,-2-2 0,-1 1 803,-1-1 0,0 2 0,0 1 0</inkml:trace>
  <inkml:trace contextRef="#ctx0" brushRef="#br0" timeOffset="6344">3404-276 7862,'-1'-10'0,"-1"1"55,-1-1 0,-4 3 0,3 2 367,-2 0 0,0-1 0,-4 3-259,0 1 1,1 2-1,-1 3 1,0 4 4,0 5 0,-1 0 0,-1 4 0,-1-1 88,1 0 1,2 0 0,1 3-1,1-3-61,2-1 0,4 0 1,-2-2-1,3 1-4,1-1 0,1-1 1,4-1-1,3-2-94,4-1 0,6 0 1,-2-3-1,2-2-229,2-1 0,-4-1 1,1-1-1,0-2-110,1-4 1,-1-2 0,-2-1 0,-2-2 12,-4-1 0,0-4 1,-3 3-1,-1-1-38,-1-3 1,-3 3 0,-2 0 0,-4 0 93,-5 0 0,0 3 1,-6-1-1,1 2 130,0 1 0,0 3 0,-3 2 0,3 1 24,1 2 0,1 0 0,3 4 0,0 1-57,1 3 1,3 3 0,3 1 0,2 1-238,1 2 0,1-2 0,2 3 1,5-2-1059,4-3 1371,-1 3 0,7-6 0,-3 4 0</inkml:trace>
  <inkml:trace contextRef="#ctx0" brushRef="#br0" timeOffset="6345">3678-481 7862,'-13'-10'0,"-1"0"261,-1 0 1,-1 2-1,0 1 1,3 4 59,2 2 1,1 1-1,1 1-194,-1 2 1,3 6 0,2 5 0,1 1 56,1 3 1,-1 4-1,1 3 1,1 2-125,1-1 0,1 0 0,0 3 0,0 0-224,0 1 1,4-5-1,2-3 1,3-2-79,1-4 0,-4-2 0,1-4 0,1-1-333,0-3 0,-2 0 0,-2-4-1060,0 1 1635,-3 1 0,-1-9 0,-5 0 0</inkml:trace>
  <inkml:trace contextRef="#ctx0" brushRef="#br0" timeOffset="7407">3463-227 9157,'-4'0'2156,"5"0"-1942,7 0 1,3 0 0,7-1 0,1-1-381,3-2 1,4 0-1,-2 2 1,2-2 165,4-2 0,0 0 0,3-4 0</inkml:trace>
  <inkml:trace contextRef="#ctx0" brushRef="#br0" timeOffset="7408">4079-354 7727,'-4'-10'173,"3"4"896,-3-1-788,-1 5 1,4-1-1,-2 6-69,1 3 0,4 6 0,0 3 0,1 0-115,-1 2 0,2 5 0,1 1 0,-1-2-181,1 0 0,1-1 1,-3-1-1,1 1-74,0-1 0,-2-4 1,4-1-1,-2-4-1777,-2 0 64,3 0 1871,1-5 0,-1-9 0,0-7 0</inkml:trace>
  <inkml:trace contextRef="#ctx0" brushRef="#br0" timeOffset="7409">4030-256 7852,'-1'5'312,"-2"-2"0,3 2-7,0-2 1,1 0 0,5-2-1,2 1-193,1 2 0,0-1 0,2-3 1,1 0-137,1 0 1,1 0 0,-2 0 0,1-1-130,-1-2 0,2 0 0,0-2 1,-3 0 15,0-1 0,-1 1 1,0-3-1,-1 2 237,-3-2 0,0 3 491,-3-2 264,-2 1-591,3 0 1,-4 3-1,1 6-53,3 4 0,-3 2 0,2 3 0,-2 3-130,-1 0 0,1-2 0,1 3 0,2 0-111,-2 0 1,-1-2 0,-1-5 0,0 1-406,0 0 0,0 0-543,0 0 0,0-6 244,0-4 0,1-5 1,1-7-1,1-3 734,-1 0 0,0-5 0,-2-5 0</inkml:trace>
  <inkml:trace contextRef="#ctx0" brushRef="#br0" timeOffset="8483">4245-403 7852,'-6'-3'-95,"0"-2"0,1 1 117,-1 0 1,3-1 298,-3 2 1,3 3-328,0 0 1,3 1-1,2 6 1,3 0-327,0 2 1,-2 4 0,4 1 0,-1 0 331,0 0 0,7 8 0,-2-1 0</inkml:trace>
  <inkml:trace contextRef="#ctx0" brushRef="#br0" timeOffset="8484">4353-286 7852,'-1'-8'-253,"-1"0"597,-2 2 1,0 3 0,2-1 1441,-1 0-1478,-1 3 0,4-3 1,1 8-62,3 2 0,-3 3 1,3 1-1,0 0-149,3 3 1,-2-1-1,1 4 1,-2-2-123,-2-2 0,3 2 1,-2-1-1,0-2 84,1-4 0,-2 2 0,1-2-59,-2 1-177,-1-2 0,0-3 0,0-7 0,1-5-76,2-3 0,-2-2 1,3 1-1,-3-2 58,-1-1 1,3 2 0,0 4 0,0 1-24,2-1 0,-3 0 255,5 0 1,-1 2 77,4 1 0,-4 6 1,0 5-1,-2 2 42,-2 1 0,3 2 0,-2 1 0,-1 0-25,-1-1 0,-1 1 0,0 0 0,0 0 6,0 0 1,0-1 0,0 1-41,0 0 0,0-4-324,0 1 177,4-5 0,-1 1 0,2-6 0,1-3-97,-1-3 0,1-1 0,4-1 0,0-1 44,0-1 0,-4 0 0,1 2 0,0-1 77,2-1 1,1 0 0,0 5 396,-1 1-248,-3-2 0,2 9-36,-5 0 1,0 6-1,-3 6 24,0 1 1,0 0-1,0-3 1,0 1 64,0 2 0,3-3 0,2 3 0,-1-2 8,0-1 0,3 0 1,-3 0-1,2-2-121,1-1 0,-1 1 1,0-4-1,2 0-108,1 1 0,-3-2 1,1-4-1,0-1-105,2-2 1,-3-4 0,1-1 0,-1-3-126,0 0 0,1-2 1,-3 0-1,-2 0 22,-1-1 1,-1 1-1,0 2 1,0-1 80,0 1 0,-1 5 0,-2 1 243,-4 2 0,-2 1 0,0 4 55,-1 2 1,3 3 0,2 3 0,-1 1 102,1 0 1,3 3 0,-1 0 0,2 0-63,1 1 1,0-3 0,0 2 0,0-1-381,0 1 1,4-2-1,2 2 1,4-3-414,3-4 0,-1 3 0,3-4 0,1 1-57,-1-3 0,1-2 0,3-1 1,-2 0 680,-1 0 0,1-9 0,2-1 0</inkml:trace>
  <inkml:trace contextRef="#ctx0" brushRef="#br0" timeOffset="9593">4940-256 7852,'-5'-10'427,"-1"0"0,-3 0 0,-1 1 58,0-1 0,1 4 1,-1 2-327,0 0 0,0 3 1,1-3-1,-2 3 0,-1 2 1,-1 1-1,2 3 1,2-1 217,3 1 0,3 2 0,0 0-343,2 1 1,2 2 0,1 0-33,2 0 1,6-4 0,0 0 0,1-1 67,0 0 1,2-1 0,1 1 0,1 1 17,3-1 0,-3-2 0,0 3 1,0-2 84,1-2 0,-3 3 1,2-1-88,-1 1 1,-1-1-1,-4 2 123,-3 2 1,-1-3-1,-8 1 1,-2-2-170,-5-2 0,-6 3 1,1-2-1,-2-1-296,1-1 1,0 2 0,-4 1-1,1-2-505,-1-1 0,5-1 1,3-1-1,3-1 761,3-2 0,4-8 0,-3 1 0</inkml:trace>
  <inkml:trace contextRef="#ctx0" brushRef="#br0" timeOffset="9594">5419-188 7854,'-10'-4'-701,"3"2"800,1-5 1,4 1-1,-2-4 217,3 0 1,1 0-1,1 0 1,2 1-146,0-1 1,4 0 0,-1 0 0,0 1 149,1-1 1,-5 0 0,2 1 289,1 3 0,-4-3-407,2 3 0,-6 2 0,-3 4-101,1 6 1,-4 2 0,3 2 0,-3 1 25,-1 2 1,2-1 0,0 4-1,3 1 23,0-2 1,2 2 0,3-3 0,0 1-58,0-1 1,0-1-1,0-4 1,1 1-22,2 0 1,3-1-1,5-3 1,1-2-59,1-3 0,3-1 1,-3 0-1,0-1-140,1-3 1,-3-1 0,2-6 0,-2-1-96,-1-1 1,-2-1-1,-1 2 1,-3-2 14,1-1 0,-4 1 1,1-1-1,-3 0 32,-2 0 1,-5 3-1,0-1 1,-3 2 128,-2 1 0,-3 4 1,2 0-1,0 2-7,0 2 1,-3 2 0,4 3 0,0 4-277,-1 1 0,7 2 0,-2 1 0,4 1-146,2 1 0,2 4 0,1-2 0,1 2-1330,3-1 1802,1-4 0,9 6 0,1-2 0</inkml:trace>
  <inkml:trace contextRef="#ctx0" brushRef="#br0" timeOffset="10654">5604-266 7854,'-6'-1'557,"-1"-1"-392,0-2 0,-1 0 0,1 2 183,0-1 0,4-4 142,-4 4-201,5 0 1,-2 4-157,4 2 1,0 2 0,0 5 0,1 0 19,2 0 1,-1-4-1,4 1 1,-1 0 6,1 2 1,-3 1 0,3 0 0,1-1-103,-2 1 1,4-1 0,-2-2 0,1-1 3,2-2 1,0 3 0,0-4 0,-1-1-84,1-1 0,0-1 0,0-1 0,0-1-55,-1-1 0,-2-5 0,-2 2 1,1-3 0,-1-1 0,-3-1 0,2-1 1,-3-1 41,-1 1 0,-4 1 0,0 2 0,-1-2 22,-3-2 0,-1 5 0,0-2 0,-1 3-208,0 1 1,0-1 0,0 3-860,1 2 1,2 1 142,1 1 1,3 5-1,1 1 935,4 3 0,4 1 0,4-1 0</inkml:trace>
  <inkml:trace contextRef="#ctx0" brushRef="#br0" timeOffset="10655">5859-403 7854,'-10'-7'234,"0"1"0,0 4 0,1-1 154,-1 1 0,1 4 1,3 1-206,2 3 0,3 4 0,1 2 1,0 2-8,0 1 1,4 2-1,0 2 1,1 1-201,3-1 0,1 1 0,0-1 0,1 1-302,0 0 1,-1-4 0,-2-1 0,0-1-152,0-2 1,-2-1-1,-1-2-1220,0-3 1697,-2-1 0,2-10 0,-4 0 0</inkml:trace>
  <inkml:trace contextRef="#ctx0" brushRef="#br0" timeOffset="10656">5810-286 7854,'-10'0'771,"0"0"110,1 0 0,3-1-651,3-2 1,6 2-1,4-2 1,1 2-219,2 1 1,4 0 0,1 0-1,2 0-349,-1 0 1,-1 0 0,3 1 0,-2 1-320,1 1 1,-2 4 0,1-3 655,-2 1 0,3 2 0,-2 3 0</inkml:trace>
  <inkml:trace contextRef="#ctx0" brushRef="#br0" timeOffset="10657">6133-286 8039,'0'-9'1031,"0"-1"-496,0 0 1,-2 0-108,-1 0 0,-1 4 0,-4 1 0,2 0-216,-2 3 0,-1 1 0,0 1 0,-1 1-25,0 2 1,0 4-1,-1 5 1,1 1-92,0-1 1,-2 3 0,6 0-1,1 1-157,2 1 0,2-1 0,1 2 0,0-1-301,0-4 1,4 1 0,4-1 0,4-1-328,4-1 1,2-6 0,2-1 0,-1-3-329,1-1 0,0 0 1017,-1 0 0,5-5 0,1 0 0</inkml:trace>
  <inkml:trace contextRef="#ctx0" brushRef="#br0" timeOffset="11726">6279-315 7854,'-4'-7'292,"-3"1"1,-1 4 0,-2-1 0,0 1 132,0 2 0,1 0 0,-1 0-225,0 0 0,0 5 0,2 1 1,0 3 55,1 1 0,5 3 0,-1 0 0,2-1-39,1-1 1,0 2 0,0 0-1,1-1-115,2-1 0,4-2 0,5 1 1,1 0-215,-1 0 0,2-5 1,0-2-1,0-2-65,0-1 1,-1 0-1,-2 0-79,2 0 0,-2-4 0,2-2 0,-2-3 51,-1-1 0,-5 0 1,-2-1-1,-2 0 119,-1-3 0,-1 0 0,-2 2 0,-3-1 52,-3 1 0,-2 2 1,-1 0-1,-2 0 161,-1 0 0,2 5 1,-2 2-1,0 1-182,3 2 0,2 0 0,0 0-340,0 0 1,5 5 0,2 0 0,4 3-252,3 2 1,3-3 0,1 5 645,4-4 0,-1 5 0,3-2 0</inkml:trace>
  <inkml:trace contextRef="#ctx0" brushRef="#br0" timeOffset="12800">6445-295 8004,'-4'-6'103,"2"-1"1,-3 2 0,-1 1 618,1-1 315,2 2-727,-1 3 0,4 5 1,1 1-1,1 3-16,2 1 0,0-1 0,-2 2 1,1 1-134,0 1 0,-1 1 0,0-2 1,1 1 50,-1-1 1,-1-1 0,-1-1 0,0 0-17,0-1 1,0-2 0,0 0-547,0 0 189,0-3 0,0-4 1,0-7-22,0-5 1,2 0 0,0-3 0,1 0-125,-1-1 0,3 3 0,-1-2 0,0 1 26,1 2 1,2 1 0,0 1-1,1 1 165,2-1 0,-3 1 0,-1 3 1,2 2 70,0 3 1,2 1 217,0 0 1,-1 1 0,-3 3 0,-2 2 190,-3 3 1,-1 1-1,0-1 1,0 1-65,0 0 1,0 0 0,0-1 0,0 1-53,0 0 0,-4 0 0,1 0-7,1-1 0,-2-2-445,0-1 105,1-3 1,3-3 0,1-7 0,1-2-89,2 0 0,3-1 1,0 0-1,0-1-11,0-2 1,2 2 0,-3-2-1,3 3 151,1 4 1,-4-3 0,1 4 0,0-1 114,2 3 0,-3-1 72,1 0 1,-4 4-1,3 5-41,-2 0 1,-1 2 0,-3 3-1,0-1 3,0 1 1,0 0-1,0 0 1,1-2 66,3-1 0,-3 2 0,2-3 0,-2 3 2,-1 1 0,1-4 1,1 1-55,1 0 1,5 2 0,-1 0-137,1-3 1,-1 0-1,-1-4 1,2 1-46,1-1 0,-3-1 0,1-1 0,0 0-88,2 0 0,1-4 0,0-2 79,-1 1 1,-2-4 0,-2 3 0,1-3-30,-1-1 1,-2 1 0,3-1 0,-2-1-90,-2-2 1,-1 2-1,-1-2 1,0 2 36,0 1 0,-1-1 0,-2 1 0,-3-1 166,-3 2 0,-1 6 0,0 0 149,1 1 1,-1 2-1,0 2 1,1 1-1,2 3 1,1 3-1,1 2 1,0 1 451,1 1 0,1 1 0,3-2 0,0 1-398,0-1 1,1 2 0,2-1 0,4-1-431,1-1 0,2-1 0,1-2 1,2-1-400,3-4 1,3-2-1,3-1 1,3 0 612,4 0 0,11-8 0,0-3 0</inkml:trace>
  <inkml:trace contextRef="#ctx0" brushRef="#br0" timeOffset="12801">7374-276 7641,'7'-5'-1697,"0"1"1676,-5-1 1,5 0 15,-3-5 1,-1 0 0,-3 0 24,0 0 0,0 4 1,0-1-1,0 0 135,0-2 0,0 3 0,-1-1 0,-1-1 274,-2 0 1,0-1 0,2 1 136,-1 2 0,-2 1 0,3-3 880,-1 1-1085,-1 5 0,6-2 0,1 6-26,3 5 1,3-1 0,1 8 0,1 0-105,2 3 1,1 1-1,3 2 1,0-1-179,0 1 0,0-2 0,1 0 0,-2-3-49,1-1 1,-3 1 0,0-4-1,-4-2-760,0-1 0,0-3-1489,0-2 1652,0-2 1,-5-5-1,-2-3 1,-2-1-54,-1-2 0,-3-3 1,0-1 645,1-2 0,-4 0 0,1-3 0</inkml:trace>
  <inkml:trace contextRef="#ctx0" brushRef="#br0" timeOffset="13869">7629-403 7881,'0'-10'37,"0"0"1,0 1 488,0-1 0,0 3 1160,0 1-959,0-1 1,-1 3-487,-3 4 1,0 2 0,-5 7 0,1 2 31,-3 0 0,-2 4 0,0 1 0,-4 3 2,-1 0 1,-5 4-1,0 0 1,0 0 4,0 0 0,1-2 0,-3 2 0,1-4-228,2-2 0,3-3 0,2-4 0,5-1-1108,5 1 1,4-4 0,6-4 0,4-3-558,5-2 1,4-4 1612,3 4 0,1-9 0,-1 1 0</inkml:trace>
  <inkml:trace contextRef="#ctx0" brushRef="#br0" timeOffset="13870">8049-286 9579,'-4'-5'2017,"3"-4"-1468,-4 4-1,4-4-314,-2 3 1,2 0-138,-2 3 1,-3 2-1,0-1-116,-3 4 1,0 0-1,2 4 1,0 2 5,0 1 0,-2 1 0,0-1 0,2 2 64,0 2 1,4-2 0,-3 3-1,2-1 45,2 0 1,1 0 0,2-3-1,2 0-51,4 0 1,3-2 0,1-1 0,4-4-38,0-2 0,-2 3 0,2-1 0,0-2-118,0-3 0,1-4 0,1-4 0,-1 1-53,2-1 1,-4-3-1,-1 0 1,-2 0-6,-1-1 1,-5 2 0,-2-3-1,-2 0 110,-1 3 1,-1-2-1,-2 1 1,-5 1 110,-4 1 0,0 3 0,-4 1 0,-1 3 83,-2 0 1,0 2 0,-1-1 0,2 2-114,1 1 0,2 1 1,3 1-1,0 3-164,4 0 0,-1 2 0,6 2 1,1 1-406,0 0 1,2 0 0,2 0 0,1-1-321,3 1 0,6-3 1,1-1 865,-1 2 0,3 5 0,1 2 0</inkml:trace>
  <inkml:trace contextRef="#ctx0" brushRef="#br0" timeOffset="14945">8343-315 7786,'5'-10'294,"-2"0"1,-3 5-1,-3 2 1,-4 2-1,-1 1 1,-2 0 77,0 0 1,0 3-1,0 1 1,-2 2-51,-1 1 1,-4 2-1,4 1 1,1 0-54,1-1 0,2 1 0,0 0 0,1 0-141,2-1 0,4 1 0,-2 0 0,4 0-19,4 0 0,1-1 0,6 0 1,2-1-294,3-2 1,3-4-1,0 2 1,1-3-665,-1-1 1,4 0 0,0 0 0,-1 0-229,-2 0 1,-4 0-1,-3 0 1076,-2 0 0,-2-5 0,1 0 0</inkml:trace>
  <inkml:trace contextRef="#ctx0" brushRef="#br0" timeOffset="14946">8538-315 7784,'0'-10'407,"0"0"288,0 1 235,0 3-370,0-2 1,-1 6-147,-2-1 1,1 2-321,-5 1 1,1 1 0,-4 1-1,0 3 63,0 0 1,0 3-1,2 4 1,0 1 54,2-1 1,0-1 0,-1-2 0,1 2-126,2 2 1,1-2 0,3 2 0,1-2-285,2-1 0,2-2 0,6 0 0,2-2-168,4-2 0,0 0 0,0-2 0,0 2-522,0-2 1,0-1 886,0-1 0,1-4 0,-3-2 0</inkml:trace>
  <inkml:trace contextRef="#ctx0" brushRef="#br0" timeOffset="16028">8626-335 7760,'5'-5'-250,"-4"0"1221,2 1 625,-2 3-678,-1-7 0,0 8-626,0 0 1,0 4 0,0 6 0,0-1-123,0 1 0,0 0 1,0 0-1,0 0-93,0-1 0,3 1 0,2 0 0,0 0-102,3-1 0,0-2 0,3-2 0,1 0-108,1-3 1,5 2 0,-2 0 0,1-2-151,0-1 1,-2-2-1,-3-3 34,1-2 1,-1-3-1,-6-1 204,-3 1 1,-1-1 0,-4 0 0,-1 0 28,-3 1 0,-3-1 0,-1 0 0,0 0 46,1 0 1,-1 1 0,0-1-132,0 0 1,4 5-1204,-1 1 497,1 3 0,1 1 0,5 1 339,6 3 0,3 0 0,0 4 468,1-2 0,4 1 0,1 2 0</inkml:trace>
  <inkml:trace contextRef="#ctx0" brushRef="#br0" timeOffset="16029">8929-354 7760,'-9'-6'620,"-1"1"241,0 2 1,3 2-672,1-3 1,5 7 0,0 1 0,4 1 24,2 3 0,-1 0 0,1-1 1,1 0 49,-1 0 1,-2 2 0,3 1-1,-1 0-79,1-1 1,-4 1 0,1 0 47,-2 0 0,2-1 208,1 1-793,-1 0 115,-3-5 0,0-5 1,0-6-1,0-3-55,0-1 0,1 1 1,1-1-1,2 0-55,2 0 0,2-1 0,3 0 0,3-3-46,-3 3 0,0 1 1,0 2-1,1 2-82,1-2 0,0 3 1,-3-1-1,0 2 474,0 2 0,-1-4 0,1 1 0</inkml:trace>
  <inkml:trace contextRef="#ctx0" brushRef="#br0" timeOffset="16030">9144-354 7760,'-9'0'1215,"-1"0"-631,0 0 1,4 0-160,-1 0 0,5 1-137,-1 2 1,5 3-1,1 3 1,0 1-75,2 0 1,-4 0 0,3 0 0,-1-1-127,1 1 1,2 3 0,-3 0 66,0-1 0,1-4-53,-1-2 0,2 0-130,-2 0 1,-2-3-1,2-6 1,-2-3-128,-1-3 0,1-2 1,1-1-1,3-2-207,0-1 0,-1 2 0,2-2 0,2-1 32,0 1 1,2 3-1,0-1 1,0 2 4,-1 2 1,1 0 0,0 1 0,0 3-154,0 0 0,-1 2 0,1 4 140,0 3 0,-5-2 0,-1 4 0,-3 2 338,-1 1 0,0 5 0,0 1 0</inkml:trace>
  <inkml:trace contextRef="#ctx0" brushRef="#br0" timeOffset="17084">9320-266 8011,'-9'0'2643,"-1"0"-2519,4 0 0,6-1 0,7-2-117,2-4 0,0 2 0,1-2 0,0 1 1,0-1-1,0 1 0,-2-2 0,0-1-119,-2-1 0,-2 2 0,1 0 0,-1 2 262,-1-2 0,-2 3 1,-2-1 105,-3 2 1,-2 1-1,-6 4 1,-2 1-26,-1 1 1,3 5 0,-3-1 0,2 4-30,0 2 1,0 0-1,5-3 1,0 1-189,2 2 0,3-1 0,0 3-379,2-1 0,5-4 0,3-4 0,3 2-196,3 1 1,-2-3 0,3 0 0,-1-2-93,0-2 0,3-1 1,-2-1-1,1 0-121,3 0 1,-3 0 773,1 0 0,1-4 0,2-1 0</inkml:trace>
  <inkml:trace contextRef="#ctx0" brushRef="#br0" timeOffset="17085">9594-295 7873,'-1'-10'287,"-2"0"0,2 3 0,-2 1 0,2-2 104,1 0 1,-2 1 0,0 1 113,-1-2 0,-1-1-160,0 0 0,-1 3 1,-5 3 43,0 2 0,1 2 0,-1 2-184,0 4 1,4 1 0,0 2 0,2 0-5,2 0 0,0-1 0,2 1 1,0 0-36,0 0 1,5 0 0,1-1 0,3 1-191,1 0 0,0-4 0,-1 0 1,1-1-178,0 1 0,3-4 0,1 1 1,0-2-172,0-1 1,3-3-1,-4-1 1,-1-2 8,-1-1 1,-2-5 0,1-2 0,-1-1 42,-3 1 1,2-3 0,-5 1-1,-1-3 133,-1 0 1,-1-2 0,-1-1 0,-2-1 186,-3 2 0,0-3 0,0 1 1,-2 2 22,-1 4 0,3-1 0,-1 7 0,0 1-43,-2 2 0,2 6 0,1-1 71,-2 2 1,3 5 0,-1 4 0,2 4 121,2 4 0,-2-1 1,-1 2-1,1 3 491,0 2 1,-1 2-1,3-3 1,-1 2 381,1-1 0,2 2 0,3-1 0,3-1-751,3 2 1,4-6 0,1 1 0,3 0-447,3-1 0,1-3 1,5-2-1,1-3-633,1-3 0,-2 0 1,-1-3-1,-1-2-3474,-2-1 4258,-6-1 0,-2-9 0,-4-2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5:05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125 249 7876,'-3'-10'288,"-2"2"13,0 1 0,2-1 0,-2 1-87,0-1 0,1 1 1,2 1 362,-1-1 0,-5-2 41,2 0 0,1 3-435,-2 3 0,4 2 0,-2 2 0,0 2-81,-1 4 1,3 2-1,-2 3 1,0 1-3,-1-2 1,3 4 0,-2 0 0,-1 1-179,1 0 0,3-3 1,-1 1-1,2 1-87,1 0 1,0-3 0,0 1 0,0-3-266,0 0 0,4-1 0,1 1 0,2-2-348,-1-1 0,0-3 0,5-3 0,1 1-942,0 1 1720,5 0 0,-6-7 0,3-1 0</inkml:trace>
  <inkml:trace contextRef="#ctx0" brushRef="#br0" timeOffset="1104">268 229 7904,'0'-9'90,"-1"4"0,-1 0 676,-1 1-573,-5 3 1,4-2 0,-3 6-38,0 3 0,5 3 1,-1 0-1,2 1-3,1 0 0,0 0 1,0 2-1,0 1-30,0-2 1,0 0 0,1-2-66,2 1 1,2-2-1,4 0 1,-2-3-68,0-1 0,-1 0 1,5-4-1,0 0-100,2 0 1,0-4 0,-4 0 0,1-1-71,0-3 1,-1 0 0,0-3 0,-3 0 91,-3-2 0,1 0 0,0 4 0,-2-1 54,-1 1 0,-2-1 0,-3 0 0,-2 1 45,-2-1 0,-2 4 0,1 1 0,-1 0 80,0 3 1,1 1 0,-1 2-96,1 3 0,0-2 1,2 5-1,2 3-180,0 1 0,1 2 1,2-3-1,-1 0-229,1 3 0,1-2 0,2 1 0,2-1 412,3-2 0,3 1 0,0 0 0</inkml:trace>
  <inkml:trace contextRef="#ctx0" brushRef="#br0" timeOffset="2172">469 191 7876,'-10'0'151,"1"0"0,-1 0 0,0 0 1216,1 0-1071,4 0 1,5 5 0,6 1-74,2 2 1,-1 1-1,-1-2 1,1 0-111,-2 0 1,3 2 0,-2 0-1,0 1-107,0-1 1,-4-2-1,2-1 1,-2 0 136,1 0 0,-2 2-26,2-2 0,-2 0-260,-1 0 0,0-5 9,0-1 1,1-1 0,1-5 0,2-2-126,-2 0 0,2-3 0,0 0 0,0-2 87,1 1 0,2 2 1,-2 0-1,2 0 80,-1 1 0,1-1 1,2 1 234,1-1 0,-1 5 0,1 2 1,-2 3-1,0 3 1,-3 3-70,-1 3 0,-1 0 1,-3 2-1,1 1-163,3 0 1,-3 4 0,2-2 0,-2 0-380,-1 0 1,0-2 0,0-2 0,1 0-202,2-1 0,1-3 0,4 0 669,-2-2 0,5-1 0,4-3 0</inkml:trace>
  <inkml:trace contextRef="#ctx0" brushRef="#br0" timeOffset="2173">822 249 7876,'0'-10'-139,"0"0"1,0 1 0,0-1 639,0 1 0,0-1 40,0 1 1,-4 3-452,-3 3 0,-1 3 0,-2 3 0,1 4 5,-1 1 1,4 2 0,-1-1 0,1 1 91,1-1 0,-3 4 0,5 1 1,1 0 28,1 0 1,1 1-1,0-2 1,0-1-86,0-1 0,4-2 0,3 0 0,1-2-164,2-1 1,0-4 0,2 2 0,1-3-152,-2-1 1,3-5 0,0-1 0,0-2-472,-1-2 0,1-3 0,-2 0 1,1-2-194,-2-2 0,-4 2 0,-3-1 848,0-1 0,-3-5 0,3-3 0</inkml:trace>
  <inkml:trace contextRef="#ctx0" brushRef="#br0" timeOffset="2174">889 48 6762,'0'10'711,"0"-1"1,0 1-1,0-1 1,0 1-416,0-1 0,0 1 0,0 1 0,0 0 8,0 2 1,0 3 0,0-2 0,1 0-273,2 3 0,-1 0 1,3 0-1,0-1-110,-3 1 0,2-2 0,0 0 0,0-1-181,1-3 0,-1-1 1,-2-3-1,2-1-645,2-2 1,-3-1 0,3-3 25,2 0 0,-3-1 878,1-2 0,1-7 0,2-4 0</inkml:trace>
  <inkml:trace contextRef="#ctx0" brushRef="#br0" timeOffset="3245">1051 201 9901,'-4'5'650,"3"4"1,-2-3-313,1 2 1,2 2 0,0 0-425,0-1 1,4 1 0,-1-1 0,-1 1-1,0-1 1,0 1-1194,1-1 1,5 0 1278,-2-3 0,3-1 0,0-5 0</inkml:trace>
  <inkml:trace contextRef="#ctx0" brushRef="#br0" timeOffset="3246">1070 96 7876,'-9'0'-373,"-1"0"0,-3-3 169,1-1 1,3 0 203,6 1 0,2-2 0,1-5 0</inkml:trace>
  <inkml:trace contextRef="#ctx0" brushRef="#br0" timeOffset="3247">1280 86 7845,'-9'0'-203,"-1"0"1,0-3 887,1 0 1,4 1-1,1 5-358,3 3 0,1 3 0,0 1 1,0 3-224,0 3 0,4 2 0,0 2 1,1 1-151,3 2 1,-3-1 0,1-3-1,2-1-228,0-2 0,-1 1 0,-2-4 0,-1-2-719,-2 0 1,2-1-664,0-1 1656,-1-4 0,-4 0 0,-2-5 0,-3-5 0,-3 0 0</inkml:trace>
  <inkml:trace contextRef="#ctx0" brushRef="#br0" timeOffset="4319">1251 258 7859,'0'-9'667,"0"2"1,2 2-457,1 1 1,-1 0-1,4 4 1,2 0-106,0 0 1,2 0 0,-1 0-1,1 0-140,-1 0 1,2 0 0,1 0 0,0 0-276,0 0 0,-1 0 0,-2 0 1,1 0 79,-1 0 0,-2 0 0,-1 0 409,1 0 0,-1 0 521,0 0-196,-4 0 0,2 2 0,-4 1-180,0 3 1,0-1 0,0 2 0,2 0-160,1 2 0,-2 0 0,2 1-307,-2-1 0,-1 1 0,0-1-488,0 1 0,3-4 33,0 1 0,2-5 0,-3 0 0,1-4 0,0-5 1,0-1 595,0-2 0,5-3 0,-3-2 0</inkml:trace>
  <inkml:trace contextRef="#ctx0" brushRef="#br0" timeOffset="4320">1471 77 7463,'0'-7'1188,"0"1"-1168,0 4-180,0-2 0,0 5 0,0 3 0,0 5-86,0 6 0,0 3 0,0 1 0,0 2-522,0 1 768,0-2 0,4 8 0,2-4 0</inkml:trace>
  <inkml:trace contextRef="#ctx0" brushRef="#br0" timeOffset="4321">1605 258 7845,'6'-9'204,"0"-1"1,-3 0 354,0 1 1,-3 0-213,-3 3 0,0 2 0,-3 4-194,-1 0 1,-1 1 0,2 2 0,2 3 42,-1 3 1,3 0-1,-3 1 1,1 0-8,2-1 0,1 4 0,2 0 0,1-2-200,1 0 1,4-3 0,-1 0-1,0-3-54,0-1 1,2 1-1,3-3 1,2 1-63,-1-1 1,2-2 0,-1-3 0,1-4-142,0-1 1,-1-2 0,-4 1-1,0-1-41,-3 1 0,-2-4 0,-4 0 0,0 1 206,0-2 1,-4 3 0,-2-2 0,-3 3 139,0 0 1,-4 5-1,0 2 1,2 2 66,0 1 1,-2 0-1,1 1-84,0 2 1,2 2-1,4 5 1,3 0-287,2 3 1,1-2 0,0 2 0,1-3-162,2 0 1,-1-1 0,4 1-1,2-2-524,0-1 951,2 1 0,4-7 0,1 3 0</inkml:trace>
  <inkml:trace contextRef="#ctx0" brushRef="#br0" timeOffset="4322">1786 191 6563,'0'-6'3306,"0"0"-2969,0 3 1,1-1-1,1 5-122,2 2 1,-1 3-1,-3 3 1,0 1-75,0-1 1,0 2 0,0 1 0,0 0-52,0 0 1,0-1-1,0-2 1,0 1-37,0-1 0,0 1-46,0-1-227,0-3 0,0-3 1,1-6-1,2-4-150,3-1 0,3-3 0,0 0 0,1-3 125,-1-1 1,1 3 0,0 0-1,-1 1 170,1 1 1,-2 1 0,0 0-1,-2 3 63,1 3 1,-1 2 183,0 1 0,-3 4 0,2 2 0,0 3-150,-3 0 0,-1 5 1,-1 1-1,0 1-223,0 0 0,0-4 0,0 1 0,0 0-449,0 0 0,0 0 0,1-5 649,2-2 0,2 3 0,5-4 0</inkml:trace>
  <inkml:trace contextRef="#ctx0" brushRef="#br0" timeOffset="5399">2130 210 7380,'0'-9'259,"0"-1"0,-3 1 0,-2-1 338,0 1 1,3 2-1,-2 2-406,0 1 0,-2 1 1,-3 3-96,-1 0 0,1 1 1,-1 2-1,0 3 1,1 4-1,0 1 0,2 2 1,2-1 92,0-2 0,-1 0 0,3-1 1,1 1-2,1 0 0,1-1-186,0 1 0,4-2 1,2-1-1,3-4-255,0-2 1,1-1-1,-1 0 1,1-1-245,0-2 0,2-2 0,1-2 69,-1 0 1,-2 2-1,-1-2 1,-2 1 208,0 2 971,-5 1-352,2 3 1,-7 1 0,0 2-92,0 4 0,2 1 1,1 2-23,0-1 0,1 1-229,3-1 0,1-3 0,4-2 0,1-1-177,0 0 0,-1 0 1,1-4-1,-1-1-39,1-1 1,-1-4 0,0 0 0,-2-1-98,0-2 1,-1 1 0,2-2 0,0-1 73,-2 0 1,-3-5 0,3 1-1,-2-2 78,-2-1 0,-1-2 0,-1 0 0,0-1 122,0 1 1,0 4 0,0 2 0,0 1 172,0 3 1,-1 1 325,-2 4 1,1 2 0,-4 8-148,2 2 1,0 4 0,2 2-1,-1 5 21,1 4 1,-1 0 0,1 1 0,-1-1-213,1 1 1,1-1-1,1 1 1,1-3-230,2-3 1,-1 1-1,4-3 1,-1-1-382,0 1 0,2-1 1,1-4-1,0 0-2053,-2-3 2483,0-1 0,4-1 0,-1 1 0</inkml:trace>
  <inkml:trace contextRef="#ctx0" brushRef="#br0" timeOffset="5400">2712 249 7809,'-4'-10'-858,"3"0"3402,-2 1-1836,-3 4 1,5 1-397,-2 8 1,5 4 0,2 6 0,-1 1-94,1 2 1,0 4 0,4 2 0,-3 1-149,-1-1 1,3 3 0,-3-1-1,0-1-285,0-1 0,-1-4 0,-2-2 1,2-3-504,0 0 1,1-1 123,-1-3 0,-2-6 0,4-4 0,-2-6 38,0-2 0,1-6 0,-2-2 0,1-2 555,0-1 0,2-4 0,0-2 0</inkml:trace>
  <inkml:trace contextRef="#ctx0" brushRef="#br0" timeOffset="6475">2712 172 9150,'0'-9'198,"0"-1"0,4 5 0,3 1-160,1-1 1,2 4-1,-1-2 1,1 2 16,0 1 0,0 1 0,2 2 0,2 4-15,0 1 1,-2 2 0,1-1 0,-4 1 50,-2-1 1,0 2 0,-4 1 0,-1 0 133,0 0 0,-7-1 0,-2-1 0,-5 2-96,-4 1 1,-2-2 0,0-3 0,1-2-86,1 1 1,1-2-1,-1-2 1,1-1-848,1 1 1,1-2-117,4 2 0,4-6 0,5-3-885,6-3 1804,6 0 0,3-5 0,4-1 0</inkml:trace>
  <inkml:trace contextRef="#ctx0" brushRef="#br0" timeOffset="6476">2941 163 7737,'-9'0'1036,"2"0"794,1 0-1602,4 0 1,-2 4 0,4 2 0,1 3-114,2 0 0,-1 1 0,3-1 0,0 1-124,-3-1 1,2 1 0,0 0-1,0-1-73,1 1 1,-2-1 0,-3 1-104,0-1 0,3-2-33,0-1 0,0-5 18,-3-1 1,2-4 0,0-6 0,2 1-89,1-1 1,-2 1 0,4-1 0,-1 0 208,-1-3 0,4 2 1,-3-2-1,3 4 61,0 3 1,-2-3 0,-1 4 0,0-2 226,0 1 0,2 3 155,-1-4 0,-2 5-102,1-1 1,-4 3 0,2 3-82,-3 4 0,-5 1 0,0 2 0,0-1-13,0 1 0,0 0 0,4 2 0,0 1-33,0-1 1,0-2 0,0 0 0,0-1-107,0 1 0,4-1 0,0 0 0,1-2-101,3 0 1,0-5 0,2 1 0,-1-2-76,1-1 1,2-1 0,1-1 0,-1-2-81,-1-2 1,-5 0 0,-1-5 0,-1 0 51,-1-2 0,-2 0 0,-1 3 0,0-3 61,0-3 0,-5 2 1,-1 0-1,-2 2 152,-2-1 0,0 1 0,1 5 0,-1 1-39,1 2 0,-1 1 0,1 3-121,-1 0 1,5 1-1,2 2 1,2 4-343,1 1 0,0 3 0,0 0 0,1 3-709,2 1 1173,-2-3 0,12 1 0,-3-3 0</inkml:trace>
  <inkml:trace contextRef="#ctx0" brushRef="#br0" timeOffset="7554">3276 67 7639,'-10'0'503,"0"0"1,4 0 0,1 1-277,1 2 0,0 1 0,4 4 1,0 3-22,0-1 0,4 4 1,0 0-1,0 1-70,0 2 1,4-2 0,-3-1 0,1 0-98,1-2 0,-5-2 0,1 0 1,-1-1 39,1-3-67,-2 2-203,4-7 1,-5-1 0,0-6 0,1-2 0,1-2-1,1 0 1,0 1 0,0-1-250,1 1 1,3-1-1,-2 1 1,2 0 305,-1 3 0,-3-2 1,4 4-1,0 0 194,1 0 1,-1 1 0,-1 3 0,2 0 66,0 0 0,1 1 1,-2 2-1,-1 3 83,2 3 1,-1 0-1,1 2 1,-2 0 28,1 2 1,-2 0 0,-1-4 0,-1 1 25,0 0 0,0-1 0,-4 1-60,-2-1 1,-2-3 0,-5-3 0,0-2-283,-3-1 1,2 0 0,-2 0 0,0 0-339,0 0 1,0-3 0,4-2 0,-1 1-441,1 0 0,4-4 0,1 2 855,3-2 0,1-2 0,0 0 0</inkml:trace>
  <inkml:trace contextRef="#ctx0" brushRef="#br0" timeOffset="7555">3600 163 8240,'5'-5'540,"-1"1"0,-8-3-264,-2 0 0,1 5 0,-2-1-132,0 2 0,-2 1 0,0 1 45,-1 2 0,1 3 0,0 3 0,2 1 17,1-1 1,2 1-1,-1-1 1,1 1-61,2-1 1,1-2 0,1-1-209,0 2 0,0 0-63,0 2 1,4-5-1,2-2 1,3-2-155,0-1 1,0-1 0,-2-1 0,0-2-153,0-2 1,0 3 0,1-3 182,-2-2 1,-3 3 553,4-1-108,-5-1 0,2 3 1,-4 4-26,0 5 0,0 1 0,0 0-157,0 2 0,1-3 0,2 1-429,4 2 0,-2-4 0,1-1 1,2-2-1375,0-1 1787,2 0 0,4 0 0,1 0 0</inkml:trace>
  <inkml:trace contextRef="#ctx0" brushRef="#br0" timeOffset="7556">3734 58 7892,'-10'0'381,"5"-1"0,1-2 496,-1 0-390,4 0 1,-4 3-237,2 0 0,2 4 1,-2 3-1,2 2-69,1 4 1,0-1-1,0 4 1,0 1-96,0 1 1,0 1 0,0 0 0,0 0-252,0 0 0,0-3 0,0-1 1,0-2-306,0-1 0,0-1 0,0-2-451,0 1 0,1-5 920,2-2 0,2-2 0,5-1 0</inkml:trace>
  <inkml:trace contextRef="#ctx0" brushRef="#br0" timeOffset="8641">3715 239 7746,'-10'-4'-325,"4"2"296,-1-5 0,5 4 0,-2-2 117,0 1 1,3-1 146,-2 2 1,2 1 0,2-3 23,2 0 0,-2 1 0,3 2 6,0-1 0,-2-3 0,5 1-91,0 0 0,2 2 0,0-2-113,1 0 1,-4 2 0,1 3 0,-1-1 71,-1-2 1,4 2-1,-3-2-83,3 2 1,-1 2 0,-1 1 0,-1 2-47,-2 1 1,2 2 0,-2 2-73,-2 1 1,2-1 0,-1 1 19,-1-1 1,-1 1 0,-1-1 0,-1 1 170,-2 0 0,1-4 1,-4 0-10,-2 2 0,0-3 0,-2 0-108,1 0 0,-1-2 1,0-3-200,1 0 0,-1 0 0,1-1 0,-1-1-284,1-2 1,2 0 0,1 2-1303,-1-1 315,2-5 1464,1 7 0,4-7 0,0 3 0</inkml:trace>
  <inkml:trace contextRef="#ctx0" brushRef="#br0" timeOffset="8642">3896 163 7833,'-3'6'235,"0"0"0,-2-3 811,2 0 1,1-1-522,-4 1 0,4-1 1,-1 4-272,1 2 0,2 0 1,0 2-268,0-1 1,0-2 0,0-1-458,0 2 0,0-3 1,0 1-934,0 2 1,2-4 1402,1-1 0,2-6 0,5-2 0</inkml:trace>
  <inkml:trace contextRef="#ctx0" brushRef="#br0" timeOffset="8643">3887 0 7833,'-11'0'56,"-1"0"10,0 0-83,3 0 1,6 1 0,5 3-444,1 2 1,5 2 0,-2 2 459,2 0 0,2-1 0,0 1 0</inkml:trace>
  <inkml:trace contextRef="#ctx0" brushRef="#br0" timeOffset="9754">4001 48 7833,'5'4'521,"0"-3"0,-5 5 0,-1-4 1,-2 2-269,0 1 0,0-1 0,3 2 0,0 1 10,0 2 1,0 4 0,0 0-1,0 2-217,0 2 1,0 0 0,0 0-1,0-2-370,0-1 1,0 2 0,0-4 0,0 0-483,0-1 1,1-3-346,2-1 1,-1-3 1150,5-4 0,-1 0 0,4 0 0</inkml:trace>
  <inkml:trace contextRef="#ctx0" brushRef="#br0" timeOffset="9755">4135 144 7833,'-7'0'1529,"2"1"-1192,1 2 0,1-1 0,3 4 0,0 2-79,0 0 1,0 0 0,0 0 0,0 3-224,0-1 1,0 1 0,1-2-1,1 1-510,1 0 1,0-4 0,-2-1 0,1 1-724,2-1 0,0-3 1198,-1 1 0,-2 2 0,3 1 0</inkml:trace>
  <inkml:trace contextRef="#ctx0" brushRef="#br0" timeOffset="9756">4173 29 7833,'-10'0'60,"-2"0"0,-1-1 0,1-1 271,2-1-11,0-1 0,5 6-628,2 1 1,3 2-1,2 5 308,1-1 0,9 5 0,-2 1 0</inkml:trace>
  <inkml:trace contextRef="#ctx0" brushRef="#br0" timeOffset="9757">4288 58 7833,'-10'0'72,"0"0"1,1 0 619,-1 0 1,1 0-242,-1 0 1,5 4 0,2 2-1,2 4-233,1 3 0,0-1 0,1 6 0,2 2-104,3 1 1,2 2-1,-1-1 1,0-1-536,0 0 0,0-6 1,1 0-1,-2-1-1174,2-2 0,-3-6 217,1-3 1378,-4-2 0,3-1 0,-5 0 0</inkml:trace>
  <inkml:trace contextRef="#ctx0" brushRef="#br0" timeOffset="9758">4230 124 7833,'-5'5'754,"-2"-3"422,3 4 1,1-3-831,3 4 1,4-5 0,3 1 0,1-1-138,2 1 0,3-1 0,-1 5 1,1-1-213,1 0 0,-3 2 0,4-3 1,-1 2-536,-2-1 1,-2-3 0,0 3 0,-1-2-548,1-2 0,0-1 0,-1-1 588,1 0 0,-5-4 0,-1-3 497,0-1 0,-2-2 0,2-3 0,-4-2 0</inkml:trace>
  <inkml:trace contextRef="#ctx0" brushRef="#br0" timeOffset="10867">4412 134 7833,'0'-5'1656,"0"-4"-1112,-5 8 1,4-2 0,-1 6-258,4 4 0,0 1 0,5 2 1,0 0-284,2 3 1,0-2 0,1 2 0,-1 0-1,2 0 1,0-2 0,-1 0 0,-1-1-1357,-1-1 0,0-3 0,-1 0 1352,-1-2 0,1-1 0,2-3 0</inkml:trace>
  <inkml:trace contextRef="#ctx0" brushRef="#br0" timeOffset="10868">4564 39 7833,'-9'0'0,"-1"1"729,1 2 1,3-1 0,2 4 0,1 2-140,0 0 0,0 6 1,3 2-1,-1 3-94,-3 3 0,2 4 1,-4 6-1,-1 1-177,-2 1 1,-1-1 0,1-4 0,-2 0-511,-1-1 0,2-4 0,-1-5-3646,4-6 3837,5-6 0,-2-3 0,4-4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5:21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125 163 8002,'-10'0'7,"1"0"0,3 1 0,2 2 344,0 3 1,3 3 0,-2 2-1,1 0-42,2 2 0,2 3 1,0-2-1,1 1-132,-1 2 1,2-3-1,0 2 1,1 1-208,-1 1 0,-1-3 1,-2-2-1,1-1-355,1 0 0,1-1 1,-4 2-246,0-3 0,0-3-298,0-1 1,0-5-124,0-1 1051,0-4 0,-5-6 0,0 1 0</inkml:trace>
  <inkml:trace contextRef="#ctx0" brushRef="#br0" timeOffset="1126">1 306 11025,'9'0'0,"1"0"104,-1 0 1,1 0-1,-1 0 1,2 0-175,2 0 0,-2 0 0,5-1 0,0-1-83,-1-1 0,2-5 1,-4 2-1,-1-3-265,2 0 0,-3-1 1,0 1-1,-2-1 115,-3 1 0,-2-1 0,1 1 291,-1-1 0,-1 1 386,-3-1 1,-1 5 83,-2 1 1,2 4-161,-2 4 1,2 1 0,1 5 0,0 0-83,0 3 1,0-1 0,0 3 0,0 2-83,0 1 0,0 0 0,0 1 1,0-3-43,0 1 0,0 3 1,0-7-1,0 1-53,0 0 0,0-1 1,0-4-242,0 1 81,0-5 0,3-2 0,1-7 0,1-4-91,3-4 0,0-5 0,2 1 0,-1-2-6,1-1 1,0 1-1,-2 1 1,-1 2 136,0 1 1,-1 1 0,3 4 0,-2 0 130,-1 3 0,1-1 0,2 3 0,0 3 1,-2 4-1,-1 3 166,-2 2 1,0 2 0,-2-1 0,2 2-187,2 2 1,-4-2 0,2 4 0,-1 0-262,0 0 0,2-2 1,-3 2-1,2-2-227,1-1 0,-3-1 0,3-3 0,-1 0-99,2-2 0,3-4 1,0 1 556,1-2 0,-1-5 0,5-1 0,1-5 0</inkml:trace>
  <inkml:trace contextRef="#ctx0" brushRef="#br0" timeOffset="2203">573 325 7973,'7'-9'-8,"-2"-1"177,-1 1 1,-1-1 0,-3 0 159,0 1 1,-1 0-1,-1 2 43,-1 1 0,-4 2 1,0-1-143,-1 1 1,1 1-1,1 4 1,0 2-53,0 3 0,-2 0 0,3 0 1,-1 1-19,3 2 1,-1 0-1,0 2 1,-1 1-159,1 0 1,1-2 0,3-4 0,0 2-93,0 0 1,1 1 0,2-2 39,4 0 0,-2-5 1,1 1-1,2-2-246,0-1 1,2 0 0,-1-1 0,1-2-52,-1-4 1,3 2-1,-1-1 1,-3-2 68,1 0 1,-4 1 0,1 1-157,2-1 723,-4 2 1,0 2-62,-4 6 0,0 3 0,0 3 0,0 1-33,0-1 1,0 1-1,0-1 1,0 1-2,0-1 0,0 1 1,1-1-178,2-3 0,3 1 0,3-4-92,1 0 0,-1-3 0,1-4 0,0-2-210,-1-2 0,1-3 1,-1-1-1,1-1-23,-1-2 0,0-1 0,-2-3 0,-2 0 115,0-1 1,-2 1-1,-3 1 1,0 1 222,0 1 0,-1 2 0,-2-2 0,-3 3-18,1 2 1,-2 2-1,2 0 26,0 3 0,3 3 125,-1 6 1,2 3-1,1 7 1,0 2 53,0 0 1,0 3 0,0-2 0,0 2 196,0 1 0,1-1 0,1-1 0,2-2-505,1-2 1,-1 3 0,1-3 0,0-1-216,1-2 1,-3-3 0,2-1 0,0 0-194,1 0 0,-4-1 1,2-3-418,0 1 1,-4 1 915,0-4 0,-1-5 0,-5-1 0,-2-1 0,0 0 0,-2-1 0,1 2 0,-1 0-145,1 0 0,2 4 0,1-3 1386,-1 1 0,-1 2-57,2-4 0,3 3-928,6 0 0,5 1 0,6 0 0,2-2-292,4-2 1,3 3-1,6-2 36,0 1 0,4-8 0,1 1 0</inkml:trace>
  <inkml:trace contextRef="#ctx0" brushRef="#br0" timeOffset="3280">1318 316 7983,'5'0'-349,"3"-1"694,-5-3 1,0-1 0,-3-4-133,0-1 0,0 0 0,0 1 117,0-1 0,0 1 0,0-1-16,0 1 1,-3 2 0,-1 2-123,-2 1 1,0 1-1,-3 3-149,-1 0 1,0 3 0,1 1 0,-1 1 35,1 3 1,-1 1-1,1 3 1,-1 2 9,1 1 1,2-3-1,2 3 1,1 0-74,2 0 1,1-3 0,1 0 0,1-1-44,2-2 0,3 1 1,6-1-76,1-3 0,0-2 1,-1-5-1,2-1-89,1-1 0,-4-5 0,3 1 0,-1-4-274,0-1 0,-1-2 0,-2 2 1,-2-2 48,-1-1 1,0 3-1,-3-4 1,1 0 222,-1 1 1,-1 1-1,-3 5 1,0-1 329,0 1 0,-4 3 112,-3 3 0,-1 3 0,-1 3 131,3 4 0,2-1 1,4 3-1,0 1-91,0 1 0,0-1 0,0 0 1,0-1-235,0 1 1,0 0 0,0-1-1,1 1-192,2-1 1,-1 1-1,5-1-424,0 1 0,0-4 1,1 0-1,-2-2-1204,2-2 1765,0-1 0,6-5 0,1-2 0</inkml:trace>
  <inkml:trace contextRef="#ctx0" brushRef="#br0" timeOffset="3281">1509 201 7968,'-10'0'92,"4"0"0,0 0 690,-2 0 1,3 3-276,-1 0 0,4 5 0,-2-2-234,3 3 0,4 0 0,2 1 0,0-1-115,2 1 0,-1 3 0,0-1 1,0 0-69,0-1 0,2-2 0,-1 1-205,1-1 0,-3-2 0,0-2-448,-1-1 308,-3-1 1,6-7 0,-3-2 0,-1-4-31,1-3 1,-3 2 0,3-4-1,-1 1 16,1 3 1,2-3-1,-2 2 1,1 3 293,-1 1 1,0 3 0,-2-3 0,2 3 213,2 1 0,-3 1 0,3 3 170,2 0 0,-3 4 1,0 2-109,0 3 0,-1 0 0,-2 1 1,1-1-149,-1 1 0,2 1 1,0 0-1,-2 2-466,-1-1 0,2-2 1,0 0-1,-1-1-335,-1 1 0,3-4 1,0 0-1,1-2-1017,2-2 1665,2-1 0,5-1 0,1 0 0</inkml:trace>
  <inkml:trace contextRef="#ctx0" brushRef="#br0" timeOffset="4358">1977 335 7958,'-7'0'1886,"1"0"-1631,4 0 0,2-1 1,6-3-1,3-2-74,0-2 0,4-2 0,1 1 0,0-1-34,-1 0 0,1 1 1,-2-2-1,1 0-338,-2-2 0,0-1 0,-3 2 0,-1-1-114,-4-2 0,-2 3 0,-1-1 0,-1 3 107,-2 0 1,-2 5 0,-6 2 0,-1 2 185,0 1 1,-5 1-1,2 2 1,0 3 201,2 3 1,2 4-1,2 0 1,0 1 173,3 0 1,-1 2 0,3-2 0,2-1 6,1 1 0,1 3 0,1-2 0,3 0-146,2-2 0,3 0 0,3 0 0,2-1-194,1-2 1,-3-4 0,3-3 0,0-2-559,0-1 0,-2 0 1,2 0-1,-2-1-202,-1-2 0,2-3 1,-1-3 728,-2-1 0,0-4 0,-2 0 0</inkml:trace>
  <inkml:trace contextRef="#ctx0" brushRef="#br0" timeOffset="4359">2196 163 7923,'-1'6'-44,"-2"1"0,-1-4 0,-3 2 745,0-1 0,5 1 0,-1-2-312,2 3 0,1 3 0,0 0 1,1 1-135,2-1 0,1 1 0,4-1 1,-2 1-87,1-1 1,2 1 0,1-2 0,-1 0-51,1-2 0,-4 0 1,0 1-195,2-1 1,-3-2 9,1 2 1,-2-5-69,2-1 1,-4-5 0,1-7-1,-2-1-43,-1 2 0,0-4 0,0 0 0,0-1-181,0 0 1,-3 0 0,0-2-1,1 2-276,1 3 1,1 2-1,0-1-1329,0-1 1744,4 5 0,-2 6 0,3 7 1,0 5 217,-3 0 0,-1 5 0,0 0 0,2 0 0,2 3 0,5-3 0</inkml:trace>
  <inkml:trace contextRef="#ctx0" brushRef="#br0" timeOffset="5454">2321 268 7923,'4'9'-342,"-2"-2"0,3-1 305,-1 2 0,1-1 0,-3 0 920,1 0 0,1-5-563,-1 1 0,0-2 0,3-1-152,1 0 1,-1-4 0,0-1 0,0-2-100,0 1 0,1 0 1,-3-4-1,1 0-134,-1 1 1,0-1 0,-2 1 0,1-1-24,0 1 0,-2 2 0,-1 1 1,-1 0 55,-3 0 0,2 2 0,-4 4 0,-2 0 130,0 0 1,2 0-1,-1 1 1,0 2 0,-1 4-1,1 1 1,1 2-1,-1-1 189,2 1 0,1-1 0,4 1 0,0-1-137,0 1 0,0 0 1,0-1-1,1 0-326,2-3 1,2 2 0,5-1 0,-1 0-464,1 0 0,3 0 0,-1-4 1,1-1-136,1-1 0,-4-1 1,3 0 773,-2 0 0,-2-4 0,1-1 0</inkml:trace>
  <inkml:trace contextRef="#ctx0" brushRef="#br0" timeOffset="5455">2502 220 7923,'-6'-1'1090,"-1"-2"0,4 2-154,-3-2-578,4 2 0,-3 2 0,5 2 0,0 3-94,0 3 1,0 0-1,1 2 1,1 1-128,2 0 0,-1 2 1,-3-2-1,0 0-32,0 0 0,0-1 0,0-2-270,0 1 1,0-4-205,0 1 0,0-6 1,1-1 29,2-6 1,-1-2-1,4-3 1,-1 0 6,0-2 0,0-3 1,3 3-1,-2 0 272,2 0 0,-1 2 0,1-2 1,-2 4 112,1 2 1,2 0 0,0 3 175,1-2 0,-1 4 0,0 0 0,-2 4 121,0 5 1,-1 1 0,3 2-1,-2-1-146,-1 1 1,-2 3 0,1-1 0,-1 1-169,-2 1 0,-1-4 0,-1 3 1,0-2-414,0-2 0,0 1 1,0-1-2432,0 1 1305,0-5 0,3-2 1503,1-6 0,7-2 0,0-5 0</inkml:trace>
  <inkml:trace contextRef="#ctx0" brushRef="#br0" timeOffset="5456">2741 125 7914,'-7'-6'2680,"1"3"-2327,0 2 1,0 2 0,3 2 0,2 5-159,1 3 1,1 1-1,1 4 1,2 1-287,2 1 1,0 1 0,4 0 0,-1-1-553,1-2 1,-4 2 0,0-3 0,1 0-450,-2-2 0,3-6 1092,-5-1 0,0 1 0,-3 2 0</inkml:trace>
  <inkml:trace contextRef="#ctx0" brushRef="#br0" timeOffset="5457">2683 239 7895,'-9'0'966,"-1"0"-404,1 0 1,3-1 0,4-2 0,5-2-213,7-1 0,1-2 1,5 3-1,1-2-270,1 1 0,1 1 0,0-3 0,0 3-1842,0 1 1762,0-4 0,0 7 0,0-3 0</inkml:trace>
  <inkml:trace contextRef="#ctx0" brushRef="#br0" timeOffset="6567">3151 115 7930,'-6'0'385,"-1"0"487,5 0 1,-1 1 0,5 2-573,1 4 1,5 1-1,-3 2 1,2 0-107,-1 3 0,-1-1 0,3 4 0,-3 1-110,-1 1 1,3 0 0,-4-1-1,-1-1-113,-1 1 0,-1-3 0,0 1 0,0-1-102,0-2 0,-3-2-106,0 0 1,-4-6-24,4-4 0,0-4 1,3-6-1,1 0-73,2-3 1,-1-1 0,5-3 0,0 1 109,1-1 0,2 4 0,0 0 0,-2 2 215,-2 2 0,3 0 0,-3 2 0,3 2 47,0 0 0,1 2 0,-1 3 0,2 1 109,2 2 1,-3 2 0,3 2 0,-2 0 51,-2 4 1,4-1 0,0 2 0,-3-1-37,-2-2 1,-1 1 0,-3 0-1,1-1-81,-1 1 0,-2-1 0,-5 1 0,-4-2-51,-1-1 0,-5 0 0,-1-3 1,0 1-79,-3-1 0,-1-1 1,-2-3-1,2 0-119,3 0 0,-2 0 0,4 0 0,1-1-168,2-2 0,1 1 0,3-5 205,3 0 0,1 1 0,4 1 142,1 1 1,3 1-1,6 3 1,2 0 123,0 0 0,-1 0 1,2 0-1,0 0 69,0 0 0,0-1 0,1-1 0,-1-2-84,-1 2 0,2 1 1,-2 1-1,0-1-89,-1-2 0,1 2 1,-2-3-1,1 0-49,-2 1 0,0-4 0,-3 0 0,0-1-49,-2-2 0,-3 4 0,3 0 0,-2-2-44,-2 0 0,-1-2 1,-1 1-1,0-1 42,0 1 0,-3 2 0,-1 2 0,-2 0 52,-1-1 0,2 4 0,-2-1 1,0 2 22,-2 1 0,3 0 0,0 1 0,-2 2 118,0 4 0,-2 0 0,2 0 0,0 0 69,2 0 1,1 2 0,-2 0-1,4 1 112,2-1 0,1 2 1,0 1-1,0 0-81,0 0 1,0-1 0,1-2 0,2 1-387,4-1 0,1 1 1,2-2-1,0-1-155,3-4 1,-1 1 0,4-1 0,-1-1-544,0-1 0,2-5 0,-3-2 0,0-3 857,0 0 0,3-5 0,-3-1 0</inkml:trace>
  <inkml:trace contextRef="#ctx0" brushRef="#br0" timeOffset="7644">3638 106 7921,'-6'-6'1052,"-1"3"1,5 3 0,-1 3-693,2 4 1,1 1 0,0 2-1,0 0-199,0 3 1,0 1-1,0 3 1,0-1-235,0 1 0,0 1 0,0 0 0,0-1 0,1-1 0,1 0 0,2-2 0,1-1-1181,-1-2 1,3-2 0,0 0 441,1-3 1,2-2 0,-1-4 811,1 0 0,-1 0 0,1 0 0</inkml:trace>
  <inkml:trace contextRef="#ctx0" brushRef="#br0" timeOffset="7645">3762 268 7885,'3'-10'0,"1"1"105,-2-1 0,-1 4 461,-1 0 0,-1 0 1,-2 0-112,-4 3 1,-1 2 0,-1 2-58,3 2 0,-2 2 0,4 5-79,-1-1 0,3 5 0,-1 1-127,1 0 1,4-1-1,0-5-251,1 1 0,4-2 0,0 0 0,1-3-146,2-1 1,2-1-1,1-3 1,0 0-379,1 0 0,-4-1 1,3-2 296,-2-3 1,-6-6-1,-2-1 1,-2 1 180,-1-2 1,-1 2-1,-2-3 1,-3 1 121,-3 3 0,-4 0 0,1 2 0,-1 0 308,-1 3 1,3 2 0,-1 4-156,1 0 1,3 1-312,1 2 1,3 5 0,4 5 0,0-1-189,0-2 1,4 0 0,3-1 0,1 1-748,2-1 1,2 1 1075,1 0 0,4-1 0,-2 1 0</inkml:trace>
  <inkml:trace contextRef="#ctx0" brushRef="#br0" timeOffset="7646">3925 230 7885,'0'-7'0,"0"1"197,0-1 0,-2 2 0,0 1 630,-1 0 0,0 2-475,3-5 1,0 6 0,1 1-99,2 6 1,-2 2-1,2 2 1,0 0-86,0 3 0,-2-2 1,2 2-1,-2 0-63,-1 0 1,0 0 0,0-4 82,0 1 0,0-1-577,0 1 19,0-1 1,0-8 0,1-4-1,1-4-13,1-3 1,4-4 0,-3 0 0,1-2 120,3 0 0,-3 4 0,0-1 0,1 3 128,-1 0 1,0 1 0,3 0 404,-2 3 0,-3 2-166,4 4 1,-5 4 0,1 3 0,-2 4-127,-1 2 1,0 4 0,0-2-1,0 2-276,0-1 0,0 1 0,1-3 1,2 0-349,4 0 0,2-3 0,3-4 644,1-4 0,4 2 0,-3 0 0</inkml:trace>
  <inkml:trace contextRef="#ctx0" brushRef="#br0" timeOffset="8721">4173 249 7885,'3'-10'-319,"0"0"0,-1-2 481,-1-1 1,-1 1 0,0 2 0,0 0 922,0 1 1,-4 4-765,-2 1 1,-3 3 0,0 1-1,-1 1-139,1 3 0,0 1 0,2 4 1,0 2-59,0 2 1,-1-3 0,2 3-1,3-2-190,2-2 1,-2 1 0,-1-1-186,2 1 0,2-2 0,4 0-26,2-2 0,-1-4 1,2 1-154,0-1 0,1-6 0,2 0 92,0-1 1,-2 2 0,-1-3 258,0 2 0,-4 1 108,3 3 0,-4 4 0,2 3 0,-3 1 104,-1 2 1,0 2 0,0 2 0,0 1 73,0 2 1,0 1 0,0 1 0,0 1 61,0 2 1,0 0 0,0 2-1,0-1 28,0-1 1,0-6 0,-1-4-1,-1-1-134,-2-2 1,-3-3 0,1-3 0,-3-3 0,0-3 0,-1-5-537,0-3 0,4-4 0,1-4 1,1 0-105,1-1 1,-1 0 0,1-1-1,1-1-45,1 1 0,1 0 0,0 3 0,0 1 441,0 2 1,4 3 0,2-1 0,3 1 112,0 0 1,1 1 0,1-1 0,0 4 74,2 2 0,1-1 0,-3-2 1,2 0 24,-1 3 0,2-2 0,-3 4 1,-1 0 668,-3 0 591,0 1-947,-2 3 1,-1 1 0,-4 2-196,0 3 1,0 3-1,0 0 1,0 1-146,0-1 1,0 4 0,0 0-1,0-2-152,0 0 1,3-1 0,1-1 0,-1 1-447,1-1 1,-3-2 0,3-2-436,1-1 1,0-1-1,4-4-672,1-2 1600,-5-2 0,4-13 0,-4-2 0</inkml:trace>
  <inkml:trace contextRef="#ctx0" brushRef="#br0" timeOffset="8722">4278 87 7872,'-4'-6'542,"-2"2"0,-3 4 703,-1 0-1110,5 0 0,1 4 0,5 3 0,2 1-98,3 2 1,2 2 0,-1 2-1,-1 0-569,2 0 0,0 3 0,1-2 0,-2 0-1458,0 1 1990,-1-4 0,3 2 0,1-5 0</inkml:trace>
  <inkml:trace contextRef="#ctx0" brushRef="#br0" timeOffset="8723">4392 182 10444,'0'10'434,"1"-1"0,2 1 1,0-1-241,-1 1 0,2-1 1,-1 1-1,0-2-94,2-1 0,-4 1 0,2-1 13,-2 1 1,-1-2-458,0 1 1,0-6 0,0-1-26,0-6 0,0-2 0,0-3 0,0 0 51,0-2 1,0-3-1,0 3 1,0 1 139,0-2 0,3 6 1,1-1-1,2 1 206,1 3 1,2-2 0,0 4 382,1 0 1,-1 3-179,1 4 0,-2 4 0,-1 6 0,-3 0-127,0-1 0,-3 4 0,2-2 0,-2 1-419,-1 0 0,0-1 0,1 1 0,2-2-583,0-1 1,0-5 895,-3 1 0,8-1 0,3 1 0</inkml:trace>
  <inkml:trace contextRef="#ctx0" brushRef="#br0" timeOffset="9814">4679 172 8162,'4'-3'983,"-4"0"0,-4 0 0,-6 3-721,1 0 1,-1 1 0,-1 1 0,0 2-26,-2 2 0,0 0 0,4 4 0,-1-1-110,1 1 1,2-1-1,2 1-543,1-1 64,1 1 1,7-5-93,2-2 1,3-3 0,0-3-16,1-3 0,-4 0 300,1 0 0,-4 4 80,3-1 1,-4 3 0,1 3 128,-2 3 0,1 6 1,0 2-1,1 1 1,0 2-1,1 1 1,2 2-1,0 1 183,0 1 1,1 4 0,2-3 0,1 0-9,-1 1 0,1 1 1,-1-2-1,1-2 67,-1-1 1,-3-2 0,-3-2-168,-2-3 0,-6-7 0,-4-3 0,-2-2-99,-1-1 1,-2-1-1,0-2 1,-1-3-69,-2-3 0,-1 0 0,0-1 0,1-1-45,2-1 0,0 0 0,-2-3 0,2 1-53,1 3 1,5 0 0,3 1 0,2 1-85,2-1 1,2 1-1,4-1-279,6 1 0,0 2 1,6 2-1,2 0-880,3-1 1383,0 0 0,2-3 0,-4-1 0</inkml:trace>
  <inkml:trace contextRef="#ctx0" brushRef="#br0" timeOffset="10912">4946 58 7882,'-4'-5'1181,"-3"1"0,3 4-1031,1 4 0,3 2 0,2 7 1,2 3 86,2 2 1,-1 1 0,2 0 0,0 1-176,0 2 1,-1-2-1,-1 3 1,-1-3-243,-2-1 1,2 0 0,0-1 0,-2-2-369,-1-3 1,-1-3 0,-1 0-224,-2-1 1,-3-3 0,-3-3 415,-1-2 1,2-2 0,0-2 0,2-4 354,-2-1 0,3-6 0,0-1 0,0-1 16,-1 0 1,3 4-1,-2-3 1,1 1 184,1 2 0,2 2 0,1 0 271,0 1 1,1 0 0,3 2-178,2 0 1,2 5 0,2-1 0,1 2-5,1 1 0,0 0 0,3 0 0,0 1-244,0 2 0,0-2 0,3 2 0,-2-1-47,-3-2 0,-2 1 0,-2 1 0,1 1 22,-1-1 1,-2-1 0,-3-1 0,-3 1 0,-5 2 258,-4 4 1,-4 1 0,-2 2-1,0-1 49,0 1 1,2-1 0,2 2 0,0 1-88,1 0 0,3 1 0,0-3 0,2-1-198,2 1 1,2-1 0,3 1-62,3-1 1,6-3 0,2-3-1,0-2-186,-1-1 0,4 0 0,-1-1 0,2-2-133,1-4 0,-3-1 1,-1-2-1,-1 0 42,-2-3 0,-3 1 0,-2-3 0,-4 1 128,-2-1 1,-1 2 0,-1-2 0,-2 1 160,-4 3 1,-1 0 0,-2 2 0,1 0 213,-1 3 1,-3 1-205,1 5 0,0 1 0,6 3-485,2 2 1,3 4 0,2 1-433,3 2 0,2 0 911,7-4 0,-3 5 0,4 1 0</inkml:trace>
  <inkml:trace contextRef="#ctx0" brushRef="#br0" timeOffset="11995">5595 220 8094,'0'-9'195,"0"2"1,0 1-1,-1 0-66,-2 0 1,1-1-1,-4 3 1,-2-1-80,0 1 1,-2 1 0,1 3 0,-1 0 107,0 0 1,1 0 0,-1 1 0,1 2 73,-1 3 1,1 1-1,-1 1 1,1 4 80,-1 2 0,5-1 1,1 2-1,0 1-93,1-1 1,0 3-1,4-2 1,2 1-101,4-1 1,1-2 0,3-5 0,0 0-416,2-3 1,4 2 0,-1-5 0,2-2-478,1-3 0,-3 0 0,0-6 0,0-1-1793,-1-3 2565,-2-5 0,1 2 0,1-4 0</inkml:trace>
  <inkml:trace contextRef="#ctx0" brushRef="#br0" timeOffset="11996">5653 48 7840,'-5'-5'603,"4"0"0,-3 3 489,0-2-891,3 1 0,-4 7 0,5 3 1,0 1 47,0 2 0,0 3 0,0 0 0,0 2-47,0 2 1,0 4 0,0 2 0,0-1-221,0 1 1,2-3 0,0 4 0,1-2-304,-1 0 1,0-3-1,0-4 1,2-1-680,2-2 1,-3-2 0,3-1 523,2-3 0,-3-2 1,1-4-1,2-1 476,0-2 0,2-2 0,-1-5 0</inkml:trace>
  <inkml:trace contextRef="#ctx0" brushRef="#br0" timeOffset="11997">5767 287 7193,'4'-8'0,"2"0"-174,-1 2 0,2 3 0,-3-4 0,-1 1 625,1 1 0,-3-4 0,3 3 1,0-3-283,-1 0 1,0 2 0,-2 1 0,1-2 209,1 0 1,0 2-59,-3-1 0,-4 5 0,-2-1-154,-3 2 1,0 4-1,-1 1 1,1 2 34,-1 1 1,1 2-1,-1 0 1,2 1-44,1-1 1,0 1 0,3-1 0,-1 1-154,1-1 0,1 1 0,3-1-193,0 1 0,0 0-126,0-1 0,1-4 1,2-1-1,3-3-77,3-1 1,-3-1-1,1-3 1,0-1 50,2 0 1,-3-4 0,-1 3 0,1-3 124,-1 0 1,-3-1 0,2 2 359,0 2 1,-2 0 1141,1 3-692,-2 2 0,-1-2-364,0 6 1,0 2-1,0 5 1,1-2-127,2-1 0,-2 1 1,2-1-1,-1 1-420,2 2 1,-2-4-1,4 0-259,1 2 0,-1-4 0,0 0 1,2-1 572,0 1 0,2-1 0,-1-3 0</inkml:trace>
  <inkml:trace contextRef="#ctx0" brushRef="#br0" timeOffset="13070">5987 201 7945,'0'-9'420,"0"-1"1,-3 4-1,-2 0 1,0 2-1,-2 1 1,-2 0-200,0 0 1,-1-1 0,0 4 0,1 0-94,-1 0 0,1 1 0,-1 2 1,1 0-146,-1-1 1,4 2 0,0 0-211,2 2 0,2-3 0,5 2 120,4-1 0,1 1 0,3-3 1,0 2-41,2 1 0,1-2 1,-2 3-1,1-1 144,2 0 0,-3-1 0,1 2 0,-3 0 69,0 0 1,-1 4 0,0-2 0,-2-1 1,0 2 0,-5-1 0,1 2 1,-2-1 39,-1 1 1,-1-2 0,-2 0-1,-4-3 7,-1-1 0,-3 2 0,0-2 0,-2-2-349,1-1 1,2-1-1,-1 0 1,0-1-391,2-2 1,-2 0 0,8-3-1,1-1-947,1-2 1571,1 0 0,0-5 0,0-1 0</inkml:trace>
  <inkml:trace contextRef="#ctx0" brushRef="#br0" timeOffset="13071">6139 172 9945,'-9'0'229,"-1"0"0,1 0 0,-2 0-27,-1 0 0,1 0 1,-2 0-1,3 0 95,0 0 1,0 4-598,1-1 0,0 1 76,3-1 1,3 1 0,6 4 135,3-2 0,3-3 0,2 3 0,0-1 45,2 0 0,3-1 0,-2 2 0,-1 0 47,1 0 1,3 2-1,-2-2 1,0 3 114,-2 0 1,-3 1 0,0 0-1,-1-1 135,1 1 1,-5-1 5,-2 1 1,-3-2 0,-3 0 0,-3-3-7,-3-1 1,-4-1 0,-2-3 0,-1 0-405,0 0 1,3-1 0,-2-1-1,1-2-403,3-1 1,-3-2-1,1-2-184,2-1 1,1 1-1,4-1-1318,3 1 2055,1-1 0,2 0 0,0 1 0</inkml:trace>
  <inkml:trace contextRef="#ctx0" brushRef="#br0" timeOffset="14144">6560 115 7798,'0'-9'136,"0"-1"1,0 1 80,0-1 1,0 4-1,0-1 1,0 0 7,0-2 1,-1 0 0,-2-1 116,0 1 0,0 2 1,2 2-150,-2 1 0,1 1 1,-5 3-73,0 0 1,-3 4 0,-1 3-1,-2 5 86,1 4 1,-2 2-1,2 1 1,-1 0 35,-1 0 1,4 3-1,-2 1 1,3-2-53,3-1 1,4-1-1,-1 0 1,3-1-215,3-2 0,2 1 0,6-4 0,1-1-168,0-2 1,4-1-1,-2-3 1,0-3-189,0-2 1,-1-1-1,-1 0 1,2 0-509,1 0 0,-4-1 1,2-1-1,-2-2 887,-2-1 0,1-6 0,-1-4 0</inkml:trace>
  <inkml:trace contextRef="#ctx0" brushRef="#br0" timeOffset="14145">6636 201 7798,'-1'6'1284,"-2"1"0,2-4 0,-3 3-768,3 2 1,1 0-1,0 2-427,0-1 0,4 1 1,-1-1-1,-1 1-238,-1 0 0,3-1 1,1 1-1172,1-1 0,-1-2-1460,-2-1 2780,-2-4 0,4-2 0,-5-5 0</inkml:trace>
  <inkml:trace contextRef="#ctx0" brushRef="#br0" timeOffset="14146">6645 134 7798,'-9'0'0,"-2"-1"929,-1-2 1,4 2 0,-1-2 727,0 2-2500,5 1 0,4 1 843,6 2 0,7-2 0,2 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6:10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39 8020,'-9'-6'0,"-1"0"-5,1 2 0,0 0 0,2 2 468,0-1-380,5-1 1,-1 1 0,6 0-8,4 1 1,-2 1 0,1 1-14,2 0 0,-3 3 0,0 1 1,1 0-30,-1 1 1,-3 2 0,2 0 0,0 1-2,-1 2 1,1-1 0,-2 1 0,1 0-22,-1 3 0,-1-1 1,-1 3-1,0-1-24,0 1 0,0-2 1,0 2-1,0 0 26,0-1 0,0-2 0,0 1 7,0-2 45,0-2 0,0-5-55,0-4 1,0-5 0,0-7 0,2-1-86,1-2 1,-2-1 0,3-3 0,-1 0 28,0-1 0,4 2 1,-4 3-1,0 1 31,1 0 1,-3 3 0,4-1-30,-1 1 56,-3 6 0,6 2 1,-3 6 10,-2 3 1,2 3 0,-1 0 0,0 1-47,2-1 0,-4 2 0,3 0 0,-1 2-36,0-1 1,4-2-1,-4 1 1,0 1-272,1 0 1,-3 1-1,3-3-414,1-1 0,0 1 743,5-1 0,-1-4 0,1-5 0,-1-5 0,1-4 0</inkml:trace>
  <inkml:trace contextRef="#ctx0" brushRef="#br0" timeOffset="1115">285 144 8020,'0'-10'-1416,"0"1"1467,0-1 1,0 4 24,0 0 1,4 2-37,-1-2 0,0 3 85,-3-3 73,0 3-51,0-1 0,-1 4-31,-2 0 0,1 1 1,-4 2-1,1 4-11,0 1 1,2 2-1,-3-1 1,2 2-31,2 2 0,1-3 0,1 3 0,0-2-67,0-2 1,0 1-1,0-1-66,0 1 0,1-4 0,2 0-92,3-2 0,3-1 0,0-4 44,1-2 0,0-3 0,-1-3 1,0-1-45,-3 1 1,2-2 0,-2-1 0,-1-1 75,-2-2 1,-1 3 0,1-1 0,0 3 213,-1 0 1,-1 1-1,-2 0 19,-2 3 0,1 3 0,-4 6-44,2 3 1,1 3 0,2 1-1,-1 2-56,-2 1 0,1 3 0,3-4 0,0 1-151,0 1 0,1-3 0,1 1 0,3 0-249,0 1 1,1-3 0,4 3 114,-1-2 0,1-6 1,0-2-1,-1-3 226,1-3 0,-1-7 0,1-4 0</inkml:trace>
  <inkml:trace contextRef="#ctx0" brushRef="#br0" timeOffset="2201">515 87 8021,'-5'-7'-1,"-1"2"1,-1 0 28,0-1 0,-1 4 279,1-1 1,2-1-319,-1 1 1,3 0 0,-3 4-64,2 2 0,1 2 31,3 5 1,-3-1-95,-1 1 1,1-1 107,3 1 1,0-4 0,0 1 29,0 0 0,3-2 1,2 1 25,0-2 0,0 0 0,3-2 0,-2 2-17,1 2 0,2-3 0,1 3 3,-1 2 1,1-4 0,-2 0 0,0 0 45,-2 3 1,-4-2 0,2 0 0,-1 1 102,1-1 1,-1-2-120,-3 4 0,-4-2 1,-3 1-104,-1-3 1,-2-1 0,1-2-1,-1 0-691,1 0 751,3 0 0,-2-9 0,2-2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6:15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76 358 8026,'1'-6'-1,"2"0"1,0-2 77,-1 0 1,-1 1-1,-1 1-5,0-1 1,0-2-1,0 0-115,0-1 0,0 4 0,0-1 202,0 0 0,-1-1 1,-1 1-25,-1 1 1,-2 4 0,2-2-118,-3 3 0,1 6 1,-1 1-1,1 2-23,0 2 1,-1 1 0,-1 0 0,2 3 25,0 1 0,-1-2 0,2 3 0,-1-1-42,1 0 0,1-1 0,3-4 0,0-1 26,0 1 0,1-1 0,2 1-43,4-1 1,1-3 0,3-3-1,0-2-24,2-1 0,0-3 0,-4-2 0,2 0 20,2-2 0,-6-2 1,3 0-1,-3-2 34,-2-2 0,0 3 1,-5-3-1,0 2 17,0 2 1,-1-1 0,-3 1 0,-2-1 29,-2 1 1,-2-1 0,1 2 0,-1 1-12,0 4 0,1 2 1,-1 1-73,1 0 1,2 1 0,2 2-1,0 4-145,-1 1 1,4 2 0,-1-1 0,2 1-144,1-1 1,0 1 0,1-1 0,2 0 331,4-3 0,1 3 0,2-4 0</inkml:trace>
  <inkml:trace contextRef="#ctx0" brushRef="#br0" timeOffset="1130">181 158 8026,'-5'-4'-504,"-3"3"1,2-4 464,1 1 1,0 3-1,3-1 371,-2 4 0,1 4 1,3 6-265,0 1 1,1 0 0,1-3-1,2 2 17,-2 1 0,0 0 1,0-1-1,1 2-66,-1 1 1,3 0 0,-1 0 0,0-2-14,0-2 0,3 2 0,-3-1 0,0 0 50,0-1 0,0-5 0,-4 0 71,0 2-98,4-4 0,-3-1-52,2-6 0,-2-6 1,-1-3-1,0-1-26,0-1 0,0 4 0,0-4 0,0 1 44,0 0 0,0 1 0,0 2 72,0 0 1,0 4-68,0 0 0,1 4 12,2-2 1,3 4 0,3 4 0,1 1-2,-1 0 0,1 4 0,-1-3 1,1 3-1,-1 0 0,1 1 0,0-1 1,-1 1 24,1-1 0,-1 0 1,0-2-1,-2 0 18,-1 0 1,-2 0 0,1 1 43,-1-2 0,-1 1 0,-3 2 1,-1-2 0,-2-2-1,-3-1-48,-3-2 1,0-1 0,-1-1-1,1 0-53,-1 0 0,-3 0 1,1 0-1,0 0-72,1 0 0,-1 0 1,-1 0-1,1 0-173,2 0 0,3-3 0,1 0-1294,-2 1 852,4 1 0,4 1 690,7 0 0,5-5 0,3 0 0</inkml:trace>
  <inkml:trace contextRef="#ctx0" brushRef="#br0" timeOffset="2217">506 301 8026,'-1'-9'12,"-2"-1"1,-1 0-1,-4 1 1,2-1 390,-2 1 0,4 2 0,0 1-9,0-1 1,3 1-1,-4 1-271,1 1 1,-1 2-133,-5 5 1,4-1 0,-1 4-94,0 2 0,3 0-66,1 2 0,2-1 157,1 1 0,0-4 0,0 1 8,0 0 1,0-2-1,1 1 1,2-1 4,3 0 0,-1-1 0,2 1-4,0-1 1,1 3 0,-1-1-1,-1 0-8,2 1 1,-3-4 0,2 3-30,0 1 1,-3 2-1,-1 1 1,-1-1-42,-2 1 0,0-1 0,-2 1 0,-1-1 56,-3 1 1,-6-4 0,-1-1 0,1 1-40,-2-1 1,3-3 0,-1 1 0,1-2-17,1-1 0,1-4 0,-1-2 0,2-3-12,2 0 0,1 2 0,5 1 0,1-1 43,3-2 1,-2 1 0,4 0 0,1 3 61,2 1 1,0-3 0,1 3 0,0 0 13,-1 0 1,4-1-1,0 3 1,-1-2 29,2-1 0,-3 3 1,1-3-1,0 2 25,1 0 1,-3-4-1,3 1 1,-2 0-55,-2 0 1,0 2 0,-2-1 0,0 0-27,0-1 1,-3 3-5,-1-3 0,-3-1 1,-3-1 27,-3 2 1,-3 1 0,0 5 35,-1 0 0,1 5 0,-1 1 0,1 2 30,-1 2 1,4 0 0,0 0 0,1 2-24,0 1 0,3-1 0,-1-2 0,2 0-61,1 3 0,0-2 1,0 2-1,0-3-217,0 0 1,4-4 0,2 0-1,3 1-181,0-2 0,1-1 0,-1-4 0,2 0-113,2 0 0,-3-1 0,4-2 502,0-3 0,-4-7 0,4-2 0</inkml:trace>
  <inkml:trace contextRef="#ctx0" brushRef="#br0" timeOffset="3321">649 272 8026,'-4'-9'915,"-2"-1"-868,1 5 1,1 2-28,4 6 0,0 2 0,1 5 1,1 1 64,2 1 1,2 0 0,-2 3 0,0 0-133,1 0 1,-1-3 0,-2 3 0,2-1 56,2-2 1,-4-2 0,2 0 158,0-1 1,-3-2-148,2-1 1,-2-5-1,-1-1 1,0-5-1,0-5-227,0-3 0,0 2 0,0-4 0,0 0 27,0 0 1,0 4-1,0-2 195,0 2 0,0 2 1,0-1-19,0 1 1,2 0 74,1 3 1,-1 0 0,4 4-28,2-1 1,-3 0 0,0 4-21,-1 2 0,4-1 26,-2 5 1,0-2 0,-1 2 0,-1 0 42,-2 0 0,-1-1 0,-1 0 0,1 1 75,3 2 0,-3-3 0,2 1-72,-2 0 1,2 1-1,1 1-41,2-3 0,-3 3-134,3-3 0,0 2 34,4-2 0,-4-2 104,1-4 1,-5-1-1,2-1-5,0-1 1,-3-5 0,3 2-1,-3-2-43,-1-2 1,0-1-1,0 0 1,0-2-100,0 1 0,0-1 1,0-1-1,0 0-129,0 0 0,0-2 0,0 3 0,0 2-528,0 0 1,0 5 266,0-1 1,0 6 0,0 1 474,0 6 0,4 6 0,1 3 0</inkml:trace>
  <inkml:trace contextRef="#ctx0" brushRef="#br0" timeOffset="4420">983 282 8026,'-4'-15'-53,"-1"2"0,-1 4-45,-1 3 0,1-3 0,-3 3 747,3-3 1,1 4-634,1 2 1,3 3-1,-2 3 12,2 3 1,-2 4 0,0 1 0,0 2 39,-2-1 1,4 0 0,-2-1 0,1 2-12,-1-1 1,2-2-1,-2 0 1,1-1 21,2 1 0,0-1 0,0 1-73,0 0 1,2-5-1,1-2-48,3-2 0,3-1 0,0 0 0,1-1-136,-1-2 1,0-2-1,-2-6 1,0-1-17,0 0 1,-2-1 0,1 3 0,-2 0 94,-2-3 1,-1 2 0,-1-1 127,0 1 0,0 1 129,0 1 0,-3 5 0,-1 3-78,-2 3 0,3 5 1,-2-1-1,1 3-2,1 0 0,2 4 0,1 0 0,0-1-9,0-2 1,0 3 0,1 0-1,2-2-65,0 0 1,4-1 0,-1-1-1,3 0-104,1-3 0,-1-1 0,1-3 0,-1 2-57,1-2 0,-1-1 0,1-2 1,-1-3-112,1-2 1,-2-6 0,0 0 0,-3-1 60,-1-1 1,1-1-1,-3-4 1,1 0 305,-1 0 1,-1 0-1,-2 0 1,-1 0-10,-1 0 0,-2 0 1,3 1-1,-2 2 156,-1 3 0,3 5 1,-3 3 209,1 1 1,3 2-365,-2 5 0,2 5 0,1 5 0,0 0-34,0 1 0,0-4 0,0 4 1,0-1-27,0 0 1,3 0-1,0-1 1,0 1-54,2-2 0,-4 3 0,3 0 0,-1 0-74,0 0 1,1 2-1,-4-4 1,1 0-157,2-1 0,-2-2 0,2 1 48,-2-1 0,-1-5 0,0-4 0,0-5 12,0-3 0,0-2 0,0 1 212,0-1 0,0 0 0,0 1 6,0-1 0,1 2 0,1 0 0,3 3 33,0 1 1,-2-2-1,2 1 1,1 1 178,-1 0 1,-2 0 0,3 1 21,2 0 1,0 0 0,2 3-102,-1 0 0,-2 0 0,-1 0-115,2 0 0,-3 0 0,0 1-136,-1 2 1,3-1 0,-3 4 86,1-2 0,-3 3 0,2 0 13,-3 1 0,0 1 0,1-2 0,1 0-12,-1 0 0,-1-2 0,-1 2 1,0 0-189,0 2 1,3-3-872,1 0-123,-1 1 1185,-3-2 0,0-5 0,0-5 0</inkml:trace>
  <inkml:trace contextRef="#ctx0" brushRef="#br0" timeOffset="4421">1251 101 8083,'-14'0'1045,"3"0"-910,-1 0 1,5 1-1,4 2 1,3 4-526,3 5 1,-1 0 0,5 4 0,-1 1-111,-1 1 0,4 1 0,-3 0 500,3 0 0,0 4 0,1 2 0</inkml:trace>
  <inkml:trace contextRef="#ctx0" brushRef="#br0" timeOffset="4422">1375 272 7976,'0'-9'172,"0"-1"1,-3 4 623,-1 0 1,-2 5-764,3 1 0,0 5 0,3 7 1,0 1-67,0 2 0,0 1 0,0 2 0,0-2 82,0-3 0,0 1 1,0-2-1,1 0-146,2-1 1,2-2 0,5 0-15,-1-3 1,-2-2 0,-1-4 0,2-1 20,0-2 1,-2-2-1,1-6 1,-1-2-14,-1-3 0,0 2 0,-4-2 0,1-1 78,1-1 1,0-1 0,-4 1 0,-1 1 103,-1 1 1,-5 4 0,2 0 48,-2 5 1,1 3 0,1 4-89,-2 0 1,3 4-1,0 2 1,1 3-94,1 0 0,-1 1 1,1 0-1,1 2-195,1 1 1,1 0-1,0-4 1,0 1-81,0-1 0,0 1 1,1-1-1,1 1 328,1-1 0,5 1 0,-3 0 0</inkml:trace>
  <inkml:trace contextRef="#ctx0" brushRef="#br0" timeOffset="5509">1480 263 7973,'-3'-6'280,"0"-1"0,-4 4 625,4-3 1,-2 4-930,5-2 1,-1 4 0,6 4 0,0 3 15,1 5 1,-1-1 0,2 4 0,-1 0 55,-2 0 1,2 0 0,-3 2 0,-1-2-30,0-2 0,1 3 0,0-3 0,-1-1 139,-1-2 1,-1 0-47,0-1-277,0-3 1,0-6-1,0-7 1,0-2 13,0-4 1,3-2-1,0-4 1,0 1-22,-2 2 0,2-2 0,0 3 0,-1 0 181,-1 3 1,2 1-1,1 1 1,-1 1-1,1 0 358,2 3 0,0 2 0,0 4-99,1 0 0,2 4 0,0 2 1,0 3-90,-3 0 1,3 1-1,-3 0 1,3-1-151,0 1 0,-2 2 0,-2 1 0,0-1-164,0-2 1,-2 0-1,1 0 1,-1-1-473,0 1 0,1-2 0,-1 0 607,0-2 0,0-4 0,-3 2 0</inkml:trace>
  <inkml:trace contextRef="#ctx0" brushRef="#br0" timeOffset="5510">1910 82 7872,'-5'5'193,"3"-1"0,-3-3 226,1 2 0,0 3 0,5 3 0,2 2-237,0 2 1,4-1-1,0 5 1,2 2-135,4 1 0,-3-1 0,3 3 0,-2-3-1,-2-3 1,2 1 0,1-3 0,-1-1-129,-2 1 1,0-1 0,-2-5 0,0 0-546,-1-2 18,3-4 1,-5 1 104,3-6 0,0-2 0,-4-5 0,-1 0 503,-1-3 0,4 2 0,0-2 0</inkml:trace>
  <inkml:trace contextRef="#ctx0" brushRef="#br0" timeOffset="5511">2139 43 7872,'0'-9'546,"0"-1"0,-1 2 875,-3 1-1186,3-1 1,-3 8 0,3 0-1,-1 5-4,-1 4 1,-4 0-1,3 2 1,-1 2-17,-3 3 0,0 2 0,-2 1 0,1 1-73,-1 2 1,0-1 0,-2 4 0,-2-1-30,-1 0 1,0-1 0,-1 1 0,1 0-36,1-3 1,-2-2 0,3-2-1,2-2-149,0-2 0,1-3 1,2-4-806,2 2 15,-3-4 0,8-1 378,-2-6 1,5 1 0,1-4-1,0-2-1518,2 0 2001,0-2 0,4 1 0,1-1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7:19.3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9834,'1'8'354,"2"0"0,-2 0 1,2 1-1,-2 2-153,2 3 0,-1 2 0,3 2 1,2 2-158,0-2 0,0-1 0,0-1 0,-2 1-149,1-1 1,-1-3-1,0-2 1,-1-3 37,1-3 1,-4 0-1,3-4 42,0 2 0,-3-1 116,1-5 0,3-1 0,-1-4-101,1-1 0,2 1 1,-2 0-1,0 0-45,1 0 1,-1 0 0,2-1-1,0 1 7,-2 0 1,1 0 0,1 0 0,-1 0 72,0-1 0,-4 2 0,3 1 1,-1 0 327,1 0 0,-3-1 371,0-1-628,-1-1 1,-4 6-1,-3 3-66,-1 4 0,-1 1 1,0 1-1,0 2 151,3 2 1,-1 1-1,2-2 1,0 1-13,1 1 1,-3 0-1,4-3 1,0 1-1,1 1 1,1 1-1,1-1-57,2-1 0,2-1 1,5 0-1,2-2 1,0-1-1,3-2 0,0-1 1,2-1-472,-1-1 1,0 0 0,0-1 0,-2-2-262,0-2 0,-7 0 0,1 0 0,-1-1-467,-3-2 1087,0 0 0,-11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7:14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85 176 8056,'0'-7'0,"-1"-1"511,-1 0 1,0 0 0,-2 1-408,0-1 0,2 0 0,2 1 49,0-1 1,-1 1-233,-2 2 1,2 2 0,-4 4-39,2 1 1,-2 1 0,1 3 0,0 3 151,-2 0 0,2 0 0,-1 0 0,0 2 119,0-2 1,-1 2 0,4-1 0,-1 0-5,0-2 0,2 0 0,-1 0 0,1-1-190,1 1 1,1-1 0,1-1-89,3-1 1,2-3 0,1-1 33,-1-2 1,1-1 0,0-3 0,-1-1 0,1-1 1,-3-3 0,0-1-1,-1 1 74,0-1 1,-2 3 0,0-3 0,-1 3 83,-1 0 1,0 0 0,0 1 65,0-1 0,-1 1-57,-1 2 1,0 3-27,-3 4 0,3 0 1,0 3-1,1 1 53,1 1 1,0 0 0,0 1 0,0 0-79,0 0 1,0-1-1,0 1 1,0 0-19,0-1 0,3 1-35,2 0 1,2-2 0,1 0-54,0-4 1,-1-2 0,1-2-18,0-4 0,-1-3 0,0-2 0,-1-1 14,-1-2 1,0 0 0,0-2-1,0 0 62,-2-2 0,0 2 1,-2-2-1,0 2 45,2 1 0,-1 3 0,-2 1 0,0 3 341,0 0-222,0 4 0,0 1 1,-2 6-1,-1 2-50,2 2 0,0 0 1,1 2-1,0 0-23,0 2 1,0 2 0,0 0 0,1 2-146,1 0 1,0-2 0,2 0 0,0 0-268,1 2 0,-1-1 0,2 0 0,-1-2-1,1-1 1,-2-1 0,1-2-1,-1-1-541,0-2 0,-1 1 887,2-4 0,-4 1 0,3-3 0</inkml:trace>
  <inkml:trace contextRef="#ctx0" brushRef="#br0" timeOffset="1132">185 161 8322,'-8'0'2174,"4"-1"-1760,2-2 0,2 3 1,2-3-1,4 2-544,4 1 1,-1-1-1,4 0 1,0-2-528,2 1 1,0 1 0,1 1 0,-1 0 656,0 0 0,1 0 0,-1 0 0</inkml:trace>
  <inkml:trace contextRef="#ctx0" brushRef="#br0" timeOffset="2220">562 122 7796,'-11'-7'113,"1"0"1,1 1 827,0 1 0,2 1-468,-1-2 0,3 3-450,0 3 1,2 0-1,-2 0 115,-1 0 1,0 1-1,0 1 1,1 1 48,-1 1 0,2-1 1,-1 2 59,2 1 0,-2 1-207,2 0 1,2-1-1,3-2 1,4 0-1,3-1 1,2 1-1,0-2-184,0 2 1,3-2 0,-2 2 0,0-1-115,1-1 1,-3 2-1,2 1 1,-1-1 104,-1-2 0,-2 3 0,0 0 263,0 2 0,-4-2 0,-1 0 0,-3 1 142,0 1 0,-3-2 0,-2 0 0,-3 1-27,-2 1 0,-1-2 1,-3 0-1,1 0-212,0-1 0,-2 0 0,1-3 0,0 0-372,1 2 0,1-1 0,0-2 1,1 0-589,3 0 0,3-3 312,3-2 0,3 1 0,3-1 1,5 2-10,2 1 0,1-1 644,4 0 0,-1-3 0,1 2 0</inkml:trace>
  <inkml:trace contextRef="#ctx0" brushRef="#br0" timeOffset="2221">685 161 7796,'5'-4'0,"-1"-1"0,-1-2 257,-1 0 1,-1-1 0,-1 0 205,0 1 1,-3 2 0,0 0-112,-1 2 0,1 0 0,-2 3-160,-1 0 1,2 1 0,-1 2-24,-1 2 1,1 2-1,1 0 1,1 1-31,1 0 0,-1-1 0,0 1 0,1 1-55,2 1 1,0-2-1,0 3 1,0-3-96,0 0 0,2 0 0,2-1 0,-1 1-338,0 0 1,3-4-1,-1-1 1,2 0 5,1-1 1,2 1-1,0-3 1,0-1-252,-2-1 0,0-3 1,0-2-1,-1-1 265,-2 0 0,-2-2 1,-3 0-1,0 0 418,0-2 1,0 4 0,0-2-1,0 1 327,0 1 1,-1 3 723,-1 0-770,-3 4 1,1-2 0,2 6 0,1 2-219,1 1 1,0 2 0,0 1-1,0 0-270,0 1 1,1 1-1,0-4 1,3 1-106,0 0 1,-1-1 0,2 1-1,0 0-624,-1-1 0,3-2 847,-2-3 0,2 2 0,1 1 0</inkml:trace>
  <inkml:trace contextRef="#ctx0" brushRef="#br0" timeOffset="3300">823 107 9125,'-7'-1'168,"2"-1"329,-2 1 1,6-2-1,0 6-308,2 2 1,1 2-1,2 0 1,1 1-183,-1 0 0,-2 2 1,3 0-1,-2 0-8,-1-2 0,-1 0 1,-1 0-1,0-1 61,0 1 1,2 0-1,1-1-167,-1-2 0,-2-3 0,1-4 1,1-4-125,0 0 1,2-2-1,-2-1 1,1 0-2,1-1 1,1-1-1,1 1 1,-2 0 150,-1 1 1,2 0-1,-1 1 1,0 2 272,2 0 1,-2 0 139,1 0 1,1 3 0,0 1-102,-1 4 0,1 2 0,-2 4 0,0 1-53,2 1 0,-2-1 0,-1 3 0,-1 0-189,1 0 0,0-3 1,-3 3-1,0-2-23,0 0 1,0-2 0,0-3 160,0 1-208,0-3 1,0-3-1,0-6 1,0-2-125,0-3 0,0-2 0,0 0 0,2-1 88,1-2 0,2 3 1,-2 1-1,1 1 0,0 2 1,-1 0-1,2 2 0,-1 0 122,2 2 0,1 1 1,0 4 169,1 0 0,-1 1 0,-1 2 1,-1 2 73,1 2 0,-2 3 0,1 1 0,1 1-152,-2 2 1,2-1-1,-3 1 1,1-1-195,-1 0 1,0-1 0,-3-2 0,2-2-922,1 0 1,-1 0-1557,-2-1 2574,0-2 0,4-9 0,0-4 0</inkml:trace>
  <inkml:trace contextRef="#ctx0" brushRef="#br0" timeOffset="3301">1138 130 7796,'-5'0'858,"0"0"0,3 4 0,0 1 0,1 4-786,1 1 1,0 4 0,0-1 0,1 2-159,1 3 0,0-1 0,2 3 0,0-1-90,1-2 0,-3-2 1,3-2-1,0-3-1154,0-1 0,2-3-439,-2 0 1769,1-3 0,-1-6 0,-2-2 0</inkml:trace>
  <inkml:trace contextRef="#ctx0" brushRef="#br0" timeOffset="3302">1123 130 7789,'-8'-7'70,"0"2"1,3-2 0,1 2-1,0-1 984,-1 1 0,4-2-899,-2 2 0,6 1 1,2 0-1,2 0-154,0 2 1,1 2 0,1 0 0,0 0-58,1 0 0,3 0 1,-3 0-1,0 0-45,2 3 0,-3 1 0,3 4 0,0 0 81,0-1 1,-2 1 0,2 1 0,-1 0 101,-1 1 1,1 3 0,-2-3 0,-2 1-14,-4 0 0,1-3 1,-2 2-1,-1-1 14,-3-1 1,-5-3 0,-5-1-1,-2 0-9,-1 1 0,1-4 1,-5 2-1,1-2-187,0-1 0,0-3 0,3 0 0,1-2-289,1-1 1,3 0-1,4-2 1,1-1-184,2-1 0,0 1 1,4-3-1,2 1 585,2 1 0,5-2 0,2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9:34.34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648 414 8357,'0'-6'-247,"-1"0"289,-2-1 0,2 2 1,-3 1 555,0 0-299,3 1 0,-3 4-135,4 2 1,0-1 0,0 3 0,0 2-9,0 1 1,3 1 0,1 0 0,0 1-72,0 2 0,2-1 1,-3 3-1,0-2-108,1-1 0,-2 0 0,2 0 0,1 1 21,0-1 0,-2-1 0,2-2 1,-1 1-307,-2 0 1,2 0-1,0-1-455,1-2 0,-2 1-216,3-4 0,-3 0 979,3-3 0,0 0 0,3 0 0</inkml:trace>
  <inkml:trace contextRef="#ctx0" brushRef="#br0" timeOffset="1104">603 414 8357,'-4'-9'-885,"-2"0"1,2 1 1118,1-1 1,3 4 0,4 1 0,4 1 3,3 0 1,4-1 0,-2 2 0,1-1-119,1 1 1,-1-2-1,1 1 1,1 1-79,1 1 1,-2 1-1,-1 0 1,2 0-38,1 0 0,-2 0 0,-1 0 0,-1 0-24,-3 0 1,3 0 0,-1 0 0,-2 1 27,-3 2 0,-2-1 0,-3 4 62,1 1 1,0-2 0,-3 1 0,-1 0 32,-2-1 0,1 2 1,-4-2-1,-1 1-37,-1 0 0,-1-3 0,-1 3 0,-1 0-1,0-1 1,-4 2 0,2-3-1,-1 0-63,-2 0 1,2 0-1,0-2 1,-2 1-49,-1-1 0,3 0 0,1 0 0,1 1-522,1-1 1,-1-1-862,3-1 1428,4 0 0,-3 3 0,3 2 0</inkml:trace>
  <inkml:trace contextRef="#ctx0" brushRef="#br0" timeOffset="2202">1066 245 8410,'0'-9'0,"-1"0"-226,-2 1 0,2 2 1,-2 0 650,2-1 1,1 2-190,0-1 0,1 4 278,2-1-406,-2 2 0,2 5 0,-5 3 0,-2 3 58,-1 2 1,-2 3 0,-4 0 0,-2 3 13,-1 3 1,1-2 0,-3 5 0,2 0 34,1-1 1,-2 1 0,3-3 0,1 0-106,2 1 1,3-4 0,1 3-1,1-3-94,2-3 0,5-1 0,3-4 0,3 2 26,2-1 0,1-4 1,5-2-1,3 0-90,2 0 1,-2-3 0,4 1-1,0-2-312,-1-1 0,2 0 0,-2 0 0,0 0-492,-3 0 0,-2 3 852,-3 0 0,-2 0 0,-4-3 0</inkml:trace>
  <inkml:trace contextRef="#ctx0" brushRef="#br0" timeOffset="6036">1146 352 7622,'-6'-4'-940,"0"-2"1461,4 2-287,-2 0 0,5 5 0,2 2-62,3 3 0,2 2 1,1 1-1,0 0-35,-1 0 0,1 0 0,1-1 0,1 1-52,1 0 0,1 0 1,-2 0-1,0 0-144,0 0 0,-1 0 0,-1 0 1,0-1-32,0 1 0,0-1 1,-1-1-1,-1-2-279,-1-1 0,-3 2-590,2-3 666,-3 4 0,2-7 293,-4 0 0,-4-4 0,0-5 0</inkml:trace>
  <inkml:trace contextRef="#ctx0" brushRef="#br0" timeOffset="7200">1341 334 8315,'-1'-9'-620,"-2"0"474,2 4 358,-2 1 1,2 5-1,-1 2 1,-1 3-14,1 2 0,-3 1 0,0 0 0,-1 0 8,0 0 0,-1 1 1,-4 1-1,-1 0-39,1 0 1,1-1-1,2-1 1,-2 0-68,-2 0 1,2 0-1,-2 0 1,2-1-58,1-3 1,0 3 0,1-3 0,-1 0-136,0-2 1,3 1 0,0-1-347,-1-1 1,2 2-506,-1-1 0,1 1-689,-1-1 1631,-2-2 0,7 7 0,-3-3 0</inkml:trace>
  <inkml:trace contextRef="#ctx0" brushRef="#br1" timeOffset="8467">1466 227 9330,'-9'-4'-849,"1"2"0,1-2 1350,1 0-180,4-3-48,-2 6 0,8-3-65,2 4 1,2 3-1,0 1 1,-1 1-11,-1 2 1,-3 0 0,2 2 0,0 0-63,0 0 0,-2 0 0,2 1 0,-1 1-28,-3 1 0,3 2 0,-1-1 0,0 1-94,1 2 1,-3-2 0,2 1 0,-1-1-81,1 0 1,-2 3 0,2-3 0,-2 1 48,-1 0 1,0-5-1,0 2 1,0-2-13,0-1 0,0 0 0,0 0-60,0 0 1,0-3-435,0 0-984,0-1-97,0 0 490,0-1 1114,0-4 0,0 0 0,0 0 0</inkml:trace>
  <inkml:trace contextRef="#ctx0" brushRef="#br1" timeOffset="9584">1768 290 8323,'-4'-9'-950,"2"1"1,-4 2 1165,0 3 1,1-1 0,-1 1 9,-1 1 0,2 1 0,-1 1 0,0 1-12,1 2 0,-3 2 1,2 4-1,-2 0-68,-1 0 0,0 1 0,1 0 0,-1 3 0,1 0 0,1 1 0,1 0 0,0 1 81,1-2 1,-2 4-1,4-3 1,1 0-187,1-2 0,1 1 0,1-2 0,2 0-64,3-1 0,5-4 0,2-1 1,1-1-20,1-2 0,-1-1 0,1-1 0,1 0-216,1 0 0,0 0 1,0 0-1,-1 0-249,-1 0 1,-4 0 0,1 0-1,-2 0-950,-2 0 1457,-3 0 0,3 0 0,-3 0 0</inkml:trace>
  <inkml:trace contextRef="#ctx0" brushRef="#br0" timeOffset="10692">1857 459 8374,'0'-9'-2031,"0"0"2387,0 4 0,4 1 0,1 5-99,0 2 0,3-1 1,-3 4-1,1 1-65,0 1 1,0 2 0,2 0-1,-1 2-159,-2-1 1,-2 2 0,2-1 0,0 0-41,0 1 1,-3-4 0,2 3 0,-1-2-300,0-1 1,0-3-1,-3 0-222,0 1 1,0-2 527,0 1 0,-4-8 0,-1 1 0</inkml:trace>
  <inkml:trace contextRef="#ctx0" brushRef="#br0" timeOffset="10693">2008 494 8350,'-3'-9'-733,"0"0"1061,1 4 1,2 3-1,-1 4-191,-2 0 1,1 5-1,-4-1 1,-1 3-85,-1 3 1,-1-2 0,0 2 0,0-2 44,0-1 0,0-2 0,1 0 1,2-2-102,0-1 1,3 2 0,-2-2-100,1 1 0,2-3 110,5 1 0,0-2 0,5-1 1,1 0-29,1 0 0,3-3 0,0 0 0,0 0-60,0-1 0,3 3 1,-3-2-1,1 2-267,-2 1 1,1 0 0,-1 0-1,-1 0-822,-1 0 1169,-2 0 0,1 0 0,0 0 0</inkml:trace>
  <inkml:trace contextRef="#ctx0" brushRef="#br0" timeOffset="11798">2017 165 8049,'-9'-4'0,"1"-2"-515,-1-2 631,0 3 1,5 1 0,4 4 0,5 0 92,3 0 0,1 0 1,-1 0 42,1 0 0,0 1 0,-1 2-138,-2 3 1,2-1 0,-3 1-1,1 1-75,0 1 1,-1 1-1,2 0 1,-1 0-12,0 0 0,2 2 0,0 2 0,-1 0-42,-1 0 0,-1 3 1,2-1-1,-1 2 0,0 3 1,-1 2-1,-2 0 0,-1 0-2,1 1 1,-2-2 0,2 3 0,-2-1 10,-1 0 1,-4-1 0,-1-4 0,-1-1-6,0 1 0,0-4 1,-3-2-1,-1-2 6,-2-1 1,2 0 0,-2-2-1,0 0-141,0-1 1,0-3 0,3 2-256,0-1 0,4 0 400,2-1 0,2-2 0,1 3 0</inkml:trace>
  <inkml:trace contextRef="#ctx0" brushRef="#br1" timeOffset="12927">2346 245 9142,'-9'-1'-1141,"1"-2"1,-1-1 1672,0-2-116,4 2 1,2 4-124,6 0 1,-1 4 0,3 2-109,-1 2 1,0 1 0,-2 0 0,2 1-46,1 2 1,-3-1 0,3 2-1,0 1-110,0 0 1,-2-2 0,2 2-1,-1 0-157,-2-1 0,2 1 1,0 1-1,0-3 45,0-2 1,-1-1 0,-3 0-1,0 0-278,0-1 0,1-2-993,2 0 761,-2 0 0,3-2 592,-4-4 0,0-4 0,0-5 0</inkml:trace>
  <inkml:trace contextRef="#ctx0" brushRef="#br0" timeOffset="14043">2311 210 8432,'-8'-4'0,"1"-2"0,1-1 127,-1 1 0,3-2-110,1 2 0,7 1 1,4 0-1,4 1 69,2 2 1,1-2 0,1 1 0,0 1-46,-1 1 0,0 1 1,3 0-1,-1 1-31,1 2 1,-3 1 0,0 3 0,1-1-58,0 1 0,-1 1 1,-1 1-1,-1 0-17,-2 0 1,-1-1 0,-1-2 0,-2 0 6,-1 1 1,-2 1 0,-5 1 112,-2 0 1,-4-3 0,-6 0 0,-1 0-35,-2-1 1,-2 2 0,-2-4 0,0 0-8,0 1 1,1-3 0,1 1 0,1-1-75,-1-1 0,1 0 0,2 0 0,3 0-513,2 0 0,2 0-598,-1 0 1170,4 0 0,5 0 0,5 0 0</inkml:trace>
  <inkml:trace contextRef="#ctx0" brushRef="#br0" timeOffset="15153">2622 156 8544,'0'-9'-608,"0"0"254,0 1 1,-1 2-1,-1 0 1064,-1-1-483,0 3 0,7 0-89,2 4 0,-2 1 1,-1 2-1,-2 3 20,-1 2 1,0 4 0,0 0 0,0 1-32,0 0 0,-3 3 0,-1-1 0,0 2-41,0 0 0,-2 1 0,2 0 0,-1 0-82,-2-1 0,2 1 0,0-1 1,-1-1-66,1-1 0,-2-1 0,4 0 0,1-1 51,1 0 1,2-6 0,2 2 0,3-1-3,2 0 1,1-2 0,2-1 0,2-2-119,1-1 0,1 2 0,3-1 0,-1-1-195,1-1 1,0-1 0,-1 1 0,-1 1-1241,-2 1 1565,-7 0 0,9-3 0,-6 0 0</inkml:trace>
  <inkml:trace contextRef="#ctx0" brushRef="#br1" timeOffset="15154">2924 210 9300,'-1'-8'-220,"-2"2"1,0-2-1,-4 3 321,1 0 0,3 1-132,-3 4 0,3 0 0,-2 1 0,0 1 66,0 1 1,0 4 0,-2-1 0,1 2 97,-1 1 0,-1 2 0,-1 2 1,2 0-12,1 0 1,-1 0 0,3-2-1,0 2-24,0 0 1,1-2 0,3 2 0,0-1-84,0 0 0,3 1 0,1-2 1,1 0-36,2 0 0,1-1 0,1-2 0,2-1-72,1-1 0,3-1 1,-3 2-1,-1-2-311,-1-1 1,1-1-1,1-2 1,-1 1-486,-1 1 1,-1 0 887,0-3 0,0 0 0,0 0 0</inkml:trace>
  <inkml:trace contextRef="#ctx0" brushRef="#br0" timeOffset="16262">3004 343 7710,'-4'-9'-772,"-1"4"1139,2 2 0,2 3 1,-2 3-163,2 3 1,4 2 0,1 1-1,0 0-117,0 0 1,2 3 0,-1-1 0,1 1 0,0 0 0,1 1 0,0 0 0,0 0-196,-1-2 1,-1-2 0,2 0 0,-2 0-174,-1 0 0,2-3 0,-2-1 0,-1 0-360,1 0 1,-1-2 639,-3 3 0,4-8 0,1 1 0</inkml:trace>
  <inkml:trace contextRef="#ctx0" brushRef="#br0" timeOffset="16263">3093 352 8222,'5'-9'-490,"2"3"1,-3 1 771,1 1 1,-2 1 472,3 3-628,-4 0 0,2 1 1,-4 2-1,-1 3-26,-2 2 1,1 1-1,-3 0 1,0-1-69,0-2 1,2 2 0,-2-3 0,0 3-3,0 1 0,0-3 0,-1 0 1,1 1-49,1 1 1,-2-2-1,2-1 1,0 0 0,0 0 0,-2-2-128,3 3 1,-1-4 84,1 1 0,3-2 0,0-1 20,5 0 1,3 0 0,1 0 0,0-1-31,0-2 0,0 2 0,-1-2 1,1 2-86,0 1 0,0 0 1,0 0-1,0 0-225,0 0 1,0 0 0,0 0 0,-1 0 378,1 0 0,-4 0 0,7 4 0,-2 1 0</inkml:trace>
  <inkml:trace contextRef="#ctx0" brushRef="#br0" timeOffset="16264">3191 67 8437,'-4'-9'-21,"0"1"0,-3-1 0,1 0 259,0 0 0,2 3 804,1 0-416,-2 0-529,4 1 1,0 5 0,4 6 0,0 2 42,1 1 1,1 0 0,3 1 0,1 1-82,0 0 1,0 2-1,0-2 1,0 2-99,0 1 1,0-2 0,0 2 0,-1 1 4,1-1 0,-1 3 0,-1-2 0,-2 2 15,-1 0 0,2 4 0,-3 0 0,0 0 13,1 0 1,-3-2 0,2 3 0,-2-1-21,-1-1 1,0 1 0,0-4 0,0-1-48,0-1 0,-3-4 0,-1 3 0,-1-1-50,-2-2 0,-1-1 0,-1-1 0,0-1-47,0-2 0,1 1 1,-1-2-1,0 0-450,0-2 0,1 2 620,2 1 0,-2-2 0,3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0:32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72 8299,'-11'-6'-336,"2"1"0,2 0 197,-1 0 0,-1 0 0,0-2 1,0 2 381,0 1 0,3-2 1,0 3-1,-1 0 122,-1-1 0,0 3-179,-1-2 0,1 3 0,1 3-188,1 3 1,4 3-1,-1 3 1,2 3 36,1 2 1,0 4 0,0 3 0,0 2-26,0 0 1,4 5-1,1 1 1,1-1-52,0-1 0,0-3 1,3-4-1,-1-2-22,1-2 1,0-2 0,-1-3-1,-1-3-382,-1-4 0,0 1-839,3-2 443,-4-2 841,-1-4 0,-8-5 0,-1-4 0</inkml:trace>
  <inkml:trace contextRef="#ctx0" brushRef="#br0" timeOffset="1136">8 294 7072,'-4'5'127,"3"-1"0,-2-4 0,6 0-40,3 0 0,2 0 0,1 0 0,0-1-66,0-2 0,3-1 0,0-3 1,0 1-78,0-1 1,1 2 0,3-1 0,-2-1-157,-1-1 0,0 3 1,-3-1-1,2-1-529,-1-1 741,-1 3 0,3-3 0,1 3 0</inkml:trace>
  <inkml:trace contextRef="#ctx0" brushRef="#br0" timeOffset="2239">248 232 8162,'-4'-4'349,"-4"3"1,6-3-385,-4 4 0,4 1 1,-1 2-1,2 3 1,1 3-1,0 1 1,0 2 52,0-1 1,0-1-1,0-1 1,0 0 4,0 0 1,4 0-3,2 0 0,2-2 1,0-1-1,1-3-23,0-2 1,-3-4-1,0-1 1,1-2-9,1-3 1,1 0 0,-1-3 0,-2 1-3,-3-1 0,-2 2 1,-1-3-1,0 1 3,0 1 0,0-1 0,-1 3 0,-2 1 28,-3 2 1,-2-1 0,-1 3 0,0 0-30,0 0 1,3 1 0,0 3 0,-1 0-89,-1 0 1,3 0 0,0 1-542,1 2 0,1-1-359,3 4 998,0-4 0,8 6 0,1-3 0</inkml:trace>
  <inkml:trace contextRef="#ctx0" brushRef="#br0" timeOffset="3336">409 214 8273,'-1'-5'270,"-2"2"0,1 2-95,-4 1-378,4-4 1,-1 4 224,6 0 1,-2 1 0,3 4-1,-1 0 24,0 0 0,3 1 1,-3 3 32,2 0 1,-3-1 0,1 1 30,-2 0 0,-1 0 0,0 0 66,0 0 0,0-3 37,0 0-227,0-4 1,0-2-1,0-6 1,0-2-90,0-1 0,0-3 0,0-1 1,0 0 27,0 1 1,0 0-1,0 3 1,1 0 0,1 0-1,2 0 1,1 0-1,2 0-192,1 1 1,1 2 0,0 1 0,1 1-246,2 2 1,-2 1 511,5 1 0,0-4 0,3-1 0</inkml:trace>
  <inkml:trace contextRef="#ctx0" brushRef="#br0" timeOffset="3337">755 27 8335,'0'-9'-886,"0"3"905,0 0 165,0 4 0,1-2 0,2 5-92,3 2 0,-2 2 1,0 4-1,-1 1 43,0 2 0,0 2 0,-2 5 0,1 1-140,1 4 0,0-1 0,-3 0 0,0-1-41,0 1 1,0-3 0,0 0 0,0-2-75,0-3 0,0-2 1,0-4-186,0 0 0,1-4 0,1-4-361,1-6 0,3-2 666,-3-8 0,4 0 0,-2-3 0</inkml:trace>
  <inkml:trace contextRef="#ctx0" brushRef="#br0" timeOffset="3338">933 45 8333,'-9'0'304,"1"0"0,-1 0-181,0 0 0,3 4 0,0 2 0,-1 2-174,-1 1 1,-1 3-1,0 2 1,0 1 135,0 0 1,1 0-1,-1 3 1,0-2 67,0-1 1,1-1 0,1-3-31,1 1 1,4 0-86,-1-4 0,6 0 1,3-2-13,2-3 0,-2-2 0,0-1 0,1 0-20,1 0 1,4-1-1,-1-1 1,0-2-82,-1-1 0,-1 2 1,0-3-1,1 1-310,2 0 1,-3-3 0,1 3-1,-2-1-78,-1 0 0,3 0 0,-4-2 0,1 1 463,-1 1 0,2 0 0,-3-3 0</inkml:trace>
  <inkml:trace contextRef="#ctx0" brushRef="#br0" timeOffset="3339">1058 107 7859,'-9'0'-160,"0"0"0,0 0 1527,0 0-1236,4 0 0,2-1 0,6-1-59,3-1 0,2 0 0,1 3-77,0 0 0,-3 0 0,0 0 0,1 0-167,1 0 1,0 0 0,1 0-430,0 0 1,-3 0-1,0 0 601,1 0 0,5 0 0,2 0 0</inkml:trace>
  <inkml:trace contextRef="#ctx0" brushRef="#br0" timeOffset="4412">1076 196 8405,'-9'0'0,"0"0"0,0 0 0,0 0 381,0 0 0,5 0 1,4 0-356,5 0 0,3-3 0,1 0 0,0 0-200,0-1 0,3 3 0,-1-2 1,1 1-246,1-1 1,-3 2 0,2-2 0,-2 2-776,-1 1 1194,0-4 0,-1 0 0,1-5 0</inkml:trace>
  <inkml:trace contextRef="#ctx0" brushRef="#br0" timeOffset="4413">1227 45 8239,'-9'0'105,"0"0"1,1-1 14,2-2 1,3 2-1,6-2-73,3 2 1,-1-2 0,1 0 0,1 0-20,1-1 0,1 3 0,0-2 0,-1 2-17,1 1 1,0 0 0,0 0 0,0 0-25,0 0 0,-3 0 1,0 0-16,1 0 0,-2 3 0,0 1 52,-1 1 0,-2 1 0,-2 3 0,0 0 11,0 0 0,0 3 0,-3 0 0,-3 1 19,-2 0 0,-1 2 0,0-2 0,0 0 24,0-1 0,0 0 1,0-3-1,0 0 11,1 0 0,2 0 1,1 0-26,1 0 1,1-3 47,3 0 1,1-4-50,2 0 0,-1-2 0,4-2 1,1 0 46,0 0 1,-1-2-1,0 0 1,1 0-70,1 0 0,1-2 0,-1 2 0,-1 0-137,-1 0 1,0 0-1,3 2 1,-1-1-245,1 1 0,0-2 0,1 1 51,2 1 0,-3 0 0,1 0 0,-3-1-1081,0 1 1370,1 1 0,4-3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07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38 7703,'-8'3'-260,"1"1"1,5 4 0,-2 0-1,3 1 399,1 2 0,0 0 0,0 0 0,0 0-75,0 0 1,1 4-1,1-1 1,2-1-37,-2 0 0,0 1 1,-2 1-1,0-2-41,0-1 1,0-1 0,0 0 44,0 0 1,-2-5-50,-1-2 0,2-4 6,-3-4 1,-1-2 0,1-6 0,2-2-42,1 0 0,1-2 1,0 3-1,0-3-13,0-1 0,0 4 0,1-3 0,1 1 17,2 1 0,0-1 1,-3 3 50,3-2 1,-3 5-1,2-2 29,-1 1 0,1 4 367,1-1-287,0 5 0,-3-3 1,1 6-1,2 3-50,-2 3 1,-1 3 0,1 1 0,0 0-1,2-1 0,1 3 0,-3 0 0,3 1-10,1 0 0,-2 2 0,2-2 0,0 1-18,0 0 0,0-2 0,2 1 1,0-2-4,0-1 1,-2 0 0,1 0-33,2 0 1,1-1 49,1-3 1,-4-3 5,0-8 0,-5-2 0,2-5 0,-3-1-57,-1-3 1,0 2-1,-1-4 1,-1 0-87,-2 0 0,0-1 1,3-4-1,-1 1-55,-2 3 1,-3 1 0,3 4-1,1-2-100,-2 2 0,4 1-163,-3 1 0,-1 4 131,1-1 0,1 7 0,3 1 275,0 6 0,1 4 0,3 1 0,-3 0 0,4 0 0</inkml:trace>
  <inkml:trace contextRef="#ctx0" brushRef="#br0" timeOffset="417">252 147 8180,'-5'-6'78,"4"0"0,-4 3-12,0 0 0,3-5 100,-6 5-350,6-1 1,-3 5 119,5 3 0,0 2 0,0 5 11,0 0 1,0 3 0,1 1 67,3-2 1,-3-1 0,4-1-1,-1 0 15,-1 0 1,5 0 0,-4-1 7,2-3 0,-2 2-28,3-6 1,1 0-1,1-7-15,-1-3 1,-4-3 0,-2-2 0,0-1-48,2-2 1,-1 0 0,-3 3 0,0-1-42,0-2 1,-1 1-1,-1 3 1,-3 1 82,-1 3 0,2-2 0,-2 5 0,0-1 14,0 0 1,-1 1-10,-4 4 0,5 1 0,1 3-188,0 3 1,4 3 0,-3 1-126,3 0 1,2 0 317,3 0 0,2 0 0,5 0 0</inkml:trace>
  <inkml:trace contextRef="#ctx0" brushRef="#br0" timeOffset="867">350 136 8068,'-11'0'-439,"0"0"1,0 0 614,0 0-149,5 5 1,1-3 74,5 5 0,2 1-51,1 3 1,3 0-1,4-1-33,-3 1 1,2-3 0,-6-1 41,0 1 0,2 2 30,-2 1 1,1 0-19,-4 0-134,5-5 1,-4-2 0,3-8 27,-3-3 1,-1 1-1,0-2 1,0 0 6,0-2 0,0 3 0,1 0 0,2-2 11,0-1 1,1 3 0,-3 0 17,3-2 0,-2 0 7,5-2 0,-3 1 0,2 2-8,-1 0 1,0 5-5,-2-5 1,0 6-53,4-2 0,-3 3-216,3 1 1,-3 1 0,2 3-117,-1 3 0,-1-2 387,0-1 0,-3 2 0,4 0 0</inkml:trace>
  <inkml:trace contextRef="#ctx0" brushRef="#br0" timeOffset="1564">470 125 7541,'-7'0'-162,"0"0"1,3 0 380,-3 0 1,4 1-79,0 3 0,1-2-96,2 6 1,0-1 0,0 4-24,0 0 0,0-4 0,0 0 0,2 2 39,1 0 1,-2 2 0,3 0-29,-3 0 0,-1-4 0,1 1-60,3 0 23,-3-3 1,4-1 0,-4-7 0,2-2-41,0-1 0,2-1 0,-2-4 0,0 0-52,0 0 1,2 0-1,0 2 1,-1 0 21,1 2 1,0 0-1,-3-4 22,2 0 1,3 4 75,-3-1 0,1 6 180,-1-2 1,-2 3-126,5 1 1,-4 5-1,0 2 1,-2 3-52,-1 1 1,0 0 0,0 0 0,0-1 10,0 1 1,4 0-1,0 0-21,-2 0 0,-1-4-25,-1 1 1,2-2 3,1 1 0,-2-3 0,3-8 0,-3-3-23,-1-3 1,4 2 0,0-2 0,-1-2-31,2 0 1,-4-1 0,4 3 0,-1-3-16,-1-1 1,5 2 0,-3-3 67,1 3 0,-3 2 0,3 2 173,-1 1-60,4-1 0,-8 4 1,4 2 134,0 5 0,-4 5 0,2-1-102,-1 3 0,-2 2 1,0 2-1,0 1-90,0 2 0,3-2 1,1 2-1,-2-1-80,0-3 1,1-1 0,1-1-1,-1 0-343,2 0 0,-2-1 1,4-3 369,1-3 0,2-8 0,1-2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0:46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71 143 7954,'-9'0'474,"0"0"1,4 1-1,2 2 1,2 3-273,1 1 0,1 5 0,1 1 0,1 1-87,-1 2 1,2 1 0,-1 0 0,-1 1-150,-1 0 0,2 3 0,0-1 0,-1 0-110,-1-1 1,-1-1-1,1-1 1,1-3-111,1-2 1,0-2 0,-3-1-374,0 0 0,1-4 100,2-2 1,-2-3 0,2-3 526,-2-3 0,3-2 0,-3-1 0,3 0 0</inkml:trace>
  <inkml:trace contextRef="#ctx0" brushRef="#br0" timeOffset="1140">18 134 7875,'-9'0'-268,"4"-1"877,2-2 1,3-1 0,3-3-370,3 1 0,3 3 1,2-2-1,1 1-141,2 2 1,0 1 0,2 1-1,-1 0-109,1 0 0,-3 0 0,1 1 0,-1 2-77,-2 3 1,1-1 0,-2 1 0,-2 1 116,0 1 0,-5 1 0,0 0 0,-2-1 47,-1 1 1,0 0-1,-1 0 1,-2-1-25,-2-2 1,-4 2 0,-2-2 0,-2 1-221,-1-1 1,3 1-1,-2-3 1,2 0-309,-1-1 1,0 0 0,3-2-72,0 2 1,3-2 545,0 2 0,4-2 0,-2-1 0</inkml:trace>
  <inkml:trace contextRef="#ctx0" brushRef="#br0" timeOffset="2232">311 27 8344,'5'0'928,"-1"1"-787,-4 2 0,0 3 0,-1 5 0,-2 2-58,-3 1 0,-2 0 0,-1 4 0,2 0-33,1 0 1,-2 2-1,3 1 1,-1-1-44,0-1 1,4-2 0,-1-2 0,2-1-75,1-1 0,3-1 0,1-3 0,2-1-172,4-2 0,-1-1 0,3-3 0,0 0-221,0 0 1,3-2 0,-2-2-1,0-4 460,0-2 0,2-1 0,-1 0 0</inkml:trace>
  <inkml:trace contextRef="#ctx0" brushRef="#br0" timeOffset="2233">427 116 7954,'-4'5'-660,"2"-1"531,-4-4 0,4 4 474,-1 2 1,2 2 0,2 1-1,2-1-166,3 1 1,-1 3-1,1 0 1,2 0-188,3 1 1,-2-3 0,3 2 0,-2-3-191,-1 0 0,0-1 0,0-1 0,0-2-138,0-1 0,-1 0 1,-1-2-1,-2 1-495,2-1 831,1-1 0,1-5 0,0-1 0</inkml:trace>
  <inkml:trace contextRef="#ctx0" brushRef="#br0" timeOffset="2234">560 134 7954,'-9'0'15,"0"3"0,1 1 0,-1 0 147,0 0 0,0 3 0,0-2 0,0 3-41,0 1 1,0 0 0,0 0-1,1 0-6,-1 0 0,0 3 0,1 0 1,1-2-262,1 0 0,1-1-349,-1 0 93,2 0 0,8-4 1,2-3-1,2-4 402,1-4 0,4-2 0,1-1 0</inkml:trace>
  <inkml:trace contextRef="#ctx0" brushRef="#br0" timeOffset="2235">587 18 7864,'-5'-4'412,"1"2"1,3-3 548,-2 1-489,2 1 0,-2 4-394,6 2 0,1 2 1,3 4-1,-1 0-49,1 0 0,0 0 0,0 0 0,-1 1-9,0 2 1,2-3-1,1 4 1,0-1-118,0 0 0,-1 4 0,-1-2 1,-1 0 31,1 1 1,-3 0 0,0 3 0,-1-1 40,0-3 1,0 2 0,-4-3-1,-2 0 26,-3 0 0,-2-1 1,-1-3-1,0-1-43,0 1 1,0-4 0,0-1 0,0-1-388,1 0 0,-1 0-148,0-3 1,4-4 0,2-2 0,2-2 575,1-1 0,4-3 0,1-2 0</inkml:trace>
  <inkml:trace contextRef="#ctx0" brushRef="#br0" timeOffset="3335">854 134 9107,'9'0'581,"0"0"-482,-1 0 0,1-1 1,1-1-1,1-1-418,1 1 0,0 1 0,-3 1-645,0 0 1,-1 0 963,1 0 0,0 4 0,0 1 0</inkml:trace>
  <inkml:trace contextRef="#ctx0" brushRef="#br0" timeOffset="3336">889 249 8053,'-6'0'513,"0"0"118,4 0 0,2 0-551,6 0 1,-1 0 0,1 0-430,1 0 0,-2 0 1,1 0 348,1 0 0,1 4 0,1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0:51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66 267 8136,'-8'0'-368,"-1"0"517,0 0 1,4 1-38,2 2 0,2 2 0,1 3 0,1 1 30,2 0 0,1 1 0,3 1 0,-1 2-66,1 1 0,-2 0 0,0 4 0,2 0-62,1 0 1,-2-3 0,-1-1 0,0 1-26,0-1 0,-3 2 0,2-4 1,-1 0-47,0 1 0,0-4 0,-2 3-460,2-2-324,-2-5 552,3-1 1,-4-8-1,0-2 1,0-2 288,0-1 0,0-1 0,0-1 0,-4 1 0,-1-3 0</inkml:trace>
  <inkml:trace contextRef="#ctx0" brushRef="#br0" timeOffset="1087">13 249 7042,'-5'0'502,"0"-3"-328,2 0 1,3-4-85,0 1 1,1 2 0,5 0-1,1 1-15,1 0 0,1-1 0,0 2 0,1-1-62,2 1 0,-2 1 0,4 1 0,0 0 4,0 0 1,0 0 0,1 0 0,-3 0-2,1 0 0,-3 3 0,2 1 58,-2 1 1,-4-2-1,-1 3 6,-1 1 0,-1-2 0,-4 0 0,-2 0-67,-3 0 0,-2 1 0,-2 2 0,-1-1 11,-1-1 1,-1-2-1,3 3 1,-2-2-184,1-1 0,1 0 0,1-2-16,0 1 0,3 0 175,0-3 0,8 0 0,-1 0 0</inkml:trace>
  <inkml:trace contextRef="#ctx0" brushRef="#br0" timeOffset="2188">307 160 7103,'-5'-4'547,"-3"3"1,7-4-522,-2 2 1,2 3-7,1 0 1,0 1 0,0 5 0,0 1-3,0 1 0,0 1 1,0 1-1,0 0 42,0 2 1,0 4 0,0 0-1,0 3 36,0 1 0,-3 2 1,0-2-1,1 1-2,1-2 0,1 0 0,0-1 1,0-1-50,0-2 0,0-1 1,1-5-1,2 1-76,3-2 0,2-4 0,1 1 0,0-1-127,-1-2 1,1-1 0,0-1 0,0 0-93,0 0 0,1-1 1,1-2-1,1-2-80,-2 0 1,-1-3-1,-2 2 1,-1-2 329,1 0 0,5-1 0,2 0 0</inkml:trace>
  <inkml:trace contextRef="#ctx0" brushRef="#br0" timeOffset="3295">467 204 8255,'-6'0'-952,"0"0"0,0 0 2713,-3 0-1378,4 0 0,2 0-320,6 0 0,-1 3 1,4 1-1,1 1-29,1 2 0,4 1 0,1 1 0,-1 0-20,1 0 0,2 0 1,-3 1-1,0 0-83,1 2 0,-1 0 0,3-3 0,-3 0-132,-2 0 0,-1 0 1,0-1-1,-1-1-134,-2-2 1,1-2-211,-4 3 1,-1-5 544,-2-1 0,-3-4 0,-2-5 0</inkml:trace>
  <inkml:trace contextRef="#ctx0" brushRef="#br0" timeOffset="4388">653 187 8255,'-8'0'0,"-1"0"0,1-1 0,1-1 0,1-1 42,-1 1 1,2 1-1,-1 1 1,0 1 47,1 2 0,-2-1 1,4 4-1,0 0-25,-1 2 0,1 1 0,-4 1 0,2 1-29,1 1 1,-2 4 0,2-2 0,-1 0-27,-2 1 0,2-1 1,-1 2-1,0-2-24,1-1 0,-3 1 0,3-2 1,-1-1-277,1-1 1,3-1-578,-1 0-327,2-4 1194,1-1 0,4-8 0,0-1 0</inkml:trace>
  <inkml:trace contextRef="#ctx0" brushRef="#br0" timeOffset="4389">716 124 7464,'-1'-5'-194,"-1"1"1785,-1 1-1046,0 2-550,3-3 101,0 4 1,0 4 0,0 1 0,0 3-80,0 1 1,0 3 0,0 1-1,0 1 15,0 2 1,1 0 0,1 2 0,1 0 2,-1 0 1,-1 3 0,0-1-1,1 0 22,1-1 0,0-1 1,-3-1-1,0 0-69,0-2 1,3 1 0,0-4 0,-1-1-224,-1-2 0,-1-3-480,3 0 1,-1-4 341,4 1 0,-3-3 0,3-3 373,1-3 0,1-6 0,1-1 0</inkml:trace>
  <inkml:trace contextRef="#ctx0" brushRef="#br0" timeOffset="5494">938 195 7884,'-5'-5'-133,"2"-1"1,1 4 0,0-2 478,-1 0-301,0 3 0,0-2 0,-1 5-10,-1 1 0,3 4 1,-2-1-1,2 1 28,-1 2 0,-3 0 1,3 1-1,0 1 28,-1 1 1,3 1 0,-3-2 0,1 0-20,0 0 1,0 0 0,3 0 0,0 1-58,0-1 0,0-1 1,1-2-1,1-1-183,1-2 0,4-3 0,-1 2 0,2-1-159,0 0 0,1 0 1,0-4-1,1-2 327,2-3 0,-2-5 0,3-3 0</inkml:trace>
  <inkml:trace contextRef="#ctx0" brushRef="#br0" timeOffset="5495">1036 195 8100,'-9'0'-1571,"0"0"2191,0 0 1,3 0 57,0 0-554,4 0 1,2 0-202,6 0 0,2 0 1,1 0-1,0 0-190,0 0 0,0 0 0,0-2-130,0-1 1,-1 0 0,1 3-243,0 0 639,0 0 0,0 0 0,0 0 0</inkml:trace>
  <inkml:trace contextRef="#ctx0" brushRef="#br0" timeOffset="6651">1009 311 7732,'-9'0'315,"4"0"0,1-1 0,5-1-361,2-1 1,-1-1-1,4 2 1,1-1-214,1 1 1,1-2 0,0 1 0,0 1-188,0 1 1,-3 0 445,0-2 0,-1-1 0,4-5 0</inkml:trace>
  <inkml:trace contextRef="#ctx0" brushRef="#br0" timeOffset="7787">1187 98 8823,'-5'0'521,"4"4"0,4 3-500,-1 3 1,2 0 0,-1 3-1,0 0-63,1 2 0,-3 3 1,2 1-1,-2 2-28,-1-1 1,0 0 0,0-1-1,0 1 43,0-3 1,0 0 0,0-5 0,0-1-182,0 2 0,0-6-90,0 2 0,0-7 0,1-2-168,2-5 0,-1-3 466,4-1 0,4-3 0,3-2 0</inkml:trace>
  <inkml:trace contextRef="#ctx0" brushRef="#br0" timeOffset="7788">1267 9 7569,'-9'0'102,"0"0"0,4-1 705,2-2-522,2 2 1,2-2-169,2 6 1,2-1 0,4 3 0,0 0-38,0 0 1,3 1 0,0 2 0,0 1-127,0 0 1,-2 0-1,2 0 1,-1 1 16,1 2 0,-2-1 0,2 2 1,-3 1 10,-4 0 1,3-2-1,-3 3 1,0 1 17,-2 0 0,1 2 1,-1 0-1,-1 0-5,-1 0 0,-5-1 1,-1 1-1,-1-1-15,0-2 0,1 2 0,-2-4 0,2 1-21,-2-2 1,2 0-1,0-2 1,0-2-160,0 0 1,3-3-1118,-1 0 625,2-3 1,2 1 691,2-6 0,2-1 0,4-5 0</inkml:trace>
  <inkml:trace contextRef="#ctx0" brushRef="#br0" timeOffset="8885">1552 142 8127,'-6'0'-527,"1"1"843,1 2 1,1-1 0,3 4-197,0 1 1,1 1-1,1 1 1,2 0-112,1-1 1,-3 4 0,2 1-1,-1 1 11,0 2 0,3 1 1,-3 0-1,-1 1-48,2 0 0,-3 0 0,2-1 1,-2-2-21,-1 0 0,0-4 0,0 1 0,0-2-169,0-1 1,0-3-1,1-1-155,2-1 0,-2-2 1,3-5 371,0-3 0,-3-6 0,3-2 0</inkml:trace>
  <inkml:trace contextRef="#ctx0" brushRef="#br0" timeOffset="8886">1516 124 8081,'-9'0'-600,"0"0"0,5 0 785,4 0 1,4 0 0,6-1 0,1-1-142,1-1 1,3 0 0,-2 3 0,0 0-36,3 0 1,-2 0-1,0 0 1,-1 1-14,-2 2 1,1-1-1,0 3 1,-2 0 21,-3 0 1,0 1-1,-4 3 1,-1 0 33,-1 0 1,-2 3 0,-2 0 0,-4-2 52,-4 0 0,0-1 0,-2 0 1,-1 0-88,0 0 1,2-1 0,-2-1-1,1-2-296,2-1 1,2-1-1,0-3-335,0 0 1,4-1 612,2-2 0,6-2 0,2-4 0</inkml:trace>
  <inkml:trace contextRef="#ctx0" brushRef="#br0" timeOffset="9982">1747 71 7759,'-9'0'-546,"4"0"825,-1 0 1,3 0 0,-2 1-184,1 2 1,0 2 0,2 5 0,-1 1-27,1 0 1,0 5 0,0-1 0,-1 3-13,1 3 1,-2-2 0,1 4-1,1-1-2,1-2 1,1-2-1,0 0 1,0-1-62,0-2 1,4 1 0,1-4 0,1-2-64,0 0 0,0-4 1,3-1-1,0-1 0,-1-2 1,1-1-1,1-1 1,1 0-741,1 0 1,1-4 807,-1-2 0,-2-6 0,2-2 0</inkml:trace>
  <inkml:trace contextRef="#ctx0" brushRef="#br0" timeOffset="9983">1881 124 8071,'-9'0'63,"3"0"1,0 0 309,-1 0 0,-1 1-169,-1 2 1,1-1-1,2 4 1,3 1-50,-1 1 1,3 2-1,-2 1 1,2 2-36,1 0 1,0-1 0,0 3 0,1 0-92,2-1 1,-1 2 0,3-5 0,2 0-73,1-1 1,1-1-1,-1 0 1,-1-1-300,-1-2 0,0 1 1,3-4-1,0-1-243,0-1 1,-1-1 0,1-1 38,0-2 0,-1-2 0,-2-4 546,-3 0 0,2-4 0,0-1 0</inkml:trace>
  <inkml:trace contextRef="#ctx0" brushRef="#br0" timeOffset="11078">1952 178 7954,'-9'0'152,"0"0"-35,4 0 0,2 0 0,6 0 0,3-1 1,2-1-1,1-1-203,0 1 1,0 1-1,0 1 1,-1 0-376,1 0 1,3-3 0,0 0-550,-1 1 1010,-1 1 0,3 1 0,1 0 0</inkml:trace>
  <inkml:trace contextRef="#ctx0" brushRef="#br0" timeOffset="11079">1979 258 7954,'-6'3'-367,"0"0"0,4 1 1128,-1-1-604,2-2 1,2 3 0,2-4-277,3 0 1,1-1 0,0-1 0,-2-2-247,2-1 0,1 2 0,2-2 365,2 1 0,-2-3 0,3 2 0</inkml:trace>
  <inkml:trace contextRef="#ctx0" brushRef="#br0" timeOffset="11080">2130 107 7408,'-1'-5'-1110,"-1"1"2184,-1 0 0,-1 3-78,1-2-669,2 2 1,-3 2-246,4 2 0,3-1 0,0 4 0,0 1-14,1 0 1,-2 3-1,3 1 1,0 2-105,0 1 1,-3-3-1,2 2 1,-1-1-25,-1 3 1,1-2-1,-3 0 1,0-1-36,0 0 1,0 0 0,0-4 0,0 1-571,0 0 0,0-3-123,0 0 1,3-5 787,0-1 0,0-8 0,-3-6 0</inkml:trace>
  <inkml:trace contextRef="#ctx0" brushRef="#br0" timeOffset="12173">2183 27 7951,'-9'0'-405,"3"0"0,0 0 824,-1 0 1,3 0 454,-2 0-682,4 0 0,-1 0-86,6 0 0,-1 0 0,4 1 0,0 0-33,2 2 0,1 4 1,0-1-1,0 2-28,0 1 1,0 0 0,0 0 0,0 1-19,-1 2 1,-2-2-1,0 2 1,1 1-28,1 2 0,-2-1 0,-1 0 0,-1 0-29,-2-1 0,2-1 0,-1 3 1,-1 1-28,-1 1 0,-2-4 1,-1 0-1,-2-1 31,-1 0 1,-1 0 0,-3-3 0,0 0-42,0 0 1,1-3 0,2-2 0,0 1-343,-1 0 1,-1-3-197,-1 1 0,4-3 604,2-3 0,2-6 0,1-4 0</inkml:trace>
  <inkml:trace contextRef="#ctx0" brushRef="#br0" timeOffset="12174">2486 133 7971,'-9'0'864,"0"0"0,0 0 224,0 0-1003,4 0 0,-2 4 0,4 2-150,1 2 0,1 2 1,1 1-1,0 1-130,0-1 1,0 1 0,0 1 0,1 0-115,2 0 0,-2-1 1,3-3-1,-1 0-409,0-1 0,4 0 72,-1-2 1,-1-2 645,1-4 0,-4 0 0,2 0 0</inkml:trace>
  <inkml:trace contextRef="#ctx0" brushRef="#br0" timeOffset="12175">2397 187 7971,'-6'0'1458,"0"0"-1287,4 0 0,-1 0 1,6 0-1,3 0-121,2 0 0,1-4 0,3-1 0,3-1-137,2 0 1,-2 0-1,0-3 1,1 1-879,4 2 0,-4-2 965,2 2 0,-2-2 0,1 0 0</inkml:trace>
  <inkml:trace contextRef="#ctx0" brushRef="#br0" timeOffset="13284">431 809 8008,'-9'0'334,"0"0"-305,0 0 1,4 0 51,-1 0 1,4 4 33,-1 2 0,2 2 1,1 2-1,0 1-42,0 1 0,3 3 1,0 0-1,0 2-84,1 1 1,-1 0 0,4-1 0,-2 1-6,-1 0 0,2 0 1,-2-1-1,0 0-17,0-2 0,-1 1 0,-2-5 0,1-2-429,1-2 136,0-5 0,-2 2 0,1-5 1,1-2-775,-1-3 1100,-1-6 0,-1-2 0,0-4 0</inkml:trace>
  <inkml:trace contextRef="#ctx0" brushRef="#br0" timeOffset="14394">307 809 8008,'5'-4'-412,"-1"3"0,-4-4 619,0 2 1,3 2 0,3-3-81,2 0 0,-1 2 0,1-3 0,3 1-100,2-1 0,2 2 0,2-2 0,1 0-39,0 0 1,0 3-1,0-1 1,-2 2 13,-1 1 0,-1 0 1,-3 0 35,1 0 1,-1 1 0,-5 2 0,-3 3 84,-2 2 1,-5 1 0,-2-1 0,-2 1-76,-1 0 1,0 0 0,-1 1-1,-2 1-47,-3 1 1,2 0 0,-1-3 0,0-2-114,0-1 1,3 2-1,-1-3 1,2 1-257,2 0 1,2-4-1,1 2-692,1 0 1060,1-3 0,11 3 0,2-4 0</inkml:trace>
  <inkml:trace contextRef="#ctx0" brushRef="#br0" timeOffset="14395">662 720 8142,'-9'-5'679,"4"1"-664,-1 4 1,4 1 0,-1 2-1,2 3 56,1 2 0,-3 1 1,0 1-1,1 2-44,1 3 0,0 1 0,-1 2 0,-1 0 29,1 0 1,1 2-1,1 1 1,0-2-24,0-3 1,0 3-1,1-5 1,1-1-48,1-2 0,3-2 1,-2 0-1,1-1-110,2-2 1,0 1 0,2-4-1,0-1-286,0-1 1,0-1-1,-1-1 1,-1-1-257,-1-1 0,0-4 666,3 1 0,0-6 0,-1-2 0</inkml:trace>
  <inkml:trace contextRef="#ctx0" brushRef="#br0" timeOffset="14396">778 774 9066,'9'8'120,"-3"2"0,0 1 1,1 2-157,1 1 0,0 1 0,2 3 0,1-1-163,1 1 0,0-3 0,-2 0 1,1 0-72,1-2 1,-1 0 0,-2-5-342,0-2 0,-3-2 611,0-4 0,-4-4 0,1-2 0,-2-2 0,-5-1 0,-1 0 0</inkml:trace>
  <inkml:trace contextRef="#ctx0" brushRef="#br0" timeOffset="15491">974 765 8003,'-9'6'592,"0"0"-415,0 0 1,0 2-1,0 1 1,-1 0-47,-2 0 0,3 1 0,-3 1 1,1 2-22,-1 0 1,2-1 0,-2 2-1,2-1-205,1-2 1,1-1 0,-1-1 0,1 0-887,2-1-383,-2 1 786,7-4 1,-2-1 577,6-4 0,-1-3 0,3-1 0,-1-1 0,3-1 0,-2-2 0</inkml:trace>
  <inkml:trace contextRef="#ctx0" brushRef="#br0" timeOffset="15492">1107 702 7980,'-9'0'367,"0"0"1229,0 0-746,4 0-733,1 0 1,4 1 0,0 2-59,0 3 0,1 2 0,1 2 1,1 1-49,-1 1 1,-1 4 0,0-2-1,1 3 19,1 1 1,0 3 0,-3 1 0,0-1-5,0 1 0,0 0 0,0-2 0,0 0-13,0 0 0,0-4 0,0-2 0,0-1-295,0-3 0,1-1-728,2-3 1,-1-2 549,4-4 0,-3-4 0,2-3 0,-1-3-759,-2-1 1219,-1-5 0,3 2 0,1-4 0</inkml:trace>
  <inkml:trace contextRef="#ctx0" brushRef="#br0" timeOffset="16589">1276 818 8016,'0'-6'-1435,"0"0"1658,0-1 1,0 2 0,0-1 145,0-1 0,0 3 12,0-2 0,-3 3-192,0-3 1,-4 4-1,2 0-90,0 4 0,-2 3 0,3 4 0,0 0 15,1 3 0,-3-1 0,2 4 0,0 1-18,0 1 1,1-1-1,3 0 1,0-2-79,0-1 1,1 2 0,1-3 0,2-2-189,1 0 0,1-1 0,3-1 1,2-2-1,1-3 0,0-2 0,0-1 1,0 0-687,-1 0 1,1-4-1,0-3 856,-1-4 0,3 1 0,0-2 0</inkml:trace>
  <inkml:trace contextRef="#ctx0" brushRef="#br0" timeOffset="16590">1427 791 8016,'-1'5'376,"-2"-2"1,1-2 357,-4-1-538,4 0 0,-1 0-222,6 0 1,-1 0 0,4 0 0,1 0-108,1 0 0,-2 0 1,0 0-1,1 0-871,1 0 0,-2 0-229,0 0 1233,0 0 0,-2 4 0,0 1 0</inkml:trace>
  <inkml:trace contextRef="#ctx0" brushRef="#br0" timeOffset="16591">1418 880 8016,'-1'5'649,"-2"-2"0,-1-1 130,-2 1-534,3-2 1,4 3-346,1-4 1,2-1 0,3-1 0,-1-1-195,1 1 1,1 1-1,1 0 1,0-1-436,0-1 0,0 0 0,0 3 729,-1 0 0,1 0 0,0 0 0</inkml:trace>
  <inkml:trace contextRef="#ctx0" brushRef="#br0" timeOffset="16592">1623 765 7298,'-4'-5'251,"2"1"273,-4 4 1,3 0-1,-3 1-491,-1 2 1,2 2 0,0 4 0,0 0 110,0 3 0,3-2 0,-1 2 0,2-1 15,-2 1 1,2-2-1,-2 3 1,3-2-98,3 1 1,-1 1-1,3-2 1,2 1-37,1-1 1,1-4 0,0-2 0,0-2 8,0-1 1,3-1-1,0-1 1,-2 0-187,0 0 1,-1-4-1,0-1 1,0-4-40,0-3 0,-1 1 1,-1-4-1,-2 0 12,-1 1 0,-1-1 0,-3 2 0,0-1 89,0-2 1,-1 2 0,-2 0 0,-3 2 43,-2 1 1,-4 1 0,-1 2 0,-1 2 148,-2 3 1,4-1 0,-1 1-1,1 1-38,0 1 0,0 2 0,3 2-349,0 3 0,4-1 1,2 1-29,2 1 1,1-2 0,1 0 0,2-1 82,3-2 0,2-1 1,1-1-1,1 0 228,2 0 0,-2-4 0,3-1 0</inkml:trace>
  <inkml:trace contextRef="#ctx0" brushRef="#br0" timeOffset="17691">1738 596 7987,'-8'0'101,"-1"0"203,0 0 0,3 0-37,0 0 1,5 0-125,1 0 0,0 4 0,4 1 0,0 1-37,2-1 0,2-2 0,1 3 0,-1 1-61,1 1 0,0 1 0,0 0 0,0 0 14,0 0 0,0 0 1,0 1-1,0 0 32,0 2 1,-1 3-1,1-2 1,0 1-25,0 2 1,0-1 0,0 1 0,-1-1-38,-2 1 1,1 1 0,-4 0 0,-1 0-90,-1-2 1,-1 1 0,0-3 0,0 0 20,0-1 1,-4 0-1,-2-3 1,-2 0-52,-1 0 0,0-3 1,0-1-1,0-1-164,0-2 0,3 2 1,0-1-382,0-1 0,-1-2 0,1-3-1014,3-3 1648,2 2 0,1-8 0,0 2 0</inkml:trace>
  <inkml:trace contextRef="#ctx0" brushRef="#br0" timeOffset="17692">2041 658 9983,'1'6'449,"1"0"0,2 2-289,1 3 0,-2-1 0,3 5 0,1 1-160,0 1 1,-1 5 0,-1 1-1,0 3-88,0 1 1,0-5-1,1-1 1,-2-2-350,0-1 0,-3-4 1,2-3-884,-2-1 904,3-5 1,-3-5 0,2-7 0,-2-3-595,-1-1 1010,0-5 0,4 2 0,1-4 0</inkml:trace>
  <inkml:trace contextRef="#ctx0" brushRef="#br0" timeOffset="18823">2076 640 7901,'-6'0'329,"1"0"1,2 0-218,-3 0 0,5-3 0,1-1-48,5-1 1,3 2 0,0-2-1,2 0-7,2 1 0,-2 1 1,3-2-1,-1 1-93,0 2 1,0 1 0,-1 1 0,1 0 28,-1 0 1,-1 1 0,-2 2 0,-1 3 0,-2 1 0,-1 2 0,-2 1 129,-1 2 1,-1-1 0,-1 3-1,-2 0-77,-3-1 1,-2-1-1,-2 2 1,-1-1-35,-1-2 1,-1 0-1,2-1 1,0 0-131,0-3 1,1-3 0,1 1 0,0-1-771,0-2 0,4-2 83,2-3 1,2-2 804,1-4 0,4 1 0,1-1 0</inkml:trace>
  <inkml:trace contextRef="#ctx0" brushRef="#br0" timeOffset="18824">2325 596 7901,'-5'0'297,"-1"0"0,4-1 245,-1-2 1,1 2 301,-1-2-711,2 2 1,-6 2 0,4 2 0,0 3-49,-1 2 0,2 1 0,-3 3 1,0 3-136,0 2 1,2 4 0,-2 0 0,1 2-25,2 2 1,-2-2 0,1-1 0,1 1 58,1 0 1,4-4 0,1-1-1,1-3-2,2-2 1,2-1-1,2-3 1,2-1-149,1-2 1,-3-2 0,3-4 0,0 0-254,0 0 0,0-4 1,2-2-1,-3-1-898,0 1 1316,-1-2 0,1 3 0,1-4 0</inkml:trace>
  <inkml:trace contextRef="#ctx0" brushRef="#br0" timeOffset="19963">2486 685 7901,'-4'5'107,"-2"-2"517,-2-2 1,2-1-10,0 0 0,3 0-220,-3 0 1,3 1-235,-3 1 1,4 3 0,-1 4-60,2 0 0,1 3 0,0 0 0,0-1-186,0-1 1,0 2 0,1-1-1,1 0-91,1-1 1,1-1 0,-2 0-1,2 0-74,1 0 0,-2-3 1,3-1-1,1-1 1,1-2-1,1-1-128,-1-1 0,1 0 0,0-1 0,0-2-269,0-3 0,0 1 646,0-1 0,0 0 0,0-3 0</inkml:trace>
  <inkml:trace contextRef="#ctx0" brushRef="#br0" timeOffset="19964">2637 711 7901,'-9'5'986,"0"-2"1,3-2 11,0-1-820,4 0 0,-1 0 1,6 0-1,3 0-252,2 0 0,-2 0 1,0 0-1,1 0-204,1 0 1,0-3-1,1 0 1,0 1-367,0 1 0,0 1 0,-1-1-43,-2-2 1,2 2 686,-2-2 0,-2 2 0,0 1 0</inkml:trace>
  <inkml:trace contextRef="#ctx0" brushRef="#br0" timeOffset="19965">2610 809 9985,'6'0'273,"0"0"1,1 0-268,1 0 0,0-1 0,-1-1 1,-2-1-401,2 1 0,1 0 0,1 0 0,0-1 394,0 1 0,0 1 0,0 1 0</inkml:trace>
  <inkml:trace contextRef="#ctx0" brushRef="#br0" timeOffset="19966">2877 622 7565,'-6'5'679,"0"-2"0,1-1 1,-2 0-1,2 2-570,1 1 0,-3 2 1,1 4 5,-2 1 0,3 1 1,0-3-1,1 3-76,2 1 1,1 0-1,1 2 1,0-2-14,0-1 1,1-1 0,2-1 0,3 0-100,1-3 1,3 0 0,1-5 0,1-1 14,-1-1 0,2-1 1,-1 0-1,0-1-30,0-2 1,-2-2 0,2-4 0,-2 0-123,-1 0 0,-3-3 1,-1 1-1,-1 0 90,-2 1 1,-1-2 0,-2 0 0,-2 1 82,-3 1 1,-2-2 0,-1 1 0,-1 0-13,-2 1 1,-1 1-1,-2 0 1,0 1 43,-1 2 0,0-1 0,0 4 0,2 1-97,2 1 1,0 1-1,3 0-156,0 0 1,3 0 0,1 1-315,1 2 0,2 1 572,5 2 0,2 2 0,4-3 0</inkml:trace>
  <inkml:trace contextRef="#ctx0" brushRef="#br0" timeOffset="21068">2957 453 7901,'-1'-5'-495,"-1"2"925,-1-1 0,-1 3 652,1-2-810,2 2 1,1 1 0,6 1-198,2 2 0,1-1 0,0 3 0,0 1-92,-1-1 0,4 3 0,0-1 1,0 3 25,1 2 1,-3 1 0,3-2 0,-2 1 12,1 2 1,0 1 0,-3 3 0,0 0 13,0-1 0,0 2 0,-1 1 0,-1 1 2,-2-1 1,-3 1-1,1 1 1,-2 0-55,-1 0 1,0 1 0,0-2-1,0-1 12,0-1 0,-1-5 0,-1 0 1,-1-1-293,2-2 1,-3-1 0,0-2-1086,-1-2 377,3-2 1004,-2-8 0,4-1 0,0-4 0</inkml:trace>
  <inkml:trace contextRef="#ctx0" brushRef="#br0" timeOffset="22183">2379 62 8020,'-4'-5'69,"-1"1"0,-3 3 1617,2-2-146,-2 2-1061,7-3-294,-3 4 0,5 0 0,2 0-240,3 0 1,-1 3 0,0 1-1,0 0-19,0 0 0,-2 3 1,2-1 177,-1 2 1,2 1-1,-3 0 1,-1 0 14,-1-1 0,0 1 0,1 0 1,1 0-45,-2 0 0,0 1 0,-1 1 0,1 1-32,2-1 0,-2 1 1,3 0-1,-1 0-78,0 1 0,0-2 0,-2 3 0,1-2 51,1-1 0,1 0 0,-2 0 0,1 1-38,-1-1 1,2-1 0,0-1-202,1-1 1,-3-2-1,2-1-439,0-1 1,-2 0-150,4-1 1,-3-2-98,3 2 1,-4-6 0,2-3 907,-1-2 0,-2-1 0,3 1 0</inkml:trace>
  <inkml:trace contextRef="#ctx0" brushRef="#br0" timeOffset="23294">2299 240 8020,'-9'0'1208,"0"0"1,4-1-10,2-2-890,2 2 1,5-6-1,2 3-100,2-1 1,2 2 0,1-3-1,1 0-28,2 1 1,0-2-1,2 1 1,-1-1-138,1 1 1,0-2 0,1 3 0,-1-1-187,-1 0 1,-1 3 0,0-2 0,-1 0-132,0 0 0,-3 3 0,1-2 0,-3 1-474,-2 0 0,0-1-1297,3 2 235,-5 1 1809,0-3 0,-4 0 0,0-1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1:19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89 170 7155,'-9'0'2958,"3"-1"-1900,0-2-437,4 2-421,-1-3 0,4 1 0,1 0-99,4 1 0,2 1 0,1 0-75,0-2 1,0 2-1,0-2 1,0 2-24,0 1 1,-3 0 0,0 0 0,0 0-9,2 0 0,-2 0 1,0 0-193,1 0 0,1 0-261,1 0 0,0 0 39,0 0 0,0 0 0,-1 1-187,-3 2 0,3-2 155,-2 2 1,-1-2-1,1-1 451,1 0 0,1 0 0,1 0 0</inkml:trace>
  <inkml:trace contextRef="#ctx0" brushRef="#br0" timeOffset="1264">80 18 8016,'-9'0'-295,"1"0"1,2 0-1,0 0 1266,-1 0 0,2 0-391,-1 0 1,0-1-51,-3-2 1,3 2 438,0-2-538,4 2-320,-2 1 0,5 0-61,2 0 0,-1 0 0,4 0 0,1 0-13,1 0 1,-2 0 0,0 0 0,1 0-106,1 0 0,1 0 0,-1 0 0,2 0 24,2 0 0,-2 0 0,2 0 0,-2 0-50,-1 0 0,-3 0 1,0 0-1,0 0-217,2 0 1,1 0-22,0 0 0,0 3-275,0 0 1,-3 0-103,0-3 1,-3 0-139,3 0 1,0-1 846,3-2 0,-1-2 0,1-3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1:24.05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116 0 9526,'-9'0'0,"0"0"-251,0 0 0,3 0 0,0 0 0,-1 0 379,-1 0 0,3 0 0,-1 0 272,-1 0 0,-1 0-176,-1 0 0,3 0 0,1 1-68,1 2 0,0-1 0,2 4-1,-1 1 0,0 1 1,3 2-1,0 1-81,0 1 1,0 3 0,0 0 0,0 3 25,0 3 1,0-2 0,0 2-1,0 0 18,0 0 0,0 3 1,1 0-1,1 2-5,1 1 1,3-1-1,-2 1 1,0 1 37,0 1 1,2 0 0,-3 2 0,0 0-63,1-2 0,-3 1 0,2 0 1,-2-1-23,-1-2 1,3-1-1,0-1 1,-1-2-36,-1 2 1,-1 0 0,1 0 0,1-3-1,0 0 1,4 0 0,-2-1-1,1 1-66,2 1 0,1-1 0,1-3 1,0 0-41,0 2 1,-3 0 0,0-3-1,0 0 45,-1 3 1,1-1 0,-2 3 0,0-2 12,0-1 0,0-1 1,-2-1-1,1-1 39,-1 1 1,0-1-1,0-2 1,1-3 5,-1-2 0,2-2 1,-1 1-1,0-1-209,1-2 0,-3 2 1,2-2 15,-2 2 0,2 1 0,0 1 106,-1 2 1,-1-3 0,-1 3 0,0-2-8,0-1 0,-3 0 1,-1-1-1,0-1-21,0-1 1,0-4-1,2 2 1,-2-1-67,-1 0 0,2 0-78,-3-3 1,3 3-161,-3 0 351,0-1 0,0-2 0,1 0 0,2 0-15,-3 0 1,3 0 27,-3 0 1,3 0 0,-3 0 20,-1 0 0,2 0 0,0-1-22,1-1 0,-3 1 0,2-3 1,0 0 1,0 3 0,3-3 0,-2 1-21,-1 0 1,3-1 0,-1 2 0,0-2-7,0-1 1,-3 2-1,2-2 41,-1 1 0,2-3 27,-3 1 0,3 1-2,-3-1 0,4 4 0,-2-3-256,4 2 87,0 2 101,0-2 0,1 3 42,2 0 0,-1 1 38,4 1 0,-3-1-5,3 2 0,-4-1-17,1 1 0,-1-2 1,0 3-1,1 0 1,0-2 3,-3 4 1,0 0 9,0 3 1,0 0-11,0 0 1,-3 0-10,0 0 1,-1-1 60,1 1 0,2 0-59,-2 0 1,2-3-4,1 0 1,0-3 50,0 3 10,0-4 0,1 2-13,2-4 1,-1 0-1,4 0 1,0 0-33,3 0 0,-1 0 1,1 0-20,0 0 0,0-1 0,0-1-11,0-1 0,0-1 0,0 2 0,0-1-90,-1 1 0,1 1-44,0 1 0,0 0 0,0 0-27,0 0 1,-3 0 0,0 0-464,1 0 1,-2 0 639,1 0 0,0-4 0,2-1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1:32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231 66 7684,'5'-3'-1566,"-2"1"2779,-3-4-708,0 5 0,0-7 26,0 3 1,0 0-92,0 0 0,-1 0 1,0-1-200,-2 0 1,-1 4 0,2-1-1,-1 0-83,-2 0 1,2 0 0,-2 3-1,-1 0-117,-2 0 0,0 0 0,0 1 0,-1 2 63,-2 3 0,-1 5 1,-3 2-1,1 3 46,0 0 1,-2 4 0,1 0 0,0 0-25,1 0 1,4 3 0,-1-1 0,2 1-14,1-1 0,3 0 0,3-2 1,1-2-82,1-1 1,1-1-1,1-2 1,4-3 28,1-2 1,4-1 0,1 0-1,1 0 14,1 1 1,2-2 0,0-2 0,1-1-29,-1 0 0,1-3 0,-1 2 0,1 0-219,-1 0 0,0 0 0,-2-3 1,-1 0-901,-1 0 1,-1 0 68,-3 0 1,-2 0-1,-2-1 1003,0-2 0,-5-2 0,-3-3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1:47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536 124 7856,'4'1'-762,"-1"2"1338,2-3 0,-3 4 187,3-4-179,-3 0 1,4-1 48,-3-2 0,0 2 757,-3-5-1123,0 4 1,-1-4 0,-2 3-97,-2 1 1,0 1 0,0 1 0,-2 0-24,0 0 0,-2 0 1,-1 0-1,-2 0-98,-1 0 1,-1 3 0,-2 1 0,-1 0-24,1 3 1,-1-3-1,1 1 1,-1 0-42,1-1 1,-3 1 0,0 1 0,3 0-75,1 0 0,2-1 0,-4 0 0,2 1 85,1-2 0,-1 2 1,4-3-1,0 0 60,-1 1 1,3-3 0,-1 2 0,3 0 23,1 0 1,4-1 153,-4-2-40,4 0 85,-1 0-91,3 0 57,0 0-150,3 0-24,-2 0-64,3 0 0,-3 0 0,1 1-5,0 2 0,2-2-31,-1 2 0,1-1-1,5 0 1,-1-1 0,0 2-1,-1-1 21,-1 1 1,1-3 0,-1 3 0,1-1 10,1 1 1,3-2-1,1 1 1,0 0 4,0 1 1,2-2 0,-2 3 0,-1-2-4,1 1 1,2 1 0,-3-2 0,0 0-7,1 0 1,-3 0 0,2 0 0,-2 1 1,-1-2 0,0 1 1,-2 0 2,0 1 0,-2 0-4,2 0 1,-2-2-25,-1 2 1,-2-1-18,2 0 37,-2-1 0,-2 6 0,-1-4 9,-1 2 1,-1-2 0,2 1 11,-4 0 0,2 1 0,-1-1 1,0 0-35,1-1 1,-2 4 0,-2-2-44,0 3 0,0-3 0,-1 1 0,1 0-3,0 1 1,-3 2 0,-1-2 0,-1 0-5,-1 1 0,-2-1 1,0 4-1,-1-2 31,1-1 0,-1 0 0,0 2 0,-1 0 57,-2 1 1,4 0 0,2-4 0,0-1-13,2 0 1,-3-1 0,3 4 0,0-2-24,0-2 0,1 2 1,3-4-1,1 2-70,1 1 1,-1-1 0,1 0-88,-1 2 1,2-3-2,-1 2 1,4-3 44,0 2 0,1-2-41,1 2 160,0-3 0,0 3 36,0-2 1,3-3 36,3 3 1,-2-1 17,2 1 1,-1-2 0,4 1 7,-1-1 0,0-1 0,0 0-16,1 0 0,-1 0 0,1 0 0,1 0-9,1 0 1,1 0 0,-2 0 0,2 0-13,1 0 1,-2 0 0,1 0 0,1 0 11,0 0 1,-2 0 0,2 0 0,-1 0 4,-2 0 1,2 0 0,0 0 0,-1 0 47,1 0 1,-1 0-1,-2 0 1,2 0-11,0 0 0,0 0 0,-1 0 0,2-1-37,1-1 0,-2 1 0,2-2 1,0 2-80,0 1 1,-3 0 0,1 0-1,-2 0 26,-1 0 1,0 0 0,0 0 0,1 0-27,-1 0 1,-3 0-164,1 0 0,-3 0-786,2 0-1449,-3 0 1075,2 0 1,-4 1-1093,0 2 2422,0-2 0,-4 6 0,-1-2 0</inkml:trace>
  <inkml:trace contextRef="#ctx0" brushRef="#br0" timeOffset="2883">610 585 8844,'-5'0'1230,"1"0"-619,1 0-542,2 0 0,-2 4 0,3 1 0,0 2-59,0 2 0,2 0 0,1 1 0,-1 2-52,-1 1 1,-1 0 0,1 3-1,1-2-105,0 0 1,1-4 0,-3 1-1,0-2-239,0 0 1,3-1-1,-1 0-269,0 0 0,-1-2 0,0-2-461,2 0 1116,-2-1 0,6-11 0,-2-1 0</inkml:trace>
  <inkml:trace contextRef="#ctx0" brushRef="#br0" timeOffset="4016">701 618 7783,'4'4'581,"0"-3"1,-5 4-444,-2-1 0,1-2 1,-3-2 236,-2 0 1,3 1-238,-2 2 0,1-1-97,-3 3 0,0 1 0,2 1 1,0 0-40,0-2 1,1 1 0,1 2-33,0 0 0,1-3 0,3 1 95,0 0 1,0-1-32,0 0 0,1 0 0,2 1-16,3-4 1,1-1-1,1-1-65,0 0 1,1 0 0,-1 0-82,0 0 0,0 0-478,1 0 1,-1 0-1640,0 0 2245,0 0 0,0 0 0,1 0 0</inkml:trace>
  <inkml:trace contextRef="#ctx0" brushRef="#br0" timeOffset="5123">766 651 7783,'0'5'903,"-3"1"-490,2-4 1,-3 0-273,4-4 1,0 0 0,1-3-280,2 2 0,-1 0-257,3 3 0,1-3-199,2 0 0,0 1-801,0 2 1395,-3 0 0,2 0 0,-2 0 0</inkml:trace>
  <inkml:trace contextRef="#ctx0" brushRef="#br0" timeOffset="5124">775 708 7531,'-3'6'716,"0"-1"272,0-3-764,3 2 1,1-4 0,1-1-111,1-2 1,3 2-513,0-1 0,1 1-317,1 1 0,1 0-525,-1 0 1240,0 0 0,0-4 0,1-1 0</inkml:trace>
  <inkml:trace contextRef="#ctx0" brushRef="#br0" timeOffset="5125">898 610 7501,'5'0'2050,"-2"0"-1681,-3 0 0,0 1-167,0 1 0,0 0 0,0 4-109,0 0 1,0 1 0,0 2-129,0-1 0,0 1 0,0 1 1,0 1-73,0-1 0,0-1 0,0-1 1,0 1-167,0-1 0,0 0 0,0 0-630,0 1 1,1-5 902,2-1 0,2-2 0,3-1 0</inkml:trace>
  <inkml:trace contextRef="#ctx0" brushRef="#br0" timeOffset="6232">692 25 9637,'0'8'824,"0"1"-690,0-1 0,0 0 1,0 1-1,0 1-168,0 1 1,0 0 0,0-3 0,0 1-184,0-1 0,0 0 0,1-1 0,1 0-736,1-2 0,3 0 384,0 0 1,-2-1 0,1-5 568,-1-2 0,2-1 0,-2-4 0</inkml:trace>
  <inkml:trace contextRef="#ctx0" brushRef="#br0" timeOffset="6233">766 17 7838,'6'-5'-1260,"-1"3"3259,-3-3-1152,2 4-657,-4-3 0,0 5 0,0 2-37,0 3 1,-1-2 0,-1 2 0,-2 0-105,0 1 0,1 1 0,-2-2 0,-1 0 19,2 0 1,-4 1 0,3 1-8,-3 1 1,1-1 0,1-1-1,1 0-104,2-2 0,0-2 1,2 1-1,-1 1-21,-1 0 1,1-3 127,2 4 1,0-4 0,3 0 28,3-1 0,1-1 0,1 0 0,0 0 20,1 0 0,-4 0 1,1 0-1,0 0-69,1 0 0,2 0 0,-1 0-384,0 0 0,0 0-96,1 0 0,-1 0 0,-1 1-1411,-1 2 1847,-3-2 0,1 3 0,1-4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2:46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38 131 7012,'-10'0'2420,"4"0"-1899,0 0 1,3 0-317,-3 0 0,3 1-38,0 2 1,2 2-1,1 6 1,0 0-88,0 2 1,0 3 0,0 0-1,0 3 24,0 3 1,1-1 0,1 4-1,2 0-102,-2-1 1,-1 0 0,-1-4-1,0 2-174,0-1 1,0-5 0,1-4-515,2-1 1,-1-3 175,4-2 1,-4-2 0,1-8 46,-2-2 0,3-3 1,-1-3-1,0-1 463,1-2 0,-3-5 0,3-4 0</inkml:trace>
  <inkml:trace contextRef="#ctx0" brushRef="#br0" timeOffset="1127">38 150 8443,'-6'0'812,"-1"0"0,2-4-567,-1-3 1,2 2 0,5 0 0,1 0-43,1-1 0,4 0 1,0-3-1,4-1-124,1 1 1,2 3 0,-1 0 0,1-2-140,1 0 0,1-1 0,-2 0 0,-1 2-81,1 1 0,2 2 0,-4-1 0,0 0-303,-2 0 0,-1 3 45,1-1 1,-5 3-1,-3 3 64,-4 3 0,-1 2 0,-5 3 0,-3 0 43,1 2 0,-1 2 0,1-1 0,-2 0 96,0-1 1,-1 3 0,5-4 0,1 1 195,1 0 0,-1-2 0,-6 6 0,-2-2 0</inkml:trace>
  <inkml:trace contextRef="#ctx0" brushRef="#br0" timeOffset="2218">47 300 7960,'3'9'353,"0"1"-65,1-1 1,-3-8 0,1-4 0,2-4-56,1-3 1,1 3 0,4 0 0,-1-3-45,0 0 0,1 2 0,-1-4 0,1 4-197,-1 1 0,0 1 0,1-3 1,-1 0-295,1 3 1,-1-1-1,0 4-273,1 1 0,-1 1 1,-1 2 159,-1 2 1,-3 2-1,-4 4 1,-1 2 170,-2 1 1,-3 0 0,-3 3 0,0 2 243,-1 1 0,-2-2 0,-1-1 0,2 2 0,-8 1 0,-1 0 0</inkml:trace>
  <inkml:trace contextRef="#ctx0" brushRef="#br0" timeOffset="2219">75 441 7960,'-5'4'-558,"2"2"0,2-1 0,1 2 246,0 0 803,0-3 1,1 3-1,2-4-29,3 0 1,3-7-1,0-2-265,0-2 0,1 2 1,-1-1-1,1 0-157,-1-1 1,0-2 0,1 2-1,-1 1-138,1 0 0,-1 2 0,0-2-347,1 1 1,-1 0-1,-1-1 1,0 2-815,-2 1 1259,-4-4 0,6 3 0,-2-4 0</inkml:trace>
  <inkml:trace contextRef="#ctx0" brushRef="#br0" timeOffset="2220">301 262 6256,'-5'6'1708,"3"-2"-20,-4-4-612,4 0-651,-2 0 0,5-3-202,2-1 0,-1 1 1,4 4-127,2 3 0,-1-2 0,0 4 0,-1 1-85,2 2 0,0 0 1,1 0-1,1 1 31,-1-1 1,0 1-1,-2 2 1,-1 0-59,1 0 1,1-5 0,-1-1 1,-1 2 1,0-3 99,0 1 0,1-5 0,-4-1 0,0-5-75,2-3 0,-4-2 0,2 0 0,-1-2-62,1 0 0,-2-5 0,2 3 0,-2-2-37,-1 0 1,0 4-1,0-3 1,0 2 17,0 1 1,0 1 0,0-1-48,0 0 1,1-1-672,2 4-1659,-2 4 2446,8 1 0,-4 8 0,4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3:11.1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127 158 18657,'-16'9'-182,"-5"0"0,0-6 0,2 3 64,1-3 0,8 1 121,-1 1 1,8 4-454,-2 6 0,3-4 0,4-2-91,3-2 0,-2-2 784,8-5 371,-8 0 1,11 0-340,-3 0 0,-2 0 0,1-2-184,3-3 1,-1 1 0,0-4-1,-1 1-13,1 3 1,2-5-1,2 1 14,-1-1 1,1-3-1,0 6 1,-2 1 232,-3-2 1,3 5-1,-4-5 1,4 2 103,2 0 0,0-2 0,-1 3 0,1-1-19,0 1 1,0 1 0,0-1 0,-1-1-195,1 2 0,2 1 0,1 2-124,2 0 0,2 0 1,-4 0-1,2 0-103,-2 0 0,-1 0 0,-2 0 0,1 0 0,4 0 0,-3 0 1,5 0-1,-2 0 27,0 0 0,5 0 1,-3 0-1,0 0 6,-1 0 1,7 0-1,-3 0 1,2 0 0,-2 0 1,4 0 0,-4 0 0,4 0-59,2 0 0,-1 0 1,1 0-1,-2 0 6,-4 0 0,7 0 0,-5 0 0,0 0 55,2 0 1,-2 0 0,0 0 0,-1 0-10,1 0 1,-4 0 0,1 0 0,-1 0-18,1 0 0,-1 0 1,4 0-1,-1 0-29,1 0 1,-4 5-1,3 0 1,1-1 7,2-2 1,1-2 0,1 0 0,-1 0 11,1 0 1,-1 0-1,1 0 1,1 0 5,4 0 1,-2 0 0,7 0 0,0 0 2,-1 0 1,4 0 0,-3 0 0,2 0 5,-2 0 0,9 0 0,-5 0 0,-1 0 43,-1 0 0,-7-6 0,5 1 0,0 2 5,-2 1 1,-1 2 0,-6 0 0,2 0-12,2 0 1,7 0-1,-4 0 1,2 0-36,1 0 1,-3 0-1,4 0 1,-2 0-10,2 0 0,-6 0 0,-1 0 0,-4 0-16,-1 0 1,3 0-1,-2 2 1,-5 1-29,-3 2 1,1 2 0,-3-3 0,0 1-4,0-1 1,3 3-1,-5-2 1,0-2-5,2-1 0,-6 3 0,6 1 0,-2-3 70,0-1 0,2-2 0,-2 0 0,4 0 44,-1 0 0,1 0 1,-4 0-1,3 0-27,1 0 1,5 0 0,-6 0 0,3 0-27,-1 0 1,0 0 0,6 0 0,-1 0-3,1 0 1,-1 0-1,1 0 1,0 0 17,-1 0 1,6 0 0,1 0 0,3 0 25,3 0 0,1 0 1,3 0-1,-1-2 14,0-3 1,1 3 0,-1-3-1,0 3-30,1 2 1,4-5 0,1 0 0,-2 1-22,-2 2 0,-2 2 1,1 0-1,-1-1 10,0-5 0,1 5 0,-1-5 0,0 5-9,1 1 0,-1 0 1,0-2-1,-1-2 43,-4-1 0,4 0 0,-3 5 1,5 0-21,-1 0 0,4-2 0,-9-1 0,4-3-1,1 3 1,6-1 0,-3 1 0,-2-2-17,-4 1 0,-2 1 1,5-1-1,0-1-6,1 1 0,-6 3 1,0-1-1,2-2-10,1-1 1,3 0-1,-1 5 1,0 0-114,1 0 1,-6 0 0,0 0 0,2 0 24,1 0 0,-3 0 1,-1 0-1,-1 0 47,0 0 1,1 0-1,1 0 1,-4 0 12,1 0 0,-4 1 0,5 3 0,1 1 11,-1-1 1,-5-2 0,4-2 0,-2 0 12,-1 0 0,1 5 0,-5 0 1,1-1-30,4-3 0,-4 1 0,4 2 0,-2 1-24,2-2 1,-4 4 0,4-1 0,-4-3 23,-1-1 1,5 3 0,0 0 0,-2-1 11,-2-2 0,-1-2 0,-1 1 1,1 3-3,-1 1 1,-1 0-1,-2-5 1,-2 0 41,2 0 1,8 0-1,0 0 1,-1 0-2,-1 0 1,-3 0-1,3 0 1,1 0 23,2 0 1,-1 0-1,-4 0 1,1 0-1,4 0 0,-4-1 1,4-3-1,-4-1 44,-1 1 0,0 3 0,-1-1 0,1-2-29,-1-1 1,1 0-1,-1 5 1,1 0-48,0 0 0,4 0 1,1 0-1,-2 0-11,-1 0 0,-1 0 0,4 0 0,3 0-2,0 0 0,1 0 0,-6 0 0,3 0-35,3 0 1,-4 0-1,3 0 1,-2 0-30,-2 0 0,2 0 1,1 0-1,1 0-24,4 0 1,-4 0-1,1 0 1,-1 0 221,0 0 1,1 0 0,2 0 0,-1 2-192,2 3 0,-3-3 1,1 3-1,0-3 53,-2-2 1,-1 0 0,-6 0 0,2 0 7,2 0 0,5 0 0,-5 0 0,-2 0 13,-2 0 0,4 0 0,0 0 0,0 0 5,1 0 1,-4 0 0,2 0-1,-2 0 7,-3 0 1,6 0 0,0 0 0,-2 0-5,-2 0 1,-1 0 0,1 0 0,2 0-16,2 0 0,0 0 0,-6 0 0,-1 0 4,-3 0 0,6 0 0,-5 0 0,0 0-23,2 0 0,-2 0 1,0 0-1,-2 0-8,2 0 1,0 1 0,0 3 0,-3 1-9,-2-1 0,3-3 1,-3-1-1,0 0 45,-1 0 0,5 0 1,-4 0-1,-1 0 36,1 0 0,3 0 0,-3 0 1,0 0 3,0 0 1,3 0-1,-3 0 1,0-1-60,0-5 1,3 5 0,-3-5 0,1 5 3,4 1 1,-3 0 0,-1 0-1,1 0-19,-1 0 1,1 0-1,3-2 1,-3-2-47,-3-1 1,5 0 0,-4 5 0,1 0 64,4 0 0,-3 0 1,-1 0-1,1 0-13,-1 0 1,3 0 0,2 0-1,-1 0 24,-1 0 0,-3 0 0,6 0 0,0 0-5,3 0 1,-3 0 0,-2 0 0,4 0 13,3 0 1,2-2 0,-6-1 0,2-3-35,4 3 0,-3 1 0,4 2 0,-1 0-12,0 0 1,1 0-1,-3 0 1,2 0-18,-2 0 1,4 0 0,0 0-1,-1 0 26,1 0 1,3 0 0,-4 0 0,1 0 9,0 0 0,3 0 0,-6 0 0,1 0 27,2 0 1,-4 0 0,5 0 0,-1 0-8,-4 0 0,3 0 1,-1 0-1,-2 0-9,-1 0 1,-3 0-1,1 0 1,-1 0 6,1 0 0,5 0 1,0 0-1,-2 0 33,-2 0 0,-1 0 0,-1 0 0,1 0-19,-1 0 1,3-5 0,1 0-1,1 1-39,0 2 1,-1 1 0,0-3 0,1-1-8,0 1 1,-3 3-1,-2 1 1,1-2-30,0-3 1,-1 3 0,1-4-1,-1 5 1,1 1 0,-1 0 0,1 0 0,-2 0 10,-4 0 1,4 0-1,-4 0 1,2 0 15,-1 0 0,2 0 0,-2 0 0,1 0 0,-2 0 1,9 5 0,-3 0 0,1-1 37,0-2 1,1-2-1,2 0 1,5 0-4,-1 0 1,0 5 0,-3 0 0,4-1 0,-1-3 1,5-1 0,-2 0 0,0 0 2,0 0 0,2 6 1,-3-1-1,4-2-26,1-1 0,-1 3 0,-2 1 0,-4-3 6,-2-1 1,5-2 0,-5 0-1,1 0 15,-1 0 0,-1 0 0,-5 0 1,-1 0 22,1 0 0,-6 0 0,0 0 0,2 0-6,2 0 1,2 0 0,-2 0 0,-2 0-29,-2 0 0,0 0 1,4 0-1,-2 0-24,-2 0 0,-4 0 0,2 0 0,1 0-11,-1 0 0,1 0 1,1 0-1,-3 0 17,0 0 1,-4 0 0,5 0 0,-1 0-6,-3 0 0,2 0 1,-1 0-1,-1 0 23,-3 0 0,4 0 0,0 0 0,-1 0 43,-3 0 0,-1 0 0,1 0 1,3 0-9,1 0 0,0 0 0,-5 0 0,-1 0-7,1 0 0,0 0 0,1 0 0,3 0-37,1 0 1,5 0 0,-3 0 0,1 0-13,5 0 0,-5 0 0,2 0 0,2 0-2,2 0 0,7 0 1,0 0-1,-2 0 34,-2 0 1,4 0 0,0 0-1,0 0 19,1 0 1,-4 0 0,2 0-1,0 0 18,0 0 0,-1-2 0,6-1 0,-3-3-30,-3 3 1,0 1-1,1 2 1,2 0-20,2 0 1,-4-2-1,0-1 1,-1-2-32,2 1 1,-2 2 0,6 2 0,-3-1 7,-3-5 0,-1 5 1,-3-5-1,1 5 7,-1 1 0,1 0 1,-1 0-1,1 0 5,0 0 1,-3 0-1,-1 0 1,-3 0-7,-2 0 1,3 0-1,-3 0 1,1-2-25,4-3 1,-3 3-1,0-4 1,-1 5 44,1 1 1,-4 0-1,5-2 1,0-2 7,-1-1 1,3 0 0,-5 5-1,1 0 8,4 0 1,2-2 0,0-1 0,-2-3-26,-2 3 0,4 1 1,3 2-1,-3 0-25,0 0 1,-5 0-1,1 0 1,2 0 1,2 0 1,0 0-1,-2 0 1,-2 0 6,2 0 0,-3 0 0,1 0 0,0 0 100,-1 0 1,3 0 0,-5 0-1,-1 0-8,1 0 1,-2 0 0,-5 0-1,0 0 18,0 0 0,-1 0 0,1 0-70,0 0 1,-6 0-63,1 0-76,-1 0 1,6 0 33,0 0 0,-5 0 0,-1 0-105,2 0 0,-3-2-273,2-3 0,-6 3 0,5-3-224,3 3 1,-5 2 0,3 0-9,1 0 0,-3 0 0,2 0 1,1 0-39,2 0 1,2 0 0,-1 0 0,1 2 688,0 3 1,0 4-1,0 7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6:49.11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 41 8623,'-8'-8'-1002,"0"0"0,3 2 1131,2 1 0,2 2 32,1-2 1,1 3 388,2-1-352,-2 2 1,4 1 2,-3 0 14,-1 0 0,3 1-78,-4 2 0,0-1 1,0 3-24,0 1 0,1 2 1,1 0-46,0 0 1,1 0 0,-3 0 0,1 1-50,2-1 0,-2 3 0,4 0 0,-1 1 3,-3 0 1,3 3 0,0-2-1,-1 3 31,1 0 1,0 0 0,-3 0-1,3-2 2,1 0 0,-4-1 0,2 1 0,-2-1-37,-1-1 1,3-1 0,-1-3-94,0 0 1,2-3-111,-1 1 0,0-4-505,0 0 20,-2-1 0,3-1 666,-1 0 1,2 0 0,3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6:50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49 7930,'-3'-8'-705,"-2"2"682,-3 1 1,3 0 0,0-1 554,1 1 1,1 3-48,0-1 0,2 1-100,-2 0 0,2 1 86,-2-2 1,2 3-409,-2 3 1,3 1 0,3 4-60,2 0 0,3 1 0,0-2 0,0-1 9,0 0 0,0-1 1,0 3-1,1 1 36,-1-1 1,0 1 0,0 1 0,0 1 22,1-1 1,-1 1 0,0 1 0,-1 0-18,-1 0 1,0 1-1,-2-1 1,-1 1-17,1 1 1,-1 2 0,-3-1 0,2 0-17,1-2 1,0 1-1,-4 2 1,-1 0-12,-1-3 0,-2 0 1,1-3-1,1 2-23,-1 1 1,-2-6-1,3 1 1,-1-1-108,1 1 0,-3-3-875,3 1-889,-3-5 354,5 3 1528,-2-4 0,3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17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164 164 7900,'0'-10'480,"0"2"0,0 1 0,0 3-214,0-3 0,-1 1 1,-1-2 49,-2 0 0,-4 6-254,0-2 0,-1 3 0,-2 2-113,0 3 1,0-2 0,0 6 0,0 0 16,0 2 0,4 4 0,1 1 1,0-2-39,0-1 1,2-4-1,-2-1-215,1 1 1,2 2 185,3 1 1,4-5 0,4-2-1,0-4-51,0-4 0,1-2 1,-2-5-1,3 1-2,1 3 0,0-3 1,0 3-1,-1-3 39,-3-1 0,1 4 0,-3 0 145,1-2 108,-3 5-84,2-1 0,-5 6-13,0 3 1,0 2 0,0 5-48,0-1 0,1-2 0,1-1 0,2 1 4,-2 2 1,-1 1 0,1 0 0,0 0 80,2 0 1,-1 1-1,-3 1 1,0 2-21,0-2 0,4 1 0,0-1 0,-2 1 50,-1 0 0,-2-2 0,-1-1 2,-2 0 0,-4 0 0,0-2-53,-1-1 0,-2 0 0,0-4 0,0-2-53,0-1 0,0-1 0,0 0-66,0 0 0,0-3 0,0-2 0,0 0-218,1 0 0,2-3 1,2 0-1,0-1-123,0-2 0,4 4 0,-2-1 0,3 0 402,1-2 0,5-6 0,1-1 0</inkml:trace>
  <inkml:trace contextRef="#ctx0" brushRef="#br0" timeOffset="367">230 12 6712,'-6'0'788,"1"0"0,5 4 1,0 4-707,0 1 1,0-1 0,0-1 0,0 2-74,0 0 1,0 6-1,0-1 1,0 0 4,0-2 1,0 2-1,0 1 1,0-2-80,0-1 0,0-1 1,0 0-208,0 0 0,1 0-77,3 0 1,-2-5-1,6-2-96,0-3 0,-2-1 1,1 0 444,2 0 0,1 0 0,1 0 0</inkml:trace>
  <inkml:trace contextRef="#ctx0" brushRef="#br0" timeOffset="616">328 110 8081,'-7'0'-235,"0"0"86,-2 0 1,3 0 845,-1 0-510,4 0 1,0 1-1,6 3-134,5 3 0,-2-1 1,1 0-1,0 0-29,-1 0 0,4-2 0,-4 3 1,1 0-197,1-1 1,-5 1 0,5-5-433,0 2 1,-2 3-8,1-3 1,-3-1 610,3-3 0,1 0 0,2 0 0</inkml:trace>
  <inkml:trace contextRef="#ctx0" brushRef="#br0" timeOffset="832">394 99 8081,'0'7'176,"0"1"25,0-6 0,-2 3 0,0-4-127,-2 3 1,0-2-62,0 5 1,1-1 0,-3 3 0,0-2-81,0 2 1,3 0 0,-5 2 33,0 0 0,3 0 0,0-1 1,2-2-364,-1 0 0,0-5-732,4 4 1128,0-4 0,5-3 0,1-6 0</inkml:trace>
  <inkml:trace contextRef="#ctx0" brushRef="#br0" timeOffset="1234">405 1 8081,'-11'0'-370,"0"0"209,0 0 0,4 0 713,-1 0-404,6 0 0,-2 1-137,8 3 1,1-2 0,3 4 15,-1-1 0,1 2 1,1-2-9,-1 1 0,0-2 0,-3 3 13,1 2 0,-2-1 1,2 0-11,-1 0 0,0-2 0,-3 2 0,2 0 9,-2 0 0,-1 2 1,-1 1-28,0 0 1,0 0-1,0-1 1,0 1-14,0 0 1,-3-3 0,-1-1 0,0 1-85,-1 2 1,3 1 0,-4 0-201,1 0 1,0-5 0,3-1-491,-2 0 783,1-4 0,3 4 0,0-5 0</inkml:trace>
  <inkml:trace contextRef="#ctx0" brushRef="#br0" timeOffset="1584">557 88 8081,'0'7'30,"0"1"512,-4-6-141,2 3-33,-3-5-505,5 0 0,2 0-114,1 0 1,0 0 0,4 0-357,2 0 1,-3 0 100,1 0 1,-5 1 505,2 3 0,2-3 0,0 4 0</inkml:trace>
  <inkml:trace contextRef="#ctx0" brushRef="#br0" timeOffset="1781">536 219 8081,'-8'0'618,"1"0"132,5 0-757,-3 0 0,6 0-196,3 0 0,2-4 0,5 1-387,-1 0 0,-2 1 590,-1-2 0,0 3 0,4-4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7:01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42 6598,'-8'0'1677,"0"0"-1223,0 0 1,3 0-160,-1 0 1,3 0-141,-2 0 0,3 3 0,-1 3 0,2 1-76,1 1 0,3 1 0,0 1 0,0 2-41,0 1 1,-2-2-1,2 1 1,-1 1-148,0 0 1,-1 0 0,2 0 0,-2-2-111,-1-2 0,0-1 0,0 0-471,0 1 1,0-1-706,0 0 336,0-4 1059,0-4 0,-4-8 0,0-4 0</inkml:trace>
  <inkml:trace contextRef="#ctx0" brushRef="#br0" timeOffset="1137">30 132 7853,'-8'0'-80,"2"0"-290,1 0 1534,-1 0-972,2 0 1,4 0-1,5 0 1,3 0-209,0 0 1,3 0-1,0 0 1,1 0-82,0 0 1,2 0-1,-3 0 1,1-1-210,0-2 0,2 2 0,-3-2 0,-1 1-41,-1 0 1,2 1 0,-1-3-1,0 2 347,-1-1 0,0-4 0,-1 3 0</inkml:trace>
  <inkml:trace contextRef="#ctx0" brushRef="#br0" timeOffset="2234">226 50 8705,'-8'4'162,"0"3"0,-1-4 0,1 2-57,0 1 0,0 2 1,-1 0-1,-1 1-58,-1 2 0,-3-1 0,4 3 0,-1 2-118,-1 0 1,3-1 0,-2-1 0,2 1 20,1-1 1,0-1-1,3-4-756,2 0 434,2-4 1,5-1-1,1-6 1,2-2 371,-2-2 0,2-5 0,-2-1 0</inkml:trace>
  <inkml:trace contextRef="#ctx0" brushRef="#br0" timeOffset="2235">38 25 7853,'-4'9'-1292,"-4"-4"1852,3 0 1,-1-2-1,0 3-288,3 0 1,2-2-1,1 2 1,1-1-74,2 0 0,-1 2 0,3-1 0,2 1-54,0 1 1,4-2-1,0-1 1,0 1-227,0 2 1,1-1 0,3-1 0,-3-1-205,0-2 1,3 3 0,-2-3-1,3-2-840,0 0 0,0-1 1125,1 0 0,-1-3 0,1-2 0</inkml:trace>
  <inkml:trace contextRef="#ctx0" brushRef="#br0" timeOffset="2236">430 156 7922,'-1'-4'568,"0"0"-477,-2 0 1,0 2 146,3-3 0,-1 0 0,-1-1-242,0 1 0,-1-1-47,3-2 0,-1 1 0,-1 0 4,-1 2 0,1 2 1,1-1 37,-2 0 0,1 1 1,-3 3-19,-2 0 1,3 3 0,-2 1 0,0 1 130,-1 4 0,1-1 0,1 4 1,0-1 50,0 0 1,-1 1-1,3-2 1,1 1-77,1-1 1,1-1 0,0-1 0,0 0-39,0 0 0,4 0 0,1-2-68,3-1 0,0-3 0,0 1 1,0-3-115,0-3 0,0 1 0,1-3 0,-1-1-32,0-2 1,-1 0 0,0-1 0,-2-1-51,1-1 0,-1 0 1,-1 3-1,0 0 43,-2 0 1,1 0 0,0-1 200,-1 1 1,-1 3 220,-1-1 0,-1 5-153,-2-2 1,2 3 0,-1 3 18,1 2 0,1 2 0,0 1 42,0 1 0,0-1-90,0 0 1,1-1-1,0 0 0,2-2 1,1-3-101,-1 1 0,1-3-48,4 0 0,-2 0 0,-2-3 0,1-2-52,-1 1 1,-1-4 0,2 3 0,-2-2-16,-1-1 0,2-1 0,-2 0 0,0-1 83,-1-1 0,-1 1 0,0 1 0,0 1 30,0 0 1,0 0 0,0 0 107,0 0 0,-1 0 0,-1 2 235,0 0 0,-2 6-188,1 0 0,2 4 0,-1 6 1,0 1 33,-1-1 0,2 3 0,-2-1 0,3 2-10,0 0 1,0-1-1,0 3 1,0-2-124,0 0 1,0-3 0,3 1 0,2 0-52,-1-2 0,3-1 1,-4-1-1,2 0-391,1-3 1,1 1-1,2-3-91,-1-1 0,0-1 0,0-2 519,0-2 0,0-1 0,1-4 0</inkml:trace>
  <inkml:trace contextRef="#ctx0" brushRef="#br0" timeOffset="3332">675 107 8389,'-3'-4'239,"-3"1"0,2 2 1,-2 1-175,0 0 1,-1 0 0,-2 0 0,2 1 19,2 2 1,-3-3 0,4 4 0,-1-1-54,-1 0 0,3-1 0,-1-1-134,0 2 1,2-2 43,5 1 0,3-1 1,4-1 32,0 0 0,1 0 0,-2 1 0,1 1 51,1 1 1,3 0 0,-3-3 0,-1 2 48,-1 1 1,-1 2 0,0-1 0,-1 1-27,-1 1 1,0-1-1,-3 0 1,-1 1-12,-1 2 0,-5-3 0,-1 0 0,-3 2-37,0 0 1,-3-1-1,-1-2 1,1 1-32,-1-1 1,0-2 0,2 1 0,-1-2-194,1-1 0,1 0 0,1 0 0,1-1-162,1-2 0,3 1 1,3-3-2,0-2 0,1 0 0,1 0 0,4 0 386,1 2 0,1 2 0,0-1 0,0 0 0,1-2 0,-1 1 0</inkml:trace>
  <inkml:trace contextRef="#ctx0" brushRef="#br0" timeOffset="3333">790 132 7873,'8'-4'106,"-1"2"371,-1-3 1,-4 3-172,-4-1 1,-3 2-1,-3 2-119,0 2 0,2-1 0,1 3 0,-1 1-35,2 2 1,-3-3 0,5 1-1,-1 0-4,-1 1 0,3 1 0,-1 1-113,1-1 0,2 0 1,1 0-54,0 0 1,5-3 0,-3-2-1,2 0-85,-1 0 1,1 0 0,4-3 0,1 0-113,-1 0 1,-1-3-1,0-1 1,0 0 58,2-3 1,-5 0-1,2 0 1,-2 0 14,-1 2 0,-1 0 0,-4-4 146,0 1 0,-1 0 1,-2 0-1,-3 1 3,-1 1 1,-4 0 0,0 3 0,-2 1 18,-2 1 1,3 0 0,-1 0 0,1-2-179,2 1 0,1 1-392,1 1 1,4 0-1,4 1 543,5 2 0,6-2 0,1 2 0</inkml:trace>
  <inkml:trace contextRef="#ctx0" brushRef="#br0" timeOffset="4446">1149 58 7914,'-8'0'208,"0"0"0,0 0-18,-1 0 0,4 0 78,0 0 1,4 0-163,1 0 1,2 4 0,5 1-1,-3 2 25,0 2 1,0-1 0,-3 0-1,2 0-94,-1 0 1,0 3 0,0 1-1,0 1 1,0 0 0,-1 0 0,-1-2-1,0-2-275,0-1 0,3 0 0,-1 0-234,0 1 0,0-2 1,1-2 94,2-2 0,0-3 1,-1-3-1,1-2 377,-1-2 0,2-2 0,2 1 0</inkml:trace>
  <inkml:trace contextRef="#ctx0" brushRef="#br0" timeOffset="4447">1133 42 7873,'-8'0'180,"-1"0"0,1 0 35,0 0 0,0 0 117,0 0 1,3-4-331,3-1 1,3 0 0,3 1 17,1 0 0,0 1 0,3 2 0,0-1-53,0 0 1,1-1 0,-1 3 0,1 0 69,2 0 1,-1 0-1,2 0 1,0 0-6,-2 0 0,2 1 0,-1 1 0,-1 1 35,-1 2 0,-1-1 0,0 3 0,0-2 19,-3 2 0,-1 0 0,-4 1 1,0 1-35,0 2 0,-2-2 0,-3 3 0,-4-1-53,-3 0 1,-1 0-1,-4-3 1,1 0-96,0 0 0,2-1 0,1-1 0,-1-3-475,1 1 1,1-3-47,4 2 1,4-6 0,2-2 616,4 1 0,2-7 0,4 2 0</inkml:trace>
  <inkml:trace contextRef="#ctx0" brushRef="#br0" timeOffset="4448">1378 1 7827,'0'5'275,"0"1"-210,0-4 1,-4 5 37,-1-2 1,0 0 0,1 0 0,-1 2 32,1 0 0,1 1 0,-3 0 0,0 1 18,-1 2 0,1 2 0,1 3 0,0 0-11,0-3 1,-2 3 0,2-3 0,1 3-53,1 0 0,-1 0 1,2-2-1,0-1-79,1-1 1,4-2 0,0-2 0,3-3-169,3-2 1,-1 1 0,4-2 0,0 0-190,1-1 0,3-1 0,-1-1 0,0-1-253,-2 0 1,1-2 597,2 1 0,0 2 0,1-2 0</inkml:trace>
  <inkml:trace contextRef="#ctx0" brushRef="#br0" timeOffset="5556">1525 83 7535,'-8'0'-1,"0"0"0,3-4 435,2-2 314,2 3-223,1-4-417,-3 6 0,2-2 1,-2 6-1,2 2-18,1 2 0,3 2 1,1 0-1,0 1-90,3 1 1,-2 3-1,2 0 1,2 1-83,0 1 0,1 2 0,0-1 1,1 0-145,-1-1 1,-1-6 0,-1 1 0,1-2 4,-1 0 1,0-5 0,0-1-205,0-2 0,-2-2 0,-1-3-572,2-4 997,-4 0 0,1-4 0,-4 4 0</inkml:trace>
  <inkml:trace contextRef="#ctx0" brushRef="#br0" timeOffset="5557">1631 50 6442,'-3'4'1270,"2"1"-829,-2-2 1,1-2-236,-1 1 0,2-1 0,-4 0-93,1 2 1,-2 0-1,1 4 0,0-2-6,0 2 1,-2 0 0,-3 1 0,-1 0-20,1 0 0,-1 3 0,-1 1 0,0 0-31,0 0 0,-1-1 0,2-1 0,1 1-85,1-1 0,0-1 1,2-3-357,2-1 0,-2-2-462,5 2 1,0-3 47,5 1 1,1-3 797,4-3 0,0 2 0,1-2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7:18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41 238 6474,'-5'3'413,"1"-2"52,1 2-200,2-2 1,-3-1 10,1 0 1,1 0 162,-3 0-340,3-4 1,-3 0 0,4-2-66,-2 1 0,0 2 0,3-2-37,0-2 0,0 3 1,0-2 15,0 0 0,0-1 0,1-2 17,2 1 1,-1 0-1,2 0 6,0 0 0,2 0 1,-1 2-1,0 1 25,1-2 1,-4 1 0,4 0 32,0 0 0,1 2 0,1-3-22,-3 2 0,2 3 0,-2-2-2,-1 1 1,4 2-41,-3-2 0,2 2-4,2 1 1,-4 0 0,0 0 19,2 0 0,-3 3 0,1 1-10,-2 0 1,0-1 0,-2 1 16,2 0 0,-2 2 0,1 0 5,-1 1 1,-1 1 0,0 0-24,0 1 1,0-1-1,0 0 1,0 0-4,0 0 1,0-2 0,0-1 0,0 1-3,0 2 0,0 0 0,0 0-29,0 0 1,1 0-36,2 1 1,-2-1-207,2 0 1,-2-3-289,-1 1-907,0-4 770,0 1 1,0-4-1,0-1 665,3-4 0,-2 3 0,6-5 0,-2 4 0</inkml:trace>
  <inkml:trace contextRef="#ctx0" brushRef="#br0" timeOffset="1142">286 58 7710,'0'4'502,"0"1"-58,0-2-277,0-2 1,0 3 0,1-2-45,2 1 1,-1 2 0,2-1-99,0 0 0,-1 1 1,-1 1-1,2 0 1,-1 0-1,2 0 0,-1 1-164,-1-2 1,1 0-1,-2 1-156,0-1 0,4 1-138,-3 2 1,2-2-204,-2-1 0,0-3-166,0 0 802,-2-1 0,6-4 0,-2-2 0</inkml:trace>
  <inkml:trace contextRef="#ctx0" brushRef="#br0" timeOffset="2228">400 25 7928,'-4'0'334,"-3"0"0,5 0-135,-4 0 0,5 1 0,-3 2-57,0 2 1,3 3 0,-1 0 0,0 1-44,-1 2 1,2-1 0,-2 3 0,0 2-31,0 0 1,0 2 0,1-2 0,-2 0-75,0 2 1,1-5 0,-2 4 0,1-2 25,-1-1 1,2-1 0,-1-4 0,0 0-60,2 0 1,1 1-433,-2-1-124,2-4 0,-3-1 168,4-6 1,4-1 0,1-4-248,-1-1 1,3 1 672,-1 0 0,1-4 0,1 0 0</inkml:trace>
  <inkml:trace contextRef="#ctx0" brushRef="#br0" timeOffset="2229">466 1 7657,'-6'0'212,"1"0"1,2 0 314,-2 0-276,3 0-176,-2 0 1,4 1 0,1 0 0,1 3-35,1 1 0,3-1 0,-1 2 0,0 0 38,1 0 1,-2 2 0,2 0 0,0 1 5,0 2 0,-2-2 1,-1 3-1,0-2-3,0 1 1,0 3 0,-3-2 0,0 0-46,0-1 0,0 3 0,0-2 0,0 0-29,0-1 1,-3 0 0,-1-3 0,0 1-42,-3 2 0,0-4 1,-1 1-123,0-1 1,0 0 0,-1-2 0,1-1-294,0-1 0,3-2 1,-1 2-1422,0-2 1869,2-1 0,4 0 0,5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8:22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9 132 9202,'-5'-4'484,"2"3"1,3-2 0,3 3-424,3 0 1,-2 0 0,2 0-4,0 0 0,0 0 0,1 3 1,-3 3 30,0 1 1,1 2 0,-1 2 0,0 2-80,-1-1 1,0 5-1,-2-2 1,1 3 15,0 0 0,1 0 0,-3-2 0,0 0-80,0 1 1,3-1-1,0-1 1,-1-1-49,2-3 1,-3-2 0,2-2 0,0 0-412,0-2 1,1-3-41,-2 1 1,0-3 0,3 0-205,-2-3 0,1-2 757,-1-3 0,-3 0 0,8 0 0,-4 0 0</inkml:trace>
  <inkml:trace contextRef="#ctx0" brushRef="#br0" timeOffset="1133">180 295 8077,'-5'0'-896,"0"1"759,2 2 1301,0-2-873,3 2 1,4-3-1,1 0-174,2 0 1,1 0-1,1 0 1,-1-1-97,0-1 1,-3 0-1,1-4 1,0 1-29,1 0 0,-1-2 1,-1 2-114,2-3 0,-1 0 0,0 0 0,-3 0-89,1 0 1,-3 2-1,1 1 119,-1-2 0,-4 1 1,-3 1 66,-1 2 1,2 2-1,-1 1 1,0 1 155,-2 2 0,0 1 1,0 4-1,0 1 136,0-1 1,0 3 0,0-1 0,2 1-4,1 1 1,3-3 0,-1 2 0,2-2-124,1-1 1,0 1 0,1-1-1,2 0-105,2 0 0,2-1 0,3 0 0,0-3-231,0 0 1,4 1-1,-2-2 1,0-1-228,-1-1 1,4-1-1,-2-1 1,0-1-570,1-1 1,-3-3 988,2 1 0,1-3 0,2 0 0</inkml:trace>
  <inkml:trace contextRef="#ctx0" brushRef="#br0" timeOffset="2229">458 181 7995,'-8'4'0,"0"-1"-362,0-2 0,2-1 1121,1 0 0,0 1-642,0 1 1,2-1 0,5 3-183,0 0 0,2-3 0,-2 2-370,1 1 1,2 0 0,-1 4 434,0-3 0,2 2 0,2-2 0</inkml:trace>
  <inkml:trace contextRef="#ctx0" brushRef="#br0" timeOffset="2230">499 344 8264,'-8'0'616,"0"0"0,2 0 0,1 0-485,-2 0 1,1 1-827,1 2 695,1-2 0,8 2 0,0-3 0</inkml:trace>
  <inkml:trace contextRef="#ctx0" brushRef="#br0" timeOffset="3322">752 132 8062,'-3'-5'-315,"1"-1"1,-3 2-1,1 1-269,-1-1 0,2 0 1945,-2 2 1,-1 1-754,-2-2 0,3 2 0,-1 1-443,0 0 1,2 4 0,-1 1 0,1 2-90,3 2 0,-3 1 1,1 2-1,1 0-24,1 0 1,1 2-1,0 0 1,0 1-39,0 2 1,0 0 0,0 1-1,0 1-43,0-1 1,3 0-1,1-3 1,0 0-143,3-2 1,0-6 0,1 2 0,1-3-167,2-2 0,-2 0 0,3-4 0,-1 0-146,0 0 1,3-4 0,-1-2 0,0-3 482,-2-2 0,1-3 0,1 1 0</inkml:trace>
  <inkml:trace contextRef="#ctx0" brushRef="#br0" timeOffset="4413">948 164 7944,'0'-8'386,"0"3"-270,0-1 1,0 4 531,0-4-333,0 4-315,0-1 1,-1 6 0,-1 4 0,-1 3 46,-2 3 0,3 3 0,-4 0 0,1 1-16,0 2 0,-2-1 0,2 3 0,0-1 27,-1-2 1,4 0 0,-3-3 0,2-1 5,1-3 0,-2-2-28,1-1 1,2-4-67,3-4 0,0-4 0,4-5 0,-1-1-55,0-1 0,2-4 0,-2 2 0,2-3-78,-2 0 1,2 0 0,-2-1-1,0 1 68,1 0 0,-2-1 1,3 1-1,-3 0 105,0-1 1,1 4 0,-1 0 0,0 1 90,-1 2 1,3 1-1,-3 2 1,2 1 280,1 0 1,1 4-265,2 0 1,-5 2-1,0 1 1,-2 3 46,1 1 1,1 1-1,-2 4 1,0 1-33,0-1 1,-1 2-1,0-1 1,1 2-43,1 2 1,-1-3-1,-1 2 1,1 0-59,1 2 1,0 0 0,-1 1-1,1-1-109,-1 0 0,1 0 0,1-2 1,0-1-218,-1-1 1,3-1 0,-3-3-357,2 0 1,-2-4 61,2-1 0,-3-3 0,1-3 218,-3-2 0,0 0 0,0 0 1,0-1 368,0-2 0,0-3 0,0-2 0</inkml:trace>
  <inkml:trace contextRef="#ctx0" brushRef="#br0" timeOffset="4414">940 246 8023,'-8'1'96,"0"2"0,2-2 239,1 1 1,4-1-145,1-1 1,4 0 0,5 0 0,1 0-15,0 0 1,4 0-1,-2 0 1,1 0-68,1 0 1,-1 0-1,0 0 1,1-1-175,-1-1 0,2 1 0,-2-2 1,1 1-309,-1-1 0,-2 3 0,2-3 0,-1 2-257,-2 1 1,-1 0 0,-1-1-568,0-2 1196,0 2 0,0-6 0,0 3 0</inkml:trace>
  <inkml:trace contextRef="#ctx0" brushRef="#br0" timeOffset="5505">1185 148 7927,'-8'0'55,"3"-3"504,-1 1-300,4-1 0,-1 6 0,3 3-106,0 1 0,0 1 0,0 1 0,0-1-97,0 0 0,0 3 1,0 1-1,0-1-10,0 1 1,0 2 0,0-2 0,0-1-95,0 1 0,0-1 0,1-3-44,1 0 45,-1 1 0,4-5 0,-3-2 27,0-4 1,2-2-1,-2-6 1,0 1-37,0-2 1,2-1 0,-1 1 0,-2-2-89,0 1 1,2-3 0,0 3 0,-1 0 75,-2 1 0,3-3 0,0 2 0,-1 0 60,-1 1 1,1-1-1,1 2-5,-1-1 0,0 1 0,0 4 246,0 0 0,2 4-69,-1 0 1,-2 2 0,1 2 0,-1 5 15,-1 3 0,3-1 0,0 3 0,-1-1-33,2 3 1,-2 0 0,2 1 0,1-1-3,-1 0 1,-1-1-1,3 0 1,-1-1-69,0 1 1,2-2-1,-2 2 1,3-2-69,0-1 0,-3-1 0,1 0 0,0-2-94,1-2 1,-1 2 0,-1-5 52,1 0 1,-1-1 0,0-2 1,-2-2 0,0 2 0,-2-5 1,1 0 19,0-1 0,1-2 1,-3 1-1,0-1-13,0-2 1,0 2 0,0-3 0,0 1-16,0 1 1,-1-5 0,-1 2 0,0 0-12,0-1 1,1 1-1,1-3 1,-1 2-19,-2 0 0,2 3 0,-1-2 0,1 2 1,1 1-1,-1 0 0,-1 2-360,-1 0 1,1 3-329,2-1 1,0 5 136,0 1 0,0 1 0,2 5 618,1 0 0,3 5 0,-1 2 0</inkml:trace>
  <inkml:trace contextRef="#ctx0" brushRef="#br0" timeOffset="5506">1463 99 7958,'-8'-3'150,"0"1"60,-1-1 0,5 4-108,1 1 0,2 3 0,1 3 0,0 0 25,0 1 0,3-1 0,0 1 1,-1 1-84,2 1 1,-3 2-1,3-2 1,-2 0-90,1 1 0,2-3 0,-2 2 0,0-2-129,1-1 0,-4-3 1,4 1-121,0 0 0,-3-1 1,2-1-1109,1 0 1402,-3-1 0,2-7 0,-3 0 0,0-5 0</inkml:trace>
  <inkml:trace contextRef="#ctx0" brushRef="#br0" timeOffset="6600">1438 91 7958,'0'-6'249,"0"1"-162,-3-1-4,2-2 1,1 4-1,5 1 30,3 2 0,1 1 0,1 0 1,1 0-51,2 0 1,-2 0-1,3 0 1,0 0-69,2 0 0,-3 3 0,0 1 1,0 0 55,-1 2 1,-2 2 0,1 0 0,-2 0 2,-1 0 0,1 0 1,-2 1-1,-1-1-7,0 0 1,-5 1 0,2 1 0,-2 1 5,-1-1 0,-1 2 1,-2-2-1,-2 1 16,-2 1 1,-4-3 0,0 2 0,0-2-9,-1-1 1,2 1 0,-2-1 0,-1-1 13,0-2 0,2 2 1,-1-4-1,0-2-53,2 0 0,-2 2 0,1 0 0,1-2-198,1 0 0,4-3 0,-1-2 0,0 0-423,-1 1 1,1-3 0,2 3 0,0-2-1298,2-1 1896,1 2 0,1-3 0,0 2 0</inkml:trace>
  <inkml:trace contextRef="#ctx0" brushRef="#br0" timeOffset="6601">1675 25 7514,'-8'-3'986,"4"-2"-715,0-3 1,8 4 0,1 1-139,2 2 1,1 1 0,1 0 0,-1 1-34,0 2 0,0-2 0,0 4 0,0-1-45,1 1 0,2 0 0,-1 5 0,0 0 11,-1 0 0,1 2 0,0-1 0,0 3-13,0 1 0,0 2 0,-3-1 0,-1 0-20,0 1 0,-5 0 1,2 0-1,-2 0-37,-1-1 0,0-3 0,-1 2 1,-2-2-14,-2 2 0,0-3 0,0-1 0,-1-2-162,-2-1 0,3-3 0,-1 1-89,0 0 0,2 1 0,-1-1-1228,1-1 1496,2-3 0,-2 5 0,-1-2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8:32.1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91 180 7207,'-4'-8'676,"3"3"-364,-2-1 0,0 1-168,0-3 0,-1 2 1,3 1-31,-2-2 1,0 3 0,2-1-191,-1 2 1,0-3 16,-4 4 1,4-1 0,-4 3-33,0 0 1,1 1 96,0 1 1,0 3 0,-1 3 0,1 0 58,2 1 0,-3-1 1,4 0-1,0 0 25,1 0 1,1 0 0,0 1-85,0-1 0,0 0-25,0 0 1,3-3 0,3-3 5,1-1 0,1-1 0,0-1 0,1-1-109,-1 0 1,-1-5 0,-1 2-1,0-2-26,0-1 0,1 2 1,-1 1-1,-2-2 25,0 0 0,0-1 0,-2 0 0,0 0 36,0-1 0,-1 4 0,-1-1 60,0 0 1,0 2 147,0-2 1,-1 5 1,-2 1 0,2 4 1,-2 4 38,-1 0 0,3 0 1,-1 1-1,1-1-58,1 0 0,1 0 0,0 0 0,3-1-23,1-1 0,0 1 1,3-2-62,0-1 0,0 0 0,1-4 0,-1 0-74,0 0 1,0-3 0,0 0 0,1-2-108,-1-1 1,0-4 0,0-1 0,-1 1 3,-1 1 1,0-2 0,-3 0 0,-1 1 7,-1 1 1,-1 1-1,0-1 1,0-1 124,0-1 0,-1 3 0,-1 2 0,-2 1 39,0 0 1,1-1 0,-2 2 517,2 0-216,0 2 0,3-1-103,0 6 0,0 2 1,0 5-63,0 1 1,1 0 0,1-3 0,1 0-92,2 1 0,-2 1 0,1 1 1,0-1-66,-2-1 0,1 0 0,1 1 0,0-1-325,-1-2 1,1-1-1,-2 2-377,0 1 1,5-5 320,-2-1 1,2-6 0,1-3 384,-3-4 0,1 1 0,-2-2 0,0 2 0,-1 1 0,1-3 0,-2 0 0,0 1-49,0 1 1,2 3-1,-1 1 153,-2-2 0,0 0 0,0 0 926,2 1 400,-2-1-1045,3 6 0,-4-1-317,0 4 1,-1 0 0,-1 4-21,-1 0 0,-3 1 1,1 1-1,0 0-31,-1-3 1,4 2-1,-4-1-47,0 1 1,1 1-8,0 0 0,3 1-35,-1-1 1,2-3-47,1 1 1,1-5-1,2 2 1,2-2-125,3-1 0,0 0 0,0 0 1,1 0-185,2 0 1,-2 0 0,3 0 0,-1-1 193,0-2 0,0 2 0,-1-2 0,1 0 232,-1 0 0,-1 1 0,0 2 0,-1 0 0,0 0 0,-3-3 0,1 0 0,0 1 0,-1 1 0,0-1 0,2-1 0,-4-1 0,1 3 59,-1-2 1,-2-1 0,2 2 0,-1-3 350,1 0 0,-3-2 166,3 2 0,-3 0-349,-3 0 1,2 3-1,-5-1-82,0 2 1,-1 1-1,-2 1-99,1 2 0,1-1 1,1 3-1,0 1 37,0-2 1,1 3 0,1-1-1,-1 0 74,1 0 1,2 1 0,-1-2-41,2 3 1,1 0 0,0 0-137,0 0 1,4-2 0,1-2-69,3 0 0,0-1 0,0-3 1,1-1-219,2-2 0,-2-2 1,2-2-1,-2 0 80,-1-1 0,0 4 1,0-4-1,1 1-92,-1-1 0,-3 0 0,0 0 243,-2 0 1,0 0 654,-3 0-330,0 3 1,-1 1 0,-1 5-102,0 2 0,-1 2 0,3 3 0,0 0-80,0 0 0,0 0 1,0 0-1,1 1-405,2-1 0,1 0 335,4 0 0,4 0 0,1 0 0</inkml:trace>
  <inkml:trace contextRef="#ctx0" brushRef="#br0" timeOffset="1093">793 131 7080,'0'-8'650,"0"4"1,0-1-319,0 2 188,0 2-392,0-2 1,0 6 0,0 3 0,0 1-1,0 1 0,3 1 1,1 0-1,-1 1 0,1 0 1,1 4-1,-2-3 1,0 0-59,0 1 0,-2-3 0,3 2 0,-1-1 30,-1 1 0,1-5 0,-3 2-10,0-1 1,0 1 0,-1-1-104,-2-2 1,-1-1 0,-4-4 0,0 0-79,-1 0 0,4 0 0,-1-1 0,0-1-249,-1-1 1,-2-3 0,0 1 0,0-3-64,1 0 1,2 3 0,-2-1 0,1 0-215,1-1 0,0-1 0,3-1 617,1 1 0,-2-4 0,-1 0 0</inkml:trace>
  <inkml:trace contextRef="#ctx0" brushRef="#br0" timeOffset="2198">793 50 7883,'-3'-5'110,"-2"1"286,1 1 1,-4 2-73,3-2-1160,1 2 460,1 1 1,3 0 0,3 1 375,3 2 0,5 5 0,1 5 0</inkml:trace>
  <inkml:trace contextRef="#ctx0" brushRef="#br0" timeOffset="2199">932 107 7883,'-1'-5'-694,"-2"3"1794,3-3-807,-8 4 1,4-2-101,-4 3 0,2 3 1,2 3-79,0 1 0,1 1 0,3 0 1,0 0-89,0 1 0,0-4 1,0 0-1,0 2-27,0 0 0,1 0 0,1 0 1,2-3-13,0 0 1,2 1-1,2-2-110,0-1 1,-3-1-1,1-1 0,0 0-53,1 0 0,-1-3 0,-2-1 0,1 0 49,-1-3 1,-1 1 0,2 0-1,-2 0 31,-1 0 0,-1-1 0,-1-1 80,0-1 1,-3 1 0,0 1 0,-2 1 85,-1 0 1,1 3 0,0-1-53,-1 0 0,1 2-132,0 2 0,0 0-127,0 3 0,1-1 1,4 3-85,0 2 1,1 0-1,1 1 324,0 0 0,5 1 0,-3-1 0</inkml:trace>
  <inkml:trace contextRef="#ctx0" brushRef="#br0" timeOffset="3301">1055 115 9320,'0'5'-167,"0"1"-82,0 0 0,0 2 0,1-1-220,1-2 1,0 2 37,4-5 1,-4 1 430,4-3 0,-4 0 0,1 0 0</inkml:trace>
  <inkml:trace contextRef="#ctx0" brushRef="#br0" timeOffset="3302">1063 41 7633,'-8'0'-631,"2"0"0,1 0 1227,-2 0-656,4 0 0,-1 4 1,4 2-149,0 1 1,4 1 207,1 0 0,6 4 0,2 1 0</inkml:trace>
  <inkml:trace contextRef="#ctx0" brushRef="#br0" timeOffset="3303">1161 115 7752,'-8'-4'963,"3"3"-771,2-2 1,3 4-1,0 1-102,0 4 1,0-2-1,0 1 1,2 0-53,1-1 0,1 1 0,-3 1-101,2-1 0,3-2 0,-3 2-141,2-2 0,-3 0 54,4-3 0,-3 0 1,2-1-47,1-2 0,-1 0 0,0-4 1,1 2 120,-2-1 1,3 1-1,-4 0 92,2-2 0,0 0 104,4-1 1,-1 2 89,0 1 1,-3 3-96,1-1 0,-4 6 0,0 3-108,-1 1 0,-1-2 1,0 1-1,0 0-234,0 1 1,0 2 0,1-1-519,2 0 0,-1-1 744,3-1 0,4-3 0,4-3 0</inkml:trace>
  <inkml:trace contextRef="#ctx0" brushRef="#br0" timeOffset="3304">1357 33 7883,'-8'1'26,"0"2"1,2-2 0,2 2 0,0 1 160,2 2 0,1-2 0,1 2 0,0 0-183,0 1 1,0 1-1,0 1 1,1 0-64,2 1 0,-1-1 0,2 0 0,1-3-164,-1 0 1,-1 1 0,2-1 0,-1-1-326,1-2 0,-3 1 548,4-1 0,-4-2 0,1 2 0</inkml:trace>
  <inkml:trace contextRef="#ctx0" brushRef="#br0" timeOffset="3305">1324 131 7305,'-4'-3'1309,"0"2"0,4-4-1232,0 3 1,1 1 0,2-2-1,2 2-578,2 1 1,2-1 0,2-1 500,3 0 0,5-5 0,2 3 0</inkml:trace>
  <inkml:trace contextRef="#ctx0" brushRef="#br0" timeOffset="4400">1586 91 8876,'0'8'157,"0"1"1,0 1-106,0 1 0,1 2 0,0-1 0,2 1-147,-1 1 0,2 2 0,-2 0 1,1 0-15,1 1 1,-3-5-1,2-1 1,0-2-401,0 0 1,0-2 112,0-2 1,1-2-1,1-7 396,-2-4 0,1-4 0,1-4 0</inkml:trace>
  <inkml:trace contextRef="#ctx0" brushRef="#br0" timeOffset="5502">1577 107 7853,'-8'-4'294,"0"2"272,0-3-514,3 3 1,5-4 0,6 3-27,1 1 1,1-1-1,1 0 1,1 1 0,1 1-1,0 1 1,0 0-1,1 0-80,1 0 0,-3 0 1,0 0-1,0 0 27,-2 0 0,0 0 0,-1 1 0,-1 1 122,0 1 1,-4 3 0,0-1-23,-1 3 1,-4 0 0,-3 0 0,-1 0-33,-1 0 1,-1 1-1,-1-1 1,-1 0-79,1 0 1,1-1 0,0-1 0,0-3-441,1 1 0,-2-3-352,4 2 1,3-3-8,3-3 836,4 2 0,4-6 0,0 2 0</inkml:trace>
  <inkml:trace contextRef="#ctx0" brushRef="#br0" timeOffset="5503">1749 99 9271,'4'8'25,"-1"0"1,4-1 33,-2-1 1,-3 1 0,2-2-16,-1-1 1,-2 1-356,2-3 0,1-1 67,2 2 1,-3-3 0,1-2 0,-1-1 44,0-2 1,0 2 0,0-2 163,2-2 1,0 1 0,-1 0-1,1 1 67,-1 2 0,-1-3 1,2 2 125,-2 0 0,1 2 316,-1-1 95,-2 3-322,2 0 1,-3 3-1,0 3-137,0 1 1,3-2-1,0 1 1,-1 0-103,2 1 1,-2-1-1,2-1 1,1 1 23,-1-2 0,-1 1 0,3-3-125,0 0 1,1 1 0,1-3 19,1 0 1,-4-1-1,0-2 37,-2-2 0,0 0 1,-3 0-1,0-1 9,0-2 1,0 0 0,0 0 0,-1 0-33,-2 0 1,1-3 0,-3 0 0,-1 2 36,-2 2 1,0 0 0,0 3 32,0-1 0,0-1 1,0 3-228,-1 1 0,5 2-12,1 3 1,2 1 0,1 5-69,0-1 0,1 0 0,1 0 0,2-1 296,0-1 0,2 1 0,2-2 0,0 3 0</inkml:trace>
  <inkml:trace contextRef="#ctx0" brushRef="#br0" timeOffset="6608">1970 41 7863,'-6'0'886,"1"0"-715,3 0 0,-2 1 1,4 2-55,0 3 1,1 1 0,1 1 0,1 0-98,-1 0 0,1 1 1,1-1-15,0 0 1,-1-1 0,2-1-174,-2 0 1,1-2-40,-1 2 1,-3-2 134,3-1 1,-1-3-1,0 0-120,1-4 1,2-4-1,-1 1 104,0 2 1,-1-3 88,2 3 1,-2-1 34,3 0 1,-1 3 0,3 3 0,0 0 148,0 0 0,-3 0 1,-1 2 105,-1 1 1,-2 3-127,2 0 1,1 1 0,-2 1-36,0 0 1,-1-2 0,-2-2-88,-2 0 1,-1 1 0,-4-2-1,0 0-127,3 0 0,-5-2 0,2 2 0,-1-2-159,0-1 1,0 0-1,1 0-570,0 0 1,1-1 119,1-2 0,3-1 692,3-4 0,3 0 0,2-1 0</inkml:trace>
  <inkml:trace contextRef="#ctx0" brushRef="#br0" timeOffset="6609">2174 107 7853,'-4'-5'-239,"0"-1"321,-4 3 0,2-2 1,2 1 439,0 0 1,0 2-219,2-1 0,-3 2-146,-3 1 1,2 1 0,1 2-41,-1 2 0,2 0 1,1 0-101,2 2 0,0-1 1,0 0-136,-2 0 0,1-1 24,5 3 1,-1-3 0,3-2-106,1-2 1,2-1-1,0-1 1,0-1-87,0-1 0,0-3 0,1 1 0,-1 0 52,0-1 0,0 2 1,-1-3-1,0 3 53,-2 0 1,-2 1 364,2 0 1,-2 2 213,2-2 0,-3 3-261,1 3 0,-2-1 0,-1 3-249,0 2 0,0-3 0,0 2-143,0 0 0,3-2 0,0 1 253,2-1 0,0-2 0,3-2 0</inkml:trace>
  <inkml:trace contextRef="#ctx0" brushRef="#br0" timeOffset="6610">2280 1 7474,'-5'0'-30,"-1"0"0,4 3 308,0 3 0,1-2 1,1 2-1,0 0-66,0 1 0,0 1 1,0 1-1,0-1-118,0 0 0,1 0 0,0 0 0,2 1 49,-1-1 1,2 0-386,-2 0-450,5 0 416,-3 0 0,2-6 0,-2-3 136,0-2 0,-1-2 0,-1-1 0,1 0 4,-1 0 1,1 1-1,1 1 163,1 0 0,-4 1 0,3 1 76,0-1 1,0 0-10,4 3 0,1 1 0,-1 1 81,0 1 0,-3 2 0,1-1 116,0 0 0,1 2-74,2 2 0,-4-1 0,0 0-33,-2-2 1,0-2 0,-4 1-129,-2 0 0,0 0 1,-5-3-1,1 2-61,-2-1 1,-1-1-1,1-1 1,-1 0-110,-1 0 0,-1 0 1,2 0-1,-1 0-233,1 0 0,1 0 0,1 0-390,0 0 1,1-1 113,1-2 1,4 2 622,4-1 0,7-3 0,3 1 0</inkml:trace>
  <inkml:trace contextRef="#ctx0" brushRef="#br0" timeOffset="7716">2435 115 7757,'-5'0'1392,"-1"0"-959,5 0-319,-3 0 1,5 4-131,2 1 1,-2 2-79,5 2 1,-4-4 0,0 0-1622,-1 2 331,3-4 1384,-3 1 0,6-4 0,-2 0 0</inkml:trace>
  <inkml:trace contextRef="#ctx0" brushRef="#br0" timeOffset="7717">2419 25 7757,'-6'-3'-279,"1"1"0,0-1 757,-4 3 0,4 0-569,0 0 1,3 1 0,0 1 0,3 1-81,2 2 0,3 0 0,-2 3 0,2 1-495,-1-1 666,1 0 0,6 0 0,0 0 0</inkml:trace>
  <inkml:trace contextRef="#ctx0" brushRef="#br0" timeOffset="7718">2550 74 7853,'-6'-4'-159,"2"0"1,-1 1-126,1 1 1405,2-1-871,-2 3 0,4 1 0,0 1-92,0 4 1,0 1 0,0 1 0,1 1-101,2-1 0,-1 0 0,2 0 0,0 0-129,-2 0 1,1 1 0,1-1 0,-1 1-95,1 2 0,0-5 1,-2 2-1,1-1-244,2-3 1,-3 2 0,4-3 0,0-1 408,1-1 0,2-1 0,-1 0 0</inkml:trace>
  <inkml:trace contextRef="#ctx0" brushRef="#br0" timeOffset="7719">2672 131 7853,'-5'0'277,"-1"0"82,4 4 1,-1 1-349,3 3 1,3 0 0,0-1-465,2-1 1,-3 0 19,4-3 433,-1-1 0,4-2 0,-1 0 0</inkml:trace>
  <inkml:trace contextRef="#ctx0" brushRef="#br0" timeOffset="7720">2672 50 7993,'-13'-5'0,"2"2"-47,-1 2 1,3 1 0,-2 0-570,2 0 732,4 0 1,2 4 0,4 1 0,1 0-337,4 1 0,-2-1 1,2 2-1,0 0 220,1-2 0,5 1 0,1 2 0</inkml:trace>
  <inkml:trace contextRef="#ctx0" brushRef="#br0" timeOffset="8807">2770 58 7853,'-8'0'344,"0"0"-15,3 0 0,2 1 0,3 1-173,0 4 1,0 2 0,0 2 0,1 1-92,1-1 0,0-1 1,3 0-1,-1 1-318,1 1 0,-3 0 0,3-3 0,0-1-1588,-1-1 1841,2 1 0,2-2 0,0 3 0</inkml:trace>
  <inkml:trace contextRef="#ctx0" brushRef="#br0" timeOffset="8808">2746 123 8701,'-5'0'273,"9"0"0,1 0-356,6 0 0,-2 0 1,-1 0-124,1 0 1,-1 0-1,0 0 1,0 0-841,0 0 1046,0 0 0,1 4 0,-1 0 0</inkml:trace>
  <inkml:trace contextRef="#ctx0" brushRef="#br0" timeOffset="8809">2852 131 7853,'-4'5'-127,"3"-1"193,-1-1 0,1-1-29,1 3 0,1-2 0,1 2 74,4-2 0,-2 3 0,2-3-120,0 2 0,1-3 0,2 0 0,-2 0-271,-2 1 0,3-2 0,-3 2 1,2-2-400,1 2 679,-3-2 0,6 3 0,-2-4 0</inkml:trace>
  <inkml:trace contextRef="#ctx0" brushRef="#br0" timeOffset="8810">2991 99 7620,'-6'0'681,"1"0"0,3 3 1,-1 3-398,2 1 0,1 1 0,-2 0 1,-1 1-95,1-1 0,0 3 1,1 2-1,-3 2-74,-1 1 1,3-1 0,-4 4 0,1-3-316,0-2 0,-2 1 1,2-1-1,-2 0-281,2 0 0,-2-2 0,4-5 1,-1-1 479,0 0 0,-2-5 0,2 3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9:02.4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54 82 7370,'-9'-5'-411,"0"1"1,6-2 0,-3 3 512,0-2 1,5-1 205,-4 2 204,4 2 149,1-10-258,0 11-397,-6-5 0,4 7 1,-2 4 34,2 4 0,2 3 0,2 1 0,1 1-4,1-1 1,1 2 0,-4 1-1,2 4 25,2 1 0,-1-3 0,-2 4 0,1 2-17,1 2 1,1 1 0,-4 0 0,2 0-25,2 0 1,-1 0 0,-4-2-1,2-1-52,2-1 0,-2-7 0,2 2 1,-2-3 10,-2-1 1,0-1 0,1-1-45,4-3 51,-4-3 0,5-8 9,-6-2 1,0-4-1,0-5 2,0 0 0,0-1 0,0 1 0,0-1 1,0 1 1,0-1 0,0-1 0,0-1 18,0-2 0,0 0 0,0 4 0,0 1 0,0-1 1,0-4 0,0 0 1,0 2 1,0-1 0,0 1-1,-1-2-18,-4 1 0,4 2 1,-5 2-1,1-1-3,1 1 0,-1-2 0,4-2 1,-2-1-6,-2 2 1,-4 1 0,5 2 0,-1-1-1,-1 1 0,5 4 1,-4 0-1,2 0 11,-1 1 1,2 1 120,-2 2-64,2 4-131,2-5 0,0 7-44,0 4 1,0-2-200,0 6 1,0 0-174,0 4 1,2-4 484,2 0 0,4 0 0,5 5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9:06.7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190 28 8124,'-14'0'55,"1"0"1,-1 0 212,1 0 0,-1 0-142,1 0 0,4-2 296,0-2-245,6 2-65,-3-4 1,7 6-39,4 0 1,1 2-1,4 2 1,-1 4-19,2-1 0,1 5 0,1-3 1,1 3-20,-1 2 0,5-1 1,0 1-1,0-1-12,2 1 0,-4 1 0,5 1 0,0 2 7,0-1 0,0-1 0,3 1 0,-3 1-18,-2-2 1,4 4 0,-4-2 0,1-2-27,-1-1 1,4-1 0,-5-1 0,-2 1-11,-1-1 0,-1-4 0,-1-2-7,1-1 0,-5 0 15,0-1 1,-5-4 21,5 4 0,-6-5 26,2-5 0,-5-1 0,-3-4-23,-2 1 0,-4 4 0,3-2 0,0 0-22,0-1 1,-4 4 0,2-5-1,-1 0-30,0 1 1,0 1 0,-4 2 0,-1-2 0,1-1 1,-1-2-1,1 4 1,-1-2 17,1-2 0,-5 2 1,-2-1-1,1-1 3,-1-2 1,-4-2-1,2 1 1,-3-2-24,-2-3 1,0 3 0,1-5-1,2 2-5,2 0 0,-1-4 0,-2 4 0,1 1 12,1 2 0,7 3 1,-4 2 35,1 1 1,4 6 147,-3-2 9,9 4 1,3 2-156,6 4 1,6-4-1,1 5 1,4 0 42,2 3 1,-2-1 0,7 1 0,-2 1-21,2 2 1,-1 0 0,5 0 0,1-1 42,-2-1 1,3 5-1,-5-6 1,2 3-31,3 2 0,2-1 0,1 1 1,0-1-44,-1 1 0,1-1 0,0 1 1,0-1-31,0 1 0,-4-1 0,-1 1 0,1-2-60,-2-3 0,3 3 0,-6-5-283,-2 1 0,-1 2-716,-1-5-262,-7-1 1355,-1-10 0,-12-1 0,-1-7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16.0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468 134 7859,'-11'-4'0,"0"-1"-447,0-1 1,0 2 0,0-2 409,-1 1 1,5 0 0,0 3 148,-2-2 1,3 0 0,-2 4-29,0 0 0,-2 1 0,0 3 0,1 4 80,2 1 1,-1 3 0,-1-1 0,0 1-76,1 3 1,5-1 0,-3 4 0,1 2-78,2 1 1,-2 1 0,1 0 0,2 1-4,1-1 0,1 4 0,1-1 1,1-3-77,2-2 0,4-3 0,-3 3 1,1-3-113,2-1 0,-1-2 1,-1-6-1,0-2-226,0-1 0,-2 0 120,3-1 0,-3-3 285,3 3 0,-4-8 0,2-2 0</inkml:trace>
  <inkml:trace contextRef="#ctx0" brushRef="#br0" timeOffset="1144">168 412 7859,'0'-8'-89,"0"1"0,0 3 187,0-3 1,5 3-18,2-3 1,-1 4 0,2 0 0,0 0-9,2-1 0,3 3 1,0-4-1,3 2-70,2-1 1,-4 0-1,4 3 1,-1-2-208,0 0 1,-3-1-1,2 4 1,-1 0-360,0 0 1,0 0 562,-4 0 0,5 0 0,1 0 0</inkml:trace>
  <inkml:trace contextRef="#ctx0" brushRef="#br0" timeOffset="2233">502 323 7856,'0'-11'50,"0"3"-134,0 1 0,-2 4 18,-1 0 0,0 1 132,-4 2 1,3 5-1,-2 3 1,1 2-24,2 1 0,-2-4 0,2 1 0,-1 0-5,-1 2 1,4 1 0,-3 0 0,2 1-22,-2-1 0,3-4 0,-3 1-11,3 0 1,1-2 0,1 1-45,3-3 0,2 0 1,5-4 9,0 0 1,0 0 0,0-1 0,1-3-2,-1-3 0,-1 1 0,-2-1 0,0 1 11,0 0 0,1-1 1,0-4 17,-2-1 0,-5 5 0,2 0 5,-3-2 0,-1-1 1,-1-1 4,-3 0 0,2 3 1,-5 2-10,-2 1 1,-1 2 0,-1 3-42,0 0 0,0 0 0,0 0-154,-1 0 0,1 5 0,1 2-27,3 3 1,2-3 0,5 1 0,0 0-361,0 2 581,0-4 0,5 9 0,1-2 0</inkml:trace>
  <inkml:trace contextRef="#ctx0" brushRef="#br0" timeOffset="2234">668 345 7859,'0'-6'-741,"0"-4"1,0 8 980,0-6 129,0 6-85,0-3-207,0 5 0,0 1 1,0 3-26,0 3 0,0-1 0,0 2-3,0 0 0,0 2 0,0 1-65,0 0 0,2 1 0,0-1 31,2 0 1,-1-4 26,-3 1 1,0-5-17,0 5 1,2-6 0,0 1-57,2-6 1,0-3 0,-4-5-1,1 0-32,3 0 1,-3 0 0,3-1 0,-2 3-75,2 1 1,-3-2 0,4 3-105,0-3 1,1-1-375,5 0 614,0 0 0,0 4 0,0 2 0</inkml:trace>
  <inkml:trace contextRef="#ctx0" brushRef="#br0" timeOffset="3324">1013 267 7801,'6'-7'-644,"-2"-1"1,-3 5 840,-1-5 0,0 5-83,0-5 0,-1 6-52,-3-2 1,2 3-73,-5 1 1,-1 0-1,-3 0 9,0 0 1,3 3-1,2 2 1,0 0-15,0 0 1,2 3 0,-3-3-1,-2 1 1,4-2 0,0 2-14,0-1 18,4 3 1,-3-3 5,8 3 1,-1 0 0,4-4 1,2-2 1,0 0-1,3-2 1,-1 1 5,0 3 1,0-3-1,0 4 19,0 0 1,0-4-1,-1 4 47,-2 0 1,0-3 61,-4 6 1,0-1-1,-6 4-110,-1 0 1,-3-3 0,-6-2 0,0 0-61,-3 0 0,3-3 0,-3 2 1,3-1-47,1-1 1,-1 1-1,1-4 1,0 0-819,0 0 902,5 0 0,-4-5 0,4-1 0</inkml:trace>
  <inkml:trace contextRef="#ctx0" brushRef="#br0" timeOffset="3325">1091 312 7801,'0'-6'-709,"0"-4"887,0 8 0,0-1-49,0 6 0,0 4-132,0 4 0,1-1-9,3-3 0,-1 2 1,4-6-21,2 0 1,-3-2-1,1-1-36,2 0 1,-3 0 50,1 0 0,0-5 0,1-1 64,0 0 1,-6-4-1,2 2 25,-3-1 1,-1 1 0,-1 1 0,-3-1 2,-3 2 0,1 0 0,-2 4 0,-1-2 36,0 1 0,1 2 0,1 1-239,-2 0 1,-1 0 0,-1 0-102,0 0 0,4 4 0,0 1 1,2 1-123,3 3 1,1-3 0,1 1 350,0 2 0,0 1 0,0 1 0,5-5 0,1-1 0</inkml:trace>
  <inkml:trace contextRef="#ctx0" brushRef="#br0" timeOffset="4418">1191 267 7801,'-7'-3'-465,"-1"-1"0,7 0 834,1 4 1,1 0-1,7 1-268,0 3 1,-1-1 0,-1 4-49,-1 2 1,2-3 0,-2 1-70,1 2 1,-3 1-1,2 0-55,0-3 1,-4 3 49,3-3 0,-2 2 0,1 0-2,0-2-114,1-4 55,-4 1 0,0-5 0,0-2-33,0-5 1,0-2-1,0-1 54,0 0 1,0 0-1,0 0 35,0 0 1,1 3 0,2 1 71,0-2 0,2 3 73,-1-1-65,-3 4 0,5-2 1,-3 6 17,1 3 0,-1-1 0,-3 4-24,0 2 0,0 0 0,0 3-14,0-1 0,0-4-50,0 1 0,2-2 0,0 2 19,2 0-6,-1-6 1,-1 3-16,1-5 0,2-5 0,4-1 0,-3-1-22,-1-1 0,4 2 0,-3-3 0,1 2 27,1-2 1,-5 4 0,4 0 0,-1 2 6,0-1 1,-4-1 0,3 3 75,0-2 0,-2 0 3,4 4 1,-4 1-1,0 3-11,-1 4 1,-2 1 0,0 3 40,0-1 1,0-4-1,0 1-22,0 0 0,1 1-89,3-2 1,2 2-27,5-5 1,0-1-3,0-3 0,0-5 1,-1-2-39,-2-3 1,0 3 0,-3-1 25,1 0 1,-3-2 0,1-1 36,-3-1 0,-1 5 0,0 0 10,0-2 1,-5 4 83,-3 1 0,-1 3-15,-3 1 1,3 5-1,1 2-22,4 3 1,-1-2 0,2-1-79,0 2 0,2 1 0,1 1-47,0 0 0,1-5 0,2-1 0,2-1-184,1 0 0,1-1 0,6-3 0,0 0-575,2 0 838,5-5 0,-3-1 0,5-5 0</inkml:trace>
  <inkml:trace contextRef="#ctx0" brushRef="#br0" timeOffset="4419">1647 178 7801,'-11'0'0,"0"0"45,0 0 1,0 0 152,0 0 0,1 5-285,2 3 1,0 1-1,4 3 1,2-1 70,0 0 1,2 0 0,0 0-1,0 0-5,0 0 1,4 0 0,1 1 0,0-1-215,0 0 0,3-4 0,0-1-213,2-1 0,-3 3 448,1-4 0,-1-1 0,4-3 0</inkml:trace>
  <inkml:trace contextRef="#ctx0" brushRef="#br0" timeOffset="5526">1547 278 7232,'0'7'-65,"1"1"0,3-4 91,4-2 0,1 0 0,3-2 1,-1-2-11,0-1 0,-4 0 0,1-3 0,0 0-28,2 0 1,0 2 0,-1-2-1,-3 0-130,-1-1 0,2 0 0,-2-4 102,1 0 1,-3 3 0,1 1 16,-3-2 1,-1 3 3,0-1 131,0-1 56,0 2 0,0 6 1,0 7-11,0 3 0,0 1 1,0 1-1,-1 0-62,-3 3 1,3-7 0,-3 4-1,3-3 5,1 1 0,0 1 0,0 1-144,0-1 1,0 0-116,0 0-17,0-5 1,1-2 74,3-8 0,2-2 0,4-5 0,-2 0 15,0 0 0,-1-1 0,3 1 1,-1 1 60,-2 3 0,1-3 0,3 3 79,0-3 0,-4 4 1,1 1 158,0 0 1,-2 4-117,2-3 0,-6 8 1,2 3-3,-3 3 0,-1 1 0,0 0-82,0 0 0,-3 0 1,-1 0-160,1 1 1,1-1-1,-1 0-280,0 0 1,0-4 424,7 1 0,2-6 0,5 3 0</inkml:trace>
  <inkml:trace contextRef="#ctx0" brushRef="#br0" timeOffset="5527">1903 267 7801,'-11'0'-1485,"0"0"1912,5 0 1,1 5-152,5 3 1,1-2-246,3 1 1,-2-1-1,6 2-343,0-5 1,-2-1 0,2-2 311,1 0 0,0 0 0,3 0 0</inkml:trace>
  <inkml:trace contextRef="#ctx0" brushRef="#br0" timeOffset="5528">1892 134 7801,'-7'0'-1420,"-1"0"1420,1 0 0,1 1 0,2 3 0,4-2 0,2 6 0,2 0 0,5 2 0,-3 1 0</inkml:trace>
  <inkml:trace contextRef="#ctx0" brushRef="#br0" timeOffset="6623">2003 212 7724,'-7'0'-109,"-1"0"198,6-5 1,-3 5 103,5 0 1,0 1 0,0 6-62,0 2 1,0 1-107,0 1 0,4 0 0,-1 0-56,0 0 1,-2-3 0,-1-1-236,0 2 85,0-4 0,1 0 56,3-5 1,-1 0-1,3-2 1,0-1-40,0-5 1,2-2-1,3-1 153,0 0 0,0 4 1,0-1-1,0 1 1,-1 0-1,-1 0 71,-2 2 9,1 2 1,1 4 0,-1 3-96,-4 3 1,-3 3 0,-2 1 0,-2 0-91,-1 0 0,1 0 1,3 1 114,0-1 0,-5 0 0,-1 0 0</inkml:trace>
  <inkml:trace contextRef="#ctx0" brushRef="#br0" timeOffset="6624">2270 223 7918,'-11'-4'-309,"0"0"1,4 1 471,-1 3 1,4 0-14,-3 0 1,3 0-39,-3 0 0,4 1 1,-1 1-1,0 3-64,0 1 0,-1-2-107,1 4 0,3-5-85,-3 5 0,3-5-470,1 5 354,0-6 0,1 3 199,3-5 1,-1 0 92,4 0 0,-4 1 1,0 3 23,-1 4 0,-2 1 0,0 3-28,0-1 0,0 0 0,1 0 0,1 0 12,2 0 1,0 2 0,-3 0-1,1 2 20,2-1 1,0-2 0,-4-1-1,1 0 94,3 0 0,-3 0 1,3 1-3,-3-1 0,-1-4 0,-1 1-88,-3 0 1,1-3 0,-4-1 0,-2-3-29,0-1 0,-3 0 0,2-1 0,2-3-65,0-3 0,1 1 0,-4-2 0,1-1-92,3 0 1,-2-3 0,5 1-43,2 0 0,1 0 0,1 0 19,0 0 1,1 0 0,2 0 0,5 1 1,2 2 1,1 0 0,0 3-1,0-1-43,0-3 1,4 4 0,1 0 0,0 1 184,0 1 0,-1-6 0,1 8 0,1-4 0</inkml:trace>
  <inkml:trace contextRef="#ctx0" brushRef="#br0" timeOffset="6625">2515 45 7801,'6'-1'96,"-2"-3"560,-3 3-544,-1-4 0,0 6 0,0 3 0,0 3-3,0 3 0,0 1 0,0 0 0,0 1-19,0 3 0,0-1 0,0 3 0,0 1 68,0-1 1,0-2 0,0 2-1,0 0-416,0 1 1,0-5 0,0 2-1,0-3-613,0-1 1,0-3-1,1-2 49,3-1 822,2-1 0,5-9 0,0-1 0</inkml:trace>
  <inkml:trace contextRef="#ctx0" brushRef="#br0" timeOffset="7713">2637 145 7801,'-7'0'-356,"0"0"0,3 0 0,-2 1 744,1 3 0,1-2 0,4 6-307,0 0 0,0-1-283,0 0 0,0 0 0,1 3-385,3-2 587,-3-3 0,9 0 0,-4 1 0</inkml:trace>
  <inkml:trace contextRef="#ctx0" brushRef="#br0" timeOffset="7714">2626 22 7801,'-7'0'0,"1"-1"0,-1-1 340,1-2 0,3-1-94,-5 1-1324,6 3 845,-3-4 1,5 6 0,1 2 0,1 2 232,2 1 0,5-3 0,-3 1 0</inkml:trace>
  <inkml:trace contextRef="#ctx0" brushRef="#br0" timeOffset="7715">2715 22 7801,'-7'0'-518,"-1"0"45,0 0 1,3 2 686,1 1 0,3 4 1,2 3-1,3-2-134,3 0 0,-1 0 0,2 6 0,-1 1 21,-1-2 0,3 3 1,-4 0-1,0 0-91,0 1 1,-1 1 0,-4-2 0,0 0-71,0 0 1,0-1 0,0-4 0,-2 0-333,-1 0 0,0-1-451,-4-2 843,4-3 0,-2-10 0,5-1 0</inkml:trace>
  <inkml:trace contextRef="#ctx0" brushRef="#br0" timeOffset="7716">2826 111 7801,'-11'0'-306,"0"0"0,0 0 526,0 0 1,5 2-1,1 0 56,0 2 1,2 3-1,-3-2-103,1 1 1,2 2-1,3 3-59,0 0 0,0-3-107,0-1 1,0 0-17,0 4 1,5-4-1,2-4-94,3-1 1,1-2-1,0 0 1,0 0 11,0 0 0,0 0 1,1 0-1,-1 0-312,0 0 1,0 0 0,0 0 402,0 0 0,0-5 0,0-2 0</inkml:trace>
  <inkml:trace contextRef="#ctx0" brushRef="#br0" timeOffset="8838">2927 212 7824,'-7'0'48,"2"0"1,7 0 0,0-2 2,2-1 1,3 0 0,-2-3-1,1 0 18,3 0 0,1-2 0,0-3-104,-3 0 0,3 4 0,-4-1 0,0-1 13,-2 0 0,-1 1 0,-1 1 193,2-2 1,0-1-51,-4-1 1,-5 5-7,-3 2 1,-2 4-1,-1 4 1,0 3 0,1 3-1,2 1 1,0 0-1,1 2 105,1 2 1,-1-3-1,5 3 1,-2-3-199,2-1 0,2 0 1,3 1-148,5-1 1,2-1-1,1-3 1,1-3-251,3-3 1,-1-1 0,3 0 0,0 0-562,1 0 936,-5 0 0,8-5 0,-4-1 0</inkml:trace>
  <inkml:trace contextRef="#ctx0" brushRef="#br0" timeOffset="10013">45 790 7703,'-11'-11'-170,"4"5"366,-1 2 0,5-1-23,-5 1-153,6 1 1,-2 4 13,8 3 0,-3-2 1,4 6-1,-1 0-48,-1 2 1,2 1 0,-2 0 0,2 2 3,1 1 1,-4-1 0,3 2-1,-1-2-20,0 2 1,3-3-1,-3 3 1,0-2-51,1-2 1,-3 0-1,4 0 1,-1 0-160,-2 0 1,2-3-520,-2-1 163,6 1 595,-8-7 0,9-7 0,-4-12 0</inkml:trace>
  <inkml:trace contextRef="#ctx0" brushRef="#br0" timeOffset="11143">68 801 8267,'-11'-5'-674,"-1"0"0,1-3 613,0 0 0,4 6 487,-1-2 0,6 2-53,-2-2-329,3 3 0,2-4 1,3 5-1,3 0-25,3 0 1,1-4-1,0 0 1,1 2-76,-1 1 0,1 1 1,2 0-1,0 0 35,0 0 0,-2 0 1,0 0-1,-1 0 7,0 0 0,0 0 0,0 0 13,0 0 0,-1 1 1,-3 3 73,-3 3 1,-3-1 0,-1 2-39,0 0 0,-5 1 0,-2-1 0,-3-1-18,-1-2 1,0 3 0,-1-2 0,-2 1-38,-1-4 0,0 2 0,4-1 0,0 0-163,0 1 1,0-4 0,0 4-728,0 0 122,-1-4 788,6 4 0,11 0 0,8 1 0</inkml:trace>
  <inkml:trace contextRef="#ctx0" brushRef="#br0" timeOffset="12316">346 734 8265,'0'-7'-722,"0"0"623,0 4 185,0-2 0,-1 5 16,-3 0 0,3 1 0,-4 2-48,0 1 0,3 4 0,-1 0 0,0 2-23,0 1 0,1 4 0,-3-1 1,2 1-35,-1 1 0,0-2 0,4 3 1,0 0-7,0 1 1,0-5 0,0 3 0,0-1-38,0 0 1,5 0 0,3-5-100,2-3 1,4 2 0,1-5 0,0-2-133,1-1 1,-2-1-1,3 0 277,-1 0 0,4-5 0,-3-1 0</inkml:trace>
  <inkml:trace contextRef="#ctx0" brushRef="#br0" timeOffset="12317">457 757 8232,'-5'-7'-1143,"-2"4"1132,2 2 0,0 2 108,5 3 0,3-2 1,2 4-1,0 0-6,0 1 1,4 0 0,-2 4-83,3 0 1,1 0 0,1-1 0,-3-1-28,-1-2 1,2 1-1,-3 2 1,2-2-42,-2 0 0,3-1 0,-3 4-118,3 0 0,-2-3 1,-1-2-138,2-1 0,-3 2 314,1-3 0,1 5 0,3-3 0</inkml:trace>
  <inkml:trace contextRef="#ctx0" brushRef="#br0" timeOffset="13433">591 746 7536,'-5'-7'-814,"3"1"1206,-1 2-59,1 3 0,2 1-284,0 8 1,0 2 0,-1 1 0,-1 0-1,-2 0 1,0-1 0,1 0 0,-1 0-51,1 2 1,-3 2-1,0-3-31,0 0 1,-3 0 0,4 0-75,-1 0 1,0 0 0,-2 0-468,5 1 573,2-6 0,1 4 0,0-4 0</inkml:trace>
  <inkml:trace contextRef="#ctx0" brushRef="#br0" timeOffset="13434">691 924 8143,'-10'-2'-1043,"2"-1"1124,3 1 218,5-3-272,0 5 0,0 2-46,0 1 0,0 0 1,2 3-1,0 0-96,2 0 0,1-3 0,-3 2-223,2 0 0,1-3 86,-1 6 252,2-6 0,5 8 0,0-4 0</inkml:trace>
  <inkml:trace contextRef="#ctx0" brushRef="#br0" timeOffset="13435">791 790 8143,'-6'-5'-447,"-1"4"0,5-4 120,-2 0 1,-1 4 493,2-3-100,1 3-73,2 1 0,6 0-180,6 0 1,-5 0 185,0 0 0,1 0 0,3 0 0</inkml:trace>
  <inkml:trace contextRef="#ctx0" brushRef="#br0" timeOffset="13436">802 857 8143,'-11'0'-985,"3"0"262,1 0 819,4 0 0,0-4 0,6 0-90,5 2 0,2 1 0,1 1 0,0-2-51,0-1 1,-3 1 0,-1-1-1,2 2-271,0 1 316,-2 0 0,7-5 0,-1-2 0</inkml:trace>
  <inkml:trace contextRef="#ctx0" brushRef="#br0" timeOffset="14547">935 723 8143,'0'-7'-1377,"0"-1"1813,0 1-35,0 1-266,0 1 0,0 6 0,0 3-99,0 3 1,0-1-1,0 2 1,0 1-42,0 0 0,0 3 0,0-1 0,0 0-106,0 0 0,0-4 0,0 1 0,2 0-52,1 2 1,0 0-1,3-1 1,0-3-127,0-1 1,-2 2-1,3-2 289,2 2 0,1 0 0,1 4 0</inkml:trace>
  <inkml:trace contextRef="#ctx0" brushRef="#br0" timeOffset="14548">1124 924 6901,'-1'-7'521,"-2"4"-451,1 1 0,-4 2-57,2 0 0,3 5 1,-4 2-191,0-1 1,4 4 0,-3-3-517,3 3 693,1-4 0,0 4 0,0-4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38.4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 57 7838,'-7'0'372,"-1"0"-410,1 0 498,1 0-203,1-5 1,6 3 0,2 0-144,0 4 0,2 0 1,-2 3-77,0 0 1,5 1 0,-3 4 0,0-2-57,0 0 0,2-1 0,-2 4 0,0 0-40,0 0 0,2-3 1,-2-1-1,0 2-146,0 1 1,4-3-1,-2 1-213,3 0 0,-3-2 0,1 1-280,1-2 1,0-2 696,3-3 0,-1-5 0,0-1 0</inkml:trace>
  <inkml:trace contextRef="#ctx0" brushRef="#br0" timeOffset="1156">179 23 7165,'-6'0'569,"-4"0"0,7 4 1,-3 1-1,1 1-443,3 3 0,-3 1 1,0 1-1,-1 0-100,-3 0 0,3 0 0,-2 0 0,0 2-21,-2 1 1,-1-1-1,1 2 1,1-3-181,2-1 0,-1 0 1,-2 0-1,2 0-403,0 1 1,6-5-186,-2 0 1,4-4 762,4 1 0,7-3 0,6-1 0</inkml:trace>
  <inkml:trace contextRef="#ctx0" brushRef="#br0" timeOffset="2294">190 246 7838,'0'-7'907,"0"1"-788,0 3 0,0 0 36,0-4 0,1 4 11,3 0-269,-3-4 1,5 6-36,-2-3 78,-3 3 1,5 1-39,-2 0 1,-1 1 62,4 3 1,-5-1-1,3 3 1,-1 0 24,0 0 0,0-2 0,-3 3 5,3 2 1,-3-3-1,2 2 40,-1 0 0,-2-2 50,0 2 0,0-5-47,0 5 1,0-4-1,-2 2 71,-1-1-154,2-2-97,-4 2-50,5-3 103,0 3 0,5-9 0,2 0-93,3 2 0,-3-3 1,1 1-1,-1 0-357,-1-1 0,4 4 539,-2-3 0,1-2 0,3 0 0</inkml:trace>
  <inkml:trace contextRef="#ctx0" brushRef="#br0" timeOffset="2295">312 68 8047,'-6'0'-39,"1"-5"1,10 4-286,3-3 1,1 3 323,3 1 0,-1 0 0,0 0 0</inkml:trace>
  <inkml:trace contextRef="#ctx0" brushRef="#br0" timeOffset="3465">323 134 7838,'-7'7'908,"0"-4"-1036,4-1 1,-1-2 22,8 0 1,-1 0 34,4 0 1,0-4-317,5 0 0,-1 0 1,0 3 385,0-3 0,0 3 0,0-4 0</inkml:trace>
  <inkml:trace contextRef="#ctx0" brushRef="#br0" timeOffset="3466">513 34 7838,'-8'0'0,"1"0"110,-2 0 0,3 0 1,0 2 143,1 1 0,-3 0-169,5 4 1,-1-3 0,4 3 116,0 2 1,0 1 0,0 1-127,0 0 0,1 0 0,3 0 0,3-1-34,3-2 1,-2 2-1,-1-4 1,2 0-146,1-2 0,1 1 0,0-2-15,0 0 0,0-2 0,0-1-45,0 0 0,0-5 0,-1-2 4,-2-3 0,-3-1 0,-5-1 120,0 1 1,0 0-1,0 0 1,-2 0 63,-1 0 0,0 1 1,-4 1-1,-2 2 35,-1-2 1,-1 1 0,0 0-1,0 3 115,0 0 0,0 3 0,0-4-200,-1 1 1,1 1-1,0 4-423,0 0 1,5 1-131,2 3 0,3-2 578,1 6 0,0-6 0,0 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46.0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34 601 6815,'0'-6'1471,"0"1"-1446,0 5 1,-1 4 0,-2 1-93,-1 1 0,1-2 0,3 3-71,0 2 0,-4 1 0,0 1-233,2 0 0,-1-4 0,1 1-211,-2 0 582,1-3 0,3 5 0,0-4 0</inkml:trace>
  <inkml:trace contextRef="#ctx0" brushRef="#br0" timeOffset="1153">123 401 7795,'-11'0'84,"3"0"0,2 1-13,1 3 0,0-3-107,2 3 1,1-2 142,-1 2 0,1-2 0,4 6-120,1 1 1,4 0-1,4 3 1,0-1-26,0 0 1,0-4-1,0 1 1,1 0-124,3 2 1,-2-2 0,2-1-127,-3 2 0,-1-3 0,0 0-415,0-1 702,0-1 0,0 1 0,1 1 0</inkml:trace>
  <inkml:trace contextRef="#ctx0" brushRef="#br0" timeOffset="2268">245 379 7782,'6'0'603,"-1"0"0,-5 1-493,0 3 0,-1-2 1,-1 6-1,-3 0-83,-1 2 0,2 1 1,-4 0-1,0 0-83,-2 1 0,-1 2 0,0 1 0,1-1-57,2-2 0,-2-1 0,4 0 1,0 1-472,2-1 0,3-4-26,1 1 0,1-6 610,3 2 0,7-3 0,7-1 0</inkml:trace>
  <inkml:trace contextRef="#ctx0" brushRef="#br0" timeOffset="2269">312 490 7818,'-7'0'-304,"-1"0"0,6-1 1150,-2-3-512,3 3-255,1-9 0,0 7 0,1-3-35,3 1 0,-2 2-33,6 3-115,-6 0 85,8 0 1,-5 1 3,2 3 0,-2-2 0,-4 4-58,3-1 0,-3 0 45,3-1 0,-3-2 11,-1 6 1,0-5-111,0 5 1,0-5-2,0 5 0,2-6-67,1 2 183,-1-3 1,7-1 28,-1 0 0,-2 0 100,1 0 62,-4 0 0,6 2-95,-6 1 1,1 0 0,-3 3 35,3-1 1,-3 4-76,3-2 0,-3-1 1,-1 2-41,0 0 1,-4-2-1,-1 1-31,-1-3 1,3 4 0,-5-4-286,-1-2 1,3 3-224,-1-1 534,4-1 0,-2-3 0,5 0 0</inkml:trace>
  <inkml:trace contextRef="#ctx0" brushRef="#br0" timeOffset="3399">479 401 6443,'-6'0'429,"1"0"0,6 0 1,3 0-981,3 0 1,-1 0 550,2 0 0,-1 5 0,4 1 0</inkml:trace>
  <inkml:trace contextRef="#ctx0" brushRef="#br0" timeOffset="3400">479 468 7802,'0'6'650,"0"-1"-760,0-5 1,1 0 0,3 0-164,3 0 1,3 0-1,1-1 1,0-2-495,0-1 767,1 1 0,-1-2 0,0-1 0</inkml:trace>
  <inkml:trace contextRef="#ctx0" brushRef="#br0" timeOffset="3401">690 334 7818,'-1'6'39,"-3"-2"84,3-3 247,-4 4-150,5-3 1,0 4-232,0-3 0,0 0 1,0 4 22,0 2 1,0 1-1,0 1-77,0 0 0,0-4 0,0 1 0,0 1-202,0 0 1,0 3 0,0-1-192,0 0 1,0-4 457,0 1 0,5-1 0,1 4 0</inkml:trace>
  <inkml:trace contextRef="#ctx0" brushRef="#br0" timeOffset="4529">879 245 7945,'-5'-6'507,"3"1"-483,-6 5 244,6 0 0,-3 1-119,5 3 0,0-2 0,0 6 0,0 1-65,0 0 1,0 3 0,0-1 0,0 1-15,0 3 0,0-2 0,1 6 0,2 0-1,0-2 1,1 4 0,-3-3 0,2 3-54,1 2 0,1-5 1,-3 0-1,2-1 1,-2-1-1,1 0 1,-1-2-205,2-2 0,3-5-630,-3 1-256,0-1-461,-4-1 1535,0-6 0,5-6 0,1-5 0</inkml:trace>
  <inkml:trace contextRef="#ctx0" brushRef="#br0" timeOffset="4530">979 312 7885,'0'6'190,"0"-1"180,0-5 0,2 0-248,1 0 0,0 0 1,3 1-94,-1 3 0,2-2 0,-2 6-65,2 1 0,-1-3 1,2 1-1,0 1-53,0-2 0,2 4 0,1-3 1,1 2-221,-1-2 1,0 2-1,0-4 1,0 0-835,0 0 1143,-5-2 0,9 2 0,-2 1 0</inkml:trace>
  <inkml:trace contextRef="#ctx0" brushRef="#br0" timeOffset="4531">1135 234 7870,'-11'0'89,"5"-1"203,2-3-56,-2 3 1,5-3-73,-3 8 0,3 2 1,1 5-1,0 0-94,0 0 1,0 1 0,0 0-1,0 2-60,0 0 0,0 6 0,0-3 1,0 2-66,0 0 1,0-1 0,0 3 0,0-1-65,0-2 0,-1-4 1,-2 1-1,-1-3-172,2-1 1,-1-1 0,1-1-1080,-2-2 1370,1-4 0,7-3 0,3-6 0</inkml:trace>
  <inkml:trace contextRef="#ctx0" brushRef="#br0" timeOffset="5664">1157 245 7471,'-6'0'354,"1"-5"526,5 4-242,0-4-352,0 5 0,0 1-204,0 3 1,0 2 0,-1 5 0,-1 0-16,-2 1 0,0-1 0,4 0 0,0 1-38,0 3 1,0-1-1,0 4 1,0 1-24,0-2 1,0 3 0,0-5 0,0-1 22,0 3 1,0-5-1,-1 3 1,-2-3-20,0-1 1,-1-3-1,4-1-42,0 2 40,0-4-7,0 0-80,0-5-40,0 0 83,0-5 0,0 2-73,0-4 0,0-1 110,0-3 1,0 4 0,0-1 12,0 0 1,0-2-1,0-1 0,0 0 0,0-1-11,0 1 1,1 0-1,2 0 1,0 0-6,0 0 0,-2 3 0,-1 1 1,1-2-6,3-1 0,-3-1 0,3 0 5,-3 0 0,-1 0 0,0 0 55,0 0 1,0 0 0,0-1 32,0 1 1,0 4 110,0-1-70,0 1-93,0 1-7,0 1 1,0 6 9,0 3 1,-1-3 0,-1 4 0,-2 0 41,1 2 0,2 0 0,0 0-62,-3 2 0,3 1 0,-3 1 0,2 0 0,-1 0 0,0 1 0,0 2 0,2 1-3,1-2 0,-1 0 0,-2-1 0,0 2-35,0 0 0,2 3 1,1-4-1,0 2 1,0-1 1,0-2 0,0-1 0,0 0 2,0 0 0,0 0 1,0 1-20,0-1 0,1-1-195,3-3-532,-3 3 105,4-9 1,-5 3 40,0-8 0,0 2 0,1-6 617,3 0 0,-3-2 0,4-1 0</inkml:trace>
  <inkml:trace contextRef="#ctx0" brushRef="#br0" timeOffset="6811">1246 356 7819,'-11'0'356,"0"0"-129,0 0 1,4 0 177,-1 0-449,6 0 0,2 0-12,7 0 1,3 0 0,0-1 0,-1-1-169,-2-2 1,0 0 0,5 4-195,-1 0 0,0 0 1,0 0 417,0 0 0,0 0 0,0 0 0</inkml:trace>
  <inkml:trace contextRef="#ctx0" brushRef="#br0" timeOffset="6812">1246 423 7811,'-1'6'41,"-3"-2"-550,-3-3 1,2 1 752,1 1 1,4-2-106,4 3 1,2-6 0,5-3-169,1-1 0,-5 3 0,0-2 39,2 0 0,1 3-10,1-6 0,0 6 0,0-3 0</inkml:trace>
  <inkml:trace contextRef="#ctx0" brushRef="#br0" timeOffset="7979">1447 256 7761,'-8'4'-211,"1"0"61,-2-2 0,3-1 385,-1-1 0,4 5 0,-1 3 28,3 2 0,-3-3 0,1 1 0,0 1-114,2 5 1,1-2 0,0 3 0,0-1-50,0 1 1,0-3-1,0 3 1,0-3-142,0-1 1,1 0-1,2 1 1,2-3-26,1-1 1,1-3 0,4-5-61,1 0 1,-1 0 0,1-1 12,3-3 0,0-2 1,2-5 60,-2-1 0,-7 1 0,5 0 0,-6 0 0,-1 0 0,-1 0 0,0 0 89,-2 0 0,-2 3 1,-2 2-1,-2 0 1,0 0 1,-6-1 0,3-1-1,-2 2 18,1 1 0,-4-4 0,-4 3 0,1-2-22,2 1 1,-3 3-1,-1-3 1,0-1-40,0 2 0,0 0 1,2 4-1,-1-2-150,2 1 1,4 1 0,2-1-1326,-2 0 253,4-1 1227,0 4 0,10 5 0,1 1 0</inkml:trace>
  <inkml:trace contextRef="#ctx0" brushRef="#br0" timeOffset="7980">1513 67 7705,'-3'-11'-246,"-1"0"1,-1 4 0,3-1 284,-2-1 1,0 3 0,3 0 1030,-3 1-86,3 1-874,-4 4 1,5 2 0,0 1-27,0 5 0,4-2 0,1 1 0,0 2-80,0 1 1,2 2 0,-2 2 0,1 2-48,3 1 0,-3-2 0,1 2 0,1 1 37,-2-1 1,3 2-1,-4 3 1,1 0-4,2 0 0,-1 1 0,0-1 0,0 0-41,0 0 1,1 1 0,-3-1-1,0-1-27,0-3 1,-1 2 0,-4-4-1,0 0-107,0 0 1,-1-2 0,-2-5 0,-2-2-31,-1 2 0,-1-1 0,-5 0 0,1-3-700,0 0 914,0-4 0,-5 9 0,-1-4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57.1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43 145 7665,'-7'-4'-400,"-1"0"1,5 0 373,-5 0 348,6 3-147,-3-4 1,6 10 0,2 2-96,0 3 0,5 1 0,-3 0 0,0 0-56,0 0 0,2 1 0,-2-1 0,0 1-73,0 3 1,2-3 0,-2 3 0,0-3-53,0-1 1,-1-3 0,-3-1-559,3 2-184,-3 1 843,4 1 0,-5-10 0,0-4 0,0-6 0,0-2 0</inkml:trace>
  <inkml:trace contextRef="#ctx0" brushRef="#br0" timeOffset="1167">21 134 7900,'-5'-6'-523,"-1"1"0,0 3 561,2-1 1,4 1 0,2-2 0,3 0 11,2 0 0,0 0 1,5 4-1,2-1-24,1-3 1,1 3-1,-3-3 1,2 3-10,-1 1 1,-2 0 0,-1 0 0,1 0 9,-1 0 1,-1 2 0,-2 0-1,-2 3 56,-1 1 0,-1-2 0,-4 3-24,0 2 0,-5 1 0,-2 1 1,-3-1-40,-1-3 0,0 3 0,-1-3 0,1 2-5,0-1 1,0 0 0,0-4 0,0-2-293,0 0 1,0 1-706,-1 1 351,6 0 631,1-4 0,10 0 0,1 0 0</inkml:trace>
  <inkml:trace contextRef="#ctx0" brushRef="#br0" timeOffset="2288">232 100 7900,'0'-11'-1351,"0"4"1249,0-1 1,0 5 744,0-5-511,0 6 0,-1-3 0,-1 6-67,-2 3 0,-1-2 0,3 6 0,-3 0 17,-2 2 1,5 3-1,-3 0 1,1 2-41,1-1 0,-1-1 0,4 1 1,0 1-44,0-2 0,0 0 0,0-1-25,0 3 1,1-3-1,3 3-93,3-3 1,3-2 0,1-2 0,0-5-30,1-1 0,-1-2 1,0 0-1,0 0-655,0 0 803,0 0 0,0-5 0,0-2 0</inkml:trace>
  <inkml:trace contextRef="#ctx0" brushRef="#br0" timeOffset="2289">299 156 7845,'-6'0'-529,"1"1"522,5 3 0,0-2 0,1 6 53,3 0 1,-2-1 0,6 0-55,0 2 1,1-3-1,0 0 1,-3 0-172,-1 0 0,4-3 0,-3 2-53,0 0 1,0-4 0,-2 3 231,3-3 0,-2-1 0,5 5 0,-4 1 0</inkml:trace>
  <inkml:trace contextRef="#ctx0" brushRef="#br0" timeOffset="2290">399 145 6783,'-1'-6'485,"-3"2"0,2 3-407,-6 1 0,5 3 0,-3 2 1,-1 0 2,1 0 1,2 4-1,-3-2 1,-2 3-18,0 1 1,1-1 0,1-1 0,-2-2-81,-1 2 1,3 0 0,1-1-1,-1-2-146,1-1 1,2 3 0,-2-3-708,1 1-121,2-4 990,8 3 0,1-10 0,5-1 0</inkml:trace>
  <inkml:trace contextRef="#ctx0" brushRef="#br0" timeOffset="3408">433 0 7490,'-7'5'-272,"-2"-4"0,6 6 384,-4-4 1,4 0-23,-1 4 0,8 1-69,4 3 0,2-1 0,-1-2 0,0 0-5,-2 0 0,1 2 0,3 1 29,0 1 1,-5-1 0,-1 0 0,-1 0-34,0 0 0,-1-2 0,-3 1 0,0 2 0,0 0 0,0 1 0,0-2-18,0 0 0,-1 0 0,-1 0 0,-3-1-68,-1-3 0,-2 3-125,-3-2 0,4-3-497,-1-2 203,6-1 493,-3-7 0,0-2 0,-1-4 0</inkml:trace>
  <inkml:trace contextRef="#ctx0" brushRef="#br0" timeOffset="3409">611 145 7900,'-2'-6'-1226,"-1"2"1936,1 3-681,-3-4 1,7 4-32,1-3 1,4 3-285,4 1 1,0 0-68,0 0 0,-4 0 353,1 0 0,-6 5 0,3 1 0</inkml:trace>
  <inkml:trace contextRef="#ctx0" brushRef="#br0" timeOffset="3410">611 212 7644,'-12'0'-547,"1"0"0,0 0 967,0 0 0,6 0 12,5 0 0,5 0-343,6 0 0,0-4 0,0 0 0,1 2-85,-1 1 0,0 1 0,0 0-359,0 0 0,0 0 355,0 0 0,5-5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6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37 8156,'5'-4'353,"-2"-2"1,-2 1 0,-2 0-325,-2 1 1,1 0 0,-4 2 50,-1-1 1,2 0 0,-1 3-95,-1 0 1,2 1 0,-1 1-1,-1 2-6,-1 1 1,-2 1 0,2 3-1,1 0 111,1 0 1,1 1 0,-2-1 0,2 1-10,1 2 0,-2-2 0,3 2 1,1-2-35,1 0 1,2-1-1,2 0 1,3 0-48,2 0 1,1-4 0,1-2 0,1-2-130,1-1 1,4 0-1,-3-1 1,0-1-192,0-1 0,2-7 0,-1 1 0,-1-1 76,0 0 0,-2-1 1,-4 0-1,-2-2 1,-1-1 0,3 3 0,-4-1 0,-1 1 202,-1 2 0,-4 0 0,-1 1 0,-2 2 283,-1 3 0,2 2 1,-1 1-21,-1 0 1,3 1 0,0 1 0,1 2 4,0 1 0,0 1 0,3 3 0,0 0 26,0 1 1,0-1 0,0 0 0,0 0-203,0 0 0,0 0 1,0 0-1,1 0-251,2 1 1,-1-1 0,4 0 0,1-1-13,1-2 1,1 1 0,1-3 0,-1 0-314,0 0 0,0-1 1,0-3 523,0 0 0,0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25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 99 7939,'-6'0'860,"1"0"1,4 0-114,-2 0 7,1 0-447,-2 0-336,4 0 0,-2 0 24,-1 0 1,0 0 0,-3 1 0,0 2-73,0 0 1,2 1 0,-3-4 40,-1 0 0,-2 4 0,-1-1 44,0 0 1,4 1 0,0 0 0,-2-1 0,-1-2 1,3 2 0,0 1 21,-2-2 0,0 3 0,-2-1 99,0-2 1,4 1 116,-1 0-243,1-1 0,0 6 31,-1-4 57,6-1 193,-3-3 210,5 0-202,5 0-277,-4 0 0,5 0-112,-2 0 139,-3 0 1,9 0-15,-3 0 0,-1 0 0,1 0 5,2 0 1,1 0-1,1 0-11,-1 0 0,1 0 0,0 0-28,0 0 0,0 0 0,0 0 1,0 0-7,0 0 0,-4 0 0,0 0 1,2 0 25,1 0 1,-3 0 0,0 0 40,2 0 0,-3 0 97,1 0-102,-5 0-42,3 0 0,-5 2-6,0 1 8,0-2 11,0 4 0,-5-3-16,-2 1 1,1-2-10,-1 3 1,1-2 0,-3 1 0,2 0-47,-2 0 1,3 2 0,-1-2 0,0 1-16,1 1 1,-4-3 0,3 4-1,-3 0 43,-1 1 1,4-4 0,0 3 0,-2 0 21,-1 0 0,0-2 1,-1 2-1,1 0 0,3 0 1,-3-2-1,4 3 1,-1 0 13,-1-1 0,5 3 0,-3-4-18,1 1 0,0-3-42,1 5 0,3-5-19,-3 5 62,3-6 0,1 4 72,0-2 0,1-3 9,3 3-52,-3-3 0,5-1 39,-2 0 60,-3 0-32,9 0 0,-4 0 33,5 0 1,-4 0 8,0 0 0,1 0-57,3 0 1,-4 0 0,0 0 13,2 0 0,0 0 0,1-1-12,-3-3 0,3 3 0,-3-3-12,3 3 1,-3 1 0,1 0-17,0 0 1,2 0 0,1 0-20,0 0 0,-4 0 0,0 0-41,2 0 0,-3 0 0,1 0 4,1 0 0,-1 0-100,0 0 0,-4 0-525,5 0-1149,-6 0-978,3 0 440,-5 0 2315,0 0 0,5 0 0,1 0 0</inkml:trace>
  <inkml:trace contextRef="#ctx0" brushRef="#br0" timeOffset="1465">339 415 8003,'0'-7'193,"0"0"1,0 0 52,0-4 0,0 3-9,0 1 0,0 4-86,0-5-340,0 6 21,-5-3 0,-1 5 0,-4 1 120,3 3 0,1 2 0,3 5 63,0 0 1,-1-4-1,4 0 1,-1 1 80,-3-2 1,3 3-47,-3-1 0,3-2-37,1 1 0,1-5-86,3 2 1,-2-3-145,6-1 0,-5-5 135,4-2 0,-4-3 1,2 1-1,-2 0 31,1 2 1,0 0 0,-4-4 0,1 0-13,3 0 1,-3 0 0,2 0 0,-1 0 42,-2 0 1,3 0 0,1 0 58,-2 1 0,-1 2 0,-1 1 441,0-2-222,5 5 0,-3 0 0,1 8-138,-2 3 1,-1-1 0,0 1 0,0 2-16,0 0 1,0 2-1,0 0 1,0 0-48,0 0 0,0-4 0,0 1 0,0 0-111,0 2 0,0 1 0,2 0-168,1 0 0,-2-4-991,3 0 369,2 0 1,-3 3 842,4-3 0,0-2 0,4-5 0</inkml:trace>
  <inkml:trace contextRef="#ctx0" brushRef="#br0" timeOffset="1714">448 339 7528,'-6'5'194,"0"-4"650,2 3-443,3-3-368,-4-1 1,6 0-386,3 0 1,2 0-351,5 0 1,-4 0 701,0 0 0,1 5 0,2 1 0</inkml:trace>
  <inkml:trace contextRef="#ctx0" brushRef="#br0" timeOffset="1930">437 437 7620,'-7'0'1124,"-1"0"-1239,6 0 0,2 0-482,7 0 1,3 0 596,1 0 0,0-5 0,0-1 0</inkml:trace>
  <inkml:trace contextRef="#ctx0" brushRef="#br0" timeOffset="2199">535 317 8070,'-11'0'1611,"5"1"-1486,2 3 1,3-1 0,1 4-68,0 1 0,4-2 0,-1 2 1,1 0-100,1 2 1,-3 0 0,4-2 0,-1-1-93,-2 2 1,-2 0-1,0 2 1,2 0-491,0 0 1,1 0-879,-4 0 1501,0 0 0,5-5 0,1-1 0</inkml:trace>
  <inkml:trace contextRef="#ctx0" brushRef="#br0" timeOffset="2915">328 55 7672,'0'-7'-222,"0"0"0,0 3 634,0-3-233,0 4 0,0-3 244,0 3 25,0 2-288,0-4 1,0 10-181,0 2 1,0-1 0,1 0 0,1 0-98,2 0 0,0 1-120,-4 4 1,3 0-336,1 0 1,1-1-404,-2-3 975,-1 3 0,7-9 0,-3 4 0</inkml:trace>
  <inkml:trace contextRef="#ctx0" brushRef="#br0" timeOffset="3282">339 12 8004,'-8'0'100,"1"0"1,3-2 393,-3-1-346,5 2 0,2-4 0,7 5-144,3 0 0,-3 0 0,0 0 0,2 0-85,0 0 0,2 0 0,0 0-9,0 0 1,0 0 0,0 0 62,0 0 0,0 0 0,0 1-16,0 3 1,-4-2 55,0 5 0,-4-3 1,0 3 67,-2 2 1,-1-3 0,0 1-69,0 2 0,-3-3 0,-2 0 0,-1 0-17,-3 0 1,0-4 0,-1 3 0,2-1-326,0-1 0,1 2 1,-4-2 328,0 0 0,5 1 0,1-4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3:21.0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12 245 7842,'0'-11'-187,"0"0"0,0 3 499,0 1 1,1 4-200,3 0 1,-1 2 0,3 2-80,-1 2 0,0 0 0,-3 4 0,2 2 2,-2 1 0,1-3 1,-1 1-1,2 0-35,-2 2 1,3 1 0,-1 1 0,-2-1-36,0 0 1,1 0-1,1 0 1,0 0-54,1 0 1,-4-3-1,4-1-125,0 2 0,-3-1 1,5 1-161,-2-2 0,-1 0-435,0 0 807,2-2 0,1-5 0,-3 0 0</inkml:trace>
  <inkml:trace contextRef="#ctx0" brushRef="#br0" timeOffset="1151">23 189 7343,'-6'-5'-432,"0"4"1,3-4 619,0 0 1,-1 3 102,4-6 1,1 6-116,3-2 1,-2 3 0,6 1-181,0 0 0,2 0 0,1 0 18,1 0 0,-1 0 0,0 0 0,0 0-48,0 0 1,-1 1-1,-1 2 1,-2 0 11,2 0 1,-1-1 0,1 1-1,-3 2 28,-1 1 1,-1-2 0,-4 3 27,0 2 0,0-3 0,0 1-19,0 2 0,-5 0 0,-1-1 0,-2-2-10,1-1 1,-1 3 0,-3-3 0,0 0-147,0 0 1,0 0 0,0-3-837,0 2 977,5 0 0,-4-4 0,3 0 0</inkml:trace>
  <inkml:trace contextRef="#ctx0" brushRef="#br0" timeOffset="2282">268 134 7849,'-6'0'-104,"0"0"92,2 0 1,1 1 137,-4 3 1,5-2-1,-3 6-69,0 0 1,3 2-1,-3 1 1,2 0 36,-1 1 0,0-1 1,4 0-1,0 1 46,0 3 1,0-3 0,0 3 0,0-2-150,0-2 0,0 3 1,2 1-1,1-2-218,5-5 1,-2 2-1,1-4 1,2 2 26,1-1 1,1-4 0,1 0-192,3-1 0,-2-2 391,1 0 0,4 0 0,-1 0 0</inkml:trace>
  <inkml:trace contextRef="#ctx0" brushRef="#br0" timeOffset="3418">368 212 7843,'-11'0'-640,"0"0"933,5 0-225,1 0 0,5 5 0,1 1-24,3 0 0,-2 3 0,4-4-63,-1 1 0,4 1 1,-3 4 4,0 0 1,4-3-71,-2-1 1,1-1-1,3 2-152,-1-4 0,-4 0 1,1 0-461,0-1 696,2-2 0,1-1 0,0 0 0</inkml:trace>
  <inkml:trace contextRef="#ctx0" brushRef="#br0" timeOffset="4549">435 167 7843,'-6'-7'-1305,"2"-1"1642,3 6-38,1-3 1,-2 5-146,-1 0 0,2 1-54,-3 3 0,3-2 0,-1 6 0,0 0-25,-2 2 0,0-2 0,3-1 0,-1 3-56,-2 4 0,-3-2 0,2 3 0,0-3-38,0-1 0,-3 0 0,3 1 0,0-1-116,1 0 0,-1-4 0,2 1-288,-1 0 0,1-2 423,3 2 0,5-6 0,1 3 0</inkml:trace>
  <inkml:trace contextRef="#ctx0" brushRef="#br0" timeOffset="5689">535 290 7826,'0'-7'-965,"0"2"1233,0 5 1,-1 0-170,-3 0 1,3 2-110,-3 1 0,3 0 0,1 4-76,0 2 1,0-3-105,0 1 0,0 1-430,0 3 620,0-5 0,5 4 0,1-4 0</inkml:trace>
  <inkml:trace contextRef="#ctx0" brushRef="#br0" timeOffset="5690">568 167 7641,'-6'0'-630,"1"0"-1,5 0 631,5 0 0,1 5 0,5 1 0</inkml:trace>
  <inkml:trace contextRef="#ctx0" brushRef="#br0" timeOffset="5691">568 234 6815,'11'0'-24,"1"0"1,-1-4-1,0 0-494,0 2 518,0 1 0,0-4 0,0-1 0</inkml:trace>
  <inkml:trace contextRef="#ctx0" brushRef="#br0" timeOffset="6814">702 78 7580,'-6'0'37,"1"1"250,5 3-265,0-3 1,0 9-62,0-2 0,0-2 1,0 1-48,0 2 1,0 1 0,0 1 39,0 0 1,0-4 0,0 1-35,0 1 1,0 0-136,0 3 0,1-5-47,3 0 1,-2 0 261,5 0 0,1-2 0,3-5 0</inkml:trace>
  <inkml:trace contextRef="#ctx0" brushRef="#br0" timeOffset="7942">813 245 7574,'-5'6'-56,"4"4"1,-3-3-118,3 3 0,1-2 0,0-1-208,0 2 1,0-3 380,0 1 0,-5 1 0,-1 3 0</inkml:trace>
  <inkml:trace contextRef="#ctx0" brushRef="#br0" timeOffset="7943">880 89 7159,'-11'0'212,"4"0"1,4 5-146,6 3 0,0 2 1,4-1-1,1 0-37,-2-2 0,4-3 0,-4 4 0,1-1-134,1-1 0,-1 3 0,4-4 0,1 0-92,-1 0 0,0 2 0,-1-2 0,-2 0-153,0 0 1,-1-1 348,4-4 0,-5 5 0,-1 1 0</inkml:trace>
  <inkml:trace contextRef="#ctx0" brushRef="#br0" timeOffset="7944">1002 23 7826,'0'7'-58,"0"0"1,-1-4 0,-2 2 41,0 0 0,-1 1 0,4 5 84,0 0 0,-4-3 0,1 0 1,0 3-13,2 3 1,-3 1-1,-1-4 1,0 0-80,0 0 0,-2 0 1,2 0-1,0 1-177,0-1 0,0-1 1,3-2-505,-2 0 704,0-6 0,4 3 0,0-5 0</inkml:trace>
  <inkml:trace contextRef="#ctx0" brushRef="#br0" timeOffset="9062">1113 167 7790,'-11'0'119,"0"0"-241,5 0 1,1-1 221,5-3 1,5 3-98,2-3 1,0 3-8,0 1 1,-1 1-78,2 3 0,-3 2 51,-5 5 0,0 0 0,0 1 37,0-1 0,0-4 0,-2 0 47,-1 2 0,-4 1 95,-4 1-136,0 0-37,5 0 18,1-4 0,10-4 0,2-5-14,3-2 0,-2-3 1,-1 3-277,2 2 1,1-3-119,1 1 1,-1-1 413,-3 1 0,3 3 0,-4-4 0</inkml:trace>
  <inkml:trace contextRef="#ctx0" brushRef="#br0" timeOffset="9063">1214 78 7826,'-7'0'-1467,"-1"-1"1915,4-3 0,1 3-434,7-3 0,-1-1 1,4 2-159,2 0 1,-3 2 0,1 1-554,2 0 697,-4 0 0,5-5 0,-4-1 0</inkml:trace>
  <inkml:trace contextRef="#ctx0" brushRef="#br0" timeOffset="9064">1202 156 7590,'-11'0'-464,"5"-1"1,4-2 0,4 0 393,5 0 0,0 1 0,0-1 7,2-1 1,1 1 62,1 3 0,0-5 0,0-1 0</inkml:trace>
  <inkml:trace contextRef="#ctx0" brushRef="#br0" timeOffset="10197">1347 34 7826,'-7'3'-838,"-1"2"540,0 1 1,3-2-1,0 2 466,0-1 0,3 4 1,-3-3-1,2 2 14,-1-1 0,0-3 0,4 3 0,0 2-94,0 1 0,0 1 1,0 0-36,0 0 0,2-4 0,1 0-53,5-2 1,-2 2 0,1-3-53,2-2 0,1-1 0,1-1-8,0 0 1,-1-5 0,-1-1 0,-2-1-18,2-1 0,-3 1 0,0-4 0,0 0 73,0 0 0,-2 0 1,2-1-1,-1 1 1,-2 0-1,-2 0 1,-1 0 98,0 0 1,0 3 0,-1 1-1,-3 0 7,-3 0 0,0-1 0,0 4 0,-2 2-67,-1 0 0,-1 2 0,0 0 0,0 0-103,0 0 1,4 0 0,-1 0-242,0 0 1,1 4 308,0 0 0,4 4 0,-2-1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3:33.2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1330 423 7849,'-1'-6'-389,"-3"2"172,3 3 433,-4 1-128,5 0 0,0 1-39,0 3 0,0-2 0,0 6-146,0 1 0,-4 0-291,1 3 1,-1-1 23,4 0 1,0-4 363,0 1 0,0-6 0,0 3 0</inkml:trace>
  <inkml:trace contextRef="#ctx0" brushRef="#br0" timeOffset="1162">1430 279 7858,'-5'6'-68,"0"0"-29,-2-2 256,2-3 1,5 5-146,0-2 0,4-2 0,1 4 0,0 1-71,0-1 0,3-3 0,0 4 0,2-2-144,1-3 1,0 3-1,0-1 1,0-1-536,0 2 736,0-3 0,5 7 0,2-2 0</inkml:trace>
  <inkml:trace contextRef="#ctx0" brushRef="#br0" timeOffset="1163">1530 201 7805,'-7'1'56,"0"3"0,3 2 0,-3 5 27,-2 0 0,3 1 0,-1 2 0,1 1-61,0-2 1,2 3-1,-3-1 1,-2 0-173,-1 1 0,3-3 0,0 1-48,-2-1 0,0-2-668,2 0 866,2-5 0,5-1 0,0-5 0</inkml:trace>
  <inkml:trace contextRef="#ctx0" brushRef="#br0" timeOffset="2295">1586 256 8145,'-6'0'76,"1"0"-190,5 0 0,1 0-7,3 0 0,-2 0 1,6 0-85,0 0 0,-1 0 0,0 0-128,2 0 0,-4 2 322,-2 1 0,-1 0 73,-2 4 0,-2-4 0,0 2 97,-2-1-134,-4-2 0,5 4-117,-4-2 40,4-3 1,-1 4 37,8-5 1,2 0 47,5 0 1,-4 1-1,-2 1 123,0 2 0,-3 0 0,4-3 41,-1 3 1,-1-2-97,-4 6 1,-4-5 0,-1 4-47,-1-2 0,-1 2 0,-5-3-205,1-2 0,4-1 0,1 1-425,1 1 0,0-1 574,1 1 0,3-1 0,-4-2 0</inkml:trace>
  <inkml:trace contextRef="#ctx0" brushRef="#br0" timeOffset="2296">1708 256 7777,'-6'0'-615,"1"0"524,5 0 1,2 0-235,1 0 0,0 0 325,4 0 0,1 0 0,3 0 0</inkml:trace>
  <inkml:trace contextRef="#ctx0" brushRef="#br0" timeOffset="2297">1686 323 7849,'-6'5'-683,"1"-4"1,6 4 739,3-5 1,-2 0-1,6 0 1,1 0-128,0 0 1,3-4 0,-1 1-91,0 0 0,-1 1 160,-3-2 0,3-2 0,-4-5 0</inkml:trace>
  <inkml:trace contextRef="#ctx0" brushRef="#br0" timeOffset="3419">1842 190 6836,'-11'0'518,"5"0"-311,1 0 0,5 1 0,0 2-1,0 5 0,0-2 0,0 1-117,0 2 0,0 1 0,0 1-157,0 0 1,0 0-1,0 1-85,0-1 1,0 0-1,0 0-162,0 0 0,1-5 0,1-1 0,3-1 315,2 0 0,0-1 0,4-3 0</inkml:trace>
  <inkml:trace contextRef="#ctx0" brushRef="#br0" timeOffset="3420">1953 356 8023,'0'-6'557,"0"3"-513,0 6 0,0 0 0,0 4-148,0 2 1,0-3 0,-1 1-188,-3 2 1,3 1 0,-4 0 0,1-2-458,1 0 748,-1-6 0,-1 8 0,-1-4 0</inkml:trace>
  <inkml:trace contextRef="#ctx0" brushRef="#br0" timeOffset="4548">2042 190 7665,'-6'0'323,"1"0"0,6 0-443,3 0 1,2 4-283,5 4 1,0-2-1,-1 1-372,-2 2 774,2-4 0,-4 5 0,5-4 0</inkml:trace>
  <inkml:trace contextRef="#ctx0" brushRef="#br0" timeOffset="4549">2120 123 6684,'-1'10'365,"-2"-2"0,0 0-286,0 0 0,2 2 0,1 1 0,0 1-62,0-1 1,0 0-1,0 0 1,0 0-28,0 0 1,-1 4 0,-2 0 0,-1-2-96,2 0 1,0-2 0,-1 0 0,-1 0-327,2 0 1,1 0 430,1 1 0,-5-1 0,-1 0 0</inkml:trace>
  <inkml:trace contextRef="#ctx0" brushRef="#br0" timeOffset="4550">2165 245 7640,'-12'0'-1394,"3"-1"2330,1-3-880,3 3 0,10-4 1,3 5-89,1 0 1,3 0-1,-1-1 1,0-2-132,0 0 0,-4-1 0,1 4-444,0 0 607,2 0 0,1 0 0,1 0 0</inkml:trace>
  <inkml:trace contextRef="#ctx0" brushRef="#br0" timeOffset="5674">2187 279 7846,'-8'1'-343,"1"2"0,0-1 277,-5 1 492,6-1-396,1-2 0,14 0-128,2 0 1,-1-2 0,-3 0 0,2-2 0,1 2 0,1 1 97,0 1 0,0-5 0,0-2 0</inkml:trace>
  <inkml:trace contextRef="#ctx0" brushRef="#br0" timeOffset="5675">2387 178 7821,'-6'-5'148,"0"4"-122,2-2 0,1 1-59,-4 2 0,3 0 52,-3 0 0,4 2 0,-1 0 0,0 3 19,0 1 1,-1 0 0,3 3-1,-2-2 5,2 2 0,0-3 0,2 2 1,0 0-5,0 2 1,0-2-1,0-1-79,0 2 1,2-3 0,1 0-66,5-1 0,2 2 1,1-3-1,1-1-28,3-2 0,-3-1 0,3-1 0,-3-2 51,0-1 0,-1-3 0,0 2 0,-1-1 28,-3-3 0,2-1 0,-6-1 87,0 0 0,-2 0-19,-1 0 1,-5 0-1,-3 1 1,-5 1 44,-2 2 0,-3 3 0,3-2 1,0 1-64,-1 2 0,4-2 0,-3 2 0,3 0-365,0 2 0,1 1 369,0 0 0,0 0 0,0 0 0</inkml:trace>
  <inkml:trace contextRef="#ctx0" brushRef="#br0" timeOffset="5676">2476 34 7846,'-6'-5'-18,"0"4"0,3-4 205,-1 0-241,1 3 1,3-4 136,0 3 1,1 1-1,3-1 2,3 1 0,-1 2 1,2 0-59,0 0 1,-1 0-1,-1 2 1,0 0-21,0 2 1,-2 5-1,3-2-7,2 3 0,-4 1 0,0 0 0,-2 1-25,1 3 0,4-2 0,-5 3 1,0-1-5,-2-1 0,3 5 1,-1-3-1,1 0-53,1 0 0,-4 3 1,4-5-1,-1 0-210,0-2 1,-1 3 0,-1 0 291,1-1 0,3 3 0,6 0 0</inkml:trace>
  <inkml:trace contextRef="#ctx0" brushRef="#br0" timeOffset="6812">129 913 8378,'0'-7'386,"0"2"1,0 14-434,0 2 1,0 3 0,1-3-143,3 0 0,-3 0 0,3 0-244,-3 0 0,3 1-552,-1-1 626,6 0 1,-7-1 358,6-3 0,-6 3 0,3-4 0</inkml:trace>
  <inkml:trace contextRef="#ctx0" brushRef="#br0" timeOffset="7953">40 979 7802,'-11'0'76,"3"0"-11,1 0 0,3 0 15,-3 0 241,4 0 0,3-3-185,8-1 0,2-1 0,1 3 1,0-2-101,0 1 1,0 1 0,0-1 0,0 0-76,0 0 0,4-2 0,0 2 0,-1-1-98,-2-1 1,0 4-1,2-3 1,1 1-35,-2 0 1,0 2 0,-2-4-131,0 0 0,-4 3 0,1-1-821,1 1 1122,-5 2 0,6 0 0,-3 0 0</inkml:trace>
  <inkml:trace contextRef="#ctx0" brushRef="#br0" timeOffset="7954">407 846 7820,'-5'6'21,"-2"-2"0,2 2-277,1 1 1,3 0-1,1 0 298,0 2 1,0 0 0,1 3 0,1-1 6,2 0 1,4 0-1,-4 0 1,1 1-119,0 3 0,3-2 0,-3 1-38,1-1 1,0-2 0,3-1 0,-3-1-237,-1-2 0,3-5 25,0 2 318,-3-3 0,5-1 0,-4 0 0</inkml:trace>
  <inkml:trace contextRef="#ctx0" brushRef="#br0" timeOffset="9095">340 835 7820,'6'5'-180,"-1"-4"1,0 4 77,3-5 1,-3-1 0,0-2 164,-1-1 1,3 0-1,4 1 21,0-1 1,0-1 0,0 3-38,0-2 0,0 0 0,1 3 1,-1-1-77,0-2 0,0 0 0,0 4 1,0 0-67,0 0 1,-3 0 0,-2 2 36,-1 1 0,2 0 0,-3 4 50,-2 2 0,0-3 0,-4 1 0,-1 1 13,-5-2 1,2 3 0,-1-4 0,-3 0-21,-4 0 0,2 2 0,-3-3 0,3-1-120,1 2 0,3-3 0,1 1 135,-2-2 0,-1 4 0,-1 2 0</inkml:trace>
  <inkml:trace contextRef="#ctx0" brushRef="#br0" timeOffset="10237">707 801 7339,'-7'-3'-145,"-1"-1"0,6-1 0,-3 3 328,0-2 0,3-1 37,-6 1 1,6 2-1,-3-4 72,0 1 0,2 1-17,-4 4-275,4 0 1,-1 5-1,2 2-4,-1 3 1,1 1 0,-1 0 0,0 0-44,-1 1 1,3 2 0,-2 3-1,0-1 19,-1 0 1,3 2 0,-4-3-1,1 0-15,1 1 0,-1-4 1,4 3-1,0-3-37,0 0 0,0-1 0,0 0-54,0 0 1,5-4 0,2 0-7,3-2 1,1-2 0,1-3-43,-1 0 1,0 0-1,0 0 48,0 0 1,0 0-1,0-1 134,0-3 0,1-2 0,-1-5 0</inkml:trace>
  <inkml:trace contextRef="#ctx0" brushRef="#br0" timeOffset="11369">685 857 7403,'0'6'-37,"0"0"0,1-3 1,3 2 156,3 1 0,2-2 1,0 2-1,-2 0-122,2 0 0,1 0 0,1 3 0,0-2-139,0 2 1,0-3 0,0 2-132,0 0 1,-1-1-1,-1-1-317,-2-1 589,-4-2 0,7 2 0,-4 1 0</inkml:trace>
  <inkml:trace contextRef="#ctx0" brushRef="#br0" timeOffset="11370">819 824 7831,'0'6'137,"-2"-1"-265,-1-5 313,1 0 0,-4 5-88,2 2 1,2 2 0,-4-1 0,0 0-78,-1 0 0,4-1 0,-3 0 0,-1 2-98,1 1 0,4 1 1,-3-1-1,1-2-144,0 0 1,-1-5-1,3 5-346,-2 0 0,1-1 568,3 0 0,0-4 0,0 1 0</inkml:trace>
  <inkml:trace contextRef="#ctx0" brushRef="#br0" timeOffset="11371">896 957 7831,'-11'0'9,"0"0"57,5 0 1,1 1 44,5 3-210,0-3-11,5 9 1,0-7-191,2 4 0,-1-1-199,-2 2 1,-3-2 498,3-2 0,2-3 0,1 4 0</inkml:trace>
  <inkml:trace contextRef="#ctx0" brushRef="#br0" timeOffset="12517">1019 812 7784,'0'7'51,"-1"-2"-352,-3-5 298,3 0-242,-4 0 1,10 0-177,2 0 0,-1 0 421,2 0 0,-1-5 0,4-2 0</inkml:trace>
  <inkml:trace contextRef="#ctx0" brushRef="#br0" timeOffset="12518">1008 879 6933,'-7'5'691,"3"-4"-711,4 4 1,4-5-1,3-1-240,-1-3 1,4 3 0,-3-4-245,3 0 504,-4 4 0,9-9 0,-3 4 0</inkml:trace>
  <inkml:trace contextRef="#ctx0" brushRef="#br0" timeOffset="12519">1152 735 7774,'0'6'-258,"0"0"298,0-2 0,0-2-69,0 6 0,0-5-44,0 5 1,0-5 37,0 5 1,0-1-39,0 4 1,0 0 0,0 1-147,0-1 1,0 0-53,0 0 1,0 0 270,0 0 0,5 0 0,1 0 0</inkml:trace>
  <inkml:trace contextRef="#ctx0" brushRef="#br0" timeOffset="13704">1319 846 7727,'-6'0'-4,"0"0"-54,2 0 0,3 5-6,-3 2 1,3-1 0,0 1 0,-2-1-115,-1 0 1,1-2-1,3 3-108,0 2 1,-4-3 0,0 1 285,2 2 0,-4-4 0,-1 0 0</inkml:trace>
  <inkml:trace contextRef="#ctx0" brushRef="#br0" timeOffset="14830">1341 701 7497,'7'5'257,"-3"-2"-225,-4 4 0,5 0-70,3 5 0,-2-5 0,1-1 0,2 0-152,1 1 1,-3-4 0,1 3 0,0 1-217,2-1 0,1-4 406,1 2 0,-1 2 0,0 0 0</inkml:trace>
  <inkml:trace contextRef="#ctx0" brushRef="#br0" timeOffset="14831">1419 646 7117,'0'7'238,"0"0"0,0 1 0,0 3-158,0 0 1,0-3 0,0-1-1,0 2-76,0 0 0,-3 3 0,-2-1-52,-2 0 1,1 0 0,-2-1-1,1-1-289,2-2 0,-3-1-503,0 2 840,3 1 0,-4-7 0,2 3 0</inkml:trace>
  <inkml:trace contextRef="#ctx0" brushRef="#br0" timeOffset="14832">1475 790 7067,'-6'0'273,"1"0"1,5-1-277,0-3 0,1 3-51,3-3 1,-2 3 50,6 1-110,-6 0 96,8 0 1,-9 5 42,3 2 1,-3 0 0,-1 0-17,0 2 1,0-3 0,-1 0 0,-2 0-6,0 0 1,-2 2-11,1 3 1,3 0-172,-3 0 133,3-5 23,1 4 1,1-8-19,3 1 0,2-2-84,5-1 1,0-3-108,0-1 1,-3-1-36,-1 1 264,1 3 0,3-9 0,0 4 0</inkml:trace>
  <inkml:trace contextRef="#ctx0" brushRef="#br0" timeOffset="15962">1519 679 7324,'-6'0'-254,"1"-1"246,5-3 1,1 3-357,3-3 0,2 3 364,5 1 0,1 0 0,-1 0 0</inkml:trace>
  <inkml:trace contextRef="#ctx0" brushRef="#br0" timeOffset="15963">1553 723 7908,'-11'7'227,"3"-1"1,1-4-228,-2 2-179,4 0 1,1-4-67,8 0 1,-1 0 0,4 0-45,2 0 0,1 0 0,1 0 289,0 0 0,0-5 0,0-1 0</inkml:trace>
  <inkml:trace contextRef="#ctx0" brushRef="#br0" timeOffset="15964">1697 657 6356,'-7'3'342,"-1"1"0,6 5-156,-2-2 1,-1-1 0,2 2 43,0 0 1,2 2-213,1 1 1,1-1 0,2-1 0,2-3-113,1-1 0,1-1 1,4-4-95,0 0 1,-3 0 0,-1 0 8,2 0 1,0-1-1,-1-2 1,-2-2 144,-1-1 1,3 2 0,-5-3 45,0-2 1,-2 3 0,-1-1 0,0-2 20,0-1 1,-5 3 0,-1-1-1,-1 1 26,-1 1 1,1-3 0,-4 4 0,0 0-17,-1 0 0,5 2 0,0 1-675,-2-1 632,-1 1 0,-1 2 0,0 7 0</inkml:trace>
  <inkml:trace contextRef="#ctx0" brushRef="#br0" timeOffset="17084">1764 801 7840,'-7'4'121,"-1"0"1,6 4-255,-2 0 0,3-2 1,1 1 203,0 2 1,-4-3-215,0 2 0,1-1-470,3 4 613,0-5 0,0-1 0,0-5 0</inkml:trace>
  <inkml:trace contextRef="#ctx0" brushRef="#br0" timeOffset="17085">1820 635 8045,'11'4'187,"-1"4"-298,-3 2 0,3-3 0,-3 1-189,3 0 1,1 1 0,1-2 0,-3-2-379,-1 0 678,2-4 0,-4 9 0,5-4 0</inkml:trace>
  <inkml:trace contextRef="#ctx0" brushRef="#br0" timeOffset="17086">1953 590 7890,'-6'-5'243,"-4"4"0,5-3 0,-3 7-246,0 0 1,6 6 0,-3-2-1,1 3 151,0 1 1,-4 2-130,0 2 0,-2 1 0,0 2-251,3-3 0,-2-6 0,4-2-1371,-1 2 1603,4-4 0,-3 5 0,5-4 0</inkml:trace>
  <inkml:trace contextRef="#ctx0" brushRef="#br0" timeOffset="18209">1975 712 7512,'-6'-1'-582,"3"-3"709,1 3 1,2-5-19,0 2 1,5 3-105,3-3 0,-2 3 1,1 1-25,2 0 1,-3 0-18,2 0 1,-5 0 0,5 0-42,0 0-1,-3 1 119,-1 3 0,-3-1 0,-2 3 0,-2 0 42,0 0 0,-5-2 0,3 2 13,-1-1 1,0 0-302,-1-1 1,-2-2-31,5 5 157,1-4 1,4 2 60,2-5 1,0 0 72,4 0 0,-3 4 97,4-1 0,-6 2 64,2-1 1,-3 2 105,-1 5 1,-1 0-216,-3 0 1,2-4 0,-5-2 0,1-2-253,0 1 1,2 0-1181,-3-4 598,-1 0 726,2 0 0,-4-10 0,4-3 0</inkml:trace>
  <inkml:trace contextRef="#ctx0" brushRef="#br0" timeOffset="18210">2098 635 7840,'-5'-7'-111,"4"1"0,-4 4 767,0-2-551,3 0-267,-2-1-480,4 4 0,1-4-272,2 5 914,-1 0 0,8 5 0,-4 1 0</inkml:trace>
  <inkml:trace contextRef="#ctx0" brushRef="#br0" timeOffset="18211">2076 679 7840,'-7'0'-331,"2"0"318,5 0 1,5 0 0,2-1 0,0-2-129,0 0 1,1-1 140,3 4 0,5 0 0,1 0 0</inkml:trace>
  <inkml:trace contextRef="#ctx0" brushRef="#br0" timeOffset="19351">2187 579 7840,'-5'-6'390,"-3"2"-504,3 3 386,1 1 1,4 1 0,0 3 0,0 3-246,0 3 1,3 1-1,1 0-141,-2 0 0,0-3 0,-2-1 0,0 2-167,0 1 1,0-3 0,0 1-350,0 0 1,0 2 629,0 1 0,0 0 0,0 0 0</inkml:trace>
  <inkml:trace contextRef="#ctx0" brushRef="#br0" timeOffset="20490">2298 557 7801,'-5'-8'-120,"-2"1"0,0 3 760,0-3-404,5 4-170,-3-2 0,5 7-62,0 1 1,0 0-1,0 4-12,0 2 0,0-3 0,1 1-1,3 2 0,-2 1 0,5 0 0,1-2-225,-2 0 0,4-1 0,-3 4-153,3 1 1,-2-5 0,-1-1-357,2-1 743,1 4 0,1-8 0,0 4 0</inkml:trace>
  <inkml:trace contextRef="#ctx0" brushRef="#br0" timeOffset="20491">2365 501 7667,'-11'0'242,"4"0"0,3 1 1,4 3-45,0 3 1,0 3 0,0 1 0,0 2-93,0 2 1,0-3-1,0 4 1,0 0-79,0 3 0,-4 2 1,0 0-1,2-2-183,0 0 1,1-1 0,-1 4 0,-2-3-144,2 0 1,-3-6-1,1 2-261,1-2 0,2-6-24,1 0 583,0-4 0,5 2 0,1-5 0</inkml:trace>
  <inkml:trace contextRef="#ctx0" brushRef="#br0" timeOffset="20492">2398 635 7776,'-11'-7'-346,"5"1"123,2 2 1,4 3 335,4-3 0,1 2 1,3 0-257,0-2 1,-1 0-1,4 4-422,1 0 565,-1 0 0,0-5 0,0-1 0</inkml:trace>
  <inkml:trace contextRef="#ctx0" brushRef="#br0" timeOffset="20493">2398 701 7891,'8'0'180,"-1"0"-212,2 0 1,-3-3 0,1-1-342,2 1 0,-3 1 0,1-1 373,2 0 0,1-6 0,1 3 0</inkml:trace>
  <inkml:trace contextRef="#ctx0" brushRef="#br0" timeOffset="21620">2576 468 7801,'-11'0'1525,"0"0"-1297,5 0 0,1 1 227,5 3 0,-4 2-268,0 5 0,1 0 1,4 0-1,1 0-101,2 0 0,1 1 1,-3-1-1,2 0-75,-1 0 1,2 4-1,0 0 1,-1-2-114,1 0 0,0-2 0,-2 0-101,1 0 1,-1 0 0,-3 0-492,0 0 1,0-3-1223,0-1 643,0 0 1273,-5 0 0,4-2 0,-4-5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3:57.8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1157 101 7801,'4'-8'-630,"0"1"1,-1 3 488,-3-3 1,-1 4-1,-1-2 194,-2 0 1,-1 4 180,1-3-59,3-2 0,-9 1-10,3-2 1,2 1-1,0 3 100,0-1 0,2 0 0,-4 1-36,-2-1 1,3 1-1,-1 3-9,-2 0 0,3 0 1,0-2 288,1-1-244,-4 1 91,3-2 60,0 4-303,1 0 1,10 3-42,2 1 1,-1 0-1,1-3 27,-2 3 0,3 2-66,0 5 0,0 0 1,1-1-24,-2-3 1,-3 2 0,2-4 51,-1 1 0,3 2 1,-3 1-1,-1 0 4,1-2 0,0-3 0,-2 4 0,1 0-36,-2 2 0,3-2 1,-1-1-1,-1 2-39,2 1 1,-3-3 0,1 0 0,0 2-3,0 1 1,-1 1-1,1 0-5,-1 0 0,-2 0 1,0 1 2,0-1 1,0 0 0,0 0 0,-2-1-33,-1-3 1,0 3-1,-3-3 1,0 3-36,0 1 1,2-3 0,-2-1 65,1 2 1,-4 0-1,3-1-56,0 0 1,0-6-1,3 3-113,-1 0 0,1-2-277,3 4 1,0-3-666,0 3 0,0-3 1125,0 3 0,-5-4 0,-1 2 0</inkml:trace>
  <inkml:trace contextRef="#ctx0" brushRef="#br0" timeOffset="1217">768 579 7024,'0'-7'979,"0"-1"-119,0 6-310,0-3-460,0 5 0,0 1-137,0 3 0,0-2 1,0 6-35,0 0 1,0 2 0,0 1-343,0 0 0,0-3 1,-1-2-1039,-3-1 1461,3 4 0,-9-3 0,4 5 0</inkml:trace>
  <inkml:trace contextRef="#ctx0" brushRef="#br0" timeOffset="2357">679 579 7539,'-6'0'380,"1"0"0,6 0 0,3 1-439,3 3 1,3-3 0,1 3-194,0-3 0,0-1 0,1 0-200,-1 0 1,0 0 0,0 0 451,0 0 0,0 0 0,0 0 0</inkml:trace>
  <inkml:trace contextRef="#ctx0" brushRef="#br0" timeOffset="3498">835 579 8760,'-11'1'233,"-1"2"-213,1 0 0,-1 5 0,-2-3 1,-1 0 29,2 0 0,-1 3 1,1-2-1,-2 2-124,1-1 0,2-3 0,1 2 0,0-1-281,0-2 1,3-2 0,2 0-1,1 0 1,4 1 354,3-4 0,1-1 0,4-1 0,1-2 0,3-5 0</inkml:trace>
  <inkml:trace contextRef="#ctx0" brushRef="#br0" timeOffset="3499">679 557 7801,'-11'6'129,"3"-1"332,1-5 1,1 1-135,-2 3 0,3-2-239,5 6 0,5-2 1,3 3-72,2-2 1,1-5 0,0 3-1,0-1-338,0 0 0,4 1 0,0-3 1,-2 2-266,0-2 0,-2 1 586,0 1 0,0 2 0,0 5 0</inkml:trace>
  <inkml:trace contextRef="#ctx0" brushRef="#br0" timeOffset="4642">690 935 7801,'-4'-7'0,"-1"0"-35,-1 2 0,4-3-103,-2 0 1,3 2 354,1-1 1111,0 4-524,0-2-555,0 5 0,0 2-111,0 1 1,0 0-1,0 4 1,0 2-76,0 1 0,0 1 1,0 0-1,0 1-24,0 3 1,0-2 0,0 1-1,0 0-10,0 1 0,0-3 0,0 3 0,0-1-35,0 0 1,-1-2-1,-2 0 1,-1-3 28,2-1 1,1 2 9,1 1 0,0-3 1,-2-2 40,-1-1 0,1-3-109,-1-6 1,2-2-1,1-5 1,0 0-47,0 0 1,0-1-1,0-2 1,0-2 45,0-1 0,0 3 0,0-2 1,0 1 25,0 0 1,0 0 0,0 4 0,0-1 24,0-3 1,0 3-1,0-3 1,0 3 63,0 0 0,0 1 1,0-1-18,0-3 1,0 6 0,0-2 59,0 1 1,0 1 37,0-3 3,0 6-136,0 1-4,0 5 0,0 2 48,0 1 1,0 0 0,1 3-75,2-1 1,-1 4 0,3-3 0,-2 1 5,1 1 1,1-1-1,-3 4-9,2 0 0,4 0 0,-5 0 16,0 1 1,2-1 0,0 0 8,1 0 1,-4 0-31,2 0-426,2 0-343,-5 0 449,4-4 1,-5-4 0,0-6 136,0-5 1,-3 2 0,-2-1 0,0-2 64,0-1 0,-3-1 0,4 0 0,-1 0 73,0 0 1,-3-1 0,3 1 0,-1 0 120,-3 0 1,4 0-1,1 0 59,-1 0 1,0 0-1,-4-1 78,2 1 0,4 4 71,-1 0-121,3 4 125,1-2-166,0 5 1,0 1-32,0 3 1,-4 2 0,0 5-43,-3 0 0,4-3 0,-5-1 0,0 1-145,-2-2 0,2 4 0,1-4 1,-1 1-118,2 1 1,-2-5 0,4 5-1,0 1-56,-1 0 279,4-2 0,-4 3 0,5-4 0</inkml:trace>
  <inkml:trace contextRef="#ctx0" brushRef="#br0" timeOffset="5776">223 1302 7801,'0'-7'776,"0"-1"-558,0 6-63,0-3 1,4 6-1,0 3-31,3 3 0,-5-1 0,2 2 0,-2 0-144,2 2 1,-3 1 0,3 1-69,-3-1 0,3 0 87,0 0 0,-1 0 5,-3 0-205,0-5 0,2-2-52,1-8 1,-2 2-1,3-6 92,-3 0 0,1-1 0,0 0 0,3 2 122,1-2 0,-3 3 0,2 0 40,0 1 1,-3-2 0,6 3 239,0 2 1,-2 0-100,2 2 0,-1 2-28,4 1 0,-5 0 0,-2 4 77,-3 2 0,-1 1-53,0 1 0,-1 0 0,-3-1-61,-3-3 0,1-1 1,-2-3-1,0 1-106,-2-2 0,-1-1 0,0-1-372,0 0 0,-1 0-83,1 0 1,4-3-936,-1-1 1419,6-5 0,-2 8 0,8-4 0,3 0 0,3 4 0,1-4 0</inkml:trace>
  <inkml:trace contextRef="#ctx0" brushRef="#br0" timeOffset="6908">401 1358 7801,'1'6'-1320,"2"-1"2502,0 0-1054,1-4 396,-4 4-359,0-5 0,1 0 0,2 1 99,0 3-99,1-3 0,-3 4-98,3-5-89,-3 0 0,5 0-154,-2 0 0,-1 0 67,4 0 1,-3 0 0,2-1 0,0-3 0,-1-3 63,0-3 1,-1 2 0,-4 1 81,0-2 1,0 3 0,-2 0 0,0 0 181,-2 0 1,-4 2-240,0-4 1,-2 6-521,-1-2 0,0 3-244,0 1 1,5 1 783,2 3 0,8 2 0,2 5 0</inkml:trace>
  <inkml:trace contextRef="#ctx0" brushRef="#br0" timeOffset="6909">534 1280 7801,'-7'0'259,"1"-1"-51,1-3-197,1 3 1,4-3 62,0 8 1,0 2-1,0 5-20,0 0 0,1-1 1,2-1-1,0-2-258,0 2 0,2-3 1,-1 1-212,-2 2 1,3 1 8,-1 1 0,1-5 406,-2-2 0,-1 2 0,3 0 0</inkml:trace>
  <inkml:trace contextRef="#ctx0" brushRef="#br0" timeOffset="6910">512 1358 7696,'-6'0'-395,"1"-2"651,5-1 0,1 1-196,3-1 1,1 0 0,3 1 0,0-2-80,1 2 1,0-3-1,3 0 1,-1 0-28,0 0 1,-4 0 0,1 2-1,0-1-28,2-3 0,-2 4 0,-1-4 74,2 3 0,-3-4-20,1 4 1,-3 1 208,3 3 30,-4 0 1,2 5-1,-6 2-71,-3 3 0,3 1 0,-3 0-16,3 0 0,1-3 1,0-1-24,0 2 1,0-3-117,0 1 1,0-3-241,0 3 0,1-4-207,3 1 1,-2-8 192,5-3 1,0-3 0,1 0 226,0 2 1,-5 2 192,5 2 0,-4 0 526,3-4-440,0 3 0,5 5-211,-1 0 0,-5 1 0,-1 2-237,0 1 1,1 3 0,5-3-623,0-2 1,-3 3 824,-1-1 0,5 0 0,6-4 0</inkml:trace>
  <inkml:trace contextRef="#ctx0" brushRef="#br0" timeOffset="8047">234 1547 7754,'-5'-8'0,"-1"1"12,0-2 1,-4 4-1,4 0 140,-1 0 1,1 4-144,3-2 0,0 3-68,-4 3 1,4 3-1,-1 6 117,3-1 1,1 0 0,0 0 0,0 0-28,0 0 1,0 0 0,0 0 0,0 1-23,0-1 0,0 0 1,0 0-180,0 0 0,1 0 1,2 0-192,1 0 0,1-4 0,-3-2-533,2-1 894,-1-2 0,-3 3 0,-4-10 0,-3-1 0</inkml:trace>
  <inkml:trace contextRef="#ctx0" brushRef="#br0" timeOffset="8048">112 1636 7507,'5'-6'172,"-3"1"0,5 3 0,2 0-96,1-2 1,1-3-1,0 3 1,0 0-66,0-1 0,1 4 0,-1-4 1,0 2-48,0-1 0,-1-1 0,-2 2 21,0 0 1,-4-1 87,3 4 0,-6 1 4,-1 3 0,0-2 0,-5 6 67,0 1 0,3-1 1,-4 1 27,1-2 1,1 1-103,4 3 1,0-4 0,1-1-39,3-1 1,-2-1 0,6-4-230,1 0 0,-3 0-141,1 0 1,-1-1 154,2-3 1,-3-2 96,-5-5 1,0 0-1,-2 0 33,-1-1 0,0 3 1,-3 0-351,1 1-380,-4 1 184,8 1 599,-4 1 0,5 5 0,0 0 0</inkml:trace>
  <inkml:trace contextRef="#ctx0" brushRef="#br0" timeOffset="8049">345 1614 7206,'0'6'1552,"1"0"-1091,3-2 1,-3-2-176,3 5 0,-1-4-57,0 1-429,-2-3 79,4-1 1,-5-1 0,2-2-146,1-1 0,-1 0 0,3 0 89,-1-4 1,1 2-1,4 0 1,-1 0-119,0 0 0,-2 2 0,2-2 0,0 1-111,2 2 1,-2-2 0,-1 2 405,2 0 0,-4 2 0,0 1 0</inkml:trace>
  <inkml:trace contextRef="#ctx0" brushRef="#br0" timeOffset="9182">512 1513 7621,'0'-7'-197,"0"0"875,5 4 1,-3-2-486,6 5 0,-6 5 0,3 1 0,-1 2-131,0-1 0,-1 1 0,-3 3 0,0 0-216,0 0 1,2 0 0,0 0-352,2 0 1,0 0-1,-3 1-858,2-1 1363,-1 0 0,8 0 0,-4 0 0</inkml:trace>
  <inkml:trace contextRef="#ctx0" brushRef="#br0" timeOffset="9183">634 1513 7876,'-11'0'620,"0"2"-574,0 1 1,4 0-1,0 4-22,2 2 1,2 1-1,2 1 1,-2 0 165,-1 0 1,1 0-1,1 0 1,0 1-94,-2-1 1,1 3 0,1 1-1,0-1-219,-2-2 0,0-1 0,4 1-300,0-1 1,0 0 0,2-1-284,1-3 0,0-2 705,4-5 0,1 0 0,3 0 0</inkml:trace>
  <inkml:trace contextRef="#ctx0" brushRef="#br0" timeOffset="9184">668 1558 7658,'-6'0'456,"1"0"1,6 0-283,3 0 0,-2 0 0,5-1-292,2-3 1,-3 3-1,2-3-290,0 3 0,2 1-879,1 0 1287,1 0 0,-1 0 0,0 0 0</inkml:trace>
  <inkml:trace contextRef="#ctx0" brushRef="#br0" timeOffset="9185">657 1647 7185,'1'-6'80,"3"2"-143,3 3 1,-1 0 0,2-2 0,0-1-331,2 2 1,-2 1 392,-1 1 0,0-5 0,5-1 0</inkml:trace>
  <inkml:trace contextRef="#ctx0" brushRef="#br0" timeOffset="10321">924 1491 7331,'-8'0'38,"1"0"0,3 0 1,-2 1-1,0 2 135,0 1 1,-2 4-1,-2 0 1,2 2 18,0 1 0,2 0 0,-3 0 0,3 0 0,1 0 0,2 0 0,-1 0-21,0 1 0,0-5 1,6 0-173,1 2 1,4-4-1,4-1 1,0-3-121,0-1 1,0 0-1,0-1 1,1-2-56,3-1 0,-2-3 0,2 2 0,-3-1 85,-1-3 0,-4 3 1,1-1-1,-1-2 57,-1-1 0,3 3 0,-5-1 0,-2 0 50,0-2 1,-2-1 0,-2 1-1,-1 1 42,-5 2 0,-2-1 1,-1-2-1,0 2-195,0 0 0,-4 2 0,0-1 0,2 3-69,0 3 0,1 1 0,-2 0 0,-1 0-829,2 0 1035,-4 5 0,-1 6 0,-4 6 0</inkml:trace>
  <inkml:trace contextRef="#ctx0" brushRef="#br0" timeOffset="10322">112 1869 7805,'0'-7'-125,"0"0"1,0 3 1231,0-4-726,0 6 1,0-2-1,0 8-145,0 3 0,0 3 1,0 3-171,0 1 1,0-1 0,-2 2 0,0-3-35,-2-1 1,-1 0-1,3 0-182,-2 0 0,0 1 0,4-1-264,0 0 0,0-4 99,0 1 1,0-7 202,0-1 1,2-5 0,0-6-1,3 0-11,1 0 1,-3-1 0,2 1 0,-2 0 75,1 0 1,0 0 0,-4 0-1,0 0 40,0 0 1,0 3 0,0 1-1,-2-1 41,-1 2 1,0-2-1,-4 3 108,-2-2 0,-1 5 0,-1-2 58,0 3 1,0 2-1,0 2 75,0 0 0,1 6 0,1-2-24,2 3 0,4-2 0,0-1-132,1 2 1,4-3 0,1 0-201,5-1 1,2 0 0,1-2 0,0 0-228,0 0 0,0-2 0,0-1 0,0 0-227,0 0 0,2 0 0,0 0 0,2 0 535,-1 0 0,-2 0 0,-1 0 0</inkml:trace>
  <inkml:trace contextRef="#ctx0" brushRef="#br0" timeOffset="11458">401 1881 7976,'-6'-2'0,"1"0"200,0-2 0,3-1 153,-1 1 1,2 2 28,1-5 0,4 4-39,4-1 0,-2 3-229,2 1 0,-5 1 0,3 3-61,-1 3 1,0 0 0,-2 0 0,2 1-112,1-2 1,-4 4 0,3-3-83,0 3 0,0 1 0,4-1 0,-3-1-440,-1-2 1,4-1 0,-2 3-110,3-2 0,1-4 1,0 0 688,0-1 0,-3-2 0,-1 0 0,1-5 0,3-2 0</inkml:trace>
  <inkml:trace contextRef="#ctx0" brushRef="#br0" timeOffset="11459">590 1814 7976,'-8'-1'796,"1"-3"193,0 3-467,-4-9 0,4 10-196,4 0 1,1 1-1,2 6-225,0 2 1,0 1 0,0 2 0,0 2-69,0 1 0,-1 1 1,-1-3-1,-2 3-194,2 2 1,-3-3-1,1 2 1,0 0-65,-1 0 1,4-2 0,-3 3 0,3-2-175,1-3 0,0 0 0,0-2 0,1-1-259,3-3 0,-2-2 0,6-5 0,1 0 658,0 0 0,3-5 0,-1-1 0</inkml:trace>
  <inkml:trace contextRef="#ctx0" brushRef="#br0" timeOffset="11460">701 1892 8122,'-6'0'1285,"1"0"0,5-2-1273,0-1 0,5 1-533,2-1 1,0 2 0,0 1-522,2 0 0,-3 0-65,1 0 1107,1 0 0,-2 4 0,-1 3 0</inkml:trace>
  <inkml:trace contextRef="#ctx0" brushRef="#br0" timeOffset="11461">690 1992 7976,'-7'0'-97,"0"1"-338,2 3 507,-3-3 0,8 4 0,0-5 15,6 0 1,4 0 0,1-1-117,0-3 0,0 3 0,0-3 0,1 2-378,-1-2 1,0 3 406,0-3 0,0-2 0,0-1 0</inkml:trace>
  <inkml:trace contextRef="#ctx0" brushRef="#br0" timeOffset="12630">935 1814 7976,'-11'0'81,"0"0"319,-1 0 1,5 0 292,0 0-440,4 0 1,-2 1 0,5 3 122,0 3 1,0 3 0,0 1-198,0 0 1,0 0-1,0 1 1,0-1-143,0 0 1,0 0-1,0 0 1,0 0-83,0 0 1,0 0 0,0 0 0,0 1-557,0-1 0,0-4 1,0 1-616,0 0 1,-1-3 1215,-3-1 0,3 2 0,-4 0 0</inkml:trace>
  <inkml:trace contextRef="#ctx0" brushRef="#br0" timeOffset="13835">957 501 7952,'-7'-5'-855,"-1"-2"0,6 1 1771,-2-2-284,3 6-153,1-3-314,0 5 1,0 1 0,0 3 67,0 3 0,0-1 1,0 2-167,0 0 0,1-1 0,1 0 1,2 2-27,-1 0 0,-1 1 1,1-1-1,0-2-171,0 2 1,2 1 0,-2 1-317,0 0 0,2 0-123,-1 0 0,3 1-718,-3-1 1287,-1 0 0,-3 0 0,0 0 0</inkml:trace>
  <inkml:trace contextRef="#ctx0" brushRef="#br0" timeOffset="13836">868 579 7937,'-6'-5'239,"1"4"0,5-5 1,1 3-346,3-1 0,2 1 1,5 1 63,0-1 0,0 2 0,1-3 0,-1 3-275,0 1 0,0 0 317,0 0 0,0-5 0,0-2 0</inkml:trace>
  <inkml:trace contextRef="#ctx0" brushRef="#br0" timeOffset="14978">1024 479 7952,'-8'0'-41,"1"0"1,-2 0-1,-1 1 1,-1 2 0,1 2-1,2-1 288,0 1 1,2 4 0,-3-2-1,2 3-55,-2 1 0,0 1 0,-3 0 0,1 2-166,0 0 1,0 1 0,0-4 0,0 0-275,0 1 1,3-5-779,1 0 425,4-4 1,0 2 600,6-5 0,4-5 0,4-1 0</inkml:trace>
  <inkml:trace contextRef="#ctx0" brushRef="#br0" timeOffset="14979">846 479 7952,'-8'0'-72,"1"0"1,3 0 234,-3 0 0,4 1 307,0 3 0,1-2 1,4 6-316,1 0 1,4-1 0,5 0-1,1 2-144,2 0 0,4 3 1,-3-1-1,1 1-405,3 3 0,0-3 0,0 3 0,-2-4 394,2-3 0,1 6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4:19.665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0 357 21539,'0'-7'-2624,"0"2"0,5 5 3198,3 0 0,-2 0 0,1 0-355,2 0 0,-3 0 0,1 0 0,2 0-107,1 0 1,2 0-1,2 0 1,1 0-40,-2 0 0,3 0 0,1 0 0,-1 0-64,0 0 0,2 2 0,-3 0 1,0 2-7,1-2 0,-2 0 0,3-1 0,-1 1-92,-2 2 0,-1 0 0,1-4 0,1 0 346,-2 0 0,0 3 0,-2 1 0,0-1-298,0-2 0,0-1 1,0 1-1,0 1-32,0 2 1,2 0 0,0-4 0,2 0 97,-1 0 0,-2 0 0,-1 0 0,0 0 1,0 0 1,1 0 0,-1 0 0,0 0 83,0 0 0,0-4 0,0 0 0,0 2-23,0 1 0,1 0 1,-1-2-1,0-1 15,0 2 0,0 1 1,0-1-1,0 0 45,0-2 0,1 1 0,-1 1 0,0 0 47,0-2 1,0 0-1,0 4-69,0 0 0,0-3 1,1-1-1,-1 2-54,0 0 0,0 2 0,0-1 25,0-3 1,0 3 0,0-3 0,1 3-106,-1 1 1,-4 0-1,1-1 1,0-2 80,2 0 0,-2-1 0,-1 4 0,2 0-117,0 0 1,3 0 0,-1 0-39,0 0 0,0 0 0,0 0-12,0 0 0,0 0 0,0 0 0,1 0 36,-1 0 1,-4 0-1,1 0 1,0-1 90,2-3 1,1 3 0,0-3 0,0 3-103,1 1 1,-1 0 0,0 0 0,0 0 40,0 0 0,0 0 1,0 0-97,0 0 1,1 0 0,-1 0 142,0 0 1,0 0 0,0 0 2,0 0 1,0 0 0,0 0 23,1 0 0,-1 0 0,0 0 0,0 0 54,0 0 1,-4-4 0,1 0 0,1 2-92,0 1 0,3 1 1,-1 0 55,0 0 1,0-1-1,0-2 1,0-1 34,0 2 0,0 1 0,1-1 1,-1 0-16,0-2 1,0 1-1,0 3 1,1-2-28,3-1 1,-2 1 0,3-1 0,-2 1-42,1 2 1,0 0 0,-2 0 0,0 0-62,2 0 0,0 0 0,-4 0 1,1 0 2,3 0 1,-3-1 0,3-1 0,-2-2 92,-2 2 1,0 0-1,0 2-31,0 0 0,0 0 0,0 0-63,1 0 0,-1 0 0,0-1 70,0-3 0,-4 3 1,1-3-1,0 3-24,2 1 1,0-1-1,-1-2 1,-2 0 130,2 0 0,1 2 0,1 0-32,0-3 1,0 3 0,0-4 0,0 1-20,1 0 1,-1 0-1,0 1 1,0-1-52,0 2 1,0-1 0,1 1 50,3-2 0,0-1 1,2 3-1,-3-2 15,0 2 0,-4-3 0,-3 1 0,2 2-84,0 0 0,3-1 1,-1-1 36,0 1 0,0 1 1,0-1-115,0 0 0,-3-1 0,-1 4-88,2 0 1,1-1 0,1-2 52,0 0 0,0-1 0,0 4-33,0 0 0,0-4 0,0 1 54,1 0 0,-1 2 0,0 0 0,0-2-24,0-1 0,0 1 0,0 3 1,0 0-49,1 0 1,-1 0 0,0-2 0,0 0 48,0-2 1,0 1 0,0 3 0,0 0-40,1 0 0,-1 0 1,0-2-1,0 0 107,0-2 1,0 0-1,0 4 1,0 0-116,1 0 1,-1 0 0,0 0 0,0 0 71,0 0 0,0-1 1,0-1-1,0-2-4,1 2 1,-1 0 0,0 2 0,0 0-71,0 0 0,0 0 0,0 0 115,0 0 0,1 0 0,-1 0 1,0 0-9,0 0 0,0 0 1,0 0-1,0 0 69,0 0 1,1-3 0,-1-1-1,0 1-74,0 2 1,0 1 0,0 0 0,0 0 17,0 0 0,-3 0 0,-1 0-29,2 0 0,1 0 0,1 0-21,0 0 0,-4 0 1,1 0 57,1 0 1,-3 0-1,1 0-8,2 0 1,-3 0 0,1 0 26,2 0 1,1 0-48,1 0 0,-1 1 0,-1 2-79,-2 1 1,0-1 171,5-3 0,-1 0 69,0 0 1,-4 0 0,1 0-33,0 0 0,-2-3 0,2-1-72,1 1 1,0 1 0,3-1 25,-1 0 1,-4-1 0,0 4 0,2-1-39,1-3 1,-3 3 0,1-3 0,1 3-9,0 1 1,3-4 0,-1 1 60,0 0 1,-4 2 0,1 0-94,0-3 0,2 3 0,0-4-751,-3 0-1216,3 3 1363,-3-2 1,0 4 611,0 0 1,-4 0 0,2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12:34.5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5550 1 7944,'-7'4'0,"-1"-2"8,1-1-103,3-1 1,1 3 0,5 0 0,1 0 0,0 1-1,2 1 1,-1 0 0,1 0 94,-1 0 0,6 3 0,-2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18:54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1428 56 7895,'-8'0'-686,"0"0"0,4 1 202,1 2 484,2 1 0,5 4 0,0 0 0</inkml:trace>
  <inkml:trace contextRef="#ctx0" brushRef="#br0" timeOffset="3">1548 88 8323,'-4'0'-354,"4"0"1,4 0 0,4 0 107,0 0 1,0 0-1,0 0 77,0 0 1,0 0 168,0 0 0,0 4 0,0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0:51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7 218 7701,'-3'-3'-793,"3"-1"886,-2 2 127,1 1 1,1-2 353,0 0 113,0 3-91,0-6-301,0 5-199,0-2-8,0 3 1,1 1 0,0 1-14,1 3 0,1 0 1,-2 2-1,2-1 28,-2 1 1,2 0 0,0 1-1,0 0-50,-1 0 1,1 1-1,-1 0 1,1-1-25,0 2 0,-2-3 0,2 1 0,-1-1 15,1 0 0,-1-1 0,-2 1 0,2-1-40,0 0 0,0-1 158,-2-1 41,0-3 1,0 2-172,0-6 1,0 2 0,0-3 0,0-1-51,0-1 0,0 0 0,0-1 0,-1 1-26,-1-1 0,2 0 0,-3-1 0,3 0 13,0 0 0,0 1 1,-1 0-1,0 1 2,-2 0 0,1-1 1,2 1-1,0-1 31,0 1 0,0 0 1,0-1-15,0 1 0,1-1 0,0 1-5,2-1 1,2 1-35,-1 0 0,2 0 1,0 1-74,0 1 1,1 2 0,-1 0-99,1 1 0,-1-1 0,0 0 0,1 1-163,-1 0 0,3 1 0,-1 0 1,0 0-488,-1 0 0,0 0 872,-1 0 0,3 3 0,1 0 0</inkml:trace>
  <inkml:trace contextRef="#ctx0" brushRef="#br0" timeOffset="2675">187 263 7990,'-7'0'-902,"4"-1"1264,1-1 0,2 1 1,2-1-156,2 2 1,1-1-1,0-1 1,-1 0-97,1 1 0,-1-2 1,0 1-1,1 0 58,-2-1 1,1 2-1,-3-2 33,1 1 1,3-2-153,-1-2 1,-1 1-70,-1 1 0,-1 0-49,-1-3 1,0 3 0,-1 0 32,-1 2 1,-1-1 0,-2 1 0,1 0 51,-1 1 0,2 0 1,-2 2-1,0 0 61,0 1 1,-2 3 0,1 0-13,-1 0 1,3 0 0,1-1-1,0 1-43,1 1 0,1 0 0,-1 0-19,0 1 1,0-1-1,3 1 1,0 1-40,1 1 1,3-1 0,0-1 0,0-1-131,2 1 1,-1-1-1,1 0 1,-1 0-222,1-2 0,-1 2 0,0-2 0,1-1-412,2-1 1,-2-1 797,2-1 0,1 0 0,0 0 0</inkml:trace>
  <inkml:trace contextRef="#ctx0" brushRef="#br0" timeOffset="3007">405 269 6473,'4'-6'-157,"-2"0"406,1 2 0,-2-2 19,1 2 1,-1 1 0,-1-2-66,0 0 1,-1 2 0,-1-1-7,-2 1 0,0-1 0,0 1-17,-1 0 0,-1 1 1,0 0-115,-1 1 1,1 1-1,-1 0 1,1 0-26,0 0 0,-1 1 1,1 0-1,0 2 100,2 1 0,-2 0 1,2 3-69,-2-1 0,3 0 0,0 1 0,1-1-26,-1 1 1,1-1 0,2 0 0,0 1-30,0-1 0,0 1 0,1-1 0,0 1-149,2-1 1,1-2 0,-1 1 0,0-1-206,2-1 1,1 2 0,0-3 22,1 0 1,-1 1 0,1-1 0,-1-1-287,0 0 1,1-1 598,-1 0 0,1 0 0,-1 0 0</inkml:trace>
  <inkml:trace contextRef="#ctx0" brushRef="#br0" timeOffset="3008">514 244 8042,'-4'-2'-131,"0"-1"-145,1-1 1,1 0 383,2-2 0,0-1 162,0 1 5,0-1-133,0 1 1,-3 2 0,-1 2 23,-2 1 0,0 4 0,0 2 0,-1 0-12,1-1 1,0 2 0,1-2 0,1 2 40,-1 3 1,1-3 0,1 1-116,0 1 1,1 0 0,2-2 0,0 1-115,0-1 1,0 1 33,0-1 1,2 0 0,2-1 0,0-2-62,1 0 1,-1-1 0,2-2-57,1 0 1,-1 0 0,1-2-1,-1-1-145,0 0 1,1-1-1,-1-2 1,0 1-5,-2 1 0,0-1 1,-3-1 98,1-1 0,3 1 0,-3 0 148,-1-1 0,0 1 302,-1-1 0,-3 4 512,-1 1-597,1 1 1,-1 4 0,3 1-25,-1 2 0,0-2 1,2 0-139,0 1 0,2 1 1,1 0-180,0 1 1,-1-1-1,3-1-142,0-1 0,0 0 1,2 3-130,-1-1 0,-2-2 0,0 1 60,-1-1 1,1 0 0,-1 0 0,0-1 353,0 1 0,-1-3 0,1 2 0,0-3 0</inkml:trace>
  <inkml:trace contextRef="#ctx0" brushRef="#br0" timeOffset="3009">597 128 8013,'0'-5'-722,"-2"0"0,1 2 1578,-1 1-389,-2 1 1,3-1-1,-1 4-222,2 2 1,2 2-1,0 1 1,0 1-95,1 0 0,-2 1 0,1-3 0,-1 2-13,1 0 1,-1-1 0,2 2-1,-1 0-87,0 0 0,0 1 0,-1-1 0,0-1-118,1 2 1,1-3-1,-3 1 1,2-1-96,0 0 0,0-1 1,-1 1-335,1-1 0,-1 0-999,4-2 807,-4-1 0,3-4 521,-2-1 0,-2 1 1,3-4-1,-3 0 167,0 0 0,0-2 0,3 1 0,1-1 0</inkml:trace>
  <inkml:trace contextRef="#ctx0" brushRef="#br0" timeOffset="3010">668 122 7611,'-6'-4'-466,"2"1"0,1 1 75,0 0 1894,3 0-1193,-3 2 0,5 1 1,1 1-94,0 2 1,-1 2-1,2 0 1,0 1-45,-1-1 0,-2 1 1,2-1-1,-1 0-22,1 1 1,-1 1 0,-2 1 0,0-1-93,3-1 0,-3 1 0,2 1 1,-1 0-119,-1 0 1,1-2-1,0 2 1,1-2 17,0-1 0,-1 0 0,-1 1-40,0-1 1,0 1 0,0-2-548,2 0 1,0-2-167,2-3 0,-2 0 794,3 0 0,-1-6 0,2-1 0</inkml:trace>
  <inkml:trace contextRef="#ctx0" brushRef="#br0" timeOffset="5907">848 186 7973,'-5'-2'202,"1"0"0,3-1 1,-2 2 261,0-2-123,2 1-459,-2 2 0,4 0-476,1 0 0,0 3 130,2 1 1,-1 0-1,2 0 464,-3 1 0,1 1 0,1 0 0</inkml:trace>
  <inkml:trace contextRef="#ctx0" brushRef="#br0" timeOffset="8562">848 314 8023,'-7'0'0,"1"0"792,-1 0 1,4 0-677,1-2 0,2 1-562,2-1 1,1 1 0,4 1 445,-1 0 0,1 0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1:26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13 430 6781,'-2'-4'-61,"0"-1"0,-3 3 262,3-2 0,0 2 259,2-3-127,0 4-148,0-2 1,1 3-23,1 0 0,-1 1-81,4 1 0,-3 2 0,1 2-12,0 0 1,2 3-1,-3 0 1,1-2-20,0 0 0,0 2 0,-2 0 1,1 1-15,0-1 1,1 0 0,-1-1-1,0 1-19,1 1 1,-2-2 0,1 1 0,-2-2-6,0-1 0,1 0 0,1-1 54,0-1-84,0 0-77,-2 0 1,0-4 0,0-4-1,0-2 0,0 0 0,0-1 0,0 1-14,0-1 1,2 1 0,0-1 49,0 1 1,0 0 0,1-1 0,0 1 68,0-1 1,0 3-1,-1 0 11,2-1 1,1 1-1,0 1 1,0 0 3,-1 1 0,0 2 0,0 0 108,1 0 0,1 0-64,0 0 1,1 2 0,-1 1 0,-2 0-22,-2 2 1,1-1 0,-1 0 0,0 1 23,1 1 0,-2 0 0,2 1-57,-1-1 1,-1 0 0,1 1-53,-1-1 1,1-1-1,0-1-113,0 1 0,-1-2 0,0 0-399,2-1 0,-1-1-53,1 1 0,0-1-291,4-1 892,-1 0 0,-2-3 0,-2 0 0</inkml:trace>
  <inkml:trace contextRef="#ctx0" brushRef="#br0" timeOffset="2699">244 449 7918,'-6'-1'0,"2"1"0,2 0 0,2 3 0,2 1 0,1 3 0,2-1 0,-2 1 0,1 1 277,-1 1 0,1-1 0,1-1-249,-1-1 1,-2 1 0,2-1-325,-1 0 0,-1-1 0,-1-2 0,0 1 0,2-1 296,1 0 0,-3-1 0,2-2 0</inkml:trace>
  <inkml:trace contextRef="#ctx0" brushRef="#br0" timeOffset="5415">250 411 7870,'-6'0'146,"-1"0"1,1-3-68,0 1 1,3 1-206,3 3 0,1-1 0,3 4 0,1 0-6,0 3 0,2-1 1,-1 2-1,1-1-140,2 0 0,-2-1 0,2 3 272,-2-1 0,2-2 0,1 2 0</inkml:trace>
  <inkml:trace contextRef="#ctx0" brushRef="#br0" timeOffset="5416">411 481 7870,'-5'-6'-22,"1"-1"63,-1 1 0,2 0 0,-1 1 0,0 2 163,1 0 0,-1-1-191,-3 1 1,1 1 0,-1 2 64,1 0 0,2 1 0,0 1 0,1 2 27,-1-1 0,2 3 0,-2-2-31,1 2 0,-1 0 0,2 1-42,1-1 1,0-2 0,1 1-122,0 0 0,0 0-62,0 2 0,3-3 71,1 0 1,2-2 0,0 1-29,1-1 1,-1-1 0,0 2 60,1 0 0,-1-2 0,1 3 60,-1-1 1,0 2-1,0-1 31,-2 2 0,2-2 0,-2 0 6,-1 1 1,2-1-1,-2-1 1,0 1 65,0 0 0,-1 0-15,-2 2 0,0 1 0,-1-2-23,-1 0 0,-2 0 0,-2-1-40,0-1 1,-1 0 0,1-2 0,-1 0-8,1 2 1,0-1 0,-1-2-86,1 0 0,-1 0 1,1 0-1,0-1-105,-1-1 0,1 0 0,1-1 0,1-1-235,-1 1 1,2 1-1,-1-3-38,1 0 0,-1 2 1,2-2 431,0 0 0,2 3 0,2-7 0,2 2 0</inkml:trace>
  <inkml:trace contextRef="#ctx0" brushRef="#br0" timeOffset="5417">417 423 7870,'-1'-5'0,"0"0"11,-1 0 0,-2 1 77,1-2 0,1 1 516,2 1-655,0 3 1,1-1 0,0 4 89,2 2 1,1 2-1,-1-1 1,-1 1 61,1 1 1,0-4 0,-1 5-1,0 0-25,-1-1 1,2 0 0,-1-1 0,0 1-40,1-1 1,-2 1 0,2-1-117,0 1 0,-3-1 28,2 0 1,1 1-110,-1-1 66,1-2 0,-3-2 0,0-4 0,2 0-105,0-2 1,1 0-1,-1-3 101,2 1 0,0 0 0,0-1 83,1 1 1,-2 0 0,1 1 0,0 1 59,-1 2 0,-1-1 0,2 3 0,-1-2 161,1 0 0,-2 0-25,2 2 1,0 1 0,0 1-79,-2 2 1,0 1-1,-1 0 1,1-1-52,0 1 0,-1 1 0,-1 0 0,2-1-125,0-1 1,1 0 0,-2 1 0,2-2-360,0 0 0,0-1 0,1-2 432,1 0 0,3 3 0,2 1 0</inkml:trace>
  <inkml:trace contextRef="#ctx0" brushRef="#br0" timeOffset="5418">719 423 7855,'-5'-2'452,"1"0"-575,3-3 105,-2 4 0,3 1 0,0 4 0,2 0 103,0 1 1,2-1 0,-2 2 0,1 0-34,-1-2 0,-1 2 1,2-2-1,-1 2 66,0 0 1,0 1 0,-2-1 64,0 1 0,0-3 19,0 0-239,0 0-101,0 0 0,0-2-24,0-4 1,0-2 0,0-2 35,0 0 0,1-1 0,1 1 1,0-1 17,2 1 1,-2-1 0,2 1 0,1 0 0,1-1 0,0 1 1,1-1-1,0 2-75,2 0 1,-2 0-1,1 3 1,-1-1-61,0 0 1,0 1 0,1 2 241,0 0 0,-2 0 0,0 3 0,-3 0 0</inkml:trace>
  <inkml:trace contextRef="#ctx0" brushRef="#br0" timeOffset="5419">834 475 7874,'-6'3'251,"2"-3"1,2 3-225,4-3 1,-1-2 0,4-1-1,0 0-31,0 0 1,2-1 0,-1 1 0,-1 0-14,-1-2 0,-1 1 1,2 0-1,0 0-13,0 0 1,-3-2-1,1 3 1,-1-1 30,1-1 1,-1 1 0,-2-2 1,0 1 0,-1 2 30,-1 0 1,-2 1 0,-2 2 79,-1 3 0,2 0 1,0 3-1,1-1-43,-1-1 1,1 0 0,0 3 0,1-1-63,-1 1 0,3-1 0,-1 0-92,1 1 1,2 1 0,0-1 0,2-1-168,1-1 0,0 0 1,2 0-1,1 0-123,2 0 0,-2-3 0,2 1 1,-2-1 373,2 0 0,-2 1 0,5-3 0,-2 0 0</inkml:trace>
  <inkml:trace contextRef="#ctx0" brushRef="#br0" timeOffset="8095">1026 423 7855,'0'-4'-26,"-2"1"118,-3 0 1,2-2-1,-2 3 1,0-1 0,0 0-1,-2 1 1,1 2-1,0 0 33,-1 0 0,1 3 1,1 0-1,1 1-68,-1 1 1,2-1-1,-1 2 1,0 1-1,2-1 1,-1 1 0,1-1-1,2 0 1,0 1-1,0-1 1,0 1-1,0-1-157,0 1 0,2-2 1,3 0-1,0-1-202,2-1 0,1 1 1,1-2-1,-1 0-208,-1-2 1,0 0-1,1 0 510,0 0 0,4 0 0,-2 0 0</inkml:trace>
  <inkml:trace contextRef="#ctx0" brushRef="#br0" timeOffset="8096">1110 411 7855,'0'-7'279,"-2"3"0,-1 0-168,-1 1 1,2-1-1,-2 2-135,-1 1 0,1 0 65,0 1 1,0 1 0,-2 1 85,2 2 0,-2 0 1,2 0-1,0 1-25,0 1 0,2 0 1,-2 0-1,1 1 12,-1-1 1,3 1 0,-1-1-87,1 0 0,1 1 0,0-1-132,0 1 1,2-3 0,1 0 0,0-2 21,2 0 0,1-1 0,0-1 0,1 0-125,-1 0 0,1-3 1,-1 1-1,1-2-147,-1-1 0,0 1 0,-1 0 152,-1-1 1,-1-1 0,2 0 75,-3 0 0,-1 1 303,-1 1 122,0 3 0,-1-2-10,-1 3 1,1 1-1,-1 1-53,1 2 1,1 2 0,0 0-124,0 0 1,2 1-1,1-1 1,1 0-147,1-2 0,0 2 1,2-2-1,-1-1-298,1-1 0,-1 1 1,1-1-1,-1 0-486,0-2 0,1 0 817,-1 0 0,1-5 0,-1-2 0</inkml:trace>
  <inkml:trace contextRef="#ctx0" brushRef="#br0" timeOffset="8097">1187 327 7771,'-7'0'0,"2"0"-300,0-3 788,3 3 0,2 0 0,0 4-208,2 2 0,1 2 1,2 1-1,-1-1-149,1-1 0,-1 1 0,0 2 0,1-1-101,1 0 0,-2 0 0,0-1 0,-1 1-24,1 1 0,-3-2 0,2 1 0,-3-1-114,0 0 1,1-1 0,0 2-357,2-2 1,-1-1-429,-2 1 0,0-4 64,3 0 0,-1-3 828,3-3 0,0 0 0,-1-4 0</inkml:trace>
  <inkml:trace contextRef="#ctx0" brushRef="#br0" timeOffset="8098">1283 321 7914,'-6'-1'356,"-1"-1"0,3 1 523,0-1-610,2 1 1,-1 2 0,4 1-58,1 3 0,0 0 0,1 2 1,1 1-68,-1 1 0,-1 0 0,2-1 1,0 0-71,-1 0 0,-1 1 0,0 1 0,1-1-12,-1 0 1,0 0-1,-2-3-548,0 1 0,2-1-665,0 0 0,1 0 1150,-1-2 0,2 2 0,2-2 0</inkml:trace>
  <inkml:trace contextRef="#ctx0" brushRef="#br0" timeOffset="8761">1565 430 7707,'1'-6'-1173,"0"1"1453,1 1 1,1 2-81,-3-3 0,0 3-136,0-2 1,0 0-63,0-3 0,0 3 32,0 0-23,0 0 1,-3-2 0,-2 2 112,0 1 0,-2 3 0,1 0-49,0 3 0,-1-1 0,1 3 0,-1 0-15,1 3 1,2-4 0,0 4 0,1 0-45,2-1 0,0 0 0,1 0 0,0-1-33,0 1 1,3-1 0,1 0 0,2 0-123,0-2 0,1 2 0,1-2 0,1-1-42,-1-1 0,2-1 0,0-1 0,0 0-190,1 0 1,-3-1 370,0-1 0,2-1 0,0-4 0</inkml:trace>
  <inkml:trace contextRef="#ctx0" brushRef="#br0" timeOffset="8762">1597 282 7918,'-6'0'-1417,"2"0"2012,-1 0 0,3 0-328,-2 0 1,3 3-1,0 1 1,3 2-198,-1 1 0,3-1 1,-1 1-1,2 1-58,-1 0 0,-2 2 0,2-2 0,-1 1 15,1 1 0,-2-2 1,2 1-1,-2-1-87,0 1 1,1 0-1,-1-3 1,-1 0-27,0 1 1,1-1 0,1 1-175,0-1 0,0-2 0,0-2-555,0 1 1,2-2 814,-1 1 0,2-1 0,0-1 0</inkml:trace>
  <inkml:trace contextRef="#ctx0" brushRef="#br0" timeOffset="8763">1719 379 7918,'-6'0'66,"-1"0"0,3 0 0,0 0 199,-1 0 0,-1 0-197,0 2 1,2 0 0,2 2-1,1 1 15,1 1 0,0-2 0,0 0 0,1 1-85,1 1 1,0 0 0,2 1-18,1-1 0,0 1 1,2-2 26,-1 0 1,1-2 0,-1-1 0,1 0-25,-1-1 1,0 0 0,1-1-15,-1 0 0,1-1 1,-1 0-1,0-2-118,1-1 0,-1 0 0,1-2 86,-1-1 0,-2 1 0,0-1 0,-1 1 55,-2 0 0,0-1 0,-1 1 0,-1-1-7,-1 1 1,-1 2 0,-4 0 0,1 1 55,-1-1 0,0 3 0,-1-2 0,-1 3-3,-1 0 0,2 0 0,0 0 0,1 0-283,0 0 0,1 3 0,1 0-440,1 1 684,3 1 0,-2-1 0,3 2 0</inkml:trace>
  <inkml:trace contextRef="#ctx0" brushRef="#br0" timeOffset="8764">1937 353 7887,'-4'-4'-236,"0"-1"1,2 4 0,-2-2 686,1 0-386,1 2 0,2-1 46,0 4 0,0 0 0,1 2-18,1 1 1,-1-1-1,1 0 1,-1 1 11,1 1 1,-1 0 0,2 0-1,-1-1-24,0-1 1,0 0-1,-1 3 1,0-1-26,1 1 0,1-3 0,-3 0-21,2 1 0,-1 1-12,1 0 0,0-2-71,0-2-98,-1-1 1,1-2 0,-1-1 4,1-2 0,0-2 0,1-1 0,1 1 30,-1 0 1,0-1 0,1 1 0,0-1 49,0 1 1,1 0 0,0-1 0,0 1 104,2-1 0,-3 3 0,0 0 1,1 1 43,1-1 1,0 3 0,1-2 21,-1 0 0,-1 2 0,-2 0 7,0 2 1,1 3-1,-2 2-54,0 1 1,-1-1 0,-1 1-1,0-1-59,0 1 1,0-3 0,0 0-1,0 1-113,0 1 1,0 0-1,0 1-168,0-1 0,0-2-296,2 1 0,0-3 234,2 2 0,-2-3 1,2 2 338,1-3 0,-2-3 0,3 0 0,-2-4 0</inkml:trace>
  <inkml:trace contextRef="#ctx0" brushRef="#br0" timeOffset="8765">2149 346 7206,'-7'0'1125,"3"0"-931,0 0 0,2 0 0,-2 1-70,1 1 0,1 2 0,2 2-2,0 1 0,0-1 0,1 1-102,1-1 0,0 0 1,2-1-1,1-2-58,0 0 0,2-1 0,-1-1 0,1 0-29,-1 1 0,1 1 1,-1-3-1,0-1-13,1-1 0,-3 0 1,0-1 28,1 0 0,-2-2 0,-1 1-4,-1-2 0,-1 2 1,0-1 16,0 0 0,-3 0 0,-1 1 0,-2 1 29,0 0 1,-1 3 0,1-2 0,0 0 12,-1 0 0,1 1 0,-1-1 0,1 1-72,-1 1 1,3 0 0,0 0-291,-1 0 0,2 3-355,1 2 0,2 0 713,2-1 0,2 2 0,2-3 0</inkml:trace>
  <inkml:trace contextRef="#ctx0" brushRef="#br0" timeOffset="13162">2252 295 8697,'-7'0'0,"1"0"0,-1 0 0,2 1 0,0 1 0,3 2 0,1 2 0,1 0 0,1 2 0,1-1 0,3 2 0,0-1 0,1 1 0,-1 0 0,-1-2 0,1 1 0,-1 0-379,0 1 1,-2-3 0,2-2-1,-1 1 1,-2 1 378,0 0 0,-1-2 0,0-1 0</inkml:trace>
  <inkml:trace contextRef="#ctx0" brushRef="#br0" timeOffset="13163">2232 385 7717,'-4'0'-642,"0"-1"1225,2-1 1,-1 1-411,3-4 0,1 4 0,2-2-160,3 0 1,2 3-1,2-3 1,2 1-157,0-1 1,1 1 0,-1 2 0,1-2-641,0 0 783,3 0 0,-3 2 0,3 0 0</inkml:trace>
  <inkml:trace contextRef="#ctx0" brushRef="#br0" timeOffset="15948">2482 340 7034,'0'-6'-103,"0"1"389,0 1 0,0 2-70,0-2 1,1 2-2,1 0 0,-1 2-138,1 2 1,-1 0 0,-1 2 0,0 1-13,0 1 0,0 0 0,1 0 1,0 1-54,1-1 1,0 1 0,-2 1 0,0 1-16,0-1 0,0-1 0,0-1-32,0 1 1,0-1 65,0 0-1,0 1-122,0-4 0,1-3 0,0-4 0,2-2-64,1 0 1,-2 0-1,2-1 1,-1 1 38,1-1 1,-1 1-1,2-1 1,-1-1 45,1-1 1,1 1-1,1 2 1,-2 1 103,0 1 1,0 0 0,0-1-1,0 2 53,2 0 0,-3-1 1,0 2 170,1 0 1,0 2-155,-1 2 1,0 2 0,-3 2 24,2 1 1,-1-1 0,-2 0-40,0 1 0,-2-1 1,-1 1-35,2-1 1,0-2-94,-2 1 17,3-1-62,-3 0 1,4-2-47,1-4 0,-1 0 0,3-2 1,1-1 27,1-1 0,1 0 1,-1 1-1,0 1 62,1-1 1,-3 2 0,0-2 0,1 1 55,1 0 1,0-1 0,1 3 155,-1-2 1,1 3-24,-1-1 0,-2 2 1,-1 1-35,-1 1 1,-1 3-1,1-1 1,-1 2-75,-1 0 1,-1 1 0,0-1 0,-1 1-75,0-1 0,2 1 0,0-1 0,0 0-332,0 1 0,0-1 0,0 1-197,0-1 0,0 0-354,0 1 915,0-4 0,2 0 0,2-3 0</inkml:trace>
  <inkml:trace contextRef="#ctx0" brushRef="#br0" timeOffset="15949">2765 327 7935,'0'-4'140,"0"0"201,0-1-203,0 2 1,2 1-1,0 4-41,-1 2 1,1 2 0,-1 0 0,1 1-104,0-1 0,-1 0 0,1 2 0,0-1-9,-1 2 1,1 0-1,-1-3 1,1 0-238,0 1 1,-2-1-1,1 1-447,1-1 0,0 0 699,2-2 0,-3-1 0,2-3 0</inkml:trace>
  <inkml:trace contextRef="#ctx0" brushRef="#br0" timeOffset="15950">2758 244 7935,'-6'-4'-255,"2"-1"0,-1 3-55,0 1 1,2 1 0,2 2 275,2 2 1,2 2 0,2 1-1,0 1-395,2 0 429,0 1 0,2 0 0,-3 1 0</inkml:trace>
  <inkml:trace contextRef="#ctx0" brushRef="#br0" timeOffset="15951">2925 321 7935,'-6'-4'-313,"-1"-1"1,1 2-1,-1-2 401,1 0 0,2 4 0,-1-1 164,0 1 1,2 1 0,-1 1 0,1 0-216,-1 1 0,3 1 0,-2-1 1,1 1 17,0 0 0,-1-1-52,3 3 0,0-3-33,0 2 0,0-2 1,1 2 53,1-2 0,0 3 1,2-2 59,1 0 1,-1-1 0,0 0-20,1 1 1,1 0-1,0 2 18,0-1 0,1 1 0,-1 0 26,1 0 0,-3 0 0,-1 0-62,0 0 1,-1 0 0,-2-1 26,0 1 0,0 1 0,-2 0-70,-3 0 1,-1-2 0,-2-1 0,-1-1-97,2 0 0,0 0 1,-1-2-358,0 0 0,1 0 0,-2 0-364,2 0 1,3-3 812,2-1 0,2-2 0,2-3 0,2-1 0</inkml:trace>
  <inkml:trace contextRef="#ctx0" brushRef="#br0" timeOffset="15952">3028 308 8084,'-7'-2'293,"1"0"1,2 0 0,0 1-175,1-1 0,-2 1-265,1-1 1,0 1-35,0 1 0,3 1-21,-2 1 0,3 2 143,0 2 0,0-2 12,0 1 1,0-3 0,0 1 16,3 0 0,-2 1 0,3-1 0,-1 0 29,1 0 1,-2 1 0,1-1 0,1 0 11,0 0 1,0 1-1,1-1 1,0 0 63,0 0 1,-2 2 0,2-2 0,0 1-5,0 1 0,-2-1 0,1 2 0,1-1-17,-2-1 0,1-1 0,-3 2 0,1 0 22,0 0 1,-1-2-1,-2 2 25,-1 0 0,-2-3 1,-2 1-1,-1-1-13,1 1 1,-3-1-1,1-2 1,-1 0-106,0 0 1,2 0-1,-2 0 1,2 0-778,1 0 0,-1 0 793,1 0 0,-1-3 0,1-1 0</inkml:trace>
  <inkml:trace contextRef="#ctx0" brushRef="#br0" timeOffset="15953">3220 257 7911,'-4'-5'0,"-1"2"0,1-1 92,1 1 0,-1-1 1,3-1 166,-1 1 1,-1 2-267,3-3 1,0 5 54,0 0 0,1 3 1,1 3-1,0 0 9,2 1 0,-2 0 0,2 1 1,-2 1-101,0 1 1,1 1 0,-1 2-1,0-1-99,1-2 1,-2 2 0,1-1-1,-1 1-100,1-2 1,-1 0-1,1-2 1,-1 1-140,-1-2 1,0 1-1,0-2 381,0 0 0,0 1 0,-3-4 0,-1 0 0</inkml:trace>
  <inkml:trace contextRef="#ctx0" brushRef="#br0" timeOffset="15954">3220 346 7911,'-4'-2'52,"1"0"237,1-2 0,2 0-231,0 0 0,3 1 0,3 3 0,0 0-183,1 0 1,0 0 0,1 0 0,0 0 33,0 0 0,2 0 0,-2 0 0,0 0-9,-1 0 0,-1-2 1,1 0-1,-1 1 59,1 0 1,-3 1-1,0-1 186,-2-1 574,1 1-564,-3-2 1,-1 3-50,-1 0 1,1 3 0,-1 2-30,1 0 1,1-1-1,0 1-21,0 0 1,0 0 0,0 2-5,0-1 1,0 1 0,1-1 29,1 1 0,-1-3 114,1 0-62,-1 0-281,-1 0-160,0-1 1,0-8 132,0-2 0,0 2 0,0 0 0,0 0 52,0 0 1,0 0 0,2 1 124,0-1 0,3 0 0,-2 0 36,1 1 1,-1 2 0,0-2 44,1 1 1,-1 1 0,2 2-17,0 0 0,-2 0 0,2 0 21,0 0 0,-2 2 1,1 1-1,-1 1 39,-2 1 0,2-2 0,0 2-10,0 0 1,-1 0 0,3 2-4,0-1 1,0 1-102,2-1 0,-2-2 0,0 0 0,0-1-79,0-2 1,-2 0 0,2-1 45,0 0 0,-3-1 1,1 0-1,-1-2 12,0-1 0,1 2 1,-3-2-16,0-1 1,0-1 0,0 0-175,0-1 1,0 1 0,0-1-125,0 1 1,0 0 0,0-1-206,0 1 0,0 2-344,0-1 869,0 4 0,0-2 0</inkml:trace>
  <inkml:trace contextRef="#ctx0" brushRef="#br0" timeOffset="15955">3528 372 8049,'-4'0'589,"2"0"0,2 0 1,2-1-599,0-1 0,2 1 1,-1-3-1,0 1-70,2-1 0,-1 2 0,0-2 0,1-1 50,-2-1 1,3 0 0,-3-1 7,1 1 0,-1 2 0,-3-1 30,0 0 1,-1 2 76,-1 1 0,-2 2 0,-2 0 3,0 2 1,-1 1 0,1 2 0,1 0 13,1 0 1,3 0-1,-1 2 1,1-1-95,1 0 1,0 1 0,0-1-151,0 1 1,3-1-1,2 0 1,2-2-331,1-2 0,4 1 0,-1-1 0,1 0-332,0-2 803,1 0 0,3-2 0,0-2 0</inkml:trace>
  <inkml:trace contextRef="#ctx0" brushRef="#br0" timeOffset="18627">3752 340 7007,'-6'-6'1591,"2"1"-1336,2 1 1,2 3 0,2-1-153,3 1 0,0 1 0,2 0 1,-1 0-57,1 0 0,-1 0 0,1 0 0,1 0-97,1 0 0,-1 0 0,-1 0-115,-1 0 1,0-2 67,1 0 0,-3-1 0,0 3-42,-2-2 1,1 0 0,-4-1 30,-1 0 0,0 0 0,-2 1 0,-1 0 123,-1 1 0,0 0 0,0 1 0,-1 0 0,1 0 0,-1 0 0,1 0 1,-1 0-1,1 1 0,0 1 0,-1 2 0,2 0 0,0 0 0,3 1 1,1 1-1,1 0 0,1 1 0,1-1 0,0 0 0,3-1 0,1-1-94,2 1 1,1-1-1,-1-1 1,1 0-1,-1-1 1,1 0-1,-1 0 1,1 1-1,-1-1 1,1 0-1,-1-1 79,-1 0 0,-1-1 0,1 0 0</inkml:trace>
  <inkml:trace contextRef="#ctx0" brushRef="#br0" timeOffset="18628">3874 295 8704,'-3'-3'252,"0"3"0,4-3 0,1 3 0,2 3-151,2 1 1,0-1 0,1 2 0,0-1-42,1 0 0,-1 1 0,3 0 0,-2 0-221,1 2 0,0-1 1,-1 0-1,0-1-85,0-1 1,0 0 0,0 3 0,0-2-316,0 0 0,-3 0 0,0-3-488,0-1 1049,-3 0 0,4-1 0,-2 0 0</inkml:trace>
  <inkml:trace contextRef="#ctx0" brushRef="#br0" timeOffset="18629">4022 282 7878,'-7'0'0,"1"-2"0,0 0-476,-1 1 1,3 0 0,0 1 950,-1 0 1,-1 0 0,0 1 0,0 1-155,2 2 1,-2 2-1,2 0 1,-1 1-310,0 2 1,0-2 0,0 2 0,0 0-9,-2-1 0,3 2 1,0-3-1,-1 2-39,-1-1 0,2-1 1,2-1-1,-1-1-1259,1-1 624,0-3 0,3 2 670,1-3 0,2-3 0,2 0 0</inkml:trace>
  <inkml:trace contextRef="#ctx0" brushRef="#br0" timeOffset="18630">4112 308 7902,'-7'-6'262,"1"-1"0,-1 1 0,2 1-77,0 1 1,2 3-40,1-1 1,0 1-260,-2 1 1,3 3 0,-2 0 95,0 1 0,2 2 0,-2-2 1,1 2 63,0 0 1,0-2-1,2 1 1,-1-1 137,-1-1 0,1 3 0,-1-2 24,1 2 1,2 0-228,1 1 1,0-4 0,2 0 0,1-3-30,1 0 1,-2 0 0,0 0-1,1 0-244,1 0 0,0 0 0,1-2 0,-1-1-124,1 0 1,-2 1-1,0-3 1,-1 0 141,-1 0 1,1 0 0,-2 1 277,0-1 0,-2-1 1,0 0 100,0 0 0,0 1 414,0 1 1,0 3-184,-3-2 0,2 3 0,-3 0-206,2 3 0,-1 0 0,3 4 0,0-1-94,0 0 0,0 1 0,0-1 0,0 1-214,0-1 1,3 0-1,-1 0 1,1-1-480,0-1 1,2 0 655,-1 0 0,2 2 0,1-2 0</inkml:trace>
  <inkml:trace contextRef="#ctx0" brushRef="#br0" timeOffset="18631">4189 282 7944,'-5'0'1263,"1"0"-1073,0 0 1,0 3 0,2 1 0,1 2-87,1 1 1,0 0 0,0 1-72,0 0 0,0 1 1,1-3-69,1 0 0,-1 1 0,2-1 0,-1-1-43,0-1 1,0-2 100,-2 2 0,1-2-183,1 0 0,-1-4 0,2-3-47,-1 0 1,-1 0 0,2 1 0,-1-1-71,0-1 1,3 0-1,-1 0 114,-1-1 1,3 1 151,-2-1 1,2 2 167,0 0 0,-2 2 0,-1 1 86,0 0 1,-2 1-25,3 3 1,-2 2-41,0 2 1,-1 0 0,-1 1-31,0-1 1,0 1-173,0-1 0,0-2-218,0 1-15,0-4 40,3 2 1,-1-6-1,3-1 19,0 1 0,-2-3 0,2 2 157,0-2 0,-2 0 1,2-1-1,-1 2 54,1 0 0,-2 2 0,0 1 263,0 0 1,0 0-26,4 2 0,-4 1 0,0 0 1,-1 2-118,1 1 0,-1 0 0,-2 2 0,2 1-109,0-1 0,0 1 1,-1-1-1,0 0-80,1 1 1,1-1 0,-3 1-1,0-1-569,2 1 1,-1-3-1170,1 0 1278,-1-2 1,-1 0 513,0-4 0,3-2 0,0-2 0</inkml:trace>
  <inkml:trace contextRef="#ctx0" brushRef="#br0" timeOffset="18632">4387 289 7902,'-4'0'633,"0"0"0,2 0-419,0 3 0,2-2 0,0 3 0,0 1-62,0 1 0,0 3 0,0-1 0,0 0-159,2-1 0,0 2 1,2 0-1,0 0-206,0 0 0,2 2 1,-3-2-1,2-1-176,-1 1 0,-3-1 1,2-1-1,-1-1-528,0-2 1,1 0 916,-1 0 0,-1-1 0,2-3 0</inkml:trace>
  <inkml:trace contextRef="#ctx0" brushRef="#br0" timeOffset="18633">4368 282 7893,'-6'-3'-548,"-1"0"0,5-3 904,2 2 0,2 1 0,5 3 1,1 1-270,1 1 1,0-1 0,-1 1-1,1 1-94,1 2 1,-2-2 0,1 1 0,-2-1-30,2 1 1,-2 0-1,2 3 93,-2-1 0,-3 0 0,0 1 118,-2-1 1,0 1 0,-4-1-7,-2 0 1,-3-1 0,-1-1 0,-1 0-82,-1 0 0,1 1 0,-1-3 0,1-1-77,1 0 0,1-1 0,1 0 0,-1 0-473,1 0 1,0 0-248,-1 0 1,4-1 0,0-1 708,3-2 0,0-2 0,0 0 0</inkml:trace>
  <inkml:trace contextRef="#ctx0" brushRef="#br0" timeOffset="21362">4535 205 7893,'-3'-3'0,"0"-3"0,-2 3 199,1-1 108,3 1 0,-2 6 1,3 1-1,0 3-141,0 1 0,2-1 1,0 3-1,0-1-144,1 2 1,-2-1 0,2-1 0,-1 1-50,0-2 1,0 1 0,-1 0 0,0 0 1,1 1 1,0-2 0,-1-2 0,1-1-75,0-1 1,0 0-12,1 0 81,-3 2 1,6-6 1,-2 3 0,0-3 0,0 0-23,1 0 1,1-2 0,0-1 25,1 0 1,-1-2-1,1 0 1,-2 0 0,0 0-1,-1 1 1,1-2 0,-1-1-1,0 1 1,-2 0 0,0-1-1,-1 1 1,-1-1 0,-1 2-1,-1 0 1,0 1 0,-2 1 263,-1 2 0,1 0 0,0 1-51,-1 0 0,0 0 0,-1 1 0,1 0-18,1 1 1,2 3 0,0 0-1,1 0 72,-2 2 0,3-1 0,-2 1 1,1-1-43,1 0 0,2 1 1,1-1-1,0 1-293,2-1 1,1 0 0,1 0-1,0-1-959,1-1 1,0-2 0,2 0-1,-1-1 24,-1-1 1,1 0 1026,0 0 0,-1-3 0,-1-1 0</inkml:trace>
  <inkml:trace contextRef="#ctx0" brushRef="#br0" timeOffset="21363">4740 276 7893,'0'-7'-642,"0"1"1113,0 0 0,-2 1 0,-1 2-120,0 0 0,1 1 1,-3 2-132,0 0 0,0 0 1,-2 0-123,1 0 0,1 1 0,1 1-193,-1 2 0,0 0 0,0 0-25,1 1 0,2-2-34,0 2 0,2-2 184,2 1 1,2 1 0,2-2 46,1-2 1,-1 2-1,1-1 1,0 0 4,1 1 0,0-2 0,0 2 0,-1-1 13,0 0 1,-3 1 0,0-2 113,1 1 1,-2 3-104,-1 0 1,-1-2-1,-2 1 1,-1-2-100,-2 0 1,-2 1-1,-1-1 1,-1-1-95,0 0 1,-1-1 0,3 0 0,-2 0-561,0 0 1,3 0 0,-2 0-1276,2 0 1922,2 0 0,-3-3 0,3 0 0</inkml:trace>
  <inkml:trace contextRef="#ctx0" brushRef="#br0" timeOffset="24090">4849 359 7848,'0'-6'-156,"0"-1"260,0 4 206,0-3-201,0 5 1,0-1-111,0 4 1,0 0 0,0 2-6,0 1 1,0 1 0,0 0-104,0 1 0,0-1 1,0 1-385,0-1 0,0-2-324,0 0 817,0 1 0,3-2 0,1 0 0</inkml:trace>
  <inkml:trace contextRef="#ctx0" brushRef="#br0" timeOffset="24091">4952 295 7934,'0'-6'-218,"-2"-1"134,0 1 0,-1 2 546,3-1 0,1 4-302,1-1 0,0 2 1,1 2-92,0 2 0,1 2 1,-1 0-25,1 1 1,-2-1 0,2 1-71,-2-1 1,1 0-1,-3 1 1,2-1-57,0 1 1,0-3-1,-2 0 1,1 0-484,1 0 1,-1 2-745,1-2 1308,-2 2 0,0 0 0,0 1 0</inkml:trace>
  <inkml:trace contextRef="#ctx0" brushRef="#br0" timeOffset="24092">4984 205 7934,'-6'-4'-172,"-1"-1"-728,1 0 1115,-1 3 0,4 0 1,1 4-283,1 2 0,2 2 1,1 0-1,2 1-164,2-1 0,0 1 0,1 1 231,-1 1 0,0-1 0,1-1 0</inkml:trace>
  <inkml:trace contextRef="#ctx0" brushRef="#br0" timeOffset="24093">5119 212 7934,'-10'0'-131,"0"-2"0,4-1 0,0 1 194,-1-1 0,1 3 240,-1-2 1,1 1 0,0 2-172,2 1 1,1 1 0,3 4 0,0-1-73,0 1 0,1 1 0,1 1 1,1-1-128,1 2 1,2-1 0,-2 2-1,2 0-101,0 0 1,1-1-1,0 0 1,1-1-93,0-1 1,-2-1 0,-1 0 0,0-1-279,0 1 1,1-1 537,-2 1 0,-1-4 0,-3 0 0,0-3 0</inkml:trace>
  <inkml:trace contextRef="#ctx0" brushRef="#br0" timeOffset="24094">5080 327 7934,'-3'0'350,"0"-3"0,3 2 0,0-3 0,3 2-261,1 0 0,2 1 0,1 1 0,1 0-269,3 0 1,-1 0 0,1 0 0,0 0-520,1 0 1,1 0-1,0 0 699,0 0 0,-1 3 0,1 1 0</inkml:trace>
  <inkml:trace contextRef="#ctx0" brushRef="#br0" timeOffset="24095">5324 289 7934,'-7'-1'277,"1"-1"1,2 2-153,2 0 0,2 3 1,0 3-1,2 1-86,3-1 0,0 0 0,0 1 0,-1 0-120,1 1 1,1 0 0,0 0 0,1 0 30,-1 1 1,0-2-1,-1 3 1,-1 0-130,1-3 1,-2 1 0,1-2-1,-1 0-390,-2 1 1,2-3-316,-1 0 884,0-2 0,-4 1 0,-2-3 0</inkml:trace>
  <inkml:trace contextRef="#ctx0" brushRef="#br0" timeOffset="24096">5324 295 7925,'-1'-6'-655,"-1"-1"0,1 1 1154,-1-1 0,2 3 0,2 1-327,3 0 0,2 1 1,2 2-1,-1 0-179,-1 0 0,0 2 0,1 1 1,0 0 22,0 2 0,-1 0 0,-1 0 0,-1-1-65,-1 1 1,-2 1-1,1 1 1,-1-1 78,0 0 1,0-1 0,-2-1 0,-1 1 51,-1 1 1,-1-2-1,-4-1 1,1 1-47,-1 0 0,1-3 1,-1 2-1,-1-1-86,0 0 0,-1 0 0,3-2 0,-1 0-530,1 0 1,1 0-159,1 0 1,1 0 737,-2-3 0,2-3 0,3-4 0</inkml:trace>
  <inkml:trace contextRef="#ctx0" brushRef="#br0" timeOffset="24097">5446 263 7997,'-7'-6'638,"4"2"1,1 2 0,4 4-710,2 2 0,0 1 0,-1 0 0,1 0 22,-1 0 0,-1 0 0,2 0 0,-1-1 17,-2 1 0,0-2 0,0 1 1,0 0 186,1-1 0,0-1 105,-2 3-217,0-4-234,0 2 0,0-4-20,0-1 1,1-1 0,1-2-56,0 1 0,3 0 0,-1-3 157,2 1 1,0 1-1,0 1 18,1-1 0,-1 2 0,1-1 0,-1 1-87,1 2 0,-3-2 1,0 1-88,1 0 0,1 2 9,0 0 0,-2 0 256,-2 3 0,-1 0 0,-1 3 0</inkml:trace>
  <inkml:trace contextRef="#ctx0" brushRef="#br0" timeOffset="26838">5574 314 7925,'-6'-6'88,"2"0"1,1 1-1,4 2 141,1 0 1,2-1 0,2 1-268,0-1 1,0 2 0,-1-2 0,-1 1-37,-1-1 0,1 2-242,-2-2 347,3 0 0,-5-2 1,0 2 72,-4 2 1,-1 1-1,-2 2 1,1 0 65,-1 1 1,3 3 0,0-1-127,-1 2 0,0 0 0,1 1 0,2-1-152,1 1 1,1-1 0,0 1-1,1-2 1,1 0 0,2-1-1,2-1-149,0 1 1,0-3 0,2 2-1,-1-3 1,2 0 0,0 0 0,-1 0-1,1 0 257,-2 0 0,3 0 0,0 0 0</inkml:trace>
  <inkml:trace contextRef="#ctx0" brushRef="#br0" timeOffset="26839">5741 257 7851,'-1'-7'-14,"-1"1"1,1 2-1,-2 0 1,1 0 122,-3 1 0,2 1 0,-2 0 0,0 1-16,0-1 1,-2 1 0,1-1-1,-1 2-21,1 2 0,0-1 0,-1 4-70,1 0 1,2 0 0,0 2 96,1-1 1,1 1 0,2-1 0,0 0 33,0 1 1,0-3 0,1 0 0,0 1-81,1 1 0,3-2 0,0 1 0,1-1-184,3 0 0,-2 1 0,2-3 1,-1-1-228,1 0 0,2-1 0,-1 0 1,0 0-393,-1 0 1,0-3 749,0-1 0,-1-5 0,-1-1 0</inkml:trace>
  <inkml:trace contextRef="#ctx0" brushRef="#br0" timeOffset="26840">5728 154 7928,'-4'0'441,"-1"0"1,4 3-1,-1 1-237,1 2 1,1 0-1,0 1 1,1 1-61,1 1 0,-1 2 0,4-1 0,0 1-282,0 0 1,2-1-1,-1 1 1,1-1-195,-1-1 1,0 0 0,1-3 0,-1 1-145,1-1 0,-3-2 0,0 0-798,1-1 1274,-2-1 0,3-5 0,-3-1 0</inkml:trace>
  <inkml:trace contextRef="#ctx0" brushRef="#br0" timeOffset="26841">5811 237 8248,'0'4'913,"-2"-1"-714,0 0 0,0-2 1,2 3-282,0 1 0,0 1 0,1 0 0,0-1-367,1-1 0,1 0 1,-1 1-318,0-1 766,3 0 0,-2 3 0,4-1 0</inkml:trace>
  <inkml:trace contextRef="#ctx0" brushRef="#br0" timeOffset="26842">5818 180 7907,'-7'0'-393,"1"0"-40,0 0 0,0 0 504,2 3 0,3 0 1,4 4-1,0 0-232,2 1 1,1-1-1,0 2 1,1-2 160,-1-1 0,3 1 0,1-1 0</inkml:trace>
  <inkml:trace contextRef="#ctx0" brushRef="#br0" timeOffset="26843">5946 244 7539,'0'-7'-283,"0"3"0,-1 1 507,-1 0 1,1-2 0,-3 3 0,-1 1-33,-1 0 1,-1 1 0,1 0-1,0 0-83,-1 0 1,1 2 0,0 1 0,1 1-44,1 1 0,2-2 0,-2 2 0,1 0 72,2 0 0,0 2 0,1-1-95,0 0 0,1 0 0,1-1 0,3-1-89,3-1 1,0 1 0,2-2 0,2-1-252,0 0 1,1-1-1,0 0 1,1 0-900,1 0 1196,-2 0 0,1-3 0,0 0 0</inkml:trace>
  <inkml:trace contextRef="#ctx0" brushRef="#br0" timeOffset="26844">6023 160 7900,'-6'0'457,"-1"0"578,1 0-927,-1 0 1,4 3 0,1 2-1,2 0 35,2 2 1,-1 0 0,4 1-1,0 1-222,0 1 1,2-2-1,0 2 1,1 0-214,0 0 0,1-2 1,-1 1-1,1-2-134,-1-1 0,-3 1 1,-1-2-1,0 0 426,0 0 0,-1-4 0,-3 2 0</inkml:trace>
  <inkml:trace contextRef="#ctx0" brushRef="#br0" timeOffset="26845">6023 244 7939,'-4'-1'-358,"-1"-1"1,4 1 430,-1-4 0,4 4 1,2-1-1,2 1-80,0 1 0,3 0 0,0 1 0,-1 0-327,1 1 0,-1 0 1,2-1 333,-1 1 0,0-1 0,-3 2 0</inkml:trace>
  <inkml:trace contextRef="#ctx0" brushRef="#br0" timeOffset="26846">6106 276 8006,'-3'-1'298,"1"-1"1,4-1 0,2-2-322,2 1 0,0 3 0,1-2 0,-1 1 9,0-1 1,1-1-1,-1 1-66,1 0 0,-1 1 1,1-3-147,-1 0 0,-2 2 0,-2-2 183,-2 0 1,0 3 0,-2-1 241,-3 0 0,-1 2 0,-2-1-3,-1 1 1,1 4 0,1 1-67,1 2 0,0 0 1,0-1-1,2-1-133,2 1 1,-1 1-1,1 0 1,0 1-120,1-1 1,2 0 0,1-1-1,0-1-168,2 1 1,0 1-1,3-1 1,0 0-601,1 0 890,-1-4 0,6 5 0,-3-3 0</inkml:trace>
  <inkml:trace contextRef="#ctx0" brushRef="#br0" timeOffset="26847">6337 225 7879,'-4'-7'31,"0"1"1,0 1-1,-1 2 1,1-1 139,-1 1 0,1 1 0,0 0 1,-1 2-40,-1 0 1,0 0 0,0 0-84,-1 0 0,1 2 1,-1 1-1,2 0 70,0 2 0,0 1 1,3 0-1,0 0-55,-1-2 0,3 2 1,-3-2-1,3 2 38,0 0 1,0-1 0,3-1-113,1 1 1,4-2 0,0 1-1,1-1-159,0-2 0,-1 0 1,2-1-1,0 0-206,0 0 1,-2 0 0,2 0 0,0-1-787,-3-1 1161,1 1 0,-2-7 0,0 1 0</inkml:trace>
  <inkml:trace contextRef="#ctx0" brushRef="#br0" timeOffset="26848">6331 116 7876,'-7'0'0,"1"0"335,0 0 0,-1 0 15,1 0 1,2 3 0,2 3 0,1 2-73,1 2 0,0-1 0,1 2 1,1 0-188,0 1 1,3 2-1,-1 0 1,2-2-96,3 0 0,-1-2 1,2 0-1,1-1-510,-1-1 0,0-3 0,-2-1 0,0-1-385,0 1 0,2-3 899,-2 1 0,1-1 0,-3-1 0</inkml:trace>
  <inkml:trace contextRef="#ctx0" brushRef="#br0" timeOffset="29579">6600 173 7821,'0'-6'54,"-2"-1"1,-1 1 218,0 0 0,1 1 0,-1 1-74,1-1 1,0-1 0,-2 1-79,-1 0 0,1 0 0,0 3-108,-1-2 0,-1 3 1,0-2 0,0 3 0,-1 0 1,1 0-19,2 3 0,-1 0 0,2 4 0,0-1 0,1 0 1,0 2-1,2-1 1,0 3-9,0 0 1,0 0 0,0 1-1,0 0-64,2 0 0,1-1 0,2 1 0,-1-1-189,1 0 0,0 0 0,0-2 0,0 1-172,0-1 0,-2-2 0,1-1 0,-1-1 437,1-2 0,-3 1 0,5-1 0,-2 2 0</inkml:trace>
  <inkml:trace contextRef="#ctx0" brushRef="#br0" timeOffset="29580">6517 225 7821,'-4'-3'116,"-1"1"275,4-3 0,-2 4-209,3-3 1,1 2 0,1 0 0,2 1-141,2 1 0,1 0 0,1 0 0,0 0-245,0 0 0,2 0 1,-1 0-1,0 0-17,0 0 0,2 2 0,-2 1 0,-2-1-251,1 1 0,-2-3 0,0 3 471,1 0 0,-1 1 0,1 2 0</inkml:trace>
  <inkml:trace contextRef="#ctx0" brushRef="#br0" timeOffset="29581">6671 205 7821,'-7'-3'59,"1"1"1,0-3-1,1 1 67,1 1 0,0 1-41,-3 2 0,1 0 0,0 1 331,2 1 1,-1 2 0,3 2-282,0 0 0,2 1 1,0-1-1,0 1-48,0-1 1,0 0 0,2 1-119,0-1 1,3 0 0,-1-2 0,2-1-84,0 0 0,1-2 1,-1 1-1,1-2-147,-1 0 1,0 0 0,1 0 0,-1 0 22,-2-2 0,2 0 0,-2-1 0,1-1-24,-1 1 0,1-2 1,-3-1 132,0-1 0,-2 1 0,0 0 168,0-1 0,0 3 0,0 0 165,-3 1 1,2-1 25,-3 2 1,2 0 0,-2 3 23,1 1 0,1-1 1,2 3-161,0 1 0,0-1 0,0 0 1,1 1-122,1-2 0,1 3 1,2-3-1,-1 2-97,1-1 1,1 0-1,2 2 1,1-1-276,-1-1 0,1-2 0,0 2 399,1-1 0,-2-1 0,1-2 0</inkml:trace>
  <inkml:trace contextRef="#ctx0" brushRef="#br0" timeOffset="29582">6786 103 7821,'-4'0'996,"0"0"-631,-1 0 1,2 0-1,1 3-145,1 1 1,1 2-1,1 1 1,1 1-123,2 0 0,0 3 0,0-2 0,0 1-129,0 1 1,2-1 0,-2 0 0,1 0-331,-1 0 0,2-2 0,-3 1 0,2-2-253,-1-1 1,-3-1 0,2-2-671,0 0 1284,-2-1 0,4-5 0,-1 0 0</inkml:trace>
  <inkml:trace contextRef="#ctx0" brushRef="#br0" timeOffset="29583">6902 135 7821,'-6'-3'-73,"1"-1"0,1 0-246,-1 0 1,1 2 0,0 0 898,-1 2 0,1 0 1,0 0-305,-1 0 1,2 0 0,-1 2-244,1 3 1,0 0 0,2 0-1,-1-1-82,0 1 0,2-2 1,0 2 6,0 0 0,0-2 1,0 2 31,2 0 1,0-3 0,2 1-1,1-1 68,1 1 0,-2 1 1,0-2-1,1 0 56,1 1 1,1-2 0,-1 3 0,0 0 2,1-1 1,-1-1 0,0 2-1,-1 1-31,-1-2 1,0 3 0,1-2-44,-1 2 0,0 0 1,0 1-1,-2-1 11,-1 1 1,-1-3-1,-1 0-18,-1 1 1,-2-2-1,-2 0 1,-1-1-2,1 0 0,0 0 1,-1-2-1,1-2-105,-1 0 1,1-2 0,0 1 0,-1 0-304,1 0 0,1-1 1,2 1-1,0 0 120,2-2 0,0 1 0,1 0 222,0-1 1,1 2 0,0 0 66,1 0 1,3 2-1,-1-1 1,2-1-54,1 1 0,-1 0 1,1 2-1,1-1 6,0-1 1,2 2 0,-2-3 0,0 1 17,0-1 0,1-1 0,0 1 0,-1 1 28,2-1 1,-3-2-1,1 3 1,-1-1 13,0 0 0,-3-2 1,0 1-22,-2-2 1,1 2 0,-3-1-7,0 0 0,-3 2 1,1-1-1,-2 1 140,-1 2 1,-1 0-1,-2 1 1,-1 0 91,1 0 1,1 1 0,1 1 0,-1 2-4,1-1 0,2 3 0,0-2 0,-1 2-40,2 0 0,0 1 1,3-1-231,0 1 0,0-1 0,0 0 0,1 1-217,1-1 0,4-2 0,5 0 1,1 0-326,1-1 1,0-1 0,2 0 0,2-2-1344,2 0 1904,0 0 0,3 0 0,1 0 0</inkml:trace>
  <inkml:trace contextRef="#ctx0" brushRef="#br0" timeOffset="32400">7222 128 7311,'0'-6'643,"0"0"-94,0-1 0,0 3 21,0 0-456,0 2 0,0 0 1,0 4-67,0 2 1,0 2 0,0 1-1,0 1 10,0 1 1,1 0 0,1-1 0,0 1-24,-1 1 1,0-1 0,-1 1-1,1-1-38,1-1 0,-2 1 1,3-1-1,-3 0-8,0-1 1,0-2-1,0-1-14,0 1-210,0 1 135,0-3 0,1 0 0,0-4 0,2-1-73,-2-2 0,0 0 0,1 0 0,1-1-13,0-1 0,-1 0 1,3 0-1,-1-1 107,0 1 0,1 1 0,-3 1 0,2-1 99,1 0 1,-2 0-1,2 1 181,0-1 1,0 0-1,2 0-14,-1 1 0,-1 2 0,-1 0-17,1 1 0,-2 2 1,0 1-1,-1 3 21,0 0 0,0 0 0,-1-1 1,0 1-55,1 1 1,1 1 0,-1 0-186,2 2 0,0 0 1,0-3-1,-1 0-278,1 1 0,-1-3 1,2 0-401,0-1 1,-1-1-172,2-2 0,-1 0 897,-1 0 0,0-3 0,2-1 0</inkml:trace>
  <inkml:trace contextRef="#ctx0" brushRef="#br0" timeOffset="32401">7434 160 7896,'0'-6'514,"0"2"432,0-1-574,0 4 1,0-1 0,0 4-282,0 2 0,0 2 0,0 0 0,1 2-155,1 0 1,-1-1-1,3 2 1,-1-2-209,-2-1 1,2 1 0,-1-1-406,0 1 0,-2-1 1,0 0-920,0 1 1596,0-4 0,3 3 0,1-2 0</inkml:trace>
  <inkml:trace contextRef="#ctx0" brushRef="#br0" timeOffset="32402">7434 116 7889,'-8'-3'100,"2"-2"1,1 2-1,-2-1-283,1 1 0,0 1 13,2-1 0,1 3 0,4 0 1,1 4 169,2 2 0,2 0 0,0 1 0</inkml:trace>
  <inkml:trace contextRef="#ctx0" brushRef="#br0" timeOffset="35115">7569 186 7912,'3'-6'120,"0"1"1,-3 1-131,0-1 0,0 2 0,0-2 65,0 0 0,0 2 12,0-2 1,0 2 0,-3-1 10,-1 2 1,1-1 0,-2 1 62,0 0 1,0 1 0,-2 1-34,1 0 0,-1 1 1,2 1-1,0 3 19,0 0 1,2 2-1,-1-1-114,1 0 1,3 1-1,0-1 1,0 1-74,0-1 0,0 1 0,3-2-54,1-1 0,2 1 0,0-2 0,0-2-130,1 0 1,-1-1 0,1 0 12,-1 0 1,0-1 0,1-1 0,-1-2 0,-1-2 139,-1 0 0,-3 1 0,1 1 1,-2 0-1,-2 0 0,-1 3 1,-1 2 357,2 3 1,1 2 0,1 1-1,0-1-196,0 0 1,0 1-1,0 0 1,0 1-1,0 1 1,0 0-1,0 1 1,0-1-1,1 1 1,0 0-1,2 0 1,-2 0-1,0 0 1,-1 0-1,-1 0 1,0-2 294,-2 1 0,1-1 1,-1-3-1,0-1-232,-1 1 1,-1-2-1,0 0 1,0-1-31,-2 0 0,1 0 0,-1-2 0,1 0-136,0 0 1,-1-2-1,1-1 1,1-1-219,1-1 1,1 2 0,-2-1-1,2-1-181,1-1 0,1-1 0,-1-1 1,1-1-41,1 2 1,0-1 0,0 0 0,0-1 470,0 1 0,0-2 0,0 3 0,0-2 0</inkml:trace>
  <inkml:trace contextRef="#ctx0" brushRef="#br0" timeOffset="35116">7601 109 6832,'0'-3'-27,"0"-1"441,0 2-5,0 1 101,0-5-363,0 6 1,2 0 0,1 3-40,0 1 0,-1 2 0,1-2 0,-1 2 7,0 0 1,1 1 0,-2 1 0,1 0-57,0 0 1,-1 2-1,1-1 1,0 0-64,-1 0 0,0 1 0,-1-3-2,0 2 0,0 0 0,0-3-68,0 0-98,0-2 0,0-2-62,0-4 0,0-2 1,1-2 39,1 0 1,-1-1 0,3 1 0,-1-1 72,1 1 1,0 0 0,0 0 0,0 1 78,-1 1 1,2-1 0,-1 0 160,2 0 1,-2 2 0,0 1 125,1 0 0,-1 0 1,0 2-70,1 0 1,-1 1-1,-1 1 1,0 2-77,-1 2 0,1-2 0,-1 0 0,0 1-45,1 1 0,-3 1 1,3-1-194,0 0 1,-2 1 0,2-2 0,-1 0-296,0 0 0,0-3 0,-1 1-258,1 0 0,1-1 691,4-2 0,-1-2 0,1-2 0</inkml:trace>
  <inkml:trace contextRef="#ctx0" brushRef="#br0" timeOffset="35117">7787 96 8001,'0'-3'649,"0"1"0,0 4 1,0 2-504,0 2 0,0 0 1,0 1-1,0 2-183,0 2 1,0-2 0,1 1-1,0 0-103,1 0 1,2-1 0,-1 1 0,0-1-170,0-1 1,1 1-1,-1 0-570,1-1 1,-2-2-313,2-2 1191,-2-1 0,0 0 0,-2 1 0</inkml:trace>
  <inkml:trace contextRef="#ctx0" brushRef="#br0" timeOffset="35118">7838 167 9829,'1'6'106,"1"1"0,1-3 1,3 0-1,-1 1-112,2 1 1,1 0 0,-1 0 0,1-1-473,1-1 1,-1 0-1,-1 0 1,-1-1-112,1 0 0,-1-2 0,0 1 589,1-2 0,-3 0 0,0-2 0,-1-3 0,-2 0 0,0-2 0,-1 1 0,0-1 0,0 1 0,0-1 0,0-1 0,0-1 0,0 2 0,0-1 0,0 2 0,0 0-60,0-1 0,-1 3 228,-1 0 0,0 3 1,-1 1 127,0 4 0,-1 1 1,1 2-1,-1 0-27,-1 1 0,2 0 1,-1 3-1,1 0-132,-1-2 0,1 4 1,-2-3-1,0 0-103,0 1 1,2 0 0,-2 1-1,1-2-124,1-1 1,-1 0 0,3 0 0,-2-1-607,2-1 1,0-1 695,1 1 0,3-4 0,1 0 0</inkml:trace>
  <inkml:trace contextRef="#ctx0" brushRef="#br0" timeOffset="37895">8076 71 7848,'0'-7'-119,"-1"2"-65,-1 0 1,1 0 1335,-1 0-1010,1 2 1,1 1 0,0 4 0,0 3-48,0 0 1,2 3-1,1-1 1,0 2-51,0-1 1,1 1 0,-1 0 0,0 1-97,0-1 0,1 2 0,-2-2 1,0 0 17,1 0 0,-2 3 0,1-2 0,-1 0-131,-1-2 1,2 1-1,0 0 1,-1-1-379,0-1 0,-1-1-56,0 1 0,1-4 598,1 0 0,-1-3 0,1 0 0</inkml:trace>
  <inkml:trace contextRef="#ctx0" brushRef="#br0" timeOffset="37896">8197 160 7848,'-6'-2'-36,"0"-1"0,1 1 26,1-1 0,2 1 413,-2 2 0,2 0 0,1 2-200,2 3 1,1 0 0,2 2-329,1-1 1,0 1 0,0-1-1,-1 0-273,1-2 0,-1 2-348,0-2 0,0 1 746,3-1 0,-4 2 0,0-2 0</inkml:trace>
  <inkml:trace contextRef="#ctx0" brushRef="#br0" timeOffset="37897">8191 83 7848,'-4'-2'-738,"-1"0"1,3-1 1340,-2 1-556,0 1 1,0-1 0,3 4-446,2 3 0,3 0 398,2 2 0,1-1 0,-1 1 0</inkml:trace>
  <inkml:trace contextRef="#ctx0" brushRef="#br0" timeOffset="37898">8268 83 7932,'-6'0'-84,"0"0"1,1-2-159,1 0 1,1 0 0,0 3 674,0 1 1,1 1-1,3 5 1,0-1-325,1 2 0,2 2 0,-1-2 0,1 1-164,1 1 0,1-1 0,0 1 0,0 0-86,1-1 1,-1 1-1,0-2 1,-1-2-273,-1 1 1,-2-2 0,0 0-726,1 1 1138,-2-4 0,2 0 0,-3-3 0</inkml:trace>
  <inkml:trace contextRef="#ctx0" brushRef="#br0" timeOffset="37899">8332 128 7848,'0'-4'428,"0"0"0,-1 2 1,-1 0-268,-2 2 1,0 0 0,1 0 0,-1 2-88,1 0 0,-1 3 0,-1-1 0,1 2-109,-1 0 0,2 1 1,0 0-1,1 1-45,0 0 0,-2 1 0,2-3 36,0 1 1,1-1 0,-1 0 82,0 1 0,0-3-28,2 0 1,1 0-1,1 0 1,-1-1 0,4-3-98,0 0 1,-2 0-1,1 0 1,1 0-82,1 0 0,0 0 1,1 0-1,-1-1-257,1-1 1,-1 1 0,1-1-227,-1-1 0,0 2 650,1-1 0,-4 1 0,3-2 0,-2 0 0</inkml:trace>
  <inkml:trace contextRef="#ctx0" brushRef="#br0" timeOffset="37900">8377 205 7695,'0'-6'240,"0"0"0,0 1 51,0 1 1,1 2 0,1-2-244,2 1 1,0 1 0,0 2-1,1-2-195,1 0 1,-2-1 0,0 2 27,1-1 1,-1-3 0,-1 2-383,0 0 424,-1 1 0,-2-3 165,-3 3 0,0 0 1,-3 2-1,0 1 85,2 1 0,-2-1 0,2 4 0,0-1-67,0 0 1,2 1-1,-2 0-78,1 0 1,1 2 0,2-1 0,0 1-168,0-1 0,3-2 0,1 0 0,2-1-128,0 1 0,1-2 1,-1 2-1,1-2-138,2 0 0,-1-1 0,2-1 405,-1 0 0,-1-3 0,-1-1 0</inkml:trace>
  <inkml:trace contextRef="#ctx0" brushRef="#br0" timeOffset="37901">8499 71 7848,'-4'0'-732,"-1"0"1145,0 0 0,2 0 1,1 2-1,0 1-35,-1 0 1,1 1 0,2 4 0,0-1-295,0 2 0,1 2 0,0-2 0,2 1-196,1 1 1,0-1 0,2 0 0,1 0-167,-1 0 0,1-3 0,-1 0 0,1-2-430,-1 0 0,0-1 1,-1 0 707,-1-2 0,-3 1 0,5-6 0,-2-1 0</inkml:trace>
  <inkml:trace contextRef="#ctx0" brushRef="#br0" timeOffset="37902">8563 135 7302,'-4'0'750,"2"1"0,2 0 0,2 2-701,0 0 1,2 2 0,-1 1 0,1 0-85,1 1 0,0-1 0,0 1 0,-1-1-408,1 1 1,1-3 0,-1 0-1,0 0-351,-1 0 1,1-1 793,1-3 0,1 0 0,-1 0 0</inkml:trace>
  <inkml:trace contextRef="#ctx0" brushRef="#br0" timeOffset="40665">8666 116 7249,'-4'2'150,"1"0"0,1 2-16,0 1 0,-2 1 0,1 1 0,-1 1 0,-1 2 0,0 1 0,0 0 0,1 0 1,0 2-1,-1 1 0,2 1 0,0-1 0,2-2 0,-1-1 0,1-1 0,-1 0 0,0-1 1,2-2-135,2-1 0,2 1 0,2-1 0</inkml:trace>
  <inkml:trace contextRef="#ctx0" brushRef="#br0" timeOffset="40666">8820 83 7790,'-3'-6'0,"1"0"281,1-1 1,0 1 66,1-1 1,0 3-254,0 0 1,0 3 0,0 1 0,0 4-43,0 1 1,0 2 0,0 0 0,1 1-111,1 0 0,-1 3 0,2-2 0,-1 1 22,0-1 1,1 2-1,-2-2 1,1 0-28,0 0 0,1 1 0,-1-3 0,-1 2-351,0-1 0,1-1 0,0-1-330,0 1 1,-2-3 742,0 0 0,0-2 0,0 1 0</inkml:trace>
  <inkml:trace contextRef="#ctx0" brushRef="#br0" timeOffset="40667">8800 148 7790,'-3'-1'-689,"1"-1"924,1-2 0,2-1 1,1 0-1,2 3-50,2 1 0,0 1 0,1 0 0,1 0-159,1 0 0,0 0 1,-1 0-1,1 0-55,1 0 0,-1 0 1,1 0-1,-1 0-142,-1 0 0,-1 0 181,-1 0 1,-2-2 98,1 0 0,-7 1 1,0 2 79,-3 1 0,0 3 0,0-1 0,1 0-47,1 0 1,0 1 0,2 1-129,-1 0 1,0 1-1,2-1 63,2 1 0,0-3 1,2 0-89,1-2 1,1 1-1,0-3 1,1 0-117,-1 0 0,0 0 0,1-1-59,-1-1 1,-2-2 0,-2-2-34,-1-1 0,-1 1 0,0-1 0,-1 1 180,-1 0 0,0-1 1,-2 2-1,-1 0 53,-1 0 0,-1 1 1,-1-2-1,0 1 73,0 1 1,3 3-1,1-2 1,-1 3-349,-1 0-14,3-3 1,0 5-1,3 0 275,3 3 0,3 2 0,4-1 0</inkml:trace>
  <inkml:trace contextRef="#ctx0" brushRef="#br0" timeOffset="40668">9089 45 7790,'-6'0'117,"1"0"1,2-1 234,0-1 0,0 1-56,1-1 0,2 2-247,0 2 1,3 2 0,2 3 0,0 1-66,0 1 1,-3-1 0,1-1 0,1 1-6,0 1 0,-3 0 0,2-1 0,-1 0-46,0 0 1,0 0 0,-1 0 87,1 3 1,-1-4-1,1 0 39,-1-2-88,-1-2 0,0-1-95,0-4 0,0 1 1,0-3-1,2-1-187,0-1 1,0-1-1,-2 1 52,0 0 1,2-1 0,0 1 185,0-1 1,1 2 0,1 0 51,-1 0 1,1 4-1,-2-1 102,2 1 1,2 1 0,1 0 47,-1 0 0,0 2 0,1 1 0,-2 1 21,0 1 1,0 0-1,-1 2 16,0-1 1,-2 1-1,-2-1 16,0 0 0,0 1 0,-2-1 0,-3 0 10,0-2 0,-2 2 1,0-2-1,-1-1-132,0-1 0,-1 1 0,2-1 1,-1 0-137,0-2 1,1 0 0,3 0 0,-1 0-92,-1 0 1,2-2-1,0-1 1,2 0-177,0-2 0,1 1 0,1 0 201,0-1 1,0 1 0,1 1 112,1 0 0,0-1 0,2 2 1,1 0 33,1 1 1,0-1 0,0 0 0,1 1-6,-1 0 1,1 0-1,1 0 1,1-1 26,-1 0 1,1 1-1,0-1 1,0 0 40,1 1 0,-2-2 1,-1 1-1,0 0 26,1-1 0,-3 2 0,2-3 0,-2 0-35,1 1 1,-2 1 0,0-3-59,-1 0 0,-1 2 49,-2-1 0,-3 2 1,-1 0-1,-2 1 53,0 1 1,-1 0-1,1 0 1,0 0 111,-1 0 1,1 3 0,-1 1-151,1 2 1,2 1 0,2-1-138,1 0 0,1 1 0,0-1-226,0 1 0,3-1 1,2 0-1,0 0-72,2-2 0,0 1 0,1-2 0,1 0-175,1 0 0,-2-1 544,3-2 0,0 0 0,2 0 0</inkml:trace>
  <inkml:trace contextRef="#ctx0" brushRef="#br0" timeOffset="40669">9467 45 7790,'0'-6'-177,"-2"1"1,0 1 2,1-1 0,0 1 1,1 0 786,0-1 1,3 2-339,1-2 1,0 4-127,0-1 0,-3 1-161,-1 1 1,-3 0-1,-4 0 23,1 0 1,2 0 0,-1 0-1,0 1 38,-3 1 0,2-1 0,-1 4 0,1 0 42,1 0 0,0 0 0,0 1 0,2 1-48,0 0 0,1 3 0,2-2 0,0 1-46,0 0 1,3-1 0,1 2-1,2 1-130,0-1 1,1 0 0,1-2 0,1 0-350,-2 0 1,3-1 0,-2 0 0,-2-1-667,-1 1 1148,-1-4 0,0 3 0,-1-2 0</inkml:trace>
  <inkml:trace contextRef="#ctx0" brushRef="#br0" timeOffset="40670">9416 141 7906,'4'-2'138,"1"0"1,-1 0 0,2 2-183,1 0 0,0 0 0,1 0 0,1 0-241,1 0 0,-2 0 0,1 0 285,0 0 0,1 3 0,3 0 0</inkml:trace>
  <inkml:trace contextRef="#ctx0" brushRef="#br0" timeOffset="43387">9570 116 7790,'-3'-6'-377,"-1"2"1,0-2 0,0 2 458,-1 1 1,2-2 0,-2 2 212,0-1 0,2 3 1,-2-1-46,0 1 1,0 2 0,-2 1-89,1 2 1,-1 0 0,2 0 0,0 1-90,1 1 0,-1 0 1,0 1-1,0-1 1,3 0-1,1 1 1,1-1-1,0 1 0,1-1 1,1 0-1,0 0 1,2-1-1,2-1 1,1-1-1,1-2 0,0 0 1,-1-1-1,0 0-834,-1 0 0,3 0 1,-1-1 544,0-1 0,-1-2 0,-1-2 0,-2-1 0,-2 1 0,-1 0 0,-1-1 0,0 1 0,0-1 401,0 1 1,-2 2 0,-1-1 718,-1 0-459,3 3 1,-2-1-121,3 6 1,0-2 0,0 3-231,0 1 1,1 1 0,1 0-270,2 1 0,1-1 0,0 0 0,0-1 1,0-1 1,0-2 0,2 2 0,-1-1-367,1 1 1,-1-3 0,0 2 538,1-3 0,-1 0 0,1 0 0</inkml:trace>
  <inkml:trace contextRef="#ctx0" brushRef="#br0" timeOffset="43388">9615 13 7790,'-6'0'248,"-1"0"0,4 1 1,0 1-1,3 2 77,0 2 0,0 2 0,2 1 1,1-1-234,0 2 0,-1-2 0,3 1 0,-1 1-195,0 0 1,1-2 0,-1 1 0,0-1-317,0 0 1,-2-3 0,2 2-527,-1-2 0,0 0 945,-1 0 0,1-3 0,4-2 0</inkml:trace>
  <inkml:trace contextRef="#ctx0" brushRef="#br0" timeOffset="43389">9718 77 7790,'-7'-6'97,"1"-1"258,-1 1 1,1 2-1,0 0 1,-1 1-29,1 2 1,-1 0 0,1 2-214,-1 1 0,3-1 0,1 4-226,0 0 0,1-2 0,2 1-81,0 1 0,0-1 0,0 0 126,2 1 1,0-1-1,2-1 1,1 1 79,1-1 0,0 0 0,1 0 0,-1 1 50,1-1 0,-1-1 0,1 2 0,1 0 52,0-1 1,1-1 0,-3 3-1,1 0-23,-1 0 0,1-1 1,-2 1-1,0 0-55,0 3 0,-4-1 0,1 2-62,-1-2 0,-1 0 1,-1-2-1,-1 0-25,-2-1 0,-3-2 1,0 0-1,-2-1-37,1-1 1,1 0-1,1 0 1,-1-1-43,1-1 1,1 0-1,2-2 1,0-1-105,2 0 1,-2-2 0,1 1-1,0-1 128,2 1 0,0-1 1,0 1-1,0 0 75,2-1 0,0 3 0,2 0 0,1-1 36,1 2 1,-2-2 0,0 2-1,1 0 19,1 0 1,0-1-1,1 1 1,-1 0-2,1 0 1,-1-1-1,0 1 1,1 0-5,-1 1 1,1-3 0,-1 3 0,1 0 128,-1-1 1,-2 2 109,1-3 1,-4 1-9,1-1 1,-2 3 0,-2-1-1,-2 1 95,-2 1 1,2 1 0,-1 0 0,0 2-54,0 0 1,-2 1-1,1 1 1,0-1-106,2 1 1,-1-1-1,3 0 1,0 1-125,2 1 1,0-2 0,0 0-167,0 1 1,2 0 0,2 0 0,1-1-164,1-1 0,-1 1 0,4-2 1,-1-1-143,0 0 1,0-1-1,0 0 1,-1 0-197,0 0 0,-1 0 0,0 0-1333,1 0 1936,-4 0 0,3 3 0,-2 1 0</inkml:trace>
  <inkml:trace contextRef="#ctx0" brushRef="#br0" timeOffset="46124">135 629 8011,'-2'-5'172,"0"1"-179,-3 0 1,4 1 26,-1 3 1,3 1 0,1 3 0,0 1 50,-2 1 1,3 0-1,-1 1 1,-1-1 40,0 0 0,1 4-64,0 0 1,1 0 0,-2-2 0,2-1 54,-2 0 1,0-1-60,-1 0 1,0 1 0,0-1-60,3-2-77,-3-1 22,3-3 0,-3-1-84,0-1 0,0-2 1,0-2 44,0-1 1,0 1-1,0 0 1,1 0 60,1 2 0,-1-2 0,2 2 0,-1 0 56,0 0 0,2 2 0,-1-3 0,0 1 20,2 1 1,-1-1-1,0 3 1,1-2-2,1 2 1,0 0 0,1 1 0,-1 0 86,1 0 1,-1 0 0,0 1-56,1 1 0,-1 1 0,0 2 1,-1-1 13,-1 1 0,-2 0 0,2 0 0,-1 0 56,-2 0 1,0 0-1,-1 2-15,0-1 1,0 0-1,0 1-39,0-1 1,-3 1 0,-1-1-48,-2 1 1,0-3 0,-1-1 0,1 1-34,-1 0 1,1-3-1,0 1 1,-1-1-12,1-1 1,-1 0 0,1 0-1,0 0-57,-1 0 0,3 0 1,0-1-319,-1-1 1,0-2 0,0-2-181,3 0 1,2-1 0,0 1 238,0-1 1,0 1 0,2 0 331,3 2 0,0-2 0,2 3 0,-1-4 0</inkml:trace>
  <inkml:trace contextRef="#ctx0" brushRef="#br0" timeOffset="48993">359 686 8011,'-3'-2'-1117,"-3"0"712,2-2 0,0 2 577,0 0 1,3 1 0,-2-1 520,0 0-35,2 0-39,-5 2-95,6 0-338,-3 0 0,3 3-47,0 1 0,0 2 0,0 0-88,0 1 1,3-1 0,0-1 0,2-1-23,-1 1 1,-2-2-1,2 1-77,1-1 1,1 1 0,0-2 37,1 0 0,-1-2 0,1 0-48,-1 0 1,0 0 0,-1-3-25,-1-1 1,0-2 0,1 1 0,-2 0-6,0 1 0,-1-1 0,-2-1-11,0-1 1,0 3 0,0 0-146,0-1 0,0 1-374,0 0 0,0 2-333,0-2 950,0 2 0,3-1 0,0 3 0</inkml:trace>
  <inkml:trace contextRef="#ctx0" brushRef="#br0" timeOffset="48994">481 597 8011,'-2'-5'-240,"0"1"1,-3 0 481,1-3-38,1 4 0,0 1 0,3 4 1,0 2-47,0 2 0,2 0 0,0 1 0,0 1-73,-2 1 1,3 1-1,-1-1 1,1 0-70,0 0 1,0-1 0,-2 2-1,1-1-76,0-1 0,1 1 0,-1 0 0,0-1-183,1 1 0,-2-2 0,1 2-427,-2-2 1,3 0 130,-1-1 1,1-2 538,-1-2 0,-2-4 0,3-2 0</inkml:trace>
  <inkml:trace contextRef="#ctx0" brushRef="#br0" timeOffset="48995">475 686 8106,'-7'-3'898,"4"-1"-488,1 2 0,2 1-313,2-1 0,4 2 0,2 0 0,1 0-366,0 0 0,-1 0 0,2 0 1,1 2-173,-1 0 0,1 1 0,-1-2 1,-1 1 440,0 0 0,6 1 0,-2 1 0</inkml:trace>
  <inkml:trace contextRef="#ctx0" brushRef="#br0" timeOffset="48996">744 661 7989,'0'-7'-276,"0"1"0,0 0 54,0-1 1,0 1 496,0-1 0,0 3 266,0 0-439,0 2 0,-1-1 0,-1 3 0,-2 0 62,-2 0 1,0 0 0,0 1 0,1 1-7,1 0 1,0 1 0,-3-2 0,1 2-60,-1 0 0,3 0 0,1 1-18,0 1 1,1-2-242,2 2 0,0-2 0,2 2 53,3-1 1,0-2-1,2 0 1,-1-1 78,1-1 1,-3 2-1,0 0 1,1-1 52,1 0 1,0 1-1,1 0 1,-2 1 74,0-1 1,0 0-9,0 2 0,-2 0 0,1 1 8,-1-1 0,-2 0 0,-2 3-38,-1-1 0,-3-2 0,0 0 0,0-1-21,-2 1 1,1-3 0,-1 2 0,-1-3-177,-1 0 0,3 0 0,2 0 1,-1 0-742,-1 0 1,2 0-81,-1 0 0,4 0 956,-1-3 0,4 0 0,1-4 0</inkml:trace>
  <inkml:trace contextRef="#ctx0" brushRef="#br0" timeOffset="51803">802 648 7989,'-3'-4'0,"-1"0"-450,-2 1 0,2 1 1174,0 2 0,-1 0-468,-1 0 0,2 3 0,2 1 0,1 2-80,1 0 1,0 1 0,0-1-71,0 1 1,0-1-1,0 0 1,1 1-24,1-1 1,0-1-1,2-1 1,1 0 3,1 0 0,0-1 1,1-1-1,0 0-7,1-1 0,-1 0 0,3-1 0,-2 0 16,1 0 1,0-1 0,-1 0-1,0-2-249,0-1 1,-1 0 0,-2-2 0,-2 1-1,1 1 1,-1-1 0,-1-1 87,0 0 0,-4 2 0,-3 0 0,-1 1 0,-2 0 0,-1 0 0,-1 1 0,-1 0 0,1-1 0,-1 1 0,0 0 0,1 0 0,2 1 0,1 0 0,0 1 0,1 0-497,-1 0 113,4 0 0,1 1 1,4 1-411,2 2 0,2 0 859,0 0 0,3 0 0,1 3 0</inkml:trace>
  <inkml:trace contextRef="#ctx0" brushRef="#br0" timeOffset="51804">898 654 7989,'-6'-3'-1511,"1"3"2099,1-2 0,3-1-36,1 1 1,1 0-329,3 2 0,1 2-64,1 3 0,-2 0 1,-1 2 20,-1-1 1,-1 1-1,1-1-29,-1 0 1,-1 1 0,0-1-7,0 1 1,0-3-133,0 0 0,1 0-336,1 0 127,-1-1 0,4-4 0,-1-1 36,-1-2 0,1 0 0,-2 0 0,2-1 77,-1-1 0,2 0 0,-2 0 1,1 1 38,1 1 1,-2 0 0,1-2 0,1 1 106,-2 1 1,3 1 112,-2-1 0,2 3-95,0-1 1,0 2 49,-2 2 0,0 1 0,-3 4 13,1-1 0,1-2 1,-3 1-44,0 0 0,-1 0 0,-1 0-47,0-1 1,0-2 12,2 2-277,0-2 1,0 0 38,0-4 1,1 0 0,0-2 0,2 0 80,1 0 1,-1-1 0,2 1 0,0 0 28,0-1 0,0 1 0,2-2 59,-1 2 1,-2-1-1,1 2 1,0 0 102,0 1 1,0 0-1,-1 1 79,1-1 1,1 1-75,0-1 1,-2 2 0,-2 1-1,1 2 29,-1 1 0,0-2 0,-2 2-24,0 1 0,0 1 0,1-1 1,0 0-52,1 0 1,0-3 0,-1 1 0,0 1-38,1 0 0,1-3 0,-1 2 0,1-1 9,0 0 0,-1 2 0,3-1-62,0-2 1,0 0-1,2-1 1,-1 0-28,1 0 0,-1 0 0,0 0 1,1-1-72,-1-1 1,1-1 0,-1-2 0,0 1-11,1-1 0,-1-1 0,0 0 0,-1-1 52,-1 1 1,0-1-1,0 1 1,-2 0-97,-1-1 1,-1 1 135,0-1 0,-3 2 1,-1 0-1,0 1 134,0 1 0,-1 1 0,-3 2 0,0 0 84,0 0 1,1 3 0,0 0 0,1 1 1,1 2 0,1-3 0,0 2 62,0-1 0,2 0 1,2 3-1,0-1 48,0 0 1,0 1-1,0-1-254,2 1 1,2-1-1,3 0 1,1-2-41,0-2 1,5 1-1,-1-1 1,3 0-469,1-2 1,-1 0 0,1 0 0,1 0 476,-1 0 0,-2-3 0,2 0 0</inkml:trace>
  <inkml:trace contextRef="#ctx0" brushRef="#br0" timeOffset="54617">1507 642 7910,'-6'-5'-685,"0"1"1,1 3 1070,1-2 0,3 3 1,-1 2-217,4 0 0,-2 3 0,3-1 0,0 2-97,1 0 1,0-1 0,-1-1 0,0 1-65,-1 1 1,1 0-1,-1 0 1,0 1-77,1-1 0,-3-1 0,3-1 0,-2 1-108,1 0 1,-1 2-283,1-1 1,-1 1-44,-1-1 1,0-2 499,0 1 0,0-4 0,0 2 0</inkml:trace>
  <inkml:trace contextRef="#ctx0" brushRef="#br0" timeOffset="54618">1475 635 7910,'-6'-1'-453,"0"0"-334,-1-1 1196,1-3 1,2 3-1,3-1-253,2 0 1,1 1 0,2 2 0,1 0-28,1 0 1,0 0 0,0 0 0,1-1-90,-1-1 1,3 1 0,-1-1-1,0 1 22,-1-1 1,2 1-1,-1-1 1,0 1-36,-1 1 1,1 0-1,-1 0 1,2 0-44,-1 0 0,-1 0 0,-1 0-90,1 0 1,-2 3 87,0 1 0,0 2 0,-3 0 3,-1 1 1,-2-1 0,-2 0 0,-1-1-7,-1-1 0,0 0 0,-2 2 0,0-1 4,-1-1 1,0 0 0,0 1 0,0-2-101,0 0 0,0 0 0,0-1 0,1 0-84,0-1 1,1 2-1,-1-1-451,1 0 0,2-2 652,0 0 0,2 0 0,2-3 0,4 0 0</inkml:trace>
  <inkml:trace contextRef="#ctx0" brushRef="#br0" timeOffset="54619">1661 584 7932,'-6'-3'194,"2"2"0,2-1 1,2 4-109,0 2 1,0 2 0,2 1-44,0-1 0,2 0 1,-2 1-1,0-1 5,-2 1 1,3-1 0,-1 1 0,-1-1 22,0 0 1,-1-1 0,0-1 0,0 1 82,0 1 1,0-2-60,0 0 1,0-2-139,0 3 1,0-5-109,0 0 0,0-3 1,0-3-31,0 0 1,2-1 0,1 1-1,0 0 51,2 2 1,-1-2 0,0 2 0,2-2 19,2 0 1,-1 0 0,1 1 0,0 1-51,-2-1 0,3 1 0,-1 1 1,0 0-105,-1 1 0,-1-1 1,1 1 263,-1 1 0,1 0 0,-4 1 0,0 0 0</inkml:trace>
  <inkml:trace contextRef="#ctx0" brushRef="#br0" timeOffset="54620">1764 642 7912,'-6'0'428,"3"-1"-274,3-1 0,3 1 1,3-1-126,0 1 1,1 1 0,-1-1-1,1 0-15,-1-1 0,1-2 1,-1 1-1,0 1 15,1-1 0,-3 2 0,0-3 0,1 1 8,-2-1 1,2 2-1,-3-2 1,0 0-33,1 0 0,-2 0-115,1 2 0,-2-1 0,-2-1 89,-2 2 0,-2 1 0,0 2 0,-1 1 112,1 2 0,-1 0 0,1 0 0,0 1-38,-1 1 0,3 0 1,0 1-60,-1-1 0,2 1 1,1-1-1,1 1-149,1-1 1,1-2 0,1 0 0,2 1-198,2-2 1,0 2 0,1-3 0,1 1-269,1-1 1,1-1 619,-1 1 0,-1-1 0,-1-1 0</inkml:trace>
  <inkml:trace contextRef="#ctx0" brushRef="#br0" timeOffset="54621">1982 597 7912,'-3'-6'-400,"-1"1"136,-2 1 0,0 0 1,-1 0 601,1 2 1,2-1 0,-1 1-196,1 0 0,-1 4 0,0 2 0,0 0-19,0 1 1,0-1 0,0 2 0,2 1 4,0-1 1,-1 0 0,1 1 0,1-1 52,-1 1 1,3-1 0,-2 1-95,1-1 0,3 0 1,1 1-1,0-2-116,2 0 0,2 0 1,1-3-1,2-1-192,0 0 0,2-1 1,-3 0-1,1-1-121,1-1 1,-1 1 0,0-4-1,0 1-417,-3 1 1,0-3 757,-3 2 0,5-5 0,-2-1 0</inkml:trace>
  <inkml:trace contextRef="#ctx0" brushRef="#br0" timeOffset="54622">1989 513 7795,'-7'0'17,"3"0"1,0 1 185,1 1 1,-1-1 0,2 4 0,1 0 85,0 0 0,1 4 1,0 0-1,0-1-191,0 1 0,2 1 0,1 1 0,0-1-91,2-1 1,-1 1 0,0-2-1,-1 2-153,1 0 1,-2-1-1,1-2 1,1-1-529,0 1 0,-2-1 95,2 0 0,-2-2 1,2-2 578,1-1 0,1-1 0,0 0 0</inkml:trace>
  <inkml:trace contextRef="#ctx0" brushRef="#br0" timeOffset="54623">2098 584 7982,'-7'-3'108,"3"2"0,0-2 216,1 1 1,1 2-203,2 0 1,0 0 0,0 5 0,1-1-32,1 2 1,-1 1 0,1-1 0,-1 0-209,-1 1 1,0-1 0,2 1-202,0-1 1,0 1-757,-2-1 507,0 0 1,1-2 566,1-2 0,-1-1 0,2-1 0</inkml:trace>
  <inkml:trace contextRef="#ctx0" brushRef="#br0" timeOffset="57447">2098 545 7912,'-7'-5'-394,"1"0"0,2 3 382,2 4 1,2 2 0,2 2-1,2 1 1,2 1 0,1 1 0,-2-1-1,0 1 12,0-1 0,2 1 0,3-3 0</inkml:trace>
  <inkml:trace contextRef="#ctx0" brushRef="#br0" timeOffset="57448">2232 603 7912,'0'-6'-42,"-3"-1"0,2 4 0,-3 0 65,2 0 1,-3 2-1,0-1 107,0 1 0,-2 2 0,1 1-9,-1 2 1,2 0-1,0 0 1,0 1 34,0 1 1,2-2-1,-1 1 1,1 0 86,2 0 1,-2 2-1,1-1-185,1 1 1,0-1 0,2 0-1,0-1-125,1-1 0,3-2 0,0 2 0,2-2-170,2 0 1,2-1 0,-2-1 0,1 0-356,1 0 0,1-3 0,1-1 592,0 1 0,0-6 0,0 2 0</inkml:trace>
  <inkml:trace contextRef="#ctx0" brushRef="#br0" timeOffset="57449">2316 526 7865,'-4'-3'862,"1"2"-760,3-1 0,0 2-77,0 2 0,0 2 1,1 2-1,0 1-94,2-1 1,-1 1 0,-2-1 0,2 1-104,0-1 1,0 3 0,-2-1 0,1 0-188,1-1 1,-1-1 0,1 1 0,-2-1 358,0 1 0,0-1 0,0 1 0</inkml:trace>
  <inkml:trace contextRef="#ctx0" brushRef="#br0" timeOffset="57450">2277 597 7912,'-3'-3'0,"0"1"-19,3-2 0,3 3 0,1-2 0,2 3 30,0 0 1,1 0 0,1 0 0,1 0-144,1 3 1,1-3-1,1 2 1,-1-1-119,0-1 1,-2 0 0,1 0 0,-1 0 249,-1 0 0,2 3 0,0 1 0</inkml:trace>
  <inkml:trace contextRef="#ctx0" brushRef="#br0" timeOffset="57451">2399 635 7912,'-6'0'165,"2"-3"-372,2-1 1,1 0-1,2 1 312,1 0 1,-1 1 0,4 2 0,0-1-79,0-1 1,2 1 0,-1-2-1,1 1-26,-1 0 1,1-1 0,-1 1-1,0-2 0,-1 0 0,-2 0-5,0-1 1,-1 2 47,-2-2 1,-1 3 0,-1-1 76,-2 0 1,-2 1 0,0 2 0,0 0 42,-1 2 1,3 0 0,0 2-154,-1 1 0,-1 1 0,0 0-160,2 1 0,-1-1 0,3 0-70,0 1 0,2-1 0,0 0 0,2-1-215,0-1 0,3 0 0,-1 0 434,2-2 0,0 2 0,1-1 0</inkml:trace>
  <inkml:trace contextRef="#ctx0" brushRef="#br0" timeOffset="57452">2624 577 7912,'-3'-5'-30,"-2"0"1,2 0 0,-1 1 0,-1 0-13,2 0 1,-3 2 0,2 0 161,-2 1 0,0 1 0,-1 0-20,1 0 1,-1 0 0,1 1 0,0 0-9,-1 2 0,1 2 0,-1-1 97,1 2 1,-1 0 0,2 0 0,1 1-12,1-1 1,1 1 0,-1-1 0,2 0-107,0 1 1,1-1 0,1 0 0,1-1-109,2-1 1,3 0-1,1 1 1,1-2-255,1 0 1,1-1 0,1-2 0,1 0-212,-3 0 1,2-3 0,-3 0 0,0-1 500,0-1 0,3-2 0,-2-3 0</inkml:trace>
  <inkml:trace contextRef="#ctx0" brushRef="#br0" timeOffset="57453">2591 488 7993,'-6'0'233,"2"0"2,-1 0 1,4 2 0,-1 3 114,1 0 1,1 3-1,0-1 1,0 2-69,0-1 0,0 1 0,0 0 0,1 1-278,1 2 1,-1-2 0,4 0-1,-1-1-249,0-1 1,1 0 0,-1-1-1,0 1-93,0-2 0,1 0 1,1-2 337,1-1 0,-1 3 0,0-2 0</inkml:trace>
  <inkml:trace contextRef="#ctx0" brushRef="#br0" timeOffset="57454">2899 532 7938,'-6'-2'-376,"0"-2"917,-1-2-446,4 2 1,0 2 0,3 4 0,2 2 125,0 2 0,1 0 0,-2 1 0,1-1-156,0 1 1,1 1-1,0 1 1,-1-1-92,1-1 0,1 1 0,-1 1 0,-1-1-150,1-1 1,-3-1 0,3 1 0,-1-1-232,0 1 1,1-1 0,-3 0-1090,0 1 1496,0-1 0,-3 1 0,-1-1 0</inkml:trace>
  <inkml:trace contextRef="#ctx0" brushRef="#br0" timeOffset="60215">2854 584 7938,'0'-7'248,"0"1"1,0 2 0,1 0-179,1 1 1,2 1-1,3 1 1,1 0-143,0-1 1,2 0 0,-3 2 0,2 0 43,-1 0 1,1 0-1,0 0-77,1 0 0,-4 0 0,0 0 195,0 0 0,-2 2 193,0 0 0,-3 3-88,2-1 0,-3 2 0,0 0-86,0 1 1,0-3 0,0 0-94,0 1 1,0 1-1,0 0-19,0 1 1,2-3-1,1 0 10,-2 1 0,0-1 137,-1 0 5,0-2-251,0 1 0,0-8-80,0-2 1,0 1 0,0 2-37,0-1 0,0-1 0,0 0 198,0 0 1,0-1 0,0 1 0,0 0 0,2 1 0,1 2 0,0-1 0,0 1 0,0 0-1,1 0 1,-1 0 0,2 1 0,1 0 0,0-1 441,1 2 1,-1 3-306,0 2 1,0 2-1,-1 1-51,-1-1 0,-1 0 1,0 1-1,1-1 0,-1 1 1,0-1-1,1 0 0,0 1 1,0-1-1,0-1 63,-1-1 0,1-2 0,-1 2 1,0-1-132,-1 1 0,3-3 1,0 1-19,0-1 1,0-1 0,-1 0-62,1 0 1,0-3 0,-1-1-1,-1-2-33,0 0 0,-2-1 1,1 1-1,1-1-11,-1 1 0,0 0 0,-2-1 0,0 1-16,0-1 1,0 1 0,0 0-1,0-1-154,0 1 1,0-1 0,0 1-72,0-1 0,-1 4-545,-1 1 911,1 1 0,-2 4 0,1 1 0,1 2 0,-2 0 0</inkml:trace>
  <inkml:trace contextRef="#ctx0" brushRef="#br0" timeOffset="60216">3188 597 7938,'-6'0'379,"2"0"1,2-1 0,4-1-326,2 0 0,3 0 0,1 2 0,0-1-23,0-1 1,-1 2 0,0-3 0,1 1-46,1 0 1,-3-3 0,-2 2-1,1 1-28,1-1 1,-2-2 0,0 3 18,-1-2 1,-1 0 0,-3-2 19,-1 2 0,-2 1 0,-4 3 58,-1 0 1,1 0-1,1 0 1,-1 1 132,-1 1 0,1 1 0,1 3 0,1-1-33,-1-1 1,2 1 0,0 1 0,1 0-115,1 1 0,-1-1 1,2 1-1,0-1-38,2 0 0,0 1 0,3-1 0,1 0-195,2-2 1,2 1 0,1-3 0,1 1-367,2-1 1,2-1 0,1 1 557,-1-1 0,0-1 0,-1 0 0</inkml:trace>
  <inkml:trace contextRef="#ctx0" brushRef="#br0" timeOffset="60217">3470 539 7961,'-6'-1'-1410,"-1"-1"1743,4 1 1,-2 1-1,3 5 52,0 0 0,2 2 1,0-1-1,2 1-253,0-1 0,1 0 1,-2 1-1,1-1-54,0 1 1,1-1-1,-1 0-38,2 1-98,-3-1-27,5-2 0,-5-2-39,1-4 1,-1-2-1,-1-2-45,2-1 0,-1 1 0,2 0 0,-1-1-67,0 1 1,3-1-1,-1 1 1,0 0 115,0-1 1,-1 1-1,1 1 243,1 1 0,1 1 0,-1-2 17,-1 0 0,2 4 1,-2-1 88,-1 4 1,0-1 0,-2 3-1,0-1-55,1 1 0,1 0 0,-3 3-75,0-1 1,0 1 0,0-1-25,0 0 0,0 1 0,-1-2-110,-1 0-181,1 0 68,-2-4 1,4 2-1,0-4 113,1-1 1,3-1-1,0-2 1,0 1-36,2-1 1,-3-1-1,0 1 1,1 0-128,1 0 1,0 2 0,1-2-12,-1 1 0,1 2 765,-1 0 1,1 1-467,-1 1 1,-2 1-1,-2 1-101,-2 2 1,1 1-1,1 0 1,0 0-120,-1 0 1,0 0 0,-1 2-244,0-1 1,0 1 0,1-1-99,1 0 0,-1-1 0,3-2 470,1 0 0,1-1 0,0-2 0,1 0 0,-1 0 0,1 0 0,-1-3 0,1-1 0,-1-2 0,0 0 0,-2 0 0,1 1 0,-3 1 0,0-1-177,1-1 1,-2 0 0,2 0 292,-1-1 0,-1 3 1,1 0-1,0-1 81,0-1 0,-1 2 0,1-1 241,-2 0 1,0 2-155,0-2 0,0 4 0,-2-1-90,-3 1 1,0 2 0,-2 0 0,1 2 44,-1 1 0,2 0 0,0 2 0,0 1-100,0-1 0,2-1 1,-1-1-1,1 1-73,2 1 1,0 0-112,1 0 0,1 0 0,1-2-116,2-2 0,2-1 1,1-1-1,1 0-147,1 0 0,-1-1 0,-1 0 0,1-2-125,1 0 1,-1-2-1,-1-1 214,-1 0 1,0-1-1,-2 1 96,-2-1 1,-1 1 470,-1-1 27,0 4 1,-1 0-172,-1 3 0,-1 1 1,-1 1 59,2 2 1,1 0 0,1 0-145,0 1 1,0 1 0,1-1-182,1 0 0,-1 0 0,4-2 1,0-1-177,0 1 0,2 2 1,-1-3-1,1-1-354,-1 0 1,0-1 0,1 0 590,-1 0 0,1 0 0,-1 0 0,0 0 0</inkml:trace>
  <inkml:trace contextRef="#ctx0" brushRef="#br0" timeOffset="60218">3855 520 7802,'-4'-1'376,"2"-1"0,2 2-34,0 0 0,0 0 0,2 5-186,3 0 0,-2 0 0,2 2 0,-1-1-243,-1 1 1,3-1 0,-2 1-1,2-1-88,1 0 1,-1 1-1,0-1-728,1 1 1,-3-4-509,0-1 1411,1-1 0,-2-1 0,0 0 0</inkml:trace>
  <inkml:trace contextRef="#ctx0" brushRef="#br0" timeOffset="60219">3951 507 7925,'-4'0'0,"0"0"305,-1 0 1,1 1-1,0 1-6,-1 2 0,2 2 0,0 0 0,1 1-29,0 2 1,-2-1 0,1 2 0,0 2-181,0 0 0,-1-2 0,2 1 0,0 1-98,-1 0 0,2-2 1,-1 0-1,0 0-427,0 0 1,2-2-1,-3 1-250,3-2 1,0-4 0,3 0 684,1-3 0,2 0 0,0 0 0</inkml:trace>
  <inkml:trace contextRef="#ctx0" brushRef="#br0" timeOffset="63103">4157 481 7961,'0'-6'-267,"-1"1"0,-1 1 501,0-1 652,0-1 1,3 3-612,1 1 0,2 2 0,2 2 1,0 2-210,-2 2 1,2 0 0,-3 1 0,1 0-2,1 1 0,-3 0 0,1 0 1,1-1-62,0 0 0,-2-1 1,1 0-1,0 1-38,-1-1 1,0 1-1,1-1-94,-2 1 67,0-1 0,-2-2-120,-1-2 0,0-2 1,-1 0-21,0-2 0,1-2 0,2-2-144,0-1 0,0 1 0,0-1 163,0 1 0,1 2 1,1-1 187,2 0 1,0 2-1,0 1 1,1-1 59,0 1 1,0 0-1,-1 2 1,1 0-8,1 0 1,0 0 0,1 0 0,-1 1 55,0 1 0,0-1 1,-1 3-1,-1 0 82,-2-1 1,1-1 0,-1 3 132,0 0 0,0 0 1,-3 2-205,-1-1 1,-1 1 0,-4-2-1,1 0-54,-1 0 1,1-2 0,0 1 0,-1-1-101,1 0 1,-1-2-1,1 1 1,-1-1-138,1-1 1,0 0 0,-1 0-13,1 0 1,2-3 0,0 1 0,1-2-44,2-1 0,0 2 0,2-2 140,1 0 1,-1 2 0,4-1 0,0 1 80,0 2 1,2-2-1,-1 1 1,0 0 69,1 2 0,-1-2 0,1-1 0,0 2-1,1 0 1,0-1-1,2 0 1,0 0 43,0-1 1,1 2-1,1-3 1,-1 1 10,0 2 1,-3-2-1,0 0 1,0-1-9,1 0 1,-4 1-1,1 0-10,-3 0 0,-1 2-92,-2-4 1,-2 3 0,-1-1 0,0 0-60,-2 1 0,-1 2 0,0 0 0,-1 0 55,1 0 1,-1 0-1,1 2 1,0 1 111,-1 0 0,1-1 1,-1 3-1,1 0-31,-1 0 0,3-1 0,1 1-80,0 0 0,1 0 1,2 2-1,0-1-182,2 1 0,2-3 1,3 0-1,1 1-309,1-2 1,3 2 0,0-3 0,2 0-341,0-2 0,3 0 819,0 0 0,1 0 0,2 0 0</inkml:trace>
  <inkml:trace contextRef="#ctx0" brushRef="#br0" timeOffset="63104">4766 488 7973,'-3'-7'308,"-1"1"-81,-2-1 0,0 1 1,1-1-1,1 1-158,-1 0 1,2 1-1,-2 2 1,1-1 228,0 1 1,-1 1-335,0 0 0,3 4 0,-1 3-12,0 0 1,2 4 0,-1-1 0,1 1 134,1 0 0,0 1 0,0 2 0,0 0-36,0-2 0,0 1 0,0 2 0,1 0-124,1 0 0,1-1 0,2-1 0,-1-1-185,1-1 1,-1 2 0,0-3 0,0-2-492,0-1 0,0-1 130,-2 0 0,-2-1 619,0-3 0,-3-3 0,-4 0 0</inkml:trace>
  <inkml:trace contextRef="#ctx0" brushRef="#br0" timeOffset="63105">4682 558 9020,'7'-3'306,"-1"0"0,1 3-312,2 0 0,-1 0 1,3 2-1,-1 0-576,0-1 0,2 2 0,-2 0 582,0 1 0,2-3 0,-2 2 0</inkml:trace>
  <inkml:trace contextRef="#ctx0" brushRef="#br0" timeOffset="63106">4862 539 7941,'-4'-3'15,"0"-1"-129,-1-2 1,1 2 0,0 0 379,-1 1 0,-1 1 1,0 2-149,-1 0 0,1 2 0,-1 1 1,1 1-36,0 1 0,1 0 1,2 2-1,-1-1 43,1 1 1,1-1 0,0 1 0,1-1 15,1 0 1,0 1 0,1-1-69,1 1 1,0-3 0,2-1 0,1 0-57,1-1 1,0-2 0,0 0 0,1 0-271,-1 0 1,1 0-1,-1 0 1,0-2-110,1 0 1,-1-2-1,0 1 1,-1-1 35,-1-1 0,-2 2 0,2-1 1,-1-1 69,-2-1 1,0 0 0,-1-1 364,0 1 0,0 1 324,0 1 1,-1 1 68,-1-2 0,1 3-161,-1 4 1,1 2 0,1 2-203,0 1 1,0-1-1,1 1 1,1-1-150,0 0 1,2 1 0,-1-2 0,0 0-284,2 0 1,0-3 0,0 1 0,0 1-236,0 0 1,0-3 526,2 1 0,-1-1 0,1-1 0</inkml:trace>
  <inkml:trace contextRef="#ctx0" brushRef="#br0" timeOffset="63107">4958 443 8046,'-6'-3'429,"2"3"0,2 0-31,1 3 1,1 1 0,0 1-1,1 1-184,1 2 0,0 3 0,1-3 0,1 1-208,-1 0 0,0-1 1,1 3-1,0-1-189,0 0 1,1 0-1,-2-4 1,-1 1-289,1-1 0,0 0 0,-2 1-705,2-1 0,-1-2 1176,-2 1 0,0-4 0,0 2 0</inkml:trace>
  <inkml:trace contextRef="#ctx0" brushRef="#br0" timeOffset="65977">5119 500 7915,'-5'-2'0,"1"-3"223,-1 0 0,2-1 0,-1 1 591,1 1 0,-2 2-783,1 0 0,0 1 0,1 2 0,0 1-80,1 2 0,0 0 0,-1 0 0,0-1-12,0 1 1,0-2 0,2 2-143,-1 1 0,-1-1 136,3 0 1,0-2 118,0 2 0,3-2 1,-1 2-1,2-1 19,1-2 0,1 2 0,0-1 1,0 0-14,-2 1 0,4-2 0,-2 2 0,2-1 76,-1 0 0,-1 3 0,0-1-134,1-1 1,-1 1 0,-2-2-26,-2 2 1,1 2 10,-1 0 1,-3 0-1,-2-1 1,-2-1-11,1-2 0,0 1 1,-3-3-96,1 0 1,0 0 0,0-1-241,2-1 0,1 0 336,3-2 1,0 0-1,1-2 1,1 1-1,1 1 1,1 0 0,1-1-1,0 2 1,0-1-1,2 1 1,0-2-1,1 1 1,0 0 0,1-1-1,0 1 1,0 0-1,0-1 1,0 0 0,-1 0 106,-1 1 1,0 0 0,-1-1 0,0 1 152,-2-1 1,1 1-90,-3 0 1,0 3 0,-5-2 0,-1 3-1,-1 0 1,-3 2 0,1 1 0,-2 0 0,1 2-1,1-1 1,1 0 381,2 1 1,-2 1-1,2 0-379,-2 1 1,1-1 0,0 0 0,3 1-137,2-1 0,0-1 0,0-1 0,2 1-172,3 1 1,0-2 0,2-1 0,1 0-178,1-1 1,2-2 0,0 0 0,0 0-393,0 0 0,1 0 0,-2 0 726,0 0 0,2-2 0,-2-2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4:21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45 395 8183,'-3'-6'-240,"-1"2"0,1-1 1,-1 2-204,1-1 1,2 3 760,3-1 0,-1 2 0,3 2-193,-1 2 0,1 0 0,-1 0 0,0 1 22,0 1 0,1 1 0,-2 1 0,0 1-3,1 1 0,-2-2 1,1 3-1,-1 0-43,1-1 0,-1 2 0,2-1 0,-1 1-109,0 0 0,0 1 0,-1 0 0,0 0-29,2 0 0,-1-3 0,-2 0 0,2 0-206,0-2 1,1-1-734,-1-1 327,-1-2 1,2-2 648,-3-4 0,0-2 0,0-2 0,0-1 0</inkml:trace>
  <inkml:trace contextRef="#ctx0" brushRef="#br0" timeOffset="2700">20 420 8330,'-5'-3'0,"1"-1"0,0-2 0,0 0 191,2 0 1,1 1 0,2 1-224,1-1 1,1 2-1,2-1 1,0 0 28,2 1 0,0 1 0,1-2 0,-1 1 0,0 0 0,1 0 0,1 1 0,-1 2 0,-1 0 0,-1 0 0,1 0 0,1 0-80,1 3 0,-1-2 0,-1 3 1,-1 1 64,0 1 1,-1 0 0,-2-1 0,1-1 32,-1 1 0,-1 3 1,0 0 58,-1 0 1,-1-1-1,0 0 1,-1-1-18,-1 1 0,-1-1 1,-3 0-1,1 0-31,-3-2 1,1 2 0,0-2 0,1 0-39,-1 0 0,1-2 1,-1 2-1,-1-1-172,-1-2 0,1 2 0,2-1-310,-1 0 1,1-2 0,-1 0-328,1 0 821,2 0 0,-1-3 0,1 0 0</inkml:trace>
  <inkml:trace contextRef="#ctx0" brushRef="#br0" timeOffset="5348">238 369 8080,'-3'-4'-184,"1"-1"-114,-2 3 464,3 0 0,-1 3-49,4 1 1,-1 1 0,3 2 0,-1-1-67,1 1 0,-2 1 0,2 0 0,-1 1-102,1-1 1,-2-2-1,1 1 1,0 0 98,-1 0 0,0 2 0,1-1 1,0 1 5,0-1 0,-1-2 1,-1 0 101,1 1 1,-1 1 157,1 1-291,-1-4 0,-1-1-33,0-4 0,-1-1 0,-1-4-91,0 1 1,0-1 0,2 1 0,0 0-45,0-1 0,0 1 0,0-1 0,0-1 55,0-1 1,0 1 0,1 1 0,0 1 35,1-1 0,3 2 0,-1 0 0,0 0 10,1 0 1,-1 0 0,3 0-1,1 2-56,0 0 0,1-1 0,-2 2 0,1 0-245,0 1 0,1 1 0,-3 1 345,1 1 0,-1 5 0,1 3 0</inkml:trace>
  <inkml:trace contextRef="#ctx0" brushRef="#br0" timeOffset="5349">379 440 8080,'0'-5'-203,"0"1"0,3 2 1,1-2 464,2 1 0,3-2-168,2 1 0,-2 1 0,-1-1-17,0 1 0,-3-2 0,0 2-27,0-1 0,-4 0 0,1 2-71,-1-2 0,-1 1 1,0-2 0,-1 3 0,-1-1 9,-2 0 0,0 0 0,0 1 29,-1 0 0,-1 0 1,0 3 66,-1 1 0,1-1 1,0 4-1,1 0-2,1 0 1,0 2-1,-1-1 1,2 1-42,0-1 1,1 0-1,2 2 1,0-1-57,0 2 0,0 0 1,0-3-1,1 0-130,1 1 0,0-1 1,3 0-1,3-1-246,2-1 0,-2-2 0,3 0 0,0-2-518,1 0 908,1 0 0,0 3 0,0 1 0</inkml:trace>
  <inkml:trace contextRef="#ctx0" brushRef="#br0" timeOffset="5350">584 375 8031,'-6'-6'-28,"0"0"-40,2-1 1,1 3 250,3 0-145,0-1 0,-1 2-16,-1 1 0,1 1 0,-3 2 0,0 0 85,1 1 0,-1 3 0,-1 0 0,1 2 52,-1 2 0,0 0 0,0-1 0,1 1-3,-1 1 1,2-2 0,1 1 0,1-2-167,1-1 1,0 3 0,0-1 0,1-1-162,1-2 1,2 0-1,2-2 1,1 0-75,2 0 0,-2-1 1,3-2-1,0 0-100,0 0 1,0 0 0,1-1 0,-2 0 344,-2-1 0,-1-3 0,1 1 0</inkml:trace>
  <inkml:trace contextRef="#ctx0" brushRef="#br0" timeOffset="5351">648 330 8031,'-6'-2'-137,"2"1"1,1 1 0,4 4 0,1 2 376,0 0 0,1 1 0,-2-1 0,2 1-169,0-1 0,-1 0 0,2 2 0,-1-1-68,-2 2 1,2-1 0,-1-1 0,0-1-156,1 1 1,-2 0 0,1 1-196,-1 0 0,-1 1 0,1-4-669,1 0 1016,-2-2 0,3-1 0,-3 2 0</inkml:trace>
  <inkml:trace contextRef="#ctx0" brushRef="#br0" timeOffset="5352">655 254 8121,'-7'0'-555,"1"0"1,3 0 0,2 0 0,3 2 554,2 3 0,-2 0 0,2 2 0,1-1 0,1 1 0</inkml:trace>
  <inkml:trace contextRef="#ctx0" brushRef="#br0" timeOffset="8005">783 343 8048,'-4'-4'-59,"1"0"26,1 2-98,1-3 1,-3 2 252,2-2 1,1 3-58,-3 2 1,-1 0 0,-1 0-29,-1 0 0,3 0 0,1 0 0,-1 2 11,0 0 0,0 3-50,-2-1 1,1 1-1,2 0-1,0-1 0,1-1 0,2 1-26,0 1 1,1-2-1,1 0 1,2-1-1,2 0 1,0-1-1,1 1 1,-1-1 42,0 1 0,1 3 0,-1-3 0,1 0 0,-1 0 0,1 0 0,1 0 0,1 1 0,-2 1 0,1 0 0,-2 0 1,0 1-1,-2 1 220,-2 0 1,-2 1 0,-1-1-177,-1 1 1,-3-1 0,0 0 0,-3-1 0,0-1-1,0 0 1,0 0 0,0 0 0,0-1 0,-1-1-1,1 0 1,-1 0-165,1 0 1,3-2 0,1 0-746,-1 0 1,2-2 518,1-3 0,2 0 1,2-2-1,2 1 332,2-1 0,1 1 0,-1 0 0</inkml:trace>
  <inkml:trace contextRef="#ctx0" brushRef="#br0" timeOffset="8006">841 343 8048,'-5'0'81,"2"0"-559,0-3 630,1 3 1,3-1 0,1 4 0,1 0 51,1 2 0,1 1 1,0 1-1,0-1-191,-1 0 0,1 1 0,-2-1 0,0 1 1,0-1 1,1 0 0,-2 1 0,0-1-314,1 1 1,-2-3 0,1 0-289,-1 1 1,-1-1-436,0 0 1022,0-3 0,0 2 0</inkml:trace>
  <inkml:trace contextRef="#ctx0" brushRef="#br0" timeOffset="8007">834 260 8048,'-3'-3'-642,"-2"2"67,3-4 1,0 4 643,4-1 1,2 3-1,1 2 1,0 1-145,0 1 0,-1 0 1,2 2-1,1-1 75,-1 1 0,1 2 0,-1 1 0</inkml:trace>
  <inkml:trace contextRef="#ctx0" brushRef="#br0" timeOffset="8008">930 337 8048,'-4'0'0,"0"0"0,0-1 119,0-1 0,-2 1-134,2-1 0,1 2 0,1 2 105,1 3 1,1-2-1,0 1 1,0 1 58,0 1 0,0 1 0,1-1 0,0 0-33,2 1 1,2 0-1,0 0 1,2 0-73,1-1 1,1-1-1,-2 1 1,1-1-48,0-1 1,2-3-1,-3 2 1,2-1-74,-1 0 1,-1 1 0,-1-3 0,1 0-143,-1 0 0,0-3 0,-1-2 158,-1 0 1,-2 0-1,0 1 1,-2-1 26,0-1 0,0 0 0,-2 0-16,0-1 0,-3 1 0,1-1 0,-2 1 2,0 0 1,-1 1 0,1 1-1,0-1 92,-1-1 0,-1 2 1,-1 0-1,1-1 83,1 2 0,1-1 1,-1 3-65,1-1 1,-1 0 0,1 2-65,0 0 0,2 0 0,2 2-136,1 3 0,1-2 0,0 2 0,0 0-121,0 0 1,0 2-1,1-1 1,0 1-149,1-1 1,3 0-1,0 1 405,0-1 0,2 1 0,-1-1 0</inkml:trace>
  <inkml:trace contextRef="#ctx0" brushRef="#br0" timeOffset="8009">1059 324 8113,'-7'-3'104,"1"-1"-707,2 1 943,1 0 0,4 4 0,1 1-181,3 2 1,0 2-1,0 0 1,-2 1-44,0-1 1,1 3-1,-2 0-14,0 1 0,-1-3 0,1 0-42,0 1 0,0 0 0,-2-2 55,0 1 0,0-3 24,0 0-107,0-2 1,0-4-133,0-5 0,0-1 0,0 2 0,0 0-97,0-1 0,2 1 0,0-1 0,0 1 70,1 0 1,0-1 0,2 1 0,-1-1 68,1 1 1,1 0 0,0 1 0,1 1 66,-1-1 1,-1 1-1,1 0 103,1-1 1,1 2 0,-2 1 81,1 1 1,-2 4-1,0 2 1,0 0 32,0 2 0,-2-1 1,2 1-1,-1 2-22,-1 1 1,1 0 0,-3 0 0,2 0-129,1 0 0,-3-1 1,1 1-1,-1-1-231,-1-1 1,1-1 0,0 0-1237,1-1-529,0-3 1919,-2 0 0,0-3 0</inkml:trace>
  <inkml:trace contextRef="#ctx0" brushRef="#br0" timeOffset="8010">1322 305 8119,'-7'0'0,"1"-1"0,-1 0-649,1-1 1116,2-1 0,2 4-435,2 1 0,0-1 0,2 2 0,1-1-166,0 0 1,-1 1 0,2-1-269,-1 2 1,1 0 401,-2 0 0,3 0 0,-1 3 0</inkml:trace>
  <inkml:trace contextRef="#ctx0" brushRef="#br0" timeOffset="10628">1322 433 8034,'-7'-1'-682,"1"-1"1,2 1 785,2-3 1,4 3-808,3 1 703,0 3 0,2 3 0,-1 1 0</inkml:trace>
  <inkml:trace contextRef="#ctx0" brushRef="#br0" timeOffset="13290">1572 318 8358,'-7'-2'-161,"1"-1"0,0 0-758,-1 0 1,1 0 1288,2 1 1,1 1-256,1-1 1,1 2-1,-1 2 75,1 3 0,1-2 0,-1 1-53,-1 1 0,1 1 0,-1 0 1,-1 1 9,1-1 0,0 1 0,2-1 0,0 1-48,0 2 1,0-2-1,0 1 1,0 0-65,0-2 1,1 0 0,1 1-34,2-1 1,2 0 0,1-2 0,1-2-21,0-1 1,1-1-1,-3 0 1,1 0 4,-1 0 0,1-3 1,0 0-1,0-2 2,-1 1 1,2-1 0,-4-3 0,2 0-6,1 0 1,-4 0-1,0 0 1,-1 0 7,0 0 1,0 0-1,-2 0 1,0 0 22,0 0 1,0 1 0,-2 1 0,-3 1 34,0 1 0,-2 0 0,0-1 0,-1 2 37,0 0 1,-1 1 0,3 2-1,-1 0-74,-2 0 0,4 0 0,-1 0 0,0 0-168,0 0 0,2 0 0,0 0-104,-1 0 1,2 2-1,0 2-37,0 0 1,2 1-1,-1 0-197,2 0 0,0 2 1,2-1 492,3 0 0,0-1 0,2-1 0,2 0 0,1 3 0</inkml:trace>
  <inkml:trace contextRef="#ctx0" brushRef="#br0" timeOffset="16101">1739 260 8314,'0'-6'-92,"-3"-1"0,-1 1 169,1-1 0,0 3 1,2 0-1,0 1 58,-1-1 1,-1 3-18,1-1 0,0 1-43,-2 1 1,0 1 0,-1 1-7,1 2 0,3 2 1,-2 0-1,1 1 16,-1-1 1,1 1 0,2 1 0,0 1-23,0 1 0,0-1 0,0 1 1,0 0-38,0 0 0,1-2 1,0 1-1,2-1-162,1 1 1,-1 0 0,2-1 0,0 1-115,0-2 1,-2-2 0,2 0 0,-1 0-196,-1 0 0,2 0 0,-2-1-82,1 1 0,-3-1 527,1 0 0,-1-3 0,-1 2 0</inkml:trace>
  <inkml:trace contextRef="#ctx0" brushRef="#br0" timeOffset="18826">1655 375 8066,'-5'-4'0,"2"1"0,4 0 0,6 1 0,1 2 0,2 0 0,0 0 0,1 0 0,-1 0 0,0 0 0,0 0-188,0 0 0,-2 0 0,1 0 0,-1 0-298,0 0 0,-1 0 486,2 0 0,1 2 0,0 2 0</inkml:trace>
  <inkml:trace contextRef="#ctx0" brushRef="#br0" timeOffset="18827">1918 311 8206,'-3'-3'337,"0"1"-338,3 4 0,2 1 1,1 4-1,0 0 44,-1 1 1,1-1-1,-1 3 1,0-1-13,-1 2 1,2-1-1,-1 0 1,0 2-104,1 0 1,-2 1-1,1 0 1,0-1-131,0 1 0,-2-3 0,3-1 0,-2-2-164,1-1 1,0 0 0,1-1 365,0-1 0,2-2 0,-1 0 0</inkml:trace>
  <inkml:trace contextRef="#ctx0" brushRef="#br0" timeOffset="18828">1899 324 8206,'-6'-6'-420,"2"1"0,2 1 253,1-1 1,1-1 0,1 1 237,1 0 0,2 2 0,2 1 0,0 0 94,1 1 0,0 0 0,1 0 1,0 0-4,0-1 0,-1 0 0,0 2 0,-1 0-80,1 0 1,-1 0-1,0 2 1,1 1-76,-1 0 1,-2-1 0,1 3 0,-1 0-48,0 0 1,-1 0 0,-1-1-1,0 1 16,-1 1 0,0 0 0,-1 0 0,-1 1 15,-1-1 0,-2 1 0,-2-1 0,0 0 9,-1-2 0,-1 2 1,-2-2-1,0 2-54,-1 0 0,1-2 0,0 1 0,1-1-109,1 0 1,1-1 0,0-1-460,1 0 0,2-1 622,2-3 0,4-2 0,2-2 0</inkml:trace>
  <inkml:trace contextRef="#ctx0" brushRef="#br0" timeOffset="18829">2072 266 7173,'0'-3'133,"0"3"1,0 3 0,1 4-1,0-1-17,1 1 1,3-1 0,-3 0 0,-1 1-40,0-1 1,1 1-1,0-1 1,0 0 0,-2 1 1,0-1 0,0 1-74,0-1 0,0 1-42,0-1-116,0-2 81,0-2 0,0-2 0,0-2 0,0-3 7,0 0 1,1-2 0,1 1 0,0-1 28,-1 1 0,2-3 0,0 1 0,0 0 9,-1 1 0,3 0 0,-2 1 0,-1 0-7,1-1 1,2 1 0,0 0-1,0 1-19,2 1 0,-1 2 0,1-2 0,-1 1-97,0 2 0,1-1 0,1 1 0,1-1-108,-1 0 0,-1 2 258,-1 0 0,1 3 0,-1 0 0</inkml:trace>
  <inkml:trace contextRef="#ctx0" brushRef="#br0" timeOffset="18830">2207 324 8206,'-7'0'-265,"4"-1"325,1-1 1,1 1 0,2-3 0,1 1 1,2 2 0,2 0 0,0-1 0,1 0 21,-1 1 1,0-3 0,1 0-31,-1 1 1,1-2 0,-2 2 0,0 0 8,0 0 0,-2-2 0,2 2-2,0-1 0,-4-2-87,1 2 1,-1 1-51,-1-2 0,-1 4 0,-1-1 0,-2 1 22,-2 1 1,-1 0 0,-1 1 0,-1 1 67,2 2 0,-3 0 0,2 0 1,0 1 51,1 1 0,0 0 0,1 1 0,0 0-13,-1 1 0,4-1 1,0 2-1,3-2-65,0-1 0,0 1 0,3-1 0,1 1-167,2-1 0,1-2 1,1 0-1,3 0-112,1-1 0,-1-1 1,-1 0-1,2-2-123,0 0 1,1 0 0,-1 0 414,-1-2 0,1-2 0,-2-2 0</inkml:trace>
  <inkml:trace contextRef="#ctx0" brushRef="#br0" timeOffset="18831">2386 273 8206,'0'-7'-142,"-2"1"1,0 0-24,1-1 1,-1 3 448,0 0 1,-1 0-156,-4 0 0,1 2 1,-1 3-1,1 2-12,0 0 1,-1 2 0,0 1 0,-1 1-4,0 2 1,0-2 0,3 2 0,1 0-52,1-1 1,-1 1 0,2-3 0,1 1-92,0-1 1,1 0 0,1 1 0,1-1-77,2-2 1,2-1 0,0-1-1,0 0-27,1-1 1,1 0 0,1-1 0,-1 0-245,-1 0 0,-1 0 1,1 0 12,-1 0 0,1-2 0,-2-1 0,0 0 362,0-2 0,-4 2 0,5-6 0,-3 2 0</inkml:trace>
  <inkml:trace contextRef="#ctx0" brushRef="#br0" timeOffset="18832">2374 183 8063,'-7'-2'11,"1"0"178,-1 0 1,4 2 0,1 2-33,1 3 0,1 0 1,1 2-1,0-1-51,1 1 0,3 0 0,-3 1 0,1 1-72,0 1 0,-1-2 0,-1 2 0,0 0-99,1 0 1,1-2-1,-3 1 1,2 0-198,0 0 0,0-1 1,-1-2-300,1 1 1,-1-1 262,4-2 1,-3 1 0,2-3 0,0-1 297,0-3 0,2 2 0,-3-9 0,4 2 0</inkml:trace>
  <inkml:trace contextRef="#ctx0" brushRef="#br0" timeOffset="18833">2438 247 7238,'-4'0'1082,"1"1"-939,3 1 1,1-1 0,0 4 0,2 0-81,-2 0 1,0 0 0,1-1 0,0 1-67,-1 1 0,0 0 0,-1 0 0,0 1-107,0-1 0,0-1 1,0-1-376,0 1 1,0 0-953,0 2 1437,0-4 0,3 0 0,1-3 0</inkml:trace>
  <inkml:trace contextRef="#ctx0" brushRef="#br0" timeOffset="18834">2444 189 8206,'-10'-2'0,"2"-2"-686,1 0 1,2 2 833,1 2 0,5 0 0,-1 2 0,3 3-160,2 0 0,-1 2 0,0-1 0,1 1-253,1-1 1,0 1 0,1 1 0,-1 1 264,0-2 0,1 3 0,-1 0 0</inkml:trace>
  <inkml:trace contextRef="#ctx0" brushRef="#br0" timeOffset="21552">2566 286 8201,'-2'-7'12,"-1"1"0,0-1 1,0 1-1,0 0 50,0-1 1,0 4-185,1 0 0,-2 3 0,-2 0 192,0 3 1,1-2-1,1 3 1,-1 1-1,-1 1 1,0 0-1,-1 1 1,2 0-1,0 1 1,1 0-1,1 0 1,2-1 95,0 0 1,1-1-1,1 0 1,1 1-152,2-1 0,2 1 0,1-2 0,2 0-113,1-3 1,5-1 0,0-1 0,1 0-105,0 0 0,1-1 0,-1-1 1,-1-3-1101,1 0 1302,-1-2 0,-2-2 0,-1-1 0</inkml:trace>
  <inkml:trace contextRef="#ctx0" brushRef="#br0" timeOffset="21553">2637 177 7937,'0'-7'-724,"-3"1"1077,2-1 1,-2 4-1,4 3 1,0 4-152,1 2 1,3 0 0,-3 1-1,0-1-123,1 0 0,-2 1 0,3 1 0,-1 2-79,1 0 1,-2-2 0,2 2 0,-1-1-214,-2-1 0,2 1 0,-1 0 0,-1-1-192,0-1 0,1-1 0,0 1 1,0-1 404,-2 1 0,0-1 0,0 0 0</inkml:trace>
  <inkml:trace contextRef="#ctx0" brushRef="#br0" timeOffset="21554">2598 266 8312,'-6'0'120,"-1"0"-3,1-3 1,3 3 0,3-2-24,4 4 1,1-2 0,2 3 0,0-1-56,1 1 0,0-1 0,3-2 1,0 0-121,-1 0 0,2 0 0,-2 0 0,2 0-456,1 0 0,-1 0 1,0 0 536,-1 0 0,-1-3 0,3-1 0</inkml:trace>
  <inkml:trace contextRef="#ctx0" brushRef="#br0" timeOffset="21555">2797 266 8156,'-3'-3'-307,"2"-3"0,1 5 0,5-1 386,0 2 1,2-3 0,-1 1 0,1 1 2,-1 0 0,0 1 1,1 0 6,-1 0 0,-1-2 0,-1-1-23,1 0 0,-2 1 0,1-1-52,-1 0 0,-1 2 0,-1-3 0,0 1-26,1-1 1,0 2 0,-2-1-46,-3 0 1,1 0-1,-3 1 1,0 0-20,0 1 0,0 0 1,-2 1-1,0 1 109,-1 1 0,0-1 0,0 3 0,1 0 9,0-1 1,1 1 0,0 3 0,-1-1 22,1 1 1,1-1-1,2 1 1,0-1-45,2 0 1,0 1 0,2 1 0,1 1-60,2-1 0,2-3 0,1-1 0,1 0-172,3 0 0,0 1 0,1-3 1,-1-1-183,0 0 1,-1-1 391,1 0 0,-1 0 0,3 0 0</inkml:trace>
  <inkml:trace contextRef="#ctx0" brushRef="#br0" timeOffset="21556">2996 221 8156,'-7'-6'-200,"1"0"0,0-1-101,-1 1 1,3 2 367,0 2 1,-1 2-1,-1 2 32,-1 2 0,1 0 0,0 0 0,-1 1-37,1 1 0,-1 0 0,1 1 0,0 0 2,-1 2 1,3-2-1,0 1 1,1 0 137,2 1 1,0-2 0,1 1 0,1-1-25,1 0 0,2-3 0,4 0 1,2-1-343,2-2 1,0 0-1,3-1 1,0 0-213,0 0 0,0-3 1,-2-1-1,0-2-384,0-1 1,-1 1 759,-1 0 0,-2-1 0,-3 1 0</inkml:trace>
  <inkml:trace contextRef="#ctx0" brushRef="#br0" timeOffset="21557">2989 106 8156,'-6'0'-179,"0"0"1,2 1 0,2 1 0,2 2 372,2 2 0,-1 1 0,3 1 0,0 1-36,-1 1 0,-1-1 0,2 1 0,-1 1-38,-2-1 0,2 2 0,-1-1 0,0 0-82,1 0 0,-2 1 0,1-2 0,-1 1-52,1-1 1,-1-2 0,1 1 0,0-2-269,0-1 1,-1 1-1,3-1-564,-1 0 846,2-2 0,-2-1 0,4-3 0</inkml:trace>
  <inkml:trace contextRef="#ctx0" brushRef="#br0" timeOffset="24204">3201 177 7832,'-3'-4'-133,"2"-1"167,-4 3 1,4 0 0,-1 5 0,2 1 0,1 2 0,2 0 0,0 0 0,1 1 0,-2 1 0,2 1 0,-1-1 0,0 2 0,0 0 0,1 0 0,-1-1 0,0-1 0,-2 2 0,0-1 0,1 0-336,0-1 0,0-1 0,-2 0-163,0 2 1,0-4 463,0 1 0,-3-1 0,0 2 0</inkml:trace>
  <inkml:trace contextRef="#ctx0" brushRef="#br0" timeOffset="24205">3163 234 8287,'-4'-6'278,"2"2"0,4 2-243,2 1 1,3-1 0,1 0 0,0 1-97,0 0 0,1 1 0,0 0 0,1 0-44,2 0 1,-3 0 0,0 0 0,-2 0 53,2 0 1,-2 0 0,2 0-51,-2 0 0,-1 0 68,1 0 95,-4-3-37,0 2 1,-4-1 110,-1 2 1,2 0 2,-3 2 0,3 0 1,0 2 0,0 1 1,0-1-1,0 0-54,0 1 1,0 1 0,0 0 12,0 1 0,0-3 0,2 0-28,0 1 1,1-1-202,-1 0 233,-1 0-240,1 0 0,-2-4 22,0-5 1,3 0 0,-1-2 0,-1 1-29,0 0 1,-1-1 0,0 1-1,1 0 71,1 2 0,-2-2 0,3 2 119,0-2 0,1 0-52,2-1 1,1 1 0,-2 2 0,0 0 53,0 1 1,-3 1-1,2 2 104,1 0 34,1 0 0,-1 1 1,0 1-97,-3 2 0,-2 2 0,1 0 1,1 1-7,0-1 0,0 0 0,-2 1 0,0-1-8,0 1 0,0-1 0,0 1 0,0-1-31,0 0 0,2 1 0,1-1-49,0 1 1,-1-3 0,1-1-9,0 0 0,0 2-21,4-3 1,-1-1 0,0-3 6,1-2 1,-3 0 0,0 0 0,-1-1-25,1-1 0,-1 0 1,2-1-1,-3 1 4,1 0 1,-2-1-1,2 1 1,-1-1-30,0 1 1,0-1-1,-2 1 1,0 0-72,0-1 1,0 1 0,0-1 0,0 1-249,0 0 1,0-1-266,0 1 1,0 1 336,0 1 1,0 3-1,0 1 321,0 4 0,0 2 0,0 0 0,-3 1 0,0-1 0</inkml:trace>
  <inkml:trace contextRef="#ctx0" brushRef="#br0" timeOffset="24206">3490 266 8209,'-4'0'462,"2"-3"-384,1 3 0,4-4 1,1 3-89,2-1 0,0-3 0,1 1 29,-1 1 1,1-3-21,-1 2 0,1-2 1,-2-1 14,0 1 1,-3 2-1,-1 0 1,1 1-40,0-1 1,0 2-6,-2-2 1,-3 0 25,-1 0 1,-2 1-1,0 3 1,-1 1 101,1 1 1,-1 1 0,1 4 67,-1-1 1,2 1 0,0-1-1,1 1 73,1 2 1,-1-2-1,2 2-159,1 0 0,0-4 1,1 2-1,1-2-112,1 1 0,1-2 0,4 0 0,-1-1-44,0-2 0,4 0 0,0-1 0,0 0-117,1 0 1,-1 0 0,1 0 0,-1 0-238,0 0 0,-1-2 0,-1 0-181,0 0 611,1-1 0,-3 2 0,1-2 0</inkml:trace>
  <inkml:trace contextRef="#ctx0" brushRef="#br0" timeOffset="24207">3676 247 7981,'-4'0'122,"1"0"0,3 3 0,0 1 0,2 2 0,1 0-45,-2 1 1,0-1 0,-1 1-24,0-1 1,0 0-1,0 1 1,0-1-79,0 1 1,-2-3 0,-1 0-1,0 1-106,0 1 1,-1-2 0,1 0-1069,-1 1 1198,3-2 0,-2 3 0,3-2 0</inkml:trace>
  <inkml:trace contextRef="#ctx0" brushRef="#br0" timeOffset="26953">3894 228 6967,'0'-7'0,"0"1"0,0 0 0,0-1 0,0 1 146,0-1 0,0 3-44,0 0 1,-1 0 0,-1 0 0,-2 1 1,-2 3-17,0 0 1,-1 1 0,1 1 0,-1 2-3,1 2 1,0-1 0,1 1-1,2 1-2,0 0 0,-2 0 0,3-1 1,1 1-27,0-1 1,1 1-1,1-1 1,1 0-61,2-2 1,2 1-1,1-2-16,2 0 0,-2-1 0,1 0 0,0-1-79,-2-1 0,0-3 0,1-1 1,-1 0-19,1 0 0,-3 0 1,0-2-1,0 1-58,0 1 1,1-1 0,-3-1 0,0-1-25,-2 1 1,1 0 0,0 1 0,2 1 92,-2-1 0,0 2 0,-2-1 165,-1 1 1,0-1 57,-2 2 1,2 0 176,-2 4 0,2 2 0,0 2-31,1 1 1,1-3 0,0 0-152,0 1 0,1 1 0,1 0-75,3 1 1,0-3 0,1 0 0,-1 1-182,-1-2 1,1 2 0,3-2 0,1 1 0,-2 0-1,1 0 143,-2 0 0,0 1 0,1 1 0</inkml:trace>
  <inkml:trace contextRef="#ctx0" brushRef="#br0" timeOffset="26954">4131 112 8139,'-4'0'-801,"0"-2"778,-1 0 1,2 1-1,1 3 263,1 2 1,1 2 0,1 1-1,0 1-181,1 0 1,2 3 0,-1-2 0,0 1-49,0-1 0,1 2 1,-1-3-1,0 0 3,0-1 0,0-1 0,-2 1-4,1-1 1,1 0 0,-2-1-114,2-1-35,-1-2-55,-2 1 1,0-6 86,3-2 1,-2 0-1,3-2 1,-2 1 4,0-1 1,1 3 0,-1 0-1,0-1 27,1-1 0,-2 2 1,1 0 59,1-1 1,0-1 0,2 0 0,-1 1 30,-2 1 0,3 2 0,0-2 64,0 1 0,0 1 0,-1 2 88,1 0 1,1 0-1,0 0 12,1 0 0,-3 2 0,0 1-93,1 1 0,0 0 0,0 3 1,-1-1-19,-2 0 1,3 1 0,-2-1-70,0 1 1,-1-1 0,0 0-218,-2 1 1,0-1-1,0 1-239,0-1 0,0 0-445,-2-2 900,1 2 0,-5-6 0,3 3 0</inkml:trace>
  <inkml:trace contextRef="#ctx0" brushRef="#br0" timeOffset="26955">4343 164 8139,'-5'-2'-437,"1"-1"0,3 1 0,1 3 664,1 1 0,4 2 1,-1 2-1,0 1-120,0-1 1,-2 0 0,3 0-1,-1-1-119,0-1 1,-1 1 0,-1 1 0,0 0-80,-1 1 1,2-3 0,-1 0-616,0 1 97,-2 1 609,0 1 0,0-4 0,0 0 0</inkml:trace>
  <inkml:trace contextRef="#ctx0" brushRef="#br0" timeOffset="26956">4349 112 8139,'-9'-6'-133,"2"2"0,0 0 79,2 1 1,4 4 0,0 3-98,2 2 1,3 0-1,2 1 1,0-1-136,1 1 1,-1-1 0,1 0 285,2 1 0,-2 2 0,2 1 0</inkml:trace>
  <inkml:trace contextRef="#ctx0" brushRef="#br0" timeOffset="26957">4490 183 8139,'-2'-7'-414,"0"-2"0,-2 4 0,2-1 1,-1 1 598,1 1 0,0-1 0,-2 1-31,-1 0 0,1 2 0,0 2-6,-1 0 1,-1 0 0,0 0 0,0 2-40,-1 3 1,1 0 0,0 0-1,1-1-2,1 1 0,2 0 0,-2 0 1,1-1-38,2 1 0,-2 1 1,1 0-69,0 1 1,2-3 0,0 0 0,2 1-93,3-2 1,-2 1 0,2-3 0,0 1-60,0 0 1,4-2 0,-1 0 0,0 0 28,-1 0 0,0 0 0,-1 0 0,1-2-53,-1 0 1,-2-1 274,1 1 0,-3 1 166,2-4-89,-3 4-118,2-2 0,-3 6 2,0 1 1,0 2 0,0 0 26,0 1 0,2-1 0,1 1 0,-2-1 1,0 1 1,-1-3 0,0 0 0,0 1-8,0 1 0,0 0 0,0 1-14,0-1 0,-2 0 1,-1 0-1,-1-1-33,-1-1 1,-1-2 0,0 1 0,0-1-40,-1 0 0,1 0 1,-1-2-1,1 0-84,0 0 0,-1-1 0,1 0-251,-1-1 1,4-1-1,1 1-620,1-2 0,1-2 957,0-1 0,3-2 0,0-1 0</inkml:trace>
  <inkml:trace contextRef="#ctx0" brushRef="#br0" timeOffset="29763">4516 100 8139,'0'-5'-281,"0"1"397,-3 0 1,3 3 0,-1 3 0,4 3 17,0 2 1,-1 0 0,2 1 0,-1 0-38,-2 0 0,2 1 0,-1 0 1,-1-1-35,0 2 1,1-3 0,0 1 0,0-1 12,-1 0 0,-1-1 1,0 1 190,0-1-231,0 0 1,0-3-120,0-3 1,0-3 0,2-5-1,1-1 1,0 1 0,2 1-1,0 1 1,0-1 0,-1-1-1,1-1 1,1 2 0,0 0-1,1 2 1,-1 1 0,-1-1-1,-1 0 1,1 0 138,1 1 1,0 2 0,0 1 151,-2 2 0,0 1 0,-3 2 1,1 1-131,0 1 0,-2 0 1,1 0-1,0 2 0,1-1 1,1 2-1,-1-1 1,0-1-1,0-1 0,0 1 1,1-1-1,0 1-435,0-1 0,1-2 0,-1 0 0,0-1-241,2-2 0,1 0 598,1-1 0,2 3 0,1 0 0</inkml:trace>
  <inkml:trace contextRef="#ctx0" brushRef="#br0" timeOffset="29764">4971 106 8140,'0'-6'-161,"0"-1"0,0 1-229,0-1 1,1 1-1,0-1 1,2 1 745,-2 0 1,0-1-1,-1 1-136,0-1 0,0 1 0,0 0-139,0-1 1,-2 3 0,-1 0 0,-1 1-5,-1 2 0,0 0 0,-2 1 0,1 0-33,-1 0 0,1 1 1,-1 1-1,1 2 69,0 2 1,-1 3 0,1 2 0,-1 1-32,1 1 0,2 0 0,2 0 1,2 0-68,0-1 1,0 3 0,0 1 0,0 0-85,2-1 0,0 0 0,2-3 1,1 0-157,1-1 1,-1-3-1,0 1 1,0-1-117,0-2 1,-2-3-1,1 1-689,-1 1 1030,-1-2 0,-2 0 0,-3-6 0,-1-1 0</inkml:trace>
  <inkml:trace contextRef="#ctx0" brushRef="#br0" timeOffset="29765">4837 189 7196,'-3'-3'314,"3"1"0,3 1 0,3 1 0,1 0-217,2 0 0,-2 0 0,2 0 1,0 0-222,2 0 1,-2 0 0,1 0 0,-2 0-95,1 0 0,0 0 0,-1 0 0,0 0-140,0 0 0,-3 0 1,-1 0 357,1 0 0,1 3 0,1 0 0</inkml:trace>
  <inkml:trace contextRef="#ctx0" brushRef="#br0" timeOffset="29766">5010 157 7638,'-4'-5'-731,"-1"0"914,4 0 1,-1 4-32,4-1 1,-1 2 0,4 2-5,0 2 0,-2 2 0,1 0 0,-1 1 58,1-1 0,-2 1 0,1-1-67,0 0 0,2 1 0,-3-1-38,2 1 1,-2-1-74,2 0 1,-2-1 0,1-2-257,0 0 128,-3-1 0,3-2-80,-3-3 0,0 0 0,-1-4 83,-1 1 0,2 0 0,-3-1 0,3 1 7,0-1 1,0 3 0,0 0 71,0-1 0,2-1 1,1 0 15,0-1 0,2 4 1,1 0-1,0 1-102,1 0 0,-1-1 0,1 3 0,-1 0-235,0 0 0,3 0 0,0 0 339,-2 0 0,1 0 0,-2 0 0</inkml:trace>
  <inkml:trace contextRef="#ctx0" brushRef="#br0" timeOffset="29767">5196 189 7663,'0'-4'-439,"0"0"578,0 0 0,1-2 0,0 1 86,1 1 0,2 1 170,-1-1-238,-1 0 0,-3-2-161,-1 2 0,0 1 1,-2 3-1,-1 1 29,-1 1 1,1-1 0,0 3 0,0-1 27,0 1 1,2 0 0,-1 3-21,1-1 1,1 1 0,2-1-1,0 0-29,0 1 1,0-3 0,0 0-14,0 1 1,3 0 0,1 0 0,0-1-80,0-1 1,1-1 0,1-2 43,0 0 0,-1 0 0,-1-1 0,0-1-154,0-2 1,1 0 0,-2 0 22,0-1 0,1-1 1,1 0-1,-2-1 52,0 1 0,-1 0 0,-1-1 89,1 1 0,-1-1 71,1 1 391,-1 2 1,-1 2-182,0 4 1,0 2-1,0 2-201,0 1 1,2-1 0,0 1 0,0-2-21,1 0 0,-2 0 0,3-1 1,0 2-305,-1 1 1,-1-3 0,3 0-115,0 1 0,0-2 0,2 0 0,-1-1 392,0 0 0,1 0 0,-1-2 0</inkml:trace>
  <inkml:trace contextRef="#ctx0" brushRef="#br0" timeOffset="32527">5356 177 8165,'2'-5'-43,"0"1"0,1 2 1,-3-2 238,0-1 1,0 1 0,0 0-109,0-1 0,0 1 1,-1 1-1,-1 0 1,-3 1-1,0 2 0,-2 2 1,1 3-1,0 0 1,1 2-1,2-1 1,0 1-1,1-1 0,2 1 1,0-1-150,0 0 0,0 1 0,0-2 0,3 0 21,1 0 0,2-1 0,1 2 0,0-2-142,2-2 1,2 1 0,0-1 0,1 0 0,1-2 0,0-2-1,-1-1 1,-1 0 0,-1-2 181,0-1 0,1-3 0,-1-1 0</inkml:trace>
  <inkml:trace contextRef="#ctx0" brushRef="#br0" timeOffset="32528">5427 74 8145,'-7'0'-127,"1"0"0,2 0 1,0 1-1,1 1 457,2 2 1,0 2 0,1 0 0,1 1-315,1 2 1,1-1-1,4 2 1,-1 1-102,1-1 1,-1 0 0,1-2-1,-2 0-193,0 0 1,0-1-809,0 0 597,-3-1 1,1-2 488,-6-2 0,0-2 0,-3-2 0,2-3 0,-2 0 0,3-2 0</inkml:trace>
  <inkml:trace contextRef="#ctx0" brushRef="#br0" timeOffset="32529">5427 157 7939,'3'-3'13,"-3"-3"0,4 3 133,-2-1 1,-1 1-1,3 2 1,0 0-40,-1-1 1,-1 0-1,3 2-93,0 0 0,0 0 0,2 0-63,-1 0 1,0 0 0,1 0 129,-1 0 0,-1 0 45,-1 0 0,-2 0 126,2 0 0,-2 0 0,0 2-93,-1 3 0,-1 0 1,0 2-74,0-1 1,0 1-1,0-1-87,0 1 1,0-1 0,2 0-335,0 1 0,1-3-312,-1 0 0,-1-2-1323,4 0 1970,-4-1 0,2-4 0,-3-1 0</inkml:trace>
  <inkml:trace contextRef="#ctx0" brushRef="#br0" timeOffset="32530">5504 61 8123,'-10'-6'-529,"1"2"93,2 2 0,3 2 532,2 2 0,2 2 0,2 2 1,1 1-210,0 2 0,1-2 0,3 1 0,-1 0-112,1 1 0,-1-2 1,0 2 224,-2 0 0,5-1 0,-2 1 0</inkml:trace>
  <inkml:trace contextRef="#ctx0" brushRef="#br0" timeOffset="32531">5613 138 8123,'-2'-6'0,"-1"0"-793,-1 2 1,2-1 1168,-2 3 1,0-1 0,-2 4-143,2 1 0,-1 2 0,2 2 1,2 1-115,0-1 0,-1 0 0,0 1 0,1-1-16,0 1 0,2-1 0,0 1 1,2-2 1,0 0 1,1 0 0,1-1 0,-1 0-49,1 0 0,3-2 1,1 0-1,-2-1-161,1-1 1,0 0-1,1 0 1,1 0-54,-1 0 0,-1-1 0,-1-1 1,0 0-7,2-2 0,-4 0 0,0 0 0,-1-1 65,-3 0 1,0 0 0,-1-2 115,0 1 1,-3-1-1,-1 1 1,-2-1 8,0 1 0,-1 2 0,-2-1 0,-1 1 17,0 1 0,-1-3 0,1 2 0,1 1 21,0 1 0,0-1 1,3 1-1,0 0-36,-1 2 0,3 0-200,0 0 0,2 0 1,0 2 91,1 3 1,4 0 0,1 2-1,2-1-254,1 1 1,-1-1-1,0 0 1,1 0-505,-1-2 836,1 2 0,-1-2 0,0 2 0</inkml:trace>
  <inkml:trace contextRef="#ctx0" brushRef="#br0" timeOffset="32532">5722 132 8123,'-2'-5'694,"0"1"-1025,-1 3 492,3-2 1,0 4 0,0 1-17,0 2 1,1 2 0,1 0-42,0 0 1,0 1 0,-1-1-1,0-1 29,1-1 1,0 0-28,-2 3 0,1-2-41,1 0-241,-1 0 1,2-4-24,-1 1 1,1-4 0,2-2-1,-1 0-17,-1 0 1,2 0 0,-2-3-1,2 1 95,-1-1 1,0 1-1,3-1 1,-1 1 86,0 0 0,-1 0 0,-1 1 0,1 1 130,1 2 0,-2-3 0,0 3 0,1 1 148,1 0 0,-2 1 0,0 0 21,1 0 0,0 1 0,0 1 0,-3 2-85,1 2 1,-1 0 0,1 1 0,0-1-137,-1 0 0,-1 1 0,0-1 0,2 1-200,-2 2 0,0-4 0,-1 1 0,2 0-472,0 0 0,0-2 0,-1 0 628,1-2 0,2 3 0,2-1 0</inkml:trace>
  <inkml:trace contextRef="#ctx0" brushRef="#br0" timeOffset="32533">6055 125 8042,'-6'-3'-1518,"-1"-1"2318,1 2 209,3 1-686,0-2 0,3 3-107,3 0 0,0 3 0,3 2-79,-2 0 1,1 2 0,-2-1 0,0 0-107,0 1 0,1-1 0,-2 1 0,0-1-230,1 1 1,-2-1-1,3 0 37,-1 1 0,-1-1 1,-1 0-1,0-1-1273,1-1-18,0-2 1453,1 0 0,-2-4 0,2-2 0</inkml:trace>
  <inkml:trace contextRef="#ctx0" brushRef="#br0" timeOffset="32534">6030 23 8237,'-7'-10'366,"1"6"0,0-1-777,2 2 0,1 3 273,3 0 0,2 2 1,1 5-1,1-1-77,1 1 0,0-1 0,2 0 0,0 1-620,1-1 835,-1 1 0,6 2 0,-3 1 0</inkml:trace>
  <inkml:trace contextRef="#ctx0" brushRef="#br0" timeOffset="35284">6222 106 8130,'0'-6'-37,"0"-1"0,-1 3 0,0 0 112,-1-1 0,0 1 0,1 0 1,0 1-1,-2 0 0,-1 0 1,-1 2 106,-1 0 1,0 3-1,0 1-76,-1 1 1,3-3-1,0 2 1,1-1-74,-1 0 0,2 2 0,-1-1 8,0 1 1,1-2-183,2 2 1,0-2 0,2 3 58,3 0 0,0-2 1,2 2 52,-1 0 0,0-2 1,-1 1-1,-1-1 34,1 1 0,1 0 1,0 2 50,-2 1 0,2-3 0,-3 0 1,1 1 94,1-2 0,-4 3 0,1-2 51,-1 2 1,1 0-65,0 1 0,-3-1 0,-3 0 0,-1-2-48,-2-2 0,1 1 0,-1-1 0,0 0-161,-1-2 0,0 0 1,0 0-1,1 0-422,0 0 1,1 0 0,0 0-1047,2-2 1539,1 1 0,6-8 0,1 2 0</inkml:trace>
  <inkml:trace contextRef="#ctx0" brushRef="#br0" timeOffset="35285">6466 61 8114,'-7'-3'-393,"1"-1"0,0-2 1,-1 0 792,1-1 175,2 4 0,1 1-450,3 4 0,0 1 0,0 5 1,1-1-14,1 2 1,0 0-1,1-1 1,1 1-16,-1 1 1,1 0-1,1 2 1,-1-2-161,1-1 0,-1 2 0,-1-1 0,0 1-154,-1 0 0,0-3 0,1 0 0,-2 0-117,0 0 0,-1-1 0,2 0 0,0-2-718,-1 0 1052,0-2 0,-4 0 0,0-3 0</inkml:trace>
  <inkml:trace contextRef="#ctx0" brushRef="#br0" timeOffset="35286">6382 119 8080,'0'-7'366,"0"3"1,1 1-200,1 0 1,2 1 0,2 2 0,1 0-132,-1 0 0,3 0 1,0 0-1,0 0-150,0 0 0,2 0 1,-2 0-1,1 0-9,-1 0 0,-1 0 1,-1 0-1,-1 0-40,1 0 1,-1-3 0,1 1 121,-1 1 0,-2-1 1,-2 1 212,1-1 420,-2 0-407,2 2 0,-3 0-37,0 3 0,0 0 1,0 4-86,0-1 1,0 0-1,0 1 1,1-1-34,1-2 0,-1 3 0,3-2 0,-2 0-10,0 1 1,1-1 0,-1 2 75,-1-1 1,0-2 111,-1 1-212,0-4 0,-1 2-64,-1-3 1,1 0 0,-3-1-1,1-1-116,2-2 1,-2 0 0,1 0 12,1-1 0,0-1 1,1 0-1,0-1 1,0 1 0,1 0 105,1-1 0,1 1 1,4-1 114,-1 1 0,-2 2 1,1 0-1,-1 1 102,-1-1 1,3 3 172,-2-2 1,2 3-194,1 0 1,-4 0-1,0 3 1,-1 1-27,0 2 1,0 0 0,-1 0 0,0 1-22,2-1 1,-1 1 0,-2 0-1,0 1-18,3 0 0,-3 1 0,3-3 0,-1 1-67,0-1 1,3-2 0,-2 1 14,0-1 1,1-1-61,3-1 0,-1-1 31,1-1 1,-3-2 0,0-1-1,-2 0-59,0-2 1,1-1-1,-1 0 1,-1-1-15,0 1 1,1-1 0,0 1 0,0-1-101,-2 1 1,0 0-1,0-1-34,0 1 0,0-1 0,0 1-290,-3 0 1,3-1-1321,-2 1 1831,1 2 0,4 1 0,-3 3 0,3 0 0</inkml:trace>
  <inkml:trace contextRef="#ctx0" brushRef="#br0" timeOffset="35287">6735 144 7655,'0'-6'636,"3"0"1,1 2-581,2 2 0,0-1 0,1 1 0,0 0-72,2-1 1,-4 2 0,1-4 0,0 1 55,-1 0 1,2-1 0,-1 0-15,1 0 0,-4 0 0,-1 1-7,-1-1 1,-2 2 0,-1 1 14,-2 1 0,-2 1 0,0 1 1,-1 1 99,-2 0 0,2 5 0,-2-1 1,0 1 81,1 1 0,-1-1 0,3 1 0,1 0-100,1 0 1,2 1-1,-2 0 1,2-1-40,0 2 0,2-3 1,2 1-1,3-1-163,0 0 0,2-3 0,1 0 0,1 1-257,1-2 1,0 1 0,2-3 0,-2 1-248,-1 0 1,2-2 0,-3 0 0,1 0-923,0 0 1512,-5 0 0,8 0 0,-5 0 0</inkml:trace>
  <inkml:trace contextRef="#ctx0" brushRef="#br0" timeOffset="35288">6908 183 8124,'-2'-6'598,"1"2"0,-1 2-527,4 4 0,-1-1 1,1 4-1,-2 0-22,0 0 0,0 2 0,0-1-97,0 1 1,0-1 0,0 0-153,-2 1 0,-1-1 0,-2 0 0,1-1-410,1-1 1,-1-2 609,2 3 0,-3-4 0,1 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5:14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52 8031,'-3'-6'-155,"1"1"1,-1 1 258,0-1 0,1 1 637,2 0-550,0 3 1,2-1 0,1 4-70,0 2 1,-1 2-1,2 0-38,-1 1 0,-1-1 0,-2 0 0,1 1-41,1-1 0,-1 3 1,1 0-1,-2 0-31,0 1 1,0 0-1,0 0 1,0 0-19,0 1 1,0-1-1,0 1 1,0-1 15,0 0 0,0 0 0,0-4 1,0 0 64,0 1 0,0-3 0,0 0 277,-2-2-231,1 1 0,-2-4 0,3-1-119,0-3 1,0 0-1,0-2 1,0 1-21,0 0 1,0-1-1,0 1 1,1-1-121,1 1 0,-1-1 0,1 1 42,-2 0 1,3-1 0,-1 1 68,-1-1 0,3 4 0,-1 0 44,1 0 1,2 2 0,-2-1 0,1 2 1,2 2 1,-1 0 0,1 1-1,-1 1-13,1 0 0,-1 0 0,0 2 1,1 1-6,-1-1 1,0-2 0,-1 1 0,-2 0 23,0 0 0,0 2 0,-1-1 0,0 1 29,-1-1 0,-1-2 1,-1 1-1,-2-1 33,-1 2 1,0-2-1,-2 0 1,-1-1 32,1-2 1,-1 2-1,-1-1 1,-1 0-52,1-2 1,-1 3 0,0-1 0,0-1-57,-1 0 0,2-1 0,1 0 0,1-1-164,0-1 0,-1 1 1,1-2-404,-1 1 0,4 0-13,1-2 0,1 2 1,2-2 99,1 1 1,1 0 0,4 2-1,-1-1-54,1 0 0,1 0 521,1 0 0,2-3 0,-1 1 0</inkml:trace>
  <inkml:trace contextRef="#ctx0" brushRef="#br0" timeOffset="2755">155 167 8026,'-4'-2'-67,"0"-1"1,1 0 169,2-2 1,1 3 0,1 2 0,2 3 0,0 3 0,0 0 0,0 1 0,1-1 0,-1 1 0,2-1 0,-1 1 0,0-1 39,1 0 1,-1-1 0,0-1 0,1 1 0,1 0 0,0 0 0,1-2 0,-1 0 0,0-1-1,1-2 1,-1 0-68,1 0 0,-1-2 0,0-1 0,1 0-93,-1-2 1,1-1-1,-2 0 1,0-1 20,-3 1 0,-1 0 0,-1-1 0,0 0-51,0-2 1,0 4-1,-1-3-107,-1 0 0,-1 0 1,-2 2-1,1-1-134,-1 1 1,1 2 0,0-1-367,-1 0 0,2 2-136,1-1 1,2 2 789,2 0 0,1 1 0,4 1 0,-1 0 0</inkml:trace>
  <inkml:trace contextRef="#ctx0" brushRef="#br0" timeOffset="5531">347 52 8026,'0'-4'0,"0"-1"371,-3 0 1,3 2 71,-2-1-305,1 2 1,2 0-1,0 4 1,2 2 4,0 2 0,0 3 0,1 0 0,0 0-182,0 1 0,1 0 1,-2-1-1,-1 1 14,1-1 0,2 2 1,-3-2-1,1 0-161,0 0 1,1 1 0,-2-2 0,0 0-134,-1 0 1,1-1 0,0 0 0,-1-1-1114,0 0 1432,-1 1 0,0-1 0,0 1 0</inkml:trace>
  <inkml:trace contextRef="#ctx0" brushRef="#br0" timeOffset="5532">354 142 8004,'-4'-3'408,"-1"-1"-195,3-2 1,1 2 0,3 2 0,4 2-218,2 0 1,3 0-1,-1 0 1,1 0-273,0 2 1,-1 0 0,1 1 0,0 1-1158,0 0 1433,-2-3 0,4 5 0,-3-3 0</inkml:trace>
  <inkml:trace contextRef="#ctx0" brushRef="#br0" timeOffset="5533">674 129 7929,'0'-6'-310,"0"-1"0,1 1 570,1-1 1,0 1-63,2-1 0,-2 2 0,2 0 223,-1 1-359,-1 2 1,-5-1 0,-1 3-35,-2 0 1,-1 3 0,-1 1 0,-1 0-4,1 0 1,1 0-1,1 1 1,0-1-17,-1 1 1,1-1 0,0 0 0,1 0 18,1 0 1,2 1-135,0 0 0,1-2 65,1 2 1,3-4 0,2 1 0,0-1 30,2-1 1,1 0 0,1 1 0,-1 0 0,2 1 1,-3 1 0,3-2-1,0 1 16,-2 0 1,-1 1-1,-1 0 1,0-1 65,1 1 1,-3 2 0,0 0 1,-1 0 1,-1 2 0,-2-1 0,-1 1 56,-1-1 1,-2-2 0,-2 1 0,-1-1-24,-2 2 1,1-2 0,-2 0 0,-1-1-21,1-2 1,-1 1 0,1-1-1,1 1-172,0 0-1,0-2 1,3 0 0,-1 0-330,1 0 1,2-2 0,0-1-144,1 0 0,1-1 0,3-2 127,1 2 0,2-1 0,2 2 429,0-1 0,1 0 0,-1-2 0</inkml:trace>
  <inkml:trace contextRef="#ctx0" brushRef="#br0" timeOffset="5534">803 116 7922,'-10'-1'160,"1"-1"0,2 2 77,1-3 1,-1 3 0,2 3 0,0 1-157,3 2 0,1 0 0,1 0 0,-2 1 37,0-1 0,0 1 0,2 0 0,1 1-92,1 0 1,1 1 0,3-3 0,-1 1-37,-1-1 0,3-2 1,1 0-1,1-1-17,0-2 1,-2 0-1,3-1 1,-2 0-19,1 0 1,0-1-1,-1 0 1,0-2-82,0-1 0,-1 0 0,0-2 0,-2-1 57,0 1 0,0-3 0,-3 1 0,-1 0 59,0 1 1,-4 0 0,-1 1 0,-3-1 13,-1-2 0,0 3 0,-3-1 0,0 2 30,-1 0 1,-1 0-1,0 0 1,0 1 18,0 1 1,3 1 0,2 2-1,1 0-173,0 0 0,4 1 0,1 1-277,1 2 0,1 2 0,1 0 0,1 1 397,2-1 0,5 3 0,1 1 0</inkml:trace>
  <inkml:trace contextRef="#ctx0" brushRef="#br0" timeOffset="8307">886 103 7955,'0'-4'314,"0"0"1,0 2-79,0-3 1,3 4 63,1-1 0,2 1-229,0 1 1,1 3-54,-1 1 1,0 2-1,-2 0 1,-2 1 59,-1-1 1,0-2-1,0 1 1,1 0-38,0 0 0,-2 2 0,0-1 0,0 1 0,0-1 0,0 0 0,0 1-38,0-1 1,0-1 0,0-1 25,0 1-81,0-2 1,0 0-22,-2-3 0,1-3 0,-1-2-108,1 0 0,3-2 0,0 1 0,0-1 10,1 1 1,-1-3 0,1 1 0,1 0 78,-1 1 0,2 1 0,0-1 0,0 1 63,0-1 1,-1 3 0,2 0 0,-1-1 95,-1 2 1,0 0 0,3 3 65,-1 0 0,-2 0 0,0 1-34,-1 1 1,1 1 0,-1 4 0,0-1 4,-1 1 0,1-1 1,-3 1-1,0-1-2,0 0 1,0-1 0,0-1 0,0 1 16,0 1 1,0-2-1,0 0-57,0 1 0,0-1-33,0 0-151,0-3 15,0 2 1,2-5-1,2-1 1,0 0-35,1-2 1,-1 0 0,2 0-1,1 0 88,-1 1 1,1-2 0,-1 0-1,0 1 38,1 1 1,-1 0 0,1-1-3,-1 1 0,0 3 0,1-2 69,-1 3 0,-1 0 0,-2 0 0,0 3 0,-2 1 0,0 2 0,-1 0 0,0 0 1,0 1-1,0-1 0,0 1 0,0-1 0,0 0 0,0 1 0,0-1 310,0 1 0,1-2-366,1 0 0,-1-2 1,4-3-1,0 0-33,0 0 0,2-1 0,-1-1 0,1 0 0,-1-2 0,0-1 1,1-1-1,-1 0 0,1-1 0,-1 1 0,0 0 0,0-1-93,-2 1 0,1-1 0,-2 1 0,0 0 106,0-1 0,-1 1 1,-2-1-1,-1 2 55,-1 0 1,-1 0 0,-4 3 0,1 1 57,-1 0 1,1 1 0,0 1 0,-1 0 121,1 1 1,-2 3 0,1 0 0,1 0-97,0 2 0,4-1 1,-1 0-1,1-1-86,-1-1 1,1 0 0,2 3-1,1-1-4,1 1 1,2-1 0,2 0 0,1 1-236,2-1 1,-1 1-1,3-1 1,2 0-302,1-2 0,4 1 0,-1-2 1,2 0 510,0 0 0,6-1 0,1-2 0</inkml:trace>
  <inkml:trace contextRef="#ctx0" brushRef="#br0" timeOffset="8308">1508 46 7910,'0'-6'-254,"-2"1"20,0 1 833,0 2 1,2 0-405,0 4 1,0 2 0,0 2-1,0 1-50,0 2 1,0-1-1,0 2 1,0 1-73,0-1 0,0 2 0,0-1 1,0 1-122,0 1 1,0-3-1,0 1 1,0 0-73,0-1 0,0-1 0,0-2 0,0-1-563,0 0 0,0 1-1069,0-1 1752,0-2 0,-3-1 0,-1-3 0</inkml:trace>
  <inkml:trace contextRef="#ctx0" brushRef="#br0" timeOffset="8309">1438 123 7720,'0'-5'184,"0"1"0,3 3 0,2-2-74,2 3 1,1 0 0,0 0 0,0-1-110,0-1 1,0 1 0,2-1-1,0 1-30,-3 1 0,0 0 0,0 0 0,-1 0-3,1 0 0,-3 0 184,0 0 0,-2 0-9,3 0 1,-5 3 0,1 1-48,-2 2 0,-1 1 1,2-1-44,0 0 1,0 1 0,0-1 0,0 1-45,0-1 0,0-2 1,0 1-1,0 0 23,0 0 1,0 0 92,0-1-1,0 0-45,0 0 1,0-2-27,0-4 0,0 0 0,0-2-111,0-1 0,0-1 1,0 0-151,0-1 1,0 1 0,0 0 0,0 0 93,2 2 0,0-2 0,2 2 75,1-2 1,-1 2-1,0-1 70,1 0 0,-2 3 1,1-1-1,0 1 12,-1-1 1,-1 1 175,3 2-121,-1 0 0,0 2 0,0 1 0,-1 1 109,-2 1 1,0 1 0,-1 0-123,0 0 1,0 1 0,2-1 0,0 1 10,-1-1 1,0 0-1,0 1-37,1-1 0,-1 1 0,4-1-92,0 1 1,-2-3-1,2-1 7,-1 0 1,2-1-1,1-2 2,-1 0 0,0 0 1,-1-2-1,-2-1-33,0 0 0,1-1 1,-1-4-1,1 1-21,1-2 0,-2 0 1,-1 3-1,-1-1-89,-1-2 0,2 2 1,0-1-1,-1 1-111,0 0 1,-1 1 12,0-1 1,-1 2-289,-1 0 1,1 3 330,-1 4 1,2 0 0,0 2 81,0 1 1,0 1 0,0 0 109,0 1 1,0-1-1,2 0 148,0 1 0,2-3 0,-1 0 0,0-1 309,0 1 1,2-2 216,-1 2 1,2-2-372,0 0 0,0-2 1,1 0-159,-1 0 1,1 0 0,-1 0 0,0 0-131,1-2 0,-3 0 0,0-1 0,1-1-57,1 0 0,-2 2 1,0-2-1,-1-1 0,-1-1 42,-2 0 0,-1 2 1,-1 0-1,-2 1 115,-2 2 0,0 0 0,-1 1 0,1 0 98,-1 0 0,1 2 0,0 1 1,-1 1-151,1 1 0,2-2 1,0 2-1,1 0 1,2 0 0,0-1 1,1 1-1,0 0-229,0 0 0,1 1 0,2-1 0,2-1-298,3 1 1,3-1 0,0 0 0,1-2 492,1 0 0,3-1 0,0-1 0</inkml:trace>
  <inkml:trace contextRef="#ctx0" brushRef="#br0" timeOffset="11050">1983 116 7916,'0'-6'-514,"0"1"723,0 1 709,0 0-773,0 0 1,0 4-1,1 5 1,0 0-10,1 2 0,0-1 0,-2 1 0,0-1-25,0 0 1,0 1 0,0-1 0,0 1-50,0-1 1,0 0-1,0 1-72,0-1 1,0 1 0,0-1 42,0 1 1,0-3-135,0 0 1,0-3-157,0-1 1,0-3 58,0-3 1,2-3 0,1 0 0,0 2 36,0-1 1,1 2 0,-1 0 0,1-1 70,1 1 1,-2-1 0,2 1 0,0 0 152,0-1 1,-1 3 0,1 0 81,0 1 1,0 1 0,2 2 0,-1 1 0,0 1 10,-2 2 0,1 2 0,-3 1 0,0-1 0,-1 0 0,1 1 0,0-1 0,-1 1 0,0-1 446,-1 0-679,0-2 1,0-2 0,1-4-1,0-2 1,2-2 0,0 0 0,2 1-1,-1 1 1,0-1 0,1-1-1,-1 1-188,0 0 1,0 0 0,1 1 0,-2 0 275,0 0 268,2 2 1,-2 0-215,1 4 0,-1 2 0,-3 2 0,0 1-159,0-1 0,1 0 1,0 1-1,1-1-210,0 1 0,-2-1 0,1 0 0,1 1-226,0-1 1,1-1 0,-2-1 529,1 1 0,3-2 0,-1 2 0,5-4 0,1 2 0</inkml:trace>
  <inkml:trace contextRef="#ctx0" brushRef="#br0" timeOffset="11051">2272 129 7776,'3'-6'-127,"-1"-1"0,1 1 0,-1-1 570,0 1 0,-2 2-260,0-1 1,0 3 0,-2-1-34,-3 0 1,0 1 0,-2 4 0,1 1 38,-1 0 1,1 1-1,-1 3 1,1-1-32,0-2 1,-1 2 0,2-2-1,0 2-52,3 0 0,-1 0 0,1 1 1,1-1-130,0 1 0,1-1 1,1 0-124,1 1 1,-1-3-1,4 0-45,0-1 1,0-1 0,2-2 0,-1 0-85,0 0 0,1-1 0,-1 0 0,1-2-146,-1-1 0,1 1 0,-1-2 285,0 0 0,0 1 1,-1-2 165,-1-1 1,-2 3 21,0 0 7,-1 2 1,-1 0 57,0 4 1,0 2-1,0 2-21,0 1 0,0-1 37,2 0 0,2 1-290,2-1 0,1-1 1,-1-2-271,1 0 1,-1-1 0,1-2 426,-1 0 0,-3-3 0,0 0 0</inkml:trace>
  <inkml:trace contextRef="#ctx0" brushRef="#br0" timeOffset="11052">2349 116 7876,'-5'0'335,"1"0"0,3 1 0,-2 1-155,3 2 1,0 2 0,3 0 0,1 1-123,2-1 1,-2-2-1,0 1 1,2 0-152,2 0 1,-1 2 0,1-1 0,-1 0-122,0-2 1,-1 0 0,-1-3 0,-1 1-143,1 0 0,-2-1 0,2-1 46,0 0 0,-2-1 0,1-1 0,-1-3 179,-2 0 0,0-2 1,-1 1-1,0-1 131,0 1 0,0 0 0,0-1 0,0 1 0,0-1 0,0 1 0,0 0 0,0-1 17,0 1 1,0 1 306,0 1 0,-1 3 11,-1-1 0,-1 2 0,-1 2 0,1 2-11,0 2 1,2 2-1,-3 1 1,0-1-50,1 2 0,1-3 0,0 3 0,-1 0-112,-1 0 0,1 0 0,0 2 1,0-1-198,-1 0 1,0-1 0,0 1 0,0-1-279,0 0 0,-1 0 0,2-4 1,0 1-56,0 2 0,1-4 367,2 1 0,-3-1 0,0 1 0</inkml:trace>
  <inkml:trace contextRef="#ctx0" brushRef="#br0" timeOffset="13875">2567 90 7919,'0'-6'-46,"-1"0"47,-1-1 1,1 3 199,-1 0-242,1-1 80,1 2 1,0 1 0,0 4 37,0 2 0,2 2 0,0 0 0,0 1 24,-1-1 1,-1 0-1,0 2 1,0-1-1,0 2 1,0 0 0,0-1-1,0 1-88,2-1 1,-1-1-1,1-1 1,-1 0 2,-1 1 0,1-1 1,0 1-20,1-1 0,0 1 253,-2-1-206,3-2 1,1-4 0,2-5-79,-2 0 0,-1-2 0,0 1 0,0-1-50,1 1 0,1-3 1,-1 1-1,0 0-70,0 1 0,-1 1 0,0 1 1,0 1 111,-2-1 1,2 1 0,0 1 67,1 0 0,-3 0 1,2 2 8,0-2 1,0 2-1,4 3-3,-1 2 0,1 1 0,-1 0 0,0 0-11,1 0 0,-1 0 0,-1 1 0,-1-1 43,1-1 1,-2 1-1,2 1-6,0 0 1,-2 1 0,-1-1 40,-2 1 0,-2-1 1,-3 0-1,0-2 1,-3 1-1,1-3 1,-2 0-34,1-2 1,-1 3 0,0-1-1,2-1-66,-1 0 0,2-1 0,0 0 1,-1-1-12,1-1 0,-1 1 0,2-2 1,0 1-201,0-3 0,3 2 0,-1-2-115,0 0 1,1 0 262,2-2 0,3 4 0,1 0 0,1 1 35,2 0 1,-1-1 0,1 3-1,0 0 42,1 0 1,0-2 0,1 0 0,-1 1 12,1 0 0,2 1 1,-2 0-1,0 0 4,0 0 1,2 0 0,-2-1 0,1 0 12,-1-1 1,2 0-1,-3 1 1,0-1-27,-1 0 0,-3 0 0,1 0 13,0 0 0,-3-3-2,1 1 1,-3-1-1,-2 0-18,0 0 1,-3 4-1,1-1 1,-2 1 27,0 1 1,-1 0-1,1 0 1,-1 0 99,1 0 1,0 3-1,-1 1-47,1 2 1,0 0 0,1 1-98,1-1 0,2 1 0,0-1 0,2 0-76,0 1 0,0-1 1,0 1-1,2-1-97,3 1 1,0-1 0,2 0 0,1 1-233,1-1 1,-1-2 0,0 0 0,-1-1 409,2-2 0,2 3 0,-1-1 0</inkml:trace>
  <inkml:trace contextRef="#ctx0" brushRef="#br0" timeOffset="13876">2932 135 8273,'-3'3'523,"0"-1"0,3 2-377,0 1 1,0 3 0,0 0 0,0 0-230,3-1 0,-1 2 0,3 0 1,-1 0-144,-1 1 0,1-2 0,-1-1 0,0-1-410,0 0 1,-1-1-327,-2-1 962,0-3 0,3 2 0,0-3 0</inkml:trace>
  <inkml:trace contextRef="#ctx0" brushRef="#br0" timeOffset="13877">2926 123 7919,'0'-5'0,"0"1"124,0-1 1,0 1-1,3 0 78,1-1 1,-1 2-1,2 1 1,0 1-141,3 1 1,-1 0 0,2 0 0,-1 0-139,0 0 0,0 3 0,2-1 0,-1 1-7,-1 0 0,-3 2 1,-1-1 46,-1 2 0,-1 1 1,-3-1-1,-1 0 104,-2-2 1,-2 2 0,-1-3-1,-2 1 69,-1 1 0,0-2 1,-1 2-1,0-1-100,1-1 1,0 0-1,2-2 1,0 1-256,0 0 0,1-2-1484,1 0 1702,2 0 0,4-3 0,4 0 0</inkml:trace>
  <inkml:trace contextRef="#ctx0" brushRef="#br0" timeOffset="13878">3041 110 7919,'-4'0'7,"0"-1"572,2-1-347,-1 1 0,3-1 1,1 3-142,1 2 0,0 2 0,1-1 0,0 2-103,-1 0 0,0-2 0,1 1 1,-1 0 30,0 0 1,-1-1-1,1 1-69,-1 0 0,-1-2 351,0 2-269,0-4 0,0 1-21,0-4 1,0 1 0,1-4-192,1 0 1,-1 0-1,1-2-71,1 1 0,1-1 0,2 1 50,1 0 0,-1 0 0,1 2 1,-1 1 28,0 0 1,1 2 0,-1-1 0,1 1-257,-1 1 0,0 0 428,1 0 0,-1 0 0,-2 0 0,-1 0 0</inkml:trace>
  <inkml:trace contextRef="#ctx0" brushRef="#br0" timeOffset="13879">3112 142 7919,'-7'0'-1015,"1"0"1776,2 3 1,2-3-649,4 3 1,0-3-1,2 0 1,1 0-101,1 0 1,0 0-1,1 0 1,-1 0-58,0 0 1,1-2 0,0 0 0,1 0-9,0-1 0,0 2 0,-3-3 0,-1 0-23,1 1 0,-1 1 1,0-3-23,-2 0 0,1 2 108,-3-1 1,-1 0 0,-1 0 0,-3 2 130,0 1 1,-2 1 0,1 1 0,0 1-80,-1 2 0,1 0 0,1 0 0,1 1-98,-1 1 1,2 0 0,1 0 0,1 1-140,1-1 1,0-2-1,0 1 1,0 0-118,0 0 1,3 0 0,-1-2 0,2 0-180,1-1 1,1-2 469,0 0 0,3 3 0,1 1 0</inkml:trace>
  <inkml:trace contextRef="#ctx0" brushRef="#br0" timeOffset="16703">3298 123 7919,'-4'-5'-174,"1"1"1,1-1-1,-1-1 265,0 0 0,1 2 0,-3 1 1,0 1-1,0 0 0,-2 1 0,2 1 1,0 2-1,0 1 0,0 2 0,0-1 1,-1 1-1,1 1 0,1 0 0,1 0-47,-1-2 1,3 2-1,-1-2 1,1 2-1,2 0 1,0 1 0,2-2-1,1 0 1,1-1-1,0-1 1,2 0 0,1 0-1,1-1 1,-1-2-1,-1 0-707,2 0 1,-2 0-1,2 0 1,0-3 662,-1-1 0,1-2 0,-3 0 0</inkml:trace>
  <inkml:trace contextRef="#ctx0" brushRef="#br0" timeOffset="16704">3304 46 7795,'-6'0'183,"2"0"85,-1 0 1,2 2 0,-2 3-93,3 0 1,2 2-1,0-1 1,0 1-112,0-1 1,0 3 0,0-1 0,2 1-169,0 0 0,2-2 0,-1 2 0,0-2-50,0-1 1,1 1 0,-1-2 0,0 0-359,-1 0 0,3-3 0,0 1 511,0 0 0,2 2 0,-1-1 0</inkml:trace>
  <inkml:trace contextRef="#ctx0" brushRef="#br0" timeOffset="16705">3375 135 7919,'-7'0'527,"1"0"1,2 1-277,2 1 1,2 0-1,0 2-212,2 1 0,0 1 1,2-1-1,0 0-384,0 0 1,2-2 0,-3 2-306,1-1 1,1-2 649,0 0 0,0 2 0,2-1 0</inkml:trace>
  <inkml:trace contextRef="#ctx0" brushRef="#br0" timeOffset="16706">3388 58 8175,'-7'0'-263,"1"0"0,1-2-484,1 0 1,3 1 795,-1 3 1,1 1 0,2 4 0,1-1-294,2 1 244,-1-1 0,3 0 0,-3 1 0</inkml:trace>
  <inkml:trace contextRef="#ctx0" brushRef="#br0" timeOffset="16707">3484 123 7919,'-2'-5'-79,"-1"2"0,0-1 145,0 1 0,-2 1 0,1-1 156,-2 0 1,2 3 0,0-2 0,-1 2-90,-1 2 0,2-1 0,-1 3 0,1-1 14,1 1 1,-2 0 0,2 3-52,2-1 0,0 0 0,1 1-101,0-1 0,1 1 1,1-1-92,2 0 1,2 0-1,0-2 1,2-1-202,0-3 0,0 1 0,2 0 0,-1 2-137,-1-2 1,1 0-1,0-1 434,-1 0 0,2-3 0,0-1 0</inkml:trace>
  <inkml:trace contextRef="#ctx0" brushRef="#br0" timeOffset="16709">3484 116 7915,'-4'-2'417,"0"-1"133,1 0 0,2 1-530,3 0 0,4 1 0,2 1 1,1 0-224,0 0 1,-2 1 0,2 0 0,0 2-475,-1-2 1,3 0 676,-2-1 0,-1 3 0,-1 0 0</inkml:trace>
  <inkml:trace contextRef="#ctx0" brushRef="#br0" timeOffset="16710">3606 135 8006,'0'-4'-393,"0"0"0,0 0 467,3 0 0,0-1 0,4 3-110,-1 0 0,0 0 0,1-1 0,-2 1-18,0-1 1,0 2 0,-2-3 183,0-1 1,-1 1 51,0 0 0,-4 2 0,-3-2 0,0 1 52,-2 2 0,1 0 0,-1 1 0,1 1-90,0 1 0,-1 1 0,1 2 0,1-1-141,1 1 1,2 1 0,-2 0-1,2 1-254,0-1 0,1 1 1,1-1-33,0 0 1,0 1 0,1-1-1,1 1-141,0-1 0,3-2 424,-1 1 0,2-1 0,0 2 0</inkml:trace>
  <inkml:trace contextRef="#ctx0" brushRef="#br0" timeOffset="16711">3766 90 7787,'-6'-6'10,"-1"0"1,2 1 0,0 2 0,0 0 218,0 2 1,0 0 0,-2 1-40,1 0 0,-1 1 0,1 0 0,-1 2-38,1 0 0,2 1 0,0 1 0,1-1-68,-1 1 1,3 1 0,-1 0 0,1 1-2,1-1 1,0 1 0,1-1 0,1 0-121,2 1 0,2-1 0,0-2 0,0 1-218,1 0 1,1-2-1,2-1 1,-1-2-92,0 0 0,2 0 0,-3 0 1,0 0-175,-1 0 1,0-2-1,-1-3 520,1 0 0,-4-4 0,-1 1 0,-1-4 0,-1 2 0</inkml:trace>
  <inkml:trace contextRef="#ctx0" brushRef="#br0" timeOffset="19469">3914 110 7866,'-4'-7'-307,"-1"3"1,3 0 135,0-1 0,0-1 1,-1 0 768,2-1 1,0 3 128,1 0-756,-3-1 1,0 2-1,-4 1 9,1 1 1,2 3 0,0 1-1,-1 1 69,-1 1 1,-3-2 0,1 1 0,0 1 84,1 1 0,1 3 0,1-1 0,2 1-73,0 0 1,-2-2 0,3 2 0,2 1-147,1 0 0,0 0 1,4 0-1,2 0-94,3 0 1,0-2 0,0 1 0,0-2-139,0-1 1,-2-2 0,1 0 0,-2-1-796,-1-2 1112,1 0 0,-4-1 0,0 0 0</inkml:trace>
  <inkml:trace contextRef="#ctx0" brushRef="#br0" timeOffset="19470">3779 180 7866,'-3'0'394,"3"0"0,4 0 0,3 0-445,2 0 1,2 0 0,-2 0 0,1 1-138,1 1 1,1-1 0,-1 1 0,0-1-34,0-1 0,-2 0 0,1 0 0,-2 0-718,1 0 939,-1 0 0,-1 0 0,-1 0 0</inkml:trace>
  <inkml:trace contextRef="#ctx0" brushRef="#br0" timeOffset="19471">3991 142 7742,'-7'-7'1,"1"3"0,-1 1 0,1 0 169,-1 1 0,3 2 0,0 0 0,-1 0 39,-1 0 1,2 2 0,0 1-95,-1 0 1,1 1 0,1 3-18,0-1 0,1 1 1,2-1-65,0 0 1,2-1-1,1-2 1,-1 1-100,1-1 1,2 0 0,0 0-112,0 0 1,2-1-1,-1-2 1,0 0-185,1 0 1,1 0 0,1-1 33,-1-1 0,-2 1 0,-1-3 0,-1 1 131,1-1 0,-2 2 0,-1-2 351,-1-1 0,-1-1 353,0 0 84,0 2 0,-1 1-256,-1 3 0,2 3 0,-3 1-246,3 2 0,0-2 0,0 1-150,0 0 1,2 0 0,1 1 0,0-1-225,2-1 0,0-2 1,0 2-186,0-1 0,-2 0 1,2-2 467,-1 1 0,-2 0 0,1-2 0</inkml:trace>
  <inkml:trace contextRef="#ctx0" brushRef="#br0" timeOffset="19472">4067 71 7927,'-3'-3'406,"0"3"1,3 0 0,1 6-137,1 2 1,-1 1 0,1-1 0,1 1-181,-1 1 1,0-1-1,-2 1 1,0 0-191,0 0 1,2 0 0,0 0 0,0-1-254,-2-2 1,0 0 0,1-1 0,0 0-1522,2 1 891,-1-4 983,1 0 0,0-3 0,4 0 0</inkml:trace>
  <inkml:trace contextRef="#ctx0" brushRef="#br0" timeOffset="19473">4196 110 7882,'-7'-3'157,"1"-1"1,0-1 0,-1 0 0,1 1 165,-1 1 1,1 1 0,-1 2-168,1 0 1,0 1-1,2 1-76,2 2 0,-1 0 0,1 0-119,1 1 1,1-2 0,1 0-64,1 0 1,3-1-1,-1 3 1,0-1 65,0-1 0,0 1 0,3-1 0,-1 0 103,1 0 0,-1 2 0,1-1-6,-1 2 0,0 0 0,0 0 0,-1 0-4,-1-2 1,0 2 0,0-2 0,-1 2 22,0 1 1,-2-1 0,1 0-58,-2 1 0,-2-1 0,-1 0 0,-2-1-15,-2-1 1,-1-2 0,1 0 0,1 1-10,0-1 0,-1 0 0,1-2 1,-1 0-69,1 0 1,2 0-1,0-1 1,1-1-131,2-2 0,0 0 1,1 0 33,0-1 0,1-1 0,0 0 0,2 0 160,1 2 0,0-2 0,2 3 0,1-2-26,-1 1 1,1 0-1,0-1 1,1 1 34,0-1 1,1 2 0,-2-1 0,1 0 12,0 1 1,1-1-1,-3-1 1,1 1 14,-1-1 1,0 2-1,1-1 1,-2 0 136,0 1 1,0-1 170,-3-3 0,0 3 35,-2 0 1,-3 2-1,-1 0-38,-2 1 1,0 3-1,-1 1 1,1 0-173,0 0 1,1 2-1,2-1 1,-1 2-53,1 0 1,1-1 0,-1-1-1,1 1-104,0 1 1,0 0 0,2 0-221,0 1 1,1-1 0,1 0 0,2-1-305,2-1 1,1 0 0,1 0 0,1-2-1412,1-1 1926,-2-1 0,7 3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31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55 7744,'-6'-6'1778,"-3"-4"-1142,7 9-310,-2-4 1,4 7-184,0 1 0,0 0 0,0 4 0,0 3-8,0 3 0,0-1 0,0 4 0,0 0-98,0 2 1,0-1-1,0 1 1,0 1-67,0 2 1,0 1-1,0-2 1,0 0-31,0-2 1,0-3 0,0 2 0,0-2-76,0-1 0,0-2-142,0-1 0,0-4-639,0 0 280,0-4 1,0-3 76,0-8 0,1 2 0,2-1 558,5-1 0,1-2 0,2-1 0</inkml:trace>
  <inkml:trace contextRef="#ctx0" brushRef="#br0" timeOffset="368">132 132 8014,'-2'6'213,"-1"-3"618,-3-2-476,-5 4 0,6-3-174,5 1 0,1-2 0,6 1-56,2 1 0,-1 0 0,1 3 0,-2 0-75,2 0 1,-1-3 0,1 5-1,-2-1-75,1-1 1,-2 4 0,2-4 0,-1 1-105,-1 0 1,4-1 0,-4 3-1,1-3-642,0-1 1,-3 0 106,3-2 1,1-1-585,2 1 1248,-3-2 0,2-5 0,-3-2 0</inkml:trace>
  <inkml:trace contextRef="#ctx0" brushRef="#br0" timeOffset="650">317 88 8006,'-7'0'-1254,"1"1"1704,1 3 0,-2-2 144,3 5 0,-4-3 1,1 3-418,1 2 0,0-1 1,4 2-1,-3 0-98,-1 2 1,2 1 0,-3-2 0,0 0-19,1 0 0,-4 4 1,3-1-1,-3-1-45,-1 0 1,4-4 0,0 0-1,-1-2-133,2 1 0,-2-1 0,3-1-1039,-1-2 113,3 0 1,0-4 541,6 0 1,2-1 500,3-3 0,1 3 0,-3-4 0</inkml:trace>
  <inkml:trace contextRef="#ctx0" brushRef="#br0" timeOffset="1117">437 273 6820,'0'-10'82,"0"-1"1,0 3 197,0 1 0,0 3 4,0-3 1,-1 4-80,-3-5 1,-2 6-196,-5-2 1,4 4-1,0 3 1,0 1 96,0 3 0,-2 0 1,3 4-15,0 0 1,-3 0 0,6-1 0,-1 1-6,-1 0 1,4 0-1,-3 0-64,3 0 1,1 0 0,1-1-126,3-3 0,2-2 1,5-5-259,0 0 1,0-5 0,0-2 0,-1-3 358,1-1 0,5 0 0,1 0 0</inkml:trace>
  <inkml:trace contextRef="#ctx0" brushRef="#br0" timeOffset="1467">448 132 8029,'-5'6'0,"-1"-2"-768,0 1 0,-4-3 1704,3 1-427,2 3 0,0 0-272,5 5 0,0-4 24,0 1 1,2-1-98,1 4 0,-2 0 1,4 0-97,0 0 1,-4 0 0,3 0-33,-3-1 0,-1 1 0,0 0-101,0 0 0,0-4 0,0 1-290,0 0 1,0-2-205,0 2 1,4-5-665,0 4 371,-1-4 852,-3 2 0,5-5 0,-4 0 0,4 0 0</inkml:trace>
  <inkml:trace contextRef="#ctx0" brushRef="#br0" timeOffset="2301">557 12 8028,'-7'-2'272,"0"-1"0,3 1 563,-3-1-282,4 2 147,-2 1-475,5 0 0,0 1-140,0 2 0,0 4 0,0 3-50,0 1 1,0 0 0,0 0 0,0 0-58,0 0 0,0 0 0,0 0 0,0 0-34,0 0 0,2 0 1,0-1-1,2 1 46,-2 0 1,-1 0 0,-1 0 0,0 0 4,0 0 1,0 0 0,0 0-1,0 0-8,0 0 1,0 0 0,0-1-28,0 1 0,0-3 1,0-1-89,0 1 1,2-3-249,1-1-132,-2 2-302,4-5-784,-5 4 246,0-5 1348,5 0 0,-4-5 0,4-1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2:48.90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20 81 7637,'-3'3'-134,"2"0"0,-3-4 642,1-1 1,0 1 0,2-1-507,-1-1 0,0 1 1,2-1-173,2 0 1,0-1 321,2 2 1,-2-1-80,3 3 0,-4 3 1,2 2-1,-1 0-25,0 2 0,0 1 0,-2 1 0,0 1-102,0 2 1,0 0 0,0 1-1,0 0 21,0-1 0,0 3 1,0 0-1,0-1 28,-3-3 0,2 1 0,-3-3 0,2 0 43,0 1 0,1-4-5,-1-2 0,2-2 21,0 0 1,0-2 0,5 0 0,0-2-22,0-3 0,4 2 0,0-1 0,0-1-26,1-1 0,1 2 1,0-1-1,1 0-46,1 0 0,-1 0 1,-1 1-1,0 0-341,0 0 1,-1 1 0,0 1 0,-1-1-130,-1 0 1,-1 1 0,-1 0 508,-2-1 0,2-1 0,-2-2 0</inkml:trace>
  <inkml:trace contextRef="#ctx0" brushRef="#br0" timeOffset="512">296 177 8480,'3'-4'-1488,"0"-1"1798,-3 0 1,-1 0-266,-1-2 0,1 2 1,-4 0 11,0 0 1,2 4 0,-1-1-15,-1 1 1,-1 2 0,0 0 0,-1 2 7,1 1 0,1 1 1,1 2-1,-1 2 27,-1-1 0,2 2 0,1 0 0,-1 0-2,1 1 1,1 0-1,0 1 1,2-1-46,2 0 0,2-3 0,3 0 0,1-1 13,0-3 0,4 1 0,-2-3 0,2 0-36,1-2 1,0-3 0,0-2 0,0-2-42,0-1 1,-3-4 0,0 2 0,-1-2 43,-4-1 1,1 2-1,-4 0 1,0 1-13,-2 0 0,0-2 1,-2 4-1,-3 1-45,-3 2 0,0 0 0,-3 3 0,0 0-63,-1 1 1,1 1 0,0 0-1,1 1 23,0 1 0,0 2 1,3 2-1,-1 1 14,3-1 1,2 1 0,-1 1 0,1 1-216,2-2 0,1 3 1,2-2-1,2 1 287,2 0 0,3-2 0,1 2 0</inkml:trace>
  <inkml:trace contextRef="#ctx0" brushRef="#br0" timeOffset="962">475 151 8373,'4'-1'-2036,"-3"0"2879,-2-1 1,-1-3-790,-2 1 0,2 1 0,-2 0 0,1 1-207,-1 0 1,2 0 0,-2 2 191,-1 0 0,-1 0 0,0 0-26,-1 0 0,3 0 0,0 0 0,-1 0-29,2 2 1,-2 0 0,3 2-8,0 1 1,2-1 14,0 0 0,3-1 0,1 2 0,1-1 32,2-1 0,1-1 1,2-1-1,-1 0 17,0 1 0,2 1 0,-3-1 0,1 0-31,0-1 1,-2 3 0,2-1 0,-2 2 1,0-1 1,-2 0 0,0 3 0,-3-1 41,1 0 0,-2 1 0,0 1 0,-2 1 84,-3-1 1,-3-1 0,-1-1 0,-1 1 4,-1-1 0,-1 0 0,-1 0 0,1-1-81,0-1 0,3-2 0,0 0 0,1-1-247,0-1 1,2-1-1,0-1-401,3-2 1,2-2 0,2-1 0,3 1 93,0 0 1,2-1 491,-1 1 0,3-3 0,1-1 0</inkml:trace>
  <inkml:trace contextRef="#ctx0" brushRef="#br0" timeOffset="1362">655 145 8322,'-6'-3'215,"2"-1"1,-2 1 0,2 0-4,-2 0 0,0 2 0,-1-1-433,1 2 1,-1 0-1,1 0 61,0 0 0,-1 0 0,2 0 0,0 2 220,0 0 1,4 1 0,-2-2-159,0 1 109,2 3 0,-1-2 0,4 2 0,3-1 19,0-2 0,2 1 0,0-1 0,1 1-25,0 0 0,3-1 1,-2 2-1,1-1-4,-1 1 1,2-2 0,-3 2 0,0 1 0,-1-2 0,-1 3 0,0-2 1,-1 2 40,-1 0 0,-2 1 0,0-1 1,-1 1 26,-1-1 0,-3 0 0,-1 1 0,-2-1 74,-1 1 1,-1-2 0,-1 0 0,-1-1-106,1-1 0,-2 0 0,3-2 0,0 1-182,1 0 0,0-2 0,1 0 0,0-3-274,2-1 1,1 1-1,3-2 1,0 0-388,0 0 804,3-2 0,4-2 0,2-1 0</inkml:trace>
  <inkml:trace contextRef="#ctx0" brushRef="#br0" timeOffset="1979">745 235 7907,'6'0'90,"-2"0"1,1-3-226,0 1 1,-2-1-1,1 2 135,1-1 1,-1-2-1,0 1 117,1-1 0,0 0 0,0-2 1,-1-1-31,-1 1 1,-1-1 0,0 1 0,0-1-58,-1 1 0,0 0 0,-1-1 1,0 1-44,0-1 0,0 3 1,-1 0-1,-1 0-129,-2 0 1,0-1-1,0 3 1,-1 0 44,0 2 1,-2 0 0,1 0 0,0 0 92,2 3 0,-1 0 1,2 4-1,0-1 4,0 0 1,-1 1 0,2-1 0,0 1 14,2-1 1,0 3 0,0-1 0,0 0-65,0-1 0,0 0 0,2-1 0,3 0-96,3 1 0,0-2 0,3 0 1,0-3-74,1-1 1,2-1 0,0-1 217,1-1 0,3-2 0,-2-2 0</inkml:trace>
  <inkml:trace contextRef="#ctx0" brushRef="#br0" timeOffset="2378">924 190 8341,'7'-6'-652,"-1"2"0,-2-2 1,1 2 650,0-2 0,-3 0 0,1-1 1,-3 1-1,0-1 191,0 1 1,0 0 0,0-1 0,0 1 0,0-1 0,0 1 42,0-1 1,0 3-199,0 0 1,-3 2 0,-1 1 0,-2 2-52,0 1 1,-3 3-1,1-1 1,0 2 10,1 0 1,1 1 0,-1-1-9,1 1 1,2-1-1,2 0 26,1 1 1,1-1-1,1 0 1,1-1 21,2-1 0,3-2 0,1 2 0,1-1-30,1 1 1,0 0 0,1 0-1,-1-1 25,0 0 1,0-2 0,-1 3 0,-1-1 53,-1 1 1,-2-2 0,0 2 0,-3 1 29,-1 1 0,-2 0 0,-1 1 0,-3-2 26,-3 0 0,0 0 0,-3 0 0,0 0-12,-1-1 1,-1 1 0,0-3 0,0 0-264,1 1 0,-1-2 1,2 1-1,1-2-478,1 0 1,0 0 612,3 0 0,2-2 0,1-2 0</inkml:trace>
  <inkml:trace contextRef="#ctx0" brushRef="#br0" timeOffset="3145">1296 113 8226,'0'-5'105,"0"1"0,1 3 73,1-1-110,-1 1 0,2 2 0,-3 1 0,0 2-52,0 2 1,0 1 0,0 1 0,0 1-27,0 1 1,0-2 0,0 0-1,0-1 20,0 0 1,0-1 0,0 1 0,0-1-68,0 1 0,0-3-110,0 0-14,0-3 1,0-3 0,0-4 3,0-1 0,-1-2 0,-1 0 0,0 1 129,-2 1 0,1 1 0,-2-1 0,0 2 57,0 0 1,2 0 0,-2 3 0,0 1 104,0 0 0,-2 1 0,2 1-75,0 1 0,0-1 0,3 4 17,1 0 0,0 0 1,1 2 138,0-1 0,0-2 1,0 1-90,0 0 1,3 0 0,1-1 0,2-2-42,0-1 0,4-1 0,1 0 0,3 0-205,0 0 0,6-3 140,0-1 0,6-5 0,0-1 0</inkml:trace>
  <inkml:trace contextRef="#ctx0" brushRef="#br1" timeOffset="3679">1649 61 8830,'-6'0'153,"-1"0"1,4 1-1,0 1-177,3 3 1,2 1 0,1 2 0,0 0 64,2 0 0,-1 2 0,0 1 0,0 2-90,0 2 0,1-1 0,-2 2 0,0 1-5,2-1 1,-1-2 0,-1-1 0,1-2-43,0-2 0,-3-2 0,2-4-136,0 0 0,-2-2 1,3-3-1,-1-2-427,1-2 0,-3-3 659,1-2 0,2-4 0,0-1 0</inkml:trace>
  <inkml:trace contextRef="#ctx0" brushRef="#br0" timeOffset="4095">1617 55 7930,'3'-4'-34,"1"2"0,2 2 100,3 0 0,-1-1 0,3-1 0,2 0 0,1 1 1,3-1 0,-1 1 0,0-1-19,-1 0 0,3 2 0,-3 0 1,-1 0-53,-1 0 0,-3 0 0,-1 0 0,-3 0-85,-1 3 0,-3 0 1,-2 4-1,-3 0 65,-4 1 1,-2 2-1,-4 3 1,-2 0 4,-2 0 0,-2 0 1,0 0-1,0 1 70,2-2 1,1 2 0,4-5 0,0 1 74,1-1 0,2-1-105,2-1 1,4-2-1,3 0 1,4-3 0,2-1 0,1-1 0,1 0 0,1 0 48,1 0 0,3 0 0,2 0 0,-1 0 31,-1 0 0,1-3 1,0 1-1,1 1-76,-1 0 1,0 1 0,-2 0-1,-1 0-80,-3 0 0,2 0-840,-2 0 311,-2 0 1,-4 0 0,-4 1 583,-2 1 0,-2-1 0,-1 2 0</inkml:trace>
  <inkml:trace contextRef="#ctx0" brushRef="#br0" timeOffset="4488">1918 170 8323,'-2'-6'0,"-3"0"0,0 1 409,1 1 1,0 3-339,2-1 1,2 2 0,0 2-117,1 2 0,2 2 0,-2 0 0,1 0 153,0 1 0,-1-1 1,-1 1-1,2-1-130,0 1 0,0-1 0,-2 0-322,0 1 1,1-1-319,1 1 0,-1-4-74,4-1 736,-1-1 0,2-4 0,1 0 0</inkml:trace>
  <inkml:trace contextRef="#ctx0" brushRef="#br0" timeOffset="4612">1944 36 8137,'-6'-7'0,"-1"2"-321,1 0 250,-1 0 0,4 7 0,1 0 0,1 3-304,1 1 0,3 3 0,0 0 375,1 1 0,2 1 0,-3 2 0</inkml:trace>
  <inkml:trace contextRef="#ctx0" brushRef="#br0" timeOffset="5030">2060 119 8323,'-7'-3'24,"1"2"0,-1-3 163,1-1 1,-1 1 0,1 0-236,0 2 0,1-1 0,1 3 0,-1 0 1,-1 0-1,0 0-67,0 0 1,-1 3-1,1-1 1,1 1-1,2 1 91,0-1 1,-1 2 0,2 0 32,3 0 0,0 0 1,5-3-1,1 0-11,0 1 0,3-2 1,0 1-1,1 1-3,0-1 0,-1 1 0,3-2 0,0 1-1,0-1 0,-3 2 1,-1-1-1,0 1 76,-1-1 0,1 2 0,-3 2 26,-2 1 1,-2-1-1,-4 1 1,-3-1-25,-3 1 0,0 0 1,-3 0-1,-2 1-46,-1-2 0,-1 0 0,2-2 0,1 0-93,1-2 0,0-2 1,2 0-208,1 0 0,2-2 0,2-3 0,4-3-951,4 0 1225,2-4 0,3 3 0,1-4 0</inkml:trace>
  <inkml:trace contextRef="#ctx0" brushRef="#br0" timeOffset="5462">2169 10 8343,'-7'-4'363,"1"0"0,0 3-183,2 1 0,1 3 0,3 3 0,1 1-256,1 2 1,1-2 0,4 2 0,-2 0-28,0-1 0,0 4 0,-2-2 1,-1 0-1,2 1 0,0 0 4,1 2 1,-3-3 0,0 0-1,0-1 1,-1-1 0,1-1-248,0 0 0,-1-1-203,1-2 0,0-1 549,2-3 0,0-5 0,1-2 0,-2-3 0,0-1 0,1 1 0,-1-1 0,0 1 0,0 0 0,2-2 0,-1 3 0,1 0-84,-1-1 1,1 2 0,-2 1 0,1 2 208,1 0 0,-2 0 1054,-1 0-937,-1 3 1,-4 2 0,-2 3-1,0 1-125,-2 1 0,1 1 1,0 3-1,-1-1-59,1 1 0,-3-1 0,1 2 0,2 0-32,1-3 1,1 1-1,-1 0 1,2 1 15,0-2 0,1 1 0,2-2 0,1 0 57,1-2 0,1 1 0,4-3 0,0 0-14,1-2 1,2 0-1,3 0 1,1 0-119,1-3 1,-2 1-1,2-3 1,-1 0-63,-2 0 1,-1 2 0,-1-1 0,-1 1-245,-1-1 0,-3 3-440,0-1 0,-5 1 779,0 1 0,-3 3 0,-3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2:59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276 596 6807,'0'-4'96,"0"-1"-87,0 4 126,0-2 1,0 3-21,-3 0 1,3 1 0,-3 1-88,0 2 0,2 0 1,-1 0-1,-1 1-33,1 1 1,-2 0 0,1 1 0,0-1 27,0 0 0,1 0 1,0-1-1,-1-1 114,0 1 0,1 1-97,-3 1 0,3-2 0,-2 0-14,-1-3 1,1-2-32,0 0 0,2 0 1,-2 0-14,2-2 0,-3-2 0,3-2 0,0 0-1,-1 2 1,2-2 0,-1 2-1,-1 0 13,1 0 0,0-1 1,1 0-1,0 0 4,-1 0 1,0 3-1,2-2 4,0-1 0,0-1 0,0 0 0,0 0 1,0 1 0,0 1-7,3-1 0,-2 1-13,3 0 1,1 3 3,1-1 0,-2 1 14,1 1 1,-1 0 0,1 1 16,0 1 0,-2-1 0,-1 3 1,3 1 1,-2 0 0,2 0-1,-1 0 3,-1 0 1,2-2 0,-2 2-1,1-1 17,1-1 0,-2 2 1,2-2-25,0 1 1,0-1 0,2 2-60,-1-3 0,1 1 0,-1-1 1,0-1-181,1 0 1,-3-1 0,0 0 0,1 0-500,1 0 723,0 0 0,1 0 0,-1 0 0</inkml:trace>
  <inkml:trace contextRef="#ctx0" brushRef="#br0" timeOffset="816">417 634 7864,'-6'0'-638,"2"1"697,-1 1 1,4 2-39,-1 2 0,1-1 1,1-1-61,0 1 0,1-2-27,1 2 1,-1-2-308,4 2 0,-3 0-326,2-3 699,-2 0 0,0 1 0,-2 0 0</inkml:trace>
  <inkml:trace contextRef="#ctx0" brushRef="#br0" timeOffset="1235">385 551 7914,'0'-6'0,"-2"1"-1063,0 1 708,0 3 1,3-2 0,1 3 354,2 0 0,2 0 0,0 3 0,1 0 0</inkml:trace>
  <inkml:trace contextRef="#ctx0" brushRef="#br0" timeOffset="1651">578 602 8293,'6'0'-448,"-2"0"0,-1 0 1,-1 0 433,3 0 1,-2 0-1,2 0-148,0 0 0,-2 0 0,1 0-104,1 0 0,-1 0 266,0 0 0,-2 3 0,1 1 0</inkml:trace>
  <inkml:trace contextRef="#ctx0" brushRef="#br0" timeOffset="2072">597 660 8493,'-4'-6'562,"2"2"-730,4 2 0,4 1 1,3-1-1,-1 0-544,2 1 0,-3 0 712,1 1 0,2 3 0,0 0 0</inkml:trace>
  <inkml:trace contextRef="#ctx0" brushRef="#br0" timeOffset="2502">866 602 8374,'7'-2'-358,"-3"0"0,0-2 150,-1-1 0,-1 2 0,0 0 288,0 0 1,1 0 0,-2-2-57,1 1 1,1 0-17,-3-3 0,-1 4 1,-1 0-1,0 1 1,-2 0-1,-2 0 1,-1 2-1,-1 0 1,0 0-1,1 3 1,0 0-1,1 1 84,-1 1 1,1-1-1,0 2 1,-1-1-117,1-1 1,1 0 0,2 3 0,0-1 12,2 0 0,0-1 0,1-1-27,0 1 0,1 0 10,1-1 1,1-1 0,4-3 0,-1 0-43,1 0 0,1-1 1,1-1-1,-1-1-45,1-1 1,-1-2-1,1 3 1,-1-1 69,1-1 1,-1 3 0,-3-2 0,-1 0 62,1 0 1,-2 0 0,0 3 154,0-1 1,-3 0-144,0 2 1,0 3-1,-3 1-22,3 2 1,0-2-1,0 0-61,0 1 0,0-1 0,0 0-110,3 1 0,-2-2 0,3 0 0,1-1 163,1 0 0,-2 0 0,1-2 0,2 0 0,3 0 0</inkml:trace>
  <inkml:trace contextRef="#ctx0" brushRef="#br0" timeOffset="2939">1033 583 8358,'0'-6'0,"0"-1"-61,0 1 0,0 2 0,0-1 0,0 0-250,0 0 1,0 0 134,0 1 0,0 2 0,-1-2 0,-1 2 207,-2 0 1,-2 4 0,0 3 0,0 0 0,-1 2 0,1-1 0,-1 0-1,1 1 1,-1-1 0,2 1 0,0 1 0,3 1 93,-1-1 0,2-1 0,-1-1 0,2 1-126,2-1 0,2 0 0,2 0 0,0-1-169,1-1 0,2-2 0,2 0 0,1-1-58,1-1 0,-1 0 0,-1-1 1,0-2 227,0-3 0,-1-1 0,2-5 0,-2 2 0</inkml:trace>
  <inkml:trace contextRef="#ctx0" brushRef="#br0" timeOffset="3079">1110 468 8358,'-4'0'0,"0"0"95,-1 0 0,1 0 0,1 0-187,0 3 1,1 0-1,2 4 1,0-1-120,0 0 0,0 3 0,2 0 0,1 0 49,0 1 1,-1 1 0,2 0 0,-1 0 67,1 0 0,-2 0 0,2-1 0,-2 0-50,0 1 1,1-2 0,-1 0 143,-1-2 0,3 2 0,-1 1 0</inkml:trace>
  <inkml:trace contextRef="#ctx0" brushRef="#br0" timeOffset="3512">1155 596 8290,'-2'-6'-340,"-1"0"1,0 1 0,1 1 0,3 1 237,2 2 0,1 0 0,0 1 76,1 0 1,-1 0-1,-1 1 1,1 0 23,-1 2 0,0-1 0,1-2-152,1 3 0,-2-3 0,2 3 154,0 0 0,-2-2 0,2 4 0,-1-1 0</inkml:trace>
  <inkml:trace contextRef="#ctx0" brushRef="#br0" timeOffset="3911">1213 609 8290,'2'4'-434,"0"0"1,0 1-1,-2 1-179,0 0 613,0 1 0,0-1 0,0 1 0</inkml:trace>
  <inkml:trace contextRef="#ctx0" brushRef="#br0" timeOffset="3912">1200 493 6633,'0'4'-154,"0"-1"1,0-3-1</inkml:trace>
  <inkml:trace contextRef="#ctx0" brushRef="#br0" timeOffset="4308">1315 602 8295,'-4'0'-791,"1"-2"159,0-3 1,-2 2 847,3-2 0,-1 4-99,1-1 1,-1 1 0,-4 1 20,1 0 1,2 1 0,-1 1-57,0 2 1,2 2 0,-1 0-27,1 1 0,1-3 1,3 0 25,1 1 1,0-2-1,2-1 1,2-1-83,1-1 0,1 0 0,0 0 0,0 0-17,0 0 1,0 0-1,0 0 1,-1 0-15,0 0 0,-1-2 0,0 0 0,1 0 13,-1-1 0,-2 1 0,-2-2 29,-1-1 1,-1 2 0,-1-2 39,-1 0 1,-2 0 0,-4 0 0,-1 2-45,1 0 1,1 1-1,1 2 1,-1 0-144,1 0 0,0 0 0,-1 0-231,1 0 0,1 3 1,2 1 166,0 2 1,-1 0-1,2 0 1,0 1 199,2-1 0,0 1 0,2-1 0,2 0 0</inkml:trace>
  <inkml:trace contextRef="#ctx0" brushRef="#br0" timeOffset="4696">1315 641 8295,'7'0'-498,"-1"0"0,1-2 0,-1 0 1,0-1-1,-1 1 515,-1 0 0,0-3 0,3 1 19,-1-2 0,-2 1 0,0 0 1,0 1 181,-1 1 1,-1 0-1,0 1 181,-2-2 35,0 1-185,0 0 0,0 8-152,0 2 0,-2-2 1,0 0 20,1 0 1,0 0-34,1 2 0,0-1 192,0 0-259,0-2 0,1-1 1,0-4-168,1-1 0,3 1 0,-3-4 1,2 0 32,1 0 1,1-2 0,0 1-1,0 0 65,1 2 1,-3-2 0,0 3 0,1-2-7,1 1 0,1 3 0,-1-2 36,0 3 1,1 0 27,-1 3 0,-2-1 0,0 3 0,-1 0 46,-2 0 0,0 0 0,-1 2 0,0-1-92,0 1 0,0-3 1,0 0-1,0 1-286,0 1 0,0 0 0,1 0 325,1-2 0,1 2 0,4-2 0</inkml:trace>
  <inkml:trace contextRef="#ctx0" brushRef="#br0" timeOffset="5063">1630 551 8241,'-7'0'191,"3"-1"-182,0-1 1,2 2 0,0 0 9,1 4 1,1-1 0,0 2 0,0 0-47,0 0 0,1 2 0,1-1 8,0 1 0,3-1 1,-2 0-223,1 1 1,-1-4-1,-1 0 1,1-1-284,0 0 524,-1 1 0,3-3 0,-1 0 0</inkml:trace>
  <inkml:trace contextRef="#ctx0" brushRef="#br0" timeOffset="5064">1610 513 8659,'-6'-10'0,"0"1"251,-1 2 0,4 3-602,1-1 1,4 4-1,4-1 351,2 1 0,3 4 0,-1 1 0</inkml:trace>
  <inkml:trace contextRef="#ctx0" brushRef="#br0" timeOffset="6519">1 487 6665,'0'-4'76,"2"2"116,0-1 0,1 2-75,-1-1 1,-1-1-111,3 1 1,-1 0 0,1 2 20,1 0 0,1 0 1,0 0 14,0 0 0,1 0 0,-1 0 1,1 0 1,2 0 0,-2 0 1,2 0-1,1 0 3,0 0 1,0 0 0,1 0 0,0 0 22,-1 0 1,2 0 0,-2-1 0,0 0-21,1-2 1,-1 1 0,1 2-1,-1 0-61,0-3 1,-1 3 0,-1-2 0,1 1-17,1 1 1,-4 0-1,2 0-14,0 0 0,0 0 0,-2 0 25,1 0 0,-1 0 0,1 0 12,-1 0 0,0 0 0,0 1 0,-1 0 23,-1 1 1,1 0-1,1-2 1,1 0-7,-1 0 0,-1 0 0,1 0-10,1 0 1,1 0 0,-2 0-1,0 0-7,1 0 1,0 0-1,1 0 1,0 0-1,0 0 1,-1 0 0,0 0-1,-1 0-1,1 0 1,1 2 0,1 1 0,-1-2 2,-1 0 1,1-1 0,1 0-1,-1 2 1,2 0 0,-3 0 0,3-2 0,0 0 0,0 0 0,-1 0 0,2 0 0,0 0 17,1 0 0,-1 0 1,-1 0-1,1 0-3,-1 0 1,2 0 0,-2 0 0,1 0-9,0 0 1,-4 0 0,2 0 0,-1 0-31,0 0 0,0 0 0,1 0 0,-1 0 15,1 0 0,-1 0 1,-1 0-1,0 0 19,2 0 0,-2 0 0,1 0 0,-1 0 18,0 0 1,1 0 0,1 0 0,-1-1 16,2-1 0,-2 2 1,2-3-1,2 3-16,0 0 1,1 0 0,-1 0 0,2-1-5,1-1 1,-2 1-1,2-1 1,0 1 5,0-2 0,-1 3 0,2-3 1,0 1 31,-2 0 0,2-1 0,0 3 0,0-2-72,2 0 0,0 0 0,-1 2 1,0 0 5,-2 0 0,3-2 1,-1 0-1,0 0-3,0 2 1,-2 0 0,1 0 0,1 0 2,-1 0 1,-1 0 0,1 0 0,0 0-1,-2 0 0,1-3 0,-1 1 0,1 1 2,-1 0 0,-1 1 0,-2 0 0,0-1 27,0-1 0,2 2 1,-1-2-1,-1 1-13,0 1 1,-1 0 0,3-1 0,-2 0 1,0-1 1,-3-1 0,2 3 0,0 0-5,0 0 1,0 0 0,1 0 0,-3 0-19,-1 0 0,2 0 0,0 0 0,-1 0 7,1 0 1,-2 0-1,2 0 1,-1 1 18,0 1 1,0-1 0,2 2-1,0-1 6,0 0 1,-1 0-1,1-1 1,2 0-24,0 1 0,-1 1 1,-1-3-1,2 2-3,0 0 0,1 0 0,0-1 0,-1 0-6,1 1 0,1 0 1,0-2-1,1 0 2,-1 0 1,0 0 0,-1 0 0,0 0 2,2 0 1,-1 0 0,1 0 0,-2 0 1,0 0 0,2 0 0,0 0 1,-1 0 7,0 0 1,-1 0 0,-1 0 0,-1-2 16,0 0 1,-1 0-1,3 2 1,-2 0 18,0 0 0,-3 0 0,2 0 0,0 0 36,0 0 1,-1 0 0,1 0-1,0 0-22,0 0 0,-2 0 0,2 0 0,-1 0-28,-1 0 1,2 0 0,0 0 0,1 0-46,0 0 1,-4 0 0,3 0 0,-2 0-6,1 0 1,1 0-1,-1 0 1,-1 0 85,-1 0 1,0 0 0,1 0-85,0 0 1,1 0-244,-3 0-954,-2 0 594,-1 0 0,-7-1 1,-1 0-587,0-1 1207,0 0 0,-2-1 0,1-1 0</inkml:trace>
  <inkml:trace contextRef="#ctx0" brushRef="#br0" timeOffset="7016">2476 51 8306,'0'-7'-27,"-2"1"0,0 0-81,1-1 0,-2 1 236,1-1 0,0 3 46,2 0 2,0 2 0,0 0-61,0 4 1,0 2-1,0 2 1,2 1 51,3-1 1,-2 1-1,2 1 1,0 1-74,0 1 0,-1 1 1,1 3-1,-1 0-84,0 1 1,1 0 0,-3 0-1,1 3-21,0 0 0,0 1 1,-2 1-1,2 0 25,-2 1 1,0-3-1,-1 1 1,0-1 1,0-2 0,-2 0 1,-1-4-1,2-1-3,0-3 0,1-1 1,0 0-1,0-1-157,0 1 1,0-3-330,0 0 1,3 0-443,1 3 1,0-4-56,0 0 970,-2-3 0,3 3 0,-1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06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0 8151,'-4'0'-918,"-1"0"1007,4 0 70,-5 0-107,6 0 1,-3 1-9,3 1 0,-1 1 1,0 2-22,-1-1 0,-1 0-7,1 3 1,0-1 0,-1 1 8,0-1 1,-2-2 0,3 0-8,-2-1 0,2 1 0,-2-2 19,-1 0 0,1-2 45,0 0 1,2 0-88,-3 0 1,3-2-1,-1-1-33,0 0 0,1-1 0,1-2-34,-1 2 0,1 0 0,-1 2 42,1-2 1,1 0 0,0 0 43,0 2 85,0-3-37,0 4 1,1-2-24,1 3 0,0 1-21,2 1 0,0-1-31,2 4 1,1-2 0,-1 2-16,-2-1 0,2-1-10,-2 1 1,2-2-82,0 2 1,0-2 0,1 0-247,-1-1 365,1-1 0,-1 0 0,0 0 0</inkml:trace>
  <inkml:trace contextRef="#ctx0" brushRef="#br0" timeOffset="683">212 39 7917,'0'-7'-145,"0"1"0,3 2 56,1 2 1,0 1 0,0 1-16,1 0 1,-2 0 58,2 0 1,-3 0 26,2 0 0,-3 3-7,2 2 1,-3 0-1,0 2 1,0-1 54,-3 1 1,2-1 0,-3 0 51,2 1 1,-3-1-1,3 1-26,-2-1 0,2 0 1,-2-1 17,1-1 1,-1 0-86,2 3 16,0-4 1,3 0 0,1-3 54,2 0 1,0-1-1,0 0 5,1-1 1,1-2-1,0 1-346,0 2 1,1 0 280,-1 1 0,1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04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8352,'-4'2'-160,"0"1"117,1 1 0,0-2 23,1 2 1,-1 0 42,-4 3 0,1-3 0,-1 0 19,1-2 0,0 3 1,-1-3-30,1-1 1,1 0 0,1-1-16,-1 0 1,2 0 0,-2 0-2,0 0 1,2 0-14,-1 0 1,1 0 8,-1 0 0,3-1 7,-1-1 0,1 1-6,1-4 1,1 2 1,1-1 0,-1-1 0,3 3-24,1 0 0,-1 1 0,0-1-39,1 0 0,-1 0 0,0 2 41,1 0 0,1 0 35,0 0 1,1 0 30,-1 0 1,0 0 49,1 0 0,-3 1-63,0 1 1,-2 1 0,2 2-18,-1-1 0,0-2-84,-1 2 0,-1-2 0,1 2-165,1-1 0,-1 1 0,2-2 239,1 0 0,1 1 0,0 1 0</inkml:trace>
  <inkml:trace contextRef="#ctx0" brushRef="#br0" timeOffset="462">200 45 7854,'-4'1'4,"2"1"0,1-1-198,1 4 1,1-1 193,1 2 0,-1 1 0,2-1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20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116 129 8274,'4'-3'527,"-1"3"0,-3-2-524,0 4 1,-2-1-1,-1 3 62,-1 1 1,2-1 0,-2 0 0,1 1-19,-1-2 0,2 2 1,-1-2-1,-1 0-48,0 0 1,0 2 0,-2-2 34,-1 1 0,3-1 1,0-3-54,-1 0 0,1 0 0,0 0-12,-1 0 0,1 0 0,1-1 1,-1-1-73,1 0 1,1-3-10,-3 1 0,4 0 0,-2 1-34,0 0 0,2-1 113,-3 2 0,2-1 0,-1 1-58,0 0 77,3 0 85,-3 2 0,4 0 1,1 0-26,2 0 0,0 0 0,0 0-29,1 0 0,0 0 0,2 0 48,-1 0 0,1 0 0,-1 0 12,1 0 1,-1 0 0,0 0-1,1 0-49,-1 0 0,1 0 0,-1 0 0,0 0-94,1 0 1,-1 0 0,1 0-113,-1 0 1,1 0 0,-2 1-406,0 1 1,-2-1-471,-1 1 1053,-1 1 0,5-2 0,-3 2 0</inkml:trace>
  <inkml:trace contextRef="#ctx0" brushRef="#br0" timeOffset="614">39 7 8190,'-4'-2'244,"0"0"0,2 0-400,-3 2-549,4 0 433,-2 0-134,3 0 0,3 0 406,1 0 0,-1 0 0,0 0 0</inkml:trace>
  <inkml:trace contextRef="#ctx0" brushRef="#br0" timeOffset="1038">46 65 8068,'-5'0'122,"1"0"0,2 0 29,-2 0-43,2 0 1,0 0-1,4 0-308,3 0 0,-2 0 1,1 0-380,1 0 579,1 0 0,1-3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25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52 8113,'0'-6'-963,"0"1"774,0 1 0,-3 2 439,1-2 1,-1 1-77,1-1 0,1 3 0,-3-2 109,1 0 1,1 2-170,-1-1 0,2 1-100,-3 1 1,0 1 0,-1 1-46,1 0 0,2 2 0,-2-1 0,1 0 101,2 2 0,-2-1 0,0 0-18,0 1 0,1 1 0,-2 0-6,1 1 0,-1-1 0,2 1-6,0-1 0,2 0 1,0 1-1,0-1-3,0 1 0,0-1 1,0 1-34,2-1 0,2-2 1,2 0-1,1-1-159,-1 1 1,1-3-1,1 1 1,1-1-73,1-1 0,-1 0 1,1 0-1,0 0-162,0 0 389,-2 0 0,1 0 0,-3 0 0</inkml:trace>
  <inkml:trace contextRef="#ctx0" brushRef="#br0" timeOffset="515">180 116 6747,'-3'0'1313,"0"0"-1180,3 0 0,0 1-31,0 1 1,0-1-234,0 4 0,0-1-73,3 2 1,-2 0 0,3-1-705,-2-1 908,1-2 0,-1 3 0,2-1 0</inkml:trace>
  <inkml:trace contextRef="#ctx0" brushRef="#br0" timeOffset="1498">392 33 6940,'0'-5'152,"0"1"1,0 2-26,0-2 1,0 2-1,-1-2-111,-1 1 0,1 0 1,-2 2 27,1-1 1,0 0 0,-2 2 38,-1 0 1,1 0 0,0 0-53,-1 2 0,0 0 1,0 1-1,1 1-30,-1 0 0,1 0 0,1 2 0,-1 0 18,1-2 0,1 2 0,0-2-27,1 2 0,-1 0 0,0 1 0,1-2-12,3 0 1,-1 0-1,3-2 1,1-1-32,1 1 0,1 0 0,0-1 0,1 0-349,0-1 0,3 0 400,-3-1 0,4-3 0,-2-1 0</inkml:trace>
  <inkml:trace contextRef="#ctx0" brushRef="#br0" timeOffset="2148">443 90 7868,'4'0'-1237,"-1"-2"2351,-1 0-1166,-1 0 0,5 2 106,-2 0 1,0-2-1,0 0 18,1 0 1,-1 2-173,0 0 1,0 0 44,2 0 1,-1 0 53,-1 0 0,-3 0 5,2 2 0,-3 2 0,0 2 13,-3-2 1,2 1 0,-3-2 0,1 0-14,-1 2 1,2-1 0,-2 0 24,-1 1 1,1-2-1,1 0 21,0 0 0,0 0-27,1 1 0,1-1 57,-1 0 1,4-3 0,3 2-62,0-1 1,0-1-1,-1 0 1,1 0-85,0 0 0,2 0 0,-1 0 0,1 0-113,-1 0 0,3 2 178,-1 0 0,4 1 0,-2-3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28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78 8123,'-1'-6'0,"-1"2"0,1 0-212,-1 2-1111,1 2 1323,1-3 0,0 3 0,0 0 0</inkml:trace>
  <inkml:trace contextRef="#ctx0" brushRef="#br0" timeOffset="441">58 65 8123,'3'3'0,"1"-2"0,-2 1-242,-1-1 1,2-1-754,0 0 995,-3 0 0,6 2 0,-3 2 0</inkml:trace>
  <inkml:trace contextRef="#ctx0" brushRef="#br0" timeOffset="928">212 20 8118,'-4'0'-721,"1"-2"95,1 0 0,-1-3 692,-2 1 1,2 1 473,1 1-349,-2 1 1,-2 1-64,-1 0 0,3 1 0,0 1 9,2 2 0,-1 0 0,1 0-137,0 1 1,-2 1 0,1 0 0,0 0-58,0 1 1,1-3 0,1 0 0,0 1 135,-1 1 1,0 1 0,2-1 0,0 0-40,0 1 0,0-1 0,0 1 0,0-1-121,0 0 1,1-1 0,0-1 0,2 1-33,0 1 1,2-2-1,1 0 1,0-2-602,1 0 714,-1-1 0,4 1 0,0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37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20 7710,'0'-6'-302,"-2"1"-331,0 1 441,-1 3 348,3-2 1,1 3 333,1 0-48,-1 0-348,2 0 1,-1 3-103,0 1 0,0 0 0,-2 0-14,0 1 0,0 1 0,0 0 38,0 0 0,0-1 0,0-1 0,0 1-62,0 1 1,0-2-1,0 0-301,0 1 0,0 1-541,0 0 888,3-2 0,1 2 0,2-3 0</inkml:trace>
  <inkml:trace contextRef="#ctx0" brushRef="#br0" timeOffset="477">65 27 7919,'3'0'-859,"3"0"932,-5-3 0,1 2 68,-4-1 1,0 1 0,-2 2 39,-1 1 1,1-1 0,0 1-77,-1-1 0,1 1 0,1 1-130,0 0 0,-2-1-64,1 2 1,1-1 0,0 0 100,0 0 0,3 2 93,-3-1 1,3 0 138,0 0-226,0-2 1,3 0-249,1-2 0,1 0 0,2 0-136,-1 0 0,-1 0 366,-1 0 0,0 3 0,3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39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39 8124,'-1'-4'338,"-1"2"1,0 1-401,-2 1 1,2 0 5,-2 0 1,2 0 58,-3 0 1,1 3 0,-2 1-14,2 2 0,0-2 1,3 1-1,-1 0 13,0 0 1,2 0 0,0-1 0,0 1 22,0 1 0,0-2 0,0 0-4,3 1 0,-2-2 1,3-1-1,1-1 16,1-1 1,0 0-3,1 0 0,-1 0-25,1 0 0,-1 0 0,0-1 1,1 0-26,-1-2 0,1-1 2,-1-1 1,0 0 19,-2-2 1,1 3-1,-3 0 1,0-1-1,-2-1 22,0-1 0,0 1 0,0 0 41,-2-1 1,0 1 0,-2 0 0,-1 1-29,-1 1 1,2 2-1,0 0 1,-1-1-49,-1 1 1,-1 0-1,1 2-210,0 0 0,1 0-569,1 0 784,3 0 0,-2 3 0,3 1 0</inkml:trace>
  <inkml:trace contextRef="#ctx0" brushRef="#br0" timeOffset="1116">398 237 8179,'4'0'147,"-1"0"-261,-3-2 0,-1 1 211,-1-1 1,1 1-70,-4 1 1,3 0 59,-2 0 1,0 0-1,-2 1-13,2 1 1,0-1 0,3 1 0,-2 1-34,-1 2 0,3-2 0,-1 1-39,1 1 1,-1 1-1,0 1-47,0-1 1,2-2-1,2 1 1,1-1 18,0-1 0,1 2 1,3-3-1,-1 1 16,1-1 0,-1-1 0,0 1 0,1-1-4,-1-1 1,1 0-1,-1 0 20,1 0 0,-1-1 2,0-1 0,-2 1 1,-2-4-5,-1 0 1,-1 2-3,0-1 0,-3-1 1,-1 0 11,-2 0 0,0 0 0,1 1 0,1 0 97,-1 0 1,-1 1-1,0 0 1,-1-1-138,1 1 1,0 1-403,-1 0 427,1 1 0,-1 1 0,1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42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7 7937,'-7'0'-183,"1"0"0,2-1 1,1 0 176,1-1-367,1 0-370,-2 2 743,3 0 0,3 3 0,0 0 0</inkml:trace>
  <inkml:trace contextRef="#ctx0" brushRef="#br0" timeOffset="430">225 52 7959,'-4'0'-461,"1"0"216,0 0-53,3 0-117,-3 0 415,3 0 0,3 3 0,0 0 0</inkml:trace>
  <inkml:trace contextRef="#ctx0" brushRef="#br0" timeOffset="2070">7 39 7740,'0'-4'-25,"0"0"-54,-3 2 1,2-1-148,-1 0 276,1 3-109,1-3-359,0 3-186,0 0 604,3 0 0,1 3 0,2 0 0</inkml:trace>
  <inkml:trace contextRef="#ctx0" brushRef="#br0" timeOffset="2502">71 58 8023,'0'4'-825,"0"-1"764,0-3 1,0 1 60,0 1 0,0-2 0,0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43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98 601 8065,'0'-11'-1569,"-1"1"1351,-2 3 0,1-3 399,-1 3 1,-2 1-49,1-1 1,-3-1-66,3-3 0,-3 4 1,3 0 107,2-2 1,-3 3-39,2-1 1,-6 5-105,2-2 0,1 3 0,0 2 4,1 3 1,0 2 0,3 5 0,-2 0-17,1-1 1,2 1 0,1 0 0,0 0-22,0 0 1,0 0 0,0 0 0,0 0-3,0 0 1,0-4 0,1 0-20,3 2 1,1-3 0,3 0 7,0-1 0,-1-2 5,4-3 0,-1-1 1,-2-1-35,-1-2 1,-4-4 0,2 0-29,-1-1 1,-2-2-1,1 0 1,-1 0-26,-2 0 0,0 0 0,0 0 1,0 0 41,0 0 1,-2 2-1,0 0 1,-2 2-54,2-2 0,-1 5 0,1-1-77,-2 0 1,1 2 149,3-4 1,-1 5 1143,-3-2-981,3 3 1,-4 2-56,5 3 1,3-2 0,2 4-18,1-1 1,-2 4-1,3-2-21,2 3 0,-3-3 1,1 0-14,2 2 1,-3-1-1,0 1 1,0-2-11,0 1 0,-3-2 0,4 2 0,-3 0-5,-1 2 0,2-3 0,-2 0 0,0 2-11,-2 1 1,0-3-1,2 0 33,0 2 0,1-3 0,-4 1-3,0 1 0,0-1 0,-1-1-75,-3-2 0,2 1-110,-6-1 0,5-3-120,-5 3 1,5-3-606,-5-1 281,6 0 600,-3 0 0,0-5 0,-1-1 0</inkml:trace>
  <inkml:trace contextRef="#ctx0" brushRef="#br0" timeOffset="564">109 459 6697,'-7'0'294,"0"0"1,4-1-132,0-3 0,3 3-20,3-3 0,0 3-25,4 1 1,-3 0-1,3 0 8,1 0 1,-1 4-9,0-1 1,0 5-15,4-5 1,-4 5-22,1-5 1,-5 4 80,4-3 0,-4 1 234,1-1-333,2-3-70,-5 4 1,2-9 0,-5-1-105,-2-1 0,0 4 1,1-3-129,-1 0 0,-3-1 89,4-5 0,-2 5 0,2 1-168,0 0 1,-1 3-48,4-5 1,0 3-89,0-3 0,0 3 210,0-3 1,1 4 240,3 0 0,-3 1 0,9-2 0,-4-2 0</inkml:trace>
  <inkml:trace contextRef="#ctx0" brushRef="#br0" timeOffset="815">219 394 8065,'0'-8'-446,"0"1"0,0 3 481,0-3 1,0 3 191,0-3 1,1 5 164,2-2-279,-1 3 1,6 2-100,-4 3 1,3-2 0,-2 5-9,1 2 0,-4-3 1,3 0-529,0-1-466,-4 3 160,9-2 828,-9 0 0,9-1 0,-4-5 0</inkml:trace>
  <inkml:trace contextRef="#ctx0" brushRef="#br0" timeOffset="1013">164 241 7409,'-10'7'-468,"3"0"0,2-3 448,5 3 1,1-4 0,2 1 0,2 0-215,1 0 0,1 1 234,4-2 0,0 3 0,0 5 0</inkml:trace>
  <inkml:trace contextRef="#ctx0" brushRef="#br0" timeOffset="1597">382 273 8065,'-1'-6'-787,"-3"3"589,-3 2 0,1-3 1,-1 0 275,-2 2 0,4-1 0,1 1 73,-1-2 1,2 1 84,-4 3-180,0 0 1,-1 5 0,2 2 52,2 3 1,0-3 0,4 0 115,0 2 0,0 0-128,0 2 1,1-1-1,2-2-30,0 0 0,6-6 1,-2 2-66,3-3 1,1-1 0,-1-1-127,1-3 1,-1 2-1,-1-6 6,-2 0 0,-1-2 1,2-1-1,-2 0-80,-1 0 1,-1 1 0,-4-3 0,0 0 36,0-1 1,0-2-1,0 2 1,-1-1 63,-3-2 0,2 2 0,-6-3 0,0 0 50,-2 1 0,-1 0 1,0 3-1,0 0 147,1 1 1,-1 2 0,0 2 0,0 3 157,0 1 0,4 2-73,-1 3 0,2 1 0,-1 2-79,3 5 1,3 1-1,1 2 7,0 0 0,4 0 0,1 0 0,-1 0-25,1 0 0,4 0 0,-3 0 0,1 0-34,0 0 1,1-2 0,3 0 0,-2-2-18,-1 2 1,1-3-1,-1 0 1,1 0-80,2 0 0,0-3 0,0 3 0,0-1-179,0-2 1,0-2 0,0-1-518,0 0 0,-4 0 738,0 0 0,0 0 0,4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41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38 8047,'-5'-2'-308,"2"-1"0,-1 0 127,1 1 0,1-3 0,-3 2 399,0 0 0,3 1-117,-1-3 1,2 4-1,0-2 93,-2 0 1,1 3-123,-1-2 1,1 2 0,-3 1 44,0 1 0,3 3 0,-2-1-11,-1 2 1,2 0 0,0 0-1,1-1 1,0-1 1,0 1 0,2 1-65,0 1 1,0-1 0,1 0-30,1-2 1,-1 1 0,3-3 0,1-1-49,1 0 0,-2 1 0,1 0 0,0 0-72,0-1 1,2-2 0,-2-1 0,0-2 56,0 1 1,-2-3 0,2 2 0,-1 0 34,-1 0 1,-1 0 0,-2-3 29,0 1 1,0-1 0,-1 1 58,-1-1 1,-1 3 0,-2 1 0,1-1-92,-1 0 0,-1 3 0,0-1-447,-1 1 0,3 1-831,0 0 1294,2 0 0,-1 0 0,3 0 0</inkml:trace>
  <inkml:trace contextRef="#ctx0" brushRef="#br0" timeOffset="2266">19 58 8082,'-4'0'-527,"-1"0"249,4 0 219,-5 0-325,6 0 0,-3 0 384,6 0 0,0-3 0,4-1 0</inkml:trace>
  <inkml:trace contextRef="#ctx0" brushRef="#br0" timeOffset="2704">90 38 8051,'-3'5'-517,"1"-1"892,-3-3 0,4 2-779,-3-3-452,2 0 856,-1 0 0,3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47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431 264 7303,'6'0'-1080,"-2"0"1806,1 0-695,-4 0 0,2-1 270,-3-1 1,-3 1-1,-1-1 1,-2-1-200,0 1 1,1-1 0,1 2-33,-1-1 0,2-1-19,-2 1 0,3 1 0,-2-1 16,-1 1 1,1 1-24,0 0 1,0 0 0,-3 0 35,1 0 1,2 0 0,-1 0-8,0 0 1,0 1-27,-2 1 0,3-1 18,0 4 1,0-1 1,0 2 0,1 1 1,2-1-26,-1 1 1,1-3 0,-1 0-43,2 1 0,0 1-4,0 0 0,0 0 0,2-1 12,0-1 1,2-2 0,-1 2 0,1-1 17,1-2 1,-2 2 0,1-1 0,1 0-12,1-2 1,1 0 0,0 1-24,0 1 1,1-1 0,-4 1-1,2-1-19,0-1 0,0 0 0,1-1 0,-1 0-19,1-2 1,-3 1 0,0 0-1,1-1 32,-2 0 1,2 1 0,-3-3 0,0 1 36,1 0 0,-2-1 0,1 0-4,-1 0 1,-1-2 0,0 1 0,0 0-12,0-1 1,-1 1 0,0-1-1,-2 2 56,-1 0 1,2 0 0,-2 1 0,0 0 4,0-1 0,-2 3 0,2-1 0,-2-1-41,0 1 0,2 1 1,-1 0-1,0 1 6,0 1 0,-2 0 1,1 0-50,-1 0 0,1 0 1,0 1-148,-1 1 0,3-1 0,0 2 0,1-1-459,-1 0 0,3 3 1,-1-1 620,1 2 0,1 0 0,0 1 0</inkml:trace>
  <inkml:trace contextRef="#ctx0" brushRef="#br0" timeOffset="2099">71 46 7588,'0'-5'330,"0"1"1,0 1-146,-2-2 1,0 0-167,-2 3 0,0 0-44,-3 2 0,3 0 1,0 0 72,-1 0 0,1 1 0,0 0 1,0 2 24,0 1 0,-1 0 0,2 2 0,0 1-14,0-1 1,-1 0 0,2 1 0,1-1-79,0 1 1,1-1-1,0 1 1,0-1 18,0 0 1,0 1 0,1-2 0,0 0 71,1 0 0,3-3 0,-1 2-65,2 1 0,1-2 0,-1-1 0,0-1-40,1-1 1,-1 0 0,1 0-1,-1 0-31,0 0 1,1-2 0,-1-1 49,1-1 0,-2 0 0,0-2 0,-1 1 9,-1 1 0,-1 0 1,-2-3-1,1 1-16,1 0 0,-1-1 1,1 1 12,-2-1 0,0 1 1,0-1-1,0 1 42,0 0 1,0 0-1,-2 1 1,-1 1 99,0-1 0,1 1 0,0 1 0,-1-1-20,1 0 0,-1 3 0,2-2 0,-2 1-123,0 0 0,0 0-193,-1 2 1,0 0-98,-3 0 1,3 0-245,0 0 0,2 0 543,-2 3 0,2 0 0,-1 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56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26 7150,'-3'4'91,"3"-1"1,-4-3 452,2 0-345,1 0 1,-2-1-160,3-1 1,0 1-79,0-4 0,0 3-57,0-2 1,3 2 51,2-3 0,-2 4 0,1-2 20,1 0 1,1 3 22,1-3 1,-1 3 8,0 0 1,1 0-7,-1 0 1,-2 0 0,-1 2 0,-1 1-3,0 0 0,1-1 1,-2 3 58,1 0 1,0-2 0,-2 2 25,0 0 0,0 0 0,0 2-30,0-1 1,0-2-1,0 1-41,0 0 1,0 0 0,0 2-52,0-1 1,0-2-68,0 1 1,0-1-95,0 2 1,1-2-10,1-2 1,-1-1-361,1 2 566,2-3 0,-4 3 0,3-3 0</inkml:trace>
  <inkml:trace contextRef="#ctx0" brushRef="#br0" timeOffset="497">58 71 8233,'-1'4'158,"-1"-2"0,-1 1 0,-3 0-176,2 0 1,-2-1-1,2 2-76,-2-1 0,2 1 0,0-1-413,-1 0 266,2-1 241,-3 1 0,5 0 0,-2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00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7414,'6'-1'83,"-2"-1"1,-1 0 0,-2-1-139,1 0 0,-1 0 250,1 1 0,-2 1 274,0-4-448,0 4 131,0-2-32,0 3-177,0 0 1,-2 3-3,0 1 1,0 2-104,2 0 0,0 1-209,0-1 0,0 1 371,0-1 0,0 0 0,0 1 0</inkml:trace>
  <inkml:trace contextRef="#ctx0" brushRef="#br0" timeOffset="797">71 19 6947,'0'-3'1170,"0"-1"-826,0 2-419,0 1-47,0-1 64,0 2 0,0 0-90,3 0 205,-3 0 0,3 0 1,-3 2-2,0 3 1,0-2-1,-1 1-38,-1 1 0,2-1 1,-3 0-10,0-2 1,2 3-44,-1 0 165,-2-2 18,4 2-88,-3-4-77,3 2 0,1-3 0,1 0-80,2 0 0,2 0 0,0-1-87,1-1 0,-1 1 1,0-1-107,1 1 0,-1 1 289,1 0 0,2 0 0,1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02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84 6386,'-3'0'113,"-1"0"273,2 0-52,1 0-184,-2 0-128,3 0 1,0 0-26,0-2-12,0 1 1,0-3 53,0 2 1,0 1 7,-2-1-141,1 2 0,-3 0-253,2 0 0,1-1 347,-1-1 0,-1 1 0,-1-2 0</inkml:trace>
  <inkml:trace contextRef="#ctx0" brushRef="#br0" timeOffset="2052">263 27 6883,'4'-3'-380,"-1"2"447,-3-5 1,0 5 90,0-3 1,-1 2-1,-1-1 493,0 1-571,0 1 1,1-2-28,-1 3-2,2 0-47,-3 0 0,4 0-22,1 0 1,1 0 0,4 0 7,-1 0 0,0 0 0,1 0-32,-1 0 1,1 2 0,-1 0 0,0 0-1,-2 1 1,2-1 62,-2 2 1,1 0 0,-1 3 36,-2-1 0,-1-2 0,-1 1 1,0 0 33,0 0 0,0 0 0,0-1 0,-1 0-11,-1 0 1,2 1-1,-3-1 1,1 0-47,-1 0 1,1 0 0,0 1-125,0-1 1,-1 0-1,2 1-80,-1-1 0,0-2-130,2 3 1,0-3 0,0 1-56,2 0 1,-1 0-1,2-2 354,0 2 0,-2-1 0,1-2 0</inkml:trace>
  <inkml:trace contextRef="#ctx0" brushRef="#br0" timeOffset="2543">321 84 8158,'-1'-4'-750,"-1"0"0,1 2 917,-1-3 0,1 3 72,-1-2 0,0 3 383,-2-2-441,3 0 1,-5 2-51,2-1 1,0 2-109,0 2 1,2 1-1,-2 2 1,0-1-5,1-2 0,1 3 0,-2 0 0,1 0-10,-1-1 1,2 2-1,-2-2-48,-1 2 1,2-2 0,0-1-1,1 1-935,0 0 974,0-3 0,2 5 0,0-3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22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65 6270,'0'-7'557,"0"1"-588,0-1 0,2 3 578,0 0-30,0 2-281,-2-3-137,0 4-96,0-2 1,0 4 0,1 1-51,1 2 0,-1 0 0,1 0 4,-1 1 0,-1 1 1,0 0-43,0 1 0,0-3 0,2 0-728,0 1 813,0 1 0,1-3 0,0 0 0</inkml:trace>
  <inkml:trace contextRef="#ctx0" brushRef="#br0" timeOffset="780">84 0 6256,'0'5'496,"0"-1"0,0-2-538,0 2 1,0-2 100,0 3 1,0-3-1,0 2 59,0 1 1,-1-1 0,0 0-61,-1 1 1,0 1 0,2 0-53,0 1 1,0-1 0,-1 0-1,0 1-200,-2-1 0,1-2 0,2 1-302,0 0 1,0-2 495,0 2 0,0-4 0,3 2 0,1-3 0</inkml:trace>
  <inkml:trace contextRef="#ctx0" brushRef="#br0" timeOffset="1231">129 20 6264,'-4'2'689,"-1"0"1,3 0-1114,-2-2 621,3 0 1,-4 1 375,2 1-447,-2-1 0,3 2-136,-3-1 0,0 0-51,3 2 1,0-2-1,1 2-62,-1-1 0,2 2 124,-3-1 1,3-1 27,0 2 0,0-4 1,2 2-44,0 0 0,3-2-91,-1 3 1,0-2-1,0 1-73,1 0 1,-1-3 0,0 3-42,1 0 0,-2-2 219,2 1 0,-1-1 0,2-1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26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13 6246,'0'4'545,"0"-1"-110,0-3 178,0 0-629,0-3 1,1 2 0,0-2-37,1 1 1,3 1 67,0-1 1,-2-1 0,1 1-61,1 0 0,-1 2 0,0 0-4,1 0 1,-1 0 0,0 0 0,0 0 26,0 3 1,1-2-1,-2 3 102,0-2 0,-1 1 0,0-1 14,-1 3 1,-1-2-1,2 1-42,0 1 0,0 1 0,-3 1-44,-1-1 0,1 0 1,-1 1-1,1-1-44,-1 1 1,1-3 0,-1 0-168,1 1 1,1 1-19,0 0 1,0-1-24,0-1 0,1-3-481,1 1 724,-1-4 0,4-1 0,-1-4 0</inkml:trace>
  <inkml:trace contextRef="#ctx0" brushRef="#br0" timeOffset="455">81 58 8032,'4'3'-270,"-1"-2"1,-4 2 274,-1-3 1,0 0 5,-2 0 0,2 0 220,-2 0 1,-1 0-113,-1 0 1,2 0-1,-1 1-53,0 1 0,2-2 0,-1 3 0,1-1-95,-1 0 0,2 3 0,-1-2 1,-1-1-82,0 1 1,2 2 0,-1-3-26,0 2 1,0-2-330,1 2 1,0-1-572,-2 1 1035,3-3 0,1-1 0,3-3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35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 7339,'3'0'-876,"1"0"1061,-2 0 0,-1 0 173,1-2-267,-2 1 1,1-2-17,1 3 1,-1-1 61,1-1-135,-1 1 1,0-1-116,1 2 1,-2-1-157,3-1 150,0 1 82,-2-2 148,5 3-34,-6 3 0,3 1-67,-3 2 0,-1-2 0,0-2 16,-1 1 1,-3 0 0,1 2 23,1-1 0,-1-2 0,3 1 26,-1 0 0,-1-3 0,1 3-78,0 0-8,0-2 12,2 2 1,1-3-1,1 0-14,2 0 0,0 0 0,0 0-121,1 0 1,-1 0-152,0 0 0,0 0-254,2 0 538,1 0 0,-1 0 0,1 0 0</inkml:trace>
  <inkml:trace contextRef="#ctx0" brushRef="#br0" timeOffset="747">110 0 6929,'-4'0'711,"1"0"-684,0 0 1,3 1 34,-2 1 0,1 0-93,1 2 0,0-2 1,-1 2-51,-1-2 0,1 3-85,-1 0 1,1-2-433,1 2 598,0-1 0,3 2 0,1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38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7233,'4'0'-61,"1"0"22,0 0 0,-2 0 0,2 0 28,0 0 1,-2 0 0,1 1 0,-1 0 2,1 2 1,0 1 62,2 1 1,0 0 0,-1 2 75,-1-1 1,-2-1 0,1-1-49,0 1 1,-3 1 0,2 0-60,-1 0 0,-1 1 0,0-1-36,0 1 1,-1-3-1,0 0-78,-1 1 0,0-1 0,1-1-361,-1 0 217,1 2 1,-2-3 233,3 2 0,0-3 0,0 2 0</inkml:trace>
  <inkml:trace contextRef="#ctx0" brushRef="#br0" timeOffset="547">71 52 8072,'1'3'-531,"1"-1"-321,-1-1 889,2-1 499,-3 0 204,0 0-647,-3 0 1,2 0-174,-4 0 0,1 3 39,-2 1 0,1-1 0,2 0 0,-1-1 21,1 0 0,1 2 0,-2-1 0,0 0 14,1 0 1,1 2-1,-3-1-42,0 2 1,2-3 0,-1 0-251,1 0 0,1 1 298,2 2 0,-3-2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49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8043,'-1'3'-427,"-1"0"0,1-2 638,-1 1-13,1-1-221,-2 2-172,3-3 150,-3 3 0,3-2-461,0 3-13,0 1 519,0 1 0,3 0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47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44 6733,'-7'0'52,"0"0"1,3 0 268,-3 0-283,4 0 0,-2 1-33,5 3 0,0-2 0,0 6 31,0 0 0,2 2-122,1 1 0,0-2 1,3 0-140,-1-2 225,-2-4 0,2 6 0,1-3 0</inkml:trace>
  <inkml:trace contextRef="#ctx0" brushRef="#br0" timeOffset="231">77 0 8116,'-11'0'-335,"0"0"1,5 2 334,2 1 1,3 3-14,1 5 1,0 0 0,0 0-126,0 0 1,5 0-493,2 0 630,3 0 0,1 0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09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 8138,'7'0'-538,"-4"0"-38,0 2 605,-3-1 0,0 2 153,-3-3 0,3 3-134,-2 1 1,0-1-1,1 0 14,-1 0 0,-1 0 0,3 4-33,0-1 1,-2-2 0,0 1-23,1 0 0,-1 0 0,1 2 27,-1-1 0,0 0 10,2 1 0,0-1 8,0 1-49,0-4 1,3 0-96,1-3 0,1 0 1,2-1-69,-1-1 0,1 1 0,-1-3-158,1 1 1,-1 1 0,0 0 317,1 0 0,-3 0 0,0 1 0,-2-1 0,3 1 0,-1-2 0</inkml:trace>
  <inkml:trace contextRef="#ctx0" brushRef="#br0" timeOffset="505">129 58 8138,'4'-2'-1568,"0"-1"1691,-1 0 0,-1 1 0,0-3 0,1 1-185,0 0 1,-4 2 296,-1 2 1,-3 0-119,-2 2 0,2 2-2,0 2 1,0 1-44,3-1 0,0 1 0,2-1-66,0 0 0,0-1 0,1-2 8,1 0 1,-1 1-1,4-1-60,0-2 0,0 0 0,2-1-25,-1 0 0,1 0 1,-2-1-16,0-1 0,0 0 1,-3-2-14,-1-1 0,0-1 0,-2 0 88,-1 0 1,1 1-1,-4 2 100,0 0 0,0 1 0,-2 2-144,1 0 0,2 0-24,-1 0 1,2 1 0,-2 1-125,3 2 0,2 0 0,2-1-364,3 0 567,0 2 0,2-2 0,-1 4 0</inkml:trace>
  <inkml:trace contextRef="#ctx0" brushRef="#br0" timeOffset="958">270 39 8138,'4'-3'-130,"-2"2"1,-2-4 0,0 1 0,-2 1-1,-3 0 84,0 3 0,-2 0 1,1 0-1,-1 2 163,1 0 1,0 1-1,1-2 1,1 2-64,-1 1 0,1-3 0,1 2-87,0 0 1,1-2 0,1 3 0,0-1 18,-1 1 0,0-3 0,4 2 0,0-1-53,2 1 0,0-1 1,3-2-1,-1 0 36,1 0 0,-1 2 1,0 0-1,1-1 41,-1 0 0,1-1 0,-1 1 27,0 1 0,-1-1 0,-2 1 109,0 1 1,-1-1 0,-2 2 1,0 0-1,-3 1-96,-1-1 0,-2-3 0,0 2-65,0 0 0,-1-2 0,1 1 1,-1-1-110,1-1 0,0 0 0,-1 0-377,1 0 1,1 0-491,1 0 990,3 0 0,-2 2 0,3 2 0</inkml:trace>
  <inkml:trace contextRef="#ctx0" brushRef="#br0" timeOffset="1412">353 52 8134,'7'-3'-283,"-4"2"1,-3-1-1,-4 1 1,-2 1 311,0 0 0,0 0 0,-1 0 136,1 0 1,-1 0 0,1 1 23,0 1 1,1-1-37,1 1-236,3 2 0,-2-3-7,6 3 1,0-2 0,4 0 45,-1-1 1,0-1-1,1 0 1,-1 0 47,1 3 0,-1-3 0,0 2 0,0 0 81,-2 0 1,1-1 43,-2 4 0,1-1 44,-2 2 0,-3 1 1,-3-2-61,-2 0 0,0-2 1,-1-3-1,1 2-37,0 0 0,-1 0 0,1-2-734,-1 0 658,1 0 0,0-3 0,-1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14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745 97 8449,'-4'0'-808,"1"-3"1047,3-1 0,0-1-116,-2 0 1,0 2-159,-2 3 0,0 3-20,0 2 1,0-2 0,3 1-12,-1 1 0,0-1 49,2 0 0,2-2 0,1 2 0,0-1-35,2-2 1,-1 0 0,0-1-31,1 0 0,1 0 0,0 0 59,1 0 1,-4-1 0,0 0 14,0-1 0,-2-3 50,1 0 1,-2 2 0,0-1 83,0-1 1,0 0 0,-2 0-30,0 0 1,-3 3 0,1-1-79,-2 0 1,0 1 0,-1 2-175,1 0 1,2 0 0,0 0-180,1 2 1,1 0-1,2 2-572,0 1 906,3-2 0,1 3 0,2-3 0</inkml:trace>
  <inkml:trace contextRef="#ctx0" brushRef="#br0" timeOffset="512">867 20 8148,'-4'-5'-152,"1"2"1,0-1 0,-1 1-1,-2 1 1,0 0 87,0 1 1,-1 4 0,1 2 210,2 0 1,1 2-1,3 0 1,-2 1-104,0 0 0,0 3 1,2-2-1,0 0-129,0 1 1,1-1 0,0-1 0,2 0-94,0 0 1,1-1-1,1 0 1,-1-1 177,-2 1 0,3-1 0,-1 0 0</inkml:trace>
  <inkml:trace contextRef="#ctx0" brushRef="#br0" timeOffset="650">783 116 8148,'0'-7'335,"0"1"1,0 0-198,0-1 1,3 2 0,1 0-1,3 3-429,1 1 1,0 1 0,2 0 0,-1 0-121,-1 0 0,2 0 1,-2 1-1,0 1 411,-1 0 0,-1 3 0,1-2 0</inkml:trace>
  <inkml:trace contextRef="#ctx0" brushRef="#br0" timeOffset="1147">1001 84 8148,'4'0'-388,"-1"0"462,0 0-145,-3 0 1,3 3 107,-3 1 0,-2 2 0,0 0 0,0 0-22,-1-2 0,2 2 0,-3-2 0,0 2-7,1 3 1,1-2-1,-3 2 27,0-2 0,0-1 0,-2 1 0,1-2 58,-1 0 0,1 0 0,0-3 0,-1-1 0,1 0-22,-1-1 1,1-3 0,0-1 0,2-2-161,2 0 0,1-1 0,1 1 0,0-1-23,0 1 1,0 0 0,0-1-1,0 1-45,0-1 1,2 3-1,1 0 47,1-1 0,-1-1 0,2 0 2,0-1 0,-3 4 0,2 1-81,1 1 0,-2-1 157,2 0 0,-3-1 0,1 4 464,0 1 1,0 2 0,-1 2-316,0 1 0,0-1 0,-1 0-91,1 1 0,-2-1 0,3 1-20,-3-1 0,2-2 0,1 1-10,1 0 1,-3-2 0,2 1-71,0-1 1,1 1 0,2-2-169,0 0 1,-1-2 0,-1 0-322,1 0 0,1 0 563,0 0 0,0 0 0,1 0 0</inkml:trace>
  <inkml:trace contextRef="#ctx0" brushRef="#br0" timeOffset="1764">1091 161 7849,'4'-3'-1604,"-1"2"2059,-3-4 139,0 4-370,0-2 1,0 4-181,0 1 0,-3 1-56,1 4 1,0-1 0,1 0-32,-1-2 1,2 0-1,-3-2-239,3 2 0,0 0-480,0 0 762,0 0 0,0 0 0,0-1 0</inkml:trace>
  <inkml:trace contextRef="#ctx0" brushRef="#br0" timeOffset="2234">1098 103 8148,'-3'-8'37,"-2"-1"1,0 0 0,0 3-1,2 0 518,0-1 0,2 4-871,3 0 1,-1 3 0,3 0-100,1 0 0,1 0 1,0 0-1,-1 2 415,-1 0 0,-2 3 0,0-1 0</inkml:trace>
  <inkml:trace contextRef="#ctx0" brushRef="#br0" timeOffset="3348">1 315 6961,'3'0'1048,"0"-1"-1215,-3-1 1,2 0 185,0-2 214,1 3-189,-3-2 0,0 4-73,0 1 0,0 1 9,0 4 0,0-3 1,0 0 8,0 1 0,0-1-15,0 0 1,0 0 5,2 0 0,0-1 0,2-3-57,1 0 1,-1 0 0,-1-1-1,1 0 7,-1-1 0,2-3 0,1 0-14,0 0 1,-1 0 11,-1 1 0,-2 2 97,2-2 1,-1 2 21,1 0-6,-3 1 0,2 2 1,-3 1 33,0 2 0,2 0 0,1 0-27,1-2 1,-2 1 0,1-3 0,1 2-21,0 0 0,-2 0 0,2-2 21,1 0 1,-2 0-51,2 0-55,-1 0 0,0-3 1,-2-1 0,-2 0 30,0 0 1,0 2 0,0-2-125,-2 1 0,0-1-477,-2 2 105,2-3 521,0 4 0,4-4 0,2 1 0</inkml:trace>
  <inkml:trace contextRef="#ctx0" brushRef="#br0" timeOffset="4047">187 257 7922,'4'0'-1077,"0"0"1239,-2 0 0,1 1-81,-3 1 1,0 1-1,0 3-7,2-2 0,-1 2 0,1-2 0,-1 2 0,-1 1 0,0-1-51,0 0 1,0 1 0,0-1-62,0 1 0,0-3 7,0 0 1,0-2 0,1 2-10,1-1 0,-1-1 0,3-3-63,-1-1 1,1 1 0,-1-3 0,0 0-19,0 1 0,2-1 98,-1-3 1,1 1 3,2-1 3,-4 4 0,1 0 37,-2 3-37,-1 0 0,2 0 0,-1 1-25,0 1 0,1-2 1,-2 3-1,2-1 87,1 1 1,-2-1 342,2-2 1,0 2 0,3 0-367,-1-1 1,1 0-1,-1-1-58,0 0 0,-1 0 0,-2-1 0,1 0-2,-1-1 0,0-1 1,1 1-25,1-2 1,-2 0 43,-1 0 0,1 0-121,-1-3 45,0 4 1,-3 0 59,-1 3 1,-1 0 161,-1 3 1,-1 0-93,3 4 1,0-1-101,2 0 0,0 1-127,0-1 0,2-2 0,1 0-532,0-1 722,2-1 0,1 1 0,0 0 0</inkml:trace>
  <inkml:trace contextRef="#ctx0" brushRef="#br0" timeOffset="4529">386 283 8172,'-1'3'-835,"-1"-1"1,0-1 1622,-2-1-851,3 0 1,-2 1 172,3 1 0,0-1 85,0 4 1,0-3-158,3 2 0,-3-2 0,3 2-26,0-1 1,-2-1 0,2 0-92,-1 0 1,-1 1 53,1-1 1,2-1-160,0 1 1,0-2 75,0-2 0,0 0 0,1-1 1,-2-1-3,0 1 1,1 0 0,-1 0 83,1 0 0,-3 0 1,2 2 122,0-1 1,-2 0 202,3 2 160,-2 0-347,4 0 0,-6 0 0,2 2-205,-1 3 1,-1-2-1,0 1-138,0 1 1,0-1 0,0 0 0,1 1 229,1-2 0,-1 3 0,2-3 0</inkml:trace>
  <inkml:trace contextRef="#ctx0" brushRef="#br0" timeOffset="5009">578 289 8012,'-3'4'-48,"2"-1"203,-4-3 1,1 0-38,-2 0 0,-1 0-99,1 0 0,2 0-369,-1 0 270,4 0 0,-1 0 0,4 0 59,2 0 1,2 0 0,0 0-4,1 0 0,-1 0 1,1 2 36,-1 0 1,-2 1-1,0-1 46,-1 2 1,1 2-1,-2 0 37,0 1 1,-4-3 0,-1 0 0,0 0 12,-2 0 0,-1 1 0,0-2 0,-1 0-39,1 0 0,-1-1 1,1-2-526,0 0 1,1 0 76,1 0 1,3-3 0,-1-1 0,4 0 377,2 0 0,2-3 0,0-3 0</inkml:trace>
  <inkml:trace contextRef="#ctx0" brushRef="#br0" timeOffset="5490">642 238 8160,'-1'3'-372,"-1"-1"1,1-1 816,-3-1 0,2 1-460,0 1 0,1-1 1,2 3-1,0 0-25,2-1 0,1 1 1,-1 3-1,0-1 3,-1 1 0,1-1 0,-1 1 1,2-1-109,0 0 1,-1 1-1,-1-1 1,0 1-1,0-1 1,0 0-1,0 1-817,0-1 962,-2-2 0,0 1 0,0-1 0</inkml:trace>
  <inkml:trace contextRef="#ctx0" brushRef="#br0" timeOffset="5924">655 347 8160,'0'-4'-1173,"0"-1"0,0 1 1395,0-2 0,0 1 0,1 2-39,1 0 0,-1 0 0,4 2-151,0-2 0,0 1 0,2 2 1,-1-2 27,0 0 0,1 0 1,-1 2-1,1 0 26,-1 0 1,1-2 0,-1 0 31,0 0 1,0 1 0,-1-1-17,-1 0 0,-2-1-91,0 1-44,-1 2 1,-2-3 0,-1 3 33,-2 0 0,-2 0 1,-1 0 69,1 3 1,2-3 0,-1 3 24,0 0 0,2 0 1,-1 2-4,1-1 1,1 0 0,0 1-55,0-1 1,0-2 0,3 2-89,1-2 1,1 1 0,4-3-77,-1 0 0,1 0 0,-1 0-41,0 0 1,1 0 0,-1 0 6,1 0 0,-3 0 0,-1-1 167,0-1 0,0 1 42,-1-1-25,-1 1 0,2 2 0,-2 0 18,1 1 1,-1 1-147,3-3 1,1 0 0,1 0 0,1 0-1,-1 0-790,0 0 528,1 0 365,-1 0 0,1-3 0,-1-1 0</inkml:trace>
  <inkml:trace contextRef="#ctx0" brushRef="#br0" timeOffset="6411">822 244 8565,'2'7'316,"1"-1"-232,0 0 1,-1 0 0,2-1 0,0-1-176,-1 1 0,-1 1 0,3 0 0,-1-1-418,-1-1 0,3 0-213,-2 3 0,-1-1 722,-1 1 0,-1-4 0,-1 0 0</inkml:trace>
  <inkml:trace contextRef="#ctx0" brushRef="#br0" timeOffset="6412">835 328 7410,'-7'0'-375,"3"0"1506,0 0-763,2 0-467,-1 0 0,6-3 1,1 1-1,2 1 34,1 0 1,1-1 0,1 0 0,-1 0-66,2-1 1,-3 2-1,3-2 1,0 1-355,-3 0 1,3 0 483,-2 2 0,1-3 0,-3 0 0</inkml:trace>
  <inkml:trace contextRef="#ctx0" brushRef="#br0" timeOffset="6870">931 328 8149,'-4'-1'-1058,"2"-1"1009,1 1 1,2-3 0,1 3 64,3-1 0,0-1 220,2 1 0,-2 0 1,0-1-6,0 0 1,-4-2-223,1 1 0,-1 0-3,-1 0 0,0 2 1,-1-2-8,-1 1 1,-2 1 0,-2 2 138,0 0 0,-1 2 1,1 1 77,-1 1 1,3-2-1,1 2 89,0 1 1,1 1-1,3 0 1,3-1-34,2-1 0,3-1 0,0 2 0,3-1-463,2-1 1,2-1 0,-2-1 0,2 0-418,0 1 0,1 0 608,0-2 0,-2 0 0,-2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24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7 8116,'-4'0'28,"0"0"-15,-1 0 0,-1-1 1,-1-1-115,1 0 0,0 0 1,-1 2 171,1 0 0,-1 0 0,1 0 0,0 0 40,-1 0 0,3 0 1,0 1-49,-1 1 0,-1-1 1,0 4-3,2 0 1,-1-2 0,3 1-60,0 1 1,2 1 0,0 1-4,0-1 0,0 0 0,2-1 0,1-1-32,0 1 1,1-1-1,3 0 1,-1 0-161,1 0 1,-1 1 0,1-3 0,0 1-173,1 0 1,0-1 0,2-2 364,-1 0 0,3 3 0,-2 1 0</inkml:trace>
  <inkml:trace contextRef="#ctx0" brushRef="#br0" timeOffset="523">135 19 7681,'0'4'607,"0"-1"-590,0 0 0,0-2 1,0 3-6,0 1 1,0 1 0,0 1-1,-2 1-103,0 1 1,0-1 0,2-1 0,0 1-70,0 1 0,0-1 0,0-1 0,0-1-384,0 0 1,0-1 543,0-1 0,0 0 0,0 3 0</inkml:trace>
  <inkml:trace contextRef="#ctx0" brushRef="#br0" timeOffset="985">193 71 7728,'0'3'-346,"-3"0"0,2-3 788,-3 0 0,1 0-248,-1 0 1,2 0-97,-2 0 1,-1 1-92,-1 1 0,2-1 1,-1 3 2,0-1 0,2 1 1,-1-1-1,1 0 57,-1 0 1,2 2 46,-2-1 0,2-1 153,0 2-233,2-4 1,2 3 0,1-3 0,0 1-38,2 0 1,-1-2 0,0 0 0,1 0-258,1 0 1,-2 0 0,0 0 0,1 0-246,1 0 1,-2 0 0,0 0 504,1 0 0,1 0 0,0 0 0</inkml:trace>
  <inkml:trace contextRef="#ctx0" brushRef="#br0" timeOffset="1460">257 64 8130,'0'4'-15,"0"-1"-683,0-3 561,0 0 1,3 3 0,1 0-1</inkml:trace>
  <inkml:trace contextRef="#ctx0" brushRef="#br0" timeOffset="1936">276 128 8140,'3'4'-427,"-1"-1"1,2-3 426,1 0 0,1 0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28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39 8138,'0'-4'-582,"0"-1"0,-1 3 0,0-2 867,-1-1 1,-1 2 334,1-2 1,0 3-388,-2-2 1,2 2-179,-2 0-220,2 2 1,0 0 112,2 2 0,2 2 0,3 2-3,0 1 0,2-1 0,-1 1 50,1-1 1,-1-2 0,0 1-1,1-1 0,-1-1 0,-1 3 0,-1-2 0,0 0-1,0 0 1,-1 1 0,-1 1 21,0 0 0,0 1 1,-2 1 24,0 1 0,-2-1 0,-1-1 0,0-1 20,0 1 0,-2-1 1,2 0-45,-1 1 1,-1-3-1,3 0-61,1 1 0,-2-1-378,1 0-82,-1 1 1,3-1-413,0 0 916,3-2 0,-2 0 0,2-2 0</inkml:trace>
  <inkml:trace contextRef="#ctx0" brushRef="#br0" timeOffset="525">45 110 8772,'0'4'179,"0"0"-265,-2 1 0,0-1 0,-2 0-29,-1 1 1,2-1 0,0 0-78,0 1 0,0 0 0,-2 1 0,2-1-315,0-1 0,-1-1 507,2 1 0,0 0 0,2 3 0</inkml:trace>
  <inkml:trace contextRef="#ctx0" brushRef="#br0" timeOffset="1005">122 167 8205,'4'0'-10,"-1"0"1,-3 1-1,-1 0 70,-1 2 0,1 2-16,-1-1 0,1 2 0,-1 0-166,0 0 0,0-1 0,2-1-111,0 1 1,0-2-705,0 2 937,0-1 0,0 0 0,0-2 0</inkml:trace>
  <inkml:trace contextRef="#ctx0" brushRef="#br0" timeOffset="1191">116 97 8134,'4'-1'93,"-2"-1"1,-1 1-365,1-1 0,0 1-141,2-2 1,-2 3 411,2-2 0,1 1 0,1 1 0</inkml:trace>
  <inkml:trace contextRef="#ctx0" brushRef="#br0" timeOffset="1905">219 174 8035,'-5'0'-313,"1"0"0,2 0 609,-2 0 471,2 0-427,-1 0-324,3-3 1,1 2 0,0 0-165,2 2 0,-1 1 72,-2 2 1,0 0-1,0 2 1,2-1-36,0-1 1,0 0 0,-1 2-284,1-2 0,-1 2 394,4-2 0,-1 2 0,2 0 0</inkml:trace>
  <inkml:trace contextRef="#ctx0" brushRef="#br0" timeOffset="2378">283 161 7546,'-4'3'-1274,"1"-3"2141,0 3 0,2-3-669,-3 0 0,2 0-152,-3 0 0,3 0 0,-1 1-19,0 1 1,0 0-47,1 2 1,-1 0-1,-2 2-79,1-2 1,2 0 0,0-2 3,1 2 1,1 0 101,0 0 3,0-3 0,1 3 0,1-3 11,3 1 1,-2 1 0,1-3 0,1 0-70,1 0 0,0 0 0,1 0 1,-1 0-218,1 0 0,-1 0 264,1 0 0,-1-3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56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71 6783,'-3'4'753,"0"-1"-638,-1-1 1,0-1-111,2 1 42,2-1 1,-3 0-26,3 1 0,0-1-24,0 3 1,2-1 0,0 1-91,-1 1 0,2-2 0,-1 2-421,0 0 0,1-2 513,-1 2 0,3-1 0,-2 2 0</inkml:trace>
  <inkml:trace contextRef="#ctx0" brushRef="#br0" timeOffset="479">26 1 7941,'-6'0'121,"0"0"0,1 0 50,1 0-600,3 0 1,-2 2-216,3 3 644,3-2 0,3 2 0,4-1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55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7742,'-6'3'-750,"-1"-1"0,3 0 1387,0-2-326,2 0-191,-1 3 0,3-2 131,0 3 0,0 1-184,0 1 1,2 1 0,1-1-98,-2 0 1,0 1-1,-1-2-140,3 0 1,-3 0 0,3-1 0,-1 0-3,0 1 0,1-4 1,-1 2-1,1-1-451,0 0 623,-1 0 0,3 1 0,-1 1 0</inkml:trace>
  <inkml:trace contextRef="#ctx0" brushRef="#br0" timeOffset="524">26 0 7964,'-6'0'446,"1"0"-486,1 0 0,2 1 44,-2 1 1,3-1 0,1 1-5,3-1 0,3-1 0,1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09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39 7870,'-2'-4'55,"-1"0"0,1 1 1,2 0 160,-3 0 0,3 0-149,-2 1 0,2 1 1,1 0 77,1 2 1,0 1-1,-2 2 1,0 1-83,0 1 0,0 0 0,0 1 0,0 0-85,0 1 1,0 0-1,0 2 1,0 0-40,0 0 1,0-2 0,0 1 0,0 0 12,0-1 1,0 3 0,0-3-1,0 0-355,0-1 1,2 0-273,1-1 0,-1-2 675,1-2 0,0-1 0,4-1 0</inkml:trace>
  <inkml:trace contextRef="#ctx0" brushRef="#br0" timeOffset="516">22 13 7870,'-4'0'382,"0"0"-829,-1 0 404,-1 0 0,3 0 181,3 0 0,3 0 0,3-2-44,1 0 1,-3 0 0,0 2 0,1-1-8,1-1 1,0 1-1,1-1 1,-1 2-32,1 0 1,-1 0 0,0 0-96,1 0 0,-1 2 0,-2 3 96,-2 0 1,-1 2-1,-1-1 1,0 1 32,0-1 0,-3 1 0,-1 1 0,-2 1-79,-1-2 0,1 3 0,0-2 1,-1 0 5,1-1 0,2-2 0,0-1 0,0 0-25,1 0 0,1 1 19,0 0 101,2-3 0,0 2-44,0-2 0,2-1-71,3 1 1,0-1-1,0 1 7,-1 0 0,-2 0-109,2-2 0,-2 2-183,3 0 1,-2 1 0,2-1-374,0 0 0,-1 0-596,2-2 1257,1 3 0,-1-2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11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7 7798,'-4'0'334,"2"0"1,2 0-66,0-2 1,-1 1 91,-1-1-214,1 1-137,-5 1 0,3 3 0,-4 1 57,1 2 1,2 1 0,-1 1 0,0 1-21,0 1 1,0 1 0,2 1-1,-1-1 1,1 0 1,1 0 0,-1 1-1,1-1-40,0 0 1,0-1-1,2 0 1,0 0-16,0-1 0,1-1 1,0 2-1,2-1-6,1-1 1,-2-1-1,1-1 1,1 1-19,-1-1 1,0 1 0,0-1 0,1 1-14,-1-1 0,-1 0 1,2-1 18,-1-1 0,0-1-131,-1 2-115,-1-2-60,1-3 1,-2 0-982,0 2 640,3-1 0,-1 2 672,2-3 0,-3 3 0,2 0 0</inkml:trace>
  <inkml:trace contextRef="#ctx0" brushRef="#br0" timeOffset="1767">199 129 7936,'0'-4'-211,"0"0"0,0 2 194,0-3 1,0 3-2,0-2 0,0 2 339,0-3-80,0 4-115,0-2 1,0 4-66,0 1 0,0 2 0,-1 2 1,-1 0 0,1 1 0,-2-1 1,1 1 41,0-1 0,-2 3 0,1-1 0,0 0-43,-2-1 1,1 0 0,0-1 0,-1 0-48,2 1 1,-3-1 0,3 1 0,-2-2-37,1 0 0,0 0 1,-3-1 64,1-1 1,2 0-1,-1-3-13,0 0 1,2 0-19,-1 0 0,1-2 0,0-1-47,0 0 1,1-2 0,1 0 0,0 0-46,-1 1 0,-1-1 0,3 0 22,-2 0 1,1 0-1,-2 1 19,0 0 1,2-1 47,-1 0 1,2 2 0,-1-1 27,-1 1 0,1 1-37,-1-1 0,2 2 5,2-3 1,-1 2 2,4 0 1,-1 2 22,2 0 0,1 0-27,-1 0 0,1 2 0,-2 0 0,0 1 1,0 0 1,-1 2 7,2-1 0,1 1 1,-2 0-1,0-1-5,0-1 1,-1 2-21,2-1 1,0 0 0,-1-1 0,-1 0-175,1-1 1,-1 0 0,0 1 0,0-1-229,3-2 1,-3 0 413,0 0 0,1 0 0,1 0 0</inkml:trace>
  <inkml:trace contextRef="#ctx0" brushRef="#br0" timeOffset="2297">302 219 7766,'-4'1'142,"2"1"1,1-1 0,1 4-388,0 0 1,0-2-758,0 1 345,0 1 657,0 1 0,0-5 0,0-2 0</inkml:trace>
  <inkml:trace contextRef="#ctx0" brushRef="#br0" timeOffset="2438">282 142 7928,'-3'-3'-1130,"0"-3"1130,-1 5 0,1-2 0,3 3 0</inkml:trace>
  <inkml:trace contextRef="#ctx0" brushRef="#br0" timeOffset="2956">346 27 8310,'3'6'109,"-2"-2"0,1 1 0,-1 0-84,-1 0 1,1 2-1,0 2 1,1 2-6,0 1 0,-2 1 0,0 0 0,0 1-38,0 1 0,2 0 0,1-1 0,-2-1-10,0 0 1,-1 1 0,0-5-1,2 0-7,0 1 1,0-2 0,-1-2 0,0-1-91,1-1 1,1-2-45,-1 0 1,0-2 0,1 0-662,0-2 830,-1 1 0,1-8 0,1 2 0</inkml:trace>
  <inkml:trace contextRef="#ctx0" brushRef="#br0" timeOffset="3429">436 123 8012,'-6'0'228,"-1"0"-380,4 0 1,1 3 0,4 1 0,2 2 242,2 0 0,0-2 0,1 1 0,0 0-40,1 0 1,-1 2 0,3 1 0,-2 1-27,1-1 0,-1-1 1,-1-1-1,-1 1-181,1-1 0,-1 0 1,0-1-1,-1-2-460,-1 0 1,-2 1 615,2-1 0,-2-4 0,1-3 0</inkml:trace>
  <inkml:trace contextRef="#ctx0" brushRef="#br0" timeOffset="3911">507 129 7575,'3'-3'464,"0"3"-434,-3-3 0,0 6 0,-1 0 0,0 2-61,-1-1 0,-3 0 1,1 3-1,0-1 158,0 0 0,0 1 0,-3-1 0,1 1 70,-1-1 1,1 0 0,-1 1 0,1-1-210,0 1 0,0-3 0,1 0 1,1 0-210,-1 0 0,1 1 1,1-2-1,-1 0 221,0 0 0,3 2 0,-2-2 0</inkml:trace>
  <inkml:trace contextRef="#ctx0" brushRef="#br0" timeOffset="4380">558 14 7928,'4'0'83,"-2"0"-434,-4 0 375,1 0 21,-2 0 0,4 0 0,0 1-7,1 1 0,3-2 0,0 3 0,0-2-24,2 1 0,-1-1 0,1 3 1,0 0 2,1-1 1,-1-1 0,2 3 0,-2 0 2,-1 0 0,1 2 0,-1-1 0,-1 1 3,-1-1 1,-1 1 0,2 1-1,-2 0 26,-1 0 0,-1 2 0,1-1 0,-1 1 11,-1 1 1,-1-1 0,0 0 0,-2-1 67,-1-1 0,1 0 0,-2 0 1,1 1-38,-1-2 1,1 0 0,0 0-159,2-1 1,-3-1 0,3-1-407,1 1 0,0-2-983,1 2 1456,0-4 0,0 5 0,0-3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18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7 148 7962,'-2'-5'1197,"0"1"-1680,0 3 1,3-2 268,1 3 1,1 0 0,4 0 64,-1 0 0,-2 0 0,1-1 1,0 0-76,0-1 1,0-1-1,-1 3 224,1 0 0,1 0 0,0 0 0</inkml:trace>
  <inkml:trace contextRef="#ctx0" brushRef="#br0" timeOffset="531">14 173 8288,'6'-3'-264,"-2"0"1,1 3-114,0 0 1,-2 0-1,1 0 377,1 0 0,1-3 0,1-1 0</inkml:trace>
  <inkml:trace contextRef="#ctx0" brushRef="#br0" timeOffset="1998">424 0 7964,'-4'0'292,"0"0"0,1 0-473,-1 0 1,2 0 216,-2 0 1,2 0 194,-3 0 0,3 0-128,-2 0 0,0 0 0,-3 0-3,1 0 1,-1 0-1,1 0-111,0 0 1,-3 0-1,1 0 1,0 0-8,1 0 0,0 0 0,0 0 0,-1 1-13,0 1 0,-2-1 0,2 1 0,0-2 30,0 0 0,1 0 0,1 0 0,-1 0 13,1 0 0,1 0 1,1 0 24,-1 0 1,-1 0 0,1 0 98,1-2 1,-2 1-105,2-1 1,0 1 0,0 1-15,-1 0 0,1 0 19,0 0-14,2 0 55,0 0 171,2 0 537,0 0-754,0 3 0,0-2 70,2 1-40,-1-2-74,2 0 1,-1 1 4,0 1 1,3-1-22,0 1 0,-2 1 28,1-1 1,1 2 0,1-1 36,0 1 0,-1-3 1,-1 2-1,1-1-1,1 0 1,-1 1 0,0-1 0,0 0-21,0-1 1,0 2 0,2-1 0,-1 0-80,1 1 1,-1-1 0,0 1 14,1 0 0,-1 0 0,1-2-81,-1 1 0,1 1 118,-1-1 1,0 0-1,-1 1 36,-1 0 0,-2-1 51,2-2-31,-2 3 1,1-1-18,-3 2-22,0-3 0,-3 3-2,1-2 1,-3 0-16,1 2 0,1-3 0,-2 2-6,0 0 0,2-2 1,-2 2 13,0-1 0,0 1 0,-2 2 2,1 0 0,-1-2 0,2 2 0,0-1-4,0-2 1,1 3-1,-2-1-39,-1 0 0,3 1 0,1-3-43,0 2 1,-2 0 27,0 3 1,3-3-1,-1 0-16,3 1 0,-2-1 0,-1 0 29,2 1 0,0-1 37,-2 0 0,3 0 0,-3 2 41,0-2 0,2 0-32,-1-2 0,1-1-23,1 4 1,0-3 39,0 2 40,0-3-12,0 2 1,1-3-1,1 0 1,2 0 35,2 0 0,-1 0 1,-1 0-2,1 0 0,0 0 0,0-2 0,-1 0-42,1 1 1,-1-1 0,0 1-1,1-1-28,1 0 0,0 1 1,0 1-21,1-2 1,-1 1-1,1-1 1,-1 1-13,1 1 0,-3 0 0,0 0-18,1 0 1,1-2 0,0 0-34,1 0 0,-3 2 0,0 0-283,1 0 1,-1 0-596,0 0-624,-3 0 1575,2 0 0,0 0 0,1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24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7921,'3'0'-785,"1"0"1,-3-1 2122,1-1-1029,0 1 1,-2-2-41,0 1-293,0 1-290,0-2 178,0 3 225,0 0 1,0 2-69,-2 0 1,1 3 0,-1 0-1,1 0 1,1 2 0,0-1-1,0 1 14,0-1 0,0-2 104,0 1 0,0-3-172,0 2 1,-2-2-43,0 2 1,0-1 66,2 1 1,0-2 4,0 2 16,0-2-101,0 3-442,0-4-353,0 2 883,0-3 0,0 0 0,0 0 0</inkml:trace>
  <inkml:trace contextRef="#ctx0" brushRef="#br0" timeOffset="820">58 19 7941,'5'0'-203,"-1"0"1,-3 0-50,1-2 128,-1 1 232,-1-2 1,-1 3 121,-1 0-100,2 0 1,-4 0-66,2 0 1,-2 1-106,-2 1 1,2-1 0,0 1-8,1 1 0,-2-2 78,1 1 1,1 0 0,0-1-20,0 1 1,3 1 0,-3-2 44,0 1 0,2 1 66,-1-1 1,2 0-12,2 2 0,0-2 0,2 0 37,1-2 1,1 0 0,0 0-117,1 0 0,-1 0 0,0 0-302,1 0 0,-3 3 0,0-1-314,1-1 0,1 0 583,0-1 0,4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46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7999,'2'10'-128,"0"-2"-75,2 0 0,3-1-189,-3 4 1,3-4-335,-3 0 726,-1-4 0,2 6 0,1-2 0</inkml:trace>
  <inkml:trace contextRef="#ctx0" brushRef="#br0" timeOffset="217">55 0 8166,'-7'0'79,"-1"1"198,0 3-503,3-3 0,0 5 155,5-2 0,2-2 0,1 4-48,4-1 1,3 0 0,1-2-261,0 0 0,0 1 379,0-4 0,0 5 0,0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22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 7874,'0'7'-29,"0"-1"91,0 1 0,0-3 0,0 0-268,0 1 0,-2 1 0,0 0 108,0 1 0,1-2 0,-1 0 97,0 0 1,-1-2-53,1 1-449,2-1 502,-3-3 0,6-3 0,0 0 0</inkml:trace>
  <inkml:trace contextRef="#ctx0" brushRef="#br0" timeOffset="496">46 1 7874,'4'0'-1262,"0"0"1441,-2 0 0,0 1 0,-2 1-123,0 2 1,-2 0-1,0 0 1,0 0-1,-1 0 0,2 1 0,-1-1 0,-1 0 112,1 1 1,0-3-310,2 2 42,0 0 1,1 0-37,1-2 1,2-1-1,2-1-395,0 0 0,1 0 530,-1 0 0,1-3 0,-1-1 0</inkml:trace>
  <inkml:trace contextRef="#ctx0" brushRef="#br0" timeOffset="640">116 27 7874,'0'6'190,"0"-2"-638,0 1-14,0-4 175,0 2 1,3-3 43,1 0 0,0 0 243,0 0 0,0 3 0,3 0 0</inkml:trace>
  <inkml:trace contextRef="#ctx0" brushRef="#br0" timeOffset="1167">129 65 6574,'-4'0'-301,"7"0"0,2-1 301,3-1 0,-1-1 0,0-4 0</inkml:trace>
  <inkml:trace contextRef="#ctx0" brushRef="#br0" timeOffset="1656">200 7 8621,'-6'0'531,"2"-3"0,0 3-795,2-2 1,1 2-73,-1 2 1,1 1 0,1 4 240,0-1 1,0 1 0,0-1-2,0 0 1,0 1 0,0-1-51,0 1 1,1-3 0,0 0 145,2 1 0,2-2 0,-2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28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8025,'0'4'-99,"0"-1"-416,0-3 345,0 0 184,3 0 0,-1 0 0,2 0 62,1 0 0,-2 0 0,2 2 1,0 1 108,0 0 0,0-1 1,-1 2-1,1 0-307,1-1 1,0-1-1,1 3 1,-2 0 57,-1 0 0,1-1 1,-2 1-1,0 0 206,0 0 1,-1 2 0,-2-1 0,0 1-35,0-1 1,0-2-1,0 1 1,0 0-117,0 0 1,-1 1 0,0-1-1,-2-1-2,0 1 0,1-1 0,-1-1 0,1 1-109,0 0 1,-1-2-355,1 2-223,1-3 313,-1 2 0,4-3-171,3 0 554,-3-3 0,4 0 0,-2-4 0</inkml:trace>
  <inkml:trace contextRef="#ctx0" brushRef="#br0" timeOffset="538">58 58 7980,'4'3'-1722,"-1"-2"3253,-1 1-1389,-1-2 0,2 1 0,-4 1-356,-1 0 334,1 0 0,-4-1 0,3 0-66,-2 1 0,3 1 1,-2-2-1,1 2 17,-1 1 1,-2-2 0,2 2 20,-1 1 0,-1-1-71,0 0 0,0 0-485,-2 3 1,4-3 463,1 0 0,-2-2 0,0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31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84 7221,'-6'0'65,"1"0"505,1 0 0,2 0-846,-2 0 0,2 0 151,-3 0 1,4 0 92,-1 3 0,1 0-16,1 4 0,0-3 1,0 0-104,0 1 1,0-1-199,0 0 1,1-3-272,1 2 620,-1-3 0,4 0 0,-1 0 0</inkml:trace>
  <inkml:trace contextRef="#ctx0" brushRef="#br0" timeOffset="546">19 0 7785,'-3'1'-1780,"1"1"1780,1-1 0,4 2 0,0-3 0</inkml:trace>
  <inkml:trace contextRef="#ctx0" brushRef="#br0" timeOffset="1054">96 39 7946,'-4'0'423,"0"-1"-528,2-1-196,-1 1 1,3-1 249,0 4 1,0 0 0,1 1 0,1 1 35,0-1 0,0 2 0,-1 1 0,0 1 43,1-1 0,0 3 0,-2 0 0,0 0-17,0 0 1,0 2 0,0-2 0,0-2-38,0 1 1,0-2-1047,0 0 1072,0 1 0,3-7 0,1 0 0</inkml:trace>
  <inkml:trace contextRef="#ctx0" brushRef="#br0" timeOffset="1512">135 84 7897,'3'0'-340,"0"-3"1,-3 2 648,0-4 0,1 4-547,1-1 142,-1 1 92,2 1 0,-4 0 0,-1 1 0,0 1 131,1 2 0,-2 0 0,0 0-70,0 1 0,-1 1 1,-1-1-1,2 0 44,0 0 0,-2-1-59,3 2 0,0-1 35,2-1 1,1-2 0,1 2-39,2-2 1,0 1 0,0-3-1,1 0-65,1 0 1,-2-3 0,0 1-1,1 0-220,1-1 1,-2 3 0,1-3-370,0 3 0,0-1 615,-1-1 0,2 1 0,-3-2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35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84 7651,'-1'6'172,"-1"1"1,1-3-1,-2 0-279,1 1 0,1 1 0,-1 0 1,1 1 79,1-1 0,0-1 0,0 1 0,0 1 39,0 0 0,0 2 1,0 0-1,1-1-19,1-1 0,-1 1 1,1 1-1,-1-2 13,1-2 1,-1 1-1,2-3 1,-1 2-191,0-1 0,1-3-652,-1 1 836,-1-1 0,2-4 0,-3 0 0</inkml:trace>
  <inkml:trace contextRef="#ctx0" brushRef="#br0" timeOffset="550">1 90 8266,'0'-6'0,"3"-1"-25,1 1 0,-1 2 1,2 2-1,0-1-135,0 1 1,3 0 0,-1 1-1,3 0 118,0-1 1,-2 0-1,2 2 1,0 0-13,0 0 0,-1 0 0,1 0 0,0 0 22,0 3 0,-3-2 1,2 3-13,-2 1 1,-1 1 0,-2 0 59,-2 1 0,-1-1 0,-2 1 0,-1-1 18,-2 0 0,-2-1 0,-1-1 1,-1 1 20,0 1 0,-3-1 0,2 0 1,1 0-42,-1 0 1,1-2 0,-2 1 0,0-1-211,3-2 1,0 1-1,2-1-470,1 1 666,0 0 0,0-2 0,1 0 0</inkml:trace>
  <inkml:trace contextRef="#ctx0" brushRef="#br0" timeOffset="1048">219 65 7925,'0'-4'207,"0"1"0,-1 3-397,-1 0 0,-1 3 0,-2 1 181,1 2 1,2-2 0,-2 1 0,1 0 116,2 0 0,-2 2 0,0 1 0,0 1 1,0 1-1,2 0 0,0 0 0,-1 1 1,0 1-1,1 1 0,0 0 0,1-1 41,0-1 0,0 1 1,1-2-1,1 0-259,2-2 0,0-1 1,0-2-1,1-1-84,1 1 1,2-2-1,1-1 1,-1-1-111,-1-1 0,0 0 1,1 0 303,0 0 0,1-3 0,-3-1 0</inkml:trace>
  <inkml:trace contextRef="#ctx0" brushRef="#br0" timeOffset="2131">379 109 7266,'3'-3'-1254,"-2"-3"1732,1 2 1,-1 0-16,-1 0 0,0 0-416,0-3 0,0 1 128,0 0 0,0 1-2,0 1-186,0 0 0,-1 0-21,-1 2 1,0 1-1,-1 2 1,-1 1 52,1 2 1,-2 2-1,-1 1 1,0-1 34,-1 0 1,1 2 0,0-1-1,1 3-19,1 0 0,-1-2 0,0 2 0,0 0-5,0 0 0,4-2 1,-1 1-1,1 0-18,1-1 1,0 1 0,0-3-1,0 1-10,0-1 1,3 1 0,1-2-9,2 0 0,0 0 1,1-3-1,-1-1-150,1 0 0,-1-1 0,1 0 0,-1 0-239,0 0 1,1 0 0,-2-1 394,0-1 0,0-2 0,-1-2 0</inkml:trace>
  <inkml:trace contextRef="#ctx0" brushRef="#br0" timeOffset="2797">469 206 7853,'-4'0'-795,"-1"-3"914,4 2 0,-2-1 36,3 4 1,0 0-1,0 2-81,0 1 0,0-2 0,0 2 121,0 0 0,0 0 0,0 2 10,0-1 0,0-2 1,0 1-209,0 0 1,0-2-1906,0 2 1908,0-4 0,3 5 0,1-3 0</inkml:trace>
  <inkml:trace contextRef="#ctx0" brushRef="#br0" timeOffset="3305">501 206 7853,'4'0'49,"-2"0"-140,-2 3 1,-2-2 0,-1 3 163,0 1 1,1-1-1,0-1-44,-1 0 0,1 2 109,-2-1 1,3 0-138,-1 0 0,-1-2 4,1 3 0,-1-3 40,3 2 0,0-2-34,0 3 0,3-4-23,2 1 0,0-1-297,2-1 0,-1 0 0,0 0-65,1 0 1,-1-1 0,-1 0 373,-1-1 0,0-3 0,3 1 0</inkml:trace>
  <inkml:trace contextRef="#ctx0" brushRef="#br0" timeOffset="3806">597 26 7861,'0'-3'-398,"0"0"689,0 3 1,0 0-1,-2 0-163,0 3 1,0 0 0,2 4-107,0-1 1,0 1-1,0 1 1,0 0-20,0 0 0,0 2 1,0 1-1,0 0-48,0 0 0,0 1 0,0-1 1,0 1 48,0 1 1,0 0-1,0-1 1,0 1-6,0-3 0,0 2 0,0-4 0,0 0-52,0-1 1,0 0-555,0-1 1,1-2 105,1-2 0,-2-2 501,3-2 0,0-2 0,1-2 0</inkml:trace>
  <inkml:trace contextRef="#ctx0" brushRef="#br0" timeOffset="4294">687 109 8394,'-3'4'54,"2"-1"1,-1-2 0,2 1 84,0 2 1,2 2 0,2 0-155,0 1 1,1-1 0,0 1 0,0 1-26,-1 0 0,2 3 0,-2-2 0,2 1-252,0-1 0,0 0 0,-1-3-118,-1 0 0,0 0 163,3-2 1,-1-2 0,0-4 246,-2-2 0,-1-2 0,-3 0 0</inkml:trace>
  <inkml:trace contextRef="#ctx0" brushRef="#br0" timeOffset="4798">770 109 7861,'0'5'260,"-2"-1"0,0-3 0,-1 2-378,0 0 1,-2-1 0,3 1 0,-1 1 204,0-1 0,-2 2 0,1 0 1,-2 0 14,0 0 0,-1 1 0,1 2 1,-1 1-105,1 0 1,-3-2 0,1 2-1,1-2 42,2 0 1,-1-2 0,2 0-998,1 0 93,0-4 0,6 2 864,1-3 0,5-6 0,1-1 0</inkml:trace>
  <inkml:trace contextRef="#ctx0" brushRef="#br0" timeOffset="5298">809 0 8246,'3'3'198,"1"0"0,-3 2 0,2-1-23,1 1 1,-2 1 0,2 1 0,1-1-61,-2 0 1,3 3-1,-2 0 1,2 1-110,0 2 0,0 0 1,-1 0-1,-1 1-22,1 0 1,-2 0 0,-1 0 0,-1 0 13,-1-1 1,0 2 0,-1 0-1,-1 1-15,-2-1 1,-2-1 0,0-1 0,-1-2-85,1-1 0,-1 2 1,2-3-1,0-1-554,0-2 1,2 1 0,-1-2 654,1 2 0,0-2 0,-1-2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47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32 7240,'-4'-1'-22,"0"-1"0,2 1 0,-3-1-109,0 1 0,2 1 365,-1 0 1,-1-2-1,-1 0 1,0 0 0,1 2 0,1 0-119,-1 0 0,1 2 0,0 1-120,-1 0 1,2-1 0,0 3 0,1 0-25,0 0 0,-1 1 0,2-1 0,-1-1-25,0 1 1,2 1 0,0 0 0,0 1 26,0-1 0,2-1 1,1-1-1,0 0-59,2 0 0,-1 1 1,0-3-1,1-1-214,1 0 1,1-1-1,1 0 1,0 0 298,0 0 0,2 0 0,0 0 0</inkml:trace>
  <inkml:trace contextRef="#ctx0" brushRef="#br0" timeOffset="561">103 6 8239,'-3'-3'57,"0"2"1,3-1-33,0 4 0,0 2 1,0 2-10,0 1 1,1-1 0,0 1 0,1-1-16,0 0 0,0 2 1,1-1-1,-2 2-49,0-1 0,1-3 1,0-1-60,-1 1 22,3 1 1,-3-3 0,4-1 1,-3-2-1,1-2 1,1-1 6,-1-1 1,-1-2 0,1 2 64,0-2 0,-2 0 58,3 0 0,1 0 10,1 2-11,-2 1-44,1 3 1,-3 0 0,1 1-133,0 1 1,-1-1-1,-2 3-949,0 1 1080,3-2 0,1 3 0,2-3 0</inkml:trace>
  <inkml:trace contextRef="#ctx0" brushRef="#br0" timeOffset="1069">238 44 7258,'0'5'324,"0"-1"0,-1-3 0,0 2-521,-1 0 1,-1-1 197,1 2 0,0-1 1,-1 2 157,0 0 0,1-3-133,2 2 0,0-2 0,0 2 0,3-1 121,1-2 1,-1 0 0,2-1-1,0 0 1,0-1 119,2-1 1,-2 0 0,0-1-1100,0 0 0,-4-2 741,1 1 0,-1-2 118,-1 0 0,0-1-9,0 1 1,-3 2-258,-1 2 0,0 1-841,0 1 1080,3 0 0,-2 3 0,3 1 0</inkml:trace>
  <inkml:trace contextRef="#ctx0" brushRef="#br0" timeOffset="1577">334 57 7924,'-1'-3'169,"-1"1"0,1-1 1,-3 1-190,-1 0 0,2 1 0,0-1-9,0 0 0,2 0 0,-4 2-85,0 0 0,2 0 238,-1 0 1,0 3 0,-1 0-18,1 1 1,2 2-62,0-2 0,1 2 0,2 0-41,1 0 0,0-1 0,2-2 0,1 0-56,1-1 0,0-1 0,1 0 0,-1 2 22,0-2 0,-1 0 1,-1-1-1,1 0-18,1 0 0,-2-1-62,0-1 0,0-2 35,0-2 1,-1 2 0,-4-1 0,-1 1-1,-2 1 1,-2 0 0,0 3 0,-1 0-344,1 0 0,1 0-221,1 0 638,3 3 0,-5 0 0,3 3 0</inkml:trace>
  <inkml:trace contextRef="#ctx0" brushRef="#br0" timeOffset="2085">418 32 8679,'-7'0'-196,"1"0"1,-1 0 305,1 0 1,-1 2-76,1 0-190,3 3 0,0-2 116,3 4 1,3-4 0,1 0 0,1-2 32,-1 1 1,2-1-1,-2 2 1,2-1 107,0 0 1,-2 1 0,1-2 0,-1 2-55,0 1 1,1-2 0,-3 2 0,0 0-41,1 0 0,-3 2 1,3-2-36,-3 2 0,0-2 1,-1-1-1,0 1-80,-1 0 0,-3-3 0,1 1-33,-2-1 0,0-1 83,-1 0 1,4-1 0,0 0 17,0-1 0,3-3 46,0 0 1,3 0-1,3 0 10,1 1 0,-1 0 0,0-1 0,-1 2 66,-1 0 1,0-1 0,3 1-1,-1 0 1,0 0 0,-1-1-1,-1 0 1,0-1 35,0 1 0,1 2 0,-3-2-152,-1-1 0,2 1 12,-1 0 1,0 0 0,-4-1-11,0 1 0,-1 3 0,1-2 73,-2 3 0,-2 0 101,0 3 1,-1 0 0,2 4 96,0-1 1,2 0-1,1 1-199,0-1 0,0 1 0,3-1-43,1 0 1,2 0 0,2-1 0,1-1-274,2-1 0,-1-1 0,3-2 0,2 0-1130,1 0 1405,1-3 0,1-1 0,0-2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52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90 7831,'3'0'-524,"0"0"306,-3 0 737,0 0-344,0 3 0,0 0 0,-2 2-152,0-1 0,-1 0 0,2 1 0,-2-2 31,-1 0 0,3 2 0,-2-1 0,1 0 84,0 0 1,-3-1-111,1 1 0,0-3 0,0 2 0,1-1-148,-1 0 0,2 0-20,-2-2 1,0 0 139,-3-2 0,3 0 0,0-2 0,1 0 23,-1 0 1,3 1-1,-1 0 1,0 0 26,0-1 1,1 1 54,-1 1-87,2-2 1,0 0 34,0-1 39,0 4 0,0-2-60,2 3 1,2 0-1,2 0-21,1 0 1,-3 0-1,0 0-7,1 0 1,0 1-1,0 0 1,0 1-16,0 0 1,-2 1 0,1 0-13,1 0 0,-1-1 0,0 3-83,1 0 0,-1-3 0,-1 1 1,1-1-249,-1 1 0,0 1 0,1-2-47,1-1 0,1 0 401,0-1 0,0 3 0,1 0 0</inkml:trace>
  <inkml:trace contextRef="#ctx0" brushRef="#br0" timeOffset="559">206 148 7906,'-4'0'-78,"-1"0"1,3 0 0,-1-1 988,0-1-1243,1 2 300,2-3 0,0 3 0,0 3 58,0 1 0,0-1 1,0 2-48,0 0 1,0-2 0,0 1 115,0 1 0,0-1-95,2 0 0,2-2 0,2 1 0</inkml:trace>
  <inkml:trace contextRef="#ctx0" brushRef="#br0" timeOffset="706">187 58 7906,'-7'-2'243,"1"-1"1,1 0-712,1 1-1221,3-3 1689,-2 4 0,6 1 0,0 3 0</inkml:trace>
  <inkml:trace contextRef="#ctx0" brushRef="#br0" timeOffset="1263">366 90 7956,'4'0'506,"-1"0"-667,-3 0 1,0 3 75,0 1 1,0 2 0,0 1-18,0-1 1,0 0 0,0 1-105,0-1 0,0-1-244,0-1 450,0-3 0,0 5 0,0-3 0</inkml:trace>
  <inkml:trace contextRef="#ctx0" brushRef="#br0" timeOffset="1775">360 20 8206,'0'-7'2,"0"4"0,0 3 1,0 3-1</inkml:trace>
  <inkml:trace contextRef="#ctx0" brushRef="#br0" timeOffset="2238">494 1 7940,'-8'0'-340,"-1"0"0,1 2 339,-1 0 0,1 1 0,0-2 0,1 2 351,3 1 1,-1 0 0,2 2 0,0 1-374,1 2 0,-1-2 1,3 2-1,1 1-141,1 0 0,0 0 0,2 0 1,1-1-14,1-1 0,1-1 0,1 0 0,0-1-182,0 1 1,-3-4 358,-1-1 0,1 2 0,1-1 0</inkml:trace>
  <inkml:trace contextRef="#ctx0" brushRef="#br0" timeOffset="2239">437 110 7940,'0'4'320,"3"0"1,-2-2 0,4 0-119,2-2 1,0-2 0,2-1 0,0 1-559,2-1 0,0-2 0,1 3 356,-2-2 0,1 0 0,2-3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57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32 8048,'4'0'402,"-2"0"-557,-2-3 337,0 2-46,0-2 1,0 3-66,-2 0 0,1 3 1,-1 1-1,1 2-69,1 0 1,0 1 0,0-1 0,0 1-164,0 2 0,0-2 0,0 2 0,0-2-108,0-1 0,0-2 0,0 1-198,0 0 0,1 0 467,1-1 0,1-1 0,4-3 0</inkml:trace>
  <inkml:trace contextRef="#ctx0" brushRef="#br0" timeOffset="590">0 25 8017,'7'0'204,"-1"-2"0,0 0-212,1 1 1,-1-2 0,1 1 0,-2-1 27,0 1 0,0 1 0,0-1 62,0 1 0,2 0 1,-1 0-47,1-1 1,-4 0 0,-1 4-54,-1 3 0,-1 0 0,0 2 0,0-1 15,0 1 1,-1-1 0,0 0-1,-2 2-26,-1 0 0,1-1 0,-2 2 18,1-2 1,0-1 0,-1 0 0,1-1 6,2-1 1,-1-2 0,1 1-41,0-1 1,0 0-90,2 2 84,0-2 100,0 0 0,3-2 72,1 0 1,2 0-132,0 0 1,1 0-1,-1 0-246,1 0 0,-1 0 0,0-2-129,1 0 1,-3 0 0,0 2 381,1 0 0,-2-3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00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43 7951,'0'-6'-18,"0"-1"153,0 1 0,-3-1-185,-1 1 0,0 2-93,0 2 0,2-1 150,-3 1 1,3 2 0,-1 3 0,0 1 49,2 1 1,-2 0-1,0 3 1,0-1 55,0 2 1,-1 2-1,1-1 1,0 1-71,0 0 1,-1-1 0,2 3-1,0 0-17,2 0 0,-1 0 0,0-1 1,-2-1-57,2 0 0,0-1 0,2 1 0,0-2-75,2 0 1,1-4-1,-1 2 1,0-3-142,2 0 1,1-1 0,0-3 0,1 0-133,-1 0 1,1-1 0,-1-1 377,0-2 0,1-2 0,-1 0 0</inkml:trace>
  <inkml:trace contextRef="#ctx0" brushRef="#br0" timeOffset="848">154 152 7674,'4'0'139,"-1"0"-193,-3 0 570,0 0-434,-3 0 0,2 1-128,-1 1 0,-1-1 1,1 4-7,1 0 1,-2 0-1,1 2 36,0-1 1,-1-2 0,1 1 0,0-1 54,-1 0 1,2-1-1,-1-1 1,-1 0 38,1 2 1,-1-3-1,1 2-33,-2-3 1,0 0-1,0 0-90,-1 0 0,2 0 1,-2 0-57,0 0 1,0-3-17,-2-1 1,2-2 41,0 0 1,0 2-33,3-1 1,0 3-53,2-2 149,0 3 0,0-3 1,1 3 53,1-2 0,-1 1 1,4 2 3,0 0 0,-2 0 0,1 0 15,1 0 1,1 0 0,1 0 6,-1 0 0,-2 0 0,0 0-14,1 0 0,-1 0 1,0 1-41,1 1 0,-1 0-74,0 2 0,0 0 1,1 2-24,-1-2 0,-3 0 0,2-3-134,0 1 1,-1 3-121,2-3 1,-3 1-1,2-2-111,0 1 446,0 0 0,1-2 0,-1 0 0</inkml:trace>
  <inkml:trace contextRef="#ctx0" brushRef="#br0" timeOffset="1372">231 178 7951,'-3'4'484,"-1"0"-671,1-2 1,0 3-94,3 0 0,0-2 230,0 2 1,1-2 0,1 2-19,0-1 0,1 0 0,-2 1-283,1-1 351,0-2 0,1 0 0,1-2 0</inkml:trace>
  <inkml:trace contextRef="#ctx0" brushRef="#br0" timeOffset="1521">225 114 7258,'-7'0'-288,"1"0"0,2 0 931,-1 0-643,4 0 0,-2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04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 7943,'0'-4'-198,"0"-1"1,0 3 184,0-2-155,0 3 246,0-2 1,0 8-1,0 1-40,0 1 0,0 0 0,0 0 0,0 1 9,0 1 1,0 0 0,0-1 0,1 0-43,1 0 1,-1 2 0,1-2-1,-1 1-13,-1 0 1,0-2 0,0 2-67,0-2 0,0-1 0,0 1-254,0-1 1,0-2 0,3-2 327,1-2 0,2-2 0,0-2 0</inkml:trace>
  <inkml:trace contextRef="#ctx0" brushRef="#br0" timeOffset="576">84 96 7943,'6'0'-4,"1"0"-199,-1 0 1,-2 1 178,1 1 1,-3 0 34,2 2 1,0 0 0,0 2-1,1-1-24,0-1 0,0 0 0,2 3 17,-1-1 1,0-1 0,-1-1 0,-1 1-146,1 1 0,-1-2 0,0-1-276,1 0 0,-1 1 417,0-1 0,0-1 0,3-2 0</inkml:trace>
  <inkml:trace contextRef="#ctx0" brushRef="#br0" timeOffset="730">199 116 7943,'-6'0'-251,"2"2"1,-1 0 385,0-1 1,2 2 0,-2 0-90,0 1 0,2-2 0,-1 2 0,-1 0-13,-1 0 1,2 2-1,-1-2 1,0 2-7,0 0 0,-2 0 0,1-1 1,-1-1-101,1 1 0,0-2-356,-1 2 0,4-5 429,3 0 0,3-5 0,4-5 0</inkml:trace>
  <inkml:trace contextRef="#ctx0" brushRef="#br0" timeOffset="1295">218 0 7892,'-6'0'0,"0"0"139,-1 0 1,3 0-232,0 0 1,2 1 12,0 1 0,4-1 0,2 4 1,2-1 58,1 0 1,0 1 0,1 0 0,0 0 20,0 2 0,0-1 0,0 0 0,0 1 3,0-1 1,-1 1 0,-1-1 0,-1 1-4,-1 2 1,0-1 0,0 2 0,-2 1-11,-1-1 1,-1 2-1,0-1 1,-1 0 0,-1 1-1,-2-2 1,-2 1 0,0-1-1,-1-1 1,1-2 0,0-1-1,1 0-126,1 1 1,2-4-1,-2 0-636,1 0 771,1-2 0,2 2 0</inkml:trace>
  <inkml:trace contextRef="#ctx0" brushRef="#br0" timeOffset="1819">353 109 8003,'7'0'71,"-4"0"0,1 0-530,-2 0 0,-1 0 53,4 0 0,-1 1 406,2 1 0,-2-1 0,-1 2 0</inkml:trace>
  <inkml:trace contextRef="#ctx0" brushRef="#br0" timeOffset="1820">360 154 8560,'-7'0'105,"4"0"1,3 0 0,4 0-820,2 0 1,0 0-1,0 0 714,1 0 0,-1-3 0,1 0 0</inkml:trace>
  <inkml:trace contextRef="#ctx0" brushRef="#br0" timeOffset="2347">481 109 7241,'-6'0'-663,"2"0"2134,-1 0-1535,1 0 0,0 3 0,0 1-47,1 2 0,1 0 0,2 1 0,0-1 124,0 1 1,0-1 0,0 1 0,0-1 93,0 0 1,0 1-1,0-1 15,0 1 1,2-3-186,1 0 0,2-2 22,-1 0 0,-1-4 1,1-3-100,-1 0 0,1-2 1,-1 1-1,0-1 61,0 1 0,1 0 0,-2-1 0,0 1 67,1-1 0,-2 3 0,2 0 1,-1 1 16,0-1 0,2 2 1,-1-1 4,1 0 0,-2 1 36,2 2 1,-3 0 17,2 2 0,-3 2 0,0 2 43,0 1 0,0-3 1,0 0 40,0 1 1,0 1-36,0 1 0,0-3-153,0 0-19,0-2 0,0 0 0,1-4 0,0-1 0,2 0 0,1-2 0,1-1 0,0 0 0,0 0-15,-1 2 0,-2-1 1,2 2-1,-1 0 112,1 0 0,-2 1 198,2 2-97,-2 0 0,1 1 0,-3 1-99,0 2 1,0 2 0,0 0-232,0 1 1,0-1-488,0 1 340,0-1 338,0-2 0,2-2 0,2-2 0</inkml:trace>
  <inkml:trace contextRef="#ctx0" brushRef="#br0" timeOffset="2498">629 103 7920,'6'3'280,"-2"-3"0,-2 4 1,-3-2-353,-2 2 1,1 0 0,2 0-77,0 1 1,0 1 0,-2 0-86,0 1 0,0-1-633,2 1 866,0-4 0,3 0 0,0-3 0</inkml:trace>
  <inkml:trace contextRef="#ctx0" brushRef="#br0" timeOffset="3020">655 19 7920,'-5'0'169,"1"0"0,3 1-169,-2 1 0,0 5 0,-1 3 0</inkml:trace>
  <inkml:trace contextRef="#ctx0" brushRef="#br0" timeOffset="3497">699 109 7920,'0'4'346,"0"1"1,0 0-363,0 0 1,0 2 23,0-1 0,0 1-233,0-1 411,-2-2-168,1-1 1,1-4-66,4-1 0,1 0 0,0-2 0,-1 0 25,1 0 1,-1-1 0,0 2-1,1 0 32,1 1 0,-2-3 0,1 3 85,0 1 0,-2 0 123,1 1 1,-2 1-1,0 1-59,-1 2 0,-1 2 0,0 0 0,0 1-211,0-1 0,0 1 0,0-1 0,-1 0-440,-1 1 1,1-1-387,-1 1 878,1-1 0,4-2 0,1-2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11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7 289 7509,'-3'0'863,"0"0"-905,3 0 0,0 3-64,0 1 0,0 0 0,0 0-138,0 1 1,2 0-174,0 2 1,0-1-279,-2 1 695,3-4 0,-1 0 0,2-3 0,-2-2 0,2-1 0,-1 0 0,1-2 0,-3 1 0,2 0 22,0-1 0,-2 1 1,1 1 307,1 0-4,-2-2 0,2 3 16,-3-2 1,1 3 391,1-1-255,-2 1-384,3 1 0,-5 3 0,-1 1-81,0 2 0,1-2 0,-2 0-65,1 1 1,-2 1-1,2 0 34,-1 1 0,1-3 0,2 0-54,-1-2 56,2 3 40,-3-1 0,6 0 0,1-2-20,2-2 0,-2 0 1,0 0-1,1 0-60,1 0 0,0 0 1,1 0-1,-2 0-349,0-2 0,0 1 1,0-2-7,0 0 0,2 0 0,-2-2 410,0 1 0,0 0 0,-1-3 0</inkml:trace>
  <inkml:trace contextRef="#ctx0" brushRef="#br0" timeOffset="535">155 90 7899,'0'-6'240,"0"-1"480,0 1-648,0 2 73,0 1 0,-1 3 1,0 1 6,-1 1 1,-1 2-1,3 4 1,0 2-69,0 0 0,0-2 0,0 3 0,-2 0-120,0 1 0,0-1 0,2 0 0,0-1-76,0 0 0,0 0 1,0-2-1,0 1-247,0-1 1,0-3-9,0-1 0,3-3 0,0 1 0,2-4-315,-1-2 1,0-2 681,3-3 0,-1-1 0,1-3 0</inkml:trace>
  <inkml:trace contextRef="#ctx0" brushRef="#br0" timeOffset="1064">181 77 7921,'-7'0'151,"1"0"1,-1 0 24,1 0-414,2 0 0,2 0 259,4 0 0,2 0 0,2 0 0,1 0 0,-1 0 1,1-1-1,-1 0 0,0-1 0,1 0 0,-1 2 165,1 0 0,-4 0 0,0 2-133,0 0 1,-2 3 0,1-1-56,-2 2 1,0 0 0,0 1 0,0-1-14,0 1 0,-2-1 1,-1 0-1,1 1 10,-1-1 1,-2 1-1,1-1 1,0 0 35,0-2 0,2 1 0,-2-2 69,1 1-80,-2 0 1,4 0-27,-1 0 0,2-2 72,2 0 0,2-1 38,2-1 0,-1 0 0,-1 0-71,1 0 1,-2 2-262,2 0 1,-1 0-418,2-2 1,1 2-738,-1 0 1382,-2 0 0,2-2 0,-3 0 0</inkml:trace>
  <inkml:trace contextRef="#ctx0" brushRef="#br0" timeOffset="1749">296 0 7895,'-4'0'88,"-1"0"1,3 0 32,-2 0 96,3 0-225,-5 0 0,5 1 1,-2 1 65,0 2 0,3 0 0,-3 0 1,1 1 36,0 1 0,-1 2 0,1 2 1,0 0-20,-2 1 0,3 1 0,-2 1 0,2 0-43,-1 0 1,1-1 0,-1 1 0,1 0-16,1 0 1,0-2-1,0-1 1,0 0 9,0 0 0,2-3 0,1 2 0,1-2-51,1 0 1,0-3 0,0 0-1,-1 0-124,1 0 1,1 1 0,0-2-150,1 0 0,-1-1 0,0 0 1,1-1-472,-1-1 767,1 0 0,-1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50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77 7890,'-5'6'348,"4"0"-360,-3-2 0,3-2-241,1 6 0,0-5-230,0 5 0,0-5-265,0 4 748,0-4 0,5 7 0,1-4 0</inkml:trace>
  <inkml:trace contextRef="#ctx0" brushRef="#br0" timeOffset="232">99 55 7890,'-7'0'-33,"0"0"386,-2 0 0,3 4-333,-1 0 0,3 0 0,-2 0-139,1 3 0,1-1 0,4 2-67,0 0 1,0 2 0,0 1-158,0 0 0,0-4 0,0 0 343,0 2 0,0 0 0,0 2 0</inkml:trace>
  <inkml:trace contextRef="#ctx0" brushRef="#br0" timeOffset="1201">143 99 7890,'-8'0'251,"1"0"1,4 0 383,-5 0-662,6 0 1,-3 1 22,5 3 1,1 2-2,3 5 0,-2-1 1,4-2-1,-1-1 20,-2 2 0,-1-3 1,0 1 60,2 2 0,0 0-71,-4 2 1,1-4-174,3 1 0,-3-5 46,2 5 0,0-6-27,0 2 0,-1-4 0,3-3 38,-1 0 0,-1-6 108,4 2 9,-4 2 0,5-1 23,-4 2-6,4 3 0,-2-4 85,5 5 0,-4 4 41,1 0 0,-5 3 0,3-2 27,-1 1 1,-1-3-22,-4 5 0,0-1-102,0 4 0,-4-4 0,-1-1 0,-1-1-34,-2-3 1,2 0-1,-2-2-90,0 0 0,2 0 0,-1 0-526,-2 0 0,3 0-244,-1 0 1,4-5 840,0-2 0,2-3 0,1-1 0</inkml:trace>
  <inkml:trace contextRef="#ctx0" brushRef="#br0" timeOffset="1466">306 154 7890,'0'6'802,"-1"-2"-197,-2-4-18,1 0-552,-2 0 1,4 5-243,0 3 1,3-2-406,1 1 0,-1 0-905,-3 4 1517,5-5 0,1-1 0,5-5 0</inkml:trace>
  <inkml:trace contextRef="#ctx0" brushRef="#br0" timeOffset="1615">350 77 7890,'-11'0'-27,"1"1"8,3 3 1,1-3-1,4 4-53,-2 0 1,0-3 0,4 6-59,0 0 0,0-2 130,0 1 0,5 1 0,1 3 0</inkml:trace>
  <inkml:trace contextRef="#ctx0" brushRef="#br0" timeOffset="2000">405 154 7700,'-11'0'970,"0"0"-770,5 0 1,1 1-88,5 2 0,0 3 0,1 4 1,2-1 55,0-2 1,1-3 0,-3 2-40,3-2 0,-3 5-126,3-2 1,-2-2-263,2-1 39,-3-3 1,5-1-1,-4-1-22,2-3 0,1-2 0,-2-5 106,5 0 1,-3 0-1,-1 2 1,0 0-156,0 2 1,4 0 13,-1-4 1,-2 3 0,0 2-64,0 1 0,-3 2 339,6 3 0,-1 0 0,4 0 0</inkml:trace>
  <inkml:trace contextRef="#ctx0" brushRef="#br0" timeOffset="2334">547 154 7890,'0'-8'385,"0"1"0,-4 3-537,0-3 0,-1 5 99,2-2 1,-3 4 130,-5 4 0,5-2 0,1 4 1,1 0 88,1 0 1,-2 2 62,1 2 1,3 1-184,-3 0 0,3-3-407,1-1 1,5-1-159,2 1 1,3-2 0,1-5-547,0 0 1064,0-5 0,-5-1 0,-1-5 0</inkml:trace>
  <inkml:trace contextRef="#ctx0" brushRef="#br0" timeOffset="2582">568 1 7755,'-7'3'-374,"0"1"1,3 3 0,-2-2 1008,1 1 1,2 1 0,3 4-436,0 0 0,0 0 0,0 0 0,0 0-167,0 0 1,0 1 0,0 1 0,0 2-51,0-2 0,1 3 0,1-1 0,2-2-237,-2-1 1,0-1-1,-1-1 1,1-2-531,2-1 0,1-3-135,-2 3 919,3-4 0,5 2 0,0-5 0</inkml:trace>
  <inkml:trace contextRef="#ctx0" brushRef="#br0" timeOffset="2933">645 44 8594,'-6'5'627,"0"-4"-548,2 3 1,3-1-30,-3 0 0,-1 0 1,2 4-410,0 1 0,2-2 0,1 2-515,0 0 1,0-2 873,0 2 0,0-1 0,0 4 0</inkml:trace>
  <inkml:trace contextRef="#ctx0" brushRef="#br0" timeOffset="3318">688 143 7312,'-11'0'685,"4"-2"531,0-1-1030,4 2 0,-3-4-381,3 5 1,0 0 94,-4 0 1,5 1-83,-2 3 0,3-2 136,1 5 0,0-3-1,0 3 52,0-4 1,1 5-1,3-4 25,3-2 0,-2 1 0,0-1 7,-1 2 1,-1 0-71,4 0 1,-3 1 0,2 3-330,-1 0 1,-2-5 0,-3 5-467,0 0 828,0-3 0,0 5 0,0-4 0</inkml:trace>
  <inkml:trace contextRef="#ctx0" brushRef="#br0" timeOffset="3965">219 470 7800,'-11'0'-527,"0"0"1542,5 0-747,-3 0 0,9 0-81,0 0 1,4 0-160,7 0 0,0 0 0,0 0-67,0 0 0,-4 0 0,1 0-23,0 0 0,-2-4 1,0 0-124,-1-3 1,2 4-32,-3-4 0,1 3 146,-2-3 0,-1 3 0,0-2 71,-4 1 1,-1 1 0,-4 4 21,-2 0 1,3 4-1,-1 1 109,-1 1 1,3-2 0,0 2 0,1 0 111,1 0 0,-1-3 1,4 5-151,0 0 0,0-2-114,0 2 1,1-5-1,3 3-224,3-1 1,3-1 0,1-4 0,0 0-165,0 0 1,0 0 0,-1-1 0,1-2-492,0 0 899,-5-6 0,4 3 0,-4-5 0</inkml:trace>
  <inkml:trace contextRef="#ctx0" brushRef="#br0" timeOffset="4182">350 394 7887,'-6'1'790,"2"2"1,3 0-653,1 4 0,0-3-114,0 3 1,1 0-540,3 4 1,-2 0-312,6 0 0,-1-1-246,4-3 1072,-5 3 0,4-9 0,-4 4 0</inkml:trace>
  <inkml:trace contextRef="#ctx0" brushRef="#br0" timeOffset="4398">426 383 7115,'-7'0'567,"0"0"1,4 1 0,-1 3-456,-1 3 1,2 3 0,-3 0-1,1 1-173,3 0 1,0 4-1,-1 1 1,0-1 9,0 1 0,-2 0 1,2-3-1,0 2-487,2-2 0,1-1-162,0-1 0,1-5 700,3-2 0,2-8 0,5-2 0</inkml:trace>
  <inkml:trace contextRef="#ctx0" brushRef="#br0" timeOffset="4884">459 448 8741,'5'-11'-277,"-4"4"8,3 0 168,-3 4 176,-1-2 1,-1 10 197,-3 3 0,3 1 81,-3 2 0,3 0-173,1 0 0,0 0 1,1-1-215,3-3 0,-2-2 0,5-4 1,-1 1-281,0 2 1,1 0 0,4-6-10,0-1 0,0 0 1,0-4-1,-2-1 322,-1-2 0,1-1 0,-3 0 0</inkml:trace>
  <inkml:trace contextRef="#ctx0" brushRef="#br0" timeOffset="5367">634 317 7058,'-5'-6'1087,"4"0"35,-3 2-839,3 3 0,0-4 0,-2 7-106,0 1 1,-1 0 0,4 4 0,0 1-115,0 2 0,-4 2 0,0 2 1,-1 1-35,0 2 1,-4 2 0,3 2 0,-1 1-165,0 0 0,1-4 0,-3-1 1,3 0-330,1 0 0,2-4 1,3 2-1717,0-3 2180,0-6 0,0-1 0,0-5 0</inkml:trace>
  <inkml:trace contextRef="#ctx0" brushRef="#br0" timeOffset="5948">317 787 7800,'-7'0'267,"0"0"138,0 0 1,-3-2-266,3-1 0,2 0-219,5-4-111,0 5-53,0-3 190,-5 5 1,2 1 35,-4 3 0,5 2 0,-3 5 12,0-1 1,4-2 0,-3-1 6,3 1 1,1-1-26,0 0 1,1-5 0,3 2-137,3-3 0,-1-1 0,1 0-231,2 0 1,-3-5-1,1-2 176,2-3 0,-1-1 0,1 0 0,-3 1 214,-1-1 0,-1 0 0,0 0 0,-3-5 0,4-1 0</inkml:trace>
  <inkml:trace contextRef="#ctx0" brushRef="#br0" timeOffset="6182">339 634 7800,'0'-8'-549,"0"1"0,-1 5 335,-3-2 932,3-2 1,-4 6-258,5 0 1,-3 1 0,-1 7-212,2 0 0,0 2 1,2 1-1,0 0-126,0-1 0,0 1 0,0 0 0,2 0-144,1 0 0,-2 4 1,3-1-1,-3 0-236,-1-2 0,0-1 1,1 0-405,3-1 0,-3 1-1259,3 0 1919,-3 0 0,4-5 0,-4-1 0,4-5 0</inkml:trace>
  <inkml:trace contextRef="#ctx0" brushRef="#br0" timeOffset="6399">405 732 9721,'0'11'-258,"0"0"-151,0 0 0,0 0-706,0 0-135,0-1 1250,0-3 0,0-3 0,0-4 0</inkml:trace>
  <inkml:trace contextRef="#ctx0" brushRef="#br0" timeOffset="6565">416 634 7800,'-5'6'-157,"2"0"195,-4-2 0,1 2 133,-1 4 1,2 1 0,5 0-454,0 0 1,0 0-1,0 0 1,1 0-748,3 0 1029,-3 0 0,9 0 0,-4 0 0</inkml:trace>
  <inkml:trace contextRef="#ctx0" brushRef="#br0" timeOffset="6983">525 743 7685,'0'-11'-698,"0"0"907,0 0 1,-2 4 121,-1 0 0,0 4-204,-4 0 1,3 1 0,-3 2 67,-1 0 1,3 5 0,0 2 37,0 3 1,4 1-1,-3 0-74,3 0 0,1 0 0,0 0-133,0 0 0,0-4-35,0 0 0,0-3 0,1 2-232,3-1 1,1-3 0,3-4-1,0-3-85,0-1 0,-2 0 1,1-3-1,1 2 69,-2-2 0,0 1 1,-4 0-1,2 0 160,-2 0 0,0 2 0,-1 0 0,1 0 79,2-1 470,-1 5 1,-4-3-252,-2 5 0,0 1 0,-3 3-147,1 3 1,2 3-1,1 0 1,0-2-334,-2 0 0,1-5 0,3 4-910,0 2 1189,0-4 0,5 4 0,1-2 0</inkml:trace>
  <inkml:trace contextRef="#ctx0" brushRef="#br0" timeOffset="7433">634 710 7800,'-1'-10'-285,"-2"2"511,0 1 1,-2 4 0,2-2 379,0 1 0,-6 2-489,2-1 1,1 3-138,-1 3 0,4 3 0,-2 4 39,0-3 1,4 3-50,-2-3 0,1-1-121,2 2 0,2-6-309,1 2 106,-2-3 0,8 0 253,-5 3 1,0-2 69,0 6 0,-3-5 67,3 4 1,-3 1 0,0 1 0,2 0 20,0-2 1,1 0-1,-4 4 1,0 0 40,0 0 1,0 0 0,0 0-1,0 0 78,0 0 0,0 0 1,0 0 81,0 0 1,0-1-1,-1 1-107,-3 0 1,2-3-134,-6-1 1,1-5 0,-3 1-252,3-6 1,-1 1 0,4-5 0,0-2-258,0-1 0,2-1 0,-1 1 0,2-1 490,1 0 0,0-5 0,0-1 0</inkml:trace>
  <inkml:trace contextRef="#ctx0" brushRef="#br0" timeOffset="7732">710 623 7625,'-11'0'72,"4"0"577,0 0 1,3 0-471,-3 0 0,4 1-221,0 3 1,2 2-1,1 5-135,0 0 0,0-4 0,0 0-459,0 2 1,0 0-42,0 2 0,1-1 677,2-3 0,-1-2 0,2-5 0</inkml:trace>
  <inkml:trace contextRef="#ctx0" brushRef="#br0" timeOffset="7931">754 612 7800,'-1'6'0,"-3"-2"-172,-3-3 1,-2 0-1,1 1 1147,0 2 0,6 1-827,-2-1 1,3 2-1,1 5-254,0-1 0,0 1 287,0 0 1,0 0-182,0 0 0,0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14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90 161 7995,'0'-4'290,"0"-1"1,0 3-386,0-2 0,0 2-52,0-2 0,0 1 36,0-1 1,0 3-2,-2-1 185,1 1 1,-3 4-1,3 1 45,-1 2 0,-1-1 0,1 0 0,0 0-19,1 0 1,-1 0-1,1 2-73,-1-1 0,0 1 0,1-2 0,0 0-37,-2 0 0,1-3 0,2 1 0,-2 1-17,0-1 1,-1-1 0,1 1-58,-2-1 0,0-1-7,0 1 1,0-2 0,-3-2-31,1-2 1,2 0 138,-1 0 1,3 1 0,-1-2-94,0 0 36,1 1 0,2-2 0,2 1 62,0 1 1,1 3-1,-1-2 82,2 3 0,0 0 19,0 0 1,0 0 0,3 0-63,-1 0 0,-2 2 0,1 1 15,0 0 1,0-1-1,2 3-69,-1 0 1,1-2-1,-1 1-213,0-1 0,1 1 0,-1-1-134,1 0 1,-1-1 0,0 0 339,1-1 0,-1-1 0,1 0 0</inkml:trace>
  <inkml:trace contextRef="#ctx0" brushRef="#br0" timeOffset="966">161 206 7954,'0'-4'354,"0"-1"-590,0 4 1,1-2 259,1 3 0,-1 3 0,1 1-22,1 2 0,-2 0 0,1 1 0,-1-1-12,-1 0 1,0 1 0,2-1 0,0 1-143,-1-1 1,0-2 0,-1 1-988,0 0 1139,3 0 0,1-1 0,2-1 0</inkml:trace>
  <inkml:trace contextRef="#ctx0" brushRef="#br0" timeOffset="1505">225 212 7303,'-6'0'175,"-1"0"1,3 0 152,0 0 0,-1 1-490,-1 1 0,2-1 0,0 4 148,1 0 1,-1 0 0,1 1 122,0-2 0,0 1 0,0-2 179,0 1 1,1-2-282,2 2 0,1-2 0,1 0 12,2-1 0,0-1 0,0 0-69,1 0 1,1 0-1,0 0-83,0 0 0,1 0 0,-1 0-171,1 0 1,-1 0 0,0-1-248,-2-1 1,2 1 550,-2-1 0,2-2 0,0 1 0</inkml:trace>
  <inkml:trace contextRef="#ctx0" brushRef="#br0" timeOffset="2036">276 1 7535,'-6'0'-1274,"2"0"2235,-1 0 1,1 0-920,-2 0 1,2 0 0,2 2 0,1 3 15,1 0 0,0 3 1,0 0-1,0 3 28,0 1 0,0 1 0,1 0 1,0 0-10,2 2 0,-1 1 1,-2 4-1,2-2-40,0-1 1,0 2 0,-1-2-1,0 0-149,1-2 0,1 0 0,-3-5 0,0 0 0,2-2 0,0 0 1,0-3-1,1 0 112,1-3 0,2-7 0,0-2 0</inkml:trace>
  <inkml:trace contextRef="#ctx0" brushRef="#br0" timeOffset="2569">321 154 7890,'-4'0'219,"0"0"0,2 0 0,-2 1-85,1 1 1,2 0-1,3 2 1,2 1-225,2 1 0,0 0 0,1 1 0,0-1-12,1 0 0,0 3 1,0-1-1,-1 0-43,0-1 0,-1 0 0,0-1 0,1 0-187,-1-2 0,-1 1 0,-1-2 332,1 1 0,-2-3 0,0 2 0</inkml:trace>
  <inkml:trace contextRef="#ctx0" brushRef="#br0" timeOffset="2570">398 167 8304,'-6'0'-139,"-1"0"0,1 1 0,0 1 183,-1 2 0,1 4 0,-1 2 0,1-1-148,0 0 0,-1 2 0,0-2 0,0 0 2,0 1 0,0-2-522,2-1 624,2-4 0,3-3 0,4-3 0</inkml:trace>
  <inkml:trace contextRef="#ctx0" brushRef="#br0" timeOffset="3052">405 39 8079,'-5'-2'-283,"1"0"47,3-3 1,-1 4 297,4-1 0,1 2 0,4 2 0,-1 2-7,1-1 1,-1 3-1,0-2 1,1 2-42,-1 0 1,3 3-1,-1-1 1,-2 1 89,-1 0 1,-1-2 0,2 3 0,-2-1 1,-2 2 1,1 3 0,-1 1 0,0 0-36,-2 0 1,-2 2 0,-3 1 0,0 0-60,-2-1 0,1-2 0,-1-1 0,1 0-203,0-1 0,-1-3 0,1-2-212,2-1 1,1-3 402,0-2 0,3-1 0,-3-1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43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45 443 8129,'-2'-3'-325,"1"-1"328,-1 2 1,1 1-21,1-4 156,0 4-50,0-5 0,0 5-78,0-3 1,0 2 0,1-2-4,1 1 1,-1-1 0,3 1 0,-1 0 32,1 0 1,-2-2-1,2 1 17,1-2 0,-1 1 0,0 0 0,1 0 55,-2 0 1,3 0 0,-2-2-2,2 1 1,-2-1 0,0 1-102,1 0 1,-1 1-1,-1 1-9,0-1 1,0 1-40,-1 0-119,-1 3-633,2-2 278,-3 3 1,0 1 38,0 1 0,-2-1 472,0 3 0,-1-2 0,3 1 0</inkml:trace>
  <inkml:trace contextRef="#ctx0" brushRef="#br0" timeOffset="764">39 418 8379,'-4'0'-97,"0"-1"30,-1-1 1,1 1-686,0-1 779,2 1 313,-1 1-208,3 0-159,0 0 80,0-2 0,0 0 32,0-2 0,0 2-46,0-3 1,-2 3-26,0-2 0,-1 0 1,2-1 22,-1 1 0,0 2-15,2-2 0,0 2-16,0-3 1,0 3-6,0-2 0,0 2 181,0-2-150,0 2 53,0-1-68,0 3 0,0 3 0,0 1-6,2-1 1,-1 3-13,1-2 0,0 2 0,-1 0 1,1 1 1,0-3-1,-2 0-8,0 1 1,1-1 0,1 0 3,0 1 0,0-1 0,-1 0 3,1 1 1,-1-2 20,3-1 1,-1 1-6,1-1 0,0 0 1,2-2-57,1 0 1,-3 0-1,0 0-86,1 0 0,1 0 0,0-1 0,-1 0-574,-1-1 0,0 0 701,3 2 0,-1-3 0,1-1 0</inkml:trace>
  <inkml:trace contextRef="#ctx0" brushRef="#br0" timeOffset="1731">187 200 8166,'0'-5'-601,"0"1"477,0-1 0,-3 2 260,1-2 1,0 3-25,2-2 1,-1 2 0,0 0 105,-1-1-1,0 2-132,2-2-29,0 3 0,0 3 1,0 1-31,0 2 0,0 0 1,0 1-1,0-1-31,0 1 0,0-1 0,0 1 0,0-1-16,0 0 1,2-1 0,0-1-48,-1 1 139,3 1 1,0-3-85,2-1 1,0-4 0,-1-2-1,-1-2-58,1 0 0,-2-1 0,0 1 0,-1 0-2,0-1 1,2 1 0,-2-1 0,0 1-10,-2-1 0,3 1-124,-1 0 132,0-1 0,-1 4 72,1 1 0,-1 1 93,3 1 0,-2 3 0,1 0 87,0 1 1,-2 1 0,3 0-49,-2 0 0,3 2 0,-2-1-42,0-2 1,-1 1 0,2-2 26,-1 0 1,0-1-30,-1 0 1,-1-1-90,3-1 0,0-3 1,0-2-95,-2 0 0,-1-2 0,-1 1 1,0-1-85,0 1 1,-1 0 0,0-1 0,-2 1-79,-1-1 0,2 3 0,-1 0-350,0-1-221,-2 2 830,4 0 0,-4 6 0,1 1 0</inkml:trace>
  <inkml:trace contextRef="#ctx0" brushRef="#br0" timeOffset="2278">366 193 8145,'-3'-3'-127,"3"-3"1,-3 5 0,3-3 165,3 1 0,-2 1 1,3 1-1,-1 0-16,1-1 1,-2 0 0,2 2-82,1 0 1,1-2 21,0-1 0,-1-1 0,-1 1-56,1 0 1,-2 1 15,-1-3 0,1 1 41,-1-2 1,-1 2 9,-3 2 1,-1 1-1,-4 1 41,1 0 1,-1 1-1,1 1 51,-1 2 0,3 0 1,1 0-1,-1 0-20,0 0 0,3 2 0,-1-2 38,1 2 1,1-2 0,0 0-82,0 1 1,1 1 0,1 0-142,2-2 1,3 1-1,1-3 1,0-1-369,0 0 1,0 1 504,0 0 0,-1 1 0,3-3 0</inkml:trace>
  <inkml:trace contextRef="#ctx0" brushRef="#br0" timeOffset="2821">469 142 7650,'-4'0'-52,"1"1"0,3 1 0,0 2 0,0 2 0,1 0 0,1 1 0,0-1 76,2 0 1,-3-1 0,2-1-400,0 1 1,-1-2 374,2-1 0,0-1 0,2-1 0</inkml:trace>
  <inkml:trace contextRef="#ctx0" brushRef="#br0" timeOffset="3348">469 65 8180,'-7'-2'-536,"1"0"103,2-3 0,2 7 0,4 0 294,0 3 0,3 2 1,-1 1 138,2 1 0,0 2 0,1-1 0</inkml:trace>
  <inkml:trace contextRef="#ctx0" brushRef="#br0" timeOffset="3894">616 116 8313,'-3'-6'-387,"-1"0"0,1 0 1,-2 1 285,0 1 0,0 1 0,-2 0 204,1 0 1,-1 2 0,1 2 0,0 2 80,-1 0 1,3 2 0,0 0 0,-1 1-13,-1 0 0,2-1 0,2 4-100,2-2 0,0 0 0,0-1-80,0 0 1,2 0 0,3-2-1,0-1-59,2 0 0,1-2 0,2 1 0,-1-1-149,0-1 0,2 0 1,-3-1-1,0 0 50,-1-2 1,0 1-1,-1 0 1,0-1 0,-1 0-1,-2 0-169,0-1 339,-1 3 0,-2-2 0,-2 3 129,-3 0 0,2 1-81,-2 1 1,4 1 0,-1 4-1,1-1 0,2 1 0,0-1 0,2 0 11,1 1 0,-2-1 1,2-1-1,0-1 20,0 1 0,1 1 0,-2 0 1,0 0-13,0 1 1,-1-3-1,-2 0 33,0 1 1,-1 1 0,-1 0 0,-2-1-19,-2-1 0,-1-3 1,0 2-1,-1-1-34,0 1 1,-1-1 0,1-2-1,-1 0-61,-1 0 0,2 0 1,-1 0-1,2 0-442,1 0 1,2-1 0,2-1 450,1-2 0,1-5 0,0-1 0</inkml:trace>
  <inkml:trace contextRef="#ctx0" brushRef="#br0" timeOffset="4441">680 78 8025,'-6'-3'-908,"2"2"-60,0-1 1202,-1 1 0,2 4 0,1 2 0,1 0-135,1 2 0,0-1 1,0 1-1,0-1-3,0 0 0,0 1 0,0-1 0,0 1-36,0-1 0,1 0 0,0 1-18,1-1 1,0 1-39,-2-1-41,3-2 0,-1-2-1,1-2 1,1-2 0,-2-1 0,2 0 0,0-2 0,0-1 0,0 0 0,0 0 0,1 1 0,0 1-48,0-1 1,0 1 0,-2 1 0,0-1 115,2 1 1,-1 1 0,0 0 94,1 1 1,-2 1-36,2 0 1,-2 1 0,2 1 19,-3 2 1,-2 2 0,0 1 0,1-1-87,1 0 1,-1 1-1,1-1 1,-1 1-192,-1-1 0,1-2 1,1 0 18,2-1 1,2-1 0,0-2-1,1-1-357,-1-1 0,0-2 504,-2-2 0,4-3 0,0-1 0</inkml:trace>
  <inkml:trace contextRef="#ctx0" brushRef="#br0" timeOffset="4442">809 78 8304,'-7'0'82,"1"0"1,2 1-1,2 1 1,2 1 0,0 4 0,0-1-149,0 1 1,2-1 0,2 0 0,0 1-63,0-1 0,1 1 1,1-1-1,0 0-38,-2 1 0,2-1 0,-3-1 0,2-2 166,-1 0 0,0 5 0,3-1 0</inkml:trace>
  <inkml:trace contextRef="#ctx0" brushRef="#br0" timeOffset="4938">790 174 8313,'-3'-6'79,"1"-1"1,1 4 0,3 0 0,3 1-111,3 0 0,0-3 0,2 3 0,0 0-106,0-1 1,0 2-1,1-3 1,0 1-314,0 2 0,-1 0 450,1 1 0,-3-3 0,1 0 0</inkml:trace>
  <inkml:trace contextRef="#ctx0" brushRef="#br0" timeOffset="4939">905 174 8313,'-2'-4'0,"0"0"-402,0-1 0,2 1 0,0 0 0,2 1 852,0-1 1,3 2-1,-1-1 1,2-1-303,0 0 0,1 2 1,-1-2-1,0 0-116,1 0 1,-3-1 0,0 2 0,1 0-93,1 1 0,-2-3-428,1 0 351,-4 0 0,-1 1 0,-4 2 1,-2 1 54,0 1 1,-3 1-1,1 1 1,0 2 89,1 2 0,0 1 1,1-1-1,0 0 27,2 1 1,-1-1 0,3 1 0,0-1-28,2 0 1,0 1-1,0-1 1,0 0-151,2-2 1,2 2 0,3-2 0,2 1-790,1-1 931,2-1 0,1 0 0,0 1 0</inkml:trace>
  <inkml:trace contextRef="#ctx0" brushRef="#br0" timeOffset="5440">1072 104 8313,'0'-7'-102,"-3"1"0,-1-1 1,0 2-708,0 0 1,2 0 1039,-3 0 0,3 2 1,-2 1-143,-1 2 1,1 2-1,0 2 1,0 0-1,0 1 0,-1-1 1,3 2-1,1 1 0,-1-1 1,1 1-1,-1-1 0,0 0 1,2 0-1,2-1 0,1-1 78,0-2 1,1 1-1,3-3 1,0 2-171,2 0 0,-2 0 1,2-3-1,-1-1-169,1-2 1,0 0 0,-1 0 0,1-1-185,-1-1 0,-2 0 1,-1 0-1,-2-1-126,0 1 1,2-1 481,-3 1 0,-3-6 0,-3-2 0</inkml:trace>
  <inkml:trace contextRef="#ctx0" brushRef="#br0" timeOffset="5441">1078 1 7415,'-1'4'24,"-1"0"0,2 1 0,-3 1 34,3 1 0,0-1 0,3 1 1,0 1-38,1 0 0,1 3 1,0-2-1,0 1-125,-1-1 0,2 2 1,-3 0-1,2 0-148,-1 0 1,-3 1 0,1-3 251,-1 1 0,-4 0 0,0 3 0</inkml:trace>
  <inkml:trace contextRef="#ctx0" brushRef="#br0" timeOffset="5943">385 347 8269,'-6'0'-81,"0"-3"1,-1 3 0,1-3-64,2 0 0,1 2 0,1-1 98,-3 1 0,2-1 78,-2 0 0,3 0 0,-2 2 117,-1 0 0,1 1-51,0 1 1,1-1-1,-2 4-63,3 0 0,1 0-91,1 2 1,1-1 11,1 0 1,2-2 0,2-2-69,1-1 1,-1-1-1,1 0-59,-1 0 1,0-1 0,1-1 42,-1-2 1,0 0 0,-1 0 0,-2-1-90,0-1 0,2 2 0,-3 0 167,2-1 0,-3 1 317,2 0 0,-3 2-41,-3 0 1,3 2 0,-2 2-1,0 2-206,0 0 0,1 1 0,-1 0 0,1 0 0,1 2 0,0-1 0,1 0 0,1-1 0,0-1 0,1 1 0,1 0-1048,-1-1 1028,2-1 0,1 0 0,1 1 0</inkml:trace>
  <inkml:trace contextRef="#ctx0" brushRef="#br0" timeOffset="6493">450 322 8269,'-4'-3'-308,"0"2"-332,2-1 694,2-2 49,-3 4 1,5-3-1,1 6-50,0 1 1,1-1-1,1 2-69,-1 0 1,0 0 0,1 2 34,-1-1 0,-2 0 0,2-1 106,-1-1 1,1-2-8,1 3-134,-2-4 0,2 1 1,-3-4-52,-1-2 0,0 0 0,-1 0 1,0-1-249,0-1 0,0 2 0,0 0-320,0-1 635,3-1 0,0 0 0,4-1 0</inkml:trace>
  <inkml:trace contextRef="#ctx0" brushRef="#br0" timeOffset="6998">539 347 8102,'-2'0'-161,"2"0"0,3 0 1,3 0-1,0 0 1,1 0 291,-1 0 0,0 0 1,1 0-125,-1-3 1,1 3-1,-2-3-54,0 0 1,0 2-1,-2-3-119,0 1 1,-2-2 32,2 1 1,-3 0-1,0 1 82,-3 0 1,2-1 0,-3 1 93,-1 2 0,-1 0 0,0 1 1,0 1 54,2 1 1,-1 0 0,2 1 0,0 1 5,0-1 0,0-1 1,2 3 22,-1 0 1,0 0-125,2 2 0,2-1 0,3-2-100,0-2 0,2 1 1,0-1-1,1-1-615,0 0 712,4-1 0,-2-3 0,3 0 0</inkml:trace>
  <inkml:trace contextRef="#ctx0" brushRef="#br0" timeOffset="7550">674 296 8275,'-6'0'-14,"0"1"-66,2 1 1,1-1 29,3 3 1,0-1 0,1 0 0,0 1 7,1-1 0,1-1 1,-2 1 29,2-1 0,-1 0 141,1 2 0,-2-2 182,3 0-353,-2-2 1,0 0 0,-2-2 0,1-2-1,1 0 1,0 0 0,1 1 0,1 0-147,-1 0 0,0-1 1,0 1-1,1 0-38,-1 0 1,2 1 0,1 2 0,0 0 225,1 0 0,-1-3 0,1 0 0</inkml:trace>
  <inkml:trace contextRef="#ctx0" brushRef="#br0" timeOffset="8106">822 296 8129,'-3'-6'-293,"-2"2"0,2-1 0,-1 2 334,-1 0 0,1 1 0,0 0 0,-1 1 122,-1 1 0,0 1 0,-1 1 60,1 2 1,-1 2 0,2 1-131,0-1 0,3 0 1,2 1-108,0-1 1,0-2-1,0 1-31,0 0 1,2-2 0,3-1-20,0-2 1,2 3-1,-1-1 1,1-1-34,-1 0 0,1-3 0,-1-1 0,1 0-298,2 0 1,-2-2 0,1 1 232,-1-2 1,-1 2 0,-1 0 0,-1-1 63,1 2 1,-2-3 459,-1 2 21,2-2 1,-4 3-104,0 0 1,-1 3-1,-2 0 1,0 3-149,1 1 1,0-1 0,-1 2 0,2 0-222,0 0 0,1 0 1,0-1-140,0 1 0,1-2 0,1 1-299,2-1 1,4 1 526,1-2 0,-1-2 0,-1-4 0</inkml:trace>
  <inkml:trace contextRef="#ctx0" brushRef="#br0" timeOffset="8613">950 296 8127,'-7'0'-268,"2"-1"0,0 0 570,0-1 1,3-3-267,-2 3 0,0-2 1,-3 2 43,1 0 0,2 2 0,-1 0-21,0 0 0,2 0 1,-1 0-70,-1 3 0,1-2 0,0 3-14,2 1 1,-1-1 0,4 0-5,1 1 0,0-2 0,2-1 0,1-1-72,1 2 1,1-3 0,1 2 0,0-1-84,0-1 1,1-1 0,0 0-1,-1-1 51,-1 0 0,-3 0 0,0-1 69,1 2 1,-1-2 89,0 1 0,-2-1 102,0 1-68,-1 1 0,-1 1-1,2 5 0,-1 0 1,1 2-1,-1-1-15,-1 1 0,2 2 1,0 1-1,0 1 26,-2-1 0,3-1 0,-1 1 1,-1-1 29,0-1 1,-1-1 0,0-1 359,0 1-460,0-1 1,-1-3 0,0-3 0,-2-3-255,-1-3 0,2-1 0,-1 1 0,-1 0-55,0-1 1,3 1 0,-2-1 209,0 1 0,3-1 1,-3 1 41,3 0 0,0-1 112,3 1 0,0-1 0,4 1 0,1 0 1,1-1-1,-1 1 0,1-1 0,0 1 152,1 0 0,-2-1 1,0 1-1,0-1-98,-2 1 0,0 0 0,0 1 221,-2 1-275,-1 0 1,-4 0-1,-1 2 1,-2 1-23,-2 1 0,0 0 0,0 1 1,-1 1 102,1 2 0,1 1 0,1 0 1,0 0 41,0 0 1,-1 0 0,3 2-48,1-1 0,0 1 0,1-1 1,1 0-92,1-2 1,1 2 0,4-3 0,0 1-330,2 1 0,1-4 1,2 1-1,1-1-1052,0-1 1340,3 0 0,-3 0 0,3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06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39 8555,'-6'0'49,"0"0"-299,2 0 0,0 0 500,2 0 482,2 0-563,-3 0 1,3 0-85,0 2 1,0 0 0,0 2-172,0 1 1,0-1-1,0 0-35,0 1 1,0 1 67,0 0 0,0-2 21,0 1 1,0-4 3,3 1 0,-2-1-39,3-1 1,-2 0-1,2-1 9,-1-1 0,2-2 1,-2-2 4,1 0 0,1 1 0,-2 1-1,0-1 1,1-1 0,1 1 52,-1 0 1,-2 2 0,0 1-1,1 0 134,-2 0 1,2 3-67,-3 1 1,0 2-1,0 2 91,0 0 0,0 1 1,0-1-69,0 1 0,0-3 0,0 0-79,0 1 0,0 1 4,0 0-59,0-2 0,2-2 0,1-3 0,0-2-39,2-1 0,-1 0 1,0-3 60,1 1 0,0 0 0,0 0 0,-1 1 20,-1 1 1,-1 2-1,-2-2 24,3 1 17,-3 1 0,3 3 16,-3 1 0,0-1 0,0 4-33,0 0 1,0 0-208,0 2 0,0-1-1150,0 0 891,0 1 0,2-3 0,1 0 444,1-1 0,-3-1 0,5-2 0,-3 0 0</inkml:trace>
  <inkml:trace contextRef="#ctx0" brushRef="#br0" timeOffset="586">180 51 7812,'-3'-2'-51,"-2"0"1,2-1 834,-1 0 1,3 1-731,-1 4 0,1 0 0,1 2-167,0 1 1,0-1 0,1-1 0,0 1-425,1-1 0,1-1 1,-1 1-461,0-1 997,3-1 0,-5 2 0,3-3 0</inkml:trace>
  <inkml:trace contextRef="#ctx0" brushRef="#br0" timeOffset="1149">187 0 8387,'-7'0'-803,"1"1"427,-1 1 0,4 2 376,1 2 0,1 0 0,1 1 0</inkml:trace>
  <inkml:trace contextRef="#ctx0" brushRef="#br0" timeOffset="1710">244 32 8753,'-4'0'-905,"0"0"0,2 0 1102,-3 0 1,4 1-1,-1 1 72,1 2 1,1 0-1,1-1 1,0 1-193,1 0 0,1-2 0,-3 1 0,2 1 46,0-1 0,0 0 0,-1 0-87,1 0 1,-1 0-181,1-1 1,-1-1 0,1 1 0,2-2 0,0-2 0,0-1-520,-1 0 649,2-1 1,-3-1 0,3 1-1,0-1 1,0-1 77,0 0 1,0 2-1,-1 2 368,1-1 1,-2 2 324,2-1-563,-4 1 1,2 2 0,-3 1-198,0 2 0,0 2 0,0 0 0,0 1-506,0-1 1,0 1 0,0-1-409,0 0 0,1 0 917,1-2 0,1 2 0,4-2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09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58 8693,'0'-3'-47,"-3"1"51,3 1 115,-6 1 0,5 1-70,-1 1 1,1 1 12,1 4 1,0-1-164,0 1 1,0-1-402,0 0 1,3 1 183,2-1 1,-2-2 0,1-2 117,1-1 1,-1-1 0,0-1 0,1-1 199,-2-2 0,3-2 0,-3-1 0</inkml:trace>
  <inkml:trace contextRef="#ctx0" brushRef="#br0" timeOffset="512">20 1 9199,'-4'3'-575,"2"0"575,4-3 0,2 0 0,2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11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7 7371,'0'-4'556,"0"1"0,0 4-596,0 1 0,0-1 0,0 4 0,-1-1-120,-1 0 1,1 1 0,-1 0 0,2 0-86,0 2 0,0-1 1,0 1-1,0-1 245,0 0 0,0 1 0,0-1 0</inkml:trace>
  <inkml:trace contextRef="#ctx0" brushRef="#br0" timeOffset="614">0 135 8050,'1'3'-697,"1"0"1,0-3 1158,2 0 1,-2 0-257,2 0 1,1 0 0,1 0-170,0 0 1,-1 0 0,-1-2 0,1 0 3,1 1 0,0 0 0,1 1 1,-1 0-48,0 0 1,1 0 0,-1 0 0,1-1-65,-1-1 1,1 1-1,1-1 1,1 1-98,1 1 0,-2 0 0,1-2 0,-2 0-97,-1 1 1,1-1 0,-1 1-355,0-1 618,1 0 0,-4 2 0,0-3 0,-3-1 0</inkml:trace>
  <inkml:trace contextRef="#ctx0" brushRef="#br0" timeOffset="1180">71 205 8050,'0'-4'-166,"-1"1"-922,-1 0 1270,1 1 0,-1 2 0,2 2-95,0 3 0,0-2 1,0 2-1,2 0 0,0 0 1,-1 2-1,0-1 0,-1 1 1,0-1-1,0 0 1,1 1-354,1-1 0,-1 1-345,1-1 1,-1 0 610,1-2 0,2 2 0,2-3 0</inkml:trace>
  <inkml:trace contextRef="#ctx0" brushRef="#br0" timeOffset="1744">135 218 8050,'-1'-3'-33,"0"0"195,-1 0 1,-3 2 6,1-1 1,0 2 126,0 2 0,-1 2-178,-1 2 0,0 1 0,1-2 0,2 0-4,0 0 1,0-3 0,2 2-128,-2 1 0,1-1-60,2 0 0,0-2 195,0 2 1,1-2-64,1 0 1,2-1 0,2-1-104,1 0 1,-2-1 0,0-1-1,0 0-388,0 1 0,0-2 0,2 1 0,-1 0-668,0 2 1100,1 0 0,-1-3 0,1-1 0</inkml:trace>
  <inkml:trace contextRef="#ctx0" brushRef="#br0" timeOffset="2380">424 32 7089,'-4'0'495,"1"0"0,1 0-97,0-3 1,-1 3 322,1-2-440,1 1 1,-4 1-187,0 0 0,2 0 0,-1 0-92,-1 0 0,-1 0 0,-1 0 0,1 0-28,0 0 0,-1 2 1,1 0-1,-1 0-54,1-2 1,0 2 0,-1 1 0,1-2 1,-1 2 22,1-1 1,0 1 0,1-2-126,1 1 184,2 1 1,0-3 166,2 2-91,0-1-19,0 2 1,0-3 0,2 0 0,2 1 0,0 0 0,1 1-41,0 0 1,0-2 0,1 1-94,-2 1 0,2-1 1,-2 1 7,2-1 0,-2-1 0,0 0 0,1 0 35,-2 3 0,3-3 0,-2 2 11,2-1 1,0 0 0,1 0 22,-1 1 0,-1 1 1,-1-3-21,1 0 1,-2 0-183,2 0 154,-1 0 1,-1 0 1,0 2 47,-3-1 0,0 5 5,0-2 0,-2 0 0,-1-1 1,0 1-6,-2-1 0,0 0 0,0 0 1,1 1-5,-1-1 1,-1 1 0,0 1 0,1-2-2,1 0 0,0 1 0,-2-1 0,1 0-1,1 0 0,-1 1 0,0-1 7,0 1 0,0-2 1,3 1 29,-2 0 0,2 0 247,-2-1-197,2-1-78,-4 5 28,6-6 0,-2 3 35,4-3 0,-1 0 13,3 0 0,-1 0 115,1 0 1,-2 0 0,2 0 105,1 0 0,1 0-288,0 0 0,1 0 0,-1 0-95,1 0 0,-1 0 0,0 0-198,1 0 0,-1 0-126,1 0 0,-1 0-111,0 0 0,-1 0-610,-1 0 1122,-3 0 0,2 3 0,-3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20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14 8048,'3'-1'-135,"-1"-1"142,-1-2 15,-1 1 1,-1 0 232,-1 3-224,2 0 0,-3 3 1,2 0-16,-1 1 0,1 1 0,-1 0 0,1 0-58,1 2 1,0-3 0,-2 0-1,0 1-176,1 1 0,0-2 0,1 1-469,0 0 0,0-2 687,0 2 0,3-1 0,0 2 0</inkml:trace>
  <inkml:trace contextRef="#ctx0" brushRef="#br0" timeOffset="522">39 26 8048,'3'-4'-52,"-1"0"0,0 2-267,-2-3 1,0 3 787,0-2 247,0 3-587,0-2 1,-1 3 0,0 1 0,-1 1-145,0 2-13,-1 2 0,2-2 0,-1 0 0,1 1 0,0 1-79,-1 0 1,1-1 0,-1-1 36,2 1 0,0-2 107,0 2 0,0-3 41,0 2 0,0-2 1,0 2-56,2-1 1,0-1 0,2-2-111,1 0 1,1 0 0,0 0-254,1 0 0,-1 0 0,0 0 340,1 0 0,-1 3 0,1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17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20 8124,'5'0'-792,"-1"0"1230,-3 0-428,2 0 0,-3 3 0,0 1 49,-3 2 0,3-2 0,-2 0-52,1 1 0,1 1 1,0 0-1,-1 1-86,-1-1 1,1 0 0,-1 1-307,1-1 1,1-1 384,0-1 0,-2 0 0,-2 3 0</inkml:trace>
  <inkml:trace contextRef="#ctx0" brushRef="#br0" timeOffset="543">51 13 7446,'-3'-3'-582,"-1"1"1,1 1 839,-2 1 1,3 2 0,-1 1-20,0 0 1,0 2 0,2 1 7,-2 1 0,1-3 1,2 0-90,0 1 0,0-1-159,0 0 0,0-2 1,1 2-11,1-1 0,0-1 0,1-2-45,0 3 1,2-3 0,-1 2-261,2-1 1,-2-1 0,0 0-743,1 0 1058,1 0 0,1-3 0,-1 0 0</inkml:trace>
  <inkml:trace contextRef="#ctx0" brushRef="#br0" timeOffset="712">115 33 8124,'0'-4'-1202,"0"1"1202,0 3 0,3 0 0,1 0 0</inkml:trace>
  <inkml:trace contextRef="#ctx0" brushRef="#br0" timeOffset="1300">148 77 8124,'-6'-4'404,"2"0"1,1 2-389,3-2 1,3 2 0,1 0 0,2 1-160,0-2 1,0 3 0,1-2-1,-1 1-97,1 1 0,-3 0 0,0 0 0,1 0-476,1 0 716,-3 0 0,3-3 0,-2-1 0</inkml:trace>
  <inkml:trace contextRef="#ctx0" brushRef="#br0" timeOffset="1823">218 7 8710,'0'-4'-23,"-1"2"159,-1 2 1,2 2 0,-3 3-122,3 0 1,0 2 0,0-1-73,0 1 1,0-1-1,0 0-468,0 1 1,0-1 524,0 1 0,3-1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22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20 6892,'-3'-6'152,"2"2"0,-3 1 422,1 1 1,0 1-158,1-1 190,2 1-473,-3 1 1,6 1-1,1 0-162,2 1 1,-2 3-1,0-3 1,1 1 22,1 0 0,1 2 0,1-1 1,0 2-16,0 0 0,-1-1 1,0-1-1,-1 1-30,1 1 1,-2 0-1,0 1 1,-1-1 16,1 0 0,-1 1 0,0-1 0,-2 1 15,0-1 0,-1 0 0,-1 1 107,0-1 0,0 1-163,0-1 1,-3-2-842,1 1-656,-3-4 1571,5 2 0,0-3 0,3 0 0</inkml:trace>
  <inkml:trace contextRef="#ctx0" brushRef="#br0" timeOffset="577">110 72 8153,'-4'2'-809,"1"-1"1,1 1 1465,-3-1 1,2-1-366,-2 0 111,4 0 266,-2 0-521,3 0 1,-1 0 0,0 1 75,-1 1 0,-1-1-197,1 3 1,0-1-65,-2 1 0,0-1 1,-2 2-95,2 0 0,0-4 0,3 2 0,-2-1-227,-1 0 1,2 1 0,-2-1 28,-1 0 1,2 2-204,-2-2 0,3 2-378,-2-1 910,2 1 0,0-3 0,2 2 0</inkml:trace>
  <inkml:trace contextRef="#ctx0" brushRef="#br0" timeOffset="1154">187 110 8120,'-2'4'-1,"-1"1"1,1-3-1,2 1 67,-3 0 1,3 0 0,-2-1-116,1 2 1,1 0-70,0 0 0,0 0-352,0 3-225,0-4 695,0 0 0,0-3 0,0 0 0</inkml:trace>
  <inkml:trace contextRef="#ctx0" brushRef="#br0" timeOffset="1733">193 65 8861,'-4'-6'-2144,"0"2"2144,2 1 0,-1 3 0</inkml:trace>
  <inkml:trace contextRef="#ctx0" brushRef="#br0" timeOffset="2307">238 104 8124,'4'2'335,"-2"0"-394,-2 2 0,0-2 97,0 3 0,0-1-199,0 2 0,0-1-195,0-1 1,0 0-709,0 2 1064,0-2 0,3 2 0,1-3 0</inkml:trace>
  <inkml:trace contextRef="#ctx0" brushRef="#br0" timeOffset="2884">296 104 7870,'-1'-4'-198,"-1"2"1,1 1 440,-4 1 1,3 0 0,-2 1-84,-1 1 1,1-1-1,1 4 1,-1 0-71,1 0 0,1 0 0,0-1 0,1 1-17,-2 1 1,3-2 0,-2 0-6,1 1 1,1-1 0,0 0 0,1 1 0,1 0 0,2-1 0,2-2-125,0-1 0,1-1 1,0 0-1,1 0 56,0 0 0,3-3 0,-1 0 0</inkml:trace>
  <inkml:trace contextRef="#ctx0" brushRef="#br0" timeOffset="3465">463 168 8143,'0'3'-21,"0"1"-137,0-2 0,0-1 202,2 1 0,0 1 1,2-1 25,1-1 1,1 0 0,0-1-18,1 0 0,-1 0 1,0 0-1,1-1-9,-1-1 1,1 1 0,-1-1 0,1 1-109,-1-1 1,0 1 0,1-1-186,-1 1 0,1 1 64,-1 0 0,-2 0-480,1 0 54,-4 0 611,2 0 0,-3 3 0,0 1 0</inkml:trace>
  <inkml:trace contextRef="#ctx0" brushRef="#br0" timeOffset="4100">475 148 8143,'4'0'-788,"-1"0"1409,-3 0 502,0 0-1143,0-2 1,0 0-7,0-2 0,1 2 5,1-2 1,-1 1-14,3-1 0,-2 2-44,3-2 0,-3 2 22,2 0 48,-2 1 47,0 1 1,-2 1 0,0 1-32,-2 3 1,-1-2 0,-2 1 0,1 1 0,1 1 1,-2-2-1,1 1-3,-2 0 1,0 0-1,0 2 16,-1-1 1,1 0-1,0-1 1,1-2 35,1 0 0,2 2-179,-3-3 57,4 3 0,-2-4 0,4 3-24,1-2 0,-1 1 0,3-3 5,-1 2 0,2-1 35,-1 1 0,0 1-51,0-1 0,0 3 0,2-3-232,-2 2 0,0-3 331,-2 2 0,1 0 0,4 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27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 5759,'0'-6'0</inkml:trace>
  <inkml:trace contextRef="#ctx0" brushRef="#br0" timeOffset="218">1 1 5759,'0'0'0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30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65 8049,'0'-5'-214,"0"1"0,0 2 463,0-2 105,0 2-331,0-3 1,-2 3 75,0-2 1,0 2-126,2-3 0,-3 4-8,-1-1 0,-2 1 0,0 1 81,-1 0 0,2 1 1,0 0-1,0 2 5,0 1 0,2-2 0,-1 2 0,1 0 108,-1 0 1,2 2-119,-2-2 1,2 2-26,0 0 1,2-2 0,2 0-21,3-1 1,-2-1 0,1-2-101,1 0 0,1 0 1,0 0-1,0-1-122,-2-1 0,1 1 0,-2-3 0,0 0-133,0 1 0,0 1 0,-2 0-288,1-1 466,1-1 820,-3-2-230,0 2 1,0 2-180,0 4 1,0 0-1,0 2-83,0 1 1,0-2-302,0 2 0,0-1-313,0 2 1,2-1-273,0-1 738,3-3 0,-4 2 0,1-3 0</inkml:trace>
  <inkml:trace contextRef="#ctx0" brushRef="#br0" timeOffset="643">121 20 8049,'4'0'54,"-1"0"0,-3 0 89,0 3 0,0 0 0,0 4-67,0-1 1,0 0 0,0 1-4,0-1 1,0 1-1,3-1-56,1 0 1,-1 1-56,2-1 1,-2-1-1,2-2 3,-1 0 1,-1-1 30,1-2 1,0-3 0,2-1-5,-2-2 0,0 0 1,-3-1-1,1 1-1,0 0 0,1-1 0,-1 1 0,-1-1-217,0 1 0,-1 0 1,0-1-170,0 1 1,1 0-1,0 1-504,1 1 899,0 2 0,1-1 0,1 3 0</inkml:trace>
  <inkml:trace contextRef="#ctx0" brushRef="#br0" timeOffset="867">224 71 7815,'4'-2'213,"0"0"0,-1-3-131,1 0 0,-1 0 0,2-1-112,0 2 1,-3-2-1,1 2 14,0-2 1,2 2 0,-3 0-188,-1-1 1,0 1 270,-1 0 0,-3 2 0,-1 0 84,-2 1 0,2 2 1,-1 1-1,1 3-16,1 0 0,-3 2 0,2-1 1,0 1-13,0-1 1,2-2 0,0 1 0,1 0-26,1 0 0,0 2 0,0-1-227,0 0 0,3 0 1,2-1-1,0-1 1,2-1-1,-1-1 1,1 0-1,-1 0 0,0-1 1,1 0-1,0-1 128,1 0 0,0-3 0,1 0 0</inkml:trace>
  <inkml:trace contextRef="#ctx0" brushRef="#br0" timeOffset="1771">333 26 7994,'-4'0'83,"2"1"0,2 1 0,0 2 0,0 2 180,2 0 1,0 1-1,1-1-142,0 1 1,1-1-82,-1 0 0,-1-1-25,1-1-167,-3 0-48,3 0 87,-3-1 0,1-4 0,0-1-38,1-2 1,1-1 0,-1 0-1,1 0-12,0 0 0,-1 2 0,2-2 0,-1 1-20,1 1 0,-2-3 1,2 2-250,1 1 1,1-2 431,0 3 0,-2-3 0,-1 1 0</inkml:trace>
  <inkml:trace contextRef="#ctx0" brushRef="#br0" timeOffset="2355">474 52 8049,'4'-3'-552,"1"2"394,-3-4 0,0 1 658,-2-2 108,0 2-354,-3-2 1,-1 6-109,-2-3 1,2 3 0,-1 0 9,0 3 1,2-2 0,-1 3-1,1 1-33,-1-2 1,3 3 0,-1-2-63,1 2 1,1 0 0,0 1-139,0-1 0,0-2 1,1 0-1,1-1-70,2-2 1,0 2 0,0-1 0,1 0-95,1-2 1,0 0 0,0 0-1,1 0-126,-1-3 0,1 0 0,-1-4 212,1 1 1,-4 2-1,0-1-31,0 0 1,-3 0 252,3-2 1,-3 3 329,0 0-81,0 2 1,0 0-60,0 4 0,0 0-278,0 2 0,0 0 0,0 3-114,0-1 0,2-2 0,1 0 0,0 0-978,0-1 1113,2-1 0,1 3 0,4-1 0</inkml:trace>
  <inkml:trace contextRef="#ctx0" brushRef="#br0" timeOffset="2940">654 26 7345,'-5'-6'289,"1"1"128,-1 1 1,2 3 0,-2-1 0,0 1-399,0 1 0,0 0 0,1 0 0,-1 0 0,-1 0 0,0 0 0,0 1 0,1 0 244,1 1-167,3 3 0,-4-1 0,2 2 0,0 1-22,0-1 1,2 0-1,2-1 1,2-2-161,0 0 0,0-1 1,1-2-1,1 0-102,0 0 1,3 0-1,-1 0 1,2 0-82,-1 0 0,-2-1 0,-1 0 0,0-1 48,0 1 1,0-2-1,1 0 30,-2-1 1,0 3 227,-2-1 0,-1 2 1,1 2 4,-2 2 0,0 2 0,0 0 1,0 1 77,0 2 0,0-2 0,0 2 0,0 1 5,0 0 0,0 2 1,0-1-1,0-1 115,0-1 1,0 2-1,1-2 1,1 0-14,0 1 0,0 0 1,-2-1-1,0-1-125,0-1 1,2-1-182,0 1-148,0-1 1,-4-3 0,-1-3-169,0-3 1,-1-1 0,-1 0 0,2-1 176,0-1 0,-2 0 0,1-1 1,1 1 217,1-1 0,-1 1 0,1-1 93,0 1 1,1 0-1,2-1 47,1 1 0,1-1 0,2 1 1,0 0-14,2-1 1,0 0 0,2-1 0,-1 0-6,1 0 0,0 1 0,-1 0 0,1 1 159,-2-1 0,-2 3 0,0 0 470,0-1-377,-2-1-311,-1 0 1,-2 2 0,-2 1 44,0 1 1,-1 1 67,1-1 1,1 1 593,-4 1-393,4 0 0,-3 3-151,2 1 1,2 0-397,-3 0 1,6-2 0,1 2-1,2-2 1,1 0 0,1-1 0,1-1 169,1 0 0,3 0 0,4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16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55 8053,'-6'-4'-951,"-2"1"992,4-4 0,0 3 112,4-3 0,0 3-143,0-3-13,0 5 0,5-2-22,3 8 1,-2 2 0,0 5-21,-1 0 1,-2-4-1,-3 0 1,0 2-94,0 0 0,4 2 1,0 0-24,-2 0 1,-1-4-1,-1 1-39,0 0 1,1-2 199,3 1 0,-3-4 0,4 2 0</inkml:trace>
  <inkml:trace contextRef="#ctx0" brushRef="#br0" timeOffset="281">77 12 7801,'-6'-5'126,"1"4"1,4-4-83,-3 5 1,3 1-62,-3 3 1,3-2 0,2 4 0,2 0-24,0 0 0,1 2 0,-4 3-1,0-1 0,4 1 1,-1 0-1,0 0-94,-2 0 1,0-4 0,2 1-207,0 0 1,2-3 0,-3 0 340,2 0 0,5-4 0,-3 4 0</inkml:trace>
  <inkml:trace contextRef="#ctx0" brushRef="#br0" timeOffset="998">186 34 7721,'-6'0'-397,"0"-2"1128,2-1-557,3 2 0,-3-3-191,8 8 0,-2-3 0,5 4 0,-1 0 14,0 2 0,-3-1 0,5 1-3,0 2 0,-3 0 1,0 2-17,0 0 1,-1 0 0,5 0-28,-2 0 1,-4 0-452,0 0 109,3-5 1,-3-1 41,4-5 1,-5-2 348,2-1 0,2-3 0,0-5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03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45 8837,'-4'-2'77,"0"0"350,2 0-208,-1 2 1,4 0 20,1 0 0,2-3-312,2 1 0,1 0 0,-1 2 1,0-1-177,-2-1 1,2 2 0,-2-3 0,2 3-594,0 0 1,0 0 840,1 0 0,-1-3 0,1-1 0</inkml:trace>
  <inkml:trace contextRef="#ctx0" brushRef="#br0" timeOffset="628">20 135 7904,'-7'0'579,"1"0"-204,2 0 0,2 0-269,4 0 1,2 0-1,2 0-211,1 0 0,-1 0 0,0 0-257,1 0 0,-1 0 362,1 0 0,2-3 0,1-1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25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52 7935,'6'0'-1353,"-2"0"3330,-1 0-1616,-3 0 0,-3 0-188,-2 0 1,0 0 0,-1 0-143,2 3 0,-2-2 1,2 3-31,-2-2 1,2 1-1,0-1-54,-1 0 0,-1 2 43,-1-2 1,1 1 0,0-1 27,-1 0 1,1 1 0,-1-2-16,1 1 0,0 2 0,-1-1 22,1-2 1,1 0 18,1 2 1,2-3-56,-2 2-21,2-1 267,-1-1-195,9 0 1,-2 0 0,5 0-20,-2 0 1,-3 0 0,1 0 6,0 0 0,0 0 0,2 0-20,-1 0 1,1 0 0,-1 1-24,0 1 0,-1-1 0,-1 1 9,1-2 0,1 0-18,0 0 0,-2 3-1,1-1 1,-4 1 46,1-1 0,-1-1 23,-1 3 0,0-1 0,-1 0-34,-1 0 1,-1 2-1,-4-1 48,1-1 1,-1 2 0,1-2 0,-1 0 4,1 0 0,0 2 0,-1-2 1,1 1 32,-1-2 0,1 1 0,0 0-25,-1 0 0,1-1 0,1 2-44,1-1 0,3 0-227,-1-1 275,1-2 0,2 3 1,0-2 81,1 1 1,3-1-46,-1 1 1,2-1 0,1-1-51,-1 0 1,-2 0-1,1 0 1,0 2-66,0 0 1,-1 0 0,1-2-126,0 0 1,0 1-1,2 0-70,-1 1 1,-1 1 0,-1-3-567,1 0 0,-2 0-432,2 0 1195,-1-3 0,0-1 0,-2-2 0</inkml:trace>
  <inkml:trace contextRef="#ctx0" brushRef="#br0" timeOffset="2814">270 90 8318,'-4'0'688,"-1"-3"1,2 2-654,-2-3 1,2 2-364,1 0 329,1 1 1,-2 2-1,3 1-5,0 3 1,0 2-1,1 2 1,0-1 6,2 2 0,-1-2 0,0 2 0,0-1-208,-1-1 1,2-1 0,0-1-1,0 1-235,0-1 0,2-2 1,-2-2-166,1 1 0,-1-2 605,0 1 0,0-7 0,4-2 0</inkml:trace>
  <inkml:trace contextRef="#ctx0" brushRef="#br0" timeOffset="3416">231 58 8909,'0'-4'18,"0"0"1,1 2 0,1-1-28,0 0 0,3 3 0,-1-2-51,2 1 1,0 1 0,0 0 0,1 0-42,-1 0 0,1 1 0,-1 0 0,1 2 86,-1 0 1,-2 0-1,1 1 1,-1 1 15,-1 1 1,1-2-1,-3 0 1,1 1 8,0 1 1,-1 0-1,-2 1 1,-1-1 11,-3 0 0,0 0 0,-2-1 0,0-1 11,-1 1 0,1-1 0,-3 0 0,2-1-86,-1 1 0,1-3 0,1 1-291,1-1 0,2-1 1,0-1-1,1-1 344,2-2 0,6-2 0,2 0 0</inkml:trace>
  <inkml:trace contextRef="#ctx0" brushRef="#br0" timeOffset="3577">405 0 7951,'-7'0'284,"0"0"0,-1 0-237,0 0 0,1 0 0,3 1 1,-1 1-59,-1 0 0,2 3 0,0-1 0,2 2-21,0 3 1,1-2 0,1 2-1,0 0 110,0-1 0,0 3 0,0-2 0,0-1-11,0 2 1,1-3 0,1 3 0,0 0-45,2 0 0,-2-1 0,2 1 0,1-1-15,-2-1 0,2-1 0,-2-1 1,1-1-60,1-1 0,0 0 1,2 0-1,-1-2-307,1-1 1,1-1-1,1 0 1,-1-1 357,-1-1 0,2-2 0,1-2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31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0 7879,'-3'4'376,"2"-1"-132,-3-3 1,1 0-399,-1 0 0,3 2 175,-1 3 0,1 0 0,1 2 0,0-1 38,0 1 0,0 1 0,0 1 0,0 1 17,0 2 1,-1 0 0,0 1 0,-1 0 16,0 2 0,-1-1 0,0 1 0,1 0-103,-1 0 0,0 0 1,1-5-1,0-1-219,1-2 0,0-1 5,1 1 0,1-4 0,1 0 0,2-3 0,2-3 1,0-1-1,1-2 224,-1 0 0,1-3 0,-1-1 0</inkml:trace>
  <inkml:trace contextRef="#ctx0" brushRef="#br0" timeOffset="596">231 128 7946,'-3'4'-122,"0"2"1,3-3 0,0 3 286,3-2 1,0 2-1,4-2-121,-1 2 1,0-2 0,1 0-1,-1 1-52,1-2 1,-1 3-1,0-2 1,1 0-173,-1 0 0,0-2 1,-1 2-1,-1-1-347,1-2 1,-1 1 526,0 0 0,0-2 0,3 3 0</inkml:trace>
  <inkml:trace contextRef="#ctx0" brushRef="#br0" timeOffset="597">327 128 7527,'4'0'951,"-2"0"-807,-4 0 1,-2 3 0,-2 0 0,0 2-225,-1 2 0,0 2 0,-1-1 0,-1 2 12,-1 0 1,2 2 0,0-4 0,0 0-12,2-1 1,0 0-1,1-1-532,1 0-520,3-2 1131,1-1 0,3-9 0,4-1 0</inkml:trace>
  <inkml:trace contextRef="#ctx0" brushRef="#br0" timeOffset="1191">353 7 7558,'-6'0'-225,"2"0"591,-2 2 1,6 0-177,-2 2 1,2-2-1,2 2 1,1-1-141,1 1 0,1-1 0,-1 2 0,0 0-34,1 0 0,-1 0 0,2 2 1,-1-1-1,-1 1 0,0 1 1,0 1-1,0-1 0,-1 1 1,-2 0-1,0 1 0,-1 1-25,0-1 1,0 3 0,-1-1 0,-1-1 59,-2 1 0,-1-2 0,0 0 1,1-1-247,-1-1 1,-1-1-1,-1-1-1273,1-2 1468,2 2 0,-1-5 0,1 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52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71 6037,'3'0'544,"0"0"-416,-3 0 1,0 0 355,0-2-314,3 1-158,-2-2 0,1 3-35,-4 0 0,1 3-72,-1 1 0,0 2-129,0 0 0,1 1-87,-1-1 1,2 0 310,0 1 0,0-4 0,0 0 0</inkml:trace>
  <inkml:trace contextRef="#ctx0" brushRef="#br0" timeOffset="647">77 52 7206,'-4'-3'40,"0"0"1,2 3-67,-3 0 0,3 0 0,-1 0 53,0 3 0,-1-2 0,1 3-44,-1 1 0,2-1 34,-2 0 0,2 0 59,-3 0 1,4 2-15,-1-2 1,0 0-14,0 0 1,1-2-48,-1 2 0,4-2 0,1 2-54,0-1 1,1-1-1,3-2-92,-1 0 0,-1 0 0,-1 0-90,1 0 0,0 0 234,2 0 0,-1 0 0,1 0 0</inkml:trace>
  <inkml:trace contextRef="#ctx0" brushRef="#br0" timeOffset="1247">116 78 7942,'-4'0'413,"-1"0"-513,4 0 1,-1 0-169,4 0 0,1 0 177,4 0 1,-1 0-1,1 0-121,-1 0 0,-2 0 0,1 0-118,0 0 0,-2 0 330,1 0 0,-1 0 0,1 0 0,0 0 0,3 0 0</inkml:trace>
  <inkml:trace contextRef="#ctx0" brushRef="#br0" timeOffset="1477">109 116 7956,'-4'0'-85,"0"0"-136,2 0 132,0 0 0,7 0 88,1 0 0,2 0 1,-2 0-98,1 0 0,-1 0 0,0 0-325,1-3 1,-1 3 194,1-2 1,-3 0 227,0 0 0,-2 1 0,1-2 0</inkml:trace>
  <inkml:trace contextRef="#ctx0" brushRef="#br0" timeOffset="2404">154 39 7232,'4'0'28,"-1"0"1,-4 0 0,0 1 0,-2 1-1,0 2 1,-1 1 0,1 0-9,1 0 0,-3 0 0,2 3 0,0 0-92,-2 0 0,1-1 0,0 0 0,0 1-76,0 1 0,1-1 1,1-1-190,0-1 0,0-2 337,2 1 0,0-4 0,0 2 0</inkml:trace>
  <inkml:trace contextRef="#ctx0" brushRef="#br0" timeOffset="3008">218 71 7956,'4'0'-155,"-1"0"-94,-3 3 352,0-2 0,0 3-70,0-2 0,0 1 0,0 4-18,0-1 0,0-2 0,0 1-267,0 0 0,0 0-678,0 2 930,0-4 0,3 0 0,0-3 0</inkml:trace>
  <inkml:trace contextRef="#ctx0" brushRef="#br0" timeOffset="3009">225 20 7941,'3'-1'879,"0"-1"-828,-3 2 0,1-3-1289,1 3 1238,-1 0 0,5 0 0,-3 0 0</inkml:trace>
  <inkml:trace contextRef="#ctx0" brushRef="#br0" timeOffset="3609">0 1 7353,'0'3'-449,"0"1"465,0-2 0,0 0 120,0 2 0,0-2-80,0 2 0,0-2 0,1 2-4,1-1 1,-1 2-123,1-1 0,-1 2-82,-1 0 1,2 1 0,0-1 42,-1 0 1,0-1 0,0-2 0,0 1-330,1-1 438,1-1 0,-1 4 0,2-3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58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 7957,'-6'0'-1211,"-1"-3"1365,4 3 1,1-3 0,4 3-86,2 0 0,0 0 1,0 0-1,1 0-167,0 0 1,0 2 0,-1 0-112,1 0 0,1-2 1,0 0-182,1 0 390,-4 0 0,3 0 0,-3 0 0</inkml:trace>
  <inkml:trace contextRef="#ctx0" brushRef="#br0" timeOffset="649">6 59 8852,'7'0'-727,"-1"0"1,0 0 432,1 0 294,-1 0 0,1 2 0,-1 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01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33 10061,'0'6'-10,"0"1"1,0-1-1,0 0 1,0 2 5,0 0 1,-2 2 0,0 2 0,0 0-48,-1-2 1,2 0-1,-1 1 1,1-2-120,-1 1 0,1-3 0,-1 1-574,1-1 0,2-3 744,1-2 0,1-4 0,4-2 0</inkml:trace>
  <inkml:trace contextRef="#ctx0" brushRef="#br0" timeOffset="637">77 110 7359,'0'-7'923,"1"2"-380,1 0 1,1 2-124,4 1 1,-1 1 0,1-1-205,-1 1 1,-2 1-1,1 0-319,0 0 0,0 1 0,0 0 0,-1 1-601,1 0 0,1-1-929,0-1 1633,0 2 0,1-1 0,-1 2 0</inkml:trace>
  <inkml:trace contextRef="#ctx0" brushRef="#br0" timeOffset="790">212 39 7979,'-7'0'290,"3"0"-16,0 0 89,2 0 0,-1 3-68,3 1 0,0 2 0,1 0-248,1 1 1,0 0 0,1 1 0,1 0-58,-1 0 1,-1 0 0,1 0-1,-1 0-287,0 0 1,2-1-1,-2 0-540,0-1 0,1 1 128,-1-1 0,1-2 709,-1-2 0,1-4 0,4-2 0</inkml:trace>
  <inkml:trace contextRef="#ctx0" brushRef="#br0" timeOffset="1781">231 7 7979,'-7'0'16,"1"0"1,0 0-1,0-1-109,2-1 0,0 2 110,2-3 1,2 3 7,0 0 1,3 0 0,3 0-1,1 0 1,-1 0 0,0 0-1,1 0 1,-1 2 1,1 0 1,-2 1 0,0-2 0,-1 2 18,-1 1 1,0-2-1,-1 2 101,2 1 0,-1-1 0,-1 0 39,-1 1 1,-1-2 0,0 2-1,-1-1-36,-1 0 0,1 1 1,-4-3-1,0 1-385,0 0 1,0 1 0,1-1 234,-1-2 0,-1 3 0,0-1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04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13 8221,'-1'-4'-6,"-1"2"0,1 2 1,-3 2-1,1 3 119,-1 0 0,2 0 0,-2 1 0,1 1 25,2 0 1,-2 0-1,0 1 1,0-1-41,1 2 1,-1 0 0,1-1 0,0 1-31,1-2 0,0 3 0,0-2 0,0 0-46,-1-1 1,0 0-1,2-1 1,0 0-45,0 1 0,2-1 0,1 0 0,0-1-106,2-1 0,1-2 0,0 0 0,1-1-115,2-1 1,-2 0 0,2 0 0,0 0-1306,-1 0 1548,1 0 0,0-3 0,1-1 0</inkml:trace>
  <inkml:trace contextRef="#ctx0" brushRef="#br0" timeOffset="671">174 58 8046,'-7'-2'-73,"1"-1"-353,0-1 670,-1 3 0,1-1-3,-1 4 0,4-1 0,0 4 0,1 0 3,0 0 0,-3 2 1,3-1-1,-1 0-162,0 1 0,1 1 0,2 1 1,0-1-47,0-1 0,0-1 0,0 1 0,0-1-55,0 1 0,2-1 0,1 0 0,0-1-373,2-1 0,1-2 0,0 2-45,1 1 0,-1-2 1,1-1-1,-1-1 437,0-1 0,1 3 0,-1 1 0</inkml:trace>
  <inkml:trace contextRef="#ctx0" brushRef="#br0" timeOffset="837">219 160 8009,'-5'0'-572,"1"-2"941,3 1 0,-3-2 0,3 4-50,-1 1 0,-1-1-706,3 4 1,0-1-850,0 2 1236,3-2 0,-2 2 0,2-3 0</inkml:trace>
  <inkml:trace contextRef="#ctx0" brushRef="#br0" timeOffset="838">257 83 8009,'0'-6'-395,"-1"0"0,0 1 395,-1 1 0,-3 3 0,1-2 0</inkml:trace>
  <inkml:trace contextRef="#ctx0" brushRef="#br0" timeOffset="1832">315 26 8177,'-2'-5'348,"0"1"0,-1 3-206,1-1 0,1 0 161,-1 0 0,1 2-262,1 0 1,0 3-1,1 3 1,0 1-93,1-1 0,1 1 1,-3-1-1,0 1-12,2 2 1,-1-2-1,1 3 1,-1 0 28,-1 0 1,0-1 0,0 2-1,0-1-100,0 0 0,0 2 0,0-3 0,0 0-51,0 1 0,0-2 1,0-1-1,0-1-440,0 0 1,0-1 624,0-1 0,3-3 0,0 2 0</inkml:trace>
  <inkml:trace contextRef="#ctx0" brushRef="#br0" timeOffset="2440">353 122 7674,'-4'0'-541,"0"0"974,2 0 0,5 3-320,3 1 0,0 0 1,-2 0-1,1 0-89,1 0 0,-2 1 0,0-1 0,0 0-430,0 1 1,2-1 31,-2 2 0,0 0 0,-1-1 374,0-1 0,2-2 0,-1 1 0</inkml:trace>
  <inkml:trace contextRef="#ctx0" brushRef="#br0" timeOffset="3042">424 148 7996,'-2'-5'271,"0"1"1,-1 3-82,1-2 1,0 3-118,-2 0 1,0 0-1,-3 0 62,1 3 1,0 0 0,1 3 0,1-1-78,-1-1 0,-1 0 1,0 3-1,0-1-342,2 1 1,-2-1-1115,2 1 854,1-1 1,1-3 543,4 0 0,2-6 0,2 0 0</inkml:trace>
  <inkml:trace contextRef="#ctx0" brushRef="#br0" timeOffset="3043">430 13 8019,'-6'-3'11,"2"2"0,0-2-108,1 1 275,1 1 0,3-2-7,1 3 1,2 0-1,1 1-79,0 1 0,0-1 1,-1 4-1,0 0-98,0 0 1,0 2 0,1-1-1,-1 1-22,1 2 0,0-2 0,0 2 0,-1-2 8,-1 2 1,-1-1-1,0 2 1,0 2 14,-1 0 0,0 1 1,-1 0-1,0 2-139,0 0 1,-3 2 0,0 0 0,-2-1-520,1-1 0,0 1 663,-3-1 0,-2 0 0,-1-2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33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78 7938,'-4'0'-1931,"0"0"1878,2 0 1,-1 0 43,1 0 145,1 0 36,-2 0 555,3 0 91,0 0-890,3 0 57,-2 0 0,1 0 53,-2 2 1,0 0 4,0 2 0,1-2 1,1 0-38,0 1 1,0-1-40,-2 2 1,0-2-3,0 2 19,3-2 0,-2 1 13,3-3 1,1-1-74,1-1 1,-2 0-29,1-2 1,-2 2-12,2-2 100,0 2 188,-1-1 56,-1 3 1,0 1-84,-3 1 1,0 0-51,0 2 0,0-2-13,0 2 1,1-2-108,1 0 0,-1-1-109,4-1 1,-3 0 0,1-1 0,1 0 24,0-2 0,-2 1 1,2-1 52,1-1 1,-1 1 0,-1 0 179,0 1 357,2 1-297,-4-5-174,2 5 1,-3-1-173,0 4 1,0 2-262,0 2 1,0-2-103,2-2 1,-1 0 523,1 0 0,2-2 0,-1 3 0</inkml:trace>
  <inkml:trace contextRef="#ctx0" brushRef="#br0" timeOffset="880">180 90 6947,'0'4'557,"0"0"-614,0-2 0,0-1-155,0 3-157,0-2 369,0 1 0,0-3 0,0 0 0</inkml:trace>
  <inkml:trace contextRef="#ctx0" brushRef="#br0" timeOffset="1494">186 13 8288,'-6'-2'636,"2"0"-792,2-2 0,2 2-98,2 0 1,0 2 0,2 0-58,1 0 1,1 0 0,-1 0-614,-1 2 924,2-1 0,-2 5 0,2-3 0</inkml:trace>
  <inkml:trace contextRef="#ctx0" brushRef="#br0" timeOffset="2102">237 71 7206,'-3'-3'-157,"-3"3"0,5-3 316,-4 3 0,4 0-39,-1 3 1,1 0 21,1 4 1,0-3 131,0 0-243,0 0 1,2 1-246,0-1 1,3-3 45,0 2 1,-2-3 0,2-3-102,0-1 1,0 1 250,2-2 1,-3 3 562,0-2 0,0 2-262,3 0 0,-4 4-363,0 3 1,-3 0-403,0 2 0,0-1-163,0 1 645,0-4 0,0 3 0,0-2 0</inkml:trace>
  <inkml:trace contextRef="#ctx0" brushRef="#br0" timeOffset="2707">263 167 7938,'-4'-2'-674,"0"0"0,1 0 1258,-1 2-254,3 0 0,-2 1-370,3 1 1,0 1-208,0 4 0,2-1 247,0 1 0,3-1 0,-1 0 0</inkml:trace>
  <inkml:trace contextRef="#ctx0" brushRef="#br0" timeOffset="3301">257 135 7938,'-7'-6'-402,"3"0"0,0 1 822,2 1 0,-1 2-156,3-2 0,0 1-64,0-1 0,1 3-482,1-1 0,-1 2 0,2 1 282,0 1 0,0 3 0,4-1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39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14 8094,'-4'0'-604,"0"0"806,2 0 1,0-1-258,4-1 0,2 1 0,2-1 25,0 1 1,1 1 0,-1 0-88,1 0 0,-3 0 0,0 0-786,1 0 903,1 0 0,0-3 0,1 0 0</inkml:trace>
  <inkml:trace contextRef="#ctx0" brushRef="#br0" timeOffset="658">19 103 8091,'-6'2'466,"-1"1"-239,4-1 0,1-2 1,4 0-191,2 0 0,2 0 1,0-1-1,-1 0-180,-1-2 1,0 1-1,2 0 1,1 0-983,-1 1 1125,1-3 0,-1 3 0,1-2 0</inkml:trace>
  <inkml:trace contextRef="#ctx0" brushRef="#br0" timeOffset="1314">128 78 7955,'-6'0'706,"-1"0"-753,4 0 11,-3 0 0,5 0 12,-1 3 0,2-2 0,0 3 5,0 1 1,0 0-1,2 0 1,0-1 89,-1 1 0,0-1 0,-1 0 58,0 1 1,0-1-121,0 0-112,0-2 0,1 0-65,1-2 1,1 0 0,2-2 0,-2-1 60,0 0 1,1-1 0,-1-2 69,1 2 1,-2-1 0,2 2 124,-2-1 0,1 2 11,-1-2-91,2 2 20,2-3 1,0 5 86,-2 0 0,-1 0 0,-3 5 181,0 0 1,0-2 27,0 1 1,0-1-102,0 1-411,0-3 1,1 2-215,1-3 0,2-3 367,2-1 1,-2 0 0,-2 1 186,1 0 0,-2 0 12,1 1 0,0 1 23,0-1-211,-2 1 0,3 4-242,-3 2 1,0 0 0,0 2-18,0-1 1,1-2 0,0 1-359,2 0 0,2-2 641,-1-1 0,1 1 0,2 1 0</inkml:trace>
  <inkml:trace contextRef="#ctx0" brushRef="#br0" timeOffset="1934">276 90 7339,'0'-6'551,"-3"0"1,2 1 0,-2 2-253,1 0-197,1 1 1,-3 2-1,3 1 37,-1 1 1,-1-1 0,1 3 12,0 1 1,0 1 0,2 0-51,0 1 0,0-3 0,0 0-200,0 1 0,1 0 0,1 0-89,2 0 1,0-4-1,0 1 1,1-1-181,1-1 1,-2 0 0,0 0 19,1 0 0,0-1 0,0 0 159,0-1 0,-3-3 0,1 3 218,0-2 0,-1 2 322,-2-2-52,0 2 284,0-1-191,0 3 1,1 0-242,1 0 1,0 2-466,2 1 0,-2-1 1,2-2-254,1 0 0,-2 0 1,0 2 565,0 0 0,0 0 0,4-2 0</inkml:trace>
  <inkml:trace contextRef="#ctx0" brushRef="#br0" timeOffset="2101">359 78 7518,'0'-4'1000,"0"1"-898,0 3 0,1 2 0,0 1 0,2 1-115,1 1 1,-2-2-1,2 2 1,0 0-121,0 0 1,2 0 0,-2-1-239,2 1 0,-2 0 0,0 0-631,1-1 1002,-2-2 0,3 3 0,-3-1 0</inkml:trace>
  <inkml:trace contextRef="#ctx0" brushRef="#br0" timeOffset="2774">430 90 7955,'0'-4'353,"0"0"1,-3 3 90,-1-2 1,0 3-212,0 0 1,2 0-1,-3 0-110,0 0 0,2 0 0,-1 3 1,-1 1-30,-1 1 1,0 2 0,1-1 0,1 1-38,-1-1 0,-1 3 0,0-1 0,2 0-374,-1-1 0,2 0 0,-2-1 317,3 0 0,2 1 0,0-1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45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59 7945,'-6'0'216,"-1"0"0,3 0 0,0 0 170,2 3-563,-3-3 0,4 6 123,-1-2 0,1 0 0,1 0 61,0 1 1,0-1-46,0 0 0,1 0-345,1 3 0,-1-3-814,1 0 1197,-1-2 0,1 0 0,2-2 0</inkml:trace>
  <inkml:trace contextRef="#ctx0" brushRef="#br0" timeOffset="620">39 14 7939,'-6'-1'298,"1"0"-64,1-1 0,1-1 0,0 3 34,0-2 1,0 1-908,1-1-246,1 1 885,1 1 0,4 0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18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32 699 8032,'-7'0'-409,"0"0"1,3 0 1288,-3 0-851,4 0 0,0-1-135,6-3 1,0 1 0,4-3-162,1 2 0,-2 0 1,0 3-1,1-2-535,-1 0 802,-4-1 0,8-1 0,-4-1 0</inkml:trace>
  <inkml:trace contextRef="#ctx0" brushRef="#br0" timeOffset="567">76 579 7792,'-6'-5'115,"0"4"68,2-3 37,3-2-254,-4 5 0,6-3-3,3 8 0,2 2 49,5 5 0,-4 0 0,0 0-36,2-1 0,-4 1 41,-2 0 1,2 0-6,-1 0 0,1-5 0,-3-1 3,2 0-113,-1-4 0,-3 3 14,0-8 0,0-2 1,0-5-1,0 0-20,0 0 0,0 4 1,0 0-1,0-2 39,0 0 1,0 1 0,0 1 93,0-2 0,0 0 26,0-2 1,0 4 151,0-1 0,2 6-146,1-2 0,0 8 0,3 3-53,-2 3 1,0-3-1,-4 0 1,1 1-104,3-2 0,-3 3 0,4-2 0,-1 0-304,-1 0 1,2-5 15,-1 2 1,-2 1 382,6-1 0,-2-2 0,1-6 0,-4-3 0,4-3 0,-1 0 0</inkml:trace>
  <inkml:trace contextRef="#ctx0" brushRef="#br0" timeOffset="919">207 535 8032,'0'-6'-1275,"0"0"1432,0 2 1,0 2 238,0-5-170,0 4-39,0-2-183,0 5 1,0 5 0,0 2 7,0 3 1,0-3 0,0 1 0,1-1 10,3-1 1,-2 4 33,5-3 0,-3-1-11,3 1 1,0-4-35,4 0 1,-3-5 0,-2-3-72,-1-1 0,-2-1 0,-3-4-277,0 0 1,0 0 287,0 0 0,-5 1 0,-1 2 58,0 1 1,-4 4-1,3 0-2,-2 1 1,1 2-121,1 0 0,3 2-76,-3 1 0,5 0 0,-2 4-122,3 1 310,1-3 0,5 5 0,1-4 0</inkml:trace>
  <inkml:trace contextRef="#ctx0" brushRef="#br0" timeOffset="1386">283 437 8032,'-7'0'-637,"0"0"0,3 0 1219,-3 0-432,4 0 0,0 0 1,5 1-109,2 3 0,0-3 0,0 3 42,3-3 0,-1 2 0,1 2 37,-3 1 1,4-2-82,-5 3 1,5-3 0,-4 3-44,2 2-55,-3-5 1,3 5-2,-2-5 37,-3-1 1,4-4-1,-5-3-55,0-3 0,0-3 0,0-1-35,0 1 1,-4-1 0,0 0 13,2 0 0,1 4 0,1-1-126,0 0 0,0 2-95,0-2 1,0 5-105,0-4 423,0 4 0,5-7 0,1 4 0</inkml:trace>
  <inkml:trace contextRef="#ctx0" brushRef="#br0" timeOffset="2152">381 360 7595,'-11'-4'-755,"4"2"1294,0-1 11,0 2-393,1 1-74,1 0 0,6 0 36,3 0 0,-2 4-40,5 4 0,-1-2 0,2 1-27,-5 1 0,2-1 1,0 0-12,1 1 1,-4-2-51,2 2-11,2-1 1,-5 0 0,4-1 8,0-1 1,-4-2-43,3-7 1,-3 1-1,-1-4 1,0-1-28,0-2 0,0 3 0,0-1 0,-1 0 0,-3-2 0,3-1 0,-3 0 0,3 1 31,1-1 1,0 3-1,0 1 45,0-1 0,0 1 60,0 0 0,0 4 59,0-5 0,1 6 0,2-1 33,0 6 0,1-1 0,-3 6-36,3 0 1,-3-2 0,4 1 3,0 2 1,-4-3 0,3 1 52,-3 2 1,0-3 0,3 1-140,-3-5-150,4 3 0,-4-6 0,1-3-27,2-3 1,0-2 0,-4-2-28,0 0 1,3 0 97,1 0 1,3 0 77,-3 0 1,1 5 148,-2 2 1,0 3 194,4 1-243,-4 0 1,5 5-77,-4 2 0,0-2 0,-1 0-170,1 0 1,0-4 0,-1 4-400,0 0 1,2-4-131,-1 3 1,-2-3 237,6-1 1,-6-1 433,2-3 0,2-2 0,0-5 0</inkml:trace>
  <inkml:trace contextRef="#ctx0" brushRef="#br0" timeOffset="2434">501 55 8032,'-4'6'-1510,"2"-1"1910,-7-5 0,6 0 24,-4 0-363,4 0 0,-1 1-99,4 3 1,3 2-327,1 5 1,1-4-54,-2 0 0,0-1 60,4 1 357,-4-2 0,6 0 0,-3 1 0</inkml:trace>
  <inkml:trace contextRef="#ctx0" brushRef="#br0" timeOffset="2650">501 0 7226,'-7'0'315,"0"0"1,4 1 0,0 3-159,2 3 0,1-1 1,1 2-250,2 0 1,0 2-273,4 1 1,0 0-1,4-2-183,0-1 547,-5 1 0,4-7 0,-4 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47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32 7981,'-1'-6'-318,"-1"2"375,1-2-12,-1 6 0,2-2 1,2 4 22,0 2 0,1 2 0,-2 1 1,1 1-41,0 0 1,1 1-1,-1-1 1,-1 2-22,0 0 0,0-2 0,0 2 0,1-1-38,0-1 1,-1-1-1,0 0 1,2-1-336,-2 1 1,0-1-1,1 0-320,0 1 686,0-4 0,1 0 0,1-3 0</inkml:trace>
  <inkml:trace contextRef="#ctx0" brushRef="#br0" timeOffset="621">4 19 8091,'-4'-6'40,"4"0"1,4 2 0,2 2-59,0 1 1,3 1 0,0 0 0,-1 0-10,1 0 0,-2 0 0,3 0 0,-2 0 6,1 0 1,-1 0-1,-1 0 1,-1 0 43,1 0 0,-3 2 0,-1 1 61,0 1 1,-1 0 0,-2 2 34,-2 1 1,-2-1 0,-2 0 0,-1-1-92,1-1 1,-1-2 0,-1 2 0,-1 1-48,1-2 0,1 1 0,0-3 0,-1 1-224,0 0 1,1 1-1,3-1-564,-1-1 1,2 1 806,1 0 0,1-1 0,1 1 0</inkml:trace>
  <inkml:trace contextRef="#ctx0" brushRef="#br0" timeOffset="789">145 0 7771,'-5'0'-198,"1"0"1,2 0 308,-2 0 1,2 3 143,-3 1 1,4 0 0,-2 0-131,0 1 0,3 1 1,-3 2-1,3 1-62,0-1 1,0 1 0,0 0-1,0 1-84,0 2 0,0-2 0,0-1 0,0 1 33,3-2 0,-2 1 0,3-1 1,1 0-54,1-1 1,0-2 0,1-2 0,-1 1-55,1-1 0,-1-1 95,0 0 0,4-4 0,0-2 0</inkml:trace>
  <inkml:trace contextRef="#ctx0" brushRef="#br0" timeOffset="1617">279 45 7932,'0'-4'-75,"-2"-1"-52,0 0 0,-1 0 0,2 0 822,-1 1 0,0 2-131,2-2-529,-3 2 0,1 0 1,-1 4-36,0 3 0,0 0 1,2 0-1,-2 0-42,-1 2 0,3-1 0,-2 3 0,1-2 52,0-1 0,-1 1 0,1 1 0,0 1 24,1-1 0,0-1 0,1-1 0,0 0-24,0 1 0,0-1 0,0 1 0,1-2-117,1 0 0,2 0 0,3 0-143,1 0 0,-1-1 1,2-1-1,-2-1-138,-1 0 1,-1 0 387,-1-2 0,3 3 0,3 1 0</inkml:trace>
  <inkml:trace contextRef="#ctx0" brushRef="#br0" timeOffset="2300">414 128 7932,'-3'-3'69,"0"2"300,3-3 107,-3 2-267,2-1 1,-1 6 0,3-1-63,2 2 1,-1 0 0,-2 3-183,0-1 1,0 1-689,3-1 1,-3 0-639,2 1 1361,-1-4 0,2 3 0,1-2 0</inkml:trace>
  <inkml:trace contextRef="#ctx0" brushRef="#br0" timeOffset="2931">453 26 7932,'-10'-1'0,"0"0"146,1-2 0,4-1 0,-1 1 1285,0 0-1792,3 1 1,3 2-1,4 2 1,0 2-500,0 1 0,1 1 860,1 0 0,3 3 0,1 1 0</inkml:trace>
  <inkml:trace contextRef="#ctx0" brushRef="#br0" timeOffset="3555">523 19 7925,'-6'0'235,"2"-3"0,-1 2 0,2-3 163,0 2 0,1-1-106,0 1 186,2 1-462,0-2 0,0 4 0,0 0 0,2 2 7,0 1 0,0 0 0,-2 2 30,0 1 0,0 1 0,0 1 0,0-1-150,0 2 0,0-3 0,0 4 0,0 0-112,0-1 0,0 1 0,0-2 1,0-1-87,0 2 1,0-3 0,1 1-1,0-1-204,1 0 1,1-4 0,-1 0 498,2 0 0,2 1 0,1 2 0</inkml:trace>
  <inkml:trace contextRef="#ctx0" brushRef="#br0" timeOffset="4178">562 103 7925,'-1'-4'195,"0"1"0,-2 1 161,-1 0 1,3 0-1,1 3-153,4 1 1,0 1 0,0 4-1,1-1-230,0 0 0,3 1 0,-1-1 0,2 1-325,-1-1 1,-2-2 0,-1 1 0,0-1-427,0 0 1,0 1 777,2-3 0,-1 3 0,0-2 0</inkml:trace>
  <inkml:trace contextRef="#ctx0" brushRef="#br0" timeOffset="4179">639 96 7999,'-6'0'0,"1"-2"199,1 0 0,2 0 0,-3 2 83,0 0 1,2 0-1,-1 1-141,1 1 0,-1 1 0,1 4 0,0-1 122,-2 0 0,-1 1 1,-1-1-1,1 1-129,0 2 1,-1-2 0,1 2 0,-1-2-365,1-1 0,2 0 1,0-1-1433,1-1 1662,1 0 0,2 0 0,0-1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2:40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90 7820,'-3'-6'-1218,"2"2"1470,-2 1 0,4 3 0,0 1 0,1 1-69,0 2 0,1 0 0,0 0 0,-1 1-46,1 1 0,0 0 0,-1 1 0,0 0-120,-1 1 0,2-1 0,-1 2 1,0-2-187,-2 0 1,1-1 0,0 0-223,2 1 0,1-1 98,-2 1 0,2-3 1,-1-1 292,1 0 0,0-1 0,2-2 0</inkml:trace>
  <inkml:trace contextRef="#ctx0" brushRef="#br0" timeOffset="665">17 84 8165,'-7'0'-124,"3"0"410,0 0-318,2 0 0,4 0 0,6-1 90,1-1 1,-1 0 0,3-2-1,0 0-6,-1 0 1,2-1 0,-2 2 0,1 1-108,-1-1 1,-1 1 0,1 1 0,-1-1 38,-1 0 1,-1 0-5,-1 2 0,-2 3 0,-2 1 74,-1 2 1,-2 0 0,-1 1 0,-2 1-4,-2 1 1,0-1-1,-1-1 1,1-1-23,-1 1 0,-1 1 1,-1 1-1,1-1 2,1-1 0,1-1 0,0 1 0,1-1 6,1 0 0,2 0 1,-2-1-52,1-1 1,1-1 13,2 1 0,3-3 0,1 1 0,2-2 10,0-2 1,1 1 0,0-3 0,1 1-60,0-1 0,2 2 0,-2-2 0,0 2-316,0 0 1,-1-1-1,-1 0-41,1 0 1,-3 1-472,0 0 877,1 2 0,-2 0 0,0 0 0,-3 0 0</inkml:trace>
  <inkml:trace contextRef="#ctx0" brushRef="#br0" timeOffset="1285">171 167 7469,'6'0'289,"1"0"-171,-1 0 0,-2-2 0,0 0 0,1 0-73,-2-1 0,3 2 0,-2-2 0,0 1-77,0 0 0,-2-1 1,3 1 5,0-2 0,-3 0 0,1 0-55,0 2 1,-2-1 121,1 1 1,-2 1-1,-2-1 1,-2 1-1,-2 2 1,-1 0-1,1 2 1,0 1-1,1 0 1,1 0-1,0 0 164,0 1 0,1-1 1,3 0-1,-2-1-135,0 1 1,1-2-118,3 2 1,1-2 0,4 2 0,-1-1-129,1-2 1,0 0-1,1-1 1,0 0-292,0 0 0,-1 0 0,0 0 0,1 0 466,1 0 0,-3 0 0,-2 0 0,1-3 0,1-1 0</inkml:trace>
  <inkml:trace contextRef="#ctx0" brushRef="#br0" timeOffset="1913">299 135 7865,'4'-1'883,"-2"-1"-755,-2 1-524,0-1 621,0 2-150,0 0 53,0 2 0,0 2 1,0 2-87,0 1 0,0-1 1,1 1-45,1-1 1,-1 3 0,1 1 25,-1 0 1,-2-1-1,0-2 34,-1-1 1,-1 0 0,1-1 0,-1-1-23,0 1 1,1-2-1,-3 0-77,0 0 0,0-2 0,-2 1-184,1-2 0,0 0 0,1-2 0,2-3-253,0 0 1,0-2 0,2 1-1,-2-1 478,2-2 0,0-4 0,1-3 0</inkml:trace>
  <inkml:trace contextRef="#ctx0" brushRef="#br0" timeOffset="2537">293 39 8188,'-3'-7'0,"1"1"-134,-2-1 1,3 1 19,-2 0 1,6 2 0,1 2-1,2 1 1,0 1 0,0 0-1,0 1 1,-1 0 0,-1 2 0,1 1-1,-2 1-119,-1 0 1,-1 2-1,0-1 1,0 1 232,1-1 0,0 1 0,-2 2 0,0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2:48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71 108 7681,'-4'0'-1443,"-1"0"1463,4 0 0,-3 0 79,2 0 0,1 0 92,-3 0 1,1 0 10,-1 0 0,0 0-134,-2 0 0,1 0 292,1 0-122,3 0-142,-2-2 1,3 0-82,0-2 0,0 2-47,3 0 1,-2 1 44,3-1 107,-2 1 1,1-3 287,-3 2-200,0 2 0,-1-3-173,-1 3 0,0 0 1,-2 2-1,0 1 1,0 0 1,-2 2 0,3 1-204,-1 0 1,1 1 40,3-1 0,0 1 1,1-2-1,1 0-21,3 0 0,0-4 1,2 1-1,1 0-76,1 0 1,1-2 0,0 3 222,0-3 0,0-3 0,3 0 0</inkml:trace>
  <inkml:trace contextRef="#ctx0" brushRef="#br0" timeOffset="677">174 70 7973,'-7'0'-356,"1"0"0,2-2 0,-1 0 1,0 0 817,0 2 0,0 0-30,1 0 0,0 0-364,-3 0 0,2 0 1,0 2 38,3 3 1,1 0 0,-1 2-31,0-1 0,0-2 0,3 1-25,1 0 1,1 0 0,4 0 0,-1-2 20,1 0 1,1-1-1,2-2 1,0 0-60,1 0 1,-2 0 0,0 0 0,0 0-15,0 0 0,2 0 0,-1 0 0</inkml:trace>
  <inkml:trace contextRef="#ctx0" brushRef="#br0" timeOffset="846">225 31 7973,'0'-4'-41,"0"0"-134,0-1 1,0-1 489,0 0-150,0 2 0,0 2 0,1 4 0,0 3-74,1 3 0,3-1 0,-3 2 0,0 1-192,1 0 1,-2 0 0,3 0 0,-1 0-116,1 0 1,-2-1-1,1 1 1,1-1-68,0-1 0,-2-1 1,1-1-584,0 1 866,-1-4 0,1 3 0,1-2 0</inkml:trace>
  <inkml:trace contextRef="#ctx0" brushRef="#br0" timeOffset="1473">225 96 8060,'-4'-3'497,"4"0"1,5-1 0,3 1-557,3 3 1,1 0-1,2 0 1,0 0-666,1 0 724,3 0 0,-5-3 0,3-1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01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7 352 8135,'-3'-3'202,"1"-1"-443,1 1 1,2-2-1,1 3 90,2 0 0,2 2 0,0 0 163,0 0 0,1 0 0,-1 0 0,1 0 18,2 0 1,-2 0 0,2 0 0,-2 0 50,2 0 1,0 0 0,3 0 0,-2 0 4,2 0 1,0 0 0,1 0 0,0 0-44,2 0 0,-1 0 0,1 0 0,0 0-29,0 0 1,3 0 0,-1 0 0,0 0-21,0 0 1,-2 0-1,1 0 1,1 0 14,-1 0 0,-2 0 0,1 0 0,-1 0 40,-1 0 1,-3 0 0,1 0 0,0 0 13,-1 0 1,1 0 0,-2 0 0,-1 0-3,1 0 0,-1 0 0,2 0 0,0 0-19,0 0 1,1 0-1,1 0 1,-1 0-9,0 0 1,-1-2 0,1-1 0,0 2-11,1 0 1,-3 1 0,1-2 0,0 0-13,-2 1 0,1 0 1,-1 1 2,0 0 1,-1 0 0,0 0-16,-1 0 1,-2 0 0,1 0-1,0 0-8,0 0 1,2 0-1,-1 0 1,1 0 3,-1 0 1,1 0 0,-1 0 0,0 0-4,1 0 0,-1 0 1,1 0-1,-1 0 0,0 0 0,-1 0 1,-1 0 3,1 0 1,1 0-302,0 0 1,0 0-86,1 0 0,-3 0-133,0 0 1,1 0 221,1 0 1,-2 0 0,0-1 299,-1-1 0,-1 1 0,1-7 0,0 1 0</inkml:trace>
  <inkml:trace contextRef="#ctx0" brushRef="#br0" timeOffset="677">835 18 8222,'-5'-2'1,"2"-1"1,-1 1 678,1-1-622,1-2 1,0 4 0,4 0-166,0 2 0,3 0 1,-1 4-1,2 0 162,0 0 1,0 2 0,0-1 0,-1 1 38,-1-1 1,0 0 0,1 2 0,-1-1 77,1 2 0,-2 0 0,0-1 1,-1 1-23,0 1 0,0 1 1,-2 1-1,0 0-21,0-2 0,0 1 1,0 2-1,0 0-187,0-1 0,0 1 0,-2-1 0,0 0-24,1-2 0,0 0 0,1 1 1,0-2-199,0 1 0,1-3-97,1 4 0,1-3-159,4 1 1,-1-2-22,1-1 557,-4-2 0,3 1 0,-3-1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04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20 7597,'-3'-1'-396,"1"-1"0,2 1 456,2-1 0,-1 0 1,4 1-1,0-1-15,0 0 0,2 2 0,0 0 0,1 0-57,0 0 1,2-2-1,-3-1 1,2 2 12,-1 0 1,-1 1 0,-1 0 0,1 0-9,-1 0 1,0 1-1,-1 0 1,-2 2 10,0 1 1,1-2 0,-1 2 40,1 1 1,-3 1 0,1 0 0,-1 1 31,-1-1 0,0 1 0,-1 0 1,-1 1 1,-2 0 0,0 1 0,1-1 1,-1 2-49,1 0 1,1-3-1,-2 2 1,1-2-40,-1-1 0,3 1 0,-2-1-132,3 1 1,0-3-66,0 0 1,0-2 0,0 2-138,3-1 1,-2-1-427,3-2 768,1 0 0,1-3 0,0 0 0</inkml:trace>
  <inkml:trace contextRef="#ctx0" brushRef="#br0" timeOffset="679">90 109 6758,'0'-4'-14,"0"0"1,1 2-55,1 0 50,-2 2 1,3-1 363,-3-1 288,0 1-492,0-2 1,0 4 0,0 0-49,-3 1 1,3 1 0,-3-1-48,0 0 1,0 3 0,-2-2-1,2 2-46,0-1 0,-2 0 1,1 3-28,1-1 1,-2-2 0,2 0 0,0-1-8,0 1 0,-1-2 0,1 2-254,-1-1 1,2 1-1107,-2-2 1393,3 3 0,-2-4 0,3 2 0,0-3 0</inkml:trace>
  <inkml:trace contextRef="#ctx0" brushRef="#br0" timeOffset="1312">160 154 8119,'-4'0'-359,"0"0"1,2 0 283,-3 0 0,4 1 109,-1 1 0,2-1 0,1 2 1,1 0-11,0 1 0,-1-1 1,1 2-84,0 0 0,2-2-6,-2 1 1,1 0 0,-1 1-147,0-1 1,0-2-466,-2 3 676,0-4 0,3 2 0,0-3 0</inkml:trace>
  <inkml:trace contextRef="#ctx0" brushRef="#br0" timeOffset="1482">148 103 8119,'0'-6'-849,"0"-1"1,0 3 815,0 0-86,0 2 0,0-1-36,2 3 0,2 0 155,2 0 0,1 0 0,-1 0 0</inkml:trace>
  <inkml:trace contextRef="#ctx0" brushRef="#br0" timeOffset="2176">231 148 7314,'4'-7'-296,"-2"1"0,-2 2 601,0-1 0,1 4-148,1-1 0,-1 2-103,1 2 0,-1-1 0,-1 4 0,0 0-68,0 0 1,0 2 0,0-1 0,0 1-14,0-1 0,0 3 0,0-1 0,0 0-102,0-1 0,0 0 0,0-1-109,0 0 1,0 1-1,0-1 238,0 1 0,3-7 0,0 0 0</inkml:trace>
  <inkml:trace contextRef="#ctx0" brushRef="#br0" timeOffset="2754">289 174 8119,'6'-3'-51,"1"-2"0,-4 2-267,-1-1 186,-1 2 170,-1-1 0,-3 6 0,-1 1-3,-2 2 0,2-2 1,0 1-1,-1-1 63,-1-1 0,2 3 0,-1-2 0,1 0-5,0 0 1,-1-2 0,3 2-75,-2-1 1,2 1 0,-2-1 18,2 1 0,0-3 0,4 1-34,3-1 0,2-1 1,3-1-1,0 0-113,1-1 1,0-1 0,1 1 0,-2 0-160,-1 1 0,2-1 0,-3 1 0,0-1 268,-1 0 0,0 2 0,-1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08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7 167 8119,'0'4'-517,"0"-1"1,0-3 0,3 0 534,1 0 1,-1 0 0,2 0-43,0 0 0,-2 0 0,2 0-190,0 0 1,-2 0 213,1 0 0,-2 0 0,3 0 0,-1 0 0</inkml:trace>
  <inkml:trace contextRef="#ctx0" brushRef="#br0" timeOffset="636">0 225 6936,'3'-3'-187,"1"0"169,-1 0 0,3 2 0,-2-1-77,2 1 0,-2 1 1,1 0-1,-1 0-235,-1-2 330,3 1 0,-2-2 0,2 3 0</inkml:trace>
  <inkml:trace contextRef="#ctx0" brushRef="#br0" timeOffset="3449">372 33 7824,'7'-3'-1626,"-4"2"1785,-1-4 280,-1 4-191,-1-5 0,-1 5-118,-1-4 0,-1 4 0,-3-2-7,2 0 1,-2 3-122,2-3 1,-2 3 1,0 0 0,-1 0-63,1 0 1,-1 0-1,1 0 50,0 3 0,1-3 0,1 3 45,-1 0 0,-1 0 1,0 2 26,0-1 0,-1 0 1,1 3-26,2-1 0,1-2 1,1 1-28,0 0 0,0-2 0,1 1 0,0-1-13,-1 1 0,-1-2 0,3 2 20,0 1 0,0-1 0,0 0 3,0 1 1,1-1 0,1 0-9,0 1 1,0-1 0,-2 0-20,0 1 1,1 0-1,0 0 1,1-1-1,0 1 0,-2-1 0,0 0-5,0 1 0,0 1 15,0 0 0,2 0 0,1 1 31,-2-1 1,0-1 0,-1-1 17,0 1 0,0 1-28,0 0 1,0 0 0,2 1-4,0-1 1,0-2-1,-2 1 11,0 0 1,0-2 53,0 2 0,0-1-44,0 2 0,-1-2 1,0-1-34,-1 0 1,-3-3-22,1 2 0,0 1-5,0-1 1,2 1-1,-3-3-6,0 0 1,2 0 18,-2 0 0,1 0 3,-2 0 0,-1 0-8,1 0 1,2 0-63,-1 0-24,1 0-20,1 0 84,0 0 36,3 0 27,3 0-28,0 0 0,3 0 1,-1 2-4,-1 0 0,-2 0-1,3-2 1,-3 0-2,2 0 1,-1 1-10,2 1-5,0-2 10,-1 3 3,0-3-3,1 0 5,-4 0 1,3 0 31,-2 0 115,-2 0 68,3 0-96,-3 0-397,0 0 386,-3 0-72,3 0 55,-3 0 281,3 0 50,0 0-361,0 3 0,1-2-19,1 1 0,-2-1-16,3 2-8,-3-3-12,0 6 1,1-5 46,1 4 0,-1-3 10,1 2 1,-1-2 5,-1 3-62,3-4-35,-3 5 0,3-5 12,-3 3 1,0-1 31,0 1 0,0-2 37,0 2 0,0 0-17,0 3 1,1-4 0,0 0-27,1 0 0,1-1 18,-3 2-32,0 0 1,0 3 15,0-1 0,0-2 3,0 1 0,0-3-18,0 2 0,0 0 22,0 3 1,0-3 59,0 0 0,0 0-4,0 3 0,0-3-67,0 0 0,0-1-9,0 1 0,0 0-17,0 3 1,0-3 1,0 0 1,-1-2 13,-1 2 0,1-1-33,-1 1 0,1-2 11,1 2 0,0-2 5,0 3 1,0-3 21,0 2 0,0 0-11,0 3 0,0-3-25,0 0 1,0-1 0,0 1-11,0 1 1,0-2 0,1 1 18,1-1 0,-1 2 107,4-1 0,-4 0-44,1 0 1,0-2-5,0 2 0,-1 0-34,3 0 0,-2 0-20,0-2 25,2-1 0,-3 1 71,3-2 40,-2 0-89,3 0 1,-3 0-47,2 0-15,-2 0 1,1 0-701,-1 0-1100,-1 0 1832,2 0 0,0 0 0,0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13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7788,'-6'3'-987,"1"0"1018,1-3 130,3 0 1,-3 0 311,2 0-223,1 0 1,-2 1-33,3 1 0,0-1-86,0 3 0,1 0 0,1 1-71,0-1 1,1 1 0,-2 1 44,1 0 1,3 1-1,-1-1-45,-1 1 1,1-3-1,-3 0 1,1 1 15,0 1 0,1-2 1,0 0 3,0 1 0,-1-1 0,0 0-55,1 1 0,-2-1-71,1 0 1,1 0 74,-1 3 0,2-3-8,-2 0 0,1-2 0,-1 1-2,0-1 0,3-1-12,-1 1 1,0 1 0,0-1-9,1 0 1,-1-2 0,0 0-11,1 0 0,-2 0-259,2 0 0,-1 0-171,2 0 1,-1 0 0,-2 1-995,0 1 1434,2-1 0,-4 5 0,2-3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17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35 8150,'-6'0'-28,"1"-2"-104,1 0 0,2 0 15,-2 2 0,2 1 388,0 1 1,-1 1 0,1 4-88,1-1 0,-1-2 0,1 1-115,-1 0 0,0 0 0,2 2 121,0-1 1,0 1-164,0-1 0,2 0 1,1 0-1,0-2-42,2-1 0,-1-1 1,0 1-1,1-2-31,1 0 0,0-1 0,1 0 0,-1 0-31,0 0 0,1 0 1,-1-1-1,1 0 23,-1-2 1,0-1-1,0 1 1,-1 0-29,-1-2 1,-2-1 0,0 0 0,-1-1 28,-1 1 0,0 2 1,-1-1-1,-1 0 146,-2 0 0,-3-1 0,-1 1 0,-1 1 17,-1 1 1,2-1-1,-1 2 1,0 0-59,1-1 1,-1 2-1,3-1 1,-1 2-84,1 0 0,0 0-458,-1 2 1,4 2 0,1 2 488,4-2 0,1 4 0,4 0 0</inkml:trace>
  <inkml:trace contextRef="#ctx0" brushRef="#br0" timeOffset="695">249 55 8123,'0'-7'-512,"-1"1"-445,-1 2 1407,1 1 0,-1 4-209,2 1 0,0 0 1,0 2-116,0 1 0,0 1 0,0 0-112,0 0 1,0 1 0,0-1-236,2 1 1,-1-3 0,1 0-195,-1 1 0,-1-1 0,1-1 415,1 0 0,-1 2 0,1-1 0</inkml:trace>
  <inkml:trace contextRef="#ctx0" brushRef="#br0" timeOffset="870">255 29 8104,'0'-6'-129,"-2"-1"-1546,0 1 1675,-3-1 0,5 4 0,0 3 0,0 3 0,6 4 0,-3-1 0</inkml:trace>
  <inkml:trace contextRef="#ctx0" brushRef="#br0" timeOffset="1520">332 23 8104,'-6'0'39,"0"0"1,-1 0 0,1 0 0,0 2-5,2 3 1,1-2-1,3 1-101,0 1 1,3 1 0,0 1 0,2-1-188,-1 0 1,0 0 0,2-1 0,-1-1 5,-1 1 1,-2 0 246,3 0 0,-1 0 0,2-1 0</inkml:trace>
  <inkml:trace contextRef="#ctx0" brushRef="#br0" timeOffset="2116">300 106 8104,'-6'0'-295,"5"0"0,3-1 1,3 0 175,2-1 0,1-1 119,1 3 0,5-2 0,0-2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20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33 102 8104,'-5'-2'-483,"1"0"0,2 0 1119,-2 2 295,2 0-386,-1 0-433,3 0 0,0 0 0,0 3-172,0 1 1,0-1 0,1 2-145,1 0 1,-1 0-225,1 2 1,1-1-247,-1 1 674,0-4 0,1 3 0,1-3 0</inkml:trace>
  <inkml:trace contextRef="#ctx0" brushRef="#br0" timeOffset="630">13 25 8043,'-2'-4'-47,"-1"0"-308,0-1 1,1 1-294,0 0 545,2 2 0,2 0 1,3 4 102,0 0 0,2 3 0,-1-2 0</inkml:trace>
  <inkml:trace contextRef="#ctx0" brushRef="#br0" timeOffset="1164">90 96 8107,'0'-5'-500,"0"1"1,1 3 654,1-1 1,2 0-1,2 1-122,1-1 1,-1 0-1,0 2 1,1 0-178,-1 0 0,-1 0 1,-1 0-1,1 0-158,0 0 0,0 0 302,-1 2 0,0 2 0,3 2 0</inkml:trace>
  <inkml:trace contextRef="#ctx0" brushRef="#br0" timeOffset="1165">103 128 8107,'-2'-4'-307,"0"-1"1,0 4 0,5-1 380,1 1 1,2 1 0,1 0-1,1 0 1,-3 0-1,2 0 1,-2 0-193,1 0 1,0 0 0,1 0 0,-1 0 117,1 0 0,-1 3 0,1 0 0</inkml:trace>
  <inkml:trace contextRef="#ctx0" brushRef="#br0" timeOffset="1754">219 70 8107,'-4'-6'0,"2"-1"-64,1 1 0,2 2 58,1 2 1,2 1 0,2 2 0,0 1 0,0 3 0,-2 0-1,-1 2 1,-3-1 0,1 1 71,1 2 0,-1-2 0,1 1 0,-1 0-198,-1-2 0,0-2 1,0 1-1,0 0-271,0 0 1,0 0 402,0-1 0,0 0 0,0 2 0</inkml:trace>
  <inkml:trace contextRef="#ctx0" brushRef="#br0" timeOffset="1755">308 83 8107,'-4'-1'-365,"0"0"157,-1-1 1,-1 0 260,0 2 1,0 0 0,1 2 0,1 0 130,-1 2 1,1 0 0,1 1 0,-1-1 63,1 1 0,1-2 0,-1 2-185,0 0 0,3-2 0,-2 2-30,1 0 1,1-2-20,0 1 1,1-2-60,1 0 0,1-1 0,4-1 0,-1 0 4,1 0 0,-1 0 0,0 0 0,1 0-183,-1 0 1,1 0 0,-1 0 0,0-1-576,1-1 799,-4 1 0,3-2 0,-2 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24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58 7478,'-3'0'-631,"-3"-3"998,5 0 1,-4-2-134,3 1 0,0 2-22,2-2-158,0 2 0,0-1-90,0 1 1,1 1-1,1-1 17,2 1 1,0 1-1,0 0 2,1 0 1,1 0 0,0 1 15,1 1 1,-1-1 0,0 3 1,1-1 1,-3 1 0,0-1 109,1 0 1,0 2 0,0 1 21,0 1 0,-4-3 0,1 0-58,-1 1 1,0 0 0,0 0-1,1-1-25,0 1 0,-2-1 0,0 0-61,0 1 0,0-1 0,0 0-106,-3 1 1,3-1-1,-3-1-454,0 0 0,2 2-611,-1-1 1182,1-1 0,1 3 0,0-3 0</inkml:trace>
  <inkml:trace contextRef="#ctx0" brushRef="#br0" timeOffset="676">89 116 8086,'0'-4'-114,"0"-1"0,-2 3 562,0-2-174,0 3-115,-1-2 0,2 3-21,-4 0 1,3 0 0,-2 0 0,0 0-94,0 3 1,-1-2-1,2 2 1,1 1-9,-1 0 1,-2-1 0,1 2-1,0-1 4,0 1 0,0-1 1,-1 0-1,1-1-194,2 1 1,-3-2-1,3 1-399,-2 0 1,3 0 84,-2-1 0,3-1 0,3 1 467,1-1 0,1-1 0,2 0 0</inkml:trace>
  <inkml:trace contextRef="#ctx0" brushRef="#br0" timeOffset="1333">231 97 7742,'-5'-2'189,"1"-1"-185,3 1 173,-5 2 0,5 3-173,-1 1 1,2 2-64,2 0 1,-1-1-1,2-1-338,0 1 1,-3-1-517,2 0 913,-1-3 0,2 5 0,1-2 0</inkml:trace>
  <inkml:trace contextRef="#ctx0" brushRef="#br0" timeOffset="1506">218 26 8016,'-5'-6'177,"1"-1"0,2 2-457,-2 0 1,5 2 0,1 3-1075,3 0 1354,2 0 0,-1 3 0,1 1 0</inkml:trace>
  <inkml:trace contextRef="#ctx0" brushRef="#br0" timeOffset="2166">340 20 8016,'-7'-7'-230,"1"4"0,-1 1-214,1 1 0,2 1 633,-1 0 0,4 3 0,-1 1 0,1 2-136,1 0 0,0-2 1,0 1-1,0 0-8,0 0 0,2 2 0,1-1 0,0 1-110,0-1 0,2 0 1,-1 1-202,2-1 1,0 1-1,1-1 1,-1 0 265,0 1 0,1-1 0,-1 1 0</inkml:trace>
  <inkml:trace contextRef="#ctx0" brushRef="#br0" timeOffset="2768">301 103 8389,'-6'-3'-767,"2"-3"830,2 2 0,4 1 1,2 1-1,2 0-14,1 0 1,-1 1 0,0-1-1,2 1-143,0 1 1,-1 0 0,2 0-1,-1 0 94,0 0 0,2-2 0,3-2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34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44 148 8312,'-11'-1'378,"0"-3"0,4 3 361,0-3-436,4 3-103,-1-4-208,4 4 0,0 1 1,0 7-34,0 3 0,0 1 0,0 0 1,0-1-6,0 1 1,0 4 0,0-1 0,0 0 36,0-2 0,0 2 0,0 1 0,0-2 9,0 0 0,0-3 0,0 1 21,0 0 0,0-3 107,0-1-129,0-5 0,0 2 0,0-8 1,0-3-30,0-3 0,0-2 0,0-1 0,0-3-4,0-1 1,0 4 0,0-3 0,0 1-5,0 1 1,1-1 0,1 4 0,2 0-8,-2 1 0,-1-1 0,1 0 1,0 0 21,2 0 1,-1 4 0,-1 1 0,0-1 36,2 1 1,1 3 20,-2-4 65,3 4 1,2-2-1,-2 6 6,-2 3 1,4 2 0,-5 5 0,0 0-38,-2 0 0,0 0 0,2 0 1,0 0-33,0 0 0,-2-1 1,0 1-1,2 0-42,0 0 1,1 0-1,-4 0 1,1 0-40,3 0 0,-3-4 1,2 0 15,-1 2 0,-1-4-9,3-2 1,-3-3 7,2-3 0,2-1 0,-1-6 0,0-2-78,0 0 1,-1-4-1,3 2 1,-1-1 33,-3 0 0,3 1 1,0-3-1,0 1 32,0 3 0,-1 1 0,-1 1 0,0 0 46,0 0 1,2 4 214,-2 0-58,1 4 0,-4 0 1,0 6-101,0 5 0,0 1 1,0 2-1,0 0-34,0 0 0,0 1 0,0 1 1,0 3-41,0 1 0,1-3 1,2 1-1,0 0-66,0-1 0,-2 1 1,-1-4-1,0 0-111,0 0 1,0 0 0,0 0-1,1-2-225,3-2 1,-2 2-1,5-5 85,2-2 0,-3-2 0,1-2 0,2-3 329,0-1 0,2-2 0,0-2 0</inkml:trace>
  <inkml:trace contextRef="#ctx0" brushRef="#br0" timeOffset="549">426 202 8280,'-9'-1'-182,"1"-3"0,0 2 228,4-5 0,0 3 1,4-3 8,0-2 1,0 3 96,0-1-74,0 0 0,-4 1-49,-4 2 1,2 4-1,0 4 1,0 2 17,0 0 0,2 7 0,-3-2 0,0 1 11,1 0 0,-3-1 1,6 0-1,0 0-28,2 0 0,1 0 0,0 0 0,0 0-46,0 0 0,0-4 1,0 0-1,1 0 6,3-1 1,2-1-78,5-5 0,0 0 0,0 0 1,-2-1-48,-1-3 0,0-2 0,-3-4 0,1 0-74,3 3 1,-5-3-1,1 3 1,-1-3 78,0-1 1,-1-4 0,-2 2 0,2 2-5,0 3 0,1 0 366,-4-3-57,0 1 0,0 5 101,0 5 0,0 5-202,0 5 1,0-2-1,0-1-85,0 1 0,0 2 0,1 1-161,3 0 0,-2-4 0,6-1-100,0-1 1,-2 2 0,1-3 0,2-1 270,1-2 0,-4-1 0,8 0 0,-2 0 0</inkml:trace>
  <inkml:trace contextRef="#ctx0" brushRef="#br0" timeOffset="799">524 148 6950,'-7'1'510,"0"3"1,4 2-1,0 5-436,2-1 0,4-2 1,1-1-1,0 1-114,0 2 1,1 1 0,4 0 0,-2-1-55,1-3 1,-1 3 0,0-4 0,0 1-172,-1 0 1,4-3 0,-3 2-260,3-1 0,1-1 524,0-4 0,0 0 0,-1-5 0,1-1 0</inkml:trace>
  <inkml:trace contextRef="#ctx0" brushRef="#br0" timeOffset="1015">655 159 8071,'0'-6'912,"0"-4"-905,-4 9 0,-1-3 1,-3 8-1,4 3-53,-1 3 0,0 2 1,-4 1-1,2 3-25,-1 1 1,2-4-1,-2 3 1,1-2-36,1 1 1,-4 0 0,4-4 0,0-1-295,2 1 1,3-3-561,1-1 960,0-5 0,5 3 0,1-5 0</inkml:trace>
  <inkml:trace contextRef="#ctx0" brushRef="#br0" timeOffset="1732">808 148 7791,'-10'-8'300,"3"1"126,2 5-265,5-3 0,0 6-84,0 3 1,0 2 0,0 5 0,0 0-37,0 0 1,0-1 0,0 1 0,0 1-39,0 3 0,0-3 1,2 4-1,0-2-36,2 1 1,-1 0-1,-3-4 1,0-1-14,0 1 0,1-3 0,2-1 10,1 1 1,0-3-1,-1-2 18,0-6 1,1-3 0,-3-6 0,2-3-69,0-3 1,1 1 0,-3-1 0,2-1-31,0-2 1,1-1 0,-4 2 0,0 0 52,0 2 0,4 5 1,-1-2-1,0 3 19,-2 1 0,-1 0 397,0 0-146,0 5 1,0 3-71,0 6 1,1 3 0,1 5 0,3 0-14,1 0 1,-3 0 0,2 1 0,-2 1-33,1 2 0,4 1 0,-2-3 0,2 3-43,-1 1 0,-3-4 1,2 2-1,0-2-21,0 2 1,0-3 0,2 2 0,0-3 9,0-4 1,-2 3 0,2-4-41,0 0 1,2 3 0,1-6-5,0 0 1,-4-3 0,-1-4 26,-1-3 0,2-3 0,-3-1 0,-2 0-17,-1 1 1,3-5-1,0 0 1,-2 1-18,-1-2 0,-1 3 0,0-5 0,0-1-103,0 2 0,0-3 1,0 2-1,0-2-10,0 2 0,-3-1 0,-1 4 1,0 2-48,-1 1 1,4 1 0,-4 1-686,1 3 601,2-3 1,-3 10-1,5 0 1,0 6-226,0 4 0,2 4 482,1 1 0,-1 4 0,2-2 0</inkml:trace>
  <inkml:trace contextRef="#ctx0" brushRef="#br0" timeOffset="2201">1201 213 6823,'-7'-10'-34,"1"2"852,1 1-546,1 4 0,1-3-89,-1 3 0,-1 1-56,1-1 0,3 6 0,-4 5-27,1 1 0,1 2 0,-3 1 0,1 2-18,3 0 1,1 1-1,1-4 1,0 0-80,0 0 0,0 0 1,0-1-49,0 1 0,1-1 0,2-3 23,5-3 1,-2-3-1,1-2 1,0-3-33,-1-3 1,4-3 0,-4-2-1,1-1-87,1-2 0,-6 1 1,2 3-1,-2-1 14,2-3 0,-3 3 0,3-3 0,-3 3 140,-1 1 0,-4 1 0,-1 0 24,-1 3 1,-1-2-20,-4 5 0,1 2 1,2 6-164,1 3 0,4-1 0,0 1 0,1 2-324,2 0 0,0 2 469,0 0 0,0 5 0,0 1 0</inkml:trace>
  <inkml:trace contextRef="#ctx0" brushRef="#br0" timeOffset="3267">1288 170 8195,'-11'3'131,"1"1"435,-1-2-590,0 4 0,5 0-88,2 5 0,3-3 0,1-1 0,0 1 52,0 2 0,3-3 1,2-1-1,0 0 95,0 0 0,-1 2 0,-3 1 0,1 0 96,2-2 0,0-3 0,-3 2 26,2-1 1,-1 0-203,1-2 25,-2-2 0,1 3 1,0-8-1,2-3-71,-2-2 0,1-1 1,-1 1-1,3 2-102,1-1 1,-2-2 0,2-1 0,-2 0 44,-1 0 1,3 0 130,1 0 0,-1 2 0,0 0-10,-1 2 0,0 3 94,-1-3 1,-2 4 265,5 0-24,-4 2 23,2 1 111,-5 0-68,0 0-138,0 4-143,0-2 1,0 4-56,0-3 1,0 3-15,0 5 0,0 0 0,1 0 9,3 0 1,-3-4 0,2 1 27,-1 0 0,-2-2 0,0 1-34,0 2 0,0-3-69,0 1-24,4-4 0,-1-2 1,3-6-1,-1-1-32,-3-2 0,3-2 0,0-1 0,0 0-8,0 0 0,2 0 0,-2 0 87,1 0 0,-4 0 0,3 2 46,0 1 1,-4 2 0,4 4 73,0-2 8,-4 1 1,8 4-43,-6 3 1,2 2-1,-3 5 1,2-1 45,-1 1 0,-2 0 0,-1 1 1,0 2 0,0 0 1,0 1 0,1-4-2,3 0 0,-3 0-220,2 0 86,-1-5 0,-2-3 1,0-6-1,1-5-67,2-1 0,-1-2 0,3 0 0,-2 0-40,1 0 1,3-4-1,-2 1 1,0 0 78,0 2 0,2 1 0,-2 2 1,0 0 34,-1 2 0,4 3 0,-3-2 0,-1 0 73,1 0 0,0 4 204,-1-2 0,-2 3-107,6 1 0,-5 1 1,3 3-20,-1 3 1,0 2 0,-3-1 0,2-1-45,-2 2 0,1-1 1,-1 1-1,2-2-74,-2 1 1,0-1-1,-1-1 1,1 0-84,2 0 0,-1 1-228,-3 4 1,0 0-202,0 0 1,2-2 0,0 0-875,2-2 1366,-1 1 0,2 2 0,1 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29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59 7957,'-3'-3'-26,"-3"2"82,5-2 0,-1 4 0,2 0 15,2 1 1,-1 3 0,2-1-1,-1 0-109,0 1 0,1-1 0,-1 2 31,0 1 1,0-1 0,-2 0-140,0 1 1,2-1 0,0 1-311,0-1 0,-2-2 456,0 1 0,0-4 0,0 2 0</inkml:trace>
  <inkml:trace contextRef="#ctx0" brushRef="#br0" timeOffset="672">7 20 8007,'0'-6'-156,"0"-1"0,1 4 0,1 1 156,2 1 0,2 4 0,0 0 0</inkml:trace>
  <inkml:trace contextRef="#ctx0" brushRef="#br0" timeOffset="1324">84 78 8004,'-4'-3'119,"2"2"-297,2-4 1,2 4 0,3-1 71,0 1 1,0 1-1,-1 0 1,1 0 100,1 0 0,-2 0 1,0 0-191,1 0 0,-1 0-346,0 0 541,0 0 0,0 0 0,-1 0 0</inkml:trace>
  <inkml:trace contextRef="#ctx0" brushRef="#br0" timeOffset="1325">90 116 8007,'-2'-3'-112,"2"-2"1,0 3-149,3 0 0,3 1 129,0 1 0,1 0-323,-1 0 454,0 0 0,1 0 0,-1 0 0</inkml:trace>
  <inkml:trace contextRef="#ctx0" brushRef="#br0" timeOffset="1931">206 46 8007,'-4'-1'133,"-1"-1"-341,1 1 1,0 1 200,2 4 1,4 2 0,1 0-1,-1-1 59,1-1 0,0 0 1,-1 3-220,0-1 0,2 1 1,-2-1-140,0 0 0,-2 1 1,0-1 305,0 1 0,3-1 0,1 1 0</inkml:trace>
  <inkml:trace contextRef="#ctx0" brushRef="#br0" timeOffset="1932">264 65 8007,'-1'-6'-197,"-1"-1"0,0 1 142,-2 2 511,3 1-212,-2 3 1,1 3 0,0 1-111,0 2 1,-1 1 0,0-1-109,0 0 0,1-1 0,0-1-5,-1 1 1,1 0 0,-1 0-66,0-1 1,1-2 7,2 3 1,0-3-1,0 1-31,3 0 0,-2-1 0,3-2-5,1 0 1,1 0-1,0 0-88,1 0 1,-1 0 0,1-2-240,-1 0 0,0 0 0,1 2 399,-1 0 0,1 0 0,-1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33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52 8054,'-4'-1'-124,"-1"0"629,0-1-674,3 0 0,-1 2 0,5 0 189,0 3 1,3-3 51,-1 2 1,0-1 0,-1 0 0,1 0-168,0 1 1,-2 1-119,2-1 0,-2 1 1,2 2-230,-1 0 1,-1-4 441,0 1 0,-1 2 0,2-1 0</inkml:trace>
  <inkml:trace contextRef="#ctx0" brushRef="#br0" timeOffset="660">1 71 7795,'3'-3'498,"-2"0"-510,3 3 0,-2 0 0,3 0-95,0 0 0,-2 0 0,2 0 0,0 0-204,0 0 0,0 0 1,-1 0 310,1 0 0,0-3 0,2 0 0</inkml:trace>
  <inkml:trace contextRef="#ctx0" brushRef="#br0" timeOffset="821">110 14 8054,'-7'-7'-927,"4"4"1294,0 0 0,3 4 0,0 1-144,0 2 1,2 0 0,0 0-1,0 1-150,-2 1 1,1-1-1,1 0 1,0-1-131,-1 1 0,0 1 0,0 1-45,1-1 0,-2 0 0,3 0 0,-1-1-266,0-1 0,1 1-761,-1 1 1129,-1 0 0,5 1 0,-3-1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36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26 116 8002,'-4'-3'-494,"1"2"819,3-2-101,0 3 1,0 3-237,0 1 0,0 2-82,0 0 1,0 1-136,-3-1 0,2 1-95,-3-1 0,2-2 324,0 1 0,-1-4 0,-1 2 0</inkml:trace>
  <inkml:trace contextRef="#ctx0" brushRef="#br0" timeOffset="718">128 71 8002,'4'-3'-370,"-1"-1"-218,-3-2 1,0 0 1114,0-1 432,0 4-744,0 0 1,0 3 0,-1 2-118,-1 0 0,1 3 1,-2-1-1,1 0-4,0 0 1,0 0-1,2 3 1,0-1-60,0 1 0,-2-3 0,0 0 0,0 1-35,1 1 0,4-2 0,-1 0 0,2 1-55,1-2 0,1 1 0,0-3 0,1 1-3,-1 0 1,2-2-1,1 0 1,0 0-40,0 0 0,-2-2 0,2-1 0,-2 1 47,-1-1 0,0-2 1,-1 1-1,-2-2 2,0-1 0,-1 1 0,-2 0 21,0-1 1,-3 0 0,-1 0-1,-2-1 57,0 0 0,0 4 0,-1-3 0,-1 0 55,-1 2 0,1 0 0,1 0 0,1 0-21,-1 3 0,1-1 0,0 1 0,-1 1-78,1 0 1,-1 1-346,1 0 1,2 1-1,2 1-187,1 2 0,4 2 0,-1 0 546,2 1 0,0-1 0,3 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38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52 8044,'4'-5'5,"-2"1"-22,-2-1-93,0 2 351,0-3 1,0 6-80,-2-2 0,1 2-103,-1 2 1,0-1-17,0 3 0,1 0 0,-3 1 18,1-1 0,-2 1-9,1 1 1,-1 0 0,0 0 0,1-1-16,-1-1 0,1 0 1,1 1-1,-1-2-10,0 0 0,2 2-72,-2 0 1,2 0-43,-2-1 44,2 2 1,-1-5 54,3 3 1,1-2 30,1 0 0,2-2 135,2 0 0,1 0-71,-1 0 1,0 0-347,1 0 0,-1 0-396,1 0 1,-3 0-162,0 0 1,1 0 795,1 0 0,0 3 0,1 1 0</inkml:trace>
  <inkml:trace contextRef="#ctx0" brushRef="#br0" timeOffset="664">186 26 8036,'-2'-4'89,"0"-1"0,0 3-441,2-2 412,0 2 1,-1 0 47,-1 2 0,1 0-149,-1 2 0,2 0 4,2 2 1,2 0 0,2 1 101,-2-1 1,0-2-1,-2 2 68,2-1 1,0 2-103,0-1 0,-1-1 0,2 1 0,-1 0 9,-1-1 0,2-1 1,-2 2-17,1 1 0,1-1 1,-3 0-3,-1 1 0,2 1 0,-1 0 36,0 1 1,1-3 0,-1 0-99,-1 1 1,1 1 0,-1 0-185,1 1 1,0-1-1,-1 0-197,1-2 0,-1 0-697,1-2 1118,2 2 0,-4 2 0,6-2 0,-2-2 0</inkml:trace>
  <inkml:trace contextRef="#ctx0" brushRef="#br0" timeOffset="1325">231 96 8044,'-3'-3'-1117,"2"-1"838,-3 2 1,2 1 1357,-3-1-389,4 2-539,-5 0 0,3 2 0,-2 2-27,1 0 0,2 1 0,-2 0-157,-1 0 0,1 0 1,1-1-207,0 1 0,-2 0-289,0 2 1,3-3 527,-1 0 0,3 1 0,0 1 0</inkml:trace>
  <inkml:trace contextRef="#ctx0" brushRef="#br0" timeOffset="1990">398 26 8157,'-6'1'266,"-1"0"-268,1 1 1,2 2 0,-1-1 3,0 1 1,0-1-1,-1 2 1,1 0-53,1 0 1,0-2 0,-1 1 41,1-1 1,2 1 0,-2-1 21,1 0 57,-2-1 1,5 3 16,0-3 0,1 0 0,3-2-62,1 0 1,1 0 0,0-1-29,1-1 1,-1 1 0,1-1-168,-1 2 1,-2 0 0,1 0-121,0 0 0,-2 0-374,1 0 1,-1 0 662,1 2 0,-3-1 0,2 2 0</inkml:trace>
  <inkml:trace contextRef="#ctx0" brushRef="#br0" timeOffset="2231">462 13 7993,'-3'-4'-1393,"1"-1"2032,1 4-304,4-2 0,-2 3 0,3 1 58,-2 1 1,1-1 0,-3 4-8,0 0 0,2 0-351,0 2 0,1-1 0,-2 1-56,1-1 0,0 1 0,-1-1-116,1 0 0,-1 1 1,1-1 2,-1 1 0,-1-1 0,0 0 0,0 1-194,0-1 1,0 1 0,0-1-27,0 0 1,0 1 0,0-1 353,0 1 0,0-1 0,0 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43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58 8234,'0'-4'634,"0"1"-568,-3 3-47,2 0 0,-4 1 2,3 1 1,0 0 0,2 2-25,0 1 0,0-1 0,0 0 0,0 1 38,0 0 0,0 2 0,0-1 0,0 1 13,0-1 1,0 1-1,0-1 8,0 0 0,0 1-36,0-1 1,0 1-387,0-1-529,3-2-399,-3 1 438,3-4 856,-3 2 0,3-6 0,1-1 0</inkml:trace>
  <inkml:trace contextRef="#ctx0" brushRef="#br0" timeOffset="1214">200 71 8024,'0'-7'-242,"-1"4"268,-1 1 0,0 1 60,-2 1 1,1 3 0,-2 0-41,0 1 1,4 2 0,-1-2-11,1 1 1,1 2-7,0-1 0,3 1-62,1-1 1,2-2 0,0-1 0,1-1-80,-1 0 0,1 0 1,-1-2 40,0 0 0,1 0 0,-1 0 1,0-1-22,-2-1 1,2 1 88,-2-4 0,1 1 37,-1-2 1,-1-1-1,-3 2 14,-3 0 1,0 0 0,-4 1 0,1 1 90,0 0 0,-3 1 0,1-1 0,0 2-56,1 0 1,0 1 0,1 0 0,-1 0-281,1 0 1,2 0-303,-1 0 0,4 3 0,-1 1 243,4-1 0,-1 2 0,4-3 255,0 0 0,3 1 0,2 1 0</inkml:trace>
  <inkml:trace contextRef="#ctx0" brushRef="#br0" timeOffset="1883">322 39 8024,'-7'0'-62,"1"0"1,1 0 126,1 0 1,3 2-250,-1 3 0,1-2 0,1 2 201,0 0 0,2-2 1,1 1-1,0 1-91,2-2 1,-1 2-1,0-2 1,-1 0-97,1 0 0,-2 1 0,1-1-566,0 0 736,-1-1 0,-2 4 0,0-3 0</inkml:trace>
  <inkml:trace contextRef="#ctx0" brushRef="#br0" timeOffset="2548">290 77 8104,'-4'-3'160,"2"0"1,4 3-1,2 0-101,2 0 1,0 0 0,1 0-1,-1 0-64,1 0 1,1-1 0,1 0 0,1-2-150,-1 2 1,-1-2 0,0 1 0,-1 1-96,2 0 1,0-1 0,-4-1 9,0-1 1,-3 2 181,-2-2 1,0 2 119,0-3 0,-2 4 12,-3-1 0,2 1 64,-2 1 0,4 3 42,-1 1 0,-1 2 0,1 0 36,0 1 1,2-1 0,0 1-108,0-1 0,0 0 0,0 1 1,0-1 52,3-2 0,-3 2-128,2-2 1,0 1-136,0-1 1,-1-1-89,4-3 0,-3 0 1,1-1-1,1 0 19,0-1 0,-2-3 1,2 3 96,1-2 0,1 0 0,0 0 37,0 2 0,-1-1 155,-1 1 0,-2 0 370,2 2-170,1 0 0,1 1-180,1 1 1,-3-1-1,0 3 1,0-1-1,1 0 1,-1 0-139,1-2 0,-2 0 0,2-1 0,0 0 0,0 0-451,2 0 0,-3 0 73,0 0 1,-2-3 183,0-1 1,-1 0-1,-1 0 89,0-1 1,-1 2 0,0 0 146,-2 1 1,-1 0-1,1-1 627,0 0 237,1 1-581,-3 2 0,5 2 0,-1 1-263,2 0 0,2-1 0,-1 2 0,3-1-183,0 1 0,1-2 1,-1 2-1,-1-1-333,1 1 0,3-3 1,1 2 451,-2 0 0,1-2 0,-2 2 0</inkml:trace>
  <inkml:trace contextRef="#ctx0" brushRef="#br0" timeOffset="3235">623 77 8024,'-6'-3'-20,"1"3"73,1-3-571,3 3 651,-2 0 0,5 3 0,1 0 101,0 1 1,-1 1-1,1-1-39,-1-1 1,-1 3-74,1-2 0,0 1 0,-1 0 59,1 0-235,0-4 1,-1 2-56,1-3 1,0 0-39,2 0 0,-3-1 0,2-1 49,0-2 0,-2 0 0,2 1 0,-1-1 0,1 1 0,0 0 0,0 0 1,1-1-1,1 1-296,0 1 0,0-1 0,-1 3 84,1 0 1,-2 0 309,2 0 0,-3 0 0,2 0 0,-2 0 0,3 0 0,-4-2 0,2-2 0</inkml:trace>
  <inkml:trace contextRef="#ctx0" brushRef="#br0" timeOffset="3908">732 71 6402,'3'-4'814,"-2"-2"1,2 5-445,-3-3 1,0 2-96,2 0-12,-1 1-274,2 1 1,-2 3 0,0-1 0,1 2-3,0 1 1,-2-1-1,1-1 1,0 1-39,2-1 1,-1-1 0,-2 2 9,3-1 1,-2 1-93,3-2 0,-2 2-213,3-1 0,-3-1-13,2-2 0,-2 0 221,3 0 1,-4-1 64,1-1 1,1 0 325,-1-2-122,0 3 1,-1-4 200,1 3-99,-1-1 1,4 4 0,-2 1 0,0 0-113,2-1 1,0 1 0,0-1-1,-1 1 1,1 0-93,1-2 0,1 0-47,-1 0 1,-2 0-1,-2-3-17,-2-1 1,0 1 0,0-2-12,0 0 1,0 2 0,0-1 0,-2 1-210,0-1 1,-1 2-1238,1-2 551,1 2 941,-1-1 0,2 6 0,0 1 0</inkml:trace>
  <inkml:trace contextRef="#ctx0" brushRef="#br0" timeOffset="4597">918 45 8024,'-3'-3'-937,"0"2"1156,3-4 104,0 4 0,0-1 0,0 3-10,3 1 1,-3 3 0,2 0-150,-1 0 0,1 2 1,0-1-267,0 1 0,-1-2 0,1 0-794,0 0 1,1-2 895,-1 1 0,1 2 0,4-2 0</inkml:trace>
  <inkml:trace contextRef="#ctx0" brushRef="#br0" timeOffset="4598">918 7 8024,'-4'0'0,"0"-1"0,-1-1-662,-1 0 196,2 0 0,1 3 0,4 1 466,1 2 0,0 0 0,2 0 0,0 0 0,3 3 0</inkml:trace>
  <inkml:trace contextRef="#ctx0" brushRef="#br0" timeOffset="5280">1008 39 7615,'-3'-7'-29,"-1"1"1,-2 2 0,0 2-1,-1 1 902,1 1 1,-1 0-803,1 0 0,2 3-123,2 1 0,2 0 55,0 0 1,0-2-1,2 1 1,1-1-21,0 0 0,1 1 0,3-2 52,-1 1 1,0 1-1,-1-1 1,-1 0-31,1-1 1,1 2 0,0 0 0,1 0 19,-1 0 0,-2 1 0,1-1 58,0 0 0,0 1 26,-1 3 1,-1-3 0,-4 0-64,-1 1 0,-2-2 1,-2-1-1,0-1-104,-1-1 1,1 0-1,-1 0 1,1 0 3,-1 0 1,1-2 0,0 0 0,0 0-177,2-1 0,-1 1-99,3-2 1,-1 2 274,3-2 1,3 2-1,2 0 62,0 1 0,2 1 0,-1 0 0,1 0 60,2 0 0,-2-2 0,1 0 1,0 1 15,-2 0 0,3 0 0,-1 0 0,0-1-60,-1 0 1,-1 1-1,1 0 1,-1-2 3,1 2 1,-1-3-23,1 0 0,-4 1 0,-1-2-10,-1 0 1,-1 2-1,-1-1 1,-1 1 66,-2-1 1,0 3 0,0-2 0,-1 3 68,-1 0 1,2 0 0,0 0-1,-1 0 86,-1 0 0,2 0 0,0 0 192,1 3 0,-1 0-56,2 4 0,0-1-282,2 0 0,0 1 0,1-1 1,1-1-78,2-1 0,-1-1 0,2 2 0,2-1-318,1-1 0,0 1 0,-1-2 1,1 0-467,1 1 1,0-2-1,-1 1 789,0-1 0,4 2 0,-2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02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27 7945,'-5'-3'-1150,"2"1"1107,0-2 0,0 3 1,2-2 33,-2 0 95,1 2 0,3-4 312,1 3-353,-1 0 1,2 2-3,0 0 0,0 0 0,4 0 0,-3 0 0,0 0-41,1 0 1,-1 0 0,0 1 76,1 1 1,1 1 0,0 2-82,0-1 0,1 0 0,-1 2 0,0-1 36,-2-1 0,2 0 0,-2 3-9,-1-1 0,1 1 1,-3-1-1,1 1-12,0-1 0,-2 0 1,0 1-32,0-1 1,0 1 0,0-2 0,-2 0-95,0 0 1,0-3-211,2 2 0,-2-2-545,0 2 867,0-2 0,2 1 0,-3-6 0,-1-1 0</inkml:trace>
  <inkml:trace contextRef="#ctx0" brushRef="#br0" timeOffset="692">84 52 6718,'-4'0'839,"1"1"-395,3 1-275,0-1 1,-2 2-177,0 0 0,-2 0 0,1 3 0,0-1-12,0-1 1,-1 0 0,1 3 0,-1-1 17,0 1 1,-1-1 0,0 0 0,0-1-56,0-1 1,2 0 0,1 2-694,-1-2 749,2 2 0,-2-2 0,3 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04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58 8049,'-4'0'-962,"1"0"1379,3 0 0,0 3-187,0 2 1,0 0-213,0 2 1,0-1 0,0 1-345,0-1 0,2 0 16,1 1 0,-1-2 0,0 0 310,0 0 0,3-4 0,-1 2 0</inkml:trace>
  <inkml:trace contextRef="#ctx0" brushRef="#br0" timeOffset="685">26 7 8049,'-6'0'89,"1"-2"0,1 0 228,-1 0-1460,2 2 692,0 0 0,4 0 451,1 0 0,2 3 0,2 0 0</inkml:trace>
  <inkml:trace contextRef="#ctx0" brushRef="#br0" timeOffset="1365">77 52 7385,'0'4'122,"0"1"0,0-3 1,0 2-46,0 1 0,0-1 0,1-1 0,1 1-91,0-1 0,0-1 0,-2 3-157,0 0 0,2-2-447,0 1 161,3-2 0,-1 1 457,2-3 0,-2-2 0,1-1 0,-1-4 0,2 0 0</inkml:trace>
  <inkml:trace contextRef="#ctx0" brushRef="#br0" timeOffset="2048">129 58 8036,'3'0'-184,"0"1"271,-3 1 1,-1-1 0,0 2 0,-2-1 43,0 0 0,1 1 0,-1-2 1,1 2 32,0 1 0,-2-2 1,2 2-112,0 1 0,-1-1-169,1 0 0,-2 0-31,2 3 0,0-4 0,5-1 0,1-1-114,2-1 0,-2 0 0,0 0-71,1 0 1,-1 0 0,0 0-72,1 0 1,-2 0 402,2 0 0,-4 0 0,2 0 0</inkml:trace>
  <inkml:trace contextRef="#ctx0" brushRef="#br0" timeOffset="2730">225 7 7925,'-4'0'-1097,"0"1"1252,1 1 0,2-1 1,3 1-209,2-1 1,2-1-1,0 0-207,1 0 0,-3 0 260,0 0 0,1-3 0,1-1 0</inkml:trace>
  <inkml:trace contextRef="#ctx0" brushRef="#br0" timeOffset="2731">212 65 8036,'0'4'12,"-1"0"-44,-1-1-334,2 2 443,-3-5 0,3 3 0,3-3-69,1 0 1,-1 0 0,2 0 0,0 0-230,0 0 0,0 0 221,-1 0 0,0-3 0,3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09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32 8032,'0'-3'-1035,"0"-1"0,-1 3 1118,-1-2 0,1 1 76,-1-1 1,2 2 89,0-3 0,-1 2-19,-1 0 0,0-1-33,-2 1 0,2 0-143,-2 2 0,1 0 0,-1 0-74,-1 0 0,0 1 0,0 0 0,1 1 35,-1 0 0,0 1 0,0 1 0,1 0 14,-1 0 1,0 1-1,0 1 1,0 0 18,0 1 1,2-3-1,-1 0 1,-1 1-11,2 1 1,-2 1 0,3-1 0,0 0-29,-1 1 1,2-3 0,-1 0 13,1 1 1,1 1 19,0 0 0,0 1-22,0-1-47,0 1-40,0-1 1,0 1 49,0-1 0,0-2 2,0 1 0,1-3 5,1 2 1,-1-2 0,2 2 7,-1-2 0,-1 1 2,1-1 0,0 0-1,0 2 2,-2-2 1,4 3-2,-2-3 1,-1 1-3,1-1 0,-1-1-54,-1 3 1,0 1 37,0 1 0,0-2 0,0 1 48,0 0 1,0-2 17,0 1 1,-1 0-1,0 1-2,-2-1 1,1-2-37,2 3 1,-2-3-18,0 2 0,-1 0-20,1 0 1,1 2 12,-4-2 82,4-1 0,-4 0-1,3-1 1,-1-1-122,1 1 21,1-1 32,-2-1-7,3 0 1,0 0 3,-3 0-14,3 0-32,-3 0 50,3 0 12,0 0-5,3 0-9,-3 0-1,6 0 1,-4 1-8,2 1 0,-3-1 29,5 1 1,-5 1 11,4-1 0,-4 1 18,1-1 0,-1-1-44,-1 3 0,1-1 84,1 1-38,-2-3 1,3 5-16,-3-2 1,0 0-25,0 0 1,0-2-1,0 3-17,0 0 0,0-2 1,-2 1-36,0 1 0,-1 1 26,1 0 0,1 1 1,-3-1 52,1 1 1,-1-1 0,1 0 0,0-1 69,0-1 0,-1 0 0,1 3-107,0-1 1,1-2 0,0 1-4,1 0 0,-1-2 1,0 2-25,1 0 0,0-2-21,1 1 1,0 1 32,0 1 1,1 0-10,1 1 1,-1-1-11,4 1 1,-1-1 20,2 1 0,-1-4 19,-1-1 0,0 1-69,3-1 1,-1 0-130,0-2 1,1 0 0,-2 0 0,0-2-172,0 0 1,-3-1 358,2 1 0,0-1 0,3-4 0</inkml:trace>
  <inkml:trace contextRef="#ctx0" brushRef="#br0" timeOffset="2034">154 77 8120,'-6'0'-202,"-1"0"44,1 0 1,-1 1 232,1 1 1,2-1-1,0 4 1,0-1 167,1-1 1,2 3-1,-2-2 1,3 2-89,0 0 1,0 1 0,0-1 0,0 1-91,3-1 1,-2 1 0,3-1 0,1 0-31,1 1 0,2-3 0,1 0 0,-1-1-68,-1 1 0,0-3 0,1 1 0,0-1-50,0-1 1,-1-1 0,0-1-1,-1-1-5,1-1 1,-3-2-1,0 1 1,-2-2 16,0-1 1,-1-1-1,-1 3 1,-1-1 25,-1 1 0,-2-1 1,-2 1-1,-1 0 66,1-1 0,-3 2 1,0 0-1,0 1 66,0 1 1,-1 0-1,2 2 1,0-1-45,0 0 1,3 2 0,1 0 0,-1 0-147,2 2 0,-1 0 0,3 2-124,-1 1 1,0 0 0,4 0 0,1-1-1019,0-2 1245,1 3 0,3-1 0,-1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22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1245 231 7466,'0'5'-242,"0"-1"0,2-2 411,0 2 0,0-2-155,-2 3 0,2-3-57,1 2 0,-1-2-298,-2 3 1,0-3 340,0 2 0,3-3 0,0 2 0</inkml:trace>
  <inkml:trace contextRef="#ctx0" brushRef="#br0" timeOffset="735">1238 167 7992,'-2'-4'-175,"0"0"0,-1 1 0,-1 0 0,1-1-48,0 1 178,1 1 1,3-1 0,1 3-538,2 0 582,2 3 0,0 1 0,1 2 0</inkml:trace>
  <inkml:trace contextRef="#ctx0" brushRef="#br0" timeOffset="1423">1360 167 7910,'-6'-3'-68,"2"-1"0,-1 3 0,0-2 41,0 2 0,0 0 0,1 1-102,-1 0 1,-1 0-1,1 1 205,0 1 1,0 0 0,3 2-2,-2 1 0,3 1 0,-1 0 0,1 0-77,1 1 0,0 1 0,0 1 1,1-1-38,1-1 0,-1 0 0,3 1 0,1 0-188,-2 0 1,3-1 0,-2 0-173,2-1 0,-2-2 399,0 1 0,1-1 0,1 2 0</inkml:trace>
  <inkml:trace contextRef="#ctx0" brushRef="#br0" timeOffset="1424">1296 257 8292,'0'-4'-286,"3"-1"0,1 3 128,2 1 1,3 0 0,0 1-372,1 0 529,-2 0 0,1 0 0,-3 0 0</inkml:trace>
  <inkml:trace contextRef="#ctx0" brushRef="#br0" timeOffset="1993">1476 225 7992,'-4'0'-135,"-1"0"-229,0 0 0,2 0 217,-2 0 1,4 1 0,-2 1 263,0 2 1,3 0-1,-3 0 110,3 1 0,0 1-248,3 0 0,-2 0 0,3-1-665,-2-1 686,1-3 0,-1 2 0,2-3 0</inkml:trace>
  <inkml:trace contextRef="#ctx0" brushRef="#br0" timeOffset="1994">1463 154 7992,'-4'-4'-865,"-1"0"1,0 1 1951,0-1 1,0 2-1020,1-2 1,3 3 0,1-2-537,4 3 1,0 2 0,0 1-1,1 0 468,1-1 0,0 3 0,0-1 0</inkml:trace>
  <inkml:trace contextRef="#ctx0" brushRef="#br0" timeOffset="1995">1527 218 7959,'-4'0'465,"0"0"-843,2 0 219,-1 0 1,8 0 123,2 0 0,1 0 0,-2 0-369,0 0 1,1 0 403,-1 0 0,1 3 0,-1 1 0</inkml:trace>
  <inkml:trace contextRef="#ctx0" brushRef="#br0" timeOffset="2627">1527 283 8220,'-3'0'-940,"3"-3"662,4 1 1,2-1 97,0 1 180,-2 2 0,1-6 0,-1 2 0</inkml:trace>
  <inkml:trace contextRef="#ctx0" brushRef="#br0" timeOffset="2628">1611 180 7959,'0'-4'-260,"0"2"0,0 7 247,2 1 0,-1 2 0,2-2 0,-1 1 8,0-1 1,1 1 0,-2 1-1,2 1-67,-2-2 1,0 1 0,-1-2 0,0 0-235,3 1 1,-3-3 305,2 0 0,-1 1 0,-1 1 0</inkml:trace>
  <inkml:trace contextRef="#ctx0" brushRef="#br0" timeOffset="3270">1687 218 8151,'-2'-3'-351,"0"0"328,-2 3 1,2 0 0,-2 1 126,1 1 0,-1 1 1,1 3-1,0-1-33,-2-1 0,1 1 0,1 1 0,0 1 0,1-1 0,-1 0 1,1 1-1,1-1-82,0 1 0,4-4 1,1-1-1,2-1-67,0-1 1,1 0-1,-1 0 1,1 0-142,2 0 1,-2 0 0,2 0 0,0 0-474,-1 0 692,-2 0 0,3-3 0,-2 0 0</inkml:trace>
  <inkml:trace contextRef="#ctx0" brushRef="#br0" timeOffset="3919">1117 456 7774,'-3'-4'62,"2"1"0,-2 6 114,3 2 1,0 0 0,0 2-1,0-1-85,0 0 0,0 1 1,0-1-63,0 1 1,1-1-1,0 1 1,1-1-177,0 0 1,-1-1-1,-1-1-22,2 1 1,-1 1 0,2-1 0,-1 0-283,0 0 0,1-4 1,-1 2 450,0 0 0,3-3 0,-2 3 0</inkml:trace>
  <inkml:trace contextRef="#ctx0" brushRef="#br0" timeOffset="4637">1097 443 7963,'-3'0'-67,"-3"0"188,5 0 41,-1 0-231,2 0 1,-1 2-263,-1 0 1,1 1-1,-2-1 331,0 0 0,0 3 0,-4-2 0</inkml:trace>
  <inkml:trace contextRef="#ctx0" brushRef="#br0" timeOffset="4638">1085 558 6923,'-6'1'360,"2"1"45,1-1 1,3 2-309,3-3 0,0-2 0,4 0-151,-1 0 1,0 1-1,1 1-170,-1 0 1,1 0 0,-1 0 223,0-2 0,1 1 0,-1-2 0</inkml:trace>
  <inkml:trace contextRef="#ctx0" brushRef="#br0" timeOffset="5318">1290 488 7967,'-3'-4'50,"-1"2"0,0 1 0,0 1-51,-1 0 1,1 0 0,0 0-50,-1 0 1,0 3-1,0 1 157,1-1 1,2 3 0,0-2-53,1 2 0,1-2 1,1 1-53,1 0 0,2 0 0,2 1-31,1-2 1,-1 0 0,1-3 0,-1 1-154,0 0 0,1-1 0,-1-1 103,1 0 0,-1 0 0,0-1 0,0-1 0,-2-3 1,1 2-1,-2-1 1,-2-1 11,0-1 0,-1 2 0,0-1 0,0 0 60,0 0 0,-3-2 1,-1 1-1,-2 0 26,-1 2 1,1-1 0,0 3 0,-1 0 74,1-1 0,-1 2 0,1-1-202,0 1 0,1 2 0,2 1-124,0 2 0,-1 0 231,1 0 0,1 0 0,2 3 0</inkml:trace>
  <inkml:trace contextRef="#ctx0" brushRef="#br0" timeOffset="5997">1341 437 6807,'-6'3'-691,"2"1"918,2-2 0,1 1 0,1 4-165,0-1 1,1 0 0,0-1 0,2-1 0,1 0 0,0 1 0,0-1 0,1 1 0,-1 1 0,0 0 0,-2 0-207,1-2 1,-1 2-458,2-2 0,-3 0 601,1 0 0,-1-3 0,-1 1-23,0-4 1,0-1-1,-1-3 376,-1 2 1,2-2-54,-3 2 1,3 0 0,0 1-164,3 0 0,-2-1 0,3 1-115,1-1 0,1 1 0,0-2 0,1 1-164,-1 1 1,1-2 0,-1 2-113,1-1 0,-1-2 133,0 2 0,-1 1 0,-2 0-264,0 1 404,-1 1 0,-2-1 0,0 4 86,0 2 0,0 2 0,0 0 0,-1 1 23,-1-1 1,2 0 0,-3 1 0,3-1-32,0 1 0,-1-2 1,0 0-1,-2 0 105,2 0 0,0 0-89,1 2 0,0-3-227,0 0 0,1-2 1,1-1-5,2-2 0,0-2 0,0-2 0,-1 1-85,1-1 0,0-1 0,2 0 158,1-1 0,-3 3 1,0 0-53,1-1 0,-1 2 67,0 1 0,-2 1 94,3 1 1,-4 1 30,1 1 1,-1 1 0,-1 4 0,0-1 120,0 1 1,0-1 0,1 0-67,1 1 0,-1-1-87,3 1 1,0-3 0,1-1 0,-1 0-109,1-1 1,-1-2-1,0 0 1,1-2-216,1 0 1,0-3 0,0 1 40,-2-2 0,0 2 1,-3 0-1,1-1 78,0-1 1,-2 2 0,0-1 104,0 0 1,-2 3 170,-3-1 1,2 3 182,-2 0 0,2 0-18,-1 3 0,-1 0 0,3 4-310,0-1 1,1 0-1,1 1 1,1-2 0,1 0-1,0-1 1,2-1 0,1-2 9,1 0 0,0-1 0,0 0 0</inkml:trace>
  <inkml:trace contextRef="#ctx0" brushRef="#br0" timeOffset="6637">1623 507 7969,'-3'0'226,"0"0"1,3 3-158,0 1 1,1-1-1,0 0-74,1 0-148,0-3-64,1 3 0,0-3 1,2-2 58,-1 0 0,-2-3 0,2 1 0,0-1-9,-1 1 0,-1-1 1,2 2-1,-1 0-346,1 0 513,0-2 0,3 1 0,-1-2 0</inkml:trace>
  <inkml:trace contextRef="#ctx0" brushRef="#br0" timeOffset="7336">1687 501 7752,'-5'-5'-304,"1"1"0,0 3 680,2-1-288,1 1 0,-1 3 0,3 1 0,2 0-43,-2 2 1,2-1 0,-1 0-56,-1 1 0,2 1 0,0 0 1,0 1-1,0-2 0,0 0-199,0 0 1,2-4 0,-1 1 0,1-2-77,0-2 0,0 1 0,-2-3 225,0 1 0,-1-1 0,2 1 106,-1 0 0,0 0-3,-1-1 432,-2 3-318,6-2 1,-5 4 0,1 1 148,-1 2 1,-1 0-8,0 0 1,2-2-136,0 2 0,3-2-190,-1 0 1,0-1-68,0-1 1,0-3 0,1-2-37,-1 0 1,-3 0 0,1 1-7,-1-1 1,-1 0-1,0-2-666,0 1-3,0 2 804,0 1 0,0 0 0,0 0 0</inkml:trace>
  <inkml:trace contextRef="#ctx0" brushRef="#br0" timeOffset="7337">1816 501 7070,'3'0'-55,"1"0"289,-2 0 1,-1 0-171,1 3 1,1-2-837,-1 3 772,0 1 0,1 1 0,0 0 0</inkml:trace>
  <inkml:trace contextRef="#ctx0" brushRef="#br0" timeOffset="7977">1816 430 7972,'-7'-3'175,"1"0"1,2 1-282,-1-1 0,4 2 1,-1 3-1,2 2 0,1 2 1,2 1-1,0 1 0,1 1 106,-1-2 0,1 3 0,3 0 0</inkml:trace>
  <inkml:trace contextRef="#ctx0" brushRef="#br0" timeOffset="7978">1899 481 8034,'4'-6'-70,"-1"0"9,-3-1 1,-1 4-1,-1 1 235,-3 1 1,0 3 0,-1 1-88,2 0 1,-1-1 0,2 2-100,-1-1 1,3 0-36,-1-1 0,1-1 0,2 3 32,1-1 0,-1 1 0,4-2 1,-1 0-27,-1 1 0,3-2 0,-2 2 30,2 0 0,1 0 0,-2 4 3,0-1 1,-3-2 0,-2 0-49,0 1 0,0-1 1,0 0-57,-2 1 1,0-2 0,-2 0-78,-1 0 0,1-2 121,0 1 1,3-2 43,-2-2 1,3 1 0,3-2-1,0 0 2,1-1 0,1 0 0,0 0 1,0 0 57,2 0 0,1-2 0,1 2 0,-1-1 80,-1-2 0,-1 3 0,-1 0 148,-1-1 1,-1-1-222,2-1 0,-3 4 0,-4 1 0,-3 1-14,0 1 0,-2 0 0,-1 1 0,-2 1 85,0 2 0,3 2 1,-2 0-1,2-1-65,1-1 1,1 0 0,2 3-1,-1-2-9,1-1 1,1 2 0,0-2-121,1 2 1,4-2 0,1 0-362,2-1 0,3-1 441,-1-2 0,4 0 0,-2 0 0</inkml:trace>
  <inkml:trace contextRef="#ctx0" brushRef="#br0" timeOffset="11449">1 0 6769,'4'0'308,"0"0"0,-2 0-161,3 0 0,-1 1 1,2 1 9,1 0 0,-1 0 0,1-2 1,1 0-15,1 0 1,2 0 0,0 0 0,1 0-12,1 0 1,-1 0 0,1 0 0,0 1-20,0 1 0,0-2 1,0 3-1,-1-3 40,-2 0 1,2 2 0,-3 0-1,1 0-6,1-1 1,1-1-1,-1 2 1,-1 0-70,-1-1 0,2 0 0,-2-1 0,1 0-6,-1 0 0,0 1 1,-3 0-1,1 1-46,2 0 1,-2-2 0,1 0-1,-1 0 44,0 0 0,-1 0 0,1 0 13,-1 0 1,0 0 0,1 0-31,-1 0 0,1 0 1,-1 0-1,1 0-27,-1 0 1,0 0 0,1 0 0,-1 0-63,1 0 0,-1 0 1,0 0-1,1 0 78,-1 0 1,3 0 0,-1 0 0,0-2-9,-1 0 1,0 0-1,-1 2 1,1 0-9,2 0 1,-2 0-1,2 0 1,-2 0-21,-1 0 0,0 0 0,1 0 1,-1 0 14,1 0 0,-1 0 0,1 0 0,1 0-4,1 0 1,-1 0 0,-1 0 0,-1 0-4,0 0 0,1 0 0,-1 0 0,1 0 73,-1 0 0,1 0 0,-1 0 88,0 0 1,1 0-34,-1 0 0,1 0-54,-1 0 1,-2 0-1,1 0-106,0 0 1,-2 0 0,1 0 11,1 0 0,1 1 12,1 1 1,-1-1 0,0 1-2,1-2 1,-1 0 0,1 0 23,-1 0 1,0 0 3,1 0 0,-1 0 1,1 0 2,-1 0 1,-2 0-1,1 0-51,0 0 1,0 0 0,2 0 10,-1 0 1,1 0-1,-1 0-2,0 0 1,1 0-1,-1 0 1,1 0 7,-1 0 1,0 0 0,1 0 0,-1 0 28,1 0 1,-1 0-1,1 0-9,-1 0 1,0 0-1,1 0-16,-1 0 1,1 0 0,-1 0-11,0 0 0,1 0 1,-1 0-1,1 0 0,-1 0 0,-2 0 0,1 0 0,0 0 5,0 0 0,2 0 1,-1 0-1,1 0 4,-1 0 0,0 0 1,1 0-1,-1 0 29,1 0 1,-3 0 0,0 0 0,1 0 32,1 0 0,0 0 0,1 0 1,-1 0-34,1 0 0,-3 0 0,0 0 0,1 0-22,1 0 0,0 0 1,1 0-1,-1-2-19,0 0 0,1 0 0,-1 2 0,1 0-15,-1 0 1,0 0-1,1 0 1,-1 0 15,1 0 0,-1 0 1,1 0-1,-1 0 13,0 0 0,-1 0 1,-1 0-1,1 0 2,1 0 1,-2 0 0,0 0-54,1 0 0,1 0 40,0 0 0,1 0 28,-1 0 1,1 0 0,-1 0-18,0 0 0,1 0 0,-1 0 0,1 0-27,-1 0 0,3 0 1,-1 0-1,1 0-25,0 0 1,-1 0-1,2 0 1,-1 0 24,-1 0 1,1 0 0,0 0 0,-1 0 16,-1 0 1,0 0 0,1 0 12,0 0 1,1 0 0,-3 0 0,1 0-16,-1 0 0,0 1 0,1 0-45,-1 1 1,1 1-1,-1-1 37,0 0 1,-1 2-1,-1-1 51,1 0 0,-1 0 95,0 1 1,-2-1 0,2 2-66,-2 0 0,1-3 0,-1 2-31,0 1 0,2-1 0,-1-1 36,0 0 1,0 0 0,1-2-25,1 1 0,-2 3 1,2-2-35,0 0 1,0-1 0,1 0 30,-2 1 0,2-2 0,-2 2-30,2 0 1,-2-3-1,0 3 1,-1-1-24,1 1 0,0-1 0,1 0-14,-1 0 1,-1 1-1,2-2 22,0 1 1,-2 1-1,2-1 53,0 0 0,-2 1 0,2-2 174,-1 1 0,-2 1-142,3-1 0,-2 2 1,2 1-62,0 0 0,-3 0-14,2 0 1,-2 0 0,2 2-49,-1-1 1,1 1 0,-2-1 0,0 0 25,1 1 0,-2-1 0,3-1 1,-1-1 14,-2 1 0,2 1 1,-1 0-1,0 0 0,-2 1 1,2-3 0,1 0 0,-1 1-11,1 1 0,-3-2 0,3 1 0,0 0 0,-2-2 0,1 1 0,-1 1-5,1-2 0,-1 1 1,1-2 13,-1 2 1,1 0 28,0 0 1,0-2-1,-1 2-10,1-1 0,0 1 0,1-1-18,0 0 1,-1-1 0,-1 2 5,1-1 1,0 1-1,1-1 19,0 1 1,1-2-21,-2 2 1,3 0-23,-3 3 1,2-3 0,-2 0-69,0 1 1,0-1 16,1 0 1,1 0 20,-2 3 0,1-4 1,-2 0 18,1 0 1,1-2 34,-1 4 0,0-3-2,2 2 0,-2-2 1,0 2-5,1-1 0,-2 0 0,2-2 46,0 1 0,-3 1-39,3-1 0,-1-1-25,0 4 0,1-4 0,-1 2-21,0 0 1,0-2 19,-2 4 1,1-4 0,0 2-1,1 0 1,0-2 0,-1 3-2,1 1 0,-1-1 0,2 0-7,0 1 0,-3-1 0,3 0 3,-3 1 0,2 1 1,1 0 6,-2 1 0,0-1 0,1 0-16,0 1 0,0-3 0,-2 0 26,0 1 1,2 1 33,0 0 1,1 1-30,-3-1 1,0-1-31,0-1 1,0-3 0,2 2-22,0 0 7,0-2 0,-2 2-47,0-1 22,0-1 1,0 3-30,0-2 0,0-1 36,0 4 188,0-4-80,0 5 0,0-3-60,0 4 0,0-3 1,0 0-61,0 1 0,-2-1 1,0 0 40,0 1 0,1-1 0,-1 0 42,0 1 1,-1-2 0,2 2-2,-1 0 0,-2 0 0,1 1-1,-1-2 0,3 2 1,-2-2-1,1 0-24,0 0 0,-1-2 0,1 3-53,0 0 1,-2-2 0,1 1-16,-1 1 0,3-1 0,-2 0 63,0-2 0,3 1 20,-2-1 1,-1 0 2,1 2 1,-1-2 46,3 2 0,-2-1-33,0 1 0,0-2-19,2 2 0,0-2 46,0 3 1,-1-4-1,0 2 39,-1 0 0,0-2-117,2 4 1,0-3-13,0 2 1,-1-3 0,-1 2 58,0 0 1,0-2 15,2 4 0,-1-4-158,-1 1 41,2 2 0,-3-3 0,2 3-177,-1-1 0,1 0-158,-1-1 310,1-2 1,1 5-218,-3-2 0,3 2-98,-2-1 1,1-1 185,1 2 1,0-3 31,0 2 0,-2-2 74,0 3 1,-1-3 0,3 2-31,0 1 1,0-2 173,0 2 0,0-1 25,0 2 1,0-1 0,0-1 88,-2 1 0,1-1 0,-1 0-49,1 1 0,-1-2 1,0 2-66,0 0 1,0-2-1,-1 1-49,2 1 0,0 1-68,-2 1 1,3-3 0,-2 0-153,1 1 1,1-1 0,0 0 17,0 1 0,-1-2 0,0 0-342,-1-1 0,-1 0-425,3 2 1009,0-2 0,-2 6 0,-2-1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37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0 8017,'-6'0'528,"0"0"-465,-1 0-66,4 0 0,-2 3 0,3 1 19,0 2 1,1 1 0,1 1-5,0 1 0,0 2 0,0 0 0,0 2-68,0 2 0,0 0 0,0 3 1,0 0-113,0 2 0,0-1 0,0 2 0,1-1-55,1-3 1,0-1-1,2-2 1,1-1 222,1-3 0,0-3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43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76 219 7563,'7'-5'-299,"2"4"1,-8-9 618,3 3 0,-3 1 0,-1-2-189,0 0 1,0 2 0,0-1-25,0-2 1,0 3 0,0-1-6,0-2 1,-3 3 0,-2 0-91,-1 1 1,2 0-1,-3 3-41,-2-2 1,3 2 0,-1 4 28,-2 2 0,3 4 1,-1 0 11,-1 1 1,3 2-1,1 0-20,3 0 1,-3 0-58,1 0 0,-1 0-14,4 0 1,1-5 5,3-2 1,2-3-25,5-1 0,-4-4 0,0-1-24,2-1 1,-4 3 0,0-4 3,-1 3 0,-1 0 20,4 4 120,-4 0 0,3 1 131,-3 3 0,-1 2 0,1 5-23,-2 0 1,1 0 0,0 1 0,2 1-37,-2 2 1,-1-1 0,-1-3-1,0 0-27,0 0 1,4 0 0,0 1-1,-2 1 9,-1 2 0,-1-1 0,0-3 33,0 0 0,-3-3 1,-2-2-6,-1-2 1,2 1-94,-3-1 0,-1-3 1,-1 2-1,1-6-87,5-4 0,-2 1 0,0-1 0,0-2-306,0-1 1,2-1 0,3 1 0,0-1-240,0 0 1,0 0 0,0 0 619,0 0 0,0 0 0,5-5 0,1-1 0</inkml:trace>
  <inkml:trace contextRef="#ctx0" brushRef="#br0" timeOffset="316">207 55 8074,'0'-11'64,"-3"4"0,-1 0 365,2-2 0,0 3-133,2-1-387,0 4 0,-1 0 0,-1 6 178,-2 5 1,1 3 0,1 2 0,0 3-10,-2 1 1,1-4 0,3 3 0,0-2-16,0 1 1,-4 1-1,0-3 1,2 1-148,1 0 0,1-2 1,1-1-265,3 0 1,-2 0-1,5-2 122,2-1 0,-3-4 0,1-4 0,2 0-210,0 0 1,2 0 0,0-1 435,0-2 0,5-3 0,1-5 0</inkml:trace>
  <inkml:trace contextRef="#ctx0" brushRef="#br0" timeOffset="547">317 110 8074,'-8'0'-338,"2"1"555,1 2 1,-2 0 114,3 4 1,1-3 0,3 3-145,0 2 1,0 0-1,1 2-237,3 0 0,2-4 0,3 1 0,0-1-35,-2-1 1,0 2 0,4-4 0,0 0-341,0 1 1,0-4 0,0 2-360,0-1 0,0-2 783,0 0 0,0-5 0,0-1 0</inkml:trace>
  <inkml:trace contextRef="#ctx0" brushRef="#br0" timeOffset="764">404 110 8074,'-11'3'57,"0"1"0,4 0 0,-1-3 168,0 2 0,2-1 0,0 2 0,0 0-72,0 0 0,2 3 1,-2-2-1,0 1-143,0 2 0,2 2 0,-2 1 0,0 0-176,0 0 1,2-1 0,-2-2 0,2-1-338,1 2 1,2-3 81,1 1 1,1-4 0,3 0-419,3-2 839,3-1 0,1-9 0,0-3 0</inkml:trace>
  <inkml:trace contextRef="#ctx0" brushRef="#br0" timeOffset="1116">415 33 7438,'-5'-6'-1304,"2"-2"1972,-4 4 0,4-3 479,-5 3-904,6 0 1,-3 6-130,5 1 1,0 0 0,0 4-82,0 2 1,1-1 0,2 0 0,2 0-63,1 0 1,-3-2 0,4 2 14,2 0 0,-1 2 1,1 1-1,-2-2 11,2-1 0,-4 1 0,-1-1 0,0 1-13,0 2 0,3 0 0,-3 0 3,-2 0 1,-1 0-1,-1 0-11,0 0 0,0 0 0,0 0-302,0-1 0,-1-2-906,-3-1 7,-2-5 1225,0 3 0,1-5 0,5 0 0</inkml:trace>
  <inkml:trace contextRef="#ctx0" brushRef="#br0" timeOffset="1448">578 121 6395,'-6'-2'1966,"3"-1"-2091,2 1 0,2-2-184,2 4 1,0 0 0,4 0-163,2 0 0,-3 0 471,1 0 0,0 4 0,4 3 0</inkml:trace>
  <inkml:trace contextRef="#ctx0" brushRef="#br0" timeOffset="1630">600 197 8067,'-7'0'-341,"0"0"728,-1 0 0,2-1-427,3-3 1,6 3 0,5-4-374,1 0 0,-1 4 0,-1-3 413,1 3 0,2-4 0,1-1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42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51 7978,'-7'-2'317,"1"-3"253,-1 0 0,2 0 61,0 1-534,3 3 1,2-2-32,2 3 1,1 3 0,2 0-1,-1 2-42,-1-1 0,1 0 0,-1 2 0,0 2-101,-1 0 1,3-1-1,-3 2 1,-1-1 38,0 0 0,-1-1 1,1 2-1,0-2-196,1-1 0,0 3 0,-2 0-171,0-2 0,0 1 0,0-2-1066,0 0 465,0-2 1006,-2-1 0,1-3 0,-2 0 0</inkml:trace>
  <inkml:trace contextRef="#ctx0" brushRef="#br0" timeOffset="741">26 39 7978,'-4'-6'0,"0"1"-15,-1 1 1,2 2-11,1-3 1,1 3 0,2-1 358,1 0 1,1 0 0,2 1 0,-1 0-162,1 1 1,1 0 0,0 1-1,0 0-135,1 0 1,-1 0-1,1 0 1,-1 0-58,0 0 0,1 0 0,-1 1 0,-1 0-52,-1 1 0,-1 3 115,2 0 1,-2 0-1,-3 2 44,0-1 1,0 1-1,-1-1 1,-1 0-35,-3 1 0,2-1 0,-1-1 1,-1-1-28,-1 1 0,-1 1 0,1 0-11,0 0 1,1-1 0,1-1-50,-1 1 1,2-2 0,-1 2 32,1 0 1,1-2 65,2 2 1,1-4 0,1 1-11,2-1 0,2-1 0,0 0 0,1 0-81,-1 0 0,-2 0 1,1 0-1,0 0-102,0 0 1,0 0 0,-1 0-240,1 0 0,-2 1 0,0 0-1079,-1 1 1445,-1 3 0,5-4 0,-3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44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7909,'-6'0'0,"-1"0"-357,1 0 0,2 0 0,-1 0 0,1 1 406,1 1 0,-1-1 1,3 4-1,-2-1 156,2 2 1,0 1 0,-1 0 0,0 1 6,1 0 0,0 3 1,1-2-1,0 0-84,0 1 0,0 1 0,0 0 1,1 1-91,1 1 0,-2-1 1,3 1-1,-2-2-14,1 0 0,-1-1 0,1 2 0,-1 0-72,-1-1 0,0-4 1,2 2-1,1-2-96,0 0 0,-1-2 1,3-1-1,0-1-161,0 0 1,2-2 0,-1 1-1,1-1 305,-1-1 0,0-3 0,1-1 0</inkml:trace>
  <inkml:trace contextRef="#ctx0" brushRef="#br0" timeOffset="998">187 136 7196,'-4'0'718,"-1"0"-399,4 0 0,-4 0-236,3 2 1,0 0-44,2 2 0,0 0 0,-1 2 0,-1-1-24,0-1 0,-1 0 0,2 1 0,-2-1-53,0 1 0,0-1 0,-1 0 92,-1 1 1,2-1 0,-2-1 80,0 0 0,0 1-59,-2-2 0,3 1-103,0-3 0,2-1 0,-2-1-134,1-3 1,1 0 74,2-2 1,0 1-1,0 0 18,0-1 0,0 3 93,0 0-6,0-1 0,0 1 69,0 0 0,3 2-42,1 0 1,0 1 0,0 1 6,1 0 1,-1 0 0,0 1-2,1 1 0,-2 0 1,2 1-54,0 0 1,-2 1-1,1-1 1,-1 0 43,1 0 0,-3 2 1,2-1-14,0-1 0,-2 3-57,4-2 0,-3 1 0,1 0-120,0-1 0,2-2 0,-3 2-630,2-1 1,0-1 166,3-2 0,-1 0 609,0 0 0,-2 0 0,-1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47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14 7909,'-4'0'60,"0"0"1,2 0-384,-3 0 430,4 0 1,-2 1 0,3 1-36,0 2 0,0 2 1,0 0-1,0 0-124,0 1 0,0-1 0,0 1 0,0-1 7,0 1 1,2-3-1,0 0 1,0 0-184,1 0 1,-2-1 0,2-1-683,0 0 910,0 0 0,4-2 0,-1 0 0</inkml:trace>
  <inkml:trace contextRef="#ctx0" brushRef="#br0" timeOffset="710">59 39 7909,'-4'-3'188,"1"0"112,3 3-303,-3 0 0,3 1 0,-3 1-2,0 2 0,2 0 0,-1 0 1,1 0-13,-1 0 0,0 2-18,-2-2 0,2-1 0,0 1-74,-1-1 85,2 2 1,-2-4-10,3 3 1,1-2 0,1 0-119,2-1 0,0-1 1,0 0-1,1 0 1,1 0-1,0 0 0,1-1 1,-1 0 150,1-2 0,-1 1 0,0 2 0,-2-3 0,2 3 0,-3-3 0</inkml:trace>
  <inkml:trace contextRef="#ctx0" brushRef="#br0" timeOffset="1398">129 46 7795,'0'-4'-294,"0"1"1,0 3-1,-2 1 444,0 1 1,0 2-135,2 2 0,0 1 0,0-1-68,0 1 0,0-3 0,0 0-145,0 1 0,0-1 1,1-1 196,1 0 0,-2 2 0,3-1 0</inkml:trace>
  <inkml:trace contextRef="#ctx0" brushRef="#br0" timeOffset="1399">116 59 7909,'0'-5'-404,"0"1"0,1 3 696,1-1 1,0-1-1,2 1-406,1 0 0,-1 1 0,0 1 0,1 0-174,1 0 1,0 0 287,0 0 0,1 0 0,-1 0 0</inkml:trace>
  <inkml:trace contextRef="#ctx0" brushRef="#br0" timeOffset="2108">232 1 7617,'0'6'371,"0"1"1,0-1-264,0 1 1,0-1 0,0 0 0,1 1-140,1-1 1,-2 1 0,3-1 0,-2 1-259,1-1 0,-1 0 1,2 1-680,0-1 968,-3 1 0,6-1 0,-2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51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51 7929,'-4'-5'-338,"0"1"404,2 3 1,-1-3 305,1 2-252,1 1 1,-1-2 22,4 3 1,-1 1-48,1 1 0,-1 0 0,-1 2-7,0 1 0,0-1 1,0 0-1,0 1-21,0 1 0,0 0 0,0 0 0,0 1-53,0-1 1,0 1 0,0 0 0,0 1-27,0 0 1,0 3-1,0-3 1,0 1 1,0 0 0,0-1 0,0 2 0,0-1-58,0-1 0,0-1 1,0 0-1,0-1-184,0 0 0,0-1 1,0-1-6,0 1 0,0-1 0,0-1-345,2 0 0,0-1 601,2-2 0,0-3 0,3 0 0</inkml:trace>
  <inkml:trace contextRef="#ctx0" brushRef="#br0" timeOffset="760">71 108 7202,'3'5'207,"1"-1"1,2 0 0,0 3 0,1-1-100,2 0 1,-2 2 0,1-1 0,-1 2-155,0-1 0,-1 1 1,1 0-1,-1-2-151,1 1 1,-4-2 0,0 0 0,-1-1-882,0-1 1078,0-3 0,-2 2 0,0-3 0</inkml:trace>
  <inkml:trace contextRef="#ctx0" brushRef="#br0" timeOffset="944">148 121 8495,'-3'-3'105,"2"0"0,-4 4-31,3 1 0,-3 1 0,1 4 0,0 0 5,0 1 0,2 0 1,-3 2-1,1-1-160,1-1 0,-2 2 1,2-2-1,0 0-118,0-1 1,-1-1 0,2 1-1389,0-1 1587,2 1 0,0-4 0,0 0 0</inkml:trace>
  <inkml:trace contextRef="#ctx0" brushRef="#br0" timeOffset="1661">148 12 7938,'-7'0'193,"1"-2"1,0-1 307,2 0-420,1 1 1,4 0 0,1 4-1,2 2-42,2-1 0,2 4 0,2-2 0,-1 3-54,0 0 0,2 0 0,-2 0 1,1 0-81,2 0 1,-3 1-1,0 0 1,0 0 71,-1 0 0,1-1 0,-4 2 1,0-1-1,-1-1 0,-1 1 0,-2 0 1,0 1-1,-2 0 0,0-1 0,-2 0 1,-1 0-26,-1 0 0,-1-1 1,-2 2-1,0-1-64,0-1 1,1-1 0,1-1-1,1 1-284,1-1 1,0-2-250,0 1 645,1-4 0,0 5 0,0-3 0</inkml:trace>
  <inkml:trace contextRef="#ctx0" brushRef="#br0" timeOffset="2323">308 128 8805,'0'-5'148,"0"1"0,1 3-466,1-1 0,-1 1 0,4 1-247,0 0 0,-2 0 565,1 0 0,1 3 0,1 0 0</inkml:trace>
  <inkml:trace contextRef="#ctx0" brushRef="#br0" timeOffset="2324">302 192 7813,'-4'-3'1109,"1"2"-881,3-2 0,1 3 0,1 0-327,2 0 1,2 0-1,0 0 1,1 0-396,-1-2 0,3 1 0,-1-1 1,0 1 493,-1 1 0,3-3 0,0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56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168 161 7475,'-7'0'306,"4"-3"1,-2 2 313,3-3-516,0 2 1,1-1-59,-1 3 1,0 0 0,-1 1-19,0 1 1,-2 0-1,1 1-21,-2 0 1,-1 0 0,1-2 0,0 1 41,-1 0 1,1 1-1,-1 0 1,1-1-12,0 1 0,-1-1 0,1-1-40,-1 1 0,1 0 1,-1 1 27,1 0 1,2 0 0,0-2 45,-1 2 16,2-1 163,0-2-145,3 0 0,1 0-8,1 0 0,-1 0-19,3 3 1,-1-3-53,1 2 1,-3 0 0,2-1-39,0 1 0,-2 1 0,3-3 1,-1 2 1,2-1 0,-1 2-6,2 0 1,-2-3 0,0 3 0,1-1-5,1 1 0,-2-1 1,1 0-1,0 0-29,3-1 1,-1 2 0,2-1 0,-2 1 3,-1-1 0,1-1 0,-1 2 0,1-1 6,-1 0 1,0 0 0,0-1-1,-1 1 29,-1 0 1,-2 0 62,3-2 0,-4 1 69,1 1 1,-2-2 0,-1 3-37,-1 0 0,-3-1-11,0 2 0,0-2 1,-2 2-42,1 1 0,2-1 1,-1-1-29,0 0 0,0 2 0,-2-1 12,1-1 0,-1 3 0,1-2 31,0-1 0,-1 2 1,1-2-1,-1 1 9,1 1 0,-1-2 0,-1 1 0,-1 1 10,2-2 1,-1 3 0,2-3-85,0 1 0,0 2 0,1-3-89,1 1 1,2-1 60,0 0 1,1-2 65,1 3 0,1-2 223,1 0 2,-1-1 0,5-1-84,-2 0 0,0 0-91,0 0 0,-2 0 0,2 0-25,1 0 1,-1 0 0,0 0-50,1 0 0,1 0 1,0 0-1,1 0 2,-1 0 0,0 0 1,2 0-1,-1 0-18,2 0 1,-1 0-1,-1 0 1,0 0-127,2 0 1,-2 0-1,1 0-115,-1 0 1,0 0-69,-1 0 0,-2 0-447,1 0-997,-4 0 1235,2 0 1,-9 0 0,-1 0 0</inkml:trace>
  <inkml:trace contextRef="#ctx0" brushRef="#br0" timeOffset="733">33 501 7812,'-4'-2'-259,"0"0"0,2-1 1170,0 1-738,-2 1 1,4-1-65,-2 4 1,1 0 0,1 2-1,0 1-90,0 1 1,0 0 0,0 0-55,0 1 0,0-1 0,0 1-226,0-1 0,0 0 0,1 0-573,1-2 0,-1-1 834,3-3 0,3 0 0,3 0 0</inkml:trace>
  <inkml:trace contextRef="#ctx0" brushRef="#br0" timeOffset="918">84 495 7935,'-6'0'-271,"0"0"0,1 0 1,1 0 510,-1 0 1,1 0 0,1 0 0,-1 2 33,1 0 0,1 3-90,-3-1 1,2 2-1,-2 0-106,3 1 1,2-3-43,0 0 0,0 0-8,2 0 1,0-1 0,2-3-78,1 0 0,1 0 0,0 0-73,1 0 0,-1 0 1,1-1-282,-1-1 0,-2 1 0,1-1-1225,0 2 1628,0-3 0,2-1 0,-1-2 0</inkml:trace>
  <inkml:trace contextRef="#ctx0" brushRef="#br0" timeOffset="1643">136 520 8568,'-4'0'10,"1"0"0,4 0-480,1 0 1,0 0 0,2 0 469,1 0 0,1 0 0,0 0 0</inkml:trace>
  <inkml:trace contextRef="#ctx0" brushRef="#br0" timeOffset="2302">149 552 7803,'-7'0'-897,"4"0"2289,0-2-1394,3 1 1,3-4 0,1 3-223,2 0 1,0 2 0,0 0 0,1 0-495,-1 0 718,1-3 0,-1-1 0,0-2 0</inkml:trace>
  <inkml:trace contextRef="#ctx0" brushRef="#br0" timeOffset="2303">258 488 7716,'-7'0'1288,"1"0"-896,2 0 0,1 3 1,3 1-228,0 2 0,0 1-416,0 2 0,0-2 0,0 2 0,0-2-13,0-1 1,1-2 0,0 1-1344,2 0 1607,-1-3 0,1 1 0,0-3 0</inkml:trace>
  <inkml:trace contextRef="#ctx0" brushRef="#br0" timeOffset="2304">1 46 7918,'0'6'0</inkml:trace>
  <inkml:trace contextRef="#ctx0" brushRef="#br0" timeOffset="3027">59 14 7918,'-4'-3'0,"1"1"0,3-2 0,0 3 85,0-2 1,0 4 22,0 1 1,0 1 0,0 4-87,-3-1 1,3 0-1,-2 1 1,1-1-120,1 1 0,0-1 0,0 1 0,0-1-187,0 0 0,0-1 0,-1-1-850,-1 1 1134,1 1 0,-2 0 0,3 0 0</inkml:trace>
  <inkml:trace contextRef="#ctx0" brushRef="#br0" timeOffset="3742">91 1 7918,'-7'0'-498,"1"0"651,0 0 0,1 0 99,1 0 101,3 0-244,-2 0 1,3 3-105,0 1 0,0 2 37,0 0 1,0-2 0,0 1 64,0 0 0,0-2 1,0 1-1,0 1-22,0 1 1,0-2-84,0 1-133,0-4 1,3 4-123,1-3 1,-1 0 0,2-1-368,0 1 0,0-1 620,2 1 0,2 2 0,1-1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01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20 8003,'-6'0'428,"2"-1"-99,2-1 1,1-2-217,1-2 1,1 2-1,1 2 52,2 1 1,0 1-1,0 0-252,1 0 1,1 0 0,0 0-91,1 0 0,-1 3 1,1 1 117,-1-1 1,-2 2 0,0-2 0,-1 1 29,1 1 1,-3-2 0,2 1-1,-1 1 50,0 1 0,1 1 0,-3 0 0,0 1 16,2 0 1,-1 1 0,1-1 0,-1 1-30,-1 1 0,0-2 0,0 2 0,0-2-13,0 1 0,0-1 0,0-1-28,0-1 0,0-2-293,0 1-687,0-1-248,0-1 1261,0 0 0,0-3 0,0 0 0</inkml:trace>
  <inkml:trace contextRef="#ctx0" brushRef="#br0" timeOffset="697">103 77 8003,'-4'0'-520,"0"0"399,-1 0 1,1 0 0,0 0 308,-1 0 1,1 1-68,0 1 1,1 0 0,-2 1 0,1 1 67,1-1 1,-1 1 0,1 2 0,0-1-92,0-1 1,-1 1 0,1 1-1,0 1-54,-2-1 1,2 0-1,0 0 1,1-1-70,0-1 1,-3 1 0,3 1-136,-2 0 0,3-1 0,-1-1-426,1 1 1,2-2 585,1-1 0,1-1 0,4-1 0</inkml:trace>
  <inkml:trace contextRef="#ctx0" brushRef="#br0" timeOffset="1419">174 26 8062,'-6'-3'-341,"1"2"1,2-1 405,0-1 269,-2 2 1,4-1 0,-1 4-142,1 2 1,1 2 0,0 0 0,0 1-97,0-1 0,1 1 1,0 1-1,2 1-137,-2 1 0,0-1 0,1 2 1,0 0-85,-1 1 1,1-1 0,-1-1 0,1-1-228,0-1 1,-1 1 0,-1 0-365,2-1 1,0-2 714,2-2 0,0-1 0,3-3 0</inkml:trace>
  <inkml:trace contextRef="#ctx0" brushRef="#br0" timeOffset="1606">161 39 8133,'-3'-7'300,"2"2"0,-3 0-116,1 0 0,2 3 1,3-1-128,2 0 0,0 0 1,0 2-1,1-2-118,1 2 1,1 0 0,1 1 0,0 0-68,0 0 0,-1 0 0,0 0 0,-1 0-6,1 0 0,-1 0 0,1 0 0,-1 0 105,0 0 0,1 1 122,-1 1 0,0 2 40,-2 2 0,-1 1 1,-3-1-57,0 0 1,-1-1 0,-1-1 0,-2 0-60,-2 0 0,2 1 1,-1-1-1,-1 0-34,-2 1 1,-1-3 0,2 1 0,-1 1-67,0-1 0,-1-1 0,3 1 0,-1-1-424,1 0 1,-1 0-22,1-2 1,2 1 526,-1 1 0,4-1 0,-2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05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45 8051,'0'-6'-25,"0"0"0,-2 1 0,0 1-194,1-1 1,1 1 838,2 0 1,-1 3-272,3-1 1,-2 2-286,0 2 1,-1 1-1,-1 4 1,0 0-21,0 1 1,-3 0 0,-1 3-1,0 0-44,0-1 0,-1 4 0,-1-1 1,0 0-28,-1 1 1,1-1 0,-1 0 0,2 1 22,0 1 0,0 0 0,3-2 0,1 0-40,0 0 1,1 0 0,0-1 0,1 1-126,1-3 0,2 0 0,3-5 0,1 0-70,0-1 1,1-1 0,-2 0 0,1 0-136,0-2 0,1 0 1,-2-1 373,1 0 0,0-3 0,1 0 0</inkml:trace>
  <inkml:trace contextRef="#ctx0" brushRef="#br0" timeOffset="740">193 122 8051,'-5'0'418,"1"-2"-467,-1 0 0,1 0 0,0 2 43,-1 0 1,0 2 0,-2 1 0,1 0 192,2 2 0,-2 1 0,2 1 0,-1 0-51,1 1 0,-1 0 0,2 3 0,0 0-47,0 1 0,1 1 0,2 0 0,1-1-50,1-1 1,-1 1 0,4-2-1,0 0-126,0-2 1,2 0 0,-1-2 0,1 0-152,-1 1 0,1-3 0,-1 0 1,0-2-450,1 0 1,-1-1 686,1 1 0,-1-1 0,0 2 0</inkml:trace>
  <inkml:trace contextRef="#ctx0" brushRef="#br0" timeOffset="934">218 276 8456,'0'5'278,"0"-1"-240,0 1 1,0-2 0,0 2 0,0 0-58,0 0 1,2 2 0,1-1-274,-2 1 0,0-1 0,1 0-363,0 1 1,2-3 654,-2 0 0,3-2 0,-1 1 0</inkml:trace>
  <inkml:trace contextRef="#ctx0" brushRef="#br0" timeOffset="1760">295 296 7997,'-6'0'89,"2"0"1,-1 0 0,0 0 0,0 0 0,0 2 0,2 1 0,-1 0 31,1 2 1,-1 1-1,-1-1 1,1 0-101,2 0 0,-3-1 111,3 2 1,0-1-41,2-1 0,3-3 0,2 2-59,3-3 0,-3 0 1,3 0-1,0 0-98,-1 0 1,0 0 0,0 0-1,-1 0-467,1 0 1,-3 0 0,0 0 531,1 0 0,1-3 0,0 0 0</inkml:trace>
  <inkml:trace contextRef="#ctx0" brushRef="#br0" timeOffset="2616">411 7 8534,'0'-4'2282,"0"1"-2207,0 3 0,0 3 0,0 2 0,0 2-136,0 2 0,0 3 0,0 0 0,-1 3-22,-1 2 1,1 0-1,-2 4 1,1 0-83,0 0 1,0 0 0,2-1 0,0-1-10,0-3 0,0-1 0,0-3 1,1-2-85,1-1 0,-1-2 1,3 0-212,-1-1 0,-1-3-611,1 0 1080,-3-3 0,3 3 0,-3 1 0</inkml:trace>
  <inkml:trace contextRef="#ctx0" brushRef="#br0" timeOffset="3353">449 154 9060,'3'7'0,"1"-1"181,2 1 1,0-1 0,1 0 0,0 2-115,1 0 1,0 0 0,1 2 0,-1-1-285,1-1 1,0 1 0,-3 0 0,0-1-231,1-1 1,-1-1 0,0-1-854,-2-1 1300,-1-3 0,-3-1 0,0-3 0</inkml:trace>
  <inkml:trace contextRef="#ctx0" brushRef="#br0" timeOffset="3541">558 174 8009,'-6'0'-198,"2"0"310,-1 0 1,3 2-1,-1 3 1,-1 0 10,0 2 0,2-1 0,-2 1 1,0 0-6,0 1 0,-2 0 1,2 0-1,-1-1-166,1 0 1,-2 0 0,3 1 0,-2-1-410,1-2 1,2 3-270,-2-4 726,2-1 0,-3 2 0,1-1 0</inkml:trace>
  <inkml:trace contextRef="#ctx0" brushRef="#br0" timeOffset="4268">552 71 7967,'-7'0'119,"1"-2"14,0 0-220,2 0 188,1 2 1,6 2-84,1 3 0,2 3 1,0 0-1,0 0 0,-1 0 1,-1 0-1,1 1 1,-1 0-1,-1 1 0,1-1 1,-1 1-1,0 0 14,1-1 0,-2 2 1,2-2-1,-1 0-31,-2 0 0,0 1 0,-1-2 0,0 0 2,0 0 0,0-1 0,0-1 0,-1 1-60,-1-1 1,0-1-1,-2-1 1,-1 1-159,-1 1 0,1-2 1,0-1-1,1 1-902,1-1 1117,-2-1 0,5 4 0,-3-3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11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13 141 9160,'-5'-2'0,"2"-1"0,0 0 443,2-2 1,1 2-338,2 1 0,-1 1 1,3 1-1,1 0-219,1 0 1,0 0-1,1-1 1,-1 0-349,1-1 1,-3 0 0,0 2 0,1 0-358,1 0 1,-2 0 817,1 3 0,-1-3 0,2 3 0</inkml:trace>
  <inkml:trace contextRef="#ctx0" brushRef="#br0" timeOffset="729">6 212 8042,'5'0'-53,"-1"0"1,-2 0 0,2-1 0,1 0-23,1-1 1,1-1-429,2 1 1,-2 1 502,1-1 0,2-2 0,0 1 0</inkml:trace>
  <inkml:trace contextRef="#ctx0" brushRef="#br0" timeOffset="1433">115 32 8029,'-2'-4'199,"0"0"0,-2 0 390,2-3 1,0 1-416,4 2 1,2 1-1,2 3 1,1 0-1,-1 0-263,1 0 0,-1 2 1,0 1-1,1 0-91,-1 0 0,-2 2 1,1-1-1,0 2 75,0 0 1,2 1 0,-1-1 0,1 1 87,-1-1 0,0 0 0,0 1 0,-1-1 75,-1 1 0,-1 1 0,0 1 1,0-1 20,-2 2 1,2-3 0,-1 3 0,0 0-10,-1-2 0,-1 1 0,0-1 0,0 1-13,0 0 0,0-2 0,0 2 0,0-2-52,0-1 1,0 1-1,0-1 1,-1 0-196,-1-2 0,1 2-306,-1-2 1,2-1-652,2-1 1147,-1-1 0,4-4 0,-1-1 0</inkml:trace>
  <inkml:trace contextRef="#ctx0" brushRef="#br0" timeOffset="1434">237 141 7895,'-6'-2'-482,"1"1"788,1-1 0,2 1-154,-2 1 0,2 1 0,-2 1 0,0 1-1,1 1 1,1 2-1,-2-2 1,1 2-101,-1 0 0,2 0 0,-2 1 0,1-1-43,-1 1 0,1-1 0,-2 1 0,1-1-14,1 0 1,-2 0-1,2-1 1,-2-1-85,1 1 1,3-1-1,-2-1-891,0 0-294,2 2 1275,-1-4 0,2 2 0,0-3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19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26 8384,'-4'0'112,"1"0"52,3 0 1,0 1-150,0 1 1,0-1 0,0 3-1,0 1 3,0 1 0,0 1 0,0-1-129,0 0 1,0 1 0,0-1-1,0 1-44,0-1 1,0 0 0,0 1 0,1-1-191,1-2 0,-1 2 0,2-3-441,0 1 786,-3-1 0,6-1 0,-2 2 0</inkml:trace>
  <inkml:trace contextRef="#ctx0" brushRef="#br0" timeOffset="734">26 19 8067,'-7'-2'-356,"1"-3"145,2 0 701,-2 1-202,6 1 0,-2 3-226,4 0 0,-1 0 0,3 0-64,1 0 0,1 0 0,1 0 1,-1 0 8,0 0 1,1 0 0,-1 0-1,1 0-9,-1 0 1,0 0 0,1 0 0,-1 0-14,1 0 1,-1 0-1,0 1 41,-2 1 0,1-1 56,-3 4 0,0-1 0,-2 2-35,0 1 1,0-3 0,-3 0 0,-1 1-42,-1 1 0,0 0 0,1-1 0,-1-1 21,-1 1 1,0 1 0,-1-1 0,2 0-8,0 0 1,0-3 0,3 1 0,-1 1 51,0 0 1,1-2 186,2 2-177,0-3 0,0 2 1,3-3-127,1 0 1,2 0 0,0 0-198,0 0 1,-1 0 0,-1 0-551,1 0 0,1 0-658,0 0 1449,-2 0 0,1 3 0,-1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22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25 7747,'0'-4'-524,"0"0"1,0 2 697,0-3 1,0 3-94,0-2 1,-1 2 50,-1 0 1,1 2 0,-3 2 3,1 3 1,-1-1 0,1 2 0,0 1-36,0 0 1,-1 0 0,1-1 0,0 2-41,1 0 1,-1-1 0,1 3 0,0-2-45,1 1 0,0-1 0,1-1 0,0 0-73,0 1 1,0-1 0,1 1-1,1-2-155,2-2 1,0 1-1,2 0 1,1-1-131,0-1 1,0-1 0,1 1 340,0-2 0,2 0 0,3-1 0</inkml:trace>
  <inkml:trace contextRef="#ctx0" brushRef="#br0" timeOffset="833">168 89 7421,'-1'-3'36,"-1"1"159,1-2 0,-4 4-111,3 0 0,-1 1 0,2 3-87,-1 1 1,0-1 0,2 0 0,-1 0-5,-1 0 1,1 1 0,-2-1 0,1 0 5,0 1 0,-2-1 0,1 2 1,-1-1 12,-1-1 1,2-1-1,-2 2 1,1 0 63,0 0 1,-1-3 0,0 1-36,0 0 0,1-2-20,-1 1 0,2-2-75,-2-2 0,3 0 0,2-2-88,0-1 1,0 0 0,0-2 62,0 1 1,0 1 0,0 1-1,0-1 1,0 2 0,0-2 48,0 0 1,0 2 63,2 1 1,-1 1 0,2-1 23,0 0 1,-2 0-19,4 2 0,-4 1 0,2 0 5,0 1 0,-2 3 0,3-2 0,-1-1 57,1 1 0,-2 2-66,2 0 0,0 0-61,3 2 0,-1-1 5,1 1 0,-1-3 0,1-1-217,-1 0 0,-2 1 0,0-1-799,1-2 1036,1 3 0,3-4 0,1 3 0</inkml:trace>
  <inkml:trace contextRef="#ctx0" brushRef="#br0" timeOffset="1576">251 141 8050,'-4'0'-552,"0"0"1,-1 0 690,-1 0 1,2 0 50,2 3 1,-1-2-141,1 3 0,0-2-161,2 3 0,3-1-224,1 2 0,0-2-364,0-2 699,-3-1 0,5-1 0,-2 0 0</inkml:trace>
  <inkml:trace contextRef="#ctx0" brushRef="#br0" timeOffset="1762">251 70 8034,'-10'-2'-30,"2"-1"0,3 0-512,0 0 304,4 1 1,-1 3 0,3 1 0,2 2 237,1 2 0,0 1 0,2-1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6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28 129 6939,'-5'-5'517,"-2"3"0,3-3 973,-1 1-1262,3 1 1,-2 4-1,4 2-78,0 3 1,1 3 0,1 0 0,1 0-76,-1 0 0,2 0 0,0 0 42,1 0 0,-2 0-160,3 1 1,-4-1-64,1 0 1,-1-4-53,1-2 0,-2-3 0,2-3 1,-2-3-54,-1-2 1,0-4 0,1-2 0,1 0-43,2-2 1,3-1-1,-1-2 1,2 1 83,1 0 1,0 3 0,0 0-1,0 2 14,1 2 0,2 4 0,0 2 0,0 1-791,1 2 946,-3 1 0,4-3 0,-5-1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47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55 7976,'-11'0'-208,"4"0"0,-1 0 329,0 0 1,2 0 127,-1 0 0,3 0 206,-3 0-38,4 0-340,-2 0 0,5 4 0,0 4-12,0 1 1,0 2 0,0 0-1,0 0 0,0 0 16,0 0 0,0 0 4,0 0-115,5-5-132,-4-1 1,8-10 43,-5-2 0,3-3 0,-4-1 1,1 0-113,1 0 0,-4 4 1,4 0 210,0-2 1,-3 1 0,4-1 39,-1 2 0,4 0 21,-2-4 0,-1 5 136,1 2 0,-4 4-65,0 4 0,0-2 0,-1 5 0,2 2-40,-2 1 1,-1-3-1,-1 0 23,0 2 0,0 0-48,0 2 1,0 0-141,0 0-25,0-5 70,0-1 1,4-10 0,1-1 0,1-1 29,3-1 0,0 1 0,2-4 19,0 0 0,0 4 0,0 0 49,0-2 1,-4 4 63,0 2 0,-1 3-90,2 3 0,-3 4 0,-5 3-53,0 1 1,0 0-1,0 0 1,0 0-300,0 0 1,0 0 0,0 0-520,0 0 0,0 0 498,0 0 1,4-5-1,4-3 348,1-2 0,-1-2 0,-1-2 0,1-5 0,2-1 0,-3-1 0,1 1 0,-1 2 6,-1-1 1,2-2 0,-4-1-1,0 1 103,1 3 0,-4-3 0,2 3 151,-1-3 0,-2 3 0,0 0 336,0-2 1,0 3-118,0-1 1,-2 5-361,-1-2 1,0 3-1,-4 1-22,-1 0 0,2 5 1,-2 2-1,1 3-34,1 1 1,-4-1-1,3 1 1,-2 0-5,2 0 1,-1 0-1,3-1 1,0-2-46,0 0 0,2-1-23,3 4 1,0-4-1,1-1-96,2-1 0,0-1 0,4-6 1,2-1-80,0-5 0,2 2 0,0-1 0,0 0-124,0 1 1,0-4 0,0 3 232,0-3 0,-4 0 1,0 2 13,2 1 0,-4 3 0,-1-2 170,1 1 128,-4 1 0,6 4-15,-4 0 0,-2 2 0,3 1-134,-3 5 0,-1-2 1,0 1-49,0 1 1,4 2-302,0 1 1,0-4-594,0 1 0,2-6-347,5 2 1201,0-3 0,0-6 0,0-1 0</inkml:trace>
  <inkml:trace contextRef="#ctx0" brushRef="#br0" timeOffset="417">459 44 8045,'0'7'219,"0"0"0,0-3 18,0 3 0,0-3-221,0 3 1,0 0-1,0 4-97,0 0 0,3-4 1,2 0-1,0-1-263,0 0 0,2-3 1,-2 5-82,1 0 0,-2-3 1,3-1 218,1-3 1,-1-1 0,0 0 205,1 0 0,-3-5 0,0-2 0,0-3 0,-4-1 0,3 0 0,-3 0 85,-1 0 1,4 0-1,-1 0 539,0 1 1,-2 2-37,-1 1 0,-1 1-306,-3-1 0,2 2 0,-6 5-162,0 0 0,2 5 0,-2 2 0,1 3-117,1 1 0,-4-1 1,3 1-1,-3 0-77,0 0 1,2-4-1,1 1 1,0 0-383,1 2 1,-3 1-375,6 0 0,-1-4 830,4 0 0,5-4 0,1 2 0</inkml:trace>
  <inkml:trace contextRef="#ctx0" brushRef="#br0" timeOffset="767">688 164 7654,'0'-11'44,"0"4"60,0-1 0,0 5 0,-1-3 18,-3 1 0,3 0 17,-3 1 1,2-1-121,-2-2 0,2 2 1,-6 5 85,0 0 0,2 1 0,-1 3 19,-2 3 1,3-1 0,0 2-55,1 0 0,-2 2 1,3 1-128,2 0 1,1 0-167,1 0 0,1-5 0,2-3-240,5-2 0,1-1 0,2-1-638,0-2 1101,-5-3 0,4-5 0,-4 0 0</inkml:trace>
  <inkml:trace contextRef="#ctx0" brushRef="#br0" timeOffset="1015">688 0 8248,'-11'0'1062,"5"1"-834,2 3 0,3-2 0,1 6-133,0 0 1,0 2 0,0 1 0,0 0-31,0 0 0,0 3 1,0 1-1,0-1-212,0 2 1,4-4 0,-1 3 0,1-3-122,1-1 0,-4 0 1,4-2-1,-1 0-313,-1-2 0,1-3 0,-3 2 581,3-1 0,2 3 0,5-2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25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19 8047,'-4'-2'-200,"0"0"0,2-1 171,0 1 0,-1 0 433,1-2-237,0 3 0,2-2-100,0 6 0,1 0 0,0 4-108,1-1 1,1 0 0,-1 2 0,0-1 1,-1 2 1,2 0-1,-1-1 1,0 1 28,1 1 0,-2-1 0,1 1 0,-1 0 39,-1 0 1,0 0-1,0 1 1,0-1-3,0-1 0,0 1 0,0-3 0,0 2-43,0-1 1,0-1-56,0-1 0,0 1-236,0-1 0,3-2-537,1-2 844,-1-1 0,2-4 0,-1-1 0</inkml:trace>
  <inkml:trace contextRef="#ctx0" brushRef="#br0" timeOffset="745">109 102 8031,'0'4'-296,"0"-1"397,0 0 1,0-2 0,1 3-46,1-2 1,-1 3 0,4 0-40,0 0 1,0 2 0,0-1 0,-1 0-80,1-2 0,-2 3 0,2-2-75,0 3 1,-2 1-1,1-3 1,-1 0-165,1-2 1,-3 0 0,2-3 300,0 1 0,-2 3 0,2-1 0</inkml:trace>
  <inkml:trace contextRef="#ctx0" brushRef="#br0" timeOffset="934">193 128 8040,'-4'-3'323,"0"2"-274,2-1 1,1 2-97,-3 0 1,-1 0 0,0 0 95,0 2 1,0 2 0,0 2-21,0 1 0,-2-1 0,1 1 1,-1 0-40,1 1 0,0-1 1,1 2-1,1-2-147,-1 0 0,0-3 0,0 0-787,1 1 543,2-2 0,2 0 401,5-3 0,3-6 0,2-1 0</inkml:trace>
  <inkml:trace contextRef="#ctx0" brushRef="#br0" timeOffset="1679">218 13 8021,'-6'0'37,"-1"0"0,3 0 332,0 0-400,2 0 0,0 0 57,4 0 1,2 0 0,2 0-40,1 0 1,-2 0 0,0 2 0,0 1-51,0 0 0,0 1 1,0 3-1,-1-1 1,1 1-1,1-1 1,-1 0-1,0 1 1,-1 0-1,-1 1 0,0 1 1,0 0-35,-1 1 1,-2 0 0,0 0 0,0 0 120,0 1 0,0-2 0,0 1 0,0-2-18,-3 1 0,1 1 0,-3-1 0,0-1-55,0-1 1,0-1 0,-2 1-235,1-1 0,2-2 283,2 1 0,-1-1 0,-1 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29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78 7908,'-3'-7'-848,"3"3"1055,-2 0 0,1 1-208,1-1 1,1 3-10,1-1 0,1 1-185,4 1 0,-1 0 0,0 0 195,1 0 0,-1 3 0,1 0 0</inkml:trace>
  <inkml:trace contextRef="#ctx0" brushRef="#br0" timeOffset="799">1 142 8248,'1'-6'-63,"1"2"1,1 1 0,4 3-523,-1 0 585,1 0 0,-1 0 0,0 0 0</inkml:trace>
  <inkml:trace contextRef="#ctx0" brushRef="#br0" timeOffset="1556">367 20 7914,'-7'-7'-712,"3"2"1056,0 0 1,1 3-217,-1 2 0,0 0 0,-3 0-71,1 0 1,0 2 0,-1 1 0,1-1-61,-1 1 1,1 0 0,0-1-1,-1 0-34,1-1 1,-1 2 0,1-1-1,0 0 9,-1 1 1,1-2 0,-1 2-1,1-1 19,-1 0 1,1 0-1,0-1 1,-1 0 3,1 1 0,0 1 1,1-1-1,1 0 0,-1-1 0,-1 2 24,0-1 1,-1 3 28,1-1 1,3 1 0,3 0 74,4-3 0,-1-1 1,1-1-84,1 2 0,1-1 0,1 1 0,-1-1-28,0-1 0,1 0 1,-1 0-17,1 0 0,1 0 0,1 0 0,-1 0-20,-1 0 1,-1 0 0,1 0 0,-1 0-26,0 0 0,1 0 1,-1 0-1,1 0-75,-1 0 0,0 0 0,1 0 65,-1 0 0,-1 0 0,-1 0 55,1 0 110,-2 0 69,-1 3 1,-2-2-134,0 4 0,-2-3 1,-3 1-67,0 0 1,0 1 0,1-1 2,-1 1 0,-1-1 0,0 2 0,0 0-12,-1 0 1,1-2-1,-1 1 17,1 1 0,0 0 0,-1 0 0,1-1 15,-1-1 1,1 2 0,-1-1 0,1 1-21,0-1 1,0 2 0,1-2 0,1 0-11,-1 0 1,1 0 0,1 1 31,0-1 1,-2 0-1,3 2-7,-2-2 1,3 2 0,-2-2 15,3 2 0,0-2-7,0 0 1,0-1 74,0 1 6,0 0 0,0 0 43,0 1 0,3-4 37,1 1 0,2-1 0,0-1 10,0 0 1,1 0 0,-1 0 0,1 0-5,-1 0 1,3 0 0,-1 0 0,1-1-57,0-1 1,-1 1-1,2-1 1,0 2-125,0 0 0,-2 0 0,0-1 0,0-1-38,1 0 1,-2 0 0,1 2-62,-1 0 0,0 0-336,-1 0-123,-2 0-689,-1 0-202,-3 0 1459,0 0 0,0 3 0,0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33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33 7962,'-4'-3'114,"1"-1"-70,3-2 343,0 2-221,0 1 1,1 3-146,1 0 0,-1 3 0,1 1-38,-1 2 1,-1 1 0,0-1-46,0 0 0,0 1 0,0-1 0,0 1-218,0-1 0,-1 0 1,0-1-311,-2-1 1,1 0-215,2 3 804,0-4 0,0 3 0,0-3 0</inkml:trace>
  <inkml:trace contextRef="#ctx0" brushRef="#br0" timeOffset="783">52 39 8132,'-5'0'23,"2"1"0,-1 0 0,1 2-38,1 0 1,-3 0 0,2 1 67,0 1 0,1-2 0,0 2 111,-1 0 0,2-2-93,-1 2 0,2-4 0,1 2-35,1 0 1,3-3-1,0 3-72,0-3 1,0 0 0,-1 0-526,1 0 1,1 0-750,0 0 1310,0 0 0,1-3 0,-1 0 0</inkml:trace>
  <inkml:trace contextRef="#ctx0" brushRef="#br0" timeOffset="1525">116 52 7972,'-4'-1'313,"2"-1"-262,1 1 0,4-2 0,2 3-148,0 0 1,2 0 0,-1 0-199,0 0 1,-1 0 0,-1 0-615,1 0 909,1 0 0,0 0 0,1 0 0</inkml:trace>
  <inkml:trace contextRef="#ctx0" brushRef="#br0" timeOffset="1526">122 90 8152,'0'-4'868,"1"0"-811,1 2 0,-1-1 0,4 3-235,0 0 1,-2 0 0,2 0-143,0 0 0,0 0 1,2 0-358,-1 0 677,1 0 0,-1 0 0,0 0 0</inkml:trace>
  <inkml:trace contextRef="#ctx0" brushRef="#br0" timeOffset="2265">186 13 7978,'-2'4'-610,"1"-1"1,-2-1 661,0 0 1,2 0 0,-3-1 252,1 1 1,1-1 0,1 3-147,-1-1 0,1 2 0,-3-1-109,-1 2 0,2 0 0,0 1 1,1-1-63,0 0 1,-3-1 0,3-1 0,1 1-358,0 1 1,-1 0-110,0 0 1,0-1 477,2-1 0,2-3 0,2 2 0</inkml:trace>
  <inkml:trace contextRef="#ctx0" brushRef="#br0" timeOffset="2874">270 52 7934,'-7'0'-19,"3"0"437,0 0-326,-1 0 1,2 0-33,1 3 0,1 0-54,1 4 0,0-1 1,0 0-211,0 1 1,0-3 0,1 0-1,0-1 1,2 0 0,1 0 203,1-2 0,-3 0 0,1-1 0</inkml:trace>
  <inkml:trace contextRef="#ctx0" brushRef="#br0" timeOffset="2875">289 13 7978,'-6'-3'-20,"1"2"261,1-3-572,0 2 15,0-1 0,1 4 316,3 1 0,3 2 0,1 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41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52 8135,'-7'0'-597,"3"-1"0,0-1 641,-1 0 0,1 0 586,0 2-374,2 0 0,0 3 0,2 1-143,0 2 0,0 0 0,0 1 0,0 1-96,0 1 0,0 0 0,0-1 1,0 1-164,0-2 1,2 3 0,0-2 0,-1 0-104,0-1 1,1 0 0,0-1-390,0 0 0,1 1 52,-1-1 586,3-2 0,-5-1 0,3-3 0</inkml:trace>
  <inkml:trace contextRef="#ctx0" brushRef="#br0" timeOffset="791">7 52 7357,'1'-6'0,"1"1"0,2 1 0,2 1-17,0 2 1,1-2 0,1 1 0,1 1 5,1 0 1,-2-1-1,2 0 1,-2 0 6,1 1 0,-1 1 0,-1 0 8,-1 0 1,-2 3-1,0-1 1,-1 2 43,-2 1 1,-1-1 0,-1 0 0,-2 1-3,-1 1 0,-1 0 0,-2 0 0,-2 0-33,1-2 0,0 2 0,0-2 0,0 1-47,0 0 0,1 0 0,1-1 1,-1 0-159,1 0 0,-1-1-703,1 1 895,2-3 0,1 2 0,3-3 0</inkml:trace>
  <inkml:trace contextRef="#ctx0" brushRef="#br0" timeOffset="984">193 7 8030,'-4'-3'-403,"-1"2"0,1-1 547,-2 4 0,2 2 0,0 2 0,0 0 70,1 1 0,1 1 0,-2 2 0,1-1-75,2 0 1,-2 3 0,1-2 0,0 2-57,2 1 0,0-2 0,0 0 0,0 0-159,0 1 1,0-2 0,3-1 0,1-2-138,2-1 0,1 1 0,1-2 0,0 0-123,0-3 1,1-2-1,0 0 1,1 0 335,2 0 0,-3-2 0,0-2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43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52 127 8084,'0'-5'-491,"0"1"883,0-1 1,0 2-326,0-2 0,-1 2-445,-1-2 381,1 3 0,-4 2 0,1 2 61,1 3 0,-3 0 0,2 2 1,0-1 85,0 1 0,2 1 0,-3 1 1,1-1-98,0-1 1,2 1 0,2 1 0,0-1-50,0-1 1,0 1 0,0 1 0,0-1-58,0-1 0,2-1 0,3 1 0,0-2-225,2 0 1,-1 0 0,1-1-1,1 0-317,1 1 0,1-4 595,-1 1 0,2-1 0,-1-1 0</inkml:trace>
  <inkml:trace contextRef="#ctx0" brushRef="#br0" timeOffset="780">116 217 8084,'-4'0'-221,"-1"0"-326,0 0 0,2 0 781,-1 2 0,2 0 0,0 2-172,1 1 0,1-1 0,0 0 1,0 1-42,0 1 0,1 0 1,1 0-128,3 1 0,-2-1 1,1 1-277,-2-1 0,3-2 1,-2 0 381,0-1 0,1 2 0,3-2 0</inkml:trace>
  <inkml:trace contextRef="#ctx0" brushRef="#br0" timeOffset="1528">142 249 8084,'-7'0'-28,"1"0"92,-1 0 0,3 0-84,0 0 0,2 0 1,0 2 186,-1 0 0,2 3-133,-1-1 0,1 0 1,1 0-79,0 1 0,0-1-43,0 0 0,1-2 64,1 2 0,-1-2 1,4 0-54,0-2 0,0 0 1,2 0-122,-1 0 0,1 0 0,-1 0 0,1 0-93,-1-2 0,0 1 1,1-1 289,-1 1 0,1-2 0,-1 0 0</inkml:trace>
  <inkml:trace contextRef="#ctx0" brushRef="#br0" timeOffset="2275">238 75 7974,'-2'-4'-393,"0"0"479,-1 2 1,3 0 0,0 4 0,0 3 0,0 0 0,0 3-1,0 0 1,0 2 0,0 1 0,0 1 0,0 1 0,0 0 31,0 1 0,0 0 0,0-1 0,0 0-150,0 0 1,0-1 0,0 0 0,0 0-131,0-1 1,0-4 0,0 2-412,0-2 1,1-3-171,1-2 743,2-2 0,2-2 0,1-2 0</inkml:trace>
  <inkml:trace contextRef="#ctx0" brushRef="#br0" timeOffset="2276">296 172 8105,'0'3'749,"0"0"-718,0-3 0,0 1 0,0 0 35,2 1 1,2 3 0,2 0-243,1 0 0,-1 0 0,0-1 0,-1 1-269,-1 1 1,0 0-1,1 0-472,-1 1 917,-2-1 0,3 3 0,-1 1 0</inkml:trace>
  <inkml:trace contextRef="#ctx0" brushRef="#br0" timeOffset="2277">366 197 8089,'-6'0'440,"-1"0"-267,1 0 0,0 1 0,0 1-154,2 2 0,-2 2 1,2 1-1,0-1 25,0 0 1,0 1 0,-1-1 0,2 1-194,0-1 0,-2 0 1,3 1-560,1-1 0,1-2-296,2-2 1004,2-1 0,2-4 0,0-1 0</inkml:trace>
  <inkml:trace contextRef="#ctx0" brushRef="#br0" timeOffset="3019">398 69 7990,'-6'-3'-145,"-1"0"174,1-1 1,3-1-1,3 3 1,4 0-1,1 2 1,2 0 2,-1 0 0,-1 2 0,0 1 1,1 0-14,-1 2 0,0 1 1,1 0-1,1 2-7,-1 0 0,0-1 0,-1 2 0,-2-1 36,0 0 0,2 2 0,-3 3 0,-1 0 11,0 0 1,-1-1 0,0 1 0,0 1-49,0 1 0,-3-2 0,-1 2 0,-1-3-18,0-2 0,0-1 1,0 1-204,0-1 1,0 0-804,1-3 1013,3-2 0,4-1 0,4-3 0</inkml:trace>
  <inkml:trace contextRef="#ctx0" brushRef="#br0" timeOffset="3020">527 172 8075,'-4'-3'489,"2"1"-620,4-2 0,2 3 0,2-2-220,0 3 0,1 0 1,-1 0 350,1 0 0,-1 0 0,0 0 0</inkml:trace>
  <inkml:trace contextRef="#ctx0" brushRef="#br0" timeOffset="3751">520 223 8010,'-6'0'332,"2"-1"-46,2-1 0,2 1 0,2-1-268,2 2 1,0-3-1,0 1-197,1 1 1,1 0 0,0 1 178,1 0 0,-1 3 0,1 1 0</inkml:trace>
  <inkml:trace contextRef="#ctx0" brushRef="#br0" timeOffset="4480">642 50 7761,'0'-4'206,"3"1"0,0 4-32,4 1 0,-3 0 0,0 2 0,-1 1-47,-2 1 0,2 2 0,-1 1 0,-1 1-124,0-1 1,1 2-1,0 0 1,0 2-55,-2 2 1,0-2-1,0 3 1,0-1-42,-2 0 0,1-2 0,-1-3 0,0 1-95,0-1 0,2-1 1,-3-2-322,3-1 1,0-1-527,0-1 1034,0-3 0,3-1 0,0-3 0</inkml:trace>
  <inkml:trace contextRef="#ctx0" brushRef="#br0" timeOffset="5230">713 178 8260,'-4'-3'517,"4"0"0,4-1-345,2 2 1,0-1 0,1 1-1,-1 0-178,1 2 1,0 0 0,1 0 0,0 0-401,0 0 0,-1 0 1,0 0 405,-1 0 0,0 3 0,1 0 0</inkml:trace>
  <inkml:trace contextRef="#ctx0" brushRef="#br0" timeOffset="5978">873 69 6937,'-4'1'396,"2"1"1,1-1 0,1 4 0,0 0-143,0 3 0,0 0 0,0 3 0,0 0-284,0 1 0,0 1 0,0 0 1,0 0-44,0-1 1,0 1-1,0-3 1,0-1-223,0-2 1,3-1-1,-1 1-280,2-1 0,-2-2 575,2-2 0,-2-1 0,1-1 0</inkml:trace>
  <inkml:trace contextRef="#ctx0" brushRef="#br0" timeOffset="6724">866 56 8075,'-2'-9'344,"-1"2"1,-1-2 48,1 2 1,6 3 0,1 0 0,1 1-334,2 2 0,-1 0 0,1 1 0,1 0-86,1 0 0,-1 0 0,-1 1 0,-1 0-113,1 2 0,1 2 0,1-2 0,-2 1-123,-2 1 0,1-1 0,-3 2 0,1 1 213,-2-1 0,-1 1 0,1-1 1,0 0-1,-1 1 0,-3-1 1,-2 1-1,-2-1 0,0 0 2,-1 1 0,0-1 0,-1 1 0,-1-2 1,0 0-1,0-1 0,1 0-475,1-1 0,0-1 522,1 0 0,-1 1 0,1 1 0</inkml:trace>
  <inkml:trace contextRef="#ctx0" brushRef="#br0" timeOffset="6725">1065 24 8072,'0'-6'11,"0"1"-153,-3 1 0,2 2 1,-3-2 206,-1 2 1,1 2 0,1 2 0,-1 3 124,1 2 0,-1 0 1,-1 3-1,1 0 92,-1 0 0,-1 3 1,0 2-1,1-1-205,1-1 1,2 2 0,-2 0 0,2 0-16,0 1 0,1-2 0,1 1 0,1-2-87,1 0 0,2 0 0,2-1 0,1-1-253,-1-3 1,0-1 0,1-2-1,0-2-547,2 0 1,-2-1 824,1-2 0,2 0 0,0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53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71 109 8033,'0'-6'-17,"0"2"0,0-1-13,0 0 0,-2 2 563,0-2-242,0 1-211,-1 1 0,0 0 0,-2 5 1,1 1-7,2 0 1,-3 2 0,2 1 0,0 0-32,-2 1 1,1 1 0,0 1-1,0-1-10,0 2 0,-1-2 0,3 2 1,1-1-19,0-1 0,-1 1 1,0-1-1,0 1-113,2 0 1,2-2 0,0 2 0,2-3-169,1-1 0,1 0 0,0-3 0,1 0-485,-1 1 0,1-3 751,2 3 0,1-3 0,2 0 0</inkml:trace>
  <inkml:trace contextRef="#ctx0" brushRef="#br0" timeOffset="806">97 199 7415,'0'4'1135,"0"1"-1144,0 0 0,0 0 0,0 2 0,0-1-106,0 1 0,0-1 1,0 0-1,2 1-199,0-1 1,0-2-1,-2 1 314,0 0 0,3-2 0,1-1 0</inkml:trace>
  <inkml:trace contextRef="#ctx0" brushRef="#br0" timeOffset="1586">110 141 7972,'-3'-6'-922,"-2"-1"572,3 4 0,-1 1 350,6 4 0,-3-1 0,6 4 0,-2-1 0</inkml:trace>
  <inkml:trace contextRef="#ctx0" brushRef="#br0" timeOffset="1587">219 71 7769,'0'-7'-183,"0"1"724,0-1-439,0 4 1,0 1 0,0 4 0,0 2 52,0 2 1,0 2 0,0 2 0,0 0-93,0 1 0,-3 1 0,1 2 0,0 0-82,-1 1 0,3 0 0,-3-2 0,2 0-4,-1-1 0,1-2 0,-1 0 1,1-2-303,-2 1 1,3-1-412,-2-1 1,2-4 735,2-1 0,1-1 0,4-1 0</inkml:trace>
  <inkml:trace contextRef="#ctx0" brushRef="#br0" timeOffset="2245">251 154 7990,'-4'1'459,"2"1"1,2-1-390,2 4 0,1-1 0,2 2 0,-2 1-161,0-1 1,2 1-1,-3-2 1,1 0-314,0 0 1,0-1-1,-2 2-18,2 1 1,-1-3 421,1 0 0,-3-2 0,3 1 0</inkml:trace>
  <inkml:trace contextRef="#ctx0" brushRef="#br0" timeOffset="2246">296 154 7972,'-3'4'623,"-1"-1"1,-2-3-530,2 2 1,-1 2-1,2 2 1,0-1 23,1-1 1,-3 2 0,1 3-1,0-1-324,0-1 1,0-1 0,0 1 0,1-1-428,0 1 0,2-1-421,-1 0 1054,1-2 0,4-4 0,1-4 0</inkml:trace>
  <inkml:trace contextRef="#ctx0" brushRef="#br0" timeOffset="2247">334 26 7972,'-1'-6'0,"0"1"46,-1 1 1,-3 2 502,3-3-380,0 4 1,3-2 7,1 3 1,2 3 0,2 1-193,0 2 0,1 0 0,-1 1 1,1 0 27,-1 2 1,1-2 0,-1 1-1,0 0 46,1 1 1,-1-2 0,1 3 0,-2 0 25,0 0 0,0 1 0,-3 2 1,-1 0-4,0 0 0,-1-1 0,-1 0 0,-1 0-71,-2-1 1,-2-1 0,-1 2 0,-1 0-164,-1-2 1,0-2-1,1 1 1,-1-2-44,-1-1 1,2 1 0,0-1 0,1-1-1246,0-1 1440,1 0 0,-3 2 0,-1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05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 6517,'-5'0'-99,"1"0"0,0 0 298,-3 0 0,3 0-59,0 3 0,2 0 0,-3 4-64,0 2 0,2-2 1,-1 1-1,1 0-51,2-2 1,0 1 0,-1 1 0,0 1-15,1-2 1,1 0 0,2 0 0,1-1-20,1 1 1,2-2-1,0 0 1,2-1-43,0-1 0,1-1 0,0-1 0,1 0-366,2 1 416,-3 0 0,6-4 0,-2-2 0</inkml:trace>
  <inkml:trace contextRef="#ctx0" brushRef="#br0" timeOffset="801">135 103 8057,'-5'0'-1051,"1"0"1015,3 0 1,-4 1 162,2 1 1,1 2 0,2 2-45,0 1 1,0-1-1,0 0 1,0 1-94,0-1 0,2 1 1,1-1-180,-2 0 0,3 0 1,-1-1-562,1-1 750,1-2 0,-1 1 0,2-3 0</inkml:trace>
  <inkml:trace contextRef="#ctx0" brushRef="#br0" timeOffset="978">179 116 7998,'-6'0'-367,"2"-1"1,2 0 190,-1-1 208,2 0 1,-2 2 0,2 3 90,-1 1 0,2-1 0,-3 2-17,0 0 0,2 0 0,-1 2-19,1-1 0,1-2 0,-2 1-81,0 0 0,0-2 18,2 2 0,3-2-26,1 1 0,2-1 0,0-3 0,1 0-42,-1 0 1,0 0 0,2 0-171,0 0 1,1 0 0,0-2-1,-3 0-138,0 1 0,0 0 0,-1 0 352,0-1 0,0-2 0,-1-2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32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20 7917,'-4'-3'0,"-1"1"-321,0 1 1,2-2-1,-1 0 1561,1 0-763,-1 1 0,4-1-318,0 3 0,0 0 1,4 0-1,1 1 85,1 1 0,1-1 1,-1 2-1,0-1 153,1 0 1,0 1-232,2-1 1,-2-1-1,1 3 1,-1 0-44,0-1 1,-2-1 0,0 3 0,0 0-43,0 0 0,0-1 0,2 1 1,-1 0-24,1 3 0,-1-1 0,1 2 0,1-1-104,1 0 1,1 2-1,-1 0 1,-1 0 82,2-1 1,-3-1 0,3 2 0,0 0 42,0 0 0,-1-3 0,2 2 0,-1-2 8,0 0 0,2-1 0,-3 0 0,0-1 15,1-1 0,-2 0 0,-1 0 0,1 1-52,1 0 1,-1-2 0,-1 2 0,-1-1-62,0-1 1,3 3 0,-1-2 0,-2 2-29,-1 1 0,-1-1 0,3 0 1,-1-1 54,-2-1 0,2 0 0,-3 3 0,1-1 33,1 0 0,-2 3 1,2 0-1,-1-2 36,1 1 1,-1-1 0,0 0 0,1 2 2,-2-1 0,2 0 0,-2 0 0,1 0-43,1 0 1,-2 1-1,1 0 1,-1 1-21,1-1 1,-2 2 0,1-2 0,1 0-25,0 0 1,-3 2 0,2-2 0,-1 1-7,0 2 1,0-1 0,-1 1 0,0-2 25,2 2 0,-1-2 0,-2 0 0,0 2-23,0 0 1,0 1 0,0 0 0,2-1 15,0 1 0,0 0 1,-2-1-1,0 0 87,0-2 0,0 0 1,0 2-1,-1-2-49,-1 2 0,2-1 1,-3 1-1,1-2 12,-1 2 1,-1-1-1,1 0 1,0-1-67,1 0 0,-1 0 0,1 0 1,0-1-52,1 0 0,-2 2 0,1-3 0,0 1 77,2 0 1,-2 0 0,-1 2-1,2-2-25,0 1 1,1-2 0,-2 2-1,0-1 13,1-1 0,0 1 0,1-1 0,0 0-90,0-1 1,0 0 0,0-1-414,0 1 0,0-3 319,0 0 0,0 0 1,0 3-40,0-1 0,0-1 0,0-1-151,0 1 0,0 1 1,0 0-273,0 0 1,0 1 0,0-1-114,0 1 0,0-3-1060,0 0 229,0-2 1577,0 0 0,3-4 0,0-2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40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58 8117,'0'-6'324,"0"-1"1,0 3-118,0 0 1,0 0-29,0-3 0,0 3-207,0 0 1,-1 2-75,-1 0 1,-2 2 0,-2 2 60,0 2 0,-1 2 0,1 1 1,0-1 101,2 0 1,-2 1 0,2-1 0,-1 1 19,0 2 0,0-2 0,3 2 0,1-2-6,0-1 1,1 1-1,1-1 1,1 0-90,2 1 0,2-3 0,1 0 0,1-2-83,1 0 0,1-1 0,0-1 0,-1 0-369,0 0 1,2 0 0,-3 0 0,0 0 465,-1 0 0,3 0 0,-1 0 0</inkml:trace>
  <inkml:trace contextRef="#ctx0" brushRef="#br0" timeOffset="805">161 103 7890,'6'0'828,"-2"0"-617,-2 0 0,-2 3-281,0 1 0,0 2 0,0 0-44,0 1 1,0-3 0,0 0-185,0 1 1,0 1-783,0 0 1080,0 1 0,0-1 0,0 1 0</inkml:trace>
  <inkml:trace contextRef="#ctx0" brushRef="#br0" timeOffset="1561">417 52 7398,'4'0'55,"1"-3"1,-4 2 0,2-3 491,0 1-260,-2-2-26,1 2-210,-2-4 1,0 4-1,-2 0-117,-3 3 0,2 0 0,-2 0 41,0 0 0,0 0 0,-1 3 0,1 0 73,1 1 1,0 1 0,-1-1 0,2 0 69,0 1 0,-2-3 0,3 2 1,0 1 13,-1 1 1,3 0-1,-2 0-69,1 1 1,2-1 0,1 0 0,2-1-186,2-1 1,0-2-1,0 2 1,1 0-1,0-2 1,1 1-1,0-1 1,0-2-1,0 0 122,1 0 0,-2 0 0,2 0 0</inkml:trace>
  <inkml:trace contextRef="#ctx0" brushRef="#br0" timeOffset="2332">533 103 8042,'0'-4'-397,"0"0"0,0 0 805,2 0 1,0-1-200,2 3-166,0-1 1,3 3-98,-1 0 1,-2 1 24,-2 1 0,-1 0 0,-1 2 4,0 1 1,0 1 0,0 0-1,-1 1-51,-1-1 0,-1 0 1,-2 1-1,1-1 39,-1 1 0,1-1 0,1 0 0,-1 1 36,0-1 0,2-1 0,-1-1 8,0 1 1,1-2 50,2 2 1,0-4 0,3 1 101,1-1 1,2-4 0,0 0-77,0-1 0,1-1 1,-1 3-1,1 0-188,-1-1 0,1 1 0,1-1-53,1 0 0,-1-1 0,-1 2 0,-1 0-230,0 1 0,-1 1 0,-2 0 387,0-2 0,2 1 0,-1-2 0</inkml:trace>
  <inkml:trace contextRef="#ctx0" brushRef="#br0" timeOffset="3083">667 33 7968,'-2'-5'165,"0"1"1,0 2 591,2-2-1034,0 2 1,0 0-1,1 3-911,1 2 1188,-2 2 0,6-2 0,-2 4 0</inkml:trace>
  <inkml:trace contextRef="#ctx0" brushRef="#br0" timeOffset="3836">744 20 8013,'3'-4'568,"-2"1"-347,1 0 0,-1 2 46,-1-3-1188,0 2 921,0-1 0,0 3 0,0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48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19 8061,'-4'0'-982,"0"0"607,1-2 0,1 0 649,2-2 0,0 2-6,-3 0 0,3 1 406,-2-1-412,1 1-276,1-2 0,0 4 33,0 1 1,-1-1 0,0 4 28,-1 0 1,-3 0 0,1 2 0,0-1 14,-1 1 0,1-1 0,-2 1 0,-1-1-11,1 0 1,0 1 0,-1-2-1,1 0 18,-1 0 1,1-3-1,-1 1 8,1 0 1,0 2-27,-1-3 1,4-3 0,1-3-66,1-2 1,1 2 0,0-1 0,0 0-233,0 0 0,0-2 1,0 1 212,0 0 1,1 1 0,0 1-73,1-1 0,1-1 43,-1 0 1,-1 2 0,2 0 52,0 1 0,-3 0 1,2 1 126,2 1 1,-3-1 0,3 2 16,-1 2 0,-1 0 0,-1 2-23,1 1 1,-1 1 0,3 0-55,-1 1 1,-1-1 0,-2 0 0,2-1-8,0-1 0,1 0 0,-1 3-93,2-1 1,0 1 0,0-1-166,1 0 0,-1-2 0,0-1-72,1 0 1,1-3-1,-1 3 1,0-1-412,0 1 0,-1-1 689,2-2 0,1 0 0,-1 0 0</inkml:trace>
  <inkml:trace contextRef="#ctx0" brushRef="#br0" timeOffset="752">238 84 8061,'0'-4'678,"0"1"-476,-3 3 0,2 1-136,-1 1 0,1 2-330,1 2 0,0 0 1,0 1-1085,0-1 1348,0-2 0,0 2 0,0-3 0</inkml:trace>
  <inkml:trace contextRef="#ctx0" brushRef="#br0" timeOffset="1518">116 295 8003,'0'-4'-85,"0"0"0,0-1 393,0-1 0,0 2-8,0-1-569,0 4 1,0-2 223,0 3 0,-2 1 0,-1 1 82,-1 2 1,1 0-1,-2-1 1,0 1 35,0 0 0,0 0 0,-1 2 0,1 0-6,1-2 0,-1 2 1,-1-2-20,0 2 0,-1 0 0,2-1-74,0-1 1,0-3-63,0 1 0,2 1-31,-2-1 1,3 0 102,-2-4 0,3 0 1,-2-1-48,0 0 1,2-2-72,-1 1 0,1-2 72,1-1 0,0 1 58,0 0 0,1 1 8,1 1 1,2 1 18,2-2 1,-2 2 0,-1 1 0,-1 0 0,3 1 0,0 0 0,2 1-1,-1 0 0,-1 0 0,-2 1 0,1 0-27,-1 1 0,-1 1 1,2-1-1,-1 2-7,1-1 1,-2 2 0,2-2-1,-1 0-10,1 0 1,-2 1 0,2-1 0,-1 0-52,1 0 1,-2 0 0,2-2-239,1 1 1,1 2 309,0-1 0,3-1 0,1-2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50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87 8019,'-2'-7'-473,"-1"-1"0,2 5 1818,-3-5-1131,3 1 11,1 1-137,0 1 0,1 13 1,1 1-51,2 3 0,0-2 0,-3 5 1,1-2-4,2 1 1,0-1 0,-4 2 0,0 0-25,0-1 1,0 5 0,0-4 0,0 1-2,0 0 0,0-1 0,0-3 0,0 1-38,0 2 1,0-5 0,0-2-363,0 0 0,1 1-325,2-2 1,0-2 363,4-5 0,-3-4 1,2-1 350,-1-1 0,3-6 0,-2-5 0</inkml:trace>
  <inkml:trace contextRef="#ctx0" brushRef="#br0" timeOffset="332">110 152 8019,'-11'0'-77,"0"0"0,4 0 218,0 0 72,4 0 1,-1 0-72,8 0 1,2 5 0,5 3-105,0 1 0,-4-2 0,1 1-107,0 0 0,2 2 1,-1 1-1,0 0-92,-2 0 1,-1-4 0,3 0 0,-3 2-65,-1 0 1,3 2 0,-2 0-129,0 0 1,3-4 0,-4 0 352,1-3 0,1 0 0,4-4 0</inkml:trace>
  <inkml:trace contextRef="#ctx0" brushRef="#br0" timeOffset="581">252 174 8019,'-6'-5'-894,"-4"4"1207,3-2 1,1 1 52,-2 2 1,5 0-304,-5 0 1,5 0-1,-3 2 42,1 1 1,-2 3 0,2 5-22,-1 0 1,2 0 0,-3 0-52,-2 0 0,1 0 0,-1 0 1,2 0-95,-1-1 1,3-2 0,0-2-1,1 0-626,1 0 0,-1-2 219,4 3 1,1-5 0,3 2 467,3-3 0,8-1 0,2 0 0</inkml:trace>
  <inkml:trace contextRef="#ctx0" brushRef="#br0" timeOffset="933">372 305 8019,'-7'-6'-1695,"1"1"1756,1 0 1,-3 3 0,4-4 472,-3 1-390,5-3 0,-4 6-27,2-1 1,3 3 0,-4 2-1,0 2 0,4 1 0,-2-2-44,1 5 0,1-2 1,-1 1-29,-2 1 0,0-2 0,4 2-79,0 0 0,0-2 0,2 0-182,1-1 1,0-1 0,4-4-150,1 0 1,-1 0-1,0-1 365,1-3 0,2-2 0,1-5 0</inkml:trace>
  <inkml:trace contextRef="#ctx0" brushRef="#br0" timeOffset="1215">415 109 8019,'-10'0'0,"-1"0"85,0 0 1,0 3 0,1 2 133,3 1 0,1 0 1,3 3-1,0-2-164,0 2 1,2 0 0,1 2 0,1 0-49,3 0 1,1 0 0,3 0-1,0 0-45,0 0 0,-2 0 0,1 0 0,1-1-131,-2 1 1,2 0-1,-3 0-114,1 0 1,-3-4-1,1-1-314,1-1 0,-4 0-149,3-1 746,-3-3 0,4-1 0,1-6 0</inkml:trace>
  <inkml:trace contextRef="#ctx0" brushRef="#br0" timeOffset="2317">492 21 6999,'-7'-3'182,"-1"-1"1,5 1 221,-5 3 1,6-2 159,-2-1-202,3 1 0,1-1-222,0 6 0,0 4 1,1 3-1,2 1-42,0 0 0,1 0 1,-4 0-1,0 0-83,0 0 1,0 5-1,0 1 1,0 1-35,0 0 0,0 0 1,1 4-1,2 0-19,0 0 0,1-4 0,-3-1 1,2-1 6,0-3 1,2-1 0,-2-1 0,0 0-109,0 0 1,1-4 0,1-1-378,1-1 1,-2-1-6,3-4 0,-4-2 0,2-1 521,-1-4 0,2-3 0,5-1 0</inkml:trace>
  <inkml:trace contextRef="#ctx0" brushRef="#br0" timeOffset="2931">372 349 6264,'5'-6'0,"-4"1"0,4 5-523,-5 0 548,0 0 101,0-5 1,0 3 120,0-6 1,0 5 18,0-5 0,0 5-29,0-4 0,-4-1-28,0-3 1,-4 5-134,1 3 0,1 1 0,-2 2-43,0 0 1,2 0 0,-1 0-13,-2 0 1,3 2 0,-1 1 20,-2 5 1,3 1-1,0 2-47,1 0 0,2 0 0,3 0-91,0 0 1,0 0-86,0 0 1,4-2 0,4-1-540,1-5 720,2-2 0,5 4 0,1 1 0</inkml:trace>
  <inkml:trace contextRef="#ctx0" brushRef="#br0" timeOffset="3900">274 360 6785,'-6'5'885,"1"-4"-615,5 4-229,0-5 1,1 0-59,3 0 1,2 0 0,5 0 18,-1 0 0,-2 0 0,-1 0 0,1 0-17,2 0 1,-3-2 0,1 0 0,0-2-4,2 2 0,1-3 0,0 1-20,0 2 1,0-3 30,-1 2 0,1-5 102,0 5 1,-5-2 146,-2 1-142,-3 3 0,-2-4-61,-3 5 0,-2 0-33,-5 0 0,4 0 0,0 0-84,-2 0 1,3 0-1,-1 0-142,-1 0 0,1 0-999,0 0 1219,5 0 0,-8 0 0,4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46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7 8065,'-6'-1'-169,"-1"0"1,1-1 111,0 0 0,-1 2 0,1 0 1,-1 0 507,1 0 1,2 0-1,-1 0-257,0 0 0,3 0 1,-1 2-58,0 3 1,2 0 0,-1 2 0,1-1-118,-2 1 0,3-1 1,-2 0-1,1 1-22,1-1 0,1 1 0,0 1 0,2 1-94,0-1 0,0-1 1,0-1-1,1 1-110,-1-1 1,2 0 0,1 0-1,0-1-117,1-1 0,-1-1 0,1 0 0,-1 0-784,0-2 1107,1 0 0,2-1 0,1 0 0</inkml:trace>
  <inkml:trace contextRef="#ctx0" brushRef="#br0" timeOffset="770">136 97 8037,'0'4'13,"0"0"1,0-2-1,0 2-26,2-1 1,-1 2-1,2-1 1,-1 2 21,0 0 0,3 1 0,-3-1-192,2 1 1,-2-1 0,2 0-265,-2 1 0,3-1 447,-3 1 0,3-4 0,-2 0 0</inkml:trace>
  <inkml:trace contextRef="#ctx0" brushRef="#br0" timeOffset="948">206 122 8065,'-6'0'-124,"-1"0"1,3 0 0,0 1 377,2 1 0,-1 0 1,3 1-1,-2 1-98,0-1 0,0 2-104,2 1 0,0 1-136,0-1 1,0 0 84,0 1 1,1-3-47,1 0 1,1-2 0,4 0 51,-1-1 1,1-1 0,-1 0 0,1-1-55,-1-1 0,0 1 0,1-1 0,-1 1-462,1 1 1,-1-2 508,0 0 0,4 0 0,0 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00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39 7963,'-7'-3'-182,"4"2"0,0-3 0,1 0 627,0 1 1,-1 1-1,3-2 1,-2 1 68,0-1 1,0 2-402,2-2-246,0 2 66,0-1 1,0 4 0,0 1 82,0 2 0,-1 2 0,0 1 0,-1-1 79,0 0 1,-1 3 0,1-1 0,1 0-44,0-1 1,0 1 0,0-1 0,-1 2-53,0-1 0,2-1 0,3-1 0,0 1-89,1-1 0,2 0 1,0-1-1,2-2-33,0 0 0,-1-1 1,1-2-1,1 0 21,-1 0 1,-1 0 0,1 0 0,1-2 5,-1-3 0,-1-1 89,-1-3 0,0 1 0,-2-1 0,-2-1 23,-1 2 1,-1 1 0,0 1 0,-1-1 30,-1 1 1,-1 0-1,-2-1 1,1 1 21,-1-1 0,-3 2 1,0 0-1,0 3-54,1-1 0,0 2 0,1-1-177,-1 1 0,1 2 1,0 1-74,-1 2 0,4 2 0,1 0 0,1 1-321,1-1 1,0 1 554,0-1 0,3 3 0,0 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01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32 7370,'-2'-3'-123,"0"-2"483,-2 3 0,2-3 0,-3 3 1,3 0-125,-2 2 1,0 1 0,-1 0-60,1 1 1,2 3-1,-2 0-89,2 0 0,-3 2 1,3-1-1,1 1-10,0-1 0,-1 0 1,0 1-1,0 1-85,2 1 0,0-1 0,0 0 0,0-1-64,3 2 0,-2-1 0,3-1 0,1-1 32,1 1 1,0-4-1,1 0 1,0-1 18,1 0 0,0 1 1,0-3-1,0 0 10,0 0 1,-3-3-1,2-2 1,-1 0-13,-1 1 1,2-2 0,-2 2 0,0-2-74,0-3 1,-4 2-1,2-1 1,-1 0 18,0 2 1,0-3 0,-2 1 0,-2-1 62,0 0 1,-3 2-1,1-2 1,-3 2 96,-1 1 1,0-1 0,-2 2 0,1 0 78,1 3 0,-1-1 1,0 1-1,1 1-186,1 0 1,1 2 0,1 0 0,2 2-777,0 1 1,1 2 798,2 3 0,0-1 0,0-1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52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20 8091,'0'-5'315,"0"1"-359,0 3 1,0-3 30,0 2 1,1 1 15,1-1 0,-1 1-126,4 1 0,-3 0 1,2 0 8,1 0 1,-2 1 0,0 1 73,0 0 0,-3 1 27,3-1 0,-3-1 0,0 3 27,0 1 0,0-2 1,-2 0-2,0 0 1,-3 1 28,1 2 0,1-2 37,1 1 1,0-4-1,1 2 371,-1 0-248,0-3 1,2 3-1,2-3-137,3 0 1,-2 0 0,2 0 0,0 0-199,0 0 1,0 0 0,-1-2-97,1 0 1,-2 0-1,2 2-1064,0 0 1293,-3 0 0,4-3 0,-2-1 0</inkml:trace>
  <inkml:trace contextRef="#ctx0" brushRef="#br0" timeOffset="810">116 116 7454,'-3'-4'684,"1"-1"-943,1 4 0,2-2-236,1 3 1,1 1 494,4 1 0,-1 2 0,0 2 0</inkml:trace>
  <inkml:trace contextRef="#ctx0" brushRef="#br0" timeOffset="1005">142 180 7213,'-4'-3'338,"1"3"-679,3-6 341,0 5 0,3-5 0,1 3 0</inkml:trace>
  <inkml:trace contextRef="#ctx0" brushRef="#br0" timeOffset="1859">155 251 6980,'-4'-3'696,"1"2"1,3-2-859,-3 3 181,3 0 1,-5 1-1,2 1-20,-1 2 1,2-1 0,-1 0-1,-1-1 100,1 0 1,0 1-1,-1-1-60,-1 0 0,-1 2-14,0-2 0,0 0 1,-1-1-89,1 1 0,-1-1 1,1 1-25,0-1 0,-1-2 20,1-1 0,1 1 24,1-1 1,2 1-8,-2-2 1,2 2 45,0-3 0,2 2 11,2-3 0,2 3 0,2-1 20,1 0 1,-3 1 0,0 2-6,1 0 1,1 0 0,0 0 36,1 0 1,-3 0-1,0 0-3,1 0 1,1 0 0,0 0-39,1 0 0,-1 0 0,1 0-18,-1 0 0,0 0 1,1 0-10,-1 2 0,-1-1 0,-1 1-9,1-1 1,-2-1-1,1 1-690,-1 1-55,-1-1 763,1 1 0,0 1 0,4 1 0</inkml:trace>
  <inkml:trace contextRef="#ctx0" brushRef="#br0" timeOffset="2629">245 263 7986,'-4'0'319,"-2"-2"0,6 2-396,-3 0 1,3 0-1,0 5 1,0-1 18,3-1 1,-3 3 0,2-2-1,0 2-74,0 1 1,-1-3 0,1 0 0,-1 1-215,1 1 1,-1-2-14,1 0 1,2 0 358,0 0 0,-1-1 0,3-3 0,-3 0 0</inkml:trace>
  <inkml:trace contextRef="#ctx0" brushRef="#br0" timeOffset="2903">289 257 7698,'-6'0'398,"2"0"0,0 1-484,1 1 0,1 1 98,2 4 0,-1-1 0,0 1 28,-1-1 1,0-2 0,2 1 63,0 0 0,0-2 209,0 2-178,0-4 1,3 2-65,1-3 1,2 0 0,0 0-122,0 0 1,-1 0 0,-1 0-214,1 0 0,1 0 0,0 0-85,1 0 1,-1 0 347,0 0 0,-2-3 0,-1-1 0</inkml:trace>
  <inkml:trace contextRef="#ctx0" brushRef="#br0" timeOffset="4128">129 373 7950,'-4'2'-302,"0"0"0,0 1 504,0-1 0,0-2 0,3 3-168,-1 0 0,-1 1 64,3 2 0,0 1 0,0-1-23,0 0 1,0-1-1,-2-1-27,0 1 1,-1 0 0,2 0-34,-1-1 1,-3 0 0,3 2-22,-2-2 0,2-1 0,-2-2 0,1 0-10,-1 2 1,2-1-265,-2-2 0,0-3 100,-3-1 0,1-2 1,-1 0 113,1 2 1,2-1 0,0 2-1,0 0-13,1 0 0,1 1 79,-3-1 1,3 3 0,-1-3 25,0 0 1,1 2 16,2-4 1,1 4-1,0-2 41,1 0 0,1 2 0,-1-1 0,2 1 82,-1-1 0,3 1-134,-2-1 0,2 1 1,0 1 3,1 0 0,-1 0 0,1 0-34,-1 0 1,-2 1-1,0 0-2,1 1 1,-1 3-1,0-2 6,1 0 0,1 1 0,0 3-15,1-1 0,-3-1 0,0-2-43,1 0 1,1 1 0,0-1-142,-2 1 0,0-3-532,-2 1 725,1-1 0,4 2 0,-1 0 0</inkml:trace>
  <inkml:trace contextRef="#ctx0" brushRef="#br0" timeOffset="4921">238 405 8322,'-3'-4'115,"3"1"0,-3 4-196,3 1 0,0 2 0,2 2 0,0 0-14,-1 1 1,0-1-1,-1 1 1,0 1-13,0 1 0,0 0 1,0-1-1,0 0 27,0 0 1,0-1 0,0 0-645,0-1 724,0-2 0,3-1 0,1-3 0</inkml:trace>
  <inkml:trace contextRef="#ctx0" brushRef="#br0" timeOffset="5050">283 424 7960,'-1'-4'205,"0"1"446,-1 1-572,0 1 1,1-2-56,-1 3-34,1 0 0,-2 3 0,3 1-100,0 2 0,-2-2 0,0 0 148,0 1 1,0 1 0,0 0 92,0 1 1,1-3-89,-1 0 109,1 1-130,-2 1 1,6-2-112,1-2 0,2-1 0,0-1-146,1 0 0,-1 0 0,0 0-431,1 0 1,-3 0 665,0 0 0,1 0 0,1 0 0</inkml:trace>
  <inkml:trace contextRef="#ctx0" brushRef="#br0" timeOffset="5952">354 424 6860,'-4'1'645,"2"1"0,1 2 0,1 2-449,0 0 0,0-2 0,1 1-377,1 0 1,-1 0 0,1 2-676,-1-1 0,1-2-287,0 1 1143,0-4 0,1 5 0,0-3 0</inkml:trace>
  <inkml:trace contextRef="#ctx0" brushRef="#br0" timeOffset="6710">341 443 7547,'0'-3'933,"3"-1"1,1 3-1128,2-2 1,-2 1 0,0 2 0,1 0-433,1 0 626,0 0 0,1 0 0,-1 0 0</inkml:trace>
  <inkml:trace contextRef="#ctx0" brushRef="#br0" timeOffset="6711">456 385 7438,'-3'0'1441,"1"-3"-1169,1 3 1,1-2-1,1 3-6,1 1 1,-2 3 0,3-1-63,0 2 0,-2 1 1,1-1-1,-1 0-202,-1 1 0,0 1 0,2 1-240,0-1 1,0-1-1,-2-1 1,1 0-1567,1-2 1804,-1 2 0,4-2 0,-1 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10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77 8099,'-1'-4'-1024,"-1"0"1050,0-1 1,-2-1 205,2 0 0,-1 0-6,1 2 0,1 0 70,-1 2-156,1 1 1,1-1 24,0 4 0,0 0-64,0 2 0,0-2-48,0 2 0,0-2 0,1 2 0,0 0 17,2-1 0,-1-1 0,1 0 0,0 1 43,1 2 1,1-2 0,0 1-51,0-1 1,2 2 0,-1-2-51,1 1 1,-1 1 0,0-2 0,0 0-35,-2 2 1,2-1 0,-2-1 0,2 1 53,1-1 0,-3 1 1,-1 1 47,0-1 0,0 0 1,-2 3-12,2-1 0,-1-1 0,-2-1-58,0 1 1,-2 0-1,-1 1-43,-1-2 1,2 1 0,-1-2 0,0 1-89,1 1 1,-1-2 0,1 2-320,-2 0 0,2-2-173,-2 2 0,1-2-118,-1 1 1,3 0 728,-1-2 0,1-1 0,1 1 0,0-4 0,-3 1 0,-1-2 0</inkml:trace>
  <inkml:trace contextRef="#ctx0" brushRef="#br0" timeOffset="827">64 129 7939,'0'-5'661,"0"1"0,0 2-520,0-2-87,0 2 0,0 0 59,0 4 0,-2 0 1,0 2-1,0 1-24,-1 1 0,2-2 1,-3 0-1,1 1-21,-1 1 1,2 0-1,-2 1 1,1-1-129,-1 0 0,2-1 1,-1-1-1,0 1-263,1 1 0,1-2 0,-1 0-341,0 1 1,0 1 663,2 0 0,-3 1 0,0-1 0</inkml:trace>
  <inkml:trace contextRef="#ctx0" brushRef="#br0" timeOffset="1666">379 58 8099,'-2'-4'-185,"-1"-1"401,-1 0 1,3 2 233,-1-1 0,1 2 14,1-3 0,1 1-290,1-2 0,1 1 0,4 2-183,-1 0 1,1 0-1,-1 2 1,0-2-88,1 2 1,-1 0 0,1 1-7,-1 0 1,0 0 0,0 1 0,-1 1 39,-1 2 1,0 0-1,0 0 1,-1 2 73,0 2 1,-2-1 0,3 1-1,-1 0-4,-2 1 1,1-2 0,-1 2 0,1 0 1,0-1 1,-2 3-1,0-2 1,0-2 40,0 1 0,0-2 1,0 0-1,0 1-85,0-1 0,0 1 1,0-1-446,0 0 1,0-1-1042,0-1 311,0-3 1209,0 2 0,0-3 0,0 0 0,0 0 0</inkml:trace>
  <inkml:trace contextRef="#ctx0" brushRef="#br0" timeOffset="2442">481 97 8099,'0'-7'144,"0"3"0,-2 0 297,0-1 0,-1 2-315,1 1 1,1 2 0,-1 1-37,-1 1 0,1 3 0,-1-1 0,-1 2-50,1 1 0,-1-1 1,-1 0-1,1 1-44,-1-1 1,0 1-1,0-1 1,1 0-24,-1 1 1,-1-1 0,-1 0 0,2-1-146,0-1 0,0 0 0,1 1-801,1-1 973,-3-3 0,5 2 0,-2-3 0</inkml:trace>
  <inkml:trace contextRef="#ctx0" brushRef="#br0" timeOffset="3228">565 97 8043,'0'-5'502,"0"1"0,0 2 262,0-2-574,0 2-905,0-1-424,0 3 0,0 3 1139,0 1 0,0 2 0,0 1 0</inkml:trace>
  <inkml:trace contextRef="#ctx0" brushRef="#br0" timeOffset="3880">642 109 8623,'0'-3'-493,"0"0"0,0 3 0,0 0 0</inkml:trace>
  <inkml:trace contextRef="#ctx0" brushRef="#br0" timeOffset="3881">712 97 7817,'-4'-6'2075,"0"2"-2956,2 1-413,-1 3 1294,3 0 0,3 3 0,1 0 0</inkml:trace>
  <inkml:trace contextRef="#ctx0" brushRef="#br0" timeOffset="4601">924 52 7835,'0'-7'47,"-2"1"384,0-1 1,0 3-243,2 0 0,-3 2-159,1-3-254,0 4 52,2-2 0,3 4 132,1 1 0,0-1 0,0 3 0,0 0 31,0-1 1,2-1 0,-3 3 0,1-1 73,1-1 0,-1 3 0,2-2 0,-1 1-6,-1 0 1,0 0-1,1 0 1,-2 0 49,0 2 0,1-1 0,-2 1 0,0-1 17,-1 0 0,-1 1 0,0-1 0,0 1-105,0-1 1,0 0 0,0 1-15,0-1 0,0 1 0,-1-2 0,-1 0 0,1 0-147,-1 0 1,-1 0-451,1 2 0,0-3-132,2 0 1,0-2 721,0 3 0,0-4 0,0 2 0</inkml:trace>
  <inkml:trace contextRef="#ctx0" brushRef="#br0" timeOffset="5421">969 116 8017,'-7'-3'-8,"3"1"1,0-2 1180,-1-1 0,2 2-487,1-2-663,-2 4 0,4-1 1,-3 3-16,0 1 1,2 1-1,-3-1 1,0 2-17,1-1 0,1 3 1,-3-2-19,0 2 0,2 1 0,-1-1 0,-1 0 17,-1 1 0,2-1 0,-1 0 0,0-1-57,0-1 0,-2 0 0,1 3 0,0-1-7,2 1 0,-2-3 1,2 0-482,-2 1 1,0-1-462,2 0 0,-1-2 1015,3 3 0,0-1 0,2 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21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7 8297,'0'-4'735,"0"2"-329,0 2-193,0 0 0,0 2-193,0 3 0,1-2 0,0 2 0,1 0 5,0 0 0,-1-1 0,-1 1 0,0 0-30,0 0 1,0 0-1,0-1-250,0 1 1,0 1 0,0-1-511,2 0 0,-1 0-500,1 0 1265,-1-3 0,-1 4 0,0-2 0</inkml:trace>
  <inkml:trace contextRef="#ctx0" brushRef="#br0" timeOffset="787">19 244 7564,'-3'0'-20,"1"-3"1,0 3 829,0-2-517,1 1 1,-2 1 279,1 0-466,1 0 0,-2 3-12,3 1 0,0 2-25,0 0 1,0 1-1,0-1 1,0 0-19,0 1 0,0-3 0,0 0 0,0 1-101,0 1 1,0 0-1,0 1-267,0-1 1,0 1 0,1-1-389,1 0 0,-1-1-856,1-1 1560,-1-3 0,1 5 0,2-2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49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6 7969,'-5'0'570,"1"0"0,3-1-36,-1-1-316,1 1 1,1-1-235,0 4 1,0 0 0,1 1 0,0 1-47,1-1 0,1 2 0,-2 1 1,2 0-112,-2 1 0,0-1 0,-1 1 1,0 0-33,0 1 0,0-1 1,0 2-1,0-2-349,0 0 0,0-1 554,0 0 0,3 1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52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7212,'0'-4'685,"0"-1"1,0 4 395,2-1-691,-1 1 1,2 2-347,-3 1 0,0 2 1,0 2-1,0 0-413,0 1 0,0-1 1,0 1-1,0-1-462,0 0 831,0 1 0,3 2 0,0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50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7 7101,'-5'-4'539,"1"2"0,3 2-639,-1 2 0,1-1 0,1 4-35,0 0 1,0 0 0,1 2-30,1-1 1,-2 1 0,3-1 0,-3 0 163,0 1 0,0 2 0,0 1 0</inkml:trace>
  <inkml:trace contextRef="#ctx0" brushRef="#br0" timeOffset="848">14 238 7089,'0'-4'408,"0"1"0,2 6 0,0 1-504,-1 2 0,1 0 0,-1-1 0,1-1-98,0 1 0,-2 1 0,1 1-172,1 1 366,-1-1 0,2 5 0,-3-2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9:03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45 7833,'0'-4'-61,"0"0"0,0 2 255,0-3 1,0 3 220,0-2 1,0 2 97,0-2 0,0 1 275,0-1-753,0 3 0,0-3-87,0 2-57,0 1 221,0-2 1,0 4 0,-2 1-40,-3 3 0,2 0 0,-1 2-35,1-1 1,0-2-1,2 1 1,-1 0-50,0 0 0,1 0 0,0-1 1,-2 1-36,2 1 1,0-2 0,1 0 98,0 1 1,0-1 0,0 0 70,0 1 1,0 1-73,0 0 1,2-2-1,1 0 1,1-1 7,1-2 1,-2 2-1,2-1 1,0 0-94,0-2 0,2 1 1,-1 0-64,1 2 1,-1-1 0,0-2 16,1 0 1,-1 0-1,0-1 9,-2-1 1,1 0 0,-3-2 4,0-1 0,1 0 0,-1-2 62,-1 1 1,0-1 0,-1 1 36,0-1 1,0 1 0,0 0 118,0-1 0,0 1 1,-1-1 86,-1 1 0,1 2 0,-1-1 33,-1 0 0,1 2 0,-2-1 7,-1 1 1,-1-1-146,0 2 1,-1 0 0,2 1-110,0-1 1,0 1 10,1-1 0,-2 1 72,-1 1 0,3 3 1,0-1-1,0 0-35,0 1 0,0-2-157,2 3 1,-1 1-103,-1 1 0,-1 1-49,3-1 0,0 0 0,2 1-178,0-1 0,0-2-796,0 1-11,0-1 0,1 2 1219,1-2 0,1-1 0,4-3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07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22 143 7943,'-10'0'-373,"3"0"548,3 0 0,5-4-186,2 0 1,0 1-1,4 3-111,2 0 0,0 0 0,2-1 1,0-2-338,0 0 1,0-1 458,0 4 0,5-5 0,1-1 0</inkml:trace>
  <inkml:trace contextRef="#ctx0" brushRef="#br0" timeOffset="648">361 23 8315,'-6'-2'-863,"1"0"817,0-2 228,4 1 1,-8 2 247,6-3-179,-1 3-86,4-4 0,0 6-63,0 3 0,0 2 0,0 5-79,0 0 0,0 1 0,0 1 0,0 2-47,0-2 0,0 3 1,0-1-1,0 2-3,0 3 0,4-4 0,-1-2 0,0-2-97,-2-1 1,-1 0-1,0 0 1,0 0-258,0 0 1,1-4 14,3 0 1,-2-4 0,4-1 20,-1-4 0,0-4 345,-1-5 0,2 0 0,5 0 0</inkml:trace>
  <inkml:trace contextRef="#ctx0" brushRef="#br0" timeOffset="1083">415 34 8315,'-11'0'-1926,"1"0"2314,3-5 1,3 2-186,4-4 0,0 3 0,1-2-31,2 1 1,0 2 286,4 3-244,-4 0 0,3 0-147,-3 0-33,-2 0 0,4 5-43,-5 2 1,4 3-1,0 1-32,-2-1 0,-1 1 0,-1 0 0,0 0 32,0 0 1,4 0-1,0 0 1,-2 0 4,-1 0 0,-1 3 1,0 1-1,0-1 3,0 2 0,4-4-1,-1 3 1,0-3-31,-2-1 1,-1 0-228,0 0 1,0 0-249,0 0 0,1-5-348,3-3 854,-3-6 0,9-3 0,-4-5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0:38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64 8369,'0'-10'-143,"0"0"0,0 0-4,-2 2 1,1 4 261,-1 4 0,3 3 0,2 4 52,1 2 1,-2-1 0,2 2 0,0 0-30,0 2 1,2 0 0,-3 4 0,1-1 87,1 2 1,-1 5-1,2 4 1,1 4-110,-1 3 1,0 4 0,-1 4 0,0 5-118,2 4 0,-1 4 0,2 3 0,-2 0 7,-2 1 0,1 1 0,2-2 0,0-3-65,-1-3 1,-1-6 0,2-1 0,-2-1 148,0-1 0,-3-4 0,-2 0 0,0 0 109,0 0 1,0 3-1,0 2 1,-2 1-97,0 1 1,-1 3 0,2 2-1,-1 3-113,0 5 1,2-3-1,0 0 1,0-3-143,0-2 0,0-3 1,0-5-1,0-2 5,2-5 0,-1-2 0,1-5 0,-1-1 76,-1-1 0,0-3 0,0-2 0,0-1 89,0 0 0,-1 1 0,0 0 0,-1 0 28,0-1 0,-1-1 0,1-2 1,-1 0-24,0 1 0,0 1 0,2 0 0,-2 1-54,-1 1 1,2 0 0,-2 2 0,0-2 27,0-2 0,-1-4 0,2-3 1,0-2-22,0-1 1,1 0 0,2-3 0,0 0-359,0 1 1,0-1 0,0 1 51,0-1 0,2-2 0,1 1 1,1 0-243,1 0 1,-2 2 0,1 0 570,-1 1 0,-1 0 0,-5 1 0,0-3 0</inkml:trace>
  <inkml:trace contextRef="#ctx0" brushRef="#br0" timeOffset="2092">257 141 8301,'0'-5'-922,"0"1"1,0 2 1321,0-2 1,0 1-63,0-1 1,0 2-93,0-2 1,0 2-395,0-3 129,0 4 1,2 3 3,0 5 0,0 0 1,-1 0-1,0 0-48,1 1 1,3 0-1,-3 1 1,0-1-58,1 1 0,-3-1 1,3-1-1,-1-1-239,1 1 0,-1-1 0,-2 1 359,0-1 0,0-2 0,3-2 0,0-2 0</inkml:trace>
  <inkml:trace contextRef="#ctx0" brushRef="#br0" timeOffset="2298">237 121 8301,'-4'-6'0,"1"0"-538,0-1 0,-1 1 388,4 2 0,2 1 0,4 3 229,0 0 1,-1 0 0,-1 0 0,1 0 73,1 0 1,0 0 0,0 0 0,2 0-83,0 0 0,0 0 1,3 0-1,0 0-39,1 0 1,0 0-1,0 0 1,-2 0-21,2 0 0,0 1 0,0 0 0,-1 2-79,0 1 0,-3-2 0,1 2 0,-3-1 66,-2 1 0,-1-2 0,-3 2 0,0 1 72,0 1 1,-1 0-1,-2 0 1,-2-1 54,-3-1 1,-3 0-1,0 3 1,-1-1-24,-1 1 1,0-1 0,1 0 0,1-1-54,0-1 0,1-3 1,-1 2-1,2-1-198,0 1 1,2-1 0,-2-2-230,2 0 0,3-1-134,2-1 1,2-2 0,2-1 510,3 0 0,0 0 0,2 1 0</inkml:trace>
  <inkml:trace contextRef="#ctx0" brushRef="#br0" timeOffset="3567">481 147 8255,'-4'-2'-1207,"0"-1"311,1-1 1850,1 3-452,2-2 1,1 3-491,1 0 1,0 1 0,1 1-1,1 2 1,-1 0 0,2 0 0,-1 0-1,-1 1 1,0-1 0,-1 0-993,1 0 1,-2-1 979,1 0 0,2 0 0,-1 3 0</inkml:trace>
  <inkml:trace contextRef="#ctx0" brushRef="#br0" timeOffset="3568">513 102 8255,'-2'-10'0,"-1"2"-63,0 0 0,1 4-176,0 0 0,2 2 0,2 1 1,0 2-1,1 2 239,0 0 0,5 1 0,-1 3 0</inkml:trace>
  <inkml:trace contextRef="#ctx0" brushRef="#br0" timeOffset="4612">654 115 7561,'0'-6'-233,"0"-1"1,-2 3 0,-1 0 335,0-1 1,1 2 0,-3 1 3,0 1 0,0 1 0,-2 0 0,1 0-47,-1 0 0,1 1 0,0 0 0,-1 2-16,1 0 1,0 0-1,1 0 1,1 1-3,2-1 0,0 2-91,2 1 1,0-2 34,0 0 1,2-1-1,3 0 1,0 0 0,2-2 1,-1 0 0,1-1 0,-1 0-2,0 0 0,1 1 0,-1 0 0,1 1-13,-1 0 0,0-1 0,0-1 22,-2 2 1,2-1 118,-2 1 0,-1 2-54,-1 0 0,-2-1 0,-2 0 0,-2-1-13,-2 0 0,0 1 1,-1-2-1,1 2-113,0-2 1,-3 0 0,1 1-325,0 0 0,1 0-691,0-2 1081,4 0 0,3 0 0,3 0 0</inkml:trace>
  <inkml:trace contextRef="#ctx0" brushRef="#br0" timeOffset="4613">789 96 8255,'-7'0'0,"-1"0"-229,-1 0 0,1 0 0,2 0 0,-1 0 270,1 0 0,-3 2 1,1 1 196,3 0 0,-1 2-135,4 1 1,0 0-1,2 1 22,2-1 0,2 1 0,2-1 1,-1 0-140,-1-2 1,0 2 0,3-3 0,-1 1-124,1-2 0,0 1 1,0-1-64,2-1 1,0 0 0,-3-1 0,0 0-349,1 0 0,-1-1 548,1-1 0,-1-1 0,0-4 0</inkml:trace>
  <inkml:trace contextRef="#ctx0" brushRef="#br0" timeOffset="4614">840 109 7742,'-3'-4'-1145,"3"0"1318,-2 2 1,2 2 40,2-3 0,1 6-45,1 1 0,1-1 0,-2 2-16,0 0 0,-1-2 1,0 1-44,-1 1 1,1 1-50,0 1 1,0-1-73,-2 0 1,1-2 0,0-1-162,1 0 97,0-3 1,1 3-1,-1-6 1,0 0-113,1-1 0,-3-1 1,3 0-1,-1 0 74,0-2 0,3 1 34,0-1 0,0 1 69,2 0 0,-1 1 0,-1 2 53,-1 0 1,-2 1 0,2 2 147,1 0 1,-1 0 0,-1 3-86,0 1 0,1-1 0,-1 2 0,-2 0-35,0 0 1,-1 2-1,0-1-54,0 1 1,0-1-1,0 0 1,2-1-216,0-1 0,0-2-820,-2 2 1018,0-2 0,3-2 0,1-4 0</inkml:trace>
  <inkml:trace contextRef="#ctx0" brushRef="#br0" timeOffset="5743">962 70 8255,'-3'-6'-267,"0"-1"1,-3 1-122,2-1 1,2 4 371,4 1 1,1 1-1,4 1-193,-1 0 0,1 3 1,-2 1-17,0 2 1,0-2 224,-3 0 0,3 3 0,-2 3 0</inkml:trace>
  <inkml:trace contextRef="#ctx0" brushRef="#br0" timeOffset="5744">1052 96 8255,'-4'-7'0,"2"2"-1493,-1 0 1516,2 2 248,-2 3 1,3 1 0,0 1-162,0 3 0,1 0 1,0 0-1,1-1-26,0 1 1,1 1 0,0-1 0,-1 0-83,1-1 1,2 1 0,-3 1-74,2 1 1,-3-3 74,2 0 98,0 0-229,-2 0 0,2-1 0,-1-4-7,0-1 1,0-2 0,-1-1-117,1 0 1,-1 0 166,4 0 0,-3 0 1,2 0 67,1 1 0,-1 3 1,0-1 74,1 1 1,-2 1 63,2 0 0,-3 0 0,1 1-19,0 1 0,-1 1 1,-1 3-1,1-1 144,0-1 1,0 1-26,-2 1 1,0 0-188,0 1 0,0-3-88,0 0-9,0-2 0,0 0 0,0-3 0,3-2-127,1-1 0,-1 1 0,2-2 1,0 0 104,0 0 0,0 2 0,-1-1 0,1 1 52,1-1 1,0 2 0,1-2 89,-1 1 1,0 1 0,-1 0 474,-1 0-341,0 0 1,2 3-173,-2 1 1,-1 1-42,-3 4 1,0-1 0,0 1-260,0-1 1,0-2 0,0 1-273,0 0 1,0-2 549,0 1 0,0-2 0,0 1 0</inkml:trace>
  <inkml:trace contextRef="#ctx0" brushRef="#br0" timeOffset="5745">1296 115 8076,'-4'-3'-985,"1"2"1048,0-1 32,3 2 0,-3 0 0,3 2 0,0 3-19,0 0 1,0 2 0,0-1 0,0 1-135,0-1 1,2-2 0,0 1-1,0 0 1,-1 0 57,1 2 0,5-1 0,3 0 0</inkml:trace>
  <inkml:trace contextRef="#ctx0" brushRef="#br0" timeOffset="6947">1276 57 8238,'-6'-3'-529,"0"1"158,2-2 0,2 5 1,4 0-1,2 2 219,2 2 0,-2 1 0,1 0 152,0 0 0,0 4 0,2 0 0</inkml:trace>
  <inkml:trace contextRef="#ctx0" brushRef="#br0" timeOffset="6948">1386 102 7934,'-4'-3'-1443,"0"3"1676,2-3 9,2 3 0,-3 3 1,3 1-15,0 2 0,0 0 1,0 0-106,0 1 0,0-1 1,0 1-16,3-1 0,-3-2-85,2 1 1,0-2-122,0 1 0,-1-1 1,3-3-1,0-2-30,-1 0 0,-1-3 1,2 1-6,1-2 1,1 0-1,1-1 89,-1 1 1,-2 1 0,1 2 98,0 0 1,0-1 48,2 2 1,-1 0-7,0 4 1,-2 2 0,-1 2 0,-1 1-129,0-1 1,0 1-1,-2-1 1,0 0-180,0 1 1,2-1-1,1 0 1,0-1-293,0-1 1,2-2 500,-1 0 0,2-2 0,0 0 0</inkml:trace>
  <inkml:trace contextRef="#ctx0" brushRef="#br0" timeOffset="6949">1591 121 8238,'0'-6'-3,"-1"2"1,0-1 0,-2 0 40,2 0 0,0 0 0,1 1 127,-2-1-312,1 2 0,-5 0 253,2 3 0,0 1 1,1 1-1,-1 3-39,1 0 1,1 2-1,-1-1 1,1 1-57,0-1 0,0-2 0,2 0 0,0 1 7,0 1 0,0-2 1,1 0-143,1-1 0,1 0 0,4-2-104,-1 1 1,1 0 0,-1-2-1,0 0 42,1-2 0,-1 0 1,0-2-1,-1 0 90,-1 0 1,0-2 0,1 3 0,-2-2 112,0 1 1,-1 2 0,-1-1 292,1 0-39,-1-2 0,2 5 20,-3 0 1,0 0 0,0 5-209,3 0 1,-3 0 0,3 1-227,0-2 0,-2 1 0,3-2-173,-1 1 0,2-3 316,-1 1 0,2-1 0,0-1 0</inkml:trace>
  <inkml:trace contextRef="#ctx0" brushRef="#br0" timeOffset="8073">1700 83 8238,'-4'-2'-327,"-1"0"0,4 0 1,-1 4-1,3 3 437,1 0 1,0 2-1,-2-1 77,0 1 0,3-1 0,-1 0 0,-1 1 0,0-1 0,-1 1-161,0-1 0,1-2 0,0-3 0,1-2 0,0-4-257,1 0 1,-2 0-1,3 1 1,0-1 145,-1-1 0,1 2 1,3 0-1,-1 0 49,1 0 1,-1-1 0,1 3 0,-1 0 121,0 2 0,1 0 0,-1 0 1,1 0 180,-1 0 1,0 0 0,1 0-121,-1 3 1,0 0 0,-1 3 0,-1-1-108,-2-1 0,1 0 0,-3 3-91,0-1 0,-3 1 0,1-1 0,-2 0-601,-1 1 1,1-1 651,0 1 0,3-1 0,-2 0 0</inkml:trace>
  <inkml:trace contextRef="#ctx0" brushRef="#br0" timeOffset="8074">1854 44 8166,'-6'0'-304,"1"-2"-254,1 0 1,2-1 0,-2 1 678,1-2 0,1 0 433,2 0 0,1 0-264,1 0 0,-1-1-129,4 3 0,-3 0-97,2 2 1,0 3 0,1 1-78,-1 2 1,-3 0 0,2 1 0,-1-1-22,0 0 0,1 2 0,-3-1 0,2 2-59,0-1 1,0 1 0,-1 0 0,0-2-99,1 1 1,0-2 0,-1 0-1,1 1-321,0-1 0,0 1 512,-2-1 0,3 0 0,0 1 0</inkml:trace>
  <inkml:trace contextRef="#ctx0" brushRef="#br0" timeOffset="8075">1867 128 8166,'-7'0'-149,"1"0"1,-1 0 0,1 0 821,0 0-678,2 0 0,2-1 1,5 0-1,2-2-17,3 2 1,4 0 0,-2 1 0,2-2-73,1 0 0,0-2 0,0 2 0,0 0-154,0-1 0,-1 2 248,1-1 0,3-2 0,0 1 0</inkml:trace>
  <inkml:trace contextRef="#ctx0" brushRef="#br0" timeOffset="9282">2245 89 8151,'0'-6'-14,"0"-1"0,0 1 0,0 0-46,0-1 0,0 3 0,1 0 0,0-1 1,1-1-1,0 0-41,-2-1 1,0 1 0,-2 1-1,-1 2 148,0 0 1,-1 0 0,-3 2-1,1-1 8,-1 0 1,-1 2-1,-1 2 1,1 0-62,1 2 0,-1 1 0,-1 3 1,1 1 9,1 1 0,3 1 1,0 2-1,-1-1-19,2 1 1,0 0-1,3 0 1,0 0-67,0 0 1,1-3-1,1 0 1,2-1-73,2-3 0,0-1 0,1-2 0,-1 0-17,0 0 1,1-1 0,-1-3 0,1 0 169,-1-1 0,1-3 0,-1 1 0</inkml:trace>
  <inkml:trace contextRef="#ctx0" brushRef="#br0" timeOffset="9494">2130 134 7475,'-4'-3'-1217,"2"3"1366,4-3 0,2 3 1,4 0-1,1 0-151,-1 0 0,-1 2 0,1 0 0,1-1 5,-1 0 1,-1-1-1,-1 0 1,1 0 14,-1 0 0,0 0 0,1 0 1,-1 0-22,1 0 1,-1-1-1,0 0 9,1-1 0,-3-1 202,0 1-9,-2 1 1,0-2-80,-4 3 1,0 1 4,-2 1 1,1 2-36,-2 2 0,2 0 0,1-1 12,0-1 1,0-2-96,2 3 0,2-3 0,1 1-36,1 0 0,0-1 1,2-2-1,1 0-19,-1 0 1,0-2-1,1-1 1,-1 0-111,1 1 1,-3-3-1,0 2 1,1 0 43,-2-2 1,1 1 0,-3 0-173,1-1 99,0-1 0,-4 1 27,-3 0 0,2 3 1,-1 4 159,1 3 0,1-2 0,2 1 0,-3 1 0,0 1 0</inkml:trace>
  <inkml:trace contextRef="#ctx0" brushRef="#br0" timeOffset="9495">2360 115 8151,'0'-4'-120,"0"-1"1,0 3-14,0-2 1,0 3 229,0 1 0,1 3 55,1 4 1,-1-3 0,2 0-93,0 1 1,-3 1 0,3 0-65,-3 1 0,0-3 0,1-1 1,0 1-47,2 0 0,-1-2-26,-2 2 1,0-3-195,3 2 1,-2-3 122,3-3 1,1 0 0,0-4-1,0 2 109,0 0 0,-1 0 0,2 0 59,1 0 1,-1 0-1,0 2 54,1 0 1,-1 1 48,1 2 1,-3 0 0,0 1-90,-2 1 1,1-1 0,-3 3 0,0 1-64,0 1 1,-3 1-1,1-1-237,1 0 0,0 1 265,1-1 0,0 1 0,0-1 0</inkml:trace>
  <inkml:trace contextRef="#ctx0" brushRef="#br0" timeOffset="10792">2559 115 7892,'0'-6'0,"-2"1"0,-1 2 0,0 0 0,-2 1 0,-1 2-108,0 0 1,0 0 0,1 2-1,1 1 154,-1 0 1,0 2-1,0 0 1,1 0 84,1-1 1,0 1 0,2 1-1,-1 1-85,0-1 0,2-2 0,3 0 0,1-1-1,2 1 0,0-2 0,0 2 1,2-1-239,0-2 0,0 0 1,3-1-1,-1 0-960,0 0 1153,2 0 0,-4-6 0,1-1 0</inkml:trace>
  <inkml:trace contextRef="#ctx0" brushRef="#br0" timeOffset="11863">2598 38 8015,'-7'0'-274,"4"3"0,1 1 0,1 3 306,1 1 1,3 0 0,1 2-1,2 0-123,0 0 1,0-2 0,-1 0 0,-1-1 73,1 0 0,-1-2 1,-1 0-73,0 0 1,-1-3-96,-2 2 1,0-2 0,-3 0 83,-1-2 0,-2 0 1,0 0 47,0 0 0,-1 0 174,1 0 0,2 0-3,2-2 1,2 1-1,2-1 1,3 1 23,0 1 0,2-2 0,0 0 0,1 0-86,0 2 1,3-3 0,-2 1 0,0 0-21,1-1 1,-1 2 0,-1-3 0,0 1-19,0 2 0,-1-2 1,0 1-82,-1 1 0,0 0 36,1 1 111,-4 0 0,0 1 0,-3 1 0,-2 2 88,0 2 0,-1 0 0,2 1-131,-1-1 1,-1 0-1,1 1 1,0-1-227,1 1 1,0-3-116,1 0 1,1-2-40,1 0 0,-1-2 0,4 0 338,0-2 0,0-5 0,2-3 0</inkml:trace>
  <inkml:trace contextRef="#ctx0" brushRef="#br0" timeOffset="11864">2758 44 7996,'-3'-6'-226,"2"2"1,-3-1 10,1 0 28,1 3 0,4-1 1,1 6-1,0 1-175,0 2 1,0 0 361,-1 0 0,2 4 0,2 0 0</inkml:trace>
  <inkml:trace contextRef="#ctx0" brushRef="#br0" timeOffset="11865">2835 102 8151,'-6'0'8,"-1"0"1,1 0 50,-1 0 1,1 0 0,0 1-1,1 1-124,1 2 1,1 2 0,-2 0-1,3 1 135,1-1 0,1 1 0,0-1 28,0 0 0,1 0 0,1-1 0,0-1-89,2-1 1,1-1-1,3-2 1,0 0-115,0 0 1,1 0 0,0 0 0,0 0-92,0 0 0,-2 0 0,1-1 55,0-1 0,-3 0 140,0-2 0,-3 2 1,-2-2 33,0-1 1,0 1 0,-2 1 0,-3-1 23,0 0 0,-2 3 1,1-2-1,-1 1-8,1 0 0,-3 0 0,1 2 0,0 0-25,1 0 1,3 0 0,-1 0-383,0 0 1,2 3-166,1 1 0,2 1 523,2-1 0,2 2 0,2-3 0</inkml:trace>
  <inkml:trace contextRef="#ctx0" brushRef="#br0" timeOffset="13063">2938 115 8151,'-7'-3'0,"2"-1"-19,0-2-42,0 0 1,5 4 0,-1 3-1,3 2 74,2 2 1,-3 1 0,1 0 146,-1 0 0,-1 1 0,0-1 38,0 1 1,0-1-33,0 0 0,1 0-181,1-2 1,-1-1 0,3-3-152,1-3 0,1 0 0,1-4 0,-1 1 43,0 0 0,1-1 0,-1 1 0,1 1 136,-1 1 1,0 0 0,1-2 156,-1 2 1,1 1 0,-1 3-96,1 0 1,-2 1 0,0 1 0,-1 2-22,-1 2 1,1 0 0,-2 1 0,0-1-105,1 1 1,-2 0-1,3 1 1,-1 0-1,-1 0 50,1-1 0,0 2 0,4 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1:06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7 334 8296,'0'-7'-892,"0"1"1,-1 0 1516,-1-1-93,1 1-412,-1 2 1,2 1 0,2 3-42,3 0 0,0 0 1,2 0-1,0 0-10,1 0 0,5 0 0,2 0 0,2 0-5,3 0 1,5 0-1,4 0 1,1-3 18,3-1 1,3 1 0,-2-1 0,0 0-12,-2 1 1,3-1 0,-1-1 0,-1 2 27,0 0 1,-1-1 0,1 1-1,0 0-33,-1 0 0,1-1 0,-4 2 1,1 0-38,0-1 0,-1 2 0,-1-2 0,-2 1 26,-1 0 1,-3 0-1,0 2 1,-1 0-12,-2 0 1,0 0-1,-5 0 1,1 0-28,-1 0 1,1 0 0,-1 0 0,-2 0-33,0 0 0,0 0 0,1 2 0,0 0 11,-1-1 1,1 1-1,-1-1 1,0 1-18,-2 0 0,0-1 1,2-1-1,-2 0 91,-1 0 0,2 2 1,0 0-1,1-1-8,1 0 0,-2-1 0,0 0 0,2 0-39,1 0 0,3 1 1,-2 0-1,0 1-22,1 0 0,-2-2 0,3 0 0,0 0-18,0 0 0,-1 1 0,-2 1 0,1 0 15,0-1 0,0 2 0,1-1 0,0 0 9,-1-2 1,3 0 0,-1 1 0,2 0-6,0 1 1,-2 1-1,0-3 1,1 0-5,1 0 0,-1 0 0,0 0 0,-1 0 9,1 0 0,-2 0 1,1 2-1,1 0-3,-2-1 1,2 0-1,-3-1 1,1 0 19,0 0 1,2 0 0,-2 1 0,1 0 41,0 1 0,-2 0 1,2-2-1,1 0-39,1 0 1,0 0 0,0 0-1,0 0-27,1 0 0,-1 3 0,0-1 0,0-1 2,1 0 1,-1-1 0,1 0 0,0 0 9,2 0 0,-1 0 0,-1 0 0,1 0-12,0 0 0,3 0 0,-3 0 0,0 0 24,-1 0 1,-1 1 0,1 0 0,1 1 4,0 0 1,0-2-1,-4 0 1,1 0-13,-1 0 1,1 0-1,-1 0 1,-1 0 50,0 0 0,-1 0 0,3 0 0,-1 0 13,-2 0 0,0 0 1,-2 0-1,0 0 1,0 0 0,-1 0 0,-2 0 0,-1 0-12,-2 0 1,0 0 0,-1 0 0,0 0-55,1 0 1,-1 0-10,1 0 1,-1 0 0,0 0-20,1 0 1,-1 0-1,1 0 1,-1 0-69,1 0 1,1 0 0,1 0-77,-2 0 1,3 0-1555,-2 0-501,1 0 2210,-6 0 0,0 0 0,-3 0 0</inkml:trace>
  <inkml:trace contextRef="#ctx0" brushRef="#br0" timeOffset="1243">2990 39 8258,'-7'-7'25,"1"1"0,0-1 0,1 2 704,1 1-965,-1-2 0,1 5 279,0-1 1,2 2 0,0 2 130,2 2 1,0 3-1,0 1 1,0 1 26,0 1 0,0-2 0,0 4 1,0 1-164,0 1 0,2 1 1,0-2-1,0 0-251,1-1 0,-2 3 1,3 0-1,-1 0 30,-2 1 1,0-3 0,-2 3 0,-1-1-979,-2 0 1161,-2 0 0,-3 1 0,-1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2:24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14 174 7824,'-4'-4'129,"1"0"-157,0 1 1,3 0 287,-2 1 1,1 1 162,1-4-425,3 4 0,-2-2 101,3 3 0,-2 1-91,0 1 1,-1 2 0,-1 2 0,0 1 16,0 2 0,0-2 0,0 2 1,0 0-3,0-1 0,-1 1 0,0-1 0,-2 1 0,2-1 0,0-1 0,-1-1-40,0 1 1,0-3 23,2 0 0,1-2 0,0-1 0,2-2-67,0-4 1,0 0-1,1-2 1,0 0-94,0-1 1,1 0-1,-3-1 1,1 1 101,0-1 0,1 1 0,-1 1 0,0 1 5,0-1 1,0 1 125,-1-1 1,-1 3-41,1 0 1,1 3-12,-1 1 1,1 0 0,-2 3 0,1 0 8,0 1 0,-2 0 1,0 0 24,0 1 0,0 1 0,0 0 0,0 1 17,0-1 0,0 0 0,0 1 59,0-1 1,0-2 28,0 1-207,0-1 1,1 0 0,1-3-167,3-2 0,0-3 0,2-2 0,0-1 26,1 1 1,-1-1 0,3 1 0,-2 0 78,1-1 0,-1 1 0,-2 1 0,-1 2 84,-1 0 379,1-2-41,-2 1 1,-1 4-247,-4 2 0,-1 3 0,-2 1 1,2-1-61,0-1 1,0 0-1,2 3-217,-2-1 1,-1-2 0,2 0-131,1 1 1,0-1-1,2 0 6,1 1 1,-1-2 0,3-1 324,1-1 0,4 2 0,1 0 0</inkml:trace>
  <inkml:trace contextRef="#ctx0" brushRef="#br0" timeOffset="1238">270 193 7550,'0'-6'-65,"0"1"1,0 1-1,0-1 1,0-1-1,0 1 1,-3 0 258,-1 3 1,-2 2-1,0 0 1,0 0-1,-1 0 1,1 0 0,-1 2-1,1 3-78,-1 0 1,3 0 0,1-1 0,-1 1-1,1 1 1,0 0 0,2 1-166,0-1 0,2-2 0,1 0-71,2-1 1,3-1 0,1 0-1,0 0-132,0-1 1,1 0 0,0-2-1,-1 0-123,2-1 0,-3-2 0,1 1 177,-1-1 1,0 1 0,-1-2 255,-2 0 0,-1 3 212,-3-2 0,-1 3-57,-1 1 1,0 1-1,-2 3-9,-1 1 0,2 1 0,-1 0-168,1 1 1,1-3-1,2 0-202,0 1 0,0 1-345,0 0 1,0-1 510,0-1 0,3 0 0,0 3 0</inkml:trace>
  <inkml:trace contextRef="#ctx0" brushRef="#br0" timeOffset="2460">366 187 6599,'-2'3'585,"0"3"1,-1-2-429,0 2 1,1 0-1,2 1 1,0 1-32,0 1 0,0 2 1,0-1-1,0 1-168,0 0 1,0-1-1,0 1 1,0-1-120,0-1 0,0 0 0,0-3-437,0 1 1,0-2-478,2 0 1075,-1-3 0,5-7 0,-3-2 0</inkml:trace>
  <inkml:trace contextRef="#ctx0" brushRef="#br0" timeOffset="2461">341 206 7959,'-3'-6'48,"0"-1"0,-2 1 201,1 2 0,2-2-489,0 2 0,2-2 161,2 0 1,0 2-1,2 2 1,1 2 83,1 0 0,2 0 1,2 0-1,-1 0-5,0 2 0,3 2 0,-2 2 0,2-1-20,-2-1 0,2 0 0,-4 3 0,0-1-10,-1 1 1,-1-1-1,-2 0 1,-2 1 94,-1-1 0,-4-2 0,-2 1 0,-3-1 66,-2 0 0,-2-1 0,-2-1 0,0 0-90,-1-1 1,0 0 0,2-1 0,0 0-184,0 0 0,3 0 1,2-1-275,1-1 1,3 1 0,3-4 415,2 0 0,6 0 0,3-2 0</inkml:trace>
  <inkml:trace contextRef="#ctx0" brushRef="#br0" timeOffset="3687">565 167 7959,'-6'-5'623,"-1"0"-707,1 3 1,0 2 0,-1 0-8,1 0 1,-1 0 0,1 0 284,0 0 0,-1 0-173,1 0 0,2 2-84,2 3 0,2-2 0,2-1 31,2 1 1,4-1-1,1 1 1,-1 0-71,-1-1 0,1 0 0,2 1 0,-1 0 61,0 0 1,0 1 0,-3-1-1,1 0 87,-1 0 0,0 2 0,-1-2 0,-2 2 105,0-1 1,-1-2 0,-3 2 0,-1 1 34,-2-2 0,-2 1 0,-3-3 0,-2 1-44,-1 0 0,-3-2 0,0 0 0,1 0-214,1 0 0,0 0 0,2 0 0,2 0 1,2-2 71,3-3 0,3 0 0,1-2 0</inkml:trace>
  <inkml:trace contextRef="#ctx0" brushRef="#br0" timeOffset="3688">867 193 7573,'-7'0'-681,"4"1"844,1 1 1,1 2-17,1 2 1,0 0-1,1 1-96,1-1 1,-2-2 0,3 1 14,0 0-74,-2-2 8,5-1 0,-3-2 0,4 0 0</inkml:trace>
  <inkml:trace contextRef="#ctx0" brushRef="#br0" timeOffset="3689">867 90 7939,'0'-6'-166,"0"0"1,-2-1-1151,-1 1 1299,1 2 0,2 4 1,0 5-18,0 0 0,0 2 0,0 0 1,0 1-160,0 0 193,0 1 0,3 0 0,1 1 0</inkml:trace>
  <inkml:trace contextRef="#ctx0" brushRef="#br0" timeOffset="4921">963 161 8010,'-6'1'-67,"-1"1"1,4-1-1,0 4 1,1 0 287,-1 0 0,-1 2 0,1-1-33,0 1 0,1-1 0,0 0-133,1 1 1,1-1-132,0 1 0,1-4 10,1-1 0,2-1 0,2-2-53,-2-1 1,2 1 0,-2-4 0,1 0-148,-1 0 1,2-2 0,-3 1 0,2 0 168,-1 2 1,-2-2 0,2 2 0,-1-1 112,1 1 0,-2-2-18,2 2 155,-2 1 0,0 1 0,-1 4-18,1 2 0,-1 0 1,1 0-1,-1 1-93,-1 1 0,0 0 0,0 1-46,0-1 1,0 0 0,0 1-125,0-1 0,0-2 1,1 0-1,0 0-462,1-1 0,1-1 590,-1 0 0,2 1 0,2 1 0</inkml:trace>
  <inkml:trace contextRef="#ctx0" brushRef="#br0" timeOffset="4922">1123 193 7315,'-6'0'-465,"2"1"1,2 1 751,1 2 0,1 2 0,0 0 0,0 1-112,0 2 0,0 1 1,0 3-1,0 0-149,-2-1 0,1 3 0,-1 0 0,1 0-116,1-2 1,0-3-1,0-1 1,0-2-256,0-1 1,2-1-1,1-2-623,1 0 968,-3-1 0,5-8 0,-3-1 0</inkml:trace>
  <inkml:trace contextRef="#ctx0" brushRef="#br0" timeOffset="4923">1098 180 7881,'-7'-6'0,"2"-1"0,0 1-998,0 0 1150,1 2 1,1 1-116,3 3 0,3 0 0,3 0 1,1 0-10,-1 0 1,1 2-1,-1 1 1,1 0-11,2 0 0,-1 2 0,2-1 0,1 1-42,-1-1 1,1 2-1,-1-2 1,0 2-41,1 1 0,-2-3 0,0 0 0,-3 1 42,-2 1 1,1-2-1,-2 0 1,-3 1 101,-1-2 0,-3 3 0,-3-3 1,-2 1 19,-4-2 0,0 0 0,-2-1 0,1 1-72,-1 0 1,2-2 0,-2 0 0,3 0-110,2-3 0,2 2 0,1-3 0,2 1-330,0-1 0,3 0 0,2-2 411,4-1 0,1 3 0,2 0 0,2-1 0,1-1 0</inkml:trace>
  <inkml:trace contextRef="#ctx0" brushRef="#br0" timeOffset="4924">1252 193 7894,'-7'0'-113,"1"0"0,2 1 382,2 1 0,1 2 0,2 2-155,1 0 1,0 0 0,2-2 0,0-1-15,0 0 0,1-2 0,0 2 0,0-1-120,2 0 0,-1 0 0,1-2 1,-1 0-229,0 0 1,1 0-1,-1-1 1,1-1 58,-1-2 1,-2 0 0,-2 0-1,-1-1 133,-1-1 1,0 0 0,-1-1 0,-1-1 7,0-1 1,-3 1-1,2 1 1,-2 2-130,1 0 1,0 0-466,-3 3 642,4 0 0,0 2 0,3 0 0</inkml:trace>
  <inkml:trace contextRef="#ctx0" brushRef="#br0" timeOffset="4925">1425 129 7550,'-4'-3'62,"2"3"0,1 3 0,1 4 1,0 1-13,-2 0 1,1 3 0,-1-2-1,0 1-128,0-1 1,1 2-1,-3-3 1,1 0-315,-1-1 0,2 0 0,-2-1 392,1 0 0,-2 1 0,2-1 0</inkml:trace>
  <inkml:trace contextRef="#ctx0" brushRef="#br0" timeOffset="6163">1348 193 8061,'-4'-3'418,"-1"-1"0,4-2-120,-1 0 1,5 0 0,3 1 0,4 2-354,2 0 0,2 0 1,1 1-1,1 0-986,0 1 0,3 0 1041,-2 1 0,1 0 0,2 0 0</inkml:trace>
  <inkml:trace contextRef="#ctx0" brushRef="#br0" timeOffset="6164">1649 135 7857,'-6'0'12,"2"0"191,-1 0 0,4 3 0,-1 2-178,1 0 1,1 2 0,1-1 0,0 0 11,1 1 1,3 1 0,-1 1-1,0-1 6,0-1 1,1-3 0,0 0 0,0 1 5,0-2 0,-1 2 1,2-3-43,1 0 0,-3-1 0,0-2-64,1-1 1,-2-2 0,-1-2-1,-1-1-56,-1 1 1,0-3 0,0 0 0,0-1-94,0-1 1,0 1 0,-1 0 0,0 1 93,-1 1 1,-3 1 0,3 0 0,0 1-625,-1 2 563,3 1 1,-3 4 0,3 1 172,0 2 0,0 5 0,0 1 0</inkml:trace>
  <inkml:trace contextRef="#ctx0" brushRef="#br0" timeOffset="6165">1816 148 7857,'0'-6'-257,"0"-1"0,0 3 0,-1 0 207,-1-1 1,-1 2 0,-4 1 169,1 1 1,-1 1 0,1 0 0,0 1 65,-1 1 0,1 2 0,-1 1 0,1 0 115,-1 0 1,3-1-1,1 2-173,0 1 0,1-1 1,2 0-108,0 1 0,0-1 0,2 0 0,3-1-108,0-1 0,0-2 0,1 0 1,1-1-94,0 1 1,1-1-1,0 1 1,1-1-264,1-1 1,-2-1 0,1 0 0,-2-2 211,-1-1 0,0 2 0,-1-1 0,-1-1 217,-2 1 1,1 0 0,-1-1 46,0-1 1,0 2-1,-3-1 280,-1 1 1,1 1 0,-4 2 219,0 0 1,2 3-362,-1 1 1,2 2-211,0 0 0,1-1-241,1-1 1,3-3 278,1 1 0,2 2 0,1 0 0</inkml:trace>
  <inkml:trace contextRef="#ctx0" brushRef="#br0" timeOffset="7379">1925 135 7857,'-4'0'-272,"0"0"0,0 1 155,0 1 0,1 2 1,3 2 586,0 1 1,0-3 0,0 0-200,0 1 0,0-1-356,0 0 0,1-3 1,1 2-1,1-3 1,1-3-1,-1-1 1,0-2-1,0 0 1,1 0-260,1-1 0,-3 3 0,1 0 0,1-1 337,-1 2 1,0-2 0,1 3-1,0 0 74,0-1 1,1 2 0,-1-2 105,0 0 0,-1 3 58,-1-3 1,1 3-135,1 3 1,-1 0-1,-3 4 1,0-1 33,0 0 0,0-1 1,0 2-32,0 2 1,2 0 0,0-1-81,0-1 1,-1 0 0,-1-1-361,0 1-1078,0-4 1418,2 0 0,-1-9 0,2-1 0</inkml:trace>
  <inkml:trace contextRef="#ctx0" brushRef="#br0" timeOffset="7380">2008 7 8209,'-4'0'803,"0"0"-1005,-1 0 0,1 1 0,1 1 0,0 2-342,2 2 0,0 2 0,1 2 544,0 0 0,-3 3 0,-1 4 0</inkml:trace>
  <inkml:trace contextRef="#ctx0" brushRef="#br0" timeOffset="8590">2117 161 7857,'-6'-4'-89,"0"-1"1,1 3-1,1-1 1,-1 0 37,-1 2 1,0 0 0,0 1 104,-1 0 0,1 0 1,-1 1-1,1 0 208,0 1 1,0 3 0,1-1 0,1 0 9,1 0 0,1 0 0,2 3-250,0-1 1,3 1-1,1-2-4,2 0 0,1 0 0,0-3 1,0-1-203,2 0 1,0-1 0,-3 0 0,0 0-207,1 0 0,-1 0 0,1 0 0,-1-1-7,0-1 0,-1 1 0,-2-1 185,0-1 247,2 2 0,-5-2 314,0 3 0,0 1-51,-2 1 1,1-1 0,1 4-132,0 0 1,2-2-1,1 1 1,0-1-83,0 1 0,2-3 0,-1 2-218,2 0 0,0-2 0,1 1 1,-1-2-56,1-2 0,-1 0 0,0-2 0,-1-1-40,-1-1 1,0-1-1,1-1 1,-2-1 227,0-1 0,-1 0 0,-2-1 0,0 0 0,0 0 0,0-1 0,0-1 0,0 1-20,0 1 0,-1 2 0,0 2 1,-2 1 19,0-1 1,0 4 169,-1 1 0,2 1 0,-2 2 0,2 1 2,0 2 1,1 3 0,1 0 0,0 2-63,0-1 1,0 1 0,0 0 0,1 1-71,1 2 0,0-2 1,2 0-1,0-1 6,0-1 0,1 1 0,-2 0 0,0-2 9,-1 1 1,1-4 0,-1 0 301,0 1-394,0-2 1,-2-1-1,0-4-157,0-2 0,2-4 0,0-1 1,0 1-23,1 1 0,-1-1 0,1-1 1,1 1 5,-1 1 0,-1 3 0,3 0 202,0-1 1,-2 2 0,2 1 130,0 1 1,-2 1-1,1 1 1,1 1 6,-2 2 0,3 4 0,-2 1 1,1 0 80,-1 1 0,2 0 0,-2 0 0,1-1-128,0 0 0,0 2 1,-3-3 65,-1 0 1,-1-1 0,-2-2 0,-2-2-29,-2 0 0,-2-1 0,-2-2 0,0-3-172,-1-1 0,-1 1 0,0-2 0,0 0 0,2-1 1,1-2-1,1-1 0,0 2 0,1 0 0,2 0 1,0 1-1,2-1-633,1 1 1,0-3-1,4 1 1,3 1 683,0 2 0,5-4 0,0 2 0</inkml:trace>
  <inkml:trace contextRef="#ctx0" brushRef="#br0" timeOffset="8591">2393 90 7460,'-4'-2'-501,"0"0"0,2 0 708,-3 2 1,4 3-1,-1 2-38,1 3 1,1-1 0,0 1 0,0 0-95,0 1 0,0-2 0,0 2 0,0 0-16,0-1 1,0 3-1,0-2 1,0-2-34,0 1 1,2-2 0,0 0-1,0 1-1,1-1 0,-1-2 1,2 0 80,1-1 0,-1-1 0,0-2-89,1 0 0,1 0 1,0-1-1,0-1-58,1-2 1,-1-2 0,1 0 0,-1-1-48,0 1 0,1 0 1,-1-1-1,0 0-66,-2-2 1,1 2 0,-2-1 0,0 1 40,0 0 0,-1 1 143,-2-1 0,-1 2 18,-1 0 1,-1 3 0,-4 4 0,1 3 116,2 0 1,-2 2 0,2-1-1,-1 1 27,1-1 1,-1 0-1,3 2-185,0 0 0,2-1 1,0 2-1,0-2-156,0-1 1,2 0 0,3-1 0,1-1-407,3-2 0,-1 1 0,2-3 555,2 0 0,0-3 0,1-1 0</inkml:trace>
  <inkml:trace contextRef="#ctx0" brushRef="#br0" timeOffset="8592">2599 135 7857,'-3'-6'-50,"1"0"1,-1 1-56,0 1 1,-1 2 0,1-2 1183,2-1-898,0 2 332,1 0 1,0 8-558,0 1 0,0 2 0,0-1 44,0-1 0,2 1 1,1 1-1,-1 0-6,1 0 1,-2-1 0,3 0-1,-2 0 128,0 2 1,1-2-1,-1 1 1,-1-1 1,0 0 1,-1-1 0,-1 1-54,-1-1 0,1-2 1,-4 0-1,0-1-199,0-2 0,-2 0 0,1-2 0,-1 0-1115,-2-1 1243,5-3 0,-7-2 0,3-3 0</inkml:trace>
  <inkml:trace contextRef="#ctx0" brushRef="#br0" timeOffset="9807">2823 71 7954,'-4'-2'92,"-1"0"0,1 0-80,-2 2 1,2 1 83,2 1 1,1-1 0,1 3 0,0 1-35,0 1 0,0 3 0,0-1 0,0 0-54,0-1 1,0 2-1,0-1 1,0 1-138,0 0 1,0-2-1,0 2 1,0 0-304,0 0 0,0-1 0,0-1 432,0-1 0,-2 0 0,-2 1 0</inkml:trace>
  <inkml:trace contextRef="#ctx0" brushRef="#br0" timeOffset="11068">2785 135 7934,'-5'0'112,"1"0"299,-1 0 1,1 0-707,0-2 99,3 1 1,-1-2 220,4 3 1,1 0-1,4 0 1,-1 0-122,1 0 1,-1 0-1,1 0 1,1 0-23,0 0 1,1 0 0,-3 0 24,1 0 0,-1 0 72,1 0 1,-4 1-1,-1 1 127,-1 2 1,-1 0-1,-1-1 1,0 1 139,-1-1 1,-2 2 0,1 1-23,-1 0 0,3 1 0,-1-1-126,1 1 0,1-1 0,1 0-32,1-2 1,2-1 0,4-3-148,0 0 0,1-1 1,-3 0-1,1-2 1,-1-1-1,1-1 1,-2 0-1,0-2 1,-1 1-1,-1-1 1,-2-1-1,0-1 1,-1 2-1,-1-1 1,-1 2-1,-2 0 108,-2 2 0,-3-1 1,1 3-1,-1 0 105,0-1 0,2 2 0,-2-1 0,2 1 0,-1 1 0,-1 0 0,2 1-269,2 1 1,2 0 0,1 2 0,0 1-172,1 1 0,3 0 1,2 0-1,2 1 308,0-1 0,3 1 0,1-1 0</inkml:trace>
  <inkml:trace contextRef="#ctx0" brushRef="#br0" timeOffset="12350">3176 135 7934,'0'-4'0,"0"0"0,-1 0 66,-1 0 1,1-2 0,-4 3-1,0-2 114,-3 1 1,1 3-1,-3-1 1,2 1-119,-1 1 0,-1 0 0,0 0 1,1 0 12,0 0 1,0 3-1,3 1 1,0 2-10,2 0 0,1 1 0,3 0 0,0 1-11,0 0 1,1 1 0,2-2 0,2 1-69,3 0 1,3 1 0,-2-3 0,1 0-249,1-2 0,2 0 1,-1-3-1,1 1-64,0 0 0,0-2 0,0 0 0,-1 0-395,-2-2 1,1-3 719,-4-3 0,0-2 0,-3-3 0</inkml:trace>
  <inkml:trace contextRef="#ctx0" brushRef="#br0" timeOffset="12351">3227 46 8229,'-3'6'107,"2"-2"0,-3-2 0,1 1-126,-1 2 1,3-2 0,-1 1-1,1 1 93,1 1 1,0 1 0,0 1 0,0 1-38,0-2 1,0 3 0,1-1-1,0 0-155,1 0 1,3 2 0,-1-2 0,2-1-210,1-1 0,-1-1 1,0 1-1,1-2 90,-1 0 0,1-1 0,-1-1 0,0-2 237,1 0 0,-1-2 0,0-1 0,-2-2 0,5-2 0,-2 0 0</inkml:trace>
  <inkml:trace contextRef="#ctx0" brushRef="#br0" timeOffset="12352">3349 135 7933,'0'-4'-1669,"0"0"2048,0-1 1,0 1 0,-1 1 0,0-1-196,-1 1 1,-3 1 0,0 0-92,0 1 1,-2 1-1,1 0 1,0 0 109,-1 0 1,1 1 0,-1 1 0,1 2-46,-1-1 1,3 3 0,1-2-1,0 2-119,1 0 1,1 0-1,-1-1 1,0-1-94,1 1 1,1 0-1,1 0 1,2-1-89,1-1 0,0 1 0,3-2 1,1 0-291,1-2 0,2 0 0,-1 0 0,1 0 40,-1 0 1,-2 0 0,1-2 0,-1-1 270,-1 0 0,0 1 0,-5-3 182,-1 0 218,0 2 0,-4 1 0,-1 2 43,-2 0 1,0 0-1,0 0 1,1 2 20,1 3 1,0 0 0,0 2-308,2-1 1,-1 1 0,1-1-254,0 1 0,5-3 0,1-1 0,2 0-640,0-1 1,3-2 856,-1 0 0,6-2 0,0-2 0</inkml:trace>
  <inkml:trace contextRef="#ctx0" brushRef="#br0" timeOffset="13692">3471 97 7933,'-3'-7'227,"-1"2"-286,-2 1 0,2-1 0,-1 2-19,1 2 0,-2 0 371,-1 1 1,2 3 0,0 1 0,1 0-207,1 0 0,1-2 1,2 3-96,0 0 0,1 0 0,1 2 0,2-1 0,2 0 0,0-1 0,1-1 0,0 0 0,1 1 0,0-1 0,0 0 0,-1 0 1,-2 0-1,-2 0 0,1-2-110,-1 1 1,-1 2 181,0 0 0,-2-3 1,-3 1-1,-3-1-29,-2 1 1,-3-1 0,1-2 0,-1 0-130,1 0 1,-1 0 0,-1 0 0,1-1-108,3-1 0,0 1 1,2-2-612,0 0 1,3 0 811,3-4 0,5 2 0,3 0 0,4 0 0,-2 1 0</inkml:trace>
  <inkml:trace contextRef="#ctx0" brushRef="#br0" timeOffset="13693">3567 116 7933,'-1'-6'371,"-1"-1"-189,-2 1 1,0 2 0,1 1-1,-1 1-88,1 0 1,-2 0-1,-1 2 1,0 0-133,-1 0 1,1 0-1,-1 0 1,1 0 48,0 0 1,-1 0-1,1 0-145,-1 0 0,3 1 31,0 1 0,3 1 0,1 4 117,4-1 0,1-1 1,2-2-1,-1 1 16,1-1 1,1 2 0,1 1 0,1 0 13,-1 1 0,2-2 0,-2 0 1,0 0 6,0 0 1,0 0-1,-3 2 1,1-1-44,-1-2 1,-2 2 139,-2-2 1,-5-1 0,-3-1 0,-2-1-120,-2-1 1,-3-1 0,-2-1 0,1 0-102,0-2 0,1 0 0,1-1 0,-1 1-282,3-1 0,0 0 1,4 0-1368,0 1 1721,2 0 0,4-3 0,4 1 0</inkml:trace>
  <inkml:trace contextRef="#ctx0" brushRef="#br0" timeOffset="13694">3798 1 8042,'-4'3'18,"2"1"1,2 2 0,0 3 0,0 1 157,0 3 1,0 0-1,0 1 1,2 2-77,0 0 0,2-1 0,-2 2 1,0-2-199,1 0 0,-2-4 1,1-1-1,-1-1-540,-1-1 1,0-1 637,0 0 0,3-4 0,0 0 0</inkml:trace>
  <inkml:trace contextRef="#ctx0" brushRef="#br0" timeOffset="14941">3933 148 8023,'-5'-3'230,"1"-1"1,2 1 0,-2-1-270,-1 1 1,-1-1 0,0 2 0,-1 0 89,1 2 1,-1 0-1,1 0 1,-1 0 200,-2 0 0,2 0 0,-1 0 0,0 2 68,2 0 0,2 3 1,0-1-277,-1 2 1,2 0 0,1 1-149,1-1 1,3-2 0,1 0-1,0-1-28,2 1 1,1-2 0,1 2 0,1-1-196,1-2 0,0 0 1,-1-1-1,0 0-137,0 0 1,-1 0 0,0 0 148,-1 0 0,0 0 263,1 0 0,-3 0 239,0 0 747,-2 0-230,1 0 0,-3 3-410,3 1 1,-2-1 0,3-1-215,1-1 1,-1 1 0,0 0-416,1-1 0,1-1 0,0-2-70,1-2 0,-2-2 0,0-1 0,-1-1 73,-1 0 1,0-3 0,-2 2 0,1-1 354,0-2 1,-2-2-1,-2-1 1,-1 1-1,0 0 1,0 2-1,-1 1 1,-1 3-1,0 1 1,0 0-1,1 2 411,-1 0 0,2 3 0,1 4 0,1 3-268,1 3 0,0-1 1,1 3-1,0-2 0,2 1 1,1 1-1,0 1 1,0 0-57,1-1 0,-2-2 0,2 1 0,-1-2-155,-1-1 0,0 1-84,-1-1 1,-1 0-114,3-2 1,-2-2 6,0-4 0,-1 1 0,-1-4 0,0 0 100,0 0 0,2 1 1,0-1 55,-1 0 1,1 2 125,0-2 1,-1 4-1,4-1 44,0 1 0,-2 1 1,1 1-1,1 1 71,-2 2 0,3 0 1,-2 0-1,1 1 34,0 1 1,0 2 0,0 1-1,0-1-111,2-1 0,-4-1 1,0 1-1,-1-1-44,0 1 0,0-1 0,-2 0-62,-2-2 1,-2 1 0,-3-3-1,-2-1-18,-1 0 0,0-1 1,-1 0-1,0-1-50,1-1 1,-1-1 0,2-2-1,1 1-89,-1-1 1,1 0 0,1-2 0,1 1 63,2-1 0,2 3 0,0 0 75,1-1 1,2 1-1,1 1 1,2 0 76,2 1 1,3 2 0,1 0-1,1 0 87,0 0 1,0 0 0,3 0 0,1 0 41,0 0 0,-2 0 0,0 2 0,0 0-144,0-1 1,0 0 0,-1-1 0,0 0-24,-1 0 0,-2 0 1,-2 0-1,-1-1-120,1-1 1,-4 1 0,-1-4-122,-1 0 0,-1 0 1,-1-2 110,-1 1 0,-1 2 0,-4 0 0,0 1 103,-1 2 0,0 0 1,0 1-1,1 0 137,0 0 1,1 0-1,0 1 1,0 1 195,2 2 1,-2 0-1,2 0-6,-2 1 0,2-1 0,2 0 1,1 1 42,1 1 0,1 0 0,1 0 0,3 0-228,3-2 0,0 2 0,3-2 1,0 0-326,1 0 0,1-2 0,0 0 1,0-1-387,0-1 0,-1 0 1,1-1-1,-1-1 27,-1 0 0,-2-3 1,-2 0-1,-1-2 13,0-1 1,-2-4 555,-2 1 0,-1-1 0,-1 0 0</inkml:trace>
  <inkml:trace contextRef="#ctx0" brushRef="#br0" timeOffset="14942">4253 58 7912,'-2'-6'25,"0"0"0,-2-1 0,1 1 329,-1-1 0,3 3 0,-2 1 659,0 0-676,3 1 0,0 2 0,4 2 0,1 3-40,-1 3 1,2 0-1,-2 2 1,2-1-218,0-1 0,1 2 0,-2 0 0,0 1 93,0-1 0,-2-2 0,1 2 0,-1-2-257,-3 1 0,2 0 0,1-1 0,-2 0-283,0 0 0,-1-1 1,0 0-1,0-1-411,0 1 0,0-3-1530,0 0 2308,0 0 0,0 3 0,0-1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3:19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71 8058,'5'0'-113,"-1"0"1,-3 0-1,2-2-14,0 0 0,-2-1 1,3 1 203,-1-2 0,-1 0 0,-2 0 17,0-1 0,0 1 0,-1 1 1,0-1-42,-1 1 0,-3 1 1,0 0-1,-1 1-47,-3 1 0,2 0 0,-2 0 1,0 1 5,1 1 0,-3 2 1,1 2-1,-1 1 23,0-1 0,3 3 0,-2 0 0,0 1 60,3 1 1,0-1-1,3 0 1,2 0-69,1 0 1,1-1-1,1 1 1,1-1-36,2-1 0,3-1 0,0-1 0,3-1-109,0-1 1,0-2 0,3 2 0,-1-2-143,-1 0 0,1-1 0,-2-1 1,1 0-664,-1 0 922,-2 0 0,1-6 0,-2-1 0</inkml:trace>
  <inkml:trace contextRef="#ctx0" brushRef="#br0" timeOffset="1318">181 52 7376,'-7'0'-406,"3"0"844,0 0-277,2 0 1,-1 1-96,3 1 1,1 1 0,0 4-61,2-1 1,2-1 0,-2-1 0,1 0-20,1 0 0,-2 1 0,2 0 0,0 0 11,0 2 1,-2-2-1,1 0 1,-2 0 45,0 0 1,1 0-1,-1 2 28,-1-1 0,0-2 146,-1 1-202,0-1 1,0-1-49,0-3 0,0-3 4,0-3 1,0-1 0,0 1-32,0-1 0,2 1 1,1 0-26,1 2 0,-2 0 47,2 2 1,0 2 20,3-3 1,-3 3 0,0 0-72,1 3 0,-2 0 1,0 4-61,0-1 0,-2 0 0,1 1 1,-2-1-43,0 1 0,3-1 0,-1 0-17,2 1 0,0-4 1,3 0 205,-1-3 0,0 0 0,4-3 0,0 0 0</inkml:trace>
  <inkml:trace contextRef="#ctx0" brushRef="#br0" timeOffset="1534">335 129 8058,'3'-3'-433,"-1"-1"0,-1 0 431,-1 0 1,-1 0 418,-1-3 0,1 4-233,-4 1 1,1 1-85,-2 1 1,1 0 0,2 1-5,0 1 0,-1 1 0,2 4-117,0-1 1,1 1-1,1-1 31,0 0 0,0-1 0,0-1-26,0 1 0,3-2 0,2 1-73,0-1 0,0-1 0,-1-2 0,1 0-23,1 0 0,-2 0 1,-1-1-1,1 0 66,-1-1 1,0-3-1,0 0 30,0 0 1,-1 1 0,-2-1-1,-1 1 35,-1 0 1,1-1-1,-3 3 1,1-1-24,-1 0 0,0 1-226,-2 2 1,-1 0 9,1 3 0,1 0 1,2 4-80,0-1 1,2 0 298,3 1 0,1-1 0,4 1 0</inkml:trace>
  <inkml:trace contextRef="#ctx0" brushRef="#br0" timeOffset="2923">450 103 7910,'-4'0'-687,"-1"0"387,0 0 0,0 0 0,-2 0 516,1-3 1,2 3 0,-1-2-17,0 1 1,0 1-48,-2 0 0,1 2 0,0 1-43,2 0 1,0-1 0,3 1 0,-1 0-61,0 1 0,2-1 0,0 2-68,0 0 0,2-2 0,3 1 1,0-1-20,2-2 1,0 0 0,1-1 0,0 0-8,0 0 0,1 0 1,0 0-1,-1 0 1,-1-1-1,-1 0 0,1-2 1,-2-1-1,0-1 1,-4 0-1,-2 0 0,-4 2 81,0 0 0,-2 1 0,0 2 1,-1 0-20,0 0 1,-1 0 0,3 0 0,-1 0-141,1 0 0,0 3 0,1 0 0,2 1-196,0 1 1,1-1-1,3 2 318,1 1 0,1-4 0,4-1 0,2 2 0,1 0 0</inkml:trace>
  <inkml:trace contextRef="#ctx0" brushRef="#br0" timeOffset="4220">546 110 8016,'0'-7'-95,"0"1"1,-2 2-1,0-1 586,0 0-489,-1 2 1,1 1 26,-2 2 1,0 0 6,-2 0 1,2 2 0,2 3-63,1 0 0,1 2 1,0-1 37,0 1 1,1-1-1,0 1 1,2-2 16,1 0 1,0 0-1,2 0 1,0 0-43,-2 2 0,2-1 0,-2 0 0,1-1-55,0-1 1,0 0 0,-3 3 40,-1-1 1,0-2-1,-2 0 0,-1-1 0,-2 1 0,-2-2 0,0 0-27,-1-2 1,1 0 0,0 0 0,1-2 13,1 0 0,0-3 0,-1 2 0,2-2 73,0 1 1,1 0 13,2-3 0,3 1 1,1 0-1,2 1 41,0 1 1,1 0 0,1-1 0,1 1-52,1-1 0,1 2 0,2-2 0,-1 0-39,-2 0 1,2 0-1,-3 2 1,0-1-34,1 1 1,-3 0-1,-2 0 100,0 0 1,-5-1-43,0 2 1,-2-1 0,-5 4-1,1 1 25,-1 0 1,1 3 0,0-1-1,-1 2 17,1 0 0,-1 1 0,2-1 0,0 0-39,0 1 0,4-1 0,-1 1 0,1-1-66,1 0 1,1 0 0,1-1 0,3-1-358,3-1 1,2 1 0,3-2 396,2-1 0,2 0 0,2-1 0</inkml:trace>
  <inkml:trace contextRef="#ctx0" brushRef="#br0" timeOffset="4221">963 26 7950,'0'-6'-489,"0"0"0,0 1 574,0 1 0,-3 3 0,-1-2 1,-2 3 68,0 0 1,1 0 0,-1 0 0,-1 0-51,0 0 0,0 0 0,0 2 0,2 1-32,0 0 1,0 2 0,1 2 0,0 0-78,0 2 1,2 0 0,0-2 0,1 1-33,1 0 0,0 3 0,0-3 0,0 1-12,0 0 0,3-2 0,1 2 0,1-2-172,0-1 0,0 1 1,0-1-1,0 1-19,2-1 1,-1-2 0,1-2 0,-1 1 239,0-1 0,1 0 0,-1-2 0,1-6 0,-1-1 0</inkml:trace>
  <inkml:trace contextRef="#ctx0" brushRef="#br0" timeOffset="5508">995 90 8048,'0'7'-96,"0"-1"0,0-1 0,1-2 0,1 0 0,2-1 1,0 0-1,-1 1 0,0 1 0,-1 1 373,1 0 0,-2 2 0,2-1-510,0 1 0,-3-1 1,3 0-1,-1-1 1,1-1 232,-2 1 0,2-2 0,1 0 0</inkml:trace>
  <inkml:trace contextRef="#ctx0" brushRef="#br0" timeOffset="5509">976 46 7942,'-4'0'-50,"2"0"1,2 0-858,2 0 907,-1 0 0,5 2 0,-3 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3:27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782 161 8052,'0'5'-28,"0"-1"93,0 1 1,-2-2 0,0 2-167,1 0 0,0-2 1,1 1-1,1 1-166,1-2 0,-1 3 246,4-2 0,-3 0-92,2 0 0,-2-2 0,2 0-447,-1 1 359,-1-2 1,-2 1 200,0-4 0,-3-2 0,-1-2 0</inkml:trace>
  <inkml:trace contextRef="#ctx0" brushRef="#br0" timeOffset="544">750 97 8052,'-5'-1'-183,"0"-1"-322,0-1 1,3-1 446,-2 2 72,3 1 0,1 2 0,3 1-130,1 2 1,1 2-1,0 1-91,0-1 0,0 0 207,-1 1 0,3-1 0,3 1 0</inkml:trace>
  <inkml:trace contextRef="#ctx0" brushRef="#br0" timeOffset="545">930 110 8052,'-2'-4'6,"-1"-1"0,-1 1 67,-1 1 1,2-2 0,-1 2 0,-1-1-223,-1-1 1,-1 2 0,1 1 60,0 1 0,-1-1 1,1 0-1,0 1 120,2 3 0,-2-1 0,3 4 0,-2 0-32,1 0 0,2 2 0,-2 2 1,1 2-6,2 1 0,0 1 1,1-1-1,0 1-113,0 0 1,3 0-1,1-1 1,2-1-67,1 0 1,-1-3-1,0 0 1,1 0-74,-1-2 0,1-2 257,-1 1 0,-2-4 0,-2 2 0</inkml:trace>
  <inkml:trace contextRef="#ctx0" brushRef="#br0" timeOffset="546">840 206 6733,'4'-3'88,"2"0"1,1 3 0,3 0 0,0 0-165,0 0 0,-1 0 0,1 0 0,0 0-273,0 0 1,-2 0 348,3 0 0,0-3 0,1-1 0</inkml:trace>
  <inkml:trace contextRef="#ctx0" brushRef="#br0" timeOffset="2425">1129 193 7660,'-2'-6'41,"0"-1"0,-3 1 0,2 0 0,1 1 0,-2 1 177,0-1 0,0 2 0,-2 1-223,-1 1 0,3 2 1,0 1-1,-1 0 47,2 2 0,-3 0 0,3 3-56,-1-1 1,1 0 0,3 1-35,0-1 1,0 1-42,0-1 0,3-2 1,1 0-137,2-1 0,0-1 0,1-2 1,-1 0-76,1 0 1,-1 0 0,1 0 183,-1 0 1,-2 1 69,1 1 0,-3-1 0,1 4 110,0 0 0,-1 0 0,-2 2 75,0-1 1,0 0-1,0 2 1,0-1-32,0 2 1,0 0 0,0-2 0,0 0-44,0 2 1,0 0-1,0-3 1,0 0 50,0 1 1,-2-1-1,-1 0 56,0-2 1,1 1-1,-3-3 1,0 0-83,0-2 1,-2 0 0,1 0 0,-1 0-60,1-2 0,-1 0 0,1-2 0,0-1 55,-1-1 1,1 1 0,-1 0 0,2 0-57,0 0 1,0 0 0,1-2-214,1 1 0,0 1 9,3 1 0,3 1 0,1-2 174,2 3 0,3-1 0,1-1 0</inkml:trace>
  <inkml:trace contextRef="#ctx0" brushRef="#br0" timeOffset="3665">1206 213 8026,'-7'0'-132,"3"-3"1,0 1-1285,-1-2 1743,2 3 0,1-2-42,4 3 0,-1 0-220,4 0 1,-3 2 0,1 1-148,0 0 1,0 2-306,-1 1 0,-1-2 387,1 1 0,2-1 0,-1 2 0</inkml:trace>
  <inkml:trace contextRef="#ctx0" brushRef="#br0" timeOffset="3666">1219 136 7838,'-6'-1'-511,"2"-1"1,-2 1-9,2-1 402,1 1 0,2 2 0,4 0 117,0 1 0,-1 3 0,1-1 0</inkml:trace>
  <inkml:trace contextRef="#ctx0" brushRef="#br0" timeOffset="3667">1308 104 8026,'-4'0'-271,"1"-1"-1020,0-1 1621,-2 1 1,3-2-1,-1 4-192,0 1 1,1-1-1,2 4 1,0 0-67,0 0 0,0 2 0,0 0 1,0 1-54,0 0 1,0 3 0,0-2 0,0 0-51,0 1 1,2 0-1,1 0 1,0-1-63,-1 0 0,3 0 0,-2-3 0,0 1-25,2-1 0,-1-2 0,0 0 0,1-1-180,1-2 1,0 0 0,0-1 297,1 0 0,-1-3 0,1-1 0</inkml:trace>
  <inkml:trace contextRef="#ctx0" brushRef="#br0" timeOffset="3668">1379 168 8026,'-6'-2'-807,"-1"-1"862,4 1 0,3 2 1,4 0-1,2 0 23,0 0 1,0 2-1,1 1 1,1 1-45,1 1 0,2 0 0,-3 2 1,1-1-133,0 1 0,-2-1 1,2 1-1,-2-1-345,-1 0 1,1-1 442,-1-1 0,0 0 0,1 3 0</inkml:trace>
  <inkml:trace contextRef="#ctx0" brushRef="#br0" timeOffset="3669">1462 168 8026,'4'2'-192,"-1"0"1,-3 2 187,0 1 1,-1-1-1,0 0 1,-2 0 40,-1 0 1,0 2 0,-2-2 0,1 2-27,1 0 0,0 0 0,-3 0 0,2-1-203,0-1 0,0-2 0,2 2-620,0-1 812,1 2 0,0-7 0,2 1 0</inkml:trace>
  <inkml:trace contextRef="#ctx0" brushRef="#br0" timeOffset="3670">1488 65 8000,'-6'-3'0,"-1"2"1,1-3-1,-1 1 118,1-1 0,2 3-186,-1-2 0,5 3 1,0 2 67,3 0 0,1 3 0,1-1 0,1 2 42,2 0 0,1 1 1,-2-1-1,1 1-43,0-1 1,3 1 0,-3-1-1,0 1-27,-1 2 1,0-2 0,1 1 0,0 0 21,-2 1 0,0-2 0,-2 2 0,0 0-20,0-1 0,-2 1 0,0-1 0,-2 1-59,-2-1 0,-2 0 1,-3-1-1,-1 2-19,0-1 0,-3-3 0,2-1 0,1 0 104,-1 0 0,1 2 0,-1-3 0</inkml:trace>
  <inkml:trace contextRef="#ctx0" brushRef="#br0" timeOffset="5023">1751 142 8013,'4'0'-501,"1"0"1,-1 0 470,2 0 0,-2 0 0,1 0 1,0 0-178,0 0 0,0 0 1,-1 0 206,1 0 0,-1 0 0,0 0 0,-3-3 0,2 0 0</inkml:trace>
  <inkml:trace contextRef="#ctx0" brushRef="#br0" timeOffset="6381">1719 180 7993,'0'7'-302,"0"-4"0,1 0 1,1-3 460,2 0 0,2 0 0,0 0 0,1 0-168,2 0 0,-2 0 1,1 0-1,0 0-241,-2 0 0,3 0 1,-1 0-1,1 0 250,0 0 0,1 0 0,3 0 0</inkml:trace>
  <inkml:trace contextRef="#ctx0" brushRef="#br0" timeOffset="6382">1911 136 8003,'0'3'184,"0"0"0,0-2-133,0 1 1,2-1 0,1 4-8,-2 0 0,0 0 0,-1 2-92,0-1 0,0-2 0,0 1 64,0 0 0,0 0 1,2 0 427,0-1-530,0-3 1,-2 1-110,0-4 0,2 1 1,0-3 123,0-1 0,1-1 0,0-1 0,0 2 4,2 0 0,-1 1 0,0 1 74,1-1 1,1 2-1,0-2 38,0 2 1,1-1-3,-1 3 1,0 1 0,-1 1 0,-1 0-9,-2 2 0,3-2 0,-3 2 178,-1 1 0,0-1-10,-1 0 1,0-2 143,0 3-287,0-4 1,1 2-130,1-3 1,-2-3 0,3-1-68,0 1 0,-1-2 0,1 2 0,1 0 30,-1 0 0,2-1 0,1 2 0,0 0 17,-2-1 1,2 2-1,-2-1 1,2 1 84,0 1 1,-2 0 0,1 1 133,0 1 1,-3 0-1,1 2 1,-3 1 18,0 1 1,0 0 0,0 0-284,0 1 0,0-1 1,0 1-159,0-1 1,0-2 0,0 1-862,0 0 1153,0-2 0,0-1 0,0-2 0</inkml:trace>
  <inkml:trace contextRef="#ctx0" brushRef="#br0" timeOffset="7640">2181 161 7971,'0'-4'386,"0"0"0,-1 2-391,-1-3 1,0 4 25,-2-1 0,0 1 0,-2 2 0,1 1 0,1 2 0,0 2 0,-1 0 0,2 1 0,0-1 0,2 0 1,0 1-1,1-1 0,1 0-107,1-2 0,-1 1 1,3-2-1,1 0-117,1 0 0,1-1 0,1-2 0,1 0 0,-1 0 1,1 0-1,-1-1-195,0-1 1,-1 1 0,-1-1 420,-2-1 0,-1 1 626,-3-2-146,0 3 164,0-2-427,0 3 0,1 0-307,1 0 1,-1 0-1,3 0 1,-1 2-71,1 0 0,-2 0 0,2-2 0,1 0-876,1 0 1013,0 0 0,1-3 0,-1 0 0</inkml:trace>
  <inkml:trace contextRef="#ctx0" brushRef="#br0" timeOffset="7641">2303 155 7855,'-5'0'-132,"1"0"340,3 0 1,-2 1-78,3 1 1,0-1 0,3 3 0,1-1-65,2 1 1,0-1-1,1 2 1,1 0-86,0 0 1,3 0 0,-2 1 0,1-1-308,-1-1 0,0-2 1,-2 2-1,1-1-270,0-2 1,-2 2 594,-1-1 0,-1 0 0,2-2 0</inkml:trace>
  <inkml:trace contextRef="#ctx0" brushRef="#br0" timeOffset="7642">2399 142 7989,'-4'0'405,"-1"0"0,4 1 1,-1 1-374,1 2 1,1 2 0,-1 0 0,0 1 24,-1-1 1,-3 0-1,3 2 1,-2-1-23,-1 2 0,-1 0 0,0-1 0,-1 1-179,1-2 1,0 1-1,-1-2-217,1 0 1,2-2 360,-1-2 0,4 2 0,-2-1 0</inkml:trace>
  <inkml:trace contextRef="#ctx0" brushRef="#br0" timeOffset="8960">2469 193 6618,'-3'-3'14,"0"2"775,3-3-288,0 2 0,1-1-295,1 3 0,-1 1-124,3 1 1,-2 2-298,0 2 0,-1 1 0,-1-1-244,0 1 1,0-3-122,0 0 1,0 0 579,0 3 0,0-4 0,3 0 0,0-3 0</inkml:trace>
  <inkml:trace contextRef="#ctx0" brushRef="#br0" timeOffset="9181">2533 193 7996,'4'1'98,"-2"1"150,-1-1 0,-2 2-365,-1-3 0,-2 0 0,-2 2 144,0 0 1,-1 1-1,1-2 1,0 2 46,2 1 0,-2-2 0,2 1-9,-2 0 0,0 2 2,-1 0-85,4-3 1,1 2 0,4-3-128,2 1 0,2 1 0,1-3 1,1 0-254,0 0 1,1 0-1,-3 0 398,1 0 0,2-3 0,1-1 0</inkml:trace>
  <inkml:trace contextRef="#ctx0" brushRef="#br0" timeOffset="9182">2687 142 7992,'0'-6'-99,"0"1"0,0 1 0,0-1-38,0-1 1,-2 2 527,0 0 1,-3 2-344,1 0 0,-2 2 0,0 0 0,-1 0 88,1 2 1,2 1-1,-1 2 1,1-1-16,1 1 0,-1-1 0,3 0-30,-2 1 0,1 1-173,2 0 1,1 0 0,1-2-95,2-1 1,2-2 0,1 0-49,-1 2 1,0-1 0,1-2 0,-2-1-276,0-1 0,0 0 27,0-2 489,-2 3 131,-1-5 0,-2 7 1,-2 0 66,0 2 1,-1 1-1,2 3 1,-1 0-25,0 1 1,2-1 0,0 2 0,0-1 3,0 0 1,2 2 0,2 1 0,0-1-108,1-1 0,-1 3 1,2-2-1,0 0-124,-2 1 1,1-3 0,-3 0 0,0 0-55,-2-2 0,0-2 72,0 1 1,-2-4 0,-3 1-1,-2-1 5,-2-1 1,0-3 0,1-1 0,-1-1-17,-1 0 1,0 0 0,-2 0 0,2 0-89,1-2 0,0 1 1,3 0-1,0-1-305,-1 1 1,3 0 0,0 1-196,2 1 0,0 0 617,4 0 0,5-2 0,3 3 0</inkml:trace>
  <inkml:trace contextRef="#ctx0" brushRef="#br0" timeOffset="10585">2719 148 8676,'5'1'-89,"-1"1"0,0 2 0,0 2-15,-2 1 1,-1-1 0,1 0-372,0 1 0,0-1-443,-2 1 918,0-1 0,0 1 0,0-1 0</inkml:trace>
  <inkml:trace contextRef="#ctx0" brushRef="#br0" timeOffset="11854">2777 168 7938,'-4'0'81,"0"0"-9,2 2 1,-3 0 0,2 1 0,1 1 5,-1 0 1,-2-2 0,3 1-1,-1 1-50,0-1 0,0-1 0,2 1-34,-2 0 4,1 0 0,5 1 0,1-1 1,2-1-94,1 0 1,-1 0 0,1-2 0,2 0 94,1 0 0,2 0 0,1 0 0</inkml:trace>
  <inkml:trace contextRef="#ctx0" brushRef="#br0" timeOffset="13106">2938 33 7905,'-7'0'-50,"3"0"70,0 0 1,-1 0-152,-1 0 1,2 3 0,1 1 198,1 2 0,0 0 0,-1 1 0,0-1 82,1 0 0,0 2 1,-1-1-1,2 2-89,0-1 1,1 0-1,0 0 1,0 2-63,0 0 0,1 0 1,0-2-1,2 1-70,1-2 0,1 0 1,3 0-1,0-1-173,0-2 0,2 1 0,0-3 0,1-1 5,-1 0 1,-2-1 0,1 0 238,1 0 0,0-6 0,3-1 0</inkml:trace>
  <inkml:trace contextRef="#ctx0" brushRef="#br0" timeOffset="14414">2982 91 7905,'-6'0'28,"0"0"0,3 0 0,3 0 0,3 2 0,3 1 0,0 0 0,2 0 0,-1 0 0,2 0 0,0 1 0,-1 0 0,1 1 0,-1-1 0,1 0-193,-1 0 1,1 1-1,-3 0 1,1 0-368,-1-1 0,1 2 532,-1-2 0,-3 2 0,0 0 0</inkml:trace>
  <inkml:trace contextRef="#ctx0" brushRef="#br0" timeOffset="14415">3059 116 7682,'3'-3'-579,"-2"-1"939,1 2 0,-2 1-195,-2-1 1,0 2 0,-4 2 0,-1 0-63,0 2 0,0 0 1,0 3-1,-1-1-81,-1 1 1,1-3-1,1 0 1,1 0-155,-1 0 0,3 1 1,1-2-1,-1 0-919,0 0 44,3 1 1007,1-3 0,4 5 0,2-3 0</inkml:trace>
  <inkml:trace contextRef="#ctx0" brushRef="#br0" timeOffset="14416">3124 46 7854,'-7'-7'0,"1"1"-152,-1 0 1,2-1 0,0 1-246,0-1 1127,4 4-426,-2 0 0,6 8-193,1 1 1,2 2 0,0-1 0,1-1-49,-1 0 0,3 3 0,0-1 0,0 0-121,1-1 0,-1 0 0,-1-1 0,0 1-15,0-1 1,0 3 0,-1-1 0,0 0 13,-1-1 1,-1 0 0,0-1-1,0 0-15,-3 1 0,-1 0 0,-1 1-100,0 3 0,-3-2 1,-2 0-1,-1-2 174,-2 0 0,-2-1 0,-3 0 0</inkml:trace>
  <inkml:trace contextRef="#ctx0" brushRef="#br0" timeOffset="15705">83 642 7941,'-6'0'-170,"2"0"1,1-2 147,1 0 1,0 0-1,-1 1-99,0-1 1,0 1 212,1-1 1,-1 1-1,-2-1 76,1 0 0,-1 0 1,0 3-104,0 1 1,0-1-1,1 1 1,0 1-24,0 2 1,2-2 0,0 1-1,1 1-119,-2-2 1,3 3-25,-2-2 0,2 1 1,2 0-91,2-3 0,2 1 0,0-1 52,1-1 0,-1-2 1,0-2-1,1 0-59,-1 0 0,-2 0 1,0 1 167,-1-2 1,1 0 276,-2 0-139,0 3 1,-2-2 0,0 6-22,0 1 1,1 2 0,1 0 4,0 0 1,0 1 0,-2 1 0,1 1 40,1-1 1,-1-1 0,3 0 0,-1 1-12,-2 0 0,2 2 0,0-3-89,0 2 0,-1 0 0,0-3 0,-1 0 249,-1 1-185,0-4 1,-1 2-1,-1-2-105,-3-2 1,2-1 0,-2-1 0,-2-2 14,0-1 1,-2 1 0,3-2 0,-1 1-267,1 1 0,-1-1 0,1 1-131,0-1 1,-1 1 0,1-2-526,2 1 915,1 2 0,4-3 0,1 3 0,2 1 0,5-3 0,1 1 0</inkml:trace>
  <inkml:trace contextRef="#ctx0" brushRef="#br0" timeOffset="15929">167 687 7941,'-6'-1'857,"2"-1"-1582,-2 2 653,2-3 0,1 3 124,1 3 1,2 0-140,2 4 1,-1-3 0,1 0-671,-2 1-75,3-2 832,-2 3 0,5-8 0,-3 1 0</inkml:trace>
  <inkml:trace contextRef="#ctx0" brushRef="#br0" timeOffset="15930">173 617 7943,'-6'0'-625,"-1"0"-766,1 0 1391,-1 0 0,4 0 0,1 2 0,1-1 0,7 5 0,1-3 0</inkml:trace>
  <inkml:trace contextRef="#ctx0" brushRef="#br0" timeOffset="17347">231 604 8193,'-2'4'0,"-1"0"47,-1-2 0,2 1 0,-1-1-189,0 3 0,-2 0 0,3 2 156,1-1 0,0 1 1,1-1-1,0 1-59,0-1 0,1 0 1,1 1 23,2-1 1,0 0 0,0-1 0,1-2-201,1 0 0,-2 2 0,0-3-87,1 2 0,0-2 0,0 2 308,0-1 0,-1-4 0,2-3 0</inkml:trace>
  <inkml:trace contextRef="#ctx0" brushRef="#br0" timeOffset="18633">301 649 8126,'2'4'-49,"1"0"0,-1-2 0,0 1 0,1-1 68,0 0 0,-1 2 0,3-1 1,0 0-140,0 0 1,0 2 0,-1-2 0,1 1-123,1 1 1,-1-3 0,0 1 0,0 0 241,0-1 0,0 1 0,2 1 0</inkml:trace>
  <inkml:trace contextRef="#ctx0" brushRef="#br0" timeOffset="18634">417 655 7609,'-4'1'-115,"1"0"1,1 1 193,-3 0 0,2-1 0,-1-1 0,1 2-44,-1 0 0,0 1 0,-3-2 1,1 2-73,-1 1 0,1-2 0,0 2-109,-1 1 1,2-2 0,0 1-657,0-1 581,4-1 1,-1-2 0,3-1 220,1-1 0,6-1 0,-1-4 0</inkml:trace>
  <inkml:trace contextRef="#ctx0" brushRef="#br0" timeOffset="18635">423 597 7943,'-3'-4'114,"-1"0"0,1 2-21,-2 0 1,3-1-178,-2 1 40,2 0 0,0 2 0,4 0 1,2 1 2,0 1 0,1-1 0,0 4 0,0 0-9,2 0 1,-1 2-1,0-1 1,1 1 17,-1-1 0,1 1 0,-2 1 1,0 1 11,0-2 1,-2 1-1,2 0 1,-1 1-25,-1-2 1,-1 3 0,-2-2 0,0 0-28,0-1 0,0 0 0,-1-1 1,-1 1-92,-2-1 0,-1 0 0,0 0 162,0-2 0,1-1 0,-2-3 0</inkml:trace>
  <inkml:trace contextRef="#ctx0" brushRef="#br0" timeOffset="19950">686 623 7888,'-4'-4'-1864,"0"-1"2122,2 4 1,0-2-94,4 3 0,0 0 1,1 1-181,0 1 1,0-1-255,-1 1 1,1-1 268,1 1 0,2-1 0,-3 2 0</inkml:trace>
  <inkml:trace contextRef="#ctx0" brushRef="#br0" timeOffset="19951">731 681 6465,'-3'0'222,"0"0"1,3 2-96,3 0-151,-3 0-183,6-2 0,-5 0-367,4 0 574,-4 0 0,2 3 0,-3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3:57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148 103 8043,'-3'3'-1106,"-1"1"1353,-2-2 0,-1-1-4,1 1 1,2-1-110,-1-1 0,1 0 28,-2 0 1,1 0-66,1 0 0,2 0 1,-2 0-36,-1 0 1,1 2-1,1 1 1,-1 0-39,1-1 1,0 3 0,-1 0-19,-1 0 0,2 2 0,0-1-5,1 1 0,1-1 0,-1 0 0,1 1 7,1-1 0,0 1 0,0-1 85,0 0 1,1 1-1,0-1-57,1 1 1,1-1 0,-1 1-32,0-1 1,1 0 0,-2 1 7,1-1 1,0 1 0,-2-1-22,0 0 0,0-1 1,1-1 17,1 1 1,-1 1 52,1 0 0,-1-2 0,-1 1-3,0 0 1,0-2 0,-1 1-3,-1-1 0,1-1-77,-1 1 0,1-2 0,1 3-27,-3-2 1,2 1 91,-3-1 0,2-1 36,-3 1 1,4 0-1,-2-1-23,0 1 1,2 0-32,-4-2 0,3 0-36,-2 0 1,2 0 18,-2 0 1,1 0 31,-1 0 1,2 0 63,-2 0-89,2 0 0,-1 0-20,1 0-18,1 0-57,-2 0-2,3 0 277,0 0-183,3 0-75,-2 0 1,4 0 0,-3 0-26,2 0 142,-2 3 0,1-2 33,-1 1-14,-1-1 0,2-1 132,0 0-191,-3 0 0,3 1-23,-3 1 1,1-2-10,1 3-4,-1-3 0,2 0-17,-1 0 4,-1 0 1,3 1 6,-2 1 21,-1-1 1,2 2 21,-1-3 1,-1 0 0,2 2 15,0 0 9,-3 0 0,4-2 87,-2 0-21,-1 3 1,2-2-59,0 1 1,-3-1 0,2 1-53,-1-1-10,2 5 1,-2-5 39,1 3 1,-2-1 9,0 1 0,0-2 9,0 2 1,0-2-8,0 3 1,0-1-34,0 2 0,0-1 0,0-1 25,0 1 1,0-1-1,0 0 23,0 1 0,0-2 0,0 2 0,0 0 0,0-2 0,0 1 8,0 1 1,0-1-1,0 0 12,0 1 1,-2 1-100,0 0 0,0 1 29,2-1 1,0 1-9,0-1 1,0 0-1,1 0 74,1-2 1,-1 2-5,1-2 0,1 2-14,-1 1 1,1-4 0,-2 0-23,1 0 0,2-2 1,-1 3 83,1-1 0,-2 1-167,2-2 0,1 2-122,1-2 0,0 1 0,-1-1-532,-1 0 0,-2 0-516,2-2 1,-2 1-676,0 1 1896,1-1 0,-2 1 0,2-2 0</inkml:trace>
  <inkml:trace contextRef="#ctx0" brushRef="#br0" timeOffset="2447">212 186 7775,'-7'0'-167,"4"-3"318,0 3 1,6-5 0,1 3-213,2 0 0,0 1 0,1 1 0,-1-2-119,0 0 1,1 0 0,0 1 179,2-1 0,-2-1 0,2-4 0</inkml:trace>
  <inkml:trace contextRef="#ctx0" brushRef="#br0" timeOffset="3752">334 109 7878,'-4'0'88,"1"0"-80,0 0 102,3 0-57,-3 0 1,3 1-1,0 1-8,0 2 1,1 0 0,0 0 0,1 1-46,0 1 0,-1 0 0,0 1 0,2 1-67,1 1 0,-2-1 1,1-1-170,0-1 0,0-1 0,-1-1-205,0 1 0,3-2-288,-1-1 729,-1-2 0,3-2 0,-3-2 0</inkml:trace>
  <inkml:trace contextRef="#ctx0" brushRef="#br0" timeOffset="5076">359 122 7230,'-6'0'-124,"2"0"261,-1 0 1,4-1 325,-1-1-317,1 2 0,1-4-58,0 2 0,1 1-68,1-1 0,-1 1 5,4 1 1,-1 0-52,2 0 1,-1 0 0,-2 1-7,0 1 1,1 2 7,-2 2 1,1 1 27,-3-1 1,0 0-1,0 1 56,0-1 1,0-2-1,0 1-10,0 0 1,0 0-45,0 2 0,0-3-15,0 0 0,0-1-21,2 1 0,2-3-59,2 1 1,1-1 0,-1-1-270,1 0 0,-1 0 0,0 0-265,1 0 623,-1 0 0,1-3 0,-1 0 0</inkml:trace>
  <inkml:trace contextRef="#ctx0" brushRef="#br0" timeOffset="6411">321 116 8043,'-4'0'-125,"-1"0"438,4 0-272,-2 0 0,4 0 0,1 0 0,1 0 0,2 2 0,-2 1 0,1 0 1,-1 0-1,0 1 107,1 1 0,-3 0 1,1 2-102,-1-1 1,1 1-1,0-1 1,0 0-1,-2 1 1,0-1-1,0 1 1,0-1 49,0 0 0,0-1 0,0-1 0,0 1-86,0 1 0,1-2-217,1 0 1,0 0-293,2 0 0,-2-1-538,2-3 1036,1 0 0,1-3 0,1 0 0</inkml:trace>
  <inkml:trace contextRef="#ctx0" brushRef="#br0" timeOffset="7720">577 39 8016,'0'-5'-4,"0"1"-258,0 3 0,0-2 333,-2 3 0,-1 1 1,-2 0-1,1 2 74,1 0 0,-1 2 0,1 1 0,0 1-33,-2-1 1,1 0 0,0 1 0,-1-1-35,2 1 0,-2 1 0,2 1 0,0-1-38,0 2 1,1-3 0,2 2 0,-2-1-68,0 1 1,0 0 0,2-1 0,1 1-17,1-1 1,-1-1-1,3-1 1,1 0-119,1 1 0,0-1 1,1-1-1,-1-2-58,1 0 1,0 0 0,1-2 0,0 1 0,0 0 0,-1-1 0,0-2 218,-1-1 0,0-2 0,1-2 0</inkml:trace>
  <inkml:trace contextRef="#ctx0" brushRef="#br0" timeOffset="9061">706 141 7736,'4'0'-1064,"0"0"1660,-2 0-293,0-2 0,-2 0-51,0-2 1,0 2-84,-2 0 0,0 2-212,-2 0 0,0 0 0,-3 2 24,1 0 1,2 2 0,0-1 0,0 0 20,1 0 1,1 2-1,-3-2 1,1 1 18,1 1 0,-2-3 0,2 2 0,-1 0-12,-1 0 0,2 0 0,-2-3-27,0 1 0,0 2 0,-2-1-30,1-2 0,2 0 0,-1-1-90,0 0 0,0 0 75,-2 0 0,4-1 0,1-1 34,1-2 1,1 0-1,0 0 23,0-1 0,0 1 1,1 1-1,0-1 5,1 0 0,3 2-4,-1-2 1,2 3 0,0-2 0,-1 1 4,-1-1 0,0 1 35,3 2 1,-1 0 14,1 0 0,-3 0 1,-1 1 83,0 1 0,1 0-55,-1 2 1,2 0-35,-1 3 1,-1-2 0,1 0-24,-1 0 0,1-3 0,-1 1-63,1 0 1,-2 0-1,2-2-129,1 2 1,-1-1 0,0 0-248,1 0 0,-2 0 1,2-2 416,0 0 0,-3 0 0,4 0 0,-2 0 0</inkml:trace>
  <inkml:trace contextRef="#ctx0" brushRef="#br0" timeOffset="9062">783 186 7157,'-1'4'506,"-1"-2"1,1-1-265,-1 2-305,1-3 1,1 4-297,0-2 1,0-1-849,0 4 1207,0-4 0,0 2 0,-3-9 0,0-1 0</inkml:trace>
  <inkml:trace contextRef="#ctx0" brushRef="#br0" timeOffset="9063">770 129 8194,'-4'0'-1022,"1"0"0,4 0 1022,1 0 0,2 0 0,2 0 0</inkml:trace>
  <inkml:trace contextRef="#ctx0" brushRef="#br0" timeOffset="10369">847 19 8051,'-6'0'398,"2"-2"1,0 1-463,2-1 107,1 1 0,-1 4 0,2 1-13,2 2 1,-1 0 0,2 1-1,-1 1-83,0 1 0,1 2 1,-1-2-1,0 0 28,2 0 0,-3 3 0,2-2 0,-1 0 11,0-2 0,1 1 0,-3 0 0,0-1 7,0-1 0,0-1 1,0 1-1,0-1-94,0 1 0,0-1-223,2 0 0,-1-1-116,1-1 0,0-3 1,-1 1 439,1-4 0,1-1 0,-1-4 0,2 1 0,2 0 0</inkml:trace>
  <inkml:trace contextRef="#ctx0" brushRef="#br0" timeOffset="10370">917 77 8016,'-4'0'-151,"0"-1"-276,2-1 1,-1 2 395,1-2 1,1 2 378,-1 2 1,2 1-1,1 4-264,1-1 0,3 0 0,-3 1 0,2-1-36,1 1 1,-1 0 0,0 0 0,1 0-86,1-1 0,0-1 0,0 1 0,-1 1-126,-1-1 1,0-2 0,1 0-1,-2-1-349,0 1 0,1-2-279,-2 2 791,0-2 0,1 1 0,1-3 0</inkml:trace>
  <inkml:trace contextRef="#ctx0" brushRef="#br0" timeOffset="10371">975 90 8016,'-6'0'-750,"-1"0"0,1 0 982,-1 0 1,3 3 0,0 1-119,-1 2 0,1 0 0,1 1 0,-1-1 35,1 1 0,-2-1 1,0 0-1,0 1-92,0-1 0,4 1 0,-2-2 0,1 0-115,0 0 1,0-3-306,2 2 0,0-3 1,2 1-625,0-4 987,3 2 0,-1-6 0,2 2 0</inkml:trace>
  <inkml:trace contextRef="#ctx0" brushRef="#br0" timeOffset="10372">988 19 8016,'0'-4'-97,"0"0"1,-2 2 106,0-2-85,-1 2 0,4-1 146,1 3 1,0 0 0,2 0-9,1 0 1,-1 2 0,0 1-25,1 1 1,1-1 0,-1 2 0,0 0-45,0 0 0,-3 0 0,2 1 1,0-1-7,0-1 0,1 1 0,-2 3 0,-1 1-2,1-1 0,2 1 0,-3 1 1,-1 1-30,0 0 0,-1 0 1,0 1-1,0 1-18,0 0 1,0-2 0,-1-1 0,0 1-85,-1-1 0,-3-1 0,2-2 1,1 0 143,-1 1 0,-5 0 0,1 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1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64 8070,'-4'-2'-338,"0"0"-23,2 0 440,0 2 1,2 0 0,0 3 17,0 1 1,0-1 0,0 2 0,0 0-64,0 0 1,0 2 0,0-1 0,2 1-39,0-1 1,0 1 0,-2-1-274,0 0 0,0 1-153,0-1 0,1 0-206,1-2 636,-1-1 0,4-3 0,-1 0 0</inkml:trace>
  <inkml:trace contextRef="#ctx0" brushRef="#br0" timeOffset="1363">32 71 8044,'-6'-3'-297,"2"-2"1,1 3 0,1-1 0,0 0 477,1-1 0,2 0 0,2 1 1,1 0-1,1 1 0,2-1 1,2 1-140,-1 1 1,0 0 0,-1 1-1,2 0-95,-1 0 0,1 0 1,0 0-1,-2 0 27,1 0 1,0 1 0,1 0 0,-1 2-19,-1 1 1,-3-2 0,0 2 70,1 1 0,-3 1 0,-1 0 68,-2 1 0,-4-3 1,0 0-1,-2 1-7,-2 1 0,-2-2 0,2 0 0,0-1-67,-1 1 0,0-2 0,1 2 1,1-2-504,1 0 0,1-1-741,-1-1 1223,4 0 0,0 0 0,3 0 0</inkml:trace>
  <inkml:trace contextRef="#ctx0" brushRef="#br0" timeOffset="2723">212 51 6986,'-4'-4'-273,"2"0"1,1 2 589,1-3 1,0 3 19,0-2 1,1 2-96,1-2-303,-1 2 0,2 0 80,-3 4 0,0 2 0,0 2 0,0 1 33,0-1 1,-2 0 0,0 1-1,-1 1 13,1 1 1,1 2-1,-1-2 1,1 0-72,1 0 1,0 1 0,0-3 0,1 2-207,1-1 0,-1-2 1,4-1-1,0 0-423,0 0 635,2-3 0,2 1 0,1-3 0</inkml:trace>
  <inkml:trace contextRef="#ctx0" brushRef="#br0" timeOffset="4087">340 64 8050,'-3'-3'185,"2"-2"1,-3 2-97,1-1 0,1 2 1,2-1-555,-3 0 482,3 1 1,-4 2 0,3 0 108,-1 2 0,-3 0 0,2 2-44,0 1 0,1 1 0,0 0-94,-1 1 1,2-1 0,-1 0 0,1 1-24,1-1 1,0 1 0,0-1-1,0 1-15,0-1 0,1-2 1,0 0-1,2 1-69,1 1 1,0-2-1,2 0 1,1-1-196,-1-2 1,3 2 0,-1-1 0,1 0 313,0-2 0,-2 0 0,3 0 0</inkml:trace>
  <inkml:trace contextRef="#ctx0" brushRef="#br0" timeOffset="4314">449 122 8030,'-6'3'-1100,"1"-3"1463,1 3 56,0-3 1,0 1-324,2 1 1,1 0-82,1 2 0,0-2-429,0 2 0,3 1-496,-1 1 910,3-2 0,-5-2 0,3-2 0</inkml:trace>
  <inkml:trace contextRef="#ctx0" brushRef="#br0" timeOffset="4315">449 77 8162,'-6'-3'404,"-1"-1"0,3 1-1194,0 1 450,2 1 0,-1 2 0,4 0 0,1 2 340,0 1 0,3 0 0,-2 2 0</inkml:trace>
  <inkml:trace contextRef="#ctx0" brushRef="#br0" timeOffset="4316">539 32 8038,'0'-4'65,"0"0"0,0 1-39,0-1 124,0 3 0,0-1 0,0 4-106,0 2 1,0 2-1,1 0 1,0 1-70,1-1 1,0 0-1,-1 1 1,0 0-61,2 1 0,-1 0 0,-2 0 0,0 0 7,0 1 0,0-2 1,0 1-1,0-1-206,0 0 0,0-1 0,0 1-255,0-1 1,2-2 538,0 1 0,0-1 0,-2 2 0</inkml:trace>
  <inkml:trace contextRef="#ctx0" brushRef="#br0" timeOffset="5674">622 83 7933,'-6'0'-467,"-1"0"1,4 1 640,1 1 0,2 0 0,2 1-38,2 0 1,2 2 0,0-1 0,1 0-213,-1 0 0,1 1 0,-1 1 0,0 0 0,1 0 1,-2-1-1,0-1 0,0 1 76,0-2 0,0 3 0,2-3 0</inkml:trace>
  <inkml:trace contextRef="#ctx0" brushRef="#br0" timeOffset="6958">693 96 8312,'-7'-2'-427,"1"0"1,2 0-324,-1 2 0,3 0 750,-2 0 0,0 1 0,-2 1 0,1 1 64,1 1 0,0 2 1,-1-2-1,1 2 186,-1 0 1,1-2 0,0 0 0,-1 1-1,0 1 1,0 0-251,1-2 0,5 2 0,0-3 0</inkml:trace>
  <inkml:trace contextRef="#ctx0" brushRef="#br0" timeOffset="6959">751 6 7604,'-4'-2'-718,"0"1"1182,2-1-329,2 1 0,-3 2-68,3 1 0,2 1 1,1 3-1,0-1-65,2-1 1,1 1 0,0 1 0,-1 1-19,-1-1 0,0 0 1,1 1-1,-2 0 5,0 1 1,1 0 0,-2 1 0,0-1-52,-2 1 1,0 2 0,0-2-1,0 1-174,0 1 1,-2-1-1,-3 0 1,0 0 235,-2 0 0,-2-2 0,2 4 0,-2-2 0</inkml:trace>
  <inkml:trace contextRef="#ctx0" brushRef="#br0" timeOffset="8328">19 308 7805,'0'6'29,"0"1"1,0 0 0,0 1-42,0 0 1,1 4-1,1-2 1,0 0-57,-1 1 1,2-2 0,-1 1 0,-1-1-135,0-1 0,0-1 0,0-1-113,1 1 0,1-4 1,-1-2 314,0-5 0,0 0 0,-2-5 0</inkml:trace>
  <inkml:trace contextRef="#ctx0" brushRef="#br0" timeOffset="9679">26 302 7883,'-4'-3'-489,"-1"1"552,4 0 20,-2 2 0,6 0 0,1 0-89,2 0 0,1 0 1,1 0-1,0 0-34,0 0 1,-1 1 0,0 0 100,-1 1 0,0 3 62,-2 0 1,-1-2-1,-3 1 1,-1 1-60,-1-2 1,-1 3 0,-4-2 0,0 0-85,-2 0 0,2 0 0,-3 0 1,0-1-165,2 0 0,1-3 1,1 3-1,0-2-459,2 1 1,1-2 642,3 0 0,6-3 0,1-3 0</inkml:trace>
  <inkml:trace contextRef="#ctx0" brushRef="#br0" timeOffset="11003">186 244 7883,'0'-4'161,"0"-1"-146,0 0 1,-2 2 0,-1-1 0,0 1 13,-2 2 1,1 1 0,0 2 82,-1 2 0,1 2 1,1 1-85,0 2 1,-1-2 0,1 1 0,2-1-16,0 0 0,1-1 1,0 1-1,0 1-69,0 1 1,0-1-1,1-1 1,1 1-187,2 1 1,0-1-1,0-1 1,1-1-25,1 1 1,0-3 0,1 0-1,-1 0 266,1 0 0,-1-1 0,0-3 0</inkml:trace>
  <inkml:trace contextRef="#ctx0" brushRef="#br0" timeOffset="12367">282 289 7233,'0'4'-1480,"0"0"1480,0-2 0,0 1 141,-3-3 1,0 0 95,-3 0 0,1 0-76,1 0 0,2 0 0,-2-1 131,1-1 1,1 1-26,-1-1-53,3 1-175,-3 1 1,4 0 0,1 0-43,2 0 0,1 1 0,0 0 1,-1 2-119,1 1 1,1-3 0,0 2 0,-1-1-146,-1 0 1,0 2-1,3-1 1,-1 0-45,0 0 1,1 1 309,-1-2 0,-2 1 0,2-3 0,-3 0 0</inkml:trace>
  <inkml:trace contextRef="#ctx0" brushRef="#br0" timeOffset="13750">327 289 7740,'-3'6'0,"-1"0"0,-1-1 109,1-1 0,-4 0 1,2 3-1,-2-1-158,1 1 1,1-1-1,0 0 1,0-1-1,1-2 1,1 1-604,-1-1 0,1 1 652,0 0 0,3-3 0,1-3 0,3-6 0,3 1 0</inkml:trace>
  <inkml:trace contextRef="#ctx0" brushRef="#br0" timeOffset="13751">385 263 7905,'-6'-1'-170,"-1"-1"139,4 1 565,0-4-410,3 4 0,0-2-125,3 3 0,-3 1 0,3 1 5,0 2 0,-2 2 1,1 0-1,-1 1-33,-1-1 1,2 1 0,0-1 0,-1 1 23,0-1 0,-1 0 0,0 1 0,0 1-30,0 1 1,1-1-1,0-1-79,1-1 1,0 1 0,-2-1-219,0 0 0,1-2-836,1-2 1168,2-1 0,2-4 0,1-1 0</inkml:trace>
  <inkml:trace contextRef="#ctx0" brushRef="#br0" timeOffset="15182">526 263 7064,'4'0'-567,"0"-1"1288,-1-1 0,-1 1-820,-2-4 1,0 3-1,-1-1 203,-1 0 0,1 1 0,-3 1 0,1 0-46,-1-1 0,2-1 0,-2 3-33,-1 0 1,1 0 0,0 0 0,-1 1 0,0 1 0,0 2-1,0 0 1,1 0 0,0 1 0,0 1 0,1 0 0,0 2 40,0 0 1,1-1 0,2 2-1,0-2-181,0-1 0,3 2 0,1-1 0,1-1 0,0 0 0,-1-1 0,1 0 0,1-2-291,0 0 1,1 0-1,-1-2 1,1 2 405,-1-2 0,-2 0 0,1-1 0,-1-3 0,2-1 0</inkml:trace>
  <inkml:trace contextRef="#ctx0" brushRef="#br0" timeOffset="16545">577 321 8000,'0'3'-95,"0"0"0,0-2 277,0 1 1,1-1-246,1 4 0,-1-3-159,1 2 1,-1-2-368,-1 3 0,2-3 589,0 2 0,0-3 0,-2 2 0,0-3 0</inkml:trace>
  <inkml:trace contextRef="#ctx0" brushRef="#br0" timeOffset="16546">571 276 6142,'-4'1'-334,"2"1"334,2-2 0,0 6 0,0-2 0</inkml:trace>
  <inkml:trace contextRef="#ctx0" brushRef="#br0" timeOffset="16547">622 231 7901,'-4'-4'-652,"0"-1"0,2 3 895,0-2-151,1 3 1,4-2-1,1 3 1,0 2-66,0 0 1,1 3 0,1-1 0,1 2-36,-1 0 1,0-1 0,-1-1 0,-1 1-27,1 1 1,0 1 0,0 1 0,-2 0 16,0 0 0,0-1 0,-1 0 0,0 1 31,-1 1 0,0 1 1,-1-1-1,0-1-26,0-1 1,-2 1 0,-1 1 0,-1-1-22,-1-1 1,2-3 0,-1 0 0,1 1-230,-1-2 1,2 1 261,-2-2 0,2-1 0,-1 2 0</inkml:trace>
  <inkml:trace contextRef="#ctx0" brushRef="#br0" timeOffset="17872">770 314 7901,'-1'-3'-179,"-1"1"-170,-2 1 1,0 0 432,0-1 0,2 1 106,-3-1-74,4 2 0,-2 0-145,3 2-1,0-1 0,0 3-388,0-2-30,0-2-247,3 3 695,-2-3 0,4 3 0,-1 1 0</inkml:trace>
  <inkml:trace contextRef="#ctx0" brushRef="#br0" timeOffset="17873">757 295 8085,'0'7'-7,"0"-1"1,0 0 0,0 1 0,0-1 3,0 1 0,0-1 0,0 1 0,0 1-32,0 1 1,0-1-1,0-2 1,0 1-98,0-1 0,1 0 0,0-1-376,1-1 0,3-2 508,-3 3 0,3-4 0,-2 2 0</inkml:trace>
  <inkml:trace contextRef="#ctx0" brushRef="#br0" timeOffset="19225">731 295 7893,'-3'-3'-47,"1"3"0,4-3 1,2 3-1,2 0 0,0 0 1,1 0-1,1 0 37,1 0 1,1 0 0,0 0 0,-1 0-55,0 0 1,2 0 0,-3 0-1,0 0 39,-1 3 1,0-3-1,-2 3 1,0 0 77,-3 1 0,-1 0 0,-1 0 1,-1 1-3,-1 1 0,-2-2 0,-2 0 0,-1 1-7,1-2 1,-3 2 0,1-3 0,0 0 88,1 1 0,0-2 0,1 1 0,0-1 491,-1-1-624,4 0 0,-3 0 0,2 0 0</inkml:trace>
  <inkml:trace contextRef="#ctx0" brushRef="#br0" timeOffset="20593">930 205 7851,'-3'-6'-254,"2"0"1,-3 1 213,1 1 404,1 2-240,2 0 1,0 2-35,0 2 1,0 2-1,0 2 1,0 2-66,0 0 1,0-1 0,-2 3 0,0-2-47,1 1 1,0 1-1,1 0 1,0 0-67,0 1 1,0-1-1,0 0 1,0 0-58,0 0 1,0-2 0,1 0-1,0-1-63,1 0 0,2-1 1,-1 0-1,1-1-269,1-1 476,1-2 0,0 0 0,0-2 0</inkml:trace>
  <inkml:trace contextRef="#ctx0" brushRef="#br0" timeOffset="21579">1052 244 7906,'0'-7'147,"0"1"0,0 0 1,-1 0-158,-1 2 0,1 0 0,-1 3 1,-1-2 0,1 1-23,-2 2 1,1 1 0,-2 1 0,1 2 81,1 2 1,-1 1 0,1-1 0,0 1-4,0 2 0,0-2 1,2 2-1,-1 0-18,0-1 1,2 1 0,0-1 0,0 1-52,0-1 1,0-1 0,0-1 0,3 1-167,1-1 1,2 0 0,0 0-1,0-1-170,1-1 0,-1-2 0,1 0 358,2-1 0,-2-1 0,2 0 0</inkml:trace>
  <inkml:trace contextRef="#ctx0" brushRef="#br0" timeOffset="21580">1116 289 7928,'-6'0'-202,"-1"0"0,1 0-31,0 0 1,2 0 458,2 3 1,1 0-1,1 4-152,0-1 0,0-2 1,0 0-183,0 1 0,3 0 0,1 0-297,-1 0 1,1-4 404,-2 1 0,1-1 0,4-1 0</inkml:trace>
  <inkml:trace contextRef="#ctx0" brushRef="#br0" timeOffset="21581">1103 225 7906,'-6'-3'558,"2"0"-1096,-1-1 1,4 0 151,-1 2 1,2 1 0,2 0 385,2 2 0,1 1 0,0 2 0,0 0 0,-1 3 0</inkml:trace>
  <inkml:trace contextRef="#ctx0" brushRef="#br0" timeOffset="23240">1142 218 7462,'6'3'0,"1"1"0,-1 0 8,0 0 1,-1 0-1,-1 4 1,1-1-1,1 2 1,0-1-1,0 1 1,-1 0-44,-1 1 1,-2 1 0,2 1 0,-1-1-95,-2 0 1,0 0 0,-1 2 0,0-1 128,0 1 0,-6-3 0,-1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37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19 7849,'-5'2'0,"1"1"-301,-1-2 0,2 0 482,1 2 0,-1 0-99,1 4 0,0-1 1,3 0-1,0 1-3,1-1 1,0 1 0,-1-1 0,1 0 1,0 1 0,1-1 1,-2 1-1,1-1 27,0 1 0,0 0 0,1 1 0,-2 0 152,0 0 1,-1-1 0,0-1-451,0 1 190,0-1 0,3 1 0,0-1 0</inkml:trace>
  <inkml:trace contextRef="#ctx0" brushRef="#br0" timeOffset="237">116 58 7923,'-5'0'157,"1"0"1,2 0 0,-2 0-15,-1 0 1,1 0 0,0 1 0,1 0-86,-1 1 0,0 2 0,-2-1 1,1 1-98,1 1 1,0 0 0,-2 2-1,1-1 32,1 1 1,2-2 0,-2 0-1,1 0-175,2 0 0,0-2 0,1 2 110,0-1 0,1-1 0,1 0 61,2 0 1,0-2 0,0 1 0,1-1-59,1-1 1,0 0-1,1 0 1,-1 0-143,0 0 0,-1 0 1,-1 0-1,1 0 211,1 0 0,0 0 0,1 0 0</inkml:trace>
  <inkml:trace contextRef="#ctx0" brushRef="#br0" timeOffset="1704">314 96 7957,'-6'0'-92,"0"0"1,-1 0 0,1 0-1,-1-2 1,1 0 0,-1 1-1,2 1 1,0 1 0,0 2 0,0 0 272,0 2 0,1-1 1,2 0-1,1 1-159,-1 1 1,1-2 0,-1 1-1,2-1 1,2 1 0,2 0 0,2-1-92,0-1 1,1-1-1,0-2 1,1 0-204,0 0 1,1 0 0,-1 0 271,1 0 0,2-3 0,-1 0 0</inkml:trace>
  <inkml:trace contextRef="#ctx0" brushRef="#br0" timeOffset="3170">353 0 6921,'-7'0'297,"4"0"0,-1 0 0,3 1-231,-1 1 0,0 1 1,2 4 8,0-1 1,0 1 0,0 1 0,0 2-44,0 0 0,0-2 1,0 2-1,2 0-151,0 0 1,0-1 0,-2 1 0,0-1-110,0-1 0,0 1 0,1-1 0,0-2-53,1-1 1,0-3 0,-1 2 280,1-1 0,-1-1 0,2-2 0</inkml:trace>
  <inkml:trace contextRef="#ctx0" brushRef="#br0" timeOffset="4516">411 109 7843,'5'-1'0,"0"0"0,-1-2-55,-1 0 1,1-2 0,-2-1 26,0-1 0,-2 3 0,-1 1 0,-1 0 1,-1 2-1,-1 2 120,-1 1 1,3 3-1,-2-1 14,-1 2 0,2 0 0,1 1-128,1-1 1,1 1 0,0-1-137,0 0 0,3 0 1,1-2-1,2-1-918,0 0 1076,1-2 0,2 2 0,1-3 0</inkml:trace>
  <inkml:trace contextRef="#ctx0" brushRef="#br0" timeOffset="5861">590 77 7919,'-6'0'-87,"0"-1"0,1 0 0,1-1-119,-1 0 0,1 2 1,0 0 236,-1 0 1,1 0-1,0 0 1,0 0 188,0 2 1,-1 1-1,1 2 1,0-1-3,-1-1 0,4 2 0,-1-1-217,1 2 0,1 0 0,0 1-38,0-1 0,0-2 0,1 1 0,1-1-129,2-1 0,0 2 1,0-3-1,1 1-187,1-1 1,0-1-1,1 1 353,-1-1 0,3-4 0,1 0 0</inkml:trace>
  <inkml:trace contextRef="#ctx0" brushRef="#br0" timeOffset="5862">616 77 7919,'-7'0'53,"1"0"0,2 1 0,-1 0 33,0 1 0,3 1 0,-1-1-150,3 3 1,-2 0 0,-1 2 15,2-1 0,1 0 0,1-1 0,2-2-211,1 0 0,-2 2 0,2-3 259,1-1 0,1 0 0,0-1 0</inkml:trace>
  <inkml:trace contextRef="#ctx0" brushRef="#br0" timeOffset="5863">616 19 7919,'-7'0'-514,"1"0"1,0 3 0,1 1 366,1-1 0,3 3 0,-2-2 147,3 2 0,2 0 0,1 1 0,0-1 0,2 1 0,1-1 0,0 0 0</inkml:trace>
  <inkml:trace contextRef="#ctx0" brushRef="#br0" timeOffset="5864">706 58 7800,'-7'0'-281,"1"0"0,2 0 0,-1 0 649,0 0 0,0 0 1,-2 0-261,1 0 1,1 1-1,2 1-58,0 2 1,0-1 0,2 2-5,-1 0 1,-1-2-90,3 2 0,3-2 0,2 2-4,0-1 1,2-2 0,-1 0 0,1-1 7,-1 2 0,0-2 1,1 3-1,-2-1 11,0 1 1,0-2 0,0 2 60,0 1 1,-1-1 0,-1-1 0,-1 1 97,0-1 0,0-1 0,-2 3 1,-3-1-47,-1 0 1,-2 1 0,0-3 0,0-1-137,-1 0 0,1 1 0,-1 0-328,1 0 0,0-2 1,0-3-58,2-1 0,1-2 0,3 0 436,0 0 0,0 2 0,5-5 0,3 2 0</inkml:trace>
  <inkml:trace contextRef="#ctx0" brushRef="#br0" timeOffset="5865">770 77 7919,'0'4'822,"0"-1"-704,0-1 0,0 0 0,0 2-103,0 1 1,-1-1 0,0 0-255,-2 1 0,1-2 1,2 2-1,0 0 239,0 0 0,0-1 0,0-1 0</inkml:trace>
  <inkml:trace contextRef="#ctx0" brushRef="#br0" timeOffset="7240">770 45 7919,'-5'0'-225,"1"0"71,-1 0 1,0 0 569,-2 0-565,4 0 1,0 1-1,3 1-64,0 2 1,2 2 0,1 0 0,0 1 212,2-1 0,1 3 0,0 1 0</inkml:trace>
  <inkml:trace contextRef="#ctx0" brushRef="#br0" timeOffset="7241">872 96 7919,'-4'0'412,"0"0"-559,-1 0 0,1 0 128,0 0 1,3 1 0,-2 0-1,1 2 202,-1 1 0,1-2 0,2 2-42,0 1 1,0-1 0,0 0-201,0 1 0,1 0 1,1 0-9,2-1 1,2-2 0,1 1-83,-1-1 1,0-1 0,1 1-1,-1-1-165,1-1 1,-1-1 206,0-1 0,-2 1 0,-2-4 171,-1 0 1,-2 2 0,-1-1 0,-2 1 62,1-1 1,-3 2 0,2-2 0,-2 0-81,0 0 1,-1-1 0,1 3-77,0 0 0,-1 0-304,1-1 0,2 2 42,2 3 1,1 0 0,2 2 290,1 1 0,2 1 0,2 0 0</inkml:trace>
  <inkml:trace contextRef="#ctx0" brushRef="#br0" timeOffset="7242">962 83 7675,'-3'0'-721,"-2"1"1137,2 1 0,1 2 0,2 2-147,0 1 0,0-1 0,0 1-166,0-1 1,0 0 0,0 1-99,0-1 1,0-2-327,0 1 186,3-4 1,0 1 0,1-4 0,-1-1-31,0-1 0,-2-2 0,3 2 0,0-2 104,-1 0 1,1 2 0,1-1-1,-1 1 58,1 1 0,-1-2 0,0 2 64,1-1 0,0 3 1,2-1 164,-1 1 0,1 1-46,-1 0 0,0 3 0,-2 1-107,-2 2 1,1 2 0,-1 1-1,0-1-260,-2-1 1,0-1 0,0 1-1476,0-1 1662,0 0 0,3 1 0,1-1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58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20 7320,'-6'0'0,"0"0"0,2 3 0,2 1 0,1 2 0,1 1 0,0 0 0,0 3 0,0 0 0,0 1 0,1 1 232,1-2 0,-1 2 0,1-2 0,-1 1-309,-1 0 1,2-3-1,0 0 1,-1-1-653,0 0 0,-1-5 729,0-2 0,3-2 0,0-5 0</inkml:trace>
  <inkml:trace contextRef="#ctx0" brushRef="#br0" timeOffset="1">58 20 7811,'-7'0'-904,"1"0"1004,2-3 0,2 1 0,4-1 1,3 0 24,0 2 0,2 0 1,-1 1-1,1 0-60,-1 0 1,1-2 0,-1 0 0,0 0-51,1 1 1,-1 1-1,1 0-9,-1 0 0,-2 3 0,0-1-27,-1 2 1,-1 0-1,-2 3 1,-1 0 10,-1 1 0,-2-1 0,-2 3 0,0-2 50,-1 1 0,-1 2 0,-1-3 0,1 0 21,1-1 1,1-1 0,-1 1 0,1-1 58,-1 1 0,1-1 142,0 1-239,2-4 1,2 0 0,4-3 0,2 0 22,2 0 0,0 0 0,1 0 1,-1 0-50,1 0 1,-1-2 0,1 0 0,-1 0-102,0 2 0,1 0 0,-1 0 1,1 0-298,-1 0 1,0 0 0,1 0 400,-1 2 0,4 2 0,0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52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71 7959,'-4'3'-388,"-2"-3"311,3 6 1,-1-2 81,2 2 1,2 0 0,1-1-3,2-1 1,2 0-1,-2 1 15,1-1 0,-1-2 1,-3 2 104,2-2-77,-1 3 1,2-3-70,-3 2 0,0-3-45,0-1 1,0-3-1,0-3 30,0-1 0,0 3 0,0 0 0,0-1 13,0-1 1,1 0-1,0 1 1,2 2-123,1 0 0,-2-2 0,2 3-71,1-2 1,-2 3 0,2-1 217,0 1 0,-2 4 0,2 0 0,-1 4 0</inkml:trace>
  <inkml:trace contextRef="#ctx0" brushRef="#br0" timeOffset="1461">121 154 7959,'4'0'-94,"1"0"0,-1-1 0,0-1 0,0-2 151,-1-2 1,1 0-1,-1 0 42,0-1 1,-1 1-1,0-1 1,-1 1-59,2-1 1,-3 1-1,2 0 1,-4 0-62,-2 2 1,-2 1 0,0 4 0,-1 1 59,1 2 0,2 2 0,-1 0 0,1 0 38,1 1 1,-2-1 0,3 1-1,-1-1-63,1 1 1,1-1-1,-1 0-112,1 1 0,2-1 0,1 0 0,2-2-74,2-2 0,0-1 1,1-1-1,1 0-204,1 0 0,2 0 1,0-1 374,1-1 0,1-4 0,0-4 0</inkml:trace>
  <inkml:trace contextRef="#ctx0" brushRef="#br0" timeOffset="2846">230 103 7959,'-6'0'-432,"2"2"0,-1 0 58,0 0 1008,2-2-414,-2 0 1,3 0-72,-2-3-368,3 3-27,-2-3 178,3 3 1,0 1 66,0 1 1,0 1 57,0 4 0,0-1 0,0 1-46,0-1 0,0-2 0,0 0 0,2-1 12,0 1 0,0-2 1,-2 2-1,1 1 22,1-2 1,-1 1 0,1-2 0,-1 1 40,1 1 0,0 2-29,2-2 0,-2 1 0,2 0 50,-1-1 0,1 1 116,-2 1 1,0-2 272,-2 0-453,0 1 0,0-1 1,-3 0-31,-1-2 1,-2 1 0,1-4 0,0-1-156,0 0 0,3-2 0,-2 1 0,0 0-164,0-2 1,1 1-1,1 0 1,0-1-102,1-1 1,-2 2-1,1 0 165,0-1 1,2-1-1,2-1 242,3 1 0,3-3 0,2-1 0</inkml:trace>
  <inkml:trace contextRef="#ctx0" brushRef="#br0" timeOffset="2847">262 103 7902,'0'-4'174,"0"-1"-222,0 4 141,0-2 0,1 3 1,0 1-75,2 1 0,-1-1 0,0 4 3,0 0 0,1 0 0,-2 2-263,1-1 1,3 1-293,-3-1 1,3-2-347,-1-2 879,-1-2 0,3-2 0,-3-2 0</inkml:trace>
  <inkml:trace contextRef="#ctx0" brushRef="#br0" timeOffset="2848">307 0 7959,'-4'0'34,"0"0"0,2 0 0,-2 1 0,1 1-417,2 2 1,0 0 0,1 0 0,0 2 382,0 2 0,0-1 0,0 2 0</inkml:trace>
  <inkml:trace contextRef="#ctx0" brushRef="#br0" timeOffset="4243">397 77 8296,'-6'1'73,"-1"1"0,4-1 0,0 4 79,3 0 0,-2-2 0,-1 2-174,2 0 0,1 0 0,1 0 1,2-2-31,1 0 0,-2-1 0,2-1 0,1 0-71,1 1 0,0 1 0,1-3-111,-1 0 1,-1-3 0,-2 1 151,0-2 1,-1 2 0,-2-2 74,0-1 1,-1 1 0,-1 0 0,-2 2 138,-2 0 0,0-1 0,-1 1 0,1 1-71,0 0 0,1 1 0,1 0 0,-1 0-159,-1 0 1,1 3 0,0 1 0,3 2-1,2 0 1,0 1 0,0-2 0,2 0 97,3 0 0,3-4 0,2 2 0</inkml:trace>
  <inkml:trace contextRef="#ctx0" brushRef="#br0" timeOffset="4244">506 71 7832,'-6'0'-445,"1"0"1,2 1 331,0 1 0,1-1 1,1 3-1,0-1 337,-1 1 0,-1 0 1,3 2-1,0 1 13,0-1 0,1 1 0,1-1 0,0 1-164,-1-1 0,2-2 0,-1 1-41,0-1 1,1-1-96,1-1 1,0-1-1,-1-2-101,0-1 1,2 1 0,-3-3 0,1-1 22,0-1 1,2 2 0,-1-1-1,0 1 132,0 1 0,-2-2 0,2 2 1,0 0 31,-1 0 0,1 0 1,1 2-1,-1-1 71,1 0 0,-2 1 0,2 1-45,0 0 0,0 3 1,1 2-133,-2 0 1,0 2 0,-3 1 0,2 1-210,-2-1 1,0-1-1,-1-1 292,0 1 0,3-1 0,0 0 0</inkml:trace>
  <inkml:trace contextRef="#ctx0" brushRef="#br0" timeOffset="4245">731 64 7946,'-7'-6'344,"1"0"0,0 1 0,1 2-300,1 0 1,-1 1 0,-1 2-120,0 0 1,1 0 0,1 0 0,0 0 20,0 3 1,-1-2-1,2 3 138,0 1 0,1-1-133,0 0 0,2 0 0,0 2 48,2-2 1,1 0 0,2-3 0,0 2-12,0 1 1,0-2 0,2 1 0,-1 0-19,0-1 1,1 1-1,-1-1 1,1 1 34,-1 0 1,1 1 0,-2-1 0,0 1-36,0 1 1,-4-2 0,1 2-51,-1 0 1,-2 0-1,-1 2 1,-3-2 79,-3 0 0,-5 3 0,-3-1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13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22 120 8440,'-10'0'-29,"3"2"9,4 1 14,2-2 0,1 6-21,0-4 1,3 0-1,2 3-70,1-1 0,1 3 81,4-1 1,0 2 0,-1-1-1,-2 0 7,0 0 0,-5-2 0,5 1-158,0 2 0,-2-3 0,2 0 0,-1 0-72,-1 0 0,0-3 0,-2 0-426,3-2 665,-2-1 0,4-4 0,-3-3 0</inkml:trace>
  <inkml:trace contextRef="#ctx0" brushRef="#br0" timeOffset="315">164 99 8189,'-11'0'-206,"4"-4"402,0 0 3,4 1 0,-3 3-135,3 0 1,2 1 61,-3 3 1,1-2 0,0 5 21,-4 2 0,1 0 0,-1 2 0,1 0-50,0 0 0,3 0 1,-5 0-1,0 0-2,-2 0 0,3 0 0,0 0-230,-2 0 0,4-4 0,0-1-1265,1-1-49,2 3 963,-2-7 0,8-1 485,4-7 0,1-3 0,2 0 0</inkml:trace>
  <inkml:trace contextRef="#ctx0" brushRef="#br0" timeOffset="767">208 77 7183,'-6'-1'-469,"2"-3"839,3-2 115,1 0 213,0 1-78,0 5-207,0 0-376,0 5 1,0-3 0,0 5 0,0 2-102,0 1 1,0-3 0,0 0 0,0 2 25,0 0 1,1 2 0,2 0 0,0 0-26,0 0 1,-2 0 0,-1 0 0,0 0-4,0 0 1,0 0 0,1 0 0,2-1-55,0 1 0,1-3 0,-4-1-126,0 1 0,0-2-735,0 2 432,0-6 549,5-2 0,-4-11 0,4-6 0</inkml:trace>
  <inkml:trace contextRef="#ctx0" brushRef="#br0" timeOffset="1149">306 11 8190,'-11'-6'434,"4"1"31,0 5-90,4 0-359,-2 0 1,5 2-79,0 1 0,0 3 62,0 5 1,4 0 0,0 0 0,-2 0-47,-1 0 1,1 0 0,0 0 0,2 0 10,-2-1 1,-1 1 0,1 2-1,0 0-38,2 1 0,-1 1 0,-3-4-89,0 0 0,1 0-178,3 0 0,-3-4-257,3 0 1,2-6 596,1-1 0,3-4 0,1-7 0</inkml:trace>
  <inkml:trace contextRef="#ctx0" brushRef="#br0" timeOffset="2549">448 197 6659,'-7'0'724,"0"0"-618,4 0 1,-2 1 239,5 3-201,0-3 1,0 5-51,0-2 0,0-2-14,0 5 0,-1-3 55,-3 3 1,2-1-32,-5 2 1,3 0-85,-3-4 1,3-1 0,-2-2-63,1 3 0,0-3 6,2 3-53,-3-3 0,-4-2-12,3-3 1,-2 2 25,6-5 0,-1 3 42,4-3 0,0 3-4,0-3 0,0 0 47,0-4 1,0 3-3,0 1 1,1 3-8,3-3 1,-2 5-9,6-2 0,-5 3 5,4 1 1,-3 0 33,3 0 0,-3 0 40,3 0 1,-4 1 0,2 2-5,-1 0 0,-1 4 0,3-2-34,-1 1 0,2-2 1,-2 2-40,1-1 1,-2 2 0,2-2 6,-2 1 1,1-3-1,-2 1 17,0 1 0,6-2 30,-2 4 1,-1-5 78,1 2-74,1 2 1,3-5-60,0 3 0,-4-3 0,-1-2-6,-1-3 1,0 3-1,-3-4-88,2 0 1,3 3 48,-3-5 1,0 4 0,-1-2 17,1 1 0,-1 1-1,-3-4 1,4 3-4,-1-3 1,1 0 13,-4-4 0,0 3 1,0 1 20,0-1 0,0 2 6,0-2 0,-1 5 0,-2-5 0,0 0 0,-2 2 17,1-1 0,2 4 31,-5 0-23,4-4-19,-7 6 0,4-4 42,-5 5 0,5 2 0,2 0 39,-1 2 1,0 4 0,-4-1-19,2 3 1,3-3 0,-3 1-46,-1 0 0,2 1 1,0-1-1,1-1-13,2 2 1,-2-3 0,1 0-1,-1 0-42,0 0 1,1-2 0,3 2 0,-1 0-205,-2 0 1,-1-4-494,2 2 49,1-3 673,-3-1 0,5 0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5:01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2001 84 7312,'-4'0'-91,"1"0"234,1 0 1,1 1 0,-1 1-106,1 2 1,1 2 0,1 1-135,1 2 0,-1-2 0,1 1 1,-1-1-104,1 0 1,-1-3-1,1 0 1,-1 1-99,-1 1 1,1-2 296,1 1 0,-1-1 0,1 2 0</inkml:trace>
  <inkml:trace contextRef="#ctx0" brushRef="#br0" timeOffset="1406">2007 58 7716,'0'-4'-161,"0"0"0,3 2 0,2-2 1,0 1-1,2 2 0,-1 0 246,1 1 0,-1 0 1,0 0-1,1 0-50,-1 0 1,1 0 0,-1 1-18,0 1 1,0 0 0,-1 1 0,-1 1-22,-1-1 0,-1-1 0,0 3 62,0 0 0,-1 0 0,-2 2 0,-2-1 12,0 1 1,-2-3 0,-1 0 0,-1 1 8,1 1 1,-2 0-1,0 1-14,0-1 1,3 0 0,-3-1-1,2-2-44,2 0 0,3 0 0,-2-2-117,0 2 0,3-1 102,0-2 0,1 0 0,3 0-40,1 0 1,1 0 0,0 0-1,0 0-296,1 0 1,-1 0 0,1 0-541,-1 0 869,0 3 0,1-3 0,-1 3 0</inkml:trace>
  <inkml:trace contextRef="#ctx0" brushRef="#br0" timeOffset="1643">2168 155 7914,'-4'0'-559,"-1"0"1,2-1 195,-2-1 461,3 1 1,2-1 0,0 4-11,0 2 1,0 0 0,0 0 0,0 1-51,2 1 0,-1-2 1,1 1-1,0-1-42,0-1 1,-1 3-243,4-2 0,-3 1 246,2 0 0,0 0 0,3-1 0</inkml:trace>
  <inkml:trace contextRef="#ctx0" brushRef="#br0" timeOffset="1644">2226 123 8207,'0'-4'-397,"0"1"192,2 3 1,0 0 0,2 0-186,1 0 390,-2 0 0,3-3 0,-3 0 0</inkml:trace>
  <inkml:trace contextRef="#ctx0" brushRef="#br0" timeOffset="3370">2373 46 7728,'-6'0'-1529,"1"0"1534,1 0 0,2 0 319,-2 0 0,2 0-191,0 3 0,1 0 0,1 3 0,0 2-108,0 0 1,0 0 0,0 2 0,0 0 0,0-1-1,0 1 1,1-1 0,1 1 0,0-2 0,0-1-1,1-1-364,1 1 1,-1-4 0,2-1 338,0-1 0,0-1 0,2 0 0</inkml:trace>
  <inkml:trace contextRef="#ctx0" brushRef="#br0" timeOffset="4928">2367 20 7914,'-7'0'-60,"2"-1"-1352,0-1 1488,2 1 1,3-2 0,1 1 77,1 0 1,2 0 0,3 1 0,1 0-41,0-1 0,2 0 0,-3 2 0,3 0-98,0 0 0,-2 0 0,2 0 0,-1 0-22,-1 0 1,0 0 0,0 0-35,1 0 0,-1 3 0,-2 1 59,-2 2 1,-1-2 0,-3 0 0,-1 1 28,-1 1 1,1 0 0,-4 1 0,0-1 40,0 0 1,-4 1 0,1-1 0,0 1-5,1-1 1,0 1 0,1-2-26,-1 0 0,3-2-203,0-1 102,2-1 0,0 2 1,4-3-14,3 0 0,0 0 1,2 0-41,-1 0 1,-2 0 0,1 0 0,0 0-190,0 0 0,0 1 1,-1 0-686,1 1 968,1 3 0,0-1 0,1 2 0</inkml:trace>
  <inkml:trace contextRef="#ctx0" brushRef="#br0" timeOffset="4929">2527 148 7200,'0'5'147,"1"-1"-144,1 1 1,-1-2-1,1 2-264,-2 0 1,3-2-176,-1 2 436,0-1 0,1-1 0,0 0 0</inkml:trace>
  <inkml:trace contextRef="#ctx0" brushRef="#br0" timeOffset="4930">2585 142 7113,'-3'-4'1115,"1"1"-1022,-2 3 1,2 0-1,-2 1 1,1 1 118,-1 0 1,2 1 0,-2-1-45,-1 2 1,2 0 0,0 0-161,0 1 0,3-2-53,-2 2 0,2-2 25,2 2 0,1 0 1,4-3-1,-1-1-205,0 0 0,2-1 1,-1 0-1,2 0-278,-1 0 1,-3 0-1,-1 0 503,1 0 0,1 0 0,0 0 0</inkml:trace>
  <inkml:trace contextRef="#ctx0" brushRef="#br0" timeOffset="6317">38 507 7795,'-6'0'-664,"2"1"1,1 1 950,1 0 1,1 1-54,-1-1 0,1-1 0,1 3-196,0 1 0,0-1 0,1 0-18,1 1 1,-1 0 0,3 0-254,-1 0 0,0-4-573,-1 1 806,1-1 0,4-4 0,-1-1 0</inkml:trace>
  <inkml:trace contextRef="#ctx0" brushRef="#br0" timeOffset="6549">25 431 8024,'-6'0'-263,"0"0"-378,-1 0 475,4 0 0,1 0 0,4 0 0,2 0-554,2 2 720,0-1 0,3 5 0,1-3 0</inkml:trace>
  <inkml:trace contextRef="#ctx0" brushRef="#br0" timeOffset="8086">263 443 6991,'-4'0'1447,"1"0"-1484,3 0 0,1 0 1,1 0-142,3 0 0,-2 0 1,1 0-1,1 0-78,1 0 0,0 0 256,1 0 0,-1 0 0,1 0 0</inkml:trace>
  <inkml:trace contextRef="#ctx0" brushRef="#br0" timeOffset="9553">301 501 8044,'-6'0'-715,"-1"0"1,5-2 900,2 0 1,0 0 0,5 2-185,0 0 1,0 0-1,2 0 1,-1-1-208,1-1 1,-1 1 0,0-1 204,1 1 0,2-2 0,1 0 0</inkml:trace>
  <inkml:trace contextRef="#ctx0" brushRef="#br0" timeOffset="10965">609 277 7730,'-6'0'-807,"1"-1"999,1-1 536,0 1-512,-2-2-244,2 3 1,3 1 0,4 0 5,1 1 0,-3 1 0,2-1-13,0 3 0,-3-2 1,3 2 81,-3 0 0,0 0 1,0 2 23,0-1 1,0 0-1,0 1 1,0-1-27,0 1 0,0-1 0,0 1-6,-3-1 0,2 0 0,-3 1 16,2-1 0,-3-2-55,0 1 1,0-3-1,0 1-27,1 0 1,0-1 0,-3-2-11,1 0 1,2 0 16,-1 0 1,1 0-69,-2 0 1,2 0 42,2-2-75,1 1 134,1-2 50,0 3 0,1 0-6,1 0 0,0 0-29,2 0 1,-2 0 16,2 0 0,-2 0-13,3 0 0,-3 0-33,2 0 1,-2 0-1,3 0 0,0 0 0,-2 1-10,1 1 1,-1-1 0,1 1 0,-2-2 0,2 1 25,-2 1 0,1-1 63,-1 1 1,0 0-37,2 0 0,-2-2-30,2 3 0,-1-3-21,1 0 1,-3 1 0,1 1 0,0-1 102,0 1 14,-1-1 78,2-1 57,-3 0-204,0 0-104,-3 0-95,2 0 127,-2 0 1,3 0-2,0 3 47,0-3 1,-1 3 34,-1-3-37,2 3 1,-3 1 0,2 1-9,-1-1 1,1 2-1,-1-2-5,1 2 1,1-2-1,0 1 1,-2 0 14,0 0 0,0 2 0,1-1 0,0 1 40,-1-1 1,-1 1-1,1 1 1,0 1-25,1-2 0,-2 1 0,1-2 1,0 0 0,-1 1 0,2-3 1,-1 0-32,1 1 1,1 1-22,0 0 0,1-2 85,1-2 1,2-1-1,2-1-76,1 0 0,-1 0 0,0 0 0,1 0-281,-1 0 0,1 0 0,0 0 0,1 0-1150,0 0 1443,3 0 0,-1 0 0,3 0 0</inkml:trace>
  <inkml:trace contextRef="#ctx0" brushRef="#br0" timeOffset="12350">776 366 7179,'-4'-2'640,"1"1"-77,1-1-410,1 1 1,-1 1-99,4 0 1,-1 0-1,3 1 1,0 1-37,-1 2 1,1 2 0,3 0 0,-1 1-8,1 2 0,-1-1 0,0 2 1,1 0-62,-1 0 0,1 0 1,-1 1-1,0-1-72,1-1 1,-1 0-1,-1-3 1,-2 1-149,0-1 0,2 0-267,-1-2 0,-1-2 121,-1-4 1,-1-2 414,-1-2 0,0-3 0,0-1 0</inkml:trace>
  <inkml:trace contextRef="#ctx0" brushRef="#br0" timeOffset="12351">891 386 8013,'5'-3'-201,"-1"1"1,-3-1-1,2 2-208,0-1 0,-2-1 893,1 1 352,-1 1-520,-1-2 0,-1 3-91,-1 0 0,-2 3 0,-2-1-21,-1 2 0,1 0 0,0 3-155,-1-1 1,1 0 0,-1 1-1,1-1 31,-1 1 0,1-2 1,0 0-1,-1 0 40,1 0 0,-1 0-167,1 2 1,0-3 0,1 0-400,1-2-408,3 1 444,-2-3 1,3 0-33,3 0 0,-2 0 0,3 0-606,1 0 1048,-2 0 0,3 2 0,-3 2 0</inkml:trace>
  <inkml:trace contextRef="#ctx0" brushRef="#br0" timeOffset="13764">1020 309 7972,'-7'0'499,"1"0"-435,-1 0 0,3 0-2,0 0 0,2 0-11,0 2 0,2 0 0,2 2 0,0 1-36,-1 1 0,2 0 0,0 1 0,1-1-105,1 1 0,-3 2 0,1 1 0,-1 0 86,1 1 0,-1-3 0,-2 1 0,0 0 0,3-1 1,-3 1 0,2-3-1,-1 1-74,-1-1 1,0 1-403,0-1 0,-1-2-486,-1-2 966,2 1 0,0-2 0,3 2 0</inkml:trace>
  <inkml:trace contextRef="#ctx0" brushRef="#br0" timeOffset="13765">1135 411 7951,'-4'-3'201,"0"-1"1,2-2-156,0 0 0,1 2 76,1-1 1,-2 3-2,0-2 0,-1 3-97,1-1 0,1 2-40,-4 2 0,3 0 0,-1 3-112,0 0 1,0-3-145,1 2 0,1-2 77,-1 3 0,1-3 0,2 1 41,1 0 0,-1 2 0,1-1 66,-1 2 0,1-2 0,0 1 83,-1 0 0,1 0 0,-1 2 0,1-1 51,0 1 0,-2-1 1,0 0-1,1 1 89,1-1 0,-1 1 0,1-1 0,-1 0-17,-1 1 1,1-3 0,0 0 0,1 1 44,0 1 0,-2 1 71,0-1-31,0 0 0,0-2-160,-3-2 0,2-1 1,-3-1-1,-1-1-47,-1-1 0,0 1 0,1-4 0,1 1-180,-1 0 0,0-1 0,0 1 0,2 0-308,0 0 1,1 1 0,2-1-370,0-1 861,0 2 0,0-2 0,0 1 0</inkml:trace>
  <inkml:trace contextRef="#ctx0" brushRef="#br0" timeOffset="15081">1161 437 8125,'-4'0'383,"-1"0"1,4 1-397,-1 1 1,2 1-1,1 4-134,1-1 1,3 1 0,-3-1-299,2 0 0,-3-1 0,2-2 445,0 0 0,1 2 0,2-1 0</inkml:trace>
  <inkml:trace contextRef="#ctx0" brushRef="#br0" timeOffset="15082">1186 373 7951,'-6'-1'-84,"0"-1"0,0 1-343,2-4 280,1 4 0,3-2 0,2 4 147,0 1 0,3 1 0,-1 4 0</inkml:trace>
  <inkml:trace contextRef="#ctx0" brushRef="#br0" timeOffset="16552">1321 315 7837,'-6'0'4,"-1"1"1,1 0-147,-1 1 1,3 3 0,1-3 0,-1 2-74,1 1 0,1 1 1,0 0-1,1 1 404,-2-1 1,3 0 0,-2 2 0,1-1-5,1 2 0,0-1 0,0-1 0,1-1-10,1 1 0,-1-1 0,3 1 0,1-1-135,1 0 1,0 0 0,1-1 0,-1-1-185,1 1 0,1 1 0,1 0 0,-1-1-108,2-1 1,-3-3-1,2 2 1,0-1-140,-1 1 0,3-1 391,-3-2 0,4-3 0,-2-1 0</inkml:trace>
  <inkml:trace contextRef="#ctx0" brushRef="#br0" timeOffset="18186">1398 398 7445,'-4'0'125,"0"0"0,2 3-13,0 2 0,4-3 0,2 1 0,0 0-105,0 1 0,1 0 0,1 0 1,0 1-216,-2 1 1,2-2 0,-2 0-167,2 1 1,-1-1-1,0 0 374,0-2 0,-1 3 0,2-1 0</inkml:trace>
  <inkml:trace contextRef="#ctx0" brushRef="#br0" timeOffset="18187">1462 392 7843,'0'-4'-370,"0"-1"1,0 3-1,0-1 993,-3 0-385,3 1 0,-5 3 0,2 1-143,-1 2 1,0 4 0,-2 0 0,-1 0-9,1-1 0,-1 2 0,1-1 0,0 1-20,-1 0 1,1-2 0,-1 2 0,1-3-426,-1-1 1,3 0-17,0 0 1,3-3 0,1 1-28,4-3 0,1-3 401,2-1 0,2-2 0,1 0 0</inkml:trace>
  <inkml:trace contextRef="#ctx0" brushRef="#br0" timeOffset="18188">1501 315 7754,'-5'-4'-284,"1"0"516,3 2 0,-1-1-206,4 3 1,-1 1 0,3 1 0,-1 2-23,1-1 1,-1 3 0,2-2 0,-1 2-3,-1 0 0,1 1 0,-1 0 0,1 1-16,1 0 0,-3 1 0,1-2 0,-1 1-2,0 3 0,1-1 1,-3 1-1,0 0-55,0 1 0,0 1 0,0-1 0,0 0-87,0-2 1,-1-2-1,-1 1 1,0 0-409,-2 0 566,0-1 0,-3-1 0,1-1 0</inkml:trace>
  <inkml:trace contextRef="#ctx0" brushRef="#br0" timeOffset="19915">1655 360 8079,'-3'-4'-34,"2"1"0,0 1 0,2 0 0,3 1 0,2 0 0,0 2 0,1 0 34,-1 1 0,1 3 0,-1-1 0</inkml:trace>
  <inkml:trace contextRef="#ctx0" brushRef="#br0" timeOffset="21301">1629 431 7858,'-4'3'173,"-1"-1"0,5-1-209,0-1 1,3 0-1,3-1 1,0 0-77,1-1 1,-1 0 0,1 2 0,0 0-669,1 0 780,-1 0 0,3-3 0,-4-1 0</inkml:trace>
  <inkml:trace contextRef="#ctx0" brushRef="#br0" timeOffset="21302">1770 366 7858,'0'-4'-211,"0"0"276,0 2 74,0 0 1,0 2-126,0 2 0,0 2 0,0 2 0,0 1-51,0-1 1,0 1 0,0-1 0,0 0 60,0 1 1,0-1 0,0 1 0,0-1 34,0 1 0,0-3 1,0 0 36,0 1 0,0-1-288,0 0-12,0-3 1,0-3-1,0-4 82,0-1 0,2 0 0,1 1 1,1 1 79,1 1 0,-2-1 0,2 0 1,-1 0 36,-1 0 1,3 2-1,-2-2 67,2 0 0,0 3 0,1-1 1,-1 0 12,1 2 0,-3 0 1,0 1 16,1 0 1,1 0-1,0 1 36,-2 1 1,-1 0-1,-1 3 1,0 0-28,-1 0 1,0 0 0,-1 2-28,0-1 1,-1-1-19,-1-1 1,1-1-289,-3 2 0,1-2-196,-1-3 1,3-3 263,-1-2 1,2 0 0,1-2 0,2 2 108,0 0 0,0 0 0,0 2 0,1 1 54,-1-1 1,1 0 0,1 1 330,-1 0 0,0 0-127,3 2 1,-3 0 0,0 1-149,-1 1 1,-1 2 0,-2 2-53,0 0 1,0 1 0,0-1-353,0 1 0,0-1 1,0 1 49,0-1 0,0-3 0,2 0 299,0 0 0,0-2 0,-2 2 0</inkml:trace>
  <inkml:trace contextRef="#ctx0" brushRef="#br0" timeOffset="21303">2020 373 7858,'-4'0'-7,"0"0"0,-1 0 17,-1 0 0,0 0 1,-1 0 159,1 0 1,2 0 0,-1 0 0,1 1 76,0 1 0,-1-1 1,3 3-75,-2 1 1,3 1-224,-2 0 1,3 1 0,0-1-145,3-2 0,0-1 1,4-1 8,-1 0 0,0 0 1,1-2-1,-1 0-106,1 0 0,-1 0 0,0 0 1,1 0 61,-1 0 1,-1 0-1,-1-1 159,1-1 1,0 1-1,0-3 104,-1 1 0,-2 1 108,2 2 0,-2 0 370,0-3-350,-1 3 1,-1-2-136,0 4 0,0-1-399,0 3 372,0-2 0,0 4 0,0-3 0</inkml:trace>
  <inkml:trace contextRef="#ctx0" brushRef="#br0" timeOffset="21304">2097 386 7858,'-6'0'0,"2"0"0,-1 0 585,0 0-558,0 0 0,1 0 111,2 2 1,4 0-1,2 1-91,2 0 1,0 2 0,1-1 0,0 0-174,2 0 1,-2 1 0,1 0 0,-1 0-169,0 0 1,-1-2 0,1 1-1,-1-1-625,0 0 919,1-2 0,-1 5 0,1-3 0</inkml:trace>
  <inkml:trace contextRef="#ctx0" brushRef="#br0" timeOffset="22730">2181 354 8523,'2'2'0,"-2"1"0,-2 0 0,-3 1 0,1 1 0,-1-1 0,-1 1 0,0 1 206,0 0 0,-1 0 0,1 1 1,-1-1-217,1 1 0,-1-2 1,1 0-1,0 0-439,-1 0 0,1 0 449,-1 2 0,1-1 0,0 1 0</inkml:trace>
  <inkml:trace contextRef="#ctx0" brushRef="#br0" timeOffset="24166">2258 424 6383,'-5'0'1456,"1"0"-1193,3 0 1,-2 1-248,3 1 1,0-1 0,0 4 0,0 0-28,0 0 1,-2 2-1,-1-1 1,2 1-295,0-1 0,1 0 0,0 1-268,0-1 0,0 1 573,0-1 0,0 0 0,0 1 0</inkml:trace>
  <inkml:trace contextRef="#ctx0" brushRef="#br0" timeOffset="24167">2296 450 8232,'-3'-3'124,"0"2"1,0-2 11,-1 3 0,0 1 0,0 1-105,2 2 1,-3 0 22,0 0 1,0 1-180,1 1 0,-1-2 29,3 1 1,0-3 90,2 2 1,0-3-1,3 2-52,1-3 1,-1 0 0,2 0-226,0 0 1,0 0 0,2 0-1,-1 0 282,1 0 0,-1 0 0,0 0 0</inkml:trace>
  <inkml:trace contextRef="#ctx0" brushRef="#br0" timeOffset="25607">2431 373 7927,'-7'-1'-23,"1"-1"0,2 1 0,-1-2 0,0 1 120,0 0 0,0 0 0,1 2 202,-1 0 1,-1 0 0,0 1-142,0 1 0,1 1 0,2 2 0,0-1 29,2 1 0,-2-2 1,1 2-179,0 0 1,1 0-1,2 1-156,1-2 0,0 1 0,2-2 0,1-2-144,1 0 1,0-1-1,0 0 1,1 0-50,-1 0 0,1-2 1,-2-1-1,0 0-202,0 0 0,-1-2 542,2 1 0,-1 0-79,-1 0 121,-3 2 0,1 0 1,-3 4 175,-1 3 1,-1 0 0,2 2 0,-1-1-31,0 1 0,1 1 1,1 2-1,0-1-35,0 3 0,0-2 1,0 1-1,1 0-69,1 1 1,-1 0 0,2 0 0,-1-2 37,0-1 1,0 2 0,-2-3-30,0 0 1,0-1 0,-1-1 0,0-1-55,-1-1 1,-3-3 0,1 2 0,-2-3-127,0 0 0,-1 0 0,1 0 1,-1 0-175,1-3 1,2 0 0,-1-3 0,1 1-1310,0 1 1570,-1 0 0,1-6 0,-2 0 0</inkml:trace>
  <inkml:trace contextRef="#ctx0" brushRef="#br0" timeOffset="27018">2495 418 7693,'0'4'36,"0"0"-159,0 1 1,0-1 0,0 0-163,0 1 1,0 1-494,0 0 778,0-2 0,0 1 0,0-1 0</inkml:trace>
  <inkml:trace contextRef="#ctx0" brushRef="#br0" timeOffset="27019">2540 431 7905,'-7'0'-91,"1"0"-98,0 0 0,1 0 0,2 0 412,0 2 0,0 0-11,1 2 1,1 0 25,-1 3 0,1-3-104,1 0 0,0-2-137,0 3 0,1-4-88,1 1 1,2-1-1,2-1 1,1 0-1,-1 0-675,0 0 0,1 0-30,-1 0 796,1 0 0,-4 0 0,0 0 0</inkml:trace>
  <inkml:trace contextRef="#ctx0" brushRef="#br0" timeOffset="28385">2630 321 7686,'-1'-4'679,"-1"0"-550,1 2 1,-4 0-146,3 4 0,0 2 0,2 2 0,0 1 89,0-1 1,0 1 0,0 0 0,-1 1 2,-1 0 0,1 4 0,-1-2 1,1 0-57,-1 1 1,1-1 0,-1 1-1,1-1-239,1 0 0,0-2 1,0-1-1,1-1-223,1 0 0,1-2 0,4-2-526,-1-1 968,1-1 0,2-3 0,1-1 0</inkml:trace>
  <inkml:trace contextRef="#ctx0" brushRef="#br0" timeOffset="28386">2675 373 8223,'-7'0'293,"1"0"0,2 1-250,2 1 0,2 0 1,2 3-1,2-1-6,2-1 1,1 1-1,0-1 1,0 1-300,2 1 0,0 0 0,-3 0 0,0-1-97,1 1 0,-1-2 0,-1 1 0,-2 0 359,0-1 0,2-2 0,-2 2 0</inkml:trace>
  <inkml:trace contextRef="#ctx0" brushRef="#br0" timeOffset="28387">2751 379 7905,'-6'0'114,"2"0"1,0 1 0,1 0 87,-1 1 0,0 1 0,-2-3-215,2 2 0,-2 0 0,2 1 0,-2 1-24,0 0 1,-1 0 0,1 2-120,0 1 0,1-2 1,2 0-707,0 0 268,1-1 594,5-1 0,0-3 0,4-3 0</inkml:trace>
  <inkml:trace contextRef="#ctx0" brushRef="#br0" timeOffset="28388">2726 270 8155,'-7'0'-183,"1"0"0,2 0-481,-1 0 1,3 0 915,-1 0 1,4 2-1,6 1 1,-1 1-92,0 1 1,3-2 0,0 2 0,0 0-176,1 3 1,0-1 0,0 2 0,-1-1-35,0 0 1,0-1-1,-3 3 1,0-1-16,-2 2 1,-1-2-1,-3 2 1,0 0-7,0-1 0,-3 2 0,-1-1 0,-2 0-461,0 0 530,-1 1 0,-2-5 0,-1 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5:34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45 7915,'-4'2'109,"0"1"0,1 0 67,-1 0 1,3 0 0,-1-1-206,1 2 0,1 2 1,0 0-16,0 1 0,2-1 1,1 0-1,0-1-17,0-1 1,2 0-1,-2 1 1,2-2-54,-1 0 1,-2 1 0,2-1-987,-2 1 293,3-3 807,-4 2 0,5-3 0,-3 0 0</inkml:trace>
  <inkml:trace contextRef="#ctx0" brushRef="#br0" timeOffset="1451">4 20 6985,'-3'-3'-22,"3"0"0,4-1 0,2 1 119,0 3 0,1 0 0,1-1 0,1 0 0,1-2 1,0 2-1,0 0 0,0 1-50,0 0 0,2 0 1,-1 1-1,0 0-68,0 2 1,1 1 0,-4-1-1,0 0 33,-1 2 1,-3 1 0,0 0-1,-1 1 52,-2-1 0,-1 1 0,-2 1 0,-2 1 88,-2-1 1,-3-1 0,0-1 0,0 1-19,0-1 1,-3-2-1,2 0 1,0-1-117,-1-2 0,2 2 0,-1-1 0,1-1-269,1 0 0,1-1 1,1 0-575,-1 0 825,4 0 0,-3-3 0,2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5:38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211 216 7862,'-6'0'170,"0"1"-425,2 1 235,1 2 1,3 2 37,3 1 1,-2-3-65,3 0 1,-2 0 0,2 1-201,-1-1 1,-1 0-449,-2 3 694,0-4 0,3 3 0,0-2 0</inkml:trace>
  <inkml:trace contextRef="#ctx0" brushRef="#br0" timeOffset="237">205 133 7874,'-1'4'-1354,"-1"-2"1021,1-2 0,-2 1 333,3 1 0,1 0 0,1 2 0,2 0 0,2 3 0</inkml:trace>
  <inkml:trace contextRef="#ctx0" brushRef="#br0" timeOffset="238">346 204 7874,'-10'0'0,"1"0"0,2-3 0,1 1 0,-1 1 0,1 0 0,-1 1 0,1 0 16,0 0 1,1 0 0,1 0 209,-1 0 0,1 0-68,0 0 0,1 3 0,-2 1-67,3 2 0,2 0 0,2 1-73,0-1 0,3 1 0,-1-1 0,2 0-200,0-2 1,1 2 0,1-3 0,1 1-135,-2-2 0,3 1 1,1-1-1,1-1 316,-2 0 0,5-4 0,-1 0 0</inkml:trace>
  <inkml:trace contextRef="#ctx0" brushRef="#br0" timeOffset="1798">403 127 7956,'-5'4'292,"0"0"0,2-2-472,1 3 1,1-1-1,-1 2 140,1 1 0,1-1 0,0 1 0,1-1 52,1 0 0,-1-1 0,3-1 0,0 1 0,-2 1 0,2 0 0,-1 0 0,0 1 0,-1-1 0,0-1 0,1-1 0,0 1 0,0 0 0,1-1-212,1-2 0,-2-4 0,1-2 0,-1-2 171,1 0 0,-2 0 1,2 1-1,-1 1 0,0-1 1,1 0-1,-1 0 0,0 1 84,1 1 1,-2 1-1,1 1 86,0-1-94,2 2 0,-3-1 1,1 4-49,0 0 0,-1 2 1,-2 1-1,0 0-161,0 1 1,0-1 0,0 1-154,0-1 0,0 1 0,1-2 315,1-1 0,-1-1 0,4 0 0,-1 1 0</inkml:trace>
  <inkml:trace contextRef="#ctx0" brushRef="#br0" timeOffset="3076">570 184 7734,'-6'0'-324,"1"0"0,1 1 534,-1 1 1,2 0 70,-2 2 0,2 0 0,-2 3-203,1-1 0,2-2 0,0 1-40,1 0 1,4 0-1,1-1-68,2-2 0,1 1 1,-1-1-1,0-1-104,1 0 1,-1-2-1,1 0 1,-1-1 10,0 0 1,-1 0 0,-1-1 87,1-1 1,-2 2-1,-1-2 27,-1-1 1,-4 0 0,-1 0 0,-2 1 39,-1 1 0,1 0 0,0 2 1,-2-1-15,0 0 1,2 2-1,-2 0-348,1 0 1,1 0 0,2 0 329,1 3 0,-2 0 0,2 4 0</inkml:trace>
  <inkml:trace contextRef="#ctx0" brushRef="#br0" timeOffset="3077">679 101 7880,'-6'0'-143,"-1"0"1,2 1 0,0 0 0,1 2-111,1 1 1,1 0 0,2 2 0,0 1 369,0-1 1,0 1 0,0 2-1,1 1-15,1 0 1,1 2 0,2-2 0,-1 0-155,1 1 1,-1-2-1,-1 1 1,1-1-217,-1-1 1,-1-1 267,3-1 0,-4 1 0,2-1 0</inkml:trace>
  <inkml:trace contextRef="#ctx0" brushRef="#br0" timeOffset="3078">705 216 7880,'1'-4'-400,"1"0"1,-1 2 0,3 0 0,-1-1 728,1 1 1,-2-1 0,2 1-158,1-2 0,1 1 0,0-2 28,-2 0 1,2 2 361,-2 1-424,-1 2 1,0 2 0,-4 3-20,-1 0 0,1 2 0,-1-1 1,1 1-44,1-1 0,0 0 1,0 1-54,0-1 1,0 1-1,1-2-37,1 0 0,-1-2 0,4-3-155,0 0 0,0 0 0,2-1-27,-1-1 1,0 0-1,-2-2 1,-1-1 84,0-1 1,-2 0-1,1-1 1,-1 1 49,-1 0 0,-1-1 1,-1 1-1,-2-1 132,1 1 0,-3 2 0,2-1-70,-2 0 1,-1 3-219,1-1 0,2 5 1,0 1-1,1 0-390,2 2 607,0 1 0,1 0 0,0 1 0</inkml:trace>
  <inkml:trace contextRef="#ctx0" brushRef="#br0" timeOffset="4469">859 184 7880,'-6'1'0,"1"1"0,1 0 95,-1 2 0,1-2 0,1 2-77,0 1 1,1 1 0,2 0 50,0 1 1,0-1 0,3-1-1,0-1 11,1 1 1,1-2 0,0 2-95,0 0 0,0-3 1,-2 1-1,1-1-71,-1 1 0,0-1-14,1-2 0,-2-2 1,1-1-1,1-1-40,0-1 0,-3 2 0,2-2 0,-1 0-76,0 0 0,2-2 1,-1 1 164,1-1 0,-1 1 0,2 0 90,0 2 1,-3 0 146,2 2-22,0 2 1,1-3 0,-2 3 0,0 3 66,-2 1 0,0-1 1,-1 2-1,0 0-82,0 0 0,0 2 0,-1-1 0,0 1 0,-1-1-7,1 1-382,0-4 69,1 0 0,2-4 0,1-1 0,0-2 47,2-2 1,1 0 0,0-1 0,1 1 64,-1-1 1,1 3 0,1 0 0,1 0 67,-1 0 1,-1-1 0,-1 2 0,1 0 144,-1 1 1,0-1 0,1 3-38,-1 0 0,0 3 0,-1 1 0,-2 2 1,0 1-1,-1-1 0,-2 0 0,0 1 0,0 0 1,0 1-1,0 0 0,-2 0 0,-1-1 1,1 0-1,-1-1-1831,1 1 1713,2-4 0,3 0 0,0-3 0</inkml:trace>
  <inkml:trace contextRef="#ctx0" brushRef="#br0" timeOffset="5933">1186 152 7844,'-3'4'-91,"0"-1"-269,-4 0 0,1-2 0,1 3 733,1-2 0,3 3-186,-1 0 1,1-2 0,1 2-202,0-1 0,1 0-66,1 0 1,-1-2 0,3 1-694,-1-1 773,-1-1 0,1 5 0,0-3 0</inkml:trace>
  <inkml:trace contextRef="#ctx0" brushRef="#br0" timeOffset="7418">1173 69 7844,'-4'0'-284,"0"0"1,-1 0 0,-1 0 83,-1 0 1,6 3 0,2 0 109,2 1 1,1 2-1,2-2 90,1 2 0,-1-3 0,1 3 0,-1-3 0</inkml:trace>
  <inkml:trace contextRef="#ctx0" brushRef="#br0" timeOffset="7419">1244 120 7844,'-1'4'735,"-1"1"-419,1-4 1,-1 2-209,4-3 1,2 0 0,2 0-66,0 0 0,1 0 0,-1 0 1,1 0-96,-1 0 1,1 0 0,-1 0-79,0 0 1,1 0 74,-1 0 52,1 0 0,-4 1 41,-1 1 1,-2-1 0,-1 4 0,-2 0-5,-1 0 1,0 0 0,-3-1-1,-1 1-5,0 1 1,-1-1-1,3 0 1,-1 0-46,1-1 1,0 0 0,1 0 0,2-1-23,0 1 0,-1-2 15,1 2 73,1-2 0,5 0 0,1-2 0,2 0-13,0 0 0,1 0 0,-1 0 1,1 0-67,-1 0 0,1 0 1,-1 0-1,0 0-188,1 0 0,-1 0 0,0 0 0,-1-2-499,-1 0 0,0 0 716,3 2 0,-1 0 0,1 0 0</inkml:trace>
  <inkml:trace contextRef="#ctx0" brushRef="#br0" timeOffset="7420">1346 204 9115,'5'0'251,"-1"0"0,1-1-247,1-1 1,-2 1 0,0-2-1,1 0-173,1-1 0,0 1 0,1-2 0,-1 1-201,0 0 0,-1-1 1,-2 0 25,0 0 0,-1-2 286,-2 1 0,-3 2 1,-1 2 165,-2 1 0,0 2 0,0 1 1,0 0 267,2 2 0,-1 0 0,2 3-170,-1-1 1,3 1 0,-2-1 0,1 0-67,0 1 0,0-1 0,2 1-271,2-1 0,2 0 0,2-2 0,1-2-408,-1-1 1,3 1-1,0 0 539,1 0 0,1-7 0,2-3 0</inkml:trace>
  <inkml:trace contextRef="#ctx0" brushRef="#br0" timeOffset="7421">1481 146 7963,'-6'0'-763,"1"0"634,1 0 639,3 0 1,-2 1-1,3 1-209,0 2 1,3 2-1,0 0-148,1 1 1,1-1 0,-2 0 43,0 1 0,-1-1 1,2 1 600,-1-1-241,-1-2-650,-2-2 0,0-7 1,1-1-21,1-1 1,-2 0 0,3 0 0,-3 1-109,0 0 0,2-1 0,1 1 0,0-1-112,0 1 0,2 2 0,-1 0 1,3 0 332,1 1 0,-1 1 0,3 0 0</inkml:trace>
  <inkml:trace contextRef="#ctx0" brushRef="#br0" timeOffset="9257">1859 56 8057,'0'-3'474,"0"3"-304,0 4 1,0 4 0,0 1-1,0 1-108,0 1 1,0 1-1,-2 1 1,0 1-148,1 1 0,-2-2 0,1 2 0,0-1-148,-1-1 1,1-1 0,-1-2-1,0-1-379,1-2 0,1-3 103,-1-2 1,2-4 508,0-3 0,3-3 0,3-2 0</inkml:trace>
  <inkml:trace contextRef="#ctx0" brushRef="#br0" timeOffset="11037">1917 101 7902,'4'0'655,"-1"0"-86,-1 0-307,-1 0 1,2 1-270,-3 1 1,-1 1 0,-1 3 0,-1-1 8,-1-1 1,-2 1 0,3 3-1,-2 1-14,1-1 0,1-1 0,-2-2 0,0 0 57,0 0 1,2-1 0,-1 2 13,1 1 0,-1-3-62,2 0 1,1-2 0,3 0 18,2-1 0,2-1 1,0 0-1,0 0-100,1 0 0,0-1 0,1-1 0,0 0-140,0 1 0,-1-2 0,0 1 0,-1 0-175,1 2 1,-3-1-1,0 0-643,1-1 1042,-2-1 0,3 3 0,-3 0 0</inkml:trace>
  <inkml:trace contextRef="#ctx0" brushRef="#br0" timeOffset="11038">1821 5 7890,'-6'0'-364,"1"0"181,1 0 1,0 0 0,0 3-1,2 1 395,1 2 0,1 1 0,-2 1 1,0 3 12,1 1 1,-1 3 0,1 0 0,-1 0-124,0 1 1,1 0-1,1 3 1,0 0-146,0-2 0,0-1 1,0-1-1,1-1-182,1-2 1,2 1 0,2-4 0,1 0-106,-1-3 1,1-2 0,2 1 0,1-3 329,0-2 0,2 0 0,-2-2 0,3-2 0</inkml:trace>
  <inkml:trace contextRef="#ctx0" brushRef="#br0" timeOffset="11039">2033 133 8315,'-7'0'-247,"4"0"0,0 0 0,6 0 304,1 0 1,-1-2 0,2 0 0,0 0-310,0 2 1,2-3 0,-1 1-699,1 1 950,-1 0 0,1 1 0,-1 0 0</inkml:trace>
  <inkml:trace contextRef="#ctx0" brushRef="#br0" timeOffset="11040">2052 178 7861,'-7'0'5,"1"0"0,2 0-157,-1 0 0,5 0 293,0 0 1,3 0 0,3 0-362,0 0 0,2-2 0,-1 0 1,2 0 219,-1 2 0,-1-3 0,-1-1 0</inkml:trace>
  <inkml:trace contextRef="#ctx0" brushRef="#br0" timeOffset="11041">2174 75 8173,'-10'-3'27,"1"2"-395,5-3 0,2 0 1,4 0 760,2 2 0,2 1 0,0 1-335,1 0 0,-1 0 0,1 0-84,-1 0 0,0 1 1,-1 0-1,-2 2-66,0 1 0,1 0 1,-2 2 33,0 1 1,-1-1-1,-1 1 1,0-1 42,0 0 0,-1 1 1,-1-1-1,0 1 6,-2 2 1,0-2 0,-3 2 0,1 0 31,0-1 0,-1 1 0,1-3 0,0 1 110,2-1 0,-1-2-22,3 1-49,-1-4 0,4 1 1,1-4 123,3-2 1,0 0-1,2 0-65,-1-1 0,1 2 1,-1 0-182,0 1 1,1 1-1,-1-1-413,1 1 1,-1-1 0,0 0 472,1 0 0,-1 2 0,1 0 0</inkml:trace>
  <inkml:trace contextRef="#ctx0" brushRef="#br0" timeOffset="12484">2315 30 7861,'-7'-2'333,"1"-3"-110,0 0 1,0 0 0,1 2-507,1 0 242,2-2 57,-1 4 0,4 0 1,0 4-1,2 1-97,1 1 0,-1-2 0,2 2 1,0 0 17,0 0 0,0 2 0,2-1 1,-1 1 161,-2-1 1,2-2 0,-2 1 0,1 0-30,2 0 1,-3 2 0,0 0-1,1 1-51,-2 0 1,2 2-1,-3-3 1,0 2-93,-1-1 0,-1 2 0,0 0 0,0 2-428,0-1 1,-3 1-1,-2-2 501,0 2 0,-5 1 0,0 0 0</inkml:trace>
  <inkml:trace contextRef="#ctx0" brushRef="#br0" timeOffset="13924">25 460 7928,'-4'0'-15,"-1"0"-315,0 0 222,0 0-52,1 0 0,2 0 1,4 0-1,2 1 160,-1 1 0,6-1 0,-2 2 0</inkml:trace>
  <inkml:trace contextRef="#ctx0" brushRef="#br0" timeOffset="14168">211 441 7728,'-2'-4'-551,"0"-1"1,-1 3 883,1-2 1,0 0-239,-2-3 0,3 3 116,-2 0 1,0 2-41,-1 0 1,-2 2 0,0 2-86,-1 0 1,3 3 0,0-1 0,-1 2-46,2 0 1,-2 1 0,2-2 0,0 0-65,0-1 1,1 1-91,2 1 0,1-2 0,1 0-42,2-1 1,2-1 0,0-3-1,1-1-62,-1-2 0,1 0 0,1 0 0,0-1-29,-2-1 0,0 2 0,-2 0-230,2-1 514,0 2 1,-2 1-11,-2 4 0,-1 2 0,-1 2 0,0 0 149,0 1 0,0 0 0,0 1 0,0 0 20,0 0 1,0 2 0,0 1 0,0 0-3,0 0 1,0 0 0,0-1-1,0-1-37,0 0 0,0 2 0,0-3 0,0 0-33,0-1 0,0-2 0,0-1 0,-1 0 86,-1 0 1,1-1 0,-4-3-162,0 0 1,0 0-1,-1-1 1,1-1-330,1-3 0,-1 0 0,-1-2 0,0 1-164,2-1 1,-1-1 0,2-1 442,0 2 0,-2-3 0,-1 0 0</inkml:trace>
  <inkml:trace contextRef="#ctx0" brushRef="#br0" timeOffset="15810">307 364 7507,'-4'0'-278,"0"0"0,2 0 0,-2 1 554,1 1 0,1 1 0,1 4 0,0-1 75,-1 1 1,0-1 0,2 0 0,-1 1-149,-1-1 1,1 3 0,-1 0 0,1 0-102,1 1 1,0 0 0,0-1 0,1-1-296,1-1 0,-1-1 0,3 1 0,0-1 0,-1 0 1,2-2-1,1-2 0,0-1 0,1-1 193,-1 0 0,0 0 0,1 0 0</inkml:trace>
  <inkml:trace contextRef="#ctx0" brushRef="#br0" timeOffset="15811">384 422 8073,'-7'0'-85,"-2"0"1,2 2-237,-1 0 1,4 1 510,1-1 1,3 1 0,3 2 0,0-1-86,1 1 1,1-1 0,0 0 0,0 0-270,2 0 0,-1 1 0,1 0 0,-1 0 0,0 0 0,-1-2 0,-1 0 164,1-1 0,1 1 0,0 1 0</inkml:trace>
  <inkml:trace contextRef="#ctx0" brushRef="#br0" timeOffset="17334">435 428 7791,'-3'-3'362,"-1"3"-8,2-3 1,-1 3-128,-4 0 0,3 0 0,0 0-82,-1 0 1,-1 3 0,0 1-114,-1 2 1,1 0 0,-1 1 0,1 1-227,0 0 1,-1 1 0,1-3 0,2 1 193,2-1 0,-2 4 0,1-1 0</inkml:trace>
  <inkml:trace contextRef="#ctx0" brushRef="#br0" timeOffset="18854">480 332 7598,'4'0'45,"2"0"0,-5 0 145,3 0 1,0 1 0,1 1-132,-1 2 0,-2 2 1,2 0-1,-1 1-14,1-1 1,-3 0-1,2 1 1,-1 0-61,1 1 1,-1 0 0,-2 2 0,0 0 20,0-3 0,0 1 1,0 0-1,0 1-42,0-2 0,-2 1 0,-1-2-31,-1 0 0,1 1 0,-2-1-371,0-2 1,2-1-687,-2 0 1124,3-3 0,2 0 0,0-3 0</inkml:trace>
  <inkml:trace contextRef="#ctx0" brushRef="#br0" timeOffset="18855">641 402 7977,'-7'0'55,"3"0"0,0 0 1001,-1 0-954,2 0 1,1 0-198,4 0 0,1 0 1,4 0-1,-1 0-108,1 0 1,-1 0-1,1 0-360,-1 0 1,0 0-1,1 0 563,-1 0 0,1 3 0,-1 1 0</inkml:trace>
  <inkml:trace contextRef="#ctx0" brushRef="#br0" timeOffset="20288">647 454 7994,'-6'0'0,"1"2"0,1 0 1056,-1-1-1040,2 0 0,1-1 1,4 0-238,3 0 1,0-2 0,2 0-1,0 0 221,1 2 0,2-3 0,3-1 0</inkml:trace>
  <inkml:trace contextRef="#ctx0" brushRef="#br0" timeOffset="20289">878 415 7919,'0'-6'17,"0"2"1,0-1-1,0 0 1,0 2 184,0-2-153,0 1 1,-3 1 0,-1 1-31,-2 1 0,2 1 1,0 1 84,-1 1 1,-1 1 0,0 4 0,1-2-44,1 0 1,2 0-1,-2 0-33,1 0 1,1 1-1,0-1-50,0-1 1,1 0-116,3 0 1,-1-1 0,3-3 0,1 0-173,1 0 0,1 0 0,-1-1-101,0-1 1,-1 1 16,-1-1 453,0 2 56,0 0 1,-1 2-1,-3 3-38,0 0 1,0 2 0,0-1 0,0 1-12,0-1 1,0 3 0,0-1-1,0 0 118,0-1 0,0 2 0,0-1 0,0 0 138,0-1 1,0 0 0,0-1 0,0 0 14,0 1 1,-3-1 0,-1-2-170,-2 1 0,-1-4 0,1 1 0,0-1-207,-1-1 0,1-2 0,-1-1 0,1-1-278,0 0 0,1-2 1,1-1-1,0 1-760,0 0 0,-1-1 1076,3 1 0,-3-1 0,1 1 0</inkml:trace>
  <inkml:trace contextRef="#ctx0" brushRef="#br0" timeOffset="21770">981 396 7727,'-5'0'-103,"1"0"577,3 0 1,-2 1-408,3 1 0,0-1 0,0 4-30,0 0 1,0-2-1,0 1-249,0 1 1,0 1-277,0 1 1,-1-1-618,-1 0 1105,1-2 0,-2 2 0,3-3 0</inkml:trace>
  <inkml:trace contextRef="#ctx0" brushRef="#br0" timeOffset="22024">1096 293 7997,'-4'0'83,"0"0"0,1 0 0,0 1-60,0 1 0,1 0 0,1 1 1,0 1 109,-1-1 0,-1 2 0,1 1 0,0 0-45,1 1 0,-1-1 1,1 1-1,-1 1-89,0 1 0,2 2 1,0-3-1,0 1-43,0 0 0,0-1 0,0 2 1,0-1-110,0-1 0,2-1 0,1-1 0,0-1-34,2-1 0,-1-3 0,0 1 0,2 0-90,2 0 1,-1-1-1,1 1 1,-1-2 276,0-2 0,2-2 0,1-2 0</inkml:trace>
  <inkml:trace contextRef="#ctx0" brushRef="#br0" timeOffset="22025">1167 351 7979,'-3'4'-277,"-1"-1"78,-2-3 355,2 0 0,2 2-72,4 0 0,2 2 1,2-1-1,1 0-70,-1 0 1,1 2-1,-1-2 1,0 1-95,1 1 1,-3-1 0,0 2 0,1 1-125,1-1 1,-2 1 0,-2-1 0,1 1-61,-1-1 0,1-2 0,-2 0 264,1 1 0,0-2 0,-2 0 0</inkml:trace>
  <inkml:trace contextRef="#ctx0" brushRef="#br0" timeOffset="24139">1256 370 7998,'-6'0'416,"0"0"-287,-1 0 1,3 0 0,0 1-29,-1 1 1,0 0 0,0 1-1,0 1-61,0-1 0,0 2 0,-2 1 0,1 1-169,0 2 0,0-2 1,1 1-1,1-1 1,-1-2-1,2-1 0,1 1 1,2 0-1,2-1 1,2-2 128,2-4 0,3-1 0,1-4 0</inkml:trace>
  <inkml:trace contextRef="#ctx0" brushRef="#br0" timeOffset="26262">1289 300 7979,'-5'-1'774,"1"0"-672,-1-1 0,1-1-596,0 3 535,3 0 1,-1 0 0,4 0 0,2 1-32,2 1 1,0 0 0,1 2 0,-1 1 0,0 1 0,1 0 0,-1 0 0,1 1 0,-1-1 0,0 1 0,1-1 0,-1 1-1,0-1 1,-1 0 0,-1 2 0,-2-1 18,0 2 0,-1-1 0,-1-1 1,0-1-1,-1 1 0,-1-1 0,-3 1 1,0-1-1,0 0 0,1-1 0,-1-2 1,0 1-854,1-1 1,-2-1 823,2 0 0,1 1 0,0 1 0</inkml:trace>
  <inkml:trace contextRef="#ctx0" brushRef="#br0" timeOffset="26263">1449 390 7979,'-6'0'161,"-1"0"1162,1 0-1111,2 0 0,2 0 1,4 0-131,2 0 1,3 0 0,1 0 0,1 0-265,1 0 1,-2 0 0,3 0 0,1 0-730,0 2 911,-2-1 0,5 2 0,-2-3 0</inkml:trace>
  <inkml:trace contextRef="#ctx0" brushRef="#br0" timeOffset="27968">1750 377 7956,'-4'-4'43,"0"-1"1,2 3 19,0-2 0,-1 2 1,1-3-20,1 0 1,-2 2-67,1-1 0,-3 0 0,1-1 67,1 1 0,-1 2 1,2 0 12,-2 1 1,-2 1 0,0 0 0,0 1 36,2 1 0,-2 2 0,2 2 0,-2 0-3,0-2 1,1 2-1,2-2 1,-1 2-85,1 0 0,1 1-67,0-1 0,2 0 0,2-2 1,2-2-46,2-1 0,1-1 0,1 0 0,1 0-128,-1 0 1,-1-1 0,1 0 0,1-2-98,-1-1 1,-3 2-1,-1-1-113,1 0 280,1-2 194,-3 4 1,0-1-1,-3 4 169,0 3 1,-2 0 0,0 2 0,0-1-69,-1 0 0,2 2 1,-1-1-1,1 2-25,1-1 1,0 1-1,0 0 1,0-1 3,0 1 0,0-1 0,0 0 0,0-1 89,0 0 0,0 1 1,0 1-37,0-1 1,0-1-1,-1-2-60,-1 0 1,-1 0 0,-4-3 0,1-1-50,-1 0 0,1-1 1,0-1-163,-1-1 1,1-1 0,-1-4 0,2 1-510,0-1 1,0 1 0,3-1-140,-2 1 1,3 0 753,-2-1 0,3 3 0,0 0 0,3 2 0,0-1 0</inkml:trace>
  <inkml:trace contextRef="#ctx0" brushRef="#br0" timeOffset="27969">1840 396 7893,'-6'0'-533,"-1"0"1421,1 0-587,2 0-259,2 0 0,2 2 1,2 0-13,3 0 0,-2 1 0,1-1-108,-1 2 1,1-2 0,-1 2-13,0-1 1,-1-1 46,0 1 0,-1 0 16,-1 4 1,0-3 34,0 0 1,-1-2 7,-1 2 0,-1-1 21,-1 1 90,-2-3 188,5 2-256,-2-3 0,6 0-61,1 0 0,2 0 0,1 0-237,-1 0 0,-2-2 0,1 0-343,0 0 1,0 2 581,2 0 0,-1-3 0,0-1 0</inkml:trace>
  <inkml:trace contextRef="#ctx0" brushRef="#br0" timeOffset="27970">1975 319 7567,'-3'4'-34,"2"-2"244,-4-2 18,4 0 0,-2 1-77,3 1 0,0 0 0,0 2-68,0 1 1,0 1-1,0 0 1,0 1-23,0-1 1,0 0 0,-1 1-1,0-1-49,-1 1 0,0-1 0,2 0 0,0 1-99,0-1 0,0 3 0,0-1-78,2 0 0,0-3 0,2-1 0,1-1-245,1-2 0,0 0 1,1-1-400,-1 0 809,3 0 0,1 0 0,3 0 0</inkml:trace>
  <inkml:trace contextRef="#ctx0" brushRef="#br0" timeOffset="27971">2071 351 7862,'-6'0'-575,"1"0"838,1 0 330,3 0-379,-2 0 1,4 0 0,1 0-112,2 0 1,0 3 0,0 1 0,1 0-77,1 0 0,0-2 1,0 3-1,1 0-195,-1 0 0,0 2 0,-1-2 0,-1 0-53,1 0 0,0-1 0,0 2 0,-1 1-187,-1-1 0,1-2 0,-1 0 408,0-1 0,-1 2 0,0-2 0</inkml:trace>
  <inkml:trace contextRef="#ctx0" brushRef="#br0" timeOffset="29391">2161 351 7956,'-2'-4'450,"-1"0"1,-1 1 0,-1 3-300,0 1 0,-1 1 0,1 2 0,1 1-139,-1 1 1,-1 2 0,0 1-1,-1-2-44,1 1 0,-1-2 0,1 0 0,0 1-491,-1-1 0,1 1-1337,2-1 883,1-2 977,6-1 0,4-6 0,3-1 0</inkml:trace>
  <inkml:trace contextRef="#ctx0" brushRef="#br0" timeOffset="29392">2187 274 7750,'-7'0'-967,"4"-1"1284,0-1 0,3 2 0,3-3-193,1 3 0,-1 0 1,2 0-1,0 0-60,0 3 1,1-2 0,-1 3 0,-1 1-48,1 1 0,-1 0 0,0 1 0,0-1-49,0 1 1,1-1 0,-3 0 0,0 2 22,-2 0 0,0-1 1,0 3-1,0-2-22,0 1 1,0 0-1,-2-1 1,-1 0-147,0 0 1,-2-1 0,-1 0 0,0-1-785,-1 1 961,1-1 0,-3 0 0,-1 1 0</inkml:trace>
  <inkml:trace contextRef="#ctx0" brushRef="#br0" timeOffset="29393">1789 396 7956,'-7'0'-14,"3"0"3,0 0 0,2-1-24,0-1 1,2-1 0,2-1 101,3 2 1,0 0-1,2 1 1,-1-1-7,1 1 1,-1 0 0,1 1 0,-1 0-63,0 0 1,1 0 0,-1 0-36,1 0 1,-1 0 0,0 0-32,1 0 1,-3 1-1,0 1 112,-1 2 0,-1-1 0,-2 2 30,0 0 0,-2 0 1,-1 1-1,-1-1-20,-1-1 0,2 1 1,-2 0-1,1 0 3,0 0 0,-1-3 1,1 2-13,1 1 1,-3-1-68,2 0 0,1-2 61,1 2 29,-2-2 1,4 1-24,0-3 0,1 0 0,3 0-61,1 0 1,1 0-1,0 0 1,1-1-215,-1-1 1,1 1 0,2-1-1,1 0 229,0 0 0,2-1 0,-2-4 0</inkml:trace>
  <inkml:trace contextRef="#ctx0" brushRef="#br0" timeOffset="31153">173 807 6507,'0'-5'414,"0"1"-258,0-1 1,0 1 0,0 0-42,0-1 0,0-1 0,0 0-36,0 0 1,0-1 0,-1 2-36,-1 0 1,0 2 0,-2 3 14,-1 0 1,-1 0 0,0 0 36,-1 0 0,1 3 0,0 2 0,0 0 0,2 2 1,-1 1-1,3 1 1,0-1 13,1-1 0,1 1 1,0 2-1,0-1-161,0 0 1,5 0 0,2-3 0,1 0-229,1 1 0,-1-4 0,2 0 1,2-3-66,0 0 0,0 0 0,-1 0 0,0-3 344,1-4 0,-3 1 0,0-3 0</inkml:trace>
  <inkml:trace contextRef="#ctx0" brushRef="#br0" timeOffset="32791">230 710 7979,'-2'5'179,"0"-1"1,0-2 0,2 2-167,0 1 1,0-1 0,0 0 34,0 1 0,2 1 0,1 0 1,0-2-1,0 1 0,0 0 1,0 0-16,-2 2 0,2-1 1,-1 1-1,0-1-61,-2 1 0,0-3 0,0 0-98,0 1 0,0-1 0,1-1-489,1 0 504,-1-1 0,4-3 0,-3-1 0,0-1-25,1-1 1,-1-1 0,2 0 173,1 0 0,-2-1 0,1 1 0,0 1-5,-1 1 0,1 1 1,1 0 42,-1 0 1,0 0-47,3 2 1,-3 0 26,0 0 0,-2 3 0,0 1 0,-2 2-58,0 0 0,0 1 1,0 0-1,0 1-250,0 0 1,0 1 0,0-3-182,0 0 0,1 0 432,1-2 0,2-1 0,2-3 0</inkml:trace>
  <inkml:trace contextRef="#ctx0" brushRef="#br0" timeOffset="33039">410 781 7955,'-7'3'-84,"1"-3"1,0 3-258,-1-3 1,1 2 0,-1 1 696,1 1 0,2-3 0,0 2-113,1 0 0,-1-2-134,2 4 1,0-1-63,2 2 0,3 0 1,1-2-1,2-1-66,0 0 0,2-2 1,1 1-1,0-1-125,0 1 0,-2-1 0,2 1 1,-2-1-215,-1-1 1,0-1 200,1-1 1,-1 1-1,-2-4 81,-2 0 0,-2 0 0,-2-1 0,-2 1 63,-2 1 0,-1 0 1,0-3-1,0 1 51,-2-1 0,0 3 0,3 0 0,0 1-72,-1-1 1,3 3 0,0-1-66,-1 1 0,1 4 0,1 1 99,0 2 0,3 3 0,4 1 0</inkml:trace>
  <inkml:trace contextRef="#ctx0" brushRef="#br0" timeOffset="33040">506 781 7955,'-10'3'-79,"0"-3"0,3 3 1,0-1-18,1 1 1,1 1 0,-1-1 0,1 0 380,1-1 0,3 3-189,-1 0 0,4 0 1,2 0-57,2-1 1,2-3 0,1 2 0,-1-1-56,2 0 0,-3 1 0,2-3 0,0 0-16,-1 0 1,1 0-1,-3 0 1,1-1-31,-1-1 0,-2 0 0,0-1 0,1-1-32,-2 1 0,0 1 0,-3-3 60,0 0 0,-1 0 0,-1-2 1,-2 1 72,-2 2 0,0-1 0,0 2 0,-1 0 37,1 1 1,-1-1 0,1 3 0,-1 0 57,1 0 0,0 0-283,-1 0 0,2 3 0,0 2-343,3 0 1,2 0 490,2-1 0,2 0 0,2 3 0</inkml:trace>
  <inkml:trace contextRef="#ctx0" brushRef="#br0" timeOffset="34592">666 749 8035,'-6'-1'0,"0"0"222,-1-1 0,1-1 0,-1 3-364,1-2 1,-1 1 44,1-1 0,0 1 0,0 2 309,2 1 1,1-1-121,3 4 1,0-3-169,0 2 0,1-2 0,1 2 91,2 1 0,0-2 1,0 0-1,1-1-10,0 0 0,0 3 0,-1-3 0,1 0 53,1 1 0,0-3 1,1 3-54,-1 0 0,0 0 0,0 2 0,-1-1-9,-1-2 1,-2 3 0,2-2-7,-1 0 0,-1 1 1,-3 3-32,-1-1 1,-1-2 0,-4 0-1,0 0-16,-1-1 1,0-1 0,0 0 0,1-2-45,0 0 0,1 0-46,-1-2 1,4-2 0,2-2 104,2-1 1,0 3-1,4 0 1,0-1 25,3-1 1,-1 2 0,3-1-1,-2 1 27,1 1 0,0-2 0,-1 2 0,1 0 7,1 0 1,-2-1 0,0 1-1,0 0 18,-2 0 1,-2 0 198,1 1-81,-4 1 1,-1-1 0,-4 2-1,-2 0 80,0 0 0,-1 0 1,1 2 51,-1 3 1,2-2-1,0 2 0,2-1-248,1-1 1,1 3-1,-1-2 1,1 2-1,1 1 1,1-1-1,1 0 1,3 1-1,2-1 1,2 0 0,-1-1-1,1-2 1,0 0-1,1-1-38,1-2 0,4 3 0,2 1 0</inkml:trace>
  <inkml:trace contextRef="#ctx0" brushRef="#br0" timeOffset="36836">1167 576 7998,'-5'-4'-662,"1"1"83,-1 0 1,2 3 1019,-2-2 0,3 1-63,-2 1-123,2 0 232,0 0-140,2 0-278,0 0 1,-1 3-89,-1 1 1,1-1 6,-1 2 0,-1-1 1,1 2 67,1 1 0,0-3 1,0 0-1,0 1 8,-1 1 0,-1-2 0,3 1 0,0 0-14,0 0 0,0 0 0,0-1 0,0 1 3,0 1 0,0-2 1,0 0-43,0 1 1,0 1 0,-2 0-8,0 1 0,0-3 1,2 0-23,0 1 0,0-1 32,0 0 1,-1-3-1,0 2 66,-1 0 1,-1-2 44,1 1 1,1-1-79,-1 2 1,-2-3-21,0 2 1,0-1-56,0-1 1,2 0-66,-2 0 0,-1 0 3,-1 0 0,2 2 31,0 0 1,1 1 45,-1-3 0,2 0 28,-2 0 23,2 0-191,-1 0 95,3 0 167,0 0-71,3 0-33,-2 0 1,3 0 30,-2 0 1,-1 2-17,3 0 1,-1 0 0,0-1-14,0 1 0,0-1-8,-1 1 1,1-1-2,4 1 1,-1-1-10,1 1 1,-3 1 7,0-1 0,-2 0 26,3-2 1,-3 0 81,2 0 21,-2 0-7,0 0-107,-2 0 257,0 0-202,0 3-54,0-2 1,0 2 43,0-1-28,0-1 0,0 5-13,0-2 0,0 0 0,-2 0 14,0 1 1,-1 0 0,2 0-1,-1-1-7,0 1 0,1 1 0,-1 0 5,0 1 0,-1-1 1,2 1-8,-1-1 0,0 0 0,2 1 30,0-1 0,0 1 1,0-1-16,3 1 0,-2-4 0,3 0 0,-1-1 16,1 0 0,0 2 1,2-1-1,-1 0-41,-1 0 0,0-1 1,3-1-1,-1 0-81,0 1 0,-1 1 0,-1-3 0,1 0-314,1 2 1,0-1 0,1 1-370,-1-1 0,0-1 753,1 0 0,-1 0 0,1 0 0</inkml:trace>
  <inkml:trace contextRef="#ctx0" brushRef="#br0" timeOffset="38894">1295 569 7958,'-6'0'-23,"1"0"0,1 0 84,-1 0 0,1 0 1,0 0-22,-1 0 1,2 1 31,-2 1 1,2-1-1,-2 3-8,1-1 1,2 0-1,0-1 1,1 1 75,-2 1 1,3 2 0,-2-2-46,1 2 0,1 0 0,0 1 0,0-1-32,0 0 1,0-1-1,1-1 1,0 1-75,1 1 1,3-3 0,-1 0 0,0-1-209,0 0 1,0 0 0,3-2 0,-1 0-716,1 0 0,-1 0 934,1 0 0,2 0 0,1 0 0</inkml:trace>
  <inkml:trace contextRef="#ctx0" brushRef="#br0" timeOffset="39261">1340 633 7072,'-4'0'1245,"1"0"-795,3 0-300,0 0 0,0 3-221,0 1 1,0 0 0,1 0-241,1-2 1,-1 1 0,2-1 310,0 0 0,-3 3 0,3-2 0</inkml:trace>
  <inkml:trace contextRef="#ctx0" brushRef="#br0" timeOffset="39262">1513 601 7935,'-6'0'566,"1"0"-468,1 0 1,2 0-72,-2 0 0,2 1 62,0 1 0,1 0 1,1 2-139,0 1 0,0 1 0,1-1-300,1 0 1,0-1 0,1-1-112,0 1 1,0-3 459,-1 1 0,2-1 0,2-1 0</inkml:trace>
  <inkml:trace contextRef="#ctx0" brushRef="#br0" timeOffset="39263">1507 544 7935,'-7'0'-1041,"1"0"505,-1 0 1,4 0 535,1 2 0,4 1 0,2 2 0,2 0 0,0-1 0,1 2 0</inkml:trace>
  <inkml:trace contextRef="#ctx0" brushRef="#br0" timeOffset="39264">1603 550 7935,'-7'-1'0,"1"0"-478,0-1 0,-1 0 1,1 2 658,-1 0 0,3 0 0,1 0 24,0 2 1,1 0 0,2 2-1,0 1-117,0 1 1,0 0-1,0 1 1,2-1-53,0 0 0,2 2 1,-1-1-1,0 2-108,0-1 1,2-1-1,-2-1-613,1 1 0,1-1-176,0 1 861,-2-4 0,2 0 0,-1-3 0</inkml:trace>
  <inkml:trace contextRef="#ctx0" brushRef="#br0" timeOffset="39265">1564 614 7699,'-3'0'307,"1"-2"1,4 0-452,2 0 0,3 2 1,0 0-1,2 0 144,-1 0 0,5-3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6:21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90 7585,'-7'-3'-119,"3"-2"0,1 2 0,0-1 0,1 0 0,-1 0 1,1 0 309,-2 1 1,2 1 0,-2 2 0,-1 1 0,1 0 0,0 2-73,2 1 0,-1 0-91,1 2-49,1 1 1,-1-1-1,4-2-136,2-2 0,0-1 1,0-1-232,1 0 0,-1 0 197,0 0 1,-2 0 0,2-1-127,-2-1 359,1 1 0,-3-2 0,2 4 91,0 1 0,0 0 0,-2 2-27,0 1 0,0 1 0,0 0 0,0 1-71,0 2 0,0-2 0,0 2 0,1 0 10,1-1 0,-1 1 0,1-1 0,-2 1 78,0-1 1,0-1-1,0-1 1,0 1 102,0-1 1,0-2 0,0 1-75,0 0 0,0-3 1,-2 1-89,-3-3 0,0 0 0,-1 0-232,2-3 0,-1 2 0,2-3 0,0-1-286,0-1 1,-1 0-1,1-1-634,-1 1 1088,3-1 0,-5-2 0,3-1 0</inkml:trace>
  <inkml:trace contextRef="#ctx0" brushRef="#br0" timeOffset="247">135 20 7991,'-6'-6'-1345,"-1"2"1784,4 1 1,0 4-324,3 1 0,0 1 1,0 4-1,0-1-47,0 1 1,0-1 0,1 1 0,0 1 33,1 0 0,1 1 1,-1-3-1,0 1-129,-1-1 1,2 1-1,-1-1 1,0 1-76,1-1 1,-1 0 0,1-1 0,1-2-222,-1 0 1,-1 1 0,3-2-618,0 0 939,0 1 0,2-5 0,-1 2 0</inkml:trace>
  <inkml:trace contextRef="#ctx0" brushRef="#br0" timeOffset="248">232 71 7991,'-7'0'-298,"1"0"0,0 1 0,1 0 172,1 1 0,0 1 350,0-1 0,2 1 1,3 2-1,2-1-215,1 1 1,0-1 0,2 0-1,1-1-114,-1 1 0,1-3 0,-2 2 0,0-1-278,0 0 0,-1 1-230,2-1 613,1-1 0,-1 2 0,0-3 0</inkml:trace>
  <inkml:trace contextRef="#ctx0" brushRef="#br0" timeOffset="249">276 71 8484,'-5'1'17,"0"1"0,0 1 1,0 3-1,0-1-24,-2-1 1,3 1 0,0 1-1,-1 1-194,-1-1 0,0 0-661,-1 1 862,4-1 0,0-2 0,3-1 0</inkml:trace>
  <inkml:trace contextRef="#ctx0" brushRef="#br0" timeOffset="250">302 0 7991,'-6'0'262,"-1"0"-136,1 0-450,2 0 253,1 0 1,6 3-1,2-1 1,0 1 76,2 0 1,-3 1-1,0-1 1,1 0 0,1 0 1,0 2 0,1-1 35,-1 2 1,1 0-1,-2 1-29,0-1 1,-2 0 0,-1-1 0,0-1-10,-1 1 1,0 1-1,-1 0 1,-1 1-18,-1-1 0,1-2 0,-4 1 0,1 0-35,0 0 1,-1 0 0,3-2 0,-1 1-883,0-1 929,-2-1 0,1 3 0,-2-1 0</inkml:trace>
  <inkml:trace contextRef="#ctx0" brushRef="#br0" timeOffset="1954">430 20 8059,'-6'0'-775,"0"0"1138,2 0 0,2 0 0,4 0-309,2 0 0,2 0 0,0 2 0,1 0-68,-1-1 0,1 1 1,-1-1-1,0 1 1,0 1-1,-1-1 1,-1 0-1,1-1 1,1 1-1,1-1 1,-1 1-1,0 0 1,1 1-1,-2-1 9,0 2 161,-2-3 0,-3 3 0,-1-3 13,-1 1 1,0 1 0,-2-3-145,-1 2 0,-1 1 1,0 2-9,0 0 1,-1-2 0,1 2 0,-1-1-60,1-1 0,-1 2 1,1-2-30,0 1 1,1 1 0,2-2 0,-1-1-592,1 1 250,1-1 0,0-2-433,4 0 845,-1 0 0,5 0 0,-3 0 0</inkml:trace>
  <inkml:trace contextRef="#ctx0" brushRef="#br0" timeOffset="3453">597 26 8181,'-3'-3'-613,"-1"0"789,1 0 1,0 2 211,0-1 1,3 2-278,-2 2 0,1 2 1,1 2-1,0 1-18,0 2 0,0-2 0,1 2 0,0-2-32,1 2 0,2-2 1,-1 2-1,1-2-57,1-1 0,0 1 1,0-2-1,-1 0 7,1-1 1,0-1 0,0 0 0,-1 0-82,1-2 0,1-1 0,0-1-5,1-1 0,-3-4 0,0 1 0,-1-3 8,-2 0 1,0-1 0,-1-1 0,0 1 38,0 0 0,-1 0 1,-1 1-1,-2-1 106,-2 1 1,-1 2 0,1 1 0,0 1 84,-1 1 0,1 1 1,-1 2-1,1 0-161,0 0 0,-1 0 1,1 0-1,0 1-307,2 1 0,-1 0 0,3 2 0,0 1-520,1 1 825,1 0 0,0 0 0,0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6:30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52 7979,'-7'-1'-259,"1"-1"0,0 1 683,-1-3 0,4 1-249,1-1 0,1 2 25,1-2 32,0 2-230,0-1 1,0 8-24,0 2 0,-3 3 0,-1-2 1,1 1 103,1 0 0,-1-1 1,0 2-1,0-1-14,0-1 1,1 1-1,2 0 1,0-1-122,0-1 0,1-1 0,1-1 0,2-2-103,2 0 1,0 0 0,1-2 0,-1 1-112,1 0 1,1-1-1,1-1 1,-1 0-776,-1 0 1041,-1 0 0,1-3 0,-1-1 0</inkml:trace>
  <inkml:trace contextRef="#ctx0" brushRef="#br0" timeOffset="1589">161 110 7437,'-6'-1'-64,"2"-1"214,1 1 1,6-2-90,1 3 1,2 0-22,0 0 1,-3 1-1,0 1-24,-3 3 1,0-2 0,0 1-18,0 1 1,0-1 0,-2 0-1,-1 1 175,0-2 0,-1 3-46,-3-2 0,1 1-89,-1-1-14,4 2 0,1-5 0,4 1-40,2-1 0,2-1 1,2 0-1,1-1-70,-1-1 0,-1 1 1,0-1-1,1 1-229,0 1 0,1 0 0,-3 0 0,1 0-136,-1 0 0,-2 0 450,1 0 0,-1-3 0,2 0 0</inkml:trace>
  <inkml:trace contextRef="#ctx0" brushRef="#br0" timeOffset="1836">372 91 8048,'-6'0'12,"-1"0"140,1 0 0,0 2 0,-1 1 54,1 0 1,1-1-1,1 2 1,0-1-14,0 1 1,1-2 0,3 2-186,0 1 1,0-1-1,1 0-51,1 1 1,3-2-1,2 0 1,2-1-23,-1 0 0,0 0 1,-1-2-1,2 0-21,-1 0 1,-1 0 0,-1 0 17,1-3 0,-3 3 0,0-3-105,-1 0 1,-1 0 84,-2-4 0,-1 1 0,-1 0 0,-2 1 63,-2 1 1,-1 2-1,1-2 1,0 1 45,-1 2 1,1 0 0,-1 1 0,1 0-166,0 0 1,1 0 0,2 1-308,0 1 1,-1-1 450,1 4 0,4-1 0,3 2 0</inkml:trace>
  <inkml:trace contextRef="#ctx0" brushRef="#br0" timeOffset="3382">494 39 8021,'-6'0'14,"-1"0"1,1 0-1,-1 0-115,1 0 1,0 1 0,2 1 159,2 2 1,0 0 0,1 0 0,-1 2 25,0 2 1,4-1 0,1 1 0,0 0-93,2-2 0,0 0 0,0 1 0,0-1-206,0 1 1,-2-2 0,1 0-186,-2 0 0,0-2 0,-4 2 206,0-1 1,-3-2 0,1 0 183,-2-1 0,0-1 0,0-1 0,1 0 80,1-2 1,3-2 89,-2 1 0,3-1 0,2 0 136,0 1 1,3 2 0,-1-2-145,2 1 1,0-1 0,1 1 0,-1 0-62,1 1 0,-1-3 0,0 2 0,1 1-172,-1-1 1,1-2 0,-1 1 0,1 0-110,-1 0 0,0 2 1,1-3-72,-1 0 211,1 0 0,-3-1 138,0 2 1,-2 1 0,-1 5 0,-2 1 52,-1 0 0,0 2 0,1 1-18,-1 0 0,1 1 0,-1-1 0,2 1-60,0-1 0,-3 0 0,1 1-15,1-1 1,0 1-172,1-1 54,0 1 1,3-4-27,1-1 1,0-2 0,0-2-103,1-2 1,-1 0 0,0 0 146,1-1 1,0 1-1,0 1 3,-1 0 0,-2 1 144,3 2 0,-3 0 11,2 0 0,-3 1 0,2 0 125,0 1 0,-1 3-122,2-1 0,-2-1 1,2 0-1,-1-1-12,1 0 0,-2 1 0,2-3-68,1 0 0,1 0 0,0 0 0,0-1-77,-2-1 0,2 0 1,-2-2-1,2 0-9,0 0 1,-1-2-1,-2 2 1,1-1 0,-1 0-1,-1 1 1,1 0-1,-1-1 1,0 1 0,-1 0-1,-3 0 1,-2 2-1,-1 2 1,0 2 0,1 0-1,-1 0 424,2 1 0,-1-2 1,3 3-295,-1 1 1,-1-1-1,3 0 1,0 1-331,0 1 0,3-2 0,-1 0-592,2-1 0,0-1 845,3 1 0,2-3 0,1 3 0</inkml:trace>
  <inkml:trace contextRef="#ctx0" brushRef="#br0" timeOffset="4826">776 84 7918,'-5'-4'0,"0"0"740,0 2-634,4-1 0,-2 4 0,3 1-108,0 2 1,2 0 0,0 0-1,0 1-36,-2 1 0,0 0 0,0 1-4,0-1 1,0 1-50,0-1 1,1 0-80,1-2 0,0-1-45,2-3 1,-2-1 0,2 0 0,1-2 70,-2-1 0,3 2 0,-2-2 0,2 0-74,0 0 0,1-2 1,-1 3 132,1-1 0,-3 1 0,0 1 85,1 0 0,1 0 0,0-1 0,1 0 0</inkml:trace>
  <inkml:trace contextRef="#ctx0" brushRef="#br0" timeOffset="4827">853 97 7913,'-4'-1'-208,"0"-1"1226,2 1-793,-1-1 1,6 2-177,-1 2 0,1 2 0,-2 2-39,1 1 0,1-1 1,-2 1-136,2-1 0,-1-2 0,-2 0-10,2-1 0,0 0-122,2-1 0,0-2 0,3 0 10,-1-1 1,-1-4-1,-1 2 1,0-2 150,0 1 1,1 0 0,-2-2-1,-1 1 84,1 1 0,2 2 292,-3-3 15,0 1 21,-2 0 1,0 4-1,0 5-83,0 0 1,1 0-1,0-1-125,1 1 0,0-1 1,-1-1-44,1 0 1,2 1-161,2-2 1,0 1 39,1-3 1,-1 0 0,0-1 0,-1-1-36,-1-3 0,-2 0 0,2-2-36,-1 1 1,-1-1 0,-2 1 11,0 0 0,0 1 0,-1 2-409,-1 0 1,1-1-53,-4 2 575,4-1 0,-5 6 0,3 1 0</inkml:trace>
  <inkml:trace contextRef="#ctx0" brushRef="#br0" timeOffset="4828">1071 84 7987,'-6'0'0,"-1"0"-537,1 0 0,2 0 1,0 0 747,-1 0 1,2 1 0,0 0 0,1 2 151,0 1 0,-1-2 0,3 2 0,0 1-251,-2 1 1,1-2 0,-1 0 0,1 1-353,1 1 0,0 1-316,0-1 1,3-3 555,1 0 0,2-3 0,0 0 0</inkml:trace>
  <inkml:trace contextRef="#ctx0" brushRef="#br0" timeOffset="4829">1071 1 8089,'-5'1'0,"0"0"-124,0 1-506,1 0 0,-2 1 0,3 1 630,3 2 0,0-2 0,6 4 0,-3-1 0</inkml:trace>
  <inkml:trace contextRef="#ctx0" brushRef="#br0" timeOffset="6409">1174 59 7981,'-4'-3'306,"-1"1"12,0 1 1,0 0 0,-2 1-170,1 0 1,-1 0 0,1 0-57,0 0 1,-1 0-1,2 1-208,0 1 1,0 2-153,3 2 0,0-2 183,2 1 1,3-3-1,1 1 1,1 1 61,-1-1 1,2-1 0,-2 1-1,2-1 1,0 2 0,1 0-1,-1 0 1,0-1-19,-2 1 0,2 0 1,-2 1-1,-1-1 45,-1 1 0,0-2 0,-1 2-31,1 0 1,0-3 0,-4 1 0,-1-1 0,0 1 0,-2-2 0,-1 0 0,0-1-1,-1 0 1,2-1 0,0 0 0,1-2 0,1-1-358,2-1 1,1 0 356,2-2 0,1 1 0,4 1 0,0 2 141,2 0 0,-2-1 0,2 1 0,0-1-11,2-1 0,-1 2 0,1-2 0,0 1-58,1 1 1,-2-2 0,-1 2 142,1-1 1,-4 2 5,0-2 0,-2 2 0,-5-2-108,-1 1 1,-1 1 0,-4 2 0,1 0 86,-1 0 0,1 0 1,-1 1-1,1 1 51,0 2 0,-2 2 0,1 0 1,1-1 31,0-1 0,3 0 0,-1 3 0,1-1-116,2 0 0,0 1 1,1-1-105,0 1 0,1-1 0,1 1 0,2-2-149,2-1 1,3 0 0,0-3 0,1 2-614,1-2 0,1 0 1,1-1 724,0 0 0,0-3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6:42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84 7082,'-4'-3'-125,"1"3"259,3-3 0,0 6 0,0 1-95,0 2 1,0 0 0,-2 0-1,0 1-14,1-1 1,0 1 0,1-1 0,0 0-37,0 1 0,0-1 0,0 1 1,0-1-4,0 1 0,0-3 0,0 0 20,0 1 0,0-1 1,1-1 23,1 0 0,-1-1 1,3-2-59,1 0 1,1 0 0,0-1-69,1-1 0,-1 2 0,1-3 0,-1 2-226,1-1 1,-1 1-1,0-1 322,1 1 0,-1 1 0,1 0 0</inkml:trace>
  <inkml:trace contextRef="#ctx0" brushRef="#br0" timeOffset="1719">257 103 7948,'-7'0'-375,"1"0"0,-1 0 0,1 0 361,0 0 0,1 0 0,1 1 272,-1 1 0,1-1 0,1 2 0,-1 0 0,1 1-175,1 2 0,-1 0 1,4 0-1,1-1-75,0-1 1,3-2 0,-1 2 0,2-1-81,0 1 1,-2-3-1,1 1 1,0 0 39,0 0 0,2-1 0,-1 1-13,1-1 1,-4-2 0,0-1 0,-1 0 8,0-2 0,0 2 1,-2-2-1,0-1 20,0-1 1,0 2 0,0-1 0,-2 0 8,0 0 1,-2 0 0,1 1-1,-1 0 1,-1 0 0,2 1 1,-1 1-115,-1 0 0,-1 1-94,0 3 0,2 1 0,2 4-24,1-1 0,1 1 1,0-1 237,0 0 0,3 1 0,1-1 0</inkml:trace>
  <inkml:trace contextRef="#ctx0" brushRef="#br0" timeOffset="3263">327 116 7948,'0'-4'-42,"-1"0"-25,-1-1 1,1 1 228,-3 0 0,1 0-9,-1 0 0,0 1-104,-3 3 1,3 0-1,0 1 43,-1 1 1,2 2-1,0 2 1,1 0-44,0 1 0,0-3 0,2 0 1,0 1-89,0 1 0,0-2 1,1 0-109,1-1 1,1 0-1,4-2-78,-1 1 0,0 0 0,1-2 1,0 0-170,2-3 0,-4 3 1,1-3 189,0 0 1,-1 2 0,0-3 223,-1 1 97,-3 1 1,-1 2 0,-3 1 65,-1 1 0,-1-1 0,2 3 0,1-1 24,-1 1 0,0 0 1,1 3-104,0-1 0,0 1 1,2-1-1,0 0-49,0 1 1,1-1 0,0 1-1,2 0-51,1 1 0,-2-1 1,1 3-1,1-2 8,0 1 1,-3-1 0,1-1 0,-1-1 67,-1 1 1,0-1 0,-1 0-4,-1 1 1,1-3 0,-4 0-1,0-1-55,0-2 1,-2 0 0,1-1 0,-1 0-51,1 0 1,-1-1 0,1-1 0,0-2-118,-1 1 1,2-3 0,0 2 0,2-2-284,1 0 0,1-1 0,-1 1-67,1-1 1,4 1 494,1 0 0,2-1 0,0 1 0</inkml:trace>
  <inkml:trace contextRef="#ctx0" brushRef="#br0" timeOffset="3264">462 142 7948,'-4'0'93,"-1"0"1,2-1 0,-2 0 145,0-1 313,4-1-511,-5 3-54,6 0 1,-3 1-1,5 1 12,0 3 1,3-3-1,-1 1 1,0-1-49,0 1 0,0-1 0,3-2-28,-1 0 1,1 0 0,-1 0 0,0 0-107,1 0 0,-3 0 0,0-1 141,1-1 0,-2-2 0,-1-2 24,-1-1 0,-1 1 0,-1 0 70,-1-1 1,-1 2 0,-4 0-1,1 1 32,-1 1 1,1 1 0,0 2 0,-1 0-118,1 0 1,2 0-1,-1 1-106,0 1 0,2 1 0,1 5-212,2 0 0,0-2 0,2 2 351,0-1 0,6 1 0,-1-1 0</inkml:trace>
  <inkml:trace contextRef="#ctx0" brushRef="#br0" timeOffset="3265">629 103 7948,'0'-4'-90,"-1"1"1,-1-1-84,-3 0 0,2 2 0,-1-1 0,-1-1 319,2 1 1,-3 1 0,2 0 246,-2 1 0,0 1 1,-1 1-255,1 1 1,0 0-1,1 2 1,2 1-51,0 1 0,1 0 1,2 0-1,0 2-60,0 0 0,0-1 1,0 2-90,2-2 0,0-1 1,2-1-68,1-1 1,1-2 0,0 2 0,1-2-119,-1 0 0,1-2 0,-1-2 0,1 0-322,2-2 1,-4 0 566,1-3 0,-1-2 0,1-1 0</inkml:trace>
  <inkml:trace contextRef="#ctx0" brushRef="#br0" timeOffset="4777">616 1 7948,'-2'4'52,"-1"0"63,-1-2 1,2 3 0,-1-2 0,0 0-145,1 2 1,2 1 0,0 0 0,0 1 0,0 0 0,0 1-1,2 1 1,1 0 0,-1 1 0,2-1 0,0 1 0,0 0 0,0-1-1,0-1 1,-1-1 0,0-1-801,0 1 0,0-2 829,-1 0 0,1 3 0,4-1 0</inkml:trace>
  <inkml:trace contextRef="#ctx0" brushRef="#br0" timeOffset="4778">712 103 7948,'4'-2'-627,"-1"1"1,-1-2 737,0 0 0,0 2 98,-2-4 0,-1 4 1,0-2-18,-1 0 1,-3 3-62,0-3 0,0 5 0,-2 1 53,1 0 1,-1 2 0,2 1-58,0 0 0,2 0 0,1-1-60,0-1 1,0 1-110,2 1 0,3 0 0,1-2 1,2-2-226,0-1 1,1-1 0,-1 0 0,1 0-446,-1 0 0,0-2 712,1 0 0,-1-6 0,1 1 0</inkml:trace>
  <inkml:trace contextRef="#ctx0" brushRef="#br0" timeOffset="4779">712 1 7948,'-6'0'-407,"-1"0"346,1 3 1,2-2 0,2 3 0,1 1 159,-2 1 0,3 0 0,-2 2 1,2-1 58,2 2 1,-1 2-1,3-2 1,1 0-205,1 0 0,1 2 0,-1-2 0,0-1-82,1-1 0,-1-1 0,0 0 0,-1 0-767,-1-2 895,0-1 0,3 0 0,-1 1 0</inkml:trace>
  <inkml:trace contextRef="#ctx0" brushRef="#br0" timeOffset="4780">847 58 7948,'-7'-2'-186,"3"0"1,0-1-127,-1 0 0,-1 1 1,0 2-1,-1 0 697,1 0 0,2 0 0,-1 0 0,0 0-234,0 0 0,0 0 1,2 0-63,0 3 0,-1-2-99,1 3 1,2 0-1,2 1 1,2-2-35,1 0 1,0 1 0,3-1 0,-1 0 29,0 0 1,1 1 0,-1-1 35,1 1 1,-1-1-1,0 2 1,1-1-1,-1-1 0,-1 1 0,-1-1 34,1 0 0,-2-1 0,-1 3-3,-1 0 0,-4-2 0,-2-1 0,-1 1-156,-3-1 1,2 0-1,-2-2 1,0 0-708,1 0 810,-1 0 0,0 3 0,-1 0 0</inkml:trace>
  <inkml:trace contextRef="#ctx0" brushRef="#br0" timeOffset="6320">32 341 7971,'-4'0'0,"0"0"74,-1 0 0,-1 2 1,0 1-1,2 0 1,2 2-1,1 1 1,2 0-103,1 1 1,-1-1 0,3 1-1,-1-2 1,0 0 0,0 0 0,-1 0-1,0 0-68,1 2 0,-1-1 1,-2 1-1,0-1-82,0 0 1,0 1-1,0-2 1,2 0-393,0 0 1,1-3 569,-1 2 0,-1-2 0,2 0 0</inkml:trace>
  <inkml:trace contextRef="#ctx0" brushRef="#br0" timeOffset="7873">103 392 8100,'-5'0'132,"1"0"1,2 1-78,-2 1 1,2-1 0,0 4-41,1 0 1,1-2 0,-2 1-42,0 1 1,1 1-57,3 1 1,1-2 0,4-1-16,-1-1 1,1-1 0,-1 1-36,0-2 0,1 0 0,-1-2 0,-1 0 20,-1-2 1,-2-1-1,2 1 65,-2 0 0,1-1 0,-3-3 0,-1 1 45,-1 2 1,0-2 0,-2 3 0,0-1 63,0-1 1,-2 4 0,2-1 21,-2 1 1,0 1-223,0 0 1,1 0-1,2 1 1,0 1-398,2 2 535,0 2 0,4 3 0,0 1 0</inkml:trace>
  <inkml:trace contextRef="#ctx0" brushRef="#br0" timeOffset="7874">257 386 7608,'-1'-5'-885,"-1"2"1368,-3 0 0,2-1 0,-1 2-344,-1 0 1,-1 1 0,0 1-20,-1 0 0,1 1 1,-1 1-25,1 0 1,2 3-1,0-1-176,1 2 1,1-2 0,2 0 10,0 1 1,0-1-1,1-1-53,1 0 0,-1-1 1,4-2-1,0 0-187,0 0 0,2 0 1,-1 0-12,1 0 1,-1 0-1,0 0 292,1 0 0,-4 1 0,0 1 2,0 2 1,-2 0 0,1 0 245,-1 1 0,-1 1 0,0 0-47,0 1 1,0-1-1,0 1 1,-1-1 18,-1 0 1,1 1 0,-2-1 0,1 1-16,0-1 0,-1 0 0,2-1 1,-2-1-35,2 1 1,0 1-156,-2 0 1,3-2 0,-3 0-127,0-1 0,2-1-30,-4-2 0,3-1 0,-1-1 168,0-2 0,-2-2 0,1 0 0</inkml:trace>
  <inkml:trace contextRef="#ctx0" brushRef="#br0" timeOffset="9450">423 309 7752,'-2'4'85,"0"0"1,0-2 0,2 3-101,0 0 1,0 0 0,0 2-45,0-1 0,1 1 1,0-1-56,1 0 1,1 1-1,-2-1-160,2 1 0,-1-3 1,0 0-418,0 1 691,0-2 0,-2-1 0,0-4 0,0-2 0,0-2 0</inkml:trace>
  <inkml:trace contextRef="#ctx0" brushRef="#br0" timeOffset="11048">404 296 7415,'0'-7'0,"0"1"0,1 0 0,1 2 83,2 2 1,2-1-1,0 1 1,1 0-108,2 2 0,-1 0 0,2 0 0,0 0 0,0 0 0,0 0 1,0 0-1,-1 0 3,-2 0 1,0 3 0,-1 0 0,0 1 55,-2 1 1,-1-1 0,-3 2 51,0 1 1,-1-1-1,-1-1 1,-2-1-22,-2 1 0,0 0 1,-1 0-1,1-2-65,-1 0 0,1 1 0,-1-1 0,1 0-268,0 0 0,-1-1-117,1-2 0,2 2 84,-1 0 0,5 1 1,0-4 299,3-1 0,6-2 0,1-2 0</inkml:trace>
  <inkml:trace contextRef="#ctx0" brushRef="#br0" timeOffset="11049">584 277 7996,'0'-7'540,"0"1"-736,0 2 0,-1 2 270,-1 4 0,-1 2 1,-2 2-1,1 1 28,2 2 0,-3-1 1,1 2-1,0 0-40,-1 0 1,4-3 0,-1 3-1,1-2-23,1 1 1,0-1 0,0 0-112,0 0 0,1-1 1,1 2-1,2-2-124,2-1 1,0-2 0,1-2 0,0-1-165,2-1 1,-2 0-1,1 0 1,-1-1 359,0-1 0,-1-5 0,1-3 0</inkml:trace>
  <inkml:trace contextRef="#ctx0" brushRef="#br0" timeOffset="11050">667 334 7849,'0'-6'-748,"0"2"720,0-1 0,0 1 264,0-2 1,0 1 129,0 1-274,0 3 0,-1-2 0,0 4 20,-1 1 0,-2 1 1,1 4-1,1-2-37,-1 0 0,3 0 0,-3 0 0,1 0-79,0 2 1,-1-1 0,3 1 0,0-1-93,0 0 1,0-1-1,1-1 1,1 1-267,0 1 1,3-2 0,-1-1-336,2 0 697,0-1 0,1-2 0,-1 0 0</inkml:trace>
  <inkml:trace contextRef="#ctx0" brushRef="#br0" timeOffset="11051">738 373 7996,'-1'3'-108,"0"0"118,-2 0 1,1-2 281,2 4-126,0-4 1,0 5 0,1-3-161,1 1 1,-1 0 0,1-2-218,-1 2 1,-1-1 0,2 0-423,0 0 1,1-3 632,-1 2 0,-1-1 0,1-1 0</inkml:trace>
  <inkml:trace contextRef="#ctx0" brushRef="#br0" timeOffset="13101">834 277 7996,'-7'0'183,"1"0"26,0 0 1,1 0-116,1 0 0,3 0 0,-1 2 1,1 3-90,1 0 1,0 0 0,0-1-1,1 1-26,1 1 1,-2 2 0,2 1 0,0-1-34,0-1 1,-1 1-1,3 1 1,-1-1-298,-2-1 0,1-3 0,-1 0-860,1 1 1211,3-2 0,-1 0 0,-1-3 0,0 0 0</inkml:trace>
  <inkml:trace contextRef="#ctx0" brushRef="#br0" timeOffset="13102">911 289 7996,'-7'4'685,"1"-2"1,0 0-717,2 0 0,1-1 0,3 3 4,0 1 1,1-1 0,0 0 0,2 1-22,1 1 0,0 0 1,2 1-1,1-1-153,-1 1 0,-1-3 0,-1 0 0,1 0-243,0 0 1,2 1 0,-1-3-33,1-1 1,-3 0 475,0-1 0,1 0 0,1 0 0</inkml:trace>
  <inkml:trace contextRef="#ctx0" brushRef="#br0" timeOffset="13103">962 315 7515,'-4'-1'-126,"0"-1"0,1 1 289,-1-1 1,2 2 0,-2 0-35,2 2 1,-1-1 0,1 2-1,-2 0-7,1 1 1,-3 1 0,2 0 0,0-1-49,0 1 1,-1 1 0,0 1-477,0-1 1,0-2-871,3 1 1272,0-4 0,5 2 0,1-3 0</inkml:trace>
  <inkml:trace contextRef="#ctx0" brushRef="#br0" timeOffset="13104">988 232 7996,'-7'-3'0,"1"-1"-380,0 1 1,-1-2 0,1 2 1651,2-1-1132,1 3 0,6-2 0,1 3-118,2 0 1,1 1-1,-1 0 1,0 1-44,1 0 1,0 1-1,1-1 1,0 2 5,0 1 0,-1 0 0,0 0 0,-1-1 1,1 1 0,-3 1 0,-1 1 0,1 1 49,-1 0 1,-1 1 0,0-2 0,-1 1-73,-1 1 1,0 1 0,0-1 0,-1 1-193,-1-1 1,-2 2 0,-3-3-1,-1 1-311,-3 0 0,0-1 540,-2 3 0,-1-1 0,-5 3 0</inkml:trace>
  <inkml:trace contextRef="#ctx0" brushRef="#br0" timeOffset="13105">423 488 7995,'-6'0'140,"2"0"1,-1-2 44,0 0 0,2-1-138,-1 1 0,3 1 13,1-1 0,3 1 0,4 1 0,1 0 45,0 0 1,4-2 0,0 0 0,3 1-18,2 0 0,0 1 0,3 0 1,1 0-17,3 0 1,1 0 0,1 0 0,2 0-115,2 0 0,4 0 0,2 0 0,0 0-10,0 0 0,-2 0 0,0 0 0,-1 0-8,-1 0 1,-4 0 0,-1 0 0,-4 0 45,-1 0 0,-2 0 1,-4 0-1,-1 0 89,-3 0 1,0 0-1,-4 1 1,-2 0 145,-1 1-244,0 0 0,-2-2 0,-3 0-101,-4 0 0,0-2 0,0 0 0,-1 0-423,-1-1 0,0 2 547,0-1 0,-4 2 0,0 0 0</inkml:trace>
  <inkml:trace contextRef="#ctx0" brushRef="#br0" timeOffset="15188">462 649 7994,'-4'-4'-279,"0"1"-676,1 0 1474,1 3-109,2-3 1,0 3-341,0 3 1,2 0-1,0 4 1,0-1-45,-2 0 0,3 1 0,-1-1 0,-1 1-141,0-1 0,-1 0 0,0 1-197,0-1 0,0 1 0,0-1-116,0 1 0,1-4 428,1-1 0,-2-1 0,3-1 0</inkml:trace>
  <inkml:trace contextRef="#ctx0" brushRef="#br0" timeOffset="15189">449 617 7998,'-6'0'295,"2"-1"-206,2-1 1,1 0-95,1-2 1,1 0-1,1 0 1,2 2-120,2 1 0,0 1 0,2 0 0,-1-2 95,2 0 0,-1 0 0,0 2 0,-1 0-23,2 0 0,0 0 0,-3 0 51,0 0 0,1 0 1,-1 1 60,-2 1 0,-1 1 0,-3 4-9,0-1 1,-1 1 0,-1-2 0,-2 0-28,-2-1 1,-1 1 0,-1 1 0,-1 0-63,1-2 1,1 1-1,1-2 1,-1 0-390,1 0 1,2-1 426,0-2 0,2 0 0,-1 0 0</inkml:trace>
  <inkml:trace contextRef="#ctx0" brushRef="#br0" timeOffset="15190">597 578 7994,'-3'-4'-278,"-2"-1"1,2 4 0,-1-2 511,1 0 0,1 3-88,-1-2 0,3 4 0,-2 2-101,1 2 1,1 1 0,0 1-1,0 0 49,0 0 0,0 1 0,0 1 0,0-1-99,0 0 0,0 2 0,0-2 0,0 1-75,0 1 1,0-1 0,1-2 0,0-1-97,1 0 1,3-2-1,-1 0-185,2-3 1,1-1 0,-1-1 360,0 0 0,1-3 0,-1-1 0</inkml:trace>
  <inkml:trace contextRef="#ctx0" brushRef="#br0" timeOffset="15191">686 655 6864,'-3'-3'-222,"-1"2"566,2-1 1,1 2 0,-4 0-161,0 0 1,3 0 0,-1 2 0,1 1-33,-1 0 0,-1 1 0,2 3 1,0-1 8,-1-2 1,2 2-1,-1-2-243,1 1 0,1 2-88,0-1 0,3-1 0,2-2 0,0 0-432,2-2 0,-1 0 602,1-1 0,-1 0 0,0 0 0</inkml:trace>
  <inkml:trace contextRef="#ctx0" brushRef="#br0" timeOffset="16806">706 572 7971,'-7'0'-1502,"1"-1"1768,-1-1 1,3 1 0,0-2 663,2 0-598,0 3-226,-1-3 0,0 6 0,-1 1 0,1 2-78,0 0 1,2 0 0,-2 1 0,1-1-1,-1 1 1,0 1 0,1 2 0,-1-1-1,1 1 1,0-1 0,1 1 0,-1-1 0,1 1-1,-1-3 1,0 0 0,2 0 0,2-1-1,3-1 1,0-2 0,2 0 0,-1-2-1,1 0 1,-1-1 0,1 0 0,1-1 0,1 0-1,-2-2-28,1 0 0,1 1 0,1-1 0</inkml:trace>
  <inkml:trace contextRef="#ctx0" brushRef="#br0" timeOffset="16807">731 655 7971,'-6'0'286,"-1"0"468,1 0-728,0 0 1,2-1-1,3 0 1,2-1-11,3 0 1,0 2-1,0-1 1,2-1-37,2 0 1,0 0 0,1 2-93,1 0 0,-2 0 0,-1 0 0,-1 0 0,-2 0 0,1 0 191,0 0-39,-2 0 0,-1 3 0,-2 1-25,-2 2 0,-1 0 0,-2 1 1,0-1 47,0 1 1,0-1-1,-2 0-17,1 1 0,-1-1 0,2 1-104,0-1 1,1-2 13,1 1 133,1-4 0,3 1 1,1-3-72,2-1 1,2-3 0,0 1-25,1 1 1,-1-2 0,1 2-154,-1-1 1,1 2 0,-1-2-106,0 2 1,-1-1 0,-1 3-289,1 0 1,-2 0 551,2 0 0,-1-2 0,2-2 0</inkml:trace>
  <inkml:trace contextRef="#ctx0" brushRef="#br0" timeOffset="16808">904 540 7712,'-6'0'-55,"2"0"324,2 0 0,2 2 0,0 3 0,0 0-119,0 2 0,0-1 0,0 1 0,0 1-55,0 1 1,0 2 0,0 0 0,0 2-73,0 2 0,-1-2 0,-1 2 0,0-1-99,1-2 0,0 1 1,1-1-1,0-1-185,0-2 1,0-2-117,0-1 0,1-2 0,1-3-247,2-2 1,1-5 623,0-2 0,0-4 0,-1 2 0</inkml:trace>
  <inkml:trace contextRef="#ctx0" brushRef="#br0" timeOffset="16809">943 617 7990,'-4'2'524,"1"-1"-319,3 2 1,1-2 0,1 0-52,3 1 1,0 3 0,2-1 0,-1 0-156,1 0 1,-1 0-1,0 1 1,1-1-91,-1 1 0,1 1 1,-1 0-274,0-2 1,-1 2-495,-1-2 0,-2-1 858,2-1 0,-2-2 0,1 0 0</inkml:trace>
  <inkml:trace contextRef="#ctx0" brushRef="#br0" timeOffset="16810">1026 629 7937,'-6'-3'475,"-1"1"0,3 1 0,0 1-336,-1 0 0,1 3 0,0 1 0,-2 2-16,-1 0 1,-1 1-1,0 0 1,0 1-149,-1 0 0,2 3 0,-1-3 0,1 0 0,1-1 0,2 0 0,1-2-649,0 0 1,3-2-1,0-3 1,4-1 673,4-1 0,2-5 0,3-3 0</inkml:trace>
  <inkml:trace contextRef="#ctx0" brushRef="#br0" timeOffset="18599">1090 501 7954,'-6'-1'0,"0"0"127,-1-1 0,3-1 27,0 1 0,1 1-266,-1-1 299,3 1 0,1 1-127,4 0 0,0 2 0,0 1-136,1 1 0,-2-2 0,2 1 0,-1 1 1,0 0 0,1-2 0,-1 2 1,0 1 107,0 1 0,0-2 0,1 0 0,-1 1-29,-2 1 1,3 0 0,-3 1 0,0-1-5,1 1 0,-3 1 0,3 1 0,-3 1-33,0-1 0,-3 2 0,-1 0 0,-2 1-146,0 1 0,-1 0 0,-1 0 0,-1-1 18,-1 1 0,2-3 0,-1-1 0,1-2 161,2-1 0,-5 1 0,4-1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7:15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54 155 7903,'-4'0'819,"0"0"-660,2 0 0,-1 0 1,3 3-141,0 1 0,0 2 1,0 1-1,1 0 3,1 2 0,0 2 0,1 1 0,0 1-179,-2 2 1,2 2 0,-1-2 0,1 0-64,-1-2 0,-1 0 1,1-1-1,-1-1-121,-1-3 1,0 0-1,0-2-99,0 0 0,-1-2 440,-1-2 0,1-4 0,-1-2 0</inkml:trace>
  <inkml:trace contextRef="#ctx0" brushRef="#br0" timeOffset="1530">16 174 7886,'-7'0'4,"2"-1"0,1 0 0,4-2 379,4-1 0,1 3 0,2-2 0,1 1-382,1 0 0,2-2 1,-1 1-1,1 2-72,0 0 0,-3-1 0,2 0 0,-1 1 0,0 0 0,-1 1 0,1 0-102,-1 0 0,-2 3 0,-1 1 196,0 2 1,-4-2 0,1 0 65,-1 1 1,-3 1-1,-1 0 1,-1-1-15,-1-1 0,0-1 0,-2 2 0,1-1-123,-1-1 0,-1 2 0,-1-2 1,1 1-61,1-2 0,1 1 1,-1 0-1,1 0-514,0 0 1,-1-1-541,1-2 1162,2 0 0,1 0 0</inkml:trace>
  <inkml:trace contextRef="#ctx0" brushRef="#br0" timeOffset="1757">202 161 8388,'-5'-2'492,"1"0"0,0 0-475,-3 2 0,4 0 0,1 3-63,1 1 0,1-1 0,0 2-14,0 0 1,0 0-1,1 2 70,1-1 0,-1-2 0,4 0 0,0-1 13,0-2 0,0 0 1,-1-1-1,1 0-66,1 0 1,0 0 0,0-1 3,1-1 0,-2 1 0,0-4 0,-2 1 23,-1 1 1,-1-3 0,1 2-1,-1-2-9,-1 0 1,-1 0 0,0 1 0,-2 1 11,-1-1 0,0 0 0,-2 0 0,-1 2-85,1 1 0,0 1 1,-1-1-102,1 1 1,-1 2 0,2 1 0,0 2-89,3 2 0,1 0 1,1 1-1,0-1-289,0 1 576,0-1 0,3 0 0,1 1 0</inkml:trace>
  <inkml:trace contextRef="#ctx0" brushRef="#br0" timeOffset="1758">324 71 7699,'-5'0'-147,"1"0"0,3 3 0,-2 1 296,3 2 1,0 1 0,0 1-1,0 1 0,0 1 0,0 1 0,0 2 0,0 0-121,0 0 0,0-1 0,0 0 0,0 0-62,0-1 0,0-4 0,0 2 0,0-2-165,0-1 0,0-2 0,3-2-731,1-1 930,-1-1 0,5-3 0,-1-1 0</inkml:trace>
  <inkml:trace contextRef="#ctx0" brushRef="#br0" timeOffset="1759">368 161 7886,'-6'0'216,"0"0"0,1 1 33,1 1 1,3-1 0,1 2-66,4-1 0,2-1 0,0 2-112,0 0 1,1-3-1,-1 3 1,1-1-345,-1 1 0,1 1 0,-1-2-352,0-1 0,-1 2 1,-1-1-580,1 0 1203,-2-1 0,2-1 0,-1 0 0</inkml:trace>
  <inkml:trace contextRef="#ctx0" brushRef="#br0" timeOffset="1760">445 123 7886,'-5'0'392,"0"2"0,0 0 0,3 2 1,0 1-203,-1 1 0,3 1 0,-3 1 0,1 1-57,0 1 0,-3 1 1,2 4-1,1 0-190,-1 2 0,0-2 0,1 1 0,0 0-175,-2-2 0,3-1 0,-2-2 0,3-3-320,0-1 1,0-2 551,0-1 0,3-3 0,0 2 0</inkml:trace>
  <inkml:trace contextRef="#ctx0" brushRef="#br0" timeOffset="4563">574 123 7883,'-7'0'7,"3"0"1,0 0 0,-1-1 179,2-1 0,-1 1 177,2-1 0,-1 1-304,-4 1 1,3 0 0,0 0 87,-1 0 0,1 0-194,0 0 1,0 1 0,0 1 0,1 2 6,0-1 0,3 3 1,-3-2-1,1 2 89,-1 0 1,1 1 0,2-1-1,0 1-42,0 2 1,1-3 0,1 1 0,2-2-194,2 0 0,1-1 0,0-1 1,1 0-205,0-1 0,1-2 0,-1 0 0,1-2-186,1-3 1,-2 0 574,1-2 0,1-2 0,0-1 0</inkml:trace>
  <inkml:trace contextRef="#ctx0" brushRef="#br0" timeOffset="6151">599 78 7883,'-6'0'51,"2"0"1,-1 0 406,0 0-110,3 0 0,-1 0 1,3 3-289,0 1 0,2-1 0,1 2 0,0 0 0,0 0 0,1 2 0,0-1 0,0 1-102,1-1 0,-4 0 0,2 1-52,0-1 0,-2 1 1,3-1 12,-2 1 1,1-3-430,-3 0 269,2-3 1,0 2 150,2-6 0,-2 0 0,3-3 42,0-1 0,-2 1 0,1-1 227,1 1 1,1-1-125,1 1 1,-1 2 0,0 2 0,0 2-1,-2 2 1,-2 3 0,-1 1 0,-1 2-1,0 1 1,0-2 0,0 1 0,0 0-1,0 1-328,0 1 0,0-2 0,0 1-514,0-2 0,3-4 787,1 0 0,2-3 0,0 0 0</inkml:trace>
  <inkml:trace contextRef="#ctx0" brushRef="#br0" timeOffset="7742">753 129 7883,'-6'4'0,"-1"0"0,2-1 82,1 1 0,-1-2 1,2 2-1,0-1 180,0 1 1,-1-2 0,2 2-4,0 1 1,1-1 0,1 0-61,0 1 1,1 1-1,1 0-161,3 1 0,0-4 1,2-1-1,-1-1-110,0-1 1,3 0 0,0 0 0,-2-1-61,1-1 0,-2 1 0,0-4 0,1 0-40,-1 0 0,-2 0 0,0 1 0,0-1-64,-1 0 1,-1-2-1,0 1 119,-2-1 0,-2 1 1,-3 0-1,0 1 94,-2 1 0,1 2 1,-1-2-1,1 1-71,0 2 1,1 0-1,1 1-137,-1 0 0,1 0 1,1 1-196,0 1 0,2-1 426,3 1 0,4-1 0,4-1 0</inkml:trace>
  <inkml:trace contextRef="#ctx0" brushRef="#br0" timeOffset="7743">869 52 7883,'0'-6'1498,"-2"1"-1284,-1 1 0,1 3 0,0 1 23,0 4 1,0 2 0,2 2 0,0 1-142,0 1 1,0 1-1,0 2 1,0 0-218,0 0 0,1-1 1,0 1-1,1-2-221,0 0 0,0-4 0,1 1 0,0-2-311,0-2 1,0 0 231,-1 0 1,-1-1-1,3-4 1,-1-1 420,-2-2 0,0-2 0,-1 0 0,0-1 0,0 1 0,0 0-388,0-1 1,0 1 863,0-1 0,0 3-69,0 0 1,3 0 0,1 0-195,2 2 1,-2-1-1,0 1 1,1 0 37,1 2 0,0-3-159,1 1 1,-1 0-90,1 2 0,-4 1 0,-1 1 0,-1 2 109,-1 2 1,-2 0 0,0 2 0,0-1 37,-1 2 0,2 0 0,-2-3 0,1 0 64,0 1 0,0-1 0,2 1-101,0-1 1,3-2-1,1-2-87,2-2 0,2 0 0,1-2 1,-1-3 43,-1 0 1,1-2 0,1 0 0,-1-1-58,-1 0 1,-3-3 0,0 2 0,-1 2-54,-2-1 1,0 1 0,-2-1-104,-1 0 1,-2 0 0,-3 3 0,-1 2-514,0 0 0,-1 1 0,3 2 0,-1 0 564,1 2 0,0 0 0,0 2 1,2 1-76,1 1 0,1-2 1,-1 0-1,2 1-142,0 1 1,1 0 0,1 1 0,0-1 308,2 1 0,2-1 0,-2 1 0</inkml:trace>
  <inkml:trace contextRef="#ctx0" brushRef="#br0" timeOffset="7744">1068 110 7883,'-7'0'179,"1"0"318,-1 0 1,3 0 0,1 0-166,0 3 1,1 0 0,1 4-217,-1-1 1,1 0 0,-1 2-126,1 0 0,1-1 1,0 2-1,1-3-140,1-2 0,-1 1-68,4-2 1,-1-1-1,2-3 71,-2-1 1,2-2 0,-3-2 0,1 0 4,1-1 1,-2 1-1,2-1 1,0 1 94,0-1 1,-2 1-1,1 0 10,1-1 0,1 1 0,0 2 4,-2-1 0,0 4 170,-2-1 0,-2 4 0,3 2 0,-3 2 30,0 0 1,0-2 0,0 1 0,0 0-6,-3 0 1,3 2 0,-2-1-63,1 1 0,1-3-86,0 0-138,0-2 1,1 0 64,1-4 0,-1-1 0,3-2 0,-1 1 37,1-1 1,0 0 0,2 0-1,-1 0 1,-1 0 1,0 2 0,1-1 36,-1 1 0,0 1 122,3 2 1,-4 1-101,-1 1 1,-1 2 0,-1 2-1,0 0-149,0 1 1,0-1 0,0 1-323,0-1 1,0-2 0,0 1-1127,0 0 1558,0-3 0,3 4 0,0-2 0</inkml:trace>
  <inkml:trace contextRef="#ctx0" brushRef="#br0" timeOffset="9293">1247 110 7883,'-4'2'-144,"0"0"235,-1-1 1,1 2 0,1 0 214,0 1 0,0-2 0,1 2 1,0 1-1,0 0 0,0 0 1,0-1-339,0 1 1,2-1 0,0 0-540,0 1 1,0-1 0,0-1-521,3 0 1091,0-4 0,4-2 0,-1-3 0</inkml:trace>
  <inkml:trace contextRef="#ctx0" brushRef="#br0" timeOffset="9294">1266 7 7882,'-6'0'421,"0"-2"0,-1 0 176,1 0 0,2 2-899,-1 0 1,4 0 59,-1 3 0,1 0 0,1 4 0,1-1-458,1 0 1,-1 2 699,4 0 0,-1-1 0,2 2 0</inkml:trace>
  <inkml:trace contextRef="#ctx0" brushRef="#br0" timeOffset="9295">1292 97 8378,'-3'-1'1170,"1"0"-887,4-1 0,-1-3 0,3 3 0,1 0-147,-2-1 1,3 3 0,-2-3 0,2 1-117,0-1 0,-2 1 0,1 2 0,0 0-108,0 0 1,0 0 9,-1 0 0,0 1 0,0 1 0,-2 2 1,-1 2 0,-2 1-1,-1-1-15,-2 0 1,-2 1-1,-1-1 1,1 1 34,0-1 1,-3 3 0,0-1-1,2 0-56,0-1 0,0-3 1,1 1 81,-1 0 0,3-2 63,0 1 1,3-2 181,1 0 1,3-2 0,3-1 0,1-2-48,-1-1 1,3 2 0,-1-2 0,1 1-125,0-1 1,-2 3 0,2-2 0,0 1-242,0 0 1,-1 0-1,-2 1 1,-1 0-1364,-1-2-312,0 1 1874,0 5 0,-1 1 0,-3 2 0</inkml:trace>
  <inkml:trace contextRef="#ctx0" brushRef="#br0" timeOffset="9296">1395 161 10260,'6'0'351,"1"-2"1,-1-1-273,0 0 1,1-2 0,-1 0 0,0 0-213,-2 0 0,1 1 0,-2-2 47,1-1 1,-1 1 0,1-1-276,-1 1 1,-3 2 0,-3 0 185,-1 1 1,-2 1-1,0 3 308,0 1 1,-1 2 0,1 2 0,-1 0 264,1 1 1,2-1 0,-1 1 0,1-1-135,1 0 0,0 3 0,3 0 0,0-2-170,0 1 1,0-2 0,0 0 0,0 0-531,3-2 1,2 1 0,4-3 0,-1 0-469,2-1 1,-3-1-1,4-1 904,1-1 0,0-5 0,1-3 0</inkml:trace>
  <inkml:trace contextRef="#ctx0" brushRef="#br0" timeOffset="9297">1504 84 7850,'-5'1'132,"1"0"76,-1 1 1,2 1-1,1-1 111,2 3 1,0 0-1,0 2 46,2-1 1,1 3-1,2-1 1,-1 1 26,1 0 1,0-2 0,0 2 0,-1-2 73,-1-1 0,1-1 0,-2-1 674,0 1-247,1-2-1028,-2 0 1,-2-8 0,-4-3-291,0-1 0,2 1 0,-1-2 0,1 0-94,-1 3 1,3-3 0,-2 2 0,3-1 91,0 0 1,0 2 0,0-2-1,3 2-28,1 1 0,2-1 0,2 1 0,1-1-860,1 1 1315,1 0 0,2-1 0,0 1 0</inkml:trace>
  <inkml:trace contextRef="#ctx0" brushRef="#br0" timeOffset="10893">1735 26 7746,'-4'-2'1499,"1"2"-1341,3 0 1,0 0-1,1 5 1,0 2-166,2 0 1,-1 5 0,0-1-1,0 1-132,-1 1 1,0 2 0,-1-1 0,0 1-190,0-2 0,0 0 1,0-1-1,0-1-147,0-3 1,0-3-1,1-1 475,1-1 0,-1-4 0,2-2 0</inkml:trace>
  <inkml:trace contextRef="#ctx0" brushRef="#br0" timeOffset="12489">1812 65 9510,'-1'6'144,"-1"1"1,0-3-1,-2 0 1,-1 1-13,-1 1 0,2 0 1,0 1-1,-1-1-46,-1 1 1,2-1 0,0 0 0,-1 1-37,2-1 0,-2-1 0,3-1-32,0 1 0,-1-2 20,1 2 0,3-3 1,3 1 13,2 0 1,-2-1 0,0-2 0,1 0-48,1 0 0,1 0 0,-1 0-286,0 0 0,0 1 0,-1 0 0,-1 2-551,1-2 1,-1 0-1,0-1-556,1 0 1388,1 0 0,-3 0 0,0 0 0</inkml:trace>
  <inkml:trace contextRef="#ctx0" brushRef="#br0" timeOffset="12490">1857 71 7899,'-7'0'475,"3"0"379,0 0-549,2 0 0,0 0 0,4 0 90,2 0 0,3 0-297,1 0 1,2 0 0,0 1 0,-1 0-99,-2 2 0,-1-1 0,1-2 0,-1 0-66,1 0 0,-1 0 0,1 2 0,-1 0-100,0-1 1,1 0 0,-1-1 58,1 0 0,-3 2 97,0 0 1,-2 3 83,0 0 0,-2-2 0,0 2 107,0-1 0,-2 2-77,-3 1 0,0-1 0,-2 0 1,1-1 9,-1-1 1,1 0 0,0 1 0,-1-2-56,1 0 1,0 2 0,1-1 0,1-1-28,-1-1 1,1 1-1,0-1-1094,-1 0 80,2-2 1,1 0 74,4 0 0,-1-2 907,4 0 0,-1-3 0,2 2 0</inkml:trace>
  <inkml:trace contextRef="#ctx0" brushRef="#br0" timeOffset="14094">2036 71 7899,'-6'0'459,"-1"0"1,3 0-92,0 0 1,0 0 167,0-3 0,2 2-256,4-3 1,1 0 0,4-1-119,-1 1 0,1 2 0,1 0 1,1-1-161,-1 1 0,-1 0 0,-1 2 0,1 0-222,-1 0 0,0 0 30,1 0 0,-1 1 1,-2 1 91,-2 2 1,-1 2 0,-1 0 0,0 2 33,0 0 0,-3 0 0,-1 2 1,-2 0 52,-1 0 0,1-2 0,0 1 0,-1 0 8,1-1 1,0 1 0,1-3-1,1 0 72,-1-2 0,2 2 16,1-2 0,2-1 1,2-2-1,2-1 1,2-3-1,0 1 1,1 0-1,-1-1 73,1 0 0,-1 1 0,0 0 1,1 2-1,-1-1 0,1-1 0,-1 0-644,1 1 1,-1 0-1,0 1 1,1 0-1,-1 0 1,1 0-1,-1 0 486,0 0 0,1-3 0,-1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3:13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72 226 8014,'-1'-5'155,"-1"0"-119,1 2 1,-1 3 0,3 1-1,2 1 8,1 3 1,-2 1 0,2 2 0,-1 1-28,1 1 0,-1 1 1,2 2-1,0 0-101,0 0 1,-2 0-1,2-1 1,-1-1-237,-1-3 1,3 0 0,-4-2-627,2 1 946,-3-1 0,2-5 0,-3-5 0,0-6 0</inkml:trace>
  <inkml:trace contextRef="#ctx0" brushRef="#br0" timeOffset="1957">46 226 8040,'0'-6'-337,"0"-1"0,0 1 481,0-1 0,0 3 1,1 1-75,1 0 1,3-2 0,4 3 0,0 1-79,0 0 1,0 1 0,3 0 0,-1 0-5,0 0 0,1 0 1,-1 0-1,-1 1-22,-1 1 0,2-1 0,-2 3 1,-2 0 45,-2-1 0,-2-1 0,-3 3 0,0 0 1,0 0-1,-1 2 0,-1-1 0,-3 1 0,-3-1 1,-2 1-1,-1-2 0,1 0 0,-2 0 1,0 0-1,-1 0 0,0 0-6,0-1 0,3-2 0,1 2 0,2-1-316,1-2 1,4 0-1,3-1 1,5-1 309,4-1 0,3-1 0,4-4 0</inkml:trace>
  <inkml:trace contextRef="#ctx0" brushRef="#br0" timeOffset="3901">298 213 8039,'-10'-3'-12,"-2"-2"1,3 2 0,0 0-24,-1 0 1,2 1 0,1 2 0,1 0 375,-1 0 0,1 0 0,-1 1-259,1 1 0,2-1 0,1 3 0,1 0-80,0-1 0,0 1 0,2 3 35,0-1 0,2 1 0,1-1 1,1 0-63,1-2 1,0 2-1,0-2 1,-1 0 22,1 0 0,1-2 0,0 0 0,1-1-99,-1-1 0,1 0 1,-1 0-1,1-1-230,-1-1 1,0 0 0,1-2-17,-1-1 1,0-1-1,-1 0 207,-1-1 0,-2 3 0,0 0 223,-1-1 0,-1 1 271,0 0 1,-1 2-161,-1 0 0,1 2 0,-1 2-130,1 3 1,1 0-1,0 2-121,0-1 1,2 1 0,1-2 0,0 0-316,0 0 0,2-3 0,-1 2 372,2-2 0,1 1 0,-1-3 0</inkml:trace>
  <inkml:trace contextRef="#ctx0" brushRef="#br0" timeOffset="3902">375 188 8524,'1'6'153,"1"0"-104,0 1 1,0-3-1,-1 0 1,0-1-112,1 1 0,0-2 0,-2 2-11,0 2-339,0-4 298,0 1 1,0-3 0,1-2 0,0-1-8,2 0 1,2-2 0,-1 0 0,2 0 13,0 0 0,3 2 0,0-2 0,1 1 9,2 1 1,-2-1 0,0 2-1,1 0 44,-1 2 1,3-3 0,-3 1 0,2 0 63,-1-1 0,-1 3 0,-3-3 0,0 0 200,-1 1 0,-2-1-39,0 1 1,-1 1 0,-4-3 0,-1 1-24,-2 2 0,-2 0 0,0 1 0,-1 1-14,-2 1 0,2 0 0,-2 2 0,2 0-12,1 0 1,-1 2 0,1-2 0,0 2-24,2 0 1,-1-2-1,2 1 1,1 0 20,-1 0 0,3 2 0,-2-1 0,1 1-187,1-1 1,3-1 0,1-2 0,2 0-79,0-2 1,1 2 0,1-1-1,1 0-89,-1-1 0,-1-4 1,-1 1-1,1-2 25,-1-1 1,0-1 0,-1 1 0,-1-1 126,-1 2 1,1 0 0,-1-3 289,0 1 1,0 0 66,1 2 0,-2 1-251,2 3 0,-2 3 0,2 1 0,0 2-275,2 0 1,-1 0 250,4-2 0,1 2 0,0-2 0</inkml:trace>
  <inkml:trace contextRef="#ctx0" brushRef="#br0" timeOffset="5800">731 175 7353,'-3'-4'-511,"2"0"1873,-1 2-1238,1 2 0,1-3 0,0 6-142,0 1 0,3 2 0,-1 0 1,0 1 29,1 2 1,-3-2 0,3 2 0,-1-2-89,1-1 1,0 1 0,-2-1 42,1 1 0,0-1 18,-2 1 0,2-4 2,1-3 0,-1-1 1,-2-4-1,2-2-31,0-1 0,1-1 0,-2 1 0,2 0-43,1 0 1,-2 0-1,2 2 1,1 0 47,-2-1 0,3 1 0,-2 1 29,2 1 1,-2 3 0,1-2 71,0 3 1,0 0 0,1 3-1,-1 1-22,-1 2 0,-1 1 0,0 1-7,0 0 1,-1 1 0,-2-3 0,0 1 33,0-1 1,0-1-1,0-1 112,0 1 0,0-1-91,0 0 1,0-3-116,0-1 0,0-3 0,0-4 0,1 1-10,1-1 0,-1 1 1,3-1-1,0 1 0,-1-1 1,2 1 0,0 0 0,0 0-53,0 2 1,-1-2 0,2 4 20,1-2 0,-1 3 0,1-2 54,-1 3 0,-1 0 0,-2 0 0,1 2 49,-1 0 1,-1 3 0,1-1 0,-1 2-1,0 1 1,-1-1 0,0 0 0,-1 1 0,0-1-1,0 1 1,1-1 38,1 1 0,-1-1 0,4 0 0,0-2 0,1-2 0,0-1 1,0-2-1,0-1-197,-2-2 1,2-2 0,-4-1 0,0-1 0,0 0 0,0 0 0,0 0 0,-2 2-137,0 0 1,0-1 266,0 1 78,-3-1 1,2 4 0,-3 1 0,2 4 22,0 2 1,1 2 0,1 0-1,1 1-74,1 2 0,0-2 0,2 2 0,1 0-125,1 0 0,-2-1 0,0-2 1,2-1-210,2-1 1,-1-2-1,2 0 299,-2-1 0,2-4 0,1-1 0</inkml:trace>
  <inkml:trace contextRef="#ctx0" brushRef="#br0" timeOffset="5801">1119 110 7947,'-7'0'-501,"1"0"0,1 0 1,2 1 769,0 1 1,1 2 0,2 4 0,0 1-152,0 1 0,0 1 0,0 2 0,2 0-178,0 0 1,2-1 0,-1 0 0,0-2-333,0-1 0,1 0-185,-2-3 491,3-2 0,-4-2 1,1-4 92,-4-3 1,1 0 0,-1-2 0,2 1 102,0-1 0,0 1 0,0-1 36,2 1 0,0 2 0,2-1 1,-1 1-127,1 0 1,0-1-1,2 1-21,1 1 1,-1-3 0,0 4 0,-1-1 11,-1 0 0,1-1 0,1 1 0,0 1 154,-2-1 0,2 2 366,-2-3-365,2 2 0,-2-1 0,0 4-69,-1 1 1,-1 2-1,-2 2 1,0 1-56,0-1 0,0 1 0,0-1 0,1 1-38,1-1 0,-1 0 0,1 1 0,-2-1-50,0 1 0,0-1 1,0 1 27,0-1 0,0 1-138,0-1-4,0-2 0,1-4 0,1-5 52,0 0 0,2-2 0,-1 1 0,1-1 55,1 1 0,-2-1 0,2 2 0,-1 0 40,-1 0 1,3 1-1,-2-2 1,1 1 69,0 1 0,0 0 0,-2-2 0,0 1-10,2 1 0,-1 1 0,0-1-10,1-1 0,-1 2 244,0 1-139,-2 1 0,0 4 0,-2 2-17,0 3 1,0-1 0,1 3 0,1-2-68,0 1 0,0 2 0,-2-3 1,0 1-149,0 0 1,0-2 0,0 2 0,0-2-525,0 0 1,1-1-624,1 1 1237,-2-4 0,6-6 0,-2-4 0</inkml:trace>
  <inkml:trace contextRef="#ctx0" brushRef="#br0" timeOffset="5802">1351 45 7947,'-6'-2'-185,"0"-1"0,1 0-3,1 1 1,2-1 0,-2 4 324,1 1 1,1 2 0,2 2 0,0 2-561,0 0 1,0 0 422,0 3 0,3 2 0,0 4 0</inkml:trace>
  <inkml:trace contextRef="#ctx0" brushRef="#br0" timeOffset="5803">1487 181 7947,'-6'-4'-167,"-1"-1"0,1 1 185,-1 1 0,1-2 1,-1 2-1,1 2 108,-1 0 0,-1 1 1,-1 0-1,0 2-37,0 2 1,2 0 0,-2 6-1,2-2 116,1 1 1,0 2-1,2-2 1,1 0-72,3 1 0,0 0 1,0-1-1,3-1-98,1-1 1,5-3 0,1 0 0,3 0-275,-1-1 1,4-1-1,1 0 1,1-1 237,0-1 0,3-3 0,-1-1 0</inkml:trace>
  <inkml:trace contextRef="#ctx0" brushRef="#br0" timeOffset="5804">1726 220 7879,'-6'0'-364,"-1"0"1,4-1 363,0-1 0,3 1 0,3-3 0,1 0-348,2 1 0,2 1 0,1-1 0,0 1 372,0-3 0,-1 2 0,2-1 1,-1 1 33,-1-1 1,-1 2-1,0-2 1,-1 1 356,1 2 0,-1-3 22,1 0 0,-4 0-361,-1 0 1,-4 3 0,-2-1-1,-2 2-61,0 2 0,-2-1 0,1 4 0,-2 2 30,1 0 1,-1 2 0,0-2-1,2 0 45,2 1 0,-1 0 1,3 1-1,-1-1 21,2 1 0,1 2 0,1-3 1,1 0-140,1 0 0,2-2 1,3 0-1,1-2-101,3-2 0,3-1 0,2-2 0,0-1-321,0-2 0,1-3 1,-2-1 449,0 0 0,1-4 0,1 2 0</inkml:trace>
  <inkml:trace contextRef="#ctx0" brushRef="#br0" timeOffset="7647">1914 71 7671,'-5'-2'-548,"1"0"572,3-3 1,-2 7 0,3 1 128,0 4 1,0 1-1,0 3 1,2 0-94,0 1 0,2 2 1,-2 1-1,1 2-35,-1-1 0,-1 1 0,2-3 1,-1 1-194,0 0 1,3-3 0,-2-1 0,-1-2-387,1-2 1,2-3 553,-3 1 0,3-1 0,-2 2 0</inkml:trace>
  <inkml:trace contextRef="#ctx0" brushRef="#br0" timeOffset="7648">2036 175 7879,'-6'-5'-232,"-1"1"1,1 3 0,-1-2-1,0 3 367,-1 0 1,1 0 0,-2 2 0,2 1 16,0 0 1,2 2-1,-1 1 1,3 1-73,0-1 1,-1 0 0,2 1 0,0-1-9,1 1 0,1-1 1,0 1-1,1-1-44,1-2 1,2 1-1,2-2 1,1 0-92,-1-1 1,1 1-1,0-3 1,1 0-197,0 0 1,1 0-1,-3-1 1,1-1-14,-1 0 0,1-2 1,-1 1 196,1 0 1,-3 0 0,0-1 361,-1-1 298,-1 2-480,-2-3 1,0 6-176,0 0 1,0 3-1,0 4-172,3-1 0,-2 1 242,3-1 0,1 1 0,1-1 0</inkml:trace>
  <inkml:trace contextRef="#ctx0" brushRef="#br0" timeOffset="7649">2179 142 7879,'-11'0'44,"-2"0"0,2 0 0,2 0 181,1 0 1,1 1-1,1 1 1,-1 2-248,1-1 0,2 3 0,2-2 24,-1 2 0,2 1-143,-1-1 0,4 0 0,2-2 1,2-2 101,0-1 0,1 1 0,-1 0 1,2 0 87,0-2 1,-1 1-1,2 1 1,-1 0-24,0-1 1,0 2 0,0-1 0,-1 0 36,0 1 1,-1-1-145,1 2 1,-4 0-1,-1 3-79,-4-1 0,-2 1 1,-4-2-1,-3 0-33,-1 0 1,-2-2-1,0 2 1,-2-1-41,2-1 0,3-1 0,1-2 233,0 0 0,2-3 0,1 0 0</inkml:trace>
  <inkml:trace contextRef="#ctx0" brushRef="#br0" timeOffset="7650">2295 155 7879,'-7'0'0,"-1"0"128,-1 0 1,-2-2-1,3 0 1,-1 1 56,0 0 0,2 1 0,-2 1 0,2 0-173,0 1 0,3 2 1,0-1 55,2 1 0,-1 0-179,3 3 1,3-2 0,2 0 0,0-1-27,2-1 0,1 0 1,2-2-1,0 1 105,1 0 1,-1-1 0,0 1 0,0 1 36,-2 0 0,1-1 1,0 0-1,-1 1 24,-1-1 1,-1 2 0,0-1 0,-2 0-56,-2 3 1,-1-1 0,-2 2-57,-1-1 1,-2 1 0,-5-1-1,-1 0-57,0-2 1,-1-1 0,2-3-1,0 0-462,0 0 0,3-1 601,-1-1 0,1-4 0,2-4 0</inkml:trace>
  <inkml:trace contextRef="#ctx0" brushRef="#br0" timeOffset="7651">2385 149 8200,'-3'1'282,"1"1"1,-1 1-1,1 4 1,0-1-292,1 1 0,1 0 0,0 1 0,-2 2-311,0 1 0,0 0 0,2-2 0,0-1-993,0-1 1313,0-1 0,0-2 0,0-1 0</inkml:trace>
  <inkml:trace contextRef="#ctx0" brushRef="#br0" timeOffset="7652">2372 58 7879,'-2'-4'0,"-1"0"308,0 2 1,1-1-717,-3 3 1,4 3-1,-1 2 408,1 0 0,4 5 0,0 0 0</inkml:trace>
  <inkml:trace contextRef="#ctx0" brushRef="#br0" timeOffset="7653">2586 78 7896,'-7'-10'0,"1"3"0,-1-1 0,1 0-60,-1 2 1,1 0 0,-1 2 141,1 2 0,0 1 0,-1 1 0,1 1-48,-1 1 0,3 2 0,0 4 0,-1 1 2,2 1 1,-2 1 0,2 2-1,2 0-6,0 0 1,1 1 0,0 0 0,1 1-131,1-1 0,0 2 1,1-1-1,1 0-144,-1-2 1,0 0 0,0-3 0,0-1-729,-2-2 972,0 0 0,-1-1 0,0 1 0</inkml:trace>
  <inkml:trace contextRef="#ctx0" brushRef="#br0" timeOffset="9496">2463 213 7896,'0'-4'24,"1"1"1,0-1 0,2 1 0,1-1 0,1 2-1,0-1 1,2 1 0,1-1 0,2 1 0,-1 0-167,0-1 1,2 3-1,-2-3 1,1 2-10,-1-1 1,0 1 0,-3-1 0,0 0-125,-2 0 678,2 2 1,-5 0 0,1 4-213,-1 2 0,-1 0 1,0 1-1,2-1-138,0 0 1,2 2 0,-1 0-1,0 0-169,0 0 1,1-1 0,-2 0 0,0-2-513,1 0 1,-2 1 627,1-2 0,-1-1 0,-1 0 0</inkml:trace>
  <inkml:trace contextRef="#ctx0" brushRef="#br0" timeOffset="9497">2618 84 7896,'-2'-4'3,"0"0"1,-1 1-215,1-1 0,1 3-835,-1 1 1046,1 3 0,1 7 0,0 0 0</inkml:trace>
  <inkml:trace contextRef="#ctx0" brushRef="#br0" timeOffset="9498">2812 155 7879,'-9'-3'-325,"1"2"1,-2-3-1,0 1 74,2 2 0,1 0 1,1 1 661,-1 0 409,4 0-590,0 0-153,3 0 0,0 3 0,0 2 22,0 0 0,0 2 0,0-1 0,0 1-40,0-1 0,0 1 0,0-1 0,0 0-134,0 1 0,0 2 0,1-1-181,1 0 0,1-1 1,4-1-1,-1-1-520,1-1 776,2-2 0,-2 1 0,3-3 0</inkml:trace>
  <inkml:trace contextRef="#ctx0" brushRef="#br0" timeOffset="9499">2896 149 7879,'-7'-5'197,"1"2"-137,0 0 0,-1 1 1,1 2-7,-1 0 1,1 0 0,-1 1 0,1 1 61,2 2 0,-1 2 1,2 0-1,0 1-69,1-1 0,-1 1 0,3 1 0,-2 1-27,0-1 0,0-1 0,3-1 1,0 1-72,1-1 1,3 0 0,0-2-1,0-1-48,2-3 1,1 0 0,1 0 0,-1 0-181,-1 0 0,0-3 0,1-1 0,1-2 39,-1 0 0,-3-1 1,-2 1-1,1-1 64,-1 1 1,0 0 0,0-1 253,0 1 0,-1 1 461,-2 1-337,0 3 1,0 3 0,0 4-96,0 1 1,0 1 0,0-2 0,1 1-7,1 2 1,2-2 0,2 2 0,1-3-155,-1-2 1,3 1 0,0-2 0,0-2-124,1 0 1,-1-4 0,-1-1-1,1-3-31,-2-2 1,1-1-1,-3-3 1,0 1 104,-3-1 1,-1-1-1,-1 0 1,0-1 75,0 0 1,0-1 0,-1 1 0,-1 1 113,-3 0 1,2 4 0,-1 2-1,1 0 812,2 2-744,0 2 1,1 2 0,0 5 0,0 3-107,0 2 0,0 3 1,1-2-1,0 1-2,1 1 0,4 2 1,-3 2-1,1 0 87,1-1 0,-1 0 0,2-1 0,0 0-77,-1 0 0,0-3 1,-1-2-1,-1-1-113,0 0 0,-1-3 18,1 0 0,-1-3 0,-2-1 0,0-3-129,0-3 0,0-1 0,0 1 0,0-1 57,0 1 0,0-1 0,0-1 1,0-1 60,0 1 1,1 3 0,0 1 0,2-1 5,0-1 0,2 1 1,1 0-1,0 0 8,-2 0 0,3 2 0,-2-1 1,3 0-3,0 1 0,-3 1 0,0 0 257,0 2 1,0 0 184,2 0 0,-3 0 0,0 2-255,1 3 1,-2 3-1,0 0 1,-1 1-131,1 0 1,1-1 0,-1 2 0,0 0-33,-1 0 1,3-1 0,-3 1 0,0-1-1415,1-4 214,-2 2 1211,2-7 0,-6 0 0,-1-3 0</inkml:trace>
  <inkml:trace contextRef="#ctx0" brushRef="#br0" timeOffset="9500">3193 0 7984,'-4'0'85,"0"0"0,2 3 1,0 2-1,1 2-715,1 2 1,0 2 629,0-3 0,3 7 0,1-2 0</inkml:trace>
  <inkml:trace contextRef="#ctx0" brushRef="#br0" timeOffset="11422">3316 136 8011,'-3'-4'1091,"2"1"-1146,-4 3 0,3 1 0,-1 1 44,0 3 1,1 1 0,2 2 0,0 1-1,0 1 1,0 0 0,0-1 0,0 0-1,0-1 1,0-1 0,2 0 0,1-1 0,0 0-1,2-2 1,1-1 0,0-3 0,2 0-1,0 0 1,0 0 0,0-3-115,-1-1 1,0-2 0,-1-1 0,1-1 103,-1 0 0,-2-3 0,-1 2 0,-1-1 15,0 1 0,0-2 0,-2 2 0,-1-1 3,-1 1 1,-1 0 0,-4 1 0,0-1 32,-2 1 0,2 2 1,-2 1-1,2 1 49,-2 1 0,2 1 0,-2 2 0,2 1-145,1 1 1,0 2 0,1 2 0,1 1-157,1 2 0,1-2 0,2 2 0,1 0-166,1 0 0,2-1 0,2-1 388,1-1 0,2 4 0,1 0 0</inkml:trace>
  <inkml:trace contextRef="#ctx0" brushRef="#br0" timeOffset="11423">3465 104 9391,'0'6'182,"0"1"1,0 1 0,2 1-222,0 1 0,0-1 0,-1 1 0,0-1 2,1-1 1,1 0 0,-3-2 438,0 0-344,0 1 0,0-6 0,0-3 0,0-4-134,0 0 0,0-3 1,0 0-1,2-1-92,0-1 1,3 0 0,-2 1 0,2 1 56,-1 1 1,0-1-1,3 0 1,-1 1 88,1 1 0,1 3 0,1 0 1,-1 1 225,-1 2 1,0 0 0,-1 1 25,1 0 0,-1 1 0,0 1 0,-1 2-75,-1 2 0,0 1 1,1 1-1,-2 1-177,0-1 1,1 0-1,-1 0 1,0 0-272,0 0 1,2-3-1,-1-1 1,2 1-327,1-2 0,0 0 619,1-3 0,2 0 0,3 0 0</inkml:trace>
  <inkml:trace contextRef="#ctx0" brushRef="#br0" timeOffset="13458">123 601 7877,'-9'-4'71,"-2"0"0,2 2 1,0 0-1,0 1 43,0 1 0,1 0 0,1 0 156,1 0 1,-1 0-272,1 0 0,2 3-66,2 1 0,1 2 1,2 0-27,1-2 1,0 0 0,2-3 0,1 1-4,1 0 0,-2-1 0,0-1 0,1 0 16,1 0 0,1 0 0,-1 0 1,1 0-52,-1 0 0,-2 0 0,1-1 0,0-1-2,0 0 0,0 0 0,-2 1 152,0-1 1,2 2 142,0-3-4,-3 3 1,1 0-1,-3 3-53,0 1 0,0-1 0,0 2 0,0 0-34,0 3 0,0 0 0,0 1 0,0 0-35,0-1 0,0 3 0,-2-2 1,0 1 26,1-1 0,0 2 1,0-3-1,-1 1 8,-2 0 0,0-2 0,0 2 0,-2-2 20,-2 0 0,1-2 0,-2 0 1,1-1-30,0-1 0,1-1 1,-3-2-1,2 0-88,-1 0 0,0 0 0,3-1 0,0-1-236,2-2 1,-1 0 0,3 0-1,0-1-113,2-1 1,0 0-1,0-1 1,2 1 136,3-1 0,0 1 1,2-1-1,-1 1 238,1 0 0,-1-4 0,1 0 0</inkml:trace>
  <inkml:trace contextRef="#ctx0" brushRef="#br0" timeOffset="15411">214 633 7877,'-7'0'142,"1"0"1,-1 0-1,1 0 1,0 1-1,1 1 1,2 1 0,0 0-1,1 2 1,2 1-272,0 0 0,0 1 0,0-1 0,0 1 0,0-1 0,2 1 129,3-1 0,1 1 0,0-1 0</inkml:trace>
  <inkml:trace contextRef="#ctx0" brushRef="#br0" timeOffset="17417">233 549 7877,'-6'-2'89,"-1"0"1,3 0-1291,0 2 1201,2 0 0,-1 3 0,3 0 0</inkml:trace>
  <inkml:trace contextRef="#ctx0" brushRef="#br0" timeOffset="17418">324 537 8209,'-1'-4'308,"-1"2"1,1 2-1,-2 1 1,1 3-289,0 2 1,0-1 0,2 4-1,0 0-152,0-1 1,0 3 0,0-2 0,0 1 25,0-1 0,3 2 1,1-3-1,1 0-141,-1-1 0,2 0 0,-1-1 1,2 0 16,2-2 1,-1 1 0,-1-2 0,-1-2-565,1 0 794,-1-4 0,1-1 0,-1-2 0</inkml:trace>
  <inkml:trace contextRef="#ctx0" brushRef="#br0" timeOffset="17419">434 569 7865,'-5'0'-157,"1"0"-184,-1 0 0,2 1 0,1 1 750,1 2 0,1 2 0,1 0 1,2 1-408,3 2 0,1-2 0,2 3 0,0-2-246,-1 1 1,1-1-1,-3-2 1,1-1-90,-1 0 1,1-2 0,-1 1 332,1-1 0,-1-3 0,1 0 0</inkml:trace>
  <inkml:trace contextRef="#ctx0" brushRef="#br0" timeOffset="17420">524 562 7865,'-6'0'-183,"-1"0"193,1 0 1,-1 0-1,1 1 1,-1 1 271,1 3 1,0-2 0,1 1 0,1 2-323,-1-1 1,-1 4 0,-1-1 0,2 0-252,0 0 1,0-1-1,3 1-1153,1 0 1444,0 1 0,4-3 0,1 1 0</inkml:trace>
  <inkml:trace contextRef="#ctx0" brushRef="#br0" timeOffset="17421">569 478 7865,'-6'0'645,"-1"0"1,1 0-551,-1 0 0,4 3 0,1 2 0,4 0-270,2 2 0,2-1 0,0 1 1,2 0-28,0 2 1,0-2 0,2 1-1,-1-1 126,-1 0 1,0-1 0,-2 2 0,0-1 41,1 2 0,-3 0 0,-2-1 0,-2 1 69,0-1 1,0 1-1,-2 0 1,-1-1-255,-3-1 0,1-1 219,-4 1 0,-1-1 0,0 1 0</inkml:trace>
  <inkml:trace contextRef="#ctx0" brushRef="#br0" timeOffset="19444">808 569 7985,'-3'-3'86,"-1"2"0,3-2-111,-1 1 0,-1 0 0,4-1 143,1 0 1,2 0-1,2 3 1,1 0-124,-1 0 0,1 0 0,-1 0 0,1 0-195,-1 0 0,1 0 0,-1 0 0,1 0-131,-1 0 1,1 0 0,-1 1-78,0 1 0,0 0 408,-2 2 0,-1 0 0,-3 3 0</inkml:trace>
  <inkml:trace contextRef="#ctx0" brushRef="#br0" timeOffset="19445">860 627 7812,'-6'0'631,"2"-3"1,2 2-1,4-1-967,2 2 1,2 0 0,1 0-14,-1 0 0,1 0 1,-1 0-1,1 0 349,2 0 0,-2 0 0,2 0 0</inkml:trace>
  <inkml:trace contextRef="#ctx0" brushRef="#br0" timeOffset="21284">1093 595 7440,'-1'5'0,"0"0"0,-2 0 0,2 0 134,0 1 1,1 0 0,0 0 0,0 1-173,0-1 0,2 3 1,1 0-1,0 1 1,0-1-1,-1-1 1,0-1-1,1 0-1069,1-1 1107,-3-2 0,5 1 0,-2-1 0</inkml:trace>
  <inkml:trace contextRef="#ctx0" brushRef="#br0" timeOffset="21285">1073 588 7689,'-3'-6'-807,"-2"1"1166,3 1 0,0 0-313,4-3 1,0 3 0,2 1-1,1 0-84,1 1 0,2 1 0,1 1 0,0 0 40,0 0 1,-2 0-1,2 0 1,-1 0 30,0 0 1,0 3 0,0 1 0,-1 0-14,-3 1 0,1-1 0,-3 2 0,0 1 6,-2-1 1,0 1 0,0 0 0,-3 1-25,-1 0 0,-4 1 1,-1-3-1,-1 0-32,-2-1 1,1 0 0,-1-1 0,2 0-149,1 1 1,-2-4 0,3 1-63,0-1 0,3-2 0,3-1 0,1-2 240,1-2 0,4-1 0,3 1 0,-1-3 0,3-1 0</inkml:trace>
  <inkml:trace contextRef="#ctx0" brushRef="#br0" timeOffset="21286">1345 472 7842,'-3'-4'181,"-1"1"1,-2 1 48,-1 0 0,1 0 1,0 2-1,-1 0-205,1 0 0,-1 1 0,1 0 0,-1 3 17,1 1 1,1 1 0,1 3 0,0 0-69,0 2 1,-1 0-1,3 1 1,1-1 2,0 0 0,2 1 0,1 1 1,2 0-62,2 0 1,2-3 0,2-1 0,0-2-218,1-1 1,2 0 0,-1-1 0,-1-1-832,0-1 1132,0-1 0,2-2 0,0 0 0</inkml:trace>
  <inkml:trace contextRef="#ctx0" brushRef="#br0" timeOffset="21287">1416 524 7790,'-4'0'-45,"-1"0"0,4 0 1,-1 2 104,4 0 0,0 3 1,4-1-1,1 2-99,0 0 0,2 2 0,1 0 1,0 0-134,1 0 1,-1-1 0,0 0 0,0-1-745,1 1 916,-4-1 0,3 1 0,-4-1 0</inkml:trace>
  <inkml:trace contextRef="#ctx0" brushRef="#br0" timeOffset="21288">1526 517 7842,'-12'0'-156,"1"0"0,1 2 1,2 1-1,-1 1 224,1 1 1,-1 1 0,0 1 0,1 1 80,1 0 0,1 4 1,-1-1-1,-1 0-230,2 0 1,-1-2 0,4-2 0,0-1-329,0 0 1,2-2-441,3-2 849,2-1 0,5-4 0,1-1 0</inkml:trace>
  <inkml:trace contextRef="#ctx0" brushRef="#br0" timeOffset="21289">1649 459 7842,'0'-6'38,"0"1"0,-1 2 602,-1 0-556,1 1 1,-2 4-1,3 4 1,1 1-81,1 1 0,-1 3 0,1-1 0,-1 2-4,1 1 1,-1 2 0,1-2 0,-1 2-16,-1 0 1,0 2 0,0-2 0,0-1-232,0 0 0,0-2 0,0 0 1,1-2 245,1-1 0,-1 0 0,2-3 0</inkml:trace>
  <inkml:trace contextRef="#ctx0" brushRef="#br0" timeOffset="21290">1823 504 7842,'-9'-2'4,"1"0"1,-1-2 0,3 1 0,-1 2-8,1 0 0,-1 1 0,1 0 0,0 1 131,2 1 0,-2 2 0,3 4 0,-1 1-51,2-1 0,-1 1 0,1 1 0,0 0 25,2 1 1,0-1 0,0 1-1,2 0-54,3-1 0,1 1 0,2-2 1,1-1-174,2-1 0,-3-1 0,3 0 0,0-2-503,-1-1 0,0-3 0,-2 0 628,0 0 0,1 0 0,-3 0 0</inkml:trace>
  <inkml:trace contextRef="#ctx0" brushRef="#br0" timeOffset="21291">1920 614 7836,'-4'2'0,"-1"1"0,1 1-279,1 1 1,-3-2 0,4 2 0,-1 0 400,0 0 1,1 2-1,2-1-255,0 1 1,0-1-1,0 0 133,3-2 0,0 2 0,4-2 0</inkml:trace>
  <inkml:trace contextRef="#ctx0" brushRef="#br0" timeOffset="23323">1920 549 7771,'-13'-2'-137,"2"1"0,1-1 0,1 1 1,2 2 136,2 1 0,5-1 0,3 1 0</inkml:trace>
  <inkml:trace contextRef="#ctx0" brushRef="#br0" timeOffset="23324">1985 459 7782,'-3'-6'-1390,"2"1"1692,-1 1 1,1 2 0,2-2-118,1 1 0,2 1 0,2 2 0,1 0-140,-1 0 1,3 1 0,0 1-1,0 2-50,1 2 1,0 1 0,0 1 0,-1 1 0,0 2 0,2-1 0,-3 3 0,-1 0-44,-2 0 0,-4 0 0,1 0 0,-1 0-8,-1 0 0,-4 0 0,-1 0 1,-4 0-154,-1-1 1,0-1 208,-1-3 0,-1 2 0,2 0 0</inkml:trace>
  <inkml:trace contextRef="#ctx0" brushRef="#br0" timeOffset="25222">2237 465 8009,'-5'3'-35,"1"-1"0,2 0 0,-2-1 72,1 1 0,1-1 1,2 4-1,0 0 90,0 0 1,0 2-1,1 0 1,1 1-135,2 0 0,0 2 0,0-2 1,1 0-169,1 0 0,1 1 1,-1-2-1,0-1-242,-2 0 1,1-1 0,-2 2-385,1-1 801,-3-2 0,-1 2 0,-4-3 0</inkml:trace>
  <inkml:trace contextRef="#ctx0" brushRef="#br0" timeOffset="25223">2198 459 7842,'-1'-4'2,"0"-1"1,-2 0 88,-1 0 1,3 0-1,-1 1 139,1-1 0,2 1 0,1 1-308,2 0 0,3 1 1,1 2-1,1 0 7,1 0 1,-1 0 0,1 0 0,0 0-9,0 3 1,0 0 0,3 2-1,0-1 42,-3 1 1,2 0-1,-4 0 1,0-1 0,0 1 1,-4 1 0,-1 0 45,0 1 0,-3-1 0,-5 1 1,0-1 1,-2 1 1,-2-3 0,-2 0 0,-1 1-20,-1-2 0,2 2 1,1-3-1,0 0-185,0-1 1,2 1 0,-1 0 0,2-1 191,1 0 0,-1-1 0,1 0 0</inkml:trace>
  <inkml:trace contextRef="#ctx0" brushRef="#br0" timeOffset="25224">2463 388 7806,'-4'-2'-15,"-1"0"1,1-1 0,-2 3 148,-1 0 1,1 0 0,-1 1 0,1 1-81,-1 3 1,1 1-1,-1 2 1,1 1-2,-1 1 1,1 1 0,0 2 0,1 0 4,1 0 1,2 0 0,0 0 0,1 0-42,1 3 1,3-5 0,2 2-1,3-2-230,3-1 0,1 1 0,1-4 0,0 0-68,0-1 0,2-2 1,0 0-1,0-2 281,-2-1 0,0-1 0,0 0 0</inkml:trace>
  <inkml:trace contextRef="#ctx0" brushRef="#br0" timeOffset="25225">2592 446 7842,'-3'-4'299,"-1"-1"0,-2 3 0,0-1-238,-1 0 1,1 1-1,-1 2 1,1 0-60,-1 3 0,3 0 1,0 4-1,0-1 12,0 1 1,-1 0-1,2 1 1,0 1 9,0 1 1,1 1 0,2 1-1,0-1-85,0 0 0,3-1 0,1 2 0,2-1-60,1 0 1,1-2-1,1 0 1,2-3-131,0-1 1,1 0-1,1-3 1,-1-1 250,-1 0 0,1-1 0,-2 0 0</inkml:trace>
  <inkml:trace contextRef="#ctx0" brushRef="#br0" timeOffset="25226">2696 556 7942,'-7'4'173,"1"-2"0,1-1 1,2 1-392,0 3 1,1-2 0,2 1 0,0 2 242,0-1 1,3 2 0,1 1-272,2 1 0,0 0 1,1-3-1,-1 0 246,0-2 0,1 2 0,-1-3 0</inkml:trace>
  <inkml:trace contextRef="#ctx0" brushRef="#br0" timeOffset="25227">2708 498 7842,'-6'-2'-284,"-1"-1"-127,-2 2 0,2 0 95,-2 1 316,2 0 0,4 3 0,0 1 0</inkml:trace>
  <inkml:trace contextRef="#ctx0" brushRef="#br0" timeOffset="25228">2734 414 7842,'-3'-4'313,"0"-2"0,-4 3-255,1-1 1,2-1 0,1 4 0,2 1-1,5 2 1,2 2 0,3 1 0,1 0 0,0 2-317,0-1 1,1 3-1,1-1 1,-1 1 161,0 0 1,-2-1-1,1 2 1,0 0 102,0 0 1,-3 1 0,0 2-1,-2 0-55,-3 0 1,1 1 0,-3-1 0,-1 1 47,-1-2 0,-2 0 0,-2 1 0</inkml:trace>
  <inkml:trace contextRef="#ctx0" brushRef="#br0" timeOffset="27159">3090 420 8108,'0'-6'585,"0"2"-555,0 1 1,0 4-11,0 1 0,-1 2 0,0 2 0,-2 1 13,-1 2 1,2-2-1,-2 2 1,-1-1 2,-1 0 1,-1 0 0,1 1-1,0-1 3,-1 1 1,1 0-1,-2-4 1,1 0-41,-2 0 0,0-4 0,3 1 0,-1-1-41,1-1 1,-1 0-1,1-1-18,0-1 1,1-1 0,2-4 0,0 1-13,1-1 0,2 1 0,0-1 30,0 1 0,0-1 0,0 2-28,2 0 1,0 0 0,2 3-3,1 1 0,-1-2 1,0 1 114,1 0 0,0 2 0,0 2 0,0 0 54,0-1 0,-2 2 0,1 0 0,1 1-52,1 1 1,1 0 0,-1 0 0,1-1 14,-1 1 1,1 0 0,-1 0 0,0-1-48,1 1 1,0 1 0,1 0 0,1-1-78,-1-1 0,2-2 1,0 2-1,0-1-416,1-2 0,-1 0 480,1-1 0,1 0 0,-2 0 0</inkml:trace>
  <inkml:trace contextRef="#ctx0" brushRef="#br0" timeOffset="29133">3238 336 8982,'0'7'-46,"0"0"1,1 1-1,1 3 61,0 1 1,2 4-1,-1-1 1,1 2-120,1 1 0,-2-2 0,1-1 0,-1-2-168,1-3 1,-3 0-1,2-4-224,0 1 1,-2-3 238,1 0 0,-1-5 0,-2-1 257,-1-3 0,-2-5 0,-2 0 0</inkml:trace>
  <inkml:trace contextRef="#ctx0" brushRef="#br0" timeOffset="29134">3258 356 8316,'4'0'362,"0"0"1,1 0 0,1 0-445,1 0 0,0 0 1,1 0-1,1 0-83,1 2 0,1 2 0,1 3 0,0-1-7,-2 0 1,-1-1-1,1-1 1,-1 1 138,-4 1 0,1-2 1,-4 0-1,0 1 56,-2 1 1,0-1-1,-3-2 1,-3 0 16,-2-2 0,-3 2 0,0-1 0,-1 0-27,-1-1 1,-2-1 0,0 0-1,1 0-78,3 0 0,-1 0 0,3 0 0,2-1-231,-1-1 0,3 0 1,1-1-42,4 0 1,5-2 336,4 1 0,5-2 0,0-1 0</inkml:trace>
  <inkml:trace contextRef="#ctx0" brushRef="#br0" timeOffset="29135">3503 336 9384,'-6'0'-15,"2"0"1,0 1-1,0 1 47,1 2 0,-1 2 1,-1 1-1,1 0-8,-1 1 0,2 0 0,1 3 0,1 1-75,1 0 1,0-1-1,0-1 1,1 1-49,1-1 0,2 2 1,2-4-1,1 0-120,2-1 0,-1 0 0,2-1 0,-1-1 219,-1-1 0,2-3 0,0 2 0</inkml:trace>
  <inkml:trace contextRef="#ctx0" brushRef="#br0" timeOffset="29136">3717 369 7480,'-6'-5'0,"1"2"-185,1 0 1,-1 1 0,-1 2 297,-1 0 0,1 0 0,-1 0 0,1 2 23,0 3 0,-1 1 0,1 0 1,-1 1 68,1 2 0,1-1 0,2 2 0,0 2-44,1 0 0,2-1 0,0 0 0,0-1-166,3 1 0,2 0 1,4-2-1,0 0-182,0-2 1,-1 0 0,2-4 0,0 0-272,0 0 0,-1-1 1,1-2 457,-1 0 0,0 0 0,-3 0 0</inkml:trace>
  <inkml:trace contextRef="#ctx0" brushRef="#br0" timeOffset="31123">3814 465 7951,'-7'4'275,"3"1"0,0-2 0,1 1-327,2 1 1,0 0 0,1 2 0,0-1-189,0 1 1,0-1 0,0 1-1,0-1-615,0 1 855,0-1 0,3 0 0,1 1 0</inkml:trace>
  <inkml:trace contextRef="#ctx0" brushRef="#br0" timeOffset="31124">3820 407 7848,'-6'0'244,"-1"0"0,1 0 184,-1 0 1,1 0-1266,-1 0 837,4 0 0,3 3 0,3 1 0</inkml:trace>
  <inkml:trace contextRef="#ctx0" brushRef="#br0" timeOffset="31125">3930 349 7783,'0'-6'-22,"0"-1"643,0 1-568,0-1 0,2 4 0,1 3 58,1 4 0,-3 2 0,1 2 0,0 2 25,0 0 0,-2 1 1,3 1-1,-3 2-93,0 1 1,0-1 0,0 1 0,0-1-248,0-2 1,0 1-1,0 0 1,0 0-64,0-3 0,0 0 0,1-4-1064,1 1 1331,-1-4 0,5-3 0,-3-3 0</inkml:trace>
  <inkml:trace contextRef="#ctx0" brushRef="#br0" timeOffset="31126">4040 414 7821,'-1'3'0,"-1"0"-580,-2-3 1002,-2 0 0,3 3 0,3 1-412,4 2 1,2 1 0,3-1 0,1 1-128,3 2 1,-3-2 0,1 2 0,1-3-215,0-2 1,-2 2-1,-1-2 1,-2-1-356,-1 0 686,1-3 0,-1 0 0,1 0 0</inkml:trace>
  <inkml:trace contextRef="#ctx0" brushRef="#br0" timeOffset="31127">4143 407 7821,'-6'4'152,"-1"-2"-149,1-1 1,-1 2 0,1 0-1,-1 2-100,1-1 1,0 2 0,-1 3-1,1 0 100,-1 0 1,1-2 0,-1 2 0,1-2-50,2-1 0,1 0 0,1-1-346,0-1 0,1-2 1,3 0 391,2-1 0,2-7 0,0-1 0</inkml:trace>
  <inkml:trace contextRef="#ctx0" brushRef="#br0" timeOffset="31128">4195 297 7821,'-7'-2'474,"-2"-3"0,4 0 1,-1-1 397,0 1-904,3 3 0,3 2 0,4 2 0,2 1-1,1 0 1,2 2 0,2 1 0,1 0-187,1 1 1,0-1 0,-1 1 0,-1-1-49,0 1 0,-2 1 1,1 1-1,-1-1 252,-1-1 0,-3 2 0,-1 0 0,-1 1 174,-2 2 1,-1 0-1,-2 1 1,-2 0-177,-2 0 1,-4-1 0,0 1-1,-2 0-315,1-3 0,0 0 0,2-4 332,-1 1 0,-1-1 0,-2 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3:48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931 278 7778,'-4'0'-1119,"-1"0"1614,4 0-423,-2 0-150,3 0 1,1 0-10,1 0 0,-1 0-107,4 0 0,-3 0-9,2 0 1,-2 0 202,3 0 0,-4 3 0,2 1 0</inkml:trace>
  <inkml:trace contextRef="#ctx0" brushRef="#br0" timeOffset="2437">272 304 7933,'-10'-1'-23,"1"-1"0,2 2 0,1-3 0,-1 3 25,1 0 1,1 0 0,1 0-49,-1 0 1,0 0-1,0 3 11,1 1 1,2-1 0,0 2 54,1 0 1,1-2-1,1 2-42,1 0 1,0 0 0,1 0 0,1-1 7,-1 1 1,0-1-1,1-1-23,1 0 1,1 1-1,0-1-158,1-2 0,-1 0 12,0-1 0,1 0 158,-1 0 1,-1 0 112,-1 0 0,-2 0 21,2 0 1,-1 2 0,0 1-1,1 0-29,-1 2 0,0 2 0,0 1 0,1 0-47,-1 0 0,-1 2 1,2 0-1,-1 1-12,-2 0 0,0-1 0,-1 1 0,0-2 9,0 0 0,0-1 0,-1 0 0,-1-1 40,-2-3 1,-3 1 0,0-3 0,-2 0 52,1-2 1,-1 0-1,-1 0 1,1 0-183,0-2 1,-2-1 0,2-3-1,1 0-79,1-1 1,1-1 0,1 2 0,1-1-196,-1 1 1,2-1 0,1 1 0,1-1 82,1 1 1,0 2 0,0-1 249,0 0 0,3 2 0,1 0 0</inkml:trace>
  <inkml:trace contextRef="#ctx0" brushRef="#br0" timeOffset="4431">395 349 7917,'0'-6'-942,"0"-1"2060,0 1-868,0 2 1,0 2-293,0 4 0,0 2 1,0 2 27,0 1 0,0-1 0,0 1 0,0-1-194,0 1 1,0-3-1,0 0-887,0 1 1095,0 1 0,0 1 0,0-1 0</inkml:trace>
  <inkml:trace contextRef="#ctx0" brushRef="#br0" timeOffset="4432">401 246 7917,'-6'-6'-167,"0"1"0,1 2-357,1 0 577,-1 1 0,2 4 0,0 3 0,3 1-399,0 0 1,0 3 345,3-1 0,0 4 0,4-2 0</inkml:trace>
  <inkml:trace contextRef="#ctx0" brushRef="#br0" timeOffset="4433">589 240 7863,'-8'0'0,"0"0"81,0 0 1,-1 2-1,3 1 1,0 0 120,2 2 1,-1 2-1,2 1 1,0 0-226,0 0 0,1 1 0,2 1 0,0 0-31,0 1 0,3-1 0,1-2 0,2-1-25,0 0 0,1-1 1,1 1-1,1-1-66,-1-2 0,0-1 0,0-1 0,0 0-85,0-1 1,-1 0 0,0-1 0,-1 0-136,1 0 0,-1 0 365,1 0 0,-4-3 0,0 0 0</inkml:trace>
  <inkml:trace contextRef="#ctx0" brushRef="#br0" timeOffset="4434">653 324 8062,'-3'-3'61,"-3"2"1,5-1-1,0 3 18,2 1 0,3 3 0,2 0 0,1 0-189,-1 2 1,1-1-1,-1 1 1,0-1-96,1 1 0,-1-1 0,0 1 0,-1-1-99,-1 1 1,0-3-1,1 0 304,-1 1 0,1 1 0,1 1 0</inkml:trace>
  <inkml:trace contextRef="#ctx0" brushRef="#br0" timeOffset="4435">744 336 7863,'-5'0'252,"1"0"0,0 1-270,-3 1 1,1 2-1,0 3 1,1 1-132,1 1 0,0 0 0,-1 0 1,1 1-192,-1 0 1,2 0-1,0-2 340,0 0 0,2 1 0,-1-3 0</inkml:trace>
  <inkml:trace contextRef="#ctx0" brushRef="#br0" timeOffset="4436">789 233 8117,'-3'-4'135,"-1"-1"1,-1 3-1,0-1-1430,0 0 1532,4 1 1,-1 2-1,4 0 1,2 2-262,2 0 0,0 3 0,1-1 0,0 2-83,2 1 0,-1-3 1,2 0-1,-1 1 82,-1 1 0,-1 1 0,-1 1 0,1 1 34,-1-1 0,1-1 1,-1 0-1,-1 1 8,-1 0 1,-3 3 0,2-1-1,-3 0-86,-3 1 1,1 1 0,-4 0-1,0-1-49,-1-2 1,-1 0 0,1-1 0,1-1-759,0-2 876,-1-1 0,-2-1 0,-1 0 0</inkml:trace>
  <inkml:trace contextRef="#ctx0" brushRef="#br0" timeOffset="6427">925 272 6901,'-4'0'511,"1"0"0,4 0-516,1 0 1,2 0 0,2-1-1,1 0-64,-1-1 1,-1-1-1,1 3 1,1 0-142,0 0 0,0 0 0,0 0 1,0-2 38,2 0 0,-2 0 0,1 1 0,0 0 171,-2-1 0,0-1 0,1 3 0,-1-2 0,1-2 0</inkml:trace>
  <inkml:trace contextRef="#ctx0" brushRef="#br0" timeOffset="8385">970 330 6746,'-4'0'131,"0"0"0,4 0 0,3 0 0,3 0 0,1 0 0,2-1 0,0 0 0,-1-1 0,2 0 0,0 2-131,1 0 0,1-3 0,1-1 0</inkml:trace>
  <inkml:trace contextRef="#ctx0" brushRef="#br0" timeOffset="8386">1312 168 7944,'-2'-4'44,"-1"1"290,0 0 0,1-2-264,-3 3 0,4 4 1,-1 3-62,1 3 0,1 4 0,0-1 0,0 1-149,0 1 0,0 0 0,1 0 1,0-1-1,1 1 0,1-2 0,-1-1 0,0 0-156,-1 0 0,2-2 1,0 1-171,1-2 0,-2-3 466,2-2 0,-3 1 0,2 1 0</inkml:trace>
  <inkml:trace contextRef="#ctx0" brushRef="#br0" timeOffset="8387">1416 227 7944,'0'-7'-521,"0"1"439,0-1 1,0 3 443,0 0 1,-1 2 0,-1 0-166,-2 1 1,0 4-1,0 1-118,2 2 1,-3 1 0,3 1 0,1 1 46,0-1 0,1-1 1,0-1-1,0 1-40,0-1 0,1 1 1,1-1-1,2-1-31,2-1 0,0-3 1,1 2-1,-1-3-96,1 0 1,1 0-1,1 0 1,-1-3-453,-1-1 0,-1-2 0,0 0 0,-1-1 311,0 1 1,-4-1-1,1 1 1,-1 0 127,-1-1 1,-3 1 0,-1 0 0,-2 1 73,-1 1 1,1 2 0,0 0 0,-1 1 11,1 1 0,-1 0 0,1 0 0,0 1-89,2 1 1,-1 2-1,2 2 1,0 1-51,0-1 0,1 1 0,2 0 0,1 1 107,1 0 0,1 4 0,4-2 0</inkml:trace>
  <inkml:trace contextRef="#ctx0" brushRef="#br0" timeOffset="8388">1603 227 7944,'-9'0'-89,"-1"-1"0,-1-1-215,0 0 1,1 0-1,-1 3 1,1 0 747,0 1 1,2 3 0,1-2 0,1 0-336,-1 2 0,3 0 0,0 0 0,2 0-138,0 0 1,2-2-1,2 1 1,3-1-71,0 1 0,4-3 1,0 2-1,1-3-107,-1 0 1,2 0 0,-2 0 0,0 0-21,1 0 1,0 0 0,-1 0 0,-1 0 94,-1 0 0,0 0 1,-1 0 169,1 0 1,-3 1 0,-1 1 0,0 3 100,-1 0 0,-2 2 0,0 0 0,0 2 31,-2 1 0,-1 0 0,-2 1 0,1 1-17,1 0 1,-1 1 0,1-1 0,0-1-23,0 0 1,-1-3 0,1 1 0,0-2 41,0-1 0,-2-1 1,1-2-124,-2 0 1,0-1-1,-1-2-253,1 0 0,-1 0 0,2-3 1,0-1 6,0-2 0,3 0 0,-1-1 1,0 1-277,1 0 1,2-1 0,0 1 470,0-1 0,0 4 0,2-3 0,2 2 0</inkml:trace>
  <inkml:trace contextRef="#ctx0" brushRef="#br0" timeOffset="10391">1765 324 7734,'-7'0'-455,"3"0"0,0 0 799,2 2 0,-1 2 1,3 3-294,0 2 0,0-2 0,0 2 0,1-1-164,1 0 0,-1-1 1,2 3-1,-1-2-81,0 1 0,2 0 0,-1-4 194,1 0 0,-3 0 0,2-1 0</inkml:trace>
  <inkml:trace contextRef="#ctx0" brushRef="#br0" timeOffset="10392">1745 317 7935,'-5'-3'0,"0"0"117,0-1 0,2-2 216,-2 2 1,3 0-240,2 0 1,2 2 0,3-2-1,0 1-106,2 2 0,0 0 1,1 1-1,1 0-66,-2 0 1,1 0-1,-2 0 1,1 0-11,-1 0 0,1 2 0,-1 1 0,0 1 45,-2 1 0,1 1 0,-3 0-22,0 1 1,-2-1-1,-2 1-127,-3-1 1,-1 0 0,0 0 191,0-1 0,-1 0 0,1-1 0</inkml:trace>
  <inkml:trace contextRef="#ctx0" brushRef="#br0" timeOffset="10393">1868 117 7933,'-1'-7'0,"0"1"0,-2-1 153,0 1 1,0 2 0,-1 0 229,-1 1 0,1 1-422,0 2 1,1 3 0,-2 1 0,1 2-74,1 0 1,-1 1 0,1-1 0,-1 1 105,-1 2 1,2-1 0,-1 3 0,1 0 25,2-1 1,-2 2-1,0-1 1,0 1 30,0 1 0,1 0 0,2 0 0,0 0-47,0 2 1,0-3 0,0 1 0,1-2-141,1-1 0,2 0 1,2-3-1,1 1 10,2-3 0,-1-2 0,3-1 0,0-2-130,1 0 1,-1 0 0,0 0 0,0 0 255,-1-2 0,2-2 0,-2-3 0</inkml:trace>
  <inkml:trace contextRef="#ctx0" brushRef="#br0" timeOffset="12362">1965 233 7886,'-6'0'-241,"1"0"294,1 0 1,3-1 0,-2 0 146,0-1 0,3 0-96,0 2 0,1 0 0,3 0 0,1 0-19,1 0 1,0 0-1,1 0 1,-1 2-102,0 3 0,1 1 0,0 0 0,1 0-161,1 1 0,0-1 1,-1 1-1,0-1-65,0 1 0,0-1 0,-2 1 1,0-2-301,1 0 1,-1 0 541,1-3 0,-4 3 0,0-1 0</inkml:trace>
  <inkml:trace contextRef="#ctx0" brushRef="#br0" timeOffset="12363">2056 214 7711,'0'-7'-89,"0"3"0,-1 0 576,-1 1-467,1 1 0,-3 2 0,3 1 1,-2 1 20,-1 2 1,1 2 0,-2 1-1,1 0 34,-1 1 0,-3 0 1,-1 1-1,1 0-72,1-1 0,0 1 0,1-3 0,0 1-298,-1-1 0,1 0 0,0-1-946,2-1 1241,1-2 0,6 4 0,0-3 0</inkml:trace>
  <inkml:trace contextRef="#ctx0" brushRef="#br0" timeOffset="12364">2178 143 7865,'-3'-4'-785,"3"0"806,-2 2 632,1 2 1,1-3-506,0 6 1,1 0-1,0 4 1,2-1-42,1 1 1,-2 1-1,1 1 1,0 2-49,-1 0 1,0-1 0,1 1 0,-2 0-114,0 2 0,-1-1 0,0-1 0,0-1-40,0 0 0,0-2 1,0-1-1,0-1-398,0 1 0,0-1-217,3 1 709,-3-4 0,6 0 0,-2-3 0</inkml:trace>
  <inkml:trace contextRef="#ctx0" brushRef="#br0" timeOffset="14430">2333 201 7858,'0'-7'-379,"1"1"0,1-1 506,0 1 1,0-1 0,-2 1 28,0 0 0,1-1 19,1 1 1,-1 1-49,1 1 1,-2 3 0,-2 1-44,0 4 0,-3 2 1,1 0-1,0 1-14,0-1 0,0 3 0,-1 1 1,2 1-1,-1 0 0,1 0 1,0 1-1,2-1 0,0-1 1,1 0-1,0-2 0,0 1-196,0 0 0,3-1 0,2-3 0,2-2 0,2 0 0,-1-2 0,0 0 0,0-1 0,0 0 0,0 0 126,-1 0 0,0-6 0,-1-1 0</inkml:trace>
  <inkml:trace contextRef="#ctx0" brushRef="#br0" timeOffset="14431">2443 214 8391,'-6'0'-114,"2"3"0,2 1 136,1 2 1,-1 0-1,0 1 1,1 0-53,0 1 0,1 0 0,0 0 0,0-1-195,0 0 0,1-1 1,0 1-1046,1-1 1270,3-2 0,-1-1 0,2-3 0</inkml:trace>
  <inkml:trace contextRef="#ctx0" brushRef="#br0" timeOffset="14432">2463 181 7858,'-7'0'240,"1"-2"1,-1 0 451,1 1 0,-1 0-1003,1 1-521,-1 0 0,4 1 832,1 1 0,4 1 0,1 4 0</inkml:trace>
  <inkml:trace contextRef="#ctx0" brushRef="#br0" timeOffset="14433">2527 104 7858,'-4'-1'0,"0"0"0,-1-2 626,2-1-493,0 3 0,4-2 1,1 3-223,2 0 0,2 2 0,0 1 0,2 1 52,0 1 0,-1 2 0,3 2 1,-2-1 16,1-1 1,0 2-1,-3 0 1,0 1 84,1 2 0,-1-2 1,0 0-1,-1 2-14,-1 0 1,-2 3 0,0 0 0,-2-2-56,-2-2 0,-2-1 0,-2 2 0,-1-2-392,-2-1 1,2-1 395,-2-4 0,-1 2 0,0-3 0</inkml:trace>
  <inkml:trace contextRef="#ctx0" brushRef="#br0" timeOffset="14434">2825 175 7928,'-7'0'-257,"1"0"61,-1 0 1,3 1 0,0 1 0,1 2 305,2 2 1,0 0-1,1 1 1,1-1-109,1 1 0,0 0 0,1 1 0,1 0-130,-1 0 1,0-1-1,0-2 1,1-1-503,-1 1 630,-1-2 0,4 3 0,-3-3 0</inkml:trace>
  <inkml:trace contextRef="#ctx0" brushRef="#br0" timeOffset="14435">2779 214 7823,'-6'-4'243,"0"-2"0,2 2 37,2-2 0,2 2-389,2 0 1,2 2 0,4 0 0,1 1-183,1 1 0,2 0 0,2 0 291,1 0 0,1 3 0,-4 1 0</inkml:trace>
  <inkml:trace contextRef="#ctx0" brushRef="#br0" timeOffset="16703">3064 123 7550,'0'-6'-35,"0"-1"0,0 1 214,0-1 0,0 3-182,3 0 0,-3 3 0,3 0 0,-1 3 1,1 3-1,-1 1 0,0 3 0,0 0 1,-1 1-1,0 1 0,-1 2 0,0 1 1,0 1-1,0-2 0,0 0 0,0 0 0,0-1 1,0 0 2,0-1 0,3-3 0,1 1 0</inkml:trace>
  <inkml:trace contextRef="#ctx0" brushRef="#br0" timeOffset="16704">3206 168 7820,'-7'0'-105,"1"-2"1,0 0-121,-1 1 1,3 0-1,-1 2 751,0 1 1,2-1-1,-1 4-329,1 0 1,1 0-1,2 2-231,0-1 0,3 0 1,1-2-1,2-1 15,1 0 0,0-2 0,1 1 0,1-1-99,1-1 1,-2 0-1,1 0 1,-1-1-27,0-1 0,-3 0 0,2-2 13,-2-1 0,0-1 1,0 0 59,-3-1 0,-2 1 0,-3-1 0,-3 2 72,-2 0 0,-1 0 0,0 3 0,-1 1 35,0 0 1,-2 1 0,2 0 0,0 0-63,1 0 0,2 3 0,1 1 1,0 2-133,2 0 1,-1 2 0,2 0 0,3 0 157,1 0 0,3 2 0,2 0 0</inkml:trace>
  <inkml:trace contextRef="#ctx0" brushRef="#br0" timeOffset="16705">3348 156 7820,'-7'-3'0,"-1"-2"0,-1 0 142,2 1 1,-1 1-1,2 3 1,-1 0 0,1 0 0,2 1 1,-1 0-1,1 2-177,0 1 0,-1 0 0,3 3 1,0-1-86,-1 0 0,3 1 0,-3-1 62,3 1 0,2-3 0,1 0-26,0 1 0,2-1 1,1 0-11,1-1 1,-1 1 0,0-1 13,1 0 0,-1-1 0,1 2 1,-1 0-18,1-1 1,-3-1-1,0 3 1,-1-1 13,1 0 1,-2 1 0,2 0 119,-2 0 0,1 2 1,-3-1 191,0 1 0,0-1 0,-1 1 0,-1-1-63,0 1 0,-3-2 0,2 0 0,-2 0-40,1 0 0,0-2 0,-3 1 1,1-1-132,-1-2 1,1 2 0,-1-1-1,1 0-197,0-2 0,-1 0 0,1 0 0,-1 0-348,1-2 1,1-1 548,1-2 0,0-3 0,-3 1 0</inkml:trace>
  <inkml:trace contextRef="#ctx0" brushRef="#br0" timeOffset="16706">3477 72 7828,'-3'-3'-747,"0"3"1016,3 0 1,1 3 0,1 4-1,1 1-232,1 0 0,1 2 0,-2-2 1,0 2-51,3 0 1,-4 2 0,1-1 0,-1-1-77,1 1 0,-1-2 1,0 1-1,0-1-162,-1-1 1,0-1 0,-1 0-732,0-1 982,0-2 0,-3-1 0,0-3 0</inkml:trace>
  <inkml:trace contextRef="#ctx0" brushRef="#br0" timeOffset="16707">3464 97 7828,'0'-6'-114,"0"-1"149,0 1 0,3 2 0,2 2 0,0 2-46,2 0 0,1 0 0,2 0 0,0 0 3,1 0 0,2 2 0,-1 2 1,-1 0-1,0 1 1,-3-1 0,1 2 0,-2 1 37,-1-1 1,0 1 0,-2-1 21,-2 1 0,-4-1 1,-2 1-1,-3-1-25,-1 1 0,-3-3 0,-3-1 1,-1 1-144,0 0 1,2-3 0,0 1 0,1 0-349,1 0 1,1-1 0,4 1 463,-1-2 0,4-2 0,0-2 0</inkml:trace>
  <inkml:trace contextRef="#ctx0" brushRef="#br0" timeOffset="16708">3658 84 7768,'-6'0'-284,"-1"0"0,2 1 0,0 1 346,3 3 1,2 1-1,0 2 1,0 1 9,0 1 0,0-1 1,2 2-1,3 0 90,0 1 0,3-1 0,0-1 0,1 0-253,1 0 0,1-4 0,2 0 0,2-3 91,0-1 0,0-1 0,-2-1 0</inkml:trace>
  <inkml:trace contextRef="#ctx0" brushRef="#br0" timeOffset="19216">3852 78 7947,'0'-6'798,"-3"2"-888,-1 2 1,0 1 0,0 1 36,-1 0 0,-1 1 0,0 1 1,0 2 135,2 2 0,-1 0 0,2 1 1,0-1-39,0 1 0,-1 1 0,2 2 1,0-1-32,2 0 0,0 2 0,0-1 0,2-1-167,3 0 1,1 0 0,0-3 0,1 0-193,2-2 0,0 1 0,3-2 1,-2-1-425,-1 1 769,3-3 0,-5 3 0,2-3 0</inkml:trace>
  <inkml:trace contextRef="#ctx0" brushRef="#br0" timeOffset="19217">3936 156 7866,'0'-4'53,"0"1"1,0 4-1,1 0 1,0 2-35,2 1 0,-1 0 1,1 2-1,0 1-75,1-1 1,-1 1 0,-1-1-1,1 0-349,0-2 1,-1 2-1,1-2 405,-1 2 0,-1 1 0,2-1 0</inkml:trace>
  <inkml:trace contextRef="#ctx0" brushRef="#br0" timeOffset="22042">3936 130 7866,'-3'-7'-141,"-2"3"1,2 0 0,0 1-1,-1 0 1,1-1 0,0 1 0,0 1 140,0 3 0,4 2 0,2 3 0</inkml:trace>
  <inkml:trace contextRef="#ctx0" brushRef="#br0" timeOffset="22043">3988 26 7866,'-4'-5'0,"0"0"935,1 0-880,-2 1 0,7 0 1,0 2-164,4 1 0,0 2 1,1 1-1,1 3-9,1 0 1,0 2 0,0-1 0,1 1 25,0-1 1,1 1-1,-1 0 1,0 1 10,1 0 0,-2 2 0,0-2 0,-2 1 23,0 1 0,-4-1 0,-1 1 0,-1 1 4,-1-1 0,-3 2 1,-2-3-1,-3 0-276,-2 1 0,0 0 329,-1-1 0,-3 0 0,-2-3 0</inkml:trace>
  <inkml:trace contextRef="#ctx0" brushRef="#br0" timeOffset="24962">97 795 7960,'0'-5'-172,"-3"0"1,2 0-1,-3 0 1,1 0 364,-1-2 1,2 3-1,-1-1 1,-1 0-134,0 0 0,2-1 0,-2 2 0,0 1-42,0 0 1,-2 2-45,2-1 1,-2 3 0,0 2 0,1 1 4,1 1 0,2 3 1,-2 0-1,1 0 27,-1 0 0,3 0 0,-2 1 0,1 1 33,0-1 1,-1 2 0,3-2 0,0-2-17,0 1 1,0 0 0,0 1 0,0-1-35,0-1 0,3-1 1,2-1-1,0-2-6,2 0 1,0-1 0,1-2 0,0 0-7,0 0 0,2 0 0,-2-3 0,0 0-55,-1-1 1,0-2-1,-1 2 1,1-2-13,-1 0 0,-1 2 1,-2-1 46,0 0 1,-1 2-7,-2-2 230,0 1-21,0 1 0,-1 0 78,-1 3-135,2-3 0,-4 2 109,2-1-106,1 1-109,-5 1 0,5 0-34,-3 0 0,-1 0-2,-1 0 1,2 0 0,-1 0-4,0 0 1,2 1 0,-2 0-249,0 2 1,0-1-863,-2-2 1152,4 3 0,-3-3 0,2 3 0</inkml:trace>
  <inkml:trace contextRef="#ctx0" brushRef="#br0" timeOffset="25374">233 808 7796,'-6'0'0,"-1"-2"0,1-1 0,-1 0 0,1 1 0,-1 0 0,1 1 0,-1 1 0,1 0 128,-1 0 0,2 1 1,0 1-1,2 2-114,1-1 0,1 3 0,-1-2-39,1 2 1,2 1 13,1-1 1,1 0 0,4-1 0,-1-2-35,1 0 1,-1 0 0,1-3 0,-1 0-64,1 0 1,-1 0 0,1-1 0,-1-1-176,1 0 1,-1-3 149,1 1 0,-2-2 1,0 0 32,0 2 0,-4-2 141,1 2 1,-2 1 6,-2 1 1,1 1 0,-3 2 0,0 0 15,1 2 0,1 2 0,0-2-80,-1 1 0,2 2-151,-1-2 1,1-1-1,2 1 167,1-1 0,2 2 0,2-1 0</inkml:trace>
  <inkml:trace contextRef="#ctx0" brushRef="#br0" timeOffset="25375">304 789 7034,'-3'-3'-14,"-1"2"297,2-1 0,0 1-116,-2 1 0,3 3-141,-2 2 0,3 0 0,2 0 0,1-2 29,0 0 0,0 0 1,1-2-21,1 2 1,-2-1 0,2 0-47,0 0 0,1 0-104,0-2 0,-2-2-135,1 0 0,-4-3-46,1 1 1,-1 0-486,-1 0 781,0 2 0,0-1 0,0 3 0</inkml:trace>
  <inkml:trace contextRef="#ctx0" brushRef="#br0" timeOffset="25376">440 770 7877,'0'-7'83,"-1"3"1,0 2 33,-1-1 0,-1 2 0,1-1-155,-3 1 1,-1 2-36,0 1 1,0 2 144,-1 2 0,3 1-162,2-1 0,2-2 0,2-2 85,3 1 0,1-2 0,0 1 0,0-1-27,1-1 0,0 2 0,1 0 0,1 0 20,-1-2 1,-1 0-1,-1 1 1,1 1-51,-1 0 1,-2 1 131,1-1 1,-4 1-66,1 4 1,-5-3-1,-2 0 1,-3-1-73,0-2 1,0 0-1,0-1-425,-1 3 1,1-3 491,1 2 0,1-4 0,-1-1 0</inkml:trace>
  <inkml:trace contextRef="#ctx0" brushRef="#br0" timeOffset="25377">576 757 7877,'-7'0'-60,"1"0"1,-1 0 0,1 0 63,-1 0 1,1 0 0,-1 0 76,1 0 0,2 0 0,1 2 1,1 1-240,0 0 1,0-1 108,2 3 0,3-2 0,1 2 43,2-3 1,0-1 0,1 1 0,-1 0 2,1-1 0,0 0 0,1-1 0,0 1 14,0 1 0,0-2 0,-2 3 23,0 0 0,-1-2 0,-2 2 41,0 0 0,0 0 0,-1 2 49,0-1 0,-3 0 0,-3 3-79,-2-1 1,-1-2 0,0-1 0,-1-1-71,3 0 1,0 0 0,-2-2-266,1 0 1,2-1 0,2-1 40,1-2 0,2 0 0,0 0 0,2-1 98,1-1 1,0 0-1,3-1 1,-1 2 158,1 0 0,-1-1 0,0 2 0,1-2 69,-1 0 1,1 0 0,-1 0 0,1 1 189,-1 0 0,-1 3 0,-1-1 205,1 0 0,-2-2-180,2 3 0,-4 1-237,1 3 0,1 2 1,-1 2-1,0 1-101,-1-1 1,-1-2 0,2 1 0,0 0-193,-1 0 0,0 2 0,-1-1-988,0 1 1226,3-4 0,-2 3 0,1-2 0</inkml:trace>
  <inkml:trace contextRef="#ctx0" brushRef="#br0" timeOffset="25378">692 698 7877,'-1'-3'-482,"-1"1"442,-2 1 0,1 2-106,1 1 0,1 1 0,1 4 0,0-1-505,0 1 651,0 2 0,3 1 0,0 3 0</inkml:trace>
  <inkml:trace contextRef="#ctx0" brushRef="#br0" timeOffset="25379">795 750 7877,'-3'-6'100,"1"-1"1,-1 3 0,0 0 182,-1-1 0,0 2-237,-3 1 1,1 1-1,0 2-121,2 1 1,1 1 0,3 4 0,0-1 63,0 1 0,0-1 0,0 1 0,0-1-48,0 1 0,0-3 1,1 0 61,1 1 1,2 0-1,2 0-54,0 0 0,-1-4 1,-1 1-15,1-1 1,1-1-1,0-1-177,1-1 1,-3-2-1,0-2 74,1-1 0,-2 1 0,-1 0 227,-1-1 1,0 1 0,0 1 100,1 1 0,1 2-38,-3-3 0,0 4-60,3-1 0,-2 3 0,3 2-218,-2 1 0,1 0-102,-1 3 1,0-2-1,1 0 258,0 0 0,2-4 0,-1 2 0</inkml:trace>
  <inkml:trace contextRef="#ctx0" brushRef="#br0" timeOffset="25380">918 724 8468,'-1'7'192,"-1"-1"1,2 1 0,-3-1 0,0 1-194,1-1 1,0 1 0,2-1 0,-1 0-215,-1-2 1,2 2 151,-3-2 0,3-1 0,3-1 33,1-1 1,-1-4-1,2-1 1,0 0 22,1 0 1,0-1 0,1-1 0,-1 0-26,0-1 1,1 1-1,-1 1 1,2 1 27,0-1 1,-1 1-1,2 1 1,-2 0 29,0 1 1,-1 2 0,1 0 0,-1 0 60,0 0 1,-1 0-1,-1 3 1,0 1-18,0 2 0,2 0 0,-3 1 0,2-1-553,-1 1 1,0-2 482,3 0 0,2 0 0,1-1 0</inkml:trace>
  <inkml:trace contextRef="#ctx0" brushRef="#br0" timeOffset="28995">240 1074 7645,'-7'-7'111,"4"4"0,0 0 0,5 6-142,0 1 1,1 2 0,-2 2 0,2 1-45,1-1 0,-3-1 0,2 0 0,-1 1-75,0 1 1,1-1-1,-1-1-55,0-1 0,0 1 1,-2-1 204,0 0 0,3 1 0,0-1 0</inkml:trace>
  <inkml:trace contextRef="#ctx0" brushRef="#br0" timeOffset="30154">220 1041 7933,'0'-6'-5,"0"1"0,0 1 0,0-1 0,1 0 1,1 1-1,2 1 0,2 1 0,1 0 1,0 0-1,1 1 0,2 1 0,1 0 0,-1 0-45,0 0 0,-1 0 0,-1 0 0,0 0 65,0 0 1,-3 3 0,-3 2-1,-1 0 1,-1 2 0,0 0 0,-1 1-1,-1 1 34,-3-2 1,-3 3 0,-2-2-1,-1 1-42,0 0 0,1-1 1,-1-1-1,1-1-60,0-2 0,2-1 1,1 0-1,1 0-855,-1-1 502,4-2 0,3-2 406,4 0 0,2-6 0,0 1 0</inkml:trace>
  <inkml:trace contextRef="#ctx0" brushRef="#br0" timeOffset="31522">369 1002 7933,'-4'-2'0,"0"-1"186,1 0 0,-1 1 340,2-3-689,-3 4 0,4-1 96,-1 4 0,1-1 0,1 4 0,0 0 103,0 0 0,1 2 0,0 0 0,1 1-30,0 1 0,1 0 0,-1-1 0,2 0-16,1 0 1,-1 0-1,0-2 1,1 0-167,1 1 1,1-1 0,1 1 0,0-1-46,0-2 1,0 0-1,-2-3 1,0 1 220,1 0 0,-1-5 0,1 0 0</inkml:trace>
  <inkml:trace contextRef="#ctx0" brushRef="#br0" timeOffset="31523">446 1035 7594,'-3'0'430,"1"0"-412,4 3 0,-1-2 0,4 3 1,0 1-41,0-2 0,2 3 1,1-2-1,1 1-104,-1 0 1,0 0 0,0-2 0,0-1-151,0 1 1,-1-1 0,0-1 0,-1 1 275,1 0 0,-1 0 0,1-2 0</inkml:trace>
  <inkml:trace contextRef="#ctx0" brushRef="#br0" timeOffset="31524">550 1035 7876,'-2'-5'-40,"-1"1"0,-2 1 225,1-2 0,1 2 0,-2 3-188,0 0 0,0 1 0,0 1 0,1 3-14,-1 0 0,-1 2 0,0 1 1,0 2-21,2 0 1,-2 1 0,2 1 0,-2-1-16,-1 0 1,3-3 0,0 1 0,2-2-486,0-1 0,1 1 537,1-1 0,0-2 0,0-1 0</inkml:trace>
  <inkml:trace contextRef="#ctx0" brushRef="#br0" timeOffset="32880">627 970 7933,'1'-6'-138,"0"1"1,2 1-1,-1 0 425,1 0 1,-2 2-1,3 4-256,-1 2 0,-1 2 0,0 1 1,0 2-1,-1 1 0,0 1 1,-1 0-1,0 0-91,0 1 1,0 3 0,0-2 0,0-1-156,0-2 0,2 1 0,0-3 1,0 0-596,-1-1 810,2 0 0,0-1 0,4 1 0</inkml:trace>
  <inkml:trace contextRef="#ctx0" brushRef="#br0" timeOffset="32881">860 957 7933,'-6'-6'-181,"2"-1"0,-2 2 0,2 0 124,-2 3 0,0 1 0,0 2 0,1 1 319,1 0 1,1 5 0,0 0 0,0 2-215,2 0 1,-2 2-1,1-2 1,0 0-37,1 1 1,1 1 0,0-2 0,1 0 144,1 1 0,0-1 0,2-1 0,1 0-182,1-3 0,0 3 0,1-3 0,-1 0-151,1 1 1,-1-3 175,1-1 0,-1 2 0,0-1 0</inkml:trace>
  <inkml:trace contextRef="#ctx0" brushRef="#br0" timeOffset="32882">957 1041 8134,'-7'0'579,"3"0"-1286,0 0 0,0 1 991,0 1 0,1 0 1,3 2-480,0 1 0,0 1-970,0 0 1165,0 1 0,0-1 0,0 0 0</inkml:trace>
  <inkml:trace contextRef="#ctx0" brushRef="#br0" timeOffset="32883">963 977 7933,'-8'-3'158,"-1"-2"1,1 3 0,1-1 178,1 3 0,1 0 0,2 0-956,0 3 1,1 0-1,2 4-475,3-1 1094,0-2 0,7 1 0,0-1 0</inkml:trace>
  <inkml:trace contextRef="#ctx0" brushRef="#br0" timeOffset="32884">1015 925 7933,'-6'-3'1209,"-1"-1"-1279,4 1 1,3 3 0,4 4 0,2 2 42,0 0 1,3 1 0,-1-1 0,0 1-75,-1 2 1,0-1-1,-1 3 1,-1 0 46,-1-1 1,-3 1 0,2-2 0,-3 1 24,0 2 1,0 0 0,0 1-1,0-1-91,-3-1 120,0 1 0,-4-2 0,1 3 0</inkml:trace>
  <inkml:trace contextRef="#ctx0" brushRef="#br0" timeOffset="34328">1203 996 7727,'-4'-3'-1160,"-1"0"1738,3-4 0,0 3-446,4 2 0,2 2 0,3 0 0,-1 0-340,0 0 1,3 0-1,0 0 1,-1 2-284,-1 0 1,1 2 490,1-2 0,0 3 0,-3-1 0</inkml:trace>
  <inkml:trace contextRef="#ctx0" brushRef="#br0" timeOffset="34329">1235 1067 7921,'-4'-2'-391,"0"-1"-111,1-1 829,1 3 0,3-2 0,1 3 0,2 0-438,2 0 1,0 0 0,1 0 0,0 0-175,2 0 1,-2 0 0,4 0 284,-2 0 0,2 3 0,-1 1 0</inkml:trace>
  <inkml:trace contextRef="#ctx0" brushRef="#br0" timeOffset="36016">1526 796 7949,'-7'0'359,"3"0"0,0 0-334,1 3 0,2 0 0,2 4 0,2-1-121,1 1 1,-2 1 0,2 1-1,1-1-44,1 2 1,-2-1 0,1 2 0,-1-2-97,0 0 1,1-1-1,-3 0 1,0 0 34,1 1 0,-2-4 0,1 1 0,-2 0 201,0 0 0,-2 0 0,-3 0 0,0-2 0,-5-1 0,0-3 0</inkml:trace>
  <inkml:trace contextRef="#ctx0" brushRef="#br0" timeOffset="36017">1429 964 7949,'-7'0'-297,"1"0"122,-1 0 0,1 0 657,-1 0 0,1 0-142,-1 0-245,4 0 1,1 0 0,5 0-1,2 0 19,3 0 0,4 0 0,1 0 1,2 0-57,1 0 1,4-3-1,2-1 1,1-2-6,1-1 1,1 1 0,1-1 0,1 1-65,1-1 0,-2 0 0,2 0 0,-4 0-101,-2 1 1,-3 3-1,-2 0 1,-4 0-56,-1 1 1,-4 2-241,0 0 1,-3 0 111,-3 3 1,-4-1-1,-3 3 1,-1 0-368,0 0 662,0-2 0,-4 2 0,0-1 0</inkml:trace>
  <inkml:trace contextRef="#ctx0" brushRef="#br0" timeOffset="37875">1371 1209 7885,'0'-6'-672,"0"-1"274,0 1 1,2 2-1,0-1 571,-1 0 0,1-1 68,0 0 0,-1 0 0,1-1 38,1 1 0,-2 1 0,2 2-60,0 0 0,-2-1-7,4 1 0,-1 1-143,2 2 1,1 1 0,-1 1-60,1 2 0,-2 2 1,1 1-1,-3-1 6,0 1 1,2-1 0,-1 0-1,0 1-20,0-1 0,-2 1 0,1-1 0,-1-1 22,0-1 0,0-2 61,-2 2 1,0-3-97,0-1 0,-2-3 0,-1-3-75,-1-1 0,2-1 0,-2-1 0,-1 0 14,-1 0 1,0 1 0,1-3-1,1 1 78,-1 0 0,1-3 0,1 3 0,0 0 1,1 0-1,0 0 0,-1 0 0,1 1 0,0 1 1,0 1-1,1 0 0,1 2 0,2 1 0,2 4 1,2 3-1,1 1 0,1 0 222,1-1 0,0 2 1,-1-2-1,3 2-185,1-1 0,1-2 1,1 2-1,0-2 0,2 0 1,0-1-1,0 1 0,1 0 22,1-1 0,-2 0 0,2-1 0,-1 0-59,-1 0 0,2-2 0,-2-1 0,0 0-39,0 0 1,-1-2 0,-2 2-1,0-2-112,0 1 1,-3 2 0,0-2 0,0 1-688,-2 2 1,-1-2-445,-1 1 1282,-2 0 0,-1 2 0,-3 0 0</inkml:trace>
  <inkml:trace contextRef="#ctx0" brushRef="#br0" timeOffset="37876">1545 1177 7898,'-4'0'-1533,"-1"0"2211,1 0-632,-2 0 0,3 0 0,3 0 0,3 0 1,3 0-1,1 0 1,-1 0 14,1 0 0,-1-2 0,0 0 0,1-1 17,-1 1 1,1 0 0,-1-1 0,1 0 17,-1 1 0,1-1-8,-1 1 1,-2 0-35,1 2 0,-5 1 0,0 1-37,-3 2 0,-3 2 0,-1 0 0,-1 1 6,-1-1 0,1 2 0,1 0 0,-1 0 55,-1 0 0,1-1 1,1 0-1,1-2 14,-1 0 1,1 0 0,-1 0-54,1 1 0,2-2-72,2 0 1,2-2 0,2 0 24,2-2 1,2 0-1,1-2 1,1 0 8,1 1 1,0-2 0,-3 0 0,0 0 1,1 0 0,-1-1 0,2 2 0,-1 0-194,2 2 0,0-3 1,-3 1-388,1 1 0,-1 0-434,1 1 1012,-1 0 0,-2 3 0,-2 1 0</inkml:trace>
  <inkml:trace contextRef="#ctx0" brushRef="#br0" timeOffset="37877">1713 1203 7818,'0'-7'-64,"0"1"0,0-1 964,0 1-1004,0-1 0,0 5 44,0 2 0,2 0 1,0 5-1,1 0 50,-1 0 1,-1 2 0,2-1 0,-1 1-97,0-1 1,0 1 0,-1-1 0,1 1 42,0-1 0,0 1 20,-2-1 0,0 1 43,0-1 0,0-2 0,0-2 0</inkml:trace>
  <inkml:trace contextRef="#ctx0" brushRef="#br0" timeOffset="37878">1804 1183 7898,'-6'0'825,"1"-2"-677,0 0 1,3 0-1,-1 3-158,0 1 1,-1 1 0,1 4-1,2-1-26,0 1 1,1-1 0,-2 1 0,0-1-300,1 1 1,0-3 0,1 0-293,0 1 1,0-1 626,0 0 0,-3-2 0,-1 1 0</inkml:trace>
  <inkml:trace contextRef="#ctx0" brushRef="#br0" timeOffset="39343">1707 1119 7898,'3'-3'26,"1"0"-1,-2-2 103,2 1 1,0 2 0,-1-1 0,1 1-37,0 0 0,0 0 1,2 2-216,1 0 0,-1 0 0,1 0 115,-1 0 1,1 1 0,-1 1-105,1 2 1,-4 0 0,-1 0 15,-1 1 0,1-1 0,0 0-129,0 1 1,-1-1-79,1 0 1,0-2-2,2 2 0,0-2 304,3 0 0,-1-1 0,1-1 0</inkml:trace>
  <inkml:trace contextRef="#ctx0" brushRef="#br0" timeOffset="39344">1946 1151 7234,'-7'0'-100,"3"0"572,0 0 0,2 0-294,-3 0 0,2 1-136,-2 1 0,0-1 1,3 4 69,1 0 1,0 0 0,1 2-70,0-1 0,0 1 0,0-1 0,0 1-13,0-1 0,0-1 0,1-2 0,0 1-12,1-1 0,3-1 0,0 0-44,0-1 1,2-1 0,-1 0 0,0-1-15,-2-1 0,2 0 1,-2-2-1,-1-1 17,-1-1 0,1 2 0,-1 0 0,0-1 16,-1-1 0,-1-1 0,0 1 0,0-1 5,0 1 1,-3 2 0,1-1 0,-1 0 8,0 0 0,-2 0 1,1 1 30,-2-1 1,-1 0 0,1 1-58,-1 2 0,3 0-235,0 0 133,-1 1 0,2-1 56,1 4 1,2-1 96,2 1 3,-1 2 0,4-3-3,-3 3 0,1-2 91,-1 0-148,-2-1-59,3-1 1,-3 0 0,1 2-478,1 0 89,-1 0 155,2-2 1,-2 0-100,1 0 224,-2 0 264,3 0 1,-2 0 324,1 0 193,-1 0-349,2 0 0,-3-1 68,0-1 0,0 1-1,0-3 0,0 1-125,0-1 0,0 2-172,0-2 0,-1 2 1,-1 0 1,-2 1-46,-2 1 0,0 1 0,1 1 67,1 3 0,2-2 0,-1 1 126,1-1 1,1 2-83,-1-1 0,2 2 0,2-1-67,2 0 0,0-2 0,0-3 0,1 0-68,1 2 1,0-1-1,1 1 1,1-1-132,1-1 1,2-2 0,0-1 0,-1 0-106,1 0 0,-2-2 0,1 2 1,-1-2-193,-1 1 0,-1 2 1,0-2 484,-1 1 0,1-2 0,-1 2 0</inkml:trace>
  <inkml:trace contextRef="#ctx0" brushRef="#br0" timeOffset="40654">2043 1229 7847,'-7'-3'90,"3"2"0,0 0 1,1 2-100,2 3 0,0 2 0,2 0-238,1-2 0,-1 2-129,1-2 1,1 0 375,-1 0 0,3-2 0,-1 0 0</inkml:trace>
  <inkml:trace contextRef="#ctx0" brushRef="#br0" timeOffset="40655">2056 1203 7902,'-5'-2'0,"1"-1"128,-1-1 1,-1 2 5,0-2 1,1 2-644,1 0 1,3 2-265,-1 2 773,1-1 0,4 5 0,0-3 0</inkml:trace>
  <inkml:trace contextRef="#ctx0" brushRef="#br0" timeOffset="42010">1513 1183 7940,'-5'-2'198,"1"0"-10,3 0-210,-2-1 1,3 2 0,1-3 0,1 1 15,2 2 0,1-1 0,1 1 1,0-1 17,1 0 1,1 1 0,-2-1 0,1 0-54,2 1 0,-2-2 1,2 1-1,-1 0 18,0-1 1,-1 2-1,2-2 5,-2 0 0,0 3 48,-1-3 1,-2 3 0,-2 3 7,-1 1 1,-4 2-1,1 0 1,-2 1-40,-1-1 1,-3 1 0,-1 1-1,1 1 6,1-1 0,0-1 0,-1-1 1,0 1 20,0-1 0,-2 0 1,2-1-1,0-1 55,1 1 0,0 0 0,1 0 85,-1 0-201,1-1 0,3 0 71,3-2 0,3-2 0,3 0-26,1 0 0,-1 0 0,1-2 0,-1 0 7,1 1 1,-1 0-1,1 1 1,-1 0-10,0 0 0,-1 0 0,1 0-23,1 0 1,1 0 0,-1 0 0,-1 0-89,1 0 0,-1 0 0,1 0 0,-1 0-72,1 0 0,-1 0 0,0 0 0,1 0-137,-1 0 0,-1 0 1,-1 0 311,1 0 0,4-3 0,1 0 0</inkml:trace>
  <inkml:trace contextRef="#ctx0" brushRef="#br0" timeOffset="43405">2250 977 7836,'-6'-1'-994,"1"-1"1270,0-2 0,5-2 0,0 2 1,3 2-205,3 1 0,1-1 1,-1 0-1,1 0-57,2 2 1,-1-2 0,2-1 0,-1 1-2,-1-1 1,1 3-1,0-3 1,-1 1-49,-1 0 0,-1-1 0,1 1 1,-1-1-95,-2 0 1,1 1 0,-3-3 44,0 0 0,-2 2 1,-3-1 37,-1 1 1,-2-1 0,0 2 0,-1 0 99,1 2 1,-3 0 0,1 0 0,0 0 110,1 0 0,0 0 1,1 0-1,-1 0-15,1 2 0,2 1 0,-1 2 0,1 0-37,0 0 1,1 0 0,3 2-1,0-1-61,0 1 1,1-1 0,1 1-1,3-1-86,0-2 1,2 2 0,0-3 0,1 1-159,1-2 0,2 1 1,-1-1-1,1-1-63,0 0 1,-3-1 0,2 0 0,0 0-118,-2 0 1,-1-3 0,1-1 370,1-2 0,0 0 0,-3-1 0</inkml:trace>
  <inkml:trace contextRef="#ctx0" brushRef="#br0" timeOffset="43620">2430 893 7845,'-3'-7'-206,"-2"3"859,3 0-438,-3-1 0,4 2-172,-1 3 1,2 2 0,1 4 0,2-2-19,1 1 1,0 1 0,2 0 0,1 1-55,-1-1 1,2 0 0,-1 0 0,2-1-144,-1 0 0,-1-1 0,0 2 0,0-1-136,1-1 0,0-3 1,0 2-1,-1-2-680,0 1 988,-1-1 0,4 2 0,0-3 0</inkml:trace>
  <inkml:trace contextRef="#ctx0" brushRef="#br0" timeOffset="46101">2560 893 7925,'0'-7'-10,"-2"3"0,-1 0 0,1-1 0,-1 2 0,-1 0 0,-2 3 103,0 0 1,1 2 0,-1 1 0,-1 0 0,-1 3 0,-1 1-1,0 2 1,-1 0-21,-1 0 1,0-1 0,1 2 0,0-1-122,0-1 1,2 1-1,0 0 1,1-1-199,3-1 0,1-3 0,4 0 246,1-1 0,4-1 0,5-2 0</inkml:trace>
  <inkml:trace contextRef="#ctx0" brushRef="#br0" timeOffset="47766">2657 906 7909,'0'-5'-211,"-1"2"-270,-1 0 0,1-2 995,-1 0-386,-2 3-69,4-1 0,-3 3 0,3 3 0,0 1 38,0 2 1,0 0 0,0 1-67,0 2 1,0-2 0,0 2 0,0-1-24,0 0 0,0 0 0,0 2 1,2 0-27,0 0 0,1-2 0,-2 1 0,2 0-96,-2 0 0,2-1 0,-1-1 0,0-1-235,1 1 0,-2-1-401,4 1 750,-4-4 0,5 0 0,-2-3 0</inkml:trace>
  <inkml:trace contextRef="#ctx0" brushRef="#br0" timeOffset="47767">2637 931 7909,'-4'-5'37,"0"0"1,2 0 216,0 0 1,2 0-282,2 1 1,2-1 0,2 3 0,1 0-69,-1 2 1,3 0-1,-1 0 1,1 0 27,0 0 1,-1 0 0,1 0 0,0 0 33,-1 0 1,1 0 0,-3 0 0,0 0 140,-2 2 1,1 0 0,-3 2-2,0 1 1,-1-1-1,-1 0 1,-1 1-50,-1 1 0,-4-2 0,-3 0 1,1-1-19,-2 1 0,3-2 1,-4 2-1,1-1-178,0-2 1,2 0-1,0-1 1,1 2-312,0 0 1,1 0 448,-1-2 0,4 0 0,0 0 0</inkml:trace>
  <inkml:trace contextRef="#ctx0" brushRef="#br0" timeOffset="49232">2980 666 7927,'-1'-5'-221,"0"0"1,-1 0-74,0 0 0,-1 2 989,1-2 1,-1 3-627,1-2 1,1 2 0,-4 0-91,0 2 0,-1 2 1,0 2-30,0 0 1,-1 1 0,1-1-1,-1 0 21,1 1 0,-1-3 0,-1 2 1,-1 0 29,1 0 0,1 1 0,0-2 1,1 0 31,0 0 1,-1-1 0,1-1 0,-1 0 65,1 1 1,1 0 38,1-2-14,3 3-82,-2-2 1,3 2-1,2 0-16,0 1 1,2-1 0,-1 2-4,1 0 1,-3 1 0,2 0 0,-1 0 155,0 1 0,1 0 0,-3 1 1,0 1-79,0 1 0,0 1 1,0 3-1,0 0-37,0 1 1,0 3-1,0-1 1,0 2-21,0 1 1,0-1-1,-1 0 1,-1 1-9,0-1 1,-2 0 0,2 0 0,0-2-1,-1-2 1,2-1 0,-2-1-1,1 0 1,0-1 0,0-1-1,2-2 50,0-2 1,0-1-165,0 1 77,0-4 1,0 0-2,3-3 1,-2 0-1,3-1 70,-1-1 1,2 1 0,-1-3-50,2 1 0,-2 0 1,0 2-1,1-1-26,1 0 1,3 0 0,-1-1-1,1 2-134,0 0 0,-1 1 0,3-2 0,0 0 0,-1 1 1,1 0-1,0 1 0,0 0 0,0 0 0,-1 0 0,0 0 1,-1 0-1,-2 0 0,0 0 0,-1 0 141,1 0 0,-4 0 0,0 0 0</inkml:trace>
  <inkml:trace contextRef="#ctx0" brushRef="#br0" timeOffset="49233">2973 815 7936,'-6'-1'77,"-1"-1"1,3 1 306,0-1-249,2-1-38,-1 2 1,6-2 0,2 3-12,0 0 1,2 0 0,-1 0-84,1 0 1,-3 0 0,0 1-171,1 1 1,-1-1-1,0 1-45,1-1 0,-1-1 0,0 0-423,1 0 1,-1 0 634,0 0 0,1 2 0,1 2 0</inkml:trace>
  <inkml:trace contextRef="#ctx0" brushRef="#br0" timeOffset="50912">3219 589 8075,'-7'-7'458,"4"3"-817,1 0 362,-2 2 1,1 0 10,-1 4 1,-1 2 0,3 3 0,0 1 16,-1 1 0,2 1 0,-2 0 0,1 1 35,0 1 0,0 1 0,1-2 0,0 1-13,-2 1 1,1 0-1,2 0 1,0-1-50,0-1 1,3 1 0,1-3 0,0 0-119,0 1 1,1-2 0,1-2 0,1-1-56,-1-1 1,0 0 0,1 0 0,-1-2-93,1-1 0,1-1 0,1 0 0,-1 0 261,-1 0 0,0-6 0,-1-1 0</inkml:trace>
  <inkml:trace contextRef="#ctx0" brushRef="#br0" timeOffset="50913">3277 686 7936,'-6'-3'386,"1"2"-169,1-1-276,3 1 1,-2 4 0,6 2 0,1 0 32,2 2 0,0-1 0,1 1 0,0-1-27,1 1 0,0 0 1,1 1-1,-1 0-119,1 0 0,0-1 0,-3 0 0,1-1-303,-1-2 0,1 1 475,-1-3 0,1 3 0,-1-1 0</inkml:trace>
  <inkml:trace contextRef="#ctx0" brushRef="#br0" timeOffset="50914">3387 673 7861,'-6'0'-7,"-1"0"0,1 0 0,-1 0 112,1 0 0,-1 3 0,1 1 0,-1 2 60,-2 0 1,2 1-1,-3 2 1,2 2-126,-1 1 0,1-1 0,1 0 0,1-1-104,-1 0 0,4 0 0,0-4 0,3 1-154,0-1 1,0-2-1,3 0-229,1-1 0,4-1 0,0-2 447,0 0 0,2-3 0,0 0 0</inkml:trace>
  <inkml:trace contextRef="#ctx0" brushRef="#br0" timeOffset="50915">3452 744 7936,'-5'-2'0,"2"-1"153,0-1-4,1 3 0,2-2 0,3 3 0,1 0-87,2 0 1,1 0-1,1 0 1,0 0-209,0 0 0,0 0 0,0 0 0,1 0-21,-1 0 0,-1 0 1,-1 0-1,1 0-270,-1 0 1,1 0 0,-1 0 436,0 0 0,1 0 0,-1 0 0</inkml:trace>
  <inkml:trace contextRef="#ctx0" brushRef="#br0" timeOffset="52747">3600 796 7997,'0'-5'-300,"0"1"0,1 0 0,0-1 531,2 1 0,2 3 1,-1-1-1,2 0-107,0 0 1,1 0-1,-1-1 1,0-1-79,1 1 0,-1-1 0,1-1 0,0 1-2,2-1 1,-2-1 0,1 0-1,0 1-55,-2 1 1,0 0-1,-1-2 1,-2 1-1,1 1 1,-1 1-1,1 0 1,-2-1-1,1 2 1,-4 1-1,-2 4 1,-1 2-1,0 0-26,1-1 1,-1 0-1,1 3 94,-1-1 0,3 1 0,-1-1 0,1 0 0,1 1 0,0-1 0,0 1 0,0-1 74,0 1 1,1-1 0,0-1 0,2-1-130,1 1 1,0-2 0,3 1 0,-1-1-71,0-2 0,2 0 1,0-1-1,0-1-51,0-1 0,-1-1 0,0-5 1,-1 1-37,1-2 1,-2 0-1,0 1 1,-1-1 39,-1 1 0,-1-1 0,-2 0 0,0 1 89,0 1 1,0 1-1,0-1 75,0 1 0,0-1 141,0 1-25,0 2 1,1 1 0,0 4-6,1 1 0,0 2 1,-2 2-51,0 1 1,1-1 0,1 1 0,0-1 23,-1 1 1,0-1-1,0 1-89,1-1 1,-2 0 0,3 1-247,0-1 0,-1 1 1,2-1-140,1 1 1,1-4 0,1 0 0,1-2 339,0 1 0,4-1 0,-2 2 0</inkml:trace>
  <inkml:trace contextRef="#ctx0" brushRef="#br0" timeOffset="52748">3891 550 7891,'4'-3'172,"-1"2"34,-3-4 0,0 3-34,2-2 0,0 3-108,2-2 0,0 3 0,3 0-66,-1 3 1,1-2-1,-1 3 1,1 1-25,-1 1 1,1 0-1,1 0 1,1-1-11,-1 2 0,-1 1 0,-1-1 1,0 0 66,-1 2 1,0-1 0,-3 2 0,-1 0-2,0 0 0,-1 0 0,0 3 0,-1-2 3,-1 0 1,1 0 0,-4 1 0,0-1-12,-1-3 0,1 0 0,0 0 0,0 1-48,0-1 0,2-2 0,-1-1 0,1-1-72,2 1 0,-2-1-210,1 0 1,0-2-770,2 3 736,0-4 1,0 2 0,2-4 340,0-1 0,3-1 0,-1-4 0</inkml:trace>
  <inkml:trace contextRef="#ctx0" brushRef="#br0" timeOffset="54691">4072 537 7717,'-4'-6'-59,"2"-1"0,2 3 0,0 0 169,0-1 1,0 2 0,2 1-85,3 1 0,0 1 0,2 0 37,-1 0 0,1 0 0,-1 0-29,1 0 0,-1 0-7,1 0 0,-4 3 1,-1 1 37,-1 2 1,-2 0 0,-1 1-66,-2-1 0,0 1 0,0-1 0,-1 1 3,-1-1 1,0 0 0,-1-1 0,2-1 36,0 1 0,0-1 1,2 0-20,0 1 0,1-1 0,-2 0 67,1 1 0,2-2-146,3-1 0,2-1 0,3-1 0,1-1 1,0 0-1,0-2 0,-1 1 0,0 0 1,-1 0-1,1 0 0,-1 2 58,1 0 0,-4 0 0,0 0 0</inkml:trace>
  <inkml:trace contextRef="#ctx0" brushRef="#br0" timeOffset="54692">3167 912 7964,'-6'-3'22,"-1"2"1,1-1 254,-1 2 1,2 0-397,3 0 1,6 0 0,7 2 34,1 0 1,1 1 0,2-2 0,1 2 72,0 1 1,1-3-1,3 1 1,1-1-36,1-1 1,4 0-1,0 0 1,2 0 90,0 0 0,2-3 0,3-1 0,0 0 95,2 0 1,-3 0-1,-2-2 1,1 1-46,1 0 0,-1 2 0,0-2 0,-3 1-34,-2 1 1,-3-1 0,-1 2 0,0 0-46,0 2 0,-2-2 1,-2-1-1,-3 2-41,1 0 1,-2-1 0,0 0 0,-2 1-14,-1 0 1,-3-1 0,1 0-1,-2 0-271,-1 1-250,1-2 224,-4 3 1,-3-3-1,-5 3 1,-2 0 101,-1 0 0,-5 2 0,1 1 233,-2 1 0,-7-3 0,1 2 0</inkml:trace>
  <inkml:trace contextRef="#ctx0" brushRef="#br0" timeOffset="54693">3251 1048 7639,'0'-7'-65,"0"1"107,0-1 1,3 3 0,1 0 0,2 2-16,1 0 1,0-1 0,1 1 0,1 1-44,1 0 0,-1 1 1,1 0-1,0 0-26,0 0 1,-2 3-1,0 0 24,0 1 0,-5 2 0,-1-2 0,-1 2 6,-1 0 1,-3 1 0,-1-1 0,-3 1 15,-1 2 1,0-2 0,-2 2 0,0-2 78,0-1 0,1 1 1,-1-1-1,1 1-24,1-1 0,1-1 1,0-2-1,1 1 34,2-1-93,-2-1 1,6 1 0,0-3 0,4 0-18,2 0 1,1-3 0,1 1 0,1-1-34,1 0 1,0 0 0,2 2 0,-2-2-104,-1-1 1,2 3 0,-2-2 0,1 1-417,-1-1 1,0 1 568,-3-1 0,0 3 0,1-3 0</inkml:trace>
  <inkml:trace contextRef="#ctx0" brushRef="#br0" timeOffset="56458">3484 1035 7906,'-3'-4'109,"-1"2"0,0 1 1,0 1-103,-1 0 1,1 1-1,1 1 1,-1 2-1,1 2 1,0 1 0,2-1-1,0 1 1,1-1-1,1 0 1,0-1 0,2-2-1,1 1 1,1-1-1,1 0 1,2-2 0,1 0-1,-1-1 1,-1 0-1,-1 0 1,1 0-144,-1 0 1,1-1 0,-2-1 0,0-2 106,0 1 0,-4-3 0,1 2 0,-1-2 0,-1 0 0,-1-1 0,-1 1 0,-2 1 87,-2 1 0,0 0 0,-1-2 1,1 1 38,-1 1 1,-1 0-1,-1 0 1,1 2-36,1 1 0,1-1 0,-1 0-63,1 0 1,-1 1-68,1 1 1,2 1-121,2 1 0,1 0 161,1 2 1,0-2 0,1 2 22,1-1 0,0 1 0,1-1 72,0 0 1,0-1-1,-2 1 1,2-1 129,1 0 1,-2 1 0,2-2-166,1 2 1,1-1 0,0 0-1,1 0-36,-1-1 1,1 0 0,-1-1-1,1 0-89,-1 0 0,4 0 0,0 0 0,0-1-268,1-1 0,-2 1 0,2-3 360,0-1 0,-2-1 0,1-1 0</inkml:trace>
  <inkml:trace contextRef="#ctx0" brushRef="#br0" timeOffset="57849">3633 970 7952,'3'0'-164,"1"-2"161,-2 0 0,-1 0 19,4 2 0,-4-1 1,2 0 30,0-2 0,-2 1 30,4 2-64,-4 0 1,2 1-1,-3 1-14,0 2 1,0 0 0,0 0-11,0 1 0,-2 1 0,-1 0 1,0-1 1,0-1 1,1-2-1,1 2 1,0-1-1,-1 1 0,-1-2 129,3 3 1,0-3-97,0 2 0,3-3 0,2 2-3,0-3 0,3 0 0,-1-2 1,2 0-90,-1 1 1,-1-2-1,0 1 1,-1-1-249,1 1 0,-1 1 0,1-1-505,-1 1 821,0 1 0,1 0 0,-1 0 0</inkml:trace>
  <inkml:trace contextRef="#ctx0" brushRef="#br0" timeOffset="57850">3671 1145 7932,'-4'-5'0,"0"1"-4,2 3-45,-1-2 1,3 3-379,-2 3 45,1 0 0,-2 4 27,3-1 0,-1-2 355,-1-2 0,1 1 0,-2 1 0</inkml:trace>
  <inkml:trace contextRef="#ctx0" brushRef="#br0" timeOffset="57851">3633 1067 7932,'-7'-6'15,"1"-1"0,3 4-1633,3 3 1618,3 0 0,3 6 0,1-2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4:55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123 582 7957,'4'-2'79,"-2"-3"1,-2 2 0,0-2 5,0 0 1,0 2 0,0-2-116,0 0 1,0 2 0,0-1 0,-2 1-19,0-1 0,-1 3 0,1-2 33,-2 3 0,-2 0 1,0 0 9,-1 3 1,1 0-1,1 4 1,1-1-7,-1 1 0,1-1 0,1 1 0,-1 1-7,1 1 0,1-1 0,0-1 1,1-1-24,1 1 1,0-3 0,1 0-16,1-1 1,2-1 0,2-2-25,1 0 1,-1 0-1,0-1 1,-1 0-43,-1-2 0,-2-2 0,2 1-15,-1-2 0,1 0 35,-2-1 96,1 4 30,-3 0 0,2 4 0,0 1 22,-1 2 0,0 2 0,-1 1 0,0 1 3,0 1 1,1-1 0,0-1-1,1 0 43,0 1 0,1 0 0,-1 2 0,-1 0 24,0 0 0,-1-1 0,0 1 0,0 0 6,0 0 0,0-2 0,-1 1 0,-1-2 3,-2-1 1,-2 1 0,0-1 0,-2 0-71,0-2 0,0 0 0,-2-3 0,0 2-72,0-2 1,2 0 0,-1-1 0,2 0-108,0 0 1,1-3 0,0-1 0,0-2-173,2-1 0,0 3 0,2-1 1,0-1 295,1-2 0,0-1 0,1 3 0</inkml:trace>
  <inkml:trace contextRef="#ctx0" brushRef="#br0" timeOffset="1463">239 498 8052,'-6'0'-125,"-1"0"0,1 0 1,-1 0-1,1 0 69,0 0 1,-1 3 0,1 2 0,1 1 278,1 3 0,3-1 0,-2 2 1,2 0-90,-1 0 1,1-2 0,-1 2-1,1 0-69,1 1 1,2-3-1,1 2 1,1 0-37,1-3 0,1 1 0,0-2 1,1 1-173,2-1 0,-2-2 1,2 0-1,0-1-298,0-2 0,-1 0 0,-1-1-106,-1 0 0,1 0 547,-1 0 0,1 0 0,-1 0 0</inkml:trace>
  <inkml:trace contextRef="#ctx0" brushRef="#br0" timeOffset="2872">330 602 8052,'-7'3'58,"1"0"1,2-1 0,0 1 3,1 1 1,1-2-1,2 2 1,0 1-80,0 1 0,0-2 0,0 1 1,0 0-62,0 1 0,1 0 1,0 0-100,1 1 1,1-3 0,-1 0-41,3-1 0,0 0 217,-1-1 0,2-2 0,-3 3 0</inkml:trace>
  <inkml:trace contextRef="#ctx0" brushRef="#br0" timeOffset="4319">181 705 7846,'-4'1'2,"0"1"1,1-1 117,-1 1 0,3-1 0,-2 2 0,3 1-158,0 2 1,0-2-1,0 0 1,0 1-1,3-2 1,0 0-803,1 0 1,-1-2 839,0 1 0,0-2 0,4 0 0</inkml:trace>
  <inkml:trace contextRef="#ctx0" brushRef="#br0" timeOffset="4320">201 602 8098,'-5'-3'-166,"1"-1"1,0-2 358,0-1 0,0 4-615,2 1 0,2 2 59,-3 2 1,3-1-1,3 4 363,1 0 0,2 0 0,0 2 0</inkml:trace>
  <inkml:trace contextRef="#ctx0" brushRef="#br0" timeOffset="5576">265 570 7600,'-3'0'104,"0"0"0,3 0-41,0 2 0,3 0 0,0 2 0,1 0-39,1 0 0,-1 1 0,3-2 1,-1 1-60,0 1 0,0-2 1,-1 1-1,0 1-39,0-2 1,0 2-1,1-2 1,-1 0-58,-1 0 0,1 1 1,0-1-342,0 1 0,1-3 55,-2 1 417,-1-1 0,0-4 0,-3-1 0,0-2 0,0 2 0,0 0 0,0-2 0,0 1 0,0-2 0,-1 1-9,-1-1 1,1 3 0,-1 0 14,1-1 1,1-1-1,0 0 140,0-1 0,0 3 110,0-1 1,0 3 94,0-2 1,-1 3-107,-1 1 1,2 3-1,-3 4-87,0-1 1,2 1 0,-2-1-1,1 0-71,0 1 1,-3-1-1,1 1 1,0 0-73,0 2 0,-1-2 1,-1 1-93,-1 0 0,2-2 1,0 0-1,1-1-868,1-1 46,-2-2 899,4 0 0,-1-4 0,2-2 0</inkml:trace>
  <inkml:trace contextRef="#ctx0" brushRef="#br0" timeOffset="5577">394 492 8134,'-6'-2'-598,"-1"0"0,3-1 786,0 1 1,2 1-62,-3-1 1,5 1 0,-1 2 0,3 0-69,2 1 0,0 3 0,2-1 0,1 0-37,-1 1 0,1-1 0,-1 2 0,2-1 0,0-1 0,-1 0 0,2 3 1,-2-1-47,0 1 1,-1-2 0,1 0 0,-1 0 4,0 0 0,-1 3 0,-2 0 0,0 1 7,-1 0 0,-2-1 1,0 2-1,-2 0 21,0-3 1,-3 3 0,0-2 0,-2 0 18,-2-1 1,0-2-1,1 1 1,-1-1-55,1 0 0,1-2 0,1 1 43,-1-1 1,2-1 5,0 1-23,2-3 0,6 3 0,1-3 0</inkml:trace>
  <inkml:trace contextRef="#ctx0" brushRef="#br0" timeOffset="5578">646 602 7762,'-2'-4'-796,"2"-1"945,0 3 0,2-1 1,6 2-1,0-1 14,0 0 0,4 1 0,-2-1 1,3 0-309,0 1 1,-3 0 0,1 1 0,0 0-104,-1 0 1,1 0-1,-2 0-473,-1 0 721,-1 0 0,-3 0 0,-1 0 0</inkml:trace>
  <inkml:trace contextRef="#ctx0" brushRef="#br0" timeOffset="6924">698 660 8127,'-2'-4'-241,"0"-1"290,-3 4 1,7-4 0,0 3 0,3 0 0,2 1 0,1-1-1,1 0 1,-1 1 0,-1 0 0,0 1 0,1 0 0,1 0 0,1 0-50,-1 0 0,5 3 0,0 1 0</inkml:trace>
  <inkml:trace contextRef="#ctx0" brushRef="#br0" timeOffset="8284">995 550 8000,'5'0'-359,"-1"0"272,1 0 1,-1 0 0,0 0 47,1 0 1,1 0 0,0 0-248,1 0 1,-1 0 285,1 0 0,2 0 0,1 0 0</inkml:trace>
  <inkml:trace contextRef="#ctx0" brushRef="#br0" timeOffset="9645">1176 421 8082,'0'-7'-332,"0"1"148,-2-1 1,0 2-1,-1 1 1,0 4 0,1 4 431,1 1 1,1 3-1,0 0 1,0 1-261,0 1 0,0-1 0,0 1 0,0 0 1,0-1-1,0 1 0,0-1 0,0 1 0,0 0 1,0-1-1,0 0 0,0-1 0,0 1 0,0-1 1,0-1-1,0 0 0,0-1 0,0 0 12,0 1 0,-5-1 0,-2 1 0</inkml:trace>
  <inkml:trace contextRef="#ctx0" brushRef="#br0" timeOffset="9646">1034 660 7982,'-3'-4'150,"3"-1"1,-1 3 0,4-1 0,0 0-145,2 1 0,3 2 0,1-1 0,0-1 15,0 0 1,1 0 0,3 1 0,0 0-4,0-1 1,0 0 0,2 2 0,0-1-12,-1-1 1,0 1 0,-1-1 0,0 1-132,0 1 0,-3 0 0,-2 0 0,-1 0-166,0 0 0,-1 0 0,1 0-699,-1 0 989,-2 3 0,-4 1 0,-4 2 0</inkml:trace>
  <inkml:trace contextRef="#ctx0" brushRef="#br0" timeOffset="9647">1079 750 7836,'0'-4'-161,"0"0"1,1 0 0,1-1 647,0 1-405,3 2 1,-2 0-125,4 2 0,-4 0 0,0 2 47,0 3 0,-2-2 0,1 2 1,-1 0-28,-1 0 1,0 2-1,0-1 1,-1 1-9,-1-1 0,0 1 1,-2-1 21,-1 1 1,2-1 0,-2 1 43,0-1 1,0-2 0,0 0 0,2 0 37,0-1 1,0-1-1,1 2 43,-3-1 0,2 0 243,1-1-215,2-1 1,2 1 0,3-2-102,1 0 0,1 0 1,1-2-1,0 0-76,0 1 1,1-1 0,0 1 0,0-1-159,0 0 0,-1 1 0,2-1 1,0 0-349,0 1 0,-1-1 1,1 1 537,2-1 0,0-3 0,1 1 0</inkml:trace>
  <inkml:trace contextRef="#ctx0" brushRef="#br0" timeOffset="11098">1403 479 8085,'-5'0'64,"1"0"1,2 3 0,-2 1 0,1 2-152,2 0 0,0 2 1,1 0-1,-2 2 50,0 0 1,0 3-1,2-3 1,0 3 27,0-1 1,0-1 0,0-1 0,0 0-31,0 0 0,0-2 0,0 1-642,0-2-132,0 0 813,3-4 0,0-3 0,4-3 0</inkml:trace>
  <inkml:trace contextRef="#ctx0" brushRef="#br0" timeOffset="11099">1467 557 8329,'-6'3'105,"-1"2"0,2-2-84,0 1 0,2-2 1,3 1-1,-2 1-96,0 0 0,0-2 0,2 2 5,0 1 1,2-1 0,1-1-1,1 0 52,1-1 1,0 0-1,2 1 1,-1-2-8,1 0 0,-1-2 1,1 0-1,-1-2-45,1-1 0,-2 2 0,0-2 20,0-1 1,-2-1-1,2-1 1,-3 1 42,-2 0 1,0 0 0,-2 1 0,-1 0 25,0 0 1,-2 0-1,-1-1 1,0 2 32,-1 1 0,-2 1 1,1-1-1,0 2-59,1 0 1,0 1-1,1 1-168,-1 1 0,2 2 0,0 2 1,3 1-242,1-1 416,1 1 0,3 2 0,1 1 0</inkml:trace>
  <inkml:trace contextRef="#ctx0" brushRef="#br0" timeOffset="11100">1642 557 8049,'-4'-7'-213,"-1"1"0,2 0 0,0 1-6,-2 1 0,-1 0 0,-1-1 556,1 1 0,0 2 1,-1 0-84,1 1 1,0 4-245,2 2 0,-2 0 0,4 2-8,1-1 0,0-1 0,2-1-117,1 1 0,2 1-69,2 0 0,0-2 0,-1 0 40,-1-1 1,0 0 0,1-2-141,-1 1 1,-2 0 163,3-2 1,-3 0 110,2 0 0,-3 1 28,2 1 0,0 0 1,-1 2 39,-1 1 0,0-1 0,0-1 0,0 1 7,1-1 1,0 2 0,-1 0-1,0 1 72,2-2 0,-1 0 0,-2 3 0,2-1-16,0 1 1,0-1-1,-2 0 1,0 1 52,0-1 0,0 2 0,0-1-84,0 2 0,-3 0 0,-1-4 0,-1 0-18,1 0 0,-3-3 0,1 2 0,-1-2-29,-1 0 0,1-1 1,0-1-1,1 0-100,-1 0 0,-2-1 1,1-1-625,0 0 0,2-1 680,1 1 0,-1-1 0,3-4 0</inkml:trace>
  <inkml:trace contextRef="#ctx0" brushRef="#br0" timeOffset="12515">1713 466 8057,'-4'-6'71,"0"1"59,1 1 0,1 0-105,2-3 0,1 3 0,1 0 0,2 1-6,2 2 0,0 0 1,1-1-1,-1 0 5,1 1 1,0 0 0,1 1 0,0 0-21,0 0 1,-1 1 0,0 0-1,-1 2-34,1 0 1,-3 0-1,0 1 34,-1 1 0,-1 1 0,-2 1 1,-1 1 6,-1 0 0,-2 2 1,-2-2-1,-1 0-11,1 0 0,-3 1 0,0 1 1,0-1 38,-1 1 1,0-1-1,1-2 1,1 0 14,1-1 0,3-1 1,-1 1-27,0-2 0,3-1 15,2-3 0,3 0 0,4-1 0,1 0-9,1-1 0,0-3 1,-1 2-1,1 1-75,1-1 0,-1 0 1,1 1-1,0-1-39,0 0 0,-1 1 0,1 0 1,-1 2-540,-1 0 0,-1 0-50,0 0 1,-2 0 668,0 2 0,0-1 0,-1 2 0</inkml:trace>
  <inkml:trace contextRef="#ctx0" brushRef="#br0" timeOffset="12763">1920 511 8057,'0'-4'178,"0"0"47,0-1 0,0 1-48,0 0-39,0 2 1,0 0-1,2 4-122,0 3 0,0 0 1,-1 2-1,0-1-91,1 1 0,1 0 1,-3 1-101,2 1 0,-1-1 1,1-1-419,-1-1 1,1 1-583,0-1 1175,3-2 0,-4 1 0,2-1 0</inkml:trace>
  <inkml:trace contextRef="#ctx0" brushRef="#br0" timeOffset="14279">1997 498 8031,'0'-4'31,"0"0"1,0 2-1,0-3 0,0 5 1,0 0-1,0 3 0,0 3 1,0 0-1,1 1 0,0-1 1,2 1-1,-2-1 0,0 1 1,1-1-1,0 1-281,-1-1 0,0-2 0,-1 1 0,1-1-835,1 0 1085,-1-1 0,2-1 0,-3 2 0</inkml:trace>
  <inkml:trace contextRef="#ctx0" brushRef="#br0" timeOffset="15696">1900 447 8031,'0'-5'-226,"0"1"0,0-1 245,0-1 0,1 3 196,1 1 0,0-1 53,2 1 0,0-1-133,3 3 0,-1 0-142,1 0 0,-1 1 48,0 1 1,1 2-40,-1 2 0,0 1 0,-1-1 1,-1-1-4,-1-1 0,2-2 0,-1 2 1,2 1 0,-2-1 0,0 0 0,1-2-5,1 0 1,1-1-1,-1-1 1,1 0-185,-1 0 1,1 0-1,1-1 1,1-1 188,-1-3 0,2 0 0,0-2 0</inkml:trace>
  <inkml:trace contextRef="#ctx0" brushRef="#br0" timeOffset="17373">2172 518 8119,'-3'-4'-547,"2"1"592,-1 0 1,2 3 0,2-2-49,2 1 0,2 1 1,1 0-177,-1 0 1,1 0 0,-1 0-92,0 0 0,1 0 0,-1 0 270,1 0 0,-1 3 0,1 0 0</inkml:trace>
  <inkml:trace contextRef="#ctx0" brushRef="#br0" timeOffset="17374">2320 389 8119,'0'-5'53,"1"1"0,0-1 176,2-1 0,-1 2 271,-2 0-490,3-1 1,0 2-1,1 3 1,-1 4-14,0 2 1,-3 1 0,3 1 0,-1 1-54,1 1 1,-1 1 0,-2 2 0,2 0-66,0 0 0,0 0 1,-2 0-1,0-1-186,0-1 0,0 0 0,0-2 1,0 1-219,0-1 1,0 0 524,0-3 0,3-2 0,1-1 0</inkml:trace>
  <inkml:trace contextRef="#ctx0" brushRef="#br0" timeOffset="17375">2443 460 8119,'-8'0'50,"-1"0"1,0 0-1,3 0 1,-1 0 189,1 0 1,-1 0-1,2 0-176,0 3 0,0-2 1,3 3-55,1 1 1,1 0 0,2 0 0,2-1-44,2-1 1,1 1 0,1-2 0,1 0-55,1-2 1,0 0-1,2 0 1,-1 0 66,0 0 0,-1 0 0,0-2 0,0-1-121,-2 0 0,-1 1 0,-1-2 0,0 0 6,-2 1 1,1-1 0,-3-3 138,0 1 1,-4 0 0,-3 1 0,-1 1 35,-3-1 0,1 2 1,-2 1-1,0 0 39,0 0 0,2 1 1,-2-1-1,0 1-56,2 1 0,1 2 0,1 1 0,2 1-249,2 1 1,-1 1-1,1 0 1,1 1-60,0-1 0,4 1 0,1-1 0,2 0 285,0 1 0,4-1 0,0 1 0</inkml:trace>
  <inkml:trace contextRef="#ctx0" brushRef="#br0" timeOffset="18841">2605 460 8100,'0'-10'92,"0"1"-59,0 2 1,-1 0 0,0 1 0,-2 0 0,-1 2 0,-1 2 0,-1 1 0,0 1 0,0 1 0,1 1-1,1 2 1,-1 2 0,2 0 0,1 1 0,1-1 0,1 1 0,0-1 0,1 1-197,1-1 1,-1-2 0,4 0-31,0-1 1,0 0 0,0-2-70,-1 1 1,0 0 40,3-2 0,-3 0 137,0 0 138,-2 0 1,1 3-8,-3 2 0,-2 0 0,-1 2 13,2-1 1,0 1 0,1-1-1,0 1 63,0-1 0,-2 3 1,0 0-1,0 0 25,2 1 0,0 1 1,0-2-1,0 1-1,0 1 0,0 0 1,-1-1-1,0-1-25,-2-1 1,1-1-1,-1-1 1,-1-2-32,-2-2 0,2 1 0,-1-1 1,-1 0-156,-2-2 1,1-2 0,3-1-1,0-1-305,0-3 0,-1 0 0,3-1 0,0 0-87,2-1 0,0 2 0,2-2 456,0 2 0,6-2 0,-1-1 0</inkml:trace>
  <inkml:trace contextRef="#ctx0" brushRef="#br0" timeOffset="18842">2740 460 8084,'0'-7'-222,"0"1"1,0-1-111,0 1 1,0 0 842,-2 2 0,0-1-370,-2 3 1,0 2 0,-2 5-1,1 0 0,2 2 1,1-1-1,0 1-28,1-1 1,-2 3 0,1-1 0,0 0-71,2-1 0,0 0 1,0-1-39,0 1 1,0-1-1,2-1 1,1-2-20,0 0 0,2-1 0,1-2-76,1 0 0,-1 0 0,0-2 0,0-1-43,-2 0 1,2-2-1,-2-1 1,-1-1 25,0 1 1,-1-1 0,1 1-1,-2 0 28,0-1 1,-1 1 0,0-1 67,0 1 0,-3 0 0,-1 1 1,0 1 75,0-1 0,0 1 0,-1 0 0,1 1 187,-1-1 0,-1 2-208,0-2 1,1 2 0,2-1-1,-1 1-8,0 0-172,3 0 0,-3 2 1,2 0 122,2 0 0,-3 1 1,3 0 110,3 1 1,-3 1 84,2-1 1,1 0 0,0 2-77,1 1 0,-2-2 0,1 0-66,0 0 0,2-2 0,0 3-138,0-1 1,2-1-1,-1-2 1,2 0-237,0 0 0,0 0 0,3 0 0,0 0 333,2 0 0,-1-3 0,1-1 0</inkml:trace>
  <inkml:trace contextRef="#ctx0" brushRef="#br0" timeOffset="18843">2844 524 8047,'-3'-6'-254,"2"1"214,-1 1 217,1 3 1,2-2-1,1 4-79,0 1 1,2-1 0,-2 3-1,0 2-81,1-1 0,-1 2 0,1-1 0,0 1-192,-1-1 1,-2 1-1,1-1-80,1 1 0,-1-3 0,1 0-708,-1 1 963,-1-2 0,0 0 0,0-3 0</inkml:trace>
  <inkml:trace contextRef="#ctx0" brushRef="#br0" timeOffset="20649">2837 473 8047,'0'-5'-350,"0"1"0,0-1 252,0-1 0,1 3-569,1 0 667,-1 3 0,5 3 0,-3 0 0</inkml:trace>
  <inkml:trace contextRef="#ctx0" brushRef="#br0" timeOffset="22419">3022 427 8020,'-4'-2'-402,"-1"0"1,4-1 0,-3 2 805,1-1 0,2-1-272,-2 1 1,4 1 0,3-1-201,2 1 1,0 1-1,2 0 1,-1 1-101,2 1 1,0-1 0,-3 1 0,1-2-172,-1 0 0,0 0 339,1 0 0,2 3 0,1 1 0</inkml:trace>
  <inkml:trace contextRef="#ctx0" brushRef="#br0" timeOffset="22420">3425 162 8020,'0'-6'-452,"0"0"-333,-2 2 1211,1-2 0,-3 5-205,2-1 0,-1 2-102,-4 2 1,1 3 0,0 3 0,1 0-16,1 0 1,-1 0-1,-1 1 1,0 1 9,2 0 1,-2 1-1,2-1 1,-1-1-24,0 0 1,0 3 0,3-2 0,1 2-27,0-1 1,1 0 0,0-1 0,1-1-104,1 0 0,2 2 1,4-2-1,1-2-57,1-2 1,-1 1 0,2-3 0,0 1-187,-1 1 0,1-4 0,-1 1 1,-1-1-103,0-1 1,0 0-1,-3 0 1,0-1 382,-2-1 0,2-1 0,-2-4 0</inkml:trace>
  <inkml:trace contextRef="#ctx0" brushRef="#br0" timeOffset="22421">3477 272 7885,'-3'-3'82,"3"0"1,-3 3 0,6 0-37,1 0 0,2 3 0,0 1 0,1 2-25,-1 0 0,1 1 0,0 0 0,1 1-85,0 0 0,1 3 0,-3-2 0,1-1-138,-1-1 0,1 1 0,-2 1 0,0-1-139,0-1 0,-3-3 0,1-1 341,0-1 0,0-1 0,-3 2 0</inkml:trace>
  <inkml:trace contextRef="#ctx0" brushRef="#br0" timeOffset="22422">3587 292 8020,'-6'0'-92,"-1"0"0,1 0 0,-1 0 0,1 2 281,-1 0 0,1 3 1,-1-1-1,0 2-125,-1 0 0,0 1 0,-2-1 0,0 1-149,2-1 0,1 1 0,1-1 0,1 0 0,2-1 1,1-1-1,2-2 0,4 0 0,2-1-1606,0-1 1691,4 0 0,0-3 0,3-1 0</inkml:trace>
  <inkml:trace contextRef="#ctx0" brushRef="#br0" timeOffset="24250">3671 324 8020,'-4'-3'393,"-1"-1"1,5-1-196,0 0 1,0 3-1,5 2 1,0 0-247,1 0 0,-2 0 0,0 0 0,1 0-304,1 0 0,0 0 0,1 0-846,-1 0 1198,4 0 0,0 2 0,3 2 0</inkml:trace>
  <inkml:trace contextRef="#ctx0" brushRef="#br0" timeOffset="24251">3794 343 8064,'-4'-3'-96,"1"0"0,4-3 214,1 2 1,0 1 0,2 3-1,1 0 4,1 0 0,0-1 1,1 0-1,-1-1-122,1 0 0,-1 1 0,1 1 0,-1-2-19,0 0 1,1-2-1,0 2 1,0 0-48,0-1 1,1 0-1,-4-2 1,1 0-37,-1 0 0,1 0 0,-2-2 36,1 1 1,-3 1-1,1 1 21,-1-1 14,-1 2 1,-1 0-1,0 4 23,-1 1 1,-2 0-1,1 4 1,0 1 12,0 0 0,1 1 0,1-2 0,0 1 52,-2-1 1,1 1-1,2-1 86,0 0 0,0-1-56,0-1 1,3-2-1,1 0-60,2-2 1,1 0 0,-1-2 0,1-1-89,-1 0 1,1-2 0,-1-1 0,0 0-56,-2-1 1,2 1-1,-2-1 1,1 1 73,-1-1 1,2 1 0,-2-1 0,0 1 25,0-1 0,-2 3 1,1 0 135,0-1 144,-3 2-70,3 0 0,-3 4 8,0 1 0,0 1 0,0 4-105,0-1 1,0-1 0,0-1-77,0 1 1,0 1-1,1 0-114,1 1 0,-1-1 0,1 1-260,-1-1 1,1-2-1,0 1-762,-1 0 1115,0 0 0,2 5 0,1 0 0</inkml:trace>
  <inkml:trace contextRef="#ctx0" brushRef="#br0" timeOffset="24252">4104 337 8064,'-4'-3'-419,"-1"2"471,0-4 1,2 4 244,-1-1 1,2 4-396,0 2 1,1 2-1,1 0-329,0 1 0,1-3-305,1 0 732,-1-2 0,5 4 0,-3-3 0</inkml:trace>
  <inkml:trace contextRef="#ctx0" brushRef="#br0" timeOffset="24253">4117 240 8178,'-6'-7'320,"-1"1"1,1 2-1,1 0-739,1 1 1,3 2 418,-2 3 0,6 2 0,0 2 0</inkml:trace>
  <inkml:trace contextRef="#ctx0" brushRef="#br0" timeOffset="26099">4169 91 8296,'-6'-6'0,"1"-1"-38,1 1 1,0 2 0,-1 0-197,1 1 0,2 2 0,1 2 242,2 1 1,1 3 0,2 0-1,1 1 25,1 3 1,2-1 0,2 2 0,-1 0-1,0 0 0,1-2 0,-2 3 1,0 0-20,0-1 1,-1 2-1,0-1 1,-1 1-2,-2 1 0,-1 0 0,-3 0 0,0 0-19,0 0 1,-3 0 0,-2 0 0,-2 0-48,-2-1 1,0-1-1,1-3-117,-1-1 1,1-1 0,1-2-86,1-1 255,2-3 0,-2-6 0,3-1 0</inkml:trace>
  <inkml:trace contextRef="#ctx0" brushRef="#br0" timeOffset="26100">4272 85 8014,'0'-7'-447,"0"1"558,0-1 0,1 3 0,1 0-58,2-1 0,2 2 0,1 0 1,-1 1 32,0 0 1,2 0 0,0 2 0,0 0-42,0 0 0,-1 0 0,0 0 0,-1 0-28,1 0 0,-4 0 0,-1 2-17,-1 3 0,-1 0 1,0 2-1,-1 0-44,-1 2 1,-1-2 0,-4 2 0,1-2 42,-1-1 1,1 1 0,1-2-1,1 0 86,-1 0 1,-1-1 137,0 2 1,0-1-197,2-1 0,1-2 0,4 2 1,1-1-68,2-2 0,4 0 0,1-1 0,1 0-62,2 0 0,0-2 1,1 0-1,0 0-53,0 1 1,0-1-1,0 0 1,0 1-347,0 0 0,-3 1 0,-2 0 501,-1 0 0,-3 1 0,-2 1 0,-1 1 0,-1 4 0</inkml:trace>
  <inkml:trace contextRef="#ctx0" brushRef="#br0" timeOffset="26101">3329 518 8208,'0'-7'349,"0"1"0,0 0-616,2 2 0,2 0 0,3 3 0,2-1 337,2 0 1,1-1 0,1 1 0,2 1-36,0 0 1,3 1-1,0 0 1,2 0 84,1 0 0,4 0 0,-1 0 0,1 0 83,3 0 1,1 0-1,2 0 1,-1 0-159,1 0 0,1 0 0,2 0 0,1 0-36,-2 0 1,0 0 0,0 0 0,-1 0 52,0 0 0,-2 0 0,-2 0 0,-2 0-9,0 0 0,0 0 0,-1 0 0,-1 0-40,-3 0 1,-3-2-1,-1 0 1,-1 0-10,1 2 1,-3 0 0,-2 0-1,-2 0-45,-3 0 0,-1 0 0,0-1-109,-2-1 272,-1 1 1,-3-2 0,-2 2 37,0-1 0,-1 2-535,1-3 4,1 3 0,-2 0 1,1-1-1325,0-1 167,0 1 1528,2-2 0,-3 6 0,0 1 0</inkml:trace>
  <inkml:trace contextRef="#ctx0" brushRef="#br0" timeOffset="28223">3606 628 7641,'0'-5'-13,"0"1"0,3 2 0,-1-2 119,2 1 1,-2 1-1,3 0 1,0 0-27,0 1 1,2 0 0,-1 0 0,1 0-75,-1-1 1,1-1 0,-1 3-1,1 0-95,-1 0 1,0 0 58,1 0 0,-3 3 0,-2 2 4,-2 0 1,0 2 0,-2-1 0,-3 1 53,-1 2 1,0-2-1,-1 2 1,-1-2 50,-1-1 0,-1 1 1,1-1-1,1 1 34,1-1 1,0-1 0,1-2-1,-1 1 237,1-1-321,2-1 1,2 1-1,4-3 1,3 0-14,0 0 0,2 0 0,0 0 0,1-1-7,1-1 0,1 0 0,0-1 0,-1 0-45,0 1 1,2 2 0,-2 0 0,-1-1-233,2-1 1,-3 1 0,2-1-870,-2 1 32,-1 1 1105,-2 0 0,-4 3 0,-4 1 0</inkml:trace>
  <inkml:trace contextRef="#ctx0" brushRef="#br0" timeOffset="30228">3820 634 7623,'-2'-4'220,"-1"0"-227,-1 1 1,2 1 0,-2 2 73,-1 0 0,1 0 0,0 0 59,-1 0 0,1 3 1,1 1-24,0 2 1,0 1-1,3-1-41,0 1 1,0-3-1,0 0-40,0 1 1,3 0 0,1 0-1,0-1-45,1-1 1,-1-1-1,2-2-72,1 0 0,-1 0 0,0-1-105,-2-1 0,1-2 98,-3-2 0,1-1 0,-4 1 0,-1 0-1,-3 2 0,0-2 1,-2 3-1,1-2 107,-1 1 0,1 0 0,-1-2 0,1 1 63,-1 1 1,3 2-1,0-1 1,-1 1-10,-1 0 1,2 0-1,-1 2 139,0 0-78,3 0 0,-1 1 0,3 0 50,3 1 0,0 2 0,4-1-59,-1 1 1,1-2 0,1 2 0,1-1-92,-1-2 1,-1 2-1,0-1 1,1-1-223,1 0 0,-1 1 1,-1 0-1,1 0-186,1-1 0,2-1 1,-2 0-1,0 0 389,1 0 0,1-3 0,-1-1 0</inkml:trace>
  <inkml:trace contextRef="#ctx0" brushRef="#br0" timeOffset="30229">3923 576 7993,'-6'-3'-74,"1"2"267,1-4 0,3 3-290,-2-2 0,6 0 1,1-2 195,2 2 1,0 0 0,1 3-35,-1-2 1,1 1 0,-1 2-1,0 0-86,1 0 0,-3 0 0,1 0 0,0 0 1,0 1-1,-1 1 1,-2 2-1,-1 2 1,-1 1-1,-1-1 1,-1 0 0,-2-1 49,-2-1 0,2 0 1,-1 1-1,0-1 95,-1 1 0,2-2 0,1 0-10,0 0 1,-2-2 96,3 3-150,0-2 1,3 1 0,1-4-1,2 0-61,2-2 0,0-1 0,1 2 0,-1 0-172,1-1 1,-1 2-1,1-2-424,-1 0 0,1 3 1,-1-2 59,1 1 1,-4 2 535,-1 1 0,-4 1 0,-1 4 0</inkml:trace>
  <inkml:trace contextRef="#ctx0" brushRef="#br0" timeOffset="32174">3949 718 8007,'-3'4'148,"0"-1"4,-1-1 1,-1 0-152,3 2 1,0-2-1,1 2 1,-1 0-134,0-1 0,0 1-271,2 3 81,0-1 1,2-1-172,0-1 0,1-3 493,-1 2 0,-1-6 0,2 0 0</inkml:trace>
  <inkml:trace contextRef="#ctx0" brushRef="#br0" timeOffset="32175">3962 647 8033,'-7'-3'214,"1"0"-850,0-1 1,3 2 322,3 4 1,0-1 0,5 1 312,0-1 0,0 1 0,2 2 0</inkml:trace>
  <inkml:trace contextRef="#ctx0" brushRef="#br0" timeOffset="32176">4647 214 8172,'4'-1'441,"-2"-1"1,-2 1-703,0-4 81,0 4 1,0-1 0,0 4 114,0 2 1,0 2-1,0 1 1,0-1-32,0 0 1,0 2 0,0 0-1,0 0-105,0 0 0,0-1 1,0 0-1,0-1 201,0 1 0,0-1 0,0 1 0</inkml:trace>
  <inkml:trace contextRef="#ctx0" brushRef="#br0" timeOffset="32177">4628 259 7962,'-3'-5'13,"3"0"0,5 2 0,4 3 0,0 0-215,1 0 0,1 0 0,0 0 0,0 0-25,0 0 0,1 0 1,-1 0 226,-1 0 0,5 0 0,-2 0 0</inkml:trace>
  <inkml:trace contextRef="#ctx0" brushRef="#br0" timeOffset="34154">4873 111 8450,'-1'-7'190,"-1"1"0,2 5 1,-3 4-1,3 3-242,0 3 1,2 2 0,0 1-1,-1 2-50,0 1 0,-1 0 1,0-2-1,0 0 0,0 0 1,0 1-1,0 0 0,0-3 1,0-1-1,0-2 0,0-1 1,0 0-1574,0-1 1675,0-2 0,0-1 0,0-3 0</inkml:trace>
  <inkml:trace contextRef="#ctx0" brushRef="#br0" timeOffset="34155">4964 195 8052,'-6'-1'0,"1"0"39,1-2 1,-1 1 0,-1 2 1,-1 0 0,3 2 1,0 1-1,1 1 1,-1 1 0,3 1 1,-1 0-1,1 1 47,1-1 1,0 0 0,0 1-60,0-1 1,3 1 0,1-1 0,2-1-67,0-1 0,1-3 0,0 1 0,1-1-33,0-1 0,1 0 1,-2-1-1,0-1-73,1-2 0,-3 0 0,2 0 0,-1-1 17,-1-1 0,-1 0 1,-2-1-1,-1 1 79,-1 0 1,0-2 0,-1 0-1,-1 0 132,-2 0 1,-2 1-1,-1 1 1,0 1 31,-1 1 0,0 2 0,0 0 0,1 1-95,0 1 1,1 0 0,0 1 0,1 1-249,1 3 0,2 1 0,0 2 0,1 1-844,1 1 1069,0-2 0,0 4 0,0-2 0</inkml:trace>
  <inkml:trace contextRef="#ctx0" brushRef="#br0" timeOffset="34156">5099 201 8052,'0'-6'-115,"0"-1"1,0 0 0,0-1 0,0 0 531,-3 2 1,2 0-1,-3 2-322,-1-2 1,-1 2 0,0 2 0,-1 1-101,1 1 0,-1 3 0,1 2 1,-1 0-21,1 2 1,0-1 0,1 1 0,1-1-48,2 1 0,-1-1 0,3 1-44,0-1 1,3 0 0,2-1-9,0-1 0,1-2 0,-1 2 0,-1-1-47,1-2 0,1 2 1,1-1 46,-1 0 0,1 1 0,-1-1 113,0-1 0,-1 2 0,-1 0-10,1 1 1,-2-2-1,-1 2 156,-1 1 0,-1 4 0,0 1-24,0 0 1,0-1 0,0-2-1,-1 2 33,-1 2 1,1-1-1,-3 0 1,0 0 27,1 0 0,-1-2 0,-1 0 0,1 0-22,-1-2 1,-1 0 0,0 0 0,-1-1-91,1 0 0,-3-4 0,0 1 0,1-1-128,-2-1 0,3 0 1,-1-1-1,1-1-305,3-2 1,-1-2-1,3-1 1,0-1-32,2-1 0,0 0 0,2 0 1,3-1 403,3 0 0,2-5 0,3 1 0</inkml:trace>
  <inkml:trace contextRef="#ctx0" brushRef="#br0" timeOffset="34157">5229 104 7966,'-5'-4'7,"2"0"348,0-1-386,1 2 38,2 0 0,0 4 0,0 0 1,2 2 49,0 0 0,1 2 0,-2 2 0,1 1-26,0 0 1,1 3 0,-1-1 0,-1 0-75,0 1 1,-1 1-1,0 0 1,0-1-100,0 1 0,0 1 0,0-3 1,0 1-133,0 0 0,0-3 1,0 0-98,0 0 1,-3-5 370,-1-1 0,0-2 0,0-5 0,0 1 0,-3-5 0</inkml:trace>
  <inkml:trace contextRef="#ctx0" brushRef="#br0" timeOffset="34158">5203 98 7966,'-2'-7'-139,"-1"1"40,2-1 0,-2 1 0,1-1 96,1 1 1,2 2 0,2 0 0,0 1 66,2 2 0,1 0 0,1 0 0,1 0-41,1-1 1,0 0 0,-1 2 0,1 0-29,2 0 0,-4 2 0,3 1 0,-2-1 24,1 1 1,0 2-1,-3 0 1,0 0 26,-2 2 0,1-1 1,-3 1-1,0 0 47,-2 2 1,-2-2-1,-3 1 1,-1 0-84,-3 1 1,1-2 0,-2 2 0,-1-2-114,1-1 1,-2-1-1,1-1 1,1 0-445,2 0 1,1-1 546,0-3 0,4 0 0,0 0 0</inkml:trace>
  <inkml:trace contextRef="#ctx0" brushRef="#br0" timeOffset="35785">5435 33 7963,'0'-4'-744,"0"-1"1629,0 0-920,0 3 1,0-1 0,-2 3 15,0 3 1,-2 2-1,1 5 1,-1 0 73,-1 1 1,2 1 0,-1 2-1,1 0-7,-1 1 0,2 1 0,-2-1 0,1 0-100,2-1 0,-2 0 0,1-1 1,0 0-1,2-1 0,2-1 0,1-3 1,0-1-1,2-1 0,1-2 0,1-1 52,-1-3 0,3 0 0,1 0 0</inkml:trace>
  <inkml:trace contextRef="#ctx0" brushRef="#br0" timeOffset="35786">5571 72 7963,'-6'-7'98,"-1"1"0,1 0 0,-1 2 1,1 2-240,-1 1 0,1 1 1,0 1-1,1 1 9,1 2 1,0 2-1,-2 0 1,1 1 260,0-1 1,2 3-1,-1 0 1,1-1 6,0 2 1,2-3 0,-1 3 0,1 1-24,1-1 0,1-2 0,1 2 1,2 0-85,2 0 1,3-2-1,0 1 1,0-2-301,1 0 1,1-1-1,-1 0 1,1-1-476,0-1 746,-3-3 0,1 5 0,-2-2 0</inkml:trace>
  <inkml:trace contextRef="#ctx0" brushRef="#br0" timeOffset="35787">5649 175 7963,'-5'0'404,"1"0"18,-1 0 0,2 1-486,1 1 0,1 2 0,-1 2 1,0 1-202,1-1 1,0 1 0,1-1 0,0 1-113,0-1 1,1 0 0,0 1-162,1-1 538,3-2 0,-1 2 0,2-3 0</inkml:trace>
  <inkml:trace contextRef="#ctx0" brushRef="#br0" timeOffset="35788">5662 104 7963,'-7'-6'334,"1"-1"1,0 1-854,2-1 1,0 4 15,2 1 1,1 2 0,0 1 502,2 1 0,0 3 0,2-1 0</inkml:trace>
  <inkml:trace contextRef="#ctx0" brushRef="#br0" timeOffset="35789">5687 27 7963,'-5'-8'392,"0"1"-118,3 2 0,2 2 0,2 0-425,3 3 0,0 0 0,3 0 0,0 2 135,0 0 0,1 4 0,-2 0 1,1 1 24,0 1 1,1 0-1,-2 1 1,-2 1 31,0 0 1,0 2 0,-2-1 0,-1 1 24,1 1 0,2 0 0,-3 0 0,-1 0-60,0 0 0,-3 0 0,-1 0 0,-1 0-143,-1 0 1,2-3-1,-2 0 1,0 0-798,0-2 934,-2-1 0,-2 2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24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66 141 8109,'-7'0'-31,"0"0"123,-2 0 1,5-1 0,-1-2 135,0 0 1,2-1 356,-4 4-68,5-5-273,-3 4 0,6-4-211,3 5 0,-2 0 0,5 0-150,2 0 0,1 0 1,1 0-30,-1 0 0,1 0 0,0 0-31,0 0 0,0 0 66,0 0 1,0 0 89,0 0 1,-5 1 0,-2 3 55,-3 3 0,-2 3 1,-2 1-15,-1 0 1,-4 0-1,1 0 1,-3 0 24,-1 0 1,-1-1 0,-1 1 0,-2 0-3,2 0 1,4-4 0,2 1-1,-2-1-1,0-1 0,2 3 0,0-5 76,3 2-38,0-3 0,5 2-28,3-5 0,2 0 0,5 0 1,0-1-10,0-3 0,0 1 0,-1-3 0,1 2-43,0 1 1,0-2 0,0 0 0,1 1-112,3-1 1,-3 0 0,2 2-1,-1-1-348,-3-2 1,1 3 0,0-1 0,0 2 457,0-2 0,0-2 0,0-5 0</inkml:trace>
  <inkml:trace contextRef="#ctx0" brushRef="#br0" timeOffset="384">274 239 8109,'-6'0'-63,"1"-1"369,5-3 1,1 0 0,3-5-237,3 2 1,3 1-1,1-3 1,0 3-101,-1 1 1,-2-2 0,-1 2 0,2 0-50,0 1 1,-2-5-145,1 2 0,-6 1 188,2-2 0,-4 6 0,-4-2 67,-3 3 1,1 2-1,-1 2 1,-2 2 101,-1 1 0,1 1 0,0 3 0,2-2 25,-2-1 0,5 1 1,-1 1-1,1 0 41,0-2 1,1 0-167,3 4 0,1-1 0,1-1 1,3-3-187,1-2 0,2 0 0,3-3 0,1 2-268,2 0 1,-2 1-1,3-4 1,-3-1-114,-1-3 1,3 3 0,1-4 532,-2 0 0,0-1 0,-3-5 0</inkml:trace>
  <inkml:trace contextRef="#ctx0" brushRef="#br0" timeOffset="949">459 163 8045,'-7'0'489,"0"0"1,3 0 253,-3 0-392,4 5 1,-1-3-177,4 5 0,0-3 0,1 2-76,2-1 0,0 3-162,4 0 0,-3 1-115,3 2 0,-5 0-215,2 0 141,2-5 1,-3-1-24,4-5 0,-3-1 0,3-3 151,1-3 1,-2-3-1,2 1 1,-1 0 3,-1 2 0,4 0 1,-3-4 168,3 0 1,-3 3 277,0 1 0,-3 1-92,3-1 1,-6 3-102,-1 8 1,0-2 0,-5 6-1,2 0 23,-1 2 0,-1-1 0,3 0 1,-2-2 52,2 2 1,1 0-113,1 2 1,4-1-1,4-2-102,1 0 0,2-6 1,0 2-70,0-3 1,0-5 0,0 0 0,-1-3-125,-3-1 1,2 2-1,-5-1 53,2-2 0,-3-1 0,0 0 11,-1-1 1,-4 0 0,-1 1-1,-3 2 65,0 0 0,-4 2 0,3-1 0,-2 2 29,2 0 0,-3 4 0,3-3-479,-3 3 27,4 1 1,1 5 109,5 2 1,5 3 0,3 0 380,1-3 0,2 3 0,0-4 0</inkml:trace>
  <inkml:trace contextRef="#ctx0" brushRef="#br0" timeOffset="1631">809 76 7680,'-4'-8'-87,"0"1"1,-3 3 0,2-2 1180,-1 1 1,4 1-713,-2 0 0,3 4-275,1 0 0,0 1 0,0 6-56,0 2 0,3 1 0,1 1 0,-1-1-98,-2 1 0,0 0 1,1 0-1,2 0 6,-2 0 0,0 1 0,-2 2 0,0 0-15,0-1 0,0 0 1,0-3 22,0 1 0,0 0 32,0 0 6,0-5 1,0-2-1,0-8-49,0-3 1,0-6 0,1-2 0,1 1-27,2-2 0,1 4 0,-3-4 0,3 1 23,1 1 1,-3-1 0,1 4 0,0 0 94,0 0 1,1 2 0,-3 0 199,2 2 106,-1 0-253,-3 1 0,1 2 1,2 8-1,1 3-3,-2 3 0,-1-3 0,0 0 1,2 2-13,0 0 1,2 2 0,-2 0-1,2 0 13,1 0 1,-3-4 0,5 1-29,0 0 0,-3-2 0,0 0 66,0-1 0,1-1-35,5-4 0,-1-1-113,1-3 0,-1-2 0,-3-5-26,-3 0 1,1 0-1,-2 0 1,0 0-26,-2 0 0,-1 0 0,0 0 0,0 1-96,0-1 1,0 0 0,0 0-7,0 0 0,0 4 1,0-1-1255,0 0 904,0 3 1,0 1 0,0 8 0,0 3 117,0 3 0,0 1 0,1 1 1,2 1 395,0 2 0,6-1 0,-3-3 0</inkml:trace>
  <inkml:trace contextRef="#ctx0" brushRef="#br0" timeOffset="2034">1103 141 8148,'-5'-11'768,"3"1"1,-4 2 162,1 1-251,1 4-639,0-6 1,1 9-152,-4 0 1,4 1 0,0 6 77,2 2 1,1-3 0,1 1 7,2 1 1,0-2 0,4 2-19,2 0 1,-3-3-1,1-1-80,1-3 0,2-1-67,1 0 1,-4 0 143,1 0 0,-5-1 0,3-3-47,-1-3 1,-2 1 0,-7-2 107,-3 0 0,1 3 0,-2 0-14,0 0 0,-2 3 0,-1-4-180,0 1 1,4 1-369,0 4 1,4 2 26,0 1 1,6 3 0,5 4 518,1-3 0,6-1 0,-1-2 0,1-3 0,-4 4 0</inkml:trace>
  <inkml:trace contextRef="#ctx0" brushRef="#br0" timeOffset="2933">1245 108 7919,'-6'-5'1659,"1"4"-1385,0-4 0,4 10-136,-3 3 1,3 1 0,1 2-106,0 0 1,0 0-1,0 0 1,0 0-74,0 0 1,0-4-1,0 0 15,0 2 0,0 0 19,0 2 1,0-3-50,0-1 0,0-6 0,1 0-85,3-3 0,1-7 0,3 2-64,0-3 0,-1-3 0,4 1 0,0 2 57,0 1 1,-4-1 0,0-1 0,2 1 77,1 3 1,0-3 0,1 4 0,-1-1 78,-3 0 1,3 4 0,-4-2-1,1 2 619,1-1 310,-6 0-354,8 4-366,-9 0 0,3 2-127,-8 1 0,3 0 0,-3 4-85,3 2 0,1-3 1,-1 1 44,-3 1 0,3 2 0,-3 1 72,3 0 0,1-4-47,0 0 1,0 1-160,0 3-52,0-5 25,0-1 0,4-7 0,0-1-78,3-5 0,-1-1 0,2-2 0,-2 0 81,-1 0 0,3 4 0,-1-1 1,0 1 60,0 1 0,-3-4 0,3 4 93,2 0 1,-3-2 145,1 4-102,0 0 1,0 6 0,-1 1 38,-1 5 1,-1 1-1,-4 2-49,0 0 0,0-4 1,0 1 43,0 0 1,0-2 195,0 2-250,0-6 0,1 3 0,2-6-99,0-3 1,5 2 0,-4-6-1,2 1-98,3 1 1,-1-4 0,1 3 0,-2-3 19,2-1 0,0 4 0,2 0 30,0-2 1,0 4 178,0 2 1,-4 2 158,1 1 0,-5 1-56,4 2 0,-4 3 0,1 5-108,-3 0 1,-1 0 0,0 0-509,0 0 1,0 0-735,0 0 0,1 0 1143,3 0 0,2-5 0,5-1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5:50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129 178 8194,'-4'-6'-11,"-1"-1"1,2 1-805,0-1 1200,1 1 1,-1 3-412,3 3 1,1 1 0,1 3 0,0 1 41,-1 1 1,1 1-1,-1 1 1,1 1 50,0-2 0,-2 3 1,0-1-1,0 0-26,0 1 0,0 1 0,0-3 0,0 0 12,0-1 0,0 2 0,0-1-52,0 0 1,0 0 20,0-2 0,0-3 0,0-3-76,0-4 0,2-4 0,1-3 0,1-1-33,1-1 0,-1-2 1,-1-1-1,1 0 13,-1 0 0,-1-1 0,2 2 1,-1 0 114,-2-1 1,2 5 0,-1-2 0,0 3 80,-1 2 0,-1 3 1,0 2-61,2 0 0,0 2 1,1 3-48,0 2 1,0 2-1,-1 0 1,1 1-19,0-1 1,-1 3-1,2-1 1,-1 1 17,-2 0 0,2-2 0,-1 3 0,0-2 29,1 1 1,-2 0-1,2-3 0,0 1 1,-2-2 0,3 0 36,-1 0 1,-1-4-91,1 1 1,-1-4 0,3-2 0,-2-2-56,0 0 1,-2-3 0,3 0 0,-2 1-19,0-2 0,1 1 0,-1-2 0,-1 2 67,0 0 1,0 1-1,0 0 1,1 1 127,0 0 1,-2 3-25,0 0 1,0 3 0,0 2-58,0 4 1,0 2-1,1 4 1,1 1-44,0 0 0,0-1 0,-2 0 0,1 0-30,1 1 0,-1-1 0,1-1 0,1 0-133,-1 0 1,0-2 0,-1 0 0,0-2-194,1-2 0,1-2-122,-1 2 1,2-3 488,2-1 0,-1-3 0,-2-3 0,1-1 0,-1 1 0,-1-1 0,1 1 0,-1 0 0,0-1 0,2 1 0,-1-2 0,0 1-118,0-2 1,1 0 0,-1 3 0,1-1 185,1 1 1,-2-1 0,1 1 0,-1-1 60,1 1 1,-3 2 0,2 0 0,0 1 139,-1-1 0,0 2 125,-2-3 1,1 3-174,1-2 1,-2 3 0,3 1-113,-3 4 1,0 2-1,0 1 1,0 1-67,0 0 0,0 3 0,-2-2 0,0 2-69,1 0 1,0-1 0,1 1 0,-1 0-7,-1-1 1,1 1-1,-1-2 1,1-1 37,1-1 1,-2-3-1,0 0 12,1 1 1,1-2 18,2-1 0,1-1 0,4-2-35,-1-1 1,1-1 0,0-2 0,1 1-86,0-1 0,2 0 0,-2 0 0,0 1-238,0 2 1,-1-3-1,0 2 1,-1 1-165,1-1 0,-1 1 485,1 2 0,2-3 0,1-1 0</inkml:trace>
  <inkml:trace contextRef="#ctx0" brushRef="#br0" timeOffset="2817">691 204 7450,'-6'-3'-214,"-1"0"222,4-4 0,0 4 102,6 0 1,0 3 0,3-1 0,-1 0 80,-1-2 0,1 0-139,1 1 1,0 1 0,1-3-66,-1 1 1,-2 1-1,-1 0 1,-1-1-248,0 0 1,2 1 170,-1-3 0,-1 1 125,-2-3 0,-1 4 0,-1 1 7,-2 1 1,-2 2 0,-1 1 7,1 2 1,-1 1 0,2 0-1,0 0-45,0 0 0,4-2 0,-1 1 0,1 1-22,1 1 0,0 1 0,0-1-71,0 1 1,3-3 0,1-1 0,2 0-111,0-1 0,1 1 0,0-1 0,1-1-654,1 0 851,-1-1 0,2 0 0,0 0 0</inkml:trace>
  <inkml:trace contextRef="#ctx0" brushRef="#br0" timeOffset="4377">840 139 8075,'-10'0'-141,"1"0"0,-2 0 1,2 0 163,0 0 0,1 0 1,0 1-1,1 1 1,0 0-1,1 2 1,2 1-1,3 0 0,2-1 14,3-1 1,0-1 0,0 1-1,1-2-32,1 0 0,1-1 1,-1 0-1,0 2 1,1 0-1,0-1 1,1 1-1,1-1-22,-1 2 1,-1-1 0,-1 0 0,1 1-30,-1 0 0,-2-1 0,0 3 46,-1 0 1,-1 1-1,-3-1 9,-1 0 0,-2 0 0,-4-3 0,-1 1 2,-1 0 1,-1 0 0,-1-1 0,0 0-92,1-1 0,3 0 1,0-1-1,1-1-235,0-1 0,4 1 0,0-4 0,3-1 315,0-1 0,5-3 0,3-3 0</inkml:trace>
  <inkml:trace contextRef="#ctx0" brushRef="#br0" timeOffset="5835">917 68 8075,'-6'4'-299,"-1"1"0,1-2 338,-1 0 1,3 2-1,0 2 1,2 1 67,0 0 1,1 2-1,1-2 1,0 3-96,0 1 1,1 1 0,1-2-1,2-1-175,0-1 0,1 0 1,-3-2-1,0-2-759,1 0 357,-3 0 487,3-4 1,-6-1 0,0-4 77,-1-2 0,-1 2 0,3-1 0,1 0 0,0 0 0,1-2 0,0 3 0,1 0 0,1 1 17,2 2 0,2-1 0,0 1 0,1-1 322,-1 0 0,1 2 1,-1 0-1,1 0-212,-1 0 0,1 0 1,-1 0-1,0 0-213,1 0 0,-3-2 0,1-1 49,0 2 0,-2-2 184,1 1 240,-2-3-367,1 4 0,-3-1 0,0 4-22,0 3 0,0 0 1,0 2-1,0-1-51,0 1 1,0-1-1,0 1 1,0-1-230,0 1 1,0-1-476,0 0 757,0 1 0,3-4 0,0-3 0,4-3 0</inkml:trace>
  <inkml:trace contextRef="#ctx0" brushRef="#br0" timeOffset="5836">1021 75 8075,'-1'-5'0,"-1"1"-219,0-1 1,-2 2 195,2-2 1,0 4-68,5-1 0,-2 4 0,3 2 0,-1 2-128,1 0 0,-2 3 1,2 0-1,-1 1 218,1-1 0,0 2 0,3-1 0</inkml:trace>
  <inkml:trace contextRef="#ctx0" brushRef="#br0" timeOffset="7333">1098 139 8075,'3'-3'-502,"-2"-3"873,2 5-308,-3-2 1,-2 6 0,-1 2 0,1 0-25,-1 2 1,3-3 0,-3 1 0,1 0-47,-1 0 0,1 0 0,0-1 114,0 1 1,-2-1-105,2 0-94,-1-3 1,3 1 0,1-4 0,1-2-29,0-2 0,3 0 0,-1-1 59,2 1 0,0-1 0,1 1 1,-1-1 23,1 1 1,-1 2-1,0 1 1,-1 1-31,-1 0 1,0 0 100,3 2 0,-1 3 0,-1 1 49,-1 2 1,-3-2 0,2 1-1,-3 0 1,0 0-1,0 1 1,-2-1 17,0-1 1,0-1 0,1 0-157,-1 0-124,1-1 82,-2-2 0,6-1 0,-1-1 31,2-2 1,-2 1-1,2 0 76,-1 0 0,-1 3-1,1-2 0,-2 1-49,3 1 1,-2 1 0,0 1-141,-1 2 0,-1 2 0,2 0-8,0 1 1,0-3 0,-1 0 0,0-1 27,1 1 1,1-3-1,-1 1 159,3-1 0,1-1 0,0 0 0,0 0 8,1 0 0,-1 0 1,1-1-1,-1 0 14,1-1 1,-1-1-1,1 1 1,-1-2 104,1 1 1,-3-2 0,0 2 0,1-1-39,-2-1 1,2 1 0,-3 0 0,0-1 0,-2-1 0,0 0 0,0-1 0,-2 2 33,-3 0 0,0 2 1,-2 3-1,0 1 1,-1 1-1,-1 1 1,2 0-1,1 1-83,2 0 1,1 2 0,-2-3 0,1 2-1,1-1 1,2 1 0,1 1 0,2-1-1,3 0-95,3-3 0,-1-1 0,2 1 1,0 0-12,-1-1 1,1 0 0,-2-2 0,-1 0-51,0-1 0,1-1 0,-1 2 0,0-2-22,-2-1 1,0 2 149,-2-2 0,-1 1 28,1-1-5,-1 3 0,-1-1 0,0 4-11,0 2 1,0 0 0,0 0 6,0 1 0,3-2 0,1-1-20,2-1 0,0-1 0,1 0 0,-1-1-31,1-1 0,-1-2 0,0-2 0,1-1-7,-1-2 1,1 1 0,-1-3 0,0 0 7,-2-1 0,1-1 0,-2 0 0,0 0 27,0 0 0,-1 1 0,-2 0 0,0 2 219,0 1 0,-1 0-130,-1 3 1,-1 3-1,-2 3-134,1 3 1,3 6 0,-1 2 0,0 1 32,0 1 0,1 1 0,-1 0 1,1 1-21,1-1 1,0 2 0,0-1 0,0-1-36,0-3 0,3 1 0,-1-3 0,0-2-241,1 1 173,-3-5 0,3-1 0,-3-5-13,0-3 1,0-1-1,0-3 1,0 0 102,-3 0 0,2 2 0,-3-2 0,2 2 188,0-1 1,1 1-1,1 1 1,0 1 0,0-1 1,0 3 0,1 0 0,1 1-81,3-1 0,0 3 0,2-1 0,-1 2-158,1 2 0,0-1 1,1 3-1,0 1-104,0-2 1,-1 3 0,0-2 0,-1 0-489,1 0 678,-1-2 0,-2 3 0,-1-1 0</inkml:trace>
  <inkml:trace contextRef="#ctx0" brushRef="#br0" timeOffset="7334">1499 133 8045,'-4'3'-391,"-1"-2"542,3 4 1,1-4-104,3 1 1,-1 1 0,4-1-1,0 0-129,0-2 0,2 1 1,-1 1 101,1 0 0,1 0 0,1-2 0,-1 0 36,-1 0 0,-3-3 0,1-1 1,0 0 13,0 0 1,-1-1 0,-2-1-66,-1-1 1,-1 1 0,0 0 0,-1-1 54,-1 1 0,-2-1 0,-2 1 27,0 2 1,-1 1 0,1 3-67,-1 0 1,3 0-1,0 1 1,1 1-60,2 2 1,0 2-1,1 1 1,0 1-46,0 1 0,0-1 1,0 0-1,1 0-93,1 0 1,2 0 0,4-3 0,2-1-91,0 1 1,0-2 0,3-1 0,0-1-414,0-1 678,0 0 0,3-6 0,0-1 0</inkml:trace>
  <inkml:trace contextRef="#ctx0" brushRef="#br0" timeOffset="7335">1725 81 8029,'0'-6'35,"0"-1"1,0 3 0,-1 0 222,-1-1 0,-1 0 0,-4 0-90,1 3 1,-1 1 0,1 1 0,-1 0-155,1 0 1,-1 1-1,0 1 1,-1 1 66,0 0 0,-1 1 0,3 3-117,-1-1 1,4-1 0,0-2-1,1 1 66,-1-1 1,2-1 0,3 1 0,2-1 29,2 0 1,3 1 0,0-2-1,1 2-34,2 1 0,-2-2 0,0 2 0,0-1-46,0 1 1,-2-2 0,0 2 0,0 0-18,-2 0 0,-2 2 0,-2-2 0,-2 2-26,0 0 1,0 0-1,-3-1 1,-3-1-189,-2 1 1,-3 0 0,0 1-1,-1-3-36,-1 0 1,0-1-1,0-1 1,-1 0-334,-1 1 1,4 1 619,-2-3 0,1 0 0,-1 0 0</inkml:trace>
  <inkml:trace contextRef="#ctx0" brushRef="#br0" timeOffset="8853">161 527 7948,'-3'-6'29,"-1"2"1,1-2-1,0 3 577,0-1-758,3-2 151,-3 6 1,5-2-1,1 4 46,0 2 0,-1 2 0,1 1 0,-1 1-82,0 1 0,0 1 0,-2 0 1,0 1-2,0 1 1,0 1-1,0-2 1,0 0-53,0 0 0,2 1 0,0-4 0,0 0 0,-1-1 0,-1 0 0,0-1 0,0-1 1,0-2-1,0-6 90,0-4 0,0-1 0,0-2 0,-1-1 0,-1 1 0,0 0 0,-1-3 0,-1 2-83,0 0 1,2 0-1,-1-1 1,-1 1-1,1 2 1,0 1-1,0-2 1,0 1 112,1-1 1,1 3-1,0 2 1,-2 0 389,2 0-354,0 2 0,2 0 0,1 3-30,2 0 1,0 0-1,0 0 1,1 0-2,1 0 1,1 0-1,-1 0 1,1 1-33,-1 1 1,0-1-1,1 1 1,0 0 9,2 0 1,-2-1 0,2 1-44,-2 1 1,-2-1 151,0 2 0,-2-2 0,-4 2 1,-1 1-33,-3-2 0,-2 3 0,-3-2 1,0 2-11,-1 1 0,-1-2 0,1 0 0,0 0-48,-1 0 0,3 0 0,0 0-470,-1-1 1,3-2-253,-1 0 0,4-2-240,4-2 930,3-2 0,3-2 0,1-1 0</inkml:trace>
  <inkml:trace contextRef="#ctx0" brushRef="#br0" timeOffset="9108">116 430 8044,'0'-4'-601,"0"0"0,0 1 740,0-1 0,0 2-13,0-2 1,1 2-11,1 0 0,-1 1-41,3 1 1,-1 0-74,1 0 0,0 0-58,3-2 0,-1 0-1,1-2 1,-1 2 55,1-3 0,-1 4 38,0-1 1,1 1 8,-1 1 1,-1 0-14,-1 0 0,-2 1 1,2 1-2,-1 2 0,-1 0 0,-1-1 0,0 1 13,1 0 0,0-2 1,-1 2-24,1 1 1,0-1-166,2 0 0,-2-3 0,2 2-386,1 0 0,-1-2 529,0 1 0,1 2 0,1-1 0</inkml:trace>
  <inkml:trace contextRef="#ctx0" brushRef="#br0" timeOffset="9109">368 430 8009,'-2'-6'0,"0"-1"-666,0 1 1,1-1 1080,1 1-461,0-1 1,0 5-1,0 2 92,0 3 0,0 3 0,0 0 0,-2 2 17,-3 0 1,2 0-1,-2 3 1,0 0 46,-3-1 0,1 1 0,-2-1 0,2 0 54,0 1 1,2-1-1,0 0 1,1 0-100,1 0 0,1-1 0,2 1 0,0 0-37,0 0 1,1-2 0,1 1 0,2-2-131,2-1 1,2 0-1,2-1 1,-1-1-124,0-2 1,3 1 0,-1-3 0,0 2-85,0 0 1,-1 0 0,-2-2-1,1 0 309,-2 0 0,1 0 0,-2-3 0,1 0 0</inkml:trace>
  <inkml:trace contextRef="#ctx0" brushRef="#br0" timeOffset="11029">517 469 8009,'-3'-4'-146,"1"0"0,-1 1 1,-1 0-1,0-1 1,-1 1 203,0 0 1,-2 2-1,1 2 1,0 2-1,1 1 1,1 2-1,-1 1 1,1 1 73,0 0 0,0 2 0,-1 0 0,2 1-48,0 0 1,1-2 0,2 1 0,0 0-50,0 0 0,2 0 1,3 0-1,1-1-78,3-2 0,-1 0 0,2-2 1,1 1-168,-1-2 0,2-3 1,-3 1-1,0-1-189,1-1 1,1 0 0,-3 0 398,0 0 0,2-3 0,0 0 0</inkml:trace>
  <inkml:trace contextRef="#ctx0" brushRef="#br0" timeOffset="12811">607 553 8009,'-6'-2'34,"-1"0"0,3 0 0,0 2-20,1 2 1,1 2 0,2 3 0,0 0-58,0 1 1,0-1 0,0 3 0,0-2-56,0 1 1,0 0 0,1-3 0,0 1-229,1-1 1,1 0-1,0-2-82,1-2 1,-1-1 407,2-1 0,-1-3 0,2 0 0</inkml:trace>
  <inkml:trace contextRef="#ctx0" brushRef="#br0" timeOffset="12812">594 482 8009,'-6'0'-294,"-1"-1"132,1-1 1,1 1-381,1-1 1,3 2 541,1 2 0,0-1 0,6 5 0,-2-3 0</inkml:trace>
  <inkml:trace contextRef="#ctx0" brushRef="#br0" timeOffset="12813">646 424 7826,'-2'-7'-1216,"-1"1"1515,-2-1 1,8 4 0,-1 1 0,3 1-281,1 1 0,1 3 1,-1 1-1,1 2-68,-1 0 0,1 2 0,-1-1 1,1 3 56,-1 0 0,0-2 0,1 3 1,-1 0 13,1-1 1,-4 2 0,0-1 0,-1 1-16,1 1 0,-1-1 0,-2 0 0,-1-2-148,-1-1 1,-2 2-1,-2-2 1,-1-2-77,1 1 1,-3-3-1,-2 0 217,-1 0 0,-1-4 0,0 2 0</inkml:trace>
  <inkml:trace contextRef="#ctx0" brushRef="#br0" timeOffset="12814">96 424 7894,'-4'0'-416,"0"0"0,2 0 610,-3 0-128,4-3 0,-2 1 19,3-2 1,1 3 16,1-1 1,-1-1-57,4 1 0,-1-3 1,2 2 1,1 0 1,-3 1-47,1-3 1,-1 2 0,2-2 4,-2 0 1,2 3-51,-2-2 1,1 2 0,0-2 12,-1 1 0,0 0 0,1 2 38,-1-1 0,-2 0 69,3 2 28,-4 0 0,2 0-43,-3 3 1,1-2 0,0 3 10,1 1 1,0-1 0,-2 0-37,0 1 1,1 0 0,1 0 0,0 0-22,-1 0 0,1 0 0,-1 0 0,1-1-3,0 1 1,1-1 0,-1 0-1,0 0-105,1 0 0,-2 2-181,3-2 1,-1-1 0,1 1 272,1-1 0,1 2 0,0-1 0</inkml:trace>
  <inkml:trace contextRef="#ctx0" brushRef="#br0" timeOffset="14821">801 463 8015,'-7'0'-202,"3"-1"203,0-1-25,2-2 1,0 1 0,4 0 0,3 3 8,0 0 0,0 0 0,-1 0 0,1 0-50,1 0 0,0 0 0,1 0 0,-1 0-201,1 0 0,-3 0 1,0 0-22,1 0 0,1 0 287,1 0 0,-1 0 0,0 0 0</inkml:trace>
  <inkml:trace contextRef="#ctx0" brushRef="#br0" timeOffset="14822">820 534 8015,'-6'0'182,"2"0"-98,-1 0 0,5 0-171,0 0 0,2 0 0,5 2-21,-1 0 0,1 0 0,-1-1 0,1 0-53,-1 1 0,1 1 0,-1-3 0,1 0-741,-1 0 902,0 0 0,4 0 0,0 0 0</inkml:trace>
  <inkml:trace contextRef="#ctx0" brushRef="#br0" timeOffset="16902">1286 359 8684,'-3'-6'0,"-1"-1"0,0 1 0,0 1 0,1 2 0,0-1 0,-1 1 0,1 1 5,-2 0 0,-1 1 0,-1 1 0,1 0 14,-1 0 1,1 0 0,-1 1-1,-2 1 11,-2 0 1,1 1 0,0-2 0,-2 1 0,1 0 0,-1 0-1,2 1 1,0 0 0,1 1 0,-1-1 0,2 0 60,1 1-208,1 0 105,2 3 0,2-3 1,4 0 53,3-2 0,0 1 1,2-3-35,-1 0 0,1 0 0,-1 0 0,1 0-19,-1 2 0,1-1 0,-1 1 0,0-1-28,1-1 1,-1 2 0,1 0 10,-1 0 0,1-1 0,-1 1 10,1 0 1,-2 1-1,0-2-16,0 1 1,-2 1 32,2-1 0,-2 0 6,-3 2 1,0-2-1,-1 2-4,-1 2 0,-2-3 0,-2 1 0,-1-1 11,1 1 0,-1-2 0,-1 2 0,-1-1 1,1 1 0,-1-1 1,-1 2-1,1 0-10,0 0 1,-1-2-1,3 2 1,-2-1 13,1 0 0,-1 1 0,0 0-9,1 0 1,2 0-17,1-1 1,3-2 15,2 2 1,0-2 0,2 0-6,3-1 1,0 1-1,2 0-6,-1-1 0,1 0 1,-1-1 10,1 0 1,-1 0 0,1 0-1,-1 0 1,1 0 0,-1 0 0,1 0 0,-1 0-22,0 0 0,1 0 1,-1 0-1,1 0-265,-1 0 0,1 0 1,-1 0-1,1-1-1281,-1-1 1559,1 2 0,-1-6 0,1 2 0</inkml:trace>
  <inkml:trace contextRef="#ctx0" brushRef="#br0" timeOffset="16903">1344 443 8028,'-5'-6'-606,"1"2"1,3 1 1072,-1 0-431,1 3 0,1-2 0,1 3 0,0 2 25,1 0 0,0 2 0,-1 0 0,0 0 20,2 0 1,-1-1 0,-1 3 0,0-1 93,1 0 1,0 1 0,-2-1-30,0 1 1,0-3 0,0 0 11,0 2 0,0-1 0,0 1-33,-3-2 0,2-1 0,-3-2-33,1 1 1,1-1 0,0 0-166,0-2 1,0-3 0,2-2-1,0-1-49,0 1 1,0-1 0,1 2 0,0 0 35,1 0 1,2 1 0,-1-3-1,1 2-93,1 0 0,-1 0 0,0 1 0,1 1-179,1 0 1,-2 0-1,0 1 1,1 1 12,1 0 1,0 1 344,1 0 0,2-3 0,1 0 0</inkml:trace>
  <inkml:trace contextRef="#ctx0" brushRef="#br0" timeOffset="16904">1486 320 8028,'0'-6'-310,"0"-1"1,0 3 246,0 0 1,0 3 78,0 1 1,0 3-1,0 3 113,0 1 1,-1-1 0,0 1 0,-1-1-67,0 1 1,2-1 0,0 1 0,0-1-37,0 1 0,0-1 0,0 0 1,2-1-106,0-1 0,0-2 0,-1 2 0,0-1-454,1 1 1,1-2-342,-1 0 873,2-2 0,-1 0 0,0 0 0</inkml:trace>
  <inkml:trace contextRef="#ctx0" brushRef="#br0" timeOffset="16905">1467 359 7833,'6'0'-99,"1"0"0,-1 0 0,0 0 0,2 0-100,0 0 0,-1 0 0,2 0 1,-2 1 198,0 1 0,-1 2 0,1 2 0</inkml:trace>
  <inkml:trace contextRef="#ctx0" brushRef="#br0" timeOffset="16906">1492 540 7954,'-6'-3'-753,"2"3"712,2-3 1,2 6 0,0 1-154,0 2 1,0-2-383,0 0 305,0 1 271,0-2 0,2 0 0,2-3 0</inkml:trace>
  <inkml:trace contextRef="#ctx0" brushRef="#br0" timeOffset="18464">1492 469 7884,'-5'-4'-313,"0"-1"1,0 1 0,2-2 312,0 2 0,4 4 0,0 4 0</inkml:trace>
  <inkml:trace contextRef="#ctx0" brushRef="#br0" timeOffset="18465">962 644 7954,'-6'-3'-62,"0"0"-342,2 0 501,1 1 1,6 0 0,1 2 75,2 0 1,3 0 0,0 0 0,0 0-27,1 0 0,1 0 1,1 0-1,1 0-53,2 2 0,3-1 0,0 2 0,0-1-41,2 0 1,0 3 0,1-2 0,3-1-105,1 1 0,-1 0 0,-1-1 0,1 0 18,-1-1 0,3 0 0,-2-1 0,2 0 38,-1 0 0,-2 0 0,0 0 1,0 0 32,0 0 1,-3-1-1,0 0 1,-3-1-2,-1 0 0,0 1 0,-3 1 0,1 0-7,-2-2 1,-3 1-1,-1-1 1,0 0 57,-2 0 1,0 1-16,1-1 1,-3 2 103,1 0-111,-4 0 0,1 0-306,-4 0 0,1 0-69,-4 0 1,3 0-235,-2 0 0,2 0-206,-3 0 0,1 2 749,-2 0 0,2 0 0,-2 1 0,3 0 0</inkml:trace>
  <inkml:trace contextRef="#ctx0" brushRef="#br0" timeOffset="20070">1221 766 7935,'-1'-4'331,"-1"0"0,1 2-480,-4 0 0,4 2 0,-1 2 0,0 3 139,0 0 0,1 2 1,-1-1-1,-1 1-10,1-1 0,0 3 1,1-1-1,0 1 40,-1 0 0,-2-1 1,1 0-1,2-1 102,0 0 0,-1-3 1,0 0-5,0 1-124,2-2 0,0-1 0,2-4 1,1-2-1,0-2 0,2 0 0,-2-1 1,0 1-1,0-1 0,1 1 0,-1-1 1,0 1-1,-1 0 0,1-1 0,0 1 1,1-1-1,-2 1 0,2-1 11,0 1 1,-3 1 0,2 2 41,0 0 0,-2 1 1,3 3 19,-1 1 0,1-1 1,-1 3-1,0-1 30,0 1 0,1 0 0,-1 3 1,0-1 17,2 1 0,1-1 0,1 1 0,-1-1-26,1 0 0,-2 1 0,0-1 0,0 0-17,0-2 0,0 2 0,2-2 0,-1-1 32,1 0 0,-3-1 0,0 1 20,1-2 0,-2-1 1,-1-2-100,-1-2 0,1-2 1,0-1-1,0 0-40,-1-1 0,-1 0 0,-1-1 0,-1 0-67,0 1 1,-1-3-1,1 2 1,-1-1-90,-1 1 0,-2 0 0,3 3 0,-2-1-135,1 1 0,3 2 0,-2 0 0,1 1-268,0-1 0,0 5 1,4 2 573,3 2 0,3 1 0,2 0 0</inkml:trace>
  <inkml:trace contextRef="#ctx0" brushRef="#br0" timeOffset="21709">1958 404 7934,'-5'-2'0,"1"-1"-31,-1 0 0,2 1 404,-2-3-850,4 4 492,-2-2 0,5 4 17,0 1 0,0-1 0,-2 4 0,1 0 2,1 0 1,-1 2 0,1-1 0,-1 1-34,-1-1 1,0 1-1,0-1 1,0 1-40,0-1 1,0 1-1,0-1 47,0 0 1,0 1 116,0-1-128,0-2 0,0-2 0,0-4 0,0-2-57,0-2 0,1 2 1,0-1-1,1 0-11,0-3 1,0 3 0,1-2 0,-1 1 1,1 1 1,-2-2 0,3 1 18,1-1 0,-1 1 34,0-1 0,0 3 0,1 0 23,-1 2 1,-2-1 35,3 3 1,-4 1-1,2 1-10,0 3 1,-2 0 0,1 2 18,-2-1 0,0 1 1,0-1-1,0 1 16,0-1 0,0-2 0,0 1 64,0 0 0,0-2 76,0 2-215,0-4 1,3-3-64,-1-4 1,2-2-1,-1 1 1,1 1 13,1-1 1,0 1 0,0-1 0,-1 1 33,1-1 1,-1 3-1,0 0 1,0 1 19,0-1 1,1 2 0,-2-1 80,0 0 1,-1 1-17,3 4 0,-4 2 0,1 2-30,-1 1 0,-1-1 1,0 1-68,0-1 1,0 1 0,0-1-1,0 1-93,0-1 0,0-2 1,0 1-1,0 0-344,0 1 0,0 0 470,0 0 0,0 1 0,0-1 0</inkml:trace>
  <inkml:trace contextRef="#ctx0" brushRef="#br0" timeOffset="21710">2165 482 7934,'-5'0'-77,"1"-1"0,-1 0 64,-1-1 0,2-1-42,0 3 1,2 1 0,0 1 54,1 3 1,1 0 0,0 2 0,1-1-44,1 1 1,-1-3 0,1 0-1,-1 1-210,2 1 1,-2-1 51,3-1 0,0-2 1,1 2 200,-1-2 0,-2-2 0,1-4 0</inkml:trace>
  <inkml:trace contextRef="#ctx0" brushRef="#br0" timeOffset="21711">2165 398 7971,'-7'0'244,"1"-2"1,0-1-389,2-1-359,1 3 1,3 0 502,3 3 0,0 3 0,4-1 0</inkml:trace>
  <inkml:trace contextRef="#ctx0" brushRef="#br0" timeOffset="23183">2249 411 7081,'0'-7'402,"0"3"-300,2 0 0,2 2 0,3 0 0,-1 1-125,0 1 0,1 0 0,-1 0 1,2 0-173,0 0 1,-1 0 0,2 0-40,-2 0 0,-3 0 1,1 0-341,0 0 574,-2 0 0,0 3 0,-3 1 0</inkml:trace>
  <inkml:trace contextRef="#ctx0" brushRef="#br0" timeOffset="23184">2281 463 7654,'-7'0'-171,"3"-3"418,0 1 0,2-1-204,0 1 0,2 2 0,2-3 0,3 3 0,0 0 0,2 0 0,-1 0 0,1 0-471,-1 3 1,1-3 0,1 2 0,1 0 427,-1 0 0,-1-1 0,0 2 0</inkml:trace>
  <inkml:trace contextRef="#ctx0" brushRef="#br0" timeOffset="24735">2598 295 7824,'-6'-1'-349,"2"-1"0,-2 0 304,1-2 0,2 2 517,-1 0-272,2 2-111,-1 0 0,0 0-62,-1 2 1,-2-1-1,0 2 16,-1 0 0,-1 0 0,-1 1 1,1-1 11,1 0 1,1-2 0,-1 3-1,1-1-33,-1-2 0,1 2 0,-1 0-22,1 1 0,-1-2-186,1 2 58,-1 0 136,4 3 1,1-4 0,3 0 23,1 0 1,3-2-1,0 1 21,0-1 1,0-1 0,-1 0-1,1 0-31,1 0 1,0 0 0,1 0-1,0 0-19,2 0 1,-2 0 0,1 0 0,-1 0-12,0 0 1,-1 0 0,1 0 0,-1 0-9,1 0 1,-1 0 0,1 0 0,-1 0-31,1 0 0,-1 0-25,1 0 97,-1 3 0,-2-2 17,-2 3 0,-4 0 0,-3 1 0,0-1-1,-2 1 0,1-1 0,-1-1 0,0 1 0,-2 0 0,2 0 0,-2 2 0,0-1-6,1-1 1,-1 0 0,2 1 0,-1-1 0,-1 1 0,1 0 1,1 0-1,1-1-44,-1-2 0,3 3 0,0-2 0,1 0 1,0 0-1,0 1 0,2 0 0,2 0 0,2 0 1,1-1-1,0-1 0,0 0 0,0 0-67,2 0 0,-1-1 1,0 1 69,-1 0 0,0 0 1,3-2-1,-1 0 1,1 0 57,-1 0 1,0 0 0,1 0 0,-1-1 160,-2-1 1,4 1 0,-2-1-241,2 1 1,-1 1 0,-1 0-91,1 0 1,-3 0 0,0 0-290,1 0 1,-1 0-246,0 0 1,-2 0-456,3 0 1104,-4 0 0,5 0 0,-3 0 0</inkml:trace>
  <inkml:trace contextRef="#ctx0" brushRef="#br0" timeOffset="26285">2675 437 6258,'0'-7'1491,"1"4"-1524,1 1 67,-1 1 0,4 2 1,-2 0-8,0 1 1,1 3 0,1-1-122,-1 2 0,0 1 1,3-1 28,-1 1 1,1-1 0,-1 0-1,0-1-163,-2-1 1,2-2-1,-2 0 1,1-1-38,0 1 0,0-2 265,-3 0 0,0 0 0,-2-5 0,0 1 0,0-3 0</inkml:trace>
  <inkml:trace contextRef="#ctx0" brushRef="#br0" timeOffset="26286">2772 411 7982,'-6'0'-528,"-1"0"498,1 0 0,1 1 1,1 1-1,0 2 51,0 2 0,-2 0 0,3 1 0,-1 0-28,-1 2 1,1-2 0,-2 2 0,1-1-24,1-2 1,2 2-1,-2-3 1,1 0-395,2 2 0,-1-4 424,0 0 0,1 0 0,-1 1 0</inkml:trace>
  <inkml:trace contextRef="#ctx0" brushRef="#br0" timeOffset="27844">2843 295 7879,'0'-7'225,"0"3"-143,0-1 5,0 4-59,0-2 1,0 4-1,0 1-90,0 2 1,0 2 0,0 1-140,0-1 1,0 0-1,0 1-259,0-1 0,0 1-337,0-1 797,0 1 0,0-3 0,0 0 0,0-2 0,0 1 0,0-3 0,-3 3 0,0 0 0</inkml:trace>
  <inkml:trace contextRef="#ctx0" brushRef="#br0" timeOffset="27845">2798 333 7962,'-4'0'337,"1"0"-330,3 0 0,1 0 0,1 0 66,3-3 1,0 3 0,2-3 0,-1 1-90,1 0 1,-1-3 0,1 3 0,-1 1-269,1 0 1,-1-1 0,1 0 0,-1 0-37,0 1 0,-1 1 0,-1 0-89,1 0 409,-2 0 0,3-2 0,-3-2 0</inkml:trace>
  <inkml:trace contextRef="#ctx0" brushRef="#br0" timeOffset="29651">2985 411 7962,'4'-3'475,"-1"2"1,-2-3-458,1 1-205,-2 1 0,4 2 203,-2 0 1,-1 1 0,2 1 23,0 2 1,-3 2 0,2 0-41,-1 1 1,-1-1-1,0 1 57,0-1 1,0 1 0,0-1-48,0 1 0,0-3-20,0 0 0,0-2 0,-1 2-12,-1-1 0,2-2 33,-3-3 1,3-2 0,0-2-8,0 0 1,0-1 0,0 1-1,0-1-81,0 1 0,0-1 1,3 1-1,1-1 0,2 2 1,-1 0-1,0 1 0,0 1 1,0 2-1,1 0 0,0 1 1,0 0-1,1 0 0,-1 0 1,1 0 76,-1 0 0,-2 0 0,-1 0 0</inkml:trace>
  <inkml:trace contextRef="#ctx0" brushRef="#br0" timeOffset="29652">3115 456 7962,'-7'4'-323,"1"-2"298,2-1 0,1 1 1,3 3 22,0 0 0,1 2 0,0-1 0,2 1-20,1-1 0,-3 1 0,2-1 0,-1-1-96,0-1 1,1-2-168,-1 2 1,0-2 31,2 0 1,-2-2 252,0-2 0,1-2 0,1-2 0</inkml:trace>
  <inkml:trace contextRef="#ctx0" brushRef="#br0" timeOffset="29653">3128 359 7962,'-10'-6'195,"5"-1"0,-1 1 1,0-1-575,0 1 10,3-1 1,0 4 0,5 1 0,1 3 368,0 1 0,1 3 0,1 0 0,-1 0 0,1-1 0,-1 1 0,0-3 0,1 3 0,1-1 0</inkml:trace>
  <inkml:trace contextRef="#ctx0" brushRef="#br0" timeOffset="29654">3218 275 7962,'-6'0'-128,"1"-1"1,1 0-184,-1-1 0,1 0 0,0 5 329,-1 1 0,2 2 0,0 0 0,1 1 39,0-1 1,0 0 0,2 1-1,0-1 39,0 1 0,0-1 1,0 1-1,0-1-49,3-2 0,-2 1 1,3-2-79,1 0 1,1-1-1,1 0-175,-1-1 0,1-1 1,-1 0-251,0 0 1,-1 0 455,-1 0 0,-2-3 0,0-1 0</inkml:trace>
  <inkml:trace contextRef="#ctx0" brushRef="#br0" timeOffset="29655">3205 333 7886,'-3'-3'-183,"0"3"0,3-3 1,3 3-1,1 0 58,2 0 1,1 0-1,1 0 1,0 1-5,0 1 1,1-1 0,0 3-1,-2-1 129,-2 1 0,1-3 0,-2 2 0</inkml:trace>
  <inkml:trace contextRef="#ctx0" brushRef="#br0" timeOffset="31570">2501 611 7885,'-6'-1'-55,"2"-1"-108,1 2 1,3-3 305,3 3 1,0 0 0,4 0-1,0 0-25,1 0 1,0 0 0,3 0 0,1 0 19,0 0 1,3 0-1,1 0 1,2 0 42,2 0 1,4 0 0,1 0 0,2 2-62,3 0 1,2 0-1,1-2 1,0 0-35,2 0 1,-1 0-1,-2 0 1,-1 1-87,-1 1 1,-3-1 0,1 2-1,-2-1-39,-2 0 1,-2 2 0,-3-2 0,0 0 51,-2-1 0,1-1 0,-3 0 0,-2 0 0,-2 0 0,0 0 0,0 0 0,-1 0 0,-1 0 0,-1 0 0,-1 0 0,0 0 0,-1 0 1,0 0-491,1 0 66,-3 0 1,-2 0 0,-4 0-178,-3 0 1,2 0 0,-2 0 0,1 0 587,0 2 0,-1-1 0,0 2 0,0-1 0,-2 0 0,-2 1 0,-1-3 0</inkml:trace>
  <inkml:trace contextRef="#ctx0" brushRef="#br0" timeOffset="34184">2669 734 8479,'3'-6'0,"-1"0"0,-4 1 0,-2 3 123,-2 2 0,-2 0 0,-1 0 0,0 0-98,0 0 1,1 2 0,-3 0 0,1 0-24,0 1 1,-3-2-1,3 2 1,-1-1-13,1 0 0,1 1 0,-1-2 0,1 1 18,1 0 0,3 1 0,0-1 73,0-1 1,2 2 98,-1-1-75,2 0 1,2-1-28,4 1 0,0-1-43,0 1 1,1-1 0,1-1-38,1 0 0,-3 0 1,0 1-1,1 0-10,1 1 1,-2 0 0,1-2 0,0 0 2,0 0 1,0 0 0,-1 0 0,1 0 11,1 0 0,0 0 0,1 0-22,-1 0 1,-2 0-1,1 0 18,0 0 0,-2 0 171,2 0-165,-4 0 1,1 2 0,-4 1 0,-2-1-7,-2 1 1,0-2-1,-2 3 1,1 1-9,-2-2 0,-2 3 0,2-2 1,-1 2-5,1 1 1,-2-2-1,3 0 1,-1 0 2,0 0 1,1 0 0,-2 2-1,0-1 12,3 1 0,-1-3 0,2 0 1,-1 1 0,2 1-1,0 1 1,3-3 26,2 0 1,0-2 0,2 0 59,3-1 0,-2-1 0,2 0 57,0 0 0,-2 0 1,2 0-98,0 0 0,0 0 0,2 0-29,-1 0 1,-1 0 0,-1 0-142,1 0 0,1 0 0,0 0 1,1 0-306,-1 0 1,0 0 0,1 0-148,-1 0 0,1 0 1,-1 0 127,1 0 1,-3 0-1,0 0 445,1 0 0,1 0 0,1 0 0</inkml:trace>
  <inkml:trace contextRef="#ctx0" brushRef="#br0" timeOffset="36063">2811 786 7504,'0'-3'782,"0"3"-659,0 3 0,0 3 0,-1 0 1,0-1-45,-1-1 1,-1 1-1,3 1 47,0 0 0,-2 1-21,0-1 0,-1 0 0,2-1 328,-1-1-320,-1-2 0,3 0-58,0-4 0,0 0 0,0-2 0,0-1-69,0-1 0,1 1 0,1 0 0,0 0-86,2 0 0,-2 2 1,3-2-98,0 0 0,0 0 1,2 0-1,-1 2-17,1 0 0,1 1 0,1 2 0,-1 0-161,-1 0 1,-1 0 0,1 0 0,-1 0 11,1 0 0,-1 0 0,0 0 363,-2 3 0,2-3 0,-2 3 0,2-3 0</inkml:trace>
  <inkml:trace contextRef="#ctx0" brushRef="#br0" timeOffset="37833">2972 702 7955,'0'-7'37,"0"3"-412,0 0 199,0 2 1,0 0 260,0 4 1,0 0-1,0 2-28,0 1 1,0 1 0,0 0 0,0 1 107,0-1 1,0-2-1,0 1-123,0 0 1,0 0-1,1 1 1,1-1-94,0 0 1,0-3 0,-1 1 0,0 1-339,1-1 0,3-1 60,0 0 0,-2 1 0,1-2 329,-1-1 0,-1-3 0,-2-4 0</inkml:trace>
  <inkml:trace contextRef="#ctx0" brushRef="#br0" timeOffset="37834">2953 753 7678,'7'0'-233,"-1"0"1,0 0 0,1 0 0,-1 1 19,1 1 1,-1-1 0,1 1 0,-1-1 212,1-1 0,-1 3 0,1 0 0</inkml:trace>
  <inkml:trace contextRef="#ctx0" brushRef="#br0" timeOffset="37835">3076 837 6624,'-4'0'1240,"1"1"-1169,3 1 0,0 2-103,0 2 1,0 1-1,0-1-89,0 1 0,0-3-281,0 0 0,0-2 0,1 2 402,1-1 0,-1-2 0,1-3 0,-1-1 0,-1-4 0</inkml:trace>
  <inkml:trace contextRef="#ctx0" brushRef="#br0" timeOffset="37836">3102 740 7962,'-7'0'266,"1"0"0,1-2 0,1 0 811,-1 1-2164,2 0 1,1 2 1086,4 1 0,2 1 0,2 4 0</inkml:trace>
  <inkml:trace contextRef="#ctx0" brushRef="#br0" timeOffset="39924">122 1122 7905,'-6'-3'-71,"2"2"0,-1-2 134,0 0 1,-1 3-221,0-2 1,0 1 0,-1 1 166,1 0 0,1 0 119,1 0 0,0 0 1,-2 1-42,2 1 0,-1-1 0,2 3 42,-1-1 0,1 2-98,-2-1 0,2 0 0,3 0-63,0 1 1,1-2 0,1 0 0,3-1 7,0 0 1,2 1-1,-1-2 1,1 2 4,2 1 1,-1-2 0,2 1 0,0 1-6,0 0 1,-2-1-1,1 2 62,-2 0 1,-1-1-1,-1 2 1,-2 1 78,0-1 1,-1 1 0,-3-1-28,-1 1 0,-1-3 0,-4 0 1,1-1 8,-1 1 0,-1-3 0,-2 1 0,1-1-47,0-1 0,-2 0 1,2 0-1,-1 0-59,1 0 0,0-2 1,3-1-1,-1-1-147,1-1 1,0 2-1,1-2-192,1 0 1,2 0 0,0-2 0,2 1-266,2-1 0,2 3 610,2 0 0,4-3 0,0-4 0</inkml:trace>
  <inkml:trace contextRef="#ctx0" brushRef="#br0" timeOffset="40287">142 1044 8004,'0'-6'301,"3"2"0,0-1 0,4 3-402,-1 1 0,-2 0 0,1 1 0,0 0-87,0 0 0,2 0 143,-1 0 1,0 1-1,-1 0 1,-1 2 74,-1 0 0,-1 0 0,-2 1 16,0 1 1,-1 0 0,-1 0 0,-2-1-7,1 1 1,-3 1-1,2 1 1,0-2 19,0 0 0,0 0 1,-1-1-34,1 0 1,2 1 22,0 0 1,2-3-20,2 1 1,2-3 0,2 0-1,1 0-103,-1 0 1,1 0 0,-1-2 0,1 0-170,-1 1 1,3-1 0,-1 1-402,0-1 1,0-1 641,-2 3 0,0 3 0,1 1 0</inkml:trace>
  <inkml:trace contextRef="#ctx0" brushRef="#br0" timeOffset="40288">226 1257 7570,'-3'-6'-485,"1"2"1077,-2 2-483,3 2 0,-2 0 26,3 2 1,0 2-1,0 2 1,0 1 58,0-1 1,0 1 0,0-1 0,0 1-165,0-1 0,0 1 1,1-1-1,0 1-30,1-1 0,2-2 0,-1 1 0,1-1-365,1 0 1,-2-1 0,2-3-388,0 0 1,-2 0 751,2 0 0,-1-3 0,2-1 0</inkml:trace>
  <inkml:trace contextRef="#ctx0" brushRef="#br0" timeOffset="40289">239 1186 8235,'-7'0'334,"1"-2"-787,-1 0 1,4 1 0,1 2-482,4 1 934,1 0 0,7 1 0,0 1 0</inkml:trace>
  <inkml:trace contextRef="#ctx0" brushRef="#br0" timeOffset="42379">426 1141 7732,'-4'-3'8,"-1"2"1,4-3 0,2 1 0,2 2 0,3 0 0,1 1 0,-1 0-1,1 0 1,1 0 0,1 0 0,-1 0 0,-1 0 0,-1 0 0,1 0-1,0-2 1,1 0 0,0 0 0,0 2-9,-1 0 0,0 0 0,-1 0 0</inkml:trace>
  <inkml:trace contextRef="#ctx0" brushRef="#br0" timeOffset="42380">452 1193 7643,'-4'0'1421,"2"0"-1314,4 0 0,2 0 0,2 1 1,1 0-219,-1 1 1,1 1 0,1-2 0,1 2-213,-1-2 1,0 0-1,0 0 1,0 0-654,0 1 976,-1 0 0,3-2 0,0 0 0</inkml:trace>
  <inkml:trace contextRef="#ctx0" brushRef="#br0" timeOffset="44482">853 1005 7681,'-4'-2'89,"-2"-2"1,6 0 0,-3 0 28,0 1 0,1 1 57,-2 2 1,0 0-1,-3 1-128,-2 1 0,2-1 1,-3 2-1,2-1-27,-1 0 0,-2 2 1,0-1-1,-1 0 35,-1 0 1,0 1 0,1-1 0,0 0 6,1 0 1,3 0 0,-2-2 0,0 1 24,3 0 0,-1-2 0,3 1-12,0 1-106,2-1 1,4 2 0,1-3 42,3 0 1,0 0 0,2 0 0,-1 0-19,1 0 0,-1 0 0,1 0 3,-1 0 0,1 0 0,-1 2 2,1 0 0,-1 0 0,0-1 4,1 1 0,-1-1 0,1 1-8,-1-1 0,1-1 1,-1 0 3,1 3 1,-3-3-1,0 3 1,1 0 1,1-2-1,1 1 0,-4-1 0,0 1 65,0 0 1,-2 1-37,1-1 0,-2-1 0,-2 3 1,-2 0-30,0-1 0,-1 1 0,0 1 0,-1-1 4,-3 1 1,2 1 0,-2 0 0,2-1 17,-2-1 0,2 0 1,-3 3-1,2-1 1,-1 1-1,1-1 1,-1 1-1,0-1 1,-1 0-1,1 1 1,1-1-1,1-1 100,0-1 0,3 0 0,0 2 1,-1-1-130,2-1 0,0-1 0,3 1 18,0 1 1,0-2-1,1 1 1,0 0-1,2-1 1,1-1-1,1 0 1,0-1-1,2-1 1,-1 0-1,1 0 1,-1 0-1,1 0 1,-1 0-1,1 0 1,-1 0 0,1 0-1,-1 0 1,1 0-1,1 0 1,1 0 75,-1 0 0,0 2 0,-1 0 0,2-1-120,-1 0 1,-3-1-1,-1 0 52,1 0 1,1 0 14,1 0-214,-4 0 38,0 0-44,-3 0-16,0 0 280,-3 0 270,2 0-75,-1 0-106,2 0 120,0 0-479,-3 0 156,2 0 15,-2 0 103,3 0 1639,0 0-1739,-3 0-9,2 0-336,-1 0 0,2-1-1297,0-1 513,0 1 1,-1-1-894,-1 2 2040,1 0 0,-5 2 0,3 2 0</inkml:trace>
  <inkml:trace contextRef="#ctx0" brushRef="#br0" timeOffset="46982">678 1367 7018,'-4'-2'-161,"0"0"0,1 0 308,-1 2 1,2 0 143,-2 0-154,2 0 0,-3 3 0,3 1 11,1 2 1,-1-2 0,1 0-1,-2 1-30,2 1 1,0-1 0,-1-1 0,0 1 23,1 1 1,0 0-1,1 1-121,0-1 0,0-2 1,1 1-26,1 0 0,1 0 0,4 0-123,-1-1 0,1-3 1,-1 2-1,1-3-225,-1 0 0,-2 0 0,1 0-280,0 0 0,0 0 293,-1-3 0,-1 0 339,-3-4 0,-3 1 0,0-1 0</inkml:trace>
  <inkml:trace contextRef="#ctx0" brushRef="#br0" timeOffset="46983">646 1419 6913,'-7'0'1091,"4"0"0,0-1-974,3-1 0,3 1 1,1-1-1,3 2-285,1 0 1,-1-3 0,3 1 0,-2 1-240,1 0 0,0 1 0,-1-1 1,1 0 406,-1-1 0,-1-3 0,-1 1 0</inkml:trace>
  <inkml:trace contextRef="#ctx0" brushRef="#br0" timeOffset="46984">975 1064 7793,'7'-6'-487,"-3"2"1,0-5 0,1 2 437,-2 0 0,2 1 1,-2-1-111,1 1 0,-3-1 711,1 1 0,-1 2-413,-1-1 1,-3 4-1,-1-1 1,-2 2-1,0 2 1,0 2-1,1 3 1,1 1-1,-1 0 1,-1 1-1,0 0 102,2 2 1,-2 0-1,3 1 1,-1-1-141,2 0 1,-1 4 0,1 0 0,0 0-49,2 0 0,0 0 0,0 1 0,3 1-85,1-1 1,2-1 0,0 0 0,0-2-105,1-2 0,2 0 0,-1-3 0,1-2-129,0-1 0,-2-3 0,3 0 0,-2-1-15,1-1 0,0-1 0,-3 0 0,0-2-223,-2-1 0,2 0 503,-2-3 0,-1 1 0,0-1 0</inkml:trace>
  <inkml:trace contextRef="#ctx0" brushRef="#br0" timeOffset="49030">1118 1167 8030,'-7'0'-171,"3"0"169,0 0 0,3 0 0,1 1 0,3 0 34,3 1 0,3 6 0,0-2 1,0 1 0,1 0 1,1 1-1,-2-1 1,1 3-69,1 0 1,-1-2 0,1 2 0,-2 0-156,-1-2 1,-1-1 0,-1-1-1,1 0-792,-1-2 982,-2-1 0,-1-6 0,-3 0 0</inkml:trace>
  <inkml:trace contextRef="#ctx0" brushRef="#br0" timeOffset="49031">1253 1193 7793,'-3'6'54,"-1"-2"0,-2-1 10,-3 0 0,2 0 0,-2 4 0,0-1 0,0 1 0,-1 0 0,1 1 0,0 0 0,1 0 0,-1-1 0,1 0 0,1-1 0,2 0-64,3-2 0,5-4 0,7-3 0</inkml:trace>
  <inkml:trace contextRef="#ctx0" brushRef="#br0" timeOffset="49032">1357 1025 7793,'-3'-7'1027,"-1"1"-1310,1-1 0,-2 3 76,2 0 0,4 3 64,4 1 1,0 3 0,-1 3 0,-1 1 203,0-1 0,-3 2 0,2-1 0,-1 2 34,-1-1 1,-1 0-1,0 0 1,-1 0 86,0 0 0,0-1 0,-1 0-15,2-1 0,-2 1 0,1-1-133,1 1 1,3-1-1,1-1 1,2-2-149,-1 0 0,2 1 1,3-2-1,-1 0-168,-1-1 1,2-1-1,-1 0 1,0 0-950,-1 0 1231,0-3 0,-1-4 0,1-3 0</inkml:trace>
  <inkml:trace contextRef="#ctx0" brushRef="#br0" timeOffset="49033">1344 1089 7793,'-7'0'356,"4"0"1,3-2-1,4 0-519,2 1 0,1 0 1,1 1-1,1 0-456,1 0 0,-1 0 619,2 0 0,-1 0 0,3 0 0</inkml:trace>
  <inkml:trace contextRef="#ctx0" brushRef="#br0" timeOffset="49034">1544 1186 7815,'-6'0'133,"1"-2"1,2-1 438,0 0 0,1 1-550,5 0 1,-1 1-1,4 1 1,1-2-66,0 0 1,2 0 0,1 2 0,-1 0-290,0 0 0,1 0 0,-3 0 0,2 0-347,-1 0 1,-1 0 678,0 0 0,2-3 0,1 0 0</inkml:trace>
  <inkml:trace contextRef="#ctx0" brushRef="#br0" timeOffset="49035">1686 1122 7815,'-3'-1'-436,"1"-1"0,2 1 294,2-1 0,1 2 138,4 2 1,-4 2-1,0 2 1,-1-1 132,1-1 0,-1 0 0,-2 3 1,0-1 74,0 1 0,0-1 0,0 0 0,0 1 68,0-1 1,0 1-1,0-1-128,0 1 1,0-1 0,0 1-195,0-1 1,0-2-249,0 1 132,0-4 1,-1 1 0,0-4 93,-2-2 1,1-2 0,2 0 0,0-1 44,-3 1 0,3-1 1,-2-1-1,1-1 55,1 1 0,0 1 0,1 1 1,0-1 151,1 1 1,3-1-158,-1 1 0,2 0 0,1 2-10,-1 1 1,1 3-1,-1 0 1,0 0 24,1 0 0,-1 0 1,1 0 44,-1 3 1,0 0-1,-1 4 10,-1-1 1,-2 1 0,0 0-10,-1 1 0,-1 0 0,0 0 0,0-1-89,0 0 1,-2-3 0,-1 0 66,-1-1 1,2 1-88,-2-2 1,2 0 0,0-5-99,1-1 1,1-2 0,1 0 16,1-1 0,0 1 0,2-1 0,0 1 35,0 0 1,2 0 0,0 1 0,2 0 49,0 0 1,-1 0 0,0-1 0,0 2 14,1 1 1,-1 1 0,2-1 0,-2 2 61,0 0 0,-1 1 0,0 1 1,-1 1 16,-1 2 1,-2 2 0,0 1 0,-1 0-49,-1 1 0,0 0 0,-1 2 0,-1 0-99,0-2 0,-2-1 0,2-1 0,0 1-1012,2-1 1086,0 1 0,3-1 0,0 1 0</inkml:trace>
  <inkml:trace contextRef="#ctx0" brushRef="#br0" timeOffset="51225">1990 1005 7956,'-6'0'56,"-1"0"0,4 0 0,0-2-30,0 0 0,3 0 1,0 2-1,3 0 1,3 1-1,1 1 1,1 2-1,1 3 1,-1 1-1,0 1 0,0 0 1,0 1-1,0 0 1,-1 0-1,-2 0 1,-1 1-1,0 1 1,0 1-1,-2 0 0,-1 0 1,-1 0-1,0 0 1,0 0-1,-1 0 1,-1-1-1,-3 0 1,0-2-1,-2 1 0,1-1 1,-1-1-1,2 0 224,0 0 1,0-3 0,3-2 0,0 1-822,-1-2 0,3 0 571,0-3 0,3 0 0,3 0 0</inkml:trace>
  <inkml:trace contextRef="#ctx0" brushRef="#br0" timeOffset="51226">2087 980 7538,'0'-7'241,"1"4"1,1 0-97,2 0 0,2 2 1,0-1-1,1 1-55,-1 1 1,1 0 0,0-1-108,2-1 0,-2 2 1,1-3-11,0 3 1,-5 0 0,-1 3-10,-1 1 0,-2 2 0,0 0 0,-2 1 16,-1-1 0,0 1 1,-2-1-1,-1 0 17,1 1 1,-1 0 0,1 0 0,-1 0 4,1-1 0,2-1 0,-1 2-2,0-1 1,0 1-1,0-2 32,1 0 0,3-2 29,1-3 1,1 0 0,3 0 0,1 0-11,1 0 0,-1 0 0,1 0-54,1 0 0,3-1 1,-1-1-170,-2 0 0,1 0 0,-2 2-1224,1 0 1396,-1 0 0,0-3 0,1 0 0</inkml:trace>
  <inkml:trace contextRef="#ctx0" brushRef="#br0" timeOffset="52832">2307 1141 7747,'0'-6'94,"0"1"331,0 1-342,0 3 0,0-2 0,2 3 0,1 3-40,0 1 0,0 2 1,0 0-1,0 1 23,-2 2 0,2-1 0,-1 3 1,0-1-50,-1 0 1,-1 2 0,0-3 0,0-1 7,0 2 1,0-3-1,0 1 1,0-1-1,-1-1 1,-1-4-1,0-4 1,1-4 0,0 0-1,1 0 1,0-1-1,0 1 1,0-2-1,0 1 1,0-2-1,0 1 1,1 1 0,0 0-121,1 1 0,3-1 0,0 1 1,0 0-39,-1-1 1,3 1-1,-2 0 1,3 1-61,0 1 0,-1 1 0,0 0 0,-1 0 0,1 1 0,-1 2 0,1 0 193,-1 0 0,1 0 0,-1 0 0</inkml:trace>
  <inkml:trace contextRef="#ctx0" brushRef="#br0" timeOffset="52833">2539 1012 7810,'-2'-4'41,"1"1"0,-2 1-522,0 0 0,2 0 476,-4 2 1,4 1 0,-1 1 0,0 2 33,0 2 0,1 0 0,-1 1 0,2-1 165,0 1 1,0-1 0,-1 1 0,-1-1-51,0 1 1,0-1 0,2 1-1,0-1-76,0 0 1,2-1-1,1-1 1,1 0-70,1 0 1,-2-1 0,2-3 0,0 0-175,0 0 0,2 0 0,-1 0 0,1 0-206,-1 0 0,0-1 381,-2-1 0,2-2 0,-2-2 0</inkml:trace>
  <inkml:trace contextRef="#ctx0" brushRef="#br0" timeOffset="52834">2514 1089 7938,'-7'0'210,"4"-2"1,0 1 0,6-1 0,1 1-467,2 1 0,0 0 1,0 0-1,1 0-32,-1 0 0,1 0 1,-1 0-1,1 1 288,-1 1 0,1 1 0,-1 4 0</inkml:trace>
  <inkml:trace contextRef="#ctx0" brushRef="#br0" timeOffset="52835">2475 1316 7970,'-7'0'532,"3"0"-318,0 0 1,2 0-269,0 3 0,1 0 0,1 4-149,0-1 0,0 1 0,0-1-139,0 0 0,0 1 0,1-1-650,1-2 992,-1-1 0,5-3 0,-3 0 0</inkml:trace>
  <inkml:trace contextRef="#ctx0" brushRef="#br0" timeOffset="52836">2481 1245 7766,'-6'-4'167,"-1"-1"1,2 2 0,0 0-1003,0 0 835,4 1 0,-2 2 0,3 0 0</inkml:trace>
  <inkml:trace contextRef="#ctx0" brushRef="#br0" timeOffset="54360">523 1561 7955,'3'-6'-21,"-2"0"0,3 1 1,0 1 134,-1 2 0,1-3 0,3 2 1,-1 0-109,1 1 1,2-1-1,2 1 1,2 0-104,2 1 0,1 0 0,3 0 0,-1 0 90,-1-1 0,1 0 0,3 2 0,1 0 36,-2 0 1,3 0 0,-2 0 0,1 0 50,0 0 0,0 0 1,3 0-1,-2 0-28,-1 0 0,2 0 0,0 0 1,1 0-55,1 0 0,1-3 0,0 1 0,2 1 20,0 0 0,1 0 0,0 0 0,1-1-15,-1 0 1,0-1 0,1 1 0,1-1 74,2 0 0,-2-1 0,-2 1 1,1 0 33,1 0 0,0-1 1,0 1-1,-1 0-53,-1 0 1,-2-1 0,3 2 0,0-1-21,1 1 1,1 0 0,-4-2 0,0 2-31,2 0 1,0-1 0,1 1-1,-1 1-2,-1 0 1,-2-1 0,2 0 0,0 0 72,-3 2 0,1 0 0,-4 0 0,1-1 1,1-1 0,0 1 0,-1-1 0,-1 1 33,0 1 1,-3-1 0,1 0 0,-1-1-64,1 0 0,-1 2 0,-1 0 0,-1 0-74,1 0 1,-1-3 0,0 1 0,-1 1 5,-1 0 1,-3 0 0,2 0 0,-1-1-45,0 0 0,-2 2 0,-2 0 1,0 0-134,-1 0 0,-1 0 0,-2 0 0,-1 0-462,0 0 0,-1 2-44,-1 0 1,-2 1 699,0-1 0,-4-1 0,-2 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6:48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253 32 7875,'0'-3'1740,"0"0"-1540,0 0 0,-3 2-166,-1-1 0,0 1 0,0 2 0,-1 0-63,-1 2 0,0 0 1,-1-2-1,-1 2 51,-1 0 1,-2 1 0,0 1-1,-1-1 18,-1 1 0,0-1 0,0 0 1,0 1-26,0-2 1,1 2 0,0-2 0,2 0-23,1 0 1,0 1-1,3-1 1,-1 0-46,1 0 0,2 0-9,-1-1 0,4-1 38,-1 3 0,2-2 82,2 0 1,1 0 0,2-1 0,-1 1-12,1 0 1,1-2-1,0 0 1,1 0-9,-1 0 0,1 0 0,1 1 0,1 0 3,-1 2 0,0-1 1,0-2-1,1 0-22,1 0 1,-1 0 0,1 0-1,0 0-19,0 0 0,-2 0 0,2 0 0,0 0-31,-2 0 1,0 0 0,-1 0-47,2 0 0,0 0 0,-3 0-15,1 0 93,-4 0 1,0 0 0,-4 2 16,-1 0 1,-1 2 0,-4-1-9,1 1 1,-1-2-1,1 2 1,-1-1-28,1 1 0,-3-2 0,1 2 0,-1 1-35,0-2 0,1 3 0,-2-3 0,0 2-3,0-1 1,2 0 0,-2 3-1,2-1 39,-1-2 0,-2 2 0,2-2 0,0 2 14,-1 0 0,2-2 0,1 1 0,0 0 17,-2 1 0,3 0 0,-1 0 0,2-1 75,0-1 1,2 0-109,1 3 0,1-3 0,2 0 1,1-1 36,2-2 1,2 0-1,0-1 1,1 0 39,-1 0 1,3 0 0,0 0 0,1 0-32,2 0 0,-2-1 0,1 0 1,-1-2-18,0 2 1,3-2 0,-3 0 0,0 0-29,1 1 0,-2-1 0,1 1 0,0-1-140,0 0 1,-2 1 0,1-1 0,-2 1-240,-1 0 0,1-1 0,-1 2 0,1-1-478,-1 0 1,-2 1 871,1-1 0,-1-2 0,2-2 0</inkml:trace>
  <inkml:trace contextRef="#ctx0" brushRef="#br0" timeOffset="1574">402 129 8321,'3'3'37,"-1"1"1,0 2 0,-1 1 0,1-1-1,0 1 1,-1-2 0,1 0 423,0 0 0,0-3-19,-2 2-440,0 0 0,0-1 1,1-2-1,0-3-24,1-2 1,1 2 0,-3-2 0,2 1 0,0-1 1,3 0 0,-2-2 0,2-1-100,-1 1 0,0 0 1,2 1-1,-1 0-106,-1 0 1,1 2-1,1-1 1,-1-1-125,-1 2 0,0 0 0,2 2 0,-1 0-68,-1-2 0,-2 1 418,3 2 0,-1 0 0,2 0 0</inkml:trace>
  <inkml:trace contextRef="#ctx0" brushRef="#br0" timeOffset="3168">576 19 7866,'0'-6'249,"-2"2"-100,0-1 1,-1 4-334,1-1 0,1 2 259,-1 2 0,1 1 1,1 4 62,0-1 0,0 1 0,0-1-128,0 1 0,0-1 1,1 1-66,1-1 1,-1-2 0,2 0-133,0-1 0,-2 0 0,3-2-438,1 1 1,-1 0-93,0-2 717,1 0 0,1 0 0,1 0 0</inkml:trace>
  <inkml:trace contextRef="#ctx0" brushRef="#br0" timeOffset="3169">537 45 7866,'-4'-1'224,"0"-1"1,3 2-223,1-3 0,3 3 1,4 0-1,1 0-45,1 0 1,2 0 0,-1 0-1,1 0-28,0 0 0,-3 0 0,2 0 0,0 0-1002,-2 0 1073,-1 0 0,-1 0 0,1 0 0</inkml:trace>
  <inkml:trace contextRef="#ctx0" brushRef="#br0" timeOffset="3170">531 213 7927,'-3'-3'445,"2"-1"-425,-1 2-99,1 1 1,1 1 52,0 4 1,0 2-1,0 1-44,0-1 0,0-2 0,0 1-458,0 0 1,0-2 527,0 2 0,3-1 0,1 2 0</inkml:trace>
  <inkml:trace contextRef="#ctx0" brushRef="#br0" timeOffset="3171">550 155 7876,'-6'-1'1210,"-1"0"-672,1-1 0,2-1-358,2 1 1,2 1-181,2-1 0,2 4 0,2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6:58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7995,'-6'0'-544,"0"0"0,-1 0 1193,1 0-419,2 0 0,1 0 1,3 3-150,0 1 1,0 0-1,1-1 1,0 1 1,1-1 0,3-1 0,-3 3 0,0-1 123,1 0 1,-2 1-1,3 0-155,-1 0 1,0 0 0,-2-1 17,1 1 0,0-1-24,-2 0 0,0-2-113,0 2 1,0-3-49,0-1 0,0-3 0,0-3 23,0-1 0,3 1 0,0-1 0,-1 1 50,1 0 1,2 1-1,-3 1 1,2 0 62,1 0 1,-1-1 0,0 3 0,1 0 121,1-1 1,-2 2-1,0-1-29,1 1 1,-1 1-1,0 1 1,-1 0-38,1 2 0,-3 2 1,1-1-54,-1 2 1,-1 2 0,0 1-1,0-1-102,0-1 0,-1 2 1,-1-1-1,-1 0-169,-1-1 1,-1 0-1,2-1-208,0 1 1,1-3 0,-1-1 455,0 0 0,3 0 0,-3-3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6:59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33 7995,'-7'0'-30,"3"-1"0,0 0 0,-1-1 1,-1 0-1,-1 2 0,1 0 636,-1 0 0,3 0 0,1 3-614,0 1 0,0-1 0,1 2 0,0 0 0,1 1 1,0 0-43,1 0 0,0-1 1,1-1 23,1 1 0,2-2 0,2-1 0,0-1-22,1-1 0,-1 0 0,1 0 0,0 0 4,2 0 1,-2-1 0,1 0 0,-1-2 11,-3-1 1,2 3 0,-2-2 90,-1 0 1,0-1 0,-3-2 68,0 0 1,0 1 0,-1 1-17,-1-1 0,1 0 0,-4 0 0,0 1-22,0 1 1,-2-1-1,1 1 1,1 0-48,1 0 1,0 1-1,-3 0 1,1 0-146,-1 1 0,3 0 0,0 2-322,-1 1 0,2 1 0,1 4-183,1-1 1,1-1-1,1-1 607,1 1 0,1 1 0,4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0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23 142 7825,'-4'-3'-129,"-2"2"1,3-3 911,-1-1 1,1 2-577,1 1 1,2 1-311,0 1 0,0 3 0,2 1 190,1 2 1,0 0-1,2 1 1,-1-2 6,1 0 0,-1 0 1,0-2-67,1 0 1,0-1-1,0 2 1,0-1 3,0-2 1,-2 0-1,2-1-65,0 0 1,-2 0 0,2 0 28,0 0 0,-2-1 1,-1-1-1,-2-2-91,0-2 1,0 0-1,0-1-27,0 1 1,0-1 0,0 1-232,0-1 1,0 3-197,0 0 0,0 2 189,-2 0 1,1 2 0,-1 2 16,4 3 0,1 0 343,4 2 0,-1-1 0,1 1 0</inkml:trace>
  <inkml:trace contextRef="#ctx0" brushRef="#br0" timeOffset="1">158 116 7803,'-4'0'-283,"0"0"0,0 0 933,0-3 0,2 3-403,4-2 1,-1 3 0,4 2-113,0 0 0,-2 0 0,2 0 0,-1 1-14,0-1 0,-1 0 0,-1 1-136,0 1 1,2-1-42,-2 0 0,1-2-74,-1 2 0,0-2 20,2 0 0,-3-2 1,2-2-1,-1 0 10,1-2 0,2 2 0,-2-2 0,1-1 102,1 2 0,-3-2 0,2 2 0,-1 0 25,1 0 0,-2 0 1,2 2-4,1-2 1,-1 1 0,0 2-104,1 0 0,-2 3 1,0 2-273,0 0 1,-3 2 0,3-1-108,0 1 1,-1-1-1,2 1 458,1-1 0,4-2 0,1-1 0</inkml:trace>
  <inkml:trace contextRef="#ctx0" brushRef="#br0" timeOffset="2">378 136 7978,'0'-7'238,"0"3"0,0 0 44,0-1 1,0 1-1,-2 0-55,0-1 1,0-1-283,2-1 0,-3 1 1,-1 0 98,-2 2 0,2 3 0,0 4 65,1 1 1,-1 0 0,2 2 0,0 1 45,1-1 0,1-1 0,0-1-113,0 1 1,1 0 0,1 0-157,3-1 1,0-2 0,2 0-237,-1-1 1,1-2-1,-1 0 1,1-2-124,-1-1 0,-2 0 1,1-3-1,-1 1 184,0-1 1,1 0 0,-3-1-1,-1 0 289,0 0 0,-1-2 0,0 2 0,0 0 3,0 1 1,0 0 0,-1-1 198,-1-1 1,1 3-1,-1 2 242,-1 1 1,1 1 0,-1 3-146,0 1 0,1 1 1,2 4-1,0-1-100,0 1 0,0 1 0,2 2 1,1-1-116,0 0 1,-1 0-1,3-2 1,-1-1-350,0 0 0,1 1 1,0-1 32,0 1 1,2-1 0,-1-2 0,1-2 231,-1-1 0,1-1 0,-1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1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 7844,'-5'0'0,"3"1"0,2 0 113,3 2 1,-1-1 0,0 0-1,1 1-161,-1 0 0,1-1 1,-2 3-291,1 0 1,1-2-473,-1-1 725,-1-1 1,3-1 189,-2 0 1,-2-1 216,3-1 1,-3 0 252,0-2 1,0 0 13,0-3 0,0 3-486,0 0 0,0 2 0,-2-1 0,-1 1 0,0 1 1,-2 1-1,0 4 25,0 2 1,0 0 0,2 1 0,1-1 0,-1 1 102,1-1 0,2 0-308,0 1 0,0-3-246,0 1 1,2-4-197,3 1 1,0-4 298,2-2 1,-1-2 0,-1 0 0,-2 1 109,0 1 0,1 2 0,-1-3 143,1 0 1,-3 2 0,2-1 581,0 1-170,-2 1 0,2 3-293,0 1 0,-2 2 1,3 2-125,1 1 1,-1-3 0,0-1 0,1 1-211,-2 0 1,3-3 0,-2 1-401,2-1 1,0-1 0,1 0-213,-1 0 1,1-3 793,-1-1 0,1-2 0,-1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3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84 7606,'0'-4'322,"-3"2"1233,3 1-1345,-3 1 0,3 1 0,1 1-1,1 3 1,1 0 0,2 2-152,-1-1 0,-3 1 1,2-2-52,0 0 1,-2 0-48,1 0 1,-1-2-126,2-1 0,-3-2 32,2-2 0,1 0 1,-1-2-1,1-1-78,-1-1 1,1 0-1,2-1 1,0 1 107,0-1 1,-2 2-1,2-1 1,0 2-41,0-1 1,2 2 0,-1 1-28,1 1 0,-1-1 1,1 0-62,-1 1 0,-2 1 181,1 2 0,-2-1 209,2 4 1,-2-3 383,-3 2 1,0-2 11,0 2 1,0 1-388,0 1 1,0 0 0,2-1-1,1-1-196,0-2 1,-1 3 0,3-2 18,0 0 0,0 1 0,2 0-321,-1-2 1,1-1 0,-1-1-215,1 0 1,-1-1 0,1-1 170,-1-2 0,-2-2 1,0 0-1,-1-1 373,-2 1 0,2-1 0,-1 1 0,0-1-33,-2-2 0,0 2 0,0-2 1,0 2 162,0 1 0,0 1 0,0 1 1277,0-1-1118,0 2 1,0 1 0,0 5 0,0 2 69,0 3 0,0 4 0,0-1 1,-2 2-84,0 2 1,-1-2 0,2 3-1,-2-1-229,-1 0 1,2 3 0,-2-1-1,0-1-165,0-1 1,-1-2 0,3-2-1,0-2-1651,2-2 1171,0-1 0,5-6 0,1-3 0,2-5 598,1-2 0,-1-1 0,0-2 0,2-3 0,0 0 0</inkml:trace>
  <inkml:trace contextRef="#ctx0" brushRef="#br0" timeOffset="1">317 39 8380,'-3'-3'1043,"1"0"1,4-2-940,2 0 0,0 4 0,0-2 0,1 1-250,1 0 0,0-2 1,1 1-360,-1 2 1,1-2 0,-1 1-271,1 0 1,-2 2 317,0 3 1,-2 0 0,-4 4 456,-1 2 0,-1-2 0,-2 2 0,1-2 0,-2-1 0,1 1 0,-1-1 0,1 0-27,1-2 1,0 2 0,-1-2 0,1 0 528,2 0 1,-3-1 259,3 1 0,0-2-493,2 2 0,1-3 1,1 0-1,2-3-285,2-2 0,0 0 1,1-1-1,-1 1-292,1-1 1,-1 0 0,1 0 0,-1 1 307,1 2 0,2-3 0,1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4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33 7934,'5'0'-79,"-1"-3"0,-3 2 421,1-3 1,-1 2 52,-1-3 1,0 1-189,0-3 1,-1 4-1,-1 1-131,-2 1 1,-2 1 0,0 0 0,-1 0-58,1 0 0,-1 1 0,1 1 1,-1 1-87,-2 1 1,4 2-1,-1-2 1,0 2-22,0 0 0,2 1 1,0-1-1,1 1-9,2-1 0,0-2 0,1 1 63,0 0 0,3-2 1,1-1-1,2-1-44,1-1 1,-1-1 0,1-1 0,-1-2-63,0 0 1,1-1 0,-1 1 0,1 0 8,-1 0 1,-1 1 76,-1-1 0,0 2 0,1-2 95,-1 1 0,-2 1 1,2 3 37,-2 1 1,1 0-1,-1 2 2,0 1 1,1 1-1,-2 1 1,2 1 51,1 0 0,-3 1 0,2-2 0,-1 2 56,0 2 0,3-1 1,-3 0-1,-1 0-35,0 0 1,-1 0-1,0 1 1,0-1-95,0 0 1,-3-2-1,-1-3 1,-2-1-19,0 1 0,-1-2 1,1-1-1,-1-1-116,1-1 0,-1 0 1,1 0-1,-1-1-149,-2-1 0,4-1 0,-2-2 0,2 1-406,-1-1 0,0-1 1,2-1 144,2 1 0,2 0 0,1 1 484,1 1 0,3 2 0,2-3 0,3 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5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7934,'0'-6'300,"0"-1"0,0 3-130,0 0 1,1 0 499,1 0-349,-1 1 0,2 4-247,-3 1 0,0-1 1,2 4-1,0 0-127,-1 0 1,0 2 0,-1-1 0,0 1-201,0-1 1,0-1 0,0-1-94,0 1 0,0 1 0,1-1-799,1 0-12,-1-2 1157,4-3 0,-1 0 0,2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6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10 7954,'4'-3'185,"-1"1"-98,-3-2 1,0 3 0,0 1 0,-1 4 0,0 2 0,-2 0 0,0 1 0,-1 1 0,2 1 0,-2 1 0,1 0 0,-1 0 98,1 1 1,1 2 0,0-1 0,-1 1-288,1 0 0,0-2 0,2-1 0,1-1-132,1-1 1,2-3-1,2 0 1,1-1-63,-1 0 1,3-2-1,0-2 1,0 0 20,1-2 1,0-1 0,-1-2 0,-2 0 273,-2 0 0,1 0 0,-2-2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30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121 284 8044,'-7'0'157,"-1"0"1,6-1-1,-3-1 1,1-3-19,1-1 1,-1 2-1,4-3-46,0-2 1,0 0 0,-1-2 76,-3 0 1,3 4-28,-3-1 1,2 2-170,-2-1 1,-2 2 0,-3 6 111,1 3 0,0 2 1,3 5-35,-1 0 1,0 0 0,-1 0 0,2 0-14,0-1 0,4 1 0,-3 0-54,3 0 1,2-4 0,3 0-62,3-3 0,3 0 0,0-4-59,1 0 0,0 0 1,-1-1-1,-1-2-68,-2 0 0,-4-5 0,3 4-84,-1-2 0,3-2 0,-5-3 146,0 0 0,-2 4 1,0 1-1,2 0 85,0 0 0,1 2 145,-4-3-26,0 5 1,0-2-1,0 8 210,0 3 0,0 3 0,0 1-99,0-1 1,0 1 0,0 0 0,0 0-43,0 0 0,0 1 0,0 2 0,0 0-38,0-1 0,0 0 0,0-1 0,0 1-36,0 2 0,0 0 0,-1-1 0,-2 0-3,0 0 0,-5-2 0,5-1 0,-1-2-129,-1-1 1,3 0-227,-6-4 12,1-1 1,-3-7 0,3-4 0,4-1-468,1-2 0,4-4 0,0-1 755,2-1 0,4-6 0,-2-5 0</inkml:trace>
  <inkml:trace contextRef="#ctx0" brushRef="#br0" timeOffset="316">219 131 8044,'-1'-6'-109,"-3"2"218,-3-1 1,1 2 607,-1-4 1,1 3-370,-2-3 1,3 6-204,5 1 0,0 1 0,0 6-73,0 2 1,4 1-1,0 0 1,-1 1-73,2 0 0,-4 0 0,3 1 1,-2 2-84,2 0 1,-3 1 0,3-4 0,-3 0 59,-1 0 0,1-4 1,2 0-1,0 2-87,0 0 1,-1-1 0,2-1-330,3 1 0,-1-3 0,1-1-126,2-3 0,1-1 0,1 0-46,0 0 0,-4-1 611,0-3 0,0-2 0,4-5 0</inkml:trace>
  <inkml:trace contextRef="#ctx0" brushRef="#br0" timeOffset="548">317 197 8529,'-5'-6'714,"4"2"0,-2 8-540,1 3 0,4-1 1,1 2-240,4 0 0,0-2 0,-1 1 0,0 1-423,0-2 1,-3 2 0,5-3-178,0 1 0,-2-4 0,0 3 665,-1 0 0,-1-4 0,1 4 0,1-5 0</inkml:trace>
  <inkml:trace contextRef="#ctx0" brushRef="#br0" timeOffset="747">405 208 8330,'-8'0'555,"2"1"1,0 2-445,0 0 1,0 6 0,-4-3 0,2 1-136,-1 0 0,-6 1 1,5 2-1,0 1-61,2 0 0,2-3 0,-3-1-1046,2 1 743,4-3 0,3-4 1,8-5-1,1-4 388,2-4 0,5 1 0,1-5 0</inkml:trace>
  <inkml:trace contextRef="#ctx0" brushRef="#br0" timeOffset="1083">481 33 8044,'-10'-7'-36,"2"1"0,2 0 277,1 0 0,-4 3 1231,2 0-1229,2 2 0,0 2-150,5 2 1,0 3-1,0 5 1,2 0-37,1 0 1,0-1 0,3-2-1,0 0-89,0 0 0,-3 2 1,5 1-1,-1 0-4,-1 0 0,0-1 1,-3 1-1,1-1-42,3-3 1,-4 5 0,3-3 0,-1-1-27,-3 2 0,3 0 0,-1 1 0,-2 0-102,0 0 0,-2 0 0,0-1 0,0 1 19,0 0 0,-2 0 0,-1-1 0,-5-2-32,-1 0 0,2-2 0,-1 2-275,0-1 1,-2-4-413,-1 1 906,5-3 0,-4-6 0,4-1 0</inkml:trace>
  <inkml:trace contextRef="#ctx0" brushRef="#br0" timeOffset="1365">601 175 8044,'-11'0'953,"0"0"-844,5 0 1,2 0-223,8 0 1,2 0 0,5 0-123,0 0 1,0 0 0,0 0-528,0 0 1,-4 0 761,0 0 0,1 5 0,2 1 0</inkml:trace>
  <inkml:trace contextRef="#ctx0" brushRef="#br0" timeOffset="1531">612 273 7858,'-11'5'2948,"5"-4"-2570,1 4 1,6-5-568,3 0 0,2-1 1,5-1-1023,0-2 0,0-3 1211,0 3 0,0-4 0,-1 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8:17.0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3637 182 7662,'-3'-6'-313,"0"0"1,-3 0-1,3-2 339,-2 2 0,2 2 1,-2 3-1,0-1 68,0 0 1,2-1-54,-3 3 1,0 0 0,-1 1-46,1 2 0,-1-2 0,4 5 1,0 0 17,-1-1 0,3 3 0,-2-2 0,2 2-30,1 0 0,0 1 0,0 0 0,0 0-10,0 0 1,0-1-1,0 1 1,0 0-63,0 0 1,0 0 0,0-1-21,0 1 1,0-3-1,0 0-80,0 1 0,0-2 188,0 1 0,4 0 0,1 2 0</inkml:trace>
  <inkml:trace contextRef="#ctx0" brushRef="#br0" timeOffset="1569">3496 296 8139,'5'-1'-586,"-2"-2"0,-2 1 697,-1-4 0,4 1 1,2-1-77,2 0 0,1 3 0,-1-2 0,1 1-39,0 2 0,0-2 0,0 0 0,-1 0-15,1 0 1,0 0 0,0 3 0,0-2-6,-1 1 0,1-2 9,0 1 0,-3 0-18,0 3 52,-4 0 0,1 1 36,-6 2 1,-2 2-1,-3 3 35,2 1 0,1-4 1,3-1-1,-1 0 0,-1 0 0,2 3-51,0-1 0,-1-3-74,3 2 0,1-3 27,1 1 0,0-2 0,4-1-28,1 0 0,-2-3 0,0-1 0,0 1 0,0-1 0,-3-3 0,1 1-2,-2-2 1,-1 2 0,0 0-92,0-1 0,0 0-5,0-2 1,0 3 0,-1 1-154,-2 1 1,2 2 146,-2 5 0,2 2 0,1 4 140,0 0 0,0-1 0,0 1 0,0 0 0,0 0 0</inkml:trace>
  <inkml:trace contextRef="#ctx0" brushRef="#br0" timeOffset="3098">3725 243 8139,'-4'-5'-130,"2"-2"88,-4 1 177,5 2 0,-3 1-153,4 6 0,1-1-37,2 4 1,-2-4 0,4 1 86,-1 1 10,-1-3 1,-2 3-106,2-4 8,-2 0 1,3-1 0,-3-1-149,2-1 0,-2-1 0,3 3-122,0-2 1,-2-1 0,4 2 324,0-1 0,2 0 0,1-1 0,0-1 0</inkml:trace>
  <inkml:trace contextRef="#ctx0" brushRef="#br0" timeOffset="3099">3972 129 7970,'-6'-3'-219,"0"0"1,3-3 89,-3 3 136,4-4-80,-2 6 57,4-3 0,0 8 1,1 2 15,2 2 1,-2 1 0,2 0 0,-1-1-5,1 1 1,-2 0-1,2 0 23,-2 0 1,-1-1 0,1 0 0,1-1 42,1-1 0,0-3 18,-3 3-144,0 0 0,3-2 0,0-4-8,-1-5 0,1-3 1,0-1-1,-1 0-34,-1 0 1,2 1-1,1-1 78,1 0 0,-3 3 0,2 1 9,0 1 1,-2 1 0,4 3 28,1 0 1,-3 0-1,2 0 55,1 0 0,-2 3 1,0 1-1,0 0 66,0 0 1,-2 3-1,2-1-61,-2 2 0,3 0 1,-3 1 25,-1 0 0,-1 0-51,-1 0 1,-3-1-1,-1 0 1,-1-2-48,-1-3 0,-2 1 0,-2-1 0,-1-1-79,0-1 0,-1-1 0,3 0-132,0 0 1,1-1-1,1-1 1,3-2-31,0-1 1,1 2 0,4-2 242,2 1 0,-2 1 0,6 0 0,-2-2 0</inkml:trace>
  <inkml:trace contextRef="#ctx0" brushRef="#br0" timeOffset="4626">4165 182 8139,'0'-6'0,"-1"1"77,-1 1 0,0-3 10,-4 1 1,0-1-266,-3 2 1,0 1 259,0 4 0,4 1 0,0 2 16,1 2 0,-2 3 0,3 1-44,1 0 0,1 0-68,1-1 1,1 0 0,1-1 0,2-2 0,1-1 0,2-2-188,0-1 0,2-2 1,0-1 71,0-1 1,-3-3-1,-1 2 1,-1 0-72,1 0 0,-2-2 0,2 0 168,-1-2 1,0 2 64,-1 0 1,-2 3 59,2-3-35,-2 4 1,-1-1 0,0 6-69,0 3 1,0 2 0,0 1-135,0 0 0,0-3 0,0-1-103,0 2 1,0-2 246,0 1 0,4-4 0,1 2 0</inkml:trace>
  <inkml:trace contextRef="#ctx0" brushRef="#br0" timeOffset="4627">4306 155 8009,'-8'-9'-423,"-1"1"0,3 2 360,0 0 63,0 0 1,-3 2 90,0 4 1,5 1 0,1 5-1,2 1 0,1 1 0,0-3 1,0 1-10,0 1 1,0-2-170,0 1 0,1-3-68,2 3 0,1-4-68,5 1 1,-3-2 56,0-1 0,-3 0 147,3 0 0,-1 1 1,2 2 41,-2 2 1,-3 0 0,2 1 34,0 1 1,-3 1 0,3 1 0,-1-1 156,0 1 1,0 0 0,-3 0-19,0 0 1,0-1 0,0 1-17,0 0 1,-4-1 0,-2-1-145,-2-1 0,0-4 1,-1 1-152,0-2 1,0-1 0,1-1 0,1-1-239,2-1 0,2-4 1,-2 1 19,1-2 0,1-1 1,3 0 331,0 1 0,0-1 0,0 0 0</inkml:trace>
  <inkml:trace contextRef="#ctx0" brushRef="#br0" timeOffset="4628">4438 155 8063,'-8'-4'-668,"-1"2"525,0-4 0,3 5 370,0-2 1,4 3-147,-1 3 1,2-2 0,2 4-1,1 0-14,1 0 1,4-2 0,-1 2-38,2-1 0,1-1 1,-1-2-60,1 2 0,0-2 1,0 2-84,0-2 0,-1-2 59,1-2 1,-1 1-1,-2-4 33,-3-1 0,-2 2 1,-1-1 21,0-1 1,-1 0 0,-2-2-66,-3 0 1,-2 4-463,-1 2 226,1 2 0,3 2 299,2 2 0,2 2 0,1 4 0</inkml:trace>
  <inkml:trace contextRef="#ctx0" brushRef="#br0" timeOffset="6146">4614 120 7502,'-8'0'-462,"0"1"541,2 2 1,-1-1-1,4 4-37,1 1 0,1 0 0,1 2 90,0 0 1,4 0-85,2 0 1,2-2-1,1-1-63,-1-3 1,1-2-1,0-1 1,0-1-136,0-2 1,-1 1-1,1-3-129,0-2 1,0-1 182,0-1 1,-1 0 159,-3 0 1,-1 4-1,-3 0 107,2 1-45,-2 1 0,3 7 17,-4 2 1,0-2 0,0 2-19,0 1 0,0-2 0,0 1 24,0 1 0,0-2-132,0 1 1,4-4-42,2 0 1,-1-1 0,1-2 0,0-1-1,-2-4 1,-1-2 0,-1 0 0,0 1-1,1 1-244,-1-1 1,2 3-1,0-2-300,1-1 1,-2 3 567,3 1 0,-4 2 0,5 1 0,-2 0 0</inkml:trace>
  <inkml:trace contextRef="#ctx0" brushRef="#br0" timeOffset="6147">4870 155 7874,'0'-9'-1123,"0"1"1810,0-1-194,0 0-505,0 4 1,-4 2-1,-1 6 73,0 3 0,0 2 0,3 1 8,-1-1 1,0 1 0,3 0-75,0 0 0,0 0 1,1-2-17,2-1 1,-1 1-41,4-4 1,0 0-1,3-4-86,0-2 0,-4 1 0,0-4 25,-1-1 1,2 0-1,-3-2 40,-1 0 1,-1 0-1,-1 0-263,0 1-223,0 3 568,0 1 0,-4 4 0,-1 0 0</inkml:trace>
  <inkml:trace contextRef="#ctx0" brushRef="#br0" timeOffset="6148">4958 138 8432,'0'8'52,"0"1"1,1 0 0,1 0-47,1 0 0,0-1 1,-2 0-12,2-2 1,-1 1-295,3-4 0,-2 0 18,3-3 1,0-1 0,3-2 137,0-3 1,-1 1 0,-2 0 0,0 0 54,1 1 0,1 1 0,1-2 1,0 1 41,-1 2 1,1-2-1,0 1 1,0 1 107,0 1 1,-4-2-1,1 0 1,0 0 255,-1-1 1,0 2-28,-2-4 0,-2 1-114,2-4 1,-3 0-118,-3 0 0,-2 4 1,-4 2 36,0 2 1,1 2 0,0 2-32,2 3 0,1 2 1,3 2-1,-1 1 16,1 0 0,1 1 1,1-3-1,0 0-50,0-1 0,4 1 0,1 0 0,1-1-63,0-2 1,0-2 0,2-4 0,1 0-104,0 0 1,0-4 0,0-2 0,-1-3-73,1-3 1,-3 2 0,-1-5 0,0 0-72,0 2 1,-3-4 0,1 3 0,-2 0 204,-1-1 0,-1 1 1,-1-1-1,-2 2 180,-1 3 0,3-1 1,-2 5 434,0-1-364,3 2 0,-3 6 1,4 6-11,0 4 0,0 2 1,0-1-1,0 1-17,0 1 0,0 3 1,0-3-1,0 3-60,0 1 0,0-2 1,1 0-1,1-1-169,1 0 1,4-1 0,-1 0 0,2-2-262,0-1 0,1-2 1,0-2-1,0-2-131,0-1 1,2-2 0,1-2 468,-1-3 0,-2 1 0,-3-4 0,5-4 0,-1-4 0</inkml:trace>
  <inkml:trace contextRef="#ctx0" brushRef="#br0" timeOffset="6149">5328 138 8049,'-4'-9'-395,"3"3"1,-3 1 1968,0 1-1143,3-3-568,-3 6 0,4-2 95,0 6 1,0-1-1,1 3 87,2-1 1,-2 0 0,3-2-1,0 1 0,1 1 0,3-1-23,1 3 1,-3-2 0,-1 2 39,-1 1 1,2-2 0,-3 1 44,-1 1 1,-1 1-1,-1 0 1,0 2 12,0 2 0,-1-1 0,-2 2 0,-2 0-73,0-2 1,-3 2 0,2-3 0,-2-1-311,0-2 1,-1-2 262,0 1 0,0-2 0,0-4 0</inkml:trace>
  <inkml:trace contextRef="#ctx0" brushRef="#br0" timeOffset="7820">19 772 7950,'3'-5'-196,"-2"-3"-417,2 2 0,1-2 1133,-1-1 0,1 3 375,-1 1-736,-2 3 0,3-1 0,-4 6-94,0 2 1,0 4-1,0 2 1,0 2-82,0 0 0,0 2 1,0 3-1,0-1-48,0 1 1,3-3 0,0-1-1,-1 1-43,-1-1 1,0 1 0,1-3 0,1-1-449,-1-1 1,0-3-21,0-1 0,-1-3 575,2-6 0,-2-5 0,-1-6 0</inkml:trace>
  <inkml:trace contextRef="#ctx0" brushRef="#br0" timeOffset="9373">1 728 7712,'0'-9'-735,"0"3"0,1 1 712,2 1 0,2 1 0,4 2 1,-1-1 161,1-1 1,0 0-1,1 3 1,0 0-95,2 0 0,1 0 0,-2 1 0,0 1 170,0 1 1,-1 1 0,-1-1-86,0 3 0,-5-1 0,-1 1-65,-2 0 1,-2 2-1,-1 1-21,0 0 1,-8-1 0,1-1 0,-1-3-105,0 0 0,2 2 0,-1-3 0,0 0-239,0 1 1,0-3-1,1 2 299,-1-2 0,0 3 0,0 1 0</inkml:trace>
  <inkml:trace contextRef="#ctx0" brushRef="#br0" timeOffset="9374">353 657 7521,'0'-9'-150,"0"3"0,-1 2 0,-1-1 441,-1 0 1,0 2-107,3-3-204,0 4 1,-1-2 107,-2 4 0,2 5 0,-2 3-37,2 3 0,1 0 0,-2-1 0,-1 1-3,1 1 1,0 3 0,0 0 0,-1 2 41,1 0 0,-2-2 0,1-1 1,1 2-45,1 1 1,1-1 0,0 0 0,0-1-65,0 0 0,4-1 0,1 0 0,1-1 6,0 1 0,-1-3 0,4 1 1,0-3-21,0 0 1,0 0 0,0-1 0,-1-1-42,1-1 1,0-3 0,1 1-1,0 1-112,2 0 1,0-3 0,-4 2 0,-1-1-453,-2 0 1,1 0 635,3-3 0,0 0 0,0 0 0</inkml:trace>
  <inkml:trace contextRef="#ctx0" brushRef="#br0" timeOffset="10903">485 745 7955,'-5'0'-395,"1"4"445,4 2 1,0 2-1,1 1-51,2-1 1,-1-2 0,3 0 0,0 0-107,0-1 0,1 3 0,3-3-54,-1-1 0,-2 3 0,0-3-505,1 1 666,1-3 0,5 6 0,0-3 0</inkml:trace>
  <inkml:trace contextRef="#ctx0" brushRef="#br0" timeOffset="10904">608 692 8071,'-4'-4'-82,"-3"2"0,3-2-838,-1 0 996,3 1 0,-3 3 0,3 1 1,-1 2 97,1 2 1,1 3-1,1 2 1,0 1-77,0 1 0,-3 3 0,0 0 1,1 2-45,1 0 0,1 1 1,-1-1-1,-1 1-65,0 0 0,-1-1 1,2 1-1,-1-2-110,-1-1 1,0 1 0,3-5-312,0 0-517,0-1 949,4-5 0,1-9 0,3-6 0</inkml:trace>
  <inkml:trace contextRef="#ctx0" brushRef="#br0" timeOffset="12542">740 666 8154,'0'-6'-164,"0"1"140,-3 1 475,2-3-391,-7 6 0,7-2 0,-2 6 59,2 3 0,1 5 1,0 1-1,0-1-40,0 2 1,0-2 0,0 4 0,0-1-65,0 0 1,0 3-1,0-3 1,0 3-70,0 1 1,0-2 0,0 0 0,1-2-111,2-2 1,-2 3 0,2-3 0,-2-2-123,-1 0 1,3-1-1,1-1-743,0-2 1029,-2-2 0,2-4 0,-4 0 0</inkml:trace>
  <inkml:trace contextRef="#ctx0" brushRef="#br0" timeOffset="12543">908 719 8140,'-3'-6'6,"0"0"1,-1 3-148,1-3 1,2 3 122,-2-3 0,2 5 93,1 1 0,0 1 0,1 5 0,1 1-5,1 1 0,3 1 1,-2 0-1,0 0-61,0 3 1,2-1-1,0 3 1,1 1-8,-1-1 0,2 1 1,-2-2-1,2 0-87,0 0 0,1-1 0,0-1 0,-1 1-142,-2-1 0,2-5 0,-3-1 0,2 0-627,-1 0 854,2-3 0,-3-2 0,4-5 0</inkml:trace>
  <inkml:trace contextRef="#ctx0" brushRef="#br0" timeOffset="12544">1075 692 7719,'-3'-6'-130,"0"1"0,-4 3 134,1-1 1,2 5 0,-1 2 0,1 1 117,2 5 0,-2-1 0,0 4 0,-1-2 93,-2 1 0,2 3 0,0-2 0,1-1-54,-1 1 0,-1 2 0,-2-3 0,1 1-45,1 0 1,3-2 0,-2-5-1,1 0-319,-1 1 1,3-2-422,-1 1 0,1-4-815,-1 1 1439,2-2 0,1-1 0,5 0 0</inkml:trace>
  <inkml:trace contextRef="#ctx0" brushRef="#br0" timeOffset="14462">1146 824 8040,'0'-8'-440,"0"-1"1,-3 3 746,0 0-145,0 4 0,3-1 0,0 6-70,0 3 1,0-1 0,0 1-1,0 1-29,0 0 1,0 2-1,0 0 1,0 0-131,0 0 1,0-1 0,0 2-148,0 2 0,0-2 0,0 1 0,1-1-154,2-1 0,-2-3 0,3-1 368,-1-1 0,-2 3 0,3-3 0</inkml:trace>
  <inkml:trace contextRef="#ctx0" brushRef="#br0" timeOffset="14463">1251 798 8040,'-9'0'380,"3"0"-20,1 0 0,2-3-695,-3 0 1,4 1-26,-1 5 1,3 1-1,2 3 360,1-1 0,4 0 0,-2 2 0</inkml:trace>
  <inkml:trace contextRef="#ctx0" brushRef="#br0" timeOffset="14464">1278 895 8040,'-9'-1'337,"0"-2"-972,0 2 1,3-3 634,0 4 0,4 0 0,-1 0 0</inkml:trace>
  <inkml:trace contextRef="#ctx0" brushRef="#br0" timeOffset="14465">1418 886 8010,'-5'-3'0,"-1"-1"-130,-1-1 0,2 2 0,-1-2 0,0 1-324,1-1 0,-2 2 468,1-3 1,1 4 0,-1-1 42,-1 2 0,3 5 0,0 1 111,0 0 1,3 2 0,-2-1-41,2 2 0,1 1 0,0 0-100,0 0 1,4-1 0,2 0-42,2-2 1,-2 1 0,0-4-157,1-1 0,0-1 0,2-1-96,0 0 0,-3-3 0,0-1 265,1-1 0,-3-1 0,-1-3 0</inkml:trace>
  <inkml:trace contextRef="#ctx0" brushRef="#br0" timeOffset="14466">1392 772 7861,'-5'0'-271,"1"1"1,4 1 397,0 4 0,0 0 1,0 2-1,0 2-47,0 0 1,0 2 0,1 1 0,1 0-58,1-1 0,3 4 0,-3-2 0,0 0-137,1 1 1,-2-4 0,3 2-328,-1-1 0,1-2 0,-1 1 441,1-4 0,1-3 0,3-4 0</inkml:trace>
  <inkml:trace contextRef="#ctx0" brushRef="#br0" timeOffset="16736">1462 587 8010,'0'-9'38,"0"0"80,0 0 1,0 3-134,0 0 1,1 2-4,2-2 0,-1 2 0,4 4 1,0 1 83,-1 2 1,3 2 0,-2 4 0,1 2-70,2 1 1,-1 4 0,-1-2 0,-1 3-42,1 0 1,0 1-1,-1 1 1,0 1 16,1 4 0,-3-2 0,-1 1 1,-2-1-32,-1 1 0,0-4 0,0 2 0,0-3-31,0 0 1,0-3 0,0-2 0,0 0 88,0-2 0,-4 3 0,-1-1 0</inkml:trace>
  <inkml:trace contextRef="#ctx0" brushRef="#br0" timeOffset="16737">1656 710 8029,'-6'-1'251,"0"-2"1,2 1-142,-2-4-185,2 4 0,5-2 1,2 4-1,3 0 68,1 0 0,2 3 0,0 0 1,0-1-39,0-1 1,-1 2-1,1 0 1,0-1-191,0-1 1,0 0 0,-1 1-1,1 1-880,0-1 1115,0-1 0,4 3 0,0 1 0</inkml:trace>
  <inkml:trace contextRef="#ctx0" brushRef="#br0" timeOffset="16738">1727 780 8029,'-6'1'-302,"0"1"165,-1 1 278,3 0 0,0-2 16,4 2 1,1-2-1,2 3-132,3 0 1,-1-3-1,1 2-203,1-2 0,0-1 1,2 0-1,0 0-244,0 0 1,0 0 421,-1 0 0,1 4 0,0 1 0</inkml:trace>
  <inkml:trace contextRef="#ctx0" brushRef="#br0" timeOffset="18470">2070 595 8089,'-1'-5'-649,"-2"-1"0,1 0 877,-4-3 1,4 3 100,-1 0 0,2 3-196,1-3 1,0 6 0,0 0-58,0 4 0,0 4 1,0 1-1,0 1-33,0 2 1,0 1-1,0 4 1,1-1-104,2-2 0,-2 0 0,2 2 0,-2-2-56,-1 2 1,0-3-1,1-2 1,1-1-387,1-1 0,0 0-460,-3 0 962,0-1 0,4-3 0,1-1 0</inkml:trace>
  <inkml:trace contextRef="#ctx0" brushRef="#br0" timeOffset="18471">2035 578 8089,'-1'-8'-283,"-1"1"1,-1 1 149,1-1 1,1 3 140,1-2 1,1 1 0,2-1 0,3 2 74,2 0 1,-3 3-1,2-2 1,2 2-55,2 1 0,2 0 0,-3 0 0,2 0-30,-1 0 0,2 3 1,-2 1-1,1 0-12,1 0 1,-4 3-1,0-1 1,-2 1-16,0 2 0,-2-1 1,0-1-1,-1-1 41,-2 1 1,-2 0-1,-3 2 1,-3 0 35,-2 0 0,-1 0 0,-1-1 1,0 0-30,-2-2 1,-4 2 0,3-3 0,-1 1-208,2 0 0,2-4 0,2 1 0,-1-3-635,0 0 822,4 0 0,-3 0 0,3 0 0</inkml:trace>
  <inkml:trace contextRef="#ctx0" brushRef="#br0" timeOffset="18472">2246 551 7929,'-1'-7'-819,"-2"1"1354,2-2-506,-7 7 0,7-2 1,-2 6-1,2 3 94,1 2 0,-2 0 0,-1 1 0,0 1 32,-1 2 1,3 0 0,-3 4-1,1-1-48,0 0 0,0 2 0,3 0 0,0-2-86,0 0 0,0-1 1,0 1-1,1-1-70,2-1 1,2 0-1,4-3 1,-1-2-232,1 0 1,4-3 0,1 0 0,0-1 279,1-2 0,0-1 0,2-1 0</inkml:trace>
  <inkml:trace contextRef="#ctx0" brushRef="#br0" timeOffset="20005">2343 534 7705,'-5'-4'-299,"0"3"1,3-3 394,-1 0 1,-1 3 138,1-2-145,2 2 1,-2 1 136,6 0 0,-1 4-172,4 2 0,-1 2 1,2 1-1,-2-1-32,-1 1 0,2 0 0,-2 0 0,0 0-44,3-1 0,-2 2 1,1 1-1,1 1-43,1-2 1,0 0 0,-2-1-1,0 0-62,1 0 0,0-1 0,0 1 0,-1-1-294,1-2 1,-3-1-326,2-2 745,0-2 0,-1 3 0,-1-4 0</inkml:trace>
  <inkml:trace contextRef="#ctx0" brushRef="#br0" timeOffset="20006">2484 560 7994,'-4'-5'-687,"3"-2"835,-3 2 0,1 1 0,0 4-33,1 5 1,0-1-1,0 2 1,-2 1 34,-1 1 1,3 4-1,-4 0 1,0-2-43,1 0 0,-3-1 1,2 0-1,-2-1-128,0 1 1,2-3-1,0 0 1,-1 0-157,-1-1 1,2 3-1218,0-3 511,4-1 882,-1 4 0,6-7 0,2 3 0</inkml:trace>
  <inkml:trace contextRef="#ctx0" brushRef="#br0" timeOffset="20007">2572 639 7946,'-6'-7'-10,"0"1"1,3-1-1,-2 3 7,1-1 0,2-1 32,5-3 0,-1 5 1,4 1 38,1 2 0,-3 2 0,0 1 0,-1 1-8,0 2 0,3 1 1,-3 3-1,-2 0-38,0 0 1,2 2 0,0 1 0,-1 0-75,-1 1 1,0-3 0,1 4 0,1-1-104,-1-2 0,-1-2 0,-1 0 0,0 0-46,0 0 1,0 0 0,0-1-599,0 1 799,0-4 0,0 3 0,0-3 0</inkml:trace>
  <inkml:trace contextRef="#ctx0" brushRef="#br0" timeOffset="20008">2669 675 7813,'-6'-8'-679,"0"2"214,4 2 1,-1 4 464,6 0 0,2 4 0,4 1 0</inkml:trace>
  <inkml:trace contextRef="#ctx0" brushRef="#br0" timeOffset="20009">2695 728 7946,'-9'0'143,"0"0"-96,1 0-1540,-1 0 1493,4 0 0,1 0 0,4 0 0</inkml:trace>
  <inkml:trace contextRef="#ctx0" brushRef="#br0" timeOffset="21721">2827 692 7946,'-9'-5'0,"1"1"-322,-1 1 0,0 2 1,0-2 279,0 2 0,1 1 1,-1 0 56,0 0 1,1 1-1,2 2 100,3 2 1,2 3-1,1 1-39,0 0 1,1-1 0,2-1 0,3-3 67,2 0 0,2 3-167,1-1 0,2-1 1,2 0-175,-3-1 1,-3-1 0,0-3-305,0 0 501,0 0 0,0 0 0,-1 0 0</inkml:trace>
  <inkml:trace contextRef="#ctx0" brushRef="#br0" timeOffset="21722">2845 569 7946,'-9'5'-485,"3"2"1,1-3 517,1 1 1,1 0 0,3 5 0,0 1-12,0 1 0,0 0 0,0 0 1,0 3 16,0 1 1,0-1 0,1-1-1,1-1-15,1-3 1,1 3 0,-2-1 0,2-2-203,1-4 0,-2 1 1,2-3-1,0 0 178,0 0 0,0-1 0,4-3 0</inkml:trace>
  <inkml:trace contextRef="#ctx0" brushRef="#br0" timeOffset="23281">2889 499 7958,'1'8'-220,"2"1"0,-2 0 0,3 0-194,0 0 0,-4-4 0,4 0 482,0-1 0,-2 2 11,4-3-2,-4 0-93,2-3 1,-4-4-131,0-2 0,0 1 88,0-1 1,-3 4 0,-1-3 43,-1 1 0,2-2 1,-3 2 14,0-1 0,1 2 0,-1-2 36,-1 1 0,2-2 0,0 3 63,1-2 0,1 2 0,2-3 66,-2-1 1,2 2 106,-1-1 1,1 0 499,1-2-504,0 3 1,1 1-194,1 4 0,2 4 0,3 2 0,-2 2-85,-1 4 1,2-1 0,-3 3 0,0-1-31,1 1 1,-3 1-1,3 2 1,-1 0-18,-1-2 1,2 1 0,-2-1 0,1 1 42,-1 2 1,-1-3 0,-1-2 0,0 1-111,0 0 0,0-3 1,0 0-181,0-1 0,1-2-425,2-2 53,-2-2 675,7-4 0,-3-4 0,4-1 0</inkml:trace>
  <inkml:trace contextRef="#ctx0" brushRef="#br0" timeOffset="23282">3012 525 7668,'0'-5'-37,"0"1"0,3 11 0,1 2 162,1 1 0,-2 0 0,3 1 1,-1 2-60,0 1 0,3-3 0,-2 4 1,2 0-121,1-2 0,-3 3 0,-1-3 0,2-1-248,1 1 1,-2-1 0,0-3-699,1 0 1000,-3-5 0,0 0 0,-4-4 0</inkml:trace>
  <inkml:trace contextRef="#ctx0" brushRef="#br0" timeOffset="23283">3135 543 7834,'0'-9'-870,"-1"4"1019,-2 2 0,2 3-85,-2 3 0,0 0 0,0 5 0,1 1 167,1 1 1,-2 3-1,0 0 1,1 0-171,1 3 0,-2 1 1,0 0-1,0 1-140,-1-1 0,3 1 1,-2 0-1,2-2-66,1-1 1,0-1-1,0-4-1062,0 2 1207,0-4 0,4-4 0,1-4 0</inkml:trace>
  <inkml:trace contextRef="#ctx0" brushRef="#br0" timeOffset="24819">3206 446 7953,'-8'-4'-106,"1"-1"-229,1 0 0,4 0 311,-1 2 75,2 2 1,1-2-1,1 6 52,2 3 1,2 2 0,3 2-1,-1 1-36,-1 0 0,0 4 1,2-2-1,1-1-34,0 1 0,0 3 0,0-2 0,-1 3-66,1 1 1,0-1 0,-1 1-1,-1-1-37,-1 1 1,-5 0 0,2-1-1,-2 1 12,-1 0 1,0-4 0,-1 0 0,-2-1-161,-2-3 0,-4 0 1,-2-1 217,-1 0 0,-3 0 0,1-1 0</inkml:trace>
  <inkml:trace contextRef="#ctx0" brushRef="#br0" timeOffset="24820">3426 481 7891,'-5'0'-313,"1"1"0,4 2 376,0 3 0,0 2 0,0 1 0,0 2 92,0 1 0,0 4 0,0-2 0,0 3-41,0 0 1,0-2 0,0-1 0,0 0-50,0-1 0,3-1 0,0 2 0,-1-2-160,-1-1 0,-1-4 0,1-2-540,2-1 0,-1 2-527,4-3 1162,-4-4 0,1-4 0,-3-4 0</inkml:trace>
  <inkml:trace contextRef="#ctx0" brushRef="#br0" timeOffset="26347">3417 481 6362,'6'-1'-6,"0"-1"32,1-1 1,0 0 0,3 3 0,1 0 49,1 0 1,0 0 0,-1 0-1,2 0-37,1 0 1,-4 3-1,2 1 1,-2 0 37,-1 0 0,0 3 0,-2-1 40,-1 1 1,-2 2-1,-4 0 1,-1 0-11,-2 0 1,-3-1 0,-4 1 0,-3 0-10,-1 0 1,1-1-1,-3-1 1,2-3-79,1 0 1,-1-1 0,2-2-1,1 1-1172,1 1 105,2 0 1047,-1-7 0,4-1 0,1-4 0</inkml:trace>
  <inkml:trace contextRef="#ctx0" brushRef="#br0" timeOffset="26348">3690 472 7962,'0'-9'-392,"0"1"0,-3 2 13,0 0 568,-4 4 0,5 2 0,-3 6 0,2 2 1,1 0 1,0 2-1,0 1 1,-1 2-18,1 0 0,-2 1 0,1 2 1,1-2-18,1 2 0,1 0 0,0-1 0,0 0-119,0 1 1,0-3-1,1 1 1,2-1-119,3-2 0,-1-3 1,1-1-1,0-2-174,2-1 0,1 0 1,1-2-1,1 1-322,0-1 0,1-1 577,-3-1 0,0-4 0,-1-1 0</inkml:trace>
  <inkml:trace contextRef="#ctx0" brushRef="#br0" timeOffset="26349">3787 490 7962,'-4'5'-321,"2"-1"315,-4-4 0,4 1 1,0 2 82,4 2 1,0 0 0,4 1-1,1 1 29,1 1 0,0-2 0,1 0 1,0 0-143,0 2 1,0 1-1,-1 0 1,1 0-315,0-1 1,0-2-1,0 0-590,0 1 940,-1-3 0,-3 4 0,-1-3 0</inkml:trace>
  <inkml:trace contextRef="#ctx0" brushRef="#br0" timeOffset="26350">3910 481 7979,'-9'0'86,"1"4"1,2 2 0,0 2-1,-1 0 1,2 2 0,-1 2 0,-1 3-53,-1 1 1,1 3 0,0 0 0,1 2-35,-1-2 0,2-1 0,0-3 1,1-3-146,2-3 1,1 0 0,2-1-835,2-2 979,2-2 0,8-8 0,1-1 0</inkml:trace>
  <inkml:trace contextRef="#ctx0" brushRef="#br0" timeOffset="26351">3989 393 7962,'-8'0'0,"2"0"0,1-1 421,1-2-612,-3 2 155,6-3 0,-2 7 0,5 1 0,2 1 133,1 2 1,2 3-1,3 2 1,2 0-54,-1 1 0,0-3 1,0 4-1,0 0-29,0 0 0,-1-3 0,-1 3 0,-1 0-46,1-1 1,-4-2-1,-1 1 1,-1-2 14,0-2 1,-1 4 0,-5 0-602,-3-1 1,-2-4 616,-1-2 0,-3 1 0,-2 3 0</inkml:trace>
  <inkml:trace contextRef="#ctx0" brushRef="#br0" timeOffset="27990">3910 507 7507,'-6'-7'133,"0"1"211,4-2-92,-1 7-253,3-3 0,0 8 1,0 2-1,0 3 31,0 2 0,-1 0 0,-1 3 0,-1-1-44,1 1 0,-2 1 1,0 1-1,-1 0 64,-2-1 0,2-2 1,0 3-1,0-2-8,1-1 1,1-2 0,-2-1-21,1 2 1,0-2-18,1 1-5,2-5 0,-3-3 0,4-6-4,0-3 0,0 1 0,0 0 0,0-2 4,0-1 0,0 2 0,1 0 0,1-1-4,1-1 1,0 3 0,-3-1 0,1 0-7,2 1 1,-2-3-1,3 3 1,-1-1-5,0 1 0,0-1 1,-1-3 46,1 0 1,1 1-1,-2 1 1,1 2 14,-1-2 0,2-1 0,-1-1 0,0 0 0,1 0 1,-3 4 0,3-1 0,-1-1-86,0-1 1,0-1 0,-3 0-82,3 1 1,-2 2-490,2 0-456,-2 0 1063,-1 1 0,4 1 0,1 4 0</inkml:trace>
  <inkml:trace contextRef="#ctx0" brushRef="#br0" timeOffset="29905">1991 904 8043,'-9'-3'0,"0"-1"221,0-1 1,4 2-59,2-3-131,3 4 0,3-2 1,3 4-1,3-1 0,3-2 1,-1 2-1,3-2 1,2 2 22,1 1 0,3-1 0,2-1 0,0 0 0,3 0 0,1 1 0,2 0 0,4-1 0,1-1 0,3 0 0,0 0 0,2 0 67,0 1 1,2 1-1,4 1 1,-1 0-99,-2 0 0,2 0 0,-3 0 1,2 0 2,2 0 0,-3 0 0,4 0 1,-3 0-13,0 0 0,-1 0 0,2 0 1,-1-1-4,-3-2 1,1 2-1,-1-2 1,1 2-3,2 1 1,-2-3-1,0 0 1,-1 1 7,-1 1 1,-1-2 0,-1 0 0,0 1 3,-2-2 0,0 3 1,2-3-1,1 1-3,1 0 1,-3 0 0,-3 2-1,-2-1 5,-2-1 0,0 0 0,-2 2 1,0-1 107,-3-1 0,2 0 1,-5 3-1,0 0-103,-2 0 1,0 0 0,-1 0 0,-2 0-13,0 0 1,-1 0-1,1 0 1,-1 0-30,-1 0 0,-2 0 1,-2 0-1,0 0-65,0 0 0,-1-1 0,-1-1-461,-2-1-235,1 1 137,-1 2 1,-5 0-183,-6 0 1,-2 0 817,0 0 0,-1-4 0,0-1 0</inkml:trace>
  <inkml:trace contextRef="#ctx0" brushRef="#br0" timeOffset="31884">2193 1036 7934,'0'-9'213,"0"0"0,-1 3-332,-2 0 30,2 4 177,-3-2 0,4 5 1,0 2-1,0 3-58,0 2 0,0 1 0,0 1 0,0 0-33,0 2 0,0 3 0,0-2 0,0-1-50,0 1 0,0 0 1,0-3-1,1 2-97,2-1 0,-2-1 0,2-1-241,-2-1 1,-1-2 0,1-1-38,2-1 1,-2-2 427,2-5 0,-2-2 0,-1-4 0</inkml:trace>
  <inkml:trace contextRef="#ctx0" brushRef="#br0" timeOffset="31885">2158 1009 7934,'-5'-4'-128,"-2"2"-271,4-3 0,1 2 405,5-3 0,2 3 0,5-2 0,1 1 20,0 2 0,1 1 0,-2 1 0,1 0 19,1 0 0,-1 0 0,-1 0 0,1 0-14,1 0 0,-1 0 1,-2 1-1,0 2-31,0 3 0,-1-1 0,-2 1-6,0 0 1,-4 2 0,1 1-1,-2 0 22,-1 0 1,-4-1 0,-2 1 0,-1-1 14,-2-2 1,0 2 0,-1-2-1,-1 1-48,0-2 1,-4 2 0,3-3 0,1 0-446,2 0 1,0 0-90,0-1 551,0-2 0,4 3 0,1-4 0</inkml:trace>
  <inkml:trace contextRef="#ctx0" brushRef="#br0" timeOffset="31886">2510 983 7934,'-4'-5'94,"3"0"0,-3 3-145,0-1 1,3 0-64,-5 3 1,3 0 0,-2 1 0,1 2 121,2 3 1,-2 2 0,0 1-1,0-1 101,0 1 0,1 3 0,3 1 0,0-1-30,0 1 1,0 2 0,0-3-1,0-1 11,0 2 0,1-3 1,2 3-1,3-2-156,2 1 0,1-3 0,0-3 0,-1 0-396,1-2 1,3 0 0,1-4 0,-1 0 461,1 0 0,3 0 0,-3 0 0</inkml:trace>
  <inkml:trace contextRef="#ctx0" brushRef="#br0" timeOffset="31887">2633 1000 7849,'-8'0'49,"3"0"1,4 4-1,5 2 1,1 2 61,1 1 0,-1 0 0,1 0 0,1 2-84,1 1 0,1 4 1,-1-3-1,-2 1-75,0-2 1,0 0 0,3 0 0,0-1-341,0-1 1,-1-2 0,1-3 83,0-2 0,-3 1 0,0-2 304,1-3 0,-4-3 0,0-5 0,-2-2 0,-1-1 0,0 0 0,0 3 0,0-3 0,0 2 0,0-3 0</inkml:trace>
  <inkml:trace contextRef="#ctx0" brushRef="#br0" timeOffset="34148">2783 1000 7933,'-1'-1'35,"-2"4"1,1 4 0,-3 3 0,0 1 52,1 1 1,-1 0 0,-2-1 0,1 1-28,-1-1 1,-1 2 0,0 1 0,-1 1-77,0-1 1,1-3-1,1 1 1,1-2-548,0-2 0,2 1-688,1 0 1250,2-4 0,5-9 0,0-6 0</inkml:trace>
  <inkml:trace contextRef="#ctx0" brushRef="#br0" timeOffset="34149">2871 1089 7988,'-6'0'-393,"0"0"1,4-3 569,-4 0 377,4 0-367,-2 3 0,5 1-108,2 2 1,-2-1 0,2 3-36,-2 2 0,-1 1 1,0 1-1,0 0-2,0 0 1,0-1 0,0 1 0,0 0-55,0 0 0,0 0 1,-1-1-106,-2 1 0,2 0 0,-2 0-369,2 0 1,2-5-183,2-1 1,-1-2 667,4-1 0,-1 0 0,4-4 0,0 0 0</inkml:trace>
  <inkml:trace contextRef="#ctx0" brushRef="#br0" timeOffset="34150">3030 1106 7987,'-9'-3'1327,"0"0"-2346,4 0 183,-3 3 473,7 0 1,-3 1 0,4 2 362,0 3 0,0-2 0,4 4 0,1-3 0</inkml:trace>
  <inkml:trace contextRef="#ctx0" brushRef="#br0" timeOffset="34151">3003 1177 7987,'0'8'441,"0"-2"128,0 0 0,-1-4-1721,-2 1-256,2-2 513,-3-1 895,4 0 0,0 0 0,0 0 0</inkml:trace>
  <inkml:trace contextRef="#ctx0" brushRef="#br0" timeOffset="34152">3179 1194 7987,'0'-6'25,"-1"1"0,-1 1-28,-1-1 1,0 3-1,1-2-262,-1 0 1,-4 0 0,2-3 258,0 1 1,-3 4 83,2-1 1,-1 2-100,-2 1 0,3 1 1,1 2 53,1 3 1,1 2 0,3 1 0,0 0 59,0-1 1,0 1-1,0 0-4,0 0 1,1 0-1,1-1 1,2 0-164,1-2 1,1 1-1,3-4-266,-1-1 0,1 2 0,0-2 36,0-3 1,-1 0-1,-3-5 304,-2-1 0,2-5 0,0-1 0</inkml:trace>
  <inkml:trace contextRef="#ctx0" brushRef="#br0" timeOffset="34153">3206 1053 7987,'-6'3'-276,"1"1"0,0 0 330,0 0 1,3 3-1,-2-1 1,1 2 13,0 0 0,0 4 0,1 1 0,-1 0 50,1 3 0,1 1 0,1 0 0,0 1-175,0 0 1,0-2-1,0-1 1,0-3-323,0-3 1,1-1-1,2-2 379,3-3 0,1 2 0,2 0 0</inkml:trace>
  <inkml:trace contextRef="#ctx0" brushRef="#br0" timeOffset="36084">3355 974 7907,'0'-9'-406,"-3"0"487,1 1-130,-1-1 163,3 0 1,1 5-34,2 4 0,-2 4 0,4 5 0,0 0 0,0-1 1,-2 1-1,2 0 1,0 1-89,0 2 0,0-2 0,2 5 0,-3 0 18,0-2 0,2 3 1,-2-3-1,0 0 15,0 3 0,-1-2 1,-3-1-1,0 0 69,0-2 1,0 0-1,-1-1-1,-2 2 0,1-3 0,-4-4 0,-1-1-121,-1-2 0,3 2 1,-1-1-1,-1-1-315,-1-1 0,-1-1 1,1-1-282,3-2 0,-2 1 623,4-4 0,-4 0 0,2-3 0</inkml:trace>
  <inkml:trace contextRef="#ctx0" brushRef="#br0" timeOffset="36085">4253 657 8005,'-8'-4'921,"-1"-1"-1151,0-4 0,5 5 0,4 1-49,5 2 0,3 1 1,1 0-51,-1 0 0,1 1 0,0 1 329,0 1 0,0 3 0,0-1 0</inkml:trace>
  <inkml:trace contextRef="#ctx0" brushRef="#br0" timeOffset="36086">4209 763 8099,'-4'0'-485,"0"0"1,11 0 0,1 0 484,2 0 0,0-4 0,-1-1 0</inkml:trace>
  <inkml:trace contextRef="#ctx0" brushRef="#br0" timeOffset="37900">4729 393 6387,'-6'0'220,"0"0"189,4 0-323,-2 0 0,4 1-22,0 2 0,0-1 1,0 4-71,0 1 0,0-3 1,0 2-1,0 1-90,0 1 0,0 1 0,0 0-145,0-1 1,0 1-1,0 0 241,0 0 0,-4-4 0,0-1 0</inkml:trace>
  <inkml:trace contextRef="#ctx0" brushRef="#br0" timeOffset="40042">4799 393 7444,'-5'0'-64,"-2"0"0,6 1 1,-2 2 40,2 3 0,1-1 0,0 0 1,0 2-132,0 1 1,0 1-1,0 0 154,0 0 0,-4-1 0,-1 1 0</inkml:trace>
  <inkml:trace contextRef="#ctx0" brushRef="#br0" timeOffset="40043">4227 657 7481,'-6'-3'283,"0"0"1,1-1 175,0 1-266,1 2 0,5-3-131,2 4 1,1 0 0,5 0 0,0 0-100,0 0 1,3 0 0,-1 0 0,1 0-56,1 0 0,-2 0 0,3 0 0,1 0-4,-1 0 1,1 0-1,-2 0 1,0 0-153,-1 0 1,0 0-1,-3 0 1,0 0-61,0 0 1,-4 0-1,0 1 308,-1 2 0,-1 2 0,-3 4 0</inkml:trace>
  <inkml:trace contextRef="#ctx0" brushRef="#br0" timeOffset="40044">4245 763 7319,'-6'0'272,"0"0"175,4 0 852,-6 4-913,7-3 1,-2 3-96,6-4 1,2 0-246,4 0 1,0 0-1,-1 0-173,1 0 1,0 0 0,1 0 0,1 0-241,0 0 0,1 0 0,-2 0 0,1 0 367,0 0 0,9 0 0,-1 0 0</inkml:trace>
  <inkml:trace contextRef="#ctx0" brushRef="#br0" timeOffset="40045">5856 402 7943,'4'5'109,"-4"-2"1,0-1-1,-4-1-102,0 2 0,2 0-77,-4-3-88,4 4 0,-2 1 0,5 3 0,1-1 0,1-1 0,0 1 158,1 0 0,-3-2 0,3-1 0</inkml:trace>
  <inkml:trace contextRef="#ctx0" brushRef="#br0" timeOffset="42106">5953 367 7943,'-9'0'-564,"0"0"474,0 0 0,4 1 1,2 0-1,0 3 152,0 1 1,0-2 0,2 3 0,-1 1-71,-1 1 1,0 1 0,3-1-1,0 1-30,0 0 1,1 0 0,1 0 0,2-1-396,1 1 0,-2-1 433,2-2 0,1 2 0,3-3 0</inkml:trace>
  <inkml:trace contextRef="#ctx0" brushRef="#br0" timeOffset="42107">4650 728 7847,'0'-9'59,"0"3"1,1 1 0,2 0-83,2 0 0,3 2 1,2-2-1,1 1 132,1 2 0,3-1 0,0 0 0,2 1-43,0 1 1,5-2 0,1 0 0,3 1-59,0 1 1,0 1-1,2 0 1,0 0-55,2 0 0,3 0 1,-1 0-1,2 0 47,2 0 1,-4 0-1,0 0 1,1 0 9,2 0 1,-1 0 0,-2 1 0,-3 1-39,-1 1 1,-2 0 0,2-2 0,-1 1-39,-1 1 1,3-1-1,-6-2 1,2 0 52,-2 0 1,3 0 0,-3 0 0,2 0 0,-2 0 0,0 0 0,-4 0 1,2 0-4,-2 0 0,0-2 0,-3-1 1,0 1-25,-1 1 0,-4 1 1,0 0-41,-1 0-151,-5 0-74,-1 0-369,-4 0 379,0 4 0,0-2 293,0 3 0,-4-3 0,-1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08.1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260 168 7910,'-9'0'325,"0"0"1,0-1-149,0-2 0,2 1-11,1-4 0,-1 3 223,4-3 1,0 3 644,3-3-864,0 4 0,-1-2-76,-2 4 0,1 0-153,-4 0 0,3 0 0,-3 0 5,0 0 1,1 1-1,-1 1 16,-1 1 1,-1 1 0,-1-2 36,0 1 0,1 1 0,-1-2-18,0 1 0,0 3 0,0-3-5,1-1 0,-1 2 1,0-2 75,0 0 1,0 0-1,1 0 64,-1 1 0,3 0 0,1-2 178,1 2-277,-3-2 1,7 3-28,0-4 1,4 0 0,5 0-59,0 0 1,0 0 0,-1 0 0,1 0-6,0 0 1,3 0 0,0 0 25,-2 0 0,0 0 1,-1 0 39,0 0 1,-1 3 0,1 0-36,0-1 0,-3-1 0,-1 0 0,0 1 4,0 1 0,-2 0 1,1-2-43,0 2 1,0-3 92,-1 3 8,-2-2 126,3 3 0,-4-2-80,0 4 0,-4-4 1,-1 2-2,0 0 0,-2-3 0,1 3-60,-2 0 1,2-2-1,0 3-31,-1-2 1,-1 4 0,0-2 13,-1 0 1,0 3-1,0-3 22,0 0 1,1 3 0,-1-4 88,0 1 0,3 2-82,0-4-16,0 4 1,2-5-1,0 3 28,0-1 71,3-1 24,1-3 1,5 0 27,3 0 0,-2 0 1,0 0-40,1 0 0,-2 0 0,1 0-30,1 0 1,0 0 0,2 0-137,0 0 0,0 0 0,0 0-132,-1 0 1,1 0 0,0 0-31,0 0 0,-3 0 0,0 0-327,0 0 0,-1 0-560,1 0 1,-4 1-937,1 2 2037,2-2 0,-4 6 0,3-6 0,-4 3 0</inkml:trace>
  <inkml:trace contextRef="#ctx0" brushRef="#br0" timeOffset="1745">233 317 7618,'-5'0'807,"-3"0"-673,7 0 0,-1 0 0,3 1-123,2 2 0,4 1 0,-2 3-151,0-1 1,0-3 0,-2 2-440,3-1 1,-1 1 188,1-2 1,-4 0 0,3-2 389,-1 2 0,0-2 0,-1 2 0,-1-3 0,4-3 0,-3-2 0,3-4 0,-4 1 22,1-1 0,-1 0 342,1 0 1,-3 3 443,3 1-393,-2 3 0,-1-1-275,0 6 0,0-1 1,0 3-1,-1 2-49,-2 1 0,3 1 0,-4 1 1,1 0-81,0 2 1,-3 1 0,2-2 0,0 0-1,0 0 1,1-1 0,0-1 0,0 0 0,0-1-1,0 1 1,1 0-1029,0 0 0,2-4-468,2-2 1485,-1-2 0,7-5 0,-3-1 0</inkml:trace>
  <inkml:trace contextRef="#ctx0" brushRef="#br0" timeOffset="3502">348 229 7450,'0'-5'201,"0"0"511,0 2-66,0 3-438,0-4 1,3 3-150,-1-2 0,1 3-74,-3 0 1,1 0 0,1 4-1,1 0-163,-1 1 1,-1 0-1,-1 1-228,0 1 0,0 1 0,1 1 406,2-1 0,-2 1 0,3 0 0</inkml:trace>
  <inkml:trace contextRef="#ctx0" brushRef="#br0" timeOffset="5249">453 132 7970,'0'6'303,"0"0"-123,0-4 0,-1 2-188,-2-4 225,2 0 1,-3 1-208,4 2 0,0-1 0,1 3 0,1 0-30,1 0 1,0-3-1,-3 4 1,0 2-25,0 3 1,3-1-1,0 2 1,-1 0-25,-1 0 0,-1 4 0,0-2 0,0 3-64,0 0 0,0 0 0,0-1 0,0-3-89,0 0 1,0-1 0,0-3-156,0 0 0,1-5 154,2-1 0,1-3 0,2-3 222,-3-2 0,-2-3 0,3-1 0,0 0 0</inkml:trace>
  <inkml:trace contextRef="#ctx0" brushRef="#br0" timeOffset="6818">436 141 8141,'0'-9'207,"0"1"0,0 2 0,1 1-172,2 1 1,-1 0 0,3 2 0,2-1-38,1 1 0,1 1 0,0 1-13,-1 0 1,1 0-1,0 1 1,0 1-13,0 1 0,-3 4 1,-2-1 47,0 2 1,-1 0-1,-3 1 1,0 0 26,0 0 1,-1 0 0,-2-1-8,-2 1 0,-3 0 1,-1-1-1,0-1-55,0-1 0,1-4 0,2 3 0,0-1-562,-1-2 0,2-1-856,-1-1 1432,4 0 0,2-4 0,5-1 0</inkml:trace>
  <inkml:trace contextRef="#ctx0" brushRef="#br0" timeOffset="6819">603 132 7970,'-5'-1'-201,"1"-1"5,0-1 0,2 1 312,-4 2 0,3 0 0,-1 1 188,0 1 1,1 3-1,3 4-185,0 0 0,-3 0 0,0 0 0,1-1-43,1 1 0,1 3 1,0 1-1,0 0 31,0 3 0,0-2 0,0 0 0,0 2-82,0 1 1,3-3 0,1 0-1,0 0-85,0-1 1,1-2-1,-1 1 1,1-2-216,2-1 0,0-4 0,0 0 0,-1-1-71,1-2 1,0-1 0,2-1 0,0 0 345,0 0 0,3-4 0,2-1 0</inkml:trace>
  <inkml:trace contextRef="#ctx0" brushRef="#br0" timeOffset="8359">647 141 7872,'-8'-9'-78,"1"2"108,1 1 0,4 1 498,0 2-233,1 2 1,2-2-167,1 6 1,3 2 0,3 4-1,-1-1-119,-1 1 1,0 3-1,3 0 1,-2-1-17,-1 2 0,2-2 0,-2 3 0,2-2-145,1-1 1,-4-1 0,0-1-1,0-1-93,0 1 1,-2 0 0,2 0 0,0-1-372,0-2 1,-3-2 614,1-1 0,-2-2 0,3-1 0,0-5 0</inkml:trace>
  <inkml:trace contextRef="#ctx0" brushRef="#br0" timeOffset="8360">753 150 7896,'-8'6'560,"1"-1"-514,1-1 0,4 0 0,-2-2 0,1 1 79,0 2 1,-1 0-1,2 2 1,0-1 3,0 1 1,-2 4 0,1 0 0,0 1-89,-1 1 1,2-3 0,-3 2 0,1 0-79,2 0 1,1-1 0,0-2-1,-1 0-157,-1 0 1,0-3-1,3 0-1052,0 0 1246,0-2 0,0 0 0,0-4 0</inkml:trace>
  <inkml:trace contextRef="#ctx0" brushRef="#br0" timeOffset="8361">788 317 7893,'0'-6'-469,"-1"1"487,-2 2 0,2-1 589,-2 1-108,2 2-399,1-3 1,0 5-1,0 2 1,0 3-67,0 1 1,0 3 0,0 1-161,0 1 0,0-1 0,0-2 1,0 0-122,0 0 1,0 0-1,0 0 1,0-1-85,0 1 0,0-3 0,0 0-159,0 1 490,0 1 0,0 0 0,0 1 0</inkml:trace>
  <inkml:trace contextRef="#ctx0" brushRef="#br0" timeOffset="9912">858 335 7877,'0'-6'-54,"0"0"-428,-4 4-322,3-2 804,-3 4 0,4 4 0,0 1 0</inkml:trace>
  <inkml:trace contextRef="#ctx0" brushRef="#br0" timeOffset="9913">841 405 7766,'-5'0'-266,"1"0"1,4-4 0,0 0 0</inkml:trace>
  <inkml:trace contextRef="#ctx0" brushRef="#br0" timeOffset="9914">955 361 7893,'-9'-1'0,"1"-1"-247,-1-1 0,0-1 0,0 3 232,0-2 0,3 0 331,1 3 1,0 1-124,-1 2 1,2 1-123,4 5 0,3-3 0,1-1 0,0 0-91,0 0 1,2-3 0,-1 2 0,1-1-100,0 0 0,-1 0 0,2-1 0,-1 1-180,0-1 1,-1 0 0,1 0-166,1 1 0,-2 0 464,1-3 0,0 0 0,3 0 0</inkml:trace>
  <inkml:trace contextRef="#ctx0" brushRef="#br0" timeOffset="9915">973 264 7893,'-9'0'-927,"0"0"1188,4 0 0,1 4 0,4 2-94,0 2 0,0 1 1,0 0-1,0-1-119,0 1 0,1 0 0,1 1 1,1 1-89,-1 0 0,-1 1 0,0-3 1,1 0-330,1 0 0,0-1 0,-3 1-543,0 0 912,4-4 0,1 3 0,4-3 0</inkml:trace>
  <inkml:trace contextRef="#ctx0" brushRef="#br0" timeOffset="11781">1061 97 7893,'-5'-1'-469,"1"-1"658,0-1 1,3-1 538,-2 1-212,2 2 1,1-1-426,0 4 0,0 3 0,0 4 0,0 1-35,0 2 1,1-2-1,1 4 1,1 0-44,-1 0 1,-1 1 0,-1 5 0,0 0-181,0 0 0,0-2 0,0 0 0,0 0 12,0-1 0,0-3 1,0-2-1,0-3-470,0 0 1,0 0-348,0 0 972,0-4 0,4-5 0,1-5 0</inkml:trace>
  <inkml:trace contextRef="#ctx0" brushRef="#br0" timeOffset="11782">1140 150 7893,'0'-6'-200,"0"0"0,0 3 1182,0-3-773,0 4 1,0 0-1,0 4 1,0 4-129,0 2 1,0-1-1,1 1 1,1 2-83,1-1 1,3 1 0,-2-1 0,0 1-192,-1 2 1,4-3-1,-2 3 1,1-2-230,0-1 0,-3-4 0,2 1-636,-1 1 1057,3 1 0,-6-4 0,1-4 0,-1-4 0,-1-5 0</inkml:trace>
  <inkml:trace contextRef="#ctx0" brushRef="#br0" timeOffset="11783">1237 132 8504,'-4'5'71,"3"0"0,-3-3 0,1 2 13,0 1 1,-1 1-1,2 3 1,-1-1 97,1 1 0,-1 4 0,-1 2 0,0 1-210,0 2 1,1 2-1,2 1 1,-1-1-52,-1 2 0,0-4 1,3 0-1,0-3-323,0-2 0,0-2 1,0-2-1001,0 0 1402,0-4 0,4-5 0,1-5 0</inkml:trace>
  <inkml:trace contextRef="#ctx0" brushRef="#br0" timeOffset="11784">1246 80 7893,'6'-1'544,"-1"-2"0,-2 2-456,3-2 1,-4 1-1,2 0 215,0-1 1,-2 0-51,4 3 0,-3 1 0,3 2-145,0 3 0,-1 2 1,0 0-1,0 2-79,0 2 1,0-1 0,2 3 0,-1 1-13,0-1 1,-1 5 0,0-1-1,-1 1-20,-2 3 1,-1-1-1,-1 4 1,-1-3-142,-2 0 1,1 1 0,-4-2 0,-1-1 8,-4-2 1,2-3 0,-1-2 0,3 0-390,1-2 1,-2-2 0,-1-2-527,0-2 0,3-3 1050,0 1 0,4-6 0,-2-1 0</inkml:trace>
  <inkml:trace contextRef="#ctx0" brushRef="#br0" timeOffset="13780">1413 150 7489,'-6'5'222,"0"-2"0,3 1 19,-3-1 0,4 3-120,0 0 0,1-1 0,1 1-45,0 1 1,0 1 0,0 1 0,0 0-31,0 3 0,0-2 1,0 3-1,0-2-75,0 1 0,0 4 1,0-3-1,0 2-89,0 0 0,0-3 1,0 1-1,0 0-47,0-2 1,0-1-1,0-2 1,0 1-154,0 0 1,0-3 0,1-1 73,1-1 1,0-2 0,3-5 243,-1-3 0,3-2 0,-2-1 0</inkml:trace>
  <inkml:trace contextRef="#ctx0" brushRef="#br0" timeOffset="13781">1378 168 7840,'-6'0'-120,"0"0"150,0 0 1,1-1 87,2-2 1,6 1-1,3-3-5,2 1 0,1 1 1,0 3-1,-1-1-83,1-2 0,0 2 0,0-2 0,0 2-69,-1 1 1,1 0 0,0 1-16,0 2 1,-1-1-1,-2 3 1,-1 0 57,-1 0 0,-1 1 0,-3 2 8,0 1 1,0 0-1,-1 0 1,-1 0 19,-1-1 1,-4-2-1,2-1 1,-3 0-76,-1 0 0,0-3 1,0 1-1,1-2-344,-1-1 1,0 0 0,0 0-793,0 0 1179,4 0 0,-2-4 0,2-1 0</inkml:trace>
  <inkml:trace contextRef="#ctx0" brushRef="#br0" timeOffset="15637">1536 62 7848,'5'-4'-755,"-1"2"936,-4-4 1,0 3 345,0-3-157,0 4 1,0-1 0,0 6-256,0 3 0,0 2 1,0 2-1,-1 1-103,-2 0 1,2 4-1,-3-2 1,1 1 8,0 5 0,-3-1 0,3 3 1,-1 0-90,0-1 0,-2 4 0,2-4 0,0 1 38,0 0 0,-2-2 0,3 1 0,1-4 6,1-1 1,1-4 0,0 0 0,0-1-161,0-1 0,1-4 0,2-2-13,3-2 1,2-1 0,1 0 0,0-1-146,-1-2 1,1 1 0,-1-4 0,-1 0 341,-1 1 0,-1-3 0,1 3 0,1-3 0,-2-1 0</inkml:trace>
  <inkml:trace contextRef="#ctx0" brushRef="#br0" timeOffset="15638">1563 159 7848,'5'4'268,"-2"-3"1,-3 4-169,0-3 0,0 0-7,0 4 0,0-3 0,1 2 0,1 0 13,1 0 1,1 1 0,-2 3-92,1-1 0,1 1 1,-2 0-1,2 0-370,1 0 1,-3-1-1,2 0-311,0-2 0,-3 2-179,1-2 845,-1-2 0,-1-1 0,0-6 0,-3-6 0,-2-5 0</inkml:trace>
  <inkml:trace contextRef="#ctx0" brushRef="#br0" timeOffset="15639">1615 150 7848,'5'0'271,"-1"0"1,-4 4 28,0 2 1,0 2 0,0 0-157,0 1 0,0 1 0,0 1 0,0 0-83,0 0 1,-1 3 0,-1 0-1,-1 0-164,1 1 0,0 0 1,1 1-1,-3 0 15,-1-1 1,3-5 0,-2 2 0,1-2-374,0-1 0,-3-3-1308,3-1 1769,0-3 0,3-2 0,0-5 0,0-7 0,0-2 0</inkml:trace>
  <inkml:trace contextRef="#ctx0" brushRef="#br0" timeOffset="17820">1633 88 7848,'9'0'93,"0"0"0,-3 0-72,-1 0 271,-3 0 0,2 1-32,-4 2 1,1-1-255,2 4 0,-2-3-335,2 3 0,-2 0-987,-1 3 118,0-5 1198,0 4 0,-4-7 0,-1 3 0</inkml:trace>
  <inkml:trace contextRef="#ctx0" brushRef="#br0" timeOffset="17821">1695 27 8008,'0'-9'2591,"0"0"-2474,0 4 1,4 1 0,1 5-161,-1 2 0,3 2 0,-3 4 1,1 0-49,2 0 0,-2 2 0,1 2 1,0 1 60,-2 1 0,3 2 0,-4 1 0,-1-1-35,-1 1 0,-1 2 0,0 2 0,0 0 30,0 3 0,-1-4 1,-2 0-1,-3-3 3,-1 0 0,1 2 1,0-2-1,0-2-100,1-2 1,-2-3 0,3-2-1970,-1 0 2101,0-4 0,-4-1 0,0-4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3T19:19:37.0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115 22 12081 207133 54574,'-14'-4'43'0'0,"3"-2"0"0"0,0-1 1 0 0,-1 2-1 0 0,-1 6 0 0 0,2 7 1 0 0,3 6-1 0 0,2 4 0 0 0,2 1 1 0 0,0 2-1 0 0,1-2 0 0 0,0 1 1 0 0,0 0-1 0 0,0 3 1 0 0,1 0-1 0 0,-1 1 0 0 0,1 0 1 0 0,1 2-1 0 0,1 0 0 0 0,0 0 1 0 0,1-3-1 0 0,3-2 0 0 0,4-3 1 0 0,6 0-1 0 0,4-1 1 0 0,1 0-1 0 0,3-3 0 0 0,0-5 1 0 0,4-3-44 1140 0,2-2 0-1140 0,3 3 0 0 0,5-2 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49.374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45 53 8107,'-6'-3'-1040,"1"-1"1050,1-1 0,1 2 155,3-3 0,-3 3 0,0-3 173,1 0 1,1 1 1010,1-1-1163,0 4 1,0-1 0,0 6-128,0 3 1,-1 2 0,-1 1 0,-1 2-33,1 1 0,1 4 1,1-1-1,0 4-41,0 1 1,-2 2 0,-1-3-1,1 3 66,1 0 1,1 1 0,0 1-1,0-1-15,0-2 0,0 3 0,0-5 0,0-1-36,0-2 0,7-4 0,1 1 1,3-4-323,2-1 0,1-4 1,3-1-1,2-3-1052,1-3 1373,-1-6 0,6-5 0,-2-3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51.034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34 1 8013,'-6'0'-892,"0"0"844,0 0 1,0 0 197,0 0 1,4 1-1,0 1-46,4 1 0,0 2 1,3-1-1,0 1-41,0 2 0,1 1 0,2 1 0,-2 0-19,0-1 1,0 4 0,3 1-1,-1 0-68,-2 3 1,2 0 0,-4 0 0,2 1-26,0 2 1,-3 0 0,2 0 0,-1 0-5,-2 2 1,-1-1-1,-1-1 1,-1 0-11,-2-2 1,1 2 0,-4-6 0,0-1-202,1 1 1,-2-1 263,1-3 0,-2-1 0,-1 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52.659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1888 1 8019,'-4'4'-401,"2"0"795,-3-4 1,2 0-9,-3 0 1,0 0-119,-3 0 0,4 1 0,1 1-101,0 1 1,3 1 0,-3-2-1,2 2 11,-1 1 0,0-2 0,2 3 0,-1 2 9,-1 2 1,-3 0-1,2 2 1,-1-1-78,-2 0 0,2 2 0,0 3 0,-1-3-64,1 0 1,-3 2 0,3-4 0,-1 1-93,0 1 1,0-3 0,-2 1 0,-1-1 4,0-1 0,-1 1 0,-2 1 0,-2 0 0,-3 0 0,0 0 0,-2 0 1,-2 0 84,-2 0 1,-2 2-1,-2-1 1,1-1 78,-1 2 0,1-3 0,-1 2 0,1-3 55,0 0 1,0-1-1,2-1 1,0-2-37,0-1 0,3 0 0,3-2 0,2 0-118,0 0 0,3-1 0,-1-1 0,1 0-115,3 0 1,0-1-1,1-1 1,0 0-128,0 0 0,3 1 0,1 1 0,-2 0-975,-1 0 0,2 0-1246,0 0 2439,0 3 0,-3 6 0,1 5 0</inkml:trace>
  <inkml:trace contextRef="#ctx0" brushRef="#br0" timeOffset="1748">39 414 8091,'-6'0'-24,"1"0"299,-2 0 1,3-1 1712,1-2-1578,2-1 0,5-4-396,2 2 1,2 2-1,0 4-199,1 0 1,0 0 0,0 0-532,0 0 1,-4 0 0,1 1 0,1 1-871,1 1 1586,1 0 0,0 1 0,-1 1 0</inkml:trace>
  <inkml:trace contextRef="#ctx0" brushRef="#br0" timeOffset="3336">22 511 8091,'0'9'224,"-3"0"0,-1-1 55,-1-2 1,2-3 168,-3-3 1,5 0-231,1 0 1,1-1-1,5-1 1,1-1-319,1-2 1,3 3 0,1-2-1,0 1-265,1 0 0,-4-3 1,3 3-1,-2 0-212,-1-1 1,3 3 0,-2-3 576,-2 0 0,5 4 0,-3-4 0</inkml:trace>
  <inkml:trace contextRef="#ctx0" brushRef="#br0" timeOffset="3337">198 406 8091,'-9'0'-169,"0"0"1,3 0 903,0 0 0,5 1-557,-2 1 0,2 0 0,1 4 0,0 1-42,0 1 1,1 1 0,1 0 0,1-1-9,2 1 0,-2 3 0,3 0 0,0-1-109,-1 2 0,2-3 0,-4 2 0,0-3-40,1 0 1,-3 0 0,1 0-122,-1 0 0,-1-1-16,0 1 1,-1-4 0,-1-2-142,-4-2 0,1-1 0,-1-1 0,0-2-1054,1-3 1353,-3 2 0,3-7 0,-3 1 0</inkml:trace>
  <inkml:trace contextRef="#ctx0" brushRef="#br0" timeOffset="4938">198 335 8091,'-3'-6'0,"0"0"112,1 0 1,-2 1 0,1-1 134,1-1 0,1 4-432,1 3 0,0 4 0,1 5-65,2 0 1,-1-1 0,3 1 0,0 0-673,0 0 922,-3 0 0,6 3 0,-4 2 0</inkml:trace>
  <inkml:trace contextRef="#ctx0" brushRef="#br0" timeOffset="4939">312 432 8091,'0'-6'345,"0"0"1,-1 1-14,-2-1 0,1 0-212,-3 3 0,2 0 0,-2 4-75,1 2 1,0 2 0,2 3 45,-1 1 0,0 0 0,3 0-56,0 0 1,0-1-1,1 0 1,1-1-78,1-1 0,3-3 0,-2 2-98,1-1 0,0-1 1,4-3 32,0 0 1,-3 0-1,-1-1 1,0-2-142,0-3 1,-3-2 0,1-1 97,-2 0 0,-2 1 0,-1-1 0,-2 0 119,-1 0 0,0 0 1,-2 2-1,1 1-57,-1 3 1,2-1-1,0 1-187,-2 1 0,0 2 20,1 3 0,2 2 1,4 4-336,0-1 590,0 1 0,0 0 0,0 0 0</inkml:trace>
  <inkml:trace contextRef="#ctx0" brushRef="#br0" timeOffset="4940">365 414 8091,'-6'0'576,"0"0"1,4 1-226,-1 2 1,3-1 0,0 4 38,0 1 1,0-2-427,0 1 0,0-1 1,2 1-1,2-1-350,1-1 0,-3 0 0,2-2-316,0 1 1,1 0-990,4-3 1691,-4 0 0,2-4 0,-2-1 0</inkml:trace>
  <inkml:trace contextRef="#ctx0" brushRef="#br0" timeOffset="4941">374 326 8091,'-4'-5'77,"-1"-2"0,-4 2 290,1 0 1,3 0 0,1 3-304,0-1 0,3 1-133,-2 5 1,2-1-1,1 4 1,1 1-320,2 1 0,1 0 0,3 1 0,-2 0-726,2 0 1114,1 3 0,1-2 0,0 3 0</inkml:trace>
  <inkml:trace contextRef="#ctx0" brushRef="#br0" timeOffset="4942">462 414 8091,'-4'-5'-224,"2"-1"0,-3 2 581,1-1 0,1 2 634,3-3-778,0 4 0,0-1 1,0 6-86,0 3 0,0 2 0,0 1 0,0-1-15,0 1 0,3 0 1,0 0-269,-1 0 0,-1-1 51,-1 1 0,1-3-358,2 0 353,-2-4 0,4 2 0,-3-5 1,1-2-68,-1-3 0,2-2 1,0-1-1,1 1 65,1-1 0,-1 0 1,1 0-1,1 0 64,1 1 0,1 2 1,-1 1-1,0 0 24,-2 0 1,2 3 0,-2-1 144,2 2 0,-3 1 0,0 1 87,-1 2 1,-1-1-1,-3 4 1,0 1-173,0 1 1,0-3 0,0 1-303,0 1 1,0 1-567,0 1 1,0-3 830,0 0 0,4-8 0,1 1 0</inkml:trace>
  <inkml:trace contextRef="#ctx0" brushRef="#br0" timeOffset="4943">629 326 8091,'-1'-5'175,"-2"2"-68,2 3 0,-3 0 0,4 3 0,0 3 0,0 2 0,1 1 0,1 1 0,2 0-188,1 2 1,-2 1 0,2-2 0,0 0-206,0 0 1,-2-1 0,2-1 0,0-1-487,-1-3 772,-2 3 0,6-3 0,-3 4 0</inkml:trace>
  <inkml:trace contextRef="#ctx0" brushRef="#br0" timeOffset="6548">620 397 8091,'-4'-1'94,"1"-2"-4,2-2 1,5 0 0,1 2-1,3 2-95,1 1 0,0 0 0,1 0 0,1 0-221,4 0 1,-1 0 0,-1 0-1,1 0 226,0 0 0,1-4 0,2-1 0</inkml:trace>
  <inkml:trace contextRef="#ctx0" brushRef="#br0" timeOffset="6549">735 529 8027,'0'-9'246,"0"3"149,0 0 1,0 5-381,0 1 0,0 1 0,0 6 0,0 2 61,0 2 1,0 4 0,0 0 0,0 2-49,0 0 0,0-2 0,0 0 0,1 0-151,2 2 1,-2 0 0,2-3 0,-2-1-401,-1 0 1,0-7 0,0 3 522,0-1 0,0-4 0,0 0 0</inkml:trace>
  <inkml:trace contextRef="#ctx0" brushRef="#br0" timeOffset="6550">753 511 8027,'0'-9'-74,"0"4"1,0-1 0,0-1 137,3-1 1,-2 2-1,3 1 71,0 1 1,1 1-1,4 3-161,0 0 1,-3 4 0,-1 3 108,2 4 1,-2-1 0,0 2 0,0 0 31,0 0 1,-3 1 0,1-3 0,-2 2-22,-1-1 1,0 2 0,0-2 0,-1 0-39,-2-1 1,-1-1-1,-4-2 1,0 0-68,-2-1 1,0-3-1,1 2 1,0-1-328,0-2 0,1-1 0,-1-1-225,0 0 1,3-1-1,1-2 563,1-3 0,1-2 0,3-1 0</inkml:trace>
  <inkml:trace contextRef="#ctx0" brushRef="#br0" timeOffset="6551">893 520 8027,'-8'0'213,"-1"0"1,0 0 279,0 0 0,0 0-401,1 0 1,3 1 0,2 2 27,2 3 1,1-1-1,0 1 1,0 0 82,0 2 1,4 1 0,1 0-58,-1 0 1,3-1-1,-3 0-106,1-2 1,-3-1 0,2-3-101,0 1-58,-3 0 1,3-4 0,-4-2-107,0-3 0,1 1 1,1-1-1,1-1 114,-1 0 0,-1 1 0,0 0 0,1-1 42,0-1 1,2 2-1,-1 0 30,3 0 0,-1 1 1,1-1 39,1-1 1,-2 3 0,0 0 0,-1 1 47,1 0 1,-3-1 0,2 2 122,0 0 1,-3 0-80,2 5 0,-2-2 0,-1 5 0,0 1 10,0 1 0,0 1 0,0 0 0,0-1-11,0 1 0,-3 0 1,0 0-1,1 0 14,1-1 0,2 1-121,2 0 1,2-1 0,4-2 5,0-3 0,-3-2 1,-1-1-1,2-1-115,1-2 1,-2-3-1,-1-5 1,-1-1-42,-2 2 0,-1-3 0,-1 1 1,0 0 80,0 0 0,0 1 0,-1-3 1,-2 2 70,-3 1 1,1 1-1,-1 2 1,-1 1-178,-1 1 0,3 4-32,-1 0 1,3 2 0,-2 2 0,1 4-130,2 2 0,1 1 0,1 0 1,0 0-112,0-1 0,0 1 461,0 0 0,4 0 0,1 0 0</inkml:trace>
  <inkml:trace contextRef="#ctx0" brushRef="#br0" timeOffset="8222">1052 450 7755,'0'-9'235,"0"4"1,0 2 25,0 6 1,0 2-1,0 4 1,0-1-40,0 1 0,0 1 0,0 1 0,0 1-86,0 2 0,0-2 0,0 2 0,0-2-37,0-1 0,0-1 1,0-1-1,0-1 45,0 1 0,0-3-247,0 0 1,0-5-1,0-1 1,1-5 0,1-3-1,1-2 1,0 0-1,0-2 1,1 0 0,-1 0-1,1 1-562,-2 0 1,3 1 0,1 1 567,2 1 1,0 2 0,-1 1 0,-2 1 95,2 2 0,1 2 0,1 3 153,0 3 1,-3 2-1,-2 0 1,0 1 95,-2 0 1,-1 0 0,-1 0-1,0-1-29,0 1 1,0 0-1,-1-1 1,-2-1-66,-2-1 0,-3-2 1,-1 3-1,0-2-186,0-1 0,3-1 0,1-3 0,-2 0-519,-1 0 0,2 0 0,1-1-514,1-2 0,-2 1 1065,3-4 0,0 0 0,3-2 0</inkml:trace>
  <inkml:trace contextRef="#ctx0" brushRef="#br0" timeOffset="8223">1254 564 7956,'-4'-9'-147,"3"3"1,-2 0 282,-1 0 1,2-1 0,-3 0 0,0 1-18,0-1 0,3 2 0,-2 0 102,0 2 1,2 0-67,-4 3 1,2 1 0,-2 2-93,3 2 0,2 3 0,1 1 0,0 0-74,0 0 0,0-4 1,0 1-1,1 1 16,2 1 1,-1-2-84,3 0 1,-2-4-1,2 2 1,0-1-138,0 0 0,-2-1 0,2-3-77,-1-1 0,0 0 1,-1-4 87,3-1 1,-3 2 0,1 0 93,0 1 1,-2 1 322,4 3 1,0 0-71,3 0 1,-4 1 0,-1 1 0,-1 2-55,-1 1 0,2 0 0,-2 2 0,1-1-180,-1 0 1,2-1-410,-1 1 1,1-1 499,-1 1 0,-2-2 0,3-4 0</inkml:trace>
  <inkml:trace contextRef="#ctx0" brushRef="#br0" timeOffset="8224">1351 406 7335,'-6'3'433,"1"3"0,2 2-249,1 1 0,1 1 0,1 1 1,0 1-5,0 2 1,-1 1 0,-1 1 0,-1 0-64,1-1 0,1-5 1,1 2-1,0-2 52,0-1-314,0-4 0,1-3 1,1-4-183,1-4 0,1-3 1,-2-2-1,1-1-75,2 2 1,-2 0 0,3 0 273,1-2 1,0 3 0,0-2 0,-1 3 104,0 2 1,2 4-1,1-1 109,0 2 1,0 1 0,-1 1 36,1 2 1,-3 2 0,-1 4 0,-1 0 88,-2-1 0,2 1 1,-1 0-1,-1 0 40,-1 0 0,-1-1 1,-1 1-1,-2 0-50,-3 0 0,0 0 1,-2-1-1,-2 0-111,1-2 1,-1 2 0,1-3-1,0 0-159,0-2 0,1-2 0,-1-1-483,0 0 1,1-1 0,2-2-54,3-3 1,2-2-1,1-1 604,0 0 0,4 1 0,1-1 0</inkml:trace>
  <inkml:trace contextRef="#ctx0" brushRef="#br0" timeOffset="8225">1519 511 9205,'-6'1'620,"1"2"-496,1 3 0,-2-1 1,3 1-1,0 1-116,-1 0 0,3 2 1,-3 0-1,1 0-191,0 0 1,0-3-1,3-1-1645,-3 2 1828,2 1 0,-3-3 0,4-1 0</inkml:trace>
  <inkml:trace contextRef="#ctx0" brushRef="#br0" timeOffset="8226">1527 423 8027,'-8'-1'306,"3"-2"0,-2 1 0,3-3-361,-1 1 1,2 2-705,-3 2 0,4 1 491,-1 1 1,2 3-1,1 4 1,0 0 267,0 0 0,0 0 0,4-1 0,1 1 0</inkml:trace>
  <inkml:trace contextRef="#ctx0" brushRef="#br0" timeOffset="10121">1615 441 7960,'-10'3'0,"1"0"-64,1-1 0,1 0 0,0 0 205,1 4 1,4 2 0,0 1 0,1 1-96,1 2 1,0-3 0,1 4 0,0-1 109,2-1 1,0 5-1,-3-2 1,0 0-101,0-3 1,0-1-1,0 0 1,1 0-529,2-2 0,-2 3 0,2-5 472,-2 2 0,3-7 0,1-2 0</inkml:trace>
  <inkml:trace contextRef="#ctx0" brushRef="#br0" timeOffset="10122">1677 555 9946,'-4'-5'261,"3"2"1,-2 6-388,2 3 1,0 2-1,-1 1-290,-1 0 1,0-1-1,3 1-1668,0 0 2084,0 0 0,-4 0 0,0-1 0</inkml:trace>
  <inkml:trace contextRef="#ctx0" brushRef="#br0" timeOffset="10123">1712 458 8027,'0'-8'289,"0"-1"0,0 0 0,-1 1 1030,-2 2-1324,2 2 0,-3 5-289,4 2 0,-3-1 0,1 5 0,0 2-14,1 2 1,1 0 0,0-2 0,0 0-450,0 0 1,0 0 756,0-1 0,0 1 0,0 0 0</inkml:trace>
  <inkml:trace contextRef="#ctx0" brushRef="#br0" timeOffset="10124">1791 450 7893,'-8'0'1584,"3"1"-1638,2 1 1,2 3-1,1 4 1,0 1 58,0 2 1,0-2 0,0 4 0,0 0-9,0 0 0,0-1 1,1 3-1,1-1-280,1 0 0,0-2 0,-3-1 1,0-3-1318,0 0 1600,0 0 0,0 0 0,0 0 0</inkml:trace>
  <inkml:trace contextRef="#ctx0" brushRef="#br0" timeOffset="10125">1783 555 9797,'6'0'-378,"-1"0"1,1 3-1,2 1-261,-2 1 1,2-3-278,-2 1 916,-2-2 0,3 3 0,-2 1 0</inkml:trace>
  <inkml:trace contextRef="#ctx0" brushRef="#br0" timeOffset="10126">1879 546 8027,'0'6'243,"0"0"0,0-3 0,0 3 66,0 1 0,0-2 0,0 1-232,0 0 0,0 2 0,1 1-168,2 0 1,-2-3 0,2 0-583,-2 0 0,0-1-224,2 1 0,-1-1 897,4 1 0,-4-10 0,2-6 0</inkml:trace>
  <inkml:trace contextRef="#ctx0" brushRef="#br0" timeOffset="10127">1959 546 8010,'8'-3'0,"-2"-2"700,0 0-140,-4-3 0,2 8 1,-5 0-262,-2 5 1,1 6 0,-4 1 0,0 1-154,-2 0 0,-1 2 0,0 0 0,-1 2-263,-1 0 0,0 1 1,-3-1-1,0-2-1515,1 0 1632,2 0 0,-6 2 0,4 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0:40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48 8154,'5'-4'-50,"-2"3"0,-3-5 0,0 0 216,0-1 0,0 4-92,0 3 1,0 3 0,0 5 0,0 0-27,0 0 0,1 3 0,1 2 0,1 1-56,-2 2 0,0-1 0,0 5 0,1 0-21,1 1 0,-1-4 1,-1 2-1,1-1-141,1 0 1,0-4 0,-1 1 0,1-2-127,-2-4 1,3 0 0,-1-2-155,2-2 0,-3-2 450,0-6 0,-1-1 0,-1-4 0,0 0 0,0 0 0,0-3 0,0-2 0</inkml:trace>
  <inkml:trace contextRef="#ctx0" brushRef="#br0" timeOffset="366">33 119 7405,'-8'0'-537,"2"-2"1,1-2 952,-1 0 0,2-1 1,2-3-347,1 0 0,1 0 0,1 0 0,1 1 6,4 1 0,1-2 1,1 2-1,3-2-82,2 1 1,0 1-1,0-1 1,1 1-22,1 1 1,-2 3 0,0-1 0,1 2 37,-2 1 0,2 0 1,-3 0-1,-1 0-40,-2 0 1,0 3 0,-1 0 0,0 2 41,-2 1 0,-3 1 1,0 1-1,-1 0 43,-1 0 0,-1 0 0,-1 0 0,-4 0-33,-1 0 1,-1 0 0,-1 0 0,0 0-13,-2-1 0,-3 4 1,2 0-1,-2-3-68,1-1 1,3 0 0,-1-2 0,0 1-348,1 0 0,2-3-666,3-3 941,3 0 1,2 1-1,5 1 1,2 0 128,1 0 0,4-1 0,0-1 0</inkml:trace>
  <inkml:trace contextRef="#ctx0" brushRef="#br0" timeOffset="833">311 183 8154,'5'0'-1867,"-1"-1"2656,0-2 1,1 2-897,-2-5 0,-1 1 0,-2-3 9,0 0 1,-1 1 0,0 1-1,-2 1 174,1-2 0,1 3 0,-2-1 4,-2-1 0,0 2 0,0 1 0,-1 3-26,-1 0 0,1 0 0,1 2 0,0 2-36,0 0 0,-1 1 1,3 3-1,-1 0-52,1 0 0,-3 1 0,4 1 1,0 0 4,1 0 0,1-1 0,0-1 1,0 0 20,0 0 0,0 0 0,1-1-11,2-2 1,-2-1 0,5-4-26,0 3 1,1-3 0,1 1 0,-1-4-61,-2-1 1,2 0 0,-2-3 0,2 2 22,-2-1 0,1-1 0,-2 0 0,-1 1 25,1 0 0,1 4 105,-2-4 83,3 5 0,-5-2-73,1 6 0,-1-2 1,-1 5-1,0 0-62,0 1 1,0 1 0,1 0 0,1 0-148,1 0 1,-1 0-1,-1 0-153,2-1 0,-2-2 303,5-2 0,3 1 0,3 0 0</inkml:trace>
  <inkml:trace contextRef="#ctx0" brushRef="#br0" timeOffset="1567">422 143 8154,'-4'-5'-430,"-1"0"1,0 2 1057,0-2-219,3 3-339,-1-2 1,6 4 0,3 1-14,1 2 1,-2 0 0,0 4 0,1-2-33,-2 1 0,2 1 0,-3 1 0,0 0-169,0 0 0,-1 0 0,2 0 152,0 0 1,-2-3-1,-1 0 148,2 2-193,-2-4 0,2 0 1,-3-6-99,0-2 1,0-2 0,0-2 0,0-1 20,0 0 0,0-1 0,1 3 0,1 0 48,1 0 0,2 0 0,-1 1 0,-1 1-6,1 1 0,2 3 0,-1-1 10,2 2 1,1 1-1,0 0 1,0 0 18,0 0 1,0 3 0,-1 1 0,-1-1 17,-1 1 0,1 1 0,2-1 115,0 0 1,-3-2 623,0 0-406,-3 3 0,1-5-88,-3 0 1,0-4-120,0-4 1,0 3-1,0 1-166,-3 0 1,1 1-11,-3 3 1,2 1 31,-2 2 0,3 1 17,-1 4 0,0 0 16,0 0 0,1 0 10,2 0 0,0-3 0,1-2-37,1-3 0,0 0 1,2-1-9,0-1 0,-1 0 32,0-4 0,1 1 97,1-3 157,2 4-110,-6 0 0,5 8 0,-3 1 14,-2 2 0,1 1 0,0 0 0,1 0-117,2 0 0,0-1 0,3-1 0,0-1-141,0-2 0,3 0 0,0-3 0,1 0-145,-1 0 1,2 0-1,-1 0 258,0 0 0,1-4 0,3 0 0</inkml:trace>
  <inkml:trace contextRef="#ctx0" brushRef="#br0" timeOffset="2833">819 119 8150,'0'-5'-28,"0"0"0,0 2 45,0-2 256,0 3-189,0-1 0,1 3-55,1 3 0,-1 2 0,2 2 1,-2 1-31,-1 0 1,0 0 0,0 0 0,0 0 2,0 0 1,2 0 0,1 0 0,-1 0-14,-1 0 0,-1 0 0,1-1-141,1-2 1,0 1 49,3-3 1,-2-1-1,1-5 1,1-2 10,-1-2 1,-1-4 0,2 0 0,0-1 61,0 1 1,1-2-1,-2 2 1,-1 1 56,1 1 0,-1 2 0,-1 1 103,1 1 0,0 0-35,0 0 0,0 3-85,3 4 0,1 3 1,-3 3 10,1-1 0,-1 1 1,-2 0 22,0 0 0,1 0 0,-3 0-12,0 0 1,0 0-1,0 0-21,0 0 1,0-3-28,0 1 5,4-5 0,-1 2 0,3-5 0,-1-1-10,-2-2 1,2 0 0,-1-3 0,0 0 16,3 0 1,-3 1 0,0 1 0,1 1 0,-1 2 0,-2-3 1,2 1-15,-1 1 1,-1 0-5,3 1 0,-2 2 16,2-2 0,-2 3 0,1 3 73,0 2 0,1 0 0,-2 0 0,-2 1-56,0 1 0,2 1 1,0 0 200,2 0 0,-3-3 0,4 0-156,0-2 0,-2 0 0,2-3-67,0 0 0,0-1 0,0-1 1,-1-1-91,2-2 0,-1 0 0,0-4 0,-2 0-43,0-2 0,1 0 0,-1 3 1,-1-2 14,1-1 1,-1 3 0,-3 3 23,0-1 111,0 2 0,-3 2 0,-1 4 1,1 4 69,-1 1 1,-1 1-1,2 0 1,2-1 44,0 1 0,1 0 0,0 1-71,0 2 0,0-5 0,0 2 0,1-1-43,1 0 1,3 0-1,3-1 1,0-1-168,-1-2 0,1 0 1,1-3-1,1 0-147,1 0 0,3-3 1,-2-1-1,1-2 305,0-3 0,1-4 0,2 0 0</inkml:trace>
  <inkml:trace contextRef="#ctx0" brushRef="#br0" timeOffset="3566">1303 48 8150,'5'-4'-43,"-2"-4"1,-3 8 115,0 0 1,0 4-1,0 4 1,0 1 23,0 1 0,0 0 1,0 3-1,0 1-89,0 1 1,1-1-1,1-1 1,1 0-38,-2 0 0,3-2 1,-1-3-1,-2 0-158,0 0 0,0-3 7,2 0 1,-2-4 57,1-1 0,-1-4 0,-1-6 0,0 0 90,0 0 0,0 1 0,0 1 0,0 0 31,0 0 1,1 3-1,1 0 1,0-2 12,0 0 0,2 2 0,-1 0 0,2-1 0,1 2 1,-2-2 0,2 2-1,0 1 32,1-1 1,-2-1 0,0 2 121,2 2 0,0 0-22,1 1 0,-3 0-81,0 0 0,-3 3 0,1 3 39,-2 1 0,1 1 1,1-1-27,-1 1 1,1 0 0,0 0 0,-1 0-73,-2 0 0,3 0 0,0 0 0,-2 0 51,0 0 1,2-3-1,0 1-31,-2 0 0,0-2-243,-1 1-75,0-3 1,0 1 161,0-6 1,0-1 0,0-4 73,0 0 1,0 0-1,1 0 1,1 0 22,1 0 1,3 0 0,-2 0 57,1 0 1,2 3 0,-3 0 0,1-1-2,1 2 1,-2-3-1,2 3 1,0-1 13,0 2 0,-2 3 0,1 0 32,2 0 1,-3 0 0,1 0 68,1 0 1,-2 0 0,-1 3-30,-2 2 1,-1 2 0,2 1-1,1 0-18,-1 0 1,-2 0-1,0 0-78,0 0 1,0-3-1,0 1-178,0 0 1,3-2-1028,0 2 740,-1-5 1,-1 2 0,1-6 452,1-2 0,-1-5 0,-2-3 0</inkml:trace>
  <inkml:trace contextRef="#ctx0" brushRef="#br0" timeOffset="3716">1581 56 8128,'4'-8'-907,"-3"0"1,1 0 1403,-1 0 0,-1 3 0,0 0 261,0-2 0,-1 4-236,-1 0-728,1 2 1,-3 2 0,4 2-159,0 2 0,3 2 0,1 1 0,0 1 21,2 2 0,-1 1 0,0 4 343,1 0 0,1 3 0,1 1 0</inkml:trace>
  <inkml:trace contextRef="#ctx0" brushRef="#br0" timeOffset="3983">1724 167 8128,'8'-8'0,"0"0"0,-1 0-16,-1 0 1,-3 0 0,-3 0 0,0 0 26,0 1 0,0-1 1,0 0 79,0 0 0,0 2-30,0 1 1,-3 3-1,-3 1-52,-1 2 0,-1 4 0,0 4 0,0 0 50,1 2 1,-1 2-1,2-2 1,2-1-27,0 2 1,-1-3 0,2 1 0,2-1-35,0-1 1,1 3 0,0-1 0,1-1-12,1-3 1,3 1 0,4-2 0,0-1-124,2-1 0,3 0 1,0 0-1,3-1-962,1-1 1097,1-5 0,0 0 0,2-4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27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20 430 8443,'0'-8'-510,"-1"2"1,-2 1 1253,-2-1 3,1 2-756,-3-3 0,7 6 21,0-1 0,4 2 1,4 2-1,0 0 34,0 0 0,0 0 1,0-1-1,2 2 45,1-1 1,3-1 0,-1-1 0,3 1-28,2 1 0,0-1 0,3 2 0,1-2-70,1-1 1,1 0-1,0-1 1,1-1 34,1-1 0,0-3 0,2 2 0,-1-1-9,-1-1 0,1 4 1,1-3-1,-1 1-9,0-1 0,2 4 0,-5-3 0,-1 1 30,0 1 0,0-2 0,0 2 0,-1 0-7,-1 0 0,-3 1 1,1 1-1,-2 0 12,2 0 0,-2 0 0,1 0 0,-1 0 54,-1 0 0,0 0 0,-1 0 0,1 1-51,0 2 0,0-2 0,-1 1 0,-1-1-61,-1-1 0,1 0 0,2 0 0,-1 0-4,-2 0 1,2 0-1,-2 0 1,2 0 1,1 0 0,0 1 0,0 1 0,0 0-2,0 0 0,-1-1 0,2-1 0,1 0 2,0 0 0,1 0 1,-3 0-1,0 0 0,0 0 0,-1 0 1,1 0-1,0 0 20,0 0 1,0 0 0,0 0 0,0 0 47,0 0 1,0 0 0,-1 0 0,1-1 16,0-1 1,3 1 0,-1-2 0,1 2-28,0 1 1,-1 0 0,3 0 0,0 0-61,0 0 1,1 0 0,-1 0 0,-1 0 3,-1 0 0,0 1 1,0 1-1,-2 0-8,0 0 1,2-1 0,-1-1 0,0 0 42,-2 0 1,-2 0 0,-1 0-1,1 0 37,1 0 0,0 0 1,-1 0-1,-1 0 32,-2 0 1,3 1 0,-1 1 0,-1 0-17,-2 0 1,0-1 0,0-1 0,0 0-54,0 0 0,-1 0 1,-1 0-62,0 0 1,-3 0 0,0 0 21,2 0 1,-3 0-33,1 0 86,-3 0 1,2-1 0,-3-1-24,1 0-8,-1-1 1,3 3 7,-1 0 0,-2-1-7,2-1 60,1 1 0,-3-4-24,2 3 1,-3 0 0,1-3-6,2 2 1,-2-3-1,2 0-26,1-1 0,-3 2 0,2 0 0,0-1-4,0-1 0,2-1 0,-2-1 0,-1-1-19,2-1 0,-2 0 1,2 1-1,-1 0-18,-1 0 1,2-2 0,-2 1 0,0 0-18,-1-1 1,-1-2 0,0 2-1,0-2 27,0 1 1,-3 1-1,0-2 1,-2 1 22,-1 2 0,2 0 0,-1 3 0,1 0-32,0 0 0,-2 1 0,-1 1 0,1 2-316,1 0 1,2 1-882,-2 0-1101,0 2 2325,0-2 0,2-1 0,3 0 0</inkml:trace>
  <inkml:trace contextRef="#ctx0" brushRef="#br0" timeOffset="1398">2395 152 7819,'-4'-5'389,"3"2"-308,-2 3 0,3 3 0,0 2 0,0 3-52,0 3 1,0-1-1,0 3 1,0 0-25,0 0 0,0 2 0,0-3 0,0 0-17,0-1 1,0-2 0,0-1-403,0 0 0,0 0 18,0-1 1,0-3-1,0-4 396,0-4 0,0-3 0,0-1 0</inkml:trace>
  <inkml:trace contextRef="#ctx0" brushRef="#br0" timeOffset="1614">2387 152 8039,'2'-6'-111,"2"2"91,0 0 1,-1 2-1,1 1 1,1-1 27,-1-1 0,1 1 0,3 2-160,0 0 1,-2 0 0,-1 0-113,1 0 1,-1 0 0,-1 1 263,0 1 0,2 3 0,-2 3 0</inkml:trace>
  <inkml:trace contextRef="#ctx0" brushRef="#br0" timeOffset="2014">2379 231 8089,'-4'4'-851,"3"1"0,-2-3 1307,-1 0 0,4 1-397,0-3 0,4-3 0,4 0 0,0-2-78,0-1 0,0 2 0,0-1-39,-1 2 0,1-3-260,0 4 0,0-1 12,0 3 1,-3 1 231,-3 2 0,-1 1 1,-1 4-1,-1 0 74,-1 0 0,0-3 0,-3 1 0,-1 0 0,2 1 0,-3 1 0,2 0 0,0 0 13,0 0 0,2-3 0,-1 0 0,-1 0 275,1 0 0,2-1 262,0-1-294,-3 1 0,5 1 0,0-3-158,5-1 0,-1-3 0,1-1 0,1 1-144,1 1 0,-1-1 0,-1-1 1,1 1-273,1 1 0,-1-1 0,-1-1 318,1 1 0,1-2 0,1 0 0</inkml:trace>
  <inkml:trace contextRef="#ctx0" brushRef="#br0" timeOffset="2398">2546 239 8089,'5'0'145,"0"0"0,-3-1 66,1-2 0,-3-1-213,0-4 1,0 4-65,-3 1 1,-1 2 0,-4 1-30,0 0 1,0 0-1,0 1-32,0 2 1,3-2 74,-1 5 0,4-4 18,0 4 1,2-2 48,2 1 0,0 2 1,4-5-1,0 1 7,1 0 1,1-2 0,0 3 0,0-2 28,0 1 0,-3 1 1,0-3 42,1 2 1,1 3-51,1 0 0,-3-2 0,-4 1-48,-2 1 0,-1-1 1,-3-1-1,-2 0-11,0-2 1,-1-1 0,1 1 0,-1 1-214,0-2 1,0 0 0,0-2-200,0-1 1,3 0-1,3-3 427,1-1 0,-3-5 0,0-1 0</inkml:trace>
  <inkml:trace contextRef="#ctx0" brushRef="#br0" timeOffset="2898">2609 160 8089,'-8'0'-217,"3"0"0,0 0-243,-2 0 0,3 0 651,-1 3 0,3 1 1,-1 4-73,2 0 1,5 1 0,1 1-104,2 0 0,-1 1 0,-2-3 0,0 0-56,1 0 0,-3 0 1,3 0-227,-2 0 0,3 0-470,-4 0 535,1 0 277,-3-4 80,0 0 0,0-5 0,0-2-41,0-2 0,3 0 0,0 1 0,1-1-45,-1 1 1,3 1-1,0-2-56,1-1 0,-2 2 1,0-1-27,2 2 0,0-3 0,0 3 1,-1-1-51,-1 1 0,-2-1 41,2 2 0,0 0 0,1-3 37,-1 2 30,-3 0 1,1 4 0,-3 2-8,0 2 0,0 2 0,0 1 1,0 0-29,0 0 0,0-3 0,0 0 0,0 2-88,0 0 1,0 1-789,0 0 865,0-4 0,0 0 0,0-4 0</inkml:trace>
  <inkml:trace contextRef="#ctx0" brushRef="#br0" timeOffset="3064">2720 136 6635,'-5'1'-10,"0"1"0,3 0 0,-1 3-101,2 1 1,4 2 0,1-1 0,-1 2 110,1 2 0,2-2 0,-2 2 0</inkml:trace>
  <inkml:trace contextRef="#ctx0" brushRef="#br0" timeOffset="3667">2776 231 7354,'3'4'390,"-2"4"-309,2-3 1,-2 2-1,-1 1-63,0 0 1,0-3 0,1 0-21,1 2 1,-1-3-110,2 1 0,-1-3-102,0 1 1,-1-6 0,3-2 96,-1-2 0,-1 1 0,2 1 45,0-1 0,1-1 100,-2-1 1,2 3 87,-2-1 1,0 5-33,0-2 1,-2 3-1,2 3 5,-3 2 0,0-1 1,0 2 16,0 0 1,0 1-54,0 1 1,0-3-119,0 0 29,0 1 1,1-2-40,2-1 0,-1-5 1,2-2-1,1 1 17,-1-1 1,1-2 0,3 1 62,0-2 0,0 1 1,0 2 8,0 1 0,0-3 41,0 4 1,-3-1 0,0 4-28,-2 1 0,0 3 1,-3 3-1,0 0-56,0 0 1,0 0 0,0 0-1,0 0-203,0-1 1,0-1 0,0-1-137,0 1 0,0-1 366,0 0 0,3-3 0,2 1 0,3-3 0</inkml:trace>
  <inkml:trace contextRef="#ctx0" brushRef="#br0" timeOffset="4650">2982 303 8089,'6'-6'-145,"-1"2"1,0-1-712,0 1 0,1-1 1169,-3-3 0,2 2-7,-2 1 1,-1 0-20,-2-3 0,-3 4-191,-3 1 0,2 2 1,-1 1-93,-2 0 0,3 1 0,0 2 1,-1 1-87,1 0 0,1 3 0,-2-1 15,-1 1 0,2 1 1,2 0 88,1 0 1,1-3-1,0 0-1,0 1-29,0-2 0,3-1 0,2-3 0,3 0-110,-1 0 1,-1 0-1,-1 0 1,1-3 56,1-2 0,0 0 1,0 1-1,-3-1 10,-1 1 1,4 1 44,-2-2 90,-2 3 61,1-1 1,-4 4-10,0 1 0,0 0-52,0 3 1,1-3-107,2 1 0,-3-2 1,4 1-20,-1 1 0,-1 0 1,3-4-1,-1-1-44,0-1 0,-2-3 1,2 1 47,-1-2 1,-2-2 0,2-1 42,-2 0 0,-1-1 0,0 3 0,0 0 5,0 0 1,0 0 0,0 0 0,0 0 17,0 0 0,0 0 67,0 0-85,0 1 0,0 3 0,0 4 13,0 4 0,0 4 1,1 2-1,0 1-13,2-2 0,1 3 0,-3-1 0,2 1-2,-1-1 0,-1 3 0,1-4 0,1 0-2,-1-1 1,-1-1-1,-1 0 1,0-1-66,0 1 0,0-2 0,0-1-152,0 1 142,0-2 0,0-2 44,0-4 0,0-3 1,2-3 59,1 0 0,0 3 0,-1 0 0,2-1 15,0-1 1,0 1 0,3 1 0,-3-1-9,0-1 0,1 1 0,-2 1 0,1-1-15,0-1 0,-1 0 0,-1 1 33,0 0 0,4 1 61,-4-3-119,1 4 0,-4 1 0,-1 6-2,0 2 1,-1 2-1,2 1 11,-1 0 0,1 0 0,-2 0 1,2 0-67,1 0 0,1-3 136,2 0 0,0-2 0,3 1 0,0 0-58,0-2 0,-2-1 0,2-1 1,0 0-50,1 0 1,1-4 0,0-1-61,0-2 1,-3 0 0,-1 0-1,0 2 41,-2-1 1,-1-1 0,-1-1 32,0 0 1,-1 3-1,-2 0 1,-2 2 26,-2 1 1,1 1 0,1 1-236,-1 0 0,-1 0 0,-1 0 0,1 4 0,2 1-35,2 2 1,2-2 0,1 1 253,0 0 0,4 1 0,0 1 0</inkml:trace>
  <inkml:trace contextRef="#ctx0" brushRef="#br0" timeOffset="4901">3300 215 7016,'-5'0'1167,"0"0"-1121,3 0 1,1 1 0,4 1 76,2 0 1,0 5-18,3-2 0,-3 1 1,0 0 114,-2 0 0,1-4-49,-1 4-196,-3-5 0,5 2-216,-3-6 0,-1 2 1,3-5-1,-1 0-187,3-1 0,1-1 0,2 0 427,1 0 0,3 0 0,2 0 0</inkml:trace>
  <inkml:trace contextRef="#ctx0" brushRef="#br0" timeOffset="5401">3515 207 8041,'3'5'-174,"-2"-1"643,2-1 846,1-2-933,-3 2 0,3-3-399,-1 0 0,1-1 0,4-1-493,0 0 1,-2-1 0,-1 3 509,1 0 0,5-3 0,1-2 0</inkml:trace>
  <inkml:trace contextRef="#ctx0" brushRef="#br0" timeOffset="6517">3793 239 8067,'-6'0'-158,"2"-1"323,0-2 0,-1 2-142,2-5 0,1 4 1,1-4-40,-2 0 1,2 2 91,-1-1 0,0 0-189,-1 0 0,2 1 0,-4 5 79,2 2 0,-1 1 0,2 4 0,0 0 22,0 0 1,-2 0-1,2 1 1,0 1-6,1 0 0,1 1 0,0-3 0,0 0-24,0 0 1,1-3 0,2-1 30,2 0 1,2-2 0,1-2-15,0 0 0,0 0 1,-1-3-1,-1-2-42,-1-2 0,0-1 0,1 0 1,-2 0-51,0 0 0,1 0 1,-1 0-1,-1 0 43,1 0 1,-2 0 113,-2 0 0,0 4 1,0 1 0,0 6 42,0 2 1,0 1 0,-2 0-1,-1 0 34,1 0 1,1 1 0,1 1-48,0 0 0,0 0-65,0 0 1,1-4 0,1 0-22,1-1 0,0-2 0,0 1-53,2-4 1,-1 0 0,-1-3 0,0-1-80,0-1 0,2-1 0,-2-1 0,1-1 77,0 0 1,-1-2-1,-1 2 1,0-1 20,0-1 1,2 1 0,-2-1 0,0 0 55,-1 3 1,-1 0 0,0 1 136,0 0 6,0 0 0,0 4-33,0 4 1,0 4-1,0 5 1,0 0-37,0 2 0,0 0 0,0-1 0,0 2-42,0 0 0,0-1 0,0 1 0,0 0-80,0 1 1,3-4-1,-1 2 1,0-2-203,-1-1 1,2 0 0,0 0-46,2 0 288,-4-4 0,6 3 0,-2-3 0</inkml:trace>
  <inkml:trace contextRef="#ctx0" brushRef="#br0" timeOffset="7300">3991 231 7983,'0'-8'63,"0"3"-119,0-1 1,0 4 51,0-3 1,-1 3-1,-1-1-59,-4 2 0,2 1 0,-1 0 104,-1 0 1,-1 4 0,1 1-71,1 2 1,3 1 0,-1-1 0,0-1-37,0 0 0,1-4-46,2 4 1,1-4 0,1 3-46,3-2 0,0 0 0,0-3-21,1 0 1,-1 0 0,0 0 111,1 0 0,-1 2 0,-1 2 0,0 0 42,1-1 1,-3 3 0,1 0 0,0 1 136,-1 1 1,1-1 0,-3 2 0,0 2 64,0 2 0,0 2 1,0 0-1,0-1-10,0-1 0,-1 0 0,-1 0 1,-1-2 35,-1-3 1,1 0 0,-2-2-108,-2-1 0,0-3 0,-1 0-122,0-1 0,1-2 0,-1-1 0,2-4-144,1-4 1,3 1 0,0-2 0,0 0 15,-1 0 1,2 0-1,-1 1 1,1 0-28,1 0 0,2-2 0,2 2 1,0 0 115,3 1 1,0-1 0,1-1 0,-1 1 67,1 2 1,3 0 0,0 0 0,-2 0 41,0 0 0,2-2 1,-1 1-1,0 2 70,-1 0 0,-4 3 0,0-1 235,2 2-299,-4 0 1,1 4 0,-5 2-1,-1 2-32,-1 2 0,-3 1 0,2 0 0,-1 0 16,3 0 0,-2-3 1,2 0-1,0 2 61,1 0 0,1 1-24,0 0 1,0 0-58,0-1 1,3-2-1,3-2 1,0-3-42,-1-3 1,2-2-1,-1-2 1,1-1-87,1 0 0,0 0 0,-1 0 0,-1 0 28,-1 0 0,-3 0 0,0-1-43,-1-1 0,-1 1 0,-1-2 154,-1 2 0,-3 2 0,-3 2 1,1 2 67,-1 2 0,0 1-198,0 0 1,1 4-1,1 1 8,4 2 1,1 1 0,1 0 0,0 0-367,0 0 459,0 0 0,7 0 0,2 0 0</inkml:trace>
  <inkml:trace contextRef="#ctx0" brushRef="#br0" timeOffset="7634">4190 191 8067,'-5'0'0,"-1"0"130,0 0 1,2 1-236,-2 2 0,5-1 1,-2 3 65,2 1 0,2-2 0,1 2 0,1 0 16,2 1 1,-3-2 0,4 1 57,0 0 1,1 1 14,1 1 0,-3-4 0,-1 0-18,0-1-162,-1-2 1,-3 2-1,-1-6-127,-2-2 1,2 0 0,-1 0 19,1-1 0,1-1 0,0-1 91,0 0 0,1 0 146,1 0 0,-1 4 0,6-3 0,-2 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36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96 8076,'4'-4'-975,"-4"-3"2096,4 2-969,-4 1-82,0 0 1,0 11-120,0 0 1,0 3 0,0-2 0,0 0-175,0 0 0,0 0 0,0 0-199,0 0 1,0-3-88,0 0 509,3 1 0,2-2 0,3 0 0</inkml:trace>
  <inkml:trace contextRef="#ctx0" brushRef="#br0" timeOffset="167">43 17 8235,'-8'0'288,"0"0"1,0 0-718,0 0 0,3 0 275,-1 0 1,8 0-1,1 0 154,3 0 0,5 0 0,2 0 0</inkml:trace>
  <inkml:trace contextRef="#ctx0" brushRef="#br0" timeOffset="983">130 1 8027,'-7'5'-38,"2"0"1,-2-2-1,1 2-105,-1 2 0,3 0 0,1 1 0,2 0 94,1-1 0,0 1 1,0 0-1,0 0-4,0 0 0,1 3 0,1-1 0,1 1 10,-2 1 1,3-4-1,-1 3-14,-2-2 0,3-1-148,-1 0 29,-1 0 1,-2-5 0,0-3 175,0-4 0,0-3 0,0-1 0,-1 0-2,-1 0 1,1 3-1,-2-1 1,1 0 157,0-1 0,1 2 137,-2-1 0,2 1-130,1-3 0,1 4 0,1 0 0,2 2-97,0-1 1,-1 0 0,2 2-1,1 0-60,1-2 0,1-1 0,0 3 0,0-3-65,0 0 0,0 2 0,-1-2 0,-1 1-67,-1-2 0,1 1 0,1 1 0,-1 0-66,-1 0 0,-2 0 136,2 0 71,-3 2 0,1-1 40,-3 4 1,0 3-1,0 3 1,0-1 63,0 1 0,-2 0 0,-1 0 0,1 0 91,1 0 0,1 0 1,0 0-31,0 0 1,0 0-140,0 0-127,0-4 1,0-1-71,0-6 1,3-1 0,1-3-1,-1 1 8,1 0 1,1 4 0,-1-4 122,0 0 0,-1 3 0,1-1 86,0 1 104,2 2 0,-4-3 73,3 4 1,-3 4-146,0 1 0,-1 2-105,-1 1 1,0-3-50,0 1 0,1-5-110,2 2 1,-2-3 111,5-3 0,-4 2 0,4-5 40,0 0 1,-2 3 0,2-1 51,0 1 1,0 1-1,0-3 171,-1 2 1,-2 0-10,2 3 0,-3 1 0,2 1 43,-1 1 1,-2 3-220,2-1 1,0-1 0,1 2-273,0 0 1,-1-3-1,2 0 253,1-2 0,5-1 0,1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38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0 8084,'-8'0'-596,"0"0"0,3 0 881,0 0-225,-1 0 1,2 1 0,0 2-1,2 2 6,-1 2 1,0 2 0,3 1 0,0 1-6,0 1 0,-2-1 0,-1 2 0,1 1-82,2 1 0,0-1 0,0-2 0,2 0-223,1 1 1,2-4 0,-1 2 0,0-3-76,2-3 0,-1 1 319,0-3 0,0 3 0,3-1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37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207 110 8052,'5'-6'-565,"-4"0"340,3 2 1,-1 3 0,-1-4 952,2 0-153,-1 4 22,-3-4 21,0 5 1204,0 0-1054,-5 0-636,4 0 1,-9 0-34,3 0 0,1 0 0,-1 0-67,-2 0 0,1 1 0,-1 2 0,2 0-22,-1 0 1,-2-1-1,-1 1 1,0 0-40,0 0 1,4 2 0,0-2 0,-2 0-32,-1-2 1,0 3 68,-1-1 1,1 2 0,1-3 5,2 2 0,4 0 6,-5-4-7,6 0 1,-3 1 184,5 3-69,0-3 1,1 4 31,3-5 1,-2 0-104,6 0 0,-2 1 0,2 1-72,-1 2 1,1 0 0,3-4-8,-1 0 1,1 0 0,0 0 9,0 0 0,-4 3 1,1 1-7,0-2 1,2-1-1,1 1 8,0 1 1,-4-1 0,0 1 8,2-2 1,-3-1 15,1 0 0,-3 4 106,3 0-94,-5-1-35,3-3 0,-5 2 1,-1 0-13,-3 2 0,2 0 0,-5 0 6,-2 3 1,1-1 0,-1 2 0,2 0 7,-1 2 1,-2-3 0,-1 0-1,0 2 26,0 1 1,0-1 0,0 0 0,0-2 32,0 2 1,1 0 0,-1 2-34,0 0 0,1 0 0,2-1 0,1-2-19,3-1 0,-4-3-135,5 3 63,-1 1 0,4-1 57,0 0 1,1-4 65,3 0 0,-2-2 61,6-1 0,-5 0 1,5 0 136,0 0 0,-2 0-112,1 0 1,1 0-1,3 0-82,-1 0 1,0-1 0,-1-1 0,-2-2-29,1 2 0,2 1 0,1 1 1,0-2-52,0-1 0,0 2 0,0-3-23,0 3 0,-1 1 0,1 0-67,0 0 0,-3 0-196,-1 0-395,0 0-1514,-1 0-297,-1 0 498,-5 0 2015,0 0 0,5-5 0,1-1 0</inkml:trace>
  <inkml:trace contextRef="#ctx0" brushRef="#br0" timeOffset="2517">306 34 8784,'0'-7'842,"0"4"-747,0 6 1,0 0-91,0 4 0,1-1 0,1 3 0,2-2-116,-2 1 0,0-1 0,-2 0-125,0 1 1,1 2-694,2 1-239,-1-5 313,2-1 855,1-5 0,-3 0 0,2 0 0</inkml:trace>
  <inkml:trace contextRef="#ctx0" brushRef="#br0" timeOffset="2883">317 1 8017,'-8'0'-160,"1"0"234,-1 0 0,1 0 426,0 0 1,6 0-469,1 0 0,1 0 0,6 0 0,2 0-23,1 0 0,1 0 0,-1 0 0,1 0-44,0 0 1,1 1 0,2 1 0,0 2 13,0-2 1,-2 1 0,-1-1-1,0 2-15,0-2 1,-4 3-1,0-1 1,0 0 48,-1 0 0,3-1 0,-5 4 61,-2 2 0,-1-3 1,-1 1-9,0 1 1,-5-2 0,-2 0 0,-3 1-14,-1-1 0,1-4 0,-1 3 0,0-1-51,0-1 1,2 1-1,0-3-157,-4 3 0,4-3 1,1 3-768,0-3-328,3-1 1250,0-5 0,5 4 0,0-4 0</inkml:trace>
  <inkml:trace contextRef="#ctx0" brushRef="#br0" timeOffset="3580">382 405 7513,'0'-8'307,"0"1"0,0 0-269,0-4 0,0 4 0,-1 0 28,-3 3 1,2 0-74,-6 4 1,1 0 0,-4 1 56,0 3 0,2-2 0,0 6 1,2 0 40,-2 2 0,3 1 0,0 0-6,1-1 0,2 1 1,3 0-40,0 0 1,1-4-128,3 1 1,2-6 0,5 2-223,0-3 1,-1-2 0,1-2 0,0-1-754,0-3 1056,0 0 0,0-4 0,0 0 0</inkml:trace>
  <inkml:trace contextRef="#ctx0" brushRef="#br0" timeOffset="3831">382 241 8024,'-11'6'-302,"1"0"260,3-2 1,2 2 0,5 5 300,0 0 0,0-1 1,0 1-1,1 0-223,3 0 0,1 0 1,3 0-1,-1 0-67,-3 0 0,4 0 1,-3 0-195,1 0 1,-3-1-1,3 1-102,-1 0 1,0-5 0,-3-1-559,2 0 885,0-4 0,1 4 0,1-5 0</inkml:trace>
  <inkml:trace contextRef="#ctx0" brushRef="#br0" timeOffset="4081">480 361 7554,'-5'6'1171,"4"-1"-890,-4-5 1,7 0-327,1 0 1,3 0-1,5-1-504,0-3 0,0 3-275,0-3 0,0 3 824,0 1 0,-5 0 0,-1 0 0</inkml:trace>
  <inkml:trace contextRef="#ctx0" brushRef="#br0" timeOffset="4264">502 415 8024,'-1'7'-148,"-3"-4"643,3-2-693,-4-1 1,6 0-892,3 0 1089,2-4 0,5 2 0,0-3 0</inkml:trace>
  <inkml:trace contextRef="#ctx0" brushRef="#br0" timeOffset="4531">600 295 7699,'-11'0'1765,"5"2"-1683,3 1 0,1 3 0,2 5 0,2 0-12,1 0 0,-1 0 1,1 0-1,0 0-148,0 0 0,-2 0 0,4 0 1,-1-1-109,0 1 0,-1 0 1,-2-1-1,2-2-291,0 0 1,1-5 0,-3 3-414,3-1 890,-3-1 0,9-9 0,-4-1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43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127 183 8073,'-5'0'-276,"1"-1"1,2-1 292,-1-4 1,1 2 0,1-1 122,-2 2 0,2-2 0,-5 2-46,0 1 0,-1-1 0,-1 0 1,0 1-42,0 1 0,0 2 0,0 1 0,0 1-42,0-2 1,3 4-1,0-1 1,-1 1 32,2 1 0,0-4 0,2 4 144,-1 0 1,1 1-78,5 1 0,2-1 0,2-2-22,1-2 1,0 0-1,0 0 1,0-1 116,0-1 1,0-1 0,0-1-482,0-2 1,0-1 0,-1-4-106,-2 0 1,2-1-1,-4-1 1,1-1 109,-1-1 0,1-1 1,-3-1-1,2 1 192,-1-1 0,-1 0 0,-1-1 0,0 3 123,0 1 1,-1 0-1,-1 3 440,-1 0-351,-3 4 1,3 1 0,-3 6-1,4 2 14,1 2 0,1 1 1,0 1-1,0 1-3,0 0 1,0 3-1,0-1 1,0-1-64,0 1 1,3 1-1,0-2 1,1-2-90,-1 0 0,2 2 0,-1-1 0,-1 0-391,1-1 0,2-1-229,-1 0 0,3-4-338,-1-1 965,1-2 0,0-5 0,0 0 0</inkml:trace>
  <inkml:trace contextRef="#ctx0" brushRef="#br0" timeOffset="300">254 64 6841,'-3'-5'570,"0"-1"0,-2 4-16,3-4 0,-2 2-534,1-1 0,2 2 1,-1 6-93,1 2 0,-2 2 0,1 2 1,-1 1 141,-1 0 0,4 3 1,-3-1-1,2 0-20,1 2 0,-1 1 1,-1 0-1,0-1-20,0 0 0,1-1 1,1 2-1,1-1-139,2-1 1,-2-3-1,4 1 1,-1-3-322,1-3 1,0 1 0,3-2 170,0 0 1,-3-2 0,0-1-1,2-2 259,0-5 0,1-1 0,0-1 0</inkml:trace>
  <inkml:trace contextRef="#ctx0" brushRef="#br0" timeOffset="534">325 143 8047,'-5'0'-7,"0"0"0,-2 0-302,0 0 1,2 0 211,0 0 0,3 1 288,-1 2 0,3-1 0,0 2 1,2 0-51,1 1 0,2 0 0,-1 3 0,0 0-51,2 0 0,-1 0 0,-1 1 1,0 0-152,1 2 0,-2-3 0,1-3 0,0 1-208,1 2 0,-3-3-136,4 0 1,-4-3 0,3 0 74,-2-4 1,0-3 0,-3-2 329,0-1 0,0 0 0,0 0 0</inkml:trace>
  <inkml:trace contextRef="#ctx0" brushRef="#br0" timeOffset="717">349 167 8019,'5'-3'-496,"2"2"850,-7-3-237,4 4 1,-4 1 0,-1 2-1,-1 2-34,0 2 0,-4-1 0,1 1 0,0 2-84,0 0 0,-1 0 0,-1-1 0,1 1-52,1 1 1,0-4-1,0 2 1,1-1-959,1 0 518,2-2 0,-2-3 493,6-4 0,5-6 0,4-4 0</inkml:trace>
  <inkml:trace contextRef="#ctx0" brushRef="#br0" timeOffset="1017">397 8 7866,'-8'0'-1088,"0"-1"1228,0-1 1,3 1 339,-1-2 1,4 2-343,-4 1 1,5 1 0,-1 1-1,3 2-98,1 0 1,5 1-1,-2 3 1,2 0-10,1 0 0,1 0 0,0 0 1,2 0-72,-1 0 1,-1 2 0,-2 1 0,1-1 11,0-1 1,-1 1-1,-1 2 1,-4-1-15,-1 1 0,-1 1 0,0-2 0,-1 1-58,-1-1 1,-3 1 0,-3-3 0,0 2-467,0-1 1,-2-2 565,-1-3 0,1 2 0,2-3 0</inkml:trace>
  <inkml:trace contextRef="#ctx0" brushRef="#br0" timeOffset="1982">651 48 8040,'-1'-7'356,"-2"2"0,2-2-329,-5 5 1,2 0 0,-2 5 10,0 2 1,5 2 0,-2 2 0,2 1-8,1 4 1,0 0 0,0 0 0,0-1-23,0 1 1,0 0 0,1 1-1,1-3-187,0-1 1,4 0 0,-3-3-1,1 0-1140,-1 0 374,4 0 944,-3-4 0,0-4 0,-1-5 0,-2-2-48,-1-1 1,0 3-1,0-1 1,0 0 67,0-1 1,0 2 0,0-1 104,0 0 0,0 2 0,1-1 4,1-2 0,-1 3 1,3 0-1,-1 0 106,3 2 0,-2-1 0,1-1-131,2 0 1,0-1 0,1-1-23,-1 1 1,-1 3 3,-1-1 0,-3 3 0,0 3 1,-1 2-3,-1 2 0,-2 2 0,-2 1 1,1 1 34,-1-2 0,1 3 1,1-1-1,-1 1-22,1-1 1,2 0 0,0-3 0,0 0 0,0 0 0,0-1 0,3-1-69,2-1 0,2-3 0,1 1 0,0-3-190,0-3 0,0-1 1,0-4-1,0 0-63,0 0 0,-1-3 0,-2 1 0,-2-1 26,-2-1 0,-1 4 0,0-3 1,-1 2 135,-2 1 1,-1 1 0,-4 1 0,0 2 76,0 0 1,0 1-1,0 1-610,0-1 595,4 0 0,4 7 0,4 0 0</inkml:trace>
  <inkml:trace contextRef="#ctx0" brushRef="#br0" timeOffset="2350">937 151 8143,'-5'1'97,"3"2"1,4 1-1,4 4-51,1 0 0,-2 3 1,0 0-1,-1 2-10,0 1 1,-2 1 0,2 1 0,-2-1-186,1 1 0,0-2 1,-3-2-1,2-1-485,1-1 0,0-1-174,-3-1 808,0-4 0,0-4 0,0-4 0</inkml:trace>
  <inkml:trace contextRef="#ctx0" brushRef="#br0" timeOffset="2633">929 151 8016,'-4'-3'-11,"-1"2"0,3-3 199,0 1 1,-1 1-224,3-3 1,1 0 0,2 0-1,2 1 25,2 1 1,4 2 0,-1-2 0,1 3 41,0 0 1,-1 0 0,2 0 0,0 0-83,-3 0 0,0 0 0,-1 3 106,0 2 1,-3 2 0,-3 1 0,-1 0-34,-1 0 1,-3 0 0,-3 0 0,-1 0-34,-1 0 1,0 0 0,-1-1 0,0-1-162,-2 0 1,1-5 0,2 3-1052,0-1 1222,0-2 0,3-1 0,2-4 0,3-4 0</inkml:trace>
  <inkml:trace contextRef="#ctx0" brushRef="#br0" timeOffset="2900">1064 127 7790,'-8'0'-482,"3"0"1,0 1 1131,2 2 0,0-1-505,3 3 0,0 0-130,0 3 0,0 0 0,1-1 1,1-1 36,0 0 0,1-4 0,-3 4 55,0 0-281,0-3-8,0 1 1,3-10 94,-1-2 1,5-2 0,-2 3 0,1 1-91,-1 1 0,2 0 0,-1-1 0,1 2-121,1 0 0,-3-1 0,0 2 298,1 1 0,2-2 0,-1-1 0</inkml:trace>
  <inkml:trace contextRef="#ctx0" brushRef="#br0" timeOffset="3217">1128 183 6270,'0'4'703,"3"-1"0,1-2 0,4-2-723,0-2 1,0 0 0,0-3 0,0 0 29,0 0 1,-3-1-1,1 0 1,-1 1-44,-1 1 1,0-1-1,-4-2-79,0 0 1,0 3-1,-1 1 89,-2 0 1,2 2-1,-5 2 1,0 0 63,-1 3 1,-1 2-1,1 2 1,1 1 5,1 0 1,0 0 0,0 0 0,1 0-45,1 0 1,2 0 0,-2 0 0,2 0-135,1 0 0,1-3 1,2 0-1,2-1-91,2 0 1,1-2 0,0 1 0,1-2-103,2-1 1,-2-1 323,5-2 0,-1-1 0,3-4 0</inkml:trace>
  <inkml:trace contextRef="#ctx0" brushRef="#br0" timeOffset="3650">1310 135 8009,'0'-8'-1732,"0"3"2110,0 0 1,-1 0-1,-1 0-137,-4 2 1,-1 3 0,-1 0-257,0 0 1,0 2-1,1 2 1,-1 0 84,0 2 0,1 1 0,0 1 0,3 0 26,0 0 0,-1 0 0,3 0 0,0 0 66,1 0 0,2 0 0,1 0 1,4 0-87,1 0 1,2-1 0,0-2-1,3-1 0,0-1 0,1-2 1,3 1-1,-1-3-385,-1-2 0,0-5 1,-4 0-1,0-2-136,-1-2 1,-2 3 0,-1-4 0,-2 2 211,0 1 0,-1-2 0,-4-1 0,-2 1 233,-2 1 0,-3 0 0,-2 0 0,0 1-26,0-2 0,-2 4 0,2-2 0,0 4 201,1 3 0,1-1 1003,0 2-898,0-1 0,5 7 0,2 1 0,4 2-100,1 1 0,0 0 0,3 0 0,-2 1-65,1 1 1,-1 0-1,-1 2 1,0 1-102,1-1 0,-3-1 1,3 1-1,-1-1-180,1-1 1,-4 2 0,3-2-1,-1 0-265,-1-1 1,2-2 0,-2-1-732,0-1 1162,4-3 0,-1-2 0,3-4 0</inkml:trace>
  <inkml:trace contextRef="#ctx0" brushRef="#br0" timeOffset="3850">1413 135 7995,'4'-4'-1725,"-3"0"2431,2 1 1,-2 1-335,2-3 1,-1 3-49,3-1 0,-3 3-145,0 3 1,2 1 0,-1 4-226,-2 0 1,1 0 0,0 0 0,1 0-340,-2 0 1,0-3-1,-1 1-943,0 0 1328,0-3 0,0 5 0,0-4 0</inkml:trace>
  <inkml:trace contextRef="#ctx0" brushRef="#br0" timeOffset="3999">1413 72 8401,'8'1'-599,"-2"0"0,-2 3 599,0 0 0,5 5 0,0 4 0</inkml:trace>
  <inkml:trace contextRef="#ctx0" brushRef="#br0" timeOffset="4249">1556 167 7995,'0'-5'30,"-2"0"47,-1-2 0,-2 3 1,2-1-254,1-2 1,2 0 83,0-1 142,0 1 1,-4 3 0,0 4 0,-2 4 1,1 3 0,0 1 1,-3 0-1,1 1 21,1 2 0,3-2 0,3 1 0,0-1-74,0-1 1,0 0 0,1 0 0,1 0-24,4 0 1,1-4-1,2-1 1,1-2-281,3-1 0,2 0 0,1-1 0,0-2 304,0-2 0,0-6 0,0-1 0</inkml:trace>
  <inkml:trace contextRef="#ctx0" brushRef="#br0" timeOffset="4449">1628 40 7995,'-12'0'90,"0"0"1,4 0-1,0 0-77,0 0 0,4 4 0,1 1 1,2 2 1,1-1-1,1 1 1,2 2 20,2 0 1,2 1 0,1 0 0,0 3-94,0 2 0,-1 1 0,-1-1 0,0-1-158,0 0 0,1-5 0,0 2-273,-2-2 0,1-4 489,-3 0 0,-4-6 0,-3 0 0</inkml:trace>
  <inkml:trace contextRef="#ctx0" brushRef="#br0" timeOffset="4549">1636 191 7995,'-5'-5'0,"-1"-1"-58,0 0 1,0-1 0,0 0 237,0 2 1,6-2-73,0 1 0,0 3 0,7-1 0,1 2-110,1-1 0,3 0 1,-2 1-1,4-1-170,1 1 0,1-1 172,3 0 0,-2-3 0,2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54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24 111 8057,'-4'1'11,"1"1"85,-1 1 1,0 3-337,-1-1 0,2 2 0,3 1 185,0 0 0,0 0 0,0 0 1,1 0 49,1 0 1,-1-3 0,2 0-80,-2 2-397,2 0 481,-2-3 0,6 3 0,-3-3 0</inkml:trace>
  <inkml:trace contextRef="#ctx0" brushRef="#br0" timeOffset="200">32 8 7856,'-8'0'-1339,"1"-1"1329,2-2-124,2 3 1,3-4 0,3 5-89,2 2 222,-1-3 0,3 8 0,-3-4 0</inkml:trace>
  <inkml:trace contextRef="#ctx0" brushRef="#br0" timeOffset="650">96 207 8196,'-1'4'0,"-2"-1"0,-2-2 84,-2-1 1,2 0-1,0 0-40,-2 0-419,4 0 0,0 0 180,6 0 1,-1 0 0,3-1-632,1-2 826,1 2 0,1-6 0,0 3 0</inkml:trace>
  <inkml:trace contextRef="#ctx0" brushRef="#br0" timeOffset="1100">183 159 8028,'6'0'-143,"-1"0"1,-2 0 183,2 0 0,-2 0 1,2-1-74,1-2 0,0-1 0,0-3 0,-1 1 13,-2 0 1,3 4-1,-4-4 1,1 1-17,0 1 1,-2-3 1,2 1 1,-3 3 0,-3 0 21,-2 2 0,1 1 0,-2 1 0,0 2 117,-1 2 1,-1 0 0,1 0 0,1 1 32,1 1 0,2 0 0,-1-1 0,0 0-39,2 0 0,1 1 0,1 1 0,0 0-64,0 0 1,1-1 0,2-1 0,2-1-154,2 1 0,4-2 1,0-1-1,2-2-360,1-1 0,1 0 477,1 0 0,0-4 0,-1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59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47 7409,'4'-4'-1504,"2"0"1531,-3-4 1,2 3 135,-2 0 1,1 0 460,-2 0 38,-1-2-480,3 6 0,-5-2-161,-2 6 1,2 1-1,-1 4 1,1 0-43,1 0 0,0 0 1,-1 0-1,-1 1-25,-1 1 1,1-1-1,2 2 1,0-2-4,0-1 0,0 0 0,0-1 0,0 1-146,0 0 1,0 0 0,0 0-601,0 0 795,0-3 0,0 2 0,0-3 0</inkml:trace>
  <inkml:trace contextRef="#ctx0" brushRef="#br0" timeOffset="317">0 150 8163,'5'0'-475,"2"0"1,-6 0 820,5 0 1,-4 0-245,4 0 1,-1-1 0,3 0-85,0-2 1,0 0 0,0 3 0,0 0-89,0 0 0,1 0 0,0 0 0,2 0-203,-1 0 0,-2 0 0,1 0 0,1 0-698,0 0 971,1 0 0,1 0 0,0 0 0</inkml:trace>
  <inkml:trace contextRef="#ctx0" brushRef="#br0" timeOffset="1017">16 238 8131,'4'4'-391,"-3"0"300,1-1 1,-1-1 146,-1 3 1,0 0-80,0 3 0,0 0 0,0 0 0,-1-1 84,-1-1 1,1 1-1,-3-3-77,1 1 0,2-1 24,-2-1 0,1-3-121,0 3 1,1-6 0,-2-2 38,2-2 1,2-1 0,1-1 0,1 0 43,-2-2 0,3 0 1,-2 4-1,1-1 31,1 0 1,-3 2-1,1 1 1,0 0 128,1 0 1,-3-2 0,5 6-99,-2-1 0,-3 2 1,3 2 42,-2 4 0,2 1 0,0 1-28,2 0 1,-4 0 0,3 0 0,-1-1 9,-1 1 1,4 0-1,-1 0-29,-1 0 0,2-2 0,-3-1 0,0 0-13,0 0 1,-1-1 0,3-2-14,1 0 0,-1 1 1,0-3-10,1 0 0,-1 0 1,-1-1-3,0-2 0,1-1 0,-2-4 0,-1 0 11,2 0 1,-3 0 0,1 0 0,-1 0 0,-1 0 1,0 1-1,0-1-29,0 0 0,0 0 0,-1 0-515,-1 0-452,1 3 993,-3 2 0,1 3 0,-2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2:03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191 136 8104,'-8'0'-236,"0"0"0,0-1 31,0-2 0,3 2 206,-1-2 1,4 3-30,-4 0 1,1 0 161,-3 0 1,0 0-1,0 0-33,0 0 1,0 0 0,0 0-85,0 0 1,0 2 0,1 2-66,-1 0 0,0-2 0,1 1 0,0 0-15,2 0 0,1 0 0,-2-1 20,0 1 1,4 0-1,-1-1 14,-1 1 1,4 0 41,-3 0 1,3-2 1,3 1 1,-2 0 15,5 1 1,-2-1 0,2 2-1,-1-1 0,-2 0 20,2-3 1,1 3-16,2-1 1,-3 1-1,0-2-19,1 2 0,1-2 0,1 1-13,0-1 1,0-1 0,0 0-12,0 0 0,0 0 1,0 0-6,0 0 1,0 0 173,0 0 0,-3 0-101,0 0 1,-4 0-24,-1 0 1,-1 0-1,-4 0-50,-1 0 1,2 1 0,-2 1 0,0 0-23,-1 0 0,-1 2 0,0-1 14,0 2 0,0-3 1,0 3-1,0-1 35,0 0 0,1-1 0,-1 2 51,0-2 1,0 2 75,0-2-153,0 3 0,1-4-13,1 3-18,3-3 0,4 2 29,1-4 1,0 0 31,4 0 0,-4 0 8,3 0 1,-2 0 0,2 0-8,2 0 0,-3 0 0,1 0 0,1 0-34,-2 3 0,3-2 1,-2 2-1,2-3-103,1 0 0,-2 0 0,-1 0 0,1 0-19,1 0 1,1 0-1,0 0 1,0 0-332,0 0 1,0 0 466,0 0 0,0 0 0,0 0 0</inkml:trace>
  <inkml:trace contextRef="#ctx0" brushRef="#br0" timeOffset="1298">32 374 7909,'0'4'143,"0"0"0,-3-3-248,0 1 0,0 0-46,0 3 1,2 1 91,-1 2 1,1-3-1,1 0-120,0 1 1,0-1-538,0 0 716,0-3 0,0 5 0,0-3 0</inkml:trace>
  <inkml:trace contextRef="#ctx0" brushRef="#br0" timeOffset="1514">24 334 6758,'-5'0'-859,"3"0"859,4 0 0,-1 0 0,6 0 0,-2 0 0</inkml:trace>
  <inkml:trace contextRef="#ctx0" brushRef="#br0" timeOffset="1748">87 374 8068,'0'4'-596,"1"0"314,2-4 56,-2 0 1,6 0-257,-2 0 482,-1 0 0,3 0 0,-3 0 0</inkml:trace>
  <inkml:trace contextRef="#ctx0" brushRef="#br0" timeOffset="1914">79 421 7491,'-4'0'-962,"1"0"815,6 0 0,-1 0 1,3 0 146,1-3 0,1 2 0,1-2 0</inkml:trace>
  <inkml:trace contextRef="#ctx0" brushRef="#br0" timeOffset="2498">199 374 8068,'-5'0'-449,"-2"0"1,5 0 645,-3 0-124,3 0 1,-1 1-17,3 1 1,0 0 51,0 3 1,0 1-85,0 2 1,0-3-41,0 0 1,0-2-28,0 2-11,0-3-134,0 5-133,0-6 202,0 2 85,0-6 85,0-2 1,0-2-31,0-1 0,0 2 0,1 2-12,1 0 1,-1 1-1,3 1-11,-1-1 1,-1-2-11,3 2 139,1 1 6,2 2 0,-3 0-70,0 0 1,-3 1-1,1 1-49,-3 4 1,0-2-156,0 1 0,0-2-395,0 2-287,4 1 822,-3 2 0,6-1 0,-3 1 0</inkml:trace>
  <inkml:trace contextRef="#ctx0" brushRef="#br0" timeOffset="3668">56 48 7306,'4'0'-750,"0"1"775,-4 2 1,0-2 69,0 5 1,-1-4-13,-2 4 1,2-4 0,-2 3 35,-1-2 1,3 1-113,-1-2-81,-3-1 16,4 3 1,-2-5 4,3-2 1,0 2 0,0-5 16,0 0 0,1 2 58,1-2 1,0 2 0,2-2-3,0 1 1,-1 3 0,-1-2 5,1 1 0,0 2 27,0-2 0,-1 2 94,3 1 1,0 0-39,3 0 0,-2 4-31,-1 1 1,-2 0-34,2 0 0,-3-3 0,1 3-31,1-2 0,-3 1-40,1-1 0,0-3 0,0 4 7,0 0 46,1-4 1,-3 4 0,1-4 0,1-1-8,0-2 0,1-1 0,-3-4-43,0 0 1,0 3-1,0 0-144,0-2 0,0 0 1,0-1-192,0 0 1,0 3 357,0 0 0,4 3 0,0-1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2:11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24 8152,'-8'0'-113,"3"0"-284,-1 0 300,4 0 199,-1 0 0,4 0 0,1 1-69,4 2 0,-3-1 0,1 3-55,-1 1 1,1 1-1,2 1 1,-2 0-12,0 0 0,1 0 0,-1-1 0,-1-1-16,1 0 1,1-1 0,-1 2 0,-1-1-31,1-1 0,-1-3 0,-1 2 0,2-2-145,0 1 1,-1 0 0,2-3 86,1 0 1,-1-4 0,-1-1 0,0-2 136,1-1 0,-3 0 0,5-4 0,-3 0 0</inkml:trace>
  <inkml:trace contextRef="#ctx0" brushRef="#br0" timeOffset="250">207 16 8157,'5'-4'-799,"-2"-3"1227,-3 6-337,0-2 0,0 3-37,0 3 1,-1 2-1,-1 2-39,-4 1 0,3 0 0,-1 0 0,1 0-83,-3 0 1,2-3-1,0 1 1,-1 0 32,1 1 0,1 0 0,-2-1 0,-1 0-152,2 0 0,0-3 0,2 1-125,-1-1 0,-2-1-170,2 3 482,1-3 0,2 2 0,0-4 0</inkml:trace>
  <inkml:trace contextRef="#ctx0" brushRef="#br0" timeOffset="567">279 88 8235,'3'4'-255,"-2"0"0,3-3 215,-4 1 0,0 0 4,0 4 1,0-4-33,0 3 0,-3 1-14,0 2 0,1-3-171,2 0 1,0-2 172,0 2 80,0-3 0,0 2 0,0-4 0</inkml:trace>
  <inkml:trace contextRef="#ctx0" brushRef="#br0" timeOffset="733">302 16 8154,'-5'0'-101,"0"0"0,-1 0-678,-1 0 1,1 0 733,1 0-371,3 0 416,-1 0 0,6 4 0,2 0 0</inkml:trace>
  <inkml:trace contextRef="#ctx0" brushRef="#br0" timeOffset="1500">17 255 6233,'-5'3'-79,"2"-2"288,3 3 282,0-4-297,0 0 1,-1 2-6,-2 1-178,2 0 0,-2 0-197,3 2 0,0 0-334,0 0-44,0 0 564,0 3 0,0 0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2:34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95 7451,'0'-8'969,"0"4"-784,0 0 0,0 10-139,0 2 0,0 2 0,0-2-30,0 0 1,0 0-1,0 0-68,0 0 0,0 0 0,0 0 74,0 0 0,0-3-70,0 0-108,0 0 126,3 3 30,-2-3 0,2-5 0,-3-5 0</inkml:trace>
  <inkml:trace contextRef="#ctx0" brushRef="#br0" timeOffset="266">9 87 6674,'-5'0'675,"2"0"1,3-1-611,0-1 0,3 1 0,3-2-75,1 2 0,1 1 0,0-1 0,-1 0-19,1-2 0,0 0 0,0 2 0,1 0-71,2-2 0,-2-1 0,1 3 0,-1-2-139,-1 1 1,0 1 0,0 0 0,0 0-95,0-2 0,-3 0 333,0 3 0,-3 4 0,2 0 0</inkml:trace>
  <inkml:trace contextRef="#ctx0" brushRef="#br0" timeOffset="517">33 135 8215,'5'0'-272,"0"0"1,-2 0 161,2 0 1,-2 0 0,2 0 234,1 0 0,-1-3 1,0 0-129,1 2 1,-1-3 0,0 2-164,1 0 1,-2 0-1,-1 0-232,1 0 1,-4 0 182,3 4 1,-2 0 0,-2 4 214,-2 0 0,-1 1 0,-4 1 0</inkml:trace>
  <inkml:trace contextRef="#ctx0" brushRef="#br0" timeOffset="699">33 190 8215,'4'4'-205,"0"-3"120,-1 1 1,-2 0 0,2 0 61,1 1 1,-2-1 0,2-3 118,0-1 1,2 0 0,-1-3-92,2-2 0,1 1 0,0 0 1,0 2-131,0 0 1,0-1 0,-1 1 0,-1 1-305,-1-1 0,1 1 0,2 1 429,0-1 0,0-3 0,0 2 0</inkml:trace>
  <inkml:trace contextRef="#ctx0" brushRef="#br0" timeOffset="1099">247 111 7786,'-8'0'-641,"3"0"807,-1 0 1,5-1 0,-3-1 76,1 0 0,1-2-94,-3 1 0,2 3-167,-2-3 0,2 2-51,-2 1 0,2 3 1,-1 0-87,0 2 1,1-3 121,3 4 1,4-5 0,0 3 0,2-1 28,-1-1 1,-2 1 0,2-3 36,1 0 1,1 2 0,1 2 28,0 0 0,-1-1 0,-1 1-10,0 0 1,-5 2 58,2-1 1,-2 3-53,-1-1 0,-1 1 1,-1-2-86,0-1 1,-5-3 0,2 0-158,-2-1 1,2-1 0,0-1-151,2-1 0,0-3 1,3-3-1,0 0 333,0 1 0,0-5 0,0 0 0</inkml:trace>
  <inkml:trace contextRef="#ctx0" brushRef="#br0" timeOffset="1616">334 16 8028,'-3'4'28,"-2"-1"1,0-2 0,1-1 172,0 3 1,-1-1 0,2 3-244,1 1 0,2 1 0,0 1-14,0 0 0,0 0 0,0 0 0,0 0 5,3 0 1,-2 0 0,3 0 0,-2 0-88,1 0 0,2 0 0,-2 0-149,-1 0 1,-1 0-513,2 0 217,-2-1 582,2-2 0,-3-2 32,-3-6 0,2 1 1,-2-3 59,2-1 0,1 2 0,-2 1 395,-1-1 0,1 2-277,2-3 1,0 3 0,2-1-145,1-1 1,3 3 0,-1-2-85,2-1 1,-1 3 0,-2-2 0,0 0-119,1 1 1,0-2 0,3 2-156,0 0 1,0-4 113,0 4 266,0-1 64,0 3 1,-4 4 0,-1 1 6,-2 2 1,-1-2-1,0 0-53,0 2 0,0 0-263,0 1 1,0 0-535,0 0-76,0-4 766,0-1 0,3-10 0,2-1 0</inkml:trace>
  <inkml:trace contextRef="#ctx0" brushRef="#br0" timeOffset="1782">406 47 8134,'-4'-4'87,"-1"1"0,1 2-18,-2-2-196,5 2 1,-2-3 0,6 4-104,2 0 1,-1 1 0,2 1 0,0 2 229,1 0 0,1 1 0,0 3 0</inkml:trace>
  <inkml:trace contextRef="#ctx0" brushRef="#br0" timeOffset="3982">517 119 8134,'-5'0'-806,"-1"0"1,2-1 1027,-1-2 284,1 2 1,5-2-373,2 3 0,-1 0 1,2 1-37,-1 1 0,0 3 0,-3 3-9,0 0 0,3-3 1,-1 0-84,0 2 0,-1-3-62,-1 1 1,0-2-1,1 1-181,2 0 1,-2-2 80,5-5 0,-2-1 0,2-4 89,0 0 0,-2 0 0,2 1 0,-1 0 70,-2 2 0,3 1 0,-1-2 0,-1 0 1,3 5 0,-2-3 28,-1 0 0,0 4 79,-1-3 1,-1 6-21,3 2 1,-3 2-1,1 1 1,-3 0 34,0 0 0,0-3 1,0 0-1,0 2-38,0 0 0,0-2 0,0-1-135,-3 0-44,2 2 1,-2-6-1,5 0-85,1-4 0,2-3 0,-1-1 0,0 0 85,2 0 0,-1 0 0,0 0 0,0 0 48,0 0 0,-1 3 0,-1-1 92,2 0 1,-1 3 4,2 0 0,-4 2 0,3 2 5,-2 2 1,0 1 0,-3 4-51,0 0 1,0 0-1,0 0 1,0 0-64,0 0 0,3 0 0,-1 0-155,0 0 0,-1-1 0,0 1-57,1-3 1,0 1-1,3-3 146,2-2 0,0-1 1,1-1 119,0-2 0,-1-3 0,1 1 0,-2-3 68,-1 1 1,-1-1 0,3 0 238,-2 0 1,-1 0 0,2 0-38,-4 0 1,-1 0 0,-1 0 208,0 0 1,-1 3-316,-1-1 0,-3 5 0,-3-2-211,0 2 0,3 2 0,1 2 0,-1 1 6,1 1 0,1 2 0,-1-2 0,-1 2 18,1 1 0,2 0 1,-1 0-30,3 0 1,0 0 41,0 0 0,3-1 0,2-2-41,2-2 1,1-3 0,0 0 0,0 0-80,0-3 1,0-1 0,0-4 36,0 0 1,-1 0-1,-1 0 34,0 0 0,-2 0 0,1 0 26,-2 0 1,1 3 197,-2-1-109,1 5 1,-3-2-1,0 6 1,0 2 22,0 2 0,0 1 0,0 0-41,0 0 1,0 0-1,1 0-40,1 0 1,0-4 0,3 0-94,-2-1 1,3-2-1,-1 1 16,-1-4 1,2-2 0,-2-4 0,-1 0 23,1 0 0,-1 0 0,-1-1 1,1-1 31,-1 0 1,-1-2-1,1 3 1,1-3 44,-2 0 1,0 2 0,-1-1 87,0 3 1,0 0 67,0 0 0,1 3-82,2 3 0,-2 4 0,1 4 0,0 1-16,1 1 1,-2-1 0,2 1 0,0 0-49,0 0 0,2 0 0,-3 1 0,1 0-10,1-1 1,-3 2-1,2-5 1,0 2-61,-1 1 1,1-3 0,-3 0-46,0 2 0,0 0-15,0 1 1,-4-4-219,-1-1 231,2-2 1,-1-2-1,5-1 1,1-2 66,0 0 0,5 1 1,-2-2-1,2 0 25,1 0 1,-2-2 0,1 2 81,2-2 0,1 0 1,-2 1-1,-1 0 54,-2 0 1,2 2 0,-3-1 74,1-2 0,-2 3-164,-3-1 1,0 3-1,-3 0-70,-2 4 0,-3 0 0,1 3 0,1 1 25,1 1 1,1 1-1,-3 0 54,2 0 1,3 0-1,0 0 30,1 0 0,1 0 0,1-1-59,1-2 1,0 0 0,3-4 0,2 2-46,0-1 1,1-1-1,-1-1 1,2-1-56,2-2 0,-2 1 0,1-3 0,-2-1-18,-2-1 1,1 0-1,-3 1 1,0 0 46,-1 0 0,-2-1 0,-1-1 33,0 0 1,0 3-1,-1 0 1,-2 2-10,-2 1 1,-2-1 0,-1 0-48,0 1 1,3 1-1,0 2-102,-2 2 1,4-1 0,0 3-102,2 1 1,1 1 0,1 1-45,2 0 1,-1-3 0,3 0 0,1-1 178,1 1 0,1-4 0,0 2 0,0-2 128,0-1 0,0 0 0,0 0 0,0 0 0,0 0 0,-3-3 0,0 0 91,2-2 0,-1 0 165,-1-3 0,-1 0 32,-4 0 0,0 3 433,0 0-432,0-1 1,0 2 0,3 1-106,2 2 0,-1 2 0,-1 1 0,0 1-41,0 2 1,0 0 0,-1 3 22,1 0 0,2 0-65,-2 0 0,-1 0-201,-2 0 1,0-3-363,0 0 171,0-3 0,0-2 0,0-5 98,0-2 1,3 2 0,0 0 0,1 1 117,-1-1 0,3 3 0,-3-3 0,2 1 85,1-1 0,0 3 0,0-3 0,0 2-1,0 1 0,1-1 0,1 0 0,-1 0 119,-2 0 1,2 2 0,-2-3 570,3 1 354,-1 2-840,-2-3 0,-2 4-140,-6 0 1,-2 0 0,-2 0-239,-1 0 0,2 0-69,1 0 0,3 1 45,0 2 1,1-1 166,1 3 0,1-3 0,0 1 0,3 0 51,0 0 0,2-1 0,2-1 1,-1 1 30,1 0 0,0 4 1,0-4-1,0 1 214,0 1 0,0 0-130,0 4 0,-3-1 1,0-1-1,-2-1-19,-1 2 0,-2-3 0,-3 0 0,-2 1-108,-2-1 1,-4-2 0,1 2 0,-1-2-263,0 1 1,2 0 0,-2-3 0,3 0-613,0 0 1,1-1 856,1-2 0,3-1 0,3-4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00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48 7436,'-4'0'-388,"0"0"0,11 0 1,2 0-1</inkml:trace>
  <inkml:trace contextRef="#ctx0" brushRef="#br0" timeOffset="201">9 152 8134,'-1'4'-629,"-2"-1"32,3-2 511,-4-1-351,4-4 437,0 0 0,4-1 0,0 2 0</inkml:trace>
  <inkml:trace contextRef="#ctx0" brushRef="#br0" timeOffset="568">136 41 7732,'-8'0'-1341,"3"0"821,-1 0 767,5 0 0,-5 3-120,3 2 0,0 2 0,3 1 0,0 0-90,0 0 1,0 0 0,0 0 0,0 1-20,0 2 0,0-3 1,0 3-1,0-2-153,0-1 1,1 0 0,1 0-237,1 0 371,-1-4 0,2 3 0,0-3 0</inkml:trace>
  <inkml:trace contextRef="#ctx0" brushRef="#br0" timeOffset="1067">104 144 8134,'-5'0'-197,"0"1"-22,-2 1-363,4-1 521,-1 3 0,8-4 1,1 0 39,2 0 1,0-1 0,0-1-1,-2-1 7,1-2 1,1 3 0,0-1 0,-1 0-106,0 1 1,-1-5-1,3 3 55,0 0 0,-3-1 0,0 3 0,1-1 43,-2-2 1,3 3 25,-2-3 0,0 3 0,-1-2 164,0 1 319,-2 2-383,-2-3 1,0 5-1,0 2-53,0 2 0,0 0 0,0 0-2,-3 1 0,2 1 0,-2 1-68,2 0 1,1 0 44,0 0 0,0-3-48,0 0 31,0 1-28,0-2 0,0-1-34,0-6 0,0-1 0,1-3 1,1 0-15,1 2 0,2 3 0,-1-4 0,0 1-32,2 1 0,-1-3 1,0 4-1,1-2-95,1-1 1,1 2 0,0-1 192,0 2 0,3-3 0,2 1 0</inkml:trace>
  <inkml:trace contextRef="#ctx0" brushRef="#br0" timeOffset="1417">287 168 8134,'0'8'-798,"1"-4"792,1-1 0,2-3 0,2-2 0,-1-2 16,2 0 1,-3-1 0,1-3 0,1 0-16,-2 0 0,3 1 0,-2 1 0,0 0-10,0 0 1,-2-1 0,1-1-1,1 1-51,-1 2 0,-2-2 6,0 1 23,-1 3 1,-1 0-1,-1 6 78,-1 2 0,0 0 0,-2 0 0,0 1 9,2 1 1,-1 1 0,0 0 0,1 0-67,1 0 1,1-3 0,0 0-110,0 2 1,1-1 0,2-1-115,2-2 0,2-2 1,1-1 238,0 0 0,4 0 0,0 0 0</inkml:trace>
  <inkml:trace contextRef="#ctx0" brushRef="#br0" timeOffset="2250">501 96 8126,'-8'0'-1548,"1"0"1566,-1 0 1,2-2 21,1-1 0,3-1 174,0 2-93,1 1 0,0-3-65,-2 4 1,1 0-1,-2 1 30,0 2 1,1 0-1,1 4-51,-1-2 0,-2 0-59,3 3 0,-1 0-46,3 0 56,0 0 0,1-1-10,1-2 0,3-1 21,3-4 1,-3 0-1,0 0 3,2 0 0,-4-1 1,1-1-4,-1-1 1,-1-3-23,3 1 0,-2 1-108,2-2 63,-3 5 32,1-3 1,-2 5 68,2 2 0,1 1 43,4 4 0,-2-4 0,-1-1 11,1-2 1,1 1 0,1 1-54,0-1 1,-3-2-1,1-2 1,0-1-25,1-2 1,0 0 0,-1-3 0,-1 0-45,2 0 1,-3 0-1,0-1 1,0 0-16,-2-2 0,-1 0 0,1 3 0,1-2 86,-1-1 0,-1 3 0,-1 3 0,-1 0 76,-2 0 1,1-1-30,-3 3 0,2 1-151,-2 2 1,3 1 49,0 1 0,1 1 0,1 4 0,0 2 1,0 0 1,0 2-1,0 1 1,0-1 16,0 1 0,1 1 0,0-3 0,2 0 12,-1-1 1,1-1 0,0 0 0,0 0-67,0 0 0,-2-3 0,3-1-368,-1 0 142,-2-1 1,2-4 56,-3-2 1,0-1 0,-3-3 223,-2 1 0,-2 2 0,1 2 147,1 0 0,0-1 550,-3 3-308,3 0 0,3 0-215,4 0 1,3 0 0,3 0 0,0 0-287,0 0 0,3-3 1,2 0-1,2-2 112,1-1 0,4-4 0,0-3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04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72 8184,'0'-8'-350,"0"0"1,0 0 524,0 0 0,0 1 17,0-1 0,0 2-159,0 1 0,-1 3 25,-2 0 0,1 1-83,-3 1 1,2 1 0,-2 1 26,-1 4 1,2 1 0,-1 1 0,1 0 13,-1 3 1,3-2 0,-3 1 0,2-1-19,1-1 1,1 0-1,0 0 1,-1 0 2,0 0 0,-1 0 0,3 0 11,0 0 0,3-3 0,0-1 9,2 0 0,-3-1 0,4-3-27,0 0 1,-2-1-1,2-1 1,-1-2-71,-1 0 0,2 1 1,-2-2 7,0-1 1,-1 2 0,1-2 32,0 0 0,1 2 0,-2-2 23,-1 0 1,-1-1 0,-1-1 24,0 0 1,0 3-1,0 0-8,0-2 0,0 0 1,0-1-14,0 0 1,-3 3 0,-1 0-5,0-1 0,0 1 0,-3 1-5,2 0 0,0-1 22,-3 2 1,3 1-3,-1 2 19,1 0 1,0 0 34,-1 0-23,5 0 0,-3 1-2,4 1 1,0 0 25,0 3 91,0 1 0,3 2-39,-1 0 1,5-4-106,-2-1 0,-1 0 1,2 0-41,0-1 0,1-2 1,1 0-1,0 0-134,0 0 1,0 0 0,0-2 0,0-2 168,3 0 0,1-1 0,4-3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08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32 159 8158,'0'-4'-1387,"-1"-3"1582,-2 5 0,2-1 0,-4 2-180,2-1 0,-1 1-28,1-2 0,3 3 17,-3 3 1,-1-1-42,2 3 1,-1 0 26,3 3 0,0 0 6,0 0 0,0-3-26,0 1 1,0-4-12,0 3 1,1-3-28,2 1 0,-2-3 36,5-3 0,-4 0 0,3-3 21,-2 0 0,1 2 1,-2-2 33,0 0 1,1 4 0,-2-3 146,1 2-50,-1-3 0,4 5-67,-3-2 0,-1 3 0,2 3-52,-2 2 0,-1 2 1,0 1-1,1 0-42,1 0 0,-1-3 0,2 0 0,-1 1-194,0-2 1,-1 1-1,3-4 36,-1 2 0,2 0 0,3-3 199,-1 0 0,-2 0 0,2-4 0,-3 0 0</inkml:trace>
  <inkml:trace contextRef="#ctx0" brushRef="#br0" timeOffset="367">167 127 6579,'-8'0'482,"4"0"1,-3-1-131,5-1 1,-2 1-314,2-2 0,0 2-64,-4 1 0,4 0-57,-3 0 1,3 1 0,-1 2-59,2 2 0,1 0 1,0 0 69,0 1 0,0-2 0,1 1 69,2-2 1,-1 4 0,3-3 9,1 0 1,1 3 0,0-4-1,-1 1 19,0-1 1,-4 2 0,3-1 0,-1 0 50,1-1 0,-4 1 0,2-2 31,-2 4 0,-1-2-57,0 1 0,-1-3 0,-1 2 1,-1-2-66,-2 1 1,3-1-1,-4-2-234,0 0 1,2 0 0,-1-3-888,2-2 1133,-3 1 0,5-6 0,-3 1 0</inkml:trace>
  <inkml:trace contextRef="#ctx0" brushRef="#br0" timeOffset="817">334 143 8105,'0'-5'-618,"0"0"485,0 3 419,-4-2-225,3 4 1,-2 4-80,3 1 0,0 2 0,0 1 0,1-1 14,1-2 0,-1 3 0,3-4 0,-2 1-18,1 1 1,0-1-1,-2 2 74,1-2 0,-1 0 263,2-3-398,-2 3 0,-1-2 1,0-3-25,0-4 0,2-3 0,1-1 0,-1 0-23,-1 0 0,-1 0 1,2 0-26,1 0 1,2 3-1,-1 0 1,-1 1 56,1 0 0,2 2 0,-1-1 98,2 2 0,1-2 0,0-2 0</inkml:trace>
  <inkml:trace contextRef="#ctx0" brushRef="#br0" timeOffset="1234">493 135 7884,'-8'-4'-792,"2"-1"570,1 3 0,0 1 390,-3-2 0,3 2-107,-1 1 0,4 1 1,-3 2-11,2 2 0,0 2 1,2 1-1,-1 0-27,0 0 0,-1-3 0,3 1-33,0 0 0,4 1-4,1 1 0,2-4 0,1-1-38,0-2 0,0-1 0,0-1 1,0-1-62,0-1 0,0-3 0,-1 2 0,1-1 50,0-1 0,-2 2 1,-2-2-1,0 1 48,1 2 0,-3-3 210,0 0 42,-1 3-187,-1-1 1,-2 8-37,-1 1 0,0 2-56,3 1 1,0 0-1,1-1-73,2-2 0,-2 0 0,2-3-316,1 0 430,0 1 0,4-3 0,0 0 0</inkml:trace>
  <inkml:trace contextRef="#ctx0" brushRef="#br0" timeOffset="1617">620 135 7920,'-8'0'-1203,"0"0"1192,0 0 0,3 1 584,3 2-332,1-2 1,1 6-166,0-2 1,3 2-42,-1 1 1,2-3-80,-2 1 1,-1-4-66,2 4 1,1-5 20,2 2 0,-2-5 0,0-1 0,1-2-55,-1-1 1,-1 2 0,2-2 113,1 0 1,1 0 0,1 0 0,-2 1 29,-1 2 1,0-3 6,3 0 0,0 3 72,0 0 1,-3 3-57,-3 3 0,-1 1 0,-1 4-112,0 0 0,0 0 0,0 0-213,0 0 0,0 0 301,0 0 0,0 0 0,0 0 0</inkml:trace>
  <inkml:trace contextRef="#ctx0" brushRef="#br0" timeOffset="1884">794 159 8105,'5'-1'-777,"-3"-1"0,-1-3 812,-1-3 0,0 3 0,0 0-10,0-2 1,-1 3-32,-1-1 0,0 3 0,-3 0 24,-1 4 1,1 0 0,1 3 0,-1 1 20,1 1 1,1 0 0,-1-1 0,0 0 9,3 0 1,0 1-21,1 1 0,1-1-88,1-2 1,3-1 0,3-4 0,0 0-307,-1 0 1,0-1 364,1-2 0,1-5 0,7-4 0</inkml:trace>
  <inkml:trace contextRef="#ctx0" brushRef="#br0" timeOffset="2084">810 64 6339,'-4'3'464,"0"-1"0,3 2-431,-1 0 1,1 2 0,-2-1-30,2 2 1,1 0 0,0 0-1,1 2-5,2-1 1,-2 1 0,2-1 0,0 0-180,0 0 1,2 0 0,-2 0-160,2 0 1,0-1 338,3-2 0,0 2 0,0-2 0</inkml:trace>
  <inkml:trace contextRef="#ctx0" brushRef="#br0" timeOffset="2434">898 143 6874,'4'-8'-461,"0"3"807,-4 0 0,0 2-160,0-2-90,0 3 1,-4 2-1,0 5-58,-1 2 0,-1-1 0,3-1 0,2 1-13,0 1 1,1-2 0,0 1-26,0 0 1,0-2-1,1 1-31,1-2 1,2 1 0,2-2 0,-1 0-51,2 0 1,0-2-1,1-2 1,-1-1 7,1-2 0,-1 3 0,0-4 0,-3 0 58,0-1 1,1-1 0,-2 0 65,-2 0 1,-1 3 0,-2 1 6,-4 0 1,-1 1 0,-1 3-1,0 0-41,0 0 0,0 0 0,-1 1 0,0 1-70,2 1 0,1 3 0,-1-1-246,1 2 1,3 1 95,3 0 0,3 0 0,1-1 203,3-2 0,-1 2 0,6-2 0</inkml:trace>
  <inkml:trace contextRef="#ctx0" brushRef="#br0" timeOffset="3014">1001 143 8105,'-7'-1'-240,"1"0"0,0-2-224,0 1 1,3 0 539,0 0 1,2 0 99,1-3 1,1 3-26,2-1 0,1 3-107,4 3 0,-4-1 1,0 3-58,0 1 0,-4-1 0,3 0-19,-2 1 1,0-2 0,1 2 3,0 0 0,1-2 6,-3 2 1,0-4-18,0 4 1,1-5 1,1 2 1,-1-3-1,3-2 9,-1 0 1,-1-5 12,3 2 1,-2 2-2,2 0 0,1-1 0,2 2 1,-3-1 13,0 3 0,-3 1 95,1 2 1,-2-3 439,2 3-503,-2-2 0,3-1-59,-1 0 1,-1-1-43,3-2 1,-1 2-1,3-4 28,-2 2 0,-2-1 319,2 2 251,0 1-267,3-3-282,0 4 1,-3 1-46,1 2 0,-2-2 0,2 4-205,0-2 1,-4 0 0,3-3 271,2 0 0,0 4 0,1 0 0</inkml:trace>
  <inkml:trace contextRef="#ctx0" brushRef="#br0" timeOffset="3764">1414 135 8181,'4'-8'-29,"-4"3"-256,3 0 272,1 3 1,-2-2 38,4 4 1,-4 3-1,3 1 1,-1-1-22,0 1 1,-1 2 0,2-1 6,2 2 1,-3 0 0,0-1-1,1-1 52,-1-2 1,-1 3-1,2-3 24,1 2 0,-1-4 1,0 2-115,1-2 0,1-5 1,0-1-10,-1-2 1,0-2 0,-3-1 0,1 0-89,-1 0 0,3-1 0,-4 0 0,0 1-110,-1 2 1,-1 0-1,0 0-379,0 0 424,0 3 0,0 3 1,0 4 187,0 4 0,3 4 0,-2-1 0,3 2 0</inkml:trace>
  <inkml:trace contextRef="#ctx0" brushRef="#br0" timeOffset="4181">1676 111 8076,'0'-8'-174,"0"3"1,0 0 82,0-1 0,-1 1 112,-1 0 1,0 1 38,-3-2 0,-1 3 1,-2 3-2,0 0 1,3 1 0,0 1 0,-1 4 6,2 1 1,-2-2-1,3 0 1,1 1-65,-2 1 0,3 1 0,-1 0-44,1 0 1,1 0-13,0 0 0,1-1 0,1-1-50,3-4 1,3 2 0,-1-2-7,1 0 0,-1-2 0,0-2-8,-2 0 1,0-4 0,2 3-1,-1-1 49,0 1 1,-4-3 90,4 0 0,-5 2-27,2-1 1,-1 3 45,1-1 0,-3 3-30,3 3 1,1 1-1,-2 4-130,0 0 1,0-3 0,0 1-65,0 0 0,3-2 183,-2 2 0,3-5 0,-1 3 0</inkml:trace>
  <inkml:trace contextRef="#ctx0" brushRef="#br0" timeOffset="4631">1771 103 6307,'-4'5'765,"0"1"-594,1-3 1,2 3-15,-2-1 0,3 0-88,0 0 1,0-2 0,0 1 22,3-1-52,-2 0 0,6-3-186,-2 0 0,0-3 0,0-3 28,1-1 0,-1 2 1,-1 0-1,0-2 80,1 0 1,-1 2-1,2 1 1,-1-1 1,-2 1 0,3 1 0,-3-1 109,2 0 0,-3 1 85,4 0 0,-4 2 154,4-1 0,-5 2-21,2 2 1,-2 0-162,-1 3 1,0 1-165,0 1 0,0-1-549,0-1-281,0 0 410,0 3 0,0-2 454,0-1 0,0-3 0,0 1 0,0-3 0</inkml:trace>
  <inkml:trace contextRef="#ctx0" brushRef="#br0" timeOffset="4814">1851 24 8140,'0'4'-848,"0"0"420,0-4 1,1 0 427,1 0 0,3 3 0,3 2 0</inkml:trace>
  <inkml:trace contextRef="#ctx0" brushRef="#br0" timeOffset="5681">2010 103 8139,'-8'0'-599,"0"-2"207,0-1 0,3 0 1,2 1 667,-1-1 0,4-3-244,-3 1 1,1 1-9,-1 2 1,0 2 0,-3 1 0,1 3 53,2 0 0,-1 2 1,3 1-23,-2 1 0,-1 0-25,2 0 1,1-2-30,-2-1 1,6-3-81,2 0 1,2-1-1,1-1 16,0 0 0,-3 0 0,1-1 19,0-1 0,1-2 0,0-2 31,-2 1 1,0 3 0,-4-2 2,2 1-11,0 2 15,0-3 0,-2 5 0,2 2-3,-2 2 1,-1 0-1,1-1-4,1 0 0,0 1 0,3-2 64,1 2 1,-1-3 0,0 0-168,1-1 0,1-1 1,1-1 19,0-1 0,-1-3 0,0-2 0,-3 1 19,-1 1 1,1-1 0,-2-2-1,0-2 111,0-1 1,-1 1-1,-1 2 144,0 0 0,0 0 164,0 0 1,-1 1-240,-1 2 1,1 2-72,-2 6 0,2-2 1,1 5-1,0 0-8,0 1 1,3 1-1,0 0-27,2 0 1,-3 0 0,3 0 0,-2-1-9,-1 1 0,2 0 1,-1-1-19,2-1 1,-4 1 1,2-2 8,1-1 0,-2-1 0,3-4-88,-2-1 1,2 0 0,-1-3 76,0-2 1,2 0 45,2-1 1,-1 3 65,1 0 1,-2 3-26,-1-1 1,-2 2 0,1 2-22,0 2 1,-2-1 0,-2 3-1,1 0 35,2 0 0,-2 2 0,1-2 31,-1 2 0,-4 1 0,-3 0 3,-1 0 1,-1-3 0,0 1 0,0-1-23,1-1 1,-4 1 0,0-3-1,2 0-251,0 0 0,0-1 0,-1-1-180,0 0 1,0-4-1,5-1 1,2-2-421,2-1 767,1 0 0,4-3 0,0-2 0</inkml:trace>
  <inkml:trace contextRef="#ctx0" brushRef="#br0" timeOffset="6081">2248 40 8139,'-1'4'419,"-1"0"-639,0-1 0,-2-2 1,2 3-90,0-1 0,-1-1 311,3 3 1,3 1-1,0 1 1,1-1 31,-1-1 1,1 0 0,-2 3 0,1 0 3,2-3 1,-3 2 0,4-2 35,0 2 1,-3-1-1,1-2 1,-2 0-50,1 1 0,3-3-68,0 4 0,1-5 16,1 2 1,0-2 14,-1-1 0,-1-3 0,-2 0 1,0-2 8,-3-1 0,1 2 1,0-1-1,1-2 13,-2 0 1,0 2 0,-1 0 20,0-1 0,0-2 26,0 0 0,-1 4 0,-1 1 29,-4 3 1,0 3-1,0 1 1,2 2 25,0-1 1,-1 0-1,2 3 1,1 0-127,2 0 0,0-2 0,0-1 0,3 1-519,2 1 1,3-2 532,3 1 0,1-5 0,4 3 0</inkml:trace>
  <inkml:trace contextRef="#ctx0" brushRef="#br0" timeOffset="7084">2605 111 8316,'-4'4'-1268,"1"-3"1674,-1 2-362,3 1 1,-2-2-56,3 3 0,0-1-24,3 2 0,-1-2 0,3-2 8,1 0 0,1 1 1,1-3-85,0 0 0,-2 0 0,-1 0-11,1 0 0,1-3 1,1 0 59,0-1 1,0 1-1,-1-2-2,-2-2 1,2 4 140,-1 0 60,-3 2 0,3 2 0,-3 2 51,-1 2 1,-1 0 0,0-1 6,1 0 0,0 1-82,3-3 1,-2 4-1,2-4-90,1 0 1,1-2 0,-1-2 0,-1-3-83,1 1 0,-1-3 0,-1 1 0,0 0-22,1 1 0,-3-2 1,1 2-1,0-3 17,-1 0 1,1 3-1,-3 0-53,0-1 0,0 1-415,0 0 252,0 3 1,0 0 279,0 4 0,-3 3 0,-2 3 0</inkml:trace>
  <inkml:trace contextRef="#ctx0" brushRef="#br0" timeOffset="7350">2891 8 8308,'-8'-3'55,"4"2"12,1-3 0,5 5 0,1 2 115,-1 2 1,-2 2 0,0 1-1,0 1-109,0 1 1,0 0 0,0 3 0,0 1-62,0-2 0,0 3 0,0-2 0,0 1-80,0 0 0,0 0 0,-2-4 0,-1 1-426,1 0 1,2-4 493,0 0 0,0 0 0,0 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18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32 152 7926,'-8'0'-201,"3"0"0,0 0-414,-1 0 1,2-4 499,1-1 0,3 0 76,0 0 1,0 1-1,2-2 256,1 0 1,0 4 308,0 0-56,-2-3-240,2 5-173,1-4 0,-3 5-57,1 2 1,2 1-1,-1 4 1,-2 0 9,0 0 1,0 0-1,1 1 1,1 0-22,-2 2 1,0-1 0,-1-2 0,1 0-84,2 0 1,-2 0 0,1 0-190,-1 0 1,0-1-88,2-2 1,-2-2 369,5-6 0,-4-1 0,5-7 0,-3-2 0</inkml:trace>
  <inkml:trace contextRef="#ctx0" brushRef="#br0" timeOffset="317">56 80 7572,'-8'0'-447,"0"0"0,3 0 0,0 0 1754,-2 0-1338,0 0 54,3 0 0,1 0-25,6 0 0,1 0 0,4 0 0,0 0-15,0 0 0,0 0 0,0 0 1,0 0-12,0 0 0,0 0 0,0 1 31,0 2 1,0-2 85,0 1 1,-4 3-29,-1 0 1,-2-1 0,-2 1-43,-2-2 1,-2 3 0,-5-3-1,0 1-25,0-1 1,-2 2 0,2-2 0,0 0-101,1 0 1,1-2-1,0 2-1112,0-2 943,4-1 0,4-1 275,5-2 0,2-1 0,1-4 0</inkml:trace>
  <inkml:trace contextRef="#ctx0" brushRef="#br0" timeOffset="800">143 72 8018,'0'-4'191,"0"1"1,0 6-149,0 2 0,0 0 0,0 0-41,0 1 1,0 1-1,0 1-25,0 0 0,0-3 1,0 1-43,0 0 1,0-2 31,0 1 0,1-3-46,2 1 0,-1-2 0,2-2-49,0-2 1,1-1 0,-1-3 0,-1 1 49,1 0 0,2 1 0,-1-3 66,2 0 1,0 3 0,-1 0-1,0 1 13,0 0 1,-2 2 0,1-2 0,-1 2 79,1-1 1,-3 0 152,3 3-78,1 0 0,-2 1-42,-1 2 0,-2-1 0,-1 3-22,0 1 0,0 1 0,0 1-48,0 0 0,0 0 0,0 0-156,0 0 1,0 0-111,0 0 0,1-1-370,1-2 0,0-2 592,3-6 0,-3-5 0,2-4 0</inkml:trace>
  <inkml:trace contextRef="#ctx0" brushRef="#br0" timeOffset="1333">279 1 8089,'0'4'-320,"0"1"119,0-3 1,-1 2 0,-1 2 17,-1-1 1,1 0-1,2 3 28,0 0 1,2 0 0,2-1-1,-1 0 155,1-2 0,2 0 0,-1 2 0,2-1 0,-1 0 0,-1-4 0,0 1-54,0 1 1,2-4 65,-2 3 0,-1-2 0,1-2 183,-2-2 0,0 2 0,-2-5 134,2 0 0,-3 2-59,3-2 0,-3 5-197,-3-2 1,2 2 0,-4 2 0,1 1 9,-1 0 1,3 5 0,-3-2 14,2 2 1,0-2-208,3 1 1,0-4 63,0 4 0,1-5-51,2 2 61,-2-2 0,5-2 31,-4-2 0,1 2 6,-3-5 0,0 1-1,0-3 0,0 3 1,-1 0-1,-1 1-159,0-1-93,-1 4 0,0-4-436,1 3 408,-1 1 0,4 0 279,2 4 0,5 3 0,4-2 0</inkml:trace>
  <inkml:trace contextRef="#ctx0" brushRef="#br0" timeOffset="1634">437 64 7835,'-8'-3'-729,"0"2"522,1-2 603,2 2-264,2 1 1,3 3-1,2 1 1,2-1-66,0 1 0,-2 2 1,1-2-1,0 1 23,0 1 0,0-4 0,-1 4 26,1 0 1,-1-2-1,-1 1 27,2-2 1,-2 1-26,1-2 1,0-1 0,0 1-168,1-4 1,-1 1 0,-1-5-1,1 0-156,1-1 1,0 0-1,-1 1 1,1 0-248,2 0 0,-3-1-292,4-1 744,-1 4 0,3-3 0,0 2 0</inkml:trace>
  <inkml:trace contextRef="#ctx0" brushRef="#br0" timeOffset="2215">779 96 7907,'-8'0'-302,"3"1"1,-1 1 136,0 0 1,2 4 0,-1-3 0,2 2 314,1 1 1,1 1 0,1 1 0,0 0-81,0 0 1,1 3 0,1 1 0,1 2-29,-2-1 1,3-2-1,-2 1 1,1-1-23,1-1 1,-3-1-1,2-1 1,0 0-103,-1 0 0,2-4-36,-1-1 0,1-2 1,3-2-1,-2-2-224,-2-2 1,0-2 341,0-1 0,3-4 0,-1 0 0</inkml:trace>
  <inkml:trace contextRef="#ctx0" brushRef="#br0" timeOffset="2550">779 120 7907,'-8'0'-552,"3"0"0,-1 0 1,0 0 626,-1 0 0,2 0 0,0 0-289,-2 0 223,4-4 0,0 3 84,6-5 0,-1 5 79,3-2 0,0 1-31,3-1 0,0 3-103,0-3 1,0 2-1,0 1 1,0 0 9,0 0 0,0 0 0,0 0-14,0 0 1,0 0 0,0 0-73,-1 0 1,1 0 103,0 0 0,-3 1-2,-3 2 0,-4 0 1,-4 3-1,-3-1-31,-2-2 0,1 3 1,1-3-1,-1 1-113,-1-1 1,1 1 0,2-3-1,0 2-846,0-1 926,0-1 0,0 2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44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77 7943,'0'-7'-228,"0"-1"0,0 1 256,0-4 0,0 4 343,0 0 1,0 3 8,0-3 1,-1 4 469,-2 0 122,1 1-327,-3 2-241,5 0-203,0 0 1,0 5-161,0 2 1,0 3 0,0 1-25,0 0 0,0 0 0,0 0 1,0 0-20,0 0 1,0 0-1,0-1 1,0 1 21,0 0 1,0 0-1,0 0 1,0 0 5,0 0 1,0-4 0,0 1-47,0 0 0,2 2 0,0 1-10,2 0 1,-1-4-172,-3 0-55,0-5 0,2 3-622,1-5-567,-2 0 420,4 0 0,-6-1-270,-3-3 1295,3 3 0,-4-8 0,5 3 0</inkml:trace>
  <inkml:trace contextRef="#ctx0" brushRef="#br0" timeOffset="466">110 33 7943,'-6'-7'82,"2"0"0,1 4 308,0 0 0,2 0-71,-3-1 1,2 3 306,-2-2-52,3 1-68,-4 2-133,5 0-321,0 0 1,-1 4-1,-2 1-154,0 1 0,-2-2-2,1 3 1,2-1 0,-4 2 0,0-2-256,-1-1 1,4 0 31,-4-1 1,-1 1-1,-1 3-616,1-1 1,3-3-448,5 3 1390,0-4 0,0 6 0,0-2 0</inkml:trace>
  <inkml:trace contextRef="#ctx0" brushRef="#br0" timeOffset="950">44 262 7943,'-6'0'457,"1"0"-202,5 0 0,0-1-65,0-3 1,5 3-43,2-2 1,3 1-66,1 2 0,0 0 0,0 0 3,0 0 0,0 0 0,-1 0 9,1 0 0,-3-1 1,-1-1-21,1-2 0,2 1-129,1 3-260,0 0-563,0 0-736,-5 0 1613,-1 0 0,-5 0 0,0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23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57 7985,'4'-4'0,"2"2"0,-3-3 0,0 0 0,-3-3 0,0 2 55,0 1 0,-1 3-22,-2 0 0,1 1 1,-2 2-1,0 1-5,-1 4 0,0 1 0,-2 1 0,1 0 3,0 0 0,2 0 1,-2 2-1,1 1-27,2-2 0,-3 1 0,4 0 1,0 0-23,1 0 0,1 2 1,0-2-1,0 0-12,0-1 0,1-1 0,2 0 0,2-1-69,2-2 0,1 1 1,0-2-1,0-1-83,0 1 0,0-2 1,1-2-1,0 0-260,2 0 0,0-3 442,0-2 0,1-3 0,4 1 0</inkml:trace>
  <inkml:trace contextRef="#ctx0" brushRef="#br0" timeOffset="816">207 64 7985,'-7'0'268,"0"-2"-327,2-1 1,2 1-41,-2 2 1,3 0 147,-4 0 0,1 0-1,-3 3 1,3-1 0,0 3-15,2 1 1,-1 1 0,2 1-5,0 0 1,-1 0 0,3 0-1,0 0-13,0 0 1,0-3 0,1 1 0,1 0-5,0 1 0,4-2 0,-4 0 0,1 1-52,1-2 0,-3 1 14,5-3 0,-1-1 0,3 2 1,0-2 0,-1-2 2,-2-2 1,2-1-1,-2-4 1,-1 0 1,2 0 0,-2 1 0,-1 1 7,1 0 0,-2 1 0,-2-3 14,0 0 0,0 0 1,0 0-1,0 0 3,0 0 1,0 3 0,0 0 0,0-1 7,-3-1 1,-1-1-12,-4 0 1,0 1 0,1 0 0,0 3-25,2 0 1,0 2 0,-3 2 19,0 0 1,3 0-1,-1 0 1,0 0 0,-1 1-9,-1 1 1,3 2 0,0 2-1,2-1 0,0 1 0,2 1 0,0-1 4,-2-1 1,0-2 12,3 2 1,0 0 0,1 3 64,2-3 1,-1-1 0,3-2-22,1 1 1,-1-1-1,0-2-47,1 0 1,1 0-1,1 0 1,0 0-19,0 0 1,0 0 0,0-1-131,0-1 1,1 0 0,0-2-118,2 0 0,-1-1 0,-2 2 1,0 0-568,0 0 829,-3 2 0,2-6 0,-3 3 0</inkml:trace>
  <inkml:trace contextRef="#ctx0" brushRef="#br0" timeOffset="1367">278 1 7417,'1'4'-53,"2"-1"265,-2-2 1,6-1-138,-2 0 1,-1 1 0,2 1-27,0 0 0,1 4 1,1-1-1,0 0-40,0 0 1,0 1-1,0 2 1,-1 0-46,-2-1 1,1 4 0,-2 0 0,-1-1 56,1 2 0,-2-3 1,-2 4-1,0-1-15,0 1 1,-3-3 0,-2 2-1,-3 0-5,1-2 1,1-2 0,1 0 0,-1-1-331,-1-1 0,0 1 329,1-2 0,-1-1 0,3-1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38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8174,'5'-3'-1114,"-1"1"809,-1-3 825,-2 3 55,2-2-518,-3 4 1,0 1-1,0 2-13,0 2 0,0 3-83,0 3 0,0 0 0,1 2 0,1-2-6,1-2 1,-1-1 0,-2 0 0,0 0-39,0 0 1,0-3 0,0 0-175,0 1 0,0 1-103,0 1 0,0-4 360,0-4 0,0-4 0,0-4 0</inkml:trace>
  <inkml:trace contextRef="#ctx0" brushRef="#br0" timeOffset="565">16 24 7343,'-3'-4'151,"2"-3"0,-5 5 55,3-3-415,0 3 140,3-2 1,1 4 40,2 0 0,1 1 0,2 1 6,-1 1 0,0 2 0,2-1 53,-1 0 0,0-1 65,-3 2 1,2-2-71,-3 2 0,1-3 0,-3 4-1,0 0 0,-1-2-42,-1 2 0,-2-4 0,-2 3-317,1-2-78,3 0 369,-2-3 0,5 0 0,2 0 50,2 0 0,2 0 0,1 0 70,0 0 1,0 0-1,0 0 101,0 0 1,0 1-96,0 1 1,-4 0-1,-1 3-6,-2 2 0,-1 0 0,0 1 0,0 0 50,0 0 1,-4-1 0,-1 1-77,-2 0 0,-1-1 0,0 0-22,0-2 0,0-3 0,0 0-65,0-1 0,0-2-197,0-1 0,4 0 1,1-3-1,2-2-25,1 0 1,0-1 0,0 0 0,1 1 10,2-1 0,-1 2 1,3 2 246,1 0 0,1-2 0,1 2 0</inkml:trace>
  <inkml:trace contextRef="#ctx0" brushRef="#br0" timeOffset="1033">183 112 8091,'-5'0'-477,"0"0"1,0-1 232,0-2 0,1-1 396,4-4 0,0 0 110,0 0 1,0 3 114,0-1-251,0 4 0,-1-1-107,-1 3 1,1 3-1,-2 3-91,2 1 1,1 1 0,0 0 52,0 0 1,0-3 0,0 0-9,0 1 1,0 1 0,1 1 18,2-3 0,-2-1 0,2-2-21,1 1 0,-2-1 0,3-3-93,1-1 1,0 0 0,0-2 0,-1-1 16,-2 1 1,4-2 0,-3-1 20,0-1 0,1 1 1,-3 0 62,0 2 0,1 2 159,-3-2-134,0 3 1,0 0-85,0 4 0,0 3 0,1 2 0,1-1-120,0-1 1,1 1 44,-3 2 1,1-1 154,1-2 0,-1 2 0,3-3 0</inkml:trace>
  <inkml:trace contextRef="#ctx0" brushRef="#br0" timeOffset="1284">271 80 6289,'-6'0'538,"1"0"1,2 0-464,-2 0 1,3 1-7,0 1 0,1 0-77,1 3 0,2-2 0,2 1 0,-1 1-69,1-1 1,1-1 0,-1 1-272,0 0 0,2 1-12,1-2 1,1 2 359,0-2 0,0-1 0,0-2 0</inkml:trace>
  <inkml:trace contextRef="#ctx0" brushRef="#br0" timeOffset="1500">342 56 8091,'8'-4'-323,"-4"4"0,0-3 321,-4 6 0,-1-2 1,-1 5-1,-1 0 82,-2 1 0,0 3 0,-3 2 0,1 0-36,2 2 0,-2 4 0,1 1 0,-1-1-52,-1 2 0,3-3 1,0 4-1,0-3-66,0-3 0,2 0 1,3-4-463,0-2 362,0-3 0,0-7 0,3-6 1,2-4 173,2-1 0,1-1 0,0-3 0</inkml:trace>
  <inkml:trace contextRef="#ctx0" brushRef="#br0" timeOffset="1884">358 135 8066,'3'5'-183,"-2"-1"-63,2-1 0,-1-1-257,0 3 616,-1-3 1,4 1-39,-3-3 1,0-1 0,3-1-30,-2-4 0,2 2 0,-1 0 0,-1-1 9,1 1 1,1-2-1,-1-1-83,0-1 1,-2 0 0,1 0 9,1 0 1,-3 2 0,2 1 24,-3-1 0,0 2-10,0-2 0,0 5 0,-2-1 30,-1 4 0,-3 2 0,2 4-6,-1 0 1,1 0 0,2 0 0,-1 0-15,2 0 0,0 0 0,0-1 0,-1 1-115,-1 0 0,1 0 0,3-1-188,1-1 1,3 0-1,3-4 296,0 0 0,3-1 0,1-1 0</inkml:trace>
  <inkml:trace contextRef="#ctx0" brushRef="#br0" timeOffset="2201">541 56 8066,'-13'0'-36,"3"0"1,1 0 157,1 0 1,3 0 0,-1 0 0,0 0 142,-1 0 1,2 0 0,-1 0-306,0 0 1,2 3 0,-1 0 0,2 2 0,0-3-82,3 4 1,1-5-1,2 2 48,2-2 0,0 1 1,2 1-1,2-1 8,0-1 0,1-1 1,0 0-1,1 0 35,1 0 0,-1 0 1,1 0-1,1 0 58,-1 0 1,-2 2 0,0 1 0,-1 0 4,-1 0 1,-3-1 0,0 3 0,-2 1 41,-1 2 0,-2-2 0,-3 1 1,-3 2-39,-3-1 1,-4 1 0,-3-1 0,0 0-205,-3 0 1,2-1 0,-1-1 0,1-1-931,1-2 1097,4 0 0,0-3 0,4 0 0</inkml:trace>
  <inkml:trace contextRef="#ctx0" brushRef="#br0" timeOffset="3300">795 56 7570,'4'1'92,"-1"2"0,-2-2-51,-1 5 1,1-4 0,0 4-63,2 0 0,0 1 1,-2 1 45,1 0 1,-1 0 0,2 0-8,-2-1 0,-1-1 0,0-1 77,0 1 0,-1 0-133,-2 0 17,2-3 1,-3-3-1,2-1 1,-1-1-90,2-4 1,0-1 0,2-1 0,0 0 37,2 1 1,3-1 0,-1 0 46,-1 0 1,2 0 0,-2 1 28,0 1 1,1 0 0,3 3 0,-2-1 12,-1 1 0,-2 0 0,2 3 24,1 0 1,-1 0-14,0 0 0,-1 4 0,2 1 50,0 2 0,-5-2 1,2 0-1,-1 2-3,1 0 1,-3 1 0,4 0 72,-1 0 1,-2-1-65,2 1 0,1-2-52,-2-1 1,4-3-38,0 0 0,0-4 0,0-4-40,-1-1 1,-3-1-1,1 1 1,-2-1-14,-1 0 1,0 0-1,0 0 1,0 0-43,0 0 1,0 3 0,0-1-46,0 0 1,0-1-728,0-1 466,-4 4 0,3 1 406,-1 6 0,1 1 0,1 4 0</inkml:trace>
  <inkml:trace contextRef="#ctx0" brushRef="#br0" timeOffset="3767">1017 16 7896,'0'8'25,"0"0"1,0 0-1,0 0 1,0 0 11,0 0 0,3 0 1,0 0-1,-2 0-55,0 0 1,2 0-1,-1 0 1,1 0-1,1-1 0,-3-1 0,2-2 0,0 1 0,-1-1 1,5-2-3,-2 0 1,2-1 79,1-1 0,0-3 1,0-3-53,0-1 0,-3-1 1,-1 1-1,1-1-8,-1 0 1,-2 0 0,1 1-1,0 0-14,0 2 0,-1 0 0,-2-3-39,0 0 0,0 0 52,0 0 0,0 4 1,-3 1 90,-2 2 1,0 5 0,1 1 33,0 2 1,-1 1-1,2 0 1,2 0-46,0 0 0,1 0 0,0 0 0,0 0-45,0 0 1,0 0-1,1-1 1,1-1-143,3-1 0,5-3 0,1 1 0,-1 0-461,2 0 0,0-1 569,4-2 0,0-3 0,0-2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45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24 136 8034,'-3'-8'-627,"0"0"618,-3 3 54,5 2 1,-2 4 0,3 1-26,0 4 1,0 1-1,0 2 1,0 0-50,0 2 1,2 3 0,1-1 0,0 2 18,0 1 0,-2-3 0,2 1 0,-2 0-33,-1 1 0,1 0 1,0-2-1,2-2-59,-1-3 0,-1 0 0,0 0-152,1 0 0,-1-4 116,2-4 1,-2-4 0,-1-4-1,0-1 138,0-1 0,0 0 0,0-3 0,0 0 0,0 0 0,0-1 0,0 3 0,0-1 0,0 1 0,-1-3 0,-1 4 0,-1 0-16,2 1 1,-1 1-1,0-2 1,-1-1 60,2 2 1,-3 2 0,1 2 0,1 0 252,-2 0 1,2-2-260,-3 2 0,3 1 21,0-2 0,2 5-45,2-2 1,0 2 0,3 1-61,2 0 1,0 0 0,1 0 36,0 0 0,0 0 0,-1 1 13,1 2 0,0-3 0,0 3 1,0-2 1,0-1-1,0 0 49,0 0 1,-3 3 45,1-1 1,-5 4 0,1 0-33,-4 1 1,-2-2 0,-4 0 0,0 2-40,0 0 0,0-2 0,0-1 0,1 1-1,2-1 1,-2 1-1,2 0-319,-2-3 0,2 0-223,2 1 1,3-3 512,3 0 0,2-4 0,2-4 0</inkml:trace>
  <inkml:trace contextRef="#ctx0" brushRef="#br0" timeOffset="384">230 9 8034,'8'-1'-806,"0"-2"478,-3 2 0,-3-2 399,-4 3 1,0 0 0,-4 1 14,0 1 1,2 0 0,-1 3 0,1 1 3,0 1 1,1 1 0,-1 0 0,-1 0-12,1 0 1,2 3-1,-1-1 1,2 0-52,1-1 1,-2 2 0,-1-1 0,1 1-110,1 0 0,4-2 0,0 2 0,-1-3-104,2 0 0,0 0 1,4-1 3,0-1 1,0 0 0,0-4 0,0 0 180,0-1 0,-3-1 0,1 0 0,-1-3 0,3-2 0</inkml:trace>
  <inkml:trace contextRef="#ctx0" brushRef="#br0" timeOffset="1067">333 56 7404,'-4'0'127,"0"0"-28,1 0 0,1 1 0,-2 2-73,0 2 1,2-1 0,2 2 0,0 1-5,0 3 0,0-2 0,0 3 0,0-2-20,0-1 1,2 0-1,2 0 1,0 0 23,2-1 0,1-1 0,2-2 0,1 0-19,1-3 1,-1 0 0,-1-1 0,1-1 22,0-1 1,1-3 0,-3-3-1,-1 1-15,-2-1 0,1-3 1,-3 0-1,-1 2-5,-1 0 0,-1 1 0,0 0 0,0 0-47,0 0 1,-4 0 0,-1 0-1,-2 1-22,-1 2 1,-1-1 0,-1 2 0,0 1-10,0-1 1,1 1 0,0 3-1,0 0 30,-2-3 1,0 2 0,4-2 38,-1 3 0,0 0 0,0 0 95,0 0-130,0 0 0,3 0-229,-1 0 229,4 0 0,0 0 31,4 0 0,0 0 84,4 0 105,-5 0-32,6 3 0,-2-2-61,3 2 1,-3-3 0,0 0-24,1 0 0,2 0 0,-1 1-76,1 2 1,0-2 0,0 2 0,0-3-30,0 0 0,0 0 0,0 0 1,0 0-122,0 0 1,-3 0 0,1 0 0,0 0-200,1 0 0,-2 0 1,0 0 354,2 0 0,-4 0 0,4 0 0,-2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47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8280,'0'4'-319,"0"0"438,0-4 1,0 1-130,0 1 0,0 0 0,0 3 19,0 2 1,0 0 0,0 1 0,0-1-17,0 1 1,1 0 0,1 0 0,0 0-31,0 0 0,-1 0 0,0 1 0,1 1 3,0 0 1,1 1 0,-3-3 0,0 0-55,0 0 1,0 0-1,0 0 1,0-1-22,0 1 0,0-2 0,0-1-444,0 1-148,0-2 701,0-1 0,3-10 0,2-2 0</inkml:trace>
  <inkml:trace contextRef="#ctx0" brushRef="#br0" timeOffset="268">72 80 8106,'7'0'-248,"-2"0"1,-1 0 289,-1 0 1,-2 1 34,1 2 0,3 1 0,-1 4-70,1 0 1,1 0 0,-3 0 0,2 0-74,1 0 1,-2 0-1,1 0 1,-1 0-141,1 0 1,-3-1-1,4-1-154,0-1 1,-2 0-200,2 0 559,-1-2 0,-1-3 0,0 0 0</inkml:trace>
  <inkml:trace contextRef="#ctx0" brushRef="#br0" timeOffset="501">151 120 7835,'-4'0'103,"-4"0"-59,3 0 0,1 1 1,-1 1-1,1 3-117,0-1 1,1 3 0,-2-1-6,-2 1 0,3 0 1,0-1-1,0-1-1003,2 1 831,-2-2 0,4-1 250,0-6 0,3-1 0,5-4 0</inkml:trace>
  <inkml:trace contextRef="#ctx0" brushRef="#br0" timeOffset="818">143 1 8106,'-5'0'0,"-1"0"-96,0 0 0,2 0-361,-1 0 353,3 0 0,-1 0 127,6 0 0,1 1 1,4 0-1,0 3-18,0 0 0,0-1 0,0 1 0,0 1 29,0-1 1,2 2 0,1 1 0,-1-1-8,-1-1 1,-2 0-1,1 3 1,-2 0-7,-1 0 0,-1 1 1,2 1-1,-3 0-8,1 0 0,-3 2 1,1-1-1,-1 0-22,-1 1 0,-1 1 0,0-1 0,-2-1-123,1 1 1,-1-2 0,-1-2 0,1 0-631,-1 0 762,1 0 0,0 0 0,-2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50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24 6245,'3'-4'260,"-2"-1"228,2 3-232,-2 1 0,-1-4-32,0 3 1,-1 1-95,-2-2 0,2 2-53,-5 1 1,1 4-64,-3 1 1,3 0-1,0 0 1,1 0-52,-1 0 1,3 2 0,-4-2 0,0 2 0,2 1 0,-1 0-96,-2 0 0,3 0 0,0 0-55,0 0 1,1-3-1,3 0-875,0 1 1062,0-2 0,0 3 0,0-3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54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0 144 7232,'8'0'-1116,"0"0"1116,0 0 0,0 3 0,0 2 0</inkml:trace>
  <inkml:trace contextRef="#ctx0" brushRef="#br0" timeOffset="267">8 223 7101,'5'0'396,"-2"0"0,0-1 1,0 0-352,2-2 1,-3 0-1,4 3-256,0-3 1,1 2 0,1-3-134,0 1 0,0 1 0,0-2-18,0 0 1,-3 2 361,0 2 0,0-4 0,3 0 0</inkml:trace>
  <inkml:trace contextRef="#ctx0" brushRef="#br0" timeOffset="701">199 112 8040,'-8'0'204,"3"0"1,2 1-128,3 2 1,0 1 0,1 4 0,0 0-52,2 0 0,2 3 1,-2 2-1,0 0-86,0 0 1,-1 0 0,2 3 0,0-1-107,-2-1 1,0-3 0,-1-2-213,2 2 1,0-3 105,-3 3 0,0-6 0,2-4 166,1-5 1,2-2-1,-2-5 1,-1 0 105,2 1 0,-3-4 0,2 1 0,-2 0 0,2 0 0,-2 3 0,2-5 0,-3 3 0</inkml:trace>
  <inkml:trace contextRef="#ctx0" brushRef="#br0" timeOffset="1000">238 136 8040,'-7'-4'-51,"1"3"0,1-4-168,-1 2 1,1-3 444,0 4-82,3-4 0,-1 4-121,3-3 0,3 3 0,3-1-83,1 2 0,1 1 1,0 0-1,-1 1 2,1 2 1,-2-2 0,-1 2 0,1 1 37,1 1 0,-1-1 0,-2-1 0,0 1 65,1 1 1,-3-1 0,1 1 0,0-1 73,-1 1 0,1-3 0,-3 4 0,-1 0-69,-2 1 0,2-2 0,-5 0 0,0 1-72,-1-2 1,-1 3 0,0-2 0,0-1-102,0-1 0,0 0 1,1 0-510,-1-1 0,2-2 632,1 0 0,4-3 0,1-2 0,5-2 0,5-1 0,2 0 0</inkml:trace>
  <inkml:trace contextRef="#ctx0" brushRef="#br0" timeOffset="1283">389 49 8071,'-1'7'-44,"-1"-2"1,0 1 0,-2-2 124,0 0 1,1-1 0,1 2-40,-1 1 0,1 1 0,1 1 0,-1 1-72,-1 2 0,1-3 0,2 4 1,0-1 4,0-1 1,2 1-1,2-3 1,-1 0-28,1 0 0,2-1 1,-1 1-1,2-1-96,1-1 1,0-3-1,0-2 1,0 1-97,0 1 0,3-2 0,-1-3 0,0-4 244,-1-1 0,2-1 0,-2-3 0,3-1 0</inkml:trace>
  <inkml:trace contextRef="#ctx0" brushRef="#br0" timeOffset="1566">477 72 8013,'-6'5'45,"2"-2"-340,1 1 232,0-3 1,4 3 0,1-2 77,4 1 1,1 3 0,1-1-44,0 2 0,-1-2 0,-1 1 0,-1 0 11,1 1 1,1 1 0,0 0 0,0 0-145,-2 0 0,-2 0 0,1 0 1,0-1-181,1-2 1,-3 2 340,4-2 0,-1 2 0,3 1 0</inkml:trace>
  <inkml:trace contextRef="#ctx0" brushRef="#br0" timeOffset="1817">580 80 7292,'-8'5'-281,"0"-3"1,1 0 0,1 0 961,1 1 1,-1 0-765,-2 0 0,0 1 124,0 4 1,1 0 0,-1 0-1,2 0-34,1 0 1,2-1-1,-1-1 1,0-1-78,-1 2 1,2-1-1,-1 0-242,1-1 0,-3 1-41,4 2 0,0-4 353,4-1 0,0-3 0,4 0 0,-1 0 0,3 0 0</inkml:trace>
  <inkml:trace contextRef="#ctx0" brushRef="#br0" timeOffset="2351">691 41 7944,'-4'0'386,"0"1"-255,4 1 1,0 3 0,0 3 0,0 0-120,0-1 1,0 4 0,0 1-1,0-1-92,0 0 0,0 3 1,0-3-1,0 1-10,0-1 0,0 3 0,0-1 0,1-1-30,2-1 1,-2 0-1,1 0-740,-1-2 422,-1 0 1,4-5 437,1-4 0,-1-5 0,-1-4 0,1-2 0,-3-3 0,2 1 0</inkml:trace>
  <inkml:trace contextRef="#ctx0" brushRef="#br0" timeOffset="2982">818 72 8341,'-4'4'96,"-1"-2"0,4 3-115,-2 1 1,-3 1 0,1 1 5,1 0 1,1 0 0,2 1-1,-1 1 9,-1 0 0,1 1 1,2-2-1,0 0-12,0 2 1,0 0 0,0-4 0,2-1-6,1-1 0,3-2 0,-1 1-2,2 0 0,1-2 0,0-2 1,0-1-23,0-1 1,-3-3 0,1-3-1,-1 0-6,-1 1 1,3-2 0,-4-1-1,1-1-31,-1 2 0,0 0 1,-3 1-1,0 0 76,0 0 0,0 0 1,0 0-1,-1 0 16,-2 0 0,-1 0 1,-4 0 12,0 0 0,0 3 1,0 1-33,0 0 0,0 1 0,0 1-38,0-1 1,3 1 0,0 2 6,-1 0 0,1 0 0,0 0 29,-1 0 0,2 1 1,1 0 4,-1 2 1,3 0 26,-1 0 0,-2-1 63,1 3 0,1-2 28,2 2 1,0-2-41,0 2 1,0 0 70,0 3 1,2-2-90,1-1 0,3-1 0,-1 2-43,-1 0 1,3-4 0,-2 1-18,3 1 0,-1-4 0,1 3 0,1-2-43,2-1 0,-2 0 0,1-1 0,-1-1-203,-1 0 0,1-4 0,1 3 0,0-2-619,0-1 871,-1-1 0,-1-1 0,0 0 0</inkml:trace>
  <inkml:trace contextRef="#ctx0" brushRef="#br0" timeOffset="3500">922 9 7860,'-8'0'-63,"2"0"-115,1 0 199,3-4 55,-1 3 1,4-2 0,1 3-62,4 0 0,1 3 0,1 0 1,-1 2 10,-2 1 1,2 1-1,-2 1 1,1 0-52,0 0 1,0 0 0,-3 2 0,1 2 3,0 0 0,-2 0 1,-2 2-1,0-1-42,0-2 1,0 3-1,0-1 1,0 0-101,0 0 0,-3-3 0,-2 1 163,1-3 0,-3 4 0,2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00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4 167 8052,'5'-3'-146,"-2"2"246,-3-3 1,0 5 0,0 2-33,0 2 0,0 2 0,0 1 0,0 0-86,0 0 0,0 1 0,0 0 0,0 3-11,0 0 0,0-2 0,0 1 0,0 0-48,0 0 1,0-1 0,0-2-1,0 0-132,0 0 0,0-3-350,0 1 313,0-1 1,0-4 0,0-4 0,0-3 245,0-2 0,0-1 0,0-1 0,0-1 0,0-1 0,0 1 0,0-2 0,-3 0 0,-2-3 0</inkml:trace>
  <inkml:trace contextRef="#ctx0" brushRef="#br0" timeOffset="297">4 151 7828,'5'0'-395,"-2"-1"249,-3-1 0,1 1 186,2-2 1,-1 2 0,2 0 0,0 0-55,1-2 0,-3 0 0,4 3 1,0 0 21,1 0 1,-2 0 0,1 0 0,0 0 10,1 0 1,-2 0 0,0 0 142,2 0 1,-4 1-83,0 2 0,-2 1 1,-1 4-45,0 0 1,-4-1-1,-1-1 1,-2 0-26,-1 0 0,0-2 0,0 2 0,0 0-104,0 1 1,0-2-1,0-1 1,0 1-422,0-1 0,3-2 125,0 1 1,4-3 388,1-3 0,1 1 0,4-3 0,4 0 0,3-3 0</inkml:trace>
  <inkml:trace contextRef="#ctx0" brushRef="#br0" timeOffset="647">203 64 6839,'0'-6'-113,"0"1"469,0 3-61,0-1-154,0 3 0,-1 3 0,-1 3-38,0 1 0,-4 1 1,3 0-1,-1 1-88,1 1 1,-3-1 0,4 2-1,0 0-5,1 0 1,-2 2-1,1-2 1,0 1-117,1-1 1,2 0 0,1-3 0,1 0-200,2 0 0,0 0 0,3-1 38,0-2 1,0-2 0,0-3 0,0 0 266,0 0 0,0-3 0,0-1 0</inkml:trace>
  <inkml:trace contextRef="#ctx0" brushRef="#br0" timeOffset="1297">290 111 7343,'5'0'139,"-3"-3"1,-1 1-236,-1-3 249,0 3-101,0-1 0,-1 3 0,0 3 10,-2 2 1,-2 2 0,1 1-1,1 0-23,-1 0 1,1 0 0,2 0 0,0 0-59,-2 0 1,0 0 0,3 0 0,0 0 27,0 0 1,4-3-1,1 0-48,2 2 1,1-4 0,0 0 0,1-2-17,2-1 0,-3-1 0,3-2 0,-3-2-9,-3-2 1,2-1 0,-2 0 0,-1 0 19,-1 0 1,-2 0 0,-1 0-1,0 0 25,0 0 0,-4 0 0,-1 0 0,-2 0-9,-1 0 1,0 1-1,0-1 1,-1 2 45,-1 1 1,1 2-1,-2-1 1,2 0 4,1 3 1,0 0 0,0 1-2,1 0 1,1 0-57,1 0-47,3 0 1,-1 1 46,3 1 0,1-1 0,0 3 12,2-1 0,3-1 62,-1 3 0,0-3 76,0 1 1,-3-2 0,1 1-56,1 1 0,-2 0 0,2-3-18,0 3 1,-1-2 0,0 2-34,2-3 0,0 0 0,0 0-104,1 0 0,1 0 0,2 0-96,2 0 1,-5 0 0,2 0 0,-1 0 18,0 0 0,1-2 0,0-1 0,0 1 171,0-2 0,-4 3 0,3-9 0,-3 1 0</inkml:trace>
  <inkml:trace contextRef="#ctx0" brushRef="#br0" timeOffset="1781">425 16 7928,'-4'-3'-68,"-1"1"87,3-3 137,1 3-253,-3-2 0,5 4 93,2 0 1,1 4-1,4 0 1,0 1-36,0 1 1,0-1 0,0 3 0,0 0 18,0 0 1,0 2 0,0 1 0,0 0 15,0 0 0,-3-1 1,-1 2-1,1 1 3,-1-1 1,-2 0 0,1 2 0,-2-1-27,-1-2 0,-1 3 0,-2-1 0,-2-1-183,-2-1 1,1-3 0,1 0 0,0-2 209,0-1 0,-5 0 0,1 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04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48 8123,'7'0'22,"-2"0"0,-2-1 180,-3-2 96,0 2-303,0-2 1,0 3 0,-2 1 0,-1 1 11,1 4 0,1 1 1,1 1-1,0 1 5,-3 1 1,1 3 0,-2 2 0,-1 1-24,1 0 1,1 0 0,-2 0 0,0 0 31,0 0 0,-1-3 0,3-1 0,-1 0-28,1-3 0,-3 0 0,3-1-132,-2 0-505,4-3 104,-3-2 1,4-4 85,0-1 1,0 0 453,0-3 0,4 3 0,-4-5 0,4 2 0</inkml:trace>
  <inkml:trace contextRef="#ctx0" brushRef="#br0" timeOffset="383">200 127 7732,'-1'5'181,"-2"-3"0,2 3-190,-1 0 1,1 2 0,1 2 0,0 1-26,0 0 1,0 2 0,-1-3 0,-1 3 26,-1 0 0,1-2 0,2 1 1,0-3-238,0 0 0,0 0-588,0 0 649,0-3 0,1-5 0,0-6 0,2-1 183,-1-1 0,1-2 0,0-2 0,-1 1 0,-1-1 0,2-2 0,2 2 0</inkml:trace>
  <inkml:trace contextRef="#ctx0" brushRef="#br0" timeOffset="683">200 111 8073,'-8'0'-120,"0"0"324,0 0-291,3 0 1,3-2-37,4-1 0,3 0 0,4 3 131,1 0 0,-1-2 0,2-1 0,-2 1-52,2 2 0,-2 0 1,1 0-1,-1 0 71,-1 0 0,0 0 1,0 2-1,0 1 81,0-1 1,-4-1 0,0 1-1,-2 2-28,1 0 0,-1-1 0,-4 2 1,-1 1-7,-2 1 1,-1-1 0,-4-1 0,-1 1-74,-2 1 0,4-2 0,-3 0 0,2-1-257,-1 1 0,0-4 1,4 2-1072,-1-2 1139,3-1 1,3-1 0,4-1-1,3-1 188,3-2 0,3-4 0,1-3 0</inkml:trace>
  <inkml:trace contextRef="#ctx0" brushRef="#br0" timeOffset="949">430 24 7994,'5'-3'-218,"1"1"1,-5-2-1,2 2-810,-2-4 2036,-1 3-674,0-1 0,-1 4 0,-2 1-264,-2 2 0,1 1 1,-2 4-1,1 1 9,1 1 1,-3 0 0,2 3 0,0-1-84,0 0 1,2-1 0,-2 2 0,2 1-49,1 1 1,1-2 0,1 0 0,0-2-122,0-1 1,0 1 0,1-1-1,2-2-86,2-2 1,2-1 0,1 0 0,0-2-80,0-2 0,3-1 338,-1 0 0,4-4 0,-1 0 0</inkml:trace>
  <inkml:trace contextRef="#ctx0" brushRef="#br0" timeOffset="1282">517 64 8059,'0'8'-207,"0"0"0,1-4 0,1 0 97,1-1 0,3-1 213,-1 3 0,2 0 0,1 1 1,0-1-81,0 1 1,0 0-1,-1 1 1,0-2-48,1 1 1,-5 4 0,5 0 0,-1 0-37,1-1 0,0-1 0,-1 0-330,1 0 0,0-1 390,0-2 0,0 2 0,0-2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07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48 7096,'-5'0'398,"1"0"-202,1 0-46,2 0 1,-3 2-144,1 1 0,2 3 0,-1-1 13,1 3 0,1-3 0,0 0 0,-1 1 10,-2 1 1,1 1-1,-2 0 1,0 0-63,-1 0 0,1 0 0,-2 0 0,0 0 33,0 0 0,-1 2 0,-1-2 0,1-1-60,2 1 0,-2-1 0,1 0-487,-1-2 125,3 2 1,1-7-269,6 0 689,1-4 0,4-3 0,0-1 0</inkml:trace>
  <inkml:trace contextRef="#ctx0" brushRef="#br0" timeOffset="449">182 0 7552,'-4'0'150,"0"0"0,5 3-167,2-1 0,-2 1 1,5-2-7,0 1 0,1 3 1,1 2-1,0-1 1,0-1 0,0 1 0,0 2 0,0 1 7,0 1 0,-1-1 0,1 2 0,0 0-39,0 0 0,-1 0 0,-1-1 0,-4 0-50,-1 0 1,-1-1-1,0-1 1,0 0-7,0 0 1,-3-3-1,-4 0 110,-2 1 0,-4 2 0,-2-1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15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48 8028,'4'-4'-188,"3"3"379,-6-2-113,3 3 1,-5 3-1,-1 3-33,-1 1 0,1 1 0,2-1 0,0 1-20,0 0 1,0 0 0,-1 0 0,-1 0 37,-1 0 0,1 0 0,2 0 1,0 0-17,0 0 1,-3-3-1,1 1 1,0 0-11,1 1-1,1-2 1,-1-1-8,-2 0-103,2-1 1,-2-4 29,3-2 0,1 0 0,1-4 0,0 2-6,0-1 0,2-1 0,-2-1 0,0 0 30,-1 0 0,1 0 1,1 0-1,-1 0 20,-1 0 0,1 0 0,1 0 0,-1 0 4,-1 0 1,1 1 0,1-1 7,-1 0 1,-1 2 0,-1 1-7,0-1 1,2 1-2,1 0 18,0 3 1,-3-1 0,2 4 65,1 1 1,0 0 0,-3 3 0,0 2-41,0 0 1,0 0 0,2-1 0,1-1-7,-1 1 0,-1 1 0,1 1 1,1 0 8,-1 0 1,-2 0 0,1 0-50,2 0 1,-2 0-19,1 0 0,-1-3 0,0 0 27,2-2 0,-2 1 9,1-2 0,0-2-15,1 0 0,-2-3 1,2-5-48,1 0 0,-3 0 0,2 0 1,0 0 23,0 0 0,2 0 1,-3 0-1,1 0-11,1 0 1,-3 3 0,2 0 0,0-1 80,-1-1 1,4 1 31,-4 1 1,4 0-53,-4-3 1,2 3-3,-2 3-33,-1 1 1,3 2 0,-4 1 29,0 4 1,1-2 0,0 1 0,2 2 1,-1 0 1,-1 1-1,-1 0 1,0-1 6,0 1 0,0 0 0,0 1 0,0 1-27,0 1 1,0-1 0,0-2-1,0 0-98,0 0 1,0-3 0,0 1-666,0 0-50,0 1 468,0-3 0,1-1 0,0-6 1,2-2-170,-1-2 1,1-1 503,0 0 0,3 0 0,-1 0 0</inkml:trace>
  <inkml:trace contextRef="#ctx0" brushRef="#br0" timeOffset="616">239 64 7877,'0'-5'-411,"-1"1"1031,-1 1-113,1 2-173,-3-2-244,4 3-123,0 0 1,0 3 0,0 2-7,0 3 1,0-1 0,0 1-1,0 0 67,0 0 1,-2 3 0,-1 0-1,1-1 32,1 2 0,0-4 0,0 3 91,-2-2 0,0-1-150,3 0-26,0-4 0,0-4 0,0-5 0,0-2-72,0-1 0,0 0 0,1 0 0,1-1-38,1-1 0,2 1 1,-1-3-1,-1 2 74,1-1 1,1 0 0,-2 3 0,1-2 60,-1-1 1,1 2 0,-2 2-1,0 2 16,0-1 1,2-1 487,-2-1-330,1 4 1,-3 1-130,0 6 1,0-2 0,0 5-1,0 0-9,0 1 1,0-2 0,0 0 0,0 2-26,0 0 1,3 1 0,-1 0 0,0-1-10,-1 1 1,0 0 0,1 0-1,0 1-8,0 2 0,0-2 0,0 2 0,0 0-9,0-1 0,-1 1 0,-1-3 0,1 0-125,1 0 0,-1 0 0,2 0-445,-2-1-422,-1-2 653,0-2 0,0-9 1,0-2 353,0-1 0,0 1 0,0 0 0</inkml:trace>
  <inkml:trace contextRef="#ctx0" brushRef="#br0" timeOffset="868">263 111 8055,'-8'0'-203,"0"0"1,3 0 222,0 0 489,3 0-384,-2 0 1,5 0 0,2 0-67,2 0 0,0 0 0,0 0-61,1 0 1,1 0 0,1 0 0,0 0-213,0 0 0,-3 0 0,0 0-287,2 0 1,0 0 0,1 0 500,0 0 0,0-3 0,0-2 0</inkml:trace>
  <inkml:trace contextRef="#ctx0" brushRef="#br0" timeOffset="1152">350 40 6299,'5'0'579,"-2"0"0,-3 1 0,0 1-522,0 4 0,0-2 0,0 1 0,1 2-85,2 3 0,-2-1 0,1 2 0,-1 0-1,-1 0 0,0 0 0,0-1 3,0 0 0,0 1 1,1-3-604,2 0 401,-2-4 0,2-1 0,-3-6 0,0-2 228,0-2 0,0-1 0,0 0 0</inkml:trace>
  <inkml:trace contextRef="#ctx0" brushRef="#br0" timeOffset="1469">366 40 7529,'0'-5'233,"0"1"-282,0 1 1,1 2 0,2-2-54,2-1 1,0 3 115,0-1 1,0 1 0,3 1 32,0 0 0,-3 0 1,1 1 71,0 1 1,-2-1-1,1 3 221,-2-1 1,0-1-126,-3 3 0,0 1-190,0 2 1,-1-1-1,-1-1 1,-1-2-73,-2 0 0,1-1 1,-2-1-1,0 1-435,0-1 0,2 1-259,-2 0 741,1-1 0,-3 2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48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44 7984,'0'-8'269,"0"1"296,0 5-146,0-8 0,0 8 78,0-6-308,0 6 0,-1-3-127,-2 5 1,0 0-70,-4 0 0,0 0 0,-3 1-31,3 3 0,-3-3 1,4 4-1,-1-1-30,-1-1 1,1 6 45,-4-2 0,0-1 1,0 0 5,0-1 1,4 2 0,1-2 10,1 1 1,0-3 43,2 0 1,0 2 230,-4-1-97,5 4 0,-3-5 43,5 4 1,1-3 48,3 3 1,-3 0-96,2 4 1,2 0 0,-1 0-85,-2 0 1,0-4 0,-2 0 0,0 3-61,0 3 1,0 0 0,0 1-1,0-1-56,0 2 0,0-2 1,0 4-1,0 0 3,0 0 1,0-2-1,0 2 1,0-1-1,0-3 1,0 0 0,0 1 14,0 0 0,0 1 0,0-4 13,0-1 0,0-2 7,0-1-11,0-5 1,1 2-47,2-8 0,0 3 35,4-2 0,-3 1 0,2 1 0,0-1 13,0-2 0,-2 0 1,3 4 33,1 0 1,-2 0 0,2 0-50,0 0 1,-2 0 0,2 0-218,0 0 1,-2 0-502,1 0 1,1 0-1620,3 0 1373,-5 0 1,0 0 979,-3 0 0,-1-4 0,2-2 0</inkml:trace>
  <inkml:trace contextRef="#ctx0" brushRef="#br0" timeOffset="470">164 218 7996,'-1'-6'-642,"-1"1"805,-2 1 0,1 1 1301,3-4-992,0 4-195,0-1 1,1 5-159,2 2 1,0 4 0,3 3-108,-1 1 0,2 0 0,-2 0-37,1 0 1,-2 0 0,3 0-130,1 0 1,-3-4 0,0 0-217,0 2 1,-3-4-1431,6-2 1380,-1 3 0,3-6 0,-3 0 420,-3-6 0,-3 2 0,4-11 0,1 3 0</inkml:trace>
  <inkml:trace contextRef="#ctx0" brushRef="#br0" timeOffset="734">285 175 7260,'0'-8'151,"0"1"0,-2 5 1489,-1-2-1236,1 3 0,-4 1-216,3 0 1,0 4 0,-3 0-1,0 2-128,0 3 1,3 2 0,-5 2 0,0 2-153,-2-2 0,-1 0 1,0 1-1,0 0 54,0 0 0,0-2 0,2-1 0,0 0-64,2 0 1,1-4-1,-3-1-326,2-1 0,5 0-140,-2-2 1,4-2 0,4 3 0,2-4 567,0-4 0,8-2 0,-1-5 0</inkml:trace>
  <inkml:trace contextRef="#ctx0" brushRef="#br0" timeOffset="1120">339 328 7996,'-6'0'-928,"-2"-2"1415,4-1 1,0 0-254,4-4 0,0 0 140,0-4-120,0 5-248,-5 1 1,-1 5 53,-5 0 1,5 5 0,3 2-14,2 3 1,-1-1 0,0 0 0,-2-2-57,2 2 1,1-3 0,1 1-117,0 1 0,3-1 1,2-1-378,1-2 0,-2 0 0,3-4-947,2 0 1449,0 0 0,2-5 0,0-1 0</inkml:trace>
  <inkml:trace contextRef="#ctx0" brushRef="#br0" timeOffset="1384">372 197 7996,'-7'0'317,"-1"0"-4,1 0 1,-3 1-1,3 2-117,3 5 0,3 1 1,1 2-1,0 0-84,0 0 1,0 0 0,0 1-1,0 2-167,0 0 1,0 1-1,0-4 1,0-1-249,0 1 0,4-3 0,-1-1-44,0 1 1,-1 1 0,1-1-481,0 0 1,2-6 826,-1 2 0,2-13 0,5-3 0</inkml:trace>
  <inkml:trace contextRef="#ctx0" brushRef="#br0" timeOffset="1736">459 164 7580,'-11'-5'-291,"4"4"2075,0-3-1039,4 3-641,-2 1 1,7 0 0,1 0-129,5 0 1,1 0 0,2 0-46,0 0 1,0 0 0,0 0 0,0 0-49,0 0 1,0 0-1,0 0-354,-1 0 0,1 0-615,0 0-273,0 0 1359,0 0 0,-5 0 0,-1 0 0</inkml:trace>
  <inkml:trace contextRef="#ctx0" brushRef="#br0" timeOffset="2035">437 284 7572,'-6'0'1241,"1"-1"-999,5-3 0,5 3 1,3-3-156,1 3 1,-1-3-1,-1 1 1,1 0-102,2 2 1,-3 1 0,1 0-224,0 0 0,2 0 0,1 0-236,0 0 1,-4 0-271,0 0 1,-3 0 742,3 0 0,-5 0 0,3 0 0</inkml:trace>
  <inkml:trace contextRef="#ctx0" brushRef="#br0" timeOffset="2403">568 11 7561,'-5'-6'694,"4"1"1,-5 10 0,4 2-532,-2 3 1,0 1 0,4 0-1,0 1-6,0 2 1,-3 0 0,-1 4-1,1 1-148,-2 2 1,2 1 0,-4 0 0,0 1-36,1 2 0,-4-2 0,4 3 1,-1-3-92,-1-1 0,2-2 0,-1-2 0,2-3-219,0-3 1,4-1-1653,-3 0 1499,3-5 0,5-2 0,1-8 489,1-3 0,1-3 0,4-1 0</inkml:trace>
  <inkml:trace contextRef="#ctx0" brushRef="#br0" timeOffset="2952">677 153 7966,'0'-7'178,"0"-1"276,0 1 1,0 0 298,0 0 198,0 4-637,0-2 1,0 6-1,0 3-92,0 3 0,-3 3 1,-2 1-1,0 1-125,0 3 1,0-3 0,3 2 0,-2-2-131,2-1 1,1 2 0,1 0 17,0 1 0,0 1 0,1-4 0,3-1-155,3-3 0,3 1 1,0-4-1,1-2-88,0 0 1,0-2 0,0 0-1,0-2 78,0-1 1,0 0 0,0-4 0,-2-1 56,-1-2 0,0-1 0,-4 0 0,-1 0 27,2 0 0,-3-3 0,1-1 0,-2 2 96,-1 1 1,-1 1-1,-1 0 1,-3 0 182,-1 0 1,0 0 0,-3 1 0,2 2 52,-1 1 1,-2 3 0,-1-2 0,0 1-39,0 3 0,0 0 0,0 2 0,0 0-22,0 0 1,1 0 0,-1 0-474,0 0 0,0 5-334,0 3 1,4 1 0,1 2-152,1 0 1,2 0-1,7-1 782,3-3 0,3 3 0,1-4 0</inkml:trace>
  <inkml:trace contextRef="#ctx0" brushRef="#br0" timeOffset="3819">830 33 7966,'-7'-4'0,"1"-1"-35,1-1 1,0 4 0,3-3 460,-2 0 1,-1 4 529,2-3-645,1 3 0,-1 1 51,6 0 1,0 0-299,4 0 0,0 0 1,4 0-113,0 0 1,-4 0 0,1 1 0,0 2-58,2 0 0,1 1 1,0-4 80,0 0 0,0 0 1,0 0-18,-1 0 1,-2 0-1,-1 0 206,1 0 0,-1 0 228,0 0-340,-5 0 0,3 1-25,-5 3 0,-4-2 1,1 6-1,-1-1 16,-1-1 1,4 4 0,-4-3-1,2 3 96,-1 1 1,-3 1-1,2 1-25,-1 2 1,2-1 0,-2-3-1,1 1 9,3 3 0,-3-3 0,1 2 1,2 0-89,1 0 0,1-2 0,0 3 0,0-3-30,0-1 1,0 4-1,0-1 1,0-1-33,0 0 0,0-6 0,0 0 1,0 2 0,0 0 0,0 2 0,1-1-85,3-3 1,-3 3-62,2-3-32,-1-2 63,-2 0 172,0-5 1,0-1-4,0-3-14,0 3 1,0-5 42,0 2 30,0 3-24,0-4 0,0 4 114,0-3-17,0 3-79,0-4-112,0 5 1,-2 0-81,-1 0 0,0 0-214,-4 0 0,3 0-459,-3 0 1,0 0-1152,-4 0 1934,0 0 0,0 0 0,0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17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9 159 7968,'-5'-1'-10,"3"-1"-92,1 1 0,2-5 0,1 3-83,4 1 0,1 1 0,1 0 0,0 0 185,0-2 0,3-3 0,1 1 0</inkml:trace>
  <inkml:trace contextRef="#ctx0" brushRef="#br0" timeOffset="1067">215 80 8152,'5'0'-1026,"-2"0"1269,-3 0 1,0 3-207,0 3 0,0 1 0,0 1 1,0 0 7,0 0 0,0-1 1,0 1-1,0 0-20,0 0 0,0 0 0,0 0 0,0 0-16,0 0 0,-1-3 1,0 1-57,-2 0 57,0-3 0,3 0-83,0-6 1,0-2-1,1-5 20,2 0 1,-2-1 0,2 3 0,0-1-13,0-1 1,2 1 0,-2-2-1,1 3 40,-1 0 1,3 0-1,-3 0 52,2 0 1,-3 0 182,4 0-126,-5 4-68,7 0 1,-8 5-1,3 2 31,-2 2 0,-1-1 0,0 2 0,1 0 0,1 1 1,-1 1 0,2 0-4,-2 0 1,-1 0-1,1-1-10,1 1 0,-1 0-9,2 0 0,-1 0 28,0 0-46,-1-3 0,3-3 0,-3-4-20,1-4 1,0-1-1,2-1 1,0 0-47,-2 0 1,1 3 0,0 0-1,0-1-75,0-1 1,-2 1 0,3 2 114,-1 0 49,-2-2 0,3 5-8,-1-1 1,-2 2-1,2 2-17,-3 4 0,3 1 0,0 1-25,-2 0 0,0-1 0,-1 1 0,0 0-105,0 0 1,1 0 0,1 0 0,1 0-101,-2 0 1,1-3 0,0 1 0,1-1 224,2-1 0,0 0 0,3-4 0</inkml:trace>
  <inkml:trace contextRef="#ctx0" brushRef="#br0" timeOffset="1500">446 151 7347,'0'-8'86,"0"0"1,0 3 56,0 0 1,0 2-1,-1-1-85,-2 0 0,2 1-31,-1 0 0,0 2 0,0-1-77,-1 4 1,0 0 0,1 3 0,0 1 9,0 1 1,1-1-1,1-1 1,0 1 11,0 1 1,0 1 24,0 0 1,0 0 2,0 0 0,1-3 0,1-2-78,0 1 1,4-4-68,0 3 1,-2-6 20,1-2 1,-2-2 0,1-1-29,0 0 1,-1 3 176,-3 0 0,0 0 87,3 0 52,-2 1-134,3 4 0,-2 1-49,1 2 1,0-2-1,-1 2-228,1 1 0,3-3 247,-1 1 0,-1 3 0,-1-1 0</inkml:trace>
  <inkml:trace contextRef="#ctx0" brushRef="#br0" timeOffset="1732">517 112 7346,'0'4'-272,"0"3"550,0-2 1,0 0 0,1 0-273,2 1 1,-1 0-1,2 1 1,0-2-115,1 1 1,-1-1 0,2 0-309,0 1 0,-1 1-114,3 1 530,0-4 0,0 0 0,0-4 0</inkml:trace>
  <inkml:trace contextRef="#ctx0" brushRef="#br0" timeOffset="1966">581 104 8043,'4'0'-519,"0"1"742,-4 1 1,-1 0 0,-1 3-102,-1 1 0,-3-1 0,2 0 0,-1 1-105,-1 1 1,1 1 0,-3 0-1,1 0-104,2 0 1,-2-3 0,4 1-287,-1 0 0,1 0-156,-2-1 0,4-1 529,1-4 0,3-4 0,5 0 0</inkml:trace>
  <inkml:trace contextRef="#ctx0" brushRef="#br0" timeOffset="2165">613 127 8074,'-5'4'273,"-1"-2"-319,3 3 1,1-2 0,1 1-145,-2 0 0,2 2 64,-1-1 0,1 2 0,2 0-355,1-1 0,0 0 481,3-4 0,-3 1 0,2-3 0</inkml:trace>
  <inkml:trace contextRef="#ctx0" brushRef="#br0" timeOffset="2315">620 8 8043,'-7'3'0,"-1"0"-411,0-2 1,0 0-1,0-1 123,0 0-209,3 0 497,2 0 0,3 0 0</inkml:trace>
  <inkml:trace contextRef="#ctx0" brushRef="#br0" timeOffset="3467">700 127 7854,'-1'-4'263,"-1"1"-266,0-1 37,-1 3-16,3-2-54,0 3 0,0 3 0,1 2 38,1-1 1,-1 3-1,2-2-14,-2 2 0,-1 1 15,0 0 1,1-1 0,1 0-26,0-2-94,1-3 36,-3 1 1,2-4-1,1-1 23,-1-4 0,1-1 0,1 0 0,0 1 8,-1 1 0,1 2 1,-2-2 10,4-1 0,-2 2 86,1 1 18,1 2 1,1 2 51,-2 2 0,-2 1 17,-3 4 0,0 0-62,0 0 0,0-2-122,0-1-185,0-3 150,0 1 0,1-4 1,2-1 45,2-4 1,2-1 0,1 0 42,0 2 0,-3-1 0,0 2 0,-1 1 66,1-1 0,-1 1 0,2 1 40,0-1 1,-4 1-17,4 2 0,-5 0 1,2 3-56,-2 2 0,-1 0 0,0 0 1,0 1-44,0 1 0,0-1 1,0-1-1,-1 1-189,-2 1 1,2-2-672,-1 1-125,1-1 988,1-1 0,0 0 0,0-4 0</inkml:trace>
  <inkml:trace contextRef="#ctx0" brushRef="#br0" timeOffset="3800">891 120 7935,'0'-5'700,"0"2"-770,0 3 1,0 0 0,0 3 23,0 2 0,0 0 0,0 0-8,0 1 0,0 1 0,0 1 52,0 0 0,0-1 0,2 0 11,1-2 1,0-3 0,-1 1-14,1 1 0,3-3-10,-1 1 0,0-4 1,-1-4-63,0-1 1,1-1 0,-2 0-11,-2 0 0,0 3 1,-1 0-82,0-1 0,0 1-549,0 0 151,0 0 565,0 0 0,-3 5 0,-2 5 0</inkml:trace>
  <inkml:trace contextRef="#ctx0" brushRef="#br0" timeOffset="4431">986 127 7878,'-5'0'110,"2"4"1,3 1-81,0 2 1,0 1 0,1 0-44,1 0 0,-1-2 0,2-1 17,-2 1 1,-1-2-77,0 2 34,3-5 1,-1 2 0,3-6-72,2-2 0,-4 1 0,1-2 68,-1 0 0,2 0 0,2 0 37,-2 1 1,-1 3 0,-2-2 3,1 1 0,0 2 14,0-2 1,-1 2-24,3 1 0,-3 1 1,1 1-23,1 1-27,-3 3 9,2-2 1,-2 1 48,2-3 0,-1-1-11,3-1 0,-2-1 0,2-1 23,1-4 1,-2 2 0,-1 0 0,0-1 47,-1 1 1,5 1-3,-2-2 1,2 3 193,1-1-121,-4 2 0,0 2 0,-4 2 0,0 2 76,0 2 1,0 1-1,0 0-58,0 0 1,1-1-1,0-1 1,2 0-180,-1 0 0,-1-2 0,0 1-205,1-2 1,0 0 0,3-3 0,1 0 234,2 0 0,-1-4 0,1 0 0</inkml:trace>
  <inkml:trace contextRef="#ctx0" brushRef="#br0" timeOffset="5433">1462 151 7981,'0'-5'-1194,"0"0"1042,0-1 0,1-2 235,2 1 1,-2-1 107,2 0 1,-3 2 138,0 1-196,0 3 1,-3-1-45,-2 3 1,0 0-53,0 0 1,0 1 0,-1 1 8,1 4 1,3 1 0,0 1-17,1 0 0,-2-1 0,0 1-34,2 0 1,0-2-1,1-1-36,0 1 0,0-1 17,0 0 0,1-3-1,1 0 0,2-2 0,2-1 1,-2-3-50,0 0 1,1 1 0,-1-1 0,-1-1-83,1 1 0,-1 1 0,-1-2 72,1-1 1,2 1 70,-2 0 0,0 3 107,0-1 0,-1 3 2,3 0 0,-2 3-218,2 2 1,-2-1 0,2-1-149,1 1 268,1-3 0,1 2 0,0-3 0</inkml:trace>
  <inkml:trace contextRef="#ctx0" brushRef="#br0" timeOffset="5883">1701 96 8010,'-6'0'92,"1"0"1,3 1 0,0 1-73,1 4 1,1 1 0,0 1 0,0 2-69,0 1 1,0 4 0,1 0 0,1 2-32,0 1 1,3 1-1,-2 0 1,0-1-35,0-2 0,-2-1 0,3-1 0,-2-4-271,1-1 1,2-4 383,-2 1 0,3-5 0,-1 3 0</inkml:trace>
  <inkml:trace contextRef="#ctx0" brushRef="#br0" timeOffset="6233">1709 135 8027,'-4'-4'0,"2"-3"5,-3 2 0,3 0 0,-1 1-131,-1 0 1,3 1 13,-1 0 0,4 0 106,4-3 1,1 3 0,1 3 0,0 0-17,0 0 0,0 0 0,-1 0 1,1 0 41,0 0 1,0 0 0,0 0 0,0 1 36,0 1 1,-3-1-1,0 3 1,-2-1 161,-1 3 0,2-2 0,-2 1-97,0 1 1,-2 1 0,-2-1-1,-1-1-88,-2 1 0,0-1 0,-3-1 0,0 1-108,0-1 1,0-1-1,0 1-345,0 0 1,0-2-1,1-1-321,2 2 0,1-2 740,1 1 0,6-4 0,-2-3 0</inkml:trace>
  <inkml:trace contextRef="#ctx0" brushRef="#br0" timeOffset="6700">1828 104 8027,'-5'3'-303,"1"-2"159,1 2 212,2-2 0,-2-1 0,4 2 26,1 1 0,0 3-99,4-1 0,-4 2 1,3-1-1,-2-1 36,-1 1 0,-1-1 0,0-1-42,1 0-72,-1 2 1,3-4-112,-4 3 0,1-4 67,1-1 0,0-4 1,2-4-1,1 1 29,-1 2 0,-1-2 0,2 1 145,1-1 1,-1-1 41,0 1 1,-1 1 0,3 1 227,-2-1-56,-3 2 15,5-3-207,-6 6 1,2-1-1,-3 4-10,0 4 1,0-2-1,0 1 1,0 1-47,0 2 0,0-1 0,0 1-72,0 0 1,0 0-212,0 0 0,0-2 1,1-2-649,2 0 918,-2-2 0,2-5 0,-3-2 0</inkml:trace>
  <inkml:trace contextRef="#ctx0" brushRef="#br0" timeOffset="6881">1923 8 8016,'-8'0'41,"3"3"1,1 1-135,0 0 1,1-1-1,3 2-49,0 1 1,0 1 0,1 2 0,2 1-633,2 0 774,-1 1 0,3-3 0,-3 0 0</inkml:trace>
  <inkml:trace contextRef="#ctx0" brushRef="#br0" timeOffset="7283">1987 120 7945,'8'-4'-232,"-4"2"76,-1-3 617,-2 3-306,-1-1 1,0 4-144,0 1 1,0 0 0,0 3 23,0 1 1,0 1-14,0 1 1,0 0 0,0-1-64,3-1 0,-1 0 0,2-3 20,0 2 1,-1-3-1,0 0 21,2-1 1,0-1-1,-1-1-11,0-1 0,1-3 0,-2-3 10,-2 0 1,0 3 0,-1 0-4,0-1 0,0-2 29,0 1 1,-3-1 52,-3 0 1,-1 3-7,-1 3 1,0 1-95,1 1 1,-1 0-174,0 0 0,3 1 0,3 1-217,1 4 1,1-2 0,0 1-484,0 1 894,0-2 0,3 3 0,2-3 0</inkml:trace>
  <inkml:trace contextRef="#ctx0" brushRef="#br0" timeOffset="7880">2090 88 6552,'-4'0'1049,"0"0"1,5 0-1051,2 0 1,-3 1 0,3 1-30,-2 4 1,2 1-1,-1 1 1,0 0 41,-1-1 1,0-1-1,1-1-24,0 1 0,2 0 40,-2 0-50,-1-3 0,4-3 0,-4-1-57,2-1 0,0-3 1,-2-2-1,0 1-49,2 1 0,1 0 1,-3-1-1,3 2 16,0 0 0,-1-1 1,1 1 18,0 0 0,2 0 1,-1-2 71,2 4 0,-1 1 0,-2 0 119,0-2 212,2 2-15,-2-2 1,1 4-49,-3 1-197,3-1 0,-4 4 30,1-3 1,-1 0-12,-1 3 0,0-2 0,1 2-39,2 1 0,-2-1 0,1 0-51,-1 1 0,-1 1-655,0 1-97,0 0-210,0-3 983,0-2 0,4-6 0,0-2 0</inkml:trace>
  <inkml:trace contextRef="#ctx0" brushRef="#br0" timeOffset="8030">2217 0 8027,'-8'0'456,"0"0"1,1 1 0,1 1-326,1 1 1,2-1-261,-2-2 129,3 4 0,2 0 0,4 4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39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9 7481,'-8'0'-733,"3"0"2525,-1 0-1423,1 0 1,0 0-322,0 0 0,2 0 0,-2 1 34,2 1 0,-1 3 0,3 3-9,-2 0 0,-2 0 0,2 2 1,0 1-74,0-2 0,2 0 1,-2 0-1,2 1 24,1 0 1,0 1-1,0-3-46,0 0 1,1-3 0,2-1 50,2 0 1,2-1 0,1-3 17,0 0 0,0 0 1,0-1-13,0-2 0,0-1 0,-1-4-39,-2 0 0,2 0 0,-4 0-20,1 0 1,-2 0 0,1 0 10,-2 0 0,-1 0 1,0 0-1,0 0-12,0 0 0,0 3 0,0 0 0,0-1 12,0-1 1,-3 1 0,0 2 8,-2 0 0,0 1 0,-3 1-4,0-1 1,3 1-11,-1 2 4,1 0 0,0 0 12,0 0 1,2 0 126,-2 0-1,3 0 1,-3 0-59,3 0-116,1 0-34,-3 0 0,4 1 76,0 1 0,0 0 104,0 3 0,0-2 160,0 2 1,0 1-86,0 2 1,4-3-208,1 0 1,2-3 0,1 1 0,0-3-261,0 0 0,4 0 1,0 0-1,2-2-1548,2-1 1844,-2-3 0,5-2 0,-3-4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42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 8126,'3'4'228,"-2"1"0,3-3-159,-1 0 0,-2 2 0,2-2-17,-2 4 0,-1-2 1,0 1 11,0 2 0,0-3 153,0 1-69,0 1-179,0 1 1,0-6 0,0-3-64,0-4 1,0-2-1,1 0 59,1 0 0,-1 0 0,2 0 11,-2 0 0,0 0 0,0 0 14,2 0 0,1 3 33,-2-1 0,0 5 20,3-2 1,-3 3 0,1 3-24,-2 2 0,1 2 0,1 1 1,-1 1 14,2 1 0,-3-1 1,2 2-1,-2-2 21,2-1 0,-2 0 1,1-1-1,0 1-1,1 0 1,-2-2 0,1-1 27,-1 1 0,0-2-30,2-2 0,-1-2 0,2-2-78,0-4 1,-1-1 0,-1-1 0,0 0-100,0 0 1,0 1 0,0-1 0,0 0 16,0 0 1,2-3-1,-1 1 59,2 0 0,-4 1 1,3 2-1,-1 1 50,-1 0 0,4 4 145,-4-3 2,4 3 1,-2-1-68,1 6 1,-1-1 0,-3 3-1,0 1 12,2 1 1,0 1 0,-3 0-36,0 0 0,0 0 1,0 0-1,1 0-87,1 0 1,-1-3-1,2 0-131,-2 1 0,-1 1 1,0 1-158,0 0 1,0-2 0,1-2-360,1 0 1,0-2 261,3-2 1,-2 0 0,2 0 412,1 0 0,-1-1 0,0 0 0,0-3 0,0 0 0,2 2 0,1-5 0,4 2 0</inkml:trace>
  <inkml:trace contextRef="#ctx0" brushRef="#br0" timeOffset="516">271 96 6313,'0'-6'1301,"0"1"-562,-4 3-557,4-5 1,-4 5 6,4-3 1,-1 3-148,-2 0-107,3 1 0,-5 4 1,3 3-1,0 1 1,-1 2 0,3 0-1,-1 2 46,-1-1 1,1 1 0,-3 0 0,2-2 72,-1 0 0,0-1 0,2 0 0,0 0 17,-2 0 1,0-3-111,3 1 1,0-6 1,0 0 0,0-3 0,1-6 0,1-1-119,1 0 1,0-1 0,-1 3 0,1 0 70,2 0 1,-3 0 0,1 0 72,1 0 0,-3 3 0,2 0 42,1-1 1,-4 1 109,3 0 1,-1 3-18,1 0-79,-3 1 0,4 4 1,-3 2-1,1 0-1,0 0 1,1 1-1,-2 1 1,1 1-29,0 0 1,1 0 0,-2 0-1,0 0-21,2 0 1,1 0 0,-3 0-113,2 0 1,2 0-830,-2 0 522,3 0 0,-2-5 87,1-3 1,-1-1 337,-4-4 0,3 0 0,1-3 0</inkml:trace>
  <inkml:trace contextRef="#ctx0" brushRef="#br0" timeOffset="766">263 151 8121,'-8'0'224,"0"0"0,3 3 124,0-1-64,3 1-388,-2-3 0,5 0 0,2 0-56,2 0 0,2 0 1,1 0-1,0 0-69,0 0 0,0-1 0,0-1 0,0 0-149,0 0 0,0 1 0,0 1 378,0 0 0,-3-1 0,0 0 0,1-2 0,-2-3 0,-1 1 0</inkml:trace>
  <inkml:trace contextRef="#ctx0" brushRef="#br0" timeOffset="982">350 104 8104,'5'-4'-475,"-2"2"763,-3-3 224,0 3-465,0-1 1,0 4-1,0 1-18,0 3 1,0 3-1,0-1 1,0 1-45,0 0 1,0 1 0,0 1 0,0 0-63,0 0 0,1-1 0,1-1 0,1 0-502,-2 0 0,0-3-385,-1 0 964,4 1 0,-3-5 0,6-2 0,-3-7 0</inkml:trace>
  <inkml:trace contextRef="#ctx0" brushRef="#br0" timeOffset="1265">358 96 7941,'0'-6'231,"0"1"1,-2 2-326,-1-2 0,0 2 11,3-2 0,1 3 81,2 0 0,1 1 0,4 1-54,0 0 1,0 0 0,0 0 0,0 0 37,0 0 0,0 0 0,0 1 0,0 0 3,0 2 0,-1 1 0,-2-2 0,-1 3 142,-1-1 1,-2 3 0,2-2-95,-2 3 1,-2-3-1,-2-1 1,-2 1 35,-2-1 0,1-1 1,1 1-1,-1 0 137,-1-3 0,2 0 0,-1-1 553,0 0-759,3 0 0,-4 0 0,2 0 0</inkml:trace>
  <inkml:trace contextRef="#ctx0" brushRef="#br0" timeOffset="1566">549 0 8104,'-4'4'-53,"-4"-3"13,3 1 14,2-1 223,-1-1 0,5 0-204,2 0 1,1 0 0,4 0-310,0 0 0,0 0 1,0 0-24,0 0 0,0 0 0,0 0 339,0 0 0,-4 0 0,3 0 0,-2 0 0</inkml:trace>
  <inkml:trace contextRef="#ctx0" brushRef="#br0" timeOffset="1731">581 64 8104,'-4'5'341,"-1"0"1,-1-2-391,0 2 114,3-3-41,3 2 0,3-4 0,3 0 0,1 0-635,1 0 0,0 0 611,0 0 0,3-4 0,1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46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80 6783,'-5'-3'147,"1"1"-21,1-4 1,2 4 0,-1-3-2,1-2 1,1 3 0,0-1 20,0-2 0,-1 1 0,-1 0 0,-1 1 1,0 0-109,0 0 1,1 2-176,-3 3 1,0 0 90,-3 3 1,1 2-1,1 3 1,1 2 38,2 1 1,-1 0 0,2-1 0,0 0 107,0 0 0,0 2 0,0-2 4,0 0 1,-1-1 0,3-1-26,0 0 0,4-4-108,1-1 0,2-3 1,1-3-1,0-2-61,0-2 1,-3-1 0,0 0 0,1 0-123,-2 0 1,2 0 0,-2 0-1,-1 0 69,1 0 1,1 0-1,-2 0 108,-1 0 0,-1 3 124,2 0 1,-2 2 17,2-2 1,-3 4 83,0 1 1,0 3-1,0 5-73,0 0 0,0 0 0,0 0-95,0 0 0,0 0-80,0 0 0,0 0-369,0 0 1,4-1-160,1-2 0,0 1 584,0-3 0,0 0 0,3-3 0,0 0 0</inkml:trace>
  <inkml:trace contextRef="#ctx0" brushRef="#br0" timeOffset="850">167 48 8031,'-8'0'-915,"3"0"1060,-1 0 0,5 1-73,-2 2 0,2 1 1,2 3-39,2-1 0,-2 1 0,2-2 69,1 2 0,-3 1 0,4 0 23,-2 0 0,1-3 125,-2 0-162,-1 1 1,4-2-147,-3-1 0,-1-6 1,3-2-155,-1-2 0,-2-1 0,2 0 0,-1 0 27,0 0 0,0 1 1,2 1-1,1 1 28,-1 2 0,-1-2 0,1 1 1,1 0 26,-1 1 0,1-1 1,1 3 129,-1-2 0,0 0 0,3 3 50,0 0 0,-2 0 0,-1 0 125,1 0 0,-2 0 671,2 0-202,-4-3-276,1 2 1,-4-3-320,-1 4 1,0 0-1,-3 1-87,2 2 0,-2-1 1,1 3 17,0 1 0,1 0 0,-1 1-90,0-2 0,1 0-88,3 3 138,0 0 1,1-4-1,2-1-32,2-2 0,0-1 1,-1-1-1,0-1-94,1 0 0,0-5 0,3 2 53,0-2 0,-1 2 0,-1 0 106,0 2 0,-4 0 27,3 3 0,-3 1 0,1 2 1,-2 2 112,-1 2 1,0 1 0,0 0 0,0 1 39,0 1 0,0 2 0,0 2 0,0-1-30,0 1 1,0-1 0,0 0-1,0 1-10,0 1 1,0-2 0,0 0 0,0-2 37,0-1 1,-1 1-1,-1 0-41,-1-1 0,0-2 0,1-2 1,-1-2-19,-2 0 1,3-2 25,-4-2 0,2-1 0,-2-1-263,0-3 0,2-3 1,-2 0-1,1-2-340,2-1 0,-1 0 1,3 1-1,-2 0 86,1 0 0,1 1 0,1 1 0,0 0 398,0 0 0,0 0 0,0 0 0,0 0 0</inkml:trace>
  <inkml:trace contextRef="#ctx0" brushRef="#br0" timeOffset="1515">381 80 7410,'-3'-4'-643,"2"-1"278,-2 3 1072,2 1-378,1-3 0,1 5-211,2 2 0,-2-2 0,2 5-67,1 0 0,-3-2 1,2 1-1,0-1 36,0 1 1,-1 0-74,-2 3 1,0-3 0,1 0-166,2-2 80,-2 3 0,3-5-9,-1 2 0,-1-6 0,2-2 0,0-1-45,1 0 1,-3-1 0,1 2 0,1-2 101,1-1 1,-1 0 0,1 0 65,-2 0 1,3 3 78,0 0 0,-2 3 11,1-1 0,-2 2 0,1 2-50,0 2 1,-1 1 0,-3 4-36,0 0 0,0 0 0,0 0 0,0 0 6,0 0 0,-1-3 1,-1 0-65,-1 2 1,1-3-104,2 1 48,0-3 0,0 1 0,1-6 1,0-2 3,2-2 0,2-1 0,-1 1 1,0 1 37,2 0 0,-1 1 1,0-3-1,1 0 28,1 0 1,-1 3-1,-1 0 1,0 1 25,0 0 0,2 2-1,-2-1 1,1 3 5,0 3 0,-3-1 0,-3 3 0,0 1-23,0 1 1,0 1 0,0 0-1,0 0-109,0 0 1,0 0-1,0 0-231,0 0 1,3 0-1,-1 0 1,1-1 107,1-2 1,-3-1 0,5-2 218,0 1 0,1-1 0,1-5 0,0-1 0</inkml:trace>
  <inkml:trace contextRef="#ctx0" brushRef="#br0" timeOffset="1933">691 72 8151,'0'-8'217,"-2"3"1,-2 0 152,0 2 0,2-3-287,-1 0 1,-1 3-48,-2 0 1,2 2-131,-1 1-1,3 4 1,-2 0 0,2 2-6,-1-1 1,1 0 0,2 3 0,0 0 55,0 0 1,0 0 0,0 0 18,0 0 0,0-3 1,0 0-68,0 2 0,0-4 0,3 0-52,2-2 1,2-1-1,1-1-25,0-2 0,-1 1 0,0-2 0,-3 0-40,-1-1 0,4 0 173,-2-3 1,-2 3 0,1 0 202,0 2 1,-4-1 68,3 2-102,-2 1 0,-1-2-94,0 6 1,0 1-81,0 4 1,0-3 0,1 0 0,1-1-214,0 1 0,4-4 101,0 2 0,1-2 0,1-1 0,0 0 152,0 0 0,0-4 0,0 0 0</inkml:trace>
  <inkml:trace contextRef="#ctx0" brushRef="#br0" timeOffset="2115">810 32 8181,'-7'1'-250,"1"1"-539,1 1 1,2 0 1229,-2 0 1,3 1-297,-1 4 1,3 0 0,0 0-122,3 0 1,-1-1 0,3-1 0,1 0-127,1 0 1,1-2-1,0 1-92,0-2 1,0 0 0,0-3 0,0 0-528,0 0 721,0 0 0,0-4 0,0 0 0</inkml:trace>
  <inkml:trace contextRef="#ctx0" brushRef="#br0" timeOffset="2298">890 1 7635,'-8'0'-870,"3"0"1259,-1 0 1,1 2 0,-2 2-262,2 0 0,-2 2 0,1 1 0,0 1-82,1 0 0,-2 4 0,1 1 0,-1 3-125,-1 2 0,0-1 0,1 1 0,1-3-64,1-2 1,3-3 0,0 0-386,1-1 1,2-2 527,1-1 0,3-3 0,3-3 0</inkml:trace>
  <inkml:trace contextRef="#ctx0" brushRef="#br0" timeOffset="2799">937 159 8133,'-5'0'-282,"0"0"0,2 0 519,-2 0 0,2 0 31,-2 0-409,3 0 1,-1 1 138,3 2 1,0 1 0,0 5 25,0 2 0,0-5 0,1 2 0,0-1-12,2 0 0,0 1 0,0 0 1,2 0 0,2-1 1,1-2-7,0-2 0,0 0 1,0 0-1,0-2-17,0-3 1,0 0-1,-1-3 1,-1-1 20,0-1 0,-2-1 0,1 0 0,-2 0 2,-2 0 1,-1-2-1,0-1 1,0 1 36,0 1 0,-1 1 0,-1 1 60,0-1 0,-5 2 0,2 2 1,-2 0-27,-1 3 1,0 0 0,0 1-21,0 0 1,0 0-1,0 0-66,0 0 1,3 0 0,1 1-1,-1 0-277,1 2 1,2 1-405,-1-2 0,3 0 217,0 3 0,0-2 466,0 2 0,3-3 0,2 1 0</inkml:trace>
  <inkml:trace contextRef="#ctx0" brushRef="#br0" timeOffset="3083">953 128 8133,'-8'2'20,"0"1"173,0-1 0,3-1 520,0-1-148,3 0-534,-1 0 0,3 1-102,0 1 1,0-1 0,2 3 122,1-1 0,3-1-70,-1 3 1,0-3 0,0 1 22,1-3 1,-1 0 0,0 0-47,1 0 0,1 0 0,1 0 0,0 0-309,0 0 1,0 0 0,0-2-540,0-1 889,0 1 0,0-2 0,0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52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39 111 8220,'-7'0'-387,"1"0"1,1 0 0,2 0 721,-2 0 58,3-3-199,-1 2 0,4-2-160,1 6 1,0-1-1,2 3 1,1 1-56,-1 1 1,-1 1 0,1 0 0,1 1-18,-1 1 0,-1 0 1,1 3-1,0-1-2,-3 0 1,3-1-1,-1 1 1,-2 0-87,0-3 0,0 0 0,1-1 0,1 0-159,-2 0 0,0-3-46,-1 1 1,0-5-11,0-1 341,-3-4 0,-2-8 0,-3 0 0</inkml:trace>
  <inkml:trace contextRef="#ctx0" brushRef="#br0" timeOffset="317">24 111 7445,'-6'0'10,"1"0"1,2 0-110,-2 0 1,3-1 93,0-1 0,2 1 0,2-2 0,4 2 1,1 1 0,1 0 0,0 0 11,-1 0 1,1 0 0,0 0 0,0 0 36,0 0 0,0 0 1,0 0-1,0 0 51,0 0 0,0 3 1,-1 1 24,-2 0 0,1-1 1,-3 2-69,-1 1 0,-1 1 1,-2 1-1,-2-1-28,-2-2 0,1 2 0,-2-2 0,0 0-102,-1 0 1,-1 0-1,0 1-437,0-1 0,0-3-405,0 1 920,4-2 0,0-1 0,4 0 0</inkml:trace>
  <inkml:trace contextRef="#ctx0" brushRef="#br0" timeOffset="651">238 8 7604,'-4'-4'-793,"3"0"894,-5 4 1,4 0 47,-4 0 1,5 1 0,-3 1 0,2 1-30,-1 2 0,-1 1 0,3 4 0,-2 0-43,1 0 1,-1 2 0,0 1 0,1 0 8,1 0 1,-1 0 0,-1 3 0,1 0-57,1 0 1,1-3 0,1 0 0,1-2-149,1-1 1,3-1-1,-2-2 1,2 1-130,-1-3 0,0 1 1,3-3-1,0-2 31,0 0 0,3-1 1,-1-1-1,0 0 216,-1-2 0,2-7 0,2 1 0</inkml:trace>
  <inkml:trace contextRef="#ctx0" brushRef="#br0" timeOffset="1333">333 87 8200,'-5'-5'-829,"0"0"0,-1 0 1085,-1-3 1,2 2 828,2 1-976,-1 3 0,2-1 0,-2 4-79,0 1 0,2 0 0,1 3 0,-1 2-26,-1 0 0,1 1 0,2-1 0,0 2-15,0 2 1,-3-1 0,0 3 0,2 0 19,0-1 0,1 3 0,0-5 0,0 0 12,0-1 0,0-1 1,1 0-8,1-1 0,3 1 0,3-3 0,0-3 1,0-1 0,0-2 0,-1-1 0,-1-3-8,-1-3 1,0 1 0,3-1 0,-1 0 8,-1 0 1,0 0 0,-4 0 0,0-1 22,-1-2 0,-1 3 1,0-3-1,0 2-264,0 1 0,-1 3 0,-1 0 1,-4-2 201,-1 0 1,2 2-1,0 1 1,-2 0 24,0 2 0,-1-1 1,1 0-1,-1 1-6,0 2 1,2 0 0,1-1-10,-1-2 1,1 2 0,0-1-24,-1 1 1,2 0 0,1-1 32,-1-1-79,4 1 13,-4 2 61,4 0 60,0 3 42,0-2 40,0 6 1,0-2-39,0 3 1,0-3-53,0 0 0,1-3 0,1 1 29,0 1 0,4-3 1,-1 2-60,-1 1 1,3-3 0,-1 1-60,1-1 0,1-1 0,0 0 0,0 0-175,-1 0 1,1 0 0,0 0 0,0 0-605,0 0 824,0-3 0,4-2 0,0-3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54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48 7454,'-8'0'-679,"3"1"0,2 1 1321,-1 0-139,3 1 0,-2 0-371,3 3 0,0 1 1,0 1-1,1 0-77,1 0 1,-1 0 0,3 0 0,-2 2-43,1 1 1,1 2 0,-3-2-1,2 2-75,-1 1 0,-1-2 0,0 1 0,0-1-57,2 0 0,0-1 1,-3 1-1,0 0-57,0-3 1,0 0-1,0-1-93,0 0 1,0-3 66,0 1 1,0-5 0,0-1 201,0-5 0,3-2 0,2-1 0</inkml:trace>
  <inkml:trace contextRef="#ctx0" brushRef="#br0" timeOffset="253">88 151 8161,'6'5'581,"-1"-3"-711,-3-1 1,1 0 35,-3 2 0,0-1 0,1 3 129,2 1 0,-2-2 0,4 2 0,-1 0-73,1 1 0,-3-2 0,4 1 0,-1 0-226,-1 1 0,3 1 3,-1 0 1,-2-1 0,0-1-319,0-1 579,-1-3 0,0 1 0,2-3 0</inkml:trace>
  <inkml:trace contextRef="#ctx0" brushRef="#br0" timeOffset="485">168 143 7678,'-4'5'-163,"-1"-3"1,0 3 311,0 0 1,0 2 0,-2 1 0,1 1-114,0 2 0,1-2 0,-2 4 0,1 1-36,0-2 0,1 2 0,-2-3 0,2-2-31,2 0 1,0-1-404,0 0 1,0-2-327,3-3 760,4-4 0,0-10 0,4-2 0</inkml:trace>
  <inkml:trace contextRef="#ctx0" brushRef="#br0" timeOffset="869">176 0 7984,'-5'0'-24,"2"0"144,3 0 0,3 3 0,2 1 1,0 0-44,0 2 1,0 0 0,3 1 0,0 0-98,0 2 0,1 1 1,1-1-1,0 0-15,0 2 0,-2 3 0,-2-1 1,0 2 12,0 1 0,-3 0 0,1 0 0,-2 0-38,1 0 0,0 0 0,-4 0 0,-1 0-112,-1-1 0,-3-1 1,1-2-1,-2-1-248,-1-1 0,1-1 420,2-1 0,-6 0 0,2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00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33 7351,'0'4'330,"0"3"1,-1-6 243,-2 2-446,2-3-336,-2 0-159,3 0 0,1 0-25,1 0 0,0 0 0,3 0 1,0 1 391,0 2 0,2-2 0,-6 2 0,2-3 0</inkml:trace>
  <inkml:trace contextRef="#ctx0" brushRef="#br0" timeOffset="198">1 120 8077,'4'0'-57,"3"0"-54,-1 0 0,-3-1 1,1-1 64,-1 0 0,1-2 1,2 2-1,-1 0-232,1 0 0,-1 0 1,0 0 277,1 0 0,1-4 0,1 1 0</inkml:trace>
  <inkml:trace contextRef="#ctx0" brushRef="#br0" timeOffset="964">295 41 8068,'-5'-6'-163,"3"1"1,0 1 17,-1-2 1,-1 3 126,-4 3 1,0 0 0,0 0 61,0 0 1,0 3 0,0 3 0,0 3 76,0 2 0,1-1 0,1-2 0,1 1-26,-1 2 1,1-2 0,1 1-1,0-1-61,2-1 1,2 0 0,0 0-17,0 0 1,0-1-1,3-2 1,2-2-74,2-2 0,1-2 0,0-1 1,0-2-88,0 0 0,0-1 0,0-4 1,0-1-56,0 0 1,-3-1 0,1 3 0,-1 0 8,-1 0 0,2 0 0,-2 0 105,0 0 0,-2 0 351,1 1-4,-2 2 1,-2 2-198,-2 6 0,2 2 0,-2 2 0,0 1 9,0 0 1,1 0 0,1 0-14,-2 0 0,2 0 0,-1 0-57,1 0 0,1 0-298,0 0 1,1-4-806,1-1 1097,3-2 0,3-8 0,0-2 0</inkml:trace>
  <inkml:trace contextRef="#ctx0" brushRef="#br0" timeOffset="1697">342 25 8051,'4'4'-60,"-3"0"57,1-1-159,-1-2 386,-1 6 0,0-3-197,0 4 0,0 0-21,0 0 1,0 0-19,0 0 1,0-3 16,0 1-89,0-1-105,0-1 0,0-1-1,0-6 1,3-1 0,0-4 102,2 0 0,0 0 1,3 0-1,0 1 55,0 2 0,-3-1 1,1 2-1,0 1 49,1-1 0,1-2 0,0 2 31,0-1 1,-1 1 0,-1 2 52,-1-1 1,-2 1 0,1 1 351,0-2-312,-2 2 1,-2-2 0,-3 4-42,-2 1 1,0 0 0,0 3-57,-1 2 1,-1 0-1,0 1-52,1-1 0,3-1 1,2-2-1,-1 1-50,0-1 0,-1-1-105,3 2 1,1-3 54,1 0 0,0-1 0,3-2 0,-1 0-84,0-2 1,-1-1-1,2 3 20,2-2 0,-3-2 126,1 2 75,1 0 1,-1 4 0,-1 2 34,0 2 0,-1 2 0,-1 1 0,1 0 42,-2 0 0,0 1 0,0 1 1,1 0-20,1 0 0,-1 2 1,-2 1-1,0-1 14,0-1 0,0 0 0,0 0 1,0-2 55,0 0 0,0-1 0,0 0-47,0 0 1,-2-3-1,-2 0 1,0-2-26,-2-1 1,1-1 0,0-1 0,-1 0-137,-1 0 1,1 0-1,1-1 1,-1-2-74,-1-2 0,0 1 1,1-2-1,0 0-106,0-1 0,2 0 0,-1 1 0,2 1-67,1-2 1,0 1 0,0 0 0,0 1-95,0-1 0,2 1 391,3 0 0,1 0 0,4-3 0</inkml:trace>
  <inkml:trace contextRef="#ctx0" brushRef="#br0" timeOffset="2581">525 88 6883,'0'-5'-112,"0"0"1,0-1-1,0-2 96,0 0 1,1 0 0,1 1 368,0-1 1,1 2 137,-3 1 1,0 0-7,0-3-281,0 3 1,0 3-144,0 4 0,3 3 0,-1 3 0,0 0-118,-1 0 0,-1 0 1,0-1-1,0 1 17,0 0 0,0 0 0,0 0 0,0 0 0,0 0 0,0-3 1,1 1-56,1 0 1,-1-2 1,2 2-18,-2-5 0,0-1 0,1-5 0,0-2 15,0-1 1,1 0 0,1 0-1,0 0 66,-1 0 0,1 1 1,-3 1-1,3 1 28,0-1 1,-1 1-1,2 1 43,1 0 1,-2 1-1,0 1 29,-1-1-62,1 1 1,4 3-1,-3 1 38,-3 3 0,-1 3 0,-1-1 23,0 1 0,0 0 0,0 0 0,0 0 105,0 0 0,0-3-60,0 1 1,0-4-93,0 4 1,0-5-1,0-1 1,0-5-83,0-2 0,0-1 1,1 0-1,1 0-103,1 0 1,3 0-1,-2 0 66,1 1 0,2-1 7,-2 0 0,-1 3 107,2 3 1,-4 1-1,3 2 26,-2 1 1,0 0 0,-3 3 0,0 1-35,0 2 1,0-1 0,0 1 0,0 0-84,0 0 0,0 0 0,0 0-212,0 0 0,3-3 1,0 0 49,2-2 1,-3 3 0,3-4 0,2 0 235,0-1 0,1-5 0,0 0 0,0-4 0</inkml:trace>
  <inkml:trace contextRef="#ctx0" brushRef="#br0" timeOffset="2981">779 41 8051,'5'-8'133,"-3"0"1,-1 2 0,-2 2 69,-1 0 0,0 2-65,-3 2 1,-1 0 0,-2 1-129,0 1 0,3 0 0,1 3 0,-1 2-49,1 0 1,2 1 0,-1-1-1,2 1 24,-2-3 1,2 2-1,-1-2-31,1 2 0,1 1 0,1 0-95,1 0 0,0-4 0,3-1-101,1-2 1,1-1 0,1 0-8,0 0 1,0-4-1,-1-1 145,-1-2 1,0-1 0,-4 0 67,0 0 0,-1 3 1,-1 0 236,0-1 225,0 2-189,0 0-100,0 4 1,0 1-46,0 2 1,0-1 0,1 2 0,1 1-95,0-1 0,4-1 1,-3 1-90,2 0 0,-1 2 0,2-2-154,0 1 0,-4-1 0,4-2-225,0 0 0,1 1 470,1-3 0,0 4 0,0 0 0</inkml:trace>
  <inkml:trace contextRef="#ctx0" brushRef="#br0" timeOffset="3181">898 41 8051,'-8'0'227,"3"0"-568,0 0 218,0 0 0,0 0 138,3 3 1,1-1-1,2 2 1,0 1-21,2-1 1,3-1 0,-1 2 0,0 1-124,0 1 0,0 1 0,1-1 0,-1-1-71,1 0 1,-1-2 0,-1 2 0,0-1-155,1-2 353,-3 0 0,8 0 0,-1 2 0</inkml:trace>
  <inkml:trace contextRef="#ctx0" brushRef="#br0" timeOffset="3382">986 1 8012,'-8'0'129,"0"0"1,1 1 161,2 1 0,-3 0-180,3 3 1,-2 1 0,-1 3 0,0 0-101,0 2 0,0 0 0,0 0 1,0 2-119,-3 2 0,2-2 0,-1 0 0,3-2-188,2-1 1,0-1 0,-2-1-513,1 0 807,-1-4 0,6 0 0,-2-4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07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79 215 7906,'5'-5'-167,"-3"-1"0,-1 4 375,-1-4 1,-1 5 429,-1-2-532,1 2 0,-4 1-101,3 0 1,0 0 0,-2 1 0,-1 1-15,1 0 1,1 4-1,-1-3 1,0 2-17,2 1 0,-1-2 1,-1 1-1,1 2 46,-1 0 1,2 1-1,1 0-23,-2-1 0,2-1 0,-1-1 8,1 1 0,3-1 0,2-1 1,0 0-59,2-3 1,1 0 0,1-1-3,0 0 1,0-1 0,0-1 27,0-4 0,-1-1 1,-1-1-1,-1 0 4,-2 1 1,0-1-1,-3 0 1,0 0 9,0 0 1,0 0 0,-1 1-1,-1 1 20,-4 0 0,-1 2 0,0-2 0,1 1-3,1 2 0,-1 0 0,-2 3 0,0 0-3,0 0 0,3 0 0,0 0 3,-1 0 1,-1 3-1,0 0-17,1 2 1,3-3-1,2 3-63,-2-2 0,2 1-8,-1-2 0,2 0 50,2 4 1,0-5 17,3 2 1,1-2 32,2-1 1,-3 0-1,0 0 26,1 0 1,-1 0 0,0 0-22,1 0 1,1 0 0,1 0-36,0 0 0,0 0 0,0 0-182,0 0 0,0 0 0,0 0 0,0 0-293,0 0 0,0-3 487,0 1 0,0-5 0,0 3 0</inkml:trace>
  <inkml:trace contextRef="#ctx0" brushRef="#br0" timeOffset="565">262 88 7844,'-8'0'-1485,"0"0"1578,4 0 1,-3 1 0,5 1 192,0 4 0,1-2 1,1 1-1,1 1-199,2 2 1,-2 3 0,1 1-1,0 2-104,1-1 0,-2 3 0,2 2 0,0 0-45,-1-1 0,2-2 1,-2-1-1,0-2-185,0 0 1,0-2-69,0-2 1,0-1 0,3-2 314,-2-5 0,3-7 0,-1-6 0</inkml:trace>
  <inkml:trace contextRef="#ctx0" brushRef="#br0" timeOffset="850">222 104 8075,'-8'0'52,"0"0"0,3 0-184,0 0 0,4 0 30,1 0 1,3-1 0,5-1 0,0-1 123,0 2 0,0 0 0,1 0 0,1-1 8,0-1 1,4 1 0,-3 2 0,0 0-59,1 0 1,-1 0 0,-3 0 32,3 0 1,-2 0 0,1 1 0,-3 0 39,-2 2 0,-3 1 0,0-2-42,-1 4 1,-2-2 0,-1 1 0,-4 1-67,-1-2 1,-1 2-1,0-2 1,0-1-378,1 1 1,-1 1 439,0-2 0,0 3 0,0-2 0</inkml:trace>
  <inkml:trace contextRef="#ctx0" brushRef="#br0" timeOffset="1167">429 0 8075,'-6'0'-671,"1"1"262,-1 2 1,0-1-1,0 2 615,0 0 0,5 2 0,-3-1 0,1 2 17,1 1 0,-2 0 0,2 1 0,0 1-145,0 4 0,0 1 0,1 0 0,-2-1 76,1-1 0,1-1 0,1 3 1,0-3-163,0-1 1,0 0 0,1-3 0,1 0-97,1 0 1,3-4 0,-1-1 0,2-2-325,1-1 0,1 0 428,1 0 0,3-7 0,3-2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10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40 8229,'0'5'-861,"0"1"1,-2-4 1008,-1 4 1,0-4 578,3 4 1,0-4-448,0 4 0,1-4 0,2 3-234,2 2 1,1 0 0,1 1 0,-2 0-60,1 0 0,1 0 1,1-1-1,0 1-153,0 0 0,-1 0 1,-1 0-1,0 0-123,0 0 1,0-3 0,0 0 0,-1-1-201,2 1 1,-3-4 147,1 2 1,0-3 340,0-3 0,2-5 0,-3-4 0</inkml:trace>
  <inkml:trace contextRef="#ctx0" brushRef="#br0" timeOffset="248">127 72 8138,'-4'4'-1098,"0"1"870,-4-3 1,2-1 688,1 2 1,3-1-305,0 0 1,1 0-1,1 3-117,0 2 1,0-3 0,-1 1-1,-1 1-5,0 2 1,-2 0-1,1 2 1,-2 1 19,-2-2 1,2 0 0,-1-1-1,0 0-47,-1 0 0,-1 0 0,0-1 0,0-1-297,0-1 1,3-3-331,0 1 1,3-6 618,-1-2 0,10-2 0,1-1 0</inkml:trace>
  <inkml:trace contextRef="#ctx0" brushRef="#br0" timeOffset="632">238 32 8138,'-5'1'-512,"-1"2"0,4-2 876,-4 5 0,5-4 0,-2 4-217,2 0 0,1 1 0,0 1 0,0 0-100,0 0 0,0 1 0,0 0 1,0 2-34,0-1 1,0-1 0,0 1 0,0 1-127,0-2 1,0 0 0,1-1-1,1 0-338,0 0 0,1 0-115,-3 0 1,1-4 564,1-1 0,3-2 0,3-1 0</inkml:trace>
  <inkml:trace contextRef="#ctx0" brushRef="#br0" timeOffset="1213">349 72 6228,'4'0'537,"-1"0"0,-5 1 0,0 1-374,0 4 1,0 1 0,0 2-83,0 1 1,-1-4-1,2 2 1,-1-1 0,0 0 0,-1 1 0,3 0-82,0 0 1,4 0 9,1 0 1,2-3 0,1-3-66,0-1 1,0-2 0,0-1 0,-1-4-62,-2-1 1,1-1 0,-2 0 0,-1 0-9,1 0 1,-1-2 0,-3-1-1,0 2 75,0 0 1,0 1 0,0 0-1,-1 0 22,-2 0 0,0 0 0,-4 1 1,2 1 54,-1 0 1,-1 4 0,-1-3 0,0 2-10,0 1 0,0-1 0,0 0 1,0 1 35,0 1 0,0 1 1,0 0-47,0 0 1,3 0 0,1 1-17,0 2 1,1-1-1,1 3-42,-1 1 1,1-2 119,2 2-15,0-1 0,0 2 0,3-1 31,2 0 1,0-5-1,0 2-11,1-2 0,-1 2 0,0-1-75,1 0 0,1-1 0,1-1 0,0 0-60,0 0 0,3 0 1,-1-1-1,0-1-167,-1 0 1,-1-2 0,0 2 0,0-1-729,0-2 954,-1 4 0,5-7 0,0 4 0</inkml:trace>
  <inkml:trace contextRef="#ctx0" brushRef="#br0" timeOffset="1716">484 0 8050,'-8'0'192,"3"0"8,0 0 1,2 0-444,-2 0 323,3 0 0,-1 3 0,6 1-65,2 0 1,1-1-1,0 2 1,0 1-76,0 1 1,0-2 0,0 1 0,0 0 35,0 1 0,-2 1 1,1 0-1,-1 0 40,0 0 0,-1 0 0,1 0 0,0 0-23,-2 0 1,-1 0-1,-1 2 1,0 1-4,0-2 1,-1 1-1,-1 0 1,-2 0-125,0 0 0,1-1 1,-1-1-212,0 0 1,-1-3 0,2 0 344,-2-2 0,0 3 0,-3-1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16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39 183 7765,'4'-4'168,"4"-3"420,-8 6-486,4-3 0,-4 5-45,0 2 0,0 1 0,0 4 0,0 0-146,0 0 1,0 1 0,0 1 0,0 1-31,0 2 0,0-3 1,0 2-1,0 1-5,0-1 0,0 1 1,0 0-1,0-3-85,0-1 1,0-4 0,0 1-162,0 0 1,0-3 369,0-3 0,0-4 0,-4-4 0,0 0 0</inkml:trace>
  <inkml:trace contextRef="#ctx0" brushRef="#br0" timeOffset="317">31 175 7972,'-8'-3'179,"0"2"0,1-6-222,2 2 0,2 1 1,6 1 6,2-1 1,2 3-1,1-2 1,0 3 3,0 0 0,1-3 0,1 0 0,1 2 9,1 0 0,-2 1 1,1 0-1,-2 0-11,2 0 0,-2 0 0,1 0 27,-1 0 1,-2 1-1,-1 0 1,-1 3 62,-2 0 1,0-1-1,-4 2 1,-1 0-9,-4 0 1,-1 2-1,-1-2 1,-1 2-26,-1 1 1,1-2 0,-2-1 0,3 0-115,0 0 1,0-1-1,0-2-527,0 0 0,1 2-118,1-1 736,3-3 0,6-3 0,2-6 0</inkml:trace>
  <inkml:trace contextRef="#ctx0" brushRef="#br0" timeOffset="617">261 48 8613,'0'-4'-72,"-3"1"192,2 2 1,-6 6 0,3 2-36,-1 2 0,-1 3 1,2-2-1,1 1-39,-1 1 1,-1 2 0,2 1-1,1-1-72,-2-1 1,3-1-1,-1 3 1,1-2-206,1 1 1,3-3 0,2 0 0,0-3 8,0-3 1,1 2-1,2-2 1,0-1-170,0-1 1,0-2 0,2-2 390,1-2 0,3-1 0,-2-4 0</inkml:trace>
  <inkml:trace contextRef="#ctx0" brushRef="#br0" timeOffset="1217">373 88 8560,'-5'-4'10,"-2"1"67,2 6 0,0-2 1,1 5-1,0 0-9,-1 1 1,3 1 0,-1 1 0,0 0-47,1 2 0,-1 0 0,3-3 0,0 2 8,0 1 1,0-1-1,1-2 1,2-1-70,2-1 0,-1 1 0,2-3-14,0 0 1,1 0-1,1-4 0,0 0 1,0-1 0,-1-2-1,-1-2-18,-1-2 1,0-1 0,0-1 0,-3 0 7,-1-2 1,-1 0 0,0 1-1,0-1 16,0 2 1,0 0 0,0 1 0,-1 0 3,-1 0 1,-2 0 0,-2 1 0,1 1 21,-1 0 1,-1 4 0,1-3-1,1 2 23,-1 1 1,-1 1 0,-1 1 4,0 0 0,0 0 0,0 0 63,0 0 1,3 0-10,-1 0 1,5 1-40,-2 2 1,2-2 102,1 5 0,1-5 1,1 3-60,0 0 1,5-4-1,-3 4-20,0-1 0,4-2 0,-3 2-29,2-2 1,-2 2-1,0-1-21,2 0 0,-3 1 0,1 0-77,2-1 1,0-1 0,0 0 0,-1 0-188,-1 2 0,0 0 0,3-3-382,0 0 0,0-3 650,0 0 0,0-6 0,0 0 0</inkml:trace>
  <inkml:trace contextRef="#ctx0" brushRef="#br0" timeOffset="1800">492 9 6869,'-5'-4'667,"2"3"-593,3-2 1,1 5-1,1 2 1,3 0-68,-1 2 0,3 1 1,-1 2-1,1 1-1,1 1 1,-3 0 0,0 0-1,0 1-24,0 0 1,1 3 0,-3-1 0,-2 1 18,0 0 1,-1 1-1,0 0 1,0 0-16,0 0 1,-1-3 0,-1 0-1,-3-2-159,1-1 0,-3-1 0,3-1 0,-2-1 173,1-2 0,0 2 0,-3-3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55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99 252 7402,'0'-7'378,"0"-1"0,0 5-322,0-5 1,0 5-92,0-4 1,-5 3 0,-2-3 1,-3 4 0,-1 1 25,0 4 0,4 1 0,-1 3 0,1 0 38,1 0 0,-4 1 1,4 4 30,0 0 1,1 0 0,5 0-10,0 0 0,0-4 0,0 0-18,0 2 1,5-4 0,3-2-41,1-2 1,2-1 0,-1-1-1,-2-2-106,0-5 1,-1 2 0,4-1-1,-1-2-56,-3 0 0,2 1 0,-2 1 0,0-1 15,0-2 1,-3-1-1,2 0 85,-1 0 0,-2 4 222,-3 0 50,0 4 1,0 0-62,0 6 1,0 0-1,0 4-96,0 1 0,0 2 0,0 1-106,0 0 1,0-4-1,0 1-217,0 0 1,2-2 0,1 0-535,4-1 810,3-1 0,1 0 0,0 3 0</inkml:trace>
  <inkml:trace contextRef="#ctx0" brushRef="#br0" timeOffset="519">328 208 8022,'-11'-6'-187,"0"-2"222,0 4 0,0-1 25,0 2 0,0 1 57,0-1 0,1 5 0,0 3 25,3 1 0,-3 1 0,4 4-30,0 0 0,0-4 0,3 1-18,0 0 1,-1 2-52,4 1 0,1-4 0,3-1-56,3-1 1,3-1 0,1-4 0,0 0-262,0 0 1,-1-4-1,1-1-1,0-1 1,0 0 0,-1-2 0,-2 0-31,0 0 1,-5 2 0,3-2 158,-1 0 1,2-2 0,-3-1-1,-1 0 139,-2 0 1,-1 1 0,-1-1 120,-3 0 0,1 0 126,-4 0 1,4 1 17,-5 3 1,5 2-86,-5 5 0,6 1 0,-2 3 0,3 3 98,1 3 0,0-2 1,0 3-214,0 5 1,0-1 0,0-1 0,0-2-48,0-1 1,0-3 0,0-1-1,1 1-286,3 2 1,-3-3 0,4 1-128,0 0 0,0-2 0,3 0 177,-1-1 1,1-1 0,3-4 0,0 0 224,-1 0 0,1 0 0,0 0 0</inkml:trace>
  <inkml:trace contextRef="#ctx0" brushRef="#br0" timeOffset="1017">481 208 6297,'9'-7'271,"-1"0"1,-4 3 0,-2-2-189,1 1 0,-1 0 1,1 2 106,-2-5 0,-1 2-39,0-1 0,-1 1-56,-2-1 0,-4 2 1,-3 5-54,-1 0 1,0 0 0,1 1-1,2 3 35,0 3 0,2-1 1,-2 1-1,0 2 32,0 0 1,3 2 0,0-1 0,2-1 2,-1-2 1,0 0 0,4 4-98,0 0 0,2-1 1,0-2-1,3-2-98,1-1 1,1-1 0,4-4-224,0 0 1,0 0 0,0-1 0,0-2-39,0-1 1,-4-4 0,0 1 0,0-3 47,0-1 1,1 3-1,-4-3 296,-2-5 0,-1 4 0,-1-2 0,0 1 0,0 1 0,0 0 0,-1 0 0,-1-2 0,-2 0 0,-1 0 0,3 6 0,-3 2 73,-1 1 0,3-3 0,-1 2 659,-1-1-499,3 3 1,-2 5 0,4 2 0,0 5-51,0 1 0,0 2 0,0 0 0,1 0-87,2 0 1,-1 0-1,3 0 1,-2 0-37,1 0 0,1 2 0,-3 0-257,2 1 0,3-5 1,-3 6-1,-1-3-529,2-1 0,-2 0 306,4 0 0,-4-1 420,5-3 0,-1-2 0,4-5 0</inkml:trace>
  <inkml:trace contextRef="#ctx0" brushRef="#br0" timeOffset="1367">666 165 8022,'-5'-6'-257,"4"-1"0,-4 5 110,0-2 0,3 1 465,-5 3 1,-1 0-1,-3 0-220,1 0 1,2 3 0,2 2 0,0 0-6,0 0 1,2 2 0,-2-2-119,2 1 0,0-2-29,4 3 1,4-3 0,0 2 69,2-1 1,1-1 0,1-1 0,-1 1 16,2-2 0,-1 0 0,1 1 0,-2 0-1,2 0 0,-3-2 0,0 0 1,0 2 17,0 0 0,-3 1 1,3-3 25,-1 3-72,-1-3 0,-8 5 0,-1-3 0,-1 0-102,-2 0 1,-2-2-1,-1-1-243,0 0 0,4 0 0,1-1-411,1-3 1,2 2 751,3-6 0,-5 6 0,-1-3 0</inkml:trace>
  <inkml:trace contextRef="#ctx0" brushRef="#br0" timeOffset="1751">830 165 8016,'-11'-4'-877,"0"0"3049,0 1-2084,5 3 1,1 1-1,5 3-143,0 3 0,0 2 0,0 2 109,0 0 1,4-3 0,-1-1-112,0 1 1,2-2 0,0 0 39,1-1 0,-3 3 1,5-5 5,0 0 1,-2-2-1,1-2-110,2-3 1,-1 2-1,1-4 1,-3-1-11,-1 1 1,2 3 0,-3-4 22,-2-2 1,1-1 0,-1-1-95,2 0 1,-1 1-551,-3-1 339,0 5 1,-1 1 412,-3 5 0,-2 5 0,-5 1 0</inkml:trace>
  <inkml:trace contextRef="#ctx0" brushRef="#br0" timeOffset="2015">950 186 7791,'-11'0'879,"5"0"-863,1 0 0,5 2 0,0 1-46,0 5 0,4-2 1,1 1-1,-1 1 44,1 2 1,0 1 0,-2 0 0,0 0-182,0 0 1,1 0 0,0 0-135,-1-1 1,-2 1-1,0-1-677,3-3 978,-3 3 0,4-9 0,-5 4 0</inkml:trace>
  <inkml:trace contextRef="#ctx0" brushRef="#br0" timeOffset="2333">950 154 7760,'-11'-5'387,"0"-1"0,5-2-302,2 1 1,4 5 0,3-3 0,2 1 20,1 1 1,1-1-1,4 4-57,0 0 0,0 0 1,0 0 8,0 0 0,-1 5-7,1 2 1,-3 2 0,-2-1-14,-1-1 1,-2 1-1,-3 3-46,0-1 0,-1 1 0,-3 0-38,-3 0 1,1-5 0,0-1 0,0-1-314,0-1 1,2 1-260,-3-4 618,4 0 0,-1-5 0,4-1 0</inkml:trace>
  <inkml:trace contextRef="#ctx0" brushRef="#br0" timeOffset="3367">1212 110 7814,'-6'-6'927,"0"0"-311,2 2-482,3 3 0,-4-3 1,5 8-85,0 3 1,0-1 0,0 2 0,0 0-102,0 2 0,0-3 0,0 0-61,0 2 1,0 1 17,0 0 1,0-2-163,0-1 1,1-5 6,3 2 1,-3-4 0,4-2 184,0-2 0,-4-4 1,4 1-1,-2 0 35,1 0 0,3 0 1,-2-3 94,1 3 0,-2-2 1,2 4 106,-1-1 0,3 4 24,0-2 0,-2 3-117,1 1 0,-5 1 1,2 3-53,-3 3 1,-1 3 0,0 1 0,0 0-177,0 0 1,0-1-1,0 1-565,0 0 1,4 0 332,-1 0 1,6-5-1,-2-2 380,3-3 0,-3-2 0,-1-3 0,0-2 0,0 0 0,-2-4 0,2 3 0,-1-3 0,2-1 0,-3 1 64,-2-1 1,1 0 0,-1 0 351,2 0 0,-1 4 386,-3-1-508,0 6 0,0-2 0,-1 7-19,-2 0 1,1 6 0,-1-2 6,2 3 0,1 1-96,0 0 0,0 0-184,0-1 0,1-3 1,2-3-129,5 1 1,1-4 0,2 3 0,0-3-26,0-1 1,-4-5 0,1-1 0,-1-1 76,-1 0 0,0 1 1,-4-3-1,2 2 34,-1-1 1,-2-2-1,-1-1 45,0 0 0,-4 4 0,-1 1 0,-1 0 35,-2 0 1,-2 3-1,-1-1 1,0 3-69,0 1 1,4 0 0,0 0-189,-2 0 0,3 0 1,0 1-244,1 3 0,2-1 0,3 4 459,0 1 0,4 2 0,3 1 0</inkml:trace>
  <inkml:trace contextRef="#ctx0" brushRef="#br0" timeOffset="3800">1517 154 7801,'-11'0'623,"5"-2"-138,3-1 1,0 2-22,0-3-451,2 3 1,1 1-282,7 0 0,2 0 0,2 0-240,0 0 0,-3 0 0,-1 0-205,1 0 1,2 0 712,1 0 0,0 5 0,0 1 0</inkml:trace>
  <inkml:trace contextRef="#ctx0" brushRef="#br0" timeOffset="4717">1539 110 7203,'-3'-7'1652,"-1"-1"-935,0 6-173,4-3-291,0 5 0,0 1-124,0 3 1,4 2-131,0 5 0,-1 0 0,-3 0-18,0 0 0,0-4 1,0 0-173,0 2 1,0 0 119,0 2 0,0-3-97,0-1 96,0-5 1,4 2-1,0-8-26,-2-3 1,-1 1-1,0-1 1,2-2 54,0 0 1,2 1-1,-2 1 1,2 0 30,1 1 1,-3-3 0,3 4-1,0 0 26,0 1 1,-2-5 64,3 2 1,1 2 465,3 1-250,-5-2 0,2 6-112,-4 0 1,-1 5 0,-3 6-69,0 0 0,0 0 0,0 0-217,0 0 0,0-4 1,0 0-389,0 2 1,0-3 0,0 1-1434,0 2 1172,0-5 1,2 1 750,1-5 0,3 0 0,5 0 0</inkml:trace>
  <inkml:trace contextRef="#ctx0" brushRef="#br0" timeOffset="5032">1747 121 7259,'-6'-5'1807,"-4"4"-848,4-4-694,0 5 0,2 0-274,8 0 1,2 0 0,5 0-116,0 0 1,-4 0 0,0 0-258,2 0 1,0 0 0,2 0-388,0 0 0,-4 0 768,1 0 0,-1 5 0,4 1 0</inkml:trace>
  <inkml:trace contextRef="#ctx0" brushRef="#br0" timeOffset="5516">1856 45 7716,'-11'0'104,"0"0"1,4-2 1548,-1-1-1296,6 1 0,-2-2-270,8 4 1,-2 0-1,6 0-46,0 0 0,2 0 1,1 0-82,0 0 0,0 0 1,-1 0 32,1 0 0,0 0 0,0 0 61,0 0 1,-4 0-43,1 0 1,-5 3-1,3 2-36,-1 1 0,-1-2 0,-5 3 0,-2 2-16,0 0 1,-6-1 0,2-1 0,-3 1 11,-1 2 0,4 1 1,0 0-1,-2 0 18,-1 0 0,1-4 0,0-1 0,3 0 92,1 0 1,-2-2 31,3 3-40,1-5 0,4 3-57,3-5 0,2-1 0,5-1-90,0-2 0,-1-3 1,1 2-1,0 0-495,0 0 1,0-2-1,0 3-530,0 2 0,0-3 1098,0 1 0,-5 1 0,4-2 0,-4-1 0</inkml:trace>
  <inkml:trace contextRef="#ctx0" brushRef="#br0" timeOffset="6467">2085 66 7670,'-7'-3'-133,"-1"-1"1,1 0 561,-4 4 0,4 0 613,0 0-330,4 0-419,-2 0 0,7 0 206,1 0-90,-2 0-299,4 5 0,-1-2-55,0 4 1,-1 0-135,-3 4 1,1-4-150,3 1 0,-3-5-51,3 5 1,-2-2 221,2 1 0,-3-1 16,3-2 56,-3-3-179,-1 4-49,0-5 22,0-5 164,0-1 29,0-5 0,0 4-15,0-1 0,0 5 44,0-5-12,0 6 12,0-8-23,5 9 1,1-5 15,5 2 0,-4 3 63,0-2 0,1 1-52,3 2 1,-5-1 0,-2-1-1,1-2-29,-3 0 1,2 3-26,-4-2 0,0 0 70,0-4 1,-4 4 103,-4 0 1,-1 2-25,-2 1 0,0 0 0,1 1 1,2 1 37,0 2 0,6 1 0,-3-3 0,1 3 49,1 1 1,-5 1 0,4 3-80,-2-3 1,3 3 0,-1-3-121,3 3 0,1 1-137,0 0 1,1-1 0,3-2-323,3-1 0,3-4 0,1 0-196,0-1 1,0-2 0,0 0 0,0 0 148,0 0 0,-1 0 0,1 0 0,-1-2 244,-3-1 1,3 2 0,-4-4 0,1 1 242,1 0 0,-5 0 0,5 0 0,-1 3 0,4-4 0</inkml:trace>
  <inkml:trace contextRef="#ctx0" brushRef="#br0" timeOffset="7081">2216 88 7900,'5'-6'-658,"-4"-4"383,3 3 0,-3 1 0,0 0 0,1 0 461,2 0 1,0 2 746,-4-3 82,0 5-547,0-3 0,0 6-151,0 3 0,0-2 0,0 5-129,0 2 1,0 0-1,0 2-65,0 0 1,0-3 0,0-1-36,0 1 0,0 2-54,0 1 1,0-4-324,0 0 0,1-4-315,3 1 1,-3-4 401,2-4 1,2 1 0,0-3 0,0 0 42,0 0 1,0-1 0,-2-4 157,5 0 1,-2 4 0,1 0 224,1-2 0,2-1 222,1 0-4,0-1-234,0 5 1,-6 2 0,-4 8-30,-4 3 0,-4 3 0,2 0 0,0 1-75,1 0 1,-4 0 0,5 0 0,0 0-10,2 0 1,1 0 0,0 0-62,0 0 1,0-4 0,1-1-94,3-1 1,-2-2-1,6-3-207,0 0 0,2-1 0,1-2 31,0-5 0,0-1 1,-2-2-1,0 0 51,-2 0 1,-5 0 0,2 0 0,-3 0 34,-1 0 1,0 0 0,0 0 0,0 1 192,0-1 1,-5 3 0,-2 2-1,-3 1 170,0 3 1,-1 1 0,0 1-1,0 0-132,0 0 0,4 0 1,-1 0-1,1 1-248,1 3 1,-2 2 0,4 5-314,1 0 1,2-1-1,2 0 1,2-1-1094,1-2 1572,4-5 0,3 13 0,6-3 0</inkml:trace>
  <inkml:trace contextRef="#ctx0" brushRef="#br0" timeOffset="7482">2500 45 6253,'0'-11'1494,"0"3"-742,0 1 0,-2 5-195,-1-2 0,0-1-296,-4 2 0,3-1 1,-3 4 398,-1 0-669,3 0 0,-4 1-216,6 3 0,-1-2-45,4 5 1,0-3 171,0 3 0,5 1 181,2 3 0,-2-4 0,0-1 0,-1 0 100,-1 0 1,4-2-1,-2 3-114,1 1 1,-2-2 0,2 2 0,0 0-63,0 2 0,-3-3 0,1 0 53,1 2 1,-3 1 6,1 1 0,-2-1 0,-2 0-17,-2-3 1,0-2-1,-4-5 1,-2 0-308,0 0 0,-2 0 0,0 0-330,0 0 0,0 0 0,1-1 587,3-3 0,-3 3 0,4-4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47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24 128 8185,'0'4'-471,"0"3"1,0-5 548,0 3 0,0 1 1,0 2-23,0 0 0,0-3 1,0 0-1,0 1 22,0 1 0,-1 1 0,-1 0 0,0 0-7,0 0 1,0 0 0,0 0-8,0 0 1,-1 0 0,2-1 139,-2-2-247,3 2 1,-4-7 0,4 0-28,0-4 0,0-3 0,0-2 1,0-1-13,0 0 1,1-2-1,1 3 1,0-3-3,0 0 1,0 2 0,0-1 0,0 0 43,0 0 1,2 1-1,-2 2 55,0 0 1,1 0-13,0 0 0,1 4 33,-2 1 0,-1 3 0,2 3 22,-2 2 1,0 2 0,0 1 0,2 0 8,-1 0 1,-1 1-1,0 0-38,1 2 1,-1 0-1,3-4 1,-2 1-8,1 0 0,0 0 0,-3 0-9,3 0 0,-2 0 1,2-1 72,1-2-71,-3 3 0,3-8 0,-2 0-44,1-5 1,0-2 0,-1-1 0,2-1-86,0-1 0,-1 1 1,1-3-1,0 2 41,1-1 1,-2 0 0,1 1 0,-1-1 57,-1 2 0,2 0 0,-1 2 0,1 1-8,-1 0 1,0 4 0,-2-3 106,2 2 0,-3 1-26,3 5 1,-2 1-1,-1 4 1,0 0 15,0 0 1,0 3 0,0-1 0,0 0-17,0-1 1,0 1 0,0 1 0,0-1-49,0-2 1,0 0-1,0 0 1,0 0-188,0 0 1,0 0 0,0 0-313,0 0 0,1-1 73,1-2 1,3-1 415,3-4 0,3-4 0,2 0 0</inkml:trace>
  <inkml:trace contextRef="#ctx0" brushRef="#br0" timeOffset="484">254 215 6562,'0'5'388,"0"-3"-288,0-4 0,0 0-58,0-3 0,0-1 69,0-2-116,0 0 0,-1 4 26,-1 1 1,-2 3-1,-2 3 25,1 2 1,3 2-1,-2 0 1,2 0-17,-1-2 1,0 0-1,3 3 1,0 0-23,-3 0 1,2 0-25,-2 0 1,2-3-1,2 0-3,2-2 0,1-1-61,4-5 0,0-1 1,0-4-45,0 0 1,-3 0-1,0 0 1,-1 0 44,1 0 0,-3 1 1,3 1-1,-2 1 74,-1-2 0,0 3 131,0-1 41,-1 3 0,3-1 1,-4 6-92,0 2 1,0 0-1,0 0-69,0 1 0,0 1-57,0 1 1,0-3-1,1 0-215,1-2 0,0 3-105,3-4 1,-2 1 369,2-3 0,1 0 0,2 0 0</inkml:trace>
  <inkml:trace contextRef="#ctx0" brushRef="#br0" timeOffset="717">342 199 8214,'0'-8'-1284,"0"0"569,0 1 985,0 2 0,-1 2-151,-2 3 1,2 0 0,-2 3-58,3 2 1,0 0 0,0 0-38,0 1 0,2 1 0,2 0 0,-1 0-42,1-2 0,2 0-74,-1 3 0,2-1 1,0-1-70,-1 0 0,1-5 0,-3 3-433,1-1 593,2-2 0,-3-1 0,4-4 0</inkml:trace>
  <inkml:trace contextRef="#ctx0" brushRef="#br0" timeOffset="951">405 191 7810,'5'0'-139,"-2"0"571,-3-3-1007,0 2 569,0-3 0,0 5 0,-1 1 0,-1 2 2,0 0 0,-4 1 0,0 3 1,-1 0 18,-1 0 0,0 0 0,1 0 0,1 0-32,1 0 0,0 0 0,-3 0 0,2 0-193,1 0 1,2-3-122,-2 0 1,4-3-322,1 1 652,4-6 0,4-5 0,0-4 0</inkml:trace>
  <inkml:trace contextRef="#ctx0" brushRef="#br0" timeOffset="1184">469 183 8056,'4'4'-499,"0"-2"533,-4 3 0,0-2 1,0 2-13,0 1 0,0-1 0,0 0-77,0 1 1,0 1 0,0 1-133,0 0 0,0-3-770,0 1 957,0-5 0,0 3 0,0-4 0</inkml:trace>
  <inkml:trace contextRef="#ctx0" brushRef="#br0" timeOffset="1332">469 136 8175,'4'3'-133,"0"-1"1,-4 3-48,0 2 1,0-3-1,0 1-353,3 1 1,-2 2 532,2-1 0,-2 1 0,-1 0 0</inkml:trace>
  <inkml:trace contextRef="#ctx0" brushRef="#br0" timeOffset="2033">548 199 8231,'0'5'-583,"0"-2"645,0-3-50,0 4 1,0 0 23,0 4 0,3 0-76,-1 0 1,1 0 21,-3 0 1,0-3 55,0 1 0,1-5-73,2 2 0,-2-3-77,5-3 0,-2-1 1,2-3-1,-1 1-13,2 0 1,-3 1 0,1-3 83,2 0 0,-1 3 0,0 0 16,-1 2 0,-2 0 62,2 3 1,-2 1 30,2 2 0,-3 1 1,1 4-1,-3 0 69,0 0 0,0 0 1,0 0-46,-3 0 1,2-3 0,-2 0 341,2 2-469,1-4 1,0 0-39,0-6 0,0-1 0,0-4 0,1 0-54,2 0 0,1 0 0,2 0 0,-1 0 29,1 0 0,-1 0 0,0 0 13,1 0 0,1 0 160,1 0 36,0 4 1,-1 1-21,-2 6 1,-1-1 0,-4 3 0,0 1 26,0 1 1,0 1 0,0 0-72,0 0 1,0 3-1,0-1-60,0 0 0,0-1 1,0-1-259,0 0 1,0-3-4,0 0 1,1-3-100,1 1 0,0-5 373,3-1 0,1-6 0,2 0 0</inkml:trace>
  <inkml:trace contextRef="#ctx0" brushRef="#br0" timeOffset="2384">770 183 8164,'8'0'-194,"-2"0"-325,-1 0 721,-3 0 0,1 1-78,-3 2 1,-2-1-1,-1 3-87,1 1 0,-1 1 0,0 1-112,1 0 1,1 0 0,1 0 77,0 0 0,0 0 0,1-1 1,1-1-48,1-1 0,0-2 0,0 2 38,2-2 1,0 0-1,0-3 2,1 0 0,1-1 1,0-2-1,-1-2 1,0-2 1,-4-1 0,3 0 0,-2 0-39,-1 0 0,2-3 0,-2 1-48,0 0 0,-1 1 1,-1 1-103,0 0 0,-1 1-27,-2 2 1,2 2 0,-4 3 68,2 3 0,-1 2 1,2 2-1,0 1 149,0 0 0,-2 0 0,-1 0 0</inkml:trace>
  <inkml:trace contextRef="#ctx0" brushRef="#br0" timeOffset="2982">913 183 8184,'-5'0'-145,"0"0"0,2 0 29,-2 0 219,3 0 1,-1 1-35,3 2 0,0-1 1,0 3 13,0 1 1,1 1 0,0 1-69,2 0 1,0 0 0,-3-1-65,3-2 0,-2 0-2,2-2 0,-2-3-56,2 3 1,-1-2 0,2-2-25,0-2 1,1 2 0,-2-5-1,-1 1-49,2 1 0,-2-3 140,3 1 1,-2 2 7,2-1 101,0 3 0,0-2 5,1 4 0,-4 4 1,0 1 5,-1 2 0,-1-2 0,0 1 101,0 0 1,0-2-67,0 2-152,0-5 0,0 2-55,0-6 1,3 2 0,0-5 0,1 0 28,-1-1 0,3 2 0,-3 0 46,2-2 1,0 0 0,3 0 21,0 2 1,-3-1 0,0 3 117,1 1 1,-1 1 44,0 1 1,-2 4 0,1 1-23,0 2 0,-2 1 0,-2 0-24,0 0 0,0 0 0,0 0-139,0 0 0,1-1 0,1-1-367,1 0 0,0-2 0,0 1 384,2-2 0,2-2 0,1-1 0</inkml:trace>
  <inkml:trace contextRef="#ctx0" brushRef="#br0" timeOffset="3835">1295 80 6412,'0'-8'440,"0"3"-329,0 0 1,0 3 1,0-1-1,0 6-40,0 2 0,0 2 0,0 1 1,0 1-37,0 2 1,0-2 0,0 4 0,0-1-9,0 0 0,0 1 1,0 1-1,-1-2-15,-2 0 1,2-1 0,-1-1-1,1 0 6,1 0 1,-3-1-104,0-1 1,1-3 64,2 1 1,0-6 0,1 1-85,1-2 0,0-5 0,3 3 40,2-2 0,-1 3 0,0-3-71,-1 2 0,1 0-44,2 3 1,-3 0 0,0 0-116,1 0 0,-1 0 293,0 0 0,0 0 0,3 0 0</inkml:trace>
  <inkml:trace contextRef="#ctx0" brushRef="#br0" timeOffset="4066">1414 176 8060,'0'7'-292,"0"-1"13,0-1 1,0 0 161,0 3 1,0-2 204,0-1 0,0-2 0,-1 2-72,-2 1 0,2-2-103,-1 2 0,1-4-213,1 4 0,0-5 300,0-1 0,0-8 0,0-4 0</inkml:trace>
  <inkml:trace contextRef="#ctx0" brushRef="#br0" timeOffset="4216">1422 96 7350,'0'5'-293,"0"2"83,0-2 1,0-1 0,1 1-148,1-2 357,-1 3 0,6-1 0,-2 3 0</inkml:trace>
  <inkml:trace contextRef="#ctx0" brushRef="#br0" timeOffset="4467">1477 112 8060,'5'1'-115,"-3"2"0,-1 1-66,-1 4 1,0 0 0,0 0 160,0 0 1,0 0-1,0 0 1,0 0 2,0-1 0,0 2 1,0 1-1,0 1 7,0-2 0,0 0 1,0-1-1,0 0-68,0 0 0,0-3-117,0 1 1,4-5 0,0 1 194,1-4 0,2-6 0,-3-4 0</inkml:trace>
  <inkml:trace contextRef="#ctx0" brushRef="#br0" timeOffset="4700">1549 176 8013,'0'5'-270,"0"0"1,-4 0 0,0 1 256,0-1 1,-1-3 0,3 1 0,-3 1 43,1 1 1,-3 0 0,4-1-1,-1 0-3,1 1 0,-2-3 0,1 3 0,1-1-33,-1 1 0,1-3 19,3 4 0,0-4 49,0 4 1,1-5 0,2 2-113,2-2 1,2-1 0,1 0-222,0 0 0,0-3 1,0 0 269,0-2 0,0 0 0,0-3 0</inkml:trace>
  <inkml:trace contextRef="#ctx0" brushRef="#br0" timeOffset="5433">1573 223 8060,'-1'5'-251,"-1"-2"-231,-1 1 318,1-3 182,2 2 0,1-3 1,0-1-1,3-1-28,0 0 1,-1-4 0,1 3 0,1-1-24,-1 1 0,-1-3 1,2 0 22,1-1 0,-1-1-71,0 0 0,-2 1-206,2 2 277,-3 2 1,0 3 35,-4 3 0,0 2 1,-2 2-1,0 1 63,2 0 0,-1 0 0,0 0-37,1 0 1,2 0-52,0 0 1,0-1-44,3-2 0,-1-1 0,3-5 0,0-2-502,0-2 544,2-2 0,1-4 0,4-2 0</inkml:trace>
  <inkml:trace contextRef="#ctx0" brushRef="#br0" timeOffset="5666">1676 72 8060,'-3'6'35,"1"-1"1,-4-2 0,1 2-96,1 1 1,-1-2 0,4 2 0,-2 0-73,1 1 1,1-2 0,1 1 0,1 0 120,2 1 1,-2 1-1,2 0 1,0 0-19,-1 0 0,2-1 0,-2 1 0,0 0-127,0 0 0,2-2 1,-2-1-53,0 1 1,2 1 207,-2 1 0,4-4 0,-1 0 0</inkml:trace>
  <inkml:trace contextRef="#ctx0" brushRef="#br0" timeOffset="5849">1732 183 7346,'-5'8'0,"2"-1"-294,-1-1 0,2 0 0,-2-3 910,0 2 0,2 0-952,2 3 0,0-3-60,0 1 260,0-1 0,1-1 136,1-1 0,3-2 0,3-1 0</inkml:trace>
  <inkml:trace contextRef="#ctx0" brushRef="#br0" timeOffset="6016">1740 64 8060,'0'-4'0,"0"0"0,0 4 0</inkml:trace>
  <inkml:trace contextRef="#ctx0" brushRef="#br0" timeOffset="6451">1779 120 8060,'5'3'439,"-2"-1"-835,-3 4 0,0-4 277,0 3 1,0 1-1,0 2 187,0 0 1,3 0 0,0 0-34,-2-1 1,0 1 0,-1 0-37,0 0 1,0 0 31,0 0-26,0-3 0,3-3 1,-1-4-139,0-4 0,2-1 1,-1-1 1,2 0 1,0 0 0,2 0 92,-2 1 1,2 1 0,-1 2 22,1 0 1,-2 2 64,0 2 0,-2 0 20,2 0 0,-3 3 1,1 2-1,-2 3-26,-1-1 1,0 1-1,0 0 1,0 0-68,0 0 0,0 0 0,-1-1 0,-1-1-277,-1 0 0,1-4-10,2 4 1,1-5 309,1 2 0,-1-6 0,10-1 0,-3-4 0</inkml:trace>
  <inkml:trace contextRef="#ctx0" brushRef="#br0" timeOffset="6768">1930 176 7770,'8'-8'-900,"0"0"0,-3 2 912,1 1 1,-5 3 157,-1 0 0,-1 3 0,-4 3 0,1 0-76,-1 3 0,1 0 0,-2 1 0,1-1 22,2 1 0,-2-2 0,2-1 0,1 1 55,1 1 0,-1 1-197,-1 0 0,1-1 7,5-2 0,-1-1 0,3-4 9,1 0 1,1-1 0,1-2 0,0-2-157,0-2 1,-3-1 0,1 0 117,0 0 1,-3 0 0,0 0 0,-2 0 36,-1 1 0,0 1 0,-1 1 11,-2-1 1,2 2 0,-5 2-1,0 1 42,-1 1 0,-1 0 0,0 1-77,0 1 1,1 0 0,2 3-1,1 1-114,1-2 1,2 3 0,-2-2 0,2 2-297,1 1 445,0-3 0,0 2 0,0-3 0</inkml:trace>
  <inkml:trace contextRef="#ctx0" brushRef="#br0" timeOffset="7151">2057 191 8060,'-7'0'-489,"1"-2"-58,1-1 1,2 0 551,-2 3 0,2 0 173,-2 0 0,3 1 0,-1 2-9,-1 2 1,3 2 0,-1 1-113,1 0 1,1 0 0,0 0-8,0 0 1,3-3 0,2 0-60,3-2 0,-1 1 0,-1-2 0,-1 0-29,1 0 1,1-1 0,0-2 0,0-1-45,-2 0 1,0-5-1,2 2 49,-2-2 1,2-1 0,-5 0 0,0 0 14,-1 0 0,-1 0 0,0 0 20,0 0 1,-4 3 0,-1 1 0,-2 0-18,-1 2 1,3 2 0,0 0 0,-2 0-58,0 0 1,2 0 0,0 3-67,-1 2 1,2 2 0,1 1-460,2 0 597,1 0 0,4 0 0,0 0 0</inkml:trace>
  <inkml:trace contextRef="#ctx0" brushRef="#br0" timeOffset="7618">2184 176 7107,'5'-4'-586,"-1"2"2216,-1-3-1663,-2 3 1,1-1 0,-4 3-119,-4 0 0,2 0 0,-1 0 0,-1 1 113,2 1 1,-3 3 0,2 3 12,-2-1 0,2 1 0,2-1 0,0 0 194,0-2 0,1 0-24,2 3 1,0-3 0,1 0-108,1-2 1,3 0-1,3-3 1,0-1-43,-1-1 0,1-3 0,0-4 0,0 0-143,0-2 0,0-3 1,0 1-1,0-2-66,0-1 1,-1 0 0,-1 0 0,-1 0 37,-2 0 0,0 3 0,-3 0 0,0-1 135,0 2 0,-1 2 0,-1 3 0,-1 3 311,-2 0 0,3 2-103,-4 2 1,2 3 0,-1 3 0,2 1 17,2 1 0,1 0 1,0 2-1,0 1-63,0-2 1,0 3 0,0-1 0,0 1-47,0-1 0,1 3 1,1-4-1,0 0-47,0-1 0,2 1 0,-2 1 1,0-1-115,-1-2 0,2-2 0,-1-1-911,0 1 995,2 1 0,1-2 0,3-2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57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57 8193,'5'0'-72,"1"0"-50,-4 0 1,1 0 176,-3 3 0,-1 1 0,-1 2 0,0-1 0,0 1 0,1 1 0,0 1 0,-1 0 1,0 0 0,-3 1 1,2 1-1,0 1-13,0 2 0,1-3 0,-2 3 0,-1 1-57,1 1 0,1-1 0,-1-2 0,0 0-20,2-3 1,1 0 0,2-2-1,2-2 1,1 2 0,4-5-1,0-1-91,0-3 1,4-2 0,0-4 0,1 0-137,1 0 1,-4 0-1,2 0 1,1 0-171,-1 0 0,-1 0 431,2 0 0,-3-3 0,1-1 0</inkml:trace>
  <inkml:trace contextRef="#ctx0" brushRef="#br0" timeOffset="483">175 80 7954,'-4'0'100,"-1"0"375,3 0-189,1 0-233,-3 0 0,4 4-30,0 1 0,1 2 1,1 1-1,1 0-40,-2 0 1,0 0-1,-1 0 18,0 0 1,0 0 0,0 0-34,0 0 1,0 0-1,0 0 43,0 0 1,0 0 0,0-1-1,0 1 1,-2-2 0,-1-1 10,1 1 0,1-1 46,1 0-146,0 0 0,0 0-723,0 1 100,0-4 425,0 1 264,0-3-382,0 0-229,0-3 623,0 2 0,-3-6 0,-2 2 0</inkml:trace>
  <inkml:trace contextRef="#ctx0" brushRef="#br0" timeOffset="1166">159 80 8753,'5'0'264,"1"1"0,-3 2-295,2 2 0,-3 0 1,1 0-1,0 1-15,-1 1 1,4 1 0,-3 0 26,2 0 0,-3 0 0,3 0-1,-2 0 0,3-4 27,0-1 1,-2 0 0,1-1-5,-2-3 1,2 0 0,-1-4-2,0-1 1,-1-1 0,2-1 0,1 0-5,-2 0 1,2 0 0,-2 0 0,-1 0-5,1 0 1,1 0 0,-1 1-1,-1 1-9,1 1 1,-2 2 0,-1-1-48,2 0 54,-2-2 0,2 6 45,-3 0 1,0 4 0,0 3 76,0 1 0,0 1 0,0 1 0,0 1-13,0-2 0,0 0 0,0-1 0,0 1-7,0 1 0,0-1 1,0 3-1,0-2-105,0 1 0,0 0 0,0 0-129,0 2 0,0-4 1,0-1-304,0-1 1,1-1-111,2 0 1,-1-3-502,3-3 1054,-3-3 0,5-2 0,-3-3 0</inkml:trace>
  <inkml:trace contextRef="#ctx0" brushRef="#br0" timeOffset="1616">390 112 8503,'4'-1'-356,"-1"-1"879,1 1-56,-3-3-433,3 4 1,-4 1 109,0 2 1,0-1 0,0 3-124,0 1 0,0 1 0,0 1-5,0 0 1,0 0-1,0 0 1,0 0-61,0 0 0,0 0 0,0 0 11,0 0 0,0-3 0,0 0-12,0 1 0,0-1 0,0 0-15,0 1 0,0-1 50,0 0 0,3-3 10,2 0 1,2-1 0,1-1-87,0 0 1,0-1 0,0 0-163,0-2 0,-3 0 1,1 3-174,0 0 1,-2 0-668,2 0 1088,-1 0 0,3 0 0,-4 0 0,0 0 0</inkml:trace>
  <inkml:trace contextRef="#ctx0" brushRef="#br0" timeOffset="2016">556 1 8134,'-7'3'-165,"1"-2"0,1 3-551,-1-1 1052,-1-2-41,2 6 0,2-5-152,3 3 0,3 0 0,2 1 0,0-1-96,0 1 0,1 1 0,2-1 0,-1-1-20,1 1 1,-1 1-1,0 1 1,-2 0-28,1 0 1,0 0 0,0 0 0,-1 1 6,-2 2 0,3-2 1,-4 4-1,0-1-2,-1 0 0,-1-1 0,0 2 0,-1 0-84,-2 0 0,2-1 0,-5-2 0,0 0-214,-1 0 0,2-1 1,0-1 292,-2 0 0,0 0 0,-1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06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40 8063,'-3'-4'-576,"1"1"0,-3 2 579,2-2 0,-1 2 1,2-2 540,0-1 1,-2 3 67,2-1-570,1 1 0,-3 2 61,4 1 1,-1 3-1,0 3 1,-2-1-11,1 1 1,0 1 0,1 1 0,-2 1-43,1-2 1,1 1 0,1 0 0,0 0-8,0 0 0,0-1 1,0-1-106,0 0 1,1-3 0,2-1 22,2 0 1,0 1 0,0-2-5,1-1 1,1-1 0,1-1 21,0 0 1,-1-1 0,-1-2 0,0-2 1,-2-2-1,2-1 10,-1 0 0,-3 0 0,1 0 1,-2 0-28,-1 0 0,0-1 0,0-1 29,0 0 0,0-1 0,0 3 0,0 0 6,0 0 1,-4 0 19,-1 1 1,1-1 0,-2 3-1,1 2 15,1-1 1,-4 3 0,4-2 5,0-1 1,-3 3 8,1-1 1,2 1-36,-1 1-47,-1 0 0,2 1 1,0 0-51,1 2 47,2 3 1,-4-1 14,3 3 85,1-4 63,-3 3-3,4-3-49,0 4 0,0 0-14,0 0 0,1-2-24,2-1 0,-1-3 1,2 1-1,1 0-17,-1-1 0,1 1 0,3-3 0,0 0-79,0 0 1,0 0 0,1 0 0,1-1-261,0-1 1,4-2 0,0-2 0,1 1 318,0-2 0,1-3 0,0-3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11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48 8139,'-5'-1'-819,"3"-2"0,0 3 1371,-1-3-220,2 2-292,-2 1 0,3 4 1,0 1 2,0 2 1,0 1 0,0 0-38,0 0 0,0 0 0,0 0 0,0 0 35,0-1 1,0-1-1,0-1-18,0 1-31,0-2 0,0 1 0,0-5 1,0 1 0,0-6 0,0-2-27,0 0 0,0-1 1,0 1-1,1-2 17,1-2 1,-1 2-1,3 0 1,-2 2 9,1 1 1,1 1 0,-3-3 3,2 0 1,3 1 10,0 2 1,-2 1 13,1 4 1,-2 0 0,1 1 0,0 2 13,-2 2 0,-2 2 0,0 1 1,0 0 10,0 0 0,0 1 0,0 0 46,0 2 1,0 0 0,0-3-47,0-1 0,0-1 0,1-2-6,2 0 1,-2-3-44,2-3 0,0 0 0,0-3 0,-1-1-44,2-1 0,-2-1 1,2 0-1,0 0-57,-3 0 0,3 0 0,-1 1 0,1 1 48,0 0 0,-1 4 1,-1-4 10,0 0 1,2 3 86,-1 0 1,-2 2-1,4 2 11,-2 2 1,0 1 0,-3 4 0,0 0-10,0 0 0,0 0 1,0 0-1,0 1-17,0 1 1,0-1 0,0 2 0,0-3-26,0 0 0,0 0 0,0 0-301,0 0-210,0-3 0,4-3 229,1-4 0,-1-3 1,2-4 278,0-1 0,1-3 0,1-2 0</inkml:trace>
  <inkml:trace contextRef="#ctx0" brushRef="#br0" timeOffset="317">215 24 8409,'-3'8'86,"2"0"0,-2 0 0,2 0-98,1 0 0,0 2 0,0 1 0,0-1 26,0-1 1,0-1 0,0 2 5,0 1 1,0-1-1,0-2-59,0 0 1,0-3 29,0 1 0,1-5 0,2 2-14,2-2 1,0-1-1,0-1-77,1-2 0,-1 3 1,0-3-215,1 2 0,-2-2-150,2 1 1,-1-1 463,3 3 0,-4-3 0,0-2 0</inkml:trace>
  <inkml:trace contextRef="#ctx0" brushRef="#br0" timeOffset="850">398 0 8280,'-3'5'-211,"2"-2"272,-3-3 0,5 0-132,2 0 1,-2 0 0,5 0 7,0 0 1,-2 0 0,2 0-194,0 0 0,-2 0 1,1 0-154,2 0 0,-3 0 409,1 0 0,1 0 0,2 0 0</inkml:trace>
  <inkml:trace contextRef="#ctx0" brushRef="#br0" timeOffset="1085">438 56 8046,'4'8'-289,"0"-4"684,-4 3 228,0-6-250,0 3-348,0-4 0,1 0-128,1 0 0,0 0 0,2-1-345,0-2 0,2 2-52,-1-1 1,0 1-100,0 1 599,-3 0 0,5-4 0,-3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17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32 7975,'1'5'-823,"2"-3"571,-3 3 693,4-4-287,-4 2 0,-1-4-62,-2-1 0,3-3-21,-3-3 1,-1 3-107,2 0 0,-2 0 0,2 0-16,-4 2 1,2 3 80,-1 0 0,-1 0 0,-1 3 1,1 2 32,1 2 1,0 1-1,-1 0 1,2 1 34,0 2 1,-1-2 0,2 1 0,1 0-83,2 0 1,0-1 0,0 2-43,0-2 1,0-2 0,3-2 20,2-2 1,0-2 0,0-1-1,1 0-46,1 0 0,1-4 1,0-1-24,0-2 1,-3-1 0,0 0 0,-2 0-35,-1 0 0,2 0 0,-2 0 0,0 0 34,-1 0 0,-1 3 0,0 0 40,0-2 1,0 0 140,0-1 24,0 4 1,0 1 0,0 6-21,0 2 0,0 2 0,0 1 0,0 1-60,0 2 1,0-3 0,1 3 0,1-2-96,0-1 0,1 0 1,-3 0-213,0 0 1,3 0-207,-1 0 1,4-4 254,0-1 1,-2-3 0,1-3 0,-1-3 206,0-4 0,-1 1 0,1-2 0,1 0 0,-1 1 0,2-5 0,1 3 0</inkml:trace>
  <inkml:trace contextRef="#ctx0" brushRef="#br0" timeOffset="750">151 40 7975,'0'-4'-941,"0"-3"1224,0 6-143,0-3 1,0 5 0,1 1-30,2 1 0,-2 3 1,2-1-56,-3 2 0,1 1 1,1 0-1,1 0-20,-2 0 0,1 0 1,0 0-43,1 0 1,-1-3 71,-2 0-108,0 1-119,0-2 1,0-4 0,0-5 16,0-2 1,1 0 0,1 1 0,1 0 99,-2 0 0,3 2 0,-1-1 0,1 1 27,-1-1 1,3 3 0,-3-3-1,2 1 25,1 0 1,0 1 0,0-2 0,0 2 52,0 1 0,1-1 1,1-1 54,0 0 1,0 2 1,0-1 0,-4 2 100,-1-2-185,-2 2 0,-2 1 1,-1 5 94,-1 2 1,-2-1-1,1-1-31,0 1 1,1 1 0,-1 1-51,0 0 0,2-3 22,2 1-195,0-1 0,1-1-6,1-1 1,2-6-1,2-1 1,-1-1-102,1-1 1,-1 2-1,-1-2 65,0 0 0,2 2 106,-1-1 100,-1 1 1,-1 8-1,-2 1 1,1 2 51,1 1 0,-1 0 0,-2 1 1,0 1-24,0 0 0,3 3 0,0-1 0,-2 0 40,0 2 0,-1-1 0,0 0 1,0 0 51,0 0 0,0-1 0,0-2 0,0 0 151,0 0 0,0-1-142,0-1 1,-2-3 0,-2-1-126,0 0 1,-1-2 0,-1-4-1,2-2-159,0 0 0,-2-1 1,2-3-1,-2 0-124,1 0 0,1 0 0,-3 0 0,3 0-39,0 0 0,2 0 0,1 1 0,-1 1-37,-1 1 1,1 2 0,2-2 31,0-2 1,1 4-1,1-1 284,4 1 0,1 1 0,1-2 0,0-1 0,0 1 0,3-1 0,1-3 0</inkml:trace>
  <inkml:trace contextRef="#ctx0" brushRef="#br0" timeOffset="1381">350 96 7975,'3'-5'-780,"-1"-1"1,1 4 971,-3-4 196,0 1-92,0-3 1,0 3 195,0 0-229,0 3-110,0-2 1,1 4-103,2 0 1,-3 1 0,4 1 100,-1 1 0,-1 3-169,4-1 1,-5 2 0,2 1 26,-2 0 0,-1-3 1,0 1-31,0 0 0,0-2-71,0 1 1,1-3 12,1 1 0,-1-3 0,3-2-19,-1-1 0,-2-3 0,3 1-4,-1-2 1,-1-1 36,3 0 1,-2 1 80,2 2 1,-2 1 39,2 4 0,-2 0-36,2 0 0,-2 0 0,1 1 35,0 2 0,-2-2 0,-1 4 10,2-2 0,-2 4-37,1-2-32,-1-2 0,0 1-75,2-4 1,-1-1 15,3-2 1,-2 0 0,1-3 0,0 1 33,1 2 0,-3-3 1,3 3-1,-1-1-4,1 1 1,0-2 29,3 2 0,0 0 88,0 3 1,-1 1-54,-2 2 1,0 1-1,-4 4 1,2 0-14,-1 0 0,-1-3 1,-1 1-1,0 0-113,0 1 0,0-2 1,0 0-470,0 2 0,1-1 170,1-1 1,3-1 391,3-4 0,-1 0 0,1-4 0,0 0 0</inkml:trace>
  <inkml:trace contextRef="#ctx0" brushRef="#br0" timeOffset="1800">644 64 7291,'0'-5'34,"0"0"1,0 2-1,0-2 100,0-2 1,0 3 153,0-1 1,0 2-214,0-2 0,-1 3-110,-2-1 0,2 3 1,-4 3 47,2 2 0,-1 1 1,2 1-1,0-2-12,0 1 0,1 1 0,1 1 0,-1-1-8,-1-2 0,1 3 1,-2-3 10,2 2 1,1-2 0,1 0-43,2-2 1,-2 1 0,5-3-35,0 2 1,-2 0-1,1-4-31,-2-2 1,1 1 0,-2-3-14,0-1 1,4 2 0,-4-2 24,0 0 1,0 2 78,0-2 50,-1 5 0,4-3-13,-3 4 0,-1 1 1,3 1-1,-2 1-11,1 2 1,1-3-1,-3 4-49,2 0 1,2-2 0,-1 1-165,0-2 0,1 2 0,3-2-86,0-1 1,-2-1 284,-1-1 0,0-4 0,3 0 0</inkml:trace>
  <inkml:trace contextRef="#ctx0" brushRef="#br0" timeOffset="1998">755 48 7453,'0'8'-191,"3"-3"244,-1 1 1,4-1-1,-3 2 1,1-1-65,-1 0 1,3-1-1,-3 2 1,2-1-152,1-1 1,1 1-44,1 2 0,0-4-375,0-1 580,0-2 0,0-5 0,-1 0 0</inkml:trace>
  <inkml:trace contextRef="#ctx0" brushRef="#br0" timeOffset="2215">843 1 9000,'-8'0'78,"3"0"0,2 2 0,0 2-36,0 0 0,0 1 0,1 1 0,-1-1-85,2 1 0,-4 1 0,1 2 0,-1 1-92,-1 0 1,4 1 0,-3-3-1,1 0-33,-1 0 1,3-1-1,-3-1 1,1-1-292,-1 2 1,4-3 0,-2 1 458,2 1 0,-2 2 0,-2-1 0</inkml:trace>
  <inkml:trace contextRef="#ctx0" brushRef="#br0" timeOffset="2751">906 120 7965,'-3'-5'793,"2"2"-764,-6 3 1,6 3-1,-2 3 1,1 1 0,0 1 1,1 0 0,-2 0 0,2-1-5,1 1 1,0 0-1,1 0-11,2 0 1,0 0 0,3-1-34,0-1 1,-1-3-1,3-3-59,0 0 1,-3-1 0,0-1 0,-2-4-31,-1-1 1,1-1 0,0 0 0,-1 0 35,-1 0 1,-1 0 0,0 1 57,0-1 0,-3 0 0,0 0 0,1 1 50,-2 1 0,0-1 1,-4 3-14,0-1 1,3 1 0,-1 2-18,0 0 1,-1-1-1,-1 3-11,0 0 1,0 1-1,0 1 32,0 0 1,3 2 0,1-2 55,0 4 0,-1-2-16,2 1 1,1-2 18,2 2 1,1 0-18,1 0 1,0 1 0,3-3-52,1-1 0,1-1 0,1-1 0,0 0-113,0 0 0,0 0 0,1 0 0,1-1-142,0-2 1,2 1-1,-2-2 236,0 0 0,4-5 0,-1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22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25 8132,'-8'0'417,"3"0"-439,3 3 0,0-2 151,-1 2 0,2 1 0,-1 1-107,1 2 0,2 1 1,0 1-1,3 1-92,0 0 0,-2 5 1,2-3-1,-2 1 39,1 0 1,2 0 0,-2 0-1,-1-2-13,2-3 0,-3 0 1,2 0-298,-3 0 50,4 0 1,-3-4-1,1-4 10,-1-5 0,-1-2 1,0-1-1,0 0 281,0 0 0,0-3 0,0-1 0,0-4 0</inkml:trace>
  <inkml:trace contextRef="#ctx0" brushRef="#br0" timeOffset="300">32 48 7935,'-6'0'-670,"2"0"317,0-3 1,-2 1 1128,1-3 1,1 2-833,2-2 1,2 0 153,2-3 1,0 3 0,3 2 0,2 0 1,0 0 0,1 1 1,-1 2-1,1 0-58,0 0 1,0 0-1,1 0 1,1 0 115,0 0 1,1 0 0,-3 0 0,0 0-25,0 0 1,0 2 0,0 2-331,0 0 1,-3-2 0,-1 2-1,1-2 1,-2 2 239,1 0 1,-2-1 0,-2 2 29,0 1 0,-3 1 0,-2 0-120,-2-1 0,-1 0 0,0-3 0,0 1-54,0 0 1,-3-1 0,1-1 0,0 0-342,1 0 0,4-1 0,0-1 441,-2 0 0,0 4 0,-1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25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75 7969,'4'-3'-278,"-1"-3"1,1 2 0,-2-1 1,0-2 0,2 0 1,-2-1 380,0 1 0,-1 1 0,-1 1 721,0-1-208,0 2-538,0-3 0,0 7 0,0 0 0,0 5 4,0 2 1,-3 1 0,0 2 0,-2 2-47,-1 0 1,2 1 0,-2 4 0,1 1 23,1 0 0,-3 3 0,4-1 0,-1-1-49,1 1 1,0-2-1,3-2 1,1 0-48,2 0 0,-1-1 1,3-2-1,2-3-23,3-4 0,-2 0 0,4-3 0,-2-1-132,1-2 1,3 0 0,-1-3 0,2-2-137,-2-2 1,1-1-1,-4 0 1,1 0-10,1 0 0,-4 0 334,3 0 0,-2-4 0,-1 0 0</inkml:trace>
  <inkml:trace contextRef="#ctx0" brushRef="#br0" timeOffset="316">191 107 8035,'-8'0'-1832,"0"0"2195,4 0 0,1 1-111,6 1 1,-2 0-1,5 4 1,0-1-183,1-1 0,1 3 0,1-1 1,0 1-70,2 1 1,0 2 0,-4 1 0,1-2-128,0 0 1,0 0-1,-1 1 1,0 0-68,-2 0 0,-1-1 0,2-1 0,-4 0-20,-1 0 1,-1-3 0,0 0 212,0 2 0,0-4 0,0 1 0,0-4 0</inkml:trace>
  <inkml:trace contextRef="#ctx0" brushRef="#br0" timeOffset="584">302 115 8035,'0'-5'202,"-1"0"-265,-1 2 42,1 0 0,-4 3 109,3 0 1,0 1 0,-3 2 0,-1 3-22,2 3 1,-3 1 0,1 3 0,-1 1-5,-4-2 0,2 3 0,-1-2 0,1 1-29,1 0 1,-3 0-1,1-4 1,1 0-119,3-1 1,-1-1 0,4-1 0,-1-1-1096,1-1 528,0-3 1,7-1 650,1-4 0,6-6 0,1 0 0</inkml:trace>
  <inkml:trace contextRef="#ctx0" brushRef="#br0" timeOffset="1151">445 59 8348,'-4'0'313,"0"1"1,4 2 0,0 2-277,0 2 0,3 1 0,-1 1 0,1 2-49,1 2 0,-4 2 0,4 1 1,-1 0 28,-1-1 1,1 1 0,-2 0 0,1 0-63,0 0 1,1-4-1,-3 0 1,0-2-234,0 1 0,0-3-398,0-3 0,1-3-357,1 1 1033,-1-6 0,10-5 0,-2-4 0</inkml:trace>
  <inkml:trace contextRef="#ctx0" brushRef="#br0" timeOffset="1903">652 139 7919,'4'-8'0,"-1"0"-232,-3 0 1,0 3 452,0-1 108,0 1-251,-3 1 0,-1 1 0,-2 6 1,2 2-44,0 2 0,-1 4 0,2-1 0,1 1 58,-2 0 1,2-1-1,-2 2 1,0 1-28,3-1 0,0-1 0,1 1 1,0-1-5,0-1 0,0-1 0,1-1-44,1 0 1,3-1-1,3-2 1,0-2 2,0-2 0,0-2 0,-1-2 0,1-2-75,0-2 1,-2-2-1,-1-2 1,1-1-133,1 0 1,-2-2 0,-3 2 0,-1 0 22,-1-2 1,0 1 0,0 1 0,0 0 91,0 3 1,-3 0 0,-3 1 0,-1 0 56,-1 0 1,0 3 0,0 0 0,0 2 55,1 1 0,1 1 0,1 1 1,-1 0 50,-1 0 1,-1 0 3,0 0 1,3 0-1,0 1-61,2 2-73,0-2 1,3 3-72,0-1 1,0-2 70,0 5 1,0-4 69,0 4 1,1-5 0,1 3 33,0-1 1,2-2 0,-2 3 51,0-1 1,4-2 0,-1 3-49,-1-1 1,3-2 0,-2 3 0,0-2-15,0 1 1,1 0-1,1-3 1,1 1-106,0 1 1,3-1 0,0 2 0,1-3-256,-1-3 0,4 1 1,-3-3-1,1-1-778,0-1 1081,-3-1 0,2 0 0,-5 0 0</inkml:trace>
  <inkml:trace contextRef="#ctx0" brushRef="#br0" timeOffset="2483">787 43 7868,'8'0'198,"-1"0"0,1 0 1,0 0-1,0 0-236,0 0 0,0 3 1,0 1-1,0 0 59,0 2 0,0-1 0,-1 0 1,-1 1 20,-1 1 0,0 4 1,0 0-1,-1 1 2,-1-1 0,-2 2 1,2-1-1,-3 0-11,-3 2 1,1-1-1,-3 0 1,0 0-28,0-1 1,-2 3 0,2-5 0,-2 0-96,-1-1 1,3-1 0,0 0 0,1 0-280,-1 0 0,1-3 0,-2-1-234,1 0 1,3-1 601,-1 0 0,-1-2 0,-1 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32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 8148,'4'1'319,"-1"2"-280,-2-2 0,0 5 0,0-2 91,2 0 1,0-1 0,-2 2-111,1 1 1,-1 1-1,2 1-46,-2 0 0,-1 1 1,2 1-1,1 0-27,-1 0 0,-1-1 0,-1-1 1,0 0-121,0 0 1,0-1-493,0 1 344,0 0 1,0-4 0,2-4 0,2-5 320,0-2 0,-2-4 0,1-1 0</inkml:trace>
  <inkml:trace contextRef="#ctx0" brushRef="#br0" timeOffset="549">48 24 8066,'6'0'-583,"-1"0"880,-3 0-140,1-3 33,-3 2-134,0-3 0,1 4-31,2 0 0,-1 0 0,2 0 0,0-2-31,1-1 1,0 0 0,2 3-1,-1-2-6,0-1 1,-1 1 0,3 2 3,0 0 0,0 0 18,0 0 0,-4 3 0,-1 2-12,-2 2 0,-5 1 0,-1 0 0,-2 0-2,-1 0 0,0 0 1,1 0-1,1-1 2,0-2 1,1 2-1,-2-4 1,1 1-124,1-1 0,3 1-172,-1-2 284,2-1 1,2 3-1,2-4 1,2 0-39,2 0 0,1 0 0,0 0 0,0 0 22,0 0 1,0 1 0,0 0 0,0 2 28,0-1 0,0 1 0,0 0 60,0-1 0,-3 1 0,-1 1 66,0 0 1,-2 2-1,-2 1-24,-3-2 1,1-1-1,-4-2 1,-2 2-23,-2 0 1,-1-2 0,1 1 0,-1 0-65,-2 0 1,4-1-1,-3-2 1,2 0-159,-1 0 1,0 0-1,3 0-336,0 0 1,1-1 25,2-1 0,2 1 452,6-2 0,1 2 0,8 1 0,0 0 0</inkml:trace>
  <inkml:trace contextRef="#ctx0" brushRef="#br0" timeOffset="984">279 88 7782,'-8'0'-535,"0"-1"1,0-1 993,0 0 1,4-2 0,0 2-405,1 0 1,1-4 12,-4 4 0,4-1 0,-3 3 0,3 1 0,-1 2-75,2 2 1,1 2 0,0 1 0,0 0 47,0 0 0,0 0 1,0 0-1,0 0-58,0 0 1,3 0 0,0-1 26,2 1 1,-3-3-1,4-3-143,0-1 1,-2-1 0,2-1-97,0-1 1,0-3-1,0-3 69,-1 1 1,0-1 0,1 0 0,-2 0 32,0 0 1,0 2 0,-3 1 67,2-1 1,0 2-1,-3-1 226,3 2-115,-2 0 1,3 4 0,-4 1-32,0 4 1,0 1-1,0 1-56,0 0 1,0-3 0,0 0-1,0 1-521,3-2 556,-2 0 0,6-1 0,-3 2 0</inkml:trace>
  <inkml:trace contextRef="#ctx0" brushRef="#br0" timeOffset="1215">358 56 8066,'-3'5'64,"-3"1"0,3-4-146,0 4 1,2-4 183,1 4 1,0-4-1,0 4-96,0 0 1,3 1 0,1 1 0,-1 0-82,1 0 1,2 0-1,-2 0 1,1-1-169,1 1 0,-4-2 0,4-1-261,0 1 1,1 0 503,1 0 0,-4-4 0,-1-4 0,1-3 0,1-3 0</inkml:trace>
  <inkml:trace contextRef="#ctx0" brushRef="#br0" timeOffset="1415">430 64 8057,'4'4'0,"0"0"0,-4 4 0,0 0 0,-1-3 0,-1 1 0,-1 2 4,2 2 0,-3 1 0,1 0 0,-1 2 20,0 2 1,-2 1 0,2 0 0,-1 0-96,-1 0 0,5 0 1,-3-1 1,0-2 1,4-2-157,-3-3 0,2-4 1,1-4-1,0-5 225,0-5 0,4-2 0,0-4 0</inkml:trace>
  <inkml:trace contextRef="#ctx0" brushRef="#br0" timeOffset="1764">469 120 8040,'-5'4'426,"0"-1"-575,3-2 220,-1-1 1,6-1 0,2-1-94,2-1 1,-1 0 0,-1 0 37,1-2 0,-1 0 0,-1 0-36,0-1 1,1 2-173,-3-2-44,5 1 190,-6-3 1,1 6 0,-4 3-1,-1 3 41,-2 2 1,3 1 0,-3 1-1,1 1 47,0 1 1,2-1 0,-2 2 0,2-2-44,-1-2 0,0 1 1,3 0-1,0 0-207,0 0 0,1-1 1,2-1 13,2-4 1,2-1 0,1-1 0,0 0 193,0 0 0,4-3 0,0-2 0</inkml:trace>
  <inkml:trace contextRef="#ctx0" brushRef="#br0" timeOffset="2114">604 80 8012,'-7'0'161,"-1"0"-74,0 0 0,0 0-39,0 0 1,2 0-13,1 0-225,0 0 1,0 1 131,3 1 0,1 0 1,2 3 36,1-2 0,0 0 0,3-3 91,2 0 0,0 1 1,1 0-28,0 2 0,0 0 0,0-3 0,-1 1 6,1 1 0,-2-1 0,-2 3 0,1-2 63,-1 1 0,-1 2 1,1-1 38,0 0 1,-2 2 0,-2 2-92,0-1 0,-2 1 1,-2-1-1,0 0-66,-3-2 0,0-2 0,-1 1 0,0 0-185,1-3 0,-1 3 1,0-2-1,1-1 190,1-2 0,-1-4 0,3-3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36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 8258,'-6'0'-322,"2"1"158,1 1 1,-1 0 179,1 3 1,2-2-121,-1 2 1,1 1-433,1 2 536,0-4 0,0 3 0,0-3 0</inkml:trace>
  <inkml:trace contextRef="#ctx0" brushRef="#br0" timeOffset="2983">303 104 7769,'-5'0'-541,"-2"0"0,3 0 1</inkml:trace>
  <inkml:trace contextRef="#ctx0" brushRef="#br0" timeOffset="3317">319 215 8041,'-6'0'152,"1"0"0,2 0-103,-2 0-178,3 0 0,-1 1-131,3 2 260,3-2 0,2 6 0,3-3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45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7889,'5'-3'520,"-2"2"0,-3-4-420,0 3-116,0 1-298,0-3-882,-3 4 243,2 0 953,-3 0 0,8 4 0,0 0 0</inkml:trace>
  <inkml:trace contextRef="#ctx0" brushRef="#br0" timeOffset="197">32 120 7243,'-8'0'-701,"4"0"0,1 0 701,6 0 0,-2-4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7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92 147 8311,'3'-6'0,"0"0"-110,-1-1 0,0 2 0,0-1 523,1-2 0,0 3-227,-3-1 1,-1 4-108,-2-1 1,2 3 0,-3 3-57,0 3 1,2 3 0,-3 1 0,0 1 44,0 1 0,-1 4 0,-1-1 0,2 3-24,1 0 1,-3 1-1,1 2 1,-1 0-43,1-1 1,-2-2-1,3-1 1,-1-3 30,-1-1 0,5-1-58,-1-3 0,2-5 44,1-4 1,1-8-1,2-6 1,3-2 19,3-2 1,1 1 0,1-4 0,1 1-36,-1-2 1,-1 2-1,0-3 1,-1 0 6,0 3 1,0 1 0,0 1 0,0-1-212,0 1 0,-1 1 1,0 2-1,-2 2-111,1 3 1,1 1-1,1 1 422,0 2 0,-3 2-44,0 4 1,-3 0 0,2 1 55,0 2 1,-2 2-1,-3 5 1,0 1 15,0 2 1,0 3 0,0-1 0,0 2-43,0 2 1,0 0 0,0 1-1,1 1-83,2 0 0,-2 1 1,3 0-1,-1 1-89,0-1 0,4-2 1,-2-3-1,1-3-54,0-1 0,-1-1 0,1-3 0,-2-1-144,0-1-41,-3-3 0,4-5 85,-5-2 0,0 0 1,-1-3-1,-2-2 229,0-3 0,-4 1 0,2-3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4:17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76 7820,'-4'-7'-430,"0"-1"1,-3 5 0,3-4 512,2-2 0,0 4 1,-1 0 968,-1 0-520,1-1 0,3-1 211,0 0-451,0 4 1,0 0 0,0 6-120,0 5 1,0 1 0,0 4 0,0 0-56,0 1 1,0 6-1,0-2 1,0 4-50,0 3 0,0 2 1,0 3-1,0-1-8,0 2 0,0 1 0,1 4 1,1 1-19,2 2 0,0-4 1,-4 2-1,0-2-7,0 1 1,3-2 0,1 2 0,-2-2 54,0-1 1,-2-3 0,0 1-1,0 0-13,0 0 0,0-5 0,0 2 0,0 0-11,0 0 1,0-4-1,0 2 1,0-3-35,0-1 1,0 1-1,0 1 1,0 0-54,0-3 1,0 1 0,0-4 0,0 4 41,0 3 1,0-2 0,0 3 0,0-2-10,0 1 1,0-1 0,0 4 0,0-2-21,0-6 0,0 2 0,0-5 0,0 1 12,0 1 1,0-5-1,0 3 1,0-1-7,0-3 1,0 3-1,0-1 1,0-2-2,0-1 0,0-1 0,0 0 0,0 1-2,0 3 1,3-3 0,1 3-1,-2 0 32,0 0 1,-2 0-1,0-1 1,0 0 26,0 0 0,0 1 0,0 0 0,0-1-4,0 2 0,0-2 1,0 2-106,0 0 1,0-1 0,0-4 37,0 0 1,0 0 0,0-1-3,0 1 1,0 0 0,0 0 12,0 0 1,0 0-1,0 0 1,0 1 6,0 3 0,0-3 0,0 4 0,0-1 0,0 3 1,-2-2-1,0-1 1,-2-2-2,2 2 1,1-3 0,1 2 0,0-2 30,0-1 1,0 0 0,0 0 19,0 0 1,0 0 0,0 0 18,0 0 0,0 0 1,0 0-24,0 0 0,0 0 0,0-1-26,0 1 1,0-3-17,0-1 0,-4 0-15,0 4 0,1 0 0,3 0 45,0 0 0,0 0 0,0 0 12,0 0 0,-4-1 0,0 1-77,2 0 1,1 0-1,1 0 13,0 0 0,0-4 1,0 1-20,0 0 0,0-2 0,0 1 40,0 2 1,0-3 0,-1 0 124,-3-1 0,3 3-41,-3 0 1,3-2-54,1 1 1,0 0-581,0 4-913,0-5-934,0 4 1765,0-9 0,4 3 0,-1-8 626,0-3 0,3-3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46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8 8015,'-8'0'-551,"0"0"0,4-1 412,1-2-169,2 3 31,1-4 1,1 4 276,2 0 0,1 0 0,4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46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9 7850,'-4'0'-495,"0"0"0,11-4 0,2 0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57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16 8042,'-5'-2'-656,"-1"-1"1,4-2 1356,-4 2-555,5 0 1,-5 4-98,3 2 1,-1-1 0,3 3-14,-2 1 1,0 1-1,3 1 1,0 0-10,0 0 0,0 0 0,0 0 0,0 1 12,0 1 1,0-1 0,0 2 0,0-2-10,0-2 0,0 1 0,1 0 0,1 0-42,1 0 1,2-2 0,-2-2-5,2-1 1,0 0 14,3-3 1,-1-1 0,-1-1-19,0-4 1,-2-1-1,1-2 1,-1 0-4,-1-2 1,-2 1-1,2 2 1,-2 0-5,-1 0 1,0 0-1,0 0 16,0 0 1,-1 1 0,-1 1-1,-1 1 31,-2 2 0,0-3 0,-3 4 39,0 0 0,0 1 1,0 1-1,0 0 2,0 0 1,0 0 0,0 0 0,0 0-40,0 0 0,3 0 1,0 0 3,-1 0 1,1 0-293,0 0-326,3 0-79,-1 4 416,3-4 140,0 4 340,0-4 449,0 0-412,3 0 0,-1 3-150,3-1 0,-2 4 0,1-3 0,1 1-38,-1-1 0,-1 3 1,2-4-1,1 1-29,1 0 1,1-2 0,0 2-1,0-2-68,0-1 0,0 0 0,1 0 0,1 0-213,0 0 0,2-3 0,-3 0 0,2-2-512,-1-1 1,1-1 746,0-1 0,-1 0 0,-2 0 0</inkml:trace>
  <inkml:trace contextRef="#ctx0" brushRef="#br0" timeOffset="830">223 127 8151,'-5'0'-1793,"0"0"1793,3 0 0,-5 0 0,6 4 0,-3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59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65 8053,'-5'0'-282,"-1"0"1,4 2 0,-3 2 329,2 0 0,0-1 0,3 2 0,0 1 14,0 1 0,0 1 0,0 0 0,0 0-33,0 0 0,0 0 0,0 0 0,0 0 67,0 0 0,3 0 1,0 0-67,-2 0 0,0-3-86,-1 0 0,0-4-135,0-1 1,1-3-1,1-3 1,0 0-59,0-3 0,-1 1 0,-1-2 0,0 1 145,0 1 0,0 0 0,0 0 0,0 0 113,0 0 0,0 0 0,0 0 152,0 0 1,-1 0 201,-1 1 1,1 1 441,-2 1-450,2 3-281,1-1 1,1 3 0,2 0-40,2 0 0,-1 0 0,2 0 0,0 0 3,1 0 1,1 0-1,0 0-52,0 0 0,0 0 0,0 0-91,0 0 57,0 0 0,-1 1 0,-2 1-12,-2 3 1,-3 0 0,-2 0-1,-2 0 35,0 0 0,-1 2 0,-1-3 1,1 2 8,-1-1 1,0-2-1,-1 1 1,2 0 17,-1 1 0,2-3 1,-1 1-1,1 0 3,-1-1 1,4 2 0,-3-2-43,0 0 0,4 1 37,0-3 0,1 0 1,5-1 8,0-2 0,1 3 0,1-3 0,0 1 40,0 0 0,0 1 0,0-2 0,0 2 1,-1 1-19,1 0 1,-2 3 0,-2 0 6,0 2 1,-2 0 0,-3 3 35,-1 0 1,-3 0 0,-3-1-57,0-2 0,1 1 0,-1-3 1,0-1-45,0-1 0,0-1 0,0 0-115,0 0 0,0 0 0,1-1-323,2-2 0,1 1 117,4-3 1,1 1 0,2-2 346,2 4 0,2 1 0,1 1 0,0 0 0</inkml:trace>
  <inkml:trace contextRef="#ctx0" brushRef="#br0" timeOffset="434">191 144 8121,'-4'4'-73,"0"0"0,-4-4 23,0 0 1,4-1 0,0-1 79,1 0 1,1-4 0,-3 3 109,2-2 1,-1 4 0,3-3-74,-2 1-141,0 2 1,3-2 87,0 6 1,0 1-15,0 4 0,1-1 0,1-1-8,1 0 1,3-4-45,-1 3 1,-1-3-91,2 1 1,-1-2-68,3-1 0,-1-1-7,-2-2 218,2 2 0,-5-2 11,3 3 54,-3 0 0,2 1-37,-4 1 0,0 0-74,0 3 1,1 0 0,0 1-160,2-1 1,1-3-460,-2 1 662,3 1 0,6-3 0,1 3 0</inkml:trace>
  <inkml:trace contextRef="#ctx0" brushRef="#br0" timeOffset="819">270 128 8095,'-5'0'-112,"0"0"-83,-1 0 1,1 0 239,0 0 180,3 0 0,-1 1-189,3 2 0,0 0 0,2 3 0,2 0-115,0 0 0,1-2 0,1 1 0,-1 1-92,1-2 1,-1 2 0,0-2-99,1 0 0,1-1 23,1 2 0,0-4 1,-1-1 245,-2-4 0,2-3 0,-5-1 0,0 0 0,-1 0 0,1 0 0,1 0 0,-1 0-12,-1 0 1,-1 3 0,0-1 287,0 0-6,0 3 1,-4 1 0,0 6-131,-1 4 1,-1 2 0,3-1 0,-1 1-55,1 4 1,-1-2-1,2 1 1,-1 1-114,-2 1 0,4 1 0,-3-1 0,1-1-270,1 0 1,-1-5-30,3 2 0,1-6 0,1-3 326,0-4 0,8-2 0,-1-4 0</inkml:trace>
  <inkml:trace contextRef="#ctx0" brushRef="#br0" timeOffset="1236">381 176 7929,'5'0'70,"1"-1"0,-3-2-101,-1-2 0,2 0-7,1 0 0,0 0 38,0-3 1,-3 3 0,0-1-28,-1 0 0,-1 2-32,0-2 0,-1 5 49,-1-2 0,0 2 0,-2 2 0,-1 1 19,1 0 0,1 5 1,-1-2 42,0 2 1,1 0 0,1-1-1,-1 0 11,1 0 0,1 1 0,1 1-94,0 0 0,1-3 0,2-1-161,2 0 0,0-1 0,0-3 0,1 0-685,1 0 877,1 0 0,4-8 0,0 0 0</inkml:trace>
  <inkml:trace contextRef="#ctx0" brushRef="#br0" timeOffset="1569">524 65 8055,'-5'0'-125,"0"0"163,-1 3 1,-1-2-1,-1 2 42,0 1 0,1-2 1,1 2 67,0 0 1,2 2-121,-1-1 1,0 0-69,2 0 0,3-3 0,0 1-38,5 1 1,2-3-1,1 1 1,0-1 50,0-1 1,0 0-1,0 0 1,0 0 67,0 0 1,-1 3 0,1-1 37,0 0 1,0 0-1,0 0 105,0 0 0,-3 2 39,-3-1 0,-1-2-257,-1 5 0,-3-2 0,-3 2 0,-2-1-230,-2-2 1,1 2 0,-2-2 0,3-1 263,0-1 0,-4 2 0,0 2 0</inkml:trace>
  <inkml:trace contextRef="#ctx0" brushRef="#br0" timeOffset="2167">715 9 8103,'-5'3'51,"0"-1"0,2 1 391,-2-3-497,3 0 0,-1 0 0,5-1 163,1-2 1,3 2-1,-1-2-254,2-1 1,-2 3 0,1-1-197,0 1 0,1 1 1,1 0-486,0 0 827,0 0 0,0 3 0,0 2 0</inkml:trace>
  <inkml:trace contextRef="#ctx0" brushRef="#br0" timeOffset="2351">755 88 8103,'-5'0'-1073,"-1"0"1243,4 0 1,0 0-1,4 0-228,4 0 1,1-2 0,1-1 0,1 0 57,1 0 0,-1-2 0,2-2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04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56 7895,'-4'-1'-669,"1"-1"0,-1 0 809,2-3 74,-1-1 1,3 1 132,0 0-224,0 3 0,0-1 0,0 6-53,0 2 0,0 2 0,0 1 0,0 1-75,0 2 1,0-3 0,0 4 0,0-1-13,0-1 0,0 3 0,0-2 0,0-1-28,0-2 0,0 0 0,0 0 1,0 0-91,0 0 1,0-2-563,0-1 331,0-3 0,0 0 366,0-4 0,-3-6 0,-2-5 0</inkml:trace>
  <inkml:trace contextRef="#ctx0" brushRef="#br0" timeOffset="265">31 56 8016,'-8'0'-142,"1"-1"44,2-1 1,0 1 42,3-2 1,1 1 228,-2 0 1,3 1-86,3-2 0,1 1 0,4 1-107,0-2 1,0 0 0,0 3 0,0 0-54,0 0 1,0 0-1,0 0 1,0 0-76,0 0 1,0 0 0,0 0 0,0 0-121,-1 0 0,1 0 0,0 0 66,0 0 1,-2-2 199,-1-1 0,0 0 0,3 3 0</inkml:trace>
  <inkml:trace contextRef="#ctx0" brushRef="#br0" timeOffset="534">63 96 7906,'-8'3'-208,"3"-2"39,-1 2 0,5-1 333,-2 0 1,3-1 9,3 2 1,-2-2-205,5-1 1,-1 0-123,3 0 1,0 0-261,0 0 0,-3 0-332,0 0 744,1 0 0,2 3 0,0 2 0</inkml:trace>
  <inkml:trace contextRef="#ctx0" brushRef="#br0" timeOffset="883">31 183 8016,'-5'0'-1121,"0"1"536,2 2 1532,0-2-725,3 2 0,1-3-170,2 0 0,1 0 0,4 0-85,0 0 1,-3 0 0,1 0-152,0 0 1,-2 0 0,2 0-124,0 0 0,1 0 0,1 0 307,0 0 0,0-3 0,0-2 0</inkml:trace>
  <inkml:trace contextRef="#ctx0" brushRef="#br0" timeOffset="1481">214 1 7306,'-5'0'277,"3"3"0,0 1-235,-1 1 1,2 2-1,-1-1 1,0 3 5,-1 2 1,3 0 0,-4 0 0,1 2-14,1 2 1,-4-2-1,4 0 1,0 1-6,1-2 1,1 2 0,0-3 0,0-2-71,0 0 0,0-1 0,0 0 0,1 0-60,2 0 1,1-3-1,4 0-118,0-2 1,0 0 0,0-3 56,0 0 0,0 0 0,0-1 0,0-1 161,0 0 0,-1-5 0,1 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08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25 8041,'-5'-3'98,"0"0"1,3 0 87,-1 0 6,-1 2 1,0-5-64,-4 3 1,2 1-41,1 2 1,2 0-72,-2 0 1,2 0-40,-2 0 0,0 0 11,-3 0 1,0 1 36,0 1 0,0 0-17,0 3 1,4-2 0,0 1 20,1 0 1,2-1 0,-3-1 9,1 1 1,2 0 53,-2 0 1,2-1 4,1 3 1,1-2-52,2 2 0,-2-2 1,1 2-4,-1 1 1,2-1-1,0 0-36,-2 1 0,0 1 0,-1 1 0,1 0-20,2 0 0,-2 0 0,1 0 0,-1 0 2,-1 0 0,0 0 0,1 0 0,1 0 21,0 0 0,1-1 0,-3 1 0,0 0 35,0 0 1,0 3 0,0-1 27,0 0 0,0-4 0,0 0 70,0 0-156,0 1-52,0 1-211,0-4 242,0 0 0,0-5 42,0-2-8,0 2 1,3-3 9,-1 1 0,2 2-6,-1-1 0,-2 1-7,5 1 1,-1-1-17,3-2 1,0 2 0,-1-2-37,-2-1 1,2 4 0,-2-3-125,3 2 0,-1 1 1,1 0-127,0 0 0,-2 0 1,-1 0-538,1 0 1,-1 0 838,0 0 0,0-4 0,3 0 0</inkml:trace>
  <inkml:trace contextRef="#ctx0" brushRef="#br0" timeOffset="883">231 64 8018,'-5'-1'94,"3"-1"-33,-3 1 1,3-4-70,-3 3 1,2 1-22,-2-2 0,3 3 1,-1 3-1,0 2 48,1 2 1,-1 1-1,3 0 1,-1 1 3,-2 2 1,2 0 0,-1 2 0,1-1 34,1-1 1,0-1-1,0 2 1,0 0 16,0-2 0,3 1 0,2 0-56,-1-2 0,3-3 1,-1-1 15,1-2 1,1 0 0,0-4-41,0-1 0,0-3 1,-1-4-1,1 0-65,-3-2 0,1 0 1,-3 3-1,-1-2 17,2-1 0,-3 0 0,1 1 0,-1 0-15,-1 0 1,-1 1 0,-1 0 0,-3-1 15,1 0 1,-3 0 0,2 4 0,-3 2 46,1 0 0,-1-1 1,0 2-1,0 0 8,0 0 0,0 2 1,0-2-1,0 2-2,0 1 1,3 0-1,0 1 1,1 1 15,-1 1 1,3-1 0,-3-1-31,2 2 0,0-1-27,3 3 0,0-2 55,0 2 0,1-2 1,2 1 26,2 0 1,-1 1 0,2-3 0,-1 1 3,-1 1 0,3-3 0,-2 2-3,-1 1 0,3-4 1,-1 3-13,1-2 0,-2 2 0,0-1 0,2 0-18,0-1 0,-2-1 0,0 0 0,1 0-58,1 0 1,1-3 0,0 0-179,0-2 0,0 3 0,0-4 0,0 1-199,0 1 1,-3-2 0,1 2 421,0 0 0,-3-2 0,1-2 0</inkml:trace>
  <inkml:trace contextRef="#ctx0" brushRef="#br0" timeOffset="1313">397 64 6400,'0'-5'1746,"0"0"-1596,0 3 0,0-2-202,0 1 72,0 2 1,0-2 0,0 6-5,0 2 1,0 2 0,0 1 0,0 1-27,-3 2 1,2-2 0,-2 4-1,2-1-2,1 1 1,0 0 0,0 2 0,0-1-29,0-1 1,-2-2 0,-1 1 0,1 0-66,2-3 0,0-3 1,0 0-301,3 0 0,-1-3 1,2-1 404,0-4 0,2-2 0,-2-4 0</inkml:trace>
  <inkml:trace contextRef="#ctx0" brushRef="#br0" timeOffset="1597">485 72 8018,'-8'0'-9,"0"0"-7,0 0 161,4 0 0,1 4 1,6 0-103,2 1 0,-1 2 1,2-2-1,0 2-103,1 1 0,1 0 0,-1 0 1,-1 1-28,-1 1 1,1-1-1,2 2 1,-1-2-61,-2-2 1,2-1 0,-3-1 0,2 1-321,-1 1 0,-2-1-132,2-1 599,-3-3 0,1 1 0,-3-3 0</inkml:trace>
  <inkml:trace contextRef="#ctx0" brushRef="#br0" timeOffset="1864">556 104 8018,'0'-4'-515,"0"-1"623,0 3 0,-1 1 52,-1-2 0,0 3-56,-3 3 1,2 1 0,-1 4 0,-1 0-17,1 0 1,-1 0-1,-1 1 1,1 0-44,-1 2 1,-1 0 0,-1-3 0,1-1-187,1 1 1,0 0-1,3-1 1,-1 0-380,1-2 1,-1-3 143,1 0 1,5-2-1,-1-2 376,3-4 0,4-4 0,5-3 0</inkml:trace>
  <inkml:trace contextRef="#ctx0" brushRef="#br0" timeOffset="2847">556 33 7954,'-8'0'-1501,"0"0"2160,4 0-312,0 0 0,11 0-301,1 0 1,1 0 0,0 0 0,1-1 25,0-2 1,1 2 0,-3-2 0,0 3-96,0 0 1,0 0 0,0 0 0,0-1-1,0-2 1,0 2-15,-1-1 0,1 1 234,0 1-9,-3 0-100,-2 0 1,-3 1-27,0 1 1,-2 3 0,-1 3-27,1-1 1,1-1-1,1-1 1,-1 1 4,-1 1 0,1 2-31,-2 2 0,2 0 0,1 2 1,0-1-15,0-1 1,0-2-1,0 3 1,0-2-11,0 1 0,0 3 0,1-1 0,1 1 17,1 0 1,-1 0-1,-2-4 1,0 0 79,0-1 0,1-1 1,1 0 109,1 0-154,-1-4-18,-2 0-43,0-4 0,0-1 31,0-2 61,0 2-39,0-6 0,-1 5-13,-1-3 0,0 3 22,-3 0 1,2 1-83,-2 1 1,2 0 0,-2 0-199,-1 0 0,-1 0-264,-1 0 504,0 0 0,0-4 0,0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13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24 120 8035,'-8'4'460,"0"-1"-921,4-2 445,0-1 1,5 0-1,2-1-59,2-2 0,0 2 0,0-1-189,1 1 0,-1 1 0,0 0 27,1 0 0,-2 0 237,2 0 0,-1 0 0,3 0 0</inkml:trace>
  <inkml:trace contextRef="#ctx0" brushRef="#br0" timeOffset="198">32 168 8035,'-8'0'-1068,"3"0"474,0 0 927,3 0 0,-1 0-488,6 0 1,1-1 0,4-1-166,0-1 320,0 1 0,4-2 0,0 0 0</inkml:trace>
  <inkml:trace contextRef="#ctx0" brushRef="#br0" timeOffset="950">358 40 7129,'-5'-3'800,"2"1"-583,3-3 0,-1 2-115,-2-2 1,3 2 0,-4-1-43,0 0 0,3 1-82,-5 0 1,1 2-1,-3-1 2,0 1 1,0 1 0,0 0 32,0 0 0,0 0 0,1 1 0,1 0 12,1 2 0,0 2 0,-2-1 0,0-1 3,2 1 0,2 2 0,-2-1-16,-1 2 0,2 1 1,1 0-23,-1 0 1,3 0 0,-1 0-1,1 0 0,1 0 1,0-3-1,0 1 1,0 0 7,0 1 1,0 1 0,1 0-1,1 0-1,0 0 1,1 0-1,-3 0 1,0-1 1,0 1 1,3 0-1,-1 0 1,0 0 1,-1 0 1,-1 0 0,0 0 0,0 0 20,0 0 1,0 0 0,0 0 0,0 0 23,0 0 1,0 0 0,0 0-1,-1-1-3,-2-2 0,2 2 0,-2-3 0,0 2-5,1-1 1,-2-2-24,1 2 1,-1-3 0,-3 1-143,2 1 1,0-3-141,3 1 0,-2-2-128,-1-2 0,0 1 0,4-3 395,-2 1 0,0-2 0,3-3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18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88 132 6959,'0'-6'471,"-1"2"-277,-2 0-48,2 2-24,-2 2 1,2 0-17,-2 0 0,-1 1 4,-4 1 1,2 3-1,2 3-52,1 0 1,-3-3-1,4 0 1,0 1-43,1 1 1,0-1 0,-1-1 0,0 1 22,0 1 1,1-1 0,2-2 0,1 0-30,0 1 0,2-3 1,-2 3 0,4-2 0,-2 0 0,1-3 24,2 0 0,0 0-20,1 0 1,-1-4-1,-2-1-23,-2-2 1,0 2 0,0 0 0,-1-2-5,-2 0 0,0-1 1,0 0-1,0 0-7,0 1 1,0-1 0,0 0 6,0 0 1,0 2 0,0 2 0,-2 0-21,-1-1 0,0 3 0,0 0-1,-2 1 0,-2-2 24,-1 1 0,0-1 1,0 3-15,0 0 1,0 3 11,0-1 0,3 4 1,0-3-34,2 1 0,-3-1-21,4 2 0,-2-2 43,2 2 1,1-2 45,-2 2 0,2-2 60,1 2 1,0-2-16,0 2 1,4-3 0,1 1-55,2-3 0,1 0 0,1 0 0,1 0-90,0 0 1,3-2 0,-1-1 0,0 1-237,2-2 0,-1 2 0,-1-2 0,0-1 311,1 1 0,0-1 0,3-3 0</inkml:trace>
  <inkml:trace contextRef="#ctx0" brushRef="#br0" timeOffset="2267">262 132 8087,'-5'0'-86,"0"0"1,2 0 420,-2 0 1,3 1-238,-1 1 0,2 3 0,2 2 1,1 0-107,1 1 0,0-2 0,-1 4 0,1-1-71,-2-1 1,0 4-1,0 0 1,1 0-130,1-1 1,-1-1-1,-2 0-74,0 3 0,0-4 0,0-1-461,0-1 467,0-3 1,0-2 275,0-4 0,4-3 0,0-3 0</inkml:trace>
  <inkml:trace contextRef="#ctx0" brushRef="#br0" timeOffset="2584">246 148 8024,'0'-6'-172,"0"1"0,0 0 264,0-3 0,1 2-116,2 1 0,1 3 1,3-1 7,-1-1 1,1 3 0,-2-1 17,2 1 0,1 1 0,0 1 10,0 1 1,0 0 0,0 3 71,0 2 1,-4-3 0,-1 1 0,-2 2-14,-1 0 1,0-2 0,0 0 0,-1 1 6,-2 1 1,-1 1-1,-4 0-46,0 0 1,0-2-1,0-2 1,0-1-166,0-1 1,0 0-1,0 0-631,0 0 0,3 0-66,0-4 830,3-3 0,-2-3 0,4 0 0</inkml:trace>
  <inkml:trace contextRef="#ctx0" brushRef="#br0" timeOffset="2897">429 36 7173,'0'-8'62,"0"4"1,0 0 199,0 1 1,-1 3 0,-1 0-203,0 4 0,-1 3 0,3 1 0,-1 1 30,-1 2 0,1-2 0,-3 5 0,2-1-38,-1-1 1,-1 3-1,3-2 1,-2 0-35,1 0 0,0-1 0,1 2 0,-2-3-47,1 1 1,1-4 0,2 3 0,2-2-212,2-1 0,0-3 0,0 0 0,1-2-35,1-1 0,1-1 0,0-1 0,0 0-449,0 0 724,3-4 0,-2-4 0,3-4 0</inkml:trace>
  <inkml:trace contextRef="#ctx0" brushRef="#br0" timeOffset="4214">572 52 7847,'-3'-5'-1457,"1"0"2115,-4 3 1,4-2-555,-3 4 1,2 1-93,-2 2 0,2 1 0,-1 4 0,-1 0 54,1 0 0,2 1 1,-2 1-1,2 0 31,-1 0 0,1-1 1,1-1-1,-1 0-24,-1 0 0,1 0 0,2-1-35,0 1 1,2-2 0,2-2 18,0 0 1,1-2 0,3-2-51,0 0 1,0-1 0,0-1 0,-1-4-66,-1-1 1,1 2-1,-3 0 1,1-1-49,1-1 0,-5 1 0,2 1 1,-2-1 22,-1-1 1,0 1 0,0 1 8,0-1 0,0-1 0,-1-1 76,-2 0 0,0 3 1,-3 0-1,0 1 105,0-1 1,-1 4-1,-1-3-63,0 1 0,0 2 1,0-2-1,1 1-35,2 0 1,-2 1 0,2-2-84,-2 2 1,1 1-6,1 0 1,2 1 0,-1 2 43,0 2 0,2 0 1,2 0 54,0 1 0,0-2 0,0 2 77,0 0 0,0-2 0,1 1 100,1-2 0,3 3 1,3-3-103,0 2 0,-3-4 0,0 2 0,1-2-73,1-1 1,1 0 0,0 0 0,0 0-116,0 0 0,0 0 0,0 0 0,0-1-257,0-2 0,0 2 1,-1-2-1,-1 0-1052,-1 1 1402,1-5 0,5 3 0,2-4 0</inkml:trace>
  <inkml:trace contextRef="#ctx0" brushRef="#br0" timeOffset="4681">691 5 7354,'-8'0'-1051,"3"-1"1957,0-2-462,3 2 0,-2 1-238,4 5 1,0 2-1,0 1 1,0 0-163,0 0 0,0 3 0,0 0 0,0 1-51,0-1 0,0 3 0,0-3 1,0 1-7,0 3 1,0-3-1,0 0 1,0 0-67,0-3 1,0 3 0,0-2 0,0 0-115,0-1 0,0-4 0,1 1-392,2 0 1,-1-3 334,3 0 1,-3-3-1,1-3 250,1-2 0,0-6 0,4-1 0</inkml:trace>
  <inkml:trace contextRef="#ctx0" brushRef="#br0" timeOffset="4947">771 68 7980,'-8'0'-964,"0"0"571,0 0 636,3 0 1,2 1 0,3 2-107,0 2 0,3-1 0,3 2 0,1 0-100,1 1 0,0 1 0,0 0 0,0 1-42,0 1 1,2-1 0,2 2 0,-1 0-91,1 0 1,-2-1 0,-2-2 0,0 0-206,0 0 0,-1-3 1,-1 0-340,-1-2 639,1 0 0,-2-3 0,0 0 0</inkml:trace>
  <inkml:trace contextRef="#ctx0" brushRef="#br0" timeOffset="5181">890 84 7745,'-8'0'45,"0"0"1,3 1 0,0 1 69,2 4 1,-3 1 0,0 1 0,-1 0-35,-1 0 1,0 2 0,0 1 0,0-1-89,-3 2 0,2-2 0,-1 2 0,2-1-123,2-1 1,0-4 0,3-1 0,-1-1-770,1 1 277,0-4 1,10-1 621,4-5 0,3-6 0,2-1 0</inkml:trace>
  <inkml:trace contextRef="#ctx0" brushRef="#br0" timeOffset="5517">914 28 7922,'-4'-4'-130,"0"-2"-355,-4 3 604,3 0-23,2 3 1,4 0 0,1 0-1,3 1-39,-1 2 1,3-1-1,-1 2 1,0 1 19,-1-1 0,2-1 1,-2 2-1,2 1 20,1 1 1,-2 1 0,-1 0 0,1 0-36,1 0 1,-1 1 0,-1 1 0,0 3-76,0-1 1,-2 3 0,-3-2-1,0 1 2,0 0 0,0 2 0,0-1 0,-1-2-185,-1-1 0,-2 1 0,-2-1 0,1-2-393,-2-1 0,3 1 589,-1-5 0,-1 2 0,-2 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25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112 125 8028,'-8'0'77,"0"0"0,2-3-75,1 0 0,1 0 144,-2 0 0,2 0 1,2-4 0,0 2 1,-1 2-84,3-2 0,-1 2-29,-2-2 1,2 3-68,-5 0 0,4 1 1,-4 1-7,0 0 0,2 1 0,-1 1-16,-2 4 1,3 1 0,0 1 42,0 0 0,1 0 1,2 0-1,0-1 45,-2 1 0,0 0 0,3 0 5,0 0 1,3-2 0,1-1-20,0 1 1,-1-2 0,2-2-40,1-1 1,-1-1 0,0-1-45,1-1 1,-2 0 0,1-4-1,-1 1-69,1 1 1,-4-3 0,3 1 0,-1-1 66,-1-1 0,1 0 0,-2 1 0,1-2 63,0-2 1,1 2 0,-3-1-1,0 0 9,0-1 1,0 3-1,0-3 1,0 2 43,0 1 0,0 0-9,0 0-24,0 0 28,-4 4 1,3 4 0,-1 5 20,1 2 0,1 1 1,0 0-1,0 0 16,0 0 1,0 1-1,0 1 1,0 0-53,0 0 0,3-1 0,-1-1 1,1 0-137,0 0 0,-1 0 1,3-1-1,-1 1-147,0 0 1,1-2 0,1-2 0,-1 0-137,1-3 1,-1 3 0,0-1 387,1-2 0,1 0 0,1-4 0,0-2 0</inkml:trace>
  <inkml:trace contextRef="#ctx0" brushRef="#br0" timeOffset="449">231 77 8028,'1'-5'-631,"1"-1"0,-1 4 2016,2-4-706,1 1-634,-3 1 1,2 1 0,-5 6 1,-1 2 1,-2 2-1,2 1 1,1 0-22,-2 0 1,2 2 0,-2 1 0,1-1-11,1-1 1,1-2-1,1 1 1,0 0 35,0 0 0,0 0 1,1 0-7,1 0 0,0-1 1,3-2-76,2-2 1,0-2 0,1-1 21,0 0 1,0-4 0,-1-3-1,1-3-68,0 0 1,-2 0 0,-2 1 0,0-2 55,-3 1 1,1 1-1,0-1 1,1-1 32,-2 2 0,0 0 1,-2 1 30,-1 0 1,0 0-110,-3 0 0,-1 4 1,-2 1-186,0 2 0,3 1 0,0 0-105,-1 0 0,-1 1 191,-1 2 1,1-2-1,1 5 1,3-1-756,-1-1 918,3 3 0,-6-2 0,3 3 0</inkml:trace>
  <inkml:trace contextRef="#ctx0" brushRef="#br0" timeOffset="834">223 61 7420,'4'0'889,"2"-1"-752,-3-2 1,1 3-3,-2-3-96,-1 2 1,3 2 0,-3 1 98,1 0 1,-1 2-65,2-2 0,1 2-61,1 1 1,0 2-1,0-5-95,1 0 1,-1 0 0,0-1 0,1 2-412,1-1 1,2-1 0,1-1-385,0 0 877,1-4 0,-3 0 0,0-4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9:05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72 7777,'-2'-8'-868,"-1"0"941,1 0 1,-1 3 0,0-1 283,1 0 0,-1 2 0,-1-1 71,0 2 0,2-1 0,-1 3 161,-1-2-510,3 0 1,-5 4 0,3 2-85,-2 2 1,3 2 0,-1 2 0,0 1-53,0 0 1,-2 4-1,2-3 1,-2 1-6,-1 2 1,3-1-1,-1 0 1,1 0 47,1 0 0,-1 1 1,3-3-1,0 1-20,0-1 0,0 0 1,1-4-1,1-1-16,0-1 1,5-3 0,-2 1 44,2-2 1,1-1 0,0 0 0,0-1 5,0-2 1,-1-1-1,-1-4 1,-1 0 3,1 0 0,-1 0 1,0-1-1,0-1 3,0 0 0,-1-1 0,-2 2 1,1 0-8,-2-2 0,0 0 1,-1 4-1,0-1-20,0 0 0,0 0 0,0 0 0,-1 0-22,-1 0 1,0 3 0,-2-1 0,-1 0 7,1-1 1,1 2 0,-2 0 0,0 1 13,0 0 0,-1 1 1,2-2 56,0 2 0,-1-2 52,-3 2 0,0 0 0,1 4-62,1 2 0,-1-1 0,3 3 0,-1 1-28,-1 1 0,5 1 0,-3-1 0,1-1-39,1 0 1,-1-1-1,3 3-38,0 0 1,1 0 80,2 0 0,1-1 1,4-2 68,0-2 1,0 0 0,1 0 0,0-1-27,2-1 0,1-1 0,-3 0 0,3-1-166,0-2 0,0 1 0,2-3 1,-3 0-126,1 0 1,-3-2 0,4 2-1,-2-2 244,-1-1 0,2 0 0,1 0 0</inkml:trace>
  <inkml:trace contextRef="#ctx0" brushRef="#br0" timeOffset="1150">199 159 7457,'-5'0'689,"2"0"-532,3 0-95,0 0 1,2 1 0,1 2-13,-1 2 1,-1 2 0,-1 1-43,0 0 1,0 0 0,0 0-28,0 0 0,0 0-84,0 0 0,1-1 75,1-2-10,-1-1 0,4-5 0,-4-2-21,2-2 1,2-2 0,-2-1 44,-1 0 1,1 2-1,0 1 1,-1 0 1,2 0 1,-3-2-1,2 3-2,1 0 1,-3-1 0,2 3 14,1 0 0,-2-1 53,3 3 0,-2 0 23,2 0 0,-1 4 73,2 1 0,0-1 73,-4 2 0,4-4-192,-4 4 1,2-5-25,-1 2 0,-2-2-25,5-1 0,-4 0-87,4 0 0,-4-4 5,4-1 1,-5 1 58,2-2 0,-1 4 20,0-4 75,-1 5 0,4-3 1,-4 5-40,2 2 1,0-2-1,-2 5 22,1 0 1,-1-2 0,2 2 33,-2 0 0,1 1 0,2 0-311,0-2 0,-1 1 0,1-2-449,0 0 1,-1-2 0,0 1 688,2-2 0,2-1 0,1 0 0</inkml:trace>
  <inkml:trace contextRef="#ctx0" brushRef="#br0" timeOffset="1667">461 159 8087,'-1'5'-664,"-2"-3"1094,2-1 55,-6-1-227,6 0-177,-2 0-167,3 0 0,-1 4 52,-2 1 0,3 2 0,-4 0 0,1-1 80,1 0 1,-2-2-1,2 2-50,0-1 0,-2 0 0,2 1-263,0-1 136,-1-3 1,3 1 0,0-6 49,0-2 1,3 0 0,0 0-1,2 0 20,1 0 1,-2-2-1,2 2 64,0-2 0,-2 2 0,2 0 64,0 2 0,-2-3-2,1 4 0,1-1 39,2 3 0,-3 0-1,0 0 0,-2 1 0,1 2-6,0 2 0,-1 1 0,-1 0 1,1 0-60,-1 0 1,-2-2 0,0 1-58,0 2 1,0 0 0,0 1-220,0 0 1,0-3-778,0 0 28,0 1 987,0 1 0,0-2 0,0-2 0</inkml:trace>
  <inkml:trace contextRef="#ctx0" brushRef="#br0" timeOffset="1865">461 199 7847,'-5'0'-247,"3"0"1,4 0 0,4 0 371,1 0 1,1 0 0,0 1 0,0 1-155,0 0 0,-1 1 0,1-2-151,0 1 0,0-1 0,-1 3 0,0-2-237,-2 1 1,-2 1 416,2-2 0,0-1 0,3 3 0</inkml:trace>
  <inkml:trace contextRef="#ctx0" brushRef="#br0" timeOffset="2116">580 199 7112,'-5'0'782,"-1"0"-142,5 0-608,-3 0 1,5 0-91,2 0 1,1 1 0,3 1 1,-2 4 1,0 1 0,-3 1-49,0 0 1,2 0-1,-2 0-302,0 0 0,3-1-58,-2 1 0,3-1 464,0-1 0,-3-3 0,1-6 0,-4-2 0</inkml:trace>
  <inkml:trace contextRef="#ctx0" brushRef="#br0" timeOffset="2349">596 183 7795,'-8'0'-747,"3"0"661,-1 0 1,5-1 309,-2-2 0,3 3 0,3-3 0,2 2-103,2 1 0,1-3 0,0 1 0,0 0-111,0 1 0,0 1 0,0 0 1,0 0-18,-1 0 0,1 0-79,0 0 1,-1 4-18,-1 1 0,-3 2-80,-3 1 1,-1-1 0,-1-1 0,-4-1 182,-1-2 0,-1 3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4:21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33 6602,'-1'-6'180,"-3"2"0,3 2 66,-3-2 363,3 3 232,1-4-266,0 0-157,0 4-182,0-4-166,0 5 1,0 1 0,0 3 32,0 3 1,0-1 0,0 2-58,0 0 0,0 2 0,0 1 0,0 0-8,0-1 1,0-2 0,0-1 0,0 1 21,0 2 1,3 1 0,1 0 18,-1 0 0,-2 0 0,-1 0-5,0 0 1,0 0-56,0-1 0,0-2-172,0-1-59,0 0 1,1-1 0,1-1-1137,2 0-689,0-4 2037,-4 4 0,5-5 0,1 0 0</inkml:trace>
  <inkml:trace contextRef="#ctx0" brushRef="#br0" timeOffset="2015">45 196 8066,'-8'0'-155,"1"0"372,0 0 0,-1-1 21,1-2 157,5 1-83,-3-2-143,5 4 1,0 1-86,0 2 1,1 0 0,1 4-28,2 2 1,0-3 0,-4 1 0,0 1-37,0 2 1,0-3-1,1 1 1,1 0-47,2 2 0,0 1 1,-4 0 41,0 0 1,0 0 0,0-1 19,0 1 1,1-1-1,1-1-24,2-2 0,0 0-22,-4 4 1,0-4-341,0 1-828,0-6 210,0 8 967,0-9 0,4-1 0,3-6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9:09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24 123 8091,'-8'0'-1580,"3"0"1886,-1 0 405,5 0-623,-3 0 1,5 0 0,2 0-84,2 0 1,-1 0 0,2 0-224,0 0 1,1 0 0,1 0-200,0 0 0,0 0 417,0 0 0,0 0 0,0 0 0</inkml:trace>
  <inkml:trace contextRef="#ctx0" brushRef="#br0" timeOffset="215">32 170 8081,'0'5'-780,"0"-2"848,0-3 0,1 0 0,1 0-161,4 0 1,-2 0 0,1 0-285,2 0 1,0 0 376,1 0 0,0-3 0,-1-2 0</inkml:trace>
  <inkml:trace contextRef="#ctx0" brushRef="#br0" timeOffset="949">318 99 7617,'0'-8'-390,"0"0"0,-1 4 0,-1 0 1022,0 1 1,-1 1 207,3-4-701,0 5-76,-4-3 0,0 5 0,-3 2-114,2 2 0,-2 5 0,2 1 0,0 1 46,0-1 1,3 3-1,-1-1 1,2 0 15,1 0 0,0-2 1,0 1-1,1 0 45,2 1 1,1-4 0,4 2 0,0-3-26,0-3 1,3 1 0,0-3-1,1-1-41,-1-1 1,2-1 0,-2-1 0,-1-1 1,2-1 1,-3-5 0,1 0 0,-1-2-15,-1-2 0,-1 3 1,-2-4-1,-2 2-4,-2 1 0,-1-1 0,0-1 1,0 1 18,0-1 1,-4-1 0,-2 2 0,-3-1 22,-1 1 1,-2-1 0,3 3 0,-2-2 18,1 1 0,-1 1 1,0 2-1,2 1-4,0 1 0,1 3 0,0-1-136,0-1 0,0 4-58,0 0 0,1 4 1,2 3-1,2 1-204,2 0 1,1 0-1,0 0 1,0 1 19,0 2 1,0-2 346,0 1 0,4-1 0,0-1 0</inkml:trace>
  <inkml:trace contextRef="#ctx0" brushRef="#br0" timeOffset="1500">286 27 7772,'3'6'176,"-1"-1"-152,0 1 1,2 1 0,-2 1 0,1-1 5,0-1 1,-1 1 0,3-2-1,-1 1 4,0-1 1,1 2-1,1-2 1,-1-1-24,2-1 0,0 0 0,1 0 0,-1-1-55,1-1 0,0-1 0,1-1 0,1-1-171,1-1 1,-1-3 0,-2 2 0,0-1-286,0-1 0,0 1 500,0-3 0,0 0 0,0 0 0</inkml:trace>
  <inkml:trace contextRef="#ctx0" brushRef="#br0" timeOffset="2026">524 178 7336,'-8'0'-260,"0"0"0,3 0 618,0 0 1,3 1 0,-1 2-226,3 2 0,0 0 1,0 0-1,2 1-40,1 1 1,0 1-1,-3 0-71,3 0 0,-2 0 0,2-1 0,0-1-212,0-1 0,0-3-926,0 1 740,-2 1 1,5-6 0,-3-1 375,-2-3 0,0-2 0,-1 0 0,0 0 0,0 0 0</inkml:trace>
  <inkml:trace contextRef="#ctx0" brushRef="#br0" timeOffset="2483">516 170 7979,'5'-3'-392,"-3"-2"1,0 1 0,0 0 625,1 1-61,-1 2 0,-2-3 1,1 2 74,2-1 1,-1 1-57,3 2 1,-2 0-166,2 0 1,-3 0 0,4 3-68,0 2 0,-3 0 44,0 0 1,-2 0 0,0 2 0,1 0 2,0-2 0,1-2 1,-3 2-43,0 1 0,-3 1-78,1 1 1,-4-3-209,4 1 1,-4-4 62,4 4 207,-1-5 1,4 3 85,2-4 0,-2 0 0,5 0 78,0 0 0,-2 0 1,2 0 76,0 0 1,1 0-143,1 0 0,-3 3 1,-1 0 140,0 1 1,-1-1-85,-3 2 0,-4 0 0,-1 0 0,-2-2-105,-1-2 1,0-1-1,0 0 1,0 0-141,0 0 0,-3 0 0,1 0-250,0 0 0,1-3 0,2-1-183,2 0 0,2 2 573,6 0 0,1-3 0,4 1 0</inkml:trace>
  <inkml:trace contextRef="#ctx0" brushRef="#br0" timeOffset="2900">699 226 7979,'-8'0'-113,"0"0"1,0 0 0,0 0-218,0 0 0,3 0 399,0 0 1,3-1 160,-1-2 0,3 3-213,0 0 0,0 1 1,0 5 50,0 0 1,0 1-1,0 1-25,0 0 1,0-3-36,3 0 1,-1 0-1,3 0-23,1-2 1,-1-2-1,0-1-131,1 0 0,1 0 1,0-1-202,-1-2 0,1 1 203,-2-3 1,-1 2 10,2-2 83,-5 3 139,3-1-54,-1 3 1,-2 1-1,3 0-43,-1 2 1,-1 3-239,3-1 1,-2 0 245,2 0 0,1-3 0,2 2 0</inkml:trace>
  <inkml:trace contextRef="#ctx0" brushRef="#br0" timeOffset="3115">779 210 7364,'-5'0'203,"2"1"-162,3 2 1,0-2-84,0 5 1,0-4 0,3 4-87,2 0 0,-1-2 0,-1 1-297,1-2 1,0 2 424,4-2 0,-3 3 0,-2-1 0</inkml:trace>
  <inkml:trace contextRef="#ctx0" brushRef="#br0" timeOffset="3298">842 210 7840,'0'8'128,"0"0"0,0 0 1,0 0-1,-1 0-217,-1 0 1,0 0 0,-4 0-1,1 3-79,1 2 1,-3 1-1,2 1 1,0-3-134,0-1 1,0 3-1,-1-4-207,1 0 508,3-5 0,-5 2 0,3-2 0</inkml:trace>
  <inkml:trace contextRef="#ctx0" brushRef="#br0" timeOffset="3700">890 242 7979,'-1'-5'-86,"-2"3"1,2 0 0,-2 0 149,-1 0 170,3-1-238,-2 3-167,3 0 224,0 0-34,3 0 0,2 0-14,3 0 0,-3-1-25,0-2 0,-2 0 8,2-2 1,-3 0 10,1 3 0,-3 1 31,-3-2 0,1 5 1,-2 1-1,-1 2 36,1 1 0,2-2 0,-1 2 0,0 0 11,0 1 0,1-2 0,2 0-55,0 2 1,0 0 0,1 0 0,1-2-174,4-2 1,-2 0-1,1 0 1,2-1-134,0-1 0,1-1 0,-1 0 1,1-1-119,0-2 0,0 1 402,0-3 0,4-4 0,0-3 0</inkml:trace>
  <inkml:trace contextRef="#ctx0" brushRef="#br0" timeOffset="3983">1017 194 7880,'-5'-1'-35,"3"-1"1,0 1 547,-1-2-233,2 2 1,-6 1-348,2 0 1,-2 0 0,0 1-25,2 2 1,-1-1 0,2 2-47,0-1 0,2 1 0,-1-1 147,2 2 0,1-1 0,1 1 9,2-2 0,1 3 0,4-3 0,0 1 63,0-1 1,0 0 0,0-2 0,0 0-21,0 2 0,0 0 0,0-3 70,0 0 1,-4 1-397,-1 1 0,-6-1 1,-3 2 263,-4-2 0,-2 2 0,-4 2 0</inkml:trace>
  <inkml:trace contextRef="#ctx0" brushRef="#br0" timeOffset="4549">1327 115 7938,'0'-6'-205,"1"2"1,0 0 250,2-1 0,0 3 0,-3-4 68,0 0 1,0 2 0,0-2-52,0 0 0,0-1 1,0-1-37,0 0 0,-4 4-88,-1 1 1,-2 2 0,-1 2-22,0 2 0,0 4 1,0 4-1,1 2 51,2 1 0,-2 4 1,5 0-1,-1 0 6,0-2 1,2 3-1,-2-1 1,3-2-18,3-2 1,-2-5 0,4 2 0,-1-2-96,1-1 1,-3-4-133,4-1 1,-5-3 98,2-3 0,-2-1 0,-1-4 170,0 0 0,-7-4 0,-2 0 0</inkml:trace>
  <inkml:trace contextRef="#ctx0" brushRef="#br0" timeOffset="5231">1239 178 7249,'6'3'-98,"-1"0"0,0 0 0,3-1 196,0 1 1,-3-1 0,1-2 0,0 0-13,1 0 0,1-1 0,1 0 0,0-3-19,2 0 1,0 2-1,-4-2 1,-1 2-89,-1-1 0,-2-2 302,2 2-285,-3 0 0,0 4 0,-4 2 0,-4 1 84,-1 1 0,2 2 0,1-2 0,-1 2 13,1 1 1,1 0 0,-1 0 52,0 0 1,2-3-107,2 1 0,1-2-108,1 1 1,3-1 0,3-5-105,-1-2 1,1 0 0,-1-3 0,0 0 25,-2 0 0,-2 0 1,1 0-1,0 0 22,-3 0 0,0-1 127,-1-1 1,-1 1 0,-1 1-137,-4 1 0,2 3-6,-1-1 0,0 3 1,0 3-36,2 2 1,2 0 0,1 0 17,0 1 1,1-1 155,2 0 0,1-3 0,4 0 0,0-1 0,0-1 0,0 0 0,0 0 0,-1-1 148,-2-1 1,0 1 0,-3-3 487,0 1 1,2 2 134,-2-2-457,-1 2 1,6 1-112,-1 0 1,-2 4-242,1 1 0,-3 2 0,1 1 109,-2 0 0,-1 0 0,0 0 113,0 0-272,0-4 1,0-1-110,0-6 0,0-1 0,0-4 0,0 0-40,0 0 1,0 0 0,1 0-1,0 0-42,2 0 0,3 0 0,-1 1 0,2 1 65,1 1 1,0 3 0,0-1-1,0 2 214,0 1 0,0 0 0,4 0 0,0 0 0</inkml:trace>
  <inkml:trace contextRef="#ctx0" brushRef="#br0" timeOffset="5864">1652 178 7855,'0'-8'-265,"3"3"1,0 0 141,-2-1 0,3-1 0,-1-1 129,2 0 1,-3 2 0,3 1 0,-1 0 195,1 0 0,-3-2 321,4 2-15,-5-2-466,3-1 1,-5 4 0,-2 2-33,-2 4 1,-2-1 0,-2 5 0,0 0 57,-2 1 1,0 1 0,3 1-1,0 0-28,1 2 0,-1 0 0,1 0 0,0 1 59,2 1 1,2 2 0,-1-3-1,0 1 0,3 1 0,0-2 0,2 2 0,1-2-84,4 0 1,1-2 0,2-2 0,0 0-15,2 0 1,0-3 0,-1-3 0,1-1-43,-2-1 1,3 0 0,-2-1 0,0-1-81,-1-4 1,-2-1 0,-1-1-1,-1 0-21,-2 1 0,0-1 0,-3 0 0,0 0 13,0 0 0,0 0 0,0 0 84,0 0 0,-3 0 0,0 1 77,-2 2 0,0-2 107,-3 5 0,3-1 19,-1 3 1,5 1-104,-2 2 0,2-2 0,1 5 1,0-4-31,0 4 0,0-4 295,0 4-211,0-5-203,-4 6 1,3-6-280,-5 2 0,4-2-186,-4-1 1,4-1-616,-3-2 1174,3 2 0,-2-3 0,4 1 0,4 2 0,0-2 0</inkml:trace>
  <inkml:trace contextRef="#ctx0" brushRef="#br0" timeOffset="6249">1779 194 9084,'0'8'371,"0"0"-289,0 0 1,0-3-1,1 1 1,1 0-111,1 1 0,0 1 0,-1 0 0,1-1 6,2-2 1,-3 2-1,1-2-30,1-1 1,-2 0-35,3-4 1,-3 0 0,3-1 0,-2-2-53,-1-2 0,-1-2 1,0-1-1,1 0 41,0 0 1,1 0-1,-3 0 1,0 0 43,0 0 1,0 0 0,0 0-450,0 0-460,0 4 616,0 0 0,0 10 346,0 2 0,0 6 0,0-2 0</inkml:trace>
  <inkml:trace contextRef="#ctx0" brushRef="#br0" timeOffset="6980">1914 250 7938,'7'-1'-177,"-1"-2"0,0 1 446,-3-3 1,-1 0-149,-2-3 1,0 0 83,0 0 1,-1 1-1,0 1-99,-2 1 0,-1 3-71,2-1 0,-3 2 1,-2 2-55,2 2 1,-1-1 0,3 3-1,1 1 59,-2 1 0,3-2 0,-2 1 0,3 0-35,0 1 0,0-2 0,0 0 26,0 2 0,0-3 0,0 0-119,3 0 0,-1-1 0,3-3-87,1 0 1,1-1 0,0-2 0,0-1-44,-2-1 0,-1-2 0,3 2 140,-2-2 0,-3 0 0,3 1-93,-2 0 231,0 5-5,-3-3 1,0 8-1,0 1-58,0 2 0,1 1 0,1 0-437,0 0 1,2-1 154,-1-2 1,1-1 0,4-4 284,0 0 0,0-1 0,0-2 0,0-2 0,0-2 0,-1-1 0,-1 0 0,-1 0 0,0 0 1,0 0 238,-2 0 1,-3 0 466,0 0 0,0 3-417,0 0 0,-3 3 1,-2-1-102,-2 2 1,-1 1-1,0 0-101,0 0 0,2 3 1,1 0-293,-1-2 1,2 4-20,2 0 1,1 0 0,2-1 183,1-1 1,0 1-1,3-2 1,2 0 28,0 0 1,1 2 0,-1-1 0,-1 1 68,-1-1 1,0 1-1,1-2 98,-1 0 1,-2 4 0,1-3-123,0 1 0,-2-1 0,-3 2 0,0-1-193,-2 0 0,-3-1 1,1 1-1,-3 0-222,1-2 0,-1-1 0,0 1-201,0 1 0,1-1 582,1-5 0,6-1 0,5-4 0,3 0 0</inkml:trace>
  <inkml:trace contextRef="#ctx0" brushRef="#br0" timeOffset="7280">2129 194 7249,'8'-4'-238,"0"1"747,-4-1 1,0 2-1,-5-2-367,-2 0 0,1 1 0,-3 3 30,-1 0 0,-1 0 0,-1 0-117,0 0 0,3 0 0,-1 1-168,0 2 0,2-2-65,-1 1 1,3 0 79,-1 1 0,2-1 0,2 2 55,2 0 1,-1-1-1,3 0 59,1 2 1,-2-1-1,2 1 1,-1-1 31,-1 1 0,3-3 1,-4 4-23,2 0 0,-4-2 1,2 1-80,-2 2 0,-1-3 1,-1 0-238,-2 0 0,2 1 1,-5-2-368,0-1 657,3-1 0,-8-5 0,2 0 0</inkml:trace>
  <inkml:trace contextRef="#ctx0" brushRef="#br0" timeOffset="8030">1803 258 5954,'4'-5'100,"-3"1"-32,1 1 0,-1 1 47,-1-3 0,0 3 29,0-4 0,0 4 140,0-4 0,0 4 17,0-4 0,0 4 152,0-4-288,0 5 0,-1-3-127,-1 4 1,0 0-1,-3 1 9,-2 2 0,4-2 0,-1 4 0,2-1 19,-1 1 1,-1 0-1,3 3-50,-2 0 1,0 0-35,3 0 0,0 0-172,0 0 1,0-3 10,0 0 0,1-3 13,2 1 0,-1-5 1,2-2-1,0 0-8,-3-2 0,3 1 0,-1 0 0,-1 0 112,2 0 1,-3-2 98,1 2 1,2 1 161,-1-2 274,-1 4 0,1 0-283,-1 4 1,1 3-1,-2 3-125,2 0 1,-2-3 0,1 0-293,-1 2 0,2 0-186,-1 1 1,2-4 0,-2 0-199,0-1 1,2-2 610,-2 2 0,-1-3 0,3 0 0</inkml:trace>
  <inkml:trace contextRef="#ctx0" brushRef="#br0" timeOffset="8364">1899 194 8245,'-6'0'370,"1"0"-25,3 4 1,-1-3-210,3 5 1,0-1 0,1 3-30,1 0 1,0 0 0,2 0-60,0 0 0,1-3 0,-1-1 0,-1 1-28,1-1 0,2-1 1,-1 1-84,2 0 0,1-1 1,0-3-75,0 0 0,0-3 1,0-1-1,-1 0-125,-2-2 1,2-1-1,-5-1 26,0 0 0,-1 0 0,-1 0-337,0 0 1,0 0 572,0 0 0,-4 0 0,0 0 0</inkml:trace>
  <inkml:trace contextRef="#ctx0" brushRef="#br0" timeOffset="9164">2216 154 8000,'-2'6'19,"-2"-2"105,0 0 0,2-1-102,-1 0 0,2 1 71,1 4 1,0 0 0,0 0 0,0 0-104,0 0 1,0 0-1,0 0-124,0 0 0,0 0-567,0 0-549,0-4 1250,0 0 0,4-8 0,0 0 0</inkml:trace>
  <inkml:trace contextRef="#ctx0" brushRef="#br0" timeOffset="9330">2240 75 8272,'-8'0'0,"0"0"-321,0 0 0,3 1-102,0 2 1,4-2 0,1 5 387,4 0 0,3 1 0,1 1 0,0 0 35,0 0 0,-4 0 0,7 3 0,-2 1 0</inkml:trace>
  <inkml:trace contextRef="#ctx0" brushRef="#br0" timeOffset="9747">2359 194 7304,'-3'-4'-489,"2"-3"751,-2 1 0,2 2 0,0 0-99,-1 0 1,1-2 5,-2 1 0,-1 1-122,-1 1 1,-3 3 0,1 0 32,-1 0 0,2 3 0,1 2 0,0 2 11,0 1 0,-1 0 0,3 0 0,2 1 13,0 2 0,-2-3 0,1 3-64,0-2 0,2-1 0,2-1-109,4-2 1,-2 1 0,1-3-49,2-1 1,0-1-1,1-2 1,0-1-245,-1-1 0,1-3 0,0 1 165,0-2 0,-2 0 1,-2 1-1,0 0 104,1 0 0,-3 2 0,1-2 246,1 0 0,-3 2 604,1-1-614,-1 3 1,-2 1 0,-1 4 0,0 2-107,0 1 1,0-2-1,0 2 1,0 0-271,0 1 0,1-2 0,1 1-991,0 0 1223,0-3 0,4 4 0,0-2 0</inkml:trace>
  <inkml:trace contextRef="#ctx0" brushRef="#br0" timeOffset="10113">2439 186 6857,'-8'0'928,"3"0"0,1 0-710,1 0 0,2 4-58,-1 1 1,1 2 0,2 1 0,0 0-24,2 0 1,1 0 0,-3 0 17,2 0 1,1-1 0,-3-1-190,2-1-156,0 1 1,-2-2-71,1-1 0,-1-3 0,3-3 138,-1-2 0,-1-2 0,2-1 0,1 0 58,-1 0 1,-1 1 0,1 1-1,1 1 88,-1 2 1,1-3 0,3 4 17,0 0 1,-2 1-1,-1 1 1,1 0 129,1 0 0,1 4 0,-1 1 0,-1 2-107,0 1 0,-2 0 1,2 0-1,-1 0-339,2 0 1,-3 0-1,1 0 1,1 0 273,-2-1 0,7 1 0,-3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11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88 8031,'-1'4'-341,"-1"0"56,-1 0 1,-1-3 326,2 2 0,1-1 121,-2 1 0,2-1-47,1 3 0,0 1 0,0 3-80,0 0 0,1-1 0,1 1-16,0 0 0,1-1 1,-3 1-1,1 0-75,2-1 1,-2-2 0,2 0-169,-2 0 1,2 2-212,0 1 1,1-4 206,-1-2 0,-3-3 0,3-3 227,-2-3 0,-1-2 0,0 0 0,0-1 0</inkml:trace>
  <inkml:trace contextRef="#ctx0" brushRef="#br0" timeOffset="333">4 44 7938,'0'5'-72,"0"-1"0,1-4 0,2 0 50,3 0 1,-2 0 0,2 0 0,0 1 12,-1 2 0,3-2 0,-3 2 0,3-2-2,1-1 1,-1 2 0,1 2-34,0 1 0,-4-2 71,1 3 0,-4 0-8,1 2 1,-6 0-1,-3-1 1,-1-3-18,-2 0 1,0 0 0,1-2 0,-1 2-77,0 1 0,1-3 0,-1 1 0,0-2-263,1-1 1,2 0-11,0 0 1,5 0 346,1 0 0,7-1 0,4-1 0,0-1 0,3-4 0,-1 2 0</inkml:trace>
  <inkml:trace contextRef="#ctx0" brushRef="#br0" timeOffset="716">212 53 7751,'-9'0'63,"4"3"1,-1 0 0,0 0 48,1 0 1,-3 1-1,4 3 1,-2-2-45,0-1 1,3 2 0,-2 0-130,2 2 0,0-2-12,3-1 0,0-2 0,1 2 1,2-1-5,2-2 0,0-1 1,1-1-1,1 0-90,0 0 1,-1-3 0,0-1-93,1-1 1,0 2 0,2-2 153,0-2 1,-5 2-1,0 0 168,0 1-3,-3 2 89,3 2 0,-4 1-108,0 1 0,0 0 1,0 4-140,0 1 0,0-2-429,0 0 184,0-3 343,0 2 0,4-4 0,1 0 0</inkml:trace>
  <inkml:trace contextRef="#ctx0" brushRef="#br0" timeOffset="1380">281 53 8031,'5'6'-691,"-2"-1"881,-2-3 40,-1 2 1,0 0-110,0 2 0,0-1 1,0 0-77,0 2 1,0-2-27,0 1-213,0 0 91,0 2 1,1-3-1,1-3-128,1-4 0,1 0 1,-3-4-77,2 0 0,4-2 236,-1-1 0,2 2 1,-1 0 18,-1 1 0,2 4 1,-3-2-1,0 1 66,1 0 1,-3 1 0,3 2 0,0-1 94,-2-2 0,4 2 166,-2-2 418,2 2-486,0 1 1,-4 0-28,-4 0 0,-4 4-132,-4 2 0,-1 1 1,1 2 5,2 0 1,0-1-50,3 1 0,-1-1 0,2-2-25,-1 0 0,1-1-37,5 1 0,2-2 1,4-4-71,-1 0 1,1 0 0,-1-1 0,-2-2-49,0-3 0,0 1 1,3-1-1,-1 0 70,1-2 1,-3 0 0,-2 1 0,1 3 54,0 0 0,-3-3 141,1 1 582,-2-1-535,-1 2 0,0 2 0,0 6-108,0 3 1,0-2 0,0 2-52,0 1 0,0 1 0,0 0-218,0 1 1,0 0 0,1-2-12,2-1 1,-1 1 0,3-4-1,2-1 250,1-1 0,1-1 0,-1 0 0,1 0 0</inkml:trace>
  <inkml:trace contextRef="#ctx0" brushRef="#br0" timeOffset="2165">576 44 8031,'-6'3'-366,"0"0"0,3 0 0,-1-2 288,0 2 0,0-2 434,1 2 0,2 1-135,-2 2 0,2-1-128,1 1 0,0 0 0,0 2-21,0 1 1,3-3-58,0-1 0,0 1-234,-3 3-20,0-4-55,4-1 1,1-8 182,3-2 1,0-2 0,-1 1 119,-2 1 0,-2-1-30,3 4 0,-3-3 142,3 3 0,-3 1 145,2 2-164,-3 0 0,2 1-19,-4 1 1,0 0-67,0 4 0,0-3-15,0 3 1,1-4-43,2 1 1,-1-3 16,4-3 0,-3-1 0,1-3 1,1 2-17,0 1 1,-2-1-1,2 1-22,-1-1 1,2 2 62,0-3 1,-1 4 1,1 0 1,-4 2 39,0 2 0,-1 0 0,-1 4 60,0 1 1,1 1-1,1 0 19,1 1 0,0-3 1,-2-1-54,2 2 1,-1-2-18,4 1 1,-1-4-81,4 1 1,0-3 0,-1-3-62,1-3 0,-3-1 0,-1 0 1,0 2-73,-1-2 1,-1-1 0,2 0 100,-1-1 0,-1 0 1,-3 1 29,0-1 0,0 3 133,0 0-3,0 4 0,-3 2 0,0 6-32,1 2 1,1-2 0,0-1-1,-1 2-56,-1 1 1,0-2 0,3-1-130,0 2 0,3-2 1,1 0-1,1-1-244,2-2 0,0-1 0,2-1 360,0 0 0,3-4 0,2-1 0</inkml:trace>
  <inkml:trace contextRef="#ctx0" brushRef="#br0" timeOffset="2864">905 1 8031,'-9'5'108,"4"0"1,-1-4 0,-1 2-46,-1-1 0,3 0 0,-1 1-1,-1 3 1,3-1 0,1 0-22,2 2 0,1 1 1,0 1-1,0-1 89,0 1 1,3 0-1,1-1 1,0 1-108,0 0 1,2-4 0,-3 1 119,2 1 0,-2-3-63,3-1 0,-3-2-1089,3-1 1,-4-4 0,0-2 668,-1-2 0,-1 0 1,0-1 368,0 0 0,-2 3 0,-1 1 136,1-2 1,1 2 198,1-1 0,0 3-29,0-2 0,4 3-246,1-1 0,0 2 1,0 0-1,0-1-62,0-1 1,-3 0 0,4 3-40,1 0 0,-2 0 1,1 0 41,0 0 1,-1 0 44,1 0 1,0 0 21,2 0 0,-3 1 1,-2 2-65,-2 3 1,0 1-1,1-1 1,1 0 12,-1 1 1,-1 1 0,-1 0 74,0 1 0,0-3-74,0-1-165,0 1-314,0-1 82,0-1 0,3-8 232,-1-2 1,1 1-1,-2 1 1,1-1 44,1 0 0,3 2 1,-2-2 180,1 1 0,-3-1 67,4 2 1,-3-3-76,3 3 1,-3 0 186,3 3-220,-5 0 0,3 1 1,-4 2-53,0 3 0,0-1 0,0 0-97,0 2 0,3-2-576,0 1-833,0 0 1491,1-2 0,1-4 0,3-4 0</inkml:trace>
  <inkml:trace contextRef="#ctx0" brushRef="#br0" timeOffset="3013">1078 1 7330,'5'1'484,"-2"2"0,-3-2-445,-3 2 1,2 1 0,-2 2-331,2 2 1,1 1-1,0-1 1,0 1 290,0 0 0,4-1 0,1 1 0</inkml:trace>
  <inkml:trace contextRef="#ctx0" brushRef="#br0" timeOffset="3231">1208 79 8031,'0'-6'-27,"0"0"91,0 0 0,0 1 1,-1 0-1,-1 0 222,0 0 0,-2 2-100,1-2 0,-2 3 0,-4-1-170,1 2 1,2 2-1,0 2 1,-1 3 73,0 5 0,1-1 1,1 1-1,1 0-31,2 0 1,1-1 0,1 2 0,0-3-151,0 0 0,0 0 0,1-2 1,2 0-396,3-1 0,2-4 0,1 1 486,3-2 0,1-1 0,5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16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69 8007,'-7'-1'52,"1"-2"0,1 2 0,3-3 369,-1 1-236,0 2 1,7-3-157,2 4 0,2 4 0,0 1 0,1 4 15,0 3 1,-1-2-1,2 5 1,1 0-19,0 1 1,1 2-1,-3-1 1,2-1-55,0-1 0,1 1 0,-3-2 0,-2-1-124,-1-1 0,2-3 0,-2-1-245,1-2 1,-1 1 0,-1-5 94,-1-3 0,0 0 1,-3-5-1,2-2-19,-1-2 1,-1-1 320,-1-3 0,4-1 0,1-2 0</inkml:trace>
  <inkml:trace contextRef="#ctx0" brushRef="#br0" timeOffset="283">252 52 7944,'-4'-5'497,"3"1"0,-4 4-223,2 0 1,1 1-1,-4 2-161,0 3 0,-2 4 1,-1 3-1,1-1-28,-1 1 0,-3 1 1,1-1-1,-1 0-11,0 3 1,1-3 0,-3 1 0,-1-1-79,2 1 1,-3-4 0,5 2 0,0-3-77,2 0 0,0-3-797,0 0 305,1-4 1,7 1 0,4-3 144,3 0 0,3-2 1,1-2 426,1-1 0,-1-1 0,2-3 0</inkml:trace>
  <inkml:trace contextRef="#ctx0" brushRef="#br0" timeOffset="583">390 121 8021,'-8'0'162,"-1"0"813,0 0-680,4 0 0,3 0-293,4 0 1,3 0 0,4 0-84,0 0 1,-1-3 0,2 0-158,1 1 0,-1 1 0,2 1 1,-3 0-191,0 0 0,0 0 1,-1 0-607,1 0 1034,-1 0 0,1-3 0,0-2 0</inkml:trace>
  <inkml:trace contextRef="#ctx0" brushRef="#br0" timeOffset="781">434 164 8021,'-9'8'0,"1"-1"-1351,2-1 3343,-1-4-1747,6 1 0,1-3 0,5-1-300,3-1 1,1 1 0,0-2-139,-1 2 0,0 0 0,-1-1 0,-2-1-439,2 1 632,1 1 0,0 1 0,1 0 0</inkml:trace>
  <inkml:trace contextRef="#ctx0" brushRef="#br0" timeOffset="1898">754 26 7701,'0'-6'-483,"-1"1"770,-2 1-34,2 2 1,-3 1-141,4-2 1,-1 2 16,-1-2 1,0 3-130,-4 3 0,3-2 0,-2 3-45,1-1 0,-1-1 0,1 3 0,0 0 31,0 0 0,-2-2 0,2 1 0,1 1 11,-1 0 1,-3 0 0,2 2-1,-1-3-1,1 0 0,2 2 0,-2-2 0,0 0 26,0 0 1,0 2-1,-1-1 52,0 0 0,3 2 0,-2-3-24,1 0 0,1-1-2,3 3 0,0-3-1,0 3 0,0-3-67,0 2 0,4 0 10,2 1 0,-1 1 1,0-3 5,-1 0 0,-1-2 0,-1 2-10,1 0 0,3-2 9,-3 4 1,1-4-1,-2 1 3,1 1 1,-1-3 0,-2 7 83,0-7 0,0 4 0,-1-3-89,-1 1 1,0 0-1,-4 0 1,1-1 0,-2 3-11,2-1 0,2-1 0,-2-2-32,1 2 1,0-2 0,2 2-17,-1 1 0,-3-2 106,0 4 1,1-1-1,-1 2-10,-1-2 0,4-2 19,0 3 0,-1-3 48,1 3 1,0-3-37,3 2 1,0-2-12,0 3 1,1-3-16,2 3 1,-2-3 0,3 1 4,0 0 1,-2-1-1,2-2-12,0 2 1,0-2-28,-1 2-91,2 2 0,3-4-139,1 1 0,0-1-261,-1-1 1,1 0-1,0 0 488,-1 0 0,1-3 0,0-2 0</inkml:trace>
  <inkml:trace contextRef="#ctx0" brushRef="#br0" timeOffset="2414">823 156 7467,'-8'5'451,"3"-2"-73,1-3 1,4 1-1,1 2-152,2 3 1,-1 2 0,3 0 0,-1 2-101,1 2 1,1-2 0,3 4 0,-1-1-79,1 1 1,0-1 0,-1 3-1,0-3-246,-2 0 0,2-5 1,-4-2-1,2 0-462,0-1 1,-3 1 290,3-3 1,-5-4 0,2-5 0,-2-1-586,-1-2 954,0 0 0,0-3 0,0-2 0</inkml:trace>
  <inkml:trace contextRef="#ctx0" brushRef="#br0" timeOffset="2681">910 190 7954,'4'5'1197,"-3"-1"-440,3-4-228,-4 0-468,0 0 0,-1 3 0,-1 1-143,-1 1 0,-4 0 0,1 4 0,-1 0 50,-2-1 0,0 2 0,1 1 0,-2 0-43,-1 0 1,1-2-1,-2 0 1,4 0-458,2-1 1,-2-2-273,2 0 1,3-5 241,0-1 1,6-4 561,2-5 0,7 1 0,1-1 0</inkml:trace>
  <inkml:trace contextRef="#ctx0" brushRef="#br0" timeOffset="3081">988 86 7953,'5'4'-59,"0"-3"-239,-2 2 279,-3-2 0,5-1 196,-2 0 0,-2-1 168,2-2 132,-2 2-399,-1-3 1,-1 4 0,-1 1-66,-1 2 1,-1-1 0,2 4-10,0 1 0,-1-2 0,2 0-67,-2 2 0,2 1-108,-2 0 1,2 1-40,1 0 1,0-3 0,1-2 49,2 0 1,-1-1 0,3-2-240,-2 2 0,4-2 399,-1 2 0,5-6 0,3-2 0</inkml:trace>
  <inkml:trace contextRef="#ctx0" brushRef="#br0" timeOffset="3332">953 138 7953,'0'9'117,"0"-3"-111,0 0 0,1-4 1,2 0-67,3-1 0,2-4 0,0-2-682,1 0 742,0-3 0,3 3 0,2-3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21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0 6231,'-6'0'592,"1"0"-493,3 0 0,-3 0 107,2 0 0,1 0 27,-4 0 1,3 0 192,-2 0-286,3 0 1,-3 0-58,2 0 120,2 0-96,-3 0 1,8 0 22,2 0 1,-1 4-80,0 2 0,0-1 0,2 0-34,-1 2 1,-3-2 0,2 1-47,-2 0 0,3-1 0,-3 1 35,-1 1 1,2-2 0,-1 0 1,-1 2 1,-1 1 0,-1 0 5,0 1 1,0-3-1,0 0-6,0 0 1,-3-1 0,-1 0 0,0 0-16,0 0 1,0-3 0,2 1 0,-1 0-15,-2 0 0,2 0 0,-3-3 0,-1 0 1,2 3-78,0 0-23,3 0 158,-2-3 1,5 0-7,2 0 1,2 0 0,3 0 17,1 0 0,-3-3 0,-1 0-27,2 1 1,-2 1 0,1 1-37,1 0 1,-3 0-1,1 1 49,-1 2 1,2-1 0,-3 4 6,-1 0 1,-1-1-1,-1 1 91,0 1 1,0 0 0,0 2-74,0 0 1,0-3-1,-1-1 1,-1 2 11,-1 1 0,-3-2 0,2-1 1,-1 2-16,-1 1 0,1-2 1,0-1-1,0 2-17,0 1 1,2-3 0,-1 1-339,0 1 0,-2-2-1031,3 1 364,0-1 965,3 0 0,0 3 0,0-3 0</inkml:trace>
  <inkml:trace contextRef="#ctx0" brushRef="#br0" timeOffset="2449">364 139 7969,'-6'0'-89,"1"0"0,2 0 260,-3 0 0,3 0 454,-3 0-404,4 0 1,-2 0-209,4 0 1,1 1 0,1 2 4,1 2 1,3 0-1,-3 1 1,0 0-44,1-1 1,-2 1 0,2-2-1,1 0 9,0 0 1,-2 2 0,3-3-50,0-2 0,2 0 0,1-1-86,-1 0 1,1-1 0,0-1 0,-1-4-44,1-2 1,-1 2-1,-1 1 1,-3-2 57,0-1 1,2 2 0,-2 1-35,1-2 0,-3 2 0,1 0-171,1 1 354,-3 1 0,3 4 74,-4 2 0,0 2 1102,0 4 0,3-3-621,0-1 0,4 0-507,-2 1 0,0-2 0,1-4-86,1 0 0,-2-3 0,0-1-41,2-1 0,-2 0 0,0-1 64,-1 0 0,-2 0-20,-2-3 0,0 1-218,0-1 0,0 3-464,0 1 0,-1 3-76,-1-1 1,1 3 779,-2 3 0,2-1 0,1 3 0,0 1 0,0 3 0</inkml:trace>
  <inkml:trace contextRef="#ctx0" brushRef="#br0" timeOffset="3047">624 61 8010,'6'-3'220,"0"0"-309,-4 0 563,1 3-332,-3 0 1,0 1 0,0 2-71,0 3 1,0 1 0,0 2-1,0 0-11,0-1 1,0 1 0,0 0 0,0-1-33,0 1 1,0 0 0,0-1-68,0 1 1,0 0 0,0-1-89,0 1 1,0-3-6,0 0 1,4-5-10,2-1 1,-1-1-1,1-5-18,0-1 0,2-1 0,0 0 116,-2-1 0,0 3 0,-2 2 30,1 0 1,0 0-1,1 2 114,0-1 0,-3 0-9,3 3 0,-4 1 1,2 2 151,0 3 1,-3 1-170,5 2 1,-3-1 0,2-1-22,-1-2 1,2-2 0,-3 2-40,2-1 1,-2-1 0,3-3-137,1 0 0,-3-1 0,1-2-11,-1-3 0,2-2 0,-3 0-24,-1-1 1,-1 0 77,-1 1 161,0-1 0,-1 4 2,-2 2 1,1 3-1,-3 3-55,1 3 1,1-1 0,3 1 0,-1-1-106,-2 0 1,3 3 0,-3-2-228,2 1 0,2-2 0,2-1-230,2 0 0,0-3 531,1 2 0,4-6 0,3-2 0</inkml:trace>
  <inkml:trace contextRef="#ctx0" brushRef="#br0" timeOffset="3332">901 113 8010,'0'8'8,"0"1"1,0-3 0,0 0 95,0 0 1,0-1-1,0 1 287,0 1 1,0-2-146,0 0 1,0 1-213,0 3 0,3-3-275,0-1 93,0-3 1,0 1 0,0-6-22,-1-3 1,2-1 0,-1-2-1,1 0-13,0 1 1,0-1-1,-2 0 1,2 1-80,1-1 0,-3 3 1,3 1-1,0-1 261,0 1 0,-3 0 0,1 2 0,1 2 0,1-3 0</inkml:trace>
  <inkml:trace contextRef="#ctx0" brushRef="#br0" timeOffset="3615">971 139 7971,'4'8'-679,"-1"1"567,-2 0 1,-1-3 1617,0-1-922,0 1-147,4-1 0,1-2-365,4-6 0,-1-2 0,0-4-174,-2 1 0,1-1 0,-2 0 55,0 1 0,0-1-268,-2 0 1,-2 1-72,2-1 409,-2 4 0,-2 2 155,-2 6 0,1 2 0,-3 4-27,1-1 1,1 1 0,3 0 0,0-1-215,0 1 0,0-3 0,0 0-524,0 0 0,4 2 587,2 1 0,5-1 0,3 1 0</inkml:trace>
  <inkml:trace contextRef="#ctx0" brushRef="#br0" timeOffset="4330">1308 78 8019,'0'9'636,"0"-1"-664,0 1 0,0 0 189,0-1 1,1 0 0,1-1 0,2-1-56,1 0 1,0-1-1,2 1 1,-2 1-60,2 0 1,1 2 0,0 0-234,1-1 0,0-2 0,-1-1-189,1-1 0,-3 2 1,0-3-545,0-2 0,-1 0 919,1-1 0,-4 0 0,2 0 0</inkml:trace>
  <inkml:trace contextRef="#ctx0" brushRef="#br0" timeOffset="4648">1473 78 7984,'-4'5'161,"2"2"1,-3-3-45,-2 0 0,2-1 0,-1 3 37,-1 1 0,0-1 0,-2 1 0,0-1 28,1 1 0,-1 0 0,0 2 0,1 0-44,-1-1 0,0-2 0,1 0-284,-1 1 1,0-1-1,2 1 1,0-2-351,1-1 1,3 0-947,-2-1 1442,3-2 0,-6-1 0,3-5 0</inkml:trace>
  <inkml:trace contextRef="#ctx0" brushRef="#br0" timeOffset="5167">1560 43 7280,'-5'0'283,"1"1"19,4 2-261,-4-2 1,3 4-9,-2-2 1,2-1-153,1 4 0,0-1-63,0 4 1,0 0-368,0-1 1,0-2 548,0 0 0,0-4 0,0 6 0,0-4 0</inkml:trace>
  <inkml:trace contextRef="#ctx0" brushRef="#br0" timeOffset="5414">1490 69 8028,'0'9'175,"-3"0"1,3-4-109,0-3 1,3-1-1,6-2-41,0-1 1,-3 1-1,-1-3 1,2 1-275,1 0 0,0-3 1,2 3-1,0 0 248,-2 0 0,7-2 0,-6-4 0</inkml:trace>
  <inkml:trace contextRef="#ctx0" brushRef="#br0" timeOffset="5997">1646 191 7947,'0'-5'295,"0"-3"1,0 6-185,0-3 0,3 2 0,1-2-78,1 1 0,-2-2 0,2 2-81,-2 0 1,4 1-11,-1-3 0,-1 4 1,1-2 12,0 0 0,-1 3 84,1-2 0,-3 2 40,3 1 1,-5 1 22,2 2 1,-1 1 0,0 3 38,1-1 1,1-2 0,-2 3 158,1-1 0,4 0-196,-2 2 1,3-3-1,0-1-402,-3 0 1,3-3-22,-2 2 1,2-2-1,-1-2 1,0-1 318,-1-1 0,0-8 0,2 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29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18 7256,'9'0'522,"-4"-4"1,-1 2 552,-4-4-149,0 4-326,0-1-592,0 3 0,-1 0 0,-1 0 5,-1 3 0,-4 2 0,1 4 57,-1-1 0,1 4 1,0 0-1,-1-1 30,0 2 1,-1-4 0,1 4 0,1-2-29,0 1 1,1 2 0,0-1 0,0-1-95,0 1 1,3-1-1,0-1 1,1 1-7,1-2 0,0 0 1,0-1-1,0 2-17,0 1 1,0-1-1,0-2 21,0-1 1,1-2-8,1 0 0,3-1-97,4 1 1,-1-2 0,-2-2-375,0 1 0,0 0 103,3-3 0,-1 0 1,1 0-226,0 0 1,-1 0 0,1 0 623,0 0 0,-1-4 0,1-1 0</inkml:trace>
  <inkml:trace contextRef="#ctx0" brushRef="#br0" timeOffset="265">191 200 7948,'0'5'1074,"0"-1"-824,0-1 0,0-1 0,0 4-57,0 1 1,1-1 0,1 2 0,1 0-110,-1 1 1,2 2-1,-1-1 1,0 0-270,0 2 0,-2 0 1,2-1-1,-1 0-395,1 0 0,-2-1-125,2-2 1,-1 0-8,1-2 0,-2-3 712,2-6 0,1-2 0,1-4 0</inkml:trace>
  <inkml:trace contextRef="#ctx0" brushRef="#br0" timeOffset="548">217 165 8624,'5'-4'300,"3"2"1,-3-2-131,3 0 0,1-2 0,0 3 0,-1 1-51,1 1 0,-1-2 0,1 0-129,0 1 0,-1 1 1,1 2 109,0 2 1,-4-1 0,-2 4-72,-3 1 1,0 1 0,-3 3 0,-3 1-34,-2-2 0,-1 0 0,1-2 0,-1 1-222,0 0 1,1-3 0,-1-1-624,1 2 1,2-3-21,0-1 1,4-3 868,-1-3 0,10-2 0,3-4 0</inkml:trace>
  <inkml:trace contextRef="#ctx0" brushRef="#br0" timeOffset="831">416 61 8314,'-4'-4'685,"-1"3"-435,2-2 0,1 2-123,-4 1 0,1 1 1,0 2-1,1 3-22,0 2 1,3 0-1,-3 1 1,1 1-35,0 1 0,0 0 0,3 2 0,0 1-27,0-1 1,0-1 0,1 2-1,1 1-126,1-2 1,4 0 0,-2-5-1,1 1-274,-1 0 0,1-3 1,3-2-14,-1 0 0,1-2 0,0-5 0,-2-3 369,-1-1 0,6-6 0,-3 0 0</inkml:trace>
  <inkml:trace contextRef="#ctx0" brushRef="#br0" timeOffset="1048">477 122 6802,'5'8'1915,"-1"-2"-1502,-4 0 0,3 0-320,0 2 0,0 1 0,-1 0-244,1-1 0,1 1 1,-2 0-1,1-1-201,-1 1 1,2 0-1,-1-1-220,-2 1 0,3-3-344,-1 0 916,0-4 0,1 1 0,1-3 0</inkml:trace>
  <inkml:trace contextRef="#ctx0" brushRef="#br0" timeOffset="1248">555 139 7569,'0'9'-1230,"0"-3"1951,0-1 1,-4 1 0,-2 2-496,-1-2 0,-1-2 0,0-1 0,1 3-43,-3 2 0,-1-1 1,3 0-1,-1-1-126,0 1 1,1 0-1,-1 2-718,0 0 256,5-4 0,1-2 0,6-3-77,2 0 0,3-3 1,1-3 481,-1-2 0,5-4 0,0-2 0</inkml:trace>
  <inkml:trace contextRef="#ctx0" brushRef="#br0" timeOffset="1548">624 18 7923,'-8'0'95,"-1"0"0,0 0 0,1 0 0,-1-1 175,0-2 0,4 2 210,-1-2-249,4 2 0,2 5-212,6 2 1,1 1 0,2 2 0,0 0 11,-1-1 0,0 1 0,-1 0 1,-1 0-7,0 3 1,1-1 0,0 2-1,-2 0 35,-2-3 0,3 4 1,-3-1-1,-1 1-67,-1-3 1,2 2 0,0-2 0,-1 0-60,-1-2 1,-2-1-1,-1-1-423,-1-1 1,-4-2-1,1 2 489,-1-3 0,-2 2 0,0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43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61 7577,'0'-9'186,"0"1"1,0 2 0,-1 0-154,-2-1 0,1 3 0,-3 1 0,0 0-51,0 0 0,0 0 0,-4 3 0,0 0 11,1 0 0,-1 3 1,0 1-1,1 1 42,-1 1 1,0 5 0,1 0 0,-1 0 36,0-1 0,2-2 1,1 2-1,2 0-11,0 2 1,3 0 0,-2-4-19,2 1 0,2-1 0,2-3-27,3-2 0,-1 1 0,1-1 1,0-1-42,2-1 0,0-5 0,-1-2 0,-2-1-52,2-2 0,1 0 0,0 1 0,0-1-118,-2 0 1,2 1 0,-4-1 0,1 0 48,-2 1 1,2-1-1,0 0 69,0 1 1,-2-1 140,-3 0 53,0 4 1,0 3 0,-1 4-1,-1 4 57,0 2 1,-1 1-1,3-1 1,0 1-100,0 0 1,0-1 0,0 1-91,0 0 1,0-1-199,0 1 1,1-1 0,2-3-76,2-2 0,0-2 1,1-1-1,1 0-116,0 0 1,2-4 403,0-1 0,3-7 0,2-1 0</inkml:trace>
  <inkml:trace contextRef="#ctx0" brushRef="#br0" timeOffset="801">269 18 8041,'9'0'-352,"-4"-3"577,1 0 0,-4-1 109,1 1 1,-6 2-235,-3-2 1,-1 2 0,-2 1-56,0 0 1,1 0-1,-1 0 1,0 1 7,1 2 1,-1 1-1,0 3 1,1-1-94,-1 0 1,3-1-1,1 1 1,1 0-115,-1-2 0,3 4 156,-1-2 0,2-1 1,2 0-36,2-2 0,-1 0 0,4-3 0,0 1-27,2 2 0,1-2 0,-1 2 116,1-2 0,0 2 1,-1 1 31,1 0 0,-3-1-25,0 3 0,-5 0 0,2 3-53,-2-1 1,-1-2 0,-1-1-1,-2-1-62,-2-2 0,0 1 0,-1 0-357,-1-1 0,0-1-164,-2-1 0,3 0 23,0 0 1,5-4 549,-2-1 0,6-2 0,1 0 0,2 2 0,0 1 0,0-1 0,2 1 0,1-1 0,0-2 0,-1 2 0,1 1 0,0-1-53,-1 0 1,1 0 0,0-2 0,-1 2 48,1-2 1,0 2-1,-1-1 219,1 0 1,0-2 543,-1-1-486,-3 1 1,-2 0-1,-6 2-51,-3 3 0,2 2 0,-2 1 0,-1 1-60,-1 2 1,0 1-1,-1 3-101,0-1 1,1-2 0,0 3-95,2-1 0,1-3-53,2 3 0,2-4-7,-1 4 1,2-1 0,2 1 102,4-3 1,2 0 0,1 1 3,-1 1 1,1-2 48,0 3 1,-1-1 0,1 1 0,0 0 0,-5-3 1,-1 3 6,-2 1 0,-1 0-48,0 2 1,-1-1-1,-1-2-32,0 0 0,-5-4 1,1 1-226,-2-2 1,3-1-548,-1 0 0,4-4 353,-1-2 0,2-1 0,1-2 428,0 0 0,4 3 0,2 1 0,1-2 0,2 3 0,0-4 0,-1 4 0</inkml:trace>
  <inkml:trace contextRef="#ctx0" brushRef="#br0" timeOffset="1101">390 87 7761,'9'-3'-817,"0"0"1,-4-3 1240,1 3 0,-4 0 345,1 0-196,-2 2-348,-1-3 1,0 8-85,0 2 1,0 1 0,0 2-116,0 0 0,1-2 0,1 0 0,1-1-18,-1 1 0,1-3 0,1 2-15,1 1 1,-2-3-5,3-1 0,0-2 0,2-1-25,1 0 0,-3-3 1,-2-1-1,1-1-58,0-2 0,-3 0 0,1-2 0,-2 0 49,-1 1 0,0-1 1,0 0-1,0 1-32,0-1 1,0 3 0,0 0-295,0 0-767,0 2 694,0 0 0,0 5 444,0 2 0,0 5 0,0 6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46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858 1 7022,'-6'0'-716,"1"0"835,-2 0 1,-1 1-1,-1 1 1,1 2-61,-1 0 0,-3 1 1,-3 2-1,-1-1-22,-2 0 0,0 5 1,-2 1-1,-3-1-12,-2 2 1,2-3 0,-1 4 0,-2-1-40,-2 1 0,-1-1 0,3 3 0,0-2-38,0 1 1,-1 2 0,0 0 0,0-1 10,2-1 0,1 1 0,-1-1 0,1 2 63,1 3 0,2-4 0,0 1 1,2-2 16,3-1 0,1 1 1,1-3-1,2-2 9,3 0 0,1-1 0,2 0 1,2 2-46,0 0 0,3 1 0,-4-3 8,1-1 0,0 0 1,2-1 112,-1-1-6,0-5 89,3 3-148,0-4 1,0-1-30,0-2-89,0 3 1,0-5-111,0 2 1,-1 1 4,-2-4 0,3 3 125,-3-3 1,1 5 0,0-3 2,-1 0 0,-1 0 1,2-3 17,-1 1 1,-1 1 27,1-4 0,2 0-2,-5 1 1,3 0-1,-2 1 21,1 1 0,0 5 75,1-2 1,2 2-41,-5 1 1,3 0 0,-2 1-1,1 2 1,1-2 0,3 5-24,0 1 1,0 1-1,0 0 1,0 1 4,0 0 0,3-4 1,0 1-1,0 0-9,1-1 1,-3 3 0,3-4 0,-1 2-4,-1 0 1,2-1 0,-2 1 2,1 0 1,3-3 0,-2 2-30,1-1 0,-4 0 0,3-2-73,0 0 1,-2 1 0,4-4-198,1-2 1,0 0 0,2-4 0,0 1-814,-1-1 1075,1 4 0,0-5 0,-1 3 0</inkml:trace>
  <inkml:trace contextRef="#ctx0" brushRef="#br0" timeOffset="1133">364 703 7894,'-3'-6'-271,"0"0"846,1 4-271,2-2-218,0 4 1,0 4-1,0 2-49,0 2 1,0 0 0,0 1 24,0 0 1,0-1-89,0 1 0,0 0 131,0-1-156,3-3 0,2-2 1,3-6-70,-2-3 0,1-1 0,-2-2 0,1 0 59,0 1 1,-3 2-1,1 0 1,1-1 29,0 0 1,-3 1 0,2 1 0,-1 0-20,0 0 0,2 3 99,-2-4 50,4 4 1,-3-1-12,2 6 0,-2-1 1,-4 4 2,0 0 1,0 2 0,0 1-31,0-1 1,0-2-36,0 0 1,0-3-43,0 2 0,3-3-28,3 1 1,-1-3 0,1-3-78,0-2 1,-1 0 84,1-1 49,0 0 0,0-1 97,-1 1 93,-3 2-86,6 4 1,-6 0 0,3 1 9,-1 2 1,-1 2-15,0 3 0,-1-2-46,4 0 0,0-3-102,2 2 1,-2-3-1,0 1 1,0-3-90,-1-3 1,2 1-1,-2-3 15,0-2 1,2 2-1,-3 0 1,-1 1-68,1-1 1,-1-1 203,-3-3 0,0 4 33,0-1 22,0 4 0,-3 2 1,0 6-1,1 1-69,1 2 1,1-3 0,-2-1 0,-1 2-97,1 1 1,1 1-1,2-2 1,2 0-250,2-1 0,0-1 0,1 1 0,1-1 331,0-1 0,6 3 0,0-2 0</inkml:trace>
  <inkml:trace contextRef="#ctx0" brushRef="#br0" timeOffset="1516">884 659 8325,'-4'-5'402,"-2"3"0,-1-2-193,-2 1 1,0 0-128,1 3 1,0 1-1,1 1 1,2 2-91,2 1 0,-3 0 0,2 4 0,0 0 13,0-1 1,0 1-1,3 0-57,-2-1 1,0-2-1,4 0 13,2 1 0,-1-4 0,3 0-64,2-2 0,1-1 0,0 0 0,1-1-88,0-2 0,-3 1 0,-1-3 61,2-2 1,0 2 0,-1 0 95,0 1 1,-4 1 0,2 1 159,0-1 565,-3 0-610,7 3 1,-7 4 0,4 2-394,-1 1 1,0-1 0,-1 0 311,3 1 0,5 0 0,3 2 0</inkml:trace>
  <inkml:trace contextRef="#ctx0" brushRef="#br0" timeOffset="2164">1274 625 8120,'-9'-4'-155,"4"2"75,3-4 0,1 0 0,1-2 144,0-1 1,0 0 0,0 1-1,0-1 1,-3 0-128,0 1 0,-1 0 56,1 2 1,1 2 0,-4 5-5,0 2 1,2 2 0,0 5 0,1 1 28,0 4 0,0 1 0,2 1 0,-1 0-30,-1-3 0,1 2 0,2-1 0,0 0-16,0 0 1,2-3 0,2-3 0,0 0-135,0-1 1,0 0 0,-2-1-415,1-2 335,3-3 1,-5 1-1,2-6 241,-2-2 0,-1-3 0,0-1 0</inkml:trace>
  <inkml:trace contextRef="#ctx0" brushRef="#br0" timeOffset="2567">1222 694 8096,'4'-5'-445,"1"-3"1,3 5 614,1-3 0,-3-1 0,-1 3-58,-2-1 0,4 3 1,-1 0-3,2 1 1,-3-2-227,1 0 61,0 0 90,3 3 0,-5 4 0,-1 2 16,-2 1 1,-1 2 0,1 0 46,2-1 1,-2 1 0,3-1-55,0-3 0,-2 2 1,3-4-51,2-1 0,-2-1 1,1-1-86,1 0 1,0-1-73,2-2 1,-4 1 0,-2-4 39,-2 0 1,-1-2 0,0-1 84,0 1 1,0 2 0,0 0 0,-1 0 2,-2 1 0,1-1 86,-4 3 1,3-3-296,-3 3 1,3 0-20,-2 3 0,3 1 0,-1 2 263,2 3 0,5-2 0,1 3 0,3-2 0</inkml:trace>
  <inkml:trace contextRef="#ctx0" brushRef="#br0" timeOffset="3401">1473 651 8096,'-6'1'-223,"1"1"586,3-1 0,-2 7-152,4-2 0,0-1 0,0 1-48,0 0 0,3-1-120,0 1 1,0-1-123,0 0 0,-1 2-10,4-4 0,-1-1 0,2-5-151,-2-3 0,-2 1 0,3 0 1,0-2-33,-1-1 1,2 0-1,-2-1 97,0 0 0,3 1 8,-3-1 1,3 1 231,1 2 0,-3 2 40,-1 1 1,-2 2 284,3-2 249,-4 2-206,2 1-157,-4 4 1,0 1-84,0 3 1,0 1-128,0 0 0,0-1 0,0 1-85,0 0 1,0-1 0,0 1-91,0 0 0,0-4 14,0 1 0,1-1-44,2 1 0,-1-3 3,3-6 0,-2 1 1,2-4-1,0-1 2,0 0 1,-2-1 0,1 1 0,1 1 111,0 0 0,-2 1 0,2-1 35,-1-1 0,1 3 208,-2-2 34,4 4 0,-6-1-109,2 6 1,-2-1 0,-1 4-48,0 0 0,0 2 0,0 1-9,0-1 0,0-2-52,0 0 1,0-3-67,0 2 0,1-3-106,2 1 1,1-6 0,5-2 48,0-3 0,-3 0 0,-1 2 0,2 1 18,1 1 0,-2-3 0,-1 2 97,2 0 1,0 1 0,0 2 406,-2-1 1,-3 1-160,1 5 1,-2 2-1,-1 3 1,0 1-133,0 0 0,0-4 0,0 1 0,0 1-317,0 1 0,3 0 0,1 0-494,1-2 1,-2-1 664,2-3 0,5-1 0,3 3 0</inkml:trace>
  <inkml:trace contextRef="#ctx0" brushRef="#br0" timeOffset="4417">2097 607 8077,'0'-8'170,"0"-1"0,0 0 1,0 1-197,0-1 1,0 0-1,0 1 206,0-1 1,0 3-168,0 0 1,-1 5-69,-2-2 0,-1 6 1,-2 2-1,3 3 74,-1 1 1,3 3-1,-3 3 1,1 1-34,0 1 0,0 2 0,2-1 0,-1 0-26,0-1 1,-1-3-1,3 0 1,0-1-171,0-1 1,0-5-1,0 2-471,0-1 339,0-5 1,0-3 0,0-5 341,0-3 0,-1-1 0,-1 1 0,-1-1-26,1 0 1,1 1-1,0-1-65,-2 0 0,2 1 0,-2-1 196,2 0 0,2 4 0,1 2 1,2 0 150,1 0 1,1-3 0,1 2 0,0 0-37,-1 1 1,0-1 0,2 2-1,2-2-81,1-1 0,-1 3 0,1-2 1,-4 1-83,-1 1 1,0-1 0,3 3-350,-1 0 337,-3 0 1,-1 3 0,-4 3 38,0 2 1,-1 1 0,-1-1 0,-2 1 55,-1 0 0,3-1 0,0 1-39,1 0 1,1-1 0,0 1-56,0 0 1,0-4 0,1 0-75,1-1 1,3-1 0,4-3 0,-1-1-91,-3-2 1,3 1 0,-2-4 0,1 0-92,-2-2 0,3-1 1,-3 1-1,0-1 29,-2 0 1,-2 1 0,-1-1 0,0 0 130,0 1 1,0 2 0,-1 1 0,-2 0 87,-3 0 1,1 3 0,-1-3-31,0 1 1,1 1-142,-1 3 0,1 4 0,-1 2-145,4 1 0,1-1 0,1 0 277,0 1 0,0 0 0,3 2 0,2 0 0</inkml:trace>
  <inkml:trace contextRef="#ctx0" brushRef="#br0" timeOffset="4699">2296 625 8063,'0'8'131,"-1"0"260,-2-2 1,2 1-148,-1-1 1,1-1 0,1 1-126,0 1 1,0 0 121,0 2 0,0-3-140,0-1-181,0 1 0,0-2 1,1-4-1,1-5-49,4-2 0,-1-2 0,1 0 1,1 1-49,0-1 0,2 0 0,0 1 1,0-1-17,3 0 0,-3 2 1,3 0-1,-2 2-269,2 1 1,-2-3 461,1 2 0,3 1 0,-1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53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26 183 8098,'0'5'-675,"0"1"1091,0-4 1,3 6-47,0-2 0,0-2 0,-3 2-266,0 1 1,0 1 0,0 0 0,0 1-67,0 0 1,0-1 0,0 1-220,0 0 0,-3-1 0,0 1-404,1 0 1,1-4-206,1 1 1,0-3 789,0 3 0,-1-5 0,-2-1 0,-2-4 0,-3-5 0</inkml:trace>
  <inkml:trace contextRef="#ctx0" brushRef="#br0" timeOffset="333">0 148 8098,'0'5'468,"0"-1"1,0-5-310,0-2 0,1 2 1,2-3-161,3 0 1,1 3-1,3-2 1,1 2-63,0 1 0,1 0 0,-3 0 0,2 0-26,0 0 0,1 0 0,-3 0 40,-1 0 1,0 4 183,-2 2 1,-2 2-1,-4 0-82,0 1 0,-4-3 0,-2 0 0,-2-1-63,0 0 1,-1 0 0,0-3 0,1 1-176,-1-1 0,3 0 0,1 0-911,-2 0 703,-1 1 0,3-4 0,3-1 0,3-1 393,2-2 0,4 2 0,-1-3 0,5-4 0,3-3 0</inkml:trace>
  <inkml:trace contextRef="#ctx0" brushRef="#br0" timeOffset="613">303 53 8098,'-4'-4'652,"-1"3"-266,2-2 1,-2 2-197,-4 1 0,1 1 0,0 2-28,2 3 1,-2 1 0,4 2-1,-2 1-130,0 1 0,3-1 0,-2 2 1,2 0-109,1-1 0,1 4 0,1-3 0,0 1-86,0-1 1,1 0-1,2-3 1,2-1-45,3 1 1,0-3 0,-2-1 0,0-2 73,1-1 0,4-1 0,0-1 0,0 0-82,-2 0 1,3-1 0,-1-2-1,0-2-589,-1-3 803,-2 3 0,1-6 0,0 1 0</inkml:trace>
  <inkml:trace contextRef="#ctx0" brushRef="#br0" timeOffset="1097">373 113 8098,'0'5'210,"0"-1"1,0-3 56,0 2 1,0-1-37,0 4 0,0-4 0,1 4-244,1 1 0,3 1 0,4 0 0,-1 1-87,-3 0 0,3-1 1,-2 1-1,2-1-199,0-3 1,-2 3-1,-1-2 1,0 1-174,-1-2 0,1 0 0,2-3 229,-1 1 0,-4-1 0,1-5 243,-2-3 0,-1-1 0,0-2 0,0 0 0,0 1 0,0-4 0,0 1 0,0 0 0,0 1 0,0 2 0,0-1 0,0 0-18,0 1 1,0 2 0,0 0 437,0-1 1,1 4 595,1 0-700,-1 2 0,2 1 0,-5 1-142,-1 2 0,-3 0 1,0 4-1,-1-1-61,1 1 0,-1 0 1,1 2-1,-2 0-139,0-1 1,-1 1 0,0 0 0,1-1-167,-1 1 1,3-1-1,1-2-466,2 0 1,-3-3 192,3 3 1,1-4 0,5 1 464,3-2 0,1-5 0,2-2 0,0-2 0,-1 0 0</inkml:trace>
  <inkml:trace contextRef="#ctx0" brushRef="#br0" timeOffset="1397">633 35 7490,'0'-4'2344,"0"1"-2129,0 6 0,0 1 0,0 5 0,0 1-114,0 1 1,0 0-1,0 3 1,0 2-72,0 0 0,0-2 0,-1 1 0,-1 0-227,-1 2 0,0-3 1,3 0-1,0-2-281,0-1 1,0-2-1609,0 0 1769,0 0 0,4-7 1,1-3-1,0-3 317,1-3 0,0-5 0,3-1 0</inkml:trace>
  <inkml:trace contextRef="#ctx0" brushRef="#br0" timeOffset="2013">737 96 7386,'0'-5'2188,"0"1"-2100,0 4 0,-3 1 0,0 2 0,0 3 0,-1 2 0,3 0 1,-3 1-1,1 0 6,0-1 1,1 4 0,2-1 0,0 0-24,0-1 1,2-1-1,2 2 1,0 0-87,0 0 0,3-4 0,-2-2 0,3-1-28,1 1 1,-1-3 0,1 1 0,0-2-48,-1-1 0,1-4 1,0-3-1,-1-2-130,-3-3 1,3 0 0,-3 1 0,0-1 97,-2-2 0,-3 3 0,0-1 0,0 0 84,0 1 0,0-1 0,-3 4 1,-3-1 5,-2 0 1,2 2 0,1 1-1,-2 2 38,-1 0 1,-1 3-1,1-2-127,-1 2 1,0 4 0,2 1 0,0 1-122,1 2 1,3 0 0,-1 2 0,0 0-74,2-1 1,0 1 0,0 0 0,-1-1 314,1 1 0,1-3 0,1 0 0,0 0 0,0 2 0,0-2 0,0 0-264,0-5 815,0 3 162,0-4 1,1 0 440,2 0-671,-2 0 0,7 0-341,-3 0 0,3-1 0,1-1-387,-1 0 1,-2-1 0,0 3 0,0-1-153,-1-2 1,2 2-1,-1-2 1,2 2-45,0 1 0,-2-3 0,0 0 441,1 1 0,0-3 0,2 4 0,0-2 0</inkml:trace>
  <inkml:trace contextRef="#ctx0" brushRef="#br0" timeOffset="2364">884 1 9536,'0'4'369,"1"0"0,1-3-500,1 2 0,3 2 0,0 4 87,2-1 1,-2 1 0,-1 0 0,2 0-11,1 3 1,-1-3 0,0 4 0,-2 0-58,-1 1 0,2-1 0,-3 2 1,-2-1-43,0 0 0,-3 1 0,-2-3 1,-1-2-187,-2 0 0,0-1 0,1-2 0,0-1-565,-1-3 904,3 2 0,-7-4 0,1 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58.1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61 105 8068,'5'0'-490,"1"0"1062,-4 0-318,2 0 0,-3 0-63,2 0 1,-2 3-111,2 3 1,-2 2 0,-1 1-88,0-1 0,0-2 1,0 0-19,0 1 0,0-3-89,0 2 38,0 0 2,0-1 1,-1-1 1,-2-4 0,1-4 0,-3-2 8,1-2 1,0 3-1,2-1 17,-4-1 1,1 2-1,-1 0-12,-1 2 1,3-3 34,-2 3 1,0 0 110,-3 3 1,4 0 158,-1 0 0,4 1-111,-1 2 0,2-1 1,2 4-158,2 0 1,-1-2 0,4-1 0,-1-1-133,0 1 1,3-2 0,-2 2 0,1-2-304,2-1 1,0 0 0,0 0-1,2 0 456,0 0 0,1 0 0,-3 0 0,-1 0 0</inkml:trace>
  <inkml:trace contextRef="#ctx0" brushRef="#br0" timeOffset="483">269 131 8126,'0'4'361,"0"0"0,3-4 0,3 0-301,2 0 0,-2-3 1,0 1-270,0 0 0,2-2-70,1 1 0,-1-3-182,1 3 300,-4-4 0,-2 4 142,-6-3 0,-2 2 1,-4 4 192,1 0 0,-1 3 0,0 1 9,1 1 1,-1 0-1,0 4-77,1 0 1,3-1 0,2 1-73,2 0 1,1-1-1,0 1-214,0 0 0,4-5 1,2 0-1,1-1-112,2 0 0,3 0 1,0-3-1,1-1 44,-1-2 1,3 1-1,-1-4 1,0 0 247,1-2 0,-5-1 0,7-3 0,-4-2 0</inkml:trace>
  <inkml:trace contextRef="#ctx0" brushRef="#br0" timeOffset="783">459 79 8981,'-8'0'176,"2"0"1,0 0-105,-1 0 0,2 0 0,0 1 63,-2 1 1,-1-1 0,1 3 0,0-1-33,1 0 1,4 1-1,-2-2-321,0 1 0,3 3 40,-1 0 0,2-1 1,2 0 66,4-1 1,2 2 96,1 0 1,-1-1 0,0 1 153,-2 1 0,0-3 263,-3 2-393,0 0 1,-4 2-203,-2-3 1,1-1 0,-2-5-405,0-2 0,0-1 0,2-5 596,-1 0 0,4-3 0,4-2 0</inkml:trace>
  <inkml:trace contextRef="#ctx0" brushRef="#br0" timeOffset="1217">511 1 7847,'-8'1'-156,"-1"2"0,1-2 0,1 4 0,3 0 314,0 0 0,0 0 1,2 1-1,-1 0 49,1 1 0,1 4 1,1 0-1,0 0-75,0-2 1,3 3 0,1-1 0,0 0-303,0-1 1,0-2-1,-3 1-79,2 0 1,1-2-1,-2 0-571,1-1 599,0-4 0,-3 1 214,0-6 0,1-2 0,1-4 7,1 1 1,1 2 0,-3 0 153,2-1 0,3 3 0,-2-1 29,1 1 1,-2-2 0,1 2 83,0-1 0,3 3-15,-1 0 40,-2-3-159,3 4 1,-6-2 0,2 6-92,-2 3 0,-1 1 0,0 2 1,0 0-22,0-1 1,0 1-1,0 0-200,0-1 1,0-2-509,0 0 0,0-3-54,0 2 1,3-6 740,0-2 0,4-8 0,-2-2 0</inkml:trace>
  <inkml:trace contextRef="#ctx0" brushRef="#br0" timeOffset="1398">589 18 7947,'0'6'227,"-1"-1"557,-2-2 1,-1 3-1189,-5-3 0,4 4 165,2-1 1,2-2 0,0 1 0,-1 0-101,-1 0 0,1 1 0,2 2 115,0 1 0,0-1 0,2-2 0,1 0 224,-1 1 0,3 1 0,0 0 0</inkml:trace>
  <inkml:trace contextRef="#ctx0" brushRef="#br0" timeOffset="3234">624 122 7947,'5'1'698,"-2"2"-325,-2-2 0,-1 4-23,0-3 0,0 0-219,0 4 1,0-3-217,0 3 0,0-3-3,0 3 0,0-4-239,0 4 275,0-4 1,0 1 31,0-6 0,2 1 0,2-4-60,1 0 0,-3 1 1,2 0-303,0 1 1,-2-2 404,3 4 1,-2-1 422,3 3-200,-4 0 1,3 0-10,-2 0-256,-2 0-44,2 0 0,1 0-140,2 0 1,-1 0-1,0-1 108,-1-2 1,-1 2 169,0-2 0,-1-1 88,4 1 0,-3 0-131,3 3 1,-4 1-145,1 2 1,-3-1 0,0 4-1,1 0-319,2-2 0,-2 4 1,2-2-8,-2 2 1,0-3-1,2 1 438,3 1 0,-1-3 0,0-1 0,2-2 0,1-1 0,0 0 0,0-1 0,-2-2 0,2-1 0,-4-3 0,2 1 22,0 0 1,-3-2 0,2-1 296,-1 1 0,-2-1 0,-2 0 425,0 1 1,0-1-509,0 0 0,-3 4 0,-3 3-211,-2 1 0,2 2 1,1 1-1,-1 4 23,1 2 1,-2-2-1,3 0 1,1 0 9,-1 2 0,1 1 1,2-2-1,-1 0 7,-1-1 0,0 0 0,3 2-160,0 1 1,1-3-64,2-1 0,2-3 0,3 1-102,1-2 1,0-2-1,-1-1 65,1-1 1,-1-3 0,-1 1-1,-2-1-55,2 0 1,-2 1 194,1-4 267,-4 0 346,1 4-327,-3 2 0,0 6-131,0 3 0,0-1-52,0 1 0,1-4-87,2 1 0,2-3-49,4-3 1,-2-2 0,0-4 0,-2 1-67,-1-1 1,2 0-1,-3 0 1,-2-2 48,0 0 1,2-1-1,0 3 1,-1 1 201,-1-1 0,-1 3 230,0 0-204,-4 5 1,2 1 0,-3 5 0,2 3-32,1 1 0,1 0 0,1 2 0,0 1-76,0 2 1,0-3-1,0 3 1,0-2-101,0-1 1,1 0 0,1-1 0,1 2-142,2-2 1,-3-3 0,2-2 0,-1 0-374,0-1 0,1-2 598,-1 1 0,-2-3 0,1-3 0,-1-2 0,-3-3 0,-1-1 0,1 1 0,1-1-1,1 0 0,0 4 837,0-1-526,0 4 0,3-3 1,0 3-205,2-1 0,-2 0 0,3 3-410,1 0 1,-2 0 0,0 0-1173,2 0 1476,-3 0 0,0 1 0,-4 2 0,0 3 0,0-1-72,0 1 1,0-1 1456,0 4-658,0-4 0,4 1-272,1-3 1,0 0-1,1-3-277,1 0 0,0-3 0,2 0 0,0-2-153,-1-2 0,-2 2 0,0-1 0,0 0-220,-1-2 0,1-1 1,-3 1-438,-1-1 1,-1 3 440,-1 0 0,-1 4 0,-2 0 1,-3 1 212,-1 1 0,1 1 0,0 1 55,-1 4 1,1 2 0,-1 1-35,1-1 0,4 1 0,-1 0-182,2-1 0,1-2 1,1-1-165,2-1 1,2-1 0,5-3 0,0 0 45,2 0 1,3-1-1,0-2 1,1-3 256,1-2 0,1-3 0,-2-1 0,-1 1 0,0-2 0,-5 3 0,2-2 0,-2 0 0,-2 1 0,-3-1 0,-2 4 0,-2-1 271,-1 0 1,-1 4-1,-2 0 119,-3 1 0,-1 1 1,-2 3-1,0 0 25,1 0 0,-1 4 0,0 2 1,1 1-181,-1 2 0,0 0 1,2-1-1,0 1-75,1 0 1,3 2-1,-2 1 1,2-1-66,1 2 1,1-4 0,1 3 0,1-1-57,2 0 1,1-1 0,5 0 0,1-2-157,1-2 1,0-4-1,2 1 1,0-2-73,-3-1 1,3 0 0,-2-1 0,0-2 7,-1-3 1,-2-2 0,0-1 0,-2-2-76,-3 0 0,-1-4 1,0 3-1,0-1 69,0 1 0,-4-1 0,-1 2 1,-2 0 145,-2 0 0,-1 2 0,0 0 0,-1 1 88,0 3 1,1 0 0,-1 3-128,0-1 0,2 1 1,0 4-1,2 2-217,1 1 1,1-3-1,2 4 1,-1 1-40,0 1 1,-1 0-1,3 1 336,0 0 0,0-1 0,4 1 0,0 0 0</inkml:trace>
  <inkml:trace contextRef="#ctx0" brushRef="#br0" timeOffset="3381">1196 122 8917,'-9'4'951,"4"-3"0,2 3 0,6-4-736,3 0 1,5-1 0,0-1 0,0-1-634,-2 1 1,3-2 0,-1 1 0,1 0-386,0-1 0,-2 3 803,2-1 0,-3-3 0,0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07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78 8859,'0'9'-37,"0"-3"0,0-1 64,0 2 0,-1-2 0,-1 1-22,-1 0 1,-1 1-1,2 0-79,-1-1 1,-1-3-269,2 2 175,1-3 1,-3 1 100,4-6 0,0-2 1,-1-3 59,-2-1 0,2 3 1,-2 1 31,2-2 0,0 0 0,-2 0 52,-3 2 1,2 3 0,-2-1-12,-1 2 1,2 1 0,0 0 131,-2 0 1,2 0 178,-1 0-308,4 0 0,-1 1 0,6 1-101,3 1 0,2-1 0,-1-1 1,1 1-282,1 1 0,-2 0 1,4-3-1,0 0-1193,0 0 1505,3 0 0,3-4 0,0-1 0</inkml:trace>
  <inkml:trace contextRef="#ctx0" brushRef="#br0" timeOffset="1367">303 70 8190,'-9'0'113,"3"0"-39,0 0 1,4 0 0,-4 0 25,-1 0 1,2 0 41,-1 0 1,2-1 0,-3-1-227,1-1 1,3 0-155,-3 3-16,5 0 191,-3 0 1,5 0 92,2 0 1,1 1 90,5 2 1,0-1-1,-1 3-8,1 2 1,-3-2-1,-1 1-25,-2 0 1,1 2 0,-2 1 0,1-1-30,-1 1 0,-1-3 0,-1 0 0,0 0-50,0 2 0,-3 1 0,-1-1 0,0 1-31,1 0 1,-3-3 0,2-2-1,-1 1-254,-2 0 0,3-3-74,-2 1 1,4-3 0,-1-3 0,2-3 33,1-2 1,0-1-1,1-2 1,1-1 315,1-2 0,4 1 0,-2-3 0,3 2 0,1-1 0,-1-2 0</inkml:trace>
  <inkml:trace contextRef="#ctx0" brushRef="#br0" timeOffset="2569">381 0 8190,'-4'5'-3,"-2"-2"179,-2-2 1,3-1 0,0 1-54,1 2 0,-2-1 1,3 3-108,1 2 0,1 1 0,1 1 0,0-1-2,0 1 0,0 2 0,0 1 1,0-1-41,0-2 1,1 0 0,1-1 0,1 1-93,-1 0 0,0-1-635,1 1 378,-2 0 1,4-4 309,-3-2 0,-1-3 0,3-2 36,0-1 0,-3-1 1,3 2-1,-1-2 52,0-1 0,3 0 1,-1-1-1,1 1 77,0 1 0,-3-2 0,2 2 0,2 0 42,1-3 0,-2 2 1,-1 0-1,1 0-39,-1 1 1,2 1-1,-3-2 1,0 0 130,-1 0 1,3 2-28,-3-2-219,4 3 1,-7-2 40,0 4 0,-4 4 1,-5 1-1,2 0 41,1 1 0,-1 0 1,3 2-1,0 1-16,0 0 0,1-3 1,1-1-48,-1 2 0,0-2-32,3 1 0,1-4 1,2 1-22,3-3 0,-2 0 1,2 0-1,1 0-102,1 0 1,-3-2-1,1-2 1,1-1 39,1-2 1,-3 2 0,1 1 101,1 0 1,-2-2 34,0 3 72,1 0-93,-1 3 1,-1 4-150,-4 2 0,1-2 0,1-1-68,1 1 0,1-3 0,-3 3-237,2 0 0,1-3 240,-1 2 1,1-3-1,3-3 154,-2-3 0,-2-2 1,2 0 73,-1-1 1,-1 0 0,-3 1 0,0-1 1,0 1 0,0-1 0,0 0 1,0 1 172,0-1 1,0 3-1,0 0 731,0 0-436,0 2 0,0 1-330,0 6 1,0 2-1,0 3 1,0 1-66,0 0 1,0-1 0,0 1 0,0 0-88,0-1 1,1 3 0,1-1-84,1 1 1,1-3 0,-3 3-52,2-1 1,0-2-201,-3 1 166,0-4 0,1-1 0,1-5 28,1-2 0,0 1 0,-3-4 0,1 0 39,2-2 0,-1 2 0,2 0 0,1 0 58,0-2 0,-2 2 1,2 0 226,-1 0 0,2-2 122,0-1 1,2 1 588,1-1-221,-5 4-727,0 1 1,-5 4-12,-2 0 1,1 1 0,-2 2-63,0 3 1,1-1 0,3 0-6,0 2 0,0-2 0,0 1 115,0 0 1,1-2-1,1 0 1,2-1 66,0 0 1,-1 3 0,3-2 10,1 0 1,-3-1 0,0 2 0,-2 0 37,1 0 0,0-2-80,-3 2 0,0 1-127,0 3 1,-1-3-1,-2-2-448,-2 0 0,-3-1-298,-1-3 0,4-4 557,2-1 0,3-3 1,3-1 285,3 0 0,2 1 0,1-1 0,3 0 0,-2 1 0,2-1 0</inkml:trace>
  <inkml:trace contextRef="#ctx0" brushRef="#br0" timeOffset="3485">874 78 8025,'-4'4'156,"-1"-3"328,2 2-179,2-2 0,-4-1 201,2 0-419,2 0 1,-3 1 0,4 2-38,0 2 1,0 0-1,0 1-35,0 1 1,4 0 0,2 1-17,2-2 0,-2-1 0,-1-3 0,2 1-66,1-1 0,0-2 0,1 0 0,0 0-19,-1 0 1,1-3 0,0-3 28,-1-2 1,0-1 0,-2 1 0,-2-1-85,0 0 1,-3 1 0,1-1-6,-1 1 1,-1-1 0,-1 1-366,-1 2 0,0 3 65,-4 3 0,4 0 178,-1 3 0,2-1 0,1 4 268,0 1 0,1-3 0,2-1 0,2 0 0,3 0 0,1 0 0,0-3 0,-1 0 0,-2-1 0,0-1 229,1-1 1,-3 0 0,-1 1 626,1-1 1,-3-1-441,2 1 1,-2 1-1,-2-3-194,-2 1 1,1 2 0,-3 2 0,-2 0-174,-1 0 0,2 0 0,1 0 0,-1 0-258,1 3 0,-3-1-57,2 4 1,3-3 172,0 3 1,2 0-1,2 1 34,2-1 0,-1-1 1,3-3-1,2 1 64,1-1 1,0 1 0,1 0 94,0-1 0,-1 2 0,1 0 67,0 1 1,-4-2 105,-3 2 1,-1 1-171,-1 3 0,-3-1 0,-3-2-96,-2 0 1,-1-4-481,1 1 0,-1-2-51,0-1 0,5-1 57,1-2 1,3-2 0,3-4 315,2 1 1,2 2 0,0 0 0,-1 0 133,0-2 0,2 2 0,0 0 0,-2 0 153,0 2 0,0-3 1,3 3 291,-1-1 0,-2 3 57,0-1 0,-3 3-214,3 0 0,-4 0 0,0 3-179,-1 3 0,-1-1 0,0 1 0,0 0-67,0 2 0,0 1 0,0-1 0,0 1-180,0 0 0,0-1 0,0 1 0,0 0-677,0-1 1,1-2 478,2 0 1,-1-4 0,4 1 0,0-3 352,-1-3 0,2-6 0,-2-4 0</inkml:trace>
  <inkml:trace contextRef="#ctx0" brushRef="#br0" timeOffset="4020">1169 44 7685,'0'-9'-680,"-3"3"1,0 0 1695,1 0 1,-2 1-362,2-1-732,-5 4-158,6-2 1,-3 8-1,4 2 1,0 2 73,0 0 1,0 1 0,1 0-1,1-1-76,1 1 0,3 0 0,-4-1 0,1 1 84,1-1 1,-2 0 0,3-1 137,-1-1 0,2-1 1,-3 3 99,2-2 0,-2-2 676,3-4 89,-4 0 171,2 0 9,-4 0-419,0 0 1,0 4-619,0 1 1,0 3-338,0 1 0,0-3 16,0-1 0,4-3 103,1 1 1,0-3-1,0-3 1,0-2 21,0 1 1,0-4-1,3 2 1,-1-1 118,-1 2 1,-1-3 0,4 3 114,0 0 0,-1-2-1,1 1 0,0 2 0,-1 1 261,1 2 1,-3 1-174,0 0 0,-5 4 0,2 2 0,-2 1-95,-1 2 0,0 0 0,0-1 0,0 1-285,0 0 1,-1 0 0,-1 2-271,0 1 0,-1-1 1,3-2 531,0-1 0,1-3 0,1-2 0,3-2 0,4-1 0</inkml:trace>
  <inkml:trace contextRef="#ctx0" brushRef="#br0" timeOffset="4503">1386 182 8012,'5'-4'0,"1"-1"-397,1 1 0,1-4 0,0 2 381,1-2 1,-1 3-1,-2-1 610,0-1 0,-4 2-100,1 0 1,-2 2-1,-2-2 6,-2 1 0,1 1 0,-4 3-217,0 0 1,1 0-209,-1 0-282,0 0 1,0 0-225,1 0 1,3 1 0,-1 2 1,2-1 335,1 4 1,1-4 0,1 1 72,1 1 0,1-3 1,-3 3 74,2 0 1,1-2-1,-2 4-30,1 0 1,1-1-1,-2 1 1,1 1-17,-1 0 0,1 2 0,0 0 0,-1 0 18,-1 3 0,0-1 1,1 2-1,1 0 94,-1-3 0,-1 1 0,-1-1 0,0 2 83,0-2 0,0-3 0,0-1 182,0 1 1,0-2-328,0 0 1,-4-3-48,-2 1 1,0-3 0,-1-2-105,1-1 1,3-2 0,-2 1-123,1-1 1,2 2 0,2-3 7,0-1 0,3 1 0,3-1 0,2 1-47,1-1 1,-4 3 0,1-1 0,1 0-77,1 0 0,0 2 1,1-1-1,0 0-333,-1 2 0,-2-2 663,0 1 0,0-4 0,2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35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70 123 7925,'0'-12'-793,"0"1"0,-6 5 1281,1-6 1,-1 6 533,6-5-132,-8 7-482,6-4 0,-4 10-271,12 4 1,-4-2 0,4 7 0,-2 3-97,2 1 1,-5-3-1,7 0 1,-2 1-126,0 3 1,6 1 0,-5 1-89,3-1 1,-6 1-1,4-1-154,-1 1 1,-5-7 0,4 1-17,-4 1 1,-2-3 0,2 0-1,2 0-1040,2-1 1382,0-5 0,-6 4 0,0-16 0,0-2 0</inkml:trace>
  <inkml:trace contextRef="#ctx0" brushRef="#br0" timeOffset="416">35 140 7730,'-7'-17'-488,"5"5"0,-6 1 718,0-3 0,6 4 100,-4-1 1,4 5 441,2-6-566,0 8 0,2-3 0,4 7-98,6 0 0,3 0 1,5 0-1,1 0-43,2 0 0,3 1 0,-5 3 0,4 2-35,2-2 1,0-2-1,5 0 1,-5 2-79,-2 2 1,4 1 0,-6-3 0,-1 4-75,-3 2 1,-1-4 165,-1 5 1,-1 1-1,-5 5 99,-5 1 1,-6-3 0,-6-1-36,-5-2 0,-5-1 0,-1 7 1,-1-3-34,1-3 1,-1 1-1,-1-5 1,-3 2-68,-1 3 0,0-3 0,5 0 1,1 0-87,-1-1 0,1-3 0,-1 4 0,1-2-120,0-5 0,5 1 0,0 0-1007,-1 2 286,5 0 1,2-6 309,12 0 1,4 0 608,7 0 0,8-8 0,2-2 0</inkml:trace>
  <inkml:trace contextRef="#ctx0" brushRef="#br0" timeOffset="748">594 158 7925,'-17'10'88,"-1"-5"1,7-3-20,-1-2 0,8 2 249,-2 4 1,6-4-128,6 4 0,-2-2 1,8 0-197,1 1 1,1 3 0,-1-4-57,-1 2 1,0 5 0,3-3-65,-3 2 1,-3-6 0,-5 4-49,2-1 1,2-5 0,-4 6-842,2 0-64,-1-6 1078,-5 13 0,-7-13 0,-3 6 0</inkml:trace>
  <inkml:trace contextRef="#ctx0" brushRef="#br0" timeOffset="964">612 18 7925,'-12'0'381,"0"0"0,7-2-503,-7-4 1,10 4 40,2-3 1,2 3 0,8 4-1,-1 1-187,1 3 1,2 2 0,5-2-240,1 5 0,-1-1 507,0 2 0,1-1 0,-1 7 0</inkml:trace>
  <inkml:trace contextRef="#ctx0" brushRef="#br0" timeOffset="1367">909 88 7925,'-12'-6'-980,"2"-2"1367,2-1 0,1 5-126,1-2 1,-4 4-173,-7 2 1,-1 0 0,3 2 53,3 4 0,2-2-72,5 7 0,-3 1-127,-4 5 1,4 1 56,8-1 0,2-7 0,2-2 0,4-2 27,2-1 0,-5 1 0,7-4 15,2 4 0,-5-4 0,3 4-5,2-4 0,-1 0 0,1 2 55,-3 1 0,-5 3 11,6-2 1,-8 4-30,2 7 1,-4-5 0,-2-1-60,0 3 1,-2-6 0,-2 0-203,-2-1 0,-6-3 0,4 6-1581,-1-2 634,5-3 1133,-4-5 0,8-7 0,0-3 0</inkml:trace>
  <inkml:trace contextRef="#ctx0" brushRef="#br0" timeOffset="1630">978 18 7925,'-11'0'-160,"-1"0"0,6 0 494,-5 0 0,5 0 1,-4 2-144,2 4 0,3-2 0,5 7-123,0 3 1,0 1 0,1 3 0,3-1-128,2 1 0,6 5 0,-4 0 0,-1-1-84,1-3 1,4-1 0,-5-1 0,1 1-298,0-1 0,-2 1 0,-4-1-86,4 0 0,-4 1 526,3-1 0,-3-7 0,-2-2 0,0-8 0</inkml:trace>
  <inkml:trace contextRef="#ctx0" brushRef="#br0" timeOffset="1797">943 228 7678,'12'-2'343,"0"-4"0,-6 4-360,5-4 1,1 2-362,5-2 1,1 4-466,-1-3 843,1 3 0,-1-6 0,1-2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12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35 8014,'-6'0'-67,"1"0"0,-1 0 1164,-3 0-421,4 0-546,2 0 0,9 4-89,3 1 1,1 0 0,-4 1 0,0 1-115,1 1 1,0 0 0,2 1 0,0 0-42,-1-1 0,1 1 1,0-1-1,-1 1-77,1 0 1,0-1 0,-1 0-447,1-2 0,-3 1 221,0-4 1,-1-1-1,3-2 416,-2-3 0,-1-2 0,-3-4 0,1 0 0,-2-3 0,1 2 0,0-2 0,1 0 0,-1 1 0,-1-2 0,0 3 0,1-2 0,1 1 0,1 3 0,-2 1 0,1 1 57,-2 0 1,0 1 829,-1-1-408,0 4 1,-1-2-175,-1 4 1,0 0 0,-4 0-94,-1 0 1,2 1 0,0 2 0,-2 3-42,-1 2 0,-1 0 1,1 1-1,-2 0 20,-1-1 1,0 4 0,-2 0 0,0 1-87,2-1 0,-1 3 1,-1-4-1,1 1-167,-1 0 0,3-5 0,3 2 0,1-2-340,0 1 1,2-2 27,1 0 0,3-4 0,3 1 374,2-3 0,7-3 0,2-2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15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8024,'8'0'631,"-3"0"-349,-1 0 1,-3 0-220,2 0 1,-1 0-137,4 0 1,-4 0 0,4 0 61,1 0 1,-2 0-37,1 0-25,-1-4 0,3 2-71,-2-4 1,-2 3 74,-4-2 1,-4 3 45,-2-1 1,-2 2 0,0 1 116,-1 0 0,3 0 0,0 0 92,0 0 1,1 3 0,0 1-95,1 0 1,0 1-1,2 2-84,0-1 1,-1-1-1,4 3-73,2-2 1,-2 1 0,5-4-1,1-1-255,1-2 0,0 3 0,1 0 1,1-1-828,1-1 1146,-1-1 0,6-4 0,-2-1 0</inkml:trace>
  <inkml:trace contextRef="#ctx0" brushRef="#br0" timeOffset="282">200 69 8024,'-9'0'-172,"4"1"1,2 1 1571,-1 1-728,3 0-889,-3-3-539,4 0 0,1 0 756,2 0 0,2-4 0,3-1 0</inkml:trace>
  <inkml:trace contextRef="#ctx0" brushRef="#br0" timeOffset="832">295 9 7332,'5'0'1587,"-1"0"-1531,-4-4 1,-4 3-16,-2-2 1,1 2 0,0 1-16,-2 0 1,2 0-27,-1 0 0,2 1-98,-2 2-188,-2-2 99,7 7 1,-3-6 47,4 3 1,1-3-1,2 1 61,3-2 1,-1 2 85,0 0 1,-3 1 0,2-2 0,-1 2 13,0 0 1,0-1 0,-3 3-1,1 0 2,2-1 1,-2 2-1,3-1 39,-1 2 1,-2 0 0,2 1 77,-2 0 1,0-1 0,1-2 0,1 0-13,-1 1 0,-1 0 0,-1 2-30,0 0 0,0-1 0,0 1 70,0 0 1,0-3 0,-1-2-72,-2 0 0,1 2 1,-4-3-185,0-1 0,-2-1 1,0-2-317,2-2 1,0-2-1,3-4 67,1 1 0,-2-1 0,1 0 0,1 1-337,1-1 1,2 3 671,2 1 0,2-1 0,4-3 0</inkml:trace>
  <inkml:trace contextRef="#ctx0" brushRef="#br0" timeOffset="1014">391 69 7939,'-4'5'-703,"-1"-1"1018,-4-4 0,3 3 1792,1 0-3474,3 0 1367,-2-3 0,8 0 0,1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19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35 243 7967,'-3'-4'-579,"-2"-4"0,-1 4 0,1-3 632,1 2 0,1-1 0,3-3 79,0 1 0,0 2 0,0 0 137,0-1 0,-1 0 203,-1-2 0,1 0-220,-2 1 1,2 2-117,1 0 1,0 3 194,0-3-323,0 4 1,0-1-1,0 6 1,0 3 27,0 2 1,0 1-1,0-1 1,0 1-14,0 0 1,0 2 0,0 1 0,0-2-2,0 0 1,0-1-1,0 2 1,0 1 35,0-2 1,0 0 0,0-2 5,0 1 1,0 0 184,0-1-187,0-3 1,0-2 0,0-6-91,0-2 1,0-4 0,0-2 0,0 0-88,0 0 1,1-1 0,1-1 0,1 1-20,-2-1 1,1 2-1,0 1 103,1-2 1,1 3-1,-2-3 25,1 3 0,3 0 0,-2 1 54,0 2 0,-1 3-5,3 3 1,-3 0 0,3 0 78,0 3 1,-1 2 0,0 4-22,-1 0 0,0 0 1,-2 2-1,1 0 10,2 0 0,-2-1 1,2-2-1,0 1 31,0-1 1,-1 1-1,3 0-122,-1-1 0,0 0 0,1-1 0,0-2 13,-1-1 0,-3 1 136,3-2-83,-1 0 0,3-7 0,-2-1-38,-3-3 0,-2-2 0,-1 0 0,0-2-54,0 1 0,0 1 1,0-1-1,0-1 2,0-2 1,0 4 0,0-3 0,0 2-42,0-1 1,-1-2-1,-1 2 1,-1 2-83,1 0 1,1 4-1,1 0 1,-1 1-1195,-2 0 507,2 1 1,-3 5 813,4 2 0,4 2 0,1 3 0</inkml:trace>
  <inkml:trace contextRef="#ctx0" brushRef="#br0" timeOffset="2186">382 18 7965,'-9'-3'118,"1"0"140,-1 2 0,4-1 1,1 0 112,0-1 1,3 0-169,-5 3 1,4 1-215,-1 2 1,-1 2 0,1 3 0,1 2 4,1 1 1,-2 0 0,1 2 0,-1 1 59,-1-1 1,3 2 0,-3 2 0,1 1 1,0 3 0,0-2 0,3 3 1,-1-1 3,-1-1 0,1-2 0,-2-1 0,2 0-74,1-3 1,3 1 0,0-3-1,2-2-79,2 0 1,-2-2 0,1-2 0,0-4-156,2-1 0,2 2 1,0 0-1,2-1-254,-2-1 1,0-2 0,-2-2 0,-2-2 501,0 1 0,0-8 0,3 2 0</inkml:trace>
  <inkml:trace contextRef="#ctx0" brushRef="#br0" timeOffset="3086">399 287 7965,'-4'4'-129,"-1"-3"-603,2 2 667,-2-3 1,-1 0 623,0 0 162,5 0-443,-3 0 1,5 0-149,2-3 1,-2 2 0,4-3-1,0 1-95,0 0 0,-2 0 0,2 2 0,-1-1 18,1-1 0,1-2 0,3 1-75,-1-1 1,1-1-1,0-3-22,-1 1 0,1 2 1,0 0-1,-2 0 1,-1-2 1,2-1 0,-2 1 31,1-1 1,-2 0-1,-1 1 1,-1 2-39,0 0 0,0 3 0,-3-3 35,0 0 19,0 2 0,-1 1-3,-2 6 0,2-1 1,-2 3-1,1 2 1,-1 1 0,2 1 1,-2-1-1,1 1 25,-1 0 0,2-1 0,-1 1 23,1-1 1,1 1-1,0 0 5,0-1 0,0 1-36,0 0 1,0-3-1,1-2-23,1 0 1,0-1 0,4-3-51,1 0 0,1-4 1,-1-1-1,0-3-46,-1-1 1,0 0 0,1 1-1,0-1 43,-1 0 0,-1 1 0,1-1 1,-1 1 54,-1-1 1,2 3 0,-2 0-1,0 0 20,-1-2 1,3 2 0,-3 0 69,-1 0 1,0 1 87,1-1-93,-2 4 45,3-2 0,-4 5 1,0 2 30,0 3 0,0 2 0,0 0-33,0 1 1,0 0-1,0-1 1,0 1-6,0 0 1,0-1-1,0 1 1,0-1-28,0 1 0,0 0 0,0-1 0,0 1-59,0 0 1,0-1-1,0 1 1,0 0-171,0-1 0,0 1-339,0 0 1,3-2-443,3-1 1,-1-2 914,1-4 0,0-4 0,2-1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24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35 209 7948,'-8'0'612,"3"1"-559,2 2 1,1-2 489,-1 2-159,2-3 1,-3 4-285,4 2 1,0-1 0,0 1 92,0 0 1,0-1 0,0 1-24,0 1 0,-3 0-4205,0 2 3484,1 0 1,2-4 550,3-3 0,2-1 0,4-1 0</inkml:trace>
  <inkml:trace contextRef="#ctx0" brushRef="#br0" timeOffset="631">122 157 7948,'8'0'275,"-3"-4"1,-1 2 381,-4-4-296,0 4 1,-1-1-304,-2 3 1,1 0-13,-3 3 1,0 2-1,-1 4-68,3 0 0,1-2 0,0 0 0,-1-1-40,1 0 1,2-1-1,0 1 110,0 1 0,2 0 0,2 1-1,1-2 0,-2-2 0,2-3 0,0 1-24,-1 1 1,2-1 0,2-2-39,-2-3 0,1 1 1,-2-4-1,1-1-54,0-1 1,-4 3 0,1-1 0,0-1 3,0-1 0,0 0 0,-3-1 1,0 1 22,0-1 0,0 3 1,0 0-1,-1 0 13,-2-2 0,1 2 1,-3 0 20,-2 0 1,-1 2 0,-1 1-9,1 2 1,2-2 0,0 0 44,0 1 1,-2 1-17,-1 1 0,3 1 26,1 2 1,3-1 76,-1 4 1,2-3-36,1 2 1,0-2 41,0 3 0,1 0-38,2 3 0,-2-4 0,3 1-33,-1 1 1,-1-2-23,4 0 0,0-3 1,2 1-85,1-2 1,0-1-1,-1 0 1,1 0-200,0 0 1,0-1 0,2-2 0,1-1-228,-2-1 1,0-3 0,-2 3 0,1-1-947,0 1 1426,-1 3 0,-3-6 0,-1 3 0</inkml:trace>
  <inkml:trace contextRef="#ctx0" brushRef="#br0" timeOffset="1264">278 27 7948,'-4'5'474,"3"-1"-156,-3-4 182,4 0-375,0 0 0,4-3-143,2 0 1,-1 0 0,0 3-254,2 0 216,-3 0 1,3 1 83,-4 2 0,-1-1 52,-2 3 0,-2 1-50,-1 3 1,-3-3-79,3-1 0,0-2 43,3 3 13,0-4 0,1 5 6,2-4 0,-1 0 0,4-3-232,0 0 0,2 0 1,1-1-1,-1-1-412,1-1 0,0-1 629,-1 1 0,5 2 0,0-3 0</inkml:trace>
  <inkml:trace contextRef="#ctx0" brushRef="#br0" timeOffset="2083">399 1 7936,'-9'0'-257,"4"0"0,-1 0-265,-1 0 1248,-1 0-456,4 0 1,4 3-1,5 1-114,3 0 0,2-1 0,0 2 1,2 0-114,-2 0 1,0-2 0,-1 2 0,-1 1 9,1-1 0,0 3 0,-1-2 1,0 1 20,-2 2 1,1 0 0,-5-1 0,0 1-21,-1 0 0,-1 2 0,0 2 1,-1-1-45,-1 1 1,0 1 0,-5-1 0,-1-1-123,0 1 0,-2 1 1,4-2-1,-2-2-63,0 0 0,-1-2 0,1 1 1,2-1-679,0-2 0,4-2 853,-1-1 0,2-2 0,1 3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28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87 7919,'0'5'-651,"-1"2"1348,-2-4-222,2 0 46,-3-3-473,0 0-12,3 0 0,-4 0 0,3 0 89,0 3 1,-1 2-90,3 4 1,0-1 0,0 1-58,0 0 1,0-3 7,0-1 0,1-3 0,1 1-153,4-2 1,-1-1 0,1-1-6,1-2 0,-3 1 0,2-3-144,1-2 0,1-1 183,0-1 1,-2 2-1,0 0 137,1 1 1,-3 4 215,2-1-114,-4 3 1,3 0 93,-2 0 0,-1 0 0,3 0-62,-2 3 1,1-1 0,-1 3-72,3-1 1,-2 0 0,0-2-29,-1 1 0,-1 0-1,4 0 1,0-2-51,3 2 1,-5-3 0,0-2 98,0-1 0,-3-3-63,2 0 1,-2-2 0,-1 0-81,0-1 1,0 3 0,0 0-445,0 0 1,0 1-165,0-1 1,0 0 198,0-2 1,0 2 463,0 0 0,4 4 0,1-2 0</inkml:trace>
  <inkml:trace contextRef="#ctx0" brushRef="#br0" timeOffset="599">235 1 7919,'0'5'236,"0"1"1,0-3-222,0 3 0,0-3 1,0 2 77,0 2 0,0-2 1,0 1 109,0 0 1,0 2-1,0 1-193,0 0 1,0-1 0,0 1-1,0 0 26,0-1 0,0 1 0,0-1 39,0 1 1,0-3-139,0 0 1,0-3-47,0 2 0,1-4 0,0-1 0,3-4-51,1 0 0,-2-4 0,3 2 0,1-2 35,0 0 1,-1 0-1,0 1 1,0 2 70,-2-2 1,4 2 50,-2-1 0,1 3 0,-1-1 83,0 0 1,-3 1 125,3 3 0,-4 4-49,1 1 1,-2 3 0,-1 1-30,0 0 0,0-4 1,0 1-86,0 1 1,0-2 0,0-1-69,3 0 0,-1-1-108,4-3 0,0 0-103,3 0 0,-4-1 0,0-2 80,-1-2 1,0-2 0,-2 0 134,1 1 0,0 1-73,-3-4 403,0 4-175,0 1 1,0 5-201,0 2 0,-3 2-259,0 4 0,0-4-140,3 1 0,4-4 465,1 1 0,3 2 0,1-1 0</inkml:trace>
  <inkml:trace contextRef="#ctx0" brushRef="#br0" timeOffset="885">494 53 7252,'-2'5'0,"-2"0"-306,-1-1 0,2 0 1237,-3-1 1,3-1-849,-2 3 0,3-2 113,-1 3 0,2-3 47,1 3 1,0 0-93,0 2 1,0-2 69,0 0-324,0-4 1,3 1-174,0-6 0,3 1 5,0-4 1,2 0 0,0-2 49,1-1 0,-3 3 0,0 1 1,-1 0-139,0 1 1,3 1 0,-2-2 358,1 1 0,-2 1 0,3-1 0,-3 0 0</inkml:trace>
  <inkml:trace contextRef="#ctx0" brushRef="#br0" timeOffset="1165">555 87 7919,'0'9'-1380,"0"-3"1834,0-1 0,-1 0 1,-1 2-161,-1-1 0,0-3 289,3 2 216,0-3-688,0 2 1,1-5-1,2-2-45,3-2 1,-2-3 0,0 0 0,-1 1-156,0 2 0,2-1 0,-1-3-187,1 1 0,-3 2 1,2 1-48,0 1 319,-3 1 1,1 3 167,-4 0 0,1 4 0,-2 2-29,2 2 0,0 0 1,-1 1-138,-1 0 1,1-1-1,5 0-370,3-2 0,-1 0 0,1-3 372,4-1 0,-1-1 0,3-1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32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6920,'5'0'1578,"-1"-1"-874,-4-2-426,0 2 0,0-2-132,0 6 1,-1-2-1,-1 3-105,-1 0 0,-1 1 0,2 4 1,-1-1-52,1 1 0,1 0 0,0-1 0,-1 1-36,0-1 0,-1 1 0,3 0 57,0-1 0,1 0 0,1-1-33,0-1 0,5-4 2,-1 1 0,2-3 0,0 0-25,1 0 0,-3-3 0,0-2 0,-1-1 34,0 0 1,3 0 0,-2-2 39,1-1 0,-1 0 0,-1 1 46,-1-1 1,-1 1 0,-3-1 6,0 0 1,0 1-1,0-1 1,0 0 93,0 1 1,-1 2 0,-2 0-107,-3-1 0,-2 3 1,0 1-175,-1 3 1,0 0 0,1 0-394,-1 0 0,0 0-82,1 0 1,2 2-1,1 2-8,1 1 0,1 1 0,3 3 587,0-1 0,0-3 0,4 3 0,1-3 0</inkml:trace>
  <inkml:trace contextRef="#ctx0" brushRef="#br0" timeOffset="284">44 79 7943,'-6'0'393,"0"3"1,4-2 117,-4 2-354,4-2 0,-1-1 1,6 0-136,3 0 0,-2 0 0,2 0-178,1 0 0,-2 0 0,1 0-48,0 0 0,2 0 0,1-1-504,-1-2 0,1 2 708,0-2 0,-1-1 0,1-1 0</inkml:trace>
  <inkml:trace contextRef="#ctx0" brushRef="#br0" timeOffset="717">226 35 8251,'5'6'786,"-2"0"-1172,-2-4 223,-1 2 0,1-5-139,1-2 0,0 2-331,4-2 1,-3 2 632,3 1 0,-4 0 0,5 4 0,-2 1 0</inkml:trace>
  <inkml:trace contextRef="#ctx0" brushRef="#br0" timeOffset="917">226 96 8349,'-9'5'1099,"4"-2"-1083,2-3 1,6 0-361,3 0 1,2 0 0,1 0-450,-1 0 793,1-3 0,0 2 0,-1-3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36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44 7738,'-9'0'-772,"3"0"1009,1 0 0,2 0 93,-3 0-257,4 0 0,-3 0 0,3-1-66,-1-2 58,1 2 38,2-2 1,0 6 37,0 3 1,0-1-47,0 1 1,-1-1 0,-1 1-39,-1 0 1,0 0-43,3 3 0,0-1 14,0 1 1,0 0 42,0-1 1,0 1 0,0 0 0,0-4-48,0 1 1,0-3 8,0 3 1,0-3-57,0 2-5,0-3 0,-1 2-17,-2-4 0,1 0-8,-4 0 1,3 0 11,-2 0 0,2 0 19,-3 0 0,3 0-31,-3 0 72,4 0 0,-2 0-15,1 0 17,2 0 10,-3 0 5,4 0 527,0 0-612,4 0 37,-3 0 0,4 3 44,-3 0 1,0 0 24,4-3 0,-3 3-42,3 0 1,-3 0 0,1-3-19,0 3 0,0-2 1,-1 2-5,3-2 0,-1-1 1,0 0 0,-3 0 5,6 4 0,-6-3-3,4 2-1,-4-2 30,2-1-21,-4 4 1,0-2-4,0 3 0,0-2 4,0 3 1,-1 0-7,-2 3 1,1-4 4,-4 1 0,3-1 1,-2 2 4,1-2 0,1-2-11,0 3 1,1-1 1,-4 1 0,4 1-3,-1-1 1,2-1 52,1 1 1,0-3 205,0 2-138,0-3 0,1 3-127,2-2 1,-1-2-211,4 2 0,-3-2-353,2-1 0,-2 0-114,3 0 0,0 0 685,3 0 0,-1 0 0,1 0 0</inkml:trace>
  <inkml:trace contextRef="#ctx0" brushRef="#br0" timeOffset="1067">157 269 7227,'-6'0'1487,"0"0"-991,4 0 1,-1 0-352,6-3 0,-1 2 1,4-3-187,1 0 1,-2 2-1,0-4-53,2 0 1,-2 1-1,1 0 1,0 0-63,-2 0 1,4 2 0,-2-2-45,2-2 1,0-1 77,1 0 1,-1-1 0,-2 1 109,0 2 0,-4 2-42,1 1 105,-2 2 0,-1-2-13,0 6 1,0 2 0,-1 2-1,-1 0 140,-1-1 0,-1 0 0,2 2-103,-1 1 1,0-1 0,1-2 0,-1 0-4,1 1 1,1-2 0,1 0-9,0 2-139,0-3 0,1 3-108,2-4 0,-1-1 0,3-5 86,2-3 1,0 1-1,0-1 1,-2 0 5,2-2 1,-2 2 0,0 0-1,0 1 38,-1 0 1,-1-3 0,3 2 74,1-1 1,-3 1 0,-1 1 220,1 1-70,-3-3 18,3 6 158,-4-2-188,0 3 0,0 0 1,0 3 27,0 3 1,0-1 0,0 1-30,0 0 1,0-1 0,0 1-161,0 1 0,0 1 0,0 0-171,0 1 0,0-3 1,0-1-128,0 2 0,1-3 0,1 0-522,1 0 1,1-2-636,-1 3 1455,-2-3 0,6 2 0,-2-4 0</inkml:trace>
  <inkml:trace contextRef="#ctx0" brushRef="#br0" timeOffset="1714">425 269 7983,'-4'4'352,"-4"-3"1,6 3 187,-4-4 1,4 1-113,-1 2 0,1-2-329,0 2 0,1-1-154,-2 1 1,1 1-1,0 2-6,-1 0 0,-1-3 0,2 3-108,-1 0 0,-1-2 0,3 0-1603,-2 0 848,0-3 1,4 3 923,2-4 0,-2-4 0,6-1 0,-2-4 0</inkml:trace>
  <inkml:trace contextRef="#ctx0" brushRef="#br0" timeOffset="2298">521 183 7983,'-9'0'-386,"0"0"1,4 0 910,-1 0 0,3 0 0,-3 0 1,4 1-398,-1 2 0,2 2 0,1 3-36,0 1 1,0-3 0,0-1-47,0 2 1,1-2-1,2 0-51,3-1 0,-1 1 0,1-2-20,0-1 1,2-1 14,1-1 1,-1-3-1,0-1 1,-1 1 13,-1-1 1,-4-3 0,1 2 0,0-1-80,0 1 0,1 0 0,-2-2 1,1 1-13,-1 0 1,-1 1 0,-1-1 56,0-1 1,-1 0 0,-1 1-1,-2 1 2,-1 1 0,2 0 0,-3 2 23,0-1 0,-2 1 0,-1 2-71,1 0 0,2 0-20,0 0 1,3 0 50,-2 0 0,3 1 189,-1 1 1,2 3 170,1 4 1,0-3 23,0-1 1,4-2-214,1 3 1,0-4 0,1 1-56,1-2 1,0-1 0,2 0-161,0 0 0,-4 0 0,1 0-583,1 0 0,1-1 164,0-2 1,1 2 0,-1-3-1187,-2 0 1694,1 3 0,-2-6 0,4 2 0</inkml:trace>
  <inkml:trace contextRef="#ctx0" brushRef="#br0" timeOffset="3150">633 36 7983,'0'-6'334,"0"0"-139,0 4 1,0-3 100,0 2-447,0 2 112,0-2 187,0 3-97,0 0 0,1 2-38,2 1 1,-2 4-28,2-1 0,-2 2 0,-2-1 0,-2-1 1,2 2 0,-2-2 20,2 1 1,-2-1-1,1 0-5,0 1 0,1-3 0,0 1 2,-2-1 1,2 0 98,-2-1-118,2-2 1,5 3-180,2-4 0,-2 0-141,2 0 0,0 0 0,2-1-37,-3-2 1,0 2 0,-2-2 371,3 2 0,-1 1 0,1 0 0,-5-4 0,3-1 0</inkml:trace>
  <inkml:trace contextRef="#ctx0" brushRef="#br0" timeOffset="3683">720 1 6807,'-9'0'356,"4"0"390,-1 0 1,3 0-351,-3 0-258,4 0 1,-2 4-97,4 2 1,1 1 0,1 2 0,1 0-2,-1-1 0,2 2 0,-1 0 1,0 3 3,1 0 1,-4-1 0,4 2 0,-1 2-40,0 0 0,0-1 1,-3-1-1,0 1-34,0-2 1,0 0 0,0-2-130,0 1 1,0-1-1,-1-3-198,-2-2 1,1 0-88,-4-3 1,5-1-1,-2-5 1,2-2 441,1-3 0,0-1 0,0 1 0</inkml:trace>
  <inkml:trace contextRef="#ctx0" brushRef="#br0" timeOffset="4950">677 36 7700,'4'0'274,"0"0"664,-4 0 1185,0 0-2153,0 3 0,0 2 22,0 4 0,3-3 1,1-2-20,1 0 0,-3 3 0,2-2 73,0 0 0,-4 2 0,4-2 23,0 0 0,-3 3 2,2-2 1,-2-2-35,-1 2-206,4 0-43,-3 3 146,3-5 1,-4 1 9,0-2 0,-4-2 129,-2 2 0,1-2-53,-1-1 1,4 3-11,-4 0 0,3 0-42,-3-3 0,4 0 2,-1 3 25,2-2 1,4 4 0,1-3 11,1 1 1,-2 0-1,3-3 39,0 0 0,-1 3 29,1 0 0,-1 0 0,1-1 77,0 1 1,-4 1 56,1-1 1,-2-1-70,-1 4 0,0-3-94,0 2 0,-3-2 0,-1 2-95,-1-1 1,3 2-72,-4-3 1,3 0 0,-2-3 6,1 3 0,0-2 0,2 3 12,0 0 111,-1-3 0,3 4 29,0-2 0,0-1 1,1 2 117,2 0 1,-2 0-65,5-1 1,-3-1-59,3 4 1,-4-3-228,1 2 0,-2-2 1,0 2-535,2-1 0,-3 0 70,3-1 1,-1-2 91,1 2 564,-2-3 0,3 4 0,-4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07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87 6825,'-6'0'463,"0"0"6,4 0 1,-2 1-325,4 2 1,0-2 0,0 5 0,1 1-68,2 1 0,-2 0 1,2 1-1,-2 1-34,-1 1 1,0 0-1,0 2 1,0 1-72,0-1 1,0 1 0,0 1 0,0-1 16,0-2 1,0 0-1,0-4 1,0 1 12,0 0 1,0-1-85,0 1 160,0-4 0,4-1 47,2-4 0,1-1 0,2-1-79,0-1 1,-1-3 0,1 2 0,0 0-94,-1 1 1,1-3 0,1 3 0,-1 0-85,0-1 1,2 3 0,-6-3-1,3 1-300,1 1 1,-4-1 0,1 3-84,1 0 1,-2 0-1,0-1 513,-2-2 0,0 2 0,1-7 0,1 3 0</inkml:trace>
  <inkml:trace contextRef="#ctx0" brushRef="#br0" timeOffset="282">217 182 8026,'-9'-3'245,"1"0"0,2 0-143,0 3 1,4 0 1,-2 1 0,5 2-79,2 3 1,-2 2 0,2 0 0,-1 1-76,1 0 1,-2 2 0,2 1-1,-2-2 34,-1 0 1,3-1 0,-1-1-342,0 1 0,-1 0-857,-1-1 336,4-3 878,-3-5 0,7-9 0,-3-4 0</inkml:trace>
  <inkml:trace contextRef="#ctx0" brushRef="#br0" timeOffset="464">217 113 8026,'-9'-5'53,"2"0"-481,1 2 244,2 2 1,4-2-34,0 6 1,1-1-558,2 4 774,2 0 0,3 2 0,1 1 0</inkml:trace>
  <inkml:trace contextRef="#ctx0" brushRef="#br0" timeOffset="1016">286 121 8026,'-5'-3'-1591,"1"1"2185,1-4 372,2 4-837,-3-2 1,4 8 0,0 2 0,0 1-67,0 2 0,1 1 1,1 0-1,1 3-35,-1 0 0,0-1 0,0 1 0,0 1-70,0-1 1,2-1 0,-1 1 0,-1 0-79,-1-3 0,0 0 0,1-1-361,1-1 0,1-2 199,-2 0 1,0-4-1,3 0 1,0-4 281,0-4 0,-3-3 0,2-1 0,-2-2 0,1 2 0,1-3 0,-2 2 0,1 0-34,-1 1 1,-1 2 0,-1-1 0,0 0 36,0 1 0,0 2 597,0 0-399,0 4 1,-1-1 0,-1 6-30,-1 3 1,-3 2 0,3 0-75,-2 1 0,2-1 0,-2-2 1,1 0-5,2 1 1,1 1 0,0 0-51,-2 1 0,2 0 0,-1-1 25,1 1 0,1-3-122,0 0 0,1-5 33,1 2 1,3-2-1,4-2-170,0-2 0,-2 2 0,0-5 0,-1 0-206,1 1 1,-3 0 0,2 3-406,1 0 801,-3-5 0,3 6 0,-2-3 0</inkml:trace>
  <inkml:trace contextRef="#ctx0" brushRef="#br0" timeOffset="1400">434 243 7908,'-3'5'-310,"0"1"1,-1-4 1243,1 1-767,2-2 0,-2-1-140,6 0 0,1-1 1,3-1-1,-3-2-50,0-1 0,2 3 0,-2-3 0,0 0-220,0 0 0,-1 2 22,-3-3 1,2 1 166,1-4 62,0 4 1,-6 2 85,0 6 0,-2-1 0,2 4 126,1 1 1,1 0 0,1 2-144,0 0 1,0-1 0,1 0 0,1-1-48,1-1 0,3-4 1,0 3-1,2-1-208,1-2 0,-1-1 1,1-1-1,0 0-251,-1 0 1,2-1 0,0-2 428,2-3 0,3-5 0,-1-3 0</inkml:trace>
  <inkml:trace contextRef="#ctx0" brushRef="#br0" timeOffset="2014">590 113 6795,'-4'-5'342,"3"0"1,-3 3 732,0-1-310,3 0-478,-3 3-191,4 0 1,0 4-1,0 2 1,0 2-26,0 0 0,0 4 0,1 0 1,1 1-115,1-1 1,1 3 0,-2-3 0,1 1-43,-1-1 0,-1 3 0,1-4 0,1 0-346,-1-1 1,0-2-77,1 1 1,2-1 159,4-3 0,-4-5 0,0-5 0,0-3 347,0-1 0,-2 0 0,1-2 0,1 0 0,0 0 0,-2 1 0,2 2 0,-1-1 0,-2 0 0,-1 4-245,2-1 381,-2 0 362,3 1 1,-4 2 17,0 6 1,0-1-345,0 4 0,0 0 0,0 2-173,0 1 0,0-3 0,1-1 0,1-1-82,1 1 0,0-2 0,-2 2 1,1 0-262,1 0 0,0-4 0,-1 3-703,1 0 1047,4-3 0,-2-1 0,3-5 0</inkml:trace>
  <inkml:trace contextRef="#ctx0" brushRef="#br0" timeOffset="2215">693 61 8026,'-8'0'452,"-1"0"0,3 0-532,1 0 0,3 1-156,-1 2 1,3-2-1,2 2 1,2 1-89,0 2 0,2 1 1,3-1-1,-1 0 324,-3 1 0,3 0 0,-2-1 0,1 1 0,2-2 0</inkml:trace>
  <inkml:trace contextRef="#ctx0" brushRef="#br0" timeOffset="2999">763 104 8593,'0'9'175,"0"-4"1,0 1 0,1 1-130,2 1 1,-2 0 0,1 1 0,0 1-49,1 1 1,-2-1 0,3 1 0,-1 0 27,0 1 0,1-3 0,-2 3-1,1-3 0,-1-3 0,-1-1-88,2-1 1,-1-1 13,4-3 0,-4-4 0,2-2 1,-1-2-124,0 0 1,0-1 0,-1-1 87,1-1 1,3 1 0,-2-1 14,1 1 1,-2 2 231,2 3 82,-3 1 1,5 5-89,-4 2 0,0 1 1,-3 5-1,0 0-112,0-1 0,0 1 0,0 0 0,0-1-287,0 1 0,3-3 1,0 0-212,-2 0 1,4 1 0,1-1 136,2-3 1,-2-2 0,-1-1-1,2 0 181,1 0 1,0-3 0,1-1 0,-1-1 127,-2-2 0,1 0 1,-2-2-1,1 1 96,0 3 0,-4-3 0,3 2 118,-1-2 1,-1 0 909,-3-1-625,0 0 0,-1 5-328,-2 1 0,-1 6 0,-2 2-68,0 3 0,4 1 0,-1-1 0,1 1-63,-1 0 1,2-1 0,-2 1 24,2 0 0,2-1-101,2 1 1,2-1-1,4-3 1,-1-2 7,1-2 0,0-1 1,-1-1-1,1-2-43,0-2 1,-2-3 0,0-1 0,-1 1-68,1-1 1,-3 0 0,-2 1 84,-1-1 0,-1 0 0,0 1 57,0-1 0,-3 1 0,-3 3 0,-2 2 15,-1 2 0,1 1 1,-1 0-9,0 0 1,1 1 0,-1 2-79,0 2 0,4 3 0,0 1 0,1-1-274,2 1 0,1 0 1,1-1 83,0 1 0,3 0 1,1-2-1,1 0 264,1-1 0,6-4 0,-2 5 0,2-2 0</inkml:trace>
  <inkml:trace contextRef="#ctx0" brushRef="#br0" timeOffset="3400">1127 217 7974,'0'-5'1161,"-1"1"-964,-2 4 0,1 0-146,-4 0 1,1 4-1,0 2-133,2 1 0,2-1 0,1 0-46,0 1 0,0-3 0,0 2 47,0 1 0,1-2 1,2 0 62,2-2 0,3 0 1,1-3-1,-1 0-37,1 0 1,0-1 0,-1-1 0,0-1 2,-2-2 1,1-1-1,-2-3 1,1 1 35,0-1 0,-3 1 1,2 2-1,-2 0 13,-1-1 1,-1-1 0,-2 0-1,-1-1 15,0 0 0,-4 4 0,2 0 1,-1 1 15,-2 2 0,0-2 0,-2 1-162,0 1 1,4 2 0,-1 3-50,-1 3 1,0 2 0,2 0 0,2 1 16,2 0 1,1 2 0,0 1-1,0-2 13,0 0 0,0-1 1,1-1-1,2 1 153,2 0 0,3-2 0,1-1 0,-1 2 0,1-3 0</inkml:trace>
  <inkml:trace contextRef="#ctx0" brushRef="#br0" timeOffset="3883">1265 260 7971,'6'-6'0,"0"1"0,1 2-529,0 1 1,-1-3 0,-1-1 658,-1-2 0,1 3 0,-2-1 87,-1-1 1,2 2 0,-1-1-21,-1 0 0,-1 1 0,-2-1-94,-2-1 0,2 3 1,-3-1 7,0 1 1,2 1 0,-3 3-1,-2 0 0,2 0 0,0 1 8,1 2 1,-2 2 0,1 3-45,0 1 0,1 0 1,4-1-1,0 1 38,0 0 0,0-1 0,0 1-85,0 0 1,0-1 0,1 0 10,2-2 1,-1 1-1,4-5 1,1 0-55,0-1 0,3-1 0,0-1 0,2-2-231,-1-2 0,-1-4 1,1-2-1,0-1-51,0-2 0,-2 1 0,-3-2 0,-1 0 9,-1 0 0,2-2 1,-3 0-1,-1 0 151,-1-1 1,-4 1-1,-1 0 1,-1 0 165,-2 3 1,1 1 0,-1 6 0,1 1 616,-1 3 0,0 2-422,-2 1 1,3 4 0,1 3 0,1 2 112,3 3 1,0 3 0,1 0 0,0 1 5,0 1 0,1 1 0,0-1 1,3 0-210,1 1 0,-2-1 0,3-1 1,1 0-195,0-2 1,2-3 0,0 0 0,0-1-205,3-1 0,-3-2 1,3-1-1,-2-3-907,-2-2 1,4-2 1170,-1-2 0,1-6 0,-3-4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14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61 122 7805,'-5'-4'-6,"0"3"95,2-2 0,1 2 58,-3 1 0,2-3-170,-3 0 1,4 1-11,-1 5 0,-1-1 1,0 4 99,0 1 0,2 0 0,-1 2 0,1 0 3,-1-1 1,2 1 0,-2 1-25,2 1 0,1-4 1,0 2-1,1-2-25,2 1 1,-1-2 0,4-1-36,0-2 0,2 0 0,1-3 5,-1 0 1,0-4 0,-1 0 0,-1-2-46,0 0 0,-2 0 1,-1-2-1,-1-2-24,1-2 0,-2 3 0,2-3 1,-3 3 32,-3 0 1,2 0-1,-3 1 1,0 0 42,-1 2 1,0-1 0,0 4-1,0-1-26,0 0 0,2 1-20,-2 3 1,0 4 0,-1 2-137,3 1 1,2 2-1,2 0 1,2-1-52,3 1 0,1 0 0,3-2 0,1-1 235,0-3 0,5 2 0,-3 0 0</inkml:trace>
  <inkml:trace contextRef="#ctx0" brushRef="#br0" timeOffset="384">217 18 7956,'-9'-4'20,"0"3"1,2-3-1,0 1 165,1 0 1,3 0 0,-2 4-19,-2 2 1,2-1 0,0 4-1,1 2-61,2 2 0,-1 1 0,0 2 0,1 1-124,1-1 1,2-1-1,1 2 1,2 1-80,0-2 0,1 3 1,2-5-1,-2 0-101,-1-2 0,2 0 0,-1 0 0,1-1-77,0 1 0,-4-3 0,1-1-814,1-2 904,-3 4 1,2-6 0,-6 1 184,-3-4 0,-1-3 0,-1-3 0,1-1-36,2 0 0,0 1 0,-1-1 0,2 1 251,0 3 0,3-3 0,-2 2 129,2-2 0,1 3 0,0-1 9,0-1 1,4 3-1,2 0-282,2 0 0,0 4 0,2-3 0,1 2-364,0 1 0,4 0 1,-3 1-1,2 1-315,1 0 1,-2 4 607,-2-3 0,3 4 0,-1-2 0</inkml:trace>
  <inkml:trace contextRef="#ctx0" brushRef="#br0" timeOffset="750">442 96 7956,'0'-9'258,"0"0"0,-3 4 1,0-1 57,1-1 0,0 3 0,-1 1-207,-2 2 1,0 1 0,0 1 0,0 2-65,0 3 0,1 3 0,-3 1 0,2 3 2,1 0 0,-2 2 1,4 1-1,0-1-26,1 0 1,1-2 0,0 2 0,1-3 7,2 1 0,-2-4 0,5 3 1,1-2-47,1-2 1,3-2-1,1-1 1,-2-1 0,0-2 1,2-1-1,-1-2 1,0-2-8,-2-3 1,2-3-1,-1-1 1,-3-3-117,1 0 0,-3 1 0,0-1 0,-2 0-34,-1 3 0,-1-1 0,-2 0 1,-2 0-17,-2 0 1,-3-1 0,-1 0-1,1 3 20,-1 2 0,0-1 1,1 3-1,-1 1-74,0 1 1,4 2 0,-1 1 7,-1 0 1,2 0 0,0 1 0,2 2 234,1 2 0,1 3 0,0 1 0,-2-1 0,2 5 0,-3 0 0</inkml:trace>
  <inkml:trace contextRef="#ctx0" brushRef="#br0" timeOffset="914">416 174 7636,'-5'4'847,"-2"-3"7,5 5-692,-1-4 1,3 3 0,1-3 0,2 1-217,2-1 0,3-1 0,2-2 0,0-1-449,2-1 503,3-4 0,3 2 0,4-3 0</inkml:trace>
  <inkml:trace contextRef="#ctx0" brushRef="#br0" timeOffset="1800">841 191 7922,'-9'-5'180,"0"-3"-166,1 3 0,2-3 0,1-1 184,1 1 0,1 2 0,3 0 101,0-1 1,-3 3-153,0-2 1,-3 4-114,0-1 0,-2 2 0,0 2 0,-1 2 60,0 3 0,3 2 0,1 3 0,-2 1-68,-1 2 1,1-4 0,0 2 0,2-2-62,1-2 0,1 1 0,3 0-108,0-1 0,1 0 1,2-2 64,3-3 1,2-2 0,1-2 0,2-1-111,0-1 0,1-3 0,-3 2 0,-1-1-86,1-1 1,0 2 0,-1 0 155,1 0 0,0 3 58,-1-2 1,-3 3 153,-2 3 1,-2-1-1,-1 4 1,0 1 42,0 0 0,0 2 1,0 1-1,0 0 19,0 2 0,0-1 0,-1-2 0,-1 0-41,-1-1 1,-1 1 0,2 0 0,-2-2-72,0-1 1,1 2 0,-3-3 0,-1 0-24,0 1 0,-2-4 0,0 2 0,1-1-69,-1 0 1,0 0 0,1-3-1,-1-1-139,0-2 1,1-2 0,0-4 0,2 1-105,3-1 0,2 0 0,1 1 0,0-2-179,0-2 0,1 3 0,2-3 470,3 3 0,5-4 0,3 0 0</inkml:trace>
  <inkml:trace contextRef="#ctx0" brushRef="#br0" timeOffset="2031">875 165 7986,'-8'-5'651,"2"1"-16,0 4-484,4 0 0,-2 1 0,4 2-121,0 3 1,3-1 0,0 1 0,0-1-233,1 0 1,-3 3 0,3-2-414,-1 1 1,-1-2-149,4-2 0,-3-2 763,3-1 0,0-8 0,2-1 0</inkml:trace>
  <inkml:trace contextRef="#ctx0" brushRef="#br0" timeOffset="2181">893 52 7931,'-9'4'94,"3"-2"8,0 4 1,1 0-1,0 2-291,2 1 0,2 0 0,1-1 0,1 1-196,2 0 0,-1-1 1,3 1 81,2 0 1,1-1 302,1 1 0,3 0 0,2-1 0</inkml:trace>
  <inkml:trace contextRef="#ctx0" brushRef="#br0" timeOffset="2717">936 165 7566,'5'-4'1062,"-2"3"1,0 1-875,0 6 0,3 2-154,-3 0 0,1 0 1,-2-1-18,1-1 0,2-4 0,-1 3-92,1-1 0,-2-1 0,2-4 0,0-1-188,-1-1 0,-1-4 0,2 2 1,0-3 53,0-1 1,-3 1 0,1-1-1,0 0-313,0 1 1,1 2-512,-1 0 1023,-2 4 1,3-1-1,-4 6-17,0 3 0,0 2 1,1 0-1,1 1 111,1 0 1,-1-4 0,-2 1 442,0 1 1,3 1-47,0 0 0,3-2 0,-2-1-215,1-1 0,0-1 0,4-4-171,0-2 1,-3-2 0,-2-4 0,1 1-222,0-1 1,1 0 0,1 1-371,-1-1 1,-2 0 107,-4 1 334,0-1 1,0 8 0,-1 4 67,-2 4 0,1 1 1,-2 1-1,0 0 168,2-1 0,-2 1 0,1 0-206,1-1 0,1 1 1,1 0-265,0-1 0,1 1-102,2 0 1,2-5-1,3-1 390,1-2 0,0-1 0,-1 0 0</inkml:trace>
  <inkml:trace contextRef="#ctx0" brushRef="#br0" timeOffset="3064">1213 156 7880,'-9'0'3,"4"-3"491,-1 1-163,4-1 0,-2 4 1,4 2-81,0 2 1,0 0 0,0 1 0,0 1-185,0 0 1,0-1 0,1 0-127,2 1 1,-1 0-133,4 2 1,-3-4 66,2-2 0,0-3 1,2-2-1,-1-2-82,0-1 1,-1-1 0,1-2-1,0-1 135,-1 0 0,2 1 1,-1-1 37,2 0 1,-3 2 0,1 0 167,1 1 1,-2 4-1,1-1 203,0 2 1,-1 1-209,1 0 0,-1 4 1,1 2-389,0 2 1,-4-3 0,2 1 0,-1 1 257,0 1 0,4 0 0,-3 1 0</inkml:trace>
  <inkml:trace contextRef="#ctx0" brushRef="#br0" timeOffset="3847">1681 87 7882,'-4'-5'535,"2"-2"155,-4 5-503,4-5 1,-2 3-184,1-2 1,-2 2 0,-4 4-14,1 0 0,-1 0 0,0 1 0,1 1-58,-1 1 0,0 4 0,1-1 31,-1 1 0,1 2 0,2-1 0,1-2-25,1 0 1,1 0 35,3 3 1,0-4 0,1 0 16,2-1 1,2-1 0,3-3 0,1 1 4,0 2 1,-4-2 0,1 2 6,1-2 1,1 2 110,0-1 1,-3 2-85,-2-1 1,-3 2 0,-3 3-36,-3-3 1,-1-1 0,-2-4 0,0 1-110,1 2 1,-1-2 0,0 2 0,1-2-259,-1-1 0,0-1 0,2-2-157,1-3 1,2 2 527,4-2 0,4-4 0,1-3 0</inkml:trace>
  <inkml:trace contextRef="#ctx0" brushRef="#br0" timeOffset="4280">1733 104 7902,'5'-1'66,"-2"-2"1,-2 2 83,-1-5 1,0 3-1,-1-2-37,-2 1 1,1 1 0,-4 3-9,-1 0 0,0 4 1,-1 2 0,2 2 1,-2-3 0,4 1 0,-1 1 31,2 1 0,1 0 1,0 1-91,-1 0 0,0-1 1,3 1-110,0 0 1,0-4 0,1 0-66,2-1 1,2-1 0,4-3-1,-1 0-130,1 0 1,-1-1 0,-2-2-1,0-2-199,1 1 1,1-4 310,0 2 1,0 1-1,-1 0 237,-2 2 1,-3-1 103,1 1 0,-1 2 120,1-2 0,-2 3-124,2 3 1,-2-1 0,-1 4-141,0 0 1,0-1-482,0 1 0,1-1-140,2 0 1,-2 0 0,3-3 567,-1 1 0,2-4 0,4-4 0</inkml:trace>
  <inkml:trace contextRef="#ctx0" brushRef="#br0" timeOffset="4864">1846 122 7902,'8'-9'304,"-3"4"-101,-1-3 233,-4 8 1,0-3-270,0 6 0,0 1 1,0 5-1,0 0-78,0-1 1,0 4-1,0-1 1,0 0-106,0-1 0,-1-2 0,-1 1 0,-1 0-78,1-1 1,1 1 0,0-1-175,-2-3 0,2 0 136,-2-2 1,3-6 0,2 0-1,2-3-61,1-3 1,0-3 0,2 1 0,-2-1 71,2 0 0,0 2 0,0-1 1,-2 1 132,2 1 0,-2 2 0,0 0 0,0 2 74,-1 1 0,-1-2 0,3 4 157,1 0 0,-2 1-117,0 1 1,-3 4 0,2 1-1,-1 3 3,0 1 0,0-1 0,-3 1 0,0 0-64,0-1 0,-3 1 1,0 0-1,1-1 47,1 1 0,-2-3 0,0 0-154,1 0 0,1-2-559,-2-1 445,2-2 1,-2-5-1,5-2 1,2-1-29,0-2 1,1 0-1,2 1 1,-1-1 107,0 0 0,-1 1 1,1 0-1,0 1 186,-1 1 0,2 4 1,-1-3 70,2 1 1,-2-2 50,-1 3 1,0 1 0,2 5-70,-1 3 0,-4 2 1,0 0-1,-1 1-179,-1 0 0,0-1 0,0 1 0,0 0-230,0-1 1,0 1 0,0 0-405,0-1 1,0-2-738,0 0 1387,4-4 0,5-2 0,4-5 0</inkml:trace>
  <inkml:trace contextRef="#ctx0" brushRef="#br0" timeOffset="5064">2097 148 6366,'5'1'794,"-3"2"1,-1 1 0,-1 5-600,0 0 1,0-1 0,0 2-1,0 1-90,0 4 1,0 1 0,0 3 0,0 1-177,0 3 1,0-2 0,0-2 0,0-2-264,0-3 1,0-6-1,0 1-6,0-2 1,3-4-1,1-3 1,1-6-163,2-4 1,-3-1 501,-2-3 0,3-5 0,0-3 0</inkml:trace>
  <inkml:trace contextRef="#ctx0" brushRef="#br0" timeOffset="5697">2079 148 7631,'-8'-5'-443,"-1"2"0,0-1 1249,1 1 0,0-1-681,2 1 0,3 3-66,6-3 1,2 1-1,4 0 1,0-1-4,3 1 1,-2 1 0,2 1 0,0 0-97,-1 0 0,1 0 0,-4 0 1,1 1 76,0 2 0,-2-1 1,0 3-1,-2-1 58,-1 1 0,-1-2 0,-3 3 1,0 1-18,0 0 0,-1 2 0,-2 0-183,-3-1 0,-2 0 0,0-1-461,-1-1 0,0-5 203,1 2 1,3-3 0,2-3 0,3-2 150,3-3 1,2-2 0,3 0 0,1-3 211,0 0 0,-1 2 0,0-1 0,-1 0 0,-1 1 0,-1-1 0,3 3 0,-1 2 475,-1 1-90,-4-2 1,2 7-6,-1-2 1,-2 3-1,2 3-139,-2 3 1,-1 2-1,1 0 1,1 1-56,1 0 1,0-1-1,-2 1 1,1 1-39,0 1 1,2-1-1,-2 1 1,1-1-51,-1-1 0,2-1 0,0 1 1,0 0-138,-1-1 0,1-3 0,-2-1-175,1 0 1,4-3 132,-1 2 0,1-6 0,1-3 0,-1-2-152,-1 0 0,-4-1 0,3 0 0,-1 1 25,-2-1 1,0 0 0,0 1 0,1-1 182,-1 0 1,-1 4 85,-1-1 0,-1 4 65,-2-1 0,1 5 0,-3 2 1,0 1 220,0 1 0,4 2 0,-2 1-285,2-1 1,1 1 0,1-1-419,2-3 0,2 2 0,6-4 0,1-1-716,2-1 1072,0-1 0,8 0 0,0 0 0</inkml:trace>
  <inkml:trace contextRef="#ctx0" brushRef="#br0" timeOffset="6281">2591 0 7861,'-4'5'252,"-2"-2"0,2-1 15,1 1 0,2 2 0,2 3-21,2 1 0,3-3 1,4 0-1,3 0-66,0 2 1,-1 4-1,2-1 1,-1 1-196,0 0 0,-2-2 1,2 1-1,-2-1-250,1-1 1,-1-1 0,-2 0 0,0-1-212,-1-1 0,-2-5 0,0 2-74,0-2 1,-1-2 0,0-2 549,-1-2 0,3-7 0,-2-1 0</inkml:trace>
  <inkml:trace contextRef="#ctx0" brushRef="#br0" timeOffset="6498">2799 9 7964,'-9'0'888,"0"0"-716,1 0 0,2 0 0,0 0 33,-1 0 1,2 1-1,1 2 1,-1 3-9,0 1 0,-2 2 0,-3 1 0,-3 1-82,0 4 1,1 1-1,-2 0 1,-1 0-116,2-2 1,-4 0 0,4 0 0,0-2-431,5-3-1510,-1 0 1940,8-4 0,5-5 0,6-5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23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82 7242,'6'-8'0,"-1"-1"-81,-1 0 1,0 1 0,-2-1 440,1 0 0,0 4 1,-1-1-147,1-1 1,0 2 139,-3 0 0,-1 4-295,-2 1 0,1 6 1,-3 7-1,-3 0 42,-3 3 0,2 0 1,-3 1-1,2 2 3,2 1 0,-1-2 0,0 3 1,2 0-76,1-1 0,-1 1 1,4-2-1,1 2-21,1 2 0,2-4 1,2 0-1,3-3-198,2-1 1,0-3 0,1 1-1,0-4-62,-1-2 0,2-3 0,1-1 0,0-2-71,0-1 1,-2 0-1,0-1 1,0-1-288,-1-1 1,4-5 609,0 0 0,-1-1 0,-2-3 0</inkml:trace>
  <inkml:trace contextRef="#ctx0" brushRef="#br0" timeOffset="482">252 160 7927,'5'0'225,"-2"0"0,-3 1 0,-1 1-121,-1 1 1,0 3 0,-3-2 0,0 1 34,0 1 0,2 2 0,-2 1 0,1-1-45,-1 1 1,3 0 0,-2 0-1,1 2 13,0 0 1,0 1 0,3-2 0,0 0-51,0 2 1,0-1 0,1-2-79,2 0 0,1-4 0,3 0 1,-1-1-35,0-2 0,2-1 0,1-1 0,0-1-82,3-2 1,-3-3 0,3-4 0,-2-2 16,-2 2 0,1-3 0,-1 1 0,-2-2-30,0-1 0,-4 1 1,1 1-1,-2 0 75,-1 3 0,-1-3 0,-2 2 0,-3 0 34,-1 1 1,-3 3-1,-1 1 1,0 2 20,0 0 0,2 3 1,0-2-1,0 3-137,1 3 1,0-1 0,1 4 0,2 1-69,2 0 1,-3 2-1,2 0 1,0 0 224,0 3 0,1-2 0,0 6 0,-2-3 0</inkml:trace>
  <inkml:trace contextRef="#ctx0" brushRef="#br0" timeOffset="730">226 256 7927,'-9'0'1752,"0"0"-1220,1 0-297,-1 0 0,8 0 0,5 0-205,6 0 1,-1 0 0,4 0 0,-1 0-243,3 0 0,1-1 1,0-1-1,0-1-268,-2 1 1,-2 1 0,2 1 0,1 0 479,-2 0 0,3-4 0,-2-1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38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122 154 6950,'0'-12'309,"0"0"0,0 7-108,0-7-222,-7 8 99,-3-11 1,-8 13 14,1-4 0,5 10 0,3 3 73,1 3 0,-4-4 1,4 6-34,-1 1 1,5-3-131,-2 1 0,4 1-75,2 6 1,2-9-35,4-3 1,-2-4-264,7-2 1,-5 0-95,6 0 1,-3-8 306,3-3 0,2 1 84,-8-2 1,-1 6 377,-5-5 356,0 7-368,0-4 1,6 10-238,0 4 1,0-2 0,-4 6-200,4-3-149,-4 7 1,11-10-1,-5 5-494,2-1 785,-7-2 0,13-6 0,-6 0 0</inkml:trace>
  <inkml:trace contextRef="#ctx0" brushRef="#br0" timeOffset="433">210 49 7589,'-12'0'586,"0"0"1,8 2-349,-1 4 0,3-2-61,2 7 1,0 1-1,2 3-64,3-3 0,-1 3-137,8-3 0,-6 2 0,3-1-15,-1-1 0,0-8 1,-4 4-188,2-1 84,0-5 1,-5 6 0,3-10-76,2-4 1,2 2 0,-4-7 126,2-3 0,-1 4 1,-3 1-1,2-1 41,2 0 1,2 5 85,-2-7 0,-2 8 0,5-4 273,-1 1 1,6 5-108,-3-4 1,-1 4-197,2 2 1,-7 0 0,5 2-1,-2 4-49,-4 5 0,-2-1 1,0 2-361,3 1 1,-3 3 0,4 1-333,-4 1 1,0-7 733,4 1 0,4-8 0,7 11 0,1-5 0</inkml:trace>
  <inkml:trace contextRef="#ctx0" brushRef="#br0" timeOffset="681">541 84 7913,'10'-8'-1194,"-2"-2"1563,-8-7 1,0 5 16,0 1 1,0 5-161,0-6 1,-2 8-1,-2 0-6,-2 8 0,-5 0 0,3 8-73,-2 1 0,6 3 0,-2 1 1,4 1-22,2-1 1,0 1 0,0-1-189,0 1 1,0-1 0,2-1-157,4-5 0,-2 3 1,8-6-1,1-1-227,3 1 1,-4-2 0,-1-6-1,3 0-883,1 0 1328,3 0 0,7-8 0,2-1 0</inkml:trace>
  <inkml:trace contextRef="#ctx0" brushRef="#br0" timeOffset="1100">681 136 7888,'-10'8'387,"3"-6"0,9 6-248,3-8 0,5 0 1,8 0-88,-1 0 0,-5 0 0,-1 0 0,3-2-37,1-4 0,1 2 0,-2-6 0,-3 3-110,3 3 1,-5-4 0,1 0-188,-2-2 1,4-1-33,-7-7 1,1 7 277,-6-1 1,-8 8 0,-3-2 35,-5 4 1,-1 2 0,-1 0 170,1 0 1,-1 6-1,3 2 1,1 2 162,3 3 1,7-3 0,-2 2-45,4 1 0,2 3 1,0 1-148,0 1 1,6-7-1,2-1 1,1 0-158,5-1 1,1-5-1,3 4 1,-1-2-309,1 0 1,-1 0 0,1-6-469,-1 0 1,1 0 0,-1 0-373,1 0 1162,-1 0 0,1-8 0,-1-2 0</inkml:trace>
  <inkml:trace contextRef="#ctx0" brushRef="#br0" timeOffset="1381">978 31 7762,'-17'0'1764,"7"0"-1290,2 0-453,24 0 1,-5-5 0,13-1-111,-5 2 0,-2 2 1,1 2-719,-1 0 1,-5 0 38,0 0 0,-9 2 768,3 4 0,4 3 0,0 9 0</inkml:trace>
  <inkml:trace contextRef="#ctx0" brushRef="#br0" timeOffset="1564">1030 154 7888,'-17'0'348,"5"2"990,1 3-272,7-3-781,-4 6 1,16-8 0,3 0-298,5 0 0,-4 0 1,-1 0-522,3 0 0,1 0 0,3 0 533,-1 0 0,1 8 0,-1 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25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 6145,'0'-5'0,"0"1"-136,0 1 0,0 1 263,0-4 82,0 4 1,0-3 165,0 2-204,0 2 0,0-4 137,0 3-224,0 1 0,-1-3-38,-2 4 0,2-1 95,-2-2 86,2 2-160,1-3-82,0 4 1,-1 0 45,-2 0 25,2 0 1,-3 0 0,2 1 63,-1 2 1,0-1 0,2 4-2,-2 0 0,2 2-158,-2 1 0,2-1-507,1 1-594,0 0 1140,4-4 0,1 2 0,4-2 0</inkml:trace>
  <inkml:trace contextRef="#ctx0" brushRef="#br0" timeOffset="366">87 9 7927,'0'8'81,"0"1"0,0-3-371,0 0 1,-3-4 221,0 4 0,0-3 61,3 3 1,0-3-80,0 3 1,1-4 89,2 0 1,2-1 13,4-1 0,-4 0 37,1 0 1,-3-3 0,2 0 57,-1-2 1,-1 2-62,-3-3 1,0 0-35,0-2 1,0 2-22,0 0 0,-4 4-222,-2-1 0,1 2-622,-1 1 847,4 0 0,-5 0 0,2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27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87 182 6771,'5'0'1171,"-1"-1"-1092,-4-2 0,0 1 325,0-4-384,0 0 1,0-2-148,0-1 0,-4 4 83,-2 2 0,1 2 34,-1 1 1,2 1-1,-3 1 1,1 2 25,-1 1 1,3 1 0,1 1-1,0 0 68,0-1 1,-3 0 0,3 2-59,1 1 1,1-3 0,1 0 1,0 0 1,1-2-35,2-1 0,2-2 0,4-2-123,-1-2 0,0 1 1,-1-4-1,-2 0-66,2-2 0,-2 2 1,1 0-1,0 0 83,-2-2 1,3 2 0,-3 1 0,0 1-17,0-1 1,0 2 275,-2-3 229,-1 4 1,3-1-223,-4 6 0,0 2 0,0 4 0,0-1 6,0 1 0,0 0 0,0-1-179,0 1 0,0 0 0,0-1-309,0 1 1,1-3 0,2-1-319,3-2 0,-1 0 645,0-3 0,5 0 0,4 0 0</inkml:trace>
  <inkml:trace contextRef="#ctx0" brushRef="#br0" timeOffset="417">226 147 7915,'4'1'-95,"-1"2"492,-2-2 1,-1 2-3,0-6 0,0 1-297,0-4 0,-4 4-133,-1-1 0,0 2 0,-1 1-29,-1 0 1,3 1 0,1 1-40,-1 1 0,2 3 0,-3-2 45,1 1 1,1-3 48,3 4 1,0-3 0,1 2 3,2-1 0,2 2 1,4-3 72,-1 2 0,-2-3 0,-1 2 38,-1 0 0,1-2-2,-2 4 1,0-4-73,-3 4 0,-1-3-130,-2 3 1,-1-4-359,-5 1 1,0-2-167,1-1 0,3-1 108,2-2 0,2 1 514,1-4 0,0 0 0,4-2 0,1-1 0</inkml:trace>
  <inkml:trace contextRef="#ctx0" brushRef="#br0" timeOffset="1064">321 156 7915,'8'-1'-669,"-2"-1"-53,0-1 1576,-4 0 0,1 0-549,-6 0 1,1 0 0,-4 3-268,0 0 1,-2 0-1,-1 0 4,1 0 0,2 0 0,0 0 0,0 1-89,1 2 1,-2-1 38,1 4 0,1-4 0,0 2-213,1 0 1,2-3 140,2 5 0,3-4 1,3 2 40,2 0 0,1-3 1,-1 3-1,1-1 32,0-1 1,-4 1 0,1-2 47,1 2 0,-2-2 0,-1 3-7,0 0 0,-1-2 1,-4 3-47,-2-2 0,1 1 0,-3-2-53,-2 1 1,-1 0-1,0-2 1,2 1-283,0 1 1,3 0 0,-2-4-69,1-2 1,2 1-1,2-4 415,3-1 0,-1 0 0,4-2 0,1 0 0,0 1 0,-1 0 0,0 1 0,1 1 0,-2 4 0,0-3 28,2 1 1,-2-2 360,1 3 1,-3 0 366,2 3-547,-3 0 1,2 1 0,-3 2-107,2 3 1,-2-1 0,2 1-1,-1-1-25,1 0 0,-2 3 0,2-3-50,1 0 1,-2 1 0,3-2-10,-1 1 0,0-3-151,-1 1 1,-1-2-33,3-1 24,-3 0 0,2-4 49,-4-2 0,0 1 0,0-1-674,0 0-319,0 2 1084,0-4 0,0 7 0,0-3 0,0 4 0</inkml:trace>
  <inkml:trace contextRef="#ctx0" brushRef="#br0" timeOffset="1848">477 147 9133,'5'1'287,"-3"2"1,-1 2-302,-1 3 1,0 1-82,0 0 0,0-4-156,0 1 1,1-4-114,2 1 0,-1-2 132,4-1 1,-3-3 0,3-1 129,0-1 0,-2 3 0,0-3-46,0 1 325,1-3 243,3 2 20,1 1-163,-4 0 1,-1 5-213,-4 2 0,0-2-132,0 5 0,1-4-88,2 1 0,-1-2 54,3-1 1,-2 0 0,3 0-25,1 0 0,0-4 86,2-2 1,0 2 108,-1-2 0,-2 4 48,0-1 19,-4 2 1,2 2-8,-4 2 0,0 2 1,0 3-21,0 1 1,1-3 0,1 0 21,1 0 1,0-1-90,0 1 1,2-1-85,4 1 1,-3-3 0,-1-3-86,2 0 1,-2-1 0,1-1-15,0-4 0,-2-2 0,0-1-89,0 1 0,-3-1 139,2 0 1,-2 1 88,-1-1 1,-1 4 294,-2 2-246,2 2 1,-6 2 0,4 2-82,1 3 1,1-1 0,1 1-371,0 0 1,0 2-147,0 1 1,4-2 548,2-1 0,2 2 0,0-3 0</inkml:trace>
  <inkml:trace contextRef="#ctx0" brushRef="#br0" timeOffset="2280">849 121 8004,'-5'-3'255,"-1"0"0,0 0-286,-3 3 1,1 0 0,-1 1 198,0 2 0,4-1 1,0 4-1,0 0-23,0-1 0,2 2 0,-2-1 0,2 2-32,1 0 0,1-2 0,1 0-49,0 1 1,1-3-1,2-1-107,2 1 0,3-3 0,2 1 0,0-3-115,2-2 0,-1-3 1,-2 0-1,0-2-143,-1-1 0,-2 1 1,0-1-1,0-1 43,-2-1 0,3 1 0,-4-2 0,-1 0 122,-1 1 1,-1-2-1,0 3 1,-1-2 154,-2 1 0,1 2 1,-4 1 361,0 2 0,1 0-67,-1 3 0,1 1 1,0 5-60,2 2 1,1 4 0,0 2-1,-1 0-28,1 0 1,1 1 0,1 1-1,1 0-115,2 3 0,-1-3 0,4 1 0,-1-1-172,0 1 0,3-4 1,-3 2-1,0-3-452,1 0 1,0 0 0,3-2-1030,-1-1 1541,-3-2 0,3-4 0,-3 0 0</inkml:trace>
  <inkml:trace contextRef="#ctx0" brushRef="#br0" timeOffset="3280">0 381 6452,'0'6'434,"0"0"1,0-4-259,0 4 1,0-3 0,0 3-111,0 1 0,0-3 0,1 1 1,1 0-45,1 0 1,0-2 35,-3 3 1,1-4-46,2 4-57,-2-4 0,6 1 1,-5-6-61,0-3 0,2 2 0,0-1 1,0 0-79,0 0 1,2-1 104,0-2 0,2 2 1,1 1-7,-1 1 0,1 1 0,0 2 50,-1-2 0,1 2 0,0-1 84,-1 1 1,1 1 339,0 0 71,-1 0 39,1-4-380,-4 3 0,-2-3 18,-6 4 0,-2 1-25,-4 2 0,3-1 0,2 4 78,0 0 0,0-1-138,1 1-203,2 0-30,-3 2 0,8-4 0,2-3-200,2-3 1,0-5 207,1 2 0,0-2 0,-2 0 180,-1 1 0,1 4 176,-4-4 0,1 4-8,-2-1-256,-1 2 1,3 2-1,-4 2-322,0 3 0,3-2-82,0 2 1,1-3 482,-1 3 0,2-4 0,3 2 0</inkml:trace>
  <inkml:trace contextRef="#ctx0" brushRef="#br0" timeOffset="3663">286 364 8083,'0'-5'847,"0"1"-703,0 4 0,0 4 1,0 2-104,0 1 1,0-1 0,0 0-31,0 1 0,0-3-259,0 2 39,0-4 1,1 2 80,2-4 0,-1 0 0,4-1 0,0-2 26,-2-3 0,3 2 0,-3-1 0,0 0 87,0 0 1,1 2 0,-1-2 7,1 2 0,0-1 1,2 2 121,-2-1 0,-2 0-152,3 3 1,-4 4 0,1 2-219,-2 1 1,-1 2 0,1 0-58,2-1 1,-2 1-1,2 0 312,1-1 0,1 1 0,4 0 0</inkml:trace>
  <inkml:trace contextRef="#ctx0" brushRef="#br0" timeOffset="4114">511 381 7854,'0'-9'-342,"0"1"1,0 2 698,0 0 1,-3 4-264,-3-1 1,1 2-1,-1 1 9,-1 0 1,3 3 0,-2 1-1,0 1 84,1 2 0,-1 0 1,2 2-1,0 0-62,0-1 1,1 1-1,3 0 1,0-1-43,0 1 1,0-3-174,0 0 0,1-2 0,2 2-227,3-3 0,-1-6 0,0-3 0,2-1-92,1-2 0,-2 0 0,-1 0 0,1-2 194,-1 0 1,2-2-1,-4 2 1,-1-1 214,2-2 0,-3 4 0,2-3 0,-2 2-37,-1-1 1,0 1-1,0 2 452,0 0 1,-1 2 655,-2 1-747,2 2 1,-3 8-1,4 3-110,0 3 1,0 0-1,0 1 1,0-1-159,0-1 1,0 0-1,0 2 1,0 0-147,0 0 1,0-1-1,0-2 1,0 1-100,0 0 1,0-1 0,0 1 0,0 0-526,0-1 0,1-2 116,2 0 1,2-4 597,4 1 0,-1-6 0,1-2 0</inkml:trace>
  <inkml:trace contextRef="#ctx0" brushRef="#br0" timeOffset="4480">581 364 7960,'0'-5'825,"0"1"1,0 11-768,0 1 1,0 0 0,0-2-162,0 1 0,4 0-15,1 2 1,3-4-1,1-2-115,-1-2 0,1-1 0,0 0 63,-1 0 1,1-3 0,-1-1 0,-2-1 97,-4-2 1,2 0 0,-1-2 29,-1 0 1,-1 1 0,-2-1 90,-2 0 0,-2 5 0,-3 0 0,-1 1 204,0 0 0,1 0 1,-1 3-1,0 0-64,1 0 1,-1 4 0,0 1-210,1-1 1,3 4 0,2-2-275,2 2 1,1 0-1,0 1-112,0 0 1,4-5 0,1 0 0,1-1 405,-1 0 0,5 4 0,3-2 0</inkml:trace>
  <inkml:trace contextRef="#ctx0" brushRef="#br0" timeOffset="5048">711 346 7811,'0'-4'760,"0"0"0,0 5 1,0 2-790,0 2 0,-1 3 0,-1 1 33,-1-1 0,0-2 0,3 0-182,0 1 1,0-3 0,0 2-226,0 1 1,0-2-188,0 1 306,4-5 0,1 3 200,3-4 0,1-3 0,-1 0 0,-2-2 102,0-2 0,-1 2 0,2 0 0,-2 1 168,-2-1 1,4 2 162,-1-3 197,-2 4-351,4-2 0,-8 5-90,3 2 1,-3-1-28,-3 4-195,3-4 0,-4 3-135,4-3 0,1-1 211,2 2 1,-3-3-1,4-2 273,0 0 1,-2-2 450,4 1-387,-4 2 1,3-3-259,-2 4 0,-2 0 0,4 1-166,-1 2 1,0-2 0,-2 3-286,1-1 1,4-2 0,-3 3-545,1 0 1,3-3 956,-2 2 0,1 2 0,2 0 0</inkml:trace>
  <inkml:trace contextRef="#ctx0" brushRef="#br0" timeOffset="5416">953 355 7854,'5'-4'-663,"0"3"662,-2-2 789,-2 2 1,3 0 37,-4-2-620,0 3 0,1-4 0,1 5-72,0 2 0,1-2 0,-2 4-118,2-1 0,-2 3 0,3-2-102,0-1 0,-3 4 17,2-2 0,0-1 42,0 1 0,1-5-92,-1 2 0,-2-3 0,3-3-35,0-2 0,-3-3 0,2-1 1,-2 1-248,-1-1 0,2 3 1,1 0-173,-1 0 0,2-2 90,-1-1 1,1 5 482,-1 1 0,-2 3 0,2 3 0,-2 2 0,2 3 0,2 1 0</inkml:trace>
  <inkml:trace contextRef="#ctx0" brushRef="#br0" timeOffset="5815">1075 364 7854,'5'0'-608,"1"0"1,-3 0 738,3 0 1,-3 0 0,1-1-123,0-2 0,0 2 1,-2-3 95,1 0 0,1 3 1,-2-3 115,1 0 0,0 3 38,-3-5-142,0 4 1,-4-2 0,-2 4 64,-2 0 0,0 4 1,-1 1 25,0-1 1,3 3-1,2-3-6,0 1 0,-2 1-140,3 2 0,0-2 0,3 0-100,0 1 0,1-4-108,2 0 0,2-2 1,4-1-218,-1 0 0,1 0 0,0 0 10,-1 0 1,-2-3 0,-1 0 94,-1-2 0,1-1 102,-2-3 0,1 4 405,-1-1 32,-2 0-213,3 1 1,-3 1-227,2 4-684,-2 0 842,6 0 0,-2 4 0,4 1 0</inkml:trace>
  <inkml:trace contextRef="#ctx0" brushRef="#br0" timeOffset="6132">1205 320 7854,'-6'0'-85,"0"0"255,0 0 1,0 0 275,1 0 1,3 4-222,-1 2 0,3-1 0,2 1-69,1 0 1,1-1-39,-2 1 0,-1 0 1,3 1 17,0-1-581,-3-2 172,3 0 0,-4-4 0,1 1-120,2-3 0,-2-5 269,2 1 1,-1 0 0,-1-1-114,2 1 0,4 0-34,-1-2 0,2 0 1,0 1 270,1 1 0,3 1 0,2-4 0</inkml:trace>
  <inkml:trace contextRef="#ctx0" brushRef="#br0" timeOffset="7015">1257 95 7853,'0'-6'29,"-1"1"125,-2 2 1,2-4 101,-2 1 1,2 1 133,1 0 1,0 2 178,0-3-470,0 4 1,4 2-1,1 6-153,3 1 0,-1 2 0,0 0 0,1 0-23,2 3 1,-2 0 0,3 4-1,-1-1 68,-2 4 1,-2-2 0,-1 3 0,-1-2 14,-2 0 1,-1 2 0,-1 1-1,-1 0-75,-2 0 0,1 0 0,-4-4 0,0 1-177,-2 2 1,-1-4 0,1 0 0,2-2-1058,0-4 1303,4 0 0,-6-1 0,4-1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47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28 7894,'-9'0'-1237,"3"0"1685,0 0 0,3 0 135,-3 0 0,4-1-279,-1-2 0,3 2 0,2-3 353,1 0 0,1 3-206,-1-2 0,-2 6 1,2 3-273,-2 2 1,-1 1 0,0 1 0,0 1-101,0 1 1,0 4-1,-1-2 1,-1 1-207,-1 0 0,0 1 1,3 1-1,0-2-170,0-3 0,0-2 1,0-1-1,0 0-607,0 0 1,0 0 155,0 0 0,0-3 748,0 0 0,4-4 0,1 2 0</inkml:trace>
  <inkml:trace contextRef="#ctx0" brushRef="#br0" timeOffset="933">226 28 6389,'5'-4'2347,"-1"2"-2053,-4-4 0,0 3 0,-1-2 10,-2 1 0,1 1-228,-4 3 0,3 1 1,-2 2-1,1 3-1,2 2 1,-2 1 0,0 1 0,0 1-48,0 1 0,-2 4 1,2-1-1,0 2 1,0 1 1,-2 1 0,3-1 0,1 0-66,1 0 0,1-1 0,0-1 1,0-2-175,0-1 0,4 0 0,2-4-108,2 0 1,4-1-1,0-2 1,-1-3-746,-1-2 1063,3-1 0,1-4 0,5-1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0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109 145 8028,'0'-9'624,"0"3"-316,0 0 0,-3 3-223,0-3 0,-1 4-73,1-1 1,-2 2 29,-4 1 0,1 4 1,1 2-1,1 2 7,-1 1 1,2 3 0,0 1 0,1 0 23,2 1 1,-2-1-1,1-2 1,1 1-56,1-1 1,1-1 0,0-1 0,1-1-32,2-2 0,2 1 1,4-4 29,0-1 1,0-1 0,0-1 0,0 0-31,0 0 0,0-4 0,0-2 0,1-2-28,-1-1 0,0 0 0,-1-1 0,-1-1-10,-1-1 0,-4 0 1,1 3-1,-2-1 46,-1 1 0,0 3 1,0 0-1,0-1 14,0-1 0,-3 2 0,-1 0 0,-1 0 23,-2 1 0,-1-3 0,-1 3-43,0 0 1,-1-2-1,1 4 1,1 0 1,2-1 0,-2 3 1,3-3-1,-1 1 2,0 0 0,0 0 15,-3 3 1,3 0-1,0 0-1,-1 0 0,2 1-1,-1 2 0,3 2 2,-3 4 0,4 0 1,-1 0 9,2 0 0,1-3 0,0 0 35,0 1 0,0-2 1,1 0-1,1 0 50,1 0 1,4-3 0,-1 2 0,2-1-47,1 0 0,0 0 0,1-3 0,1 0-113,1 0 1,3 0 0,-2 0-1,1 0-252,-1 0 0,3-1 1,-2-1-1,1-2-332,0-1 1,-3 2 0,2-2 639,-1 1 0,4-7 0,-3 1 0</inkml:trace>
  <inkml:trace contextRef="#ctx0" brushRef="#br0" timeOffset="680">363 64 8016,'5'4'-27,"-1"-2"318,-4 4-69,0-4 0,0 3 38,0-2 1,0 2-139,0 4 0,0 0 1,0 0-1,0 0-49,0 0 1,0 0-1,0 0 1,0 1-86,0 2 0,0-1 0,-1 2 0,-1-1 15,-1 0 0,0 1 0,3-2 0,0 1-113,0-1 0,0-1 1,0-1-286,0 0 0,0-3-813,0 0 883,0-4 1,1-1 0,1-5 0,1-1 324,-1-2 0,3-1 0,0-1 0</inkml:trace>
  <inkml:trace contextRef="#ctx0" brushRef="#br0" timeOffset="1083">499 127 10087,'4'6'33,"2"0"0,-1 0 0,2 3 0,1 0-5,3 0 0,-1 0 0,2 1 0,-2 0-148,-1 2 0,0-2 0,0 1 0,0-3-446,0-2 0,0 0-328,0 3 0,-3-4 894,0-2 0,-4-2 0,7-9 0,-4-2 0</inkml:trace>
  <inkml:trace contextRef="#ctx0" brushRef="#br0" timeOffset="1331">663 136 7977,'-9'0'918,"3"0"-538,-2 0 0,6 0-269,-4 0 1,3 0 0,-2 1-151,1 2 1,-3 2 0,2 4 0,-1 0 14,0 0 1,0 3-1,-4 2 1,-1-1-5,-1 0 1,1 0 0,4-3 0,1 0-96,-1-2 0,2-2 0,-1 1-643,2-1 0,2-4 298,5 1 0,4-6 0,4-3 468,1-2 0,4-5 0,-2-1 0</inkml:trace>
  <inkml:trace contextRef="#ctx0" brushRef="#br0" timeOffset="1716">699 0 8469,'-4'5'809,"3"-1"0,-3-3-607,4 2 0,4 2 0,2 4-148,2 0 0,-2 1 0,0 2 0,1 1-90,1 1 0,1-2 1,-1 3-1,-1 1-33,-1 1 0,-1 1 1,1 0-1,-2 2-98,0 1 0,-3-3 1,3 1-1,-3-4-53,-1-2 1,-1 2-1,-2-3 1,-1 0-514,-1-2 0,0-4 733,-1 0 0,-6 0 0,2 3 0</inkml:trace>
  <inkml:trace contextRef="#ctx0" brushRef="#br0" timeOffset="2380">935 172 7901,'-6'0'85,"0"0"1,2 3 442,-2 0 44,4 0-552,-2-3 1,8 0-217,2 0 0,3 0 0,0 0-70,0 0 1,-3 0-1,0 0 1,1 0-216,1 0 0,1 0 481,0 0 0,4 0 0,1 0 0</inkml:trace>
  <inkml:trace contextRef="#ctx0" brushRef="#br0" timeOffset="2581">971 263 8744,'-9'0'175,"4"0"1,2 0-1,6 0-171,3 0 0,2 0 1,1 0-253,0 0 0,3-3 0,0 0 0,-1 1-670,-1 1 918,-1 1 0,4-4 0,2-1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4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71 109 7924,'-6'0'80,"1"-1"0,0-1 175,0-1 1,2-1-424,-3 1 465,4 2-214,-2-3 1,4 5-1,0 2-21,0 3 1,0 2-1,0 3 1,0 0-65,0 1 0,3 3 0,0-2 0,-1 1-82,-1 2 0,0 0 0,1 0 1,1 0-45,-1 0 0,-1-3 0,-1-1 0,0-2-205,0-1 1,0 0-224,0 0 1,1-4 394,2-2 0,-2-6 0,2-3 161,-2-2 0,3-5 0,1-1 0</inkml:trace>
  <inkml:trace contextRef="#ctx0" brushRef="#br0" timeOffset="299">16 146 7602,'-1'-6'-77,"-2"0"1,1 0-20,-4-3 0,4 2 0,0 2 173,4 1 0,0 1 0,4 3-8,1 0 1,-2 0 0,2 0-1,0 0 6,1 0 1,1 0 0,0 0 0,0 0-36,0 0 0,3 3 1,0 1-17,-1 1 0,-1-2 0,-1 1-6,0 0 1,-1-2-1,-2 4 25,-3 1 1,-2-2 0,-1 1-47,0 1 1,-4 1-1,-2 1 1,-3-1-31,-3-2 1,2 2 0,-3-3 0,1 1-158,0 0 0,0-4 1,3 2-953,0 0 1142,0-3 0,4 3 0,1-4 0</inkml:trace>
  <inkml:trace contextRef="#ctx0" brushRef="#br0" timeOffset="650">288 1 7938,'5'4'477,"0"-3"-627,-5 3 1,0-3 237,0 2 1,0-1 0,-1 4 0,-2 1 38,0 1 0,-1 1 1,2 0-1,-2 0 34,-1 0 0,3 3 1,-1 1-1,2 1-56,1 3 1,0-1-1,0 0 1,0-1-97,0 1 0,0-2 0,1 0 0,1-1-130,1-2 0,4 0 0,-1-3 1,3-2-146,0-3 1,0-1 0,1 0 0,1 1-190,1-1 1,0-5 0,-2-3-1,1-2 455,1-1 0,4-5 0,-2 0 0</inkml:trace>
  <inkml:trace contextRef="#ctx0" brushRef="#br0" timeOffset="932">443 37 7695,'-5'4'-207,"1"-3"0,4 4 627,0-2 1,0-1-1,1 4-299,2 1 0,2 1 1,5 2-1,1 1-102,1 1 0,0 2 0,-3-3 0,0 2-63,0 1 0,3-3 0,0 2 0,-1-1-340,-1 0 0,-3 0 1,-1-3-295,1 0 0,-2-4 678,1-2 0,-4-2 0,2-1 0</inkml:trace>
  <inkml:trace contextRef="#ctx0" brushRef="#br0" timeOffset="1182">597 73 7260,'-5'-1'2045,"2"-2"-1855,-2 2 0,0-3-138,-4 4 1,2 0 0,1 1 0,0 2-120,1 3 0,-3 2 0,2 2 0,-2 1-61,-1 2 0,-1 3 0,-1-2 1,-1 1 51,1 0 0,2-4 0,2 1 0,1-2-285,-1-1 0,3 0-83,1 0 1,3-4 0,3-2 443,3-2 0,6-5 0,2-1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7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8224,'-5'0'588,"-3"0"-382,7 0 1,-3 1-78,4 2 0,0 2 1,0 4-18,0 1 0,0-1 1,0 0-1,0 0-28,0 0 0,0 1 0,0 2 0,0 2-23,0 0 1,0 3-1,0-3 1,0 2-72,0-1 1,0-3 0,0 2 0,0-1-6,0-2 0,3-1 1,0-1-339,-1 0 0,-1 0-270,-1 0 1,1-1-244,2-2 1,-1-2-155,4-4 1020,-4 0 0,6 0 0,-3 0 0</inkml:trace>
  <inkml:trace contextRef="#ctx0" brushRef="#br0" timeOffset="783">227 100 7882,'0'-9'-105,"0"0"422,0 0 0,-1 4-225,-2 2 1,2 6 0,-3 2 0,1 2 39,0 2 1,-4-2 0,2 6 0,-1-1-42,-1 0 1,5 3 0,-1-1 0,2 0-14,1 2 0,0-3 1,0 0-1,0-1-41,0 0 0,0 0 0,1-4 0,2-1-43,4-1 1,-2-4-1,1 1 1,1-2-45,1-1 0,0-1 0,-1-1 0,-1-2-54,1-1 1,0-2-1,0-4 1,-2-1-115,-1 1 1,2 0 0,-3 0-1,-1-2 35,-1-1 1,-1 3 0,0-3-1,0 2 132,0 0 0,-1-3 1,-2 3-1,-2 1 70,0 1 0,-3 2 0,3 1 0,-1 1 50,0-1 1,1 2 0,-2 0-1,1 1 50,-1 2 1,2 1-1,-1 1-61,-1 0 0,-2 0-84,0 0 0,3 1 0,1 2-65,1 3 0,0-2 0,2 0 25,-1 0 1,0 1 62,3 4 1,0-3 72,0 0 0,-3-3 56,0 3 0,0-3 20,3 3 0,0-3 38,0 3 0,0-3-9,0 3 0,1-4 0,2 2 3,3 0 1,-1-3 0,1 2 44,1-2 1,-2-1 0,1 0-164,2 0 1,0 0 0,1 0 0,0 0-245,0 0 1,3 0-1,0-1 1,-1-2-418,-1-3 1,2 1-1,0-1 601,-1-1 0,3-1 0,1-1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9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7941,'5'-1'-103,"-2"-2"421,-2 2-53,-1-3 1,1 4-158,2 0 1,-1 3 0,3 1 0,0 1-27,0 3 1,0-3-1,2 1 1,-1 1-34,1 1 1,1 1-1,1 0 1,0 0-94,1 0 0,-4 0 0,0 0 1,1 0 41,1 0 1,-2 3-1,-1 0 1,-1 1-45,-2 0 1,2-3-1,-1 3 1,-1-1 7,-1 0 1,-5 3 0,-1-3-1,-1-1-60,0-1 0,1-1 0,-2 0 0,1 1-247,-1-1 1,2-3 344,-2 0 0,1 0 0,-3 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02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28 7978,'5'5'797,"-1"-1"0,-5-4-125,-2 0-326,2 0-463,-3 0 0,7-1 1,1-1-229,1-1 0,-2 0 0,3 3-103,1 0 1,-2 0 0,1 0-941,1 0 1388,1 0 0,1 0 0,1 0 0</inkml:trace>
  <inkml:trace contextRef="#ctx0" brushRef="#br0" timeOffset="231">18 128 8541,'-9'0'306,"4"0"0,2 0-189,6 0 1,2-3-1,4 0 1,0 1-237,0 1 1,-1 0 0,-1-1 0,-1-1-163,1 1 0,1 1 1,2 1-1,-1 0-232,0 0 513,0 0 0,0 0 0,0 0 0</inkml:trace>
  <inkml:trace contextRef="#ctx0" brushRef="#br0" timeOffset="701">290 19 7965,'-6'0'269,"0"0"286,4 0 1,-3 0 385,2 0-678,2 0 1,-3 1-157,4 2 0,0-1 1,1 4-64,2 1 0,-2 1 1,2 1-1,-1 0 1,1 0 1,-2 0 0,3 1-1,-1-1-46,0 0 1,0 0 0,-2 0 0,1 0-46,1 0 1,0 0 0,-2 0-1,1 0-43,1 0 0,0 0-225,-3 0 0,0-3-693,0 0 367,0-4 1,1 2-1,1-5-881,1-2 1521,0 2 0,-3-7 0,0 3 0</inkml:trace>
  <inkml:trace contextRef="#ctx0" brushRef="#br0" timeOffset="1117">390 55 7965,'4'-5'-8,"-3"0"1,3 3-180,0-1 0,-3-1 66,2 1 1,-2 1 682,-1-4 137,0 4 81,0-2-423,0 4 0,-1 0-71,-2 0 0,2 1-118,-2 2 0,2-1 0,0 3 22,-2-1 0,2 3-137,-2-1 0,2 2 0,1 1-4,0 0 0,0-3 0,0 0 0,0 2-69,0 0 0,0-2 1,0 0-170,0 1 0,0 1-144,0 1 0,0 0 0,1-1-402,2-2 0,-2-1-1458,2-2 2193,-2-2 0,-1 3 0,0-4 0</inkml:trace>
  <inkml:trace contextRef="#ctx0" brushRef="#br0" timeOffset="1636">245 28 7957,'-6'0'0,"1"1"968,1 2-664,-3-2 362,2 3-5,0-4-381,0 0 1,6 0-51,3 0 0,1 0 1,4 0-74,0 0 0,0 0 0,0-1 1,0-1-33,0-1 0,1 0 0,1 3 1,1 0-19,-1 0 0,-1-3 0,-1 0 0,1 1-397,3 1 1,-3 1 0,3 0 0,-1 0 227,0 0 0,0-1 0,-3-1 0,0-1 181,0 1 1,0 1 0,0 1 194,0 0-201,0 0-382,1 0 1,-5-1-1542,-2-2 357,-2 2 1,0-3 1452,2 4 0,-2 0 0,3 0 0</inkml:trace>
  <inkml:trace contextRef="#ctx0" brushRef="#br0" timeOffset="2785">372 46 8128,'0'6'481,"0"0"-54,0-4 1,0 6-127,0-2 0,0-1-50,0 1 0,0 1-144,0 2 1,0 0-1,0 0-148,0 0 0,0-3 0,1 0 17,2 1 1,-1 1 0,3 1-43,-1 0 0,2-3 1,-2-1-18,1-1 0,-2 2 43,3-3 0,-4 1-337,1-1 14,-2-2-418,-1 3 287,0-4 1,0 1-517,0 2 1010,0-2 0,4 3 0,1-4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07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54 145 7869,'-6'0'-446,"0"0"-150,-1 0 1,2-1 1114,-1-2 732,4 2-752,-2-3-405,4 4 1,0 1-1,0 2-52,0 3 0,0-1 0,0 1 0,0 1-149,0 1 0,0 1 1,0 1 42,0-1 0,1 0 0,1 0 0,1 0-54,-1 0 1,-1-3-1,0-1 1,1 0-446,1 0 0,0-2 563,-3 3 0,0 0 0,0 3 0</inkml:trace>
  <inkml:trace contextRef="#ctx0" brushRef="#br0" timeOffset="214">27 191 7373,'-9'5'1434,"0"-1"-1323,4-4 0,2 0 0,6 0 0,3 0-205,2 0 1,1 0-1,0 0 1,0 0-157,0 0 0,3-3 0,0 0 0,-1 1 250,-1 1 0,-1-3 0,1-2 0</inkml:trace>
  <inkml:trace contextRef="#ctx0" brushRef="#br0" timeOffset="600">290 82 8224,'5'-4'295,"-1"3"0,-4-2-133,0 6 0,0-1 0,0 4 0,0 1-82,0 1 1,0 4 0,0 1 0,0 1-150,0 2 1,0 1 0,1 2 0,1-2 40,1-2 0,0 1 1,-3-4-1,1-1-345,2-1 1,-2-1-1,3-1-416,0-2 1,-2-3 788,4-6 0,-4-6 0,2-5 0</inkml:trace>
  <inkml:trace contextRef="#ctx0" brushRef="#br0" timeOffset="882">272 36 7871,'-9'0'-108,"0"0"1,0-1 0,2-1 154,1-1 1,4-1 0,0 2 0,4-1 127,4 1 0,2-2 1,2 0-1,-1 0-43,0 0 0,3 1 0,0 3 0,0 0-81,1 0 1,-3 0-1,2 0 1,-2 0-49,-1 0 0,2 1 1,0 1-34,1 1 1,-5 4 0,3-2 0,-4 1 25,-2 0 0,-1 0 1,-3 3 28,0 1 0,-4-1 1,-2-1-1,-2-1-48,-1-1 0,0-1 1,-1 1-1,1-2-501,0 0 1,0-3 523,0 2 0,0 2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10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27 7893,'-3'-6'92,"0"0"1,0 3 28,3-3 137,0 4 0,-1-2-168,-2 4 0,2 4 1,-3 2-1,2 3-48,-1 3 0,2 3 0,-3 6 0,1 1 47,0 1 1,-3 0 0,3 2 0,1-2-4,1 0 1,1 1 0,0-3-1,1-1-110,2-1 1,-1-2-1,4-1 1,1-4-171,1-2 0,2-5 0,0-1 0,1-1-82,1 0 1,0 0-1,-3-4 1,0-2-75,0-3 1,0-1 0,0 0-1,0 1 350,0-1 0,0-6 0,0-1 0</inkml:trace>
  <inkml:trace contextRef="#ctx0" brushRef="#br0" timeOffset="250">173 172 7837,'-10'0'-725,"1"0"1,3 1 1169,0 2 0,4-1 1,0 3-106,4 0 1,0 2-1,4-1 1,1 2-258,1 1 1,5 0 0,-1 0 0,-1 1-82,-1 2 1,-1-2 0,0 2 0,0-2-199,0-1 0,0 0 0,-1 0-514,-2 1 0,1-4-629,-4 0 1339,0-4 0,1-2 0,1-5 0</inkml:trace>
  <inkml:trace contextRef="#ctx0" brushRef="#br0" timeOffset="467">263 209 7893,'-4'5'530,"3"-1"0,-7-3-413,2 2 0,2-1 0,0 3-38,0-1 1,2 2-1,-4-2 1,0 1-34,1 2 1,-3-2 0,3 1 0,-1 0-139,0-1 1,1 3-1,-2-3-379,1 0 1,3 2-1343,-4-4 1813,5 0 0,-2-7 0,4-1 0</inkml:trace>
  <inkml:trace contextRef="#ctx0" brushRef="#br0" timeOffset="801">381 55 7887,'-4'-6'129,"3"2"0,-4 4 377,2 0-362,2 0 0,-3 1 0,4 2-101,0 4 1,0 1 0,0 1-49,0 0 1,0 0 0,0 0 0,0 0-143,0 0 1,0 0 0,0 0-143,0 0 0,1-1 0,1-1-221,1-1 1,4-4-377,-1 1 886,2-2 0,1-1 0,0 0 0</inkml:trace>
  <inkml:trace contextRef="#ctx0" brushRef="#br0" timeOffset="1001">345 109 7893,'3'6'61,"0"0"0,1-4-32,-1 1 0,-1 1 0,4-1-97,1-1 0,-2-1 0,1-1 17,1 0 0,1 0 1,1 0-438,0 0 488,0 0 0,1-4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44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7007,'-11'0'1492,"-1"0"-892,8 0-281,-4 0 1,8 8-134,0 3 1,0-1-1,0 2-52,0 1 1,0 3 0,2 1-82,4 1 1,-4 5 0,6 0-1,-2-1-33,-1-3 0,1-1 1,-6-1-1,2 1-42,4-1 1,-4 1-1,4-1 1,-4 0-31,-2 1 0,0-1 0,2 1-70,3-1 1,-3-5-203,4 0 0,-2-9-789,2 3 729,-4-4 0,8-8 0,-7-1 1,3-3-236,-2-4 1,4-1 618,-2-3 0,7 1 0,-3-1 0</inkml:trace>
  <inkml:trace contextRef="#ctx0" brushRef="#br0" timeOffset="466">175 18 7578,'0'-10'691,"0"2"0,-2 8-213,-4 0-254,4 0 0,-6 2-99,8 4 0,0-2 0,0 7 0,0 3-56,0 1 0,2 3 0,2-1 0,2 1-26,-2-1 1,0 1 0,0 1 0,2 3-33,-3 1 0,1 2 1,0-4-1,2 3-25,-2-3 1,0-2 0,0 1 0,2 1-28,-3 2 0,1-5 1,0-6-1,2 1-49,-2 3 1,-2-5-144,-2 1 1,2-2-553,4 1-28,-5-3 1,7-10-600,-8-4 1412,0 4 0,8-21 0,2 4 0</inkml:trace>
  <inkml:trace contextRef="#ctx0" brushRef="#br0" timeOffset="1080">315 140 7262,'-10'0'1659,"2"0"-1095,8 0-92,0 0-438,8 0 0,-4 2 0,7 4-27,3 5 0,2 3 0,-1-1 0,-1-1-71,-3 2 1,1 1-1,5 3-39,1-1 0,-1-1 0,1-3-124,-1-1 0,-5-8 1,-2 3-387,-3 1 1,7-6-46,-2 4 0,-5-12 658,-1-5 0,-2-5 0,2-1 0,-4-9 0,6-1 0</inkml:trace>
  <inkml:trace contextRef="#ctx0" brushRef="#br0" timeOffset="1399">524 70 6782,'-8'10'1879,"7"-3"-1413,-7-7-271,8 0 1,-2 6-77,-4 0 1,4 2-1,-4-2-26,4 5 1,-4-1-1,1 2 1,-1 1-33,-2 3 1,4 1 0,-7 1 0,-1-1-75,2 1 1,-5-1 0,5 1 0,-2-3-124,1-3 1,5 3-1,-4-3-551,2 3 1,-3-3 92,5 0 1,2-8-537,10 1 1130,4-10 0,15-5 0,2-8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12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37 6791,'-9'0'765,"3"0"-381,0 0 0,3 0 446,-3 0 36,4 0-621,-2 0 0,4 1 0,0 2-78,0 3 0,0 2 0,1 1 0,1 0-68,1 0 1,3 4-1,-3 1 1,0 2-19,1 3-1,-3-3 1,3 5 0,-1-2-66,0-1 1,0 1-1,-3 1 1,0 2-107,0-2 0,0-1 1,0-2-1,0-2-157,0-3 1,0-2-316,0-1 408,0-4 0,1-5 1,1-6-1,2-2-249,1-1 0,2-1 0,1-1 0,-1-2-673,-1-1 0,-3 3 1077,3-1 0,0-2 0,3-1 0</inkml:trace>
  <inkml:trace contextRef="#ctx0" brushRef="#br0" timeOffset="697">191 73 8162,'-1'-5'618,"-3"2"-398,-1 2 0,-3 2 0,1 2 0,2 3-26,1 2 1,-2 2 0,2 1-1,-1 3 9,-2 3 1,2 0-1,0 4 1,1-2-38,2-1 1,1 1 0,1 0 0,0 0-113,0-1 0,3-6 0,2 0 0,2-2-71,3-1 1,1-4 0,-2-2 0,0-2-82,0-1 0,4 0 0,-1-1 1,-1-2-70,-1-3 1,-1-3 0,0-2 0,0-1-16,0 1 0,-1-3 1,-2 2-1,-3 0-83,-2-1 1,-1 2 0,0-3 0,0 0 160,0 0 1,-4 3 0,-2-2 0,-2 1 67,-1-1 0,-1 1 1,-1 3-1,-1 0 127,1 0 1,2 3-1,2 0 1,0 0 140,0 1 1,-1-2-110,-1 4 1,3-3-73,0 3-144,4 0 12,-6 3 0,7 1 51,-2 2 1,-1-1 66,1 4 0,-1-1 0,2 2 34,-1-1 1,0-3-1,3 3 30,0 1 0,0-2 1,0 1 24,0 1 1,0-2 0,1 1-28,2 1 0,-1-2 1,4 0-1,0 1-10,-1-1 1,3-3-1,-2 1 1,3-2-53,3-1 1,-2 0-1,4 0 1,-2 0-76,0 0 0,4-1 0,-1-2 0,1-2-225,-1 0 0,1-4 0,-3 3 1,1-2-58,-1-1 1,-1 1-1,-4 1 1,-1 2-734,-1 1 0,-4-3 1053,1 1 0,-2 2 0,-5 0 0,-1 4 0</inkml:trace>
  <inkml:trace contextRef="#ctx0" brushRef="#br0" timeOffset="1166">381 19 7896,'-9'0'-35,"0"0"0,0 0 0,0 0-69,0 0 1,3 0 425,0 0 0,3-1-113,0-2 1,2 1-1,2-3 1,2 0-30,4 3 0,1 1 0,1 1-48,0 0 0,0 0 0,0 0 0,0 0-48,0 0 1,0 0 0,0 0 0,0 1-62,0 2 1,0 3 0,0 3 0,-1 0 8,-1 0 1,1 0 0,-3 1 0,1 1-11,0 1 0,-3 4 1,2-1-1,-1 2-11,-2 2 1,-1-4-1,-1 0 1,-1 1-14,-2 1 1,-2 0 0,-4-1-1,-1-2-61,-2-1 0,1 0 0,-1-5 1,2-1-784,1-1 0,3-4 846,0 1 0,0 2 0,-3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41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59 289 7733,'4'-5'238,"-2"-2"1,3 3 514,-1-1-164,-1 3 0,-2-5 108,2 4-388,-2 0 1,4 4-362,-2 2 0,-2 2 1,2 5-1,-1 1-119,-2 1 0,0 0 0,0-3 0,0 2-191,0 1 0,0-2 1,0 2-79,0-2 1,0-1 0,0 0-1005,0 0 1444,0-4 0,0-1 0,-5-8 0,0-1 0</inkml:trace>
  <inkml:trace contextRef="#ctx0" brushRef="#br0" timeOffset="385">59 298 7804,'-9'5'1373,"0"-2"-879,4-2-336,1-1 1,5 0-479,2 0 0,2 0 1,4 0-116,0 0 1,0 0 0,0 0 79,0 0 0,-3 0 0,1 0 38,0 0 1,1 0 371,1 0 1,-3 0 449,0 0 278,0-4 165,3 3-820,-4-3 0,-5 4 0,-6 1-153,-2 2 1,-1-1 0,0 4 0,0 1-28,0 2 0,0-1 1,-2-1-1,0-1 8,-1 1 0,0 0 0,4 0 0,1-2-246,1-1 0,3-1-303,-3-3 1,4-1 225,-1-2 1,3-2 366,3-4 0,2 0 0,4 0 0</inkml:trace>
  <inkml:trace contextRef="#ctx0" brushRef="#br0" timeOffset="582">32 235 7804,'-6'3'-223,"0"0"1,3 0 995,-3-3 1,3 3-375,-3 0 0,5 0 0,1-2-103,5 2 0,3-1 0,1 4 0,1 0-194,2-1 0,-2 0 0,3-2 0,-1 2-487,0 0 0,5-1 1,-3-3-1,1 1 385,0 1 0,0 0 0,3-3 0</inkml:trace>
  <inkml:trace contextRef="#ctx0" brushRef="#br0" timeOffset="1417">449 289 6337,'0'-5'1645,"-1"-2"-1409,-2 4 1,2-1 215,-2 1-263,-2 2 1,3-3-41,-4 4 1,0 1-104,-3 2 1,3-1 0,1 4-1,1 1-58,2 1 0,-2 1 0,1 0 1,1 0-208,1 1 1,1-1-1,0 0-195,0 0 1,4 0 0,2-1 116,2-2 1,1-2 0,0-4 0,0 0 296,0 0 0,4 0 0,-3-4 0,3-1 0</inkml:trace>
  <inkml:trace contextRef="#ctx0" brushRef="#br0" timeOffset="2251">531 280 6219,'5'-1'971,"-2"-2"-907,-2 2 0,-2-3 121,-2 4 0,2 1 1,-2 2 34,2 3 0,0-1 1,-1 1-100,-1 1 1,0 1-1,3 1-33,0 1 1,0-4 0,1 0-104,2 1 1,-1-2 0,4 0-50,1-1 1,1-1 0,1-3-23,0 0 1,-3 0 0,0 0 58,1 0 1,-2-3 0,0-1 0,-1-1 13,-2-2 0,-1 2 0,-1-1 0,-1 0-41,-2 1 0,1-4 0,-3 3 0,0-1 72,0 1 0,-1-2 1,-3 3-59,0 0 1,3 1-348,0 4-162,0 0 287,1 0 1,2 3-1,5 1 1,2 0 261,1 0 0,1 0 0,3-2 0,0 1 0,0 1 0,0-2 0,0 1 0,-3 0 0,0-3 0,1 0 0,-2-1 0,1-1-135,1-1 0,-1-3 443,0 3 1037,-4-4-804,2 2 9,-4-4-125,0 4-336,0 1 1,0 5 0,0 2-63,0 3 1,3 2 0,0 1-70,-1 0 1,0-3 0,0 0-23,1 1 0,0 2-40,-3 0 49,0 0 1,1-4-3,2-2 1,-2-3 0,3-3 0,-1-3-6,0-2 0,4-1 0,-2-1 55,0 1 1,2 0 0,-3 0 0,1 1-3,2 2 0,-2-1 0,0 3 1,0 0 29,0 0 0,-2 1 10,3 3 1,-1 1 0,1 2-88,-3 3 0,-2 2 0,-1 1 1,0 0-77,0 0 0,0 0 1,0 0-1,0 1-228,0-1 0,1 0 0,2 0 57,0 0 0,4-4 0,-1-1 303,2 0 0,1-4 0,0 1 0,0-3 0,0-5 0,0 2 0</inkml:trace>
  <inkml:trace contextRef="#ctx0" brushRef="#br0" timeOffset="2898">857 316 7803,'6'-9'0,"-1"0"-358,-1 0 0,2 3 1,-3 0 596,-1-1 1,-1 2-1,-1-1 156,0-1 1,0 2-136,0-1 1,-1 4-173,-2-1 0,1 2 0,-4 1-106,-1 0 1,3 1-1,0 1 1,1 2 31,0 1 0,0 1 0,3 3 102,0 0 0,0 0 0,0 0-31,0 0 0,0 0-27,0 0 0,1 0-87,2-3 1,2-2 0,4-4-163,0 0 0,-3-1 0,0-2 0,1-3-103,1-3 1,-1 0 0,-2 0-1,0-1 58,0-2 1,-3 2 0,1-3-1,-2 1 180,-1 0 1,0 0 0,0 3 0,0 0 44,0 0 0,-3-1 0,-1 1 447,-1 0 0,2 4-97,-3 2 1,4 3 0,-3 3-106,1 3 1,3 2-1,-2 1 1,2 2-55,1 1 0,0-2 1,1 2-1,1-2-92,1-1 1,2 0 0,-3 0 0,2 0-229,1 0 1,-3 0 0,2 0-206,0 0 1,-2-1-1,4 0-128,1-2 1,-2-4 0,1 1 173,1-2 1,0-2 0,0-1 0,-1-2 298,1-1 0,-2-1 0,0-1 0,-1 1 0,-2-1 0,2-1 0,-1-1 0,-1 0 0,0 4 0,0 1-20,1 0 610,0 3 496,-3-3-521,0 4 1,0 1-286,0 2 0,0-1 0,0 4-239,0 1 1,0-2 0,0 1-630,0 1 1,1-2-217,2 1 0,-1-4 509,4 1 1,-1-3 0,3-3 0,-3-3 294,-1-2 0,2-1 0,-3 0 0,-1 0 0,3-4 0,0-1 0</inkml:trace>
  <inkml:trace contextRef="#ctx0" brushRef="#br0" timeOffset="3498">1066 180 7803,'-9'0'375,"3"0"390,0 0-888,0-4 0,-1 3-323,1-2 0,5 2 28,1 1 0,4 0 0,6 0 253,-1 0 1,-3 0 0,-1 1 0,0 1 231,0 1 1,-2 0 450,3-3 354,-4 0-513,6 0 0,-6 0 402,4 0-430,-4 0 1,3 4-276,-2 3 0,-2 1 1,2 1-1,-1 0-2,1 0 0,-2 3 0,2 0 0,-2-1-147,-1-1 1,0 2-1,0 0 1,1-2-189,2-3 1,-2 2 0,2-3-366,-2 2 512,-1-3 1,1-1 61,2-4 1,-2-1 132,2-2 0,-1 1-9,1-4 0,-1 0-70,4-4 1,-3 2 0,2 1 0,0 2-38,0 1 0,-2-3 0,3 1 124,-2-2 1,2 2-1,-2 1 336,1 1 1,-3 0 239,1 1-21,2 2-490,-4-3 1,4 7-1,-3 1 1,1 1-156,-1 2 1,-1-2 0,-1 1-450,0 1 1,1 1 22,2 1 0,-2-3-310,2 0 0,1-5 411,-1-1 0,3-1 0,-3-6 346,-1-3 0,3 1 0,0-4 0</inkml:trace>
  <inkml:trace contextRef="#ctx0" brushRef="#br0" timeOffset="4035">1247 162 7803,'-4'-9'53,"2"0"351,-4 0 1,3 1 69,-3 2 1,3 2-189,-3 4 0,4 1-274,-1 2 1,-1 2 0,1 4-1,1 1-258,1 2 0,1-1 0,1 4 0,1 1-260,1-2 0,3 2 0,-2-3 0,0 0 203,0 0 0,3-1 1,-2-3-1,1 0 303,0 0 0,0 0 0,3 0 0,0-3 0,-3-2 0,0-4 6,1 0 1,-2-4 0,0-2 253,0-3 1,1 0 0,-3 0 289,-1 0 1,-1 0 341,-1 0-456,0 0-401,0 4 0,0 2 1,0 6 8,0 3 0,0-1 1,1 1-27,2 1 1,-1 0 0,4 0-83,1-1 0,-2-4 0,1 1-79,1-2 1,1-1-1,1-1-179,0-2 1,0-2 287,0-4 1,-4 0 0,-2 0 149,-2 0 1,-5 0 0,-2 1 80,-2 2 1,-1-1 0,0 4 0,0 1 7,0 1 1,0 1-1,0 0-254,0 0 1,3 0 0,1 1-326,1 2 0,1-1 1,3 4-28,0 1 0,3-2 1,2 0-1,2 0 140,3 0 0,1-3 0,-2 1 1,0-2 260,0-1 0,0 0 0,4 4 0,1 1 0</inkml:trace>
  <inkml:trace contextRef="#ctx0" brushRef="#br0" timeOffset="4418">1492 208 7803,'-5'1'0,"1"1"0,0 1 383,3 0 0,-4 0 179,2 0 1,2 4 0,-3-2-408,0 0 0,3 3 0,-2-2-265,2 2 0,1 1 1,0 0-74,0 0 0,0-3-201,0 0 200,0-4 1,4 1 28,2-6 0,1-2 1,0-3-1,-1 1 98,1 1 0,-2 1 1,1-2 58,1 1 0,1 1 1,0-2-1,-1 2 66,-1 1 1,-3 1 0,2 2 188,-1-2 1,3 2-142,-1-2 1,-2 6-290,-1 3 1,-2 2-1,-1 1 1,0 0-627,0 0 0,0 0 419,0 0 1,1-1 0,3-2 379,2-3 0,2-2 0,5-1 0,1 0 0</inkml:trace>
  <inkml:trace contextRef="#ctx0" brushRef="#br0" timeOffset="4999">1673 253 7803,'6'-3'308,"0"0"0,-4-1-7,1 1 0,-2 1-189,-1-4 1,-1 4 13,-2-1 1,-2 2 0,-4 1 13,0 0 0,0 1 0,0 1 1,0 2-79,0 1 1,3-2 0,1 3 0,0 0 68,0-1 1,2 3-108,-3-2 0,4 2-89,-1 1 1,3-4 0,3-2-48,3-2 0,2-1 0,1 0 0,0 0-91,0 0 0,-1-4 1,-1-1-1,-1-1-31,1 0 1,1 3-1,0-3 42,-2-1 0,1 2 1,-3 0 87,1 1 311,-3 1 1,1 4-42,-6 2 1,2-1 0,-2 4 0,2 1 28,1 1 0,0-2 0,0 0 0,1 0-18,2-1 1,-1 2 0,5-3-119,0 1 0,1-3 0,1 1 0,0-2-131,0-1 1,0-1-1,0-2 1,0-3-23,0-2 0,-1-2 1,-1-1-1,-2-2-151,-1-1 1,2-1 0,-3-3 0,-1 0-49,-1-1 1,-2-2 0,-2-1 0,-2 0 175,0 0 0,-3 1 0,2 4 0,-2 1 194,-1 4 1,0 2 0,0 2 66,0 2 0,1 3 0,2 6 103,3 3 0,-1 6 0,1 2 0,1 3 64,1 1 0,1-2 0,1 6 0,2-1-183,3 0 1,-1 3-1,1-2 1,1-2-219,1-1 1,-2-1 0,0-1-1,0-2-470,-1-3 1,2 1 0,-4 0-1499,-1-2 2058,-1-5 0,-9 2 0,-2-3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10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46 153 8275,'-6'0'-77,"0"0"-514,-1 0 1,2 0 1508,-1 0 1,3 0-532,-3 0 0,4 1 0,-1 2-244,2 3 1,4 2 0,1 1-42,1 0 0,-3 1 0,1-1 0,-1 0-110,1 0 0,-2 0 1,2 0-1,-2 0-46,-1 0 1,0 0 0,0 0-25,0 0 1,0-3-1,1-1-4,2-1 0,-1 2 66,4-3 1,-3 1 0,3-2-2,1 1 0,-2 0 1,1-3-110,1 0 0,1-3 1,1 0-647,0 1 1,0-2 221,0 1 1,1 0 0,-2 2 549,-2-2 0,2 2 0,-3-7 0,4 3 0</inkml:trace>
  <inkml:trace contextRef="#ctx0" brushRef="#br0" timeOffset="417">245 244 8078,'0'-5'-1381,"-3"-3"1647,0 2 1,0 1 378,3-1 1,0 0 83,0-3-628,0 3 1,-1 2 27,-2 4 1,2 4 0,-3 3-64,0 1 1,3 1 0,-2 0-41,2 0 1,1 0-32,0 0 1,1 0-13,2 0 1,2-4 0,4-2-108,0-2 1,-3-1-212,0 0 0,0-4 128,0-2 0,-2-2 101,-4-1 1,-1 0 119,-2 0 1,-2 4-1,-5 2-134,1 2 0,3 1 1,1 1-369,1 2 0,-2 2 217,3 4 1,1 0 0,5-1 0,3-2 270,2-3 0,4 1 0,0-1 0,0-1 0,2-1 0,0-1 0</inkml:trace>
  <inkml:trace contextRef="#ctx0" brushRef="#br0" timeOffset="884">418 226 7957,'0'-9'-326,"-1"4"0,-1 1 948,-1 0 0,-4-1-246,1-5 0,0 5 1,0 2 20,-1 2 1,-1 1-181,-1 0 0,0 0-199,0 0 0,4 4-190,2 2 1,3 2-1,3-1 100,3-1 0,-1-4 0,1 1 0,0-1-239,-1 1 1,3-2 13,-2 2 0,1-1 101,-1 1 49,3-2 1,-8 4 45,2-2 1,-2 2-1,0 3 73,2-2 1,-2 2 0,3-2 36,0 2 0,-3 1 0,3 0 0,0 0 128,2 0 0,-1 0 0,1 2 1,1 0 14,1 1 0,0 0 0,-1-3 0,-1 0-18,1 0 0,-3 0 0,0 0 0,-1 0-5,0 0 1,-1-1 0,-4-1-1,-2-2-59,-1-1 1,-4 2 0,-4-1-1,-1-1-65,-2 0 1,-1-1 0,-1-3-1,-1 0-87,1 0 1,3-3 0,1-1 0,1-1-426,2-3 0,1 0 0,2-1 1,2 0-271,3 0 1,2 0 776,1 0 0,4-4 0,1-1 0</inkml:trace>
  <inkml:trace contextRef="#ctx0" brushRef="#br0" timeOffset="1367">662 117 7936,'-9'0'-594,"0"0"395,0 0 0,1 1 608,2 2 0,2-1 1,4 4-204,0 1 0,0-2 0,0 1 0,0 2-173,0 3 1,0-1 0,0 2-1,0 0-6,0 0 1,0-2 0,0 3-81,0 0 0,0-3 0,0 2-32,0-2 0,1-2 36,2-2 0,-1 1 0,4-4 22,1-1 0,1-1 1,1-1 26,0 0 0,1-3 1,-1 0-23,0 1 0,0-2 0,0 1-342,0 1 1,0 1-864,0 1 1227,-4 0 0,3 0 0,-3 0 0</inkml:trace>
  <inkml:trace contextRef="#ctx0" brushRef="#br0" timeOffset="1964">780 208 7783,'0'6'334,"0"0"0,0-3-328,0 3-463,0 0-992,0 3 1449,0 0 0,0-8 0,0-2 0</inkml:trace>
  <inkml:trace contextRef="#ctx0" brushRef="#br0" timeOffset="2114">771 153 7767,'-9'0'-175,"3"0"0,1 1 204,1 2-258,1-2 1,7 7 0,2-3-316,2 0 544,-3 3 0,3-3 0,-3 5 0</inkml:trace>
  <inkml:trace contextRef="#ctx0" brushRef="#br0" timeOffset="2583">871 144 7936,'-6'0'54,"1"1"-45,1 2 0,0-2 1,2 3 118,-1 0 1,0-2 0,3 4-100,0 1 0,0 1 0,0 1 0,0 2-85,0 1 0,0-5 0,1 2 1,1-1-187,1 0 1,1 0 0,-2-1-106,1-1 1,1-4 137,-1 1 1,1-3 0,3-2 0,-2-2 158,-1-1 0,2 2 1,-2-3-1,0-1 92,0-1 1,2 2 0,-3 0-1,0 0 192,1 1 0,-3-3 105,2 2 1,-1 1-1,0 1 783,1 0-894,0 3 1,-4-3 0,-1 5-179,-1 2 1,-4 2-1,2 5 1,-1-1-34,0 0 0,1 0 1,-2 0-1,2 0-72,1 0 1,-2-3 0,2 0-128,-1 1 1,3 1 97,-1 1 0,3-4 0,3-2-60,3-2 1,2-2 0,1-1 0,0-1-164,0 1 0,0-2 1,0 0-1,0 0 307,1 0 0,-1-3 0,0 2 0</inkml:trace>
  <inkml:trace contextRef="#ctx0" brushRef="#br0" timeOffset="2950">989 253 7936,'-5'0'603,"1"0"-451,4 0 1,1-3 0,1-1-106,1-1 1,3 2-74,-3-3 0,3 0-171,-3-3 1,0 3-87,-3 0 247,0 4 1,-1-2 154,-2 4 0,1 4 1,-3 2 35,1 2 0,-2 1 0,3 0-50,1 0 0,1 0 1,2 0-138,2 0 0,-1-4 1,4-1-1,1-1-243,1 0 0,-2 0 0,0-3 0,1 0-873,1 0 1148,1 0 0,4-4 0,2-1 0</inkml:trace>
  <inkml:trace contextRef="#ctx0" brushRef="#br0" timeOffset="3232">1125 144 7936,'-1'-5'-25,"-1"1"251,-1 0 1,-3 2 140,3-4 0,-1 4-121,1-1 1,2 3-227,-2 3 1,2 2 0,1 4-1,0 0-16,0 0 1,0 0 0,0 1-1,1 1-35,2 1 0,-2 1 0,2-3 0,-2 1-168,-1 1 0,3 0 1,0-3-1,-1 0-208,-1 0 0,-1-3 0,1-1 0,1 0-708,1 0 1115,0-3 0,1 2 0,1-4 0</inkml:trace>
  <inkml:trace contextRef="#ctx0" brushRef="#br0" timeOffset="3431">1197 199 7936,'-5'4'0,"-2"-2"0,4 4 0,0 0 0,3 3 296,0 0 0,0-3 1,0 0-348,0 1 0,3 1-556,0 1 1,4-4 606,-1-2 0,3-10 0,0-3 0</inkml:trace>
  <inkml:trace contextRef="#ctx0" brushRef="#br0" timeOffset="3547">1207 108 7936,'-14'0'66,"7"0"1,-2 0-223,1 0-430,0 0 586,3 4 0,5 1 0,5 4 0</inkml:trace>
  <inkml:trace contextRef="#ctx0" brushRef="#br0" timeOffset="4315">1288 144 7210,'-5'0'1653,"1"0"-1502,4 0 0,1 4 0,1 2-114,1 2 0,0-2 1,-2 0-1,1 1-71,1 1 1,0 2 0,-2-2 0,1-1-23,1-1 0,1 0 7,-1 3 1,-2-3 0,3-1-91,0-1 1,-2-1 0,3-4-44,-1-2 0,2 1 0,-1-4 0,0-1-2,2-1 1,0-1-1,0 1 1,-1 1 97,1 0 1,1 1-1,1-3 170,0 0 0,-3 4 0,0 2 135,1 2 0,1 1-28,1 0 1,-3 1 0,-1 2-151,-1 3 1,2 2 0,-3 1 0,-1 1-122,-1-1 1,-1-3 0,0 0-238,0 1 1,3-2 0,2 0-20,0-1 1,-2-1 0,3-4 335,1-2 0,-2 1 0,1-4 0,1-1 0,1-1 0,1-1 0</inkml:trace>
  <inkml:trace contextRef="#ctx0" brushRef="#br0" timeOffset="4649">1542 162 7934,'5'0'490,"-2"0"-240,-6 0 1,1 0-1,-3 1-131,1 2 1,-2-1-1,2 3 1,0 0-52,0 0 0,1-2 0,3 3-122,0 2 0,0 0-35,0 1 0,3-3 0,1-1 36,1-1 0,1-1 1,3-3-107,0 0 0,0 0 0,0-1 56,0-2 1,-4-2 0,-2-4 82,-2 0 0,-1 0 0,0-1 6,0 1 1,-1 0 0,-2 1 61,-3 2 0,1 1 0,-1 3-76,-1-1 0,2 0 0,0 4-100,1 2 1,-2-1 0,3 4-132,1 1 1,1 1 0,1 1-92,0 0 0,4 1 1,2-2 349,2-2 0,1 2 0,0-7 0,0 3 0</inkml:trace>
  <inkml:trace contextRef="#ctx0" brushRef="#br0" timeOffset="5016">1678 171 8010,'-9'-5'746,"3"-2"-401,0 4 0,0 0-243,-3 3 1,3 1 0,1 2-142,1 3 0,1-1 0,3 1 0,0 1 3,0 1 0,0 2 0,0-1 14,0 0 0,1-3 0,2-1 0,2 0-3,0 0 1,3-3 0,-2 1 0,2-2-46,1-1 0,0 0 1,0-1-51,0-2 1,0-2 0,-1-4 54,-2 0 1,1 3-1,-4 0 50,-1-1 1,-1-2 0,-2 1 74,-2 2 0,-2-1 1,-4 4-43,0 1 0,0 1 1,0 1-132,0 0 1,3 1 0,1 2-290,1 3 0,1-1 0,3 1 45,0 1 0,4 2 0,2 0 357,2 0 0,5-4 0,1-1 0</inkml:trace>
  <inkml:trace contextRef="#ctx0" brushRef="#br0" timeOffset="5483">1850 199 6765,'0'-10'340,"3"4"1,0 0 5,-1-1 0,-1 2 1,-1-1-75,0-1 0,0 2-187,0-1 1,-1 3 0,-2-2-137,-3 1 0,1 1 1,-1 3 70,-1 0 1,-1 4-1,-1 2 38,0 2 0,4 1 0,1 0 0,1 0 81,0 0 1,0 0-1,3 1-10,0-1 1,1 0 0,2 0-62,3 0 1,2-4 0,1-2-92,0-2 0,0-1 0,0 0-182,0 0 0,0-4 1,0-3-1,0-3-159,1-2 1,-4-1 0,-1 1 0,-1-1 13,-2-1 0,-1-1 0,-1-3 0,0 1 168,0 2 0,-4-1 0,-2 3 0,-2-1 208,-2 1 0,2 1 1,1 4-1,1 1 460,-1 1 0,2 4-128,-1-1 0,4 6 0,-1 4-1,2 4 0,2-1 0,2 3 1,3 0 7,2 3 0,-2 1 1,0 1-1,1-1-196,1-2 0,2 2 0,-2-3 0,-1 1-172,-1 1 0,-3-5 0,2 1 0,-1-2-417,-2-1 1,2 0-1144,-1 0 1563,0-4 0,1-1 0,1-4 0</inkml:trace>
  <inkml:trace contextRef="#ctx0" brushRef="#br0" timeOffset="6716">345 534 7975,'-4'-5'1690,"3"1"-1326,-3 4-308,4 0 0,0 4 0,0 2 0,0 2-38,0 1 0,0 3 1,0 1-1,0 1-21,0 3 0,-1 0 0,-1 1 0,-2 0 16,-1 0 0,2 0 0,-2 0 0,0-1-53,0-1 0,3-3 0,-1-4 0,1-1-146,-1-2 26,2 2 208,-3-7 1,8 3 0,2-4 72,2 0 1,-2-3-1,0 0 1,1 0-40,1-1 0,1 3 0,0-2 1,0 2-101,0 1 1,0-3 0,0 0-1,1 1-171,-1 1 0,0 1 0,0 0-351,0 0 0,0 0 1,0 0 539,0 0 0,0 0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21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37 6658,'-6'0'-736,"1"1"832,1 2-51,1-2-31,-1 3-41,3-4-77,-3 0 104,4 0 0,0 0 0,0 0 0</inkml:trace>
  <inkml:trace contextRef="#ctx0" brushRef="#br0" timeOffset="1900">127 37 6871,'0'-5'517,"0"1"-445,0 4-42,0 0-36,-4 0 0,-1 3 0,-3 1-25,2 1 0,-2-2 0,2 2 17,-2-1 1,-1 2-1,0-2 2,0 1 1,2-3-1,1 1-24,-1-2 0,2-1-61,-1 0 82,4 0 0,-2-1 1,5-1 14,2-1 0,-1-3 0,3 2 0,0 0 18,0 0 0,-2 0 0,3 2-7,2-1 0,0-3 1,0 2-4,-2-1 1,1 2 0,-3-2 4,1 1 0,0 0 0,2 2 11,-1-1 1,-3 0 46,3 3 34,-4 0-4,2 0-11,-4 0 1,0 4-24,0 2 0,0-1 0,0 1-14,0 1 1,0-2 0,0 1-11,0 1 1,0-2-1,-1 1-16,-2 1 0,2 1 1,-2 1 2,2 0 1,0 0-1,-1 0-14,-1 1 1,0-1-1,2 0 1,-1 0-16,-1 0 0,0 0 0,2 0 5,-2 0 1,2 0 0,-2 0 14,2 0 0,0-3 0,-1 0 7,-1 1 0,-1 1-27,1 1 1,2 1-15,-2-1 0,-1-3-7,1 0 26,-4 0 1,2 2 2,-5-2 1,5-1-1,1-3 11,0 1 1,2 0-27,-4-3 0,3 0-17,-3 0 0,3 0-92,-3 0 39,4 0 0,-2-1-117,4-2 130,0 2 46,0-7 46,0 7 1,1-6 39,2 4 1,-1 0-32,4 3 1,-3 0 12,3 0-53,0 0 0,3 0-5,0 0 1,-3 0 0,0 1-1,-2 2 1,0-2 0,-1 3 3,3 0 1,-1-3 0,0 3 7,-1 0 1,3-3-1,-1 2-4,2-2 0,-2-1 0,0 0-10,1 0 0,1 0-5,1 0 1,0 0 0,0 0-1,0 0-32,0 0 0,2-4-1,1-2 1,-2 1-1,2 0 1,-2 1 16,-1 2 0,0 1 0,0 1 43,0 0 1,0 0-1,0 0 9,0 0 1,-3 0-1,0 0-25,1 0 0,2 0 0,0 0-239,0 0 0,0 0 242,0 0 0,4 0 0,1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24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55 7951,'-5'-4'-599,"0"2"892,2-4 1,1 1 399,-4-1-581,4-2 0,-5 8 1,3 0-75,-1 5 1,2 3-1,-2 2 1,0 2 87,0 3 1,2 2 0,-3 1 0,-1 0-58,-1 0 0,2 4 0,0 0 0,0 1-56,1 2 1,0-3 0,3-1 0,-2-1-51,2-2 1,5 0 0,4-1 0,1-2-173,1-3 1,4-3 0,1-2 0,1-2 17,0-1 0,0-1 0,4-3 0,1 0 191,2 0 0,-1-4 0,-3-1 0</inkml:trace>
  <inkml:trace contextRef="#ctx0" brushRef="#br0" timeOffset="2484">244 118 8090,'-5'-4'-127,"-3"3"1,3-3 43,0 0 0,0 3 0,3-3 730,-1 0 0,-1 3-69,1-2-488,2-2 0,-4 4-17,2-2 0,2 6 0,-3 3 7,0 2 1,3 1 0,-3 1 0,1 1-14,0 1 1,-1 4-1,2-3 1,-1 0-34,1 0 1,1 2 0,1-3 0,0 0-50,0 1 0,0-3 0,0 2 0,1-2-37,2 0 0,-1-4 1,4-1 32,1-1 0,1-1 0,1-3 0,0-1 9,0-2 1,0-2 0,0-4 0,1-1-8,2 1 0,-5-3 0,3-1 0,-2 0-87,0 0 0,0-2 0,-1 3 0,-2 0 32,-1-1 1,-1 3 0,-3-3 0,0 2 52,0-1 1,-1 5 0,-2-2 0,-3 2 46,-2 2 0,-1-3 0,0 3 0,-1 0 113,1 2 0,0 2 1,0 1-54,0 0 1,0 0 0,0 0-69,0 0 0,3 0-251,0 0 1,3 3-339,-3 0 122,4 4 439,-2-6 1,4 4 14,0-2 169,0-2-76,0 3-57,0-4 1,1 0 60,2 0-16,-2 0 0,3 1 75,-4 2 23,0-2 0,1 7 3,2-2 0,-1-1-111,4 1 0,-3-3 0,3 2-39,1-1 0,-2-1 1,1-2-1,1 1-162,1 2 0,1-1 0,0-3 0,0 0-161,1 0 0,-1-3 0,1-2 1,1 1-477,1 0 760,0-3 0,1 2 0,1-4 0</inkml:trace>
  <inkml:trace contextRef="#ctx0" brushRef="#br0" timeOffset="3049">462 64 7948,'-4'-9'909,"3"3"-804,-2 0 0,1 1 17,-1-1-122,2-2 0,-3 8 87,4 0 0,0 4 0,0 5 1,0 0-14,0 0 0,0 3 1,0 1-1,0 1-25,0 2 1,0 1 0,0 1-1,0 1-76,0-1 1,0 0-1,0 0 1,0-1-20,0-2 1,0 2 0,-1-3-1,-1 1-4,-1-3 0,0-2 1,3-1-653,0 0 299,0-4 1,1-1 0,1-5 72,1-2 0,3-2 0,-2-4 0,1-1 330,2-2 0,-3 2 0,4-8 0,-3 4 0</inkml:trace>
  <inkml:trace contextRef="#ctx0" brushRef="#br0" timeOffset="3316">562 127 7948,'-6'-1'-49,"0"-2"345,0-2 1,-1 0 4,1 2 0,5 3-167,1 3 1,1 1 0,4 3 0,0-1-75,1 1 1,0 4 0,3 2 0,0-2-163,0-1 0,0-1 0,0 1 0,0 1 2,0 1 0,0 0 0,-1-3 0,-1 0-164,-1 0 1,0-1 0,2-1-1,-1-1-487,-1-2 0,1-2 751,2-5 0,-4-3 0,-1-7 0,-4-1 0</inkml:trace>
  <inkml:trace contextRef="#ctx0" brushRef="#br0" timeOffset="3548">652 100 7948,'-9'0'263,"0"0"1,3 0-1,1 1-93,1 2 0,-2-1 1,3 4-1,0 1 4,-1 1 0,3 1 0,-3 0 0,1 2-121,0 1 0,-1-2 0,2 3 0,-2-1-91,-1 0 0,3 3 0,-2-3 0,1-1-159,0-1 0,0-4 1,2-1-1,-1 0-1304,-1 1 1111,0-4 0,4 2 0,1-5 0,2-2 390,1-4 0,1-5 0,3-2 0</inkml:trace>
  <inkml:trace contextRef="#ctx0" brushRef="#br0" timeOffset="3867">698 9 8029,'-9'0'0,"0"0"313,-1 0 0,1 0-138,0 0 1,4-1-144,2-2 0,3 2 0,3-2-18,3 2 0,2 1 1,1 0 0,1 0 0,2 4 1,0 2-1,-1 3 56,-1 0 0,-1 0 0,0 0 0,0 1 50,0 2 1,0-1-1,-1 3 1,-1 0-37,-1 0 1,-1 1 0,1 4 0,-3-1-67,-2 0 1,-1 0 0,0 0 0,0 0-69,0 0 0,0-1 0,0 0 0,-1-3-148,-2-1 1,1 2-1,-3-3 1,1-1-497,2-1 1,0-1 692,-1 0 0,2 0 0,-3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34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55 7803,'-6'0'126,"0"0"-194,-1 0 0,2 0 776,-1 0-445,4 0 1,-2 1 0,4 2-134,0 3 0,1 2 1,1 1-1,2 0-123,1 0 1,-3 0 0,2 0 0,-1 0-113,0 0 0,0 1 0,-3 1-125,0 2 0,0-1 0,0-3 0,0 0-321,0 0 1,0-3 72,0 0 1,0-5 477,0-1 0,-4-4 0,-1-5 0</inkml:trace>
  <inkml:trace contextRef="#ctx0" brushRef="#br0" timeOffset="384">19 136 7832,'5'-4'302,"0"3"0,-2-2-274,3 2 0,2 1 0,1 0-305,0 0 0,-3 0 1,0 0 49,1 0 1,1 0-1,1 0 1,-1-1-5,-2-2 0,2 2 0,-2-2 231,3 2 0,-1 0 0,-1-1 0,-1-1 0,-3-1 238,3 1 1,-4 1 1398,1-4-898,-2 4 1,-2-2-428,-2 4 1,-2 0 0,-4 1-225,0 2 1,0-1 0,-1 3 0,1 0-229,0 0 1,0 1 0,0 2 0,0-1-35,0-1 0,0 0 0,0 2 0,0-1-207,0 0 0,1-4 1,1 2-531,1-1 0,4 1 911,-1-5 0,2-2 0,1-7 0,4 0 0,1-1 0</inkml:trace>
  <inkml:trace contextRef="#ctx0" brushRef="#br0" timeOffset="584">19 64 7803,'-6'0'489,"1"1"115,1 2-346,1-2 0,3 4 1,1-3-1,2 2-64,3 1 0,2-2 0,1 3 0,0 0-251,0-1 1,3 3-1,1-2 1,0 2-195,0 1 0,-1-3 0,-2-1 0,1 0-235,2 0 1,-1 1-1,-3 0 1,0-3 485,0-2 0,0 3 0,0 1 0</inkml:trace>
  <inkml:trace contextRef="#ctx0" brushRef="#br0" timeOffset="1184">291 55 6435,'0'-6'699,"0"0"0,1 4-121,2-1 0,1 1 654,2-1-772,2 2 0,-4-2-335,2 6 0,-1 2 0,-3 4-130,1 0 1,0 0 0,-2 0 0,1 0-105,1 0 0,0 0 0,-3 0-45,0 0 1,1 0 0,1 0 5,1 0 1,0-3-116,-3 0 116,0-4 1,1 2-1,1-8 52,1-2 1,1-1 0,-2 0 0,1 1 16,-1-1 0,2 2 0,0 0 1,1 0 139,2 0 1,-2 2 0,2-2 16,0 1 0,1 1 0,1 2-7,0-2 1,-3 2 0,0-2 99,1 2 1,-2 4 0,0 1 62,-1 1 1,-1 1 0,-3 3-31,0 0 0,-1 0 0,-2 0-96,-3 0 1,-2 0 0,-1 0 0,0-2-23,0-1 1,0-3 0,0 2-302,-1-1 1,1-1 0,0-3-976,0 0 1,4-1-32,2-2 1,3-2 1219,3-4 0,2 4 0,4 2 0,4-3 0,2 1 0</inkml:trace>
  <inkml:trace contextRef="#ctx0" brushRef="#br0" timeOffset="1452">563 118 7884,'-1'-6'30,"-2"0"1,2 3 0,-3-2 525,0 1 0,3 0 737,-2 1-1203,2 2 1,-3-3 130,-3 4 1,2 4 0,0 2-125,1 2 1,1 1-1,2-1 1,-1-1-111,-1-1 1,0 0-181,3 3 0,3 0 0,1 0 0,1-3-672,2-3 0,3-2 865,2-1 0,-2 0 0,3 0 0</inkml:trace>
  <inkml:trace contextRef="#ctx0" brushRef="#br0" timeOffset="2370">771 154 8115,'0'-6'428,"0"0"1,1 1-1,1-2-102,1 1 1,0 3-189,-3-3 1,0 3-64,0-3 1,-1 4-113,-2-1 0,1 3 0,-3 3 71,1 3 0,0 1 0,2 0 0,-1-1-18,1 1 1,1-2-1,1 1 13,0 1 0,3-2 1,1 1-62,1-2 0,1-1 0,3-3-56,0 0 0,-3 0 0,0 0 14,2 0 0,-4-1 0,-1-2 54,-2-3 0,-1 0 0,0 0 6,0-1 1,-1 2-1,-2 0 1,-2 0-8,-1 0 0,-1 2 0,3-2 0,-1 1-202,-2 2 1,2-2-186,-1 1 0,4-1-76,-1 1 1,3 2-1,3-2-52,3 2 1,2 1 535,1 0 0,4-4 0,2-1 0</inkml:trace>
  <inkml:trace contextRef="#ctx0" brushRef="#br0" timeOffset="2617">953 28 7785,'-4'-6'0,"-1"2"347,-1 0 0,-2 3 0,2-3-21,-2 0 0,-1 3-83,0-2 0,3 2 1,1 2-81,1 2 1,0-1 0,2 4-1,-1 1-49,1 2 0,1 3 1,1 0-1,1 0-121,2 1 1,-1-3 0,3 2 0,0-2-254,0-1 0,-2 2 0,2-1 0,0-2-598,0 0 1,-2 1-118,3 0 0,-4-3 975,1 0 0,-2-4 0,-1 2 0,0-4 0</inkml:trace>
  <inkml:trace contextRef="#ctx0" brushRef="#br0" timeOffset="2736">880 136 8211,'-5'0'2108,"2"0"-2093,6 0 1,-1 0 0,5 0 0,2 0-531,2 0 0,2-1 515,-1-2 0,3 2 0,3-3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40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28 164 7473,'-5'-4'-454,"0"3"884,2-2 1,1 2 105,-4 1 1,4 1-195,-1 2 0,2 2-177,1 4 0,0 0 0,1-1-95,2-2 0,-1 1 0,3-3-200,-1 2 0,3-3 9,-1 3 0,2-4 20,1 1 1,0-2 0,0-1 26,0 0 1,-3-1-1,0-2 42,1-3 0,-2 1 0,0-2 1,0 0 15,-3-1 1,-1 2-1,-1 0 1,0-1-45,0-1 0,0 2 0,0 0-216,0-1 1,0 2-282,0-1 0,-1 4 81,-2-1 1,2 3 475,-3 3 0,8 2 0,1 4 0,4 0 0</inkml:trace>
  <inkml:trace contextRef="#ctx0" brushRef="#br0" timeOffset="434">200 128 7842,'-6'-1'-683,"0"-2"1,3 2 1158,-3-2 1,3 2 79,-3 1 0,4 1-476,-1 2 0,2-1 1,1 4-1,1 1-42,2 1 0,-2-2 0,2 0 0,-1 0 23,1-1 1,-2 3 0,3-2-100,0 2 1,-3-2-10,2 0 0,-1-4-23,1 2 1,-1-3-1,3-2-83,-1-3 0,-1 2 1,-2-4-1,1-1 68,1-1 1,3 2-1,-3 0 1,0-1 62,1-1 1,-2 0 0,4 1 0,-1 2 44,0 1 1,-2-2 34,3 3 0,-3-3-45,3 3 1,-4 1 0,1 5-33,-2 3 0,-1-1 0,0 1 0,0 1-163,0 1 1,3 1 0,0 0-89,-1 0 1,-1 0-1,0-1 1,1-1 269,1-1 0,4-4 0,-2 7 0,4-4 0</inkml:trace>
  <inkml:trace contextRef="#ctx0" brushRef="#br0" timeOffset="1147">427 128 7799,'-9'0'-99,"0"0"1,3-1-1,0-1 157,-1-1 0,-1 0 0,-2 3 178,1 0 1,3 0-114,0 0 0,3 3 0,-2 1 0,1 1 61,2 2 0,1 1 0,1 1-10,0 0 1,0 0-1,1-1-138,2-2 0,-1 1 1,4-3-1,1 0-19,1 0 0,-2 0 1,1-4-1,0 0-161,1 0 0,0-1 1,-1-3-1,-1-1-196,1 0 1,-2-3-1,1 2 1,0-2 59,-1-1 0,0-3 0,-3 0 0,1 1 99,-1 1 1,-1 0-1,-1-1 1,0-1 148,0 1 1,-1 0 0,-1 2 160,-1 0 0,-3 3 0,2 1 226,-1 1 1,2 1-230,-3 3 1,4 1 0,-1 2-1,2 3 56,1 2 0,0-2 0,0 0 0,0 1-34,0 2 0,1 2 0,1-1 0,1-2-121,-1 0 0,2 0 1,-1 1-1,0 0-38,1 0 0,-3 0 0,3-1 0,-1-1 3,0-1 0,0 0 0,-2 2 1,1-1-80,1-1 1,0-3 0,-2 3 51,2-2 1,-1-1 53,4-3 1,0 0 21,3 0 1,-1-1 0,-1-1 0,-1-2 7,-2-2 0,2 3 1,-2-3-1,1-1-44,2-1 0,-3 2 0,0 0 1,-1-1-33,0-1 1,3 2-1,-3 0 1,-1-1-37,-1-1 1,-1 2 0,0 0-154,0-1 185,0 3 0,-1 0 1,-2 5 77,-3 2 0,1 2 0,0 4 0,0 0 106,0 0 0,3 0 0,-1 0-26,2 0 0,1 0 0,0 0-197,0 0 0,0-3 0,1-1-190,2-1 1,-1 1-1,4-3 1,1 1-173,1-1 0,1-2 0,0-2 0,0-2 432,0-2 0,0 0 0,0-3 0</inkml:trace>
  <inkml:trace contextRef="#ctx0" brushRef="#br0" timeOffset="1617">645 128 7842,'0'-9'-311,"0"3"378,0 0 1,0 0 799,0-3-292,0 4-420,0 1 0,0 11-101,0 2 1,0 2 0,0-2-42,0 0 1,0 0 0,0 0 36,0 0 1,0 0-24,0 0-103,0 0-95,0 0 1,1-5 0,2-4-32,3-5 1,-1-3 0,1-1 0,0 0-136,-1 0 1,3 1 0,-2 1 0,2 1 15,1-1 0,0 2 0,0 0 321,0 1 0,0 1 0,0-1 0,0-1 0</inkml:trace>
  <inkml:trace contextRef="#ctx0" brushRef="#br0" timeOffset="1898">844 92 7842,'4'-9'-22,"-3"0"1,2-1 229,-2 1 0,-1 0 66,0 0 0,0 0-247,0 0 1,-1 1-1,-2 2-57,-3 3 1,-2 2 0,0 2 0,1 2-9,1 3 0,3 2 0,-2 1 0,0 1 72,0 2 0,3-1 1,-1 5-1,2 0-19,1 1 0,0 4 1,0 0-1,0-2-105,0-3 1,0 1-1,1-2 1,1-1-30,1-2 1,3-2-1,-2-2-289,1-2 0,1-2 172,3-4 1,-4-4 0,-2-2 0,-2-2 235,-1-1 0,0-4 0,-4-1 0,-1-5 0</inkml:trace>
  <inkml:trace contextRef="#ctx0" brushRef="#br0" timeOffset="2547">799 173 6765,'1'-5'640,"2"2"1,-1 2-559,4 1 1,-1-1 0,2-1 0,-1-1-36,1 1 1,-2 1 0,1 0 0,1-1-126,1-1 1,1-3-1,0 2-31,0-1 1,0 0-1,-1-2 1,0 2 148,-2 1 1,-3-2 0,2 2 384,-1-1-258,-1 3 0,-3-1-19,0 6 0,0-1 0,0 4 1,0 1-9,0 1 0,0 1 0,0 1 0,0 1-35,0 1 1,0 0 0,0-2 0,0 1-111,0 1 1,0 1-1,0-4 1,1 0-496,2 0 0,-1 0-381,4 0 0,0-5 461,3-4 1,0-5 0,-1-6 419,-2-1 0,1 0 0,-4 3 0,0 0 0,1-1 0,-3 1 0,2 0 0,-1 0-90,1 0 1,-2 3-1,2 0 355,-2-1 1,-1 2 650,0-1-561,0 4 1,0-1-1,-1 6 2,-2 3 1,2 2 0,-2 1-139,2 0 1,1 0 0,0 0-107,0 0 0,0 0 0,1 1-67,2-1 0,-1-4 0,3-1 0,0-1-253,0 0 0,1 0 1,3-4-13,1-2 1,-2 1-1,-1-4 1,-2-1 2,-1-1 1,2-2 0,-3 1-1,-1 0 93,-1 0 0,-1 0 0,0 0 114,0 0 1,-1 3-1,-2 1 197,-3 1 0,-2 1 0,-1 3 35,0 0 0,-1 1-225,1 2 0,4 2 1,2 4-212,2 0 1,1-3 0,0 0-166,0 1 1,4 0-1,2 0 1,2-2-576,2-1 953,-5 3 0,7-6 0,-2 4 0</inkml:trace>
  <inkml:trace contextRef="#ctx0" brushRef="#br0" timeOffset="3017">1143 155 7842,'-3'-6'382,"0"0"1,-1 4 60,1-1 0,1 2-231,-4 1 0,4 1 1,-1 2-86,2 3 0,1-1 1,0 1-136,0 1 1,1 0-1,1 0 1,2-2-140,1-1 1,-2 2-70,3-3 1,0 0 67,3-3 1,0 0 0,-1-1 0,-1-1 1,0-1 0,-4-3 0,2 2 0,0 0 84,0 0 1,-2-2 0,2 2 258,-1-1 33,-1 3 88,-3-2 0,3 5-99,0 2 0,1-2 0,-2 3-15,1 0 1,1 0-204,-1 2 0,2 1 28,4-4 0,-3 0 0,0-3-83,1 0 0,-3-1 0,0-1-42,0-1 0,-3-4 19,2 1 1,-2-2 0,-1-1-300,0 0 1,0 3 375,0 0 0,0 0 0,0-3 0</inkml:trace>
  <inkml:trace contextRef="#ctx0" brushRef="#br0" timeOffset="3631">1452 110 6556,'6'0'2377,"0"0"-1871,-4 0 1,5 1-480,-4 2 0,3 2 0,-3 4 1,-1 0-87,-1 0 1,2 4 0,0 1 0,-1 0-53,-1-2 0,0 2 0,1-2 0,1-1-252,-1-1 1,-1-1 0,-1 0-1305,0 0 1667,0-4 0,0-1 0,4-12 0,1-2 0</inkml:trace>
  <inkml:trace contextRef="#ctx0" brushRef="#br0" timeOffset="3933">1479 101 7030,'-5'-4'69,"1"2"354,4-4 1,4 4 0,2-1-297,2 2 0,2 1 1,1 0-1,1 0-99,-1 0 1,-1 0-1,-1 0 1,0 0 33,0 0 1,0 0 0,1 1-5,-1 2 1,-4-1 0,-2 4 4,-2 1 0,-2 1 0,-2 0 0,-3-1-46,-2-1 0,-2 0 0,1 2 0,0-1-202,0-1 0,-3-3 0,0 2-424,1-1 1,1 2-938,1-3 1546,4 0 0,2-3 0,6 0 0,2-4 0,4-1 0</inkml:trace>
  <inkml:trace contextRef="#ctx0" brushRef="#br0" timeOffset="4500">1624 110 7746,'-5'4'713,"1"-2"-524,4 4 0,0-3 0,0 3-69,0 1 0,0-2 1,1 1-55,2 1 1,-2-2-85,2 1 1,-2-3-1,0 2-593,2-1 246,-2-1 1,4-4 100,-2-2 0,-1 1 0,3-4 204,-1-1 1,2 2-1,-2-1 36,1-1 1,-2 3 0,2 0 166,-1 0 1,2 2-1,-2-3 365,1 1 102,-3 1-355,2 3 1,-4 1-159,0 2 0,0 2 0,0 4-43,0 0 1,1-3-1,1 0-38,1 1 1,1-2-1,-1 0-31,3-1 0,0-1 1,0-3-22,1 0 1,-2 0-1,0-1-91,-1-2 0,0 1 1,-2-4 26,1-1 1,0-1 0,-4 0 0,-1 1 46,-1 1 1,-4 0 0,1-2 31,-2 2 0,0 1 0,0 3 1,2-1-168,-1 1 1,2 0-494,-1-1 171,4 2 0,-1-3 510,6 4 0,2 0 0,4 0 0,0 0 0,1 0 0,-1-4 0,0-1 0</inkml:trace>
  <inkml:trace contextRef="#ctx0" brushRef="#br0" timeOffset="4947">1796 64 7798,'-5'0'-386,"0"0"823,2 0-131,2 0 1,-3 1-63,4 2 1,0-1 0,0 5 3,0 0 1,1-2 0,1 1-149,1 1 1,0 1 0,-2 0 0,1-1-4,1-1 0,0-3-131,-3 3 1,1-3-243,2 3 118,-2-4 0,4-2 1,-3-6-200,1-2 1,3 2 223,-3 0 1,4 0 125,-1-3 1,-1 4 53,1 2 1,-3 2-1,3 1 17,2 0 1,-3 0 0,0 1 0,0 1 31,0 1 0,-2 3 1,2-2 77,-1 1 0,-1-2-74,-3 3 1,0 0-1,-1 2-50,-2-2 0,-2-1 0,-4-3 1,0 1-44,0-1 1,-1-1-1,1-1 1,0 0-278,0 0 1,0 0 0,0 0-244,0 0 0,4-4 0,2-2 156,2-2 0,2 2 0,2 0 0,3-1 357,2-1 0,1-5 0,0-1 0</inkml:trace>
  <inkml:trace contextRef="#ctx0" brushRef="#br0" timeOffset="5414">1923 19 8191,'3'9'322,"0"0"1,0-3 0,-3 0-326,0 1 0,0-2 1,0 1 108,0 2 0,0-3 1,0 1 124,0 1 1,0 1 0,0 1-173,0 0 1,3 0-1,0 0-136,-1 0 1,2 0 93,-1 0 0,3 0-215,-3 0 1,4-4 47,-1-2 0,-1-2 0,0-2 99,-1-2 1,3 1 0,-3-4-2,1-1 1,-2-1 0,2-1 19,-1 0 1,2 0-1,-3 0 1,-1 0 0,-1 0 0,-1 3 0,0 0 26,0-1 0,0-1 79,0-1-3,0 3 0,0 3 0,-1 5 180,-2 1 1,2 5 0,-2-2 4,2 2 0,1 1 0,0 0-247,0 0 1,0 0-1,0 0-145,0 0 0,3-3 0,1-1 0,1-1-468,2-2 0,-2-1 1,1-1-313,1 0 0,1-1 916,1-2 0,-1-2 0,-1-4 0,-1 0 0,-4 0 0,1 0 0,2 0 0,0 0 0</inkml:trace>
  <inkml:trace contextRef="#ctx0" brushRef="#br0" timeOffset="5964">2104 74 7798,'-5'1'34,"1"1"293,0 1 1,2 0 132,-4-3 1,4 1 34,-1 2 1,2-1-159,1 4 0,0 0-283,0 3 1,0 0-1,0 0-95,0 0 0,0 0 0,1-1-542,2-2 244,-2 2 0,3-6 1,-3 3 95,2-1 1,-2-2-1,2-5 1,-1-2 105,1 0 0,-2-3 0,3 2 0,-1-2 39,0-1 1,4 0 0,-2 0 133,1 0 1,-1 3 0,-2 0 229,3-1 1,-1 2-29,1-1 1,-3 4 205,3-1 1,-3 3-115,3 3 1,-4 2 0,1 4-118,-2 0 0,-1-3 0,0 0-68,0 1 0,0-2-117,0 1-804,0 0 486,0-1 1,0-2 0,1-6 237,2-3 1,-1-1 0,3 0 0,0 2 22,0 1 0,-2-2 0,2 2 221,-1-1 1,2 2 175,-3-3 1,4 4 166,-1-1 1,-2 3-221,-1 3 0,-1 2 0,0 4-198,1 0 1,1 0-382,-1 0 0,3-1 0,3-2-327,0-3 0,3-3 0,1-3 591,1-3 0,5-6 0,4-2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49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99 7660,'5'0'2491,"-1"-4"-2159,-4 3 0,1-6-291,2 4 1,-1 0-188,4 3 0,0 0 0,3 0-115,0 0 1,-3 0-1,-1 1 1,0 1-635,0 1 0,1 0 895,4-3 0,-1 4 0,0 1 0</inkml:trace>
  <inkml:trace contextRef="#ctx0" brushRef="#br0" timeOffset="214">19 181 7914,'-5'0'162,"2"0"1,6 0-1,3 0-244,2 0 1,1-3 0,0 0-1,0 1-150,0 1 1,0 1 0,1 0 0,-1 0 231,0 0 0,4 0 0,1 0 0</inkml:trace>
  <inkml:trace contextRef="#ctx0" brushRef="#br0" timeOffset="499">273 18 7914,'-4'-9'509,"-1"4"1,0 2-1,2 6-354,2 3 0,1 2 0,0 2 0,0 1-102,0 1 1,0 3 0,0-2 0,0 1-130,0 2 0,3-1 0,0-1 1,-1 0-128,-1 0 1,0-2 0,1 2-1,1-1-216,-1-2 0,0-4 0,1-1-92,3 1 1,-1-3 510,1-1 0,0-2 0,3-1 0</inkml:trace>
  <inkml:trace contextRef="#ctx0" brushRef="#br0" timeOffset="866">391 117 8583,'-6'7'780,"0"-1"-616,-1 1 1,-1 1-1,0 1-90,2 0 0,1 0 0,5 0-92,0 0 1,0 0-1,2-1-9,1-2 1,-1-1 0,4-3 0,1 1-40,1-1 0,2-4 1,1-2-1,1 0-47,-1 0 0,-4-3 0,-1 1 0,0-2 27,-1-1 1,2 3 0,-4 0 0,-1-1 2,-1-1 0,-1-1 0,0 0 37,0 0 0,-4-1 1,-2 1 45,-2 0 1,-1 3-1,0 1-95,0 1 0,0 1 0,1 4-36,2 2 0,1-1 0,3 4 1,-1 1-140,1 1 1,1 1-1,1 1 1,0-1-69,0 0 0,4 0 338,2 0 0,2 0 0,1 0 0</inkml:trace>
  <inkml:trace contextRef="#ctx0" brushRef="#br0" timeOffset="1349">572 136 7453,'0'-9'-661,"0"2"1511,0 1 0,0 0-254,0-3 0,-4 4-530,-2 2 1,1 2 0,-1 1 6,-1 0 1,2 1 0,-1 2 8,-1 3 0,2 2 0,0 1-82,1 1 0,1-1-212,3 0 1,0 0 32,0 0 1,1-4 0,2-2-85,3-2 1,-1-1 0,1 0 126,1 0 1,-2 0-1,0 1 157,-1 2 0,-1-1 51,-3 4 0,3 0 0,0 3 19,-1 0 0,0 0 0,0 0 0,1 0 50,-1 0 1,2 0 0,0 1 0,0 0 28,0 2 1,-1-2 0,-2 2 0,1-1 23,1 1 1,0-2 0,-3 2 0,0-2 15,0-1 0,0 0 0,0 0-32,0 1 0,-4-2 0,-3-2-178,-4-3 1,1-2 0,-2-1 0,2 0-325,1 0 0,0 0 1,0-1-1,0-2-210,0-3 1,3 1 0,1-1-1,1-2 534,2 0 0,-4-1 0,1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53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64 7917,'-1'-5'886,"-2"2"-610,2-2 0,-3 3 306,4-4-404,0 4 0,3-1 0,0 6-108,-1 3 1,2-1 0,-1 1-1,-1 2-122,-1 3 1,2-1 0,0 3 0,-1-1 0,-1 0 0,-1 3 0,0-1 0,0-1-40,0 0 0,0-1 0,0-3 1,0 0-323,0 0 1,1-1-1,1-1-519,1-1 0,1-4 932,-1 1 0,-2-6 0,3-2 0</inkml:trace>
  <inkml:trace contextRef="#ctx0" brushRef="#br0" timeOffset="1317">255 37 7753,'-3'-9'-227,"0"0"788,0 3-201,3-2-374,0 7 1,-1-3 0,-1 5 15,-1 2 1,-1 2 0,3 6-1,-1 0 9,-1 1 0,-1 3 0,2-2 0,-1 0 40,1 0 1,0 3 0,0-1 0,-1 2 91,1 2 0,1-4 0,1-1 1,0 0-52,0 0 0,1-2 0,1 2 0,2-1-195,1-2 1,1-4 0,3 0-82,1 0 0,-1-3 0,0-1 0,0-2-134,0-1 1,0-1-1,0-2 318,0-3 0,0-3 0,0 0 0</inkml:trace>
  <inkml:trace contextRef="#ctx0" brushRef="#br0" timeOffset="2233">400 82 7406,'0'-9'-687,"0"3"906,0 0 1,0 3 200,0-3 0,-1 4-69,-2-1-283,2 2 1,-4 1 0,3 1 0,-1 2-28,1 3 1,0 2-1,0 1 1,-2 0 12,-2 0 1,4 3 0,-2 1-1,1 1 51,0 2 0,0-2 0,3-1 0,0-1-7,0 0 1,0 1 0,0-2-1,1 1 2,2-1 1,2-4-1,4-1-49,1 1 0,-1-3 0,0-1 1,0-2-118,0-1 0,0-4 0,0-2 0,0-2-51,0-1 0,0 0 0,-1 0 0,-1 0-67,-1 0 0,-3 0 0,2 0 0,-1 0 32,-2 0 0,-1 0 0,-1 0 0,0-1 124,0 1 0,0 0 1,-1 0-1,-1 0 59,-1 0 1,-4 0 0,1 1 92,-2 2 1,2-1 0,0 3 103,-1-1 1,-1 2-90,-1-3 0,0 4-124,0-1 0,0 2-112,0 1 1,1 1-368,2 2 110,-2 2 0,7 1 1,-4-1 69,1-1 1,3 0-77,-2-1-105,2-2 130,1 3 335,0-4 0,0 0 0,4 0 0,-3 0 0,3 4 0,-4 1 0</inkml:trace>
  <inkml:trace contextRef="#ctx0" brushRef="#br0" timeOffset="2767">372 64 7880,'-9'0'-99,"3"0"-27,0 0 584,4 0 81,-2 0-374,4 0 1,3 1 0,1 1-44,1 1 1,-2 0 0,2-2 0,0 1-29,1 1 0,0 3 1,2-2-152,-2 1 0,2-3 1,-3 2-1,1-1-56,0 0 0,0 0-249,3-3 1,0 0 0,0 0-412,0 0 0,0-1 773,0-2 0,0-2 0,0-4 0</inkml:trace>
  <inkml:trace contextRef="#ctx0" brushRef="#br0" timeOffset="3266">599 82 7722,'0'-9'-138,"0"0"1,0 3 1294,0 0-301,0 4-496,0-2-247,0 4 1,0 4 0,0 2-53,0 2 1,0 1-1,1 1 1,1 1-81,1 1 0,0 1 0,-3-1 0,0 2-5,0 1 1,0 1 0,0-4 0,0 0-42,0 1 0,0-3 0,0 2 0,1-2-356,2-1 1,-2-3-451,2 0 1,2-5-439,1-1 1309,-2-4 0,4-5 0,-2 0 0</inkml:trace>
  <inkml:trace contextRef="#ctx0" brushRef="#br0" timeOffset="3514">726 100 7773,'-9'0'31,"0"0"0,3 3 170,0 0 1,4 1-1,-1-1 59,2 3 1,2-1 0,2 0 0,3 0-134,2 0 1,1 1 0,0 3 0,0-2-172,0-1 0,0 0 1,0 3-1,0-1-164,1-2 1,-1 1 0,-1-3 0,-1 0-607,-1 0 0,0 2-411,3-3 1225,-4 0 0,3-3 0,-3 0 0</inkml:trace>
  <inkml:trace contextRef="#ctx0" brushRef="#br0" timeOffset="3748">835 100 7570,'-9'0'482,"0"0"1,3 0-348,0 0 0,0 4 0,-2 2 0,1 2-55,1 1 0,0 0 0,-1 0 0,1 2-84,-1 1 0,0-2 0,0 2 0,2-2-141,1-1 0,0-3 0,2 0-571,-1 1 1,1-3-513,5-1 1228,2-2 0,8-5 0,1-1 0</inkml:trace>
  <inkml:trace contextRef="#ctx0" brushRef="#br0" timeOffset="4099">853 0 7307,'-6'0'571,"0"0"1,3 0 166,-3 0-519,4 0 0,2 0 0,6 0-160,2 0 1,1 0 0,0 0 47,0 0 1,0 3-1,0 1 1,-1 1 31,-2 3 0,2 0 0,-1 1 0,0 1-28,-1 2 0,1-2 0,-3 3 0,0-1-70,0 0 0,-1 3 0,-3-2 1,0 0-264,0 1 0,-3 2 0,-1-2 0,-1 0-51,-2-2 1,-1 1 0,-1-1 0,-1-1-596,1-1 0,3-2 868,0-2 0,0 3 0,-3-4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59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10 7833,'-9'0'1258,"0"0"-1022,4 0-249,1 0 0,5 0 0,1-1-12,1-2 1,4 2 0,-1-2 0,2 2-315,1 1 1,0 0-1,1 0 1,-1 0-162,0 0 0,0 0 1,0 0 499,0 0 0,-4 0 0,3 0 0,-3 0 0</inkml:trace>
  <inkml:trace contextRef="#ctx0" brushRef="#br0" timeOffset="183">45 101 7833,'-9'1'-439,"0"2"0,3-2 981,0 2 0,5-2-116,1-1 0,1 0 0,5 0-364,1 0 1,1 0-1,1 0 1,1 0-649,-1 0 0,0 0 586,0 0 0,4 0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48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87 227 7483,'-17'10'-466,"5"-2"0,1-8 430,-3 0 0,4 0 0,1 2 1805,1 3-1360,2-3 1,8 6-257,4-8 0,-2 0 0,7 0-56,3 0 0,1 0 1,3 0-242,-1 0 1,-5 0 0,0 0-256,1 0 1,-3 0 0,2 0-397,1 0 0,-3 0 795,2 0 0,-1 0 0,-1 8 0,-2 2 0</inkml:trace>
  <inkml:trace contextRef="#ctx0" brushRef="#br0" timeOffset="264">227 140 7915,'-17'0'102,"5"0"156,0 0 0,3 2 91,-3 4-295,4-4 1,10 5-1,2-5 1,4 2-7,2 2 0,-1 2 0,5-4 0,-3 3-193,3 3 0,2-4 0,1 6 0,1-1-50,-1-1 0,-5 4 1,-1-7-285,3 3 1,1 2-22,3 5 0,-3-5 500,-3-1 0,4-7 0,-7 4 0</inkml:trace>
  <inkml:trace contextRef="#ctx0" brushRef="#br0" timeOffset="548">419 88 7915,'-2'9'-197,"-4"-3"0,3-2 492,-9 2 0,6 3 0,-4 9-127,3-1 1,1 3 0,6 1 0,0 4-55,0 3 0,-2 1 0,-2 8 0,-2 1-45,2 3 1,2 0 0,2-6 0,0 0-84,0 0 1,-2-2 0,-1-4 0,-3-4-156,2 0 1,2-5-121,2 3 1,0-10-14,0-1 1,0-10-1,0-2 1,2-10-157,4-5 0,-2-3 0,5 1 458,-1-1 0,6-7 0,-5-2 0</inkml:trace>
  <inkml:trace contextRef="#ctx0" brushRef="#br0" timeOffset="932">454 18 7692,'-10'0'1128,"3"0"-880,7 0 0,0 2-172,0 3 0,6-1 1,-1 8-58,-1 2 1,4 1-1,-2 3 1,-2-1-16,-2 0 0,3 1 1,1-1-1,-2 1-21,-2-1 0,-2 7 1,0-1-1,2-2-69,4-1 0,-4-3 0,4 1-195,-4-1 1,-2 1 0,0-1-325,0 0 0,0-5 101,0 0 0,1-8 504,5 1 0,-4-10 0,6-5 0</inkml:trace>
  <inkml:trace contextRef="#ctx0" brushRef="#br0" timeOffset="1315">576 0 7915,'-11'0'447,"-1"0"133,8 0-330,-4 0 0,8 2-199,0 4 0,0-2 0,2 8 1,2 1-40,2 3 1,0 1-1,-6 1 1,2-1 48,4 0 1,-4 1-1,3-1 1,-3 1-10,-2-1 1,0 7 0,0-1 0,0-2-21,0-1 0,0-3 0,0 1 0,2-1-129,4 1 0,-4-7 1,4 1-439,-4 1 1,0 1-279,4-2 0,3-5 813,9-7 0,-1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02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 19 7719,'5'-4'733,"-1"3"1,-4-4-244,0 2 0,-4 1-233,-2-1 0,1 2 1,-1 1 9,-1 0 0,2 0 0,-1 0-112,-1 0 1,-1 0 0,-1 0 0,0 0-119,0 0 1,0 0 0,0 0-1,0 1-69,-1 2 0,1-1 0,0 2 0,0-1-1,0 0 1,0 0 0,0-2 0,0 1 30,0 1 1,1 1 0,1-2-1,1 1 23,-1-1 1,0 0 0,0 0 0,1 1 18,-2-1 1,3 2-1,-1-1 1,0 0 133,1 1 0,0-3-171,2 2-53,2-2 1,-3 0 0,5 1 85,2 1 0,-1 0 72,4-3 0,0 0 0,3 0 1,1 0 1,-4 0 0,0 0-91,1 0 1,1 0-1,1 0-44,0 0 0,0 0 0,0 1-19,0 2 1,0-2 0,0 2-24,0-2 0,0-1 1,0 1-1,0 1-46,1 1 1,-1 0 0,0-3 10,0 0 0,0 1 1,0 1 56,0 1 0,0 0 152,0-3 1,-4 1-19,-2 2 58,-2-2-60,-1 3-140,0-4 1,-1 3 43,-2 0 0,-1 1 0,-3-2-10,1 1 1,0 3-1,-3-2 1,0 1 17,0 3 1,3-1 0,0 0 0,-1-1 12,-1 1 0,-3 1 0,1 1 0,-1 0 19,0 0 0,6-3 1,-4 0-1,1 0 0,0-1 0,2 3 0,0-3-25,-1 0 0,3 3-12,1-2 1,1-2-19,-1-1 17,2 3 36,-3-5 11,4 3 0,1-4 55,2 0 1,2 0-5,4 0 0,0 0 0,0 0 9,0 0 0,0 0 1,0 0-1,0 0 78,0 0 0,0 0 0,1 0 0,2 0-90,0 0 0,0 0 1,-3 0-1,0 0-45,0 0 0,0 0 1,0 0-93,0 0 0,-3 0 0,0 0-117,1 0 0,-2 0-10,1 0 0,-4 1-177,1 2-845,-2-2-1451,-1 3-351,0-4 3000,0 0 0,0-4 0,0-1 0</inkml:trace>
  <inkml:trace contextRef="#ctx0" brushRef="#br0" timeOffset="2033">417 218 7774,'-9'0'187,"3"3"-120,0 0 0,3 1 385,-3-1-232,4-2 0,-2 4-118,4-2 0,0 2-27,0 4 1,0 0 0,0 0 1,0 1 0,0-1 0,0 0-82,0 0 1,0 0-49,0 0 0,1-1 0,1-1 0,2-2-206,1-1 1,-2-1 0,3-3-218,1 0 0,-2 0 0,1-1-604,1-2 1080,-3-2 0,4-4 0,-2 0 0</inkml:trace>
  <inkml:trace contextRef="#ctx0" brushRef="#br0" timeOffset="2247">372 291 7774,'-6'0'-812,"0"0"1210,0 4 1,2-3-111,4 2 1,1-2 0,5-1 0,1 0-204,1 0 0,-2 0 1,0 0-1,1 0-190,1 0 1,1-3 0,0 0 0,0 1-605,0 1 1,-2-2 708,-1 0 0,0-4 0,3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07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32 7725,'0'-10'47,"-1"4"96,-2 0 271,2 4-101,-3-6 1,4 8-199,0 0 1,1 4-1,1 5 1,1 0-20,-1 1 1,-1 0 0,-1 1 0,0 1-95,0-1 1,0 3-1,0 0 1,0 1 1,0 0 1,0-1 0,0 3-1,0-3-152,0-1 1,0-1-1,0-3 1,0 0-457,0 0 0,1-3-112,2 0 0,2-4-112,4 1 828,0-6 0,1-2 0,-1-4 0</inkml:trace>
  <inkml:trace contextRef="#ctx0" brushRef="#br0" timeOffset="383">145 131 7560,'-5'-4'-306,"0"3"768,2-2 1,1 2-311,-4 1 0,4 1 0,-2 1 0,1 2 1,0 1 1,-1 1 0,2 3 0,-1 0-65,1 1 0,1-4 1,1 0-1,0 1-75,0 1 1,0 1-1,1-1 1,1-1-3,1-1 1,3-3-1,-2 2-83,1-1 1,1-1 0,3-3-78,0 0 0,-1-1 1,-1-1-1,-2-2 17,-1-1 0,3-1 1,-4-3-1,-1-1 45,-1-2 0,-1 2 0,0-2 0,0 1 47,0 2 1,0 0-1,-1 0 132,-2 0 0,-2 1 25,-5 2 0,1 2-148,0 4 0,3 1 0,1 2 0,1 3-125,2 2 1,1 1-1,1 0 1,0 0-266,0 0 1,0 1 0,1-1 419,2 0 0,-2 0 0,3 0 0</inkml:trace>
  <inkml:trace contextRef="#ctx0" brushRef="#br0" timeOffset="933">299 140 7801,'0'-6'60,"0"0"0,0 3 220,0-3 0,-1 4-32,-2-1 1,-2 2 11,-4 1 1,0 1-125,0 2 1,0 2 0,1 4-115,2 0 0,-1-3 0,3 0-63,-1 1 1,3 2-20,-1 0 0,2-3-145,1 0 1,4-4-26,2 1 1,-1-2 0,1-1 15,1 0 1,-3-1 0,0-1 43,0-1 1,-2 0 50,4 3 1,-4 1 148,1 2 1,1 2 0,-1 4 76,-1 0 0,2-3 0,-1 0 0,0 1 1,1 1 1,-3 2 0,3 1-1,-1 1 100,0-1 0,1-1 0,-3 1 0,1 0-8,1 1 1,0 0 0,-3-3-1,0 0-1,0 0 1,0 0 0,-1-1-114,-2-2 0,1 1 1,-5-4-1,0-1-97,-1-1 1,2-1-1,0 0 1,-1 0-194,-1 0 1,-1-3-1,1-1 1,1-1-315,1-2 1,3-1 0,-2-1-84,1 0 0,1 0 1,3 0 600,0 0 0,0 4 0,4-3 0,1 3 0</inkml:trace>
  <inkml:trace contextRef="#ctx0" brushRef="#br0" timeOffset="1564">426 122 6743,'-6'0'1219,"0"0"0,4 1-1105,-1 2 0,2 2 1,1 4-1,0 0-100,0 0 0,0 1 0,1 0 0,1 1-12,1 1 0,1 1 0,-2-2 0,1 1-179,-1-1 1,2-1 0,0-1 0,0 0-452,0 0 1,1 0-685,-2 1 1312,-2-5 0,3-1 0,0-8 0,1-1 0</inkml:trace>
  <inkml:trace contextRef="#ctx0" brushRef="#br0" timeOffset="1867">417 122 7922,'5'-4'269,"0"3"-86,-2-2 1,-1-1 0,4 1-65,2 1 1,-3 1 0,1 1-51,1 0 0,1 0 0,0 1 85,-2 2 1,2-1 0,-3 4 78,0 1 0,2-2 0,-4 1-28,-1 1 0,-1 1 0,-1 1-234,0 1 0,-4-2 0,-1-1-172,0-1 0,-3-4 0,2 1-1503,-2-2 1704,3-1 0,-3 0 0,3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10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19 7838,'-4'5'229,"2"-1"1,-3-3-186,0 2 0,1-1 0,1 4 75,-3 1 1,1 1-1,0 1 17,1 1 0,-3-1 0,2 0 0,-1 1-40,0 2 0,3-2 1,-2 3-1,0-1-16,0 0 0,2 3 0,-2-2 1,1 0-29,2 1 0,1-1 1,1-2-1,0 1-65,0-1 1,0-1 0,1-1-1,2 0-30,3 0 0,2-1 1,1-1-1,0-2-30,0-1 1,3 0 0,0-2 0,-1 1-246,0-1 1,-1-1 0,1-2 0,1-2-381,-1-3 1,-1 1 697,-1-1 0,0-4 0,0-4 0</inkml:trace>
  <inkml:trace contextRef="#ctx0" brushRef="#br0" timeOffset="350">155 146 8325,'0'6'243,"0"0"1,3-3-1,1 2 1,0 0-114,0 0 0,3-2 1,-1 3-1,2 0-119,1-1 1,-3 4 0,0-3-1,1 2-98,2 1 1,0 0 0,-1 0-1,-1-1-342,-1-2 0,-1 2-1295,1-2 1724,2-2 0,-7-4 0,3-5 0</inkml:trace>
  <inkml:trace contextRef="#ctx0" brushRef="#br0" timeOffset="584">300 146 7799,'-6'0'664,"0"0"1,0 0-563,-3 0 0,3 1 0,0 2 14,-1 3 1,2-1 0,-1 1-1,-1 2-11,-1 3 0,-2-1 0,1 3 0,0-3-85,0-1 0,1 0 0,1 0 1,1 0-385,-1 0 0,3 0-1328,1 0 993,2-4 0,2-2 699,2-6 0,2-2 0,4-4 0</inkml:trace>
  <inkml:trace contextRef="#ctx0" brushRef="#br0" timeOffset="934">309 92 7799,'0'-6'-21,"0"0"0,0 3 706,0-3-95,0 3-286,0-1-333,0 4 0,0 1 1,0 2 22,0 4 0,-3 1 0,0 1 0,1 0-11,1 0 0,1 0 1,0 0 19,0 0 1,0 0-1,0 0-129,0 0 0,0 0 1,1-1-285,2-2 1,-1-2-1,4-4-280,1 0 0,-2 0 690,1 0 0,0-4 0,3-1 0</inkml:trace>
  <inkml:trace contextRef="#ctx0" brushRef="#br0" timeOffset="1134">309 128 7975,'-6'0'-738,"0"0"975,4 0 0,-1 0 0,6 0-543,3 0 0,2 0 306,1 0 0,0 0 0,0 0 0</inkml:trace>
  <inkml:trace contextRef="#ctx0" brushRef="#br0" timeOffset="1767">463 74 7881,'-9'0'-199,"0"4"1,3-2-1,1 4 638,1 1 1,1 1 0,3 1-1,0 0-86,0 0 0,0 1 0,0 1 0,0 2-258,0 1 0,0-2 0,0 3 1,1 1-72,2-2 1,-2 2 0,2-4 0,-2-1-325,-1-1 0,1-1 1,1 0-518,1 0 0,1-4 284,-1-2 1,-1-2-1,3-2 533,-1-2 0,3-2 0,-2-4 0,4 0 0</inkml:trace>
  <inkml:trace contextRef="#ctx0" brushRef="#br0" timeOffset="2434">563 119 7775,'6'-3'257,"-1"-1"361,-1-1-587,-1 3 61,-3-2 1,-1 4-1,-1 1 1,-1 2 50,1 3 0,-2-1 0,1 1 0,0 1-24,-1 1 1,3 1-1,-2 1 1,1 1-31,-1 1 0,2 0 0,-2-3 1,2 1-45,1-1 0,0-3 0,0 0 1,1 1-17,2 1 1,-1-3-1,4-1-105,1 0 0,1-3 0,1 2 0,0-3-119,0-3 0,0 1 0,-1-4 0,-1-2-3,0-3 0,-2 1 1,2-2-1,-2 1 57,-1 2 0,-1 0 1,-3 0-1,0-1 36,0-2 1,0 2 0,0-2 0,0 2 59,0 1 0,-1 0 1,-2 0-1,-2 0 71,0 0 0,-3 0 0,2 2-21,-3 1 1,0 1 0,0-2 208,0 1 0,0 4-121,0-1 0,0 2 0,1 2-90,2 2 1,1-2-1,3 3-3,-1 0 1,-1 1 38,1 4 0,2 0 27,-2 1 0,2-4 0,1 0 71,0 1 0,0-2 17,0 1 1,3-3-1,1 2-42,1-1 0,-2 2 0,3-3-9,1-1 0,-2 2 1,1-1-57,1-1 1,1 2 0,1-1-107,0-1 0,3-1 0,0-2-83,0-2 1,-2 2 0,-1-3-465,0 0 1,0-1-278,0-4 0,0 0 883,0 0 0,-4 4 0,-1-3 0,-4 3 0</inkml:trace>
  <inkml:trace contextRef="#ctx0" brushRef="#br0" timeOffset="3133">717 1 8046,'-5'0'1863,"-3"0"-1149,7 0-559,-3 0 1,8 1-138,2 2 0,2 1 0,1 3 0,-1-1-50,-2 1 1,2 1 0,-3 1-1,2 1 94,-1 2 1,-4 0 0,2 3 0,-1 0 22,0-1 0,0 2 0,-3-3 0,0 1-62,0 2 0,-1 0 0,-1 0 0,-1-3-120,1 0 0,-2-3 0,1 2 0,0-2-320,-2-1 0,4-3-696,-2 0 0,2-3 276,1 3 0,1-4 837,2 1 0,3-6 0,3-2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21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46 7645,'-6'-1'-24,"0"-2"848,4 2-613,-2-3 1,4 5-119,0 2 1,0 2-1,0 4 1,0 0-62,0 0 1,0 0-1,0 1 1,0 1-15,0 2 0,0 0 0,0-2 0,0 1-12,0-1 0,0-1 0,0-1 0,0 0-19,0 0 0,0-3 1,0 0-1,1 0 35,2-1 0,-2-2-7,2-6 1,-1-2-1,0-4 1,1-1-79,-1-2 1,2 1 0,-1-3 0,0 0-28,1 0 0,-2 2 0,3-3 0,-1 1 27,-2 0 0,2 3 1,0-1-1,0 2 52,0 1 0,0 0-8,-1 0 0,-1 1 43,4 2 0,-3 2 1,3 5-1,-2 2 28,-2 3 1,0 2 0,0 1 0,1 0 58,-1 0 0,-1 0 0,-1 0 0,1 0-27,2 0 0,-2 0 1,2 0-9,-2 0 0,0 0 1,1-2 81,1-1-63,0 0 1,-3-2 0,1-3-87,2-3 1,-2-6 0,3 0-1,-1-4-129,0 1 1,1 1-1,-2 1 1,1 0 9,-1 0 0,0 0 0,0 0 36,1 0 0,0 3 54,-3 0 0,3 5 48,0 1 0,0 4 1,-3 5-1,0 0-21,0 0 1,3 1 0,0 1 0,0 1-142,1-1 1,-3-1 0,3 0 0,0-1 36,2 0 1,-1 0-1,1 0 1,1-1-299,2-2 0,0 1 0,0-4 0,0-1 139,0-1 0,1-1 1,1 0-1,1-1 256,-1-2 0,0-2 0,0-3 0,0 1-15,-3 1 0,1 0 0,-2-2 1,0 1 32,-1 1 1,-2 3 0,-3-3 229,2-2 1,-2 3-1,2-1 238,-2-1 1,-4 2 0,-1 0 58,-1 1 1,2-2-262,-3 3 1,0-3-231,-4 3 0,1 1-82,0 5 0,1 2 1,2 4-1,2-1 89,0-2 1,3 2 0,-2-2 0,1 2 11,-1 2 0,2-1 0,-2 0 1,2 0-50,1 0 1,0-3-1,1 0-54,2 1 1,2 0 0,4-1-216,0-3 0,0-2 0,0-1 29,0 0 0,1 0 1,-1-1-1,-1-2 25,-2-3 0,1 1 1,-3 0-1,0 0 47,0 0 0,-1-1 0,-3-3 158,0 0 0,0 3 0,0 0 77,0-1 0,0 1 213,0 0 80,0 4-240,0-2 1,0 5 0,1 2-105,2 3 0,-1 0 1,4 0-27,1 1 0,-2-2 1,1 0-1,1-1-250,1-2 1,-2 2-1,0-1-158,1-1 1,1-1 0,1-1 123,1 0 1,-1 0 0,-1-1 0,-1-1 269,-1-1 0,-3-4 0,2 1 0,-1-2 0,-1 2 0,-3 0 0,0-2 0,0 3 0,0-1 0,-1 1-175,-2-1 0,1 1 175,-4 2 0,4 2 0,-2-3 0</inkml:trace>
  <inkml:trace contextRef="#ctx0" brushRef="#br0" timeOffset="400">527 64 6681,'-6'0'463,"0"0"1,3 0 150,-3 0-364,4 0 1,-2 1-122,4 2 1,1-2-1,1 3 1,2 0-42,1 2 0,-2-1 0,3 0 1,0 0-101,-1 0 0,3 1 0,-2 3 0,2-2-133,1-1 1,-1-3 0,-1 2-1,-1 0-304,1 0 0,1-3 115,1 1 1,0-2 0,0-2-39,-3-2 1,-1 1-1,-3-4 372,1-1 0,4-1 0,-2-1 0</inkml:trace>
  <inkml:trace contextRef="#ctx0" brushRef="#br0" timeOffset="616">636 46 7968,'-6'0'-839,"1"-1"1688,0-2-513,2 2 0,2-3 50,-2 4-280,2 0 0,-6 4 1,3 2-81,-1 2 1,2 1-1,-2 1 1,0 1-25,0 1 1,-1 0-1,-2-2 1,1-1-235,1 0 0,3 0 1,-2 0 231,1 0 0,-3-4 0,2-1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25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55 235 7412,'-6'3'0,"1"1"-379,1 1 0,1-2 728,3 3 1,-3-3-160,0 3 1,0-3-1,4 2-185,2-1 0,-1 0-19,4-1 0,-4-1 0,2 4-315,0 1 1,-3-1-154,2 0 1,-2-3 71,-1 3 410,0 0 0,0-1 0,0-1 0</inkml:trace>
  <inkml:trace contextRef="#ctx0" brushRef="#br0" timeOffset="197">28 153 7953,'-9'0'-972,"0"0"1016,4 4 1,1-2-148,4 4-1,4 1 1,2 2-109,2 0 0,0-3 0,-1 0 212,-1 1 0,0 1 0,3 1 0</inkml:trace>
  <inkml:trace contextRef="#ctx0" brushRef="#br0" timeOffset="1282">128 253 7953,'0'-6'-293,"0"0"1,-3 3 1202,0-3-513,0 4-301,3-2 1,1 8 0,1 2-56,1 2 1,0 1 0,-3 0 0,1 0-64,2 0 1,-2 0 0,2 0 23,-2 1 0,-1-1-39,0 0 0,1-1-64,2-2-27,-2 2 0,4-11 0,-3 0 16,1-4 1,1-2 0,-2 0-1,2 0 27,1-1 1,-3 1 0,2 1 0,-1 1 46,0 1 0,4 1 1,-2-2 35,0 1 0,2 3 91,-4-3-9,4 4 0,-3-1 1,2 6 89,-3 3 0,-2-1-136,-1 1 0,0 0-34,0 3 0,0-3-88,0 0 0,2-4-26,1 1 0,-1-2 66,4-1 0,-4-1 0,2-1 37,0-1 0,-2-3 0,3 2 43,-1-1 1,3 3 75,-1-1 1,-1 2 125,1 1 1,-1 1-196,1 2 1,1-1-1,-4 4 1,-1 1-11,-1 1 1,-1-2 0,0 0 0,0 2-164,0 0 1,0-2 0,0 0-1048,0 1 698,0-3 1,1 0 482,2-4 0,-1-4 0,3-2 0,-1-2 0,2-1 0,-2 0 0,0-1 0,0 1 0,0 0 0,-2 0 0,1 0 0,1 3 0,-2 0-15,1-1 1,1 2 391,-4-1 0,0 3 499,0-3-581,0 4 0,0-1-95,0 6 1,0 2-47,0 4 1,0 0-132,0 0 1,0 0 0,1-1 0,1-1-52,1-1 0,0 0 0,-3 3 31,0 1 0,3-4 1,0 0-1,0 0 36,1-1 0,-3 3 1,3-3-6,0 0 1,-3 0 0,3-3 100,0 1 0,-2 0-153,4-3 0,-4-4 1,1-2-18,-2-2 1,-1 2-1,0 0 1,0-1-76,0-1 0,0-1 0,0-1-22,0 1 1,0 3 0,1 0 84,2-1 1,-2 2 27,2-1 1,-2 3-124,-1-3-574,0 4-458,0-2 1174,0 4 0,0 0 0,4 4 0,1 1 0</inkml:trace>
  <inkml:trace contextRef="#ctx0" brushRef="#br0" timeOffset="1930">463 262 7814,'0'-5'417,"0"-3"0,1 7-119,2-2-239,-2 2 0,3 5 0,-4 2-112,0 2 0,0 1 0,0 0 78,0 0 1,0 0 0,0 1 1,0-1 0,0-3-30,0 0-33,4-4 1,0 1 0,2-6 0,-2-3-83,0-2 0,-2-1 1,4-1-1,-1 2 65,0 2 0,-2-2 0,2 2 0,0-2-3,0-1 0,-2 3 0,3 0 66,1-1 0,1 3 69,1 1 1,-3 2 72,0 1 0,-4 1 1,1 2-14,-2 3 0,-1 2 1,0 1-37,0 0 0,0-3 0,-1-1-46,-2-1-161,2 3 1,-3-5-26,4 4 1,0-5 0,1 0 20,2-3 1,-1-4 0,3 2 0,0-1 90,0-2 0,-2 2 0,3 0 54,1 1 1,-2-2-1,1 3 109,1 1 1,-1 1 16,0 1 0,-1 1 1,2 2-113,-1 3 0,-4-1 1,2 1-1,-1 1-319,0 1 1,3-2 0,-2 0 0,1 0-597,2-1 864,1 4 0,5-8 0,1 3 0</inkml:trace>
  <inkml:trace contextRef="#ctx0" brushRef="#br0" timeOffset="2782">898 181 6413,'-9'0'361,"4"-1"770,2-2-627,2 2-403,1-3 1,0 8 0,0 2-81,0 2 1,1 1-1,1 0 1,1 0-55,-1 0 0,2 3 0,-1 1 1,-1 0-7,-1 0 0,-1 2 0,0-2 0,0-1-24,0 1 0,1-3 1,2 2-224,0-2 0,0-4 1,-2-1 3,2-1 1,-1-1 0,3-4 0,0-2 281,0-3 0,1-2 0,3-1 0</inkml:trace>
  <inkml:trace contextRef="#ctx0" brushRef="#br0" timeOffset="2997">1034 226 7938,'-1'5'-435,"-2"-2"1,1 2 789,-4 1 0,4-1-98,-1 1 1,2 0-1,1 3-210,0 0 0,0 0 0,0 0-148,0 1 1,0-4-609,0 0 0,1-4-151,2 1 860,-2-2 0,7-5 0,-3-1 0</inkml:trace>
  <inkml:trace contextRef="#ctx0" brushRef="#br0" timeOffset="3180">1044 162 7938,'-10'0'139,"1"0"56,0 0 1,3 0-446,0 0 0,4 4 0,0 2 109,4-1 1,0 2 0,3-3 0,0 1-93,0 2 1,1-2-1,3 0 1,1-1 232,-1-2 0,0 3 0,0 0 0</inkml:trace>
  <inkml:trace contextRef="#ctx0" brushRef="#br0" timeOffset="3380">1134 162 7938,'-1'5'17,"-2"-1"44,2-3 0,-3 3 12,4 2 1,0-1-1,0 1 1,0 1-66,0 1 1,0-1 0,0 1 0,0 2-103,0 0 0,3 0 1,0-1-191,-1 0 1,2 0 0,0 0-186,1 0 1,-2-4 468,3-1 0,0-8 0,3-1 0</inkml:trace>
  <inkml:trace contextRef="#ctx0" brushRef="#br0" timeOffset="3597">1216 199 8161,'-4'5'386,"2"0"-311,-4-2 1,3 1 0,-2 3 0,0-2-1,0-1 1,2 3 0,-2-1 111,1 2 1,-3 1-1,4 0-96,1 0 0,1 0 21,1 0 0,1-4-207,2-1 0,-1-3 0,5-1 1,0 0-402,1 0 0,-2-1 1,0-1-1,1-3-70,1 0 0,-2 3 566,0-1 0,0-2 0,3 0 0</inkml:trace>
  <inkml:trace contextRef="#ctx0" brushRef="#br0" timeOffset="3933">1288 298 7728,'-4'5'553,"4"0"-300,0-5 0,3-1 0,4-3-289,-1-2 0,-3 1 0,3-1-205,-2-1 1,2-1-1,-2-1-99,1 0 0,-3 0-194,1 0 522,-2 0 1,-1 2 101,0 4 1,0 1 0,0 8 0,-1 1 32,-2 1 0,2 1 0,-2 0 0,2 0 33,1 0 0,0 0 1,0 0-1,0 0-153,0 1 1,1-4-1,2-1-303,3-1 0,2 2 1,1-3-399,0-1 698,0-1 0,4-5 0,1-1 0</inkml:trace>
  <inkml:trace contextRef="#ctx0" brushRef="#br0" timeOffset="4416">1433 153 7676,'-6'0'-1016,"0"0"891,4 0-103,-2 0 164,4 0 957,0 0 0,3 1 1,0 2-874,-1 3 1,-1 4 0,-1 1 0,1 1-66,2-1 1,-2 3 0,2 0 0,-2 1-153,-1 0 0,1-4 0,1 1 0,1-2-213,0 0 1,-1-1 0,1-1-429,3-2 838,-2-2 0,4-4 0,-3 0 0</inkml:trace>
  <inkml:trace contextRef="#ctx0" brushRef="#br0" timeOffset="4646">1533 235 7938,'-4'5'-658,"3"0"1,-3-3 1135,0 1 1,3 1 20,-2-1 1,2 2-439,1 4 0,0 0-399,0 0 1,1-1-88,2-2 1,2 2 0,3-6 424,-2-3 0,2-3 0,-3-6 0</inkml:trace>
  <inkml:trace contextRef="#ctx0" brushRef="#br0" timeOffset="4796">1560 144 7938,'-9'1'400,"0"1"-66,0 1 0,0 1 0,0-2-576,0 1 0,4 1-16,2-1 0,2-1 0,2 4 1,2-1-285,3 0 542,2-3 0,1 6 0,0-3 0</inkml:trace>
  <inkml:trace contextRef="#ctx0" brushRef="#br0" timeOffset="5199">1642 144 7919,'-6'3'-289,"0"0"1,3 0 0,-2-2 296,1 2 0,1 2 0,3 5 0,0-1 360,0 0 1,0 0 0,0 0 0,0 1-213,0 2 0,3-2 1,1 2-1,0-2-84,0-1 0,0 0 0,-2 0-87,1 0 0,1-4 0,-2 0-140,1-1 1,1-3-1,-2 1 5,1-4 0,1-3 0,-2-5 29,1 1 0,3 0 0,-3 0 0,0 1 33,1 2 0,-2-2 116,4 2 0,-3-1-30,3 1 1,-3 2 345,3 4 1,-2 1-254,2 2 0,-4 2 0,1 4-152,-2 0 1,2 0 0,0 0 0,-1 0-243,-1 0 0,2 0 0,1 0 0,1-2-83,2-1 1,0-3-1,1 2 386,1-1 0,-2-1 0,6-3 0</inkml:trace>
  <inkml:trace contextRef="#ctx0" brushRef="#br0" timeOffset="5548">1878 199 7938,'-9'-5'325,"0"2"0,0 2-244,-1 1 1,1 1 0,1 2-14,2 3 0,1-1 0,3 1 0,-1 1 46,1 1 0,1-2 0,1 0 0,0 1-45,0 1 0,0-2 1,0 0-1,1 1-29,2 1 0,-1-2 0,4-1 0,1-1-126,1-2 0,0 0 0,0 0 1,-2 2-30,1-2 0,1-1 1,0-2-1,-1-3-3,-1-2 1,-1 1 0,2-1 0,-2-1-20,-1-1 0,2-1 0,-3 0 0,-1 0 92,-1 0 0,-1 0 0,-1 0 48,-2 0 0,-1 3 1,-3 1-1,1 1-36,-1 2 1,2 1 0,-1 1-81,-1 0 1,-1 4 0,0 2-117,2 2 1,2 1 0,4 0 0,0 0 228,0 0 0,4 0 0,1 0 0</inkml:trace>
  <inkml:trace contextRef="#ctx0" brushRef="#br0" timeOffset="5916">2005 226 7925,'-1'-6'133,"-2"0"1,1 4-1,-3-2 427,1 0 1,-3 3-301,0-2 0,2 2 0,0 2-150,1 2 0,0 1 1,2 4-1,-1 0-35,1 2 0,0 1 0,0-2 0,-1 0-61,1 0 0,1 0 0,2 0 0,1 0-102,1 1 0,4-4 1,-1-1 9,2-1 1,1-1-1,1-3 1,-1 0 14,0 0 0,-3-1 0,0-2 1,1-3-60,1-2 0,-2-2 0,-1 1 0,-1 0 17,-2 0 1,-1-1 0,-1-1 0,0-1 45,0 1 0,0 4 0,0 1 1,-1-1 4,-2-1 1,1 3 0,-4 2-250,-1 2 1,2 1-54,-1 0 1,1 4 0,-1 2-222,3 2 0,2-2 577,1 0 0,4 0 0,1 3 0</inkml:trace>
  <inkml:trace contextRef="#ctx0" brushRef="#br0" timeOffset="6365">2159 226 7925,'-5'-4'-460,"0"3"0,3-3 766,-1 0 1,0-1 418,3-4-643,-4 4 0,-1 1-16,-4 4 0,3 3 0,0 1 0,2 1 89,2 2 1,0 1 0,0 1 0,-1 0-10,1 0 1,1 0-1,1 0 1,0 0-24,0 0 0,1 0 0,2 0-83,3 1 0,1-4 1,1-1-1,-2-1-79,1-2 0,4-1 0,1-2 0,-1-3-341,-1-5 1,-1-2 0,0-4 0,0-1-35,0-1 1,-1-2 0,-1-1-1,-2-2 143,-1-2 1,-1 4-1,-3-2 1,-1 1 242,-2 0 0,-2 0 0,-4 4 0,0 1 108,0 4 0,1 5 0,1 2 1,1 1 222,-1 2 1,3 2-1,1 3 1,2 3 88,1 2 0,0 1 1,0 2-1,1 1 37,2 3 0,-1-1 1,4 1-1,1 0-162,1-1 0,-2 2 0,0-3 0,0 0-342,-1 1 0,3-1 0,-2-2-403,2 1 0,2 0 0,-1-3-662,0 0 1140,-4 0 0,3-4 0,-3-1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33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1 289 7930,'9'0'-175,"-3"0"233,0 0 1,-3 0 324,3 0 0,-3 0-12,3 0 1,-3 0-159,3 0 1,-3 0-185,3 0 0,0 0-175,4 0 1,-4 0-87,0 0 1,-3 0-32,3 0 1,-4-1-57,1-2 0,-2 1 0,-2-4 228,-2-1 1,2 2 0,-3 0-1,0 1 125,-2 2 1,1 1-1,-1 1-31,-2 0 0,3 0 1,-1 1 104,-1 2 0,3-1 0,1 4 0,1 0 164,-1-1 1,2 3-293,-2-2 0,3 2 1,3 0-108,3-2 0,-1 1 1,1-4-1,1-1-262,1-1 1,5-1 0,-1 0 388,-1 0 0,3-4 0,0-1 0</inkml:trace>
  <inkml:trace contextRef="#ctx0" brushRef="#br0" timeOffset="331">219 234 7930,'-4'-5'-105,"2"1"1,-3 3 0,-1-1 443,1-1 0,2 0 0,-3 2-217,-1-2 1,2 2 0,-1-2-18,-1 2 0,-1 1 0,-1 1-89,0 2 1,3-1-141,0 4 1,4 0 93,-1 3 1,6 0 0,3-3 0,2-2-5,1 0 0,0-2 1,0 3-1,0-1 43,0-2 0,0 2 0,0 0 0,1 0 73,-1 0 1,-3 0 0,0-2 175,1 1 0,-3 4-175,-1-1 0,-2-1 0,-2 0-70,-2-1 1,-2-1 0,-4-3 0,0 0-140,0 0 0,-1 0 1,1 0-1,0 0-536,0 0 0,0-1 0,1-2-40,2-3 0,2-2 702,4-1 0,0-4 0,0-1 0</inkml:trace>
  <inkml:trace contextRef="#ctx0" brushRef="#br0" timeOffset="814">291 144 7930,'-6'1'-104,"0"1"77,-1 1 1,3 1 0,0-2 0,1 2 137,0 1 0,0-2 1,3 3 118,0 1 0,0 1 1,0 1-1,0 0-96,0 0 0,3 0 0,0 0 1,0 1-142,1-1 0,-2 0 1,3 0-1,0 0-151,0 0 0,-2 0-419,3 0 1,-4-3-679,1 0 1051,-2-4 1,-2 2-1,-1-5 164,-1-2 0,-1 2 0,2-3 611,-1 0-238,0 3 1,4-6 0,2 4-16,3 1 0,-1 1 0,1 0-178,1-2 0,1 2 0,1-3-13,0 0 1,-2 2 0,-1-3 0,1 1-69,1 2 1,-2-2-1,0 1 1,0 0-92,-1-1 1,0 3 0,-3-3 0,2 1-346,1 0 0,-2 0-458,3 3 968,-4 0 0,2 1-58,-4 2 1,0 2-134,0 4 0,0-3-504,0 0 0,0-3 562,0 3 0,4-4 0,1 2 0</inkml:trace>
  <inkml:trace contextRef="#ctx0" brushRef="#br0" timeOffset="981">409 126 7930,'-9'0'374,"3"0"0,0 0 10,-1 0 0,2 0-587,-1 0 0,5 0 0,0 1-7,3 2 1,4-1 0,-2 4 0,1 1-23,2 1 0,1 1 0,0 0 232,-2 0 0,2 4 0,-3 1 0</inkml:trace>
  <inkml:trace contextRef="#ctx0" brushRef="#br0" timeOffset="1581">482 234 7791,'-8'1'463,"1"2"1,3-1-399,4 5 0,0-1 0,0 3 0,0 0-62,0 0 1,0 0 0,0 0-5,0 0 0,1-1 0,1-1-150,1-1 1,2-4-52,-2 1 1,2-3 60,4-3 1,-1-2 0,-1-4 0,-1 0 16,1 0 0,-2 0 1,1 0 117,1 0 0,1 0 0,1 0 86,0 0 0,-3 3 0,0 3 131,1 2 1,-2 1-14,1 0 1,-4 1-1,1 2-88,-2 4 0,-1 1 0,0 1 0,0 0-3,0 0 0,0-3 0,-1 0 1,-2 1 0,2 1 0,-3 0-649,0-2 402,3-2 0,-2-4 0,5-1-107,1-2 1,4-2 0,-1-4 145,3 0 1,-3 1-1,0 1 1,0 1 98,-1-1 0,3 2 0,-2 0 52,2 1 0,-2-2 1,0 3 213,1 1 0,-2 1-207,1 1 0,-4 4 0,2 2 0,-1 2-155,0 1 0,0 0 0,-3 0-172,0 0 1,0 0-1,1 0-115,2 0 1,-1-3 0,4-1 383,1-1 0,-2-1 0,1-3 0,0 0 0,4 0 0</inkml:trace>
  <inkml:trace contextRef="#ctx0" brushRef="#br0" timeOffset="2764">790 280 7930,'9'-9'-96,"0"0"0,-4 0 547,-2 0 0,-3 0-245,-3 3 0,1 2 0,-4 4-165,-1 0 0,0 1 1,0 1-1,2 2-42,1 1 0,-3 2 0,2 2-40,0 0 0,1-3 1,4 0 45,0 1 0,0-2 0,0 1-10,0 1 0,1-3 1,2-1-68,3-2 0,-1-1 0,1 0 0,1 0-111,1 0 0,1-1 1,0-2-1,0-2-231,0 0 0,0-3 106,0 2 492,0 2 157,-4 0 1,-1 5-13,-4 2 0,1 1-218,2 2 0,-1-1 0,4-3-129,2 1 0,0-1 0,1-4-135,0-1 0,0-4 1,-1 1-1,-1-2-8,-1-1 1,-1 3-1,2 0 1,-2-1 75,-1-2 0,2-3 1,-3 0-1,-1 1 35,-1 1 1,-1 1-1,0 0 1,0-1 82,0-2 0,0 2 0,-1-1 0,-1 3 177,-1 2 1,-1 1-56,1-2 1,1 3 0,-3 5-42,1 2 1,1 4-1,2 4 1,-1 2 97,-1 1 1,0-2 0,3 3 0,0 1-112,0 1 0,0-2 0,0-1 0,0 1-119,0-1 1,0-3-1,0 1 1,0-2-82,0-1 1,3 0-1,1-1-324,1-2 0,-2-2 151,3-4 0,-1-1 0,2-2 103,-1-3 1,-3 1 0,3-1 158,1-1 1,0-1 0,0 0-1,-2 1 115,0 1 0,1 3 0,-2-3 77,1-1 0,0-1 0,2 0 1,-2 0 7,-1 2 1,2 3 0,-2-2-1,0 0 108,0 0 0,-1 2 81,-3-3-394,0 4 1,0 2 0,-1 6 0,-1 2 102,-1 1 0,-3 0 0,2 1 1,0-1 4,0 0 1,1 3 0,3 0-46,0-1 1,0 2-1,1-2-73,2-3 1,-1 0-1,4-5 1,1-1-103,1-1 0,-2-1 0,0-1 0,1-1-83,1-1 0,0-4 0,-1 1 0,-2-3 4,-1-3 0,2 2 1,-3-2-1,-1 2 101,-1 1 1,-1 0 0,0 0 179,0-1 0,-1 2 0,-1 1 0,-2 2 64,-1 1 0,2 1 0,-3 3-188,-1 0 1,3 1-93,1 2 1,2-1 0,1 4-473,0 1 0,0-2 70,0 1 1,4 0 542,2 0 0,2-2 0,1-4 0,0 0 0,0 0 0,-2 0 301,-1 0 360,0 0 0,0 0-2,0 0 0,-3 1-207,3 2 1,-4-1 0,2 3-26,0-1 1,-2 3-72,4-1 0,-4 2-55,1 1 1,-2-3-340,-1 0-177,0-4 0,-1 2 0,-1-5-171,-1-2 1,0 1 0,3-4 0,0-1-82,0-1 1,4-2 0,1-1 0,1-1-178,0 1 1,0 0 643,3 2 0,4-4 0,1-1 0</inkml:trace>
  <inkml:trace contextRef="#ctx0" brushRef="#br0" timeOffset="3397">1633 35 7932,'5'-4'-277,"-1"3"515,-4-3 0,-1 4 0,-1 1 0,-2 2-48,-1 3 0,0 3 0,-2 2 0,1 2 1,-1 1 1,0-2-1,0 4 1,1 0-53,-1 1 0,3 1 0,1 0 0,2 0-55,1 0 0,0 1 1,1 1-1,2-1-151,3-2 0,0-5 0,2 0 0,2-2-188,0-1 1,1-3 0,0-1-1,1-1-262,-1-2 0,2-4 1,1-2-1,-1-1 517,0-2 0,-1-5 0,-3-2 0</inkml:trace>
  <inkml:trace contextRef="#ctx0" brushRef="#br0" timeOffset="4164">1751 108 8136,'-5'0'259,"1"4"1,4 2-158,0 2 0,0 4 0,0 0 1,0 0-41,0 1 1,0 0 0,0 3 0,0-2 69,0-1 0,0 3 1,0-4-1,0-1-58,0-1 1,0-4 0,0 0-88,0 1 0,1-3 0,1-2-37,1-4 0,3-3 0,-2-4 0,0-1-116,0-2 1,2 1 0,-2-3 0,0-1-10,0 1 0,0 0 0,-2-2 0,2 2 129,1 1 1,-3 0 0,1 2 0,-1-1 83,1 1 1,-2 3-1,2 2 103,-2-1 0,0 3-41,2 1 1,-1 3 0,1 3 41,-2 3 0,-1 2 0,0 2 0,0-1 21,0 0 1,0 3 0,0 1-1,0 0-71,0 0 0,1 2 0,1-2 1,1 0-32,-1 0 1,-1 0 0,0-4 0,1 0-58,1 0 0,1-1-49,-1-2 0,-1-2 1,4-6-100,1-4 0,-2 0 0,0-7 1,0 1-117,0-1 0,-2-3 0,3 2 0,0-1 46,-1 0 1,0 3 0,-3-2 0,1 1 91,-1 2 0,2 1 0,-1 1 132,-1-1 252,-1 5 1,2 2-54,0 6 0,0 2 1,-3 5-1,0-1 28,0 0 0,0 0 1,1 0-1,1 0-80,1 0 0,0 3 0,-3 0 0,1-1-133,2-1 0,-2 0 0,2 1 0,-2 1-73,-1 0 0,0-2 0,1-1 0,1 0-350,2 0 1,-1 0-1,-3 0-1567,0 0 1966,0-4 0,0-5 0,0-5 0</inkml:trace>
  <inkml:trace contextRef="#ctx0" brushRef="#br0" timeOffset="4499">2050 117 7932,'-9'0'120,"0"0"0,4 1 242,2 2 0,2 2 0,1 4-185,0 0 1,0 0-1,0 1 1,0 1-120,0 1 0,0 1 0,0-2 0,0 1-76,0-1 0,0 0 1,0-2-1,0 0-31,0 0 0,0-3-37,0 0 1,1-1 91,2 1 0,2-2 125,4-4 1,0 0 0,0 0-76,0 0 1,0-1-1,0-1 1,1-1-92,-1 1 1,-3 1 0,0 0 0,1-1-195,1-1 1,1-1-1,0 2-583,0-1 0,-3-1 812,0 1 0,0-2 0,3-4 0</inkml:trace>
  <inkml:trace contextRef="#ctx0" brushRef="#br0" timeOffset="4798">2241 117 7909,'-8'-1'145,"2"-2"0,-2 1 0,4-4 591,-1 2-325,3 1 0,-2 4-208,4 2 1,0 3 0,0 3-1,0 1-110,0 2 1,0-2 0,0 3 0,0-1-135,0 0 0,0 3 0,0-2 0,0 0-87,0 0 0,0 0 1,0-4-1,1-1-956,2-2 53,-2 2 0,7-9 1031,-1-2 0,-3-2 0,0-8 0</inkml:trace>
  <inkml:trace contextRef="#ctx0" brushRef="#br0" timeOffset="5031">2241 117 7905,'-6'0'135,"0"0"422,-2 0 1,3 0 384,-1 0-375,4 0 0,2 0-356,6 0 1,2 0 0,2 0 0,-1 0-215,0 0 0,-3 0 0,0 0 0,1 0-138,1 0 0,1-1 1,0-1-1,0-1-568,0 1 1,-3 1-1,0 1-322,1 0 0,1 0-202,1 0 1233,-4 0 0,0 0 0,-5 0 0</inkml:trace>
  <inkml:trace contextRef="#ctx0" brushRef="#br0" timeOffset="5247">2259 180 7905,'-5'4'58,"-3"-3"302,2 2 42,2-2 1,1-1-111,6 0 1,-1 0 0,4 0-1,0-1-112,-1-2 1,3 2-1,-2-2-557,2 2 1,-2-2 0,0 0-775,1 1 1,1 1 1150,1 1 0,-4 0 0,-1 0 0</inkml:trace>
  <inkml:trace contextRef="#ctx0" brushRef="#br0" timeOffset="5430">2232 289 7905,'-10'4'685,"5"1"0,2 0 0,6-2-340,4-2 0,1-1 1,1 0-209,0 0 0,-3-3 1,0 0-577,1 1 1,1 0-1,1 0 1,0-1-565,0 1 0,-3-2 1003,0 1 0,4-4 0,4 2 0</inkml:trace>
  <inkml:trace contextRef="#ctx0" brushRef="#br0" timeOffset="5799">2404 26 8002,'0'-6'1932,"0"0"-1085,0 4-626,0-6 1,1 7 0,2-1-230,3 4 1,-1 2-1,1 3 1,1 0-50,1 3 0,1-1 0,0 4 0,-1-1-20,-2 0 1,2 4-1,-3 1 1,0 2 32,-1 2 0,-3 1 0,-1-2 1,0 2-68,0 1 0,-1 1 0,-3-1 0,-1-4-195,0-3 1,-3-5 0,3 2 0,-1-2-824,0-2 1,3-2 1128,-3-7 0,-4 0 0,-4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42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73 8156,'-6'0'926,"0"0"-701,0 0 0,-3 0-120,0 0 1,3 3 0,1 1 0,1 2-53,2 1 0,-2-2 1,0 1-1,1 1 6,-1 1 0,3 4 1,-2 0-1,2 0-2,1 1 0,0-3 1,0 3-1,0-1 13,0 0 0,1 1 0,2-4-53,3 0 0,3 0 0,0-1 0,0-2-91,0-3 1,0 1 0,0-1 27,0-1 0,0-1 0,0-1 10,0 0 0,0-1 29,0-2 1,-3-2 0,-1-4 0,-1 0-15,-2 0 1,-1 0-1,-1 0 1,0-1-18,0 1 1,0-1 0,0-1 0,0-1-1,0 1 0,-1 0 0,-2 0 0,-2-1 6,0 1 1,-3 0-1,2 0 1,-2 0 49,-1 2 0,3 0 1,0 3-1,-1-1 60,-1 1 0,2-1 1,0 4 109,-1 1 0,-1 1-68,-1 1-140,4 0 0,0 0 0,3 1-105,-2 2 0,1-1 98,3 4 0,-1-1 1,-1 2 22,-1-1 0,0-3 1,3 3 21,0 1 0,0 2 8,0 0 1,0-3 0,0 0 64,0 1 0,0-2 1,1 0 47,2-1 1,2 0-1,5-2 1,-1 1-71,0-1 1,3-1 0,1-1 0,0 0-130,0 0 0,2-3 0,-2-1-235,1-1 1,0 0 0,2-2 0,-4 1 0,-2-1-477,-1-1 1,0 0 0,0 1 770,0 0 0,0 1 0,0-3 0</inkml:trace>
  <inkml:trace contextRef="#ctx0" brushRef="#br0" timeOffset="748">291 64 7163,'-5'-5'-1255,"0"0"1255,5 2 0,0 1-53,0-4 0,3 3 464,1-3 0,-1 3 243,-3-3 0,1 4 312,2-1-325,-2-2-528,3 4 0,-3-3 0,1 5-134,1 2 0,0-1 0,-2 4 0,1 2 10,1 3 1,0-1-1,-3 2 1,0-1-23,0 2 0,1-3 0,1 2 0,1-2-172,-1-1 1,-1 0 0,-1 0-448,0 0 0,0-3 53,0 0 0,0-5 599,0-1 0,0 0 0,-4-8 0,-1 3 0</inkml:trace>
  <inkml:trace contextRef="#ctx0" brushRef="#br0" timeOffset="1150">272 64 7337,'-6'0'762,"0"0"-186,4 0-550,-2 0 0,8 1-135,2 2 0,2-2 0,1 2 0,1-2-272,-1-1 1,0 0-1,0 0 56,0 0 0,0 0 1,0 0 324,0 0 0,-3-3 0,0-1 0,1-1 0,-3 2 0,0-2 0,-1 0 0,0 0 0,1 3 0,-2-2 0,1 0 782,0 3-337,-3-3 0,-1 4 0,-2 0-224,-3 0 0,1 0 1,-1 1-194,-1 2 0,-1 2 0,-1 4 0,0 0-77,0 0 0,0 0 0,0 0 0,0 1-22,0-1 0,0 0 1,-1-1-1,1-1-104,0-1 0,1-3 0,1 2-575,1-1 1,1-2 403,-1-5 1,2-2 345,4-4 0,4-4 0,1-1 0</inkml:trace>
  <inkml:trace contextRef="#ctx0" brushRef="#br0" timeOffset="1347">291 1 7930,'-5'0'-635,"-3"1"1105,5 2 0,-1-2 34,1 2 1,2-1 0,-1 1-272,4 3 1,0-1-1,3 1 1,0 1-219,0 1 0,2 1 1,3 0-1,1 0-270,1 0 1,0 1 0,-2-1 0,1-1 254,1-2 0,4 6 0,-2-2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44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19 7861,'-9'0'149,"0"0"0,3 0 97,-1 0 0,6 0-272,1 0 1,4 0-1,6 0-212,-1 0 1,0 0 0,0-1 0,0-1-299,0-1 0,0 0 536,0 3 0,0-4 0,0-1 0</inkml:trace>
  <inkml:trace contextRef="#ctx0" brushRef="#br0" timeOffset="200">50 109 7910,'-9'3'252,"0"0"0,3 1 47,0 0 0,5-3 0,1 1-91,5-4 1,4 0 0,2-4 0,1 1-378,-1 0 1,-1 3 0,0-2 0,1 1-284,1 0 1,0-1 451,-3 1 0,1 2 0,-1-3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46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101 109 8497,'0'-6'413,"0"0"-460,0-1 0,-1 0 1,-1 0 16,-1 1 0,-1 1 1,2-2-1,-2 2-57,-1 1 0,2-2 0,-3 3 17,-2 1 1,0 1 0,-1 2 92,0 2 1,3-1-1,1 4 1,0 1 73,0 1 1,2 4 0,-2 0-1,1-1-40,2-1 0,1 0 0,1 1 0,0 1-25,0-1 1,3-4 0,1 0 0,1-1 5,2-1 1,1 2 0,1-4-45,0-1 1,0-2 0,0-2 0,1-2-38,-1-1 1,-3-1 0,0-4 0,0 1-70,-1 0 1,2-3 0,-3 0 0,0 1-225,0 1 1,0 1-1,-2 0 173,1 0 0,0 0 1,-3 0 154,0 0 33,0 4 0,0 2 1,0 6 131,0 3 0,0 2 1,0 1-1,0 0 26,0 0 1,0 0-1,0 0 1,0 0-173,0 0 0,0 0 0,0 0 0,0 0-105,0 0 1,1-3-1,1 1-219,1 0 1,4-3-4,-1-1 0,2-2 0,0-2 0,-1-2 316,-1-3 0,0-3 0,3 0 0</inkml:trace>
  <inkml:trace contextRef="#ctx0" brushRef="#br0" timeOffset="766">219 73 7925,'-9'0'-467,"-1"0"1,4 0 798,0 0 1,4 1 146,-1 2 1,3-1-283,3 4 1,-1-3 0,4 3-125,1 1 1,2 1 0,-1 1-11,-2 0 1,1-3-1,-4 0-94,-1 1 0,2 1-37,-1 1 0,0-2-32,-3-1 0,1-4 1,1 0-98,1-4 1,0 0 0,-3-4 0,0-2 89,0 0 0,3-1 0,1 0 1,0 0-10,0 0 1,3 0 0,-1 0 57,2 0 0,0 3 0,-1 1 0,-1 1 38,1 2 0,1-2 0,1 1 20,1 1 1,-4 1-1,0 1 126,1 0 0,0-1 0,0-1 219,-1-1 1,-4-1-78,1 1 1,-2 1-158,-1-4 1,-1 3-69,-2-3 0,-2 5 0,-4 0 13,0 3 1,3 4 0,0-2 0,0 1 72,1 2 0,-3 1 0,4 1-18,-1 0 0,3 0-143,-1 0 1,2-3-98,1 0 1,4-4 0,2 1-72,2-2 1,2-1-1,-1-1 1,0-1-87,0-1 1,0-4 0,0 2 180,0 0 1,0-2-1,0 4 118,0 1 1,-3 1-1,-1 2 140,-1 2 0,0 2 1,-2 4-1,1 0 59,-1 0 0,-1 0 0,0 1 0,1 1-109,1 1 0,0 5 0,-3-3 1,1 1-64,2 0 0,-2-3 0,2 3 1,-2 0 40,-1-1 1,0-1 0,0-4 0,-1 0 2,-2-3 1,1 1-1,-4-3 1,-1 0-15,-1 0 0,1-1 1,-1-3-92,-2 0 1,-1-4 0,2-2 0,0-2-178,0-1 1,1-2-1,1 0 1,2-2-186,1-1 1,1 2 0,2-3 0,-1 0-185,-1 1 0,0 0 1,4 2 566,2-4 0,-1 6 0,4 1 0,1 1 0,1 4 0,1-8 0,0 2 0</inkml:trace>
  <inkml:trace contextRef="#ctx0" brushRef="#br0" timeOffset="1834">500 73 7932,'0'5'1721,"0"-1"-1173,0-4-124,0 0-378,0 4 0,1-2-194,2 4 0,-2 0 15,2 3 1,1 0-101,-1 0 144,0-4 0,-2-1-38,2-4 0,-1-4 1,3-2-1,-1-2-18,-2-1 0,3 0 0,0 0 0,1 0 105,0 0 1,-1 0 0,2 1 0,-2 1 41,-1 1 0,3 1 0,-1-2 11,2 0 1,-2 5 88,1-1 1,-4 2 0,2 2 0,-1 2 10,-2 3 1,-1 3 0,-1 0-1,0 0 49,0 0 0,0 0 0,0 0-60,0 0 1,0 0 0,0 0-77,0 0 1,0 0-238,0 0 133,0-4 1,0-2-1,0-6 1,1-3-48,2-2 0,-1-1 1,4-1 57,1-2 0,0 5 0,0-2 1,-1 1 65,1 0 1,-2 2 0,1 1-1,0 0 28,-1 0 1,0 3 0,-2-1 39,3 2 0,-1 1-34,1 0 1,-4 1 0,1 2-27,-2 3 1,-1 2-1,1 1 1,1 1-149,1 2 1,0-2 0,-3 2 0,0-2-216,0-1 0,0 0 0,1 0 120,2 0 1,2-3 0,2 0 0,-1-2 36,1-2 1,-2-1 0,1-2 0,1-1 163,1-1 1,1-5-1,-1 2 1,-1-2 69,-1-1 0,-1 0 1,2 0-1,-1 0 42,1 0 0,-3 0 0,0 0 0,-1 0 153,0 0 1,0 0-1,-3 0 140,0 0 1,0 3-1,0-1 249,0 0 1,-1 3-388,-2 1 1,-2 2 0,-4 1-176,0 0 1,3 3-1,1 1 1,0 1-58,0 2 1,2 2 0,-2 0 0,1 0-39,2 0 0,0 0 1,0 0 42,-1 0 0,0 0 1,3 0-20,0 0 0,4-3 1,2-1-49,2-1 1,-2-1 0,0-3 0,1 0-254,1 0 0,1-1 0,0-1 28,0-1 1,0-3-1,0 2 1,-2 0 81,-1 0 1,-3-3 0,2 1 159,-1-2 0,0 2 1,-2 0 236,1-1 431,0 3-311,-3-4-155,0 7 0,0 1-100,0 6 1,0-1-1,1 1-158,2 1 1,-1-2 0,4 1-259,1 1 0,-2-3 0,1-1 72,1-2 1,1 2 0,1 0 90,0-1 0,-3-4 1,0-2 195,1-1 0,1-1 0,2-3 0</inkml:trace>
  <inkml:trace contextRef="#ctx0" brushRef="#br0" timeOffset="2219">1017 27 7256,'-4'-5'-864,"1"0"2282,-3 2-997,4 2 0,-2-2-231,4 6 1,0-1 0,0 4-1,0 1-132,0 2 0,1-3 0,1 0 1,2 1-193,1 1 1,1 1 0,1 0 0,-1 0-146,1 0 1,0-3-1,0 0 1,-1 0-46,1-1 1,-2-1-1,1-4 1,1 0 100,1 0 0,-2-1 1,-1-2-1,-1-3 223,-2-2 0,-1-1 0,-1-1 0,0-1 0,0-1 0,0 0 0,0 3 0,0 0 285,0-1 0,0 1 171,0 0 1,-1 4-35,-2 2 1,-2 2 0,-3 2-54,2 2 0,-1 2 0,3 4 0,-1 0-45,-2 1 0,0-1 1,0 1-1,1 1-111,-1 1 1,-1 1 0,-1-2 0,-1 2-226,1 1 0,3-3 0,0 0 0,0-3-1642,1-1-274,-3-1 1928,7-1 0,1-1 0,5-4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50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36 7787,'-4'-5'-932,"2"1"1435,-4 4 0,3 0-169,-3 0 1,3 0 0,-2 1-152,1 2 0,-2 2 0,3 4-58,1 0 1,-2 0 0,1 1 0,0-1-74,-1 0 0,3 0 0,-2 0 0,2 0-70,1 0 1,0 0-1,1-1-1,2-2 1,-1 1 0,4-4 0,1-1 24,1-1 0,1-1 0,0 0 0,0-1-28,0-2 0,0-1 0,0-3 0,-1 1-46,-2-1 0,2 0 0,-3 0 1,2 1 36,-1-1 0,-4-1 1,1-1-40,-2 0 0,-1 0 0,0-1 48,0 1 0,-1 0 0,-2 0 11,-3 0 1,-3 1-1,0 1 1,0 2 10,0 1 0,3 1 0,0 3 1,-1 0-1,-1 0 1,-1 0-1,0 0 1,0 0 0,1 1-4,2 2 1,1-1 0,3 4 119,-1 1 1,0 1 0,3 1 101,0 0 1,1 0 0,2-1-131,3-1 1,2 0 0,1-4 0,0-1-78,0-1 0,1-1 0,1 0 0,1 0-375,-1 0 0,2 0 0,1-1 0,-1-2 363,0-3 0,3-3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59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88 507 7812,'-17'0'62,"-1"-7"257,1 5 1,5-6 135,1 8-152,7 0-86,-4 0 1,8 2-9,0 4 1,0 3-159,0 9 1,6-1 0,0 1-48,-3-1 1,5-5 0,0-2-74,2-3 0,-7 1 0,5-4-11,0 2 0,-4 0 1,8-6-100,1 0 0,-5-2 0,0-2 1,-3-4 37,1-2 0,0 5 1,-6-7-1,2-2 78,4-1 1,-4-3 0,4 1 77,-4-1 0,-2 1 169,0-1 0,-6 1 5,0 0 1,0 5 184,6 0-221,0 8 0,0-1-59,0 10 0,0 5 0,2 6-10,4-5 1,-2 5-74,7-5 1,-1-1-1,4 0-20,-3-2 1,1 3 37,5-5 1,-5 0 35,0-6 0,-6 0-40,5 0 1,-7-2 0,2-4-38,-4-6 1,-2 3-1,0-3-8,0-1 0,-6-3 1,-2 0-140,-1 5 1,5-5-1,-4 7-254,0-1 0,6-6-1093,-4 5 805,-3 3 1,9 0 700,0 8 0,0 0 0,15 8 0,-5 2 0</inkml:trace>
  <inkml:trace contextRef="#ctx0" brushRef="#br0" timeOffset="281">333 298 7812,'-12'0'335,"0"0"1,7 0 430,-7 0-456,8 0 1,-4 2-192,8 4 0,0-3 0,2 7-5,4-2 1,-2 4 0,6-5-278,-3 3 1,5-4-343,-6 5 0,6-5-1149,-7 6 640,9-8 1014,-12 4 0,13-16 0,-5-2 0</inkml:trace>
  <inkml:trace contextRef="#ctx0" brushRef="#br0" timeOffset="464">280 88 7812,'-11'0'-88,"-1"0"1,-2 0-123,-1 0 1,3 0 0,1 0 907,-3 0 1,6 2-863,2 4 1,6-2-94,6 8 0,4-7 1,7 5-1,1-2-531,-1-4 788,1-2 0,-1 5 0,1 3 0</inkml:trace>
  <inkml:trace contextRef="#ctx0" brushRef="#br0" timeOffset="698">455 36 7812,'-10'8'-126,"-5"-6"0,3 5 187,-3 1 0,3-6 0,0 6 526,-1 0 1,5-5-1,2 9-587,4 2 0,4-1 0,2 1 0,4-3-63,1 3 1,3 2 0,6 1-29,-1 0 0,0 1-472,1-1 1,-1 1-155,1-1 0,-6-5 717,-1 0 0,-7-8 0,4 3 0,-8-7 0</inkml:trace>
  <inkml:trace contextRef="#ctx0" brushRef="#br0" timeOffset="1183">437 228 7350,'0'-10'2447,"0"1"-2296,0 3 0,2 2-233,4-8 0,-4 6 0,6-3-153,0 1 1,-1-6 0,7 3 44,-2-5 0,-8 5 0,3-1 11,1-2 1,-4-1 235,8-3 0,-9 7 251,3-1 0,-2 2 223,2-1-320,-4 3 1,8 16 51,-5 3 1,-1 5-114,8 1 0,-8-5 0,4-2 107,-1-3-228,-5 7 0,8-12-201,-4 4 26,-4-4 1,8-2 67,-5 0 1,-3-2 52,4-4 1,-2 4 225,2-4 9,-4 4 1,7 2-31,-3 0 1,-2 0-179,8 0 1,-1 0 0,7 0-537,-1 0 0,1 0 0,-1-2-297,1-4 1,-1 5 830,1-5 0,-1-4 0,1 0 0</inkml:trace>
  <inkml:trace contextRef="#ctx0" brushRef="#br0" timeOffset="1982">141 804 7240,'-10'8'1793,"-6"-6"-832,14 6-747,-5-8 0,9 6 1,3 1-84,7 3 1,-2-4-1,1 4-83,3-3 0,-4 7 0,1-4 36,3-1 0,-4 7-119,1-5 0,-7-1 0,4 0-386,0-2 130,-6-3 0,5-6 121,-7-5 0,0-4 0,0-7 0,0-1-7,0 1 0,-5-1 0,-1 1 135,2-1 1,0 1-1,0-1 246,-2 1 0,0 5-44,6 1 1,0 5-74,0-6 1,2 8 27,4-2 0,2 12 0,6 6-140,-3 3 1,-7 3 0,4-3 0,-2-1-246,-1-2 0,7-1 0,-4 5-360,2-5 0,-5 3-89,7-8 1,0 0 718,5-6 0,1-8 0,-1-2 0,1-7 0</inkml:trace>
  <inkml:trace contextRef="#ctx0" brushRef="#br0" timeOffset="2332">403 699 7845,'0'-11'-498,"0"-1"1972,0 8-1140,0-3 0,-2 7-123,-4 0 1,4 7 0,-4 5-86,4 3 1,2-3 0,0 0 0,0 1-48,0 3 0,0-4 0,0-1 0,2 1-47,4-2 0,-2 3 0,7-5 12,3 2 1,1-7 0,3 3-162,-1-4 1,-5-4 0,0-4-250,1-5 0,-5-5 1,-2-1 26,-4-1 0,-2 1 0,0-1 242,0 1 1,-8 5-1,-4 3 1,-3 1 48,-3 4 1,1-4-1,-1 2 1,1 2 148,0 3 1,-1 1-1,1 0-34,-1 0 0,8 1 0,5 5-514,3 6 1,2-2 109,0 1 1,7-1 0,5 2 336,4-7 0,9-3 0,2-2 0</inkml:trace>
  <inkml:trace contextRef="#ctx0" brushRef="#br0" timeOffset="3216">542 595 7845,'-11'0'225,"-1"0"872,-2 0-484,7 0-47,-1 0-394,8 0 1,8 6 0,1 1-46,1 3 0,4-4 1,-7 4-28,3-3 1,-6 1 0,4-4 31,-1 2 0,-5 1-322,4-1 0,-2-4-159,2 4 1,-4-6-178,4-6 0,-4-3 199,-2-9 1,0 1 0,0-1 144,0 1 0,0 5 0,0 0-12,0-1 1,5 3 100,1-2 0,0 1 208,-6-7 0,0 7 156,0-1 0,2 8 808,4-2-171,-4-3-372,6 7-377,-8-6 0,0 10-84,0 4 1,0-2-1,0 7-26,0 3 1,0-4 0,0 1-68,0 3 0,2-5 0,1 3-54,3 2 0,0-5-18,-6 3 1,2-8-143,4 2 1,-4-6-49,4-6 0,-4-4 0,-2-7 110,0-1 1,1 3-1,3 1 1,2 3 115,-2-3 1,-2 4 0,-2-1 118,0-3 1,0 4 280,0-1 238,0 7 34,0-4-546,0 16 1,0-4-1,2 5 73,4-1-217,-4-2 0,7-6-76,-3 0 0,-2-6 1,6-2 22,-2-1 0,3-3 1,-3-5 138,2-1 1,-6 6 0,3 1 66,1-3 1,-6 5 162,4-3 1,-2 8-78,2-2-186,-5 4 1,13 10 0,-8 4-163,-2 3 0,4-3 1,-1-1-400,3 3 0,-6-4 0,4 1-1116,-1 3 1696,-5 2 0,14 1 0,-6 0 0</inkml:trace>
  <inkml:trace contextRef="#ctx0" brushRef="#br0" timeOffset="4649">403 1084 6120,'1'-10'0,"3"2"-97,2 0 107,0 7 0,-4-7 0,2 6 381,2-4 414,-1 4 156,-5-6-49,0 8 1701,0 0-2293,8 0 1,-4 0-161,8 0 0,-1-7 0,7-3-193,-1 0 1,-5-3 0,0 5 0,1-2-27,3-3 1,1-3 0,1 0 0,-3 3 37,-3 1 0,3 1 0,-3-5 0,2 2 9,-3 3 0,5-1 0,-7-5-23,1-1 0,0 7 0,-4-1 22,5-2 0,-3-1 0,0-1-19,0 5 0,-6-5 0,3 5 1,3 1 17,-2-2-9,0 8-4,-6-3 76,0 7 161,0 0-196,0 7-10,0-5 0,0 8-22,0-4-100,0-4 62,0 5-47,0-7 1,0 2-103,0 4-45,0-4 181,0 6 53,0-8 1,2 0 50,4 0 84,-5 0 143,7 0-96,-8 0 461,0 0-597,0 8 1,0-4 0,0 7-13,0 3 1,0-4-57,0 1 0,0-5-63,0 6 0,-2-8 0,-2 3-538,-1 1 485,-1-6 1,6 4-123,0-12 1,0-4 202,0-7 1,0-1 0,0 1 118,0-1 0,6 7 0,-1-1-30,-1-1 0,-2 3 1,0 0-1,2 0 111,2 1 1,0 3 128,-6-6 0,0 6 488,0-5-508,0 7 1,-2-4-54,-4 8 1,2 0 0,-6 2 0,1 2 22,-1 2 1,0 2-1,-3-5 1,1 5-91,-2 2 0,1-4 0,-1 3 0,3 1-139,-3 0 0,4-6 0,1 3 1,-1-1-294,0 0 1,4 0 0,-3-4-1417,1 4 1732,2-4 0,-2 5 0,-1-7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54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92 7662,'10'0'-949,"-4"0"1352,0 0 188,-4 0-417,2 0 1,-5 0-81,-2 0 0,1 0 1,-3 1-1,0 1-13,-1 1 0,3 0 0,-2-2 1,0 1-88,0 1 0,-1 0 0,-2-2-77,2 2 1,-2-2 9,2 2 1,-2-2 15,-1-1 0,3 0-141,0 0 114,4 0 1,-2-1 0,5-1 53,2-1 0,-1-1 1,4 2-1,0-2 31,-1-1 1,3 2 0,-2-2 0,2 1-5,1 2 0,0-2 0,0 1 0,0 0 45,1-1 0,-4 2 0,0-1 0,1 2 144,1 1 0,-2 0 64,0 0 0,-1 1-138,1 2 1,-2 3 0,-4 3-15,0 0 1,-3 0-1,-1 0 1,0 0-40,0 0 1,-3 1 0,2 1 0,-1 1-30,0-1 0,0 0 0,-3 0 1,-1 2-6,1-2 1,3 2 0,0-1-1,-1-1 19,-1-1 0,0-1 0,1 0 1,1 0-41,-1 0 1,2 0 0,0 0 0,0-1-38,0-2 1,2 3-52,-3-3 0,4-1-84,-1 1-124,2-4 255,1 2 1,0-5 23,0-2 201,0 2-107,0-3-52,0 4 6,0-4-37,0 3 0,0-4-30,0 2 0,0 1-96,0-5 56,-4 5 59,-1-6 1,-3 6 22,2-4 0,-2 3-22,5-3 0,-1 4-59,1-1 1,2 1 3,-2-1-2,2 2 0,1-4-10,0 2 0,1 2 1,2-2 130,3 2 0,-1 1 1,2 0 48,0 0 1,1 0-1,1 0 1,0 0-97,0 0 1,0 3 0,0 0 0,0-1 0,0 0 1,0 0 53,0 1 1,0 1-1,0-2-30,0 1 0,-3 0 1,0-2-1,-1 1 2,0 1 0,-2 0-110,3-3 1,0 0-115,3 0 0,-3 0 1,-1-1-1,0-1-506,0-1 0,1-1 698,3 1 0,0-2 0,0-4 0</inkml:trace>
  <inkml:trace contextRef="#ctx0" brushRef="#br0" timeOffset="1783">381 74 8148,'5'0'861,"-1"0"0,-5 0-850,-2 0 0,2 1 1,-3 1-1,1 2 19,0 1 1,-3-2-1,2 3 1,-1 1 29,-2 1 0,2 1 1,-1 1-1,0 1-18,1 1 1,-3 4 0,3-2 0,0 1-31,2 1 0,-1-1 0,1 2 0,1-1 42,1-1 1,2-3 0,1 2 0,2-1-32,1-2 1,4-1 0,4-1 0,0-2-8,0-1 0,3-4 1,-2 1-1,1-2-411,0-1 1,1 0 0,1-1 0,-1-1-1992,-1-1 2386,-4 0 0,2-5 0,-4-3 0</inkml:trace>
  <inkml:trace contextRef="#ctx0" brushRef="#br0" timeOffset="2598">563 137 8000,'-1'-9'130,"-2"0"1,1 3-1,-2 1 426,0 1-392,3 1 1,-4 3-102,2 0 1,1 4 0,-3 2 0,0 2 1,0 1 0,3 1 0,-2 1 0,1 2 51,0 1 1,-1 1 0,2 3 0,-1-2-48,1-1 1,1-1 0,1 2 0,1-2-30,2-1 1,1-1 0,3-3 0,-1-1-14,1-2 1,1 2 0,1-5 0,0-1-80,1-1 1,-1-4 0,0-3 0,0-1-101,0-3 0,0-4 0,-1 1 0,-2-1-87,-3-2 0,1 2 0,-1-1 0,-1 0 21,-1 1 0,-2-1 0,-2 4 0,-3-1-4,-2 1 0,-1-2 1,-1 2-1,-1 2 194,-1 2 1,0 2 0,2-2 0,1 2 117,0 1 1,0 1 0,0 3-31,0 0 1,0 0 193,0 0-169,4 0-83,-3 0 1,7 1 75,-2 2 53,2-2 1,1 4-13,0-2 1,1-2 0,1 3 4,1 0 1,1-3-1,-1 3-36,3 0 1,-1-3 0,1 2 0,1-2-38,1-1 1,1 1-1,0 1 1,0 1-63,0-1 1,2-1-1,0-1 1,1 0-202,-1 0 1,2 0 0,-1-1 0,-1-1-183,-1-1 0,-1-1 0,0 2 394,0-1 0,4-4 0,2 2 0</inkml:trace>
  <inkml:trace contextRef="#ctx0" brushRef="#br0" timeOffset="3066">816 92 7851,'-5'-1'618,"2"-2"1,1 2 59,-1-2-216,2 2-417,-3 1 1,4 1-1,0 2 1,0 3-5,0 2 0,0 4 0,0 1 1,0 1-46,0 2 0,0 2 1,0 2-1,0 2-8,0-2 0,3-1 0,0-2 0,-1-1-347,-1-1 0,-1-4-158,0 1 1,0-5 0,1-1 0,1-3-272,1-4 0,1-4 788,-1-4 0,2-4 0,5-1 0</inkml:trace>
  <inkml:trace contextRef="#ctx0" brushRef="#br0" timeOffset="3564">907 155 7808,'-9'-3'552,"0"0"304,4 0-137,1 3-601,4 0 0,0 1 1,1 1-1,1 2 67,1 1 0,4 1 0,-1 3-292,2 0 1,-2-1 0,0-1 0,1 0-6,1 0 1,0-2-1,-1 1 1,-1 0-182,2-1 0,-3 0 0,1-3 0,1 1-289,1-1 0,-2-1 1,0-1-649,1 0 1230,-3-4 0,4-1 0,-3-4 0</inkml:trace>
  <inkml:trace contextRef="#ctx0" brushRef="#br0" timeOffset="3814">1016 137 7916,'0'-5'937,"-1"1"-583,-2 4 0,1 0-250,-4 0 0,3 0 0,-3 1-38,-1 2 1,-1 2-1,-1 5 1,-1 1 3,1 1 1,-1 3-1,-1-2 1,-1 2-98,1 1 1,-2-2 0,1 0 0,1-1-333,1-2 0,4-1-149,0-1 0,5-4 1,1-2-37,5-2 1,3-1-1,1-1 544,0-2 0,0-2 0,0-4 0</inkml:trace>
  <inkml:trace contextRef="#ctx0" brushRef="#br0" timeOffset="4297">1088 46 7851,'-5'-4'249,"0"2"139,2-4 1,2 3 125,-2-3 1,2 3-260,1-3 1,0 3 0,1-2-177,2 1 1,-1 1-1,4 3-124,1 0 0,0 1 0,1 1 0,-2 2 0,1 1 0,-2 1 1,0 3-1,0 1 52,0 2 0,-2-1 1,2 4-1,-1-1 11,-2 0 1,-1 1 0,-1 3-1,0 1-62,0 2 0,0-1 0,-1 4 0,-2-2-42,-3-2 1,-2-4 0,0-1 0,1 0-259,1-1 1,0 2-1,-2-6 1,0-2-1572,2 0 1915,4-4 0,-6 4 0,3-3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9:59.2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101 0 7566,'5'0'-211,"-1"0"435,-4 0-135,0 0-63,0 4 1,0-2 0,0 4-34,0 2 0,0 3 1,0 1-1,0-1-26,0-1 0,0 0 0,0-1 1,0 0-34,0 0 1,0-3-1,0 0-76,0 2 0,0 0 0,-1 0-221,-2-2-247,2-2 610,-3-4 0,3-3 0,-1-1 0,-2 0 0,-1 0 0,2-3 0,-3 2 0,0-2 0,0 1 0,-1 3 0,3-2 0,0 0 0,0 0 0,-3 2 42,1-3 0,1 4 0,-1-2 119,-2 0 0,3 3 87,-1-3 103,4 3-226,-2 1 1,5 0-1,2 0-82,3 0 1,-1 0 0,1 1 0,-1 2-56,0 0 1,1 0 0,3-3-36,0 0 0,0 0 1,1 0-198,-1 0 0,0 0 1,0 0 11,0 0 1,0 0 0,1 0 231,-1 0 0,-3 0 0,-1-1 0,-1-2 0,-1 2 0,-3-5-8,0 3 0,0 1 17,0-4 1,0 3 571,0-3-354,0 4 0,-1-2-15,-2 4 1,-2 0-146,-4 0 0,0 3 0,1 1 0,0 1 17,2 2 0,0-2 0,-3 2-101,0 0 0,3-3 0,0 0-86,-2 0 0,0 0-197,-1 2 1,3 1-628,0-4 927,4 0 0,-3-6 0,3-1 0,-1-1 0,-5-1 0,3-3 0</inkml:trace>
  <inkml:trace contextRef="#ctx0" brushRef="#br0" timeOffset="198">0 0 7938,'0'6'0,"0"0"1,0-3-61,0 4 0,1-4 1,2 2 97,3-1 0,2 2 0,2-2-91,-1 1 0,0-2 1,0 2-1,0-1-138,1-2 1,2 3 0,0-1-1,-1 0-211,-1 0 1,3 0 401,-1-1 0,0 2 0,-3 4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00.6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74 0 7506,'5'1'299,"-1"1"-263,0 1 0,-3 5 0,2-2 0,-2 2-41,-1 1 1,1 0-1,1 0 1,1 2-22,0 1 1,-2-2 0,-1 3 0,0 0-20,0-1 0,0 0 0,0-3 0,0 0-259,0 1 1,0-1 23,0 0 1,-1-4 0,-2-3 279,0-4 0,-3-3 0,3-4 0,-4-5 0,2 0 0</inkml:trace>
  <inkml:trace contextRef="#ctx0" brushRef="#br0" timeOffset="217">28 74 7944,'-6'-1'-500,"0"-2"1,3 2 843,-3-2-58,4 2 0,-1 1-126,6 0 0,2 0 0,4 0 0,0 0-80,0 0 1,0 0 0,1 0-1,-1 0-31,0 0 0,3 0 1,0-1-1,0-2-181,-2 0 1,2 0 0,0 3 0,0 0-187,-2 0 1,-1 0-1,0 0 1,0 0-830,1 0 1147,-1 0 0,0-4 0,0-1 0</inkml:trace>
  <inkml:trace contextRef="#ctx0" brushRef="#br0" timeOffset="450">203 28 7944,'-7'0'0,"1"1"-10,-1 2 0,2-2 0,-1 3 34,-1 0 1,2-2 0,-1 3 0,-1 0 28,2 0 1,-3-2 0,2 4 12,-2 0 1,-1 1-1,0 1 1,-1 0-126,1 0 0,3-2 0,0-1-48,-1 1 1,-1 0 0,-2 0-340,1-1 0,3-4 172,0 1 1,4-3-1,-1-3 274,2-3 0,-3-2 0,-1-1 0</inkml:trace>
  <inkml:trace contextRef="#ctx0" brushRef="#br0" timeOffset="667">1 28 8102,'3'6'291,"1"-1"1,1 0-223,2 0 0,1 1 1,1 4-1,0-1-127,1 0 0,2-1 0,0-1 0,0-1-157,2 1 0,-4 1 0,3-2 0,-1-2-54,1 0 1,-1-3 0,-3 2 268,0-2 0,4-5 0,2-1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03.1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184 28 6806,'-5'0'1033,"0"-1"-583,5-2-235,0 2 1,5-6-132,1 4 0,-1-1 1,1 2-8,1-1 1,-2 0-158,1 3 1,0 0 60,4 0 0,-1 0 1,0 1 1,0 2 1,-3-1 0,-1 4 0,0 0 32,1-1 1,-3 3 0,2-2 0,0 4 57,0 2 0,-3-1 0,2 4 0,-1 2-9,0 0 0,1 1 0,-2 1 0,1 0 25,-1 3 0,0 0 0,0 2 0,2-1-63,-2-1 0,-1 2 0,-1 2 0,0 0-6,0-2 1,0-2-1,0 2 1,0 2-16,0 0 0,-3-1 0,-1-2 0,1 0 46,-1-3 0,2 0 1,-3-2-1,0-1-12,0-1 0,2 1 1,-2-3-1,1 1-5,2 1 1,-2-4-1,1 2 1,1 1-5,0-1 1,2-2 0,-1 3 0,-1 1-18,-1-2 1,0 0 0,3-2 0,0 1-21,0 1 0,0-2 0,0 3 0,0-2 28,0-2 1,-3-1-1,0-1 1,1 1-27,1-1 0,1 0 0,0 0 49,0 0 0,0-3 1,0 1 37,0 0 1,-3-2 0,0 1 28,1 1 1,0-2-9,-1 1 0,1 0-74,-4 4 0,4-4 0,-2-1-71,0-1 0,2 0 43,-1-1 1,1-2 95,-1 2 0,1 1-47,-4-1 0,3 0 1,-2-2-9,1 2 1,0-2 0,1 3-9,-3-3 0,1-1 0,-2 0-22,0 0 1,2 1 0,-1 1-31,-1 1 0,-1 0 0,-1-3 1,-1 0 7,1 0 1,3 0-1,0 0 1,-1 0-68,-1 0 1,-2 0 0,1 0-9,0 0 1,0 3 0,0 0-599,0-1 0,2-1-459,1-1 0,4-1 1141,-1-2 0,-2-2 0,0-4 0</inkml:trace>
  <inkml:trace contextRef="#ctx0" brushRef="#br0" timeOffset="598">377 285 8043,'5'0'-422,"-1"0"1,-4-1 595,0-2 0,1 2 91,2-2-154,-2 2 0,3 2-116,-4 2 1,3 2-1,0 4 12,-1 1 0,0-1 0,0 0 0,1 0-73,-1 0 0,0 1 0,0-1-206,1 0 1,0 0-247,-3 0 1,0-3 517,0 1 0,0-9 0,0 0 0</inkml:trace>
  <inkml:trace contextRef="#ctx0" brushRef="#br0" timeOffset="917">377 267 8043,'-10'0'57,"4"0"1,0 0-137,-1 0 0,3-1 70,1-2 1,2-2 0,2-3 23,2 1 0,2 0 1,4 3 13,0-1 0,1 3 0,-1-1 0,0 1-127,0-1 0,0 2 1,0-2 55,1 2 1,-1 1 0,0 0 57,0 0 0,-1 1 1,-1 1 65,0 1 0,-5 4 0,1-1 29,-2 2 0,-1-1 1,-1-1-49,-2 1 0,1 0 0,-4 0 1,1-2-128,0-1 0,-1 2-800,-3-3-199,0 5 1063,0-7 0,5 2 0,4-6 0,4-3 0,5-3 0</inkml:trace>
  <inkml:trace contextRef="#ctx0" brushRef="#br0" timeOffset="1267">523 193 8043,'-9'0'0,"0"0"0,3 0 0,1 2 12,1 1 0,-2-1 0,3 4 98,1 1 1,-3-2-1,2 1-30,1 1 0,1 1-61,1 2 1,3-4-1,1-1 1,1 0-51,-1 0 0,3-3 0,-1 1-37,2-2 1,1-1 0,0 0-57,1 0 1,-1-3-1,-1-1-4,-2-1 0,1 2 1,-4-3 97,-1-1 1,-1 1 0,-1 0 20,0-1 0,0 2 1,-1 0-1,-2 0 33,-3 0 1,1 2 0,-1-2 0,-1 1-66,-1 2 1,1-1 0,1 1-131,-1-1 0,2 0-429,-1 3 326,4 0 0,-1 0 274,6 0 0,2 4 0,4 1 0</inkml:trace>
  <inkml:trace contextRef="#ctx0" brushRef="#br0" timeOffset="1515">634 166 8043,'-10'0'-385,"4"0"1,0 0 240,-1 0 1,3 1 425,1 2 0,2-1 0,1 4-123,0 1 1,4-2-1,1 2-98,0 0 0,3-2-271,-2 1 0,0-3-894,0 3 156,0-4 948,3 2 0,-4-4 0,-1 0 0</inkml:trace>
  <inkml:trace contextRef="#ctx0" brushRef="#br0" timeOffset="1681">624 74 8043,'-9'0'-1464,"0"0"1612,0 0 0,1 1-240,2 2 1,3 2-27,6 4 0,1 1 0,3-1 118,-1 0 0,0 0 0,3 0 0</inkml:trace>
  <inkml:trace contextRef="#ctx0" brushRef="#br0" timeOffset="2117">707 148 7972,'-9'0'-251,"1"1"488,2 2-179,-3-2 1,8 4 41,-2-2 0,3 2-70,3 4 0,2-3 0,2 0-49,-1 2 1,-4-3 0,2 0-58,0-1-52,-3-1 41,7-3 0,-6-1 17,4-2 0,-3-2 44,3-5 0,-2 2 1,1 1 24,-1 1 0,3 0 13,-1-3 0,-1 4 39,1 2 0,0 2 35,4 1 0,-5 1 0,-1 2-88,0 3 1,-3 2 0,2 1-191,-2 0 1,-1-3-1,1 0-309,2-2 1,-1-1 136,4-3 0,-1-4 364,1-3 0,3-5 0,-4-2 0</inkml:trace>
  <inkml:trace contextRef="#ctx0" brushRef="#br0" timeOffset="2466">836 10 8031,'-6'3'-434,"-1"0"1,2 4 646,-1-1 1,2 2-1,4 2 1,1-1-164,2 0 0,-1 0 0,4 0 0,0 0-144,0 1 1,1 2 0,-3 0-1,1-2-137,2-3 0,-2 1 1,0-4-248,-1 1 1,2-2 477,-3 3 0,1-4 0,-9-1 0,-1-5-89,-2-1 1,2 3 0,1-2 517,1 0 0,-2 2 177,3-4 0,0-1-389,3-2 1,4 1 0,1 1-1,1 2-220,0 1 1,0-2 0,2 2-1,-1-1-183,0 1 0,-1 1 0,2 2 1,-1-1-348,-1-1 0,0 0-72,3 3 605,-3 4 0,-2 1 0,-4 4 0</inkml:trace>
  <inkml:trace contextRef="#ctx0" brushRef="#br0" timeOffset="3016">459 487 7989,'-5'-4'53,"2"3"49,6-2 0,-1 2 0,4 0-44,1-2 1,2 1 0,0-3 0,-1 0-97,-2 0 0,2 2 1,-2-3-82,2-2 0,1 3 0,-3-1-151,-3-1 0,-2-1 145,-1-1 1,-1 3 98,-2-1 1,-2 5-1,-5-1 1,1 2 48,0 1 1,3 3-1,0 1 1,-1 2 134,-1 1 1,1 1 0,2 1 0,1 0 6,2 0 1,1 1-1,1-1 1,0 0-100,0 0 1,0-3-1,1 0-144,2 2 0,2-4 1,5-1-1,-1-2-224,0-1 0,0 0 1,0 0-1,1-1-863,3-2 1165,-3-2 0,7-5 0,-2 1 0</inkml:trace>
  <inkml:trace contextRef="#ctx0" brushRef="#br0" timeOffset="3367">624 359 8031,'-4'-5'-408,"2"1"0,-4 4 491,-1 0 0,2 0 0,-1 0 327,-1 0 1,2 0-244,-2 0 1,2 1-1,-2 1-53,1 1 1,4 1-128,-1-1 0,2 2-103,1 4 0,4-4 0,1-1 62,0 0 1,3-3 0,-1 3 58,1 1 0,-2-4 1,0 3 13,1 0 1,1-2-8,1 4 0,-3-3 1,-2 2-1,-1 0 33,0 0 1,0-2-43,-3 3 1,-4 0 0,-2 1-113,-3-1 1,3-4-1,0 1-470,-1-2 1,2-1 223,-1 0 0,4-4 0,-1-2 355,2-2 0,5-6 0,1 0 0</inkml:trace>
  <inkml:trace contextRef="#ctx0" brushRef="#br0" timeOffset="3817">670 313 7956,'-6'6'-43,"0"-1"88,-1-1 0,3 0 1,0-1-58,0 3 1,3 0 0,-2 0 56,2 1 0,2 0 1,1 0-1,2-1-112,1 1 1,-2 1 0,3 2-59,1-1 1,-2-3-459,1 0-15,1 0 534,2-1 28,-4-1 0,-1-5 202,-4-2 1,0 1 0,1-4-50,2-1 1,-2 2-1,3 0 1,-1 0-62,0 0 0,1 0 0,-2-3 0,2 3-32,1 1 1,-1-2 0,1 2-27,-1-1 1,2 2-27,-3-3 0,0 3 0,-2-2 110,2 0 12,-2 2 1,3 4 0,-4 2-24,0 4 1,0 1 0,0 1-50,0 0 1,0 0 0,1-1-239,2-1-241,-2 1 1,4-7 145,-2 2 0,-2-3 0,4-3 311,-1-3 0,-3-7 0,3-1 0</inkml:trace>
  <inkml:trace contextRef="#ctx0" brushRef="#br0" timeOffset="3996">771 267 7892,'-9'0'95,"0"0"0,3 0 1,1 1-133,1 2 0,1-1-140,3 4 0,1 0 0,1 3 1,2 0-275,1-3 1,-2 2 450,3-2 0,0 2 0,3 1 0</inkml:trace>
  <inkml:trace contextRef="#ctx0" brushRef="#br0" timeOffset="5600">826 331 7074,'-1'-5'1139,"-2"2"-579,2 2-567,-3 1 0,4 1 14,0 2 1,0-1 0,0 4-20,0 1 1,0 2-112,0 0 0,0-3 5,0 0 1,1-4-170,2 1 1,-1-3 141,5-3 1,-4-2 0,3-4 76,1 0 1,-2-1 0,0 1 74,-1 0 1,2 3 0,-2 1 121,1 1 0,-2 0 215,4 1 1,-2 3-221,1 0 0,-2 4 1,-4 5 14,0 0 0,0-3 0,0 0-65,0 1 1,0-1-375,0 0 150,0-4 1,0 1 0,0-6 33,0-3 0,1-3 0,1 0 1,2 0 28,1 0 1,-3 0-1,2 1 1,-1 0 109,0 2 1,4 3 0,-3-3 118,1-1 1,-2 3 432,3 1-415,-4 2 1,5 5 0,-4 2-183,-1 2 1,-1 1 0,-1 0-257,0 1 0,0-1 0,1 0-214,2 0 1,-1-4 147,4-2 0,-3-2 0,4-1 344,0 0 0,-2 0 0,0-1 0,0-1-23,0-1 0,-3-4 1,2 2-1,0-1 39,2 0 0,-1 0 0,-1-4 236,0 1 0,-2 0 0,3 0 319,-1 0 1,-1 0 308,-3-1-799,0 1 1,-4 4-43,-2 2 1,-1 6 0,0 3-1,1 2-26,2 2 1,1-4 0,2 0 0,-1 1 65,-1 1 1,0-2-1,3 0-44,0 2 0,0-3 0,1 0-18,2-1 1,-1-1-1,4-3-73,1 0 1,-1 0 0,-1-1 0,0-1-171,0-1 1,0-4 0,2 0-10,-1-1 0,-3-1 117,3 0 258,-4 0 15,3 4 1,-5 5 14,0 6 1,0 2-85,0 1 1,1-3 0,2-1-56,3-1 1,-1-1-49,1-3 1,-1-1 0,2-2-92,-1-3 1,-1-2 0,3-1 0,-3-1-15,-1-3 0,2 3 1,-3-3-1,-1 1 88,-1 0 1,-1-2 0,0 3-1,0-1 43,0 1 1,-3 0 0,-1 2 0,0 0 166,0 0 1,-3 0 355,0-1-502,3 5 1,0 2 0,4 6 49,0 3 0,1 4 0,1 1-30,1 1 1,4 0 0,-3-2-1,0-1-62,0 0 0,0 0 0,-2 0 0,1 0-10,-1 1 0,2-1 0,-1 0 1,-1 0-356,-1 0 0,0-2 0,1-1-929,1 1 819,0-3 1,-3-1 486,0-6 0,0-2 0,0-4 0,-1 2 0,-2 2 656,-3 1 414,2-3-508,-4 2 0,7-1-281,-2 0 1,3 3-1,3-2-248,3 1 0,1-1 0,0 3 0,-1-2-161,2-1 0,0 3 0,0-2 1,-1 1-180,-1 0 1,0 0-1,2 2 1,0-1-445,-2-1 0,-3 0 751,3 3 0,-4 1 0,1 2 0,-2-1-87,-1 4 1,0-3 1145,0 3 770,0-4-1431,0 2 0,3-5 0,1-2-319,1-3 0,-3 1 0,1-1 0,-1 0-110,1 1 1,-2-4-1,3 3-8,-3-2 0,-1 2-131,0 0 0,-1 1 271,-3-1 1,3 3 0,-3 5-1,1 2 74,0 1 1,-1 0 0,2 2 0,-1-1 53,1 1 0,1 2 0,1 0 41,0 0 0,0 0 0,0 0-313,0 0 1,3 1 0,1-2-1,1-1-320,2-1 1,2-4 0,1 1-1,1-2-321,1-1 0,0 0 0,-1 0 684,1 0 0,-2-8 0,3-2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10.4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0 8564,'-9'0'-159,"4"0"0,-2 1 259,4 2 1,0 2 0,3 5-65,0-1 1,3-3-1,0 0 1,0 1-35,1 1 0,-3-2 0,3 0-331,0 2 0,-3 0-26,2 1 0,1 0-444,-1 0 799,0-4 0,-3 0 0,0-5 0</inkml:trace>
  <inkml:trace contextRef="#ctx0" brushRef="#br0" timeOffset="416">42 55 7897,'9'0'-15,"0"0"1,1 0-130,-1 0 0,0 0 1,0 0-1,0 0 39,0 0 1,1 0-1,-1 0 1,0 0-75,0 0 1,0-3-1,1 0 1,-1 1 178,0 1 0,-3 0 0,0-1 0,1-1-257,1 0 708,-2 3 1,-3 0-26,-6 0 0,-3 0 0,-3 0-177,0 0 0,0 3 0,0 1 0,0 1-195,-1 2 0,1-2 0,0 1 0,-1 2-43,-2 0 1,1 1 0,-1 0-84,2 0 1,1-1-1,0 0-221,-1-2 1,2-3-1,1 2-136,1-1 0,3-1 0,-2-4-154,1-2 583,1-2 0,3-8 0,0-2 0</inkml:trace>
  <inkml:trace contextRef="#ctx0" brushRef="#br0" timeOffset="599">14 19 8109,'-6'0'999,"0"0"-784,4 0 1,2 0 0,6 1 0,2 1-29,2 1 1,3 1 0,2-2 0,3 2-230,0 1 0,0-2 0,1 2 1,-1 0-395,0 0 1,1-3 0,-1 2 0,0-1 435,1 1 0,-1 3 0,1-2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23.0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394 138 8093,'-6'0'-588,"0"0"1285,4 0-550,-2 0 1,4 1 0,0 2-59,0 3 1,0 0 0,0 0-62,0 1 1,3 1-1,0 1-151,-1 0 0,-1 1 1,0-1 13,2 0 0,-2-3 0,2 0 39,-2 1 1,0-3-4,2-1 44,-2-2 1,6-5-1,-4-2 1,0-2 42,1-1 0,-3 0 1,4 0-1,-2-1 31,0 1 1,1 0-1,-2 0-9,1 0 0,1 2 0,-2 1 15,1-1 1,1 3-39,-1 1 0,-1 2-16,4 1 0,-4 1 0,1 2 19,-2 3 0,-1-1 1,0 1 9,0 2 1,0 0 8,0 1-40,0 0 1,1-1 4,3-2 0,-2-3-23,4-6 1,-3-2 0,2-4 0,0 1-6,0 2 0,0-2 0,2 2 0,-2-3 0,-1 0 1,4 3 17,-2 0 1,2 1 46,1-1 1,-4 3-16,-2 6 1,-2-1 0,-1 4-96,0 1 0,0 1 0,0 1 1,0 1-95,0-1 0,0-3 0,0 0 0,0 1-37,0 1 0,0-2 1,1 0 2,2-2 0,2 2 1,5-3 124,-1-1 1,-3-2 0,0-2 0,1-2 60,1-1 1,-2 2 0,1-4-1,-1 0 76,-1-1 1,0 2-1,-3 0 111,1-1 1,3-1 0,-3-2 143,-1 1 1,-1 3-1,-1 0-73,0-1 1,0 2-1,-1 0 11,-2 1 1,1 0-225,-4 4 1,0 0 0,-2 2-73,2 1 1,1 2 0,2 4 0,-1 0 79,-1 0 0,3 0 0,-2 1 1,0-1 0,3 0 0,-2 0-18,2 0 1,1-3-13,0 1 1,4-5-1,2 1-36,2-2 1,2-4 0,-2-1 0,-1-2-50,-1-1 0,0-1 0,3 0 0,-1 1 15,-1 1 1,0 0 0,-3-4 38,1 1 1,-3 0 0,2 1 45,0 2 0,-3 1 10,2 2 5,-2 2-34,-1-4 1,0 10-6,0 1 0,0 2-50,0 1 0,1-3-24,2 0 0,-2-3-111,2 3 1,1-2 73,-1 2 0,2-4 108,-2 1 1,-1-2 0,3-2-24,-1-2 0,0 1 0,-2-4 3,1-2 0,3 0 0,-3-1 18,-1 0 0,-1 0 1,-1-1-1,0 1 5,0 0 1,0 0 0,0 0-1,0 0 89,0-1 1,0 1 0,0 0 60,0 0 0,-3 3-45,0 0 1,-1 4-84,1-1-29,2 1 1,-3 7-1,4 1 19,0 2 0,3 1 1,0 0-1,0 0-3,1 1 1,-2-1-1,3 0 1,-1 0-16,-2 0 0,3 0 0,-2 1 1,-1-1-72,-1 0 0,2-3 1,0 0-446,-1 1 237,3-2 1,-3-1 176,4-4 0,-4-4 0,1-3 0,-1-1 62,1-1 1,-2 0 0,2 0 173,-2-1 1,-1 1 0,1 0 153,2 0 0,-2 0 930,3 0-632,-3 3-570,-1 2 0,0 5 0,-1 2-46,-3 4 0,3 1 1,-2 1-1,2 0-14,1 0 1,-1 0-1,-1 1 1,-1-1 22,1 0 0,1-3 0,1 0 18,0 1-59,0-2 1,1-1-118,2-4 0,-1 0 0,4-1-345,2-2 0,0 0 74,1-3 0,0 0 456,0-3 0,-1 3 0,0 1 0,-2 1 0,-1 0 0,1 1 92,2 2 1,-7-2 400,2 6 0,-2-1-153,-1 4 1,0-3-62,0 3 1,1-4-121,2 1 0,-1-3-130,4-3 1,1-2-1,1-4 21,-2-1 1,-1 4 0,-3 0 0,1-1-69,-1-1 1,2-1 0,-1 0-31,-1-1 0,-1 4-30,-1 0 1,-1 4 46,-2-1 0,1 3 1,-3 3 23,1 3 1,-2 2-1,3 2 1,1-1-42,1 0 1,1 0 0,0 0 0,0 0-105,0 1 1,0-4 0,0 0 0,1 0-165,2-1 0,2-1 0,5-4 133,2 0 1,-1 0-1,1-1 1,-2-2 107,-1-3 0,3-2 1,1-1-1,-3-1 77,-3 1 1,0 0 0,-3 0 252,1 0 0,-3 0 0,1-1 241,-2 1 0,-2 0-157,-2 0 1,1 4 0,-4 2-1,0 1-91,1-1 1,-3 2 0,2-2-199,-2 1 1,1 2-4,1 0-151,0 5 1,1-3-101,2 4 0,3 0 194,3 3 1,1-3 0,3-1-1,-1 0 114,2 0 1,-1-1-1,0 1 1,-1 0-50,1 0 0,-2-2 0,1 3-59,1 1 1,-2 1 0,-2 1-183,-2 1 0,-1-1 0,-1 0-138,-2 0 1,-4 0 0,-4 1 0,-2-2-457,-1-2 780,-2 2 0,-2-3 0,0 4 0</inkml:trace>
  <inkml:trace contextRef="#ctx0" brushRef="#br0" timeOffset="504">36 496 7701,'-9'0'34,"4"0"0,0 4 0,5 3 2,0 1 1,4 2 0,0 1 0,0 2-23,0 2 1,2-3 0,-3 3 0,0 1-18,1-2 0,-3 2 0,3-4 0,-1 0-111,0-2 1,0-1 0,-3 0-544,0 0 361,0 1 1,0-6 0,0-4 295,0-5 0,0-4 0,0 0 0</inkml:trace>
  <inkml:trace contextRef="#ctx0" brushRef="#br0" timeOffset="817">27 533 8125,'-6'-1'-1408,"-1"-2"1627,1 2 1,1-4-203,2 2 0,3 2 1,3-3-1,3 1-10,2 0 1,-1 0-1,-1 3 1,1-1 19,1-3 1,1 3-1,0-2 1,1 2 33,-1 1 1,-3 0-1,0 1 39,1 2 1,-3-1 0,0 5-39,0 0 1,-3-2 0,2 1 0,-3 1-36,-3 1 0,1-2 0,-3 0 0,0 2-74,0 0 1,0-2 0,-2-1-385,1-1 0,0 2-360,-4-3 624,5 0 0,1-7 0,4-2 167,0-2 0,4-1 0,2 0 0,3-1 0,0 1 0</inkml:trace>
  <inkml:trace contextRef="#ctx0" brushRef="#br0" timeOffset="1083">128 487 8125,'6'-3'-110,"0"0"0,-4-1-222,1 1 464,2 2 33,-4-3 1,3 8-96,-4 2 0,0 2 1,0 1-89,0 1 0,0-4 1,0 0 20,0 1 0,0-2 0,0 1 4,0 1 1,0-2-13,0 1 1,1-3-73,2 0 0,-2-3-139,2-3 0,-2-3 1,0-3-14,2 0 0,-2 0 1,4 0 60,-1 0 0,-2 0 0,3 2 0,0 2 168,0 1 0,-2-2 0,3 3 0,0 0 0,3 3 0</inkml:trace>
  <inkml:trace contextRef="#ctx0" brushRef="#br0" timeOffset="1884">219 533 8125,'0'6'-184,"-1"-1"-214,-2-1 815,2-1-333,-3-3 1,7-1 0,1-2-89,2-3 0,-3-2 0,3-1-52,1 0 1,-2 1-1,0 0 1,-1 2 27,-2-1 0,-1 2 0,0 0 0,1 0 10,1 0 0,0 2 1,-3-3-67,0-2 51,0 4 0,-1 0 1,-1 5 8,-1 2 0,0 2 1,2 4-1,-1-2-15,-1-1 0,0 0 0,3 3 0,0 0-97,0 1 0,0-4 0,0 0-57,0 1 1,4 1 0,2 0 70,2-2 1,2-2 0,-1-4-1,0 0 122,0 0 0,1-1 0,2-2 0,0-2 0,-1 0 0,-1-3 0,-1 3 0,0-1 6,-3 0 0,2 0 0,-3-4 66,0 1 1,-1 3 0,-4 0 367,0-1 0,0 2-131,0-1 1,-1-1-138,-2-2 1,-2 4-240,-4 2 0,3 2 14,0 1 0,-1 4 1,-1 2 69,2 2 1,2 2-1,3-1 83,-2 0 0,2 0-5,-2 0 1,2 1-35,1-1 0,1-4 1,2-2-32,3-2 1,-1-1 0,1-1 0,1-2-69,2-3 0,-3-2 0,0-2 0,0 1-46,-1 0 0,2 0 1,-3 0-1,0-2-15,0-1 0,1 2 0,-3-2 0,1 2 85,-1 0 0,-1 1 0,-1 0 0,0 0 3,0 0 1,0-1 0,-1 2 41,-2 2 1,1 2 23,-5 4-55,5 0 0,-3 4 0,3 2 0,-1 2 21,1 2 1,1-1-1,1 0 1,0 0 18,0 0 0,1 1 0,1-1 0,1 0-32,-1 0 1,2 0 0,-1 0 0,1 1-169,0-1 1,-2-1 0,3-1-5,-1-1 1,3-1 0,-1 1-18,2-2 1,1-3-1,0-2 1,-2-3 180,-1-2 0,-1-2 0,1-1 0,6-4 0,-1-2 0</inkml:trace>
  <inkml:trace contextRef="#ctx0" brushRef="#br0" timeOffset="2083">523 395 8125,'0'-5'-520,"0"1"699,0 4 1,-2 1-103,-1 2 1,2-1 0,-2 4-92,2 2 0,1 0 0,0 1-164,0 0 0,0 0-753,0 0 627,4 1 0,2-6 304,3-4 0,-4-4 0,-2-6 0,2-3 0,0-1 0</inkml:trace>
  <inkml:trace contextRef="#ctx0" brushRef="#br0" timeOffset="2233">523 340 8125,'-5'-5'-266,"-1"2"0,1 2 372,-1 1 1,3 0-328,-3 0 0,4 1 34,-1 2 1,2 2 0,2 4 46,2 1 1,-1-1 0,4 0 0,1 0 139,1 0 0,2-1 0,-1-1 0,4 5 0,1-2 0</inkml:trace>
  <inkml:trace contextRef="#ctx0" brushRef="#br0" timeOffset="2918">633 423 8125,'6'-6'-212,"0"0"1,-4 3 0,2-3 30,0 2 1,-3-3 309,2 1 1,-2-2-3,-1-1 1,-1 1-72,-2 2 0,1 1 0,-4 5-51,-1 0 1,3 1 0,0 3 23,0 2 0,3 2 0,-2 1 0,1 0 20,-2 0 1,3 1-1,-2-1-69,2 0 0,2 0-13,2 0 1,3-4-1,3-2 1,0-2-171,0-1 0,-2-1 0,1-2 0,3-3-68,-1-2 1,0-4 0,-1-1 0,0-1 270,1 1 0,-2-2 0,-2 2 0,-3 1 0,-2-1 0,-1 3 0,0-2 3,0 1 1,-1 6 0,-2 1 187,-3 0 0,-2 3 0,-1-1 17,3 4 1,1 0 0,3 4-114,-1 1 1,0 2-1,3 0 1,0 0-57,0 0 1,0 3 0,0 1 0,0-2-40,0-1 1,3-1-1,0 0 1,0 1 20,1-1 1,-3-3-1,3 0-82,0 1 0,-2 0 0,4 0-112,-2-1 0,0-3-147,-1 0 239,-2-2 1,3-2 66,-4-2 0,1 0 0,1-3 123,1-1 1,1 2 40,-1-1 0,-2 0 0,3-2 57,0 2 1,-2-3-162,5 3 0,-5 1 1,2 0-83,0 1 1,-2 0 34,4 1 1,-3 2-5,3-2 0,-4 3 1,2 2-1,-1 2 7,0 1 1,0-2-1,-3 3-136,0 1 0,0 2-291,0 0 0,1-4 25,2-2 0,-2-3 400,3-3 0,-3-2 0,-1-4 0,0-1 0,0 1 0</inkml:trace>
  <inkml:trace contextRef="#ctx0" brushRef="#br0" timeOffset="3468">798 276 8125,'-1'-8'-155,"-1"1"191,-1 1 1,-1 3-1,2-1 288,-1 0-434,0 3 0,0-2-77,0 6 1,-1 2 0,5 5 0,2-1-21,0 0 1,3 3-1,-2 0 1,1 0 37,2-2 1,-2-1-1,1 0 1,0 0 168,-1 1 0,4-1 0,-3 0 0,2 0 0,1-3 1,0 0 0,0-4 42,1 1 1,-4-3 0,-1-3 133,-1-3 0,0-2 1,-2-1 157,1 0 0,0 0 283,-3-1-465,0 1 1,-1 4-56,-2 2 1,2 6-91,-2 3 1,2 2-46,1 2 1,1-2 0,2-2 34,3-3 0,-1-1 1,1 0-23,2 1 1,0 0-23,1-3 1,-1-1 57,-2-2 0,1-2 5,-4-4 0,0 3 1,-4 1-14,-2 0 1,1-1 0,-4 3 0,0 0-3,1-1 1,-3 3 0,2-2-41,-2 2 0,-2 1-309,1 0 1,0 1 138,0 2 1,4-1 0,2 4 3,2 1 0,1 2 0,1-1 95,2-2 0,-1 1 1,4-4-1,1-1 109,1-1 0,1-1 0,1 0 0,-1 0 0,0 0 0</inkml:trace>
  <inkml:trace contextRef="#ctx0" brushRef="#br0" timeOffset="3819">982 331 8125,'0'-9'-350,"0"0"0,0 3 890,0-1-46,0 5-380,0-6 0,1 7-106,2-2 0,-2 6 0,2 3-18,-2 3 0,-1 0 1,1 0-1,1 0-22,1 0 0,0-3 0,-3 0-8,0 2 1,0 0-72,0 1 1,1-4 12,2-2 1,-1-3-3,4-3 1,-3-2 0,2-4 70,-1 0 1,3-1 0,-3 2 24,1 2 0,-2-1 0,2 3 16,-1-1-44,3 3 0,-3-1 0,3 5-140,0 1 0,-5 4 1,2-1-115,0 2 1,-2 1 0,4 1 285,1-1 0,1-4 0,1 3 0,1-3 0</inkml:trace>
  <inkml:trace contextRef="#ctx0" brushRef="#br0" timeOffset="4134">1202 285 8125,'0'-9'-383,"0"0"322,0 0 0,0 2 462,0 1 0,-4 4-272,-2-1 0,-2 2 0,-2 2-115,1 2 1,3 1 0,1 4 0,0-2-32,0 1 0,3-2 0,-2 0 1,1 0-166,0 0 0,0-2 151,3 3 0,1-4 1,1 3-1,2-2 8,1 0 1,1 0 0,3-3 73,0 0 1,-3 1-1,1 1 1,0 1 50,1-1 1,-2 2 0,0-1-29,1-1 1,1 2 0,1 0-25,-3 1 1,-1-3-1,-3 2-152,1 1 0,-1-1 1,-5 3-1,-3-2-254,-2-1 1,-2 2 0,0-3 0,-2-1 355,-3-1 0,-3 3 0,0 1 0</inkml:trace>
  <inkml:trace contextRef="#ctx0" brushRef="#br0" timeOffset="5052">238 753 8017,'-4'-9'-325,"3"3"1,-3 0 147,0-1 1,2 2-1,-5-1 263,0-1 1,2 1 0,-1 1 73,-1 1 0,-1-2-111,-1 3 1,0 1-73,3 5 0,-1 2 1,4 4-1,1 1 67,1-1 0,1 3 0,1 1 1,1 2-28,1 1 1,3-2 0,-2 0 0,0 1-13,1-1 0,1-3 0,-2 1 1,0-1-51,0-2 0,2 0 1,-2 0-75,1 0 0,-3-3 0,2 0-13,0-2 1,-3-2 0,2-5 2,-2-3 0,-1-3 0,0 0 1,-1 0 0,-2 0 0,-1 0 0,-3-1 212,1 1 1,3 3-10,-3 0 1,3 1 355,-3-1-194,4-2 0,-1 7-178,6-2 0,-2 1 0,3-1 0,0 0-6,2 1 0,-1 0 0,1 0-51,1-1 1,-2-1-1,2 2-9,0-1 1,-2 0 291,1 3-172,-4 0 0,3 1-39,-2 2 1,-2 2 0,2 4-41,-2 1 0,0-4 0,1 0-68,1 1 0,1-2 31,-1 1 1,2-3 5,1 3-18,2-4 1,-6-1 0,3-5 0,-1-1-36,-2-2 0,-1 2 0,-1-1 1,-1-1 18,-2-1 1,2 1-1,-3 1 15,0-1 0,3 2 1,-3 0-383,0 1-269,3 1 427,-3 3 1,4 4-1,1 2 240,2 2 0,-2 1 0,7 1 0,-3-1 0</inkml:trace>
  <inkml:trace contextRef="#ctx0" brushRef="#br0" timeOffset="5350">357 781 8102,'5'-1'-284,"-2"-2"394,-2 2 94,-1-3-70,0 4 1,3 1 10,1 2 1,0 2 27,-1 4 1,-2 0 166,2 1-160,-2-5-353,-1 3 0,0-11-132,0 0 0,0-4 0,0-3-79,0 1 1,4 0 0,1 0 99,0 0 0,2 3 0,-3 0 0,1 1 284,3 0 0,0 3 0,1-1 0,0 2 0,0 1 0</inkml:trace>
  <inkml:trace contextRef="#ctx0" brushRef="#br0" timeOffset="5983">578 698 8102,'-5'-1'-830,"0"-1"654,1-1 0,3-1 682,-2 1-183,2 2 1,1-2-194,0 6 1,1-1 0,1 4-36,1 1 0,3 2 1,-1 0-76,0 0 1,-2 0 0,2 0-128,-1 0 1,2 1 34,-3-1 0,1-3 27,-1 0 1,-1-4 8,4 1 0,-4-6 0,2-3 0,-3-2-24,-1-1 1,3 3 0,0-1 0,0 0 41,1-1 0,-3 2 0,3 0 2,0-1 0,1 0 3,4 0 0,-3 3 71,0 4 1,0 1 0,1 1 63,-1 1 0,-3 5 0,2-2-26,-1 2 0,0-2 1,-2 0-89,1 1 1,4-3-1,-1 0 25,-1 1 0,0-4 0,-2 1-39,3-4 1,-2 0 0,0-5 0,-1 0-16,0-1 1,1-1 0,-2 0-1,1 0-46,-1-1 0,-1 1 1,-1 0-1,0 0-118,0 0 0,0-1 215,0 1 45,-4 4 1,0 2 0,-2 6 0,3 3 34,2 2 1,-2 3 0,0 0 0,1 1-56,1-1 0,1-3 0,0 1-134,0 1 1,1 0 0,1-3-326,1-1 1,4-1 0,-1 3 93,2-2 0,-1-4 1,-1 1-1,1-2 310,1-1 0,-2-3 0,0 0 0,0-9 0,4 2 0</inkml:trace>
  <inkml:trace contextRef="#ctx0" brushRef="#br0" timeOffset="6485">835 680 8102,'4'-5'-1678,"-3"-3"2596,2 2-45,-2 2-713,-1-5 0,-1 8-69,-2-2 0,2 3-16,-2 3 1,2-1 0,1 5 0,0 0-31,0 1 1,1-2 0,1 0 0,1 1-20,-1 1 1,0-2 0,1 1-51,3 0 0,-1-3 0,0 0-22,-1 0 1,0-3 0,0 1 20,2-4 0,-2 0 0,0-4 0,-1-1-146,0-1 0,1-3 0,-2 0 1,1-1-18,-1 1 1,2 0 0,-1 2 194,-1 0 0,-1 3 51,-1 0 0,0 5 25,0 1 0,1 1 1,1 5-1,1 1 108,0 1 0,-2 1 0,0 1-73,2-1 0,-2 0 0,3 0-115,0 0 1,-3-3 0,3 0 24,0-2 1,-2 2-79,4-3 0,0-1 36,3-5 0,-3-2 1,-2-4 29,0-1 0,-3 1 1,2 0-1,-2 0-3,-1 0 1,0-1-1,0 1 1,0 0-21,0 0 0,0 0 1,0 0-1,0-1-152,0 1 0,-3 3 0,0 0-984,1-1 61,1 3 1082,1 0 0,0 12 0,0 2 0</inkml:trace>
  <inkml:trace contextRef="#ctx0" brushRef="#br0" timeOffset="8002">1202 671 8095,'0'-9'0,"0"-1"18,0 1 1,0 3-1,0 0 1,0-1-110,0-1 0,0 2 0,0-1 0,1 0 4,2-1 0,-1 0 0,3 1 1,-1 1 64,-2-1 1,0 1 138,1 0-85,-2 4 0,3-2 0,-8 5 16,-2 2 1,1 2-1,0 5 1,1-1 52,2 0 0,-2 0 0,1 0 0,0 1 23,-1-1 0,3-3 1,-2 0-1,2 1 15,1 1 0,0-2 0,0 1 152,0 0 0,4-2-86,2 1 1,2-5 0,1 0-232,0-3 1,-2-6 0,-2 0 0,0-4-408,0 1 0,-2-3 1,2-1-1,-1-2 191,-2 2 1,-1-6 0,-1 3 0,0-1 152,0-1 1,0 3 0,0 1 0,-1 2 33,-2 4 1,2-1-1,-3 6 199,0 0 0,2 1 12,-4 4 1,4 4 0,-1 2-1,2 3-14,1 3 0,0 0 1,0 2-1,0 0-103,0 0 0,3-1 0,0 1 0,0 0-28,1 0 1,0 1 0,3 0-1,-2-3-100,-1-1 1,3-2 0,-2 0 0,2-1-195,-1-2 1,0 1-1,3-4-41,0-1 1,0-1 0,1-1 172,-1 0 0,-3-3 0,0-1 0,0-1 138,-1-2 0,2-1 0,-4-1 1,0 0 17,2-1 0,-4 1 1,2 0-1,-2 0 155,-1 0 1,3-1 0,0 1 186,-1 0 0,-1 0-19,-1 0 1,-3 3-1,-1 0-10,-1 2 1,2 1-250,-4 3 0,2 1 1,-1 2-1,2 4 8,0 1 0,2 1 0,-3 0 0,1 0 47,2 0 0,1 1 0,1-1-109,0 0 0,0-3 1,0 0-12,0 1 1,0-2 0,1 1-84,2-2 1,-1-1 0,4-4-60,1-2 1,1-2-1,0-5 1,0 1-86,-2 0 0,-1 0 1,2 1-1,-2 0 107,-1 2 0,0 1 1,-2-2 41,1 1 97,0 4 1,-3-1 140,0 6 0,3-1 0,1 4-31,-2 1 0,0-3 0,0 0-16,1 1 1,3-3-30,-3 4 1,4-4-132,-1 1 1,-1-6 0,0-3-127,-1-3 0,-1 0 1,-3 0-1,2-1 44,1-2 1,-2 1 0,2-2 0,-2 1 67,-1 0 0,-3-4 1,0 4-1,-1 1 68,0 1 1,2 1 0,-3-1 293,1 1-235,-3 4 1,5 1 0,-3 5-1,1 2 56,2 3 1,1 2-1,1 2 1,1 0-13,2 2 0,-1-1 0,3 3 0,0 0-38,0-3 1,-2-1 0,2-1-1,0 1-70,1-1 0,-1 0 0,2-1-105,-1-2 0,-3 1-68,3-4 1,-3 0-45,3-3 179,-4 0 0,2-1 1,-3-1-1,1-2 41,2-1 0,0 2 1,-2-3-12,1-1 1,4-1 103,-1-1 0,-1-1 1,1 1 101,1 0 1,-2 3-20,2 0 1,-4 1 0,2-3-6,-1 2 1,-1 3 139,-3-3-254,0 4 0,-1-2 0,-1 5-142,-1 2 0,-1 1 1,2 3 131,-1-1 0,-2 1-33,2 2-52,2 0 24,-3 0 1,5-4-53,2-2 0,-1-2 1,4-2-32,-2-2 1,2 1 55,-3-4 0,3 3 0,-2-2 7,1 1 0,-2 1 20,3 3 0,0 0-140,4 0 0,-1 0-853,0 0 998,0 0 0,0 4 0,1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55.5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19 192 7935,'-5'0'-75,"1"0"0,3 0 211,-2 0-78,2 0 0,-3 1-31,4 3 0,0-2 1,1 4-2,2 1 0,-2-2-53,2 1 0,-1-1-86,1 1 60,-2 2 1,4-7 1,-2 3 0,-1-3 36,4-1 0,-3-4 11,3 1 1,-4-1 0,3 2 10,-1-1 1,-2 0 15,4 3 1,-3 0 2,3 0 0,-1 1 0,2 1 34,-1 1 1,-3 0-1,3-3 52,2 0 0,-3 0-24,1 0 1,0 0-54,3 0 1,-4-1 0,-1-1 28,0-1 1,-2-3 0,4 2 2,-2-1 1,-1 2-1,-3-3-38,0-1 1,0-2-36,0 0 0,0 0-57,0 0 1,-1 1 0,-1 1-843,-1 0-493,0 5 1398,-2-2 0,4 4 0,1 0 0,6 0 0</inkml:trace>
  <inkml:trace contextRef="#ctx0" brushRef="#br0" timeOffset="281">249 73 8099,'-7'0'-622,"1"0"0,0 0 755,-3 0 1,3 1 26,0 2 0,4-1 0,-1 4-48,2 1 0,1 2 0,0 0 1,0 0-32,0 0 1,0 0-1,0 2 1,0 0-36,0 1 0,3 0 1,0-2-1,0 1-32,1-2 0,-3 5 0,3-5-127,0 2 0,-3-4 0,3-1-493,0 1 1,-2-3-340,4-1 945,-4-2 0,7-5 0,-4-1 0</inkml:trace>
  <inkml:trace contextRef="#ctx0" brushRef="#br0" timeOffset="582">368 147 8079,'0'9'121,"0"0"0,0 0-156,0 0 1,0 0 0,0 1 0,0-1-112,0 0 0,1-1 0,1-1-380,1-1 0,1 0 238,-1 0 1,-2-3-1,3-6 288,0-3 0,-3-7 0,3-1 0</inkml:trace>
  <inkml:trace contextRef="#ctx0" brushRef="#br0" timeOffset="747">395 82 8099,'-3'6'-117,"-1"-1"-102,-1 0-337,-1 2 365,1-2 0,2 4-461,6 0 652,2-4 0,0 8 0,-1-3 0</inkml:trace>
  <inkml:trace contextRef="#ctx0" brushRef="#br0" timeOffset="1216">451 137 7718,'-6'6'-105,"3"1"0,2-4 151,1 3 0,0-3-53,0 3 0,0 0-19,0 3 0,1-4 0,1-1 26,1 1 1,1-4 1,-3 3-88,2-4 0,-2-1 0,3-2 10,0-4 0,-2 2 1,4-1 33,1-1 0,-2-1 107,1-1 1,-3 3 115,4-1 0,-4 5-81,3-1 0,-3 2-76,3 1 0,-4 4 1,1 3-1,-2 1-58,-1 1 0,3 0 0,0 0 0,0 0-215,1 1 1,-2-1 0,3 0-44,-1 0 1,4-4-1,-2-2 292,2-2 0,5-1 0,1 0 0</inkml:trace>
  <inkml:trace contextRef="#ctx0" brushRef="#br0" timeOffset="1447">653 73 8099,'-7'0'0,"1"0"-46,-1 0 0,-1 0 1,-1 0-9,0 0 1,-1 0-49,1 0 0,4 4 0,1 2 0,1 2 117,0 2 0,0-1 0,3 0 0,0 0-59,0 0 0,3 4 0,1-1 0,0-1-147,0-1 0,3-1-79,-1 1 1,3-2 26,0-2 0,-4-1 243,-2-2 0,-2-2 0,-1 3 0</inkml:trace>
  <inkml:trace contextRef="#ctx0" brushRef="#br0" timeOffset="1697">607 183 8099,'8'-1'-373,"-2"-2"1,-1 2 347,-2-2 0,2 2-21,4 1 0,-3 0 0,1 0-19,0 0 0,-2 0 0,0-1-93,-1-2 0,3 2 75,-1-2 1,-1 2 157,2 1 0,-4 0 111,3 0 0,-4 1-50,1 2 0,-2 2-167,-1 4 0,0 0-665,0 1 696,0-5 0,-4 3 0,-1-3 0</inkml:trace>
  <inkml:trace contextRef="#ctx0" brushRef="#br0" timeOffset="1864">708 55 8099,'-10'3'-784,"1"0"1,1 1 622,2-1 0,2-1 134,4 4 0,4-1 1,1 2-1,1-1 27,0 2 0,0 0 0,4 1 0</inkml:trace>
  <inkml:trace contextRef="#ctx0" brushRef="#br0" timeOffset="2283">763 128 7988,'-5'1'-69,"2"2"0,-1-1 0,0 4 97,2 2 1,1-3 0,1 1 34,0 1 0,1 0 0,1 0-36,2-1 0,0-1 0,-2 3-69,1-2 0,1-4-73,-1 1 1,-1-2-93,4-1 1,-3-4-1,2-2 98,-1-3 1,0 3-1,-2 0 53,1-1 0,4 2 0,-3-1 60,1-1 1,-2 3 110,3 1 1,-3 2-50,3 1 0,-4 1 0,1 2 0,-2 3-48,-1 2 0,0 1 1,0 0-155,0 0 0,0 1 0,0-1-143,0 0 1,1-3 278,2 0 0,-2-4 0,3 2 0</inkml:trace>
  <inkml:trace contextRef="#ctx0" brushRef="#br0" timeOffset="2497">910 119 8099,'-4'5'68,"-3"-2"1,2 1-144,-1-1 0,4 4 78,-1 0 1,2 1 0,1 1 26,0 0 0,0 0 0,1-1 0,1 0-105,1-2 0,0-3 0,-2 2-303,2-1 1,-1-1-364,5-3 741,-1 0 0,3-8 0,0-2 0</inkml:trace>
  <inkml:trace contextRef="#ctx0" brushRef="#br0" timeOffset="2664">946 46 8089,'-9'0'55,"0"-4"7,0 1-466,0 0 86,4 3 0,2 1 1,6 1-1,2 2 157,0 2 0,3-1 0,-3 2 161,0-1 0,7-4 0,-1 2 0</inkml:trace>
  <inkml:trace contextRef="#ctx0" brushRef="#br0" timeOffset="2830">1001 73 8099,'-6'5'-202,"0"-1"-15,-1 0 0,3-2 1,0 3-1,1 1 544,0-1 1,0 1 0,3 3-310,0 0 1,0 0 0,0 1-1,0-1-89,0 0 0,3 0 1,1-1-1,0-1-101,0-1 1,2-2 0,-2 1-569,1-1 740,-3-1 0,7-7 0,-4-1 0</inkml:trace>
  <inkml:trace contextRef="#ctx0" brushRef="#br0" timeOffset="3014">965 165 8165,'-6'3'-920,"0"0"667,3 0 0,0-3 428,6 0 0,3 0 1,3 0-1,0 0-375,0 0 0,0 0 0,0 0 0,1 0-342,-1 0 542,0 0 0,0 0 0,0 0 0</inkml:trace>
  <inkml:trace contextRef="#ctx0" brushRef="#br0" timeOffset="3466">1075 156 8054,'-4'6'210,"-2"0"-395,2-4 342,0 2 1,5-4-116,2 0 1,2-1-109,4-2 0,-3 1-100,0-4 1,-1 0 26,1-3 1,-1-1 175,-5 1 96,0 4 0,-2 1 16,-1 4 1,2 1 0,-2 2-97,2 3 0,1-1 1,0 1-269,0 2 1,4-4-1,3-1 215,1-2 0,5-1 0,1 0 0</inkml:trace>
  <inkml:trace contextRef="#ctx0" brushRef="#br0" timeOffset="4383">1396 110 6845,'-5'0'585,"1"-1"-466,4-2 1,-1 2-41,-2-2 1,1 2-96,-4 1 1,3 1 0,-2 2 3,1 3 1,-2-1 0,2 1-1,1 0 12,-1-1 0,3 3 1,-3-1-1,1 1 59,0 1 0,0 0 11,3 0 0,1-1 0,2-1-10,3-4 0,2-2 0,2-2-101,-1-2 0,0-3 0,0-3 0,0 0-77,1 0 1,-4 0-1,-1 0 1,0-2-55,0-1 0,-3 2 0,1-2 0,-2 1 99,-1 2 1,0 0-1,0-1 1,0-1 40,0-2 1,-3 4 0,-1 3-1,-1 0 83,-2 1 0,2 0 0,-2 3 72,0-1 0,2 1 0,0 5-29,1 3 0,1-1 1,3 1-1,0 1 0,0 1 1,0 2 0,0-1 0,0 0-4,0 0 1,3 0-1,1 0 1,0 1-20,0-1 1,2-3-1,-3 0 1,1 1-294,0 1 0,0-2 1,3 1-14,-1 0 0,0 0 0,3-1-240,0-3 1,-2-2 473,-1-1 0,0 0 0,3 0 0</inkml:trace>
  <inkml:trace contextRef="#ctx0" brushRef="#br0" timeOffset="5399">1534 91 7684,'0'-5'152,"-1"1"1,-1 5-51,-1 2 0,-3 2 0,2 5-34,-1-1 0,3 0 1,-1 0-50,2 0 1,1-3 0,0 1-39,0 0 1,0-2-1,1 0-112,2-1 0,2-1 0,4-3-63,0 0 0,-3-4 0,0-2 0,0-2-15,0-1 1,1 1 0,-3 1 0,0-1 58,0 1 0,-1 0 1,-2-2 188,2-1 0,-2 4 445,2 0-213,-2 4 0,-1-1-113,0 6 1,0 2-62,0 4 0,1 0 0,1-2-14,1-1 1,1-4-36,-1 1 1,-1 1-98,5-1 1,-4 0 0,2-4-80,-1-2 0,-1-2 0,-2-3 0,1 1-60,1 1 0,0-1 0,-3-2 128,0 0 1,0 0 0,0 0 80,0 0 1,0-1 0,0 1 550,0 0-80,0 4-350,0 1 0,0 11-99,0 2 1,1 2-1,1-1 1,1-1-75,-1 0 1,0 0-1,0 0 1,1 0-75,-1 1 1,0-4 0,1 0-244,0 1 1,0-2 84,-3 1 0,0-3 1,1 2 177,2-1 0,-2-1 115,2-7 0,-1 3 0,0-3 125,1 0 1,1 3-1,-2-3 3,1 0 1,3 2 0,-2-3-53,1 1 0,2-2-86,2 3 1,-3-3-1,0 1 17,1 0 0,-2 2 64,1-3 1,-3 1 0,2-2 117,0 1 1,-2 3-44,-3-3-167,0 4 1,-4-2 0,-2 5 29,1 2 0,-3-1 0,3 4 1,-1 0 18,0-1 0,4 3 0,-2-2-41,0 2 1,3-1-4,-2-1 0,3-4-83,3 1 1,-1-2-1,3-2 1,0-1-124,0-1 0,1-3 1,3 1-1,-1 0 92,-1-2 1,1 0 0,-3 0 0,1 2 109,0 1 1,-3-2 0,2 2 128,-1-2 0,3 4 2,0-1 1,-2 3-1,0 3 1,0 3-90,0-1 1,-2 3 0,3-3 0,0 1-101,-1 0 1,4-1 0,-4 2 0,1-2-519,0 0 1,-3-1 565,3-1 0,-4 2 0,2 4 0</inkml:trace>
  <inkml:trace contextRef="#ctx0" brushRef="#br0" timeOffset="6516">212 413 8014,'0'-6'-418,"0"0"0,0 3 635,0-4-127,0 5-61,0-2 0,1 4 0,1 1-13,1 2 1,1-1 0,-2 5-1,1 0 0,-1 1 1,2 1-1,-1 0 1,-1 0-25,-1 1 0,2-1 0,0 0 0,0 0 26,-2 0 0,0-3 0,1 1-20,1 0 0,0-2 9,-3 1 0,1-4 1,1 0-22,1-4 1,0 0 0,-3-4-1,0-1-46,0-2 0,3-1 0,0-1 0,-1-1 13,-1 1 1,0 0 0,1 2-1,1 0-10,-1 0 1,0 0-1,1-1 9,3 1 0,-1 3 0,-1 0 129,0-1 78,-3 3 0,6 1-110,-4 6 0,0 2 0,-2 4 0,1 0-27,1 0 0,1 0 0,-2-2 1,1-1-21,-1 1 1,3 0 0,1 0 0,-1-1-40,-2 2 0,2-3 4,1 1 109,2-4 0,1 1-69,0-6 1,-3-2 0,-3-4 0,-1-1-35,1 1 0,-2 0 0,2 0 0,-2 0-7,-1-1 0,0 1 0,0 0 15,0 0 0,0 3 5,0 0 63,0 0 0,0 1 42,0 5 1,0 5-1,0 4-55,0 0 0,0 0 0,0 0 1,0 0-31,0 1 1,0-1 0,1 0-51,2 0 1,-2 0 0,2 1-300,-2-1 1,-1 0-145,0 0 0,1-4 487,2-2 0,2-2 0,4-1 0</inkml:trace>
  <inkml:trace contextRef="#ctx0" brushRef="#br0" timeOffset="6815">469 376 8166,'5'-1'-408,"-2"-2"473,-2 2 14,-1-3 0,0 5 1,0 2-64,0 3 1,0-1-1,0 1 1,0 1-23,0 2 0,0 0 1,1 0-1,1 0-8,1 0 0,0-3 0,-3 1 0,0 0-8,0 1 1,0-2 0,1 0-2,2 1 1,-2-2-1,3 0-44,1 0 1,-3-2 4,4-3 0,-3 0-36,3 0 0,-1-1 0,2-1 0,-2-3 2,-1 0 0,2 2 1,-1-3-1,0 0-236,2 1 1,-2-3 331,1 2 0,4-2 0,4-2 0</inkml:trace>
  <inkml:trace contextRef="#ctx0" brushRef="#br0" timeOffset="7249">625 358 8122,'-6'0'-982,"0"0"1,3 3 1238,-3 0 1,4 1 0,-3-2-21,1 1 1,3 4-182,-2-1 1,2 2 0,1 2 0,1-1-71,2 0 1,-1 0 0,4 0-52,-2 1 1,-1-4-1,-2-1 1,1 0-138,1 0 0,1-3-92,-1 1 0,-1-3 294,4-3 0,0-2 0,3-4 0</inkml:trace>
  <inkml:trace contextRef="#ctx0" brushRef="#br0" timeOffset="7480">634 339 8122,'-9'0'78,"4"1"1,1 1-809,0 1 681,3 1 1,-2-4 0,6 0 19,3 0 0,-1 0 0,1 0 13,1 0 1,1-4-1,2 1 1,-1 1-138,0 1 1,0-2 0,-1-1-185,-2-1 0,3 3 337,-3-1 0,-2 2 0,4 1 0,-3 0 0</inkml:trace>
  <inkml:trace contextRef="#ctx0" brushRef="#br0" timeOffset="7697">607 431 7212,'9'0'75,"-1"-1"0,-1-1 1,-1-1-106,1 1 0,-2 1 0,1 0 1,-1-1-323,0-1 1,-2 0-303,3 3 654,0 0 0,-1 0 0,-1 0 0</inkml:trace>
  <inkml:trace contextRef="#ctx0" brushRef="#br0" timeOffset="7863">625 486 8122,'-4'5'-773,"3"4"817,-3-8 1,5 3 0,2-5-49,3-2 0,2 2 1,0-4-1,-1 2-79,0 0 1,-1-3-1,3 3 1,-1 0 95,-2-1 0,2 3-13,-2-2 0,3-2 0,0 0 0</inkml:trace>
  <inkml:trace contextRef="#ctx0" brushRef="#br0" timeOffset="8316">818 358 7760,'-4'5'-463,"2"2"1,-3-3 468,1 1 1,0-2-1,4 3 162,0 1 0,0-1 0,0 0-136,0 1 1,4-2 0,0 1 26,1 1 1,-2-2-81,3 1 1,-1-3 37,1 4-47,2-5 1,-7 1-26,2-6 0,-3-2-51,-3-5 1,-1 1 0,-3 1 0,2 1 36,1 1 1,-3 3 59,1-3 0,-3 4 70,0-2 0,0 3 219,0 1-103,4 0 0,1 1-133,4 3 0,1-3 1,1 3-1,2-1-60,1 0 0,1 0 0,3-3-77,0 0 1,1 0-1,-1 0 1,0 0-361,0 0 1,0-1 452,1-2 0,3-2 0,1-5 0</inkml:trace>
  <inkml:trace contextRef="#ctx0" brushRef="#br0" timeOffset="8980">965 303 7851,'-6'0'-223,"0"0"0,3 1 1,0 2 362,2 3 1,1-1 0,0 1 0,0 1-105,0 1 0,0 2 0,0-1 0,0 0-36,0 0 0,1 0 0,1 0 1,2 1-78,-2-1 0,2-3 1,-1 0-623,-1 1 524,3-3 1,-3 0 0,3-5 52,-1-2 0,-1-2 0,-3-5 0,0-1 106,0-1 1,0-1 0,0 4 0,0-1 15,0-2 0,0 4 0,0-1 0,0 1 0,0 0 0,0 2 0,0 0 0,0-1 57,0 3 42,0-1 0,3 10 174,0 1 0,3 2 0,-3 1 0,0 0 0,1 0-106,-1 1 1,1-1-1,-1 0-133,3 0 0,-2-3 0,0-1 0,-1 0 22,0 1 0,1-4-61,-1 1 0,2-3 0,4-3-21,-3-4 1,-1-1-1,-3-1 1,2 0-22,1 0 0,-3 0 0,1-1 1,-2 1-2,-1 0 0,3 3 1,0 0-1,-1-1 25,-1-2 1,-1 3 0,1 1-4,2 1-24,-2-3 67,4 6 1,-2-2-1,0 6 72,-1 3 0,-1 2 0,-1 1 0,0 1-33,0-1 0,3-3 0,0 0 1,-1 1-49,-1 1 0,-1 2 0,1-1-112,2 0 1,-2-3 0,2 0-594,-2 1 1,3-3 696,2-1 0,2 3 0,2-1 0</inkml:trace>
  <inkml:trace contextRef="#ctx0" brushRef="#br0" timeOffset="9483">1213 293 7421,'0'-5'678,"0"1"-644,0 4 0,0 1 1,0 2-1,-1 3-12,-2 3 1,2-3 0,-2 1-1,0 2-30,0 2 0,2 3 0,-2-3 0,1 1-5,-1-1 1,2-1 0,-2 0-34,2-1 1,0-3-11,-2 0 1,2-5-1,-2-1 1,2-6-40,1-5 1,3 0 0,0-5-1,0 1-1,1 1 1,-3-3 0,3 4-1,-1 0 50,0 0 0,2 0 0,-3 4 77,1 0 0,1 1 0,-2 1 5,1 0 1,1 5 39,-1-1 0,-1 3 14,4 3 1,-4-1 0,1 5 71,-2 0 1,0 1-1,1 1-71,1 0 1,1 0 0,-2 1-1,2-1-47,-2 0 1,2 0 0,-1 0-1,-1 1-143,-1-1 0,2 0 0,1 0-214,1 0 1,-2-4 0,2-1-754,-1 1 1066,-1-4 0,1 3 0,2-4 0</inkml:trace>
  <inkml:trace contextRef="#ctx0" brushRef="#br0" timeOffset="9679">1204 349 8088,'-9'1'333,"3"2"-197,-2-2-183,7 3 0,1-4 0,6 0 9,2 0 0,2 0 0,-1 0 0,1 0-313,2 0 0,-4 0 1,4 0 350,-1 0 0,0 0 0,-2 0 0</inkml:trace>
  <inkml:trace contextRef="#ctx0" brushRef="#br0" timeOffset="10297">1332 248 8083,'-6'3'0,"1"1"-325,1 1 1,0-2-1,2 3 375,-1 1 0,0 1 1,3 1 101,0 1 0,0-1 0,0 0 0,1 0-100,2 0 0,-1 1 0,3-1 0,-1 1-169,-2 2 0,2-5 0,0 2-52,1 0 0,-2-4 0,3 0-78,1-1 1,-1-2 246,0-5 0,0-2 0,3-4 0</inkml:trace>
  <inkml:trace contextRef="#ctx0" brushRef="#br0" timeOffset="10597">1314 238 7415,'-9'0'-1028,"4"0"1305,5 0 1,5-3 0,4 0-262,0 1 1,0 1 0,0 1 0,0 0-5,1 0 0,-1 0 0,0 0-20,0 0 1,-3 3 0,-1 1 54,-1 1 0,0 2 0,-4 2-41,0 0 0,-1-1 0,-3-1 1,-1-1-53,0 1 1,-2-1-1,3-1 1,0 0-481,0 0-224,-3-3 750,6 6 0,-7-7 0,2 3 0</inkml:trace>
  <inkml:trace contextRef="#ctx0" brushRef="#br0" timeOffset="11163">1488 293 6794,'-4'-5'-457,"3"0"841,-2 2-179,2 2 0,1-2-90,0 6 1,0 2 0,0 4-8,0 1 1,0-4-1,0 0-27,0 1 0,0-2-200,0 1 0,1-4-23,2 1 1,-1-2 0,4-2 23,1-2 0,-3 1 1,1-3-1,-2 0 13,0 0 1,1 2 179,-1-3 0,-1 1 145,4-1-138,-4 1 1,3 5 23,-2 0 0,-2 1 12,2 3 0,-1-2-51,1 4 1,-2-3 0,3 2-34,1-1 1,-3-1-68,4-3 0,-3 0 20,3 0 1,-3 0 14,3 0 0,-4-4 1,2-1-1,-1-1 39,0 0 0,1-1-143,-1-2 0,-2 0-358,3 0-180,-3 4 640,-1 1 0,0 4 0,0 0 0</inkml:trace>
  <inkml:trace contextRef="#ctx0" brushRef="#br0" timeOffset="11463">1635 257 7394,'0'-5'987,"0"1"-997,0 4 1,0 4-1,0 2-21,0 2 1,1-2 0,1 0-1,1 1-68,-1 1 1,-1-1 0,-1-1-360,0 1 1,1-3-430,2-1 887,-2-2 0,8-5 0,-4-1 0</inkml:trace>
  <inkml:trace contextRef="#ctx0" brushRef="#br0" timeOffset="11630">1663 183 8054,'-6'0'-503,"-1"0"624,0 0 0,2 0-132,-1 0 0,4 1-211,-1 2 0,2-1-250,1 4 0,4-2 472,2 2 0,2 0 0,1 3 0</inkml:trace>
  <inkml:trace contextRef="#ctx0" brushRef="#br0" timeOffset="11846">1727 174 8052,'-6'0'220,"0"0"0,3 0-173,-4 0 0,5 4-70,-1 2 1,2 2 0,1 2 20,0-1 1,0 0 0,1 0 0,1 0-78,1 1 1,4-1 0,-3 0-295,1 0 1,-3-3 0,2-1-585,0-1 957,1 4 0,3-8 0,-2 0 0,3-9 0,-4-5 0</inkml:trace>
  <inkml:trace contextRef="#ctx0" brushRef="#br0" timeOffset="12046">1782 192 8046,'0'-6'-103,"0"0"-158,0-1 1,0 2 156,0-1 0,0 3 851,0-3-123,0 4 0,0-1-471,0 6 0,0-1 1,0 4-1,0 1-66,0 1 0,0-2 1,1 0-1,1 1-249,1 2 1,1 0 0,-2 0-366,1 0 1,0-3-1,-2 0-957,2 2 1484,-2 0 0,8 1 0,-4 0 0</inkml:trace>
  <inkml:trace contextRef="#ctx0" brushRef="#br0" timeOffset="12630">662 587 7655,'0'-5'465,"-1"1"-449,-2 4-62,2 0 1,-7 1 71,5 2 1,-3 2 0,3 4-68,1 1 0,1-1 1,1 0-1,0 0-266,0 0 1,0 1-4,0-1 0,4-1 1,2-2 309,3-3 0,0-2 0,0-1 0,0 0 0,0 0 0,0 0 0</inkml:trace>
  <inkml:trace contextRef="#ctx0" brushRef="#br0" timeOffset="12963">735 587 7655,'-1'-5'-40,"-1"1"10,-1 0 0,-1 3 70,1-2 0,2 3 0,-3 2 43,0 1 0,3 1 0,-2-1-36,2 3 1,1 2-34,0 2 0,1-2 0,2-1-29,3-1 1,-1-4 0,1 1-55,1-2 1,1-1-139,2 0 1,-1-1 133,0-2 1,-1-2-1,-2-4-6,-3 0 0,-2 3 1,-1-1 41,0 0 0,-1-1 1,-2 0 1,-3 2 0,1-1 0,-1 4-56,-1 1 1,2 1-1,-1 1-96,-2 0 1,3 1 0,0 2 186,1 3 0,1 2 0,3 1 0,0 0 0,0 0 0</inkml:trace>
  <inkml:trace contextRef="#ctx0" brushRef="#br0" timeOffset="13365">799 560 7843,'-9'0'-597,"4"1"684,2 2 1,2-1 0,1 4-45,0 1 0,0-2 1,0 1-9,0 1 1,1 1-1,1-1-90,1-1 1,0 0 4,-3 3 17,4-4 1,-2-1-1,4-5-120,-2-2 0,0-2 0,-1-4 82,3 0 1,-1 0 57,1-1 1,0 1-1,3 0 1,1 1 23,-1 2 1,0 2 0,0 4 1,0 0-35,0 0-313,-3 0-97,-2 4 432,-4-3 0,0 7 0,0-3 0</inkml:trace>
  <inkml:trace contextRef="#ctx0" brushRef="#br0" timeOffset="13630">919 532 8021,'0'9'-547,"0"1"1,-1-5-1,-1-1 621,-1 0 0,0-2 1,4 3-1,1 0 54,1 0 0,1-3 0,-2 2 1,2-1 67,1 0 1,-2 1-104,3 0 0,0-2-79,4 4 0,-4-4-30,0 1 0,-3-3 0,2-3-58,-1-3 0,-1 1 0,-3-2 1,1 0-179,2-1 0,-2 2 1,2 0-1,-1 0-223,1 1 475,-2-4 0,8 4 0,-4-4 0</inkml:trace>
  <inkml:trace contextRef="#ctx0" brushRef="#br0" timeOffset="13983">1020 578 7279,'0'5'61,"0"-1"0,1-4 1,1-1-76,1-2 0,3 1 1,-2-3-64,1 1 1,-2-3-82,3 1 0,-2-2 88,2-2 1,-4 1-10,1 0 128,-2 4 0,-1 2 130,0 6 1,-1 2 0,-1 4-21,-1 0 1,0 1-171,3-1 0,0 0-189,0 0 1,1-3 0,2-1-228,3-1 0,-1-1 427,1-3 0,0-4 0,3-1 0</inkml:trace>
  <inkml:trace contextRef="#ctx0" brushRef="#br0" timeOffset="14865">1130 495 8002,'-5'1'-492,"1"2"536,0 0 1,3 1 15,-2-1 1,2-1 0,2 4 17,2 1 1,-2-2-1,2 1-55,-2 1 0,0-3 1,1 1 7,1-1-152,0-3 0,-2 3-30,2-4 0,-1 0 0,3-1 69,-1-2 1,0 2-1,-2-3 1,3 0 28,0 1 0,-2-3 1,2 2-1,0 0 58,0 0 0,-2-2 0,3 3 1,0 0 31,-1-1 0,1 2 1,-3-3 123,3 1 446,-2-4-492,0 3 0,-5 0-42,-2 2 1,1 3 0,-4 3 34,-2 3 0,3-1 0,0 2-84,1 0 1,-2 1-71,3 1 1,0 0-124,3 0 82,0-4 0,1 0 0,2-5-127,3 0 1,-1 0-1,0-1 2,-1-3 1,4 3 165,-2-2 1,-1 2 68,1 1 0,-3 0 0,2 1 37,-1 2 1,0 2 0,-2 2 0,1-1 21,-1 1 1,2 2 0,1 2 0,-1 2-24,0-2 1,0 0 0,-2 0 0,1 1 14,-1 0 1,-1-2 0,-1-1 36,0 0 1,0-3-111,0 1 1,-4-6 0,-1-1-157,0-6 0,-2-2 1,2-1-1,1-1-43,0-2 0,1 1 1,2-1-1,-1 2 104,-1 1 1,0 0 0,3-1 0,0 1 67,0 0 1,0 3 0,0 0 87,0-1 0,3-1 0,1-2 104,1 1 0,-2 3 0,3 1 0,1 0-16,-2 0 1,3 2-1,-3-3 49,0-2 1,3 0-40,-2-1 1,-2 3 243,-1 0-395,-1 4 0,-2-1 33,0 6 1,-4 2-1,1 4 1,1 0 36,1 0 0,1 1 0,0-1 0,0 0-35,0 0 0,1-3 1,1 0-1,2 1-120,2-2 1,0 2 0,4-4-109,2-1 0,-1-1 0,5-2 184,0-2 0,1-6 0,2-6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1:21.5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64 7869,'-6'0'-60,"0"0"256,-1 0 1,2 0 612,-1 0-287,4 0-210,-2 0-217,4 0 1,0 1-1,1 1-94,2 1 1,-1 3-1,4-1 21,1 0 1,-2-3 0,0 2-1,0-1 6,1 0 1,-1 1-1,2-2 1,-1 1-29,1-1 0,1-1 1,0 0-1,0 1-7,-2 1 1,0 0-1,3-3 1,0 0 26,0 0 1,1 0-1,-1 0-12,0 0 0,0 0 0,0 0-15,0 0 1,0-1 0,-2-1 0,-2-2-95,-1-1 0,3 2 36,-1-3 1,-1 3 50,1-3 1,-3 1 32,4-2 44,-5-1-204,2 7-69,-4-7 150,0 7 1,-1-4 49,-2 2 1,1 2 38,-5-2 0,4-1-16,-3 1 1,1-1 0,-2 2-8,1-1 1,1-2-1,-2 3 1,1-1 1,2 0-58,-2 3 1,4-1-53,-1-2 111,2 2 0,2-2 5,2 6 0,2-2 0,5 3 1,-1-1-9,0 0 1,-3 0 0,0-2-1,1 2-4,2 0 1,0 0 0,0-2 0,0 1-13,0 1 0,-3 0 0,0-3 1,2 0 1,0 0 1,-2 0 0,-1 1 25,-1 2 1,0-2 71,-1 2 0,-2-1 9,2 1 0,-3-1 1,-3 4-16,-3 1 0,-1-1 1,0-1-1,1 0-17,-1 0 1,-1-2 0,1 2-1,1 0-102,-1 0 0,2-3 1,0 2-594,1 0 1,0-3-978,1 2 843,2 3 0,1-6 762,6 0 0,2 0 0,1-5 0</inkml:trace>
  <inkml:trace contextRef="#ctx0" brushRef="#br0" timeOffset="817">432 18 7821,'0'-5'933,"0"0"-411,0 2-334,0 2 0,0-2-179,0 6 0,0 2 0,0 4 0,0 0-51,0 1 0,0-1 0,0 0 0,0 0 21,0 0 1,0-2 0,0-1 0,0 1 31,0 1 0,0-2 1,1-1-1,1 0-40,1 0 0,1-2-60,-4 4-185,0-5 1,0 1-4,0-6 0,0-3 5,0-3 0,0 3-471,0 0 319,0 4 1,0-3 423,0 2 0,4 2 0,1-3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1:23.1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120 109 7123,'-5'-4'-505,"0"2"392,2-4 1,2 3 337,-2-3 1,-2 3 139,-2-3 0,2 4-198,-1-1 0,3 2 1,-3 1-27,-1 0 0,2 0-164,-1 0 0,3 1 39,-4 2 0,5 2 1,-2 3-1,1-1 17,0-1 1,0 0-1,3 3 1,0 1-17,0-1 1,0 0 0,0 0 0,0 0-112,0 1 1,0-1 0,1 0-232,2 0 0,-1-1 1,3-1-192,-1 0 1,1-2 515,-2 1 0,-2-2 0,3-4 0,-4 0 0</inkml:trace>
  <inkml:trace contextRef="#ctx0" brushRef="#br0" timeOffset="383">1 183 7843,'0'5'32,"0"3"1,1-7 0,1 3-67,1 0 1,4-3-221,-1 2 0,2-2 0,1-1-64,1 0 1,-1 0 0,0 0 317,0 0 0,-3 0 0,0 0 0,1 0 0,-1-3 0,0-1 0,1-1 0,-3 2 0,0-2-44,0 1 1,-3 0 432,2 1 1,-2 1 139,-1-4 0,3 2 340,0-2-527,0 4-443,-3-2 0,1 5 0,1 2-309,1 3 0,1 0-602,-4 0 165,0 0 847,0 3 0,4-4 0,1-1 0</inkml:trace>
  <inkml:trace contextRef="#ctx0" brushRef="#br0" timeOffset="566">157 82 7380,'-6'0'-865,"-1"0"1408,5 0-720,-2 0 1,5 4-1,1 2-308,1 2 485,5-3 0,-3 3 0,4-3 0</inkml:trace>
  <inkml:trace contextRef="#ctx0" brushRef="#br0" timeOffset="950">203 128 8697,'0'9'-36,"0"0"0,0-3-8,0 0 1,3-3-11,0 3 0,1-4-20,-1 2 0,-1-4 50,4-4 1,-3 3-1,2-3 1,0 1 7,0 0 0,-2-1 29,4 1 1,-4 2 12,3-2 1,-3 2-198,3 1 0,-3 1-183,3 2 1,-4 2 85,1 4 1,-2-2 0,0-2 0,1 0 267,1 0 0,1-3 0,0 1 0,1 2 0,4 0 0</inkml:trace>
  <inkml:trace contextRef="#ctx0" brushRef="#br0" timeOffset="1366">386 146 7843,'0'-9'0,"0"0"0,0-1 0,0 1 0,0 3-172,0 0 239,0 0 1,-4 2-78,-2 4 0,-1 4 0,0 5 0,2 0 94,1 0 0,0 1 1,1-1-1,0 0 94,1 0 1,1 0-70,1 1 1,4-4 0,3-1-101,1-1 1,-2-1-1,0-3 1,1-1-184,1-2 1,1-2 0,1-4-71,-1-1 0,-3 1 0,0 0 0,0 0-34,-1 0 1,-1-4-1,-4 1 1,0 1 237,0 1 1,0-3 0,-1 1-1,-1 1 35,-1 1 1,-4 1-1,1-1 159,-2 1 0,2 4 219,0 2 0,3 3 0,-3 3-82,2 3 0,1 6 0,3 0 0,0 0 24,0 1 1,1-2-1,2 4 1,2-2-230,1-2 0,1 3 0,-3-2 1,1-1-296,2-1 0,0-4 0,0 0 0,-1 1-645,2-2 854,0-1 0,5-4 0,1 0 0</inkml:trace>
  <inkml:trace contextRef="#ctx0" brushRef="#br0" timeOffset="2685">607 82 7924,'5'-1'0,"-1"-1"65,0-1 157,-3 0-139,3 3-126,-4 0 0,0 1 1,0 2 69,0 3 1,0-1 0,0 1 0,-1 1-4,-2 1 0,2 1 0,-2 1 0,2-1 27,1 0 1,-3 0-1,0 0 1,1 1 11,1-1 0,1 0 0,-1-1 1,-1-1-35,-1-1 0,-1-3-2,4 4-30,0-5 1,0 1-1,0-6-92,0-4 0,4-1 1,-1-1-1,0 0 1,0-1-42,0-3 1,3 3-1,-3-3 1,0 1 40,1 0 1,-2-1 0,3 4 0,-1 0 51,-2 0 1,-1 3 0,0-1 314,2 0-46,-2 3-93,4 0 1,-5 8 0,0 2-26,0 3 0,0 0 1,0 0-1,0 0-41,0 0 0,3 0 1,0 1-1,-1-1 14,-1 0 1,-1-3 0,1 0-28,2 1 0,-2-1 0,3-1-6,0-1 0,-2-1-71,4-3 1,-3-3 0,2-1 0,-1-1-130,-2-3 0,3-3 0,-1-1 1,0 1-44,0 0 1,2-1 0,-3 0-1,0 1 73,1 1 0,-2 0 0,3 1 286,-1 0 10,-1 4 0,-2 1 1,1 5-63,2 2 1,-1 2-1,-3 4 1,0 0-31,0 1 1,0 0 0,0 1 0,-1 2-89,-3 2 0,3-3 0,-2 2 1,2-1-120,1-1 1,0-1 0,-1-1 0,-1 0-448,-1-2 1,0-1 296,3 3 0,1-5 0,1-3 0,2-4 275,1-4 0,2-3 0,2 0 0</inkml:trace>
  <inkml:trace contextRef="#ctx0" brushRef="#br0" timeOffset="3017">827 91 7797,'-4'-5'-524,"2"1"956,-4 4 0,3 0-185,-3 0 1,3 0-88,-4 0 0,5 4 0,-1 2-39,2 2 0,1 1 0,0 0 1,0 1-44,0-1 1,0 0 0,0 0-95,0 0 0,3-2 0,1-2-19,2-1 0,-3 2 0,3-3-57,1-1 1,-2-2-1,0-3 1,0-2-65,0 0 0,-2-4 0,2 3 1,0-2 50,-3-1 0,-1 0 1,-1-1 69,0-3 0,0 3 0,0-2 1,0 2 79,0 1 1,-3 2-1,-2 2 7,0 1 0,-1 1-238,-3 3 0,3 0 1,1 1-208,1 2 0,1 2 0,3 5 2,0-1 0,1-1 391,2-2 0,2 2 0,4-3 0</inkml:trace>
  <inkml:trace contextRef="#ctx0" brushRef="#br0" timeOffset="3250">910 63 7924,'-6'0'-139,"-1"0"283,5 0 1,-2 1 5,4 2 1,0 3 0,0 3-1,0 0-82,0 0 1,0 0 0,1 0 0,1 1-166,1-1 1,0 0 0,-1 0-120,1 0 0,-1 0-203,4-3 1,-3-2-96,3-4 1,-4-1 513,1-2 0,-2-2 0,-1-5 0</inkml:trace>
  <inkml:trace contextRef="#ctx0" brushRef="#br0" timeOffset="3568">928 54 7924,'-5'-1'-171,"1"-1"-329,0-1 0,2 0 1734,-4 3-688,4 0-376,-3 0 0,7 0-144,1 0 0,2 0 0,3 1 0,-1 1-3,-1 1 1,0 1 0,3-2 0,1 1-5,-1-1 0,-3 2 0,-1 1 0,0-1 81,0 0 0,-2 3 1,2-1 15,-1 2 1,0 1 0,-4 0-66,0 1 1,-2-1 0,-1 0-16,-3 0 1,-2-1 0,-1 0 0,0-3-79,0-1 1,2-1 0,1-3-432,-1 0 0,0-1 0,0-2-97,1-3 0,4-3 1,-1 0 80,2 0 1,4 0 488,0 0 0,8-1 0,-1 1 0</inkml:trace>
  <inkml:trace contextRef="#ctx0" brushRef="#br0" timeOffset="3783">1020 63 7924,'-6'0'-377,"0"0"1,4 1 0,-2 1 926,-1 1 1,4 2 0,-2-2-352,2 3 0,2 2 1,1 1-244,1 0 1,2-3-1,-3 1-297,1 0 0,1 1-395,-1 1 1,-1-1 735,4-2 0,0-2 0,3-4 0</inkml:trace>
  <inkml:trace contextRef="#ctx0" brushRef="#br0" timeOffset="3983">1029 45 7924,'-9'0'264,"4"0"0,5 0 1,6-1-1,2-1-286,1-1 1,0-1 0,1 2 0,-1-2-38,0-1 0,0 3 1,0-3-522,1 1 1,-1 3-408,0-2 987,-4 2 0,-1 1 0,-4 0 0</inkml:trace>
  <inkml:trace contextRef="#ctx0" brushRef="#br0" timeOffset="4199">1038 82 8719,'-4'0'151,"4"0"1,4-3-382,5 0 1,1-1-190,-1 0 1,0 3-348,0-2 0,-4 3 766,-2 3 0,2 3 0,1 3 0</inkml:trace>
  <inkml:trace contextRef="#ctx0" brushRef="#br0" timeOffset="4366">1066 128 7924,'-5'6'-69,"1"0"-40,0 1 1,2-2 0,-2 0 243,0-1 1,3 0 272,-2-1 1,1-2 273,-1 3-569,2-3 0,-2-1 1,6 0-106,3 0 0,2 0 0,2 0-136,-1 0 1,0 0 0,0-1 0,0-1-195,1-2 0,-1 0 322,0 1 0,0-2 0,0-4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1:36.8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120 151 7935,'-9'0'271,"0"0"7,0 0 1,-1 4 0,2 0-219,2 1 0,2-2 0,4 3 0,0 1-118,0 1 1,0 4 0,0 2 0,1-1 27,2 0 0,-1 4 0,3-3 0,-1 0-112,-2-2 0,3-1 0,-1-2 0,0 0-326,0 0 1,-1-3-717,-3 0 1184,0-4 0,0-2 0,0-5 0</inkml:trace>
  <inkml:trace contextRef="#ctx0" brushRef="#br0" timeOffset="349">47 243 8203,'-5'0'-613,"2"0"801,6 0 0,2-1 0,4-1 0,0-1-240,0 1 0,0 1 0,1 0 1,-1-1-54,0-1 0,0 0 0,0 3 0,1 0-144,-1 0 1,-3-1 0,0-1-1,1-1 67,1 1 0,-2 1 392,1 1 673,-1-4-538,-1 3 1,-5-3 0,-6 5-240,-3 2 1,0-1-1,0 4 1,0 1-76,0 1 1,0 1-1,-1 0 1,1 1-32,0-1 0,0-1 1,0-1-1,-1-1-110,1 1 1,0-1 0,0 0-327,0 1 0,0-3-257,-1-1 1,2-3 692,2-3 0,-2-2 0,3-4 0</inkml:trace>
  <inkml:trace contextRef="#ctx0" brushRef="#br0" timeOffset="531">28 161 7935,'0'9'313,"0"0"0,0-3 0,0 0-177,0 1 0,0 2 1,0 0-178,0 0 0,3-3 0,2 0 0,0 1-160,2 1 0,-2-1 1,1-1-181,1 1 1,1 1 0,1 0 380,1-2 0,-1 2 0,0-2 0</inkml:trace>
  <inkml:trace contextRef="#ctx0" brushRef="#br0" timeOffset="1164">359 188 7954,'0'-9'-170,"0"3"1,0 0 52,0-1 1,0 2 0,0-2 16,0 0 1,-1 0-1,-1 0 248,-1 1 0,-1 1-77,1-1 0,-2 2 0,-4 5-77,3 2 1,-2 2 0,3 4-1,0 0-41,2 0 1,-1 4 0,0 0 0,0 0-7,0 0 0,1 4 0,3-3 0,0 1-68,0 1 0,-2-5 0,0 2 0,-1-1-34,1 1 1,1-4 0,1-3 154,0 1 0,4 1 0,-3-3 0,4-1 0</inkml:trace>
  <inkml:trace contextRef="#ctx0" brushRef="#br0" timeOffset="1517">295 271 7954,'0'-5'-941,"0"1"936,0 4 1,4 0 0,2 0-52,2 0 1,1 0-1,0 0-1,1 0 0,-4 0 0,0 0 1,1-1-55,1-2 0,-2 2 0,0-4 38,2 1 0,0 2 231,1-4 0,-3 3 594,0-3-283,-4 4-228,2-2 1,-4 8-221,0 2 0,0 2 1,0 1-1,0 1-83,0-1 0,0-3 1,0 0-1,0 1-248,0 1 1,0-1-127,0-1 436,0 0 0,0-1 0,0-1 0</inkml:trace>
  <inkml:trace contextRef="#ctx0" brushRef="#br0" timeOffset="1714">460 142 8108,'-9'0'-354,"0"0"-291,-1 0 1,2 1 683,2 2 0,2-1-94,4 5 0,1-1 0,1 3 55,1 0 0,3-3 0,-2 0 0,1 1 0,2 2 0,2 0 0,0 0 0</inkml:trace>
  <inkml:trace contextRef="#ctx0" brushRef="#br0" timeOffset="2067">515 188 7954,'-6'5'-788,"0"-2"1,4-1 1236,-1 1 1,1-2-1,0 4-107,-1-1 0,0-2-270,3 4 1,0-3 0,0 3-27,0 1 1,1-3 0,1 0-72,1 0-84,0-3 0,-2 3-68,2-4 0,-1-1 0,4-2 93,1-3 0,-2 1 0,1-1 23,1-1 1,2 0 0,-1 0 67,-2 0 1,2 5 76,-2-1 1,-1 2-21,1 1 1,-3 0-1,3 1-196,-2 2 1,-1 3 0,-3 3-155,0 0 1,0-3-1,0 0-42,0 1 1,3-2 327,0 2 0,4-5 0,-2 2 0</inkml:trace>
  <inkml:trace contextRef="#ctx0" brushRef="#br0" timeOffset="2534">708 179 8091,'-8'-9'-181,"2"0"113,2 4 0,3 0 0,-2 6 125,0 3 1,-1 1 0,2 4 0,-1 1 68,1 2 1,-2-2 0,1 3 0,1-3 12,1-1 0,1 3 1,0 1-102,0-2 0,1-2 0,1-2 0,2-2-45,1-1 0,-2-1 0,3-3 0,2-1-217,0-2 1,1-2-1,0-5 1,0-1-46,0-1 0,-2-5 1,-1 2-1,0-1 56,-1 0 1,2-1 0,-4 2-1,-1-3 138,-1 0 0,-1 0 0,0-1 1,0 2 101,0 2 1,0 1 0,-1 5-1,-1 0 398,-1 0 0,-1 3 19,1-1 1,2 6-301,-2 1 1,2 1 0,1 6 0,0 0-6,0 1 1,0 4-1,0 1 1,1 1-47,2-1 1,-2 2 0,3-1 0,-1 0-98,0 2 1,0-2 0,-3 1-1,1-1-198,2 0 1,-2-3-1,2 2 1,-2-3-359,-1-1 1,1 0-662,2 0 1221,3-3 0,3 2 0,0-3 0</inkml:trace>
  <inkml:trace contextRef="#ctx0" brushRef="#br0" timeOffset="2848">892 142 7947,'-1'-5'229,"-2"1"183,0 0 0,-4 3-129,1-2 0,1 2 0,-1 1 154,-1 0 0,-1 0-336,-2 0 1,1 0-1,1 1-254,2 2 1,2-1 0,4 4-50,0 1 0,0-2 0,0 2 137,0 0 0,4-2 0,1 1 0,2 0 40,2-1 0,-1 2 1,4-3-1,-1 0 66,1 0 1,-2 4 0,3-3 0,-3 0-31,-1-2 0,0 1 1,-1 0 73,-1 1 1,-3-2 0,-5 3-222,-2 1 0,-7-1 0,-5-1 1,-3 0-375,-4 0 0,-1-2 0,-5 2 1,2 0 509,1 0 0,-5 1 0,1 4 0</inkml:trace>
  <inkml:trace contextRef="#ctx0" brushRef="#br0" timeOffset="4367">726 372 7951,'0'5'1038,"0"-1"-910,0 0 0,-3-2 0,0 4-83,1 1 0,1-1 0,1 0 0,0 1 16,0 1 0,0 1 1,0 0 23,0 0 0,0 1 0,0-1-99,0 0 0,0 0-38,0 0-10,0-4 0,1-1 1,1-8-1,2-2-123,1-2 0,-2-1 0,2 0 0,1 0 49,-1-1 0,-2-2 0,2 0 0,0 1 29,0 1 0,-2 3 0,2 1 210,-1-1 0,0 0 0,-2 0 98,1 1 1,2 4-67,-2-1 1,1 6-38,2 3 1,1 2 0,-4 1 0,-1 0 143,-1 1 1,2-1-1,0 0-1,-1 0 1,0 0-220,1 0 1,-1 0-5,5-3 1,-1-3-122,3-6 0,-3 1 1,0-4-1,0-2-117,-1 0 0,2-2 1,-2-1-1,-1-1 97,0 0 1,0 3 0,-2 2 0,1 1 69,-1-1 1,-1 2 0,0-1 77,2-2 236,-2 4-146,3 0 0,-3 4 0,1 1 0,1 2 25,-1 3 0,-1 0 0,-1 0 0,0 1-69,0 1 0,0 1 0,0 0 1,0 1-111,0-1 1,0 0-1,0 0-297,0 0 1,1-1 0,1 0-286,1-2 0,0-3 0,-2 2-452,3-1 1073,-3-1 0,7-7 0,-3-1 0</inkml:trace>
  <inkml:trace contextRef="#ctx0" brushRef="#br0" timeOffset="4614">1020 353 7837,'-9'0'-475,"3"0"1777,0 0-836,4 0 1,-6 1-302,5 3 0,0-2 0,3 4 0,0 1-136,0 1 0,1 1 0,1 0 0,1 1-34,0-1 1,-1 0-1,0 0 1,1 0-274,-1 0 1,-1 1 0,0-1-449,2 0 1,-1-4-605,4-2 1330,-4-2 0,6-5 0,-3-1 0</inkml:trace>
  <inkml:trace contextRef="#ctx0" brushRef="#br0" timeOffset="4848">1020 363 7934,'-6'0'-1056,"0"0"1293,4 0 1,-1 0 0,6 0-21,3 0 1,2-1 0,1-1-219,0-1 1,1-4 0,-1 4-1,0 0-22,0-1 1,-3 2 0,0-3-230,2 1 1,-4 0 0,0 2-887,0-1 1138,-3 0 0,3 7 0,-4 1 0</inkml:trace>
  <inkml:trace contextRef="#ctx0" brushRef="#br0" timeOffset="5047">1029 399 7934,'-5'1'3,"1"1"261,0 2-328,3-1 0,-2-3 122,6 0 1,2-3 0,4-1-86,0 2 0,1-2 0,-1 1-293,0 1 1,0 1-679,0 1 998,-4 0 0,4 0 0,-4 0 0</inkml:trace>
  <inkml:trace contextRef="#ctx0" brushRef="#br0" timeOffset="5230">1029 464 7911,'-1'8'-4,"-1"-1"0,-2-2 78,-1-1 0,3 0-109,-1-1 0,2-1 282,1 4 1,1-4-158,2 2 0,2-6 0,4-3 0,0 1-122,1 0 1,-1-2 0,0 2-1,0 0-183,0 0 0,-2-2 1,-1 3-1,1 0-187,1-1 1,-2 2 401,0-5 0,0 1 0,3-3 0</inkml:trace>
  <inkml:trace contextRef="#ctx0" brushRef="#br0" timeOffset="5831">1213 335 7911,'-9'0'193,"0"0"1,3 1 0,2 1 29,0 1 0,3 1 1,-2-1-139,2 3 1,-2 0 0,0 0 0,1 1 34,1 1 1,1 1 0,0 0-62,0 1 0,0-1 0,0 0 13,0 0 1,0-3-293,0 0 1,0-5 99,0-1 1,1-1 0,2-5 0,2-1-85,0-1 0,2-1 1,-2 0-1,-1-1 114,0 1 0,2 0 0,-2 0 1,0 0 84,0-1 0,2 1 0,-2 1 0,0 1 98,0 1 1,3 3 0,-3-2 0,0 0 155,0 0 0,2 1 0,-2-1 76,1 1 1,-2 1-177,3 3 0,-3 4 1,2 2-1,0 3-54,-3 0 0,0 0 1,0 0-1,1 1-104,-1 3 1,-1-3 0,-1 2 0,0-2-327,0-1 1,0 1 0,0-1-626,0 0-748,0 0 494,0 0 1214,0-4 0,-4-1 0,-1-4 0</inkml:trace>
  <inkml:trace contextRef="#ctx0" brushRef="#br0" timeOffset="6014">1213 363 7911,'-4'5'888,"0"0"-744,-2-2 1,2-1-152,4 4 1,4-4-1,2 1 1,2-2-82,1-1 1,3 3-1,2 0 1,-1-1-114,0-1 0,2-1 0,-2 0 1,-1 0-98,1 0 0,-3 0 0,4 0 298,-1 0 0,-3-4 0,3-1 0</inkml:trace>
  <inkml:trace contextRef="#ctx0" brushRef="#br0" timeOffset="6598">1424 308 7911,'-6'0'-152,"0"0"-389,-1 0 1,2-3 1761,-1-1-929,3 1 1,-1 4 0,4 2-118,0 4 0,0-2 0,0 1 0,0 1-55,0 1 0,0 4 1,0 1-1,0-2 3,0-1 1,1-1-1,1 0-51,2 1 1,-1-4 0,-3 0-203,0 1-49,0-3 0,0-1 0,0-6-60,0-3 0,1-2 0,1-2 118,1-3 1,1 6 0,-2-2 0,1 1 57,-1 0 0,0-2 1,0 1 162,1 0 1,0 3 0,-2 0 634,2-1-519,-2 3 0,4 0-6,-2 4 1,-1 1-1,5 2-35,0 3 0,-2 2 0,0 1 0,0 0 41,0 0 0,1 1 1,3-1-1,0 0-45,-3 0 0,2-3 1,-3 0-1,1 1-37,0-2 1,0 2 0,2-3-10,-1 1 1,1-3-79,-2 1 1,-2-3 0,0-2 0,-1-2-62,0-1 1,0-1-1,-3-3 1,0-1 6,0 1 1,0-1-1,0-1 1,0-1-31,0 0 1,0 1 0,0 0 0,0-1 146,0 0 0,0 2 0,0 1-121,0 0 1,-1 0-290,-2-1-1122,2 1 1422,-3 4 0,8-3 0,1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00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52 315 7878,'-17'-6'-1213,"0"0"1381,7 0-131,2 6 233,8 0 63,0 0-243,8 0 1,-6 2-1,4 4 52,-4 5 0,3-1-85,1 2 1,6-1 0,-6 7-63,-2-1 1,3 1 0,-1-1 15,-2 1 0,4-1 0,0 1-29,1-1 0,-3 1 0,4-1-9,-2 1 0,-1-7 128,-1 1 0,-2-8 90,8 2 0,-8-6-127,1-6 0,-1-4 0,0-7 0,2-1-80,-2 1 0,-2-7 1,0 1-1,2 0-14,1-2 0,1 3 0,-6-5 0,2 2-60,4 3 1,-4 3 0,4 2-1,-4-3-47,-2-3 0,0 9 0,0-3-146,0 1 0,2 7-186,3-3 0,-3 10 185,4 2 0,-2 6 284,2 6 0,-4 3 0,6-5 0</inkml:trace>
  <inkml:trace contextRef="#ctx0" brushRef="#br0" timeOffset="466">314 454 8343,'-17'0'-457,"7"0"0,4-2 429,12-4 1,4 3 38,7-9 1,-1 6 0,-2-4 112,-3 3 1,-5-7 73,6 2 1,-8 3-94,1-3 1,-3 6-41,-2-5 1,-2 5-107,-3-6 1,1 8-34,-8-2 0,2 6 0,-3 4 50,1 2 0,8 8 1,-2-3-1,3 3 9,-3-2 1,4 3-1,-4-3 1,4 3-26,2 3 0,0-7 0,0 1-70,0 2 1,0 1 0,2 1-79,4-5 1,3 3 0,9-8-36,-1-2 1,1-2 0,-1-2 222,1 0 0,-1-6 0,1 0 0,-1-8 0,1 5 0</inkml:trace>
  <inkml:trace contextRef="#ctx0" brushRef="#br0" timeOffset="815">576 332 8311,'-2'-10'-342,"-3"4"1,1-1 395,-8 1 0,8-2 29,-2 2 0,3 4-80,-3-3-46,4 3 0,-8 2 0,6 2 28,-2 3 0,1 5 0,3 6 1,-2-3 2,-2-1 1,0-1-1,6 7 1,0-1 2,0 1 0,0-7 0,0 1-47,0 2 1,0 1-1,2 3-96,4-1 1,-2-7 0,7-4-113,3-4 0,-4 3 0,1 1 67,3-2 0,1-2 197,3-2 0,-8 0 0,-3 0 0</inkml:trace>
  <inkml:trace contextRef="#ctx0" brushRef="#br0" timeOffset="1632">716 175 8428,'-17'0'16,"-1"-2"-39,1-4 1,5 4-12,0-4 0,3 6-36,-3 6 0,4 4 1,8 7 27,0 1 0,2-1 1,2 1-1,4-1-82,2 1 1,-5-1-1,5 1-9,-2-1 0,4 0 1,-5 1-1,1-1-71,0 1 1,0-1 0,-5 1-43,3-1 1,6 1 245,-6-1 0,0 1 0,-6-9 0,0-9 0,0-11 0,0-5 0,0 5 0,0-1 154,0-2 0,0-1 43,0-3 0,0 7 235,0-1-288,0 8 0,0-6-120,0 5 1,0 1-1,2-6-69,3 2 1,-1 1-6,8 1 1,-6 4 46,5-4 90,1 4 1,0 2 31,-1 0 1,-7 2 0,2 4-59,-4 5 1,-2 5 0,0 1-71,0 1 0,0-7 0,0 1-4,0 2 0,0-5 0,2 1-13,4-2 1,-2 4 12,7-7 1,-5 1 0,6-6 8,1 0 0,-5-8 0,-2-3 5,-4-5 0,4 5 1,-1-1-30,-1-2 0,-2-1 0,-2-3-20,0 1 0,0 5 0,-2 3-10,-4 1 1,3-4-18,-9 6-90,0 1-64,-5 5 1,7 1-36,4 5 1,4-2 62,2 8 0,2-1 201,4 7 0,2-6 0,5-3 0,-1-1 0,0 0 0,5-2 0,1-4 0,-1 5 0</inkml:trace>
  <inkml:trace contextRef="#ctx0" brushRef="#br0" timeOffset="1965">996 367 8243,'-8'-10'-717,"6"2"916,-6 8-164,8 0 0,2 2 0,4 4 0,-4-2-7,4 8 1,1-6-1,-1 5-13,-2 3 1,-2-5 7,-2 3 1,0-6-95,0 6 44,0-9 1,2 5 5,4-8 0,-4-2 14,4-4 1,1-3-1,-1-9 1,0 3-1,2 3 0,-4-3 0,7 3 0,3-4-115,1-1 0,-3 0 0,0-1 0,1 1-93,3-1 1,1 6-1,1 3 1,-1 1 214,1 4 0,-1-6 0,1 1 0</inkml:trace>
  <inkml:trace contextRef="#ctx0" brushRef="#br0" timeOffset="3083">1502 419 8554,'-8'-9'-1809,"4"-5"1554,-7 8 1,7-2 239,-2 3 7,4 3 28,2-6 0,0 6 287,0-4-116,0 4 0,-6-7 26,0 3-66,1 4-194,-3-6 1,6 10 0,-6 2 17,0 2 0,6 7 1,-3-1 21,3 3 1,2-3 0,0 0 19,0 1 1,0-3 1,0 2 1,2-7-16,3 7 1,-1-8-5,8 2 1,-6-4-1,4-4 1,-1-2-3,1-2 0,-6-8 0,4 5-3,-1-1 0,-5-5 0,4 3-23,-4-4 1,0 1 0,2 1 0,2 3-10,-2-3 1,-3-1 0,-1-3 32,0 1 1,-1 1 0,-3 2 0,-2 3 11,2-3 0,0 5 1,0-3 79,-2-2 1,-1 7 112,1 1-138,4-4 1,-6 16-44,8 0 1,0 7 0,0 5 0,0-1-31,0 1 1,0-1 0,0 1 0,0-1-19,0 1 0,2-1 0,2 0 1,2 1-42,-2-1 1,0 1 0,-1-1 0,5-1-56,2-5 1,-4 3 0,3-6 0,1 0-96,0-1 0,-4-1 1,5-6 218,3 0 0,1 0 0,3-8 0,-1-1 0</inkml:trace>
  <inkml:trace contextRef="#ctx0" brushRef="#br0" timeOffset="3432">1642 349 8526,'0'-11'-787,"0"-1"0,-2 6 1361,-4-5-485,4 7 0,-8-4-98,5 8 1,3 2-11,-4 4 0,4 4 0,2 7 1,0 0 1,0 1-1,0-1 18,0 1 1,0-7 33,0 1 0,2-2-13,4 1 0,-3-3-66,9-8 0,0 0-5,5 0 0,-7-8 0,-2-3 48,-1-5 0,-5 5 1,4-1 13,-4-2 0,-4 1 0,-2-1 48,-2 3 1,-7 5-136,1-6 1,-3 8-307,-3-2-513,9 5 894,1 1 0,8 7 0,0 3 0</inkml:trace>
  <inkml:trace contextRef="#ctx0" brushRef="#br0" timeOffset="3663">1747 192 8015,'-12'0'-167,"0"0"1,8 2 67,-1 4 1,3 4-21,2 7 1,0 1-1,0-1 51,0 1 0,5-1 0,3 1-135,2-1 0,-6 0 0,2 1 1,-4-1 0,3 1 202,1-1 0,0 1 0,-6-1 0</inkml:trace>
  <inkml:trace contextRef="#ctx0" brushRef="#br0" timeOffset="3879">1747 367 8408,'-18'-10'23,"8"1"-12,5 3 0,5 4-77,5-4 0,5 4 1,8 2-1,-1 0-87,0 0 1,1 0 0,1 0 0,3 0-87,1 0 0,0 0 0,-5 0 1,-1 0 238,1 0 0,7 0 0,2 0 0</inkml:trace>
  <inkml:trace contextRef="#ctx0" brushRef="#br0" timeOffset="4164">2061 315 8442,'-18'0'-1502,"1"0"2049,-1 0-308,9 0 1,1 1-203,8 5 0,0 4 0,0 7-110,0 1 0,6 1 0,2 3 0,-1 1-40,1-2 1,4-1 0,-6-3-1,-1 3-44,3 3 0,-6-10 0,4 5 0,-2-3-53,2 1 1,-4-4 0,5-3 209,1-1 0,-6-2 0,6-6 0</inkml:trace>
  <inkml:trace contextRef="#ctx0" brushRef="#br0" timeOffset="4532">2043 297 8400,'-17'0'-462,"-1"0"-51,1 0 1,5 0 525,1 0 65,7 0 0,-2 0 1,12 0-79,5 0 0,-1 2 0,2 2 0,1 2 3,3-2 1,1-2 0,-1-1 0,-2 3 1,-3 2 1,1 2 74,5-2 1,1-2-35,-1 7 1,-5-7-1,-2 4 70,-3 0 0,-1-4-4,-6 7 1,0-5-109,0 6 0,-2-7 0,-4 5-75,-5-2 1,-5 4 0,-1-7-116,-1-1 0,1-2-195,-1-2 0,7 0-263,-1 0 644,8 0 0,4-8 0,10-1 0</inkml:trace>
  <inkml:trace contextRef="#ctx0" brushRef="#br0" timeOffset="5482">2270 280 6347,'-9'-8'573,"1"6"1,6-6-371,-4 8 9,4 0-181,-5 0 1,7 2-1,0 4-40,0 6 1,0 3 0,0 3 23,0-1 1,0-5-1,0-1 27,0 3 1,0-4-1,0 1 137,0 3-19,0-6-203,0 7 0,0-15-54,0 0 0,0-8-43,0-9 1,5-1-92,1 1 1,2 5 67,-2 1 0,-2 1 0,7-2-36,3 6 0,-4-1 103,1 1 1,1-2-1,5 4 47,1-2 0,-7 1 0,1 5 54,2 0 1,-5-2 378,3-4 80,0 4 214,-3-6-497,-1 8 0,-8 2-172,0 4 0,-2 2 0,-2 5-49,-2-1 1,1 0-1,5 5-26,0 0 0,0-5-6,0 0 0,2-3 40,3 3 1,5-4 29,8-8 0,-1-2 0,-1-4 1,-5-6 1,3 3 0,-8-3 13,-3-1 1,5-3-1,-2-1 3,-2-1 0,-10 1-20,-6-1 1,-3 3-1,-3 3-42,1 6 0,0 4-93,-1 2 0,6 0 0,3 2-119,1 4 1,2 4 0,6 7 257,0 1 0,0-1 0,0 1 0</inkml:trace>
  <inkml:trace contextRef="#ctx0" brushRef="#br0" timeOffset="5814">2794 315 8400,'0'-12'-483,"-2"2"211,-3 2 1,3 1-1,-6 3 307,0-2 0,4-6 0,-5 5 48,1-3 1,0 6-87,2-2-18,4-4 0,-7 9 1,5-3 6,-2 8 1,-2-1 0,4 9 47,-2 2 1,1-5-1,3 3-9,-4 2 0,4 1 0,-4 3-37,4-1 1,2-5 0,0-1-55,0 3 0,6-4 1,2-1-225,1-1 1,-3-2 28,6-6 0,0 0 261,5 0 0,0-8 0,1-2 0</inkml:trace>
  <inkml:trace contextRef="#ctx0" brushRef="#br0" timeOffset="6046">2777 70 7935,'-18'0'-191,"1"0"0,7 2 1,3 4-1,1 5 302,0 5 1,0-2 0,6 1 0,0 4-78,0 1 1,0 1-1,2 1 1,2 1-77,2-2 0,5-1 0,-3-1-16,2 4 1,0-3 0,3 1-1,-3-5-193,-2-5 1,5-1-1,-1 2-130,3-7 1,-3-3 380,0-2 0,-1-7 0,7-3 0</inkml:trace>
  <inkml:trace contextRef="#ctx0" brushRef="#br0" timeOffset="6348">2917 210 8400,'-2'9'-642,"-4"-3"583,4-4 1,-8 4-1,6 2 17,-1 1 0,-1-3 0,6 6-7,0 2 1,2-1 0,2 1 16,1-3 0,9-1 0,-2 2 2,3-6 0,-3-5 0,-1-1 14,3 0 1,-4 0-1,1-1 15,3-5 0,-4-4 1,-1-7-12,-1-1 0,-2 6 0,-6 1-52,0-3 1,6 4-1,0-1-227,-3-3-358,-1 7 649,-2-1 0,0 8 0,0 0 0</inkml:trace>
  <inkml:trace contextRef="#ctx0" brushRef="#br0" timeOffset="6681">3283 280 8374,'-17'-16'-88,"1"2"0,3 5-7,1 1 1,6-4-1,-3 5 106,1-3 1,0 6-33,2-2 0,2 4-22,-7 2 0,7 2 1,-2 4-51,4 6 1,2 3-1,0 3 77,0-1 0,0-5 0,0-1 0,0 3-6,0 2 0,0-5 1,0 1-118,0 1-24,0 3 1,2-6 0,4-5-64,6-3 1,3-4 0,3-3 225,-1-7 0,0-4 0,1-1 0</inkml:trace>
  <inkml:trace contextRef="#ctx0" brushRef="#br0" timeOffset="6896">3318 0 8323,'-17'10'-175,"-1"-2"-150,1-1 1,5-3-1,3 8 377,1 2 0,2 1 0,6 2 1,0 1 34,0-1 1,0 3 0,0 1 0,2 2-103,4-1 0,-2-3 0,5-1 1,1-1-155,0 1 0,-4-1 1,5 1-243,3-1 1,-5-7 410,3-4 0,0 3 0,5 1 0</inkml:trace>
  <inkml:trace contextRef="#ctx0" brushRef="#br0" timeOffset="7079">3301 227 8323,'-12'0'-681,"1"0"1256,7 0-545,-4 0 0,10 0 0,4 0 0,5 0-256,5 0 0,1 0 1,3-2-1,1-2 226,2-1 0,8-1 0,-3 6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7:12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102 258 7830,'-5'-1'-47,"1"-1"1866,0-2-1349,3 1 1,-4 2-398,5-2 1,1 2-146,3-2 1,-2 3 0,3 3-122,-1 3 1,2 0-1,-2 0 1,0 1-41,0 1 1,-1 4-1,-3 0 1,1 0 74,2-2 1,-2-1 0,2 0 0,-2 0-93,-1 1 1,0-4 0,0 0-868,0 1 1117,4-3 0,-3 0 0,8-4 0,-4 0 0</inkml:trace>
  <inkml:trace contextRef="#ctx0" brushRef="#br0" timeOffset="549">157 175 8079,'-6'-3'-546,"0"-1"481,-2-1 0,3 3 1,0-2 188,1 0 1,-3 2-29,1-1 0,1 2 1,-1 1-4,-1 0 0,-2 1 0,1 2 2,2 4 1,-2-2-1,3 2 1,-1 2 6,0 2 0,0 2 1,-3-3-1,2 1 44,1 1 1,3 3-1,-2-1 1,1-1-87,2 0 0,1 3 0,1-4 0,0 0-31,0 1 1,4-2-1,2 1 1,2-3-55,1-3 0,1 2 1,0-3-1,1 0 9,1-2 0,1 2 0,-1-2 0,1-1-21,1-1 1,-3-2 0,3-2 0,-2-2 10,0-1 1,0-2 0,-2 2 0,-1-2-7,0-1 0,-1-1 0,-2-2 1,-2 0 10,0 1 1,-3 1-1,3-1 1,-3 0 1,-1-1 0,-5 0 1,0 2-1,-1-2 48,0 0 0,0 1 0,-3 4 0,0 1 30,-1-2 1,-2 3 0,0 0-70,1 1 0,1-2 0,0 3-804,1 1 814,4 1 0,1-3 0,4-1 0</inkml:trace>
  <inkml:trace contextRef="#ctx0" brushRef="#br0" timeOffset="1314">506 193 8018,'-6'-1'-74,"0"-1"0,-1-2-118,2-1 0,-2 2 0,3-2 1515,-1 1-705,3-3-523,-6 6 0,6-3 1,-3 5-28,1 2 1,-3 3 0,3 5-1,0 1 30,0-1 0,0 1 1,2-1-1,-1 1-40,1-1 1,0 0-1,0-2 1,-1 0-67,1 0 1,1 0-1,1 1 1,1-2-268,2-2 0,-1 2 0,4-3-127,1 0 1,1 2 0,2-4 115,-1-1 1,0-1 0,0-1 0,0 0 16,0 0 0,1 0 1,-1 0 268,0 0 0,0-4 0,0-1 0</inkml:trace>
  <inkml:trace contextRef="#ctx0" brushRef="#br0" timeOffset="1836">607 258 8026,'0'-10'327,"0"1"0,0 3-172,0 0 0,0 0-132,0-3-31,-4 4 0,2 1 1,-3 5 27,1 2 0,-3-1 0,3 4 1,0 1-13,0 1 0,-2 1 1,3 1-1,0 2 38,-1 0 1,3 0-1,-2-3 1,1 1-14,-1-1 1,2 0-58,-2 0 1,3-1-1,2-1 1,2-2-28,1 0 1,-2-2-1,3-3-55,1 0 1,1-4 0,1-2 0,0 0-69,-3 0 0,2 0 0,-3-3 1,1 0-2,0 0 0,-4-1 1,2 1 106,0 0 0,-3 0 274,3 0-22,-3 3 1,-2 2-1,-2 5-36,0 2 0,-1 3 0,2 3 67,-1 0 0,0-3 0,3 0-123,0 1 0,4 0 0,1 1-121,0-2 0,3-3 0,-4 2 1,1-1-154,2-2 1,-2-1 0,1-1-1,1 0-187,1 0 0,2 0 0,-1 0-327,0 0 0,0-1 696,0-2 0,1-2 0,-1-4 0</inkml:trace>
  <inkml:trace contextRef="#ctx0" brushRef="#br0" timeOffset="2114">708 175 8018,'0'-9'-155,"0"3"1,0 0 117,0-2 0,1 4 368,2 1-196,-2 2 0,4 1 1,-3 1-1,1 2-48,-1 3 1,-1 3-1,-1 0 1,0 1-27,0 2 1,0-2 0,0 3 0,0-2-95,0 1 0,0-2 1,0 3-1,0-3-116,0-1 1,0 0 0,1 0-150,2 1 0,-2-1 0,3-1-137,0-2 1,2-2 0,3-4 434,0 0 0,0 0 0,0 0 0</inkml:trace>
  <inkml:trace contextRef="#ctx0" brushRef="#br0" timeOffset="2415">891 230 8018,'0'-9'-99,"0"0"1,0 3 26,0-1 202,0 5 0,-1-2 1,-2 4-37,-3 0 1,1 0-1,-1 1-35,-1 2 0,3-1 1,0 5-1,1 0 12,0 1 1,-1 0 0,2-1 0,-2-1-73,2 1 0,1-1 1,1 0-67,0 1 0,0 1 0,1 0-105,2-2 1,0 1 0,3-4-200,1-1 0,1 0 0,1-2 0,0 0-404,0 0 775,-3 0 0,6 0 0,-2 0 0</inkml:trace>
  <inkml:trace contextRef="#ctx0" brushRef="#br0" timeOffset="2749">947 212 8007,'-6'4'376,"-1"-2"-321,4 4 0,-1-3 1,2 3 8,-1 1 1,1 1 3,5 2 0,2-2 0,3-1 0,0-2-59,-2-1 0,0 2 1,3-3-31,0-1 0,0-1 0,0-1 0,1 0 12,-1 0 0,-3 0 1,0 0-1,0-1-77,-1-2 0,2 1 0,-2-4-15,0-1 0,-3-1-104,1-1 1,-3-1-81,-3 1 0,1 1 43,-4 2 0,2-1-588,-2 4 830,4 0 0,-2 3 0,4 0 0</inkml:trace>
  <inkml:trace contextRef="#ctx0" brushRef="#br0" timeOffset="2997">1121 138 8018,'-8'-1'0,"1"-1"-932,1-1 1755,4 0-567,-3 3 1,5 1 0,0 2-243,0 3 1,0 2 0,2 2 0,0-1 2,1 0 0,3 0 1,-3 0-1,0 1-113,1-1 0,-2 0 1,3 0-1,-1 0-275,-2 0 1,3 1 0,0-1-157,1 0 0,1-3 527,-4 0 0,4 0 0,-2 4 0</inkml:trace>
  <inkml:trace contextRef="#ctx0" brushRef="#br0" timeOffset="3680">1259 221 8009,'0'-6'55,"0"0"1,0 3 54,0-4 0,0 4-52,0-3 0,-3 3-65,0-3 0,-1 4-62,1-1 0,0 2 0,-2 2 0,0 2 182,0 3 1,3 2 0,-2 2 0,1-1-33,0 0 1,0 0 0,3 0 0,0 0 10,0 1 0,0-1 0,0 0-118,0 0 1,1-1-1,2-1-49,3 0 0,-1-5 1,1 1-112,1-2 0,2-5 0,0-3-5,0-1 0,-3 0 0,-1 1 0,-1 1-48,-2-1 1,2-1 0,-1-2 128,-1 1 1,0 3 211,-2 0 84,4 0 16,-3 1 0,3 2-29,-4 6 0,0 2 1,1 4-89,2 0 1,-2-3 0,3-1-1,-1 1-40,0-1 0,3-2 0,-2 2 0,0 0-56,0 0 0,4-3 0,-2 2-68,2 0 1,-2-3 0,0 2-24,1-2 0,-2-4 1,0-1-1,-1-1 66,-1-2 1,1-1 0,-1-1 0,-1-1-7,-1 1 1,-1 0 0,0-1-1,0-1 44,0-2 0,-1 1 0,-1 3 0,-1 0 42,1 0 0,-3-1 0,1 2 0,0 1 74,0 1 1,0 4-38,1-1 0,2 3 0,-2 3 19,2 3 1,1 2-1,0 1 1,0 2-23,0 1 1,3 1-1,1 3 1,0 0-84,0 0 0,3 0 1,-1 1-1,0-3-43,0-1 0,-1 0 0,2-4 0,-1 0-315,1 0 1,1-4 0,2-2-734,-1-2 1096,-4-1 0,3-8 0,-3-2 0</inkml:trace>
  <inkml:trace contextRef="#ctx0" brushRef="#br0" timeOffset="3880">1351 248 7386,'9'0'704,"0"0"0,0 0-707,0 0 0,1-1 0,-1-1 0,0-1-265,0 1 0,0-2 1,0 1-583,1 1 850,-1-3 0,0 4 0,0-3 0</inkml:trace>
  <inkml:trace contextRef="#ctx0" brushRef="#br0" timeOffset="4182">1507 258 8016,'-4'5'675,"3"3"0,-2-7-457,6 2 0,-1-2 1,4-2-219,1-2 1,0 1 0,0-4-164,-1-1 1,-3 1 0,2 0-19,0-1 0,-2 2 31,-3-1 1,-1 4 157,-2-1 1,1 2-1,-4 2 1,1 1 137,0 1 0,0 4 1,-2-1-1,1 3 111,-1 4 0,3-3 0,1 2 1,2-2-59,1 0 0,0 2 0,0 0 0,1-2-200,2-3 1,3 0 0,5-3 0,2-2-678,2-1 678,0-1 0,7-9 0,2-1 0</inkml:trace>
  <inkml:trace contextRef="#ctx0" brushRef="#br0" timeOffset="4947">1837 120 7468,'-5'1'270,"2"2"0,2 2 0,1 4 1,1 0-204,2 1 1,-2-1 0,2 0 0,-1 0-74,1 0 1,-2 4 0,2-1 0,-1-1-90,2-1 1,-3-1 0,2 1 0,-2-1-159,-1 0 0,1-1 0,1-1-252,1-1 1,1-1 217,-1 2 1,-1-3 286,4-4 0,-4 0 0,2 0 0</inkml:trace>
  <inkml:trace contextRef="#ctx0" brushRef="#br0" timeOffset="5164">1938 203 6965,'-5'-5'1769,"1"5"-1705,4 0 1,0 5-200,0 4 1,0 0-1,0 0-34,0 0 0,0-3 1,1-1-1039,2 0 1207,-2 2 0,7-6 0,-3 3 0</inkml:trace>
  <inkml:trace contextRef="#ctx0" brushRef="#br0" timeOffset="5364">1957 129 7947,'-10'0'62,"1"0"0,0-3-669,0 0 655,4 0-183,1 3 1,5 0-78,2 0 0,2 3 0,3 1 0,-1 0-16,-1 0 1,0-1 227,4-3 0,-1 4 0,0 1 0</inkml:trace>
  <inkml:trace contextRef="#ctx0" brushRef="#br0" timeOffset="5614">2039 101 7778,'-6'0'65,"0"0"0,4 2 156,-1 1 0,2 2 0,1 4-155,0 0 0,0 1 0,0 1 0,1 3-117,2 0 1,-1-2 0,3 3 0,-1-2-21,-2-2 0,0 2 0,0 0-233,1-2 1,4-1-1,-4-1-292,-1 0 0,3-4 596,1-2 0,2-10 0,1-3 0</inkml:trace>
  <inkml:trace contextRef="#ctx0" brushRef="#br0" timeOffset="5864">2131 157 7770,'0'-6'264,"-4"2"0,-1 5 0,-3 2-173,2 4 1,1-2-1,3 1 1,-3 1-103,0 1 1,2 1-1,-2 1 1,1-1 24,2 0 0,1 0 0,1 0 0,0 0-42,0 1 0,0-4 0,0 0-25,0 1 1,1-3 0,2-1-65,3-2 0,2-1 0,2 0-338,-1 0 1,0-3 0,0-1-382,0-1 836,-4 3 0,4-6 0,-4 3 0</inkml:trace>
  <inkml:trace contextRef="#ctx0" brushRef="#br0" timeOffset="6250">2149 267 7910,'-4'5'-59,"3"-1"0,-3-5 205,4-2 0,1 1 1,2-4-171,4-1 0,-2 1 0,1 1 0,0 0 27,-1 0 0,0 0 0,-3-2-200,1 1 0,1 1 1,-2-2-50,1 0 255,0 5 1,-4-2 66,-2 4 0,2 1 1,-3 1-1,1 2 74,0 2 0,0 0 0,3 3 56,0 0 0,0 0 0,0 0-109,0 1 1,1-1-69,2 0 1,1-3 0,3-1 0,-1-1-251,2-2 1,0-1 0,1-1 0,0 0-1037,0 0 1257,0-4 0,1-1 0,-1-4 0</inkml:trace>
  <inkml:trace contextRef="#ctx0" brushRef="#br0" timeOffset="6615">2324 83 7947,'-9'0'250,"0"0"1,3 1-1,3 2-141,2 3 1,1 2-1,0 3 1,0 0-45,0 1 1,0 3 0,0-1-1,0-1-134,0 0 1,0 3 0,0-4-1,0 0-51,0 1 1,0-2 0,1 0 0,1-3-105,2-2 0,0-1 1,-2 2-264,1-1 1,4-4 0,-1 1 486,2-1 0,-3-2 0,3-9 0,-2-1 0</inkml:trace>
  <inkml:trace contextRef="#ctx0" brushRef="#br0" timeOffset="6813">2407 203 7494,'-7'0'152,"1"0"139,4 0 0,-2 1 0,4 2-279,0 3 0,0-1 0,0 1-122,0 1 0,1 1 0,1 1-189,1 1 1,1-5 0,-1-2 298,4-2 0,-3-1 0,0 0 0</inkml:trace>
  <inkml:trace contextRef="#ctx0" brushRef="#br0" timeOffset="6980">2416 92 7947,'-9'0'-375,"2"0"0,1 0-187,-1 0 672,-1 0 1,3 1 0,2 2-198,2 4 0,2-2 0,2 1 0,3 1-613,2 1 700,-3 1 0,8 0 0,-3 1 0</inkml:trace>
  <inkml:trace contextRef="#ctx0" brushRef="#br0" timeOffset="7432">2480 129 7947,'-5'0'-805,"1"4"997,4 2 0,0 2 1,0 2-1,0-1-29,0 0 1,3 0 0,0 0-1,0 1-87,1-1 0,-2 0 1,3 0-58,-1 0 0,0-1 1,-2 0-62,2-2 1,-1-3-66,-3 3 1,3-5-47,0-1 0,0-4 0,-2-5 56,2-1 1,-2 1-1,3 0 1,-1 0 61,0 0 1,1 3-1,-1-1 56,3 0 1,-2 2 0,1 0 79,-1 1 1,-3 0 0,3 2 17,0-1 0,-2 0 0,3 4-39,-1 2 0,-1-1 0,-3 4 0,1 1-32,2 1 1,-2 2-1,2-1 1,-2 0-182,-1 0 0,0-3 1,0 0-249,0 1 1,3 2-1,1-1 37,1-2 1,-1-2 0,2-4 343,1 0 0,1-4 0,1-1 0</inkml:trace>
  <inkml:trace contextRef="#ctx0" brushRef="#br0" timeOffset="7765">2710 157 7947,'-5'-4'-621,"-4"2"674,3-1 0,1 2 1,-1 2 255,-1 2 0,0 0 1,1 3-1,2 1-174,-1 1 1,4 1 0,-3 0 0,1 1-78,0-1 1,0-3 0,3 0 0,0 1 14,0 1 1,4 1-1,2 0-183,3-3 1,0 1 0,0-4-110,0-1 1,0-1 114,0-1 1,0-1 0,-2-1 0,-2-2-39,-1-1 0,-1-1 1,-3-4 35,0 1 0,0 0 0,0 0 100,0 0 1,-3 0-1,-1-1 28,-1 1 0,2 4 0,-3 1-26,-2 0 1,3 3-70,-1-2 0,4 3 1,-2 2-1,1 2-200,0 1 1,0 1 0,3 3 21,0 1 1,3-1 0,1-1 250,1-2 0,1 6 0,3-2 0</inkml:trace>
  <inkml:trace contextRef="#ctx0" brushRef="#br0" timeOffset="8182">2820 184 7947,'-9'-3'20,"-1"0"147,1 1 1,3 1-141,0 1 0,3 0 0,-3 0 97,-1 0 1,3 4 0,1 2-108,2 2 0,-3 2 1,1-1 1,1 0 0,2 0 0,2 0-43,1 0 1,5-3-1,-3-2 1,1-1 37,0 0 0,0 0 0,3-2-62,0 2 0,1-2 1,-1 2-24,0-2 0,0-4 0,0-1 1,0-1-16,-3-2 1,1 1 0,-4 0 48,-1-1 1,-1-1-1,-1-1 28,0 0 1,0 0 0,-1 0 0,-2 2 41,-3 1 0,-2 4 0,-2-1 0,1 2-18,0 1 1,0 0 0,0 0-1,-1 0-100,1 0 1,3 0-1,1 1 1,0 1-59,0 1 0,3 4 1,-1-1-126,2 3 1,2 0 0,2 0-139,3 0 1,2-3 405,1 0 0,0 0 0,1 4 0</inkml:trace>
  <inkml:trace contextRef="#ctx0" brushRef="#br0" timeOffset="8732">3013 184 7947,'0'-9'278,"0"3"-264,0 0 0,-1 0-52,-2-4 0,1 5 0,-5 2 75,0 2 1,2 1-1,-1 0-48,-1 0 0,0 4 1,0 1-1,2 2 162,0-1 0,-1 0 0,3 3 0,0 0 70,-1 0 1,3 1 0,-2-1-58,2 0 0,1 0 0,1-1 0,1-1-64,1-1 1,4-2 0,-1 1-117,3-1 1,0-1 0,0-3-148,0 0 0,0-4 0,0-2 1,0-3 22,-3 0 0,2-1 0,-3-1 1,0-2-97,-2-2 0,-2 1 1,-1-2-1,0 0 31,0 0 1,0-1 0,0-1 0,-1 2 187,-2 1 0,-1 3 0,-3 0 0,2 2 76,1 1 0,-2 3 0,1 1 622,0 1-506,3 0 0,-5 9 0,4 2 1,1 3 24,1 2 0,1 1 0,0-1 1,1 1 2,2 1 0,-1-2 0,3 3 0,-1-1-58,-2 0 1,3-2 0,-1 1-1,0-1-68,0 0 1,2 1 0,-2-5-1,0-1-203,0-1 0,2 0 0,-2 2-577,1-2 1,-2-2 26,4-4 1,-1 0-416,3 0 1091,-4 0 0,3-4 0,-3-1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7:44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18 8568,'-4'-5'-1914,"-1"-3"1676,0 7 0,1-2-7,4 6 245,0-2 0,-5 7 0,0-3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7:44.50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 10 15031,'-6'0'-1920,"10"-1"1660,5-2 1,2 2 299,-2-2 0,0 2 0,0 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8:08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147 212 7939,'-9'0'-21,"0"0"0,0 0 24,0 0 1,2 0 0,2-1-1,0-1 87,0-1 0,3-1 1,-1 1-65,2-3 0,1-3 0,0 0-15,0 0 0,0 3 1,0 0 52,0-1 0,0 1 0,-1 1 61,-2 1 0,1 1-87,-4 3 1,0 1 0,-3 2 0,2 3-14,1 3 0,1 1 0,-2 1 0,1 1 8,-1 0 0,3 2 1,0 0-1,0 0-39,1-1 1,0 0-1,3 0 1,0 1-57,0 3 1,3-4 0,2-1 0,0-2-118,2 0 1,-2-4-1,1-1 1,1-1-136,1-2 0,1-1 1,1-1 62,-1 0 1,-3-1 0,0-1-1,0-2 251,-1-1 0,3-1 0,-2-4 0</inkml:trace>
  <inkml:trace contextRef="#ctx0" brushRef="#br0" timeOffset="484">55 267 7913,'-6'5'222,"0"-2"0,5-2-203,1-1 0,1 0 1,5 0-77,1 0 1,-1 0 0,0 0-4,1 0 0,1 0 0,1-1 58,0-2 0,-3 2 0,0-3 68,-2 0 188,3 3-33,-2-3 1,1 5-118,0 2 0,-4-1 1,1 4-31,-2 1 0,-1 1 1,1 2-93,2-1 1,-2-3 0,3-1-29,1-1 1,-3-1-19,4-3 0,0 0 0,2-1-5,-2-2 1,1 1 0,-4-4 23,-1-1 0,-1-1 1,-1-2 9,0 1 0,0 3 0,0 0 61,0-1 0,-1 3 0,-1 0 41,-1 0 1,-4 2-80,1-5 1,-2 5-555,-1-1 123,4 2 1,0 2 179,5 2 0,0-1 0,1 3 1,2 1 262,0-1 0,4-3 0,-1 1 0,6 2 0,2 0 0</inkml:trace>
  <inkml:trace contextRef="#ctx0" brushRef="#br0" timeOffset="799">267 239 7939,'-1'-6'-439,"-2"0"0,1 3 1120,-5-3-60,5 4-425,-2-2 0,5 5 0,1 2-92,1 3 1,0-1-1,-2 1 1,2 1 70,0 2 1,0 0 0,-2 0-34,2 0 0,-2-3 1,2 0-73,-2 2 1,-1-3 138,0 1-242,4-4 1,-3 1 0,3-5-1,-1-2-10,0-1 0,3-1 0,-2-4 0,1 1-273,3 0 1,1-3-1,2-2 1,2 1-1308,2 0 1623,-4-3 0,10 1 0,-1-3 0</inkml:trace>
  <inkml:trace contextRef="#ctx0" brushRef="#br0" timeOffset="2183">625 120 7893,'-9'0'-586,"-1"0"0,1 0 1654,0 0-574,0 0-230,4 4 1,2 1 0,5 4-154,1 1 1,1-4 0,-2 0 0,2 1-37,1 1 1,-2-2-1,2 0 1,-1 2-37,-2 0 1,3 1-46,2 0 0,-3 0 0,0-1-25,0-1 1,-3-2-129,2-2-34,-2-2-41,-1 3 0,0-8 76,0-2 0,1-3 102,2 0 1,-1 3 0,4 0 39,1-1 1,-2 2-1,2 0 54,0 1 1,-2-3 0,1 4 2,1 1 1,1 1-1,1 1 87,1 0 0,-1 0 70,0 0 1,0 0-8,0 0 0,-4 4 14,-2 3 0,-1 1-157,-2 1 0,-2-3 1,-1-1-36,-3-1 0,-2 2 1,-1-3-1,0-1-45,0-1 1,-1-1 0,1 0 0,0 0-73,0 0 1,0 0 0,0 0-10,-1 0 1,4 0-1,0 0-585,-1 0 245,3 0 314,0 0 0,11 0 124,2 0 1,2 0 0,-1 0 42,-1 0 0,0 0 0,0 0 0,0 0 17,0 0 0,1 0 0,-1 0 0,0-1 9,0-2 1,-3 2 0,0-2 0,2 1 1,0-1 0,1 2 0,-1-3 0,-1 1 6,-1 0 0,-3-3 0,3 3 0,1 0 4,-2-1 0,0 0 0,-3-4-15,1 2 1,0 0-1,-3-3-53,0 0 0,0 0 19,0-1 0,-1 5 1,-2 2 0,1 2 0,-4 2 21,-1 2 1,3 2 0,-1 5 0,2-1 87,0 0 1,0 0 0,2 0-1,-1 1-17,-1-1 0,0 0 0,3 0-173,0 0 0,1-1 0,1 0 0,2-3-22,1-1 1,-2 2-1,3-3 1,2-1-251,0-1 0,1-1 0,0 0 0,0-1-134,1-2 0,0-2 1,1-4-1,1-1 469,-1 1 0,-1 0 0,-3 1 0,-2 1 0,-1 1 0,3-5 0,-2-3 0</inkml:trace>
  <inkml:trace contextRef="#ctx0" brushRef="#br0" timeOffset="3234">919 157 6997,'0'-5'1356,"-1"1"-657,-2 4-59,2 0-526,-4 0 1,6 3 0,1 1-14,2 1 1,-1-2-1,-2 2-149,2-1 1,-2 3 6,2-1 1,1-1-11,-1 2 0,0-4 64,-3 3 1,1-4-148,2 1-16,-2-2 1,4-2-124,-2-2 1,2-2 73,5-4 1,-2 2 0,-1 2 0,-2 0 34,-1 0 0,3 3 0,-2-2-13,0 0 0,4 3 244,-3-2 0,-2 1 191,-1-1 189,2 2-34,-4-3-125,3 4 0,-4 1-87,0 2 0,3 2-39,0 4 1,0 0-117,-3 0 1,0 1 0,1-2 0,1-1-95,1-1 0,0 0-23,-3 3 1,0-3 33,0 1 1,0-4-18,0 3 1,0-5 0,1-1-76,2-5 0,-2 0 1,4-2-1,-2 0-13,0-1 0,3-1 1,-2 0-1,0 0 83,0-1 1,3 1 0,-1 1 58,2 2 0,-1-1 0,-2 3 320,-1-1-57,3 3 0,-3-2-208,2 8 0,-2 1 1,-4 4-1,0 0-37,0 0 1,0 0 0,0 1 0,0-1-78,0 0 0,0-3 0,0 0 0,0 1-257,0 1 1,3-1-1,1-2-139,1-1 1,-2-1 0,4-3 209,0 0 1,1-1 0,1-2 0,0-3 244,0-3 0,1 0 0,-2 0 0,-1 0 0,-1 0 0,-3 0 0,2-1 81,-1 1 1,-1 3 366,-3 0 1,0 3 119,0-3 0,-4 4-154,-2-1 1,1 6-291,-1 3 1,4 2-1,-1 1-141,2 0 0,1 1 1,0-1 18,0 0 0,0-3 0,1-1 1,1 0-65,1 0 0,4-3 0,-1 1 44,2-2 0,2-1 0,-1 0 1,0-1-3,0-2 0,-3-2 0,0-4 14,1 0 0,-2 0 1,-2 0-1,-2-1-1,-1 1 1,0 0 0,0 0 4,0 0 1,-1 4-1,-1 0 1,-2 2-37,-2 0 1,3 0 0,-3 3-155,-1 0 0,2 0 1,0 1-9,1 2 0,0 1 0,2 4-389,-1-2 0,0 0 173,3 3 1,4-1 415,2-2 0,2 2 0,1-2 0</inkml:trace>
  <inkml:trace contextRef="#ctx0" brushRef="#br0" timeOffset="3582">1387 138 7849,'-9'0'363,"0"0"1,3 1-214,3 3 0,2-2 0,1 4-73,0 1 1,0-2-1,1 1 1,1 1-12,1 1 1,2-2-1,-3 1 1,2-1-81,1-1 0,-2 2 1,3-3-3,1 1 0,1-3 0,1 1 7,1-2 1,-1-1 0,0-1-8,0-2 0,-3-2 1,0-4-81,2 0 0,-4 0 0,-1-1-6,-2 1 1,-1 0-28,0 0 0,0 3 0,-1 1-271,-2 0 1,1 2-283,-4 3 0,3 1 682,0 3 0,2 1 0,1 4 0</inkml:trace>
  <inkml:trace contextRef="#ctx0" brushRef="#br0" timeOffset="3814">1543 148 9216,'0'9'334,"0"0"1,0 0-545,0 0 1,0-3-1076,0 1-145,4-1 1430,-3-1 0,7-1 0,-3-4 0</inkml:trace>
  <inkml:trace contextRef="#ctx0" brushRef="#br0" timeOffset="3972">1543 56 7893,'-9'0'106,"0"0"0,-1 0 1,1 0-501,0 0 0,3 0 200,0 0 0,5 1 71,1 2 0,1-2 0,5 3 123,1 0 0,1 1 0,1 4 0</inkml:trace>
  <inkml:trace contextRef="#ctx0" brushRef="#br0" timeOffset="4416">1543 28 7214,'-1'-5'1424,"-2"2"-367,2-2-261,-3 4-639,4-3 1,1 7 0,1 1 0,1 1-190,-1 2 1,2-2 0,-1 1 0,0 2 15,1 0 0,-3 4 1,2 1-1,-1 1-88,1-1 0,-2 0 1,3-2-1,-3 3 19,-1 0 0,0-3 0,0 1 1,0-1-170,0-2 1,1-1-1,1-1-641,1-1 433,0-4 0,-3-2 0,1-6 462,2-2 0,-2-5 0,3-2 0</inkml:trace>
  <inkml:trace contextRef="#ctx0" brushRef="#br0" timeOffset="4715">1681 1 7893,'-4'5'715,"2"-1"0,-3-3-425,0 2 1,2-1-186,3 4 1,0-3 0,0 3-98,0 1 1,0 2 0,0 0-1,0 0-62,0 0 1,1 0-1,1 2 1,2 0-73,-2 1 1,-1 1 0,-1-2 0,0 2-159,0-2 0,3-1 1,0-1-206,-1 1 0,0-5 1,0-1-590,1 0 1078,4-3 0,-2-1 0,4-5 0</inkml:trace>
  <inkml:trace contextRef="#ctx0" brushRef="#br0" timeOffset="4948">1782 93 7893,'-9'5'-9,"3"0"1,2-3 19,0 1 1,3 4 313,-2-1 1,2 2-1,2 0 1,1 0-120,1-2 0,1 0 0,-1 3-283,4 0 0,-3-3 0,0-1 0,-1 0-362,0 1 0,1-4 2,-1 1 0,-1-2 0,3-2 0,0-2 437,0-3 0,2-3 0,2 0 0</inkml:trace>
  <inkml:trace contextRef="#ctx0" brushRef="#br0" timeOffset="5112">1819 37 7010,'-10'0'14,"4"0"0,0 0 1477,-1 0 0,2 0-910,-1 0 0,3 0-601,-3 0 20,3 0 0,3 0 0,6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7:57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9541,'0'-5'-1498,"0"1"1498,0 4 0,0 8 0,0 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7:57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 8084,'0'5'3607,"0"-2"-3762,0-6 1,0 1-2060,0-4 2214,4 4 0,-3-6 0,3 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30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46 7272,'0'-6'-323,"-1"1"0,-1 0 1019,-1 0 1,-4 2 0,1-2-401,-2 1 0,-1-2 0,0 3 1,-1 1 36,1 1 1,0 1 0,0 0-302,0 0 1,0 4 0,3 3-1,3 4-113,2 4 0,-2 4 0,0 2 0,1 4 38,1 1 0,2 2 1,1-1-1,2 2-144,1 1 0,-2-4 0,4 0 0,-1-2 10,-1-4 1,0-3-1,-3-3 1,1-1-295,-1-2 1,-1-4-216,-1 0 1,-1-5-148,-2 1 833,-2-2 0,-8-5 0,-2-1 0</inkml:trace>
  <inkml:trace contextRef="#ctx0" brushRef="#br0" timeOffset="203">0 322 7971,'9'0'362,"1"0"0,-5 1-214,-2 2 1,-1-2-24,1 2 1,2-2 0,4-1-55,0 0 1,0 0 0,2 0-1,0 0-395,1 0 1,3-1-1,-1-1 1,-1-2 323,0-1 0,4-1 0,-3-3 0</inkml:trace>
  <inkml:trace contextRef="#ctx0" brushRef="#br0" timeOffset="465">257 74 7971,'-9'5'0,"0"-2"138,0-2 0,3-1 370,0 0 1,2 0-280,-2 0 1,4 1-189,-1 2 1,2 2 0,1 5 0,0-1 31,0 0 1,0 3 0,0 1 0,0 2-60,0 1 1,0 1 0,0 2 0,0-1-16,0 0 0,0 1 0,0-1 1,1 2-91,2 1 0,-1-5 0,3 2 0,1-4-226,-1-3 0,1-1 0,3 0 0,0-2-1393,0-2 1710,0-2 0,5 0 0,0 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33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9 138 5745,'5'-1'1293,"-2"-2"-1049,-2 2 0,-2-3 266,-2 4-282,2 0 1,-3 4-109,4 2 0,0 0-64,0 0 0,0 0 1,1 3-74,2 0 0,-2-3 0,3 0 1,0 2-31,-1 0 1,3-2 0,-2 0 0,0 1 31,0 1 1,2-2 0,-3 1 0,0-1-110,1-1 1,-2 3-1,3-2-177,0 2 1,1-2-1,-2-1-829,1-1 1130,-3 0 0,2-4 0,-4 0 0,0 0 0</inkml:trace>
  <inkml:trace contextRef="#ctx0" brushRef="#br0" timeOffset="247">92 212 7928,'-9'5'80,"0"2"95,-1-4 0,5 1 0,1-2 21,0 1 0,2 1 1,-4 0-71,-1 2 0,3-1 0,0 1-120,0 1 0,2 1 0,-4 1-175,2 1 0,0-1 0,2 0-524,-1 0 0,0 0-10,3 0 1,1-2 702,2-1 0,2-4 0,4 2 0</inkml:trace>
  <inkml:trace contextRef="#ctx0" brushRef="#br0" timeOffset="880">202 1 8690,'6'0'196,"0"0"1,-3 4-1,3 2 1,-1 2-275,0 1 1,1-2 0,3 2-213,0 1 1,0 3-1,1-2-12,-1 0 0,0-2 0,-1 3 0,-1-3-262,-1-3 1,0 1 563,4-4 0,-1 0 0,0-3 0</inkml:trace>
  <inkml:trace contextRef="#ctx0" brushRef="#br0" timeOffset="1080">358 10 7898,'-9'1'0,"0"1"0,0 1 0,-1 4 0,1-1 0,0 2 196,0 2 0,0-1 0,0 1 0,-1 1-29,1 1 1,0 1-1,1-3 1,1 1-813,1 1 1,4 1-789,-1-4 1433,1-4 0,2-1 0,0-4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36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65 7894,'-9'8'-42,"0"-2"1,1-1 0,0-3 834,2 1-683,4 1 1,-2-6 35,4-1 1,1 2-99,2-2 0,-1 3 0,4 3-85,2 4 0,-4-2 1,0 1-1,-1 1-5,0 1 0,4-1 1,-2 1-1,1 3-7,0-1 0,-4 0 0,2-1 0,-1 0 38,1 1 0,0 2 0,-2 0 0,1-1-9,-1-1 1,-1 1-1,-1 0 1,0 1-26,0-1 1,-4 0-1,-2-2-128,-3 0 1,3-1 0,0-2-183,-1-3 1,2 1-233,-1-1 587,4 0 0,-2-7 0,4-1 0</inkml:trace>
  <inkml:trace contextRef="#ctx0" brushRef="#br0" timeOffset="250">165 166 8204,'-5'0'168,"1"0"1,11 0-473,3 0 0,1-3 1,-2 0-158,0 1 1,0 1 0,1 1 460,-1 0 0,-4 0 0,3 4 0,-3 1 0</inkml:trace>
  <inkml:trace contextRef="#ctx0" brushRef="#br0" timeOffset="415">193 239 7894,'-3'7'-33,"0"-1"0,-1-4 1,2 2 555,-1 0-670,0-3-49,3 3 0,4-5 1,2-1-1,2-2-396,1-1 1,0 2 591,1-3 0,-1-1 0,0-2 0</inkml:trace>
  <inkml:trace contextRef="#ctx0" brushRef="#br0" timeOffset="769">349 47 7894,'-6'6'-90,"0"-1"0,-1-1-286,-1-2 0,-2-1 1586,1-1-1027,4 0 1,2 0-61,6 0 1,2 0 0,4 0-101,1 0 0,-1 3 1,0 1-1,0 1-22,0 2 0,3-2 1,1 2-1,-2 0-21,-1 1 1,-1 0-1,1-1 1,-2 0 56,-2 4 0,2-2 1,-2 3-1,1-1-51,-1 1 1,1 0 0,-2 2 0,-1 0-66,0 0 1,-1 1-1,-3 1 1,0-2 20,0 0 0,0-2 0,0-3 1,-1 0-180,-2 0 0,1 0-253,-4-3 1,2-2-443,-2-4 932,4 0 0,-2-8 0,4-3 0</inkml:trace>
  <inkml:trace contextRef="#ctx0" brushRef="#br0" timeOffset="1017">505 175 7894,'-9'0'33,"3"0"1,0 0 334,-1 0 0,-2 0-149,0 0 0,3 0 1,1 1-109,1 2 1,-3 2 0,2 5-30,0-1 0,0 1 1,1 1-1,-1 2-81,0 2 0,-3-3 0,2 2 0,-2 0-86,-1 1 1,0-1-1,2 1 1,1-2-214,-1-3 0,2-2 0,0-1-914,1-1-233,1-4 1445,3-2 0,4-9 0,1-5 0</inkml:trace>
  <inkml:trace contextRef="#ctx0" brushRef="#br0" timeOffset="1633">560 10 7894,'-3'6'19,"0"0"0,-1-4 86,1 1 0,1 1-13,-4-1-18,4 0 1,-2-2 0,5 3 8,2 2 0,-1-1 0,3 1 0,0 0-173,0-1 1,-2 3-1,3-2-150,1 3 0,1 0 0,-1-1 0,-1-1-137,1-1 1,-3-3 0,0 2 376,0-1 0,1 4 0,5-3 0</inkml:trace>
  <inkml:trace contextRef="#ctx0" brushRef="#br0" timeOffset="1817">643 1 7894,'0'9'-440,"0"0"1,0-3 0,-1-1 1047,-2-1 1,-2 4 0,-4-2-411,-1 2 1,2-2 0,1 0-1,1 1-127,-1 1 1,-1 0 0,-1 0 0,2-2-598,1 1 526,0 1 0,-3 1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41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 8023,'6'0'447,"0"0"138,-4 0-467,2 0 0,-4 1 0,0 2 0,0 3-146,0 2 0,-3 1 1,0 0-1,0 1 30,-1 3 1,2 1 0,-3 4 0,0 2-31,-1 1 1,3 2 0,-3 2 0,0 0 20,1 0 1,-2-1 0,3-1 0,0-1-44,0-1 1,1-3 0,3-2 0,0-3-41,0 0 1,1-6 0,2 1 0,3-3-64,2-2 1,1-2 0,1-1 0,2 0-382,0 0 0,1-1 534,-1-3 0,3-1 0,3-4 0</inkml:trace>
  <inkml:trace contextRef="#ctx0" brushRef="#br0" timeOffset="281">148 248 8588,'0'7'430,"0"-1"1,1-4-571,2 1 1,-1-2-81,4-1 0,0 0 0,3 0-161,0 0 1,0 0-1,1 0 381,-1 0 0,4 0 0,1 0 0</inkml:trace>
  <inkml:trace contextRef="#ctx0" brushRef="#br0" timeOffset="833">157 19 7561,'0'9'-1267,"-3"-3"2244,0 0 0,-4-3-780,4 3 0,0-2 1,3 2-152,0 1 1,0-2 0,-1 1 0,-1 2-48,-1 3 0,0 0 1,3 2-1,0 0-13,0 2 1,-3 3 0,-1 0 0,0 1-25,0-1 1,-2 1 0,2 1 0,0-1-68,0-2 1,0 0-1,3 0 1,-1-1-278,-1 0 1,0-5-1,4 1-236,2-2 1,2-5 617,5-1 0,3-3 0,1-1 0</inkml:trace>
  <inkml:trace contextRef="#ctx0" brushRef="#br0" timeOffset="1564">359 92 7950,'5'0'678,"-1"0"-681,-4 0 1,0-1 179,0-2-110,0 2 0,0-2-93,0 6 1,1-1 0,2 3 0,2 0 8,0 1 0,3 0 1,-3 3-1,2 0 35,-1 0 0,0 1 1,3 2-1,0 1 2,0 1 1,-2-2 0,-1 4 0,1-1-22,1-1 1,-2 3 0,-1-5 0,-1 0-16,-2 1 1,-1-2 0,-1 1 0,0-2-129,0-1 0,0 0-275,0 1 0,-1-5-468,-2-2 887,2-2 0,-7-5 0,3-1 0</inkml:trace>
  <inkml:trace contextRef="#ctx0" brushRef="#br0" timeOffset="1797">487 193 8872,'-9'5'-16,"3"0"0,1-4 0,0 1 269,0 1 0,2 1 0,-2-1-123,0 3 0,-2 1 0,2 0 0,0 0-153,2 4 1,-1-2 0,0 3 0,0-2-110,0-1 1,1 4-1,3-1 1,-1-1-376,-2-1 1,2-1-1140,-2 1 1646,6-5 0,2-1 0,4-4 0</inkml:trace>
  <inkml:trace contextRef="#ctx0" brushRef="#br0" timeOffset="2200">552 28 8713,'-6'0'146,"2"1"-130,4 2 0,0 2 1,0 4-37,0 1 1,4 2 0,2 1 0,0 0-2,0 1 1,0 2 0,3-1-1,0 3-17,0 0 0,-2 3 0,-1 1 1,0-2-66,-1 0 1,2-3 0,-4-1 0,-1-1-90,-1-2 1,-1 2 0,0-3-571,0 0 762,-4-2 0,-5-1 0,-5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0.71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70 105 8263,'-18'0'-1533,"7"0"2008,-1 0 12,8 0 1,-4 0 92,8 0-461,0 0-141,8 0 2,-6 0 0,8 0 0,-6 2-26,2 4 1,1-4 0,-3 5 23,2 1 0,6-4 0,-5 6 0,1-1 7,0 1 0,4-4 0,-5 4 0,1-1-20,0 1 1,4-4 0,-5 5-115,3 3 1,2 2-123,5 1 0,-5-1-126,-1-5 1,-5 3 150,6-8 0,-6-1 0,3-7 246,-1-3 0,6-5 0,-5-8 0</inkml:trace>
  <inkml:trace contextRef="#ctx0" brushRef="#br0" timeOffset="386">332 52 8567,'-18'0'-669,"1"0"0,-1 0 1038,1 0-118,7 0-209,3 0 0,7 8 134,0 4 0,0-2 43,0 1 0,-2 1-111,-4 5 1,-2 1 0,-6-3-103,3-3 1,1 3 0,-4-5 0,5 2-3,1-1 0,-6-5 1,5 6-1,-3 0-13,0-3 0,7 5 1,-7-8-1,0-1-48,3 3 1,-5-4 0,6 6-102,-1-2 0,-3 5-182,-6-1-165,9-4-48,1-1 303,8-7 0,2 0 0,4 0 250,5 0 0,5 0 0,1 0 0</inkml:trace>
  <inkml:trace contextRef="#ctx0" brushRef="#br0" timeOffset="1067">524 175 8587,'-12'0'-1769,"1"0"1612,-3 0 1,4-2 332,-1-4 52,7 4-101,-4-6 66,8 8-117,0 0 0,-6 8-29,0 4 1,1-3-66,5 3 1,0 0-117,0 5 54,0-7 0,7-2 18,5-8 0,-2 0 8,1 0 0,-1-2 49,2-4 1,1 2 94,-7-8-14,0 1-26,-6-7 0,0 7-67,0-1 0,-2 8-458,-4-2-218,4 4 693,-6 2 0,16-8 0,2-1 0</inkml:trace>
  <inkml:trace contextRef="#ctx0" brushRef="#br1" timeOffset="1603">646 87 9293,'-9'8'1087,"1"-6"1,8 8-268,0-4 0,0-3-610,0 9 0,2-6 0,2 6-312,1 1 0,3-3 0,-4 2-7,2 1 0,7 3-206,-1 1 1,-2-5 0,1-3-50,3-1 0,-4-2 0,1-6 426,3 0 1,1-8 0,3-1 0</inkml:trace>
  <inkml:trace contextRef="#ctx0" brushRef="#br1" timeOffset="1935">856 0 11275,'-12'0'-437,"0"0"1,7 0 396,-7 0 1,6 0 159,-5 0 0,7 2 320,-2 4 1,4 4 0,2 7-217,0 0 1,0-5-1,0 0 1,0 1-57,0 3 0,0 1 0,0 1 0,0-1-38,0 1 0,0-1 1,0 1-1,0 1 48,0 4 0,0-3 0,0 5 0,0-2 14,0 1 0,0-1 0,-2-6 0,-2 1 43,-2-1 1,0 1 0,6-1 0,0 1 124,0-1 0,0-5-591,0-1-976,0 1 361,0-2 1,2-4 673,4-12 1,-4-4-1,6-7 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46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7924,'5'0'273,"-1"4"0,-4-2-284,0 4 1,-1-3 0,-1 3 55,-1 2 1,-3 0 0,2 1-93,2 0 0,-2 0 1,1 0-1,1 1 3,1-1 0,1 0 0,-1 0-103,-2 0 1,2 1-1,-2-1-812,2 0 959,1-4 0,0 3 0,0-3 0</inkml:trace>
  <inkml:trace contextRef="#ctx0" brushRef="#br0" timeOffset="267">83 84 7562,'0'9'1597,"0"0"-1576,0-4 1,1-1-71,2-4 1,-1 0 0,4 0-212,1 0 1,1-1-1,1-1-42,1-1 0,-1 0 0,0 3 0,0 0-565,0 0 867,1-4 0,-1 3 0,0-3 0</inkml:trace>
  <inkml:trace contextRef="#ctx0" brushRef="#br0" timeOffset="533">257 19 7917,'-4'10'-1665,"3"-4"2399,-2 0 1,-1-3-503,1 3 0,0-3 1,4 2-216,2-1 0,-1 0 0,4-2 15,1 1 1,1 1 0,2-2-281,-1 2 0,0 2 1,0-3-235,0-1 0,0 2 1,1-1 481,-1-1 0,0 3 0,0 0 0</inkml:trace>
  <inkml:trace contextRef="#ctx0" brushRef="#br0" timeOffset="750">377 10 7917,'0'6'369,"0"0"0,-1-4 0,-3 3-248,-2-1 0,1-3 1,-1 3-7,-1 0 1,2-2 0,-1 3 0,-1 0-157,-2 0 1,0 1-1,0 3 1,0 1-88,0-1 1,0-1 0,0-1-1,2-1-438,1 1 1,0 0 0,-2 1 565,2-2 0,-2 0 0,2 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49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46 7984,'9'0'186,"-4"4"0,0-2-346,-5 4 0,-1-1 0,-2 3 1,0-2 210,1 1 1,1 1 0,1 1 0,0 1-12,0 3 0,-3-2 0,0 4 1,1 0-27,1 0 1,1 1 0,-1-4 0,-1 0-59,-1-2 0,0-1 1,3 0-52,0 0 1,1-4 60,2-2 0,-2-6 1,3-3-1,-1-2-40,0-1 0,3-3 0,-1-1 0,-1 1-34,0-1 1,2 3 0,-3-3-1,0 3 77,1 1 1,-2 0 0,3 0 19,-1 0 0,3 3 19,-1 3 32,-1 2 0,2 5 0,-4 3 1,-1 1 37,-1 1 1,-1 0 0,0 1 0,0 2-10,0 0 0,1 0 0,1-3 0,1 0-4,-1 1 1,-1-1 0,0-1 0,1-1 5,1-1 0,1-4 0,-2 2 39,1 0 1,4-4-113,0 0 1,-2-4-1,0-5 1,-1 0-97,-2 0 1,2 0-1,-1-2 1,-1 0 23,-1-1 0,-1 0 0,0 2 1,0 1-48,0 0 1,0 0 0,0 0-121,0 0 1,0 2-489,0 1 576,0 4 1,0 2 152,0 6 0,4 7 0,1 1 0</inkml:trace>
  <inkml:trace contextRef="#ctx0" brushRef="#br0" timeOffset="265">257 110 7984,'-6'3'115,"0"0"1,1 2 0,-2-3-191,1 1 0,3 1 1,0-1-62,2 3 0,1-1 0,0 1 154,0 1 0,0 1 1,0 2-1,0-1-4,0 0 0,0-3 0,0 0-341,0 1 1,0-1-17,0 0 1,1-4 342,2 1 0,-2-6 0,4-2 0</inkml:trace>
  <inkml:trace contextRef="#ctx0" brushRef="#br0" timeOffset="432">230 28 7984,'-7'0'-548,"1"0"1,4 1 0,-2 1 792,0 1 1,3 1 0,-3-2-498,0 1 0,3 4-234,-2-1 486,6 2 0,2 2 0,4-1 0</inkml:trace>
  <inkml:trace contextRef="#ctx0" brushRef="#br0" timeOffset="1148">349 19 7984,'0'6'144,"-1"-1"1,-1 0-98,-1 0 1,-3-2 0,2 3 0,-1 1-105,-3 1 0,3 2 0,0-1 33,1 0 0,1 3 0,3 0 0,0 0-31,0-2 0,0-1 1,0 0-1,0 0-53,0 1 0,3-1 0,0 0 0,0-1-194,1-2 1,-2 1-102,4-3 1,-2-1 402,2-3 0,-4-1 0,1-3 0,-2-2 0,-1-2 0,0-1 0,-3 0 170,0 0 847,0 4-120,3 0-729,0 5 1,0-1 0,1-1-56,2-1 0,-1 0 1,3 2-282,-1-2 1,3 1-1,-1-4-58,2-1 0,0-1 1,0-1-1,-2-1 54,1 1 0,-2 0 0,1 0 0,0 0 104,-1-1 0,0 1 0,-3 0 145,2 0 1,2 3 42,-3 0 0,0 5-37,-3 1 1,0 1 0,0 5 0,0 1-6,0 1 0,0 1 0,0 0 0,0 1-11,0-1 1,0 0-1,0 0 0,0 0 3,0 1 0,0-1 0,0 0 0,0 0 63,0 0 0,0 0-40,0 1-110,0-5 1,0-2-21,0-6 0,3 1 0,1-3 0,0 0 13,0-1 1,2 3 0,-2-2 91,1 1 0,1 1-6,4 3 1,-1 0 0,-1 1-41,-2 2 1,1-1 0,-3 3 0,0 0-126,1 1 0,1-3 0,-2 3 1,1 0-434,2-1 0,-2 2 0,1-3-426,1 1 962,1-3 0,2 6 0,-1-2 0</inkml:trace>
  <inkml:trace contextRef="#ctx0" brushRef="#br0" timeOffset="1449">808 83 7322,'-4'5'-325,"3"-1"0,-7 0 0,3 1 1</inkml:trace>
  <inkml:trace contextRef="#ctx0" brushRef="#br0" timeOffset="1969">817 138 8044,'3'-6'-65,"0"0"1,0 0 129,-3-4 0,0 1-42,0 0 1,-1 1 12,-2 2 0,-1 1 1,-3 3-97,1-1 1,0-1 0,-2 5 32,2 3 0,-3-2-130,3 4 1,1 0 128,-1 3 1,4-3 0,-1 0 26,2 1 1,1-2-1,0 2 0,1-4 40,2 3 1,-1-4-1,4 1-9,1-2 1,2 2 0,0 1-16,0 1 0,0-2 1,0 2 45,0-1 0,-2 0 59,-1 0 1,-4 1-35,1 4 0,-2-3 0,-2-1 0,-2-1-109,-3-2 0,-3-1 1,0 0-1,0 1-64,0 1 0,3 0 0,0-3 0,-2 0 42,0 0 0,2 0 1,1-1-633,1-2 1,1 1 676,3-4 0,-4 4 0,-1-2 0</inkml:trace>
  <inkml:trace contextRef="#ctx0" brushRef="#br0" timeOffset="2401">918 120 7526,'-4'-6'-93,"2"2"1,-3 3 412,1-2 0,-3 2-220,1-2 0,1 2-31,-2 1 0,4 0 0,-2 1 8,1 2 1,0-1 0,2 4 0,-1 2-24,1 0 1,1-2 0,1 0-63,0 1 1,0 1 0,1 1-29,2 1 0,-1-5 0,3-1-103,-1 0 0,3-3 1,0 2-47,1-2 0,1-2 0,-1-2 1,-1-2-12,-1 0 0,-1-3 1,3 2-1,-3 0 131,-1 0 1,0 1 0,-2-2 110,1 1 1,1 1 0,-2-2 188,1 0 25,0 5-236,-3-2 1,0 5-1,0 2-33,0 4 1,0-2 0,0 1-250,0 1 1,0 1 257,0 1 0,4 0 0,1 1 0</inkml:trace>
  <inkml:trace contextRef="#ctx0" brushRef="#br0" timeOffset="2950">1056 101 8030,'-6'1'-55,"0"2"0,3-2 51,-3 2 0,4-1 0,-3 0 99,1 1 0,3 2 60,-2-2 0,2-1 0,1 4-144,0 1 1,0 1 0,1 1 5,2 0 0,-2-2 1,2-1-64,-2 1 1,0-3-171,3-1 1,1-2 41,4-1 0,-3-3 1,-1-1-1,0-1 33,0-2 1,0-2 0,2 1-1,0 1 95,0 1 0,-2 1 0,0-2 0,0 1 48,0-1 1,-2 2-1,2 1 1,0 1 83,1 0 0,-3 0 202,3 3 1,-4 1-136,1 2 0,-2 2 1,-1 5-35,0-1 0,0 0 1,0 0-71,0 0 0,0 0-68,0 1 1,-1-5 0,-1-1-130,-1 0 1,0-4 36,3 0 0,1-1 1,1-5 41,1-1 0,4-2 0,-1 0 67,2 0 1,-2 3-1,0 0 77,2-1 1,0 2 97,1-2-47,0 5 0,-1 2 0,-2 7-135,-3 1 1,-2-2 0,-1 0-1,0 1-126,0 1 1,0 1 0,-1 0-1,-1-2-370,-1-1 0,0-3 505,3 3 0,0 0 0,0 3 0</inkml:trace>
  <inkml:trace contextRef="#ctx0" brushRef="#br0" timeOffset="3165">1322 120 8030,'-9'5'-197,"0"3"0,0-2 1,1 2-145,1 1 1,-1 0 0,3 1 585,0-1 0,1 3 0,4 0 1,0 0-194,0-2 0,1-1 0,1 1 0,2 1-51,1 2 1,-2-2-1,2-4 1,1-1-204,-1 1 0,-2-3 1,3-1-114,1-2 0,-2-1 1,0-1 314,-1-2 0,3-2 0,-2-4 0</inkml:trace>
  <inkml:trace contextRef="#ctx0" brushRef="#br0" timeOffset="3449">1295 129 8030,'3'-6'-21,"0"-1"0,0 4-268,-3-3 180,0 4 0,1-5 166,2 4 1,2 0 0,4 3 5,0 0 0,-2 0 1,-1 0-1,1 0 38,1 0 0,1 1 0,0 1-9,1 1 1,-2 4-1,-1-2 1,-2 1 19,-1 1 1,-1-1-1,-3 3 1,0 0-48,0 0 0,-4 0 0,-2 1 0,-2-1-91,-1 0 1,-1-3 0,1 0 0,0 0-154,0-1 0,0 1 0,-1-4 0,1 1-218,0-1 0,4-2 0,2-3 0,2-3-586,1-3 983,0 0 0,4-4 0,1-1 0</inkml:trace>
  <inkml:trace contextRef="#ctx0" brushRef="#br0" timeOffset="3834">1460 37 8005,'-4'6'-128,"-1"0"-11,0 1 1,-2-2 0,4 2 0,-1-1 129,0-1 1,3 3 0,-2-2-1,2 2 72,1 1 0,0 1 1,1-1-42,2 0 1,-1 0 0,4 0-3,-2 0 1,2-2 0,-2-2 2,1-1 1,-3 0 0,2-2 118,0 1 0,-2 0-21,4-3 0,0 0-97,4 0 1,-1-3 0,-1-1 0,-1 0-31,-1 0 0,-3-3 1,3 0-57,1-1 0,-2-1 1,-1 1-1,-1 1-1,0 1 0,0 0 67,-3-4 0,0 1 184,0 0 0,-1 4-47,-2 2 1,2 6 0,-3 3-59,0 2 0,3 1 1,-3 1-1,3 0-116,1 2 0,0-5 1,0 2-1,0-1-265,0 1 0,5-1 0,1-1 298,2-1 0,5-4 0,1 2 0</inkml:trace>
  <inkml:trace contextRef="#ctx0" brushRef="#br0" timeOffset="4375">1818 83 7917,'-6'0'49,"0"0"-82,4 0 0,-1 0 186,6 0 1,-1 1 0,4 1-47,1 1 1,-2 3 0,1-2 0,2 1-105,0 2 0,1 2 0,0 0 1,1 0-108,2 0 1,-1 3-1,1 1 1,-2-2-241,-1-1 0,1 2 0,-1 1 71,0-2 1,0-2 0,-1-2-1,-1-2 273,-1-1 0,-3-1 0,5-7 0,-3-1 0</inkml:trace>
  <inkml:trace contextRef="#ctx0" brushRef="#br0" timeOffset="4598">1983 83 7917,'6'0'690,"-2"0"0,-5 0-590,-2 0 1,-3 4 0,-3 2-1,0 2-6,0 1 0,0 4 1,0-1-1,-2 0-85,-1 1 0,2-2 1,-3 2-1,0-1-119,1 0 0,-1 1 1,2-4-1,-1 0-355,4 0 1,-3-3 0,4-1 464,0-1 0,4-1 0,-1-3 0</inkml:trace>
  <inkml:trace contextRef="#ctx0" brushRef="#br0" timeOffset="5500">2185 120 7943,'-6'1'-1343,"0"2"1641,0-2 0,2 3-273,4-4 0,4 0 0,5 0-152,0 0 1,-2 0 0,-1 0-560,1 0 686,1 0 0,1 0 0,0 0 0</inkml:trace>
  <inkml:trace contextRef="#ctx0" brushRef="#br0" timeOffset="5695">2213 184 7943,'-6'3'0,"0"1"40,-1 1 1,1-3 462,0 1-575,4-2 1,-1-1-1,6 0-188,3 0 1,3 0-1,0 0 1,0-1 259,0-2 0,4-2 0,2-4 0</inkml:trace>
  <inkml:trace contextRef="#ctx0" brushRef="#br0" timeOffset="6667">2479 9 7572,'-6'0'173,"0"0"1,3 0-242,-3 0 0,3 0 43,-3 0 0,1 1 0,-3 1 10,2 1 0,4 5 0,-2-3 1,1 1 9,0 0 0,0-3 0,3 3 9,0 1 1,0-2 0,0 2-3,0 0 0,0-2 0,1 0 7,2-1 0,-1 2 0,4-2 36,1 1 0,-2-3 0,1 2 2,-2 0 0,3-3 13,-1 3 1,-1 0-15,1-1 0,-4 1-15,1-1 1,-2-1-33,-1 4 0,0-3 1,-1 2 6,-2-1 0,1 2 0,-4-2-18,-1 2 1,2-3-1,-1 3-26,-1 1 1,1-2 0,1 1 24,1 1 0,-2-2 0,3 1 13,1 2 0,1-3 0,1 1-3,0 1 1,0-2-19,0 1 1,4-4 0,2 1-268,2-2 1,2-1-1,-1 0 288,0 0 0,4 0 0,1 0 0</inkml:trace>
  <inkml:trace contextRef="#ctx0" brushRef="#br0" timeOffset="7265">2635 120 7922,'0'5'215,"0"3"1,1-7-73,2 2 1,0 1 0,2 0-128,-1 1 1,2-2 0,-2 3-1,1 0-175,2 0 1,-2 2-1,1-2 1,0 2-134,0 1 0,2 0 1,-3 1-1,1-2 3,0-2 1,-3 1-1,2-3 289,-1 1 0,3-3 0,-1 2 0</inkml:trace>
  <inkml:trace contextRef="#ctx0" brushRef="#br0" timeOffset="7498">2764 101 7922,'5'0'-350,"-1"1"812,-4 2 1,0-1-388,0 4 1,-1 0 0,-1 1 0,-2-1-43,-1 1 1,0-2 0,-2 1-1,1 1-65,-2 1 1,3 1-1,-1-2 1,-1-1-132,-1 1 0,2 0 0,1 0 0,0-2-265,-1 0 0,3 2-739,-3-1 1167,4 2 0,-2 1 0,4 0 0</inkml:trace>
  <inkml:trace contextRef="#ctx0" brushRef="#br0" timeOffset="7748">2847 221 7922,'0'9'266,"-1"-1"-61,-3-2 0,3-1-205,-2-2 1,2-1-549,1 4 29,0-4 1,1 2 518,2-4 0,3-4 0,3-1 0</inkml:trace>
  <inkml:trace contextRef="#ctx0" brushRef="#br0" timeOffset="8117">3003 211 7653,'0'10'-1385,"0"-4"3124,0 0-1164,0-4-533,0 2 0,-1-1 1,-1 1 14,-1 1 0,-1-2-217,4 3 1,-1-1-1,-1 3-1319,-1-2 1479,0-4 0,-1 6 0,-1-3 0</inkml:trace>
  <inkml:trace contextRef="#ctx0" brushRef="#br0" timeOffset="8381">3095 129 7922,'-6'0'-105,"2"0"0,4 1 178,0 2 1,4 2 0,2 4-89,-1 0 1,3 0 0,-2 1-284,2-1 0,1 0 0,0 0-409,1 0 707,-1-4 0,0 4 0,0-4 0</inkml:trace>
  <inkml:trace contextRef="#ctx0" brushRef="#br0" timeOffset="8598">3223 101 8009,'-9'9'81,"0"-3"1,0 1 0,-1 0-114,1 1 0,0 1 0,-1 0 0,-1 0 41,-2 1 1,1 1 0,4-1 0,1-2-347,1 0 0,3 1-718,-4 0 1055,5-4 0,2-1 0,6-4 0</inkml:trace>
  <inkml:trace contextRef="#ctx0" brushRef="#br0" timeOffset="9331">3241 211 7922,'10'0'-488,"-5"0"511,3 0 1,-6 0 106,4 0 0,-3 0-93,3 0 0,-3 0-59,3 0-72,-4 0 0,3 1 11,-5 2 0,0 3 0,0 3 71,0 0 1,-2-3-1,0 0 1,-2 1 39,-1 1 1,2-1-1,-2-1 39,1 1 1,-2-2-45,3 1 1,0-3-14,3 3 0,1-4 1,2 1-20,3-2 1,-1-2 0,1-1 0,1-1-133,2 1 0,0-2 0,0 1-221,0 1 1,0 0 361,0-1 0,1-2 0,-1-4 0</inkml:trace>
  <inkml:trace contextRef="#ctx0" brushRef="#br0" timeOffset="10181">3434 101 6217,'-5'4'1736,"0"-3"-1787,2 2 63,2 2 1,-3-3 0,5 5-4,2 0 1,-1-2-1,4 1-37,1 1 0,1 1 1,2 0-1,-1 0-229,0-2 1,0-3-1,0 2 1,1 0-318,-1 0 574,0-3 0,0 2 0,0-4 0</inkml:trace>
  <inkml:trace contextRef="#ctx0" brushRef="#br0" timeOffset="10431">3572 92 7880,'0'-5'-82,"0"1"0,-1 4 93,-2 0 1,-1 1 0,-3 1 0,1 2 63,-2 1 1,0 1 0,-1 3-1,0 1-77,0-1 0,0 0 0,-1 0 0,1 0-68,0 0 1,1 1 0,1-2 0,2-1-391,0-1 1,-1-3-84,3 3 543,0-4 0,7 2 0,1-4 0</inkml:trace>
  <inkml:trace contextRef="#ctx0" brushRef="#br0" timeOffset="11048">3416 230 7891,'-3'9'-358,"0"0"1,-3-3 502,3 0 0,-1-4 0,1 2-176,0 1 1,0-3 71,3 4 1,-1-1-1,-1 2-136,-1-1 1,-1-1 0,2 2-727,-1-1 821,-4 1 0,6 2 0,-3 0 0</inkml:trace>
  <inkml:trace contextRef="#ctx0" brushRef="#br0" timeOffset="11681">3600 202 7929,'5'1'258,"-2"2"-520,-2-2 1,0 3 196,2-4 190,-2 0 1,4 0-195,-2 0 15,-2 0 54,7 0 0,-7 1 0,1 1-55,-4 2 1,1 0-1,-3-2-44,0 1 1,-1 3-48,-4-3 1,3 3 37,-1-3 0,5 1 77,-1-1 71,2-2 1,2 3 0,2-4-1,4 0 1,-2 0 0,1 0 65,1 0 1,-2 0-1,1 0 43,1 0 0,-2 0 109,2 0 1,-5 1 0,1 2-31,-2 4 1,-1-2-156,0 1 0,0-3 0,-1 2-188,-2-1 0,1-1-965,-5-3-343,5 0 1423,-2 0 0,0-8 0,-1-2 0</inkml:trace>
  <inkml:trace contextRef="#ctx0" brushRef="#br0" timeOffset="12364">3710 19 6008,'-5'0'508,"1"-1"-248,4-3-179,0 3 1,1-3 0,1 3 51,1-2 0,4 2-63,-1-2 0,-1 2-57,1 1 0,0 0-3,3 0 0,-2 3 0,-2 1-4,-1 1 1,2-2-1,-3 4 7,-1 0 0,-1 1 0,-1 1 10,0 0 0,-1-1 0,-1 0 0,-2-2-9,-1 1 0,0-2 1,-2 1-28,0 1 1,5-2 0,-2 0-40,0-1 1,3 1 14,-2-2 0,3-2 22,3 2 1,-1-2 0,3 0 0,0 1 4,1 1 0,0 0 1,3-3 17,0 0 0,-3 3 0,0 1 6,1 1 1,2 1 126,0 3 1,-3 1-1,-1-1 65,-1 0 1,-1 0-1,-3 0-157,0 1 0,-1-2 0,-2-1 0,-2-1-102,0 1 0,-3-2 0,2 0-398,-3-1 1,0 3 450,0-4 0,0 4 0,0-2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15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65 7726,'5'-6'-61,"-2"-1"0,-2 4 458,-1-3 1,0 3 494,0-3-647,0 4 0,0-1 0,0 6-190,0 3 0,0 2 0,0 3 1,0 0-113,0 1 1,0 3-1,0-1 1,0 0-13,0 2 1,-1 5 0,-1 0-1,-2-1 33,-1 0 0,2-2 0,-2 1 0,-1-1 47,1 0 0,3-2 0,-1-2 0,2-1 7,1-2 1,-3 0-43,0-2 1,1-3-1,5-1 18,3-1 0,2-1 1,2-4-35,-1-2 1,3 2 0,0-3 0,0 0-208,-2-2 0,2 1 1,1-2-1,1 0-457,-1-1 1,2 0-1,-2 1 704,2 1 0,-4-4 0,2-5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43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18 101 6768,'-9'5'803,"4"-1"1,2-4-1,6 0-996,3 0 0,-1 0 1,1 0-1,1 0 0,1 0 0,-2 0 0,1 0 0,0 0-215,1 0 0,-2 0 0,0 0 408,1 0 0,-3 0 0,0 0 0</inkml:trace>
  <inkml:trace contextRef="#ctx0" brushRef="#br0" timeOffset="208">18 230 7964,'0'9'257,"0"0"1,1-4-357,2-2 1,-1-3 0,4-2-1,1-2 60,1-1 0,2 2 0,-1-2 0,0 0-198,0 0 0,0 2 0,1-2 237,-1 1 0,0-4 0,0 3 0</inkml:trace>
  <inkml:trace contextRef="#ctx0" brushRef="#br0" timeOffset="674">330 0 7964,'-9'0'-54,"3"0"22,0 0 0,3 0 0,-2 1 107,0 2 1,-1-1 19,3 5 1,-3-1-1,2 3 1,0 0 39,0 0 0,-2 4 0,3 3 1,0 2-102,-1 4 1,3 1 0,-2 5 0,1 0-53,2 3 1,0-3 0,2 3 0,1-4-65,3-2 0,2 0 0,2-4 0,1-3-209,2-1 1,2-7-1,-2-1 291,1-5 0,2 1 0,2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47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73 7952,'-4'-5'24,"3"0"255,-2 2-190,-2 2 0,4-2 0,-2 6-33,1 3 1,6 2 0,-1 1 0,0 0-54,1 0 1,-3 5 0,2 1-1,-1 1-39,1 0 1,-2 2 0,2-1 0,-2 4 27,-1-1 1,0 3 0,0-2 0,0-1-35,0 0 1,0-2-1,0 0 1,0-2 11,0-1 1,0-7-1,0 2-152,0-2 1,0-5 33,0-3 0,0-4 0,1-5 0,1-2-140,1-1 0,1-2 288,-1-5 0,2-3 0,5-1 0</inkml:trace>
  <inkml:trace contextRef="#ctx0" brushRef="#br0" timeOffset="367">46 27 7973,'-6'0'-10,"-1"-1"215,0-2 0,-1 2 18,-1-2 0,4 1-238,2-1 1,3 2-1,3-2-23,3 2 0,3 1 1,2 0-1,2 0 26,-2 0 1,3 0 0,0 0 0,2 0-42,-1 0 1,-3 1-1,3 1 1,-1 2 60,0 1 1,-3 0-1,2 2 1,-3-1 12,-1 1 1,-4 2 0,-2 0 0,-1 0 70,1 0 1,-3 1 0,1 2 0,-4 0-49,-2-1 0,-4 2 0,-3 1 0,-1-1-25,0 0 1,2-1 0,-3-2 0,-1-1-87,1 0 1,2-1 0,-2-1-1,0-2-280,3-1 1,1 2-1,1-2-563,-1-2 95,5-1 815,1-1 0,4-4 0,0-2 0</inkml:trace>
  <inkml:trace contextRef="#ctx0" brushRef="#br0" timeOffset="734">303 18 8047,'9'-5'73,"-3"1"341,0 4-585,-4-4 1,1 3 41,-6-2 1,1 6-1,-4 4 217,-1 4 1,2-1-1,-1 3 1,-1 1 3,-2 1 0,3 2 0,0 2 0,-1 0 49,-1 2 0,2-1 0,1 1 0,1 0-96,2 0 0,1 0 1,1 2-1,0-2-66,0-3 1,4 0 0,2-4 0,2 2-46,1-1 0,3-5 1,2 0-1,-1-3-266,0-3 0,0 2 1,-1-3 331,0-1 0,4-1 0,-2-1 0</inkml:trace>
  <inkml:trace contextRef="#ctx0" brushRef="#br0" timeOffset="1299">441 100 7154,'-6'2'-878,"3"1"1071,2 3 0,1-1 0,1 1 0,1 1-35,1 1 0,5 4 0,-2 2 0,2 0-128,1 2 0,0 2 1,1 0-1,2 0-84,0 1 0,-3-5 1,-3-1-1,1 0-164,2-1 0,0-1 1,-1-4 25,-2-1 1,-1-4 0,-3 0 0,1-4 191,-1-4 0,3-6 0,0-2 0</inkml:trace>
  <inkml:trace contextRef="#ctx0" brushRef="#br0" timeOffset="1532">569 91 7965,'-6'3'60,"0"0"1,3 0-1,-3-3 44,-1 0 1,-2 4-1,1 0-86,2 1 1,1 1 0,3 3-1,-2 0-106,-1 0 1,-1 4 0,-3 0 0,2 2 114,1 5 1,0-2 0,-3 3 0,0-2-23,0-4 0,-1 2 0,2-2 0,1-1-136,1-2 1,4-5-437,-1-1 0,3-4 170,3-2 0,3-5 397,6-4 0,3-4 0,3-1 0</inkml:trace>
  <inkml:trace contextRef="#ctx0" brushRef="#br0" timeOffset="1816">670 82 7965,'6'0'-816,"0"0"1120,-4-4 0,3 3-190,-1-2 1,-3 3-43,2 3 1,-1 1 0,0 4 0,1 0 31,-1 3 1,-1 3 0,0-1 0,1 2-130,1 5 1,0-2 0,-3 4-1,0-2-11,0 1 1,-1-1-1,-1 1 1,-1-1-90,1-2 0,0-4 0,0-1 0,-1-3-635,1-1 760,1-4 0,1-1 0,0-4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51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28 8042,'-9'-3'338,"0"0"1,2 0-677,1 3 384,0 0 0,1 4-12,2 2 0,2 2 1,2 1-1,1 0-102,1 1 0,4-1 0,-1 0 0,3 0 53,0 0 0,0 0 0,1 1 0,1-2 5,2-2 0,-1 2 1,-3-2-1,0 2-2,0 2 0,0-1 0,-2 0 0,-1 0 17,1 0 1,-2 1-1,0-1 1,0 1-44,0 2 0,-3-2 1,1 3-33,-2-3 1,-1-1 0,0 0-99,0 0 0,-1-3-359,-2 1 1,1-5-57,-4 1 583,4-6 0,-6-2 0,3-5 0</inkml:trace>
  <inkml:trace contextRef="#ctx0" brushRef="#br0" timeOffset="247">174 147 8042,'0'-5'172,"0"1"1,-1 4-1,-1 1 1,-2 2-99,-1 3 1,2 2-1,-2 3 1,0 0 32,0 1 0,-1 4 0,-2 0 0,0 1-102,2 1 0,1 4 1,-2-1-1,2 0-34,1-2 0,-2-2 0,3-1 0,1-4-477,1-2 1,1-1-1156,0 1 856,0-5 805,0-5 0,4-5 0,1-5 0</inkml:trace>
  <inkml:trace contextRef="#ctx0" brushRef="#br0" timeOffset="813">257 0 8027,'0'6'-32,"0"1"1,0-4-227,0 3 0,0-3 150,0 3 1,1 0 149,2 3 0,-1-3 0,4-1 0,0 1 4,0-1 0,2 1 1,-2 3-1,2 0 57,1 0 1,-3 2 0,0 1 0,2 2-41,0 0 0,-2 3 0,-1-4 0,-1 0-57,-2 0 1,-1 4 0,-1-2 0,0 1-39,0 0 1,0 0-1,-1-3 1,-1 1-38,-1-1 1,-4-1 0,2-3 0,-1-1-317,0-1 1,-1 1-26,-2-2 1,3-2 409,0-1 0,4-6 0,-2-2 0</inkml:trace>
  <inkml:trace contextRef="#ctx0" brushRef="#br0" timeOffset="1080">487 166 8339,'-9'0'-240,"3"0"0,3 0 48,6 0 1,3 3 0,3 0-389,0-1 1,0-1 579,0-1 0,0 4 0,1 1 0</inkml:trace>
  <inkml:trace contextRef="#ctx0" brushRef="#br0" timeOffset="1252">487 248 8017,'-3'6'309,"0"0"196,-5-3-545,7 5 1,-2-7 0,6 1-73,4-4 0,1 0 1,1-3-1,0 0-621,0 3 733,0-3 0,1 0 0,-1-4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57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66 7997,'0'-10'148,"0"1"1,0 0-162,0 0 1,1 2 17,2 1 1,2 4 21,4-1 0,1 2 0,-1 1 1,0 0-81,0 0 1,-3 1 0,1 1 0,0 2 16,1 1 1,0-1 0,-1 1-1,0 0 21,0 0 0,-2-2 0,0 3-69,-1 1 1,2-2 0,-3 2 83,-1 0 0,-1 1 0,-1 1 0</inkml:trace>
  <inkml:trace contextRef="#ctx0" brushRef="#br0" timeOffset="533">29 47 8037,'1'-5'-679,"2"2"796,-2-2 107,3 0 0,-4-2 6,0 1-144,0 4 1,-1-2 66,-2 4 0,2 1-43,-2 2 1,2 2-1,1 6 1,0 0-3,0 1 0,0 5 1,0-3-1,0 1-20,0 1 0,0 2 0,0 4 1,0-1-87,0 2 0,1-4 1,1 3-1,1-3-41,-1 0 1,-1-4 0,-1-1 0,1 0-92,2-3 1,-2-1 0,2-1-1044,-2 1 690,-1-5 0,3-5 1,1-6 482,1-3 0,-3-4 0,2-1 0</inkml:trace>
  <inkml:trace contextRef="#ctx0" brushRef="#br0" timeOffset="1033">56 66 7832,'0'-7'-37,"0"1"1,0 3 130,0-3 1,3 3-9,0-3 1,4 3 0,-3-2-112,1 0 1,1 1-1,3 2 29,0-1 1,1 0 0,-1 3-60,0 0 0,0 0 1,-1 1 111,-1 2 1,0 2-1,-4 5 36,-1-1 1,-1-3 0,-1 0-31,0 1 1,0 2-1,-1-1 1,-2-1-49,-3-1 1,-3 0 0,0 2-1,0 0 17,0-2 1,0-1-1,-1 2 1,1-2-161,0-1 1,-1 2 0,-2-3 0,0 1-102,1 0 1,4-3-1,0 2-895,0-2 1124,3-1 0,-4 0 0,3 0 0</inkml:trace>
  <inkml:trace contextRef="#ctx0" brushRef="#br0" timeOffset="1499">287 19 8024,'0'-6'71,"0"0"1,-1 4-164,-2-1 0,1 2 69,-5 1 1,4 1 0,-2 2 162,1 3 0,0 3 0,2 3 0,-2 1-34,-1 1 0,0 2 0,-1 2 0,1 1-77,1-1 1,3 1 0,-3-1 0,1 1 8,0 3 0,0-6 1,4 3-1,1-3-123,1-1 0,4-2 0,-1-5 0,4-1-110,2-1 1,-2-3 0,4 3 0,-2-2-121,0-2 0,4-1 0,-4-2 0,-1-1-586,-1-1 901,0-5 0,-1 3 0,0-4 0</inkml:trace>
  <inkml:trace contextRef="#ctx0" brushRef="#br0" timeOffset="1764">333 185 8024,'0'10'211,"0"-1"0,1-4-387,2-2 0,-1 1 0,3 0 244,-1 1 1,3-3-1,0 3-46,1-1 0,1-2 0,0 3 0,-1 0-50,-1 0 1,1-2-1,-2 3-163,2 1 0,-2-2 0,-1-1 0,1-1-359,-1 0 1,-2 0 549,3-3 0,-4-4 0,2-1 0</inkml:trace>
  <inkml:trace contextRef="#ctx0" brushRef="#br0" timeOffset="1980">444 185 7974,'0'7'198,"0"-1"0,-1-3-155,-3 3 1,2-4 0,-3 2 0,0 0-29,0 2 0,-1-1 1,-3 2-1,0 0-17,3 1 0,-2 1 0,2 0 1,-2 2-86,-1 1 0,2-2 0,1 2-202,-1-1 1,3-2-35,1 0 0,2-3 0,2-1 1,2 0 322,3-3 0,2-5 0,2-3 0</inkml:trace>
  <inkml:trace contextRef="#ctx0" brushRef="#br0" timeOffset="2197">517 287 7974,'0'6'-773,"0"0"951,0 0 0,-1 2-57,-2-1 0,2-2 0,-2-2-85,2 3 0,1-1-311,0 1 1,0-3-273,0 3 1,1-3 546,2 0 0,2-2 0,5-1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00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10 7274,'0'-6'99,"0"2"0,-1 4 158,-2 0-196,2 0 1,-3 1-1,4 2 1,0 4-3,0 1 0,0 1 1,0 0-1,0 2 5,0 1 0,0 2 0,0 5 0,0-1-17,0 1 1,0-1-1,0 0 1,-1 1-20,-2-1 1,2-2 0,-2-2 0,2-1-97,1-1 0,0-2-274,0-1 1,0-3-1016,0 0 1357,4-4 0,1-2 0,4-5 0</inkml:trace>
  <inkml:trace contextRef="#ctx0" brushRef="#br0" timeOffset="1285">121 56 7806,'5'0'-369,"-1"0"706,-4 0-181,0 0-147,0 4 1,0 1 0,0 4-64,0 0 0,-1 1 1,-1-1-57,-1 0 0,0 0 1,3 1 23,0-1 1,0-3-125,0 0 0,0-3-209,0 3 173,0-4 0,0 1 246,0-6 0,4-2 0,1-4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02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1 120 7918,'6'-3'0,"-1"-1"-141,-1-1 0,0 3 0,-2-2-293,1-1 611,0 4 0,-4-3-42,-2 4 1,1 0-152,-4 0-205,4 0 226,-2 0 0,4 4 8,0 3 0,1-2 1,1 1 18,1 1 1,4 1-1,-2 1 34,0 1 1,4-1-1,-4 0 1,1 0 14,0 1 1,-3-1-1,2 0 1,0 1-42,0 3 1,1-2-1,1 3 1,-2-1-55,-1-1 0,2 1 0,-2-1 0,0 0-5,0-2 1,1-1 0,-3 0-1,1 1-217,-1-1 1,-1-3 13,-1 0 1,-1-4-77,-2 1 1,1-3 297,-5-3 0,1-2 0,-3-4 0</inkml:trace>
  <inkml:trace contextRef="#ctx0" brushRef="#br0" timeOffset="265">93 212 6361,'-5'0'1396,"0"0"-1039,1 0-130,3 0 0,-6 1-175,4 2 1,-3 2 0,3 5 0,0-1-34,-1 0 1,3 1-1,-3 3 1,1 1-44,0 0 0,-4 3 1,3-4-1,0 0-77,0 1 1,1-1-1,2-3 1,-1 0-971,-1-1-11,0-2 1082,3-2 0,4-5 0,1-5 0</inkml:trace>
  <inkml:trace contextRef="#ctx0" brushRef="#br0" timeOffset="751">139 28 8054,'-5'0'-605,"1"-1"935,4-2-264,0 2 0,1-3 0,2 4-57,3 0 0,-1 1 0,1 2 17,1 3 0,-1 2 0,-1 1 0,0 0 7,0 1 0,-2 0 0,2 2 0,0 4-13,0 1 1,-3 1-1,2 2 1,0 1-30,-1 4 1,0-1 0,-3-1 0,0 0 63,0-3 1,0 0-1,0-3 1,0-1-47,0 0 0,-3-8 0,0 1 0,-1-2-455,0-1 20,3-2 0,-3-5 0,4-2-523,0-4 949,0 3 0,4-8 0,1 2 0</inkml:trace>
  <inkml:trace contextRef="#ctx0" brushRef="#br0" timeOffset="967">305 231 7918,'-3'9'930,"-1"-1"-590,-1-2 1,2-1-296,-4-2-771,5-2 59,-2 4 1,5-5 666,2 0 0,2-5 0,5 0 0</inkml:trace>
  <inkml:trace contextRef="#ctx0" brushRef="#br0" timeOffset="1481">443 83 7986,'-5'9'0,"1"-3"0,3 1 0,-1 0 32,-1 1 0,0 2 1,3 1-1,0 3 156,0 0 1,0 2-1,0 3 1,0 1-211,0 2 0,0 3 0,0-4 0,1 0-54,2-2 0,-2-4 0,3 0-235,0-2 1,-2-5 0,3-6 7,-1-4 1,3-3 0,-4-5-1,0-2 303,1-4 0,1-1 0,4-2 0</inkml:trace>
  <inkml:trace contextRef="#ctx0" brushRef="#br0" timeOffset="1781">425 111 7969,'-5'-4'668,"0"2"-878,2-5 0,1 4 265,-1-3 0,6 4 5,4-1 0,1 2 0,1 1-84,0 0 1,1 0 0,-1 0 64,0 0 1,0 3 0,0 1 0,0 1 19,-3 3 1,1 0 0,-4 1 0,-1 0-5,-1 0 1,-1 1-1,0-1 1,0 0-18,0 0 1,-1 1-1,-2-1 1,-3 0-46,-2 0 0,-1-3 1,2-1-1,1 0-421,-1-3 0,-1 0 0,-1 0-1042,-1 1 1468,1 0 0,0-7 0,0-1 0</inkml:trace>
  <inkml:trace contextRef="#ctx0" brushRef="#br0" timeOffset="2264">646 92 7957,'-6'-3'34,"0"0"0,3-1 15,-3 1 0,3 2-27,-4-2 77,5 2 0,-3 2 1,3 2-1,-1 3-2,1 2 1,1 5 0,0 0 0,-1 1-83,-1 3 0,-1 0 0,2 2 1,-1 0-36,1 3 1,1-3-1,1 2 1,-1-1-4,-2-2 0,2 0 0,-3-3 0,4-1-107,4-1 0,-2-6 0,4 1 0,1-3-48,1-3 0,1-1 1,2-1-1,0 0-23,1 0 0,1-3 0,-1-1 0,0-1-48,-1-2 1,0 2 0,-2-1 0,0 0 248,0 0 0,0-2 0,1 3 0</inkml:trace>
  <inkml:trace contextRef="#ctx0" brushRef="#br0" timeOffset="2748">683 231 7957,'-5'0'620,"-3"0"-421,7 0 1,-3 1 0,5 2-110,2 3 0,-1 1 1,4 0-1,0-1-168,-1 2 1,2 1-1,-3 2 1,2 1-154,1 0 1,-2-2 0,1-1-256,1 0 0,-2-1-211,1-1 0,-2-3 697,2-4 0,-4-4 0,2-1 0</inkml:trace>
  <inkml:trace contextRef="#ctx0" brushRef="#br0" timeOffset="2981">757 231 7273,'9'0'-843,"0"0"2166,-4 0-809,4 0-442,-8 0 0,0 4 0,-5 1 1,-1 1-46,1 0 1,-3 0 0,2 5 0,-1 0-65,0 1 0,0 1 0,-3-1 0,2 0-36,1-1 0,1 0 0,-2-2 0,2 0-319,1 0 0,1-3 1,2-1-440,-3 0 831,3-2 0,1-3 0,6 0 0</inkml:trace>
  <inkml:trace contextRef="#ctx0" brushRef="#br0" timeOffset="3364">812 323 7917,'0'6'690,"0"0"-810,0-4 73,0 2 0,1-4 151,2 0 0,-1 0 0,4 0-60,2 0 0,-3 0 0,1 0 0,1 0 1,1 0-51,2 0 1,-1 0-8,0 0 0,-4 1 18,-2 2 0,-2 3 0,-2 3-5,-2 0 0,1-3 0,-3 0-20,1 1 1,-2-1-1,2-1-139,-2-1 0,4 0-152,-1-1 245,2-2 1,2 3-1,2-5 1,4-1-126,1-1 1,1-1 0,0 2 0,0-2-71,1-1 0,2-1 0,0-1 0,0 1 261,-2-1 0,3-1 0,1-1 0</inkml:trace>
  <inkml:trace contextRef="#ctx0" brushRef="#br0" timeOffset="3847">997 65 7857,'-5'-4'33,"-3"1"-50,5-3 1,-3 3 159,3-3 0,0 3 204,3-3 0,0 3-150,0-3 0,1 4-70,2-1 0,-1 2 0,4 1-60,1 0 1,-1 0 0,0 0-1,0 1-30,-1 2 0,3-1 0,-2 3 0,2 0-20,-2 0 1,2 1 0,-2 3 0,1 2-11,-1 1 0,3-1 0,-4 5 0,0 0-52,-2 1 0,1 5 1,-1 0-1,-1 2-10,-1 2 0,-1 0 1,0 2-1,0-1 2,0-3 0,0-1 1,0-6-1,0-1 18,0-4 0,0-2-466,0-1 60,0-4 1,0-5 0,1-6-811,2-2 1251,-2-5 0,7 3 0,-2-4 0</inkml:trace>
  <inkml:trace contextRef="#ctx0" brushRef="#br0" timeOffset="4531">1200 92 7235,'5'-4'-705,"-1"2"2184,-4-4-1377,0 4 1,1-2-1,1 3-37,1-2-34,0 2 0,-2-3 1,1 5-82,1 2 1,4-1 0,-1 3 32,3-1 0,-3 3 1,0-1-1,1 3 58,1 0 1,2 1 0,-1 1 0,-1 3 2,-2 0 0,2 0 0,-3 3 0,2-2-15,-1 1 0,-4 2 1,1 0-1,-2 1-26,-1-1 0,0-3 1,0-3-1,0-2-286,0-1 1,-1-1-5,-2-1 0,1 0 0,-4-5-766,-2-3 1053,4 1 0,-8-8 0,2 3 0</inkml:trace>
  <inkml:trace contextRef="#ctx0" brushRef="#br0" timeOffset="4781">1301 166 7829,'0'5'394,"-1"2"0,-1-3-328,-1 2 0,-3-3 1,3 3-1,0 0-6,-2-1 0,3 4 0,-3 0 0,1 2-70,2 0 1,-2-1 0,0 1 0,-1 0-93,-2 1 0,2 0 1,-1-2-1,1-1-105,0 0 1,2-1-1,-2-1-993,1 0 250,-3-5 950,6-2 0,-3-5 0,4-5 0</inkml:trace>
  <inkml:trace contextRef="#ctx0" brushRef="#br0" timeOffset="5149">1292 19 7911,'6'-2'40,"0"-1"1,-1 1 516,1-4-415,-2 4 0,-3-2-210,3 4 0,-2 0 48,4 0 0,0 4 1,3 2-55,0 3 1,1 3 0,-2 0-1,-1 0 132,-1 2 1,-1-3-1,2 4 1,0 2-13,0 0 1,-3 2-1,0-1 1,-1-1-17,0-1 0,0 3 0,-3-2 1,0-2-76,0-1 1,-1 2-1,-1-3 1,-1 0-208,1 1 0,-2-2 1,0-4-1,0-1 252,0 0 0,-4-1 0,3 3 0</inkml:trace>
  <inkml:trace contextRef="#ctx0" brushRef="#br0" timeOffset="5797">1532 129 9504,'-6'1'60,"3"2"-706,2-2 1,1 4-978,0-2 1623,0-1 0,0 6 0,0-3 0</inkml:trace>
  <inkml:trace contextRef="#ctx0" brushRef="#br0" timeOffset="6115">1707 37 7931,'5'1'478,"-2"2"1,-2-1-489,-1 4 1,-1 0-1,-1 4 1,-1-1 60,1 0 1,1 3 0,1 2 0,0 0-22,0 2 0,0 6 0,0 2 0,0 0-82,0 1 0,0-5 0,0 2 0,0-3-215,0 0 1,0-5 0,0-2-273,0-1 0,0-7 539,0-4 0,-4-13 0,-1-6 0</inkml:trace>
  <inkml:trace contextRef="#ctx0" brushRef="#br0" timeOffset="6415">1679 37 8605,'1'-6'-78,"2"0"0,2 4 1,5-1-1,0 0 93,2 0 0,-2 2 0,3-2 0,-3 2 143,-1 1 1,1 0-1,2 0 172,0 0 1,-1 4-196,-5 3 1,-2 1 0,-4 2-1,-1 1-134,-2 2 0,-5 0 0,-4-2 0,0 2-101,-2 2 1,3-4-1,-3 1 1,0-1-171,3-2 1,1 0-1,1-1-718,-1-2 542,1 3 0,5-12 0,4-1 446,5-3 0,7-2 0,3 0 0</inkml:trace>
  <inkml:trace contextRef="#ctx0" brushRef="#br0" timeOffset="6681">1873 65 7923,'-9'0'687,"-1"0"-637,1 0 0,0 0-17,0 0 0,4 1 52,2 2 0,0 2 1,1 5-1,-1 1 67,1 2 0,0 3 1,0-1-1,-1 3-46,1 0 0,1 4 0,1-1 0,0 1-37,0 0 1,0-3 0,1 0 0,2-3-238,3-3 0,-1-1 0,2-4 0,0-1-168,1-4 1,1-2 0,1-1-1,2-1-182,0-2 0,3-2 518,-2-5 0,3-3 0,-2-1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14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5 139 7782,'0'6'-592,"0"0"1348,0-4 0,0 6-471,0-1 0,0-2 1,1 0-1,1 0-144,2 0 1,2 1-1,-2 3-136,1 1 0,1-1 1,3 0-331,0 0 0,-2-3 0,-1 1-374,1 0 0,1-3-838,1-1 1537,1-2 0,-1-5 0,0-1 0</inkml:trace>
  <inkml:trace contextRef="#ctx0" brushRef="#br0" timeOffset="216">88 148 7782,'6'5'711,"-3"-1"1,-5-3-648,-2 2 1,0-2-1,2 4 1,-1-1 87,1 2 0,-3-1 1,0 1-1,-1 1-28,0 1 0,-1 2 0,-2-1-246,0 0 1,3 0 0,0-1 0,0 0-343,0-2 1,2-3-1,3 2-1174,-2-1 1638,2 3 0,1-10 0,5 2 0</inkml:trace>
  <inkml:trace contextRef="#ctx0" brushRef="#br0" timeOffset="799">162 240 7782,'0'6'551,"0"1"-128,0-5 1,-1 2 109,-2-4-191,2 0-429,-3 0 0,5-1 0,2-1-57,3-1 1,-1 0-205,1 3 326,-3 0 0,1 1-164,-4 2-338,0 2 389,0 4 1,0-3 43,0 0 69,0-4 1,1 3 280,2-1 18,-2-3 1,6 4-12,-4-2 1,0-1-90,-3 4 0,0-3-75,0 3 1,0-3-185,0 3 0,-1-4 0,-2 1-685,-3-1 1,1 1 20,-1 0 1,3-1 745,0-5 0,-2-2 0,0-5 0</inkml:trace>
  <inkml:trace contextRef="#ctx0" brushRef="#br0" timeOffset="1115">273 19 7782,'-6'-3'139,"0"0"1,2-3 708,-2 3-476,4 0 0,-2 4-232,4 2 1,3 2 0,0 4 0,0 1-84,1 2 0,-1 0 0,2 2 1,-1 0-34,-2 1 0,2 0 0,-1 5 1,-1 0-78,-1 2 0,2 0 0,0-1 0,-1 0-87,-1 0 0,-1-2 1,0 0-1,0-1-99,0 1 0,0-5 1,0-2-862,0-2-13,0 0 1113,0-5 0,4-5 0,2-5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4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0 8587,'-12'0'-393,"1"0"-579,-3 0 1,0 2 1272,3 4 0,1-4-121,4 4 1,6-4-161,0-2 0,8 0 0,9 0-36,1 0 0,-1 0 1,1 0-42,-1 0 1,-5 0 0,0 0-65,1 0 1,-3 0-34,1 0 0,-5 0-22,6 0 0,-6 0 176,5 0 0,1 0 0,6 0 0</inkml:trace>
  <inkml:trace contextRef="#ctx0" brushRef="#br0" timeOffset="264">130 175 8546,'-17'0'81,"-1"0"0,1 0 366,-1 0-531,9 0 0,3 0 0,12 0 9,5 0 0,-1 0 1,2 0-1,1-2-133,3-4 0,1 4 0,1-4-213,-1 4 0,1 2 1,-1 0 420,1 0 0,-1-7 0,0-3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17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83 7793,'6'-6'-280,"-3"0"1145,-2 0-604,-1 1 1,-1 1-14,-2 4 1,0 0-330,-3 0-65,4 0 132,-2 0 1,5 3-1,1 1 1,2 0-36,1 0 1,-1 2 0,2-2-1,0 1 39,-1 3 1,3 0 0,-3 1 0,1 0 20,1 1 0,-2-1 0,2 0 0,-1 0 6,1 0 0,-2 4 0,1-1 0,1 0 49,-2 2 1,2-3 0,-4 3 0,-1 1-24,-1-1 0,2-3 0,0 1 1,-1 0-25,-1 0 0,-1-2 1,0 3-1,0-3-26,0-1 0,-1-3-109,-2 0 1,2-3-631,-2 4 18,2-5 1,1 1-233,0-6 960,0 2 0,-4-12 0,-1 3 0</inkml:trace>
  <inkml:trace contextRef="#ctx0" brushRef="#br0" timeOffset="300">74 222 7793,'9'0'-99,"-3"0"355,0 0 365,-3 0 331,1 0-662,-4 0 0,0 1-227,0 2 0,-3 2 1,-2 4-1,1 0-6,0 1 1,-3 0 0,2 1-1,-1 1-122,0 0 1,0 1 0,-3-1 0,2 1-90,1 0 1,1-6 0,-1 2 0,2 0-564,0-1 1,1 0-796,-3-2 1512,4 2 0,-2-11 0,4 2 0</inkml:trace>
  <inkml:trace contextRef="#ctx0" brushRef="#br0" timeOffset="950">166 56 7150,'0'-6'-727,"0"-1"1130,0 0 1,-1 3 0,-1 0-305,-1 0 1,0 2 160,3-4 1,0 3-37,0-3-187,0 3-53,0-1 1,4 4 41,2 0 1,2 4 0,1 3 34,-3 1 0,1 1 0,-3 0 0,0 2-26,0 1 0,2 1 0,-2 4 0,1-2-40,-1 1 0,2 2 0,-3 0 0,0 1-3,1-1 0,-3 4 0,2-1 0,-2 0-15,-1-2 1,0 0 0,0-1 0,0-1 8,0-1 1,-3-2 0,-1-3-124,-1 2 0,-1-1 1,-3-4-125,-1-2 1,5-1 0,1-3 260,0 2 0,-1-1 0,-4-3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20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8015,'0'5'-622,"-1"2"1143,-2-4 0,1 0-587,-4-3 1,3 0-276,-4 0 321,5 0 1,-2 1-75,4 2 1,1-2-2,2 2 0,2-2 1,5-1-246,-1 0 0,0 0 0,0-1 340,1-2 0,-1 2 0,0-3 0</inkml:trace>
  <inkml:trace contextRef="#ctx0" brushRef="#br0" timeOffset="233">14 158 8015,'-4'5'371,"2"0"-340,-4-2 1,5-2-27,1 2 1,1-2-1,5-2 1,1-1-132,1-1 0,1-3 0,1 3-298,-1 1 0,0 0 424,0-2 0,1 3 0,-1-3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27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 8034,'-6'8'-15,"0"-2"1,4-1 196,-1-1 0,2 1-110,1 4 1,0-3 0,1 0-89,2 1 0,-1 1 0,3-1 0,0-2-109,1-1 1,-1 3 0,2-1-56,-1 2 0,-1 2 0,2-2 0,-1-1-163,2-1 1,-3-3-347,1 3 689,0-4 0,3 3 0,0-5 0</inkml:trace>
  <inkml:trace contextRef="#ctx0" brushRef="#br0" timeOffset="264">138 28 7904,'-1'5'34,"-1"-1"0,-2 0 36,-1-1 0,2 4 0,-3-1-6,-1 2 0,-2 1 0,0 1 0,0-1 19,0 0 1,0 0-1,-1 0-170,1 1 1,3-4 0,1 0-390,1 1 0,-2-2-103,3 1 0,0-4 579,7 2 0,1-8 0,4-1 0</inkml:trace>
  <inkml:trace contextRef="#ctx0" brushRef="#br0" timeOffset="531">175 93 5995,'6'0'1540,"1"0"-1107,-5 0-289,2 0 0,-1 1-38,0 2 1,0-1-180,-3 4 0,0 0-108,0 3 1,0 1-820,0-1-30,0-4 1030,0 3 0,0-7 0,0 3 0</inkml:trace>
  <inkml:trace contextRef="#ctx0" brushRef="#br0" timeOffset="831">295 1 7929,'9'4'138,"-2"-3"353,-1 2-556,-4 2 147,2-4-267,-4 3 0,1-4-141,2 0 1,-1 0-219,4 0 0,-3 0-91,3 0 635,-4 0 0,7 4 0,-4 1 0</inkml:trace>
  <inkml:trace contextRef="#ctx0" brushRef="#br0" timeOffset="1031">341 65 7929,'0'6'-201,"0"0"1,0-2 546,0 2 1,0-3-80,0 3 49,0-4-502,0 2 0,4-7-180,3 0 0,1-3 0,1 3-524,0 1 890,0 1 0,1-4 0,-1 0 0</inkml:trace>
  <inkml:trace contextRef="#ctx0" brushRef="#br0" timeOffset="1647">65 250 6865,'0'5'828,"0"0"-753,0-2 0,0-1 31,0 4 1,4-4-179,2 1 0,2 1 0,1-1-53,0-1 0,0 1 0,-2-1 0,-1 1-60,1-1 1,-2-1 0,1-1 184,2 0 0,0 0 0,1 0 0</inkml:trace>
  <inkml:trace contextRef="#ctx0" brushRef="#br0" timeOffset="1881">166 222 7791,'0'5'-159,"0"0"207,0-2 0,-1 1 1,-1 4-1,-2-3 23,-1-1 1,2 3 0,-3-2 0,-2 1-43,0 0 0,2-1 0,0 3 1,-1-2-25,-2 1 0,3-2 0,0 0 0,0 0-445,1 0 0,0-2-633,2 0 1073,2-2 0,1-1 0,5 0 0</inkml:trace>
  <inkml:trace contextRef="#ctx0" brushRef="#br0" timeOffset="2347">203 259 7254,'5'5'264,"0"-1"-46,-2-4 35,-2 0 0,4 0-132,-2 0 0,0 0-230,3 0-160,-4 0 160,2 0 1,-4 1 50,0 2 0,0 2 0,-1 3 73,-2-1 1,1 1 71,-4-2 0,0 2-67,0 1 1,1-3 0,3-2-30,-1 0-17,0-3 0,4 3 0,2-4-116,3 0 0,2 0-268,2 0 0,-1 0 106,0 0 1,-3-3 303,0 0 0,-4 0 0,2 3 0</inkml:trace>
  <inkml:trace contextRef="#ctx0" brushRef="#br0" timeOffset="2897">424 222 7871,'-9'5'-27,"1"0"1,1-3-327,1 1 550,3 0-2,-1-3 1,5 0-152,2 0 1,0 0-1,3 0-88,1 0 0,-2 0 0,1 0-248,1 0 1,-2 0 0,2 0-263,0 0 0,1 0 554,1 0 0,0-4 0,1-1 0</inkml:trace>
  <inkml:trace contextRef="#ctx0" brushRef="#br0" timeOffset="3080">424 286 7913,'-4'6'-844,"3"2"909,-3-3 0,5 0-208,2-2 0,-1-2 0,4-1-56,2 0 1,-3 0 198,1 0 0,0-4 0,3-1 0</inkml:trace>
  <inkml:trace contextRef="#ctx0" brushRef="#br0" timeOffset="3465">101 397 7716,'-5'0'-42,"2"0"160,6 0 0,-1 3-83,5 0 1,-4 1-1,3-2-79,1 2 0,-2 2 0,1-2-125,1 1 1,1-2 0,-1 2 0,-1-1-212,1-2 0,-2 2 0,1-1 380,1-1 0,2 4 0,0-1 0</inkml:trace>
  <inkml:trace contextRef="#ctx0" brushRef="#br0" timeOffset="3714">212 360 7913,'6'5'-59,"-1"-1"-107,0 1 13,-2-4 1,-8 7 246,-1-2 0,-2 2 0,-1 1-10,0 1 1,-1-1-1,2 0 1,1 0-117,1 0 0,0-2 1,-2-1-1,0 0-102,2-1 1,3 2-1,-2-3-820,1 1 954,-3-2 0,6 1 0,-3-4 0</inkml:trace>
  <inkml:trace contextRef="#ctx0" brushRef="#br0" timeOffset="4281">277 397 7908,'5'4'205,"0"-3"313,-2 2-828,-2 2 241,3-3-27,-4 2-46,0-4-70,-4 0 196,3 0 0,-3 1 0,3 1-25,-2 1 1,2 1-54,-2-1 0,1-2 13,-1 2 1,2-1 0,-4 0-166,1 1 183,3 0 0,-3-2 126,4 2-31,0-2 1,1 3 13,2-4 1,-1 0-1,5 0 68,0 0 1,-2 0-31,1 0 0,-3 2 188,3 1 1,-4-1-50,1 4 0,-2-3-174,-1 3 1,-1-1 0,-2 1 2,-3-3 0,1 1-257,-1 0 0,0-1-166,-4-3 1,4 0-756,0 0 1126,0 0 0,-3 4 0,0 1 0</inkml:trace>
  <inkml:trace contextRef="#ctx0" brushRef="#br0" timeOffset="4632">461 388 7908,'-6'6'0,"0"-1"7,-1-1 14,3 3-33,-1-5 1,10 2 0,1-4-23,2 0 1,1-3-1,0-1 1,1 2-177,-1 1 1,-3 0-1,0-1-660,1-1 870,1 0 0,2 3 0,-1 0 0</inkml:trace>
  <inkml:trace contextRef="#ctx0" brushRef="#br0" timeOffset="4823">498 434 7908,'-9'4'60,"3"-2"0,0 3 576,-2-1-671,4-1 0,1-3 0,6 0 1,3-1-79,3-2 1,0 2 0,0-3-180,0 0 0,0 3 292,1-2 0,3-2 0,1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39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8006,'0'5'-344,"0"-1"1,0-3 467,0 2 1,-1-1-107,-2 5 0,2-4 0,-2 3-12,2 1 0,-2 1 1,0 1-1,1 1-35,0-1 1,2-3 0,0 0-1,0 1-97,0 1 1,0 2-1,0-1-195,0 0 0,0 0 321,0 1 0,5-1 0,0 0 0</inkml:trace>
  <inkml:trace contextRef="#ctx0" brushRef="#br0" timeOffset="483">56 286 7965,'5'-1'-383,"-2"-2"269,-2 2 208,-1-3 11,0 4-88,0 0 0,0 4-19,0 2 1,0 2-1,0 1-148,0 1 0,0-4 1,0 0-100,0 1 0,0 1 0,0 1 249,0 1 0,0-5 0,4 3 0,1-3 0</inkml:trace>
  <inkml:trace contextRef="#ctx0" brushRef="#br0" timeOffset="1014">148 480 6803,'5'4'109,"-1"-3"0,-4 4-27,0-2 0,-3-1 0,-1 3 88,-1-1 0,2 0 0,-2-1-49,1 4 1,-2-2-1,1 1-65,0 1 1,3 1-1,-1 1-15,2 1 0,1-1-132,0 0 1,1 0 65,2 0 1,-1-3 0,4-3 23,2-2 1,0-1 0,1-1-1,0-1-14,1-1 0,-4-5 1,0 2 60,1-2 0,-3-1 1,-1 0 28,-2-1 0,-1 1 1,0 0-1,0 0-20,0-1 0,-1 2 1,-1 1-1,-2 2-93,-1 1 1,2-2-1,-3 2-432,-2-1 470,0 2 0,-1-5 0,0 3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49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47 8083,'-10'5'124,"1"-2"1,0-2-248,0-1 1,3 0 163,-1 0 121,5 0-128,-2 0 0,5 0 0,2 0-8,4 0 0,1 0 0,1 0-68,0 0 1,0 0-1,1 0-6,-1 0 0,0 1 1,0 1-1,1 2 31,-1 1 1,-3-2-1,-1 3 1,0 2 4,0 0 0,-2-2 0,3 0 1,-1 1 15,0 1 1,-3 2 0,1 0-1,-2 1 13,-1 1 0,3 1 1,0-4-10,-1 0 1,-1 0 0,-1 1-56,0-1 1,0 0-1,0 0-64,0 1 0,0-4 0,0 0-154,0 1 0,0 1 0,0 1 265,0 1 0,0-1 0,0 0 0</inkml:trace>
  <inkml:trace contextRef="#ctx0" brushRef="#br0" timeOffset="366">129 130 8083,'6'9'-64,"-2"-3"-47,-4 0 5,0-4 1,0 3-36,0-2 0,1-2 234,2 3 0,-2-2-58,2 1 1,-3 2 0,-3 4-12,-3 0 0,-3 0 0,0 1 0,0-1-72,0 0 0,0-1 0,-1-1 0,1 0-205,0 0 1,0 1 252,-1 1 0,5-4 0,1-1 0</inkml:trace>
  <inkml:trace contextRef="#ctx0" brushRef="#br0" timeOffset="850">212 28 7949,'10'0'-1862,"-4"0"1977,0 0 1,-4-1-198,1-2 0,1 1 92,-1-4 0,3 3 250,-2-3 138,-1 4 372,-3-2-585,0 4 1,-1 0-132,-3 0 0,3 4-304,-2 2 1,2-1-186,1 1 1,0 0 434,0 3 0,0 1 0,0-1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53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73 7571,'-9'4'-383,"-1"-3"0,1 2 1215,0-2 1,1 0-872,2 2 1,1-1-10,5 4 1,0-2-1,0 2 146,0 1 1,-1 1 0,-1 1-1,-1 1-36,1-1 0,1 3 1,1 0-1,0 0-54,0-2 0,0 3 0,0 2 0,0-1-50,0-2 0,0 2 0,0-1 0,0 0-67,0 0 0,1 0 1,1-4-1,2 0-173,2 0 1,0 1-1,3-2 88,0-2 0,0-2 1,2-4-1,0 0 194,1 0 0,5-8 0,-3-2 0</inkml:trace>
  <inkml:trace contextRef="#ctx0" brushRef="#br0" timeOffset="333">185 128 7937,'9'0'191,"-3"0"-271,0 0 0,-4 1 120,1 2 0,-2-1 0,-1 5 14,0 0 0,0-2 0,0 1 0,0 1-11,0 1 0,0 5 0,0-1 1,0-1-30,0 0 1,0-2 0,0 0 0,0 0-69,0 0 0,0 1 1,0-1-561,0 0-60,0 0 1,0-5 673,0-4 0,4-8 0,2-6 0</inkml:trace>
  <inkml:trace contextRef="#ctx0" brushRef="#br0" timeOffset="550">277 174 7937,'4'6'50,"-2"1"101,4-4-259,-4 4 133,6-6 0,-2 3-23,3-4 0,-3 0 0,0 0-234,1 0 0,-2 0-270,2 0 502,-1 0 0,3 0 0,0 0 0</inkml:trace>
  <inkml:trace contextRef="#ctx0" brushRef="#br0" timeOffset="1000">471 55 7959,'-1'-6'671,"-2"3"-831,1-2 102,-2 4 36,4-3 0,0 8 17,0 2 0,3-1 0,2 1 0,-1-1 14,0 0 0,3 1 1,-1 3 7,2 0 1,-2 1 0,1-1 0,-1 0-14,-1 0 1,2 1 0,-3-1-1,0 1-13,0 2 0,0-1 0,-2 1 0,2-2-27,-2-1 1,-1 1-1,-1-1 1,0 0-184,0 0 0,0-3 1,0 1-741,0 0 321,0-3 638,0 0 0,4-8 0,1-1 0</inkml:trace>
  <inkml:trace contextRef="#ctx0" brushRef="#br0" timeOffset="1217">554 174 7937,'5'-4'930,"-1"3"-897,-4-3 0,-1 5 0,-2 2-81,-3 3 1,0 0 0,1 0 0,0 1-50,0 1 1,2 0 0,-2-1 0,0 0-137,0 0 0,2 1 1,-3 1-373,2 0 0,1-2 605,3-1 0,-4-4 0,-1 2 0</inkml:trace>
  <inkml:trace contextRef="#ctx0" brushRef="#br0" timeOffset="1650">618 18 7898,'9'-4'-231,"-3"1"202,-3-3 82,-2 4 1,-1-1-19,0 6 1,0 2 0,0 5-12,0-1 1,1-1 0,1-1 0,1-1-14,-1 2 0,2 0 0,-1 2 0,-1 1 3,-1 2 1,2 0-1,0-2 1,-1 2 2,-1 2 0,-1-3 0,0 2 1,0 1-5,0-1 0,-1-2 1,-1 3-1,-1-2-50,1-2 1,-2 0 0,1-2 0,1 0-311,1 0 1,1-3 0,-1 0 346,-2-2 0,-2 3 0,-5-2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56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75 7865,'-9'6'-829,"-1"0"0,1-4 508,0 1 446,0-2-144,4-1 42,0-4 1,5 2-57,0-4 33,0 4 0,0-2 0,0 4 0</inkml:trace>
  <inkml:trace contextRef="#ctx0" brushRef="#br0" timeOffset="598">47 38 7603,'0'-5'98,"0"-1"-61,0 3 228,0 2-215,0-3 1,0 5 0,0 2-35,0 3 1,0 0-1,0 0 1,0 1-46,0 1 0,0-2 0,0 0 1,0 2-46,0 0 0,0 1 1,0 0-203,0 0 1,0 1-558,0-1 833,0 0 0,4 0 0,1 1 0</inkml:trace>
  <inkml:trace contextRef="#ctx0" brushRef="#br0" timeOffset="1135">130 65 7880,'-7'5'-522,"1"-1"1,4-2 883,-1 1 80,2-2-382,1 3 1,4-4-95,2 0 1,-1 0 0,2 0-203,0 0 0,-2 0 1,1 0-490,1 0 725,1 0 0,2 0 0,-1 0 0</inkml:trace>
  <inkml:trace contextRef="#ctx0" brushRef="#br0" timeOffset="1449">259 1 7880,'9'0'0,"-4"0"43,-1 0 0,-4 1 254,0 2 1,0 2-295,0 4 1,0 0-1,-1 1-101,-2-1 0,2 0 0,-2 0 0,2 1-18,1-1 1,0 0-1,0 0-298,0 0 1,0 1 413,0-1 0,-4 0 0,-1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59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19 166 7913,'-1'8'430,"-2"-2"0,1 2-977,-4-5 2,4 0-586,-2-3 1131,4 0 0,4 0 0,1 0 0</inkml:trace>
  <inkml:trace contextRef="#ctx0" brushRef="#br0" timeOffset="522">157 28 8037,'0'5'-101,"0"-1"0,1-4 156,3 0 1,-3-1 0,3-1-50,0-1 1,-2 0 0,4 3-17,1 0 1,-2 0 0,1 0 26,2 0 1,0 1 0,0 2-1,-1 2 9,-1 0 0,0 3 0,4-2 0,-2 3-12,-2 0 0,2 1 0,-3 1 0,1 3-16,1 0 1,-4 0-1,2 3 1,-1-2 6,-2 2 0,-1 0 0,-1 1 1,0 0-53,0-3 1,0 2 0,0-5 0,0-1-76,0-1 1,0 0-1,-1-2-533,-2-2 355,2-2 0,-3-5 0,4-2 300,0-3 0,4-2 0,1-2 0</inkml:trace>
  <inkml:trace contextRef="#ctx0" brushRef="#br0" timeOffset="765">314 148 7877,'0'5'427,"-4"2"-358,-2-4 0,1 4 0,-1-2 0,0 1 45,0 1 0,-2-1 1,3 3-1,-1 0-68,0 0 1,0 4-1,-3-1 1,2-1-77,1 0 1,1-2 0,-2 0 0,2 0-418,1 0 1,1 1-958,3-1 1404,0-4 0,-5 3 0,0-3 0</inkml:trace>
  <inkml:trace contextRef="#ctx0" brushRef="#br0" timeOffset="1651">434 0 7833,'-6'0'-190,"0"0"357,4 0 1,-3 0-60,2 0 1,2 1 0,-3 2-82,3 3 0,1-1 0,0 2 1,0 0-183,0 1 0,0 1 0,0 0 0,0 1-307,0-1 0,0-3 462,0 0 0,0 0 0,0 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03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0 7965,'5'0'-878,"-1"1"1253,-4 3 0,0-2-412,0 4 1,-3-3 0,-1 3 0,0 1 144,-1 1 0,1 2 0,2-1 0,-2 0 10,-1 0 0,3 3 0,-2 2 0,1-1-77,0 0 0,0 3 1,3-3-1,0 0-51,0 1 0,0 2 1,0-1-1,1-1-33,2-2 1,-1-1 0,4 1 0,0 0-162,-1-1 1,3-4 0,-1-1 0,1-2-163,1-2 1,0-1 0,0-1 73,1 0 0,-4-1 292,0-2 0,0-2 0,3-5 0</inkml:trace>
  <inkml:trace contextRef="#ctx0" brushRef="#br0" timeOffset="314">176 56 8378,'-1'5'-356,"-1"-1"353,-1 0 0,0-2 1,3 4 149,0 1 1,0 2 0,0 0-1,0 0-76,0 0 1,0 2 0,0 0-1,0 1-120,0-1 0,0 3 0,0-2 0,0-1-206,0 0 1,0-2 0,0 0-96,0 0 1,1 0-612,2 1 961,-2-5 0,7-1 0,-3-4 0</inkml:trace>
  <inkml:trace contextRef="#ctx0" brushRef="#br0" timeOffset="547">268 157 7954,'-4'5'-850,"3"0"0,-3-2 1958,0 0-866,3 0 0,-2-3 0,6 0-184,3 0 0,-1 0 0,1 0-154,1 0 1,2 0-1,0 0-331,0 0 0,0 0 427,0 0 0,1-4 0,-1-2 0</inkml:trace>
  <inkml:trace contextRef="#ctx0" brushRef="#br0" timeOffset="966">416 37 7954,'9'0'-322,"-4"0"670,-1 0 0,-4 1-383,0 2 1,0-1-1,0 5 54,0 0 1,0-2 0,0 1-1,1 0 5,2-1 1,2 4 0,5-3 0,-1 2 0,0-2 0,0 0-30,1 1 1,-1 2 0,0-1-1,0-1 10,0-1 1,0 0 0,-2 3 0,-2 1-36,-1-1 0,-1 0 0,-3 1-103,0 3 0,0-3 1,0 2-90,0-2 1,-1 0-148,-2-1 1,1-4-468,-4-2 836,4-2 0,-6-5 0,2-1 0</inkml:trace>
  <inkml:trace contextRef="#ctx0" brushRef="#br0" timeOffset="1197">554 139 8285,'-1'6'278,"-2"0"1,2-3-1,-3 2-287,0-1 0,2 4 0,-3-2 0,-1 2 21,1 1 0,-1 0 0,-3 2 0,1 0-48,2 1 0,-3 4 0,4-4 0,-1-1-200,0-1 0,3 2 0,-2-2 0,1-2 236,2 0 0,1-4 0,1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07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19 7961,'-5'-4'-132,"1"3"171,4-3 1,1 5 0,2 1-1,3 2-46,2 1 0,-2 0 0,0 2 0,1-1 53,2 2 0,-3 0 1,0 1-1,0 0-17,-1 0 0,2 4 1,-4 0-1,0 0-19,-2 1 0,-1 2 0,0-2 0,0 2-20,0-1 0,-1-4 0,-2 2 0,-1-3-28,-1-1 0,0 0 1,-2 0-1,2-2-94,1-1 1,-3-4-773,0 1 527,3-2 377,0-5 0,8-1 0,1-4 0</inkml:trace>
  <inkml:trace contextRef="#ctx0" brushRef="#br0" timeOffset="349">167 0 8058,'5'5'157,"-1"-3"-513,-4 4 0,0-3 453,0 3 0,0-3 0,0 3-7,0 1 0,0 2 0,-1-1 0,-1-1-96,-1-1 1,0 0 0,3 3-136,0 1 0,0-1 0,0 0-207,0 0 1,0-3-484,0 1 831,0-5 0,4 2 0,1-4 0</inkml:trace>
  <inkml:trace contextRef="#ctx0" brushRef="#br0" timeOffset="582">222 56 7690,'4'5'-67,"-3"-1"0,7-4 146,-2 0 0,-1 0-95,2 0 0,-1 0-136,3 0 1,-3 0 0,0 0 151,1 0 0,-2 4 0,-1 1 0</inkml:trace>
  <inkml:trace contextRef="#ctx0" brushRef="#br0" timeOffset="832">360 10 7951,'5'-1'-64,"-1"-1"110,1-2 324,-4 1-264,7 3 1,-7 1-1,2 3 1,-2 2-112,-1 2 1,0 1 0,0 0-308,0 1 1,0-1-1,0 0-552,0 0 864,0 0 0,0-3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7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10 8122,'-4'5'30,"2"2"194,-4-4 0,4 1-79,-1-1 0,3-2 1,3 2-1,3-2 73,2-1 0,1 0 1,2 0-1,1 0-165,3 0 0,1-1 0,2-1 0,-1-1-6,2 1 0,1 0 0,-1 0 0,-2-1-397,-2 1 0,2 0 0,-2 0 0,0-1-1312,0 1 1662,-4-4 0,2 5 0,-3-3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6.61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368 53 7032,'-10'0'57,"2"-2"150,8-4 0,-2 4 101,-4-4 1,4 2 55,-3-2 0,1 4 395,-2-3-459,4 3 0,-8 0-179,5-4 0,1 4-66,-8-4 0,0 4-134,-5 2 1,-1 0 57,1 0 0,-1 0 38,1 0 0,0 0-30,-1 0 0,1 0 5,-1 0 0,7 0 1,-1 0 7,-2 0 1,5 0-2,-3 0-2,8 0 0,-6 0 0,6 2-108,-1 4 43,-1-4 84,6 6 8,0-8 6,0 7 0,2-5 6,4 4-35,-4 4 2,13-8 1,-11 11 19,8-7 0,-7 2 11,7-2 0,-6-4 4,6 4 0,-9-3-5,3 3 1,-2-2 28,2 8 0,-4-6-26,4 5 0,-2-1 0,-1 4-30,3-3 0,0 1 1,-6 5-9,0 1 0,0-7 0,0 1-5,0 2 1,-2-1 0,-2 1 0,-2-3 11,3 3 0,1-4 0,0 1 37,-4 3 0,4-4-40,-4 1 0,2-5-12,-2 6-224,4-8-108,-5 3-192,7-7-1266,0 0 1646,0-7 75,7 5 0,-5-8-317,4 4-53,-4 4 1,-2-7-169,0 3 617,0 4 0,8-14 0,2 7 0</inkml:trace>
  <inkml:trace contextRef="#ctx0" brushRef="#br1" timeOffset="1333">53 53 9773,'-17'0'-1055,"-1"0"1,9-2 1325,3-4 80,4 4-17,2-6 0,0 6 762,0-4-297,0 4-337,0-5-232,0 7 0,6 7-205,0 5 1,-1-2-1,-3-1 1,2 1 26,2 0 1,2-4 0,-4 5-17,1 3 1,7-4 0,-6 1-1,0 1-34,2-2 0,-5 5 1,7-3-28,-2 3 1,5 1 0,-3-3-1,0-1 17,-4 2 1,1-5 0,1 1 0,0 0-1,0-1 0,5-3-15,-1 6 0,-2-8 0,-1 4 47,-1-1 0,0-5-64,-2 4 0,-2-4-115,7-2-1,-7 0 29,4 0-52,-8 0 404,0 0 0,-2 6-173,-4 0 0,2-1 0,-5-3-39,1 4 1,0-4 0,4 6 0,-4-2 2,-1 0 0,3 5 0,-6-3 1,1 2-7,1 3 0,-6-3 0,7 2 0,-3-1 12,0-1 1,1 6 0,-7-5 15,1 5 1,5-1-1,2-1 16,3-3 0,-5-5-25,6 6 1,0-6-172,6 5 169,0-7 20,0 4 0,2-8-126,4 0-52,-4 0 66,14 0 0,-7 0 18,9 0 0,-7 0 16,1 0 0,-6 0 1,6-2 9,1-4 1,-3 4 0,1-4-10,3 5 1,2 1 0,1 0-4,0 0 1,1 0 0,-1 0 22,1 0 1,-1 0 0,1 0 0,-1 0 1,1 0 0,-1 0 2,1 0 0,-7 0 1,1 0-4,2 0 1,-5 0-20,3 0-8,0 0 0,-1 0-611,1 0-836,-8 0 440,3 0 0,-5 0 1038,4 0 0,4 0 1,7 0-1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11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0 157 7886,'4'6'204,"-3"2"272,3-3-662,-4 0 0,0-2-170,0-6 1,0 1-1,1-3-105,3 1 461,-3 1 0,3-1 0,-4-2 0</inkml:trace>
  <inkml:trace contextRef="#ctx0" brushRef="#br0" timeOffset="521">129 28 7927,'5'-4'225,"0"3"-85,-5-7 1,3 6-72,0-4 0,4 4-8,-1-1 1,-1 2-13,1 1 0,-1 4 0,3 1 0,-3 1-4,-1 0 1,3 0 0,-2 4 0,1-1-15,0 0 0,-3 3 1,3 2-1,-2-1-76,-2 0 1,2 4-1,-1-3 1,-1 1-43,-1 1 0,-1-4 0,0 2 0,0 0-63,0-3 0,0-1 1,0-1-526,0 1 292,0-5 1,0-2 382,0-6 0,0-6 0,0-6 0</inkml:trace>
  <inkml:trace contextRef="#ctx0" brushRef="#br0" timeOffset="764">249 84 7887,'-4'9'45,"2"-4"1,-3-1 391,1 0-419,-3-3 0,5 6 0,-3-3 60,0 2 0,1-1 0,2 2 0,-1-1 3,1 1 0,-2-2 0,0 2 0,-1 0-91,-2 1 1,2 1 0,-2 0-186,0 1 1,2-2-1,0-1-682,1-1 877,1-4 0,3 2 0,0-4 0</inkml:trace>
  <inkml:trace contextRef="#ctx0" brushRef="#br0" timeOffset="1364">369 1 6360,'-9'1'555,"0"2"1,3-2 0,0 3-580,2 0 0,1-2 0,2 3 49,-2-1 1,2 0 0,-2-1-27,2 4 0,1-2-26,0 1 1,1-3 0,2 2 1,3-1 0,-1-1 6,2-3 1,-1 0-44,3 0 1,-1-4-1,-1-1 15,-1 0 0,-4-3 0,2 2 43,-3-3 0,-1 3 0,0 0 18,0-1 0,-5 3-117,-1 1 0,1 2 103,-1 1 0,0 0 0,-3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15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1 7990,'5'0'540,"-2"0"-460,-6 0 0,1 1 44,-4 2 0,1 2 0,-2 4 0,1 0-31,2 1 0,-2 0 1,2 2-1,0 3-52,0-1 0,-2 6 0,2 0 0,0 2-1,-1 4 1,2 1 0,3 0-1,0 0-41,0-2 0,0-3 0,0-2 0,1-1-174,2-1 1,2-1-1,2-9 1,-1-2-76,1-3 1,1 1-1,1-1 1,1-1-221,-1-5 1,0-2 0,0-4 469,1 0 0,-1-4 0,0-2 0</inkml:trace>
  <inkml:trace contextRef="#ctx0" brushRef="#br0" timeOffset="314">148 102 9112,'0'9'154,"0"1"0,0-1 1,0 0-134,0 0 1,0 2 0,0 0 0,0 2-68,0 2 1,0-1-1,0 2 1,0-1-88,0-2 0,3-1 0,0-3 1,-1 1-428,-1-1 1,-1-3-745,0 0 1304,4-4 0,1-2 0,5-5 0</inkml:trace>
  <inkml:trace contextRef="#ctx0" brushRef="#br0" timeOffset="530">240 204 7943,'-5'9'-846,"0"-4"1,3-1 2701,-1 0-898,0-3-980,3 3 1,4-4-191,2 0 0,2 0 1,1 0-200,1 0 1,-1 0 410,0 0 0,0-4 0,0-1 0</inkml:trace>
  <inkml:trace contextRef="#ctx0" brushRef="#br0" timeOffset="949">360 75 7943,'9'0'-1148,"-3"0"1627,1 0 0,-5-1 491,1-3-913,-2 3-37,-1-3 1,1 5 45,2 2 1,2 2 0,3 2 0,-1-1-11,-1 1 1,1-1 0,2 2-1,-1 3-17,-2-1 0,2 1 1,-1 0-1,1 3-67,1 0 1,-1 1 0,-1 3-1,-2-2-1,0 0 1,1-4 0,-2 2-1,0 0-94,0-3 0,-1-1 0,-2-2-1033,2-2 841,-2-1 0,3-6 1,-4-3-1,0-2 315,0-2 0,0-1 0,0-4 0,0-2 0</inkml:trace>
  <inkml:trace contextRef="#ctx0" brushRef="#br0" timeOffset="1181">526 148 7922,'5'-1'-307,"-2"-2"0,-1 2 515,1-2 0,-2 1 319,2-1 0,-3 2-54,-3-2 0,1 2-269,-4 1 0,3 3 0,-2 1 0,0 1-74,0 2 1,0 3 0,-3 1 0,2 1-165,-1-1 0,0 3 0,0-1 1,1 0-175,-2 1 1,3 1-1,0-3 1,0 1-127,0 0 1,3-6-1,-1 2 334,2 0 0,-3-5 0,-1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19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47 7905,'-10'0'0,"1"0"-23,0 0 0,0 0 52,0 0 108,3 0-44,-2 0 1,8 0-55,0 0 1,4 1 0,6 2 31,-1 3 1,-1-1-1,-1 1 1,-1 1 8,1-2 1,-1 3-1,0-2 1,0 2-14,-1 1 1,0 1 0,-3-1 0,1 0-33,-1 0 0,2 4 0,-1-1 0,-1-1-6,0-1 1,-2 3 0,0-1-1,0-1-17,0 0 1,0-1-1,0 1-80,0 1 0,-4 1 0,1-4 1,0-1-233,-1-2 1,2 2-689,-4-1 479,4-3 1,-2-1 508,4-6 0,0-2 0,0-5 0</inkml:trace>
  <inkml:trace contextRef="#ctx0" brushRef="#br0" timeOffset="300">161 28 7877,'9'-4'-28,"-4"3"145,0-3 1,-5 8 0,0 2-46,0 3 0,-2-1 0,0-1 0,-1-1-39,1 1 1,1 2 0,1 0-211,0 0 1,0-3 0,0 0-90,0 1 0,0 2-562,0 0 828,0-4 0,0 3 0,0-3 0</inkml:trace>
  <inkml:trace contextRef="#ctx0" brushRef="#br0" timeOffset="517">207 75 7905,'6'0'390,"0"0"-529,-3 0 1,2 0 0,-3 1-81,1 2 0,1-2 2,-1 2 0,-1-2 1,4-1 216,1 0 0,-3-4 0,1-1 0</inkml:trace>
  <inkml:trace contextRef="#ctx0" brushRef="#br0" timeOffset="867">346 10 7964,'-10'0'476,"1"0"1,3 1-445,0 2 0,4-1 0,-1 4 23,2 1 0,1-1 0,0 0-108,0 1 1,1 0-1,2 0 8,3-1 0,2 0 0,1 0 0,1-3-35,-1-2 0,0-1 0,0 0 1,0 0-28,1 0 1,-4-1 0,0-1 0,0-2 53,-1-2 1,2 3-1,-4-3 57,0-1 1,-2-1-1,-1-1 1,-1 0 161,-3 3 1,-1-1 0,-4 3-82,0-1 1,0 3 0,-1-1 0,1 2-255,0 1 1,3 0 168,0 0 0,0 0 0,-4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21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8076,'6'6'-474,"0"0"0,-3-4 0,3 3 556,-2-1 1,3-3-4,-1 2 1,-1-2 0,1-1-1,0-1-150,0-2 0,2 2 0,-3-3-205,0-1 1,3 3 275,-2-4 0,3 4 0,0-2 0</inkml:trace>
  <inkml:trace contextRef="#ctx0" brushRef="#br0" timeOffset="217">55 102 8076,'-9'4'-1444,"1"-2"1695,2 4-27,2-4 0,8 2 0,2-4 0,2 0-265,1 0 0,1 0 1,-1 0 40,0 0 0,4 0 0,2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23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93 7323,'9'-4'-976,"-4"2"1468,-1-4 0,0 3-385,-1-3 1,1 4 35,-1-1 1,-1 2 0,4 1-32,1 0 0,-2 0 0,2 0-84,0 0 1,1 1 0,1 1 5,0 1 0,-2 3 0,-1-2 1,1 1-2,1 2 0,0 1 0,-1 2 0,0-1-1,0 0 1,-2 3 0,1 2 0,0-1-18,-1 0 1,0 4 0,-3-2 0,2 2-27,-2-2 0,2-2 0,-1-4 0,-1 1-33,-1-1 1,-1 0-713,0 0-316,0-4 208,-4 0 864,-1-5 0,-5-9 0,1-1 0</inkml:trace>
  <inkml:trace contextRef="#ctx0" brushRef="#br0" timeOffset="281">185 158 8023,'-5'5'-454,"-1"-1"214,-2 0 0,2-3 710,0 2 0,3-2-34,-3-1 1,4 1-297,-2 2 0,2 2 1,0 5 37,-1-1 1,-3 3 0,2 0-1,0 0 29,0-2 1,0-1 0,1 0 0,-2 1-251,-1-1 1,1 0 0,2 0-546,-3 1 1,1-1-1208,-1 0 653,4-4 1142,-2-1 0,8-8 0,1-1 0</inkml:trace>
  <inkml:trace contextRef="#ctx0" brushRef="#br0" timeOffset="1014">295 38 7883,'-6'0'-309,"0"0"433,4 0 0,-1 0-65,6 0 0,-1 0-149,4 0 0,-3 0 39,3 0 0,-1 1 13,2 2 0,-3 2 20,-4 4 1,0-3 54,0 1 1,0-1-23,0 3 1,0-3-1,-1-1-56,-2-1 1,2 0-5,-2 0 2,1-3 1,7 3-48,1-4 1,2 0-1,1 0-1,0 0 0,0-1 1,-2-1-1,-1-1 91,1 0 0,1 2 0,1 1 0</inkml:trace>
  <inkml:trace contextRef="#ctx0" brushRef="#br0" timeOffset="1466">517 38 7971,'4'-5'145,"-3"0"133,2 2-480,-2 2 193,-1-4 0,-1 5 0,-1 1 0,-1 3 96,1 2 1,-2 3 0,-1 2 0,1 3-17,0 0 1,-2-2 0,3 4-1,0 0-41,-1 1 1,3 2-1,-2-2 1,2 0-37,1-2 0,0 0 0,0 3 0,0-2-50,0 0 1,4-5 0,2 1 0,2-2-76,1 0 1,1-2-1,-1-1 1,0-2-90,0-1 1,4 2-1,-1-3 1,-1-1-868,-1-1 1087,0-5 0,3-1 0,1-4 0</inkml:trace>
  <inkml:trace contextRef="#ctx0" brushRef="#br0" timeOffset="1781">673 93 7971,'0'-9'-202,"0"3"440,0 0 1,1 4-106,2-1 0,-1 3 1,1 3-1,-2 3-49,-1 2 1,0 4-1,0 3 1,0 1-64,0 4 0,0 0 1,0-1-1,0 2-112,0 0 0,0 1 1,0-4-1,0 0-248,0-3 0,0-1 0,1-5 0,1 0-920,1 0 1259,4-4 0,-2-1 0,4-4 0</inkml:trace>
  <inkml:trace contextRef="#ctx0" brushRef="#br0" timeOffset="2014">775 232 7971,'1'6'1166,"2"0"-1410,-2-4 1,4 2 75,-2-4 0,2 0 64,5 0 0,-2-1 0,-1-1-279,-1-1 1,-3 0 382,3 3 0,0 0 0,4 0 0</inkml:trace>
  <inkml:trace contextRef="#ctx0" brushRef="#br0" timeOffset="2781">1005 84 7636,'-9'0'146,"0"0"0,3 0 374,0 0-227,0 0-247,0 0 1,3 0 0,6 0-113,4 0 1,1 0 0,1 0 30,0 0 0,0 0 0,1 0 0,-1 1 13,0 2 1,-1-1-1,-1 4 1,0 0-1,0 0 1,0 3 0,0-1 0,-2 4 2,-1 3 0,2-3 1,-2 3-1,-2 2-54,-1 0 0,2 2 0,0-2 1,-1-1-19,-1 0 1,-1-2 0,0 1-158,0-2 1,0-3-135,0-1 0,-1-4-250,-2-2 632,2-2 0,-3-5 0,4-1 0</inkml:trace>
  <inkml:trace contextRef="#ctx0" brushRef="#br0" timeOffset="3014">1125 176 7907,'-5'9'186,"-2"-2"0,3-2 771,-1-1-1137,-1-1 1,-1-2 182,1 2 1,4-1-1,-1 4-44,2 1 1,1-2 0,-1 2-1,-1 0-32,-1 1 0,-1-2 0,2 0 0,-2 0-122,-1 0 1,3 2 0,-2-3 0,0 1-883,1 0 1077,-4-4 0,2 6 0,-4-2 0</inkml:trace>
  <inkml:trace contextRef="#ctx0" brushRef="#br0" timeOffset="3416">1218 1 8640,'0'6'250,"0"0"1,0-3 0,0 4-355,0 0 1,0 1 0,1 1 70,2 0 0,-1 2 1,4 0-1,0 1-14,-1-1 1,2 3-1,-3-1 1,2 1-31,1 3 1,-2-1 0,0 1 0,-1-3 15,-2-1 0,0 3 1,0-4-1,1-1-236,-1-1 1,-1 0-1,-2-1 297,-2 0 0,-2 0 0,-4 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34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91 8048,'-6'8'-547,"0"-1"1,3 0 0,-4-3 546,0 1 0,0-2 1,0 2 470,1-1-144,4-1-219,-6-3 1,7-1-1,-2-1 72,6-1 1,-1-4-60,4 1 1,-4 1 0,2 0-78,0 1 1,-2-1 0,4 3-13,1-1 0,-2 0 0,2 3-67,0 0 0,-2 0 0,1 0 34,1 0 1,-2 0-35,1 0 0,-2 1 1,1 2-5,-1 4 1,-1 1-1,-3 1 33,0 0 1,0 0 0,0 1 109,0-1 1,-3 0 0,-1 0 0,0 1-105,-1-1 0,-1 0 0,3 0-59,1 0 1,-2-2-91,1-1 87,0-4 93,3 2 1,1-4 0,2-1-97,3-2 0,-1 2 0,1-3-97,2 0 1,0 3-287,1-3 0,0 0-406,1 1 854,-5 0 0,3-1 0,-3-1 0</inkml:trace>
  <inkml:trace contextRef="#ctx0" brushRef="#br0" timeOffset="466">84 36 7348,'-3'-6'-391,"0"0"1,-3 3 0,2-3 640,-2 2 0,3 1 0,-2 2-107,1-2 0,-3 2-75,1-2 1,2 3-1,0 3 1,1 3 32,-1 3 1,0 0 0,2 1 0,-1 1-20,1 2 0,1 3 1,0-2-1,-1 2-51,-1-1 0,0-1 1,3 3-1,0-3-21,0-1 0,3 3 0,1-4 0,1-1-14,2 0 0,2 0 0,0-1 0,0-2-10,0 1 0,1-2 1,-1-1-1,-1-2 13,-2 0 1,6-3 48,1 2 1,-1-6 0,0-3 0,-1-2 30,-2-1 1,-1-2 0,-1 0 0,-2-1-69,-1 0 1,0-1 0,-1 1-1,0 0 5,-1-2 0,-1 4 1,-1-2-1,0 1-36,0 2 1,0 0 0,-1 0 0,-1 0-37,-1-1 0,-5 4 0,2 0-210,-2-1 0,-1 3-487,0 1 753,-1 2 0,1 1 0,0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37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83 7420,'-4'-6'-358,"2"-1"1049,-4 4-504,0 0 1,-4 3-158,1 0 0,3 0 0,1 1 0,0 2 10,0 3 0,3-1 1,-3 2-1,2 0-3,0 1 0,-3 1 1,3 1-1,0 2-7,-1 0 1,3 0 0,-2-1 0,2 0-47,1 1 1,0 0-1,0-2 1,1-1-229,2 0 1,-1-3 0,4-1 0,1 0-18,1 1 1,3-4 0,0 1 0,1-2-122,0-1 1,-2 0 381,-1 0 0,4-4 0,2-1 0</inkml:trace>
  <inkml:trace contextRef="#ctx0" brushRef="#br0" timeOffset="467">204 166 8049,'-6'0'9,"-1"0"242,0 0 0,-1 0-10,-1 0 0,3 0-265,-1 0 0,1 0-273,-3 0 148,4 4 0,-2 1 143,4 4 0,0 0 0,3 0 12,0 1 0,0-4 1,1-1-1,1 0-4,1 0 0,4-3 1,-2 2-42,0 0 1,3-3-1,-1 2-57,1-1 1,1-4 0,0 0 0,-1-2-82,-1-1 0,1 2 1,-2-3-41,2-1 0,-2-1 203,0-2 1,-4 1 211,2 0 16,-3 4-34,-1 1 1,-4 5-27,1 2 1,0 2-133,3 4 1,0-3-1,1-1-137,2 0 1,-1-2 0,5-3-228,0 0 0,-2 0 0,1 0-348,1 0 690,1 0 0,2-4 0,-1-2 0</inkml:trace>
  <inkml:trace contextRef="#ctx0" brushRef="#br0" timeOffset="714">314 55 8279,'0'-5'582,"-3"5"-571,0 6 0,-3 2 0,3 1-1,1 1 1,1-1-1,1 0 1,0 0-35,0 0 1,1 1 0,1-1 0,1 1-13,-1 2 1,2-1 0,0 1 0,0-2-203,0-1 0,1-2 0,-3-1 0,2 0-170,1-1 0,-2 2 0,3-3 408,1 1 0,1-3 0,2 3 0,-1-5 0</inkml:trace>
  <inkml:trace contextRef="#ctx0" brushRef="#br0" timeOffset="981">416 193 8049,'6'-3'0,"0"-1"-761,1-1 1,-2 2 1088,2-3 1,-5 3 0,1-4-353,-2 0 1,-1 2 184,0-1 0,0 3 27,0-3 1,-1 4-92,-2-1 0,1 2-45,-5 1 0,4 1 0,-2 2 2,1 3 1,-2 2-1,3 1-55,1 1 1,1-1 0,1 0-62,0 0 0,0-3 0,0 0-63,0 2 1,1-4 0,2 0-177,3 0 1,-1-3-1,1 2 1,1-2-193,2-1 0,0 0 493,0 0 0,0-4 0,1-1 0</inkml:trace>
  <inkml:trace contextRef="#ctx0" brushRef="#br0" timeOffset="1580">563 147 6848,'0'-5'675,"-4"1"-575,3 4 0,-4 0 1,3 1-40,-1 2 1,0-1 0,3 4 9,0 1 1,0 2-46,0 0 0,4-1 1,1-1-21,0-1 1,3-4-39,-1 1 0,1-2 0,1-1-3,0 0 0,-3-1 0,1-2 30,0-3 1,-3-2-1,0 0-44,0 2 1,-3-3-160,2 3 1,-2-2-585,-1-1 28,0 4 764,0 1 0,0 4 0,0 0 0</inkml:trace>
  <inkml:trace contextRef="#ctx0" brushRef="#br0" timeOffset="1830">702 73 7666,'5'-4'-31,"-1"3"1,-4-4 634,0 2-498,0 2 0,0-2-80,0 6 1,0 2-1,0 4-34,0 1 1,0-1-1,0 0 1,0 0-90,0 0 1,0 1 0,0-1-102,0 0 0,0 0 1,0 1-1,1-1-175,2 0 0,-1-4 1,3-1 372,-1 0 0,3-3 0,-1 3 0</inkml:trace>
  <inkml:trace contextRef="#ctx0" brushRef="#br0" timeOffset="2497">831 129 8039,'0'-7'-391,"0"1"0,0 3 625,0-3 1,-1 4-243,-2-1 1,-2 2 38,-5 1 0,2 4 0,1 2 34,1 2 0,4 2 0,-1-1 0,2 0-7,1 0 1,0-3 0,0 1 0,0 0-10,0 1 0,0-2 0,0 0-75,0 1 0,1-1 0,2-1-25,3-1 0,2-1 1,1-3-38,1 0 0,-1 0 0,-1-1 1,-1-2-19,-1-3 0,0-3 1,3 0-1,-2 0 63,-1 0 1,-3 3 0,2-1 0,-1 0 36,-2-1 0,0 2 1,0 0 68,2-1-6,-1 2 0,-3 2 2,0 6 1,0 3-1,0 3 37,0 0 1,0-3 0,1 0-39,2 2 0,-2-3 1,3 0-1,0-1-9,2-2 1,-1 2-1,1-1-40,2-1 0,-3-1 1,1-1-43,1 0 0,1-1 0,0-2 4,-1-3 0,0 1 1,-3-1-1,0-2-19,0 0 0,2-1 1,-3 0-1,-1-1 25,-1-3 0,2 3 0,0-2 0,-1 2 42,0 0 1,-2 1-1,0 0 1,0 0 86,0-1 0,0 1 88,0 0 0,-2 1-134,-1 2 0,2 3-67,-2 6 1,2 2 0,1 5-1,0 1-13,0 2 1,0 2 0,0-2 0,0 1-4,0-1 0,0 3 1,1-1-1,1-1-120,1-2 1,1 2-1,-3-2-318,2-1 0,-1-1-15,4 0 1,-3-5 475,3-2 0,-4-6 0,2-2 0</inkml:trace>
  <inkml:trace contextRef="#ctx0" brushRef="#br0" timeOffset="2672">1043 129 8023,'0'-6'90,"0"2"-190,0 4 0,0-1-123,0-2 1,4 2-27,2-2 0,-1 2 0,1 1 249,2 0 0,0 0 0,1 0 0</inkml:trace>
  <inkml:trace contextRef="#ctx0" brushRef="#br0" timeOffset="2947">1144 138 8023,'0'9'45,"0"-3"4,0 0 1,0-3-31,0 4 1,1-5 115,3 1 0,-3-3 0,2-3-44,-2-4 0,2 2 1,0-1-119,-1-1 0,2 2 0,-1-1 0,-1-1-1,-1-2 1,-1 3 0,0 0-93,0-1 0,0-1 120,0-1 10,0 3 1,0 3 5,0 6 1,-3 3 0,0 3 0,1 0 14,1 0 1,-2 3-1,0 1 1,1-2-46,1-1 0,1 0 0,1-1-58,2 0 0,2-1 72,4-2 0,4 2 0,2-2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41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1 130 7961,'9'-6'-345,"-4"-2"348,4 7 1,-8-2 0,2 6 129,-2 3 1,-1 3 0,0 0 0,0 0-29,0 0 1,0 1 0,0-1 0,0 1-144,0 2 0,0-1 0,0 1 0,0-2-273,0-1 0,0 1 0,0-1-220,0 0 1,1-3-108,2 0 638,2-4 0,0 2 0,-1-4 0</inkml:trace>
  <inkml:trace contextRef="#ctx0" brushRef="#br0" timeOffset="332">112 185 7961,'6'0'120,"0"0"-148,-4 0 1,-2 4 66,-6 2 1,1-1 0,0 1 23,1 2 1,-1-1 0,3 0-1,-1-1-45,1 1 1,1-2-150,1 2 1,4-2 90,2 1 0,3-2 0,0-4 12,0 0 1,0 0-1,1-1 1,-2-2-30,-2-3 0,1 1 0,-4-2 38,-1 0 1,-1-1 0,-1-1 15,0 0 1,0-1 0,0 1-4,0 0 1,-4 3-139,-2 0 1,-2 4-102,-1-1 1,2 3 0,2 3-263,1 3 507,1-2 0,3 8 0,0-2 0</inkml:trace>
  <inkml:trace contextRef="#ctx0" brushRef="#br0" timeOffset="783">287 185 7961,'0'-9'68,"-1"4"0,-1 1 1,-2 0 25,-1 1 0,2-1 0,-4 2-26,0-1 0,2 0 0,-1 3 76,-1 0 0,-1 0-165,-2 0 0,2 1 1,2 2-141,3 3 1,-1 3-16,1 0 1,0 0 0,4-1 70,2-2 1,-1 1-1,3-2 65,-1 0 0,2-2 0,-2 2 35,1-1 1,2 2 47,2-3 1,0 4-30,0 0 0,-3-2 0,1 1 2,0 1 1,-2-2 0,1 1-6,1 1 0,-3 2 1,0-1-1,-1-1 69,0-1 1,1 0-1,-4 4 1,1-1 89,2 0 0,-2-3 1,2 0-16,-2 1 1,-5 2 0,-2-1-56,-3-2 1,3 1 0,0-4-1,-1-1-155,-1-1 1,-2-1 0,1 0-525,0 0 1,0-4 0,0-2-693,-1-2 1271,5-1 0,1-1 0,4 1 0</inkml:trace>
  <inkml:trace contextRef="#ctx0" brushRef="#br0" timeOffset="1064">517 93 7961,'4'6'-757,"-1"0"0,0-3 945,-3 3 1,0 0 0,-1 3-1,-2-3 1,2 2 0,-3-2 0,3 2-112,1 2 1,0-1 0,0 0-1,0 1-29,0 2 0,0 0 0,0 2 0,0-1-69,0-1 1,0-2 0,0-1-774,0 0-112,0 1 906,5-5 0,0-1 0,4-4 0</inkml:trace>
  <inkml:trace contextRef="#ctx0" brushRef="#br0" timeOffset="1264">619 157 8260,'0'10'318,"0"-4"0,0 0-364,0 1 0,0-2 0,0 1-6,0 1 1,0 2-1,0 0 30,0 0 1,0 0-559,0 1 1,1-2-471,2-2 1050,-2-2 0,7-4 0,-3 0 0</inkml:trace>
  <inkml:trace contextRef="#ctx0" brushRef="#br0" timeOffset="1439">656 93 7961,'-4'-6'67,"-2"-1"1,-3 5 674,0-1-1160,4 2 0,1 2 204,4 2 1,0 2 0,1 5 213,2-1 0,2 0 0,4 0 0</inkml:trace>
  <inkml:trace contextRef="#ctx0" brushRef="#br0" timeOffset="1884">739 102 7909,'-9'0'-1029,"2"0"1131,1 0 1,4 1-1,-1 2 116,2 3 1,1-1 0,0 1-1,0 2-171,0 0 1,0 1-1,0 1 1,0 2-130,0 0 0,1 0 1,1-3-211,1 1 0,4-2-116,0-2 1,1-2-1,1-5 316,0-2 0,-3-2 0,1-3 1,-1 0 93,-1 2 0,2 0 1,-3-3 44,1 0 0,-2 1 1,2 0 459,0 2 0,-2 3-110,-3-3 1,0 5-326,0 1 1,-1 1 0,-1 5-1,-3 1-1,0 2 0,2-3 1,-2 0-1,0 1-1,0 1 0,3-2 0,-2 0-60,0 2 0,3-3 0,-3 1-29,3 1 0,1-2-116,0 1 0,1-4 0,3 1-33,2-1 1,2-2-1,1 0-637,0 0 805,1-5 0,-1 4 0,0-3 0</inkml:trace>
  <inkml:trace contextRef="#ctx0" brushRef="#br0" timeOffset="2198">905 222 6250,'5'0'1271,"-1"0"0,-4-4-1484,0-2 1,3-3 0,0 0 38,-1 0 1,-1 0-54,-1 0 73,0-1 160,0 5 0,0 2 0,-1 5 0,-1 2 61,-1 1 1,0 2 0,3 2 16,0 0 0,0 0 0,0 0-69,0 1 0,0-1 0,1-1 0,1-1-175,1-1 0,3-3 0,-2 3 0,2-2-780,1-2 940,-3-1 0,8-1 0,-2 0 0</inkml:trace>
  <inkml:trace contextRef="#ctx0" brushRef="#br0" timeOffset="2430">1015 83 7961,'-1'6'847,"-1"-2"-727,-1 0 0,-1-2 0,2 4 0,-1 1-61,1 1 0,1-1 0,1-1 0,0 2-40,0 3 0,0 0 1,0 4-1,0-1-97,0 0 0,0-1 1,0 1-1,1 0-404,2 1 0,-1-4 1,4 1 149,2-1 0,-1-5 0,0-1 0,-1-1 332,1-2 0,1-5 0,2-2 0</inkml:trace>
  <inkml:trace contextRef="#ctx0" brushRef="#br0" timeOffset="2747">1117 176 5840,'0'6'304,"0"0"23,0 0 1,0 0 155,0 0 0,0-2 572,0 2-690,0-4 1,-1 6-122,-2-2 1,2-1-271,-2 1 0,2 1-279,1 2 0,0 0-267,0 0 1,1-4-1079,2-2 1650,-2-2 0,7-5 0,-3-1 0</inkml:trace>
  <inkml:trace contextRef="#ctx0" brushRef="#br0" timeOffset="2929">1145 102 7949,'-10'0'169,"1"0"0,-3 0 1077,0 0-1365,-1 0-694,8-4 0,5 3 813,6-2 0,7 6 0,1 2 0</inkml:trace>
  <inkml:trace contextRef="#ctx0" brushRef="#br0" timeOffset="3397">1218 83 7624,'0'6'123,"0"2"-91,0-2 0,0-1 1,0 1 122,0 1 0,0 2 1,0 0-1,0 0-13,0 0 0,0 1 0,0-1 0,0 0-56,0 0 0,0 0 0,0 1-104,0-1 1,0 0-70,0 0 1,1-4-66,2-2 0,2-6 1,2-3 11,-1-2 1,0-1 0,2 0-1,-1-1 102,0 1 1,-4 3 0,2 0 0,0 0 16,0 1 0,-2-3 87,3 5 0,-3 0-20,3 3 1,-3 1-1,0 2 1,-2 4-155,-1 1 0,0 1 1,0 0-1,0 0-119,0 1 0,0-1 0,1-1 1,1-1-144,1-1 0,1 1 370,-1 2 0,2-4 0,4-1 0</inkml:trace>
  <inkml:trace contextRef="#ctx0" brushRef="#br0" timeOffset="3731">1403 167 7889,'-9'0'-399,"2"0"1,1 0 698,-1 0 0,2 0-121,-1 0 1,3 3-1,-2 1-93,1 1 0,1 1 0,3 3-28,0 0 1,0 1 0,1-1-60,2 0 0,1-3 0,3-1 0,-1 0-22,1 1 1,1-4-1,2 1 1,-1-2-14,0-1 0,0-1 0,1-1 0,-1-2-69,0-2 1,-3 3 0,-1-3 0,0-1 77,0-1 1,-2 2-1,0 0 1,-2-2 72,-1 0 1,0-1-1,-1 1 1,-1 1 41,-2 0 0,-3 2 0,1-1-54,-2 3 1,-1-1 0,0 1-237,-1 1 1,2 2-1,1 2 1,2 2-80,1 1 0,1 1 0,3 4 1,0-1 280,0 0 0,0 0 0,0 0 0,0 1 0</inkml:trace>
  <inkml:trace contextRef="#ctx0" brushRef="#br0" timeOffset="4114">1560 185 7950,'-10'0'329,"4"-3"0,0 0-388,-1 1 1,2 1 94,-1 1 0,0 4-28,-4 2 1,5 2-1,1 1 47,0 1 0,3-1 1,-2 0-66,2 0 0,4-3 0,1 0 1,0-1 18,0 0 0,3-3 1,0 1-1,1-2-59,1-1 0,0 0 1,0 0-1,1-1-56,-1-2 0,0 1 0,0-4 91,1-2 1,-4 3-1,-1-1 98,-1-1 0,-1-1 0,-3-1 68,0-1 1,-1 1 68,-2 0 1,-2 0-330,-4 0 0,-1 3-221,1 3 0,3 2-488,0 1 1,4 1 817,-1 2 0,6 7 0,2 4 0</inkml:trace>
  <inkml:trace contextRef="#ctx0" brushRef="#br0" timeOffset="4597">1744 213 7889,'0'-10'-198,"0"4"-154,0 0 0,-3 0 533,0-3 1,-1 0 168,1-1 0,1 5-187,-4 2 1,0 3-1,-1 3-51,1 3 0,4 3 0,-1 0 6,2 0 0,1 0 1,0 0-37,0 1 1,1-2 0,1-1 0,2-2-54,1-1 1,-2-1 0,3-2-1,2 1-67,0 1 1,1-1 0,0-4 0,1-2-108,-1-1 1,0-2 0,0-4-1,0-2-9,1 2 1,-4-3 0,-1 0-1,-1-2 71,-2 1 1,-1-1 0,-1-1-1,0 1 66,0 0 1,-3 2 0,-1-2 0,-1 4 106,-2 2 0,-2 4 0,0 1 222,0 1 1,3 0-205,0 4 1,3 5-1,-3 2 1,2 3 83,2 2 0,1 5 1,1-2-1,1 2-75,2 2 1,-1-2-1,4 0 1,-1-2-112,0 2 1,-2-1 0,3-1 0,0-1-195,-1-1 0,4-3 1,-4 2-1,1-2-449,0-4 1,0 1-1,2-3 637,-2 1 0,3-3 0,-4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21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37 6413,'0'5'1812,"0"0"-1922,0-2 1,-3-1 79,0 4 1,-1-3 0,1 1 94,0 0 0,-1 1 1,2 4-46,-1 0 0,-1 1 0,2 0 1,-1 1 11,1 1 1,-2 5 0,1-3 0,1 1-30,1 1 1,0-1 0,-1 3-1,-1-2-8,0-1 1,2-2 0,2 1-1,2-1-32,0-1 1,4-2 0,-1-1 0,2 0-135,1 1 1,1-1-1,-1 0-97,0 0 1,0-3 0,0-1-117,1 0 1,-4-2 383,0-3 0,-4 0 0,2 0 0</inkml:trace>
  <inkml:trace contextRef="#ctx0" brushRef="#br0" timeOffset="650">139 120 7808,'-5'0'-538,"1"1"596,4 2 0,4 2 1,1 4-35,0 1 1,3-1-1,-3 0 1,1 0-29,1 1 1,-1-1-1,2 0 1,-1 1 9,-1 3 1,-1-3 0,3 2 0,-3-1-31,-1 2 0,0-3 0,-2 3 0,1 0-23,-1-1 1,-1 0 0,-1-3-123,0 1 1,-1-2-104,-2-2 1,1 1 271,-4-4 0,0-4 0,-4-4 0</inkml:trace>
  <inkml:trace contextRef="#ctx0" brushRef="#br0" timeOffset="933">213 212 7795,'-10'0'-55,"2"1"1,1 1 120,1 1 0,4 1 0,-1 0 16,2 2 0,-2-1 0,0 1 1,-1 0-46,0-1 1,3 3 0,-3-1-9,0 1 1,3 1-1,-3-1 1,1-1-114,0 0 1,0-1 0,2 2 0,-1-1-344,-1-1 1,0-3-53,3 3 1,0-3 478,0 4 0,4-5 0,1 2 0</inkml:trace>
  <inkml:trace contextRef="#ctx0" brushRef="#br0" timeOffset="1400">185 0 6711,'-5'5'960,"1"3"-898,4-1 0,0-2 0,1 1 2,2 1 0,1 1 1,3 1-1,-1 1-53,1-1 1,1 0 0,-1 0 0,-1 1 10,1-1 1,0 3-1,0 1 1,-1 1-19,-2-1 1,3 2-1,-2-1 1,0 0-60,-2 2 1,1-1 0,-1 0 0,-1 2-59,-1 0 0,-1-2 1,0 0-1,0-2-586,0-2 699,0 4 0,-4-5 0,-1 3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24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7359,'-6'0'-563,"0"0"796,4 0 1,-2 1-173,4 2 0,0-1 0,0 4 0,0 2-61,0 0 0,0 2 1,0 1-1,0 2-4,0-2 1,0 3-1,0 2 1,0 2-36,0 4 1,0-3 0,0 3 0,0-3-89,0-1 0,0 0 0,0-3 0,0-2-112,0-3 1,0-1 12,0 0 0,0-5 226,0-4 0,4-4 0,1-5 0</inkml:trace>
  <inkml:trace contextRef="#ctx0" brushRef="#br0" timeOffset="383">93 138 8110,'-1'-5'-511,"-2"2"465,2-2 0,-4 4 63,2-2 0,1 2 0,-4 2 39,2 2 0,0 1 0,2 3 1,-1-1 21,1 2 0,1 0 0,1 1 0,-1 0-59,-2 1 1,2-1 0,-2 0-32,2 0 1,4 0 0,1 0 0,0-2 5,0-1 0,3-4 0,-1 1 1,3-2-23,0-1 0,-3 0 0,0 0 1,1 0-1,2 0 0,0-4 0,-1-2 1,-1-2-16,-1-2 1,-4 1 0,2 0-1,0 0 6,-1 0 1,0-1 0,-4 1 10,-2 0 0,1 0 1,-5 0-1,0 2 14,-1 1 0,-1 4 0,0-2 1,-1 1-35,1 0 0,0 0-57,0 3 0,0 4 1,3 2-29,3 2 1,-1 2 0,1 2 0,1 0-117,1-1 1,5 3 246,2-2 0,2 0 0,2-3 0</inkml:trace>
  <inkml:trace contextRef="#ctx0" brushRef="#br0" timeOffset="883">250 129 8110,'-10'-3'-29,"1"0"1,0 0 71,0-1 0,0 3 0,-1-2 0,1 2 56,0 1 0,3 0 0,0 0-138,-2 0 1,3 0-1,0 1 1,1 2 20,2 3 1,1 2 0,1 1 0,0 1-26,0-1 0,0 0 0,0 0-10,0 1 0,4-2 0,1-1 0,1-2 21,1-1 1,-1-1-1,3-3-39,0 0 0,-3 0 0,0 0-36,2 0 1,-3 0-1,0-1 1,0-1-237,0-1 195,-3 0 162,6 3 1,-6 0 0,4 1 14,-2 2 1,-1-1-1,-3 4 1,1 1-3,2 2 0,-2-2 0,2 1 0,-2 2 47,-1 1 0,1 0 0,1 0 0,1 2-27,-1 2 0,-1-3 0,-1 2 0,0 1 77,0-1 0,0-3 1,0 2-1,-1-3 36,-2-1 0,-1-3 1,-3-1-1,1-1-83,-2-1 1,0-2 0,-1-1 0,0 0-89,0 0 0,-1-4 0,2 0 1,1-2-245,1-4 1,1 1 0,-1-5 0,1 1-556,1-2 1,3 1 809,-2 2 0,-2-2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9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35 7833,'-12'0'-602,"0"0"1,8 2 652,-1 4 1,1-4-2,-2 4 86,4-4 1,-8-2 47,4 0 1,5 2 451,-5 4-381,4-5 0,0 7-35,-4-8-138,4 0-201,-6 8-4,8-6 154,0 6 19,0-8 0,8 0-13,4 0 0,-3 0 0,3 0 6,2 0 0,-5 0 1,3 0-18,2 0 1,1 0 0,3 0-11,-1 0 0,0-2 1,1-2-13,-1-2 0,1 0 0,-3 4 0,-1-2-7,-2-1 1,-1-1 4,7 6 1,-1 0 2,1 0 1,-7 0 7,1 0-402,-8 0-133,4 0 1,-6 0-531,3 0 1052,-3 0 0,14 0 0,-6 0 0</inkml:trace>
  <inkml:trace contextRef="#ctx0" brushRef="#br0" timeOffset="1601">454 612 8462,'-17'-10'-301,"5"-4"0,3 7 68,1-3 1,-4 4 297,6-6 0,-7 9 119,1-3-240,4 4 1,-1 4-1,5 4-46,-2 5 0,0-1 0,6 1 81,0 3 0,0 2 1,0 1 25,0 1 0,0-7 0,0 1 47,0 1 1,6-3 4,0 2 1,5-6 0,-3 3 12,2-1 0,-4-2-75,5-6 0,-1-8 0,2-4 0,1-3 1,-7-3-42,-2 1 0,-2 5 1,-2 1-1,0-3-45,0-1 1,0-3 0,0 1 0,0-1 36,0 1 0,0-1 0,0 1 0,0-1 20,0 1 0,-2-1 0,-2 1 90,-2-1 1,-1 7 187,1-1-41,4 1-131,-6 1 0,8 10 0,0 12-18,0 3 0,0 2 0,0 1-22,0-1 1,0 1-1,0-1 1,0 1-11,0-1 0,6-5 0,0 0 0,-1 1-34,3 3 0,-6 1 0,6 1-48,0-1 1,-6-5-1,5-3 1,-1 1-207,0 0 1,2-6-215,-2 2 0,-3-5 480,9-1 0,0-7 0,5-3 0</inkml:trace>
  <inkml:trace contextRef="#ctx0" brushRef="#br0" timeOffset="1848">559 577 8462,'-10'0'140,"-5"0"-229,13 0-58,-6 0 0,10 0-266,4 0 1,-2 0-77,8 0 1,-7 0 246,7 0 1,-8 2 241,2 3 0,3-3 0,1 6 0</inkml:trace>
  <inkml:trace contextRef="#ctx0" brushRef="#br0" timeOffset="2048">594 681 8462,'-12'0'-463,"1"0"693,7 0 1,-4-1-204,8-5 0,2 4-204,4-4 0,4 2 1,7 0-277,1-2 1,-7 1 0,1 5-106,1 0 558,-5 0 0,8 0 0,-7 0 0</inkml:trace>
  <inkml:trace contextRef="#ctx0" brushRef="#br0" timeOffset="2316">716 524 8062,'-7'-9'446,"-3"1"-412,-8 8 1,9 2 28,3 4 1,4-3-1,2 9-157,0 2 0,0 1 1,0 3 16,0-1 0,2 1 0,2-1-72,2 1 1,1-7 0,-3 1-280,2 1 1,2-5-330,-2-2 757,-4-4 0,13-2 0,-5 0 0</inkml:trace>
  <inkml:trace contextRef="#ctx0" brushRef="#br0" timeOffset="2931">542 18 8462,'-12'-2'-686,"0"-4"1,7 4 905,-7-4-216,8 4 65,-4 2 0,8 2 1,0 4-23,0 6 0,0 3 0,0 3-47,0-1 0,6 1 1,0-1-1,-2 1-90,-2-1 0,4 1 0,-1-1 0,1-1-113,2-5 0,-6 5 0,6-7-97,-1 1 0,-3-2 300,8-8 0,0-8 0,5-2 0</inkml:trace>
  <inkml:trace contextRef="#ctx0" brushRef="#br0" timeOffset="3301">524 18 8021,'-17'0'-933,"5"0"891,0 0 142,9 0 0,-5 2-88,8 4 0,2-4 1,4 3-15,5-3 0,-1-2 0,0 2 0,-1 2 26,1 2 1,-4 2-1,6-4 2,1 1 1,-5 3-1,0-4 17,-1 2 0,-3 5 1,6-3 13,-2 2 0,3-4 0,-5 5-11,-2 3 0,-2-4-24,-2 1 0,0 1-17,0 5 1,0-5 0,-2-2-7,-4-2 0,2 3 1,-5-3-34,1 2 0,-6-6-90,3 1 0,1-3-617,-2-2 741,8 0 0,-11-7 0,5-3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26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83 7701,'-6'0'60,"0"0"1,4 4 0,-1 3-76,2 1 0,0 1 1,-1 0-1,-1 1-27,1 3 1,1-3 0,0 3 0,-1 1 31,-1 1 0,-1-1 1,3 2-1,-1-1 2,-1-1 0,-3 3 0,3-4 0,1 0 50,1 1 0,1-5 1,0-3-94,0 1 32,0 2 1,1-4 0,2-3 12,3-4 0,2 0 1,2-5-23,-1 0 1,-1 2-1,-1 0 1,-1 0-76,2 0 0,-3 2 0,1-2-312,1 0 0,1 2 415,1 3 0,1-4 0,-1-1 0</inkml:trace>
  <inkml:trace contextRef="#ctx0" brushRef="#br0" timeOffset="552">249 46 7852,'0'-6'-489,"0"0"1,-1 3 884,-2-3-380,2 4 1,-4-2 16,2 4 1,2 4 0,-3 2 0,1 2 1,-1 1 0,-2 4 0,3 0 0,0 1 4,-1 3 0,2 0 0,-3 2 0,1-1-16,2 1 0,1-1 0,1-1 1,0 0-15,0-2 0,1-4 0,2 3-34,3-1 0,2-3 0,1 2 0,1-5-102,-1-4 0,0-1 0,0 0 0,1 1-245,-1-1 1,0-2 371,0-3 0,0-2 0,1-4 0</inkml:trace>
  <inkml:trace contextRef="#ctx0" brushRef="#br0" timeOffset="952">369 83 8056,'-6'0'-150,"0"0"1,0 0 40,-4 0 250,5 0 26,1 0 0,5 3-148,2 0 1,2 1 0,3-3-1,0 1 1,-2 1 0,0 3 0,3-2-6,0 1 0,-2-2 0,-1 3 0,0 1-13,-1 2 0,2 0 0,-3 0 0,0 0-65,0 1 0,3 2 0,-4 1 0,-1 0-60,-1 1 1,2 1-1,0-2 1,-1 1 1,-1-1 1,-1-1 0,0-2-537,0-1 658,0-4 0,-4-1 0,-1-4 0</inkml:trace>
  <inkml:trace contextRef="#ctx0" brushRef="#br0" timeOffset="1233">461 157 8133,'-9'0'293,"3"0"182,0 0-430,4 0 0,-4 0-130,3 0 0,2 1 1,-2 2 71,2 3 0,0-1 0,-1 2 0,-1 1 41,1 3 0,-2-1 0,0 3 0,0-3-22,0-1 1,-3 1 0,1 2 0,0 0-98,0-1 0,3-2 0,-2-1-374,1-2 0,-2-3-6,3 3 0,0-5 0,3-1 471,0-5 0,4-3 0,1-2 0</inkml:trace>
  <inkml:trace contextRef="#ctx0" brushRef="#br0" timeOffset="1652">507 19 7712,'-9'-9'356,"0"3"1,3 2-287,0 4 0,4 1 0,-1 1-70,6 1 1,-1 4 0,4-3 0,1 0-43,1 0 1,1 3 0,1-2 0,-1 1-10,0 0 0,0 1 0,0 2 0,0 0 38,-3 0 1,2-2 0,-2 2-1,1 1 7,-1 0 0,2 1 0,-5 2 0,-1 2 3,-1 3 1,-1 0 0,0-1 0,-1 0 11,-2-2 0,1-4 1,-4 2-1,1-3-163,0-1 1,3-3 0,-2-1-632,0 0 785,3-2 0,-7-7 0,3-2 0</inkml:trace>
  <inkml:trace contextRef="#ctx0" brushRef="#br0" timeOffset="1950">692 129 8056,'-4'-5'390,"3"-3"1,-2 7-340,6-2 0,-1 2 1,4 1-232,1 0 1,-2 1 0,1 1-112,1 1 0,2 3 1,-1-2-25,-2 1 0,-1-2 1,-3 1-1,2-1 315,1 0 0,-3 4 0,3-2 0</inkml:trace>
  <inkml:trace contextRef="#ctx0" brushRef="#br0" timeOffset="2138">738 203 8038,'-9'4'-399,"2"-3"-100,1 2 1374,0-2-694,1-1 0,5 0 1,6 0-539,2 0 1,2 0 356,-1 0 0,0-4 0,0-1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32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8056,'-5'4'-388,"-3"-3"1,6 6 0,-3-3 486,1 1 1,1 2 0,3 2 90,0 0 1,1 0 0,1 1 0,1 0-52,-1 2 1,-1-2-1,-1 4 1,0-2-67,0 0 1,0 5 0,0-3 0,0 1-80,0 1 1,0-2-1,0 1 1,0-2-90,0-3 0,0-1 1,0 0-1,0 1-558,0-1 1,1-4 348,2-2 0,2-2 0,4-2 304,1-2 0,-5 2 0,3-11 0,-3 1 0</inkml:trace>
  <inkml:trace contextRef="#ctx0" brushRef="#br0" timeOffset="365">148 185 8056,'0'-9'-203,"0"3"423,0 0-128,0 4-1,0-2 1,-3 5 0,-1 2 3,-1 3 0,2 2 0,-2 1 0,1 1-25,2-1 0,0 0 0,0 0 0,-1 1-126,0-1 0,2 0 0,2-1 19,3-2 1,-2 1 0,4-3-1,1-2-20,1-1 1,1-2 0,1-1-15,-1-2 0,2-3 0,-1 0 1,-2-3-20,1-2 0,-4-1 0,0 4 0,-1 0 25,-2 0 0,-1-1 0,-1 1 38,0 0 1,-4 1-1,-2 2 1,-2 3 7,-2 2 1,1 1 0,0 0-19,0 0 0,0 3 0,0 1 0,2 1-131,1 2 1,4 1-1,-1 1 1,2 1-17,1-1 0,0 0 1,1 1-1,2 2 184,3 0 0,2 0 0,2-3 0</inkml:trace>
  <inkml:trace contextRef="#ctx0" brushRef="#br0" timeOffset="831">333 195 8177,'-4'-7'207,"-2"1"1,-2 3-1,1-2-116,1 1 1,0-2 0,-2 2-96,2-1 1,0 3-163,3-1 0,-1 3 67,-2 3 0,1 2 0,3 4 81,-1 0 0,0-3-39,3 0 0,0 1-102,0 2 1,4-3 1,2 0 1,-1-4 105,1 1 1,-3-2 0,2 0 28,0 2 1,-1-1 26,-1 5 0,-1-1 0,3 3-9,-1 0 0,0 0 0,-2 1 0,2-1 9,1 0 1,-3 0 0,3 2 0,-2 0 47,0 1 0,0 0 1,-2-2-1,1-1 46,1 0 1,0 0 0,-3 1-1,0-1 63,0 0 0,0-3 1,0 0-1,-1 0-63,-2 0 0,1 1 0,-4-4 1,-1-1-74,-2-1 1,3-1 0,0 0 0,-1 0-91,-1 0 1,2-1-1,-1-2 1,1-3-309,1-3 1,-2 0 0,4 0-1,1 0-19,1 0 1,1-1-1,0 1 391,0 0 0,4-4 0,1-2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34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74 7907,'0'-6'-644,"0"0"858,-4 4-138,3-6 1,-3 6-101,4-5-1,0 5 0,1-1 0,1 6 12,1 4 0,4-2 0,-2 1 0,1 1-7,0 1 0,-1 2 0,3 2 0,-2 0-4,1-1 1,-2 3 0,1-1 0,0 1-5,-1 3 0,3-3 1,-5 0-1,0 1 14,1-1 1,-3-3 0,2 2 0,-2-2-42,-1 1 0,0-5 0,0 3-302,0-2-55,-4-4 412,-1 0 0,-4-8 0,-1-1 0</inkml:trace>
  <inkml:trace contextRef="#ctx0" brushRef="#br0" timeOffset="266">176 176 7907,'-7'0'-88,"1"0"0,3 0 100,-3 0 1,3 0-6,-3 0 1,3 0 26,-3 0 1,4 4-1,-3 2 1,2 2-9,0 1 1,-3-3 0,2 1 0,0 1-19,0 3 0,-2-4 0,2 2 0,0 0-109,-1-1 0,-1 1 0,2 0-261,-1 1 0,3-4-606,-1 0 968,2-4 0,5 2 0,1-4 0</inkml:trace>
  <inkml:trace contextRef="#ctx0" brushRef="#br0" timeOffset="848">222 65 7848,'-9'1'-279,"3"2"-137,2-2 0,4 2 465,0-6 1,4 1 0,2-3 42,3 1 1,-3 1 0,0 2-39,1-2 1,1 2 0,1-3 9,-3-1 1,-1 4 52,-2-2-136,-2 2 1,3 2 0,-4 2 0,0 4 1,0-2-1,-1 1 7,-2 1 1,1 1 1,-4 1 0,4 1 0,-2-2 16,-1-2 0,4-1-25,-2-2 1,2-1 0,2 3-20,2-1 1,3 0-164,3-4 1,0 0 0,0 0-361,0 0 560,-3 0 0,2-5 0,-3 0 0</inkml:trace>
  <inkml:trace contextRef="#ctx0" brushRef="#br0" timeOffset="1596">56 0 8003,'0'10'-80,"-1"-1"0,-1 0-28,-1 0 1,-4 1-1,3-1 1,-1 1 145,-2 2 0,2-1 1,0 2-1,1-1-38,2 0 1,-3 4-1,2-3 1,1 1-30,1 3 1,1 0 0,1 2 0,2-1-74,4 1 1,-2-1 0,1 1 0,2-1-282,3 0 0,0 1 383,1-1 0,2 1 0,1-1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38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27 7586,'-6'0'-1461,"1"1"1881,1 2 1,-3-2-498,1 2 1,2-1 80,1 1 1,1-1-1,0 5 8,-2 0 0,1 1 0,3 1 38,0 0 0,0 2 1,0 0-1,0 2 21,0 2 0,0-3 0,0 2 1,0 1-7,0-1 0,0 0 0,0 3 0,0-3-64,0-1 0,1 0 1,1-4-1,3 0-71,0 0 0,1 1 0,3-2-97,0-2 1,0-1-1,1-3 1,-1 1-191,0-1 0,0 2 357,1-1 0,-1 0 0,0 2 0,0 0 0</inkml:trace>
  <inkml:trace contextRef="#ctx0" brushRef="#br0" timeOffset="348">157 73 7952,'-6'0'-227,"0"0"1,3 0 127,-3 0 0,4 1 147,-1 2 0,1 2 1,2 5-3,0-1 1,0 3 0,0 1-1,0 1-49,0-1 1,0 4 0,0-2 0,0 2-36,0 2 0,4-4 0,-1-1 1,0 0-148,1-3 1,-3-1 0,2 0-8,-2-1 0,2-3 0,1-1 192,1-1 0,1-1 0,4-3 0</inkml:trace>
  <inkml:trace contextRef="#ctx0" brushRef="#br0" timeOffset="613">240 202 7952,'5'0'-871,"0"0"1003,-2 0 0,0 0-107,3 0 1,-3-1-228,3-2 0,-3 2-387,3-2 589,-4 2 0,6 1 0,-2 0 0</inkml:trace>
  <inkml:trace contextRef="#ctx0" brushRef="#br0" timeOffset="1064">360 55 7952,'-4'-5'253,"2"-1"-465,-4 3-146,4 2 380,-2-3 1,8 4-12,2 0 1,2 3 0,1 1 0,-1 2-6,-1 1 1,1 1 0,-3 1 0,1-1 9,0-1 0,0 4 1,3-2-1,-2 1-18,-1 1 0,-3-1 1,2 1-1,0 2-43,0 2 0,-3-3 1,3 2-1,-2 1 5,0-1 1,0-2 0,-3 4 0,0-1-67,0-1 0,0 0 0,-1-5-57,-2 0 0,2-3 0,-3-1 33,-1 0 0,3-2 0,-3-4 1,1-2 129,2-4 0,-3-1 0,0-1 0</inkml:trace>
  <inkml:trace contextRef="#ctx0" brushRef="#br0" timeOffset="1295">462 193 7453,'-9'1'0,"2"1"-260,1 1 1,3 0 0,-3-3 867,-1 0 0,1 4-572,0 3 0,3 1 0,-2 1-72,1 0 1,-2-3 0,3 0 0,1 2-37,1 0 0,-2-2 0,0 0-252,1 1 0,1-2-543,1 2 867,0-5 0,-5 6 0,0-3 0</inkml:trace>
  <inkml:trace contextRef="#ctx0" brushRef="#br0" timeOffset="1862">535 9 7952,'-5'0'-644,"0"0"704,2 0-141,2 0 0,-3 1 125,4 2 0,0-1 0,1 4-39,2 1 1,1-2 0,3 1 0,-1 2 3,2 0 1,-3 1-1,1 0 1,0 0 29,-1 1 1,2 2-1,-4 1 1,0 1-25,2-1 0,-4 3 1,2 0-1,-2 1-12,-1 2 0,0-2 0,0-1 0,-1-1-18,-2-2 0,0-1 1,-2-2-1,1-1-82,2 0 0,-2-3 0,0-1-476,-1-1 14,3-1 559,-2-7 0,8-1 0,1-4 0</inkml:trace>
  <inkml:trace contextRef="#ctx0" brushRef="#br0" timeOffset="2229">655 9 6938,'0'-5'528,"0"1"-442,0 8 0,0-2 1,1 4-9,2 1 1,-2 2 0,3 2 0,-1 2-28,1-2 0,0 3 1,-2 2-1,2 1-46,1 2 1,-3-4-1,1 0 1,-1 2-36,1 0 1,-2 2 0,2-2 0,-2-1-142,-1 0 1,0-4-1,0 2 1,0 0-27,0-3 1,-3-1-1,-1-2 197,-1-1 0,-1 1 0,-3-3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41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 7919,'-9'0'-1475,"2"1"1654,1 2 82,4-2 0,-1 3-207,6-4 0,-1 0 0,4 0-75,2 0 0,-3 0 0,1 0-235,1 0 0,1 0 0,1 0 256,1 0 0,-5 0 0,3 0 0,-3 0 0</inkml:trace>
  <inkml:trace contextRef="#ctx0" brushRef="#br0" timeOffset="227">54 93 7919,'-9'4'-733,"1"-2"285,2 4 646,-2-4 1,11 3-188,0-5 1,4 0 0,2 0-131,0 0 0,-2 0 1,-1 0-1,1-1 119,1-3 0,1 3 0,1-3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36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74 110 8472,'-6'-3'-1126,"-1"0"0,5-2 1436,-1 2 1,3 1 0,3-3-91,3 1 1,3-2 0,0 3 0,0 0-135,0-1 1,1 3 0,-1-3-1,0 0 106,0 1 0,0 0-200,1 3 0,-2 1-75,-2 2 0,-2-1 0,-4 5 0,-1 0 65,-2 1 0,0 1 0,-5 1 1,-3 2 60,1 0 1,-1 1 0,0-1 0,-3 0 22,0-1 1,3 3-1,-3-1 1,2 0-47,0 0 1,1 0 0,3-5 0,3-1-14,1-1 0,-2 0 16,3 4 0,1-4 46,5 0 1,3-4-1,5 1 1,2-3 50,-2-3 1,-1 2 0,0-3 0,2 1-107,0 0 1,-1-1-1,-4 2 1,0-1-108,0 0 1,1 2-167,1 1-608,-4-4-379,-1 3 1246,-4-3 0,5 4 0,0 0 0</inkml:trace>
  <inkml:trace contextRef="#ctx0" brushRef="#br0" timeOffset="2233">286 73 8382,'-5'-4'-288,"0"3"220,1-2 331,-1-3-42,-4 5 1,4-2-172,2 6 0,2 3 0,1 3-70,0 0 1,0 0 0,0 1 0,0 2-55,0 0 0,0 0 1,0-2-1,0-1 39,0 0 1,0 0 0,0 0 0,0 1-195,0-1 0,3 0 1,0 0-359,-1 1 0,0-4 587,1 0 0,2 0 0,5-1 0,-1-1 0</inkml:trace>
  <inkml:trace contextRef="#ctx0" brushRef="#br0" timeOffset="2615">341 193 8162,'-5'0'-623,"-3"0"655,2 0 1,2 1-1,0 2 1,2 2-6,-1 0 0,2 3 0,-2-2-15,2 3 0,1-3 0,1-1-7,2-1 0,2-1 0,5-2-4,-1 2 1,0-2-1,0 2 1,1-2-42,-1-1 0,-3-3 1,0-1 26,1-1 0,-3 2 0,-1-3 9,-2-1 1,-1 1-1,0 0 13,0-1 1,-1 0 0,-2 0 0,-3 1 1,1 4 0,0-3 0,0 2-34,0 0 1,2 0 0,-4 3-142,0 0 0,2 0-813,-1 0 977,4 0 0,-2 4 0,4 1 0</inkml:trace>
  <inkml:trace contextRef="#ctx0" brushRef="#br0" timeOffset="3099">507 174 8170,'-3'-6'-35,"0"0"0,-3 3 0,2-2 9,-1 1 0,-2 1 1,-1 2-1,1-2-65,1 0 1,0 1-1,-3 4 197,-1 1 1,2 2 0,1-3 0,1 2-66,-1 1 1,2 1 0,-1 3-3,2 0 0,1-2-172,3-1 69,0 0 1,4-1 0,2-2-24,3-2 0,-3-1 1,0 0-143,1 0 0,1 0 130,2 0 1,-1 0 89,0 0 0,-4 4 0,-1 1 88,0 0 1,-3 4 45,2-3 0,-1 2 0,1 1 50,0 0 0,0-2 1,-3-1 62,0 1 1,0 1-1,0 1-138,0 1 1,-1-4 0,-1 0-41,-1 1 1,-4-2 0,3 0-31,-1-1 0,-1 3 0,-2-3-208,2 1 1,-3-3-1182,3 1 1359,-2-2 0,-1-5 0,0-1 0</inkml:trace>
  <inkml:trace contextRef="#ctx0" brushRef="#br0" timeOffset="3713">599 82 8289,'-9'0'-907,"0"0"0,0 0 870,-1 0 0,2 1 0,1 2 169,1 3 0,3 1 0,-2 1 0,0-2 49,0 1 1,2 4 0,-1 1 0,1 1-98,0 0 1,-3-2 0,3 4-1,1-1-9,1 0 0,1-2 0,0 0 0,0-2-123,0-1 0,4 1 1,2-1 21,2 0 0,2-4 0,-1-2 0,0-2-225,0-1 1,0 3 0,1 0-591,-1 0 841,0-2 0,4-6 0,2 0 0</inkml:trace>
  <inkml:trace contextRef="#ctx0" brushRef="#br0" timeOffset="3998">655 183 8289,'-5'0'-320,"0"5"0,6-1 0,3 3 357,2-1 1,2-3-1,1 2-56,0-1 1,1 2 0,-1-1-108,0 0 1,-3-3 0,-1 2 0,0-1-113,1 0 0,-3 0-186,3-3 424,0 0 0,-1 4 0,-1 1 0</inkml:trace>
  <inkml:trace contextRef="#ctx0" brushRef="#br0" timeOffset="4213">719 202 7891,'-5'-4'-961,"0"3"959,2-2 1,1 2 136,-4 1 1,3 0 0,-3 1-20,-2 2 0,3 2 0,-1 4 0,0 0-26,1 1 0,-3-1 1,2 0-1,0 0-62,0 0 1,3 1 0,-2-1-316,1 0 0,1-3 99,3 0 1,1-4 0,2 1 0,3-6-593,2-3 780,1-2 0,5-5 0,0-2 0</inkml:trace>
  <inkml:trace contextRef="#ctx0" brushRef="#br0" timeOffset="4531">738 45 7970,'0'-9'-753,"-4"0"1145,-2-1-244,1 1-101,1 4 0,5 2 0,2 5 1,2 2-14,1 1 0,2 1 0,-2 4 0,2-1-34,1 0 1,1 0-1,-1 1 1,0-1-8,0 0 1,0 0-1,1 0 1,-2 1 0,-2-1 0,2 3 0,-3 0 0,2 0-83,-1-2 0,-1-1 0,1 1 1,-3 2-130,-2 0 0,-1 0 0,0-1 0,0 0 218,0 1 0,-8 5 0,-2-3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43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24 152 8231,'-6'3'-140,"0"0"0,3 0-321,-3-3 557,3 0 1,3 0 0,7 0-30,1 0 0,-2-1 0,0-1 0,1-1-145,1 1 0,1 0 1,-2 0-1,-1-1-79,1 1 0,0 0 0,1 0 0,-2-1-504,1 1 661,1 1 0,1-3 0,0-1 0</inkml:trace>
  <inkml:trace contextRef="#ctx0" brushRef="#br0" timeOffset="2732">319 23 8507,'0'-6'-1859,"0"0"2013,-4 0 0,3 2-133,-2 4 0,2 1 1,1 5-1,0 1 102,0 1 0,0 1 0,0 1 1,0-1-55,0 0 0,0 3 0,0 2 0,-1-1-52,-2 0 0,2 0 1,-2-3-1,2 1-51,1 1 0,0 4 0,0-4 0,0-1-132,0 0 0,0-2 0,0 1-65,0 2 1,0-1-1,1 0-75,2-4 1,-1 0 305,4-4 0,-4 0 0,2-3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51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74 8194,'-8'-1'-100,"2"-2"0,2 1-33,4-4 0,0 0 0,0-4 131,0 1 1,0 3 305,0 0-164,0 0-88,0 1-78,0 1 1,0 11 0,-1 1 3,-2-1 0,2 2 0,-2-3 0,2 3 3,1 0 1,0 0 0,0 0 12,0 1 1,1-2 0,2-1 0,3-1 0,2-4 0,1 1 0,1-2-28,3-1 0,-3 0 0,2-1 0,-1-1-3,-2-1 1,-1-4 0,-1 2 0,-2-1 9,-1-1 1,2 4 0,-2-3 59,-2-1 0,-5 0 1,-4 0-1,-1 2 41,-1 1 1,0-3 0,-2 4 0,0 0-23,-1-1 0,0 3 0,2-2 0,1 2-32,0 1 1,0 0-399,0 0 1,0 4 60,3 2 1,6 2-1,7 1-347,5-3 663,-2-2 0,7 0 0,-2 1 0</inkml:trace>
  <inkml:trace contextRef="#ctx0" brushRef="#br0" timeOffset="417">264 19 8023,'-10'0'-286,"4"-3"0,0 0 0,-1 0 965,-1-2 1,-2 4 0,1-2-760,0 2 0,0 2 0,0 1 0,-1 3-2,1 0 0,0 0 1,0 2-1,0-1 202,3 1 1,-1 1 0,4 2-177,1-1 1,1 0 0,2-1 23,2-2 0,0 2 0,5-5 1,3-1-136,-1-1 1,0-1-1,0 0 1,2 0-88,0 0 0,1-1 0,-2-1 158,2-1 0,-1 0 0,-3 3 1,1 0 72,-1 0 0,-3 0 1,-1 1-1,0 1 58,0 1 0,-3 4 0,1-1 1,-2 2 24,-1 1 1,0 1 0,0-1-1,0 0 129,0 0 0,-1 1 1,-2-1-1,-3 1 158,-2 2 1,-1-1-1,0 1 1,-1-2-151,1-1 0,-3 1 1,-1-1-1,2 0-124,1 0 1,1-3-1,0 0-952,-1-2 879,5-1 0,1-7 0,4-2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55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74 8229,'-3'-9'-398,"0"0"-168,1 0 1,1 3 687,1-1 529,0 1-512,0 1 0,0 2 0,0 6-26,0 3 1,-3 4 0,-1 1 0,-1 2-96,-3 2 0,1 0 0,0 3 0,1 0-42,-1-3 0,2 3 0,-1-3 0,2 1-32,2 0 1,1-2-1,1-3 1,0 2-82,0-2 0,1-1 1,2-2-1,4-1-44,1 0 1,-2-5 0,0 2 0,1-1-7,1 0 0,2 0 0,-1-3 0,0 0 187,0 0 0,5-4 0,0-1 0</inkml:trace>
  <inkml:trace contextRef="#ctx0" brushRef="#br0" timeOffset="247">139 194 8229,'-15'0'0,"3"0"-457,2 0 369,5-4 0,2 3 0,6-2-2,3 2 0,2 1 0,1 0 0,0 1 105,1 2 0,0-1 0,1 3 0,1 1 12,0-1 0,1-2 1,-1 2-1,0 0-51,-2 0 0,-1-3 0,0 2 1,1-1-205,-1 0 1,-3 1-1,0-1 228,1 0 0,1 4 0,2-2 0</inkml:trace>
  <inkml:trace contextRef="#ctx0" brushRef="#br0" timeOffset="464">249 157 7475,'-9'5'157,"0"1"1,3 1 0,0 0-1,-1-1-239,2 1 1,-2 2 0,3 0 0,0 0 86,0 0 0,-3-1 0,2 0 0,-1-2-3,3 1 0,1-2 1,0 1-316,-1 1 1,1-3-382,5 0 694,2-3 0,5-6 0,-1 0 0</inkml:trace>
  <inkml:trace contextRef="#ctx0" brushRef="#br0" timeOffset="714">351 176 7826,'0'6'-1503,"-1"-1"2358,-2-1 1,2 0-629,-2-1 1,3-2-310,3 3 1,2-3 0,4-2-45,0-3 1,1 3-1,2-3 1,0 1-6,-1 0 0,1-3 0,-1 2 0,1 0-618,-1 0 749,-4 1 0,5-1 0,-2-2 0</inkml:trace>
  <inkml:trace contextRef="#ctx0" brushRef="#br0" timeOffset="1014">508 56 8229,'-6'4'-375,"2"-3"0,4 4 599,0-2 1,0 2-155,0 5 1,0-1 0,0 0 0,0 0-75,0 1 0,0 2 1,0 1-1,0 0-83,0 1 1,3-1 0,0-2 0,0 2-41,-2-2 1,0-1 0,1-1 0,1 1-255,-1-1 1,3 0 380,1 0 0,2-4 0,1 0 0</inkml:trace>
  <inkml:trace contextRef="#ctx0" brushRef="#br0" timeOffset="1349">544 1 8306,'-9'5'0,"0"-2"-142,0-2 1,3-1 94,-1 0 1,9-1 0,-1-1-1,3-1-76,3 1 1,1 1 0,1 1 0,0 0 176,1 0 1,2 0 0,0 0 0,0 0-25,-2 0 1,2 1-1,0 1 1,0 2-45,-2 1 0,-1 0 0,1 2 0,2-1 9,0 2 1,-1 3 0,-4 2-1,-1 0-32,-2 1 0,-1 2 0,-3 1 0,0 2 25,0 3 0,-4-1 0,-3-2 0,-1 0-206,-1 3 0,1-3 218,2 3 0,-7-3 0,3-1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4:31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0 111 8232,'3'-10'-826,"0"1"1,0 0 766,-3 0 1,0 3 271,0 0 31,0 3-221,0-1 1,0 5 0,0 2 0,0 4-1,0 1 0,0-2 0,0 0 0,0 2-26,0 4 1,0-2 0,0 2 0,0-2 19,0 0 0,0-1 1,0 0-1,0 0 36,0 0 0,0-2 0,0-1 52,0 1 0,0-2 320,0 1-469,0-4 1,1-1-1,1-5 1,2-1-31,-2-2 1,-1-4-1,0-2 1,1 2 37,1 1 0,0 1 1,-2-1-1,1 1 13,1 0 0,0 0 0,-3-1 1,1 2 72,2 2-65,-2-2 1,4 4-7,-2-2 0,1 3 12,3 6 1,0 2 0,-3 4 35,1 0 1,-3 0 0,1 1 0,-1-1-12,1 0 0,-2 0 1,3 1-1,-1-1 20,1 0 0,-1-3 0,-2 0 272,2 1-219,-2-2 1,7-1-125,-2-4 0,-1-4 0,1-3 2,2-1 0,-4-1 0,0 0 0,-1 0-1,0-1 1,3 1-1,-2 0-14,1 0 0,-2-1 1,2 1-4,0 0 0,-1 4 99,-1 2-12,-2 2 0,4 5 0,-3 2-7,1 2 0,0 1 0,-3 1-2,0-1 0,0 0 0,1 0-80,2 1 0,-2-4-156,2 0 1,-1-1-1,0 2-163,1-1 0,2-4 372,-2 1 0,2-2 0,4-1 0</inkml:trace>
  <inkml:trace contextRef="#ctx0" brushRef="#br0" timeOffset="400">332 37 6890,'0'6'541,"0"0"-434,0 1 1,0 2-1,0 0-48,0 0 1,0 0-1,0 0-80,0 1 0,-3-1 1,0 0-19,1 0 0,1 1-1,1-1 1,0 0 31,0 0 0,1-1-1,2-1 1,-2-2-1,3-3 5,0 1 1,-2 0 0,4-3-19,2 0 1,-3 0 0,1 0-237,1 0 1,1 0 78,2 0 1,-1 0-1,0 0 34,0 0 0,-3 0 0,-1-1 0,1-1 145,-1-1 0,1 0 0,-1-1 0,-1-2 0</inkml:trace>
  <inkml:trace contextRef="#ctx0" brushRef="#br0" timeOffset="664">517 74 8092,'5'1'-1091,"-2"2"1203,-2-2 0,-1 7-45,0-2 0,0-1 0,0 2-57,0 0 0,0-2 1,0 1-61,0 1 0,0-2 0,0 1-143,0 2 0,1-3-80,2 1 1,-1-1 272,4 1 0,-4-2 0,2-4 0</inkml:trace>
  <inkml:trace contextRef="#ctx0" brushRef="#br0" timeOffset="915">526 46 8232,'-6'0'-614,"0"0"0,2 0 424,-2 0 162,4 0 0,-1 0 249,6 0 1,2 0-1,5 0-156,-1 0 0,0-3 0,0 0 0,2 1-44,1 1 1,-2-2 0,2-1 0,0 0-99,0 0 0,-2-1 0,3 3 0,-3-1-189,-1 1 0,0-2 1,0 1-111,1 1 1,-4 1 375,0 1 0,0 0 0,3 0 0</inkml:trace>
  <inkml:trace contextRef="#ctx0" brushRef="#br0" timeOffset="1131">535 92 8101,'0'5'-1554,"1"-1"1591,2-4 0,2 0 1,5 0 60,-1 0 1,-3 0-1,0 0 1,1-1-140,1-2 1,2 2-1,-1-2-269,0 2 1,0 1 309,1 0 0,-1-4 0,0-1 0</inkml:trace>
  <inkml:trace contextRef="#ctx0" brushRef="#br0" timeOffset="1331">517 203 8232,'-4'5'0,"1"0"-34,-3-2-128,4-2 0,2 3 0,6-4 0,3 0 63,0 0 1,4 0 0,2-1-1,0-1 69,0-1 1,0-1 0,1 2 0,-2-2-141,0-1 1,-2 3 0,-2-1 0,1 1-243,2-1 412,-5 2 0,4-8 0,-1 4 0</inkml:trace>
  <inkml:trace contextRef="#ctx0" brushRef="#br0" timeOffset="1698">812 92 8323,'5'0'-168,"3"0"0,-6 0-583,4 0 44,-4 0 707,2 0 0,1 0 0,0 0 0</inkml:trace>
  <inkml:trace contextRef="#ctx0" brushRef="#br0" timeOffset="1915">793 231 8392,'-8'-1'-1681,"2"-3"1428,2 3 1,8-4-1,2 3 188,2-1 0,2 0 65,-1 3 0,-4 0 0,3 0 0,-3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26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88 8447,'-11'-2'-149,"-1"-4"1,6 4 365,-5-4 1,7 2-93,-2-1-314,4 3 207,2-6 0,6 10 0,2 2 22,1 2 0,-3 7 1,6-1-49,1 3 0,-3 3 0,2-1-52,1 1 1,-3-1 0,2 1-57,1-1 0,-3-1 1,0-3-1,-1-1-97,1 1 0,-4-3 0,5 2-204,3 1 0,-4-5-196,1-2 613,1-4 0,5-10 0,1-2 0</inkml:trace>
  <inkml:trace contextRef="#ctx0" brushRef="#br0" timeOffset="365">323 18 7408,'-18'0'6,"7"-6"420,-1 0-194,8 1-141,-11 5 1,11 5 0,-6 3 0,0 0 59,1 0 0,3 5 0,-6-1-58,-1 3 1,3 3-1,-2-1 1,1 1-38,1-1 0,-6 1 1,5-1-1,-3 1-47,3-1 0,-5 6 0,4 1 1,-1-3-43,1-2 0,-1-1 0,5-1-173,-2 1 1,6-1-234,-2 1-253,-3-9 1,9-1 691,0-8 0,8-8 0,9-1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4:28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166 130 8447,'-9'0'0,"-1"0"-183,1 0 0,3 0 40,0 0 1,4-1 103,-1-2 1,2 1 270,1-5-314,0 5 0,4-3 32,2 2 1,2 2-1,1-2 1,1 2 7,-1 1 0,0 0 1,0 0-1,1 0 2,-1 0 0,-3 0 1,0 0 22,1 0 1,0 1 0,1 1 18,-2 1 0,-4 1 3,1-1 0,-2-1 0,-2 5-1,-2 0 0,1-3 0,-4 0-1,-2 0 1,1-2-1,0 3-25,1-1 1,4 0 0,-2-2-127,0 2 97,3-1 1,-3-2 13,4 2 146,4-2 0,-3 4 99,2-2 0,-2-1 34,-1 4 1,-1 0-174,-2 3 1,-1-2 0,-4-2-121,2-1 0,0 2 1,-3-3-1,0 0-149,-1 1 1,1-2 0,0 3 0,0 0-538,0-3 737,-1-1 0,1 3 0,0 1 0</inkml:trace>
  <inkml:trace contextRef="#ctx0" brushRef="#br0" timeOffset="467">184 37 8447,'5'-6'-829,"-1"0"12,-3-1 0,-1 2 912,0-1 1,-1 4 0,-3-1 2,-2 2 1,-2 5 0,-2 2-1,-1 2 46,-2 1 1,0 0-1,2 2 1,-2 0 19,2 1 1,-2 5 0,0-3-1,1 1-38,-1 1 0,6-4 1,-3 3-1,3 1-37,2-2 0,0 3 0,3-5 0,-1 0-145,1 1 0,5-3 0,3 0 0,2-3 15,2 0 1,2 0 0,1 0-1,0-4 17,1-2 1,2-1-1,0 0 1,0 0-15,-1 0 1,2-3 0,-5-1 0,0-2-2,2-1 0,-4 2 0,1-1 1,-3-1 32,-1-1 1,-5-2 0,2 1 0,-1 0 6,0 0 1,0-1 0,-4 1 0,-1 0 14,-1 0 0,-4 0 0,0-1 0,-1 1 86,-1 0 0,0 0 0,0-1 1,0 1-17,3 0 1,-2 3-1,2 0 1,-2-1-150,-2-2 0,4 3-934,0 0 150,4 4 847,-2 2 0,12 5 0,2 4 0</inkml:trace>
  <inkml:trace contextRef="#ctx0" brushRef="#br0" timeOffset="965">516 139 8523,'9'-1'0,"-2"-2"-239,-1-3 1,-1 1 0,2-2 0,-2 0 132,-1-1 1,0 2-1,-1 0 1,0-1 116,-1-2 1,-1 3 0,-2 0-1,-2-1 154,-4-1 0,-1 2 0,-1 0 1,-1 2-63,-3 2 1,2-2-1,-3 1 1,1 1-115,1 1 1,2 2 0,1 1-1,1 2 10,1 1 1,-1 1 0,3 4-1,0 0-132,2 2 1,-1 0 0,1 3-1,1 1 47,1 2 0,1 0 1,0 1-1,0-1-47,0 0 1,1-2-1,1-2 1,1 0-9,-1-3 0,2 0 0,0-1 0,0 1-93,0-3 0,-1-4 234,-3 2 0,0-4 0,0 2 0</inkml:trace>
  <inkml:trace contextRef="#ctx0" brushRef="#br0" timeOffset="1399">396 250 8445,'5'-6'-414,"-3"-1"1,3 3-139,-1-1 0,0 3 621,-1-1 0,-1 2 0,3 0-81,-1-2 0,3 2 0,0-2 42,1 2 0,1 1 1,0 0-1,0-1-10,1-2 1,-4 2 0,0-3 0,1 2 21,1-1 1,2 1 0,-1-3-44,0 1 0,-4 0 0,-1 2-6,0-1 12,-3 0 1,2 3-1,-5 1 1,-2 2 71,-1 3 1,2-1-1,-2 1 1,0 0-20,0 0 1,3 2-1,-2-3 1,0 1 17,1 0 1,0-3 0,3 3 40,0 2 0,1-4-135,2-1 0,3-2 0,3-1 0,0 0-71,0 0 1,-3 0 0,1-1 0,0-1 7,1-1 0,1-5 0,-1 2 60,-2-2 0,0 2 0,-4 0 24,1-1 1,0-2 0,-4 0-86,-2 0 0,1 3 0,-3 0-204,0-1 0,-1 1-253,3 0 539,0 4 0,-1-2 0,-1 4 0</inkml:trace>
  <inkml:trace contextRef="#ctx0" brushRef="#br0" timeOffset="1714">710 157 8438,'0'10'-1404,"0"-4"1241,0 0 1,0-3-1,1 2 146,2-1 0,-2 0 329,2-1 1,-2 2-41,-1 5 1,0-4 41,0 0 1,1-4 257,2 1-524,-2-2 0,3-2-53,-4-2 1,0 1 0,0-4-60,0-1 1,0-2 0,1 0-181,3 0 0,-2 3 0,4 0 0,1 0-577,1 0 821,1-2 0,1 3 0,-1-4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4:43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56 296 8395,'0'-7'-334,"0"1"0,0 3-655,0-3 1003,0 4 1,1-2 0,1 5 36,1 2 0,0-1 0,-3 4 0,0 1-15,0 2 0,3 1 0,1 0-36,1-1 0,-3 3 0,2-6 0,-1 2-104,0 1 1,1 0-1,-4 1-109,0-1 0,0-3 1,0 0 212,0 1 0,0 2 0,0 0 0</inkml:trace>
  <inkml:trace contextRef="#ctx0" brushRef="#br0" timeOffset="565">0 369 8231,'10'0'-207,"-4"0"65,0 0 1,-3 0-1,3 0 75,1 0 0,1-3 0,2 0 94,-1 1 1,0 0 0,0 0 0,1-1-59,-1 1 1,3 1 0,0 0-1,0-1 16,-2-1 0,-1-1 0,0 2 0,1-1 0,-1 1 1,-3-3 0,0 2 0,0 0-50,-1-1 1,0 3 59,-1-2 1,-4-1 14,0 1 1,-1 0 0,-6 3 16,0 0 1,-1 0 0,-1 1 60,0 2 1,2-2 0,1 3-16,-1 0 1,2 0-1,0 3 14,1 0 0,1-1-42,3 3 0,0-3 0,1-1-16,2-1 0,-1-1 0,4-3-55,1 0 0,1 0 0,2 0-64,-1 0 0,0-1 0,0-1 0,-1-2-156,-1-1 0,1 2 165,-2-3 1,-2 3 0,0-2 67,0 1-89,-3 0 130,3 4 0,-4 2 90,0 1 0,0-1-96,0 4 0,1-4 93,2 1 1,-1-2-1,5-1-369,0 0 1,-2 0-164,1 0 0,0 0 5,3 0 411,-3-4 0,2-1 0,-3-5 0</inkml:trace>
  <inkml:trace contextRef="#ctx0" brushRef="#br0" timeOffset="1033">305 286 8300,'0'-9'-837,"0"0"1,0 0 1058,0-1 0,0 4-34,0 0-55,0 4 0,0-1 0,0 6-63,0 3 1,1-1 0,1 2-1,2 0-42,1 1 0,-2 2 0,2 1 1,-1 2-72,-2-2 0,3-1 1,1-1-90,-1 1 0,0-4 1,-3 0-181,1 1 1,1-3 1,-1-1 0,-1-2 193,4-1 1,-4-4-1,1-2 1,-2-2 96,-1-1 1,4 3-1,-1-1 22,-1 0 0,0 0 0,0 0 62,1 1 1,1 1 485,-1-2-307,-2-1 0,3 8-139,-4 0 1,-4 0 0,-1 4 32,0 0 1,0-1-112,2 3 0,1-4 0,-4 2-149,2 0 110,1-3 0,7 3-21,2-4 0,3 0 0,0 0 0,0 0-36,0 0 0,-3 0 0,1 0 0,0 0-131,1 0 0,-2 0 0,0 0-264,1 0 465,2 0 0,0 0 0,0 0 0</inkml:trace>
  <inkml:trace contextRef="#ctx0" brushRef="#br0" timeOffset="1363">443 351 8139,'6'0'-321,"-1"1"0,0 1 197,1 1 1,-3 0-1,3-3 226,1 0 0,1-1 15,1-2 0,1 1 0,-1-3 0,-1 0-83,-2 0 1,1 2 0,-3-3-1,1 1 2,-1 0 0,2 2-106,-3-3 0,0 0-59,-3-3 1,0 2 0,-1 2-1,-2 1 44,-3 2 1,-3 1 0,0 1 69,0 0 1,0 3 0,0 1 56,-1 1 1,2 2 0,1 2 118,1 0 0,4-3 1,-1 0-98,2 2 0,1-3 1,1 0-1,2 0-137,3 0 0,2-3 0,2 1 1,2-2-53,0-1 1,3 0 0,-1 0 0,-1 0 124,0 0 0,4-4 0,-3-1 0</inkml:trace>
  <inkml:trace contextRef="#ctx0" brushRef="#br0" timeOffset="2214">775 314 7979,'9'-5'-655,"-3"-2"0,0 3 1216,-2-1 0,-1 1-655,-3-2 0,-4 4 0,-3-1 50,-1 2 1,2 1-1,0 0 42,-1 0 1,-1 0 0,-1 1 0,2 1 19,1 1 1,1 4-1,-2 0 127,1 1 1,1 1-1,-3 0-91,2 0 0,4-2 0,-1-1-63,2 1 1,2 0 0,2-1 19,3-3 0,2-2 0,2-1 0,-1 0-106,0 0 0,0-1 0,1-2 0,-1-2 10,0 0 0,0-3 0,-1 2 1,0-3 27,-2 0 1,-4 0-1,1 0 1,-2 0 8,-1-1 1,0 1 0,0 0 0,-1 0-32,-2-1 0,1 1 1,-4 0 81,-2 0 0,0 0 49,-1-1 1,3 5-13,0 2 1,4 3 35,-1 3 0,2 2 0,1 5 0,1-1-11,2 0 0,-2 0 0,3 0 0,-1 1-41,0-1 0,3 0 0,-2 0-4,1 1 1,0-1 0,3 0-45,-2 0 0,0 0-38,3 1 0,0-4-10,1 0 1,-1-4 99,0 1 1,-1-3 0,-1-2-14,0-1 0,-4-4 1,3 1 1,-3-1-1,2-1-25,-1 2 0,0 1 1,-2-2-39,1 1 0,0 0 11,-3-4 0,0 4 27,0 0 1,-1 4 15,-2-1 1,1 2 69,-4 1 0,1 1 1,-1 2 19,3 3 0,2-1 1,1 1 16,0 2 0,0-3-131,0 1 0,4-1 0,2 2-105,2-1 0,-2-4 0,0 1 1,2-2-96,0-1 1,1 0 0,0 0 0,0 0-231,1 0 447,-1 0 0,0-4 0,0-1 0</inkml:trace>
  <inkml:trace contextRef="#ctx0" brushRef="#br0" timeOffset="2632">987 296 8239,'-6'-7'-1972,"0"1"2218,4 4 73,-2-6-156,4 7 0,1-3-7,2 4 0,2 4 47,4 2 1,-3-2 55,0-1-216,-3 2 0,2-3-109,-2 1 1,-1-2-169,4-1 1,-3 0 118,3 0 0,0 0 0,4-1 52,-1-2 0,0 1 1,0-2-1,0 1 26,1 0 0,-4-3 0,0 3 1,0 0 36,-1-1 1,3 3 156,-1-2 0,-2 2-44,1 1 1,-4 1 0,1 2-64,-2 3 0,-1 2 0,0 1-49,0 1 1,0-4 0,0 0-116,0 1 0,0-2-141,0 1 1,0-3 0,1 3-431,2-2 685,-2-1 0,7 1 0,-3 1 0</inkml:trace>
  <inkml:trace contextRef="#ctx0" brushRef="#br0" timeOffset="2864">1153 222 8239,'-9'-9'-516,"1"-1"0,1 1 522,0 0 1,5 3-1,-1 0-171,2-2 0,1 3 1,1 0 103,2 1 1,-1 1-1,5 3-59,0 0 1,-2 1-1,1 2 120,1 3 0,1 7 0,2 1 0</inkml:trace>
  <inkml:trace contextRef="#ctx0" brushRef="#br0" timeOffset="3147">1255 268 7932,'0'-9'-432,"0"-1"0,0 4 0,0 0 888,0-1-607,4-1 0,-2 0 339,4 1 1,-3 3-126,3 4 0,-4 4 1,2 2-1,-1 0-21,0 0 0,1 0 1,-3 2-1,1-1-13,1 0 1,1-2 0,-2 2 0,1-1-71,-1 1 0,2-2 0,0 0 19,1 0 1,-3-1 0,2-2 9,1 1 1,0 0-2,4-3 0,-3-3 0,-1-1-13,-1-1 1,2-2 0,-2-1-90,2 2 1,-3-1 0,2 3-108,-1-1 1,0 3 221,-1-1 0,2-3 0,4 1 0</inkml:trace>
  <inkml:trace contextRef="#ctx0" brushRef="#br0" timeOffset="4082">1458 296 7932,'6'-6'-580,"0"3"0,-3-2 557,3-1 0,-4 1 0,1-1 236,-2-1 1,-1 2 14,0-2-244,0 1 0,-1 1 0,-2 2 47,-3 2 0,1 2 0,0 2 0,0 2-11,-1 0 0,4 4 0,-2-4 0,1 1-12,0 0 0,0-3 0,3 3 73,0 1 1,0-1 33,0 0 0,1-3 0,2 2-164,3-1 1,3-1-1,0-3 1,0 0-171,0 0 1,3-1 0,1-1 185,-2-1 1,-1-3-1,-1 2 225,-3-1-147,2 2 46,-3-1-121,0 4 5,-1 0 0,-4 1 0,1 1 7,2 2 0,-1-1 1,4-2-54,2 2 0,0-2 0,1 1-59,0-4 0,1 0 0,-1-3 0,0-1-30,0 1 0,-1-1 0,0-2 0,-3 1 160,-1 1 0,0-1 0,-2-2-4,1 0 1,0 0 0,-3 0 2,0-1 0,-3 4 0,-1 1 0,0 0 234,0 0 1,0 3 0,2-2 140,-1 0 1,-2 3-239,2-2 1,2 6 0,-2 3-87,2 2 0,4 1 0,1 0 0,0 1-63,1-1 0,1 0 1,-2-1-1,0-1-164,0 0 0,2-1 0,-2 3-3,1 0 0,-2 0 0,3 1-202,-2-1 0,-1 0 340,-3 0 44,0-4 1,0-2 0,-1-5-1,-1-2 217,-1-1 0,0 2 0,3-3-118,0-1 1,0 2-1,1 0 1,1-1-55,1 1 0,3 2 0,-2-2 0,1 1-55,2 2 1,1-2 0,2 0-41,-1-1 1,-3 3-1,0-1 41,1 1 1,1 1 0,-1-1-8,-1-1 0,-3 0 87,3 3 0,-3 0 56,3 0 1,-4 1-86,1 2 0,-2-1 0,0 4 1,2-1-46,0 0 1,0-2-1,-2 3-125,2 1 1,-1 0 0,3 1-156,-1-2 0,0-4 70,-1 1 1,1-3-1,3-3 211,0-3 0,-1-7 0,3-1 0</inkml:trace>
  <inkml:trace contextRef="#ctx0" brushRef="#br0" timeOffset="4311">1863 148 8249,'-4'-9'139,"3"3"-431,-2 0 15,2 3 0,2-1 216,2 4 0,1 1 1,3 2-65,0 4 0,-4 1 0,2 1 0,-1 0 125,-2 0 0,3 1 0,0-1 0</inkml:trace>
  <inkml:trace contextRef="#ctx0" brushRef="#br0" timeOffset="4814">1956 240 8204,'-7'0'-545,"2"-1"454,1-2 0,-2 1 213,3-4-45,0 4 0,7-2 2,2 4 0,2 0 0,1 1-72,-3 2 0,1-1 0,-3 4 0,1 0-14,2-1 1,-2 3 0,0-4 0,1 1-26,-1 2 0,-2-2 0,2 1-17,-1 1 0,3-1 38,-1 0 0,3-4 7,0 1 1,0-2-6,0-1 1,-4-1-1,-1-1 1,0-2-180,-1-1 0,0 1 1,-3-2-93,0-1 1,3 2 0,0-1 279,-1-1 0,-1 2 0,0-1-195,2 2 156,-2 1 167,3 3 1,-3 0 346,2 0 1,-1 1-73,4 2 1,-3-2-154,4 2 0,-1-2-243,3-1 0,0-3 0,-1-1 0,0 0-59,-2 0 0,-1-3 0,2 2 0,-2-1-104,-1 0 1,0 2-1,-2-2 116,2-1 0,-2 3 112,-6 1 1,-1 2 0,-4 2 0,0 2 54,0 3 1,-4 5 0,1 2 0,1-1-132,1 1 1,4-2 0,3 1-1,2-2-157,1-1 1,1-2 0,3-2 0,7-1-436,6-2 596,10-5 0,14-11 0,6-5 0</inkml:trace>
  <inkml:trace contextRef="#ctx0" brushRef="#br0" timeOffset="5630">2684 194 8101,'0'-6'39,"0"0"1,0 3-30,0-3-53,0 4 47,0-3 1,0 7-3,0 1 0,0 2 0,-1 4-18,-2 0 1,2 0-1,-2 1 1,2-1 26,1 0 1,0-3-1,-1-1 1,-1 0-81,-1 1-24,0 0-54,3 3 0,-1-5 0,-1-4 44,-1-5 0,-1-3 1,3-2 58,-2 1 0,1 0 0,-4 0 0,0 0 58,1-1 1,-3 4 0,2 1 0,-3 0 26,0 0 0,0 3 0,0-1 83,-1 2 0,1 1-41,0 0 1,4 4 24,2 2 0,6-2 0,3 0 1,3-1-63,4 0 0,-2 0 0,3-3 0,1 1-311,-1 2 0,1-1 0,3 1 265,-3-2 0,7-1 0,-3 0 0</inkml:trace>
  <inkml:trace contextRef="#ctx0" brushRef="#br0" timeOffset="6480">3155 166 8117,'-10'0'0,"4"0"0,0 0 0,-1 0 57,-1 0 1,-2 0 0,1 0-155,0 0 1,0 0-1,0 0 1,-1 0 4,1 0 0,-3 0 0,-1 0 1,2 2 176,1 1 1,4-2-1,0 2 1,0-1-54,0 1 0,-1-1-21,4 4 0,1-3-23,5 3 1,2-4 0,5 1-1,0-1-50,2 1 1,-2-1 0,4 2-1,-2-1-1,0 0 0,1 3 0,-4-2 1,0 1-11,0 2 1,-3-2 0,-1 2 143,0 0 1,-2 1 73,-3 1 0,-4-1 1,-3-1-90,-1-4 1,-1-2 0,0-1-75,0 0 1,3-4 0,3-3-185,2-1 1,1-1 0,0 0 116,0-1 0,4 1 0,3 0 85,1 0 0,-2 4 1,0 1-1,1 1 1,1-1 0,2 0 1,-1 2-1,0-1 36,0 1 0,1-2 1,-1 1-24,0 1 0,-1 0 1,-1 0 239,-1-1-241,-3 0 1,-3 3 17,-7 0 1,-1 1-1,-1 2 56,0 3 0,3-1 1,0 1-19,2 1 1,1 2 0,3 0-32,0 0 0,1-3 0,2-1 1,4 0-31,1 1 1,1-4 0,0 2 0,1-1-122,3 0 1,-2-1 0,3-4-1,1-2-528,-1-1 1,0-2 640,2-2 0,-3-4 0,-4-1 0</inkml:trace>
  <inkml:trace contextRef="#ctx0" brushRef="#br0" timeOffset="6696">3339 65 8117,'0'6'68,"0"0"1,0-3-1,0 4-100,0 0 0,3 1 1,0 1-1,-1 0 18,-1 1 0,2 0 0,0 1 0,-1 1-12,-1 0 1,-1 1 0,0-1 0,1 0-271,3-2 0,-3-4 0,2 0-544,-2 1 840,-1-3 0,-4 5 0,-2-4 0</inkml:trace>
  <inkml:trace contextRef="#ctx0" brushRef="#br0" timeOffset="6881">3311 203 6876,'0'-6'34,"0"0"1,1 4-1,2-1-74,4 2 0,1 1 0,2 0 0,1 0 40,2 0 0,3 4 0,-2 1 0</inkml:trace>
  <inkml:trace contextRef="#ctx0" brushRef="#br0" timeOffset="7799">4012 65 8117,'5'5'42,"-1"-1"0,-7 0 0,-1 1 0,-1 2 11,-2-1 1,0 0-1,0 3 1,2 0 82,0 1 1,2-1-1,2 0 1,-1 0-53,-1 0 0,0 1 0,4-1 0,2 0 25,3 0 1,3-3-1,0-2 1,0-1-71,0 0 0,4 0 0,0-3 0,1 0-63,3 0 0,-3-1 0,1-2 0,1-2 3,-2-1 1,-1-2-1,-3 2 1,-1-3 97,0-3 1,-1 1 0,-2-1 0,-3 2 89,-2 1 0,-1-4 1,-1 1-1,-2 0-1,-3-2 1,-5 4 0,-2-2 0,-2 2-68,-1 0 0,-2 1 0,1 1 0,1 1-150,0 1 0,1 4 1,-3-2-1,2 3-294,1 1 0,3 1 0,-1 2 0,1 1-300,0 1 0,0 1 1,5 3-1,2 1-810,1 3 1455,1-7 0,-1 6 0,-1-7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5:02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65 7708,'-8'-4'-226,"1"-3"0,-1 2 0,3-1 1,-1 0 544,0 1 1,3-2-1,-2 3 1,-1-1-332,1 1 1,3 0 0,-2 2-206,0-1 0,-1 0 221,-4 3 0,4 1 0,2 2 0,1 3 46,-2 3 1,3 0 0,-2 1 0,2 1 38,1 2 0,0 2 0,0-2 0,0 1-116,0-1 0,0 2 0,0-2 0,0-1-131,0 1 1,1-3 0,1 3-123,1-3 1,4-1 8,-4 0 0,0-2-146,-3-1 417,0-4 0,-4 2 0,-2-4 0,-7-4 0,-1-1 0</inkml:trace>
  <inkml:trace contextRef="#ctx0" brushRef="#br0" timeOffset="241">14 203 8061,'-5'4'-159,"0"-3"189,2 2 1,3-2-31,0-1 1,4 0 0,6 0 0,1 0-77,1 0 1,4 0 0,-3-1-1,2-1-65,1-1 1,1-4 0,1 2 0,-2-1-324,0-1 464,-1 5 0,3-6 0,1 3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5:06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8 7256,'0'10'-330,"0"-4"98,0 0 0,0 0 0,0 3 232,0 1 0,-4-1 0,-1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5:40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8122,'-9'0'-147,"3"0"-475,-1 0 367,5 0 365,-2 0 1,7 4 0,1 2-103,2 2 1,-4 1-1,2 0 1,-1 1 12,0-1 1,1 0 0,-2 1 0,1 2-69,-1 0 0,2 0 1,-1-3-1,-1 1-787,-1-1 834,3 0 0,2 0 0,3 1 0</inkml:trace>
  <inkml:trace contextRef="#ctx0" brushRef="#br0" timeOffset="449">28 120 7867,'-5'-1'-579,"2"-2"1,2 1 650,1-4 3,0 4 0,3-3-38,0 2 0,4 2-39,-1-2 1,2 1 36,2-1 1,-4 2-1,0-2 30,1 2 0,-2 1-43,1 0 15,-4 0 1,3 1-2,-1 2 1,-3 2-1,2 4 53,-2 0 0,0-1 0,1 0-41,1-2 1,4-1 0,-2 2 0,1-2-11,0-1 1,1-1 0,2-3-14,0 0 1,0 0 0,0 0-44,1 0 0,-4-4-4,0-2 0,-4-2 0,1-1 11,-2-1 0,-2 1 0,-2 0-1,-3 0 0,-2 3 0,-2 1-59,1 0 1,0 2-670,0 3 740,0 0 0,-1 0 0,1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8:33.8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97 204 8062,'-1'-6'-395,"-2"3"479,2 2 0,-4 2 0,5 2-76,0 4 1,4 1 0,0 2 0,0 1-12,0 2 1,0 0 0,-2-2 0,1 3-64,-1 0 1,2 0 0,-1 2 0,-1-3-65,-1 0 1,-1-2-1,0 1 1,0-2-55,0-1 0,-1-1 1,-1 0-1,-2-3-358,-1-1 542,-1 3 0,-7-10 0,-2 2 0</inkml:trace>
  <inkml:trace contextRef="#ctx0" brushRef="#br0" timeOffset="365">4 342 8171,'6'-4'-168,"-1"2"134,-2-4 0,2 1 0,3-3 1,-1 3 2,-1 1 1,1-2-1,2 2 1,0 0-75,0 0 1,2-2 0,0 2 0,1 2-160,-1 1 0,0 0 0,-2-1 64,0-1 0,0 0 0,0 3 200,1 0 0,-4 0 0,0 0 0,-4 0 0,2 0 0,-8 0 457,-2 0 1,-1 4 0,0 1 0,0 2-176,0-1 1,-1 0-1,-1 3 1,0 0-220,-1 1 0,-2-1 1,0 0-1,1 0-48,0 0 0,2 1 0,0-2 0,1-1-438,1-1 0,0-3 23,4 3 0,-3-5 0,3-1 62,1-5 1,2-4 0,2-2 337,1-2 0,4-3 0,-2 2 0</inkml:trace>
  <inkml:trace contextRef="#ctx0" brushRef="#br0" timeOffset="568">4 213 7289,'-4'1'325,"4"2"1,4 1 0,6 3 0,-1-1-379,0 2 1,4 0 0,3 1 0,0 0-213,0 0 1,2 1-1,-2-1 1,4 0-707,0 0 971,-2 1 0,4-1 0,-3 0 0</inkml:trace>
  <inkml:trace contextRef="#ctx0" brushRef="#br0" timeOffset="865">346 241 8062,'4'-6'-59,"2"3"0,-2 1 0,0-1-133,0-3 1,-3 1 480,2-1-34,-2 4 1,-2-2-208,-2 4 0,1 0 1,-4 1-46,-1 2 0,2 2 1,-1 5-66,-2 2 0,3-3 0,0 2 0,1 0-133,2-1 0,1 1 0,1-2 0,0 0-58,0 0 1,0-3 0,0 1 252,0 0 0,4 1 0,1 1 0</inkml:trace>
  <inkml:trace contextRef="#ctx0" brushRef="#br0" timeOffset="1283">493 222 8023,'-9'-3'-28,"0"0"1,0-3 123,-1 3 1,4 0 0,0 3-178,-1 0 1,2 1 0,-1 2 179,-2 3 1,3 2 0,0 1-35,1 1 0,1-1 0,3 0-68,0 0 0,0 0 0,1 1-58,2-1 0,-1-3 0,4-1 1,2-1-49,0-2 0,-2-1 1,0-1-1,1 0-105,1 0 1,2-1 0,-1-2 42,0-3 0,0-2 0,-1-1 62,-1-1 1,0 4 0,-4 0 137,-1-1 1,-1-1 594,-1-1-201,0-1-214,0 5 1,0 2-187,0 6 0,0-1 0,-1 3 0,-1 0-188,-1 1 1,0-3-1,3 3-363,0 1 0,0-2 528,0 1 0,4 0 0,1 4 0</inkml:trace>
  <inkml:trace contextRef="#ctx0" brushRef="#br0" timeOffset="1632">613 194 8062,'-6'3'183,"0"1"0,0-1 0,-2-2-165,1 2 0,2-2 1,3 3-69,-1 0 0,0-2 21,3 4 0,1-1 0,1 2 57,1 0 0,4-2-124,0 1 1,-2 1 84,1-4 0,-3 0 1,2-4-60,-1-2 0,2 1 0,-2-3 1,0 0-71,1 0 1,1 2-1,-2-3 1,0 1 92,0 0 1,0 3-1,-2-2 133,1 0 1,1 3 8,-1-2 0,-1 2-7,5 1 1,-5 1 0,1 2 0,-1 2-134,1 0 1,-2 3 0,3-2 0,-1 0-253,0 0 0,4-4 297,-1 1 0,3 2 0,0 0 0</inkml:trace>
  <inkml:trace contextRef="#ctx0" brushRef="#br0" timeOffset="2182">918 47 7966,'-7'0'-800,"1"0"0,1 1 1118,-1 2 1,2-1 0,4 4 0,0 2-180,0 4 0,1-2 0,1 3 1,1-1-172,-1 1 1,3 2 0,0-2-1,1 1-29,1-1 0,-4-1 1,2-2-1,-1-1-486,-2 0 0,2 0 547,-1 1 0,4-5 0,-2-1 0</inkml:trace>
  <inkml:trace contextRef="#ctx0" brushRef="#br0" timeOffset="3350">918 167 7997,'-5'5'411,"-1"-2"-341,2-2 0,4-1 0,7 0-41,5 0 1,-2 0-1,2 0 1,-2-1-60,0-2 0,0 1 0,1-3 0,1 1-47,0 2 0,-2-4 0,-1 1 35,0 0 0,-2 0 0,-1 3-327,1-1 405,-3-4 0,-1 6 0,-6-2 12,-3 2 1,1 2-1,-1 1 1,-2 2 105,0 1 0,2 0 0,0 2-85,-1-1 1,2-1-1,-1 3-91,2-2 1,1-3 48,3 3 1,0-3-83,0 3 1,4-4-1,3 1-100,1-2 1,-2-1 0,0-1-68,1-2 0,1 1 0,2-3 77,-1 1 1,-3 1 81,0 3 1,-3 0 134,3 0 1,-3 0-1,3 1 38,-2 2 1,2 2-30,-3 4 1,3-2 0,-2-2 2,1-1 0,-2-1 0,4-3-85,0 0 1,-2 0 0,0-1 0,0-2-60,0-3 1,-2-3 0,2 0 0,1-1-107,-1-2 1,-2 0 0,2-3 0,0-1 59,0-2 0,-2 3 0,2-1 1,-1 1 86,-2 1 1,-1 0 0,-1 5 639,0 0-483,0 4 0,-1 1 0,-1 5 0,-1 2-17,1 3 0,1 2 1,1 1-1,0 1-52,0-1 1,0 0 0,0 1-1,0 2-92,0 0 0,0 0 1,1-3-1,1 1-72,1-1 0,1-1 1,-1-1-1,0-1-362,-1 2 1,2-3-114,-1 1 0,4-4 570,-1 1 0,2-6 0,1-3 0,-2-2 0,-1-2 0,-4 1 0,2 0 0,-1 0-114,0-1 0,0 1 508,-3 0 0,0 0 575,0-1 152,0 5-930,0 1 1,0 5-1,0 2-103,0 4 1,-3-2 0,0 1-147,1 1 1,0-2 0,0 1-121,-1 1 0,0-1 0,4 0-238,2 1 0,-1-3 0,4-1 3,1-2 1,-2-1 0,2 0 412,0 0 0,1 0 0,1 0 0,0 0-181,-4 0 331,0 0 1,-4 0 358,2 0 0,-1 0-180,4 0 0,-3 0 1,3 0-186,1 0 0,1-4 0,2-1-129,-1 0 0,-1-3 0,-1 1 0,-1 0-56,2 1 0,-1-2 0,0 2 1,-2-3-105,-1 0 1,-1 0 0,-3 0 0,0 0 30,0-1 0,-1 2 0,-2 2 100,-3 3 1,1 2 0,-1 1-1,-1 1 15,-2 2 1,-2 2 0,0 4-1,2 1 17,0-1 1,-1 1 0,4 1-1,-1 2-35,1-2 0,-2-1 1,5-1-1,1 1-214,1-1 0,-2 0 1,0 0-241,1 1 0,2-1 471,3 0 0,2 0 0,5 0 0</inkml:trace>
  <inkml:trace contextRef="#ctx0" brushRef="#br0" timeOffset="4282">161 637 8366,'-5'-4'-589,"1"2"538,4-4 0,0 3 167,0-3 1,0-1-56,0-2 0,0 0-82,0 0-5,0 0 0,-4 3 0,-2 3 40,-2 2 1,-2 5-1,1 4 1,1 2 26,2 2 0,-2 3 0,1-1 0,0-1-49,1 0 1,-1 1-1,4-3 1,1 1-88,1 0 0,1-5 0,1-2 63,2-1 0,2-1 0,4-3 0,0-1-56,1-2 0,-1-2 0,1-5 0,1-3-79,2-2 0,-1 1 0,-3-2 0,0 0 3,1-2 0,-1 0 0,-1 0 0,-1-1 94,-1 1 0,-3-1 0,0 1 0,-2 0 99,-1 3 1,0 2 0,-1 4 202,-2 3 0,-3 2-54,-3 4 0,3 1 0,1 2-48,1 3 0,-2 3 0,3 0 0,1 0-40,0 0 0,1 4 1,-1-1-1,-1 0-50,1 2 0,1-4 0,1 3 0,0-1-57,0 1 0,3-1 0,1-3 0,1 0-3,-1 1 0,0-1 0,-1 0 7,3 0 0,-1-3 0,1 0 0,0-1-24,0 0 1,2-3 29,-2 1 0,1-3 0,0-2 7,-1-1 0,-3-4 1,4 1-1,-1-3-2,-1 0 0,3 0 0,-3 0-46,0-1 1,2 1-1,-3 0-92,-2 0 0,0 0 56,1-1 100,-2 1 0,0 5 0,-5 3 1,0 4 7,-1 2 0,-1 1 0,2 4 0,0-1 33,0 0 0,0 0 0,2 0 1,-1 1-67,1-1 0,1 0 1,1 0-214,0 1 1,0-4-1,1-1 11,2-1 0,2-1 0,4-4 211,0-2 0,1-2 0,-1-4 0</inkml:trace>
  <inkml:trace contextRef="#ctx0" brushRef="#br0" timeOffset="4715">383 526 6460,'-6'1'353,"3"3"0,2-2 1,1 4-261,0 1 0,0-2 0,0 1-78,0 1 1,1 2 0,1 0-8,2 0 1,-1 0 0,-2-1-52,2-1 1,-2-2-13,2-2 0,-1-2-5,1 2 1,-1-2 0,3-2 0,0-2-27,0-3 0,0 0 0,3 0 1,-2-1 40,1-1 0,-2-1 0,1 0 36,1-1 0,1 1 1,-1 0 141,-1 0 469,-4 4-506,2 0 0,-4 6 1,0 3-1,0 2-17,0 2 0,0 1 1,0 0-1,0 1-69,0-1 1,-1-3-1,-1 0 1,-1 1-203,1 1 0,1-1-334,1-1 1,0-3 253,0 3 0,1-8 1,1-1 271,1-4 0,4-7 0,-2 0 0</inkml:trace>
  <inkml:trace contextRef="#ctx0" brushRef="#br0" timeOffset="5166">493 416 7485,'-6'-5'-341,"1"1"1094,1-1-856,1 4-2,-1-3 1,3 5-1,-2 2 1,2 4 29,1 1 0,3 2 0,0 2 0,-1 3-98,-1-1 1,2 2 0,0-2 0,0-1 172,1 0 0,-3 3 0,3-4 0,0-1 0,-2 0 0,5-2 0,-1-4 0,3-2 0,-4-3 0,-1-2 0,-1-2-94,0-1 1,1-1-1,-2-4 189,2 1 0,-1 3 0,-2 1 208,2 1 1,-1-2 130,4 2-273,0 1 0,2 4 1,-2 3-1,-1 1-70,-1 0 0,-3 3 1,3-2-1,-1 2-100,0 2 1,1-1 0,-2 0 6,1 0 1,3-3 31,-3 0 0,1 0-54,0 0 1,-3-6 0,2-6-76,-2-3 1,-1-3-1,0 0 1,0 0-99,0-2 1,0 4-1,0-2 1,0 1-328,0 2 1,0 0 523,0 0 0,0 4 0,4-4 0,1 4 0</inkml:trace>
  <inkml:trace contextRef="#ctx0" brushRef="#br0" timeOffset="5997">696 573 7991,'9'-4'-29,"1"1"0,-4-3 1,-1 2 292,-1-1 0,-1 2 0,-3-3 208,0-1 1,0-2-8,0 0 1,0 3-669,0 0 1,-4 4-363,-2-1 1,-2 5 0,-1 2 0,2 1 579,1 2 1,3 1 0,-2 2 0,0-2 48,0-2 1,3 2-1,-1-2-80,2 3 0,1 0 23,0 0 0,1-4 1,2-2-67,3-2 1,2-1 0,1-1 0,0-1-64,1-1 0,-1-4 1,0 1-1,0-2-137,1-2 0,-1 1 70,0 0 192,0 0 0,-3 0 144,0 3 1,-3 3-16,0 6 1,-2 2-54,-1 5 1,4-5-52,2-2 0,2-2 0,1-1-43,1 0 0,-1-3 1,-1-1-1,-1-1-69,-1-3 1,-1 0 0,3-1 0,-2-1 7,1-3 0,-3 3 1,-1-2-1,-2 1 43,-1-2 1,0 3-1,0-2 1,0 2 21,0 0 1,-1 1 86,-2 0 1,1 4-1,-3 3-7,1 4 1,1 1 0,2 5 0,-1 2-8,-2 0 1,1 4 0,3-1 0,1 1-5,3 3 0,-3-3 1,3 1-1,-1-2-40,0-2 0,3 2 0,-3 0 0,0-3-38,1-3 1,-3 1-1,3-1-106,0 1 0,-3-2-41,3 0 1,0-5 86,-1-1 0,1-4 1,-2-5-1,1 0 53,-1-1 1,0 4 0,0 0 0,1-1 44,-1-1 1,2-2-1,0 1 1,0 0 1,1 0 1,-1 0 0,-1-1 102,3 1 0,-2 3 1,0 1 77,0 1 0,-2 1-140,4 3 1,-3 0 0,3 1-41,-2 2 1,0-1 0,-2 4 0,1 1-6,-1 1 0,-1 5 0,-1-1 0,0-1-48,0-1 1,0 1 0,0 0-155,0 1 1,0 1-150,0-4 1,1-6 40,2-6 0,-2-3 0,3-10 294,0 0 0,-3-2 0,3 0 0</inkml:trace>
  <inkml:trace contextRef="#ctx0" brushRef="#br0" timeOffset="6202">1037 333 7867,'-6'0'-264,"0"0"0,3 0 0,-2 1 261,1 2 1,1 2 0,3 4 0,0 0-54,0 1 0,0 2 1,0 1-1,0 1-75,0-1 0,3 2-1,1-1 1,1-1 51,2 0 1,-2 0 0,2-5 0,-1-1 79,-1-1 0,3-4 0,-3 2 0</inkml:trace>
  <inkml:trace contextRef="#ctx0" brushRef="#br0" timeOffset="6430">1102 471 7991,'3'-9'-72,"1"0"-48,1-1 0,-3 4-115,1 0 506,-2 4-96,-1-2 0,0 5-109,0 2 1,0 2 0,0 4-72,0 1 0,1-1 1,2 0-24,0 0 0,0-3 0,-2 0 50,2-2-102,-2 3 1,7-7 3,-2 0 1,-1-4 0,0-5-1,-1-2-186,-1-1 0,1 2 1,0-3-1,0 3 76,0 1 0,-1 0 0,-2 0 0,1-1 186,1 1 0,0 4 0,1 1 0,1 4 0</inkml:trace>
  <inkml:trace contextRef="#ctx0" brushRef="#br0" timeOffset="6697">1185 453 7991,'6'9'-412,"0"0"1,-4-3 474,1 0 526,3 1-475,-1-2 0,4-2 1,-1-6-76,-2-4 0,2-1 1,-2-1-1,0 0-63,0 0 1,-1-1 0,2 1 0,-2 0-30,-1 0 1,-1 0 0,-2 0 0,2 2-230,0 1 0,0 0 197,-3-3 1,-1 5 67,-2 4 1,1 1 0,-4 6 0,1 2 119,0 2 0,2 3 0,-2-3 1,1 1 1,2-1 1,0 1-1,0-1 1,-1 1-152,1-1 0,2 0-260,3-2 0,2-1 0,4-2 306,0-3 0,5-2 0,0-1 0</inkml:trace>
  <inkml:trace contextRef="#ctx0" brushRef="#br0" timeOffset="7083">1480 333 8119,'-4'5'510,"2"-1"1,-4-4-621,-1 0 0,2 0 101,-2 0 0,2 1 1,-2 1-1,2 2 39,1 1 0,0-2 0,2 3 0,-1 2 23,1 0 1,-3 1 0,2 0 0,1 1-135,1-1 1,2 0-1,2 0 39,4 0 0,1-2 0,1-2 3,0-1 0,1-2 0,2-4 0,0-2-61,-1-1 0,-4-2 1,0-3-1,0-1-55,1-1 0,-3-2 0,-1 3 0,-1-1 57,0 0 0,0-1 1,-3 1-1,-1 1 36,-2 0 1,-1 2 0,-3 1-1,1 1-9,-1 1 1,-1 3 0,-2 0-137,1 2 0,3 5 0,1 3 97,1 1 0,1-2 1,4-1 109,2-1 0,2-1 0,4-3 0,0 0 0</inkml:trace>
  <inkml:trace contextRef="#ctx0" brushRef="#br0" timeOffset="7312">1591 194 7310,'-4'-9'-399,"0"3"1,-4 1 906,2 1 1,3-2 0,-3 3-468,-1 1 0,3 2 0,1 3 1,2 3 14,1 2 1,-3 2-1,0 2 1,0 3-53,2-1 0,1 4 1,0-3-1,1 2-105,3 2 0,-3-4 0,3 1 0,0-1-120,2-1 1,-1 1-1,0-4 1,0 1-66,0-1 1,-3-3 0,3-3 285,-1-1 0,1 3 0,4-2 0</inkml:trace>
  <inkml:trace contextRef="#ctx0" brushRef="#br0" timeOffset="7508">1582 370 7305,'9'0'-280,"-3"-1"559,0-2 1,0 0 0,3-2-424,1 1 1,-1-2 0,0 2 39,0-1 1,1 0 0,-1-2 103,0 0 0,0 1 0,0-3 0</inkml:trace>
  <inkml:trace contextRef="#ctx0" brushRef="#br0" timeOffset="7899">244 840 7952,'6'0'30,"1"0"50,-5 4 0,3 1 1,-3 4-23,1 1 1,0-1 0,-3 1 0,0 1-50,0 2 1,0 3 0,0-1 0,0 3-27,0 0 0,0-2 0,0-1 0,0 0-440,0 0 0,1 1-161,2-4 0,-1 0 618,4-6 0,0-6 0,0-5 0,-2-4 0</inkml:trace>
  <inkml:trace contextRef="#ctx0" brushRef="#br0" timeOffset="8128">336 978 7952,'10'-6'-271,"-1"0"1,0 0 48,0-3 0,-2 4 699,-1 1-91,-4 3 0,5 2-263,-4 3 1,0 1-1,-3 4 1,0 0-159,0 0 1,0-3 0,0 1-266,0 0-475,0 1 775,0-3 0,0-1 0,0-4 0</inkml:trace>
  <inkml:trace contextRef="#ctx0" brushRef="#br0" timeOffset="8326">438 785 8037,'-9'5'-70,"0"-1"0,-1-4 0,1 0-506,0 0 1,3 1 866,0 2 0,2-1 0,-1 4-324,1 1 0,2 2 1,4 0-1,2-1-141,1-2 0,2 2 1,2-2-1,0 3-539,0 0 713,1 0 0,-1 0 0,0 1 0</inkml:trace>
  <inkml:trace contextRef="#ctx0" brushRef="#br0" timeOffset="8766">521 840 9058,'0'9'73,"0"0"-139,0 1 1,0 2-1,0 0 1,0 1-128,0 0 0,0-3 1,0 2-1,-1-1-135,-2-2 1,2 0 0,-2 0-476,2 1 681,1-5 1,1-5-1,1-6 1,1-3 121,-1 0 0,3 0 0,0 0 0,0-1 0,-2 1 0,2 0-15,2 0 0,-2 1 0,0 0 449,-1 2 320,-1 4-361,-3-2 0,0 5-241,0 2 0,-1 1 0,-1 3-97,-1 0 1,0-4 0,3 3-114,0 1 0,-1 0 1,-1 0-1,-1 0-115,1 0 1,1-2-1,0 1-42,-2 1 1,1 1 0,-2 1-340,0-3 520,3 2 1,-3-6-1,5 3 30,2-1 1,-1-1-1,4-3 1,1-1-175,-2-2 0,0 2 178,-2-2 0,2-2 0,4 0 0</inkml:trace>
  <inkml:trace contextRef="#ctx0" brushRef="#br0" timeOffset="9480">622 932 7717,'0'5'443,"0"-1"-525,0-4 1,5 0 0,0-1-37,0-2 0,0 1 0,-2-4-62,3-1 0,1-1 1,-1-1-1,-1-1 6,-1 1 1,-3 3-1,2 0 128,-2-1 127,-1 3 0,-1-1 1,-2 6 71,-4 3 1,3 1 0,1 4 0,1 0-59,-1 0 1,2 1-1,-2-1-58,2 0 0,1 0 0,0 0-171,0 1 1,4-1-156,2 0 1,3-4 0,0-2-197,0-2 485,0-1 0,0-4 0,1-1 0</inkml:trace>
  <inkml:trace contextRef="#ctx0" brushRef="#br0" timeOffset="9713">779 748 7952,'-1'8'-424,"-1"-1"1,-2-2 426,-1-1 1,3 4 0,-2-2 0,1 2 264,0 1 0,0 3 0,3 1 0,0-1-240,0 1 1,0-1 0,0 3 0,0 0-113,0 0 1,1 1-1,1-4 1,1 0-140,-1-2 0,2-1 0,0-1-306,1-2 0,-2 2 529,3-5 0,0-4 0,4-4 0</inkml:trace>
  <inkml:trace contextRef="#ctx0" brushRef="#br0" timeOffset="9997">862 868 8313,'0'9'-174,"0"0"-175,0 0 1,0-3-163,0 1 511,0-5 0,0 2 0,0-4 0</inkml:trace>
  <inkml:trace contextRef="#ctx0" brushRef="#br0" timeOffset="10216">899 757 7952,'-9'0'-196,"3"0"0,0 0 0,-2 1 226,0 2 0,2-2 17,0 2 1,4-1-17,-1 1 0,3-2 0,3 3-31,3 1 0,2-4 0,1 3 0</inkml:trace>
  <inkml:trace contextRef="#ctx0" brushRef="#br0" timeOffset="10530">991 757 7952,'-9'1'129,"0"2"1,1-1-1,0 3 1,3 0-80,1 1 0,0-3 1,2 3-1,-1 1-9,1 1 1,1-2 0,1 0 0,0 2-17,0 0 0,1 1 1,1 0-1,1 0-68,-1 1 1,2-4 0,-1 0-249,-1 1 233,4-3 0,-2-1 0,3-6-76,-1-3 1,-3-2 0,2-1 0,0-1 76,0 1 1,-3 0-1,3 0 1,-2 0 60,0-1 1,3 1-1,-2 1-14,1 2 1,-2-1 0,2 2 133,-1 0-78,4 3 1,-4-1-1,2 6-22,-3 3 0,-2 3 0,-1 0 0,0 0-127,0 0 0,0 1 0,0-1 1,0 0-385,0 0 1,0 0 486,0 1 0,4-5 0,1-1 0,4-4 0</inkml:trace>
  <inkml:trace contextRef="#ctx0" brushRef="#br0" timeOffset="10846">1139 766 7590,'6'-3'-65,"0"0"125,-4 0 0,2 4 10,-4 2 1,-1 2 0,-1 4 0,-2 1 44,-1-1 1,3 0-1,-1 0-95,2 1 0,-2-4 0,0 0-49,1 1 1,1 1-10,1 1 0,4-3-15,2-3 1,2-6-1,1-5-70,1-3 1,-2 1 0,-1-2 0,-2 1 49,-1 2 1,-1-3 0,-3 0 0,0 0 18,0 2 0,0 1 0,0 0 83,0-1 0,-4 5-65,-2 2 1,-2 2 0,0 2 0,0 1-93,2 1 0,4 4 0,-2 0 0,1 2-92,0 3 0,0-2 220,3 3 0,0-3 0,0-1 0</inkml:trace>
  <inkml:trace contextRef="#ctx0" brushRef="#br0" timeOffset="11180">1296 729 6801,'-6'0'748,"-1"0"0,1 0-820,-3 0 1,1 1-1,1 2 1,2 4 31,0 1 0,1-2 0,2 0 0,-1 1 33,1 1 0,1 2 0,1-1 0,0 0-5,0 0 0,3-3 0,1 0 0,1-2 2,3-2 0,0-1 0,1-1-55,0 0 1,0-1 0,1-2 0,-1-3-70,0-3 0,0 0 0,0 0 0,-2-1 75,-1-3 0,-4 3 1,1-2-1,-2 2 11,-1 0 0,0 1 0,-1 0 85,-2 0 0,1 2 0,-4 2-53,-1 1 0,1 1 0,0 4-135,-1 2 1,3 2 0,1 5 150,2-1 0,-3 0 0,-1 0 0</inkml:trace>
  <inkml:trace contextRef="#ctx0" brushRef="#br0" timeOffset="11630">1462 692 7952,'5'-9'132,"-1"3"-76,-4 0 1,-1 4-99,-2-1 0,-2 3 1,-5 2 50,1 1 0,3 4 1,0-1-1,0 2 73,1 2 0,-3-1 0,5 0 0,1 0-17,1 1 0,-2-1-7,0 0 0,1-1 1,5-2-67,3-3 1,4-3 0,1-3-162,1-3 1,1-3 0,-1-2 0,0-3-115,-1 0 1,1-1-1,-1-4 1,0 1 52,-3-1 1,2 1 0,-5-1-1,0 1 210,-2 0 1,-2 2-1,-1 2 1,0 0 61,0 3 0,-4 2 0,-2 3 294,-3 3 0,3 2-104,0 1 0,4 4 0,-2 2 0,1 2-79,0 1 1,0 2-1,3 0 1,0 2-104,0 2 0,0 3 0,0 4 0,0-2-73,0 0 0,0-2 0,0 0 0,0 2-160,0 1 1,0-4 0,0 1-1,0-1-150,0-3 1,0 0 332,0-1 0,0-3 0,0 3 0</inkml:trace>
  <inkml:trace contextRef="#ctx0" brushRef="#br0" timeOffset="12263">217 1320 7931,'3'-10'-11,"0"1"0,3 0-233,-3 0 246,0-1 90,-3 5 1,0 2 0,0 6 0,0 3-6,0 3 1,-1 0 0,-1 1-21,-1 2 0,0-4 0,3 1 0,0-1-20,0 0 1,0-2-1,0 1-132,0 0 1,1 1 7,2 1 0,2-4 31,4-2 0,0-5 0,0-2 0,-2-1-41,-1-2 1,-4-2 0,1-3 0,-2 0-5,-1 1 0,0 0 0,0-1 0,0 0 34,0 1 1,-1-3 0,-2 2-1,-2 1 31,0 1 1,-2 0 0,3 2 0,-1 1-13,1 1-46,-3 4 0,3 2 0,-2 6 0,3 2-5,2 1 0,1 1 1,1-1-1,1 1 89,1 2 0,4-1 0,-2 2 0</inkml:trace>
  <inkml:trace contextRef="#ctx0" brushRef="#br0" timeOffset="12572">327 1255 7931,'6'0'0,"0"-1"26,-2-2 17,-1 2 1,-2-6 101,2 4 1,-2 1-1,2 5-41,-2 3 1,-1-1 0,0 1 0,1 0-36,2-1 1,-2 4-1,2-3-25,-2 2 0,-1 1-99,0 0 9,4-4 1,-2 0 0,3-6-110,0-3 0,-1-1 1,-1-5-1,2-1-105,0-1 0,3-2 1,-2 3-1,3-1-1,0 0 0,0 2 0,0 2 0,0 1 261,1 1 0,-1 4 0,4-7 0,2 4 0</inkml:trace>
  <inkml:trace contextRef="#ctx0" brushRef="#br0" timeOffset="12794">576 1135 7931,'0'5'-63,"0"3"74,0-1 0,0 1 0,0 1 43,0 0 1,0 0 0,0 1 0,0-1-27,0 0 1,0 3-1,1 1 1,1-2-238,1-1 0,1-1 0,-3 0 0,1-2-317,1-1 0,4-4 526,-1 1 0,2-2 0,1-1 0,1-8 0,-1-2 0</inkml:trace>
  <inkml:trace contextRef="#ctx0" brushRef="#br0" timeOffset="13130">669 1209 7662,'6'-8'-524,"0"2"0,-1-3 0,1 3 860,-3-2 0,-2 2 253,-1 0-374,0 4 1,-1-2 0,-2 5-176,-3 2 1,1 2 0,-1 4 79,-2 0 0,4 0 1,0 1-1,1-1-23,0 0 1,-3 0-1,3 1 1,1-1-61,1 0 0,1-3 1,0 0-71,0 1 1,0-1-90,0 0 1,4-5-1,2-1 1,2-5-112,2-4 0,-1 0 1,0-1-1,0-1 86,0-2 0,0 1 1,-2 3-1,-2 0-17,-1-1 1,2 1 232,-3 0 1,0 3 165,-3 0-138,0 4 0,-1 1 0,-1 5-53,-1 1 1,0-2-81,3 3 0,0-3-581,0 3 94,0-4 523,0 2 0,0-4 0,0 0 0</inkml:trace>
  <inkml:trace contextRef="#ctx0" brushRef="#br0" timeOffset="13796">853 1163 7711,'0'-6'-123,"0"-1"0,0 1 284,0-3 1,0 3 0,-1 1-53,-2 1 0,2 0 0,-3 2-28,0-1 0,2-1-29,-5 4 1,2 1 0,-2 3 0,2 2 72,1 2 1,-2 1-1,3 0-89,1 1 1,-2-1 0,0 0-68,2 0 0,2 0-37,4 1 0,-2-5 0,4-2-32,1-2 1,1-4-1,0-1 1,-1-1-139,0-3 0,-1 0 1,3-1 136,0 0 0,-3 1 0,-1 0 36,0 2 1,1 3 90,-3-3 0,1 4 0,-2 0 14,1 4 0,0 3 0,-3 5 39,0 3 0,0-3 0,0 2 0,0-1 12,0 2 1,0-2 0,1 3 0,1 1-3,1-1 1,0 1 0,-3 4 0,0-1-40,0 1 1,0-2 0,0 0 0,0-3 8,0-1 1,0 0-1,-1-4 16,-2 0 1,-2-1 0,-4-2-112,0-3 1,2-6-1,2-3 1,0-2-144,0-1 0,3-5 0,-2-1 0,1-2-490,0-2 1,0 2 668,3 1 0,0-5 0,0 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8:48.6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0 457 7761,'0'-5'150,"0"0"1,0 13-1,0 1-98,0 1 1,0 0 0,1 0-1,1 0-36,1 2 0,0-1 0,-2 4 0,1-1-197,1 0 0,1-1 0,-4 1 0,1-1-86,2-1 0,-2-2 1,2-1-1,-1-1-403,1-2 670,-2-1 0,7-1 0,-3 1 0</inkml:trace>
  <inkml:trace contextRef="#ctx0" brushRef="#br0" timeOffset="217">102 558 7985,'8'-1'-558,"-2"-2"1211,-2 2-543,-4-3 1,0 5-99,0 2 0,0 2 0,0 4-133,0 1 1,0-1 0,0 0-363,0 0 1,0 0-237,0 1 719,4-5 0,-3-1 0,3-4 0</inkml:trace>
  <inkml:trace contextRef="#ctx0" brushRef="#br0" timeOffset="424">148 401 8066,'-4'-5'177,"-3"2"0,0 1 0,0 0-271,1-1-667,4 0 506,-2 3 0,7 4 0,1 1 0,1 1 255,2 0 0,1 1 0,2 2 0</inkml:trace>
  <inkml:trace contextRef="#ctx0" brushRef="#br0" timeOffset="834">203 438 8129,'-5'1'-19,"2"2"0,2-1 1,1 5 77,0 0 1,0 1 0,0 1 0,0 0-20,0 1 0,1 2 0,1 1 1,1 0-75,-1 1 1,2 1 0,-1-3-231,-1 0 0,0-2-142,1-1 0,-1-4 1,5-3 405,0-4 0,-2-3 0,0-5 0,0-1 0,0-2 0,0-2 0,2 3 0,-1 0-73,-2 2 0,2 1 0,-2 0 1,0 0 60,0-1 0,0 4 801,-1 0-543,-2 4 1,3-1-1,-4 6-178,0 3 0,0 2 0,-1 3 0,-1 0-124,-1 1 0,-1 0 1,2-2-1,-2-1-116,-1 0 1,3 0 0,-2 1-105,0-1 0,2-1-153,-5-2 325,5 2 1,-2-8 0,5 1 67,2-3 1,3-4 0,2 2 0,-1-1 35,-1-2 0,-4 3 0,6-5 0,-3 4 0</inkml:trace>
  <inkml:trace contextRef="#ctx0" brushRef="#br0" timeOffset="1117">323 549 7985,'0'5'-830,"0"0"1261,0-2-291,0-2 1,1 3 42,2-4 1,-1 0-142,4 0 0,-3-3 1,3-1-1,1-1-103,-2-2 0,3-1 1,-3-2-1,1 1-142,0 0 0,-3 0 0,3 0 0,-2-1-144,-2 1 1,-1 0 0,-1 0 228,0-1 1,-1 5 0,-2 2 186,-4 2 0,0 2 0,0 2 1,1 3 94,-1 3 0,2 1 0,-2 1 0,1 3-48,1 0 0,0-3 1,3 1-1,-1-1 60,1-2 1,1-3-234,1 0 0,4-4 0,2 1-215,2-2 0,2-6 272,-1-4 0,0-4 0,0-6 0</inkml:trace>
  <inkml:trace contextRef="#ctx0" brushRef="#br0" timeOffset="1350">461 337 8034,'-9'0'191,"3"0"0,1 1 0,1 2-71,2 3 0,1 2 0,1 1 0,0 2-93,0 1 0,0-1 0,0 5 0,0 0-120,0 1 1,1 2 0,1-1-1,1 0-161,-1-3 0,2 2 0,-1-5 0,0-2-365,1-3 0,-2 0-40,4-4 659,-4 1 0,7-4 0,-4 0 0</inkml:trace>
  <inkml:trace contextRef="#ctx0" brushRef="#br0" timeOffset="1559">526 457 8743,'-3'6'-315,"0"0"1,0-3 314,3 3 0,-5 0 0,0 4 0</inkml:trace>
  <inkml:trace contextRef="#ctx0" brushRef="#br0" timeOffset="1768">544 272 7985,'-9'0'0,"-1"1"88,-3 2 0,3-2 1,-1 3-475,4 1 0,3-3 0,4 4 143,0 1 0,4-2 0,2 1 137,2 1 1,1 1 0,1-2 0,0-2 105,2 0 0,-2-3 0,4 3 0</inkml:trace>
  <inkml:trace contextRef="#ctx0" brushRef="#br0" timeOffset="2034">618 291 7985,'-9'9'-500,"0"-1"1,0-1 632,3-1 0,-1 1 0,4 2 46,1 0 1,1-3-1,1 0 1,0 1-82,0 2 0,0 0 1,0 0-1,0 0-31,0 1 1,0-1 0,1 0-14,2 0 1,-1 0-161,4 1 0,-3-5-13,3-2 1,0-6 0,1-3-1,-2-3-112,-1 0 1,3 0 0,-2 0 137,0 0 1,0-1 159,-1 1 0,-2 3 451,4 0-332,-4 4 1,2-1-186,-4 6 1,0-1 0,1 4-146,2 1 0,-2-2 0,2 1-443,-2 2 1,0-4 161,2-1 1,2-2 424,5-1 0,-1-4 0,0-1 0</inkml:trace>
  <inkml:trace contextRef="#ctx0" brushRef="#br0" timeOffset="2351">747 328 7985,'5'-5'16,"-1"4"50,-4-3 1,0 5 0,-1 2 63,-2 4 0,2-2 0,-2 1 7,2 1 1,1-2-145,0 1 1,0-3-38,0 4 0,1-5-73,2 1 0,1-3 1,4-2-1,-3-3-26,-1 0 1,-1 2-1,-3-3 1,0-1 113,0-1 0,0 2 0,0-1 79,0 0 1,-1 0 0,-1 0 0,-2 2 40,-1 1 0,-2 1 0,-2 3-78,0 0 1,3 0-322,0 0 1,3 1 0,-3 2 9,2 3 0,2 2 0,4 1 298,1 1 0,9-1 0,-2 0 0</inkml:trace>
  <inkml:trace contextRef="#ctx0" brushRef="#br0" timeOffset="2651">858 291 7985,'0'-6'447,"0"-1"-304,0 5 0,-4-2 0,-1 5-134,-1 2 1,-1-1-1,3 5 1,-1 0 1,2 1-111,-3 1 1,4-3-33,-1 0 1,3-4 78,3 2 1,1-4-1,3-4 1,-2-2-96,-1-2 1,2 2 0,-1 0 0,-1-1 48,0-2 0,-1 0 0,-3 0-91,0 0 1,0 0-241,0-1 246,0 5 1,-3 2 183,0 6 0,-5 2 0,3 5 0</inkml:trace>
  <inkml:trace contextRef="#ctx0" brushRef="#br0" timeOffset="3153">950 254 7287,'5'-1'404,"-2"-2"1,-5 1 0,-2-4-391,-1 2 0,2 0 0,-3 2-170,-1-1 0,1-3 0,0 3 104,-1 1 1,-1 1 50,-1 1 1,3 1 0,0 2 99,2 3 0,1 2 0,3 2-22,0-1 1,1 0-86,2 0 0,2-1 0,5-1-50,-1-4 0,0-2 1,0-1-1,2-1-156,1-2 1,-2-4 0,3-4-1,0-1-32,-1 1 1,-1-3-1,-3 1 1,-3-1 245,-1-3 0,-1 1 0,-3-1 0,-1 2 0,-2-1 0,-2-2 0,-6 0 0,0-1-15,-1 1 1,-1 4-1,4 1 1,0 4 301,0 3 12,0-2 1,0 8 0,3 0-133,3 5 1,2 3-1,1 1 1,0 1-7,0 3 1,0-2 0,0 3-1,1 1-53,2-1 0,-1-2 0,3 4 0,1-1-85,-1-1 1,0 3 0,2-5 0,-2-1-210,-1 0 0,3 1 1,-2 0-1,2 0-49,-1-2 0,-1-4 1,2-1-1,-1-1-455,1-2 0,-1 2 690,0-1 0,0-4 0,3-4 0</inkml:trace>
  <inkml:trace contextRef="#ctx0" brushRef="#br0" timeOffset="3586">1051 69 7976,'-5'-1'7,"1"-1"98,0-1 1,2 0 0,-3 2 159,1-2 1,2 2-266,5-2 1,-1-1 0,4 1 0,1 1 56,1 1 1,3 1 0,0 0 0,2 0-56,2 0 1,-4 0 0,2 0 0,0 0-29,-1 0 1,0 0 0,-3 0-16,1 0 1,-4 4 0,-1 2 78,-1 2 1,-4 1 0,-4 1-1,-1-1 27,-2 0 0,-2 0 0,0 0 0,0 1 18,0-1 1,1-3-1,0 0-78,2 1 1,3-2-503,-3 2-70,4-5 0,-1 2 0,6-4 1,2 0 282,4 0 1,-1 4 0,-1 2 283,-4 2 0,-1 1 0,1 1 0,-2 3 0,3 1 0</inkml:trace>
  <inkml:trace contextRef="#ctx0" brushRef="#br0" timeOffset="3819">1144 300 7608,'0'9'-475,"0"-3"1,0 0 2090,0 2-724,0-4-834,0 0 0,0-5-156,0-2 0,0 1 98,0-5 0,4 1 0,1-3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19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37 7706,'0'-5'-325,"0"0"0,-1 3 568,-2-1-51,2 0 0,-4 3 0,3 1-81,-1 2 0,-3 2 0,2 4 0,-2 2-39,-1 1 0,2-1 0,-1 5 1,0 0-75,1 1 1,-2 2 0,3-1 0,1 1-62,-1-1 1,3-2-1,-2-2 1,3 0 4,3 1 1,2-4 0,5 1 0,-1-3-57,0-2 1,0 0 0,0-4 0,1-1-124,-1-1 0,3-1 0,1 0 0,-1-1 237,1-2 0,-3-2 0,4-5 0</inkml:trace>
  <inkml:trace contextRef="#ctx0" brushRef="#br0" timeOffset="416">156 65 8118,'-9'0'-80,"5"1"165,4 2 0,4-2 1,5 2-1,0-2 3,0-1 1,2 0 0,0 0 0,2 1-101,2 2 1,-3-2-1,2 2 1,0-1-78,-3-2 0,0 3 0,0 1-7,2 1 1,-1 1 0,-4 3 0,-2 0 60,-3 1 1,-2-1-1,-1 0 1,0 1 22,0 3 0,0-3 1,-1 3-1,-1-1-9,-1 1 0,-3-1 1,2-3-1,0 1-103,0-1 1,-2-3 0,3 0 0,-1 0-223,0-1 1,3 0-137,-2-1 482,2-3 0,-3 3 0,-1-4 0</inkml:trace>
  <inkml:trace contextRef="#ctx0" brushRef="#br0" timeOffset="697">313 139 8134,'0'-6'-337,"0"0"-124,0-2 1,-1 3 257,-2-1 532,2 4 1,-4-1-190,5 6 0,0 2 1,0 4-84,0 1 0,0 0 1,-1 1-1,-2 1-52,-3 0 0,1-1 0,-1 0 1,-1 2-48,-1-2 1,1-1 0,1-1-1,-1 1-118,-1-1 1,-1 0 0,-1 0-156,1 0 1,3-3 0,1-2 314,1 0 0,1-3 0,3 3 0</inkml:trace>
  <inkml:trace contextRef="#ctx0" brushRef="#br0" timeOffset="1083">368 19 8121,'0'-6'-897,"0"0"870,0 4 0,4-2 74,2 4 0,1 1 1,1 1-1,-2 2-28,1 1 1,1 1 0,0 3-1,0 0 2,-2 1 1,0-1 0,2 1 0,-1 1-52,-1 2 1,-3 0 0,3-2-1,-2 3 2,-2 0 1,-1-2 0,-1 3 0,-1-1-68,-2 0 0,1 1 1,-5 0-1,0-3-102,-1-1 0,2-2 1,0-1 196,-1-2 0,-2 2 0,0-3 0</inkml:trace>
  <inkml:trace contextRef="#ctx0" brushRef="#br0" timeOffset="1814">691 130 8042,'-5'-1'0,"1"-1"91,0-2 1,1 1-547,-3 3 683,4 0-146,-2-4 0,5 3 0,2-2-76,3 2 0,0 1 0,0 0-105,1 0 0,1 0 0,1 0 0,1 0-90,-1 0 1,-3-1-1,0-1 1,1-1-357,1 1 0,2 1 545,-1 1 0,0-4 0,0-1 0</inkml:trace>
  <inkml:trace contextRef="#ctx0" brushRef="#br0" timeOffset="2114">719 222 6255,'1'-5'288,"2"2"0,-1 2 0,3 0 0,0-1-183,0-2 1,-2 1 0,3 3-117,1 0 1,-1 0 0,-1-1-1,0-1-188,0-1 0,-2 0 1,3 3-658,1 0 856,-3 0 0,5 0 0,-4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24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93 111 8185,'0'-9'0,"-3"0"0,0 0 0,-1 3-86,4-1 1,0 4-385,0-3 1,0 3 791,0-3 1,1 4 278,3-1-341,-3 2 0,3 2-140,-4 2 1,0-1 0,0 4-41,0 1 1,0 2 0,0 0 0,0 0 4,0 0 1,-1 0 0,-1 1-49,-1-1 0,-4 0 0,4 0 1,0 2-29,-1 1 1,2-4 0,-4 3 37,-1 1 1,2-1-1,0-2 1,0 0-18,3 1 0,-2-1 1,1 0-1,0-1 10,-1-2 0,3 3 30,-2-3-64,2 2 1,5-2 42,2 0 0,2-4-22,2 1 1,-1-1-19,0 1 0,-3-2 0,0 3-22,1-3 1,-1-1 0,0 0 0,1 0 0,-2 1 1,1 1-45,1 1 0,2 0-134,0-3 1,-3 0-72,0 0 1,0 0-263,3 0 1,-2-3 0,-1 0-423,1 1 945,-3 1 0,4 1 0,-3 0 0</inkml:trace>
  <inkml:trace contextRef="#ctx0" brushRef="#br0" timeOffset="780">102 65 8273,'-6'-3'-227,"0"0"0,-1-4-207,-2 1 0,4 1 569,2-1 1,2 2 226,1-2 0,0 0 294,0-3-306,0 4-65,0 1 1,0 11-232,0 2 1,0 2 0,0-1-39,0-1 1,0 1-1,0 1 1,0 2 26,0-2 0,0-1 1,0 0-1,-1 2-26,-2 0 1,2 3 0,-3-1 0,1-1 3,0 0 1,-5 4 0,3-3 0,-1 1-6,0 1 0,3-5 0,-2 1 0,0 0 7,0 0 0,3-5 0,-2 2 10,3 0 1,1-4 96,0 1 0,1-4 1,3 1-23,2-2 1,2-1-1,1 0 1,0 0-64,1 0 1,-4-1-1,0-1 1,1-1-69,1 1 1,-2 1-1,1 1 1,0 0-46,1 0 0,-2 0 0,0 0-145,1 0 0,2 0 91,0 0 1,0 0 0,0 0-35,0 0 0,-2 0 0,-1 0 0,1 0-296,1 0 0,1 0 0,1 0 0,-1 0-957,0 0 1409,0-4 0,5-1 0,0-5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30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56 7580,'0'-6'299,"0"0"-195,0-1 1,0-2 102,0 0-168,0 4 1,0 0 163,0 2-25,0 2-141,0-3 1,0 8-39,0 2 0,0 2 1,0 1 42,0 0 1,0 1-6,0-1 1,0 0 36,0 0 1,0 1 28,0-1 0,0-3-30,0 0-72,0-4-21,0 6 1,0-8-1,0 0 0,1-1 13,2-5 0,-1 0 0,4-3-6,-2 0 1,-1 2 0,-2 1-64,2-1 0,-1-1-14,4-1 0,-4-1 0,1 1 86,-2 0 1,0 4 0,1 1-74,1 0 4,0 3 1,-4-3-198,-2 4 0,1 1 7,-4 2 0,4-1 1,-1 4 262,2 1 0,-3 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30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140 400 8339,'0'-10'-599,"-6"0"622,0 5 1,1 1 0,3-6 139,-4 2 0,4 0-155,-4 3 1,2 1-79,-2-8 1,4 6-16,-3-5 59,-5 7 1,6-4 13,-8 8 1,6 0 1,-5 0 0,5 2 1,-4 4 0,3 5 0,1-1 0,4 2 0,-2 1 5,-2 3 0,0-5 1,6 1 15,0 2 1,0 1 28,0 3 0,2-3 16,4-3 1,2-2 0,5-7 31,-1 3 1,0 0-1,3-8-58,-3-4 0,1 2 1,-7-7-1,0-1-48,2 2 0,-6-5 1,4 3-1,-3-1-70,3 1 0,-4-3 0,4 3 0,-4-4-49,-2-1 0,0-1 1,0 1-1,0-1 24,0 1 1,0 0-1,0-1 90,0 1 0,0-1 0,-2 3 80,-4 3 0,4 2 337,-4 4-74,-3 5-233,7-7 1,-6 10 14,8 4 1,0-3-67,0 9 0,0 0 0,0 5 5,0 1 0,0-1 0,0 1-12,0-1 0,2 0 0,2 1-16,2-1 0,0 1 1,-6-1-1,1-1-18,5-4 1,-4 3 0,4-3-40,-4 3 0,-2-3 1,2-2-506,4-3 342,-4 7 0,7-12 0,-5 6-322,2-1 0,0-7 528,-6 0 0,8 0 0,1-7 0</inkml:trace>
  <inkml:trace contextRef="#ctx0" brushRef="#br0" timeOffset="631">315 138 8285,'-12'0'-310,"0"0"1,7 0-17,-7 0 171,8 0 172,-4 0 0,8 2 26,0 4 0,2 1 0,2 7 28,2-2 0,2-3 1,-4 5-1,1-3-33,-1 3 1,0-4 0,0 1-77,2 3 0,5 1 0,-3 3-157,2-1-153,-6-7-23,11-2 1,-5-8 370,7 0 0,1-8 0,-1-2 0</inkml:trace>
  <inkml:trace contextRef="#ctx0" brushRef="#br0" timeOffset="975">489 16 8112,'-11'-2'-40,"-1"-4"1,6 4 160,-5-4 0,7 6-127,-2 6 1,4 4 0,2 7 0,0 0-11,0 1 1,0-1-1,0 1 1,0 1 8,0 5 1,0-3 0,0 6 0,0 0 2,0 0 0,0 1 1,0 3-1,0-2-1,0 2 0,0 0 1,0 0-1,-2-4 11,-4-2 0,4-1 1,-4-7-1,4 0-153,2 1 0,0-1-446,0 1 309,0-8 1,0-5-1,0-10 284,0-7 0,8-4 0,2-1 0</inkml:trace>
  <inkml:trace contextRef="#ctx0" brushRef="#br0" timeOffset="1900">664 365 6716,'-8'-10'346,"4"-3"-224,-7 7 1,7-8-42,-2 2 0,2 5 0,0-1 3,-2 0 1,-1 6-91,1-4 0,2 4-138,-8 2 134,8 0 0,-9 2 0,7 4-26,2 6 1,2-2 0,2 1 0,0 3 35,0 1 0,0 3 0,0-1 47,0 1 1,0-1-1,2-1 19,4-5 1,-2-1 0,7-6 23,3 2 0,-4 0-91,1-6 0,-1-2 1,4-4-65,-3-6 0,-5-3 0,4-3 0,-2 1-40,-5-1 0,-1 1 0,-2-1 1,0 1-5,0-1 1,0-5 0,0 0 0,0 2 10,0 1 1,0 1 0,-2-3-1,-1-1 122,-3 2 0,-6 7 0,4 2 8,-1-1 1,3-1 0,-4 1 249,2 1 43,-5 8-238,3-4 1,0 16-13,5 4 1,3 3 0,2 3-15,0-1 1,0 1 0,0-1 25,0 1 0,5-1 0,1 1-46,-2-1 0,0 1 0,0-1-46,2 0 1,1 1 0,-3-1-1,2 1-27,-2-1 1,4-5-1,-2 0 1,-2 1-26,-3 3 1,5-5 0,0 1 0,-2 2-130,-2 1 0,0-3 1,2-1-118,2 3 0,-1-4 0,-3-1 303,4-1 0,-4-2 0,6-6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40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65 7559,'3'-6'-326,"0"0"0,0 2 0,-2-1 1,1 0 515,1 0 0,1 3 0,-1-2 0,1 1-38,1 0 1,1-3-1,3 2 28,0-2 1,-3 4 0,1-1-181,0 2 1,1 1-25,1 0 0,-4 1 0,-2 2 3,-2 4 1,-1 1-1,0 1 1,0 1 24,0 2 0,-4-1 0,-1 1 0,-1-2 54,0 0 0,0 0 0,-3 1 1,-2 1-5,-1 0 0,2-1 0,-3 0 0,3 1-22,1 0 1,1-2-1,1-2 1,1-1-28,2-1 1,-2 1-67,3 2 0,1-1 58,5-2 1,-1-2 0,4-4 0,3 0 64,2 0 1,-1 0 0,3 0 0,0-1-58,-1-2 0,0 2 0,-2-2 0,-1 1-119,0-1 0,0 2 0,0-2 0,1 2-135,-1 1 0,0 0 0,0 0-813,1 0 1062,-5 0 0,3 0 0,-3 0 0</inkml:trace>
  <inkml:trace contextRef="#ctx0" brushRef="#br0" timeOffset="567">331 19 8223,'-9'0'-138,"3"0"0,0 0 46,-2 0 0,3 0 340,-1 0 0,4-1 41,-1-2-267,2 2 1,2-3 0,2 4-84,3 0 1,-1 0 0,2 0 62,0 0 1,1 0 0,1 0-1,0 0-22,1 0 0,-1 3 0,0 0 0,0 0 2,0 1 1,1-2 0,-1 3 0,0 0-29,0 0 1,1 0 0,-1 3 0,-1-2 46,-2 1 1,1 1-1,-4 1 1,-1 1 37,-1-1 1,-1 0-1,0 0 1,0 0 104,0 1 1,-4-1 0,-1 0 0,-1-1-69,0-2 0,3 3 0,-3-4 0,0 1-108,0 0 1,1-1 0,3 2-38,-1-1 0,-1-2-546,1 2-253,2 0-192,-3-1 525,4-1 535,0-4 0,0 0 0,0 0 0</inkml:trace>
  <inkml:trace contextRef="#ctx0" brushRef="#br0" timeOffset="916">423 111 7852,'0'-5'-312,"0"0"883,0 2-234,0 2-103,0-3-183,0 4 1,-3 1-55,0 2 0,-3 2 1,2 4-7,-1 0 0,0-3 1,-2 0-1,1 2 5,2 0 1,-3-2 0,2 0 0,-1 1-57,0 2 1,0 0-1,-4 0-294,1 0 0,3 0-291,0 1 645,4-1 0,-2 0 0,4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44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18 130 8247,'-6'-4'-1967,"0"1"2221,4-4 0,-1 6-40,6-2 0,-1 2-255,4 1 0,0 0 1,3 0-99,1 0 1,-4 0 0,0 0-213,1 0 351,-3 0 0,4-4 0,-2-1 0</inkml:trace>
  <inkml:trace contextRef="#ctx0" brushRef="#br0" timeOffset="613">138 37 8247,'-9'-4'-454,"3"3"0,1-3-154,1 0 881,0 3 1,6-3-194,1 4 0,2 0 0,4 0 0,0-1-56,0-2 0,1 2 0,-1-2 1,1 2-2,2 1 1,-1 0 0,1-1 0,-2-1-65,-1-2 1,1 1 0,-1 3 0,0 0-38,0 0 1,-3 0 0,0 1 48,-2 2 0,-1 0 0,-3 3 26,0 1 0,-1-2 0,-2 1 0,-4 1 26,-1 2 0,-1 0 0,0-1 1,0-1 8,-1-1 1,1 0 0,0 3-39,0-3 0,3 1 0,0-3-62,2 1 0,0-2 14,1 3 1,3-4 0,0 1 0,5-1 0,3-2 1,2 0-1,-1 0 14,0 0 1,0 3 0,1 0 0,-1-1 23,0-1 1,0-1 0,-1 1 0,0 1 30,-2 1 1,-3 3-1,2-2 55,-1 1 1,-1 1 0,-3 4 10,0-1 1,-1 0 0,-2 0 0,-3 1 17,-2-1 0,-3 0 1,0-1-1,-1-1-12,1-1 1,0-3 0,2 1 0,0-1-9,0 0 1,-1 0-372,1-3 1,1-1-1,2-2-373,3-3 664,2-3 0,9 0 0,2 0 0</inkml:trace>
  <inkml:trace contextRef="#ctx0" brushRef="#br0" timeOffset="1049">387 37 8216,'-9'0'-206,"3"0"-244,0 0 422,4 0 1,-1 0 0,6 0 45,3 0 0,2 0 0,1 0 0,0 0-26,1 0 1,2 0 0,0 0 0,0 0-25,2 0 1,-4 3 0,2 1 0,-1 1 3,-2-1 0,0 0 0,0-1 0,-1 3 16,-1 2 0,0-2 1,-3 0-1,0 3 54,0 2 0,-1-1 1,-3 4-1,0-2-17,0 0 0,0 1 1,-1-1-1,-1 0 42,-1-1 1,-3 0-1,3-2 1,0 0-6,-1 0 1,3 0 0,-2 1-103,2-1 0,-3-3 0,1 0-567,1 1-334,1-3 941,1 1 0,1-7 0,2-1 0,-2-2 0,4-4 0</inkml:trace>
  <inkml:trace contextRef="#ctx0" brushRef="#br0" timeOffset="1298">544 148 8189,'0'-6'-182,"-1"1"32,-2 1 1,1 1 39,-4 3 1,3 0 190,-4 0 1,4 0 0,-2 1-1,0 1 1,0 1 0,0 4 0,-2-1 0,1 2-71,-2 1 0,1 1 0,0-1 1,1 0-40,-1 0 1,0-3 0,-1 1 0,2 0-81,-1 1 0,0-2 0,0 0-440,1 1 1,-1 2 547,-2 0 0,0-4 0,0-1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49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37 6134,'5'0'842,"-1"0"0,-4-1-722,0-2 1,3 1-47,0-4 1,4 1-118,-1-1 0,-1 1 0,2 3-95,0-2 1,-2 1 31,1 3 0,-3 0 65,3 0 1,-4 1 31,1 2 1,-2 3 0,-1 3 9,0 0 0,-4 0 1,-2 1-1,-2-1 1,2 0 0,0-1 0,0-1-7,0-1 0,-2 0 0,3 1 2,0-1 0,-2-3 1,3 2 3,-1-1 1,2 0 19,0-1 1,3-2 7,3 2 1,0-1 0,3-4 0,1 0-10,1-1 1,1-1 0,1 2 0,0-1-27,2 1 0,-2-2 0,3 1 0,-3 1-48,-1 1 0,0 1 0,1 0 1,-1 0-139,0 0 1,-3 0 0,0 0 0,1 0-116,2 0 0,-3 0 307,0 0 0,-4-4 0,2-1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54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10 139 8253,'0'-9'-1168,"-3"3"1247,0 0 636,0 3 1,4-2-701,2 2 1,2 2 0,4-2-171,0 2 1,-2 1 0,-1 0-102,1 0 0,1 0-313,1 0 1,1 0 568,-1 0 0,-4 0 0,3 0 0,-3 0 0</inkml:trace>
  <inkml:trace contextRef="#ctx0" brushRef="#br0" timeOffset="217">1 167 7686,'9'0'-20,"0"0"0,0 0 11,1 0 0,-1 0 1,0 0-1,0 0-123,1 0 0,-1 0 0,0 0 0,0 0 132,0 0 0,1 4 0,-1 1 0</inkml:trace>
  <inkml:trace contextRef="#ctx0" brushRef="#br0" timeOffset="600">287 56 8223,'-6'0'-149,"-1"0"29,0 0 0,3 1 0,0 1 0,1 2 225,0 1 0,-4-2 0,2 4 0,-2 0 33,1 1 0,4 4 1,-1 1-1,2-2-108,1-1 1,0 2 0,1 1-1,2-2-8,3-1 0,4-1 1,2 1-1,2-2-51,1-2 0,2-2 0,-1-4 0,4 0-14,1 0 0,0-1 0,-5-2 0,0-3 19,0-2 1,-3-2 0,0 0 0,-3-1 26,-1-1 0,-3-4 0,-1 3 0,-1 0 83,-1-1 1,-3-1 0,-4 2-1,-2-1 27,-2 1 1,-5 1-1,-3 3 1,-1 2 41,-1 1 1,-1 3 0,1-2 0,-1 1-143,1 2 1,0 1 0,2 1 0,2 1-317,0 2 1,-1-1 0,3 4 0,0 1-774,2 1 1076,5 2 0,-3-1 0,3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58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82 7957,'-8'-6'-389,"2"0"0,-2 3 475,2-3 1,1 3 145,-2-4-140,5 1 1,2-2 0,7 2-79,1 3 0,1 1 0,0 0 1,0-1-40,1 1 0,-1 1 0,1 1 1,1 0-42,2 0 1,-1 0 0,-2 0 0,1 0 2,2 0 0,-1 0 1,-3 1-1,-1 2 14,-1 3 0,3-1 0,-3 1 0,-1 1 54,-1 1 0,-1 2 0,-2-1 0,2 0 35,-2 0 0,-1 1 0,-1-1 0,0 0 22,0 0 1,0 4 0,0-1 0,0-1-17,0-1 1,-1 0-1,-1-1 1,-2 0-29,2 0 0,1-3 0,1 1-368,0 0 206,0 1 0,0-2 1,1-1-534,2-1 677,-1-1 0,6-7 0,-3-1 0</inkml:trace>
  <inkml:trace contextRef="#ctx0" brushRef="#br0" timeOffset="280">264 128 8100,'-6'-3'-1812,"0"-1"2472,2-1 0,0 3-582,1-1 1,1 2-84,-4 1 0,3 0 124,-3 0 0,0 4 1,-3 2-51,3 2 0,-2-2 1,3 1-1,0 0-17,2 1 0,-2-2 0,0 0 0,-2 0-54,1-1 1,3 4 0,-2-3-1,0 1-227,0-1 1,2 2-94,-3-2 0,3 3 0,-1-1-196,0-2 1,3-1 517,-2-2 0,2-2 0,1 3 0</inkml:trace>
  <inkml:trace contextRef="#ctx0" brushRef="#br0" timeOffset="614">411 91 7523,'0'5'-188,"0"0"0,1-5 228,2 0 0,3 0 0,3 0 0,0 0-241,0 0 1,-1-1-1,0-2 1,-2 0 200,1 1 0,1 1 0,1 1 0,1 0 0</inkml:trace>
  <inkml:trace contextRef="#ctx0" brushRef="#br0" timeOffset="831">411 165 6404,'1'5'12,"2"-2"0,3-2 0,3-2 0,0-1-54,0-1 0,0 0 1,1 3-1,-1 0 42,0 0 0,4-4 0,2-1 0</inkml:trace>
  <inkml:trace contextRef="#ctx0" brushRef="#br0" timeOffset="1300">891 36 8176,'-1'-9'-296,"-2"0"0,1 2-68,-4 1 153,-1 4 0,-2-1 269,0 6 1,3-1 0,0 4 0,0 2 28,0 0 1,-2 1 0,3 1 0,-1 2-37,0 0 1,4 0-1,-1-3 1,2 2-14,1 1 1,0-2-1,1 1 1,2-2-45,3-3 1,2-1-1,1 2 1,2-2-8,1-1 0,1-1 0,4-3 0,-2 0 4,1 0 1,-2-1-1,-1-1 1,-1-2-18,1-1 1,-1-1 0,-4-3 0,-1-1-18,-1 1 1,-4 0 0,2 0 0,-3-1-13,-1-3 1,-5 6 0,-1-2 0,-2 1 1,-1-1 0,-3 3 0,-1 1 1,2 1-65,1 2 1,1 1 0,-1 1-37,1 0 1,1 1-1,2 2 153,3 3 0,-2 2 0,-1 2 0</inkml:trace>
  <inkml:trace contextRef="#ctx0" brushRef="#br0" timeOffset="1563">1140 174 8012,'-9'0'-804,"0"4"1,3 3 957,3 1 1,-1 1 0,1 0-109,1 0 1,-2 1 0,1-1 0,1 0-47,1 0 0,-3 5 0,-1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00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19 8123,'-6'-3'0,"0"0"-554,-1 1 1,3 0 0,0 0 627,0-1 1,2 0 297,-4 3-256,3 0 1,0 0-98,6 0 0,0 3 0,3 0-16,1-1 0,1-1 0,1-1 0,0 0-11,1 0 1,-1 3 0,0 0 0,0-1-7,1-1 0,-1-1 0,0 0 6,0 0 0,0 3 6,1 0 1,-2 1 6,-2-1 0,-2 2 1,-5 5 14,-2-1 0,1-3 1,-4-1-1,-1 0 13,-2 0 1,3-2 0,0 3 0,-1-2-19,-1-2 0,2 2 1,1 0 10,0 1-141,-2-3 24,6 2 0,1-4 0,6 0 0,3 0-102,0 0 1,0 0-1,0-1 1,0-1 192,1-1 0,-1 0 0,4-1 0,2-1 0</inkml:trace>
  <inkml:trace contextRef="#ctx0" brushRef="#br0" timeOffset="300">294 19 7797,'-5'4'-103,"-2"1"1,4 4 0,0 1 160,-1-1 1,2 0-1,-3 0 1,0 2 43,0 1 0,1-2 0,-2 3 0,0 0-75,1-1 1,-3 3 0,3-2 0,-1-2-41,-1-1 0,5-1 0,-2 1-452,0-1 0,3 0 12,-2 0 0,3-4 453,3-1 0,6-8 0,6-1 0</inkml:trace>
  <inkml:trace contextRef="#ctx0" brushRef="#br0" timeOffset="769">341 130 8123,'-7'-6'-1373,"1"-1"1597,4 5 0,-1-2-213,6 4 1,-1 0-106,4 0 1,1 0-35,2 0 94,-4 0 0,-1 1-44,-4 2 1,0 2-23,0 5 0,0-4-50,0 0 1,1-4 86,2 1 1,2 1 94,4-1 0,1 0 1,-1-2 36,0 2 0,-3-2 0,0 3 36,2-3 0,-3-1 78,1 0 0,-1 1-26,1 2 0,-2-1 9,-4 4 0,-4-3 0,-2 2-66,-2-1 0,-1 2 1,-1-2-1,0 0-6,-2 1 1,5-1-1,-3-2-216,2 1 0,0 1 122,-1-1 0,4-2 0,1 3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03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322 259 8087,'-6'0'-192,"1"-1"1,-1-1-217,1-1 1,2-1 223,-3 4 363,4 0 0,-1-3-108,6 0 1,1-1 0,3 2 0,-1-1-65,2 1 1,0 1 0,1 0-14,0-2 0,0 2 0,1-2 0,-1 2-5,0 1 0,0 0 0,1 0 1,-1 0-13,0 0 0,0 0 1,0 0-1,1 0 1,-1 0 1,0 0 0,0 0 11,1 0 0,-4 0 9,0 0 0,-3 0 35,3 0 9,-4 4 0,1-2 0,-6 3-31,-3-1 1,-2 2 0,-1-2 11,-1 2 0,4-3 1,0 2-1,-1-1 12,-1-2 1,2 0-1,-1 0-23,0 1 0,-1 3-12,-1-3 0,0 3-25,-1-3 0,5 2 19,2-2 0,3-2-1,3 2 1,2-2-1,5-1 1,-1 0-9,0 0 1,0-3 0,0 0 0,1 1-27,-1 1 0,0 1 1,0 0-1,1 0 3,-1 0 1,0 0 0,0 0 13,0 0 1,1 0-1,-2 1 32,-2 2 0,-2-1 1,-4 4 52,0 1 1,0-2 0,-1 1 44,-2 1 1,1-1 0,-4-1 0,-1 0-31,-2 0 1,0-3 0,0 2 0,0-1-4,0 0 1,-1 3-1,1-3 1,0 0-59,0-2 0,-1-1 1,1 1-420,0 2 1,0-2-478,0 2 880,3-2 0,2-1 0,4 0 0</inkml:trace>
  <inkml:trace contextRef="#ctx0" brushRef="#br0" timeOffset="1883">183 47 8282,'-5'-5'-830,"0"4"1,3-3 473,-1 0 0,-3 2 529,3-4 1,0 3 0,2-2 339,-2 1 1,1-2-407,-4 2 0,2 1 0,-2 3-97,-1 0 1,2 0 0,-1 0-18,-1 0 1,-1 5 0,1 1 0,1 2-63,-1 1 1,0 1 0,0 2 0,1 1 67,-2 1 0,0 3 1,-1 3-1,0 3 14,-1 0 0,4-1 0,1 2 0,1 2-35,2 1 0,2 0 0,3 1 1,4-1-63,5-3 0,-1 0 1,4-4-1,2 2 43,0-2 0,5-1 0,0-3 0,2-2-27,1 0 0,2-2 0,1-3 0,-1 0 6,1-3 1,1 1-1,0-4 1,2-1 29,-1-1 1,-2-1 0,0 0-1,0-1 44,-1-2 1,-2 1-1,0-4 1,-1-1 16,0-2 1,-1-3 0,-2-1 0,0-1 25,0 1 1,-2-3 0,0 0 0,-1-2 68,1-4 0,-5 3 0,-1-3 0,-1 3-36,-3 0 1,2-3 0,-6-2 0,0 1-82,-2 1 0,-1 0 0,-4 0 0,-2 1-63,-5-2 0,-1 4 0,-5-2 0,-2 4 6,0 1 1,-3 4 0,0-1 0,-3 1-3,0 4 1,-2 2 0,-3 0 0,0 3 45,-3 2 0,1 1 0,-3 0 0,1 0 2,-1 0 1,2 4 0,-1 2 0,3 2-45,2 2 1,4 0 0,0 2 0,0 2 47,3 1 0,0 2 0,2-2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06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10 294 8109,'0'-9'-123,"-3"-1"-261,0 1 1,0 0 445,3 0 1,1 4 220,2 1-213,-2 3 1,4 2 0,-3 3-66,1 2 1,0 2 0,-3 1-1,0 0 18,0 1 1,0-1-1,0 0-19,0 0 0,0 0 1,0 1-13,0-1 1,0 0 0,0 0-19,0 1 1,1-4-107,2 0-56,-2-4 1,7 1 17,-2-6 1,0 1 0,0-4 133,1-1 0,-2 2 0,0 1 0,0 1 68,0 0 0,2-3 0,2 3-2,0 1 1,0 1 0,0 1 2,1 0 1,-1 0 11,0 0 0,-1 1 91,-2 2 1,-1-1-82,-5 4 1,-5-3 0,-1 2 0,-2 0-29,-1 1 1,0-4 0,-1 1 0,1-1-32,0 1 1,0-2 0,0 2-95,-1-2 0,4-1-5,0 0 1,4-4 0,0-1 76,4 0 1,0-3 0,4 4 0,2 0 13,4 0 1,-2-3 0,3 2 0,-1-1-9,1 0 0,2 2 1,-2-1-1,2 0 26,1 0 0,1 0 1,-1-2-1,-2 1 20,0-1 0,-2 1 1,-3 0 85,0-1 0,0 2 12,-3-1 1,-3 1 0,-6-1-105,-3 2 1,-3 3 0,0 1 0,0 1 22,0 3 0,-4 1 0,1 3 1,1-2 0,2 2 0,1-2-25,2 3 0,4-3 0,-1 0-36,2 1 1,1 1 0,1 0-56,2-1 0,2 0 0,5-4 0,0 0-260,2 1 0,-1-3 0,4 2 332,-2-2 0,4 3 0,-3 1 0</inkml:trace>
  <inkml:trace contextRef="#ctx0" brushRef="#br0" timeOffset="250">425 248 6281,'-6'-3'334,"-1"-1"-106,0 2 1,2 1-1,-1 1 1,0 1-72,1 3 1,-3-3-1,2 3 1,0-1-73,0 0 0,3 4 1,-2-1-154,1 2 0,1 2 0,4-1-156,2 0 0,0-3 1,5-1-1,2-1-657,1-2 881,3 4 0,0-5 0,5 3 0</inkml:trace>
  <inkml:trace contextRef="#ctx0" brushRef="#br0" timeOffset="667">545 220 8109,'-10'0'6,"1"0"0,0-3 0,0 0-110,0 1 1,-1 1 0,1 1 104,0 0 0,0 3 0,-1 1 1,1 0 241,0 0 1,3 2 0,0-2-63,-1 1 0,2 2-185,2 2 1,2 0-1,2-1-36,2-2 0,3 0 0,3-4 0,0 1-155,0-1 0,4-1 1,-1-1-1,0 0 2,1 0 1,-2-1 0,1-1 0,-2-2-131,-1-2 0,1 4 0,-1-2 192,0 0 1,0-1 0,0-4 143,-3 0 1,-1 2 0,-3 1-16,1-1 1,-1 2 125,-5-1 1,1 4-1,-4-1 108,-1 2 0,2 2 0,1 1 0,1 2-42,0 1 1,-3-2 0,3 3-131,1 1 0,0-2 1,0-1-137,-1 0 1,0-2 0,4 3-938,2-1 1013,2-1 0,4-3 0,0 0 0</inkml:trace>
  <inkml:trace contextRef="#ctx0" brushRef="#br0" timeOffset="983">692 211 8109,'-6'5'-37,"0"-2"59,-1-2 0,0 0-112,0 2 1,2-1 24,2 4 1,3-1 0,-1 3 163,3-2 1,5-4 0,0 1-116,1-2 1,1-1-1,0 0 1,0 0 35,1 0 0,-4 0 1,0 0-1,1-1-51,1-2 1,-2 1 0,0-4-130,-2-2 0,-1 3 0,-3-1 0,0-1 148,0-1 0,0 2 0,-1-1 0,-2 0 14,-3-1 1,-2 2 0,1 1 0,1 0-73,-1 0 0,-1 3 0,-2-2-154,1 3 1,3 2-1,1 3-253,1 2 477,1 2 0,3 1 0,0 0 0</inkml:trace>
  <inkml:trace contextRef="#ctx0" brushRef="#br0" timeOffset="1983">858 155 7479,'-4'-5'-53,"-2"2"1,1 2 40,-1 1 0,0 0 0,-3 1-1,3 2 0,1-2-11,2 2 21,2 3 1,-2-2-1,5 3 1,2-2 0,1-1 1,0 0 0,3-2 0,-2 1 1,1-1 1,1 2 0,0 0 0,-1 1 0,0-1 0,-4 0-1,3-1 0,-1 2 25,1 4 0,-5-3 0,-5-1 0,-1 0 36,-2-3 1,-2-1-1,0-1 1,0 0-20,0 0 0,3 0 0,0-1-36,-2-2 0,3-2 0,0-2-78,1 1 1,1 0 0,4-2 0,2 1 4,3 0 1,2 4 0,2-2 0,-1 0 41,0 0 1,1 2 0,2-3-1,1 0 30,1 1 1,1-4 0,1 4 0,-1-1 90,2 0 0,-1 0 0,1-2 1,-3 0-20,-1 2 0,-1 1 0,-3-2-17,-3 1-56,-2 4 0,-8-2 0,-3 4 0,-4 0-32,-1 0 0,0 3 1,2 1-1,-2 0 35,0 0 1,0 3-1,2-1 1,1 1 63,0 0 0,1 1 0,2-2-138,3 2 1,2 1-61,1 1 0,4-2 1,3-1-1,3-2-70,2-1 1,4 0 0,-3-2 0,1 1-7,3 0 1,-3-2 0,1-1 202,-2 0 0,-1 0 0,-3 0 0</inkml:trace>
  <inkml:trace contextRef="#ctx0" brushRef="#br0" timeOffset="2517">65 543 8077,'-1'-9'-1081,"-2"0"906,-3 3 1,1-1 355,-1 4 0,2 0-125,-2 3 0,0 4 0,-2 2 58,2 2 1,2 2 0,3-2 0,-1-1-47,-1-1 1,0 0-1,4 2 1,1 0-31,1-2 1,4-3 0,-1 2-1,2-1-47,1-2 1,1-1 0,-1-1 0,0 0-35,0 0 1,1 0 0,-1 0 0,0-1-75,0-2 0,0-1 0,0-3 0,-2 1 0,-1-2 1,-4 0 0,1-1 29,-2 0 0,-5 0 0,-2-1 0,-2 1 81,-2 0 1,-2 3 0,0 1-1,0 1 23,-2 1 0,4 2 0,-2 1 1,1 0-80,2 0 0,1 1 0,1 2 1,2 1-67,1 1 0,1 1 128,3 3 0,0 0 0,0 1 0</inkml:trace>
  <inkml:trace contextRef="#ctx0" brushRef="#br0" timeOffset="3084">305 524 8084,'-9'0'-597,"-1"0"0,4 0 679,0 0 0,4 1 1,0 2-42,4 4 1,0-3-1,3 0-39,-1 0 1,4 0-9,-2 2 0,1-1 0,0-3 6,-1 1 0,0-1-18,4-5 1,-4-1 0,-1-3 0,0 1-22,0-1 1,0 2-1,2-2 1,-2 0 10,0-1 0,-1 0 1,-2 1 36,1 1 26,4-1 1,-5 2 43,4 2 0,-4 6 1,1 3-99,-2 3 1,0-3 0,1 0 0,1 1-141,0 1 0,1-2 0,0 1-417,1 0 576,-3-3 0,6 4 0,-3-3 0</inkml:trace>
  <inkml:trace contextRef="#ctx0" brushRef="#br0" timeOffset="3434">517 478 8084,'-9'0'-1239,"0"0"1181,-1 0 1,2 1 0,1 1 258,1 1 1,4 5 29,-1-2 1,2-1-73,1 1 0,4-4 0,2 1-143,2-2 1,1 2-1,1 0 1,-1-1-100,0-1 0,0-1 0,0 0 0,1 0-79,-1 0 0,-3-1 127,0-2 1,-1-2 196,1-4 0,-1 0-92,-5-1 0,-1 2 0,-3 1-65,-2 1 1,1 1 0,-1-2-241,-1 0 1,2 5-601,-1-1 113,4-2 722,-3 4 0,5-7 0,0 3 0</inkml:trace>
  <inkml:trace contextRef="#ctx0" brushRef="#br0" timeOffset="3658">600 404 7690,'-6'0'-125,"0"0"1,5 0 189,1 0 1,1 1-1,5 3-49,1 2 0,1 2 0,1 1 1,0 0-146,-3 1 1,2-4 0,-3 0 0,1 1-307,0 1 1,-4-2 434,2 1 0,1-1 0,0 3 0</inkml:trace>
  <inkml:trace contextRef="#ctx0" brushRef="#br0" timeOffset="3861">582 478 8084,'0'-6'71,"0"0"0,0 3 1,1-2-104,2 1 0,3 1 1,5 3-1,1 0-54,0 0 0,1-4 1,0 1-1,1 1-57,-1 1 1,2 1 0,-1 0 0,-1 0 142,0 0 0,4 0 0,-3 0 0</inkml:trace>
  <inkml:trace contextRef="#ctx0" brushRef="#br0" timeOffset="4076">858 414 7579,'0'-10'-5,"4"5"69,2 2 1,0 2-18,0 1 1,-3 4-1,2 2-26,-1 3 0,2 0 0,-3 0-72,-1 0 0,0 1 1,0-1-832,2 0 882,-1-4 0,1 3 0,1-3 0</inkml:trace>
  <inkml:trace contextRef="#ctx0" brushRef="#br0" timeOffset="4285">914 340 8154,'-10'-8'209,"1"2"1,3-3-559,0 3 191,0 2 0,2 0 0,3 5 83,3 2 1,2 2 0,-2 5 0,2 2-189,1 0 0,-2 3 0,2-2 263,-1-2 0,3 3 0,-1 1 0</inkml:trace>
  <inkml:trace contextRef="#ctx0" brushRef="#br0" timeOffset="4600">978 404 7772,'-6'-5'-1345,"0"2"1902,4 2-418,-2 1 0,4 1 1,1 1-1,1 2-46,1 2 1,0-3-2,-3 3 1,1-3-78,2 3 1,-1-4-176,4 1 1,0-3 15,4-3 1,-2 1 0,-1-3 0,-2 0 52,-1 0 1,3 3 0,-2-3 66,1 1 1,2 3 160,-2-2 0,-1 2 28,1 1 1,-3 1 0,3 1-33,2 1 1,-3 5-193,1-2 1,0 2 0,3 0-309,0-2 1,-2-2 366,-1-4 0,0 4 0,3 2 0</inkml:trace>
  <inkml:trace contextRef="#ctx0" brushRef="#br0" timeOffset="4866">1218 340 7811,'-5'-4'-1533,"1"3"1764,4-3 1,1 8 0,1 2-55,1 2 1,3 1-1,-2 1-252,1-1 1,-3-3-1,1 0-461,-2 1 536,3-3 0,2 5 0,3-4 0</inkml:trace>
  <inkml:trace contextRef="#ctx0" brushRef="#br0" timeOffset="5079">1209 202 8084,'-10'-1'0,"1"-3"317,0-2-140,0-2 0,5 3-789,4 2 1,3 6 0,4 3 611,-1 2 0,0 6 0,3 0 0</inkml:trace>
  <inkml:trace contextRef="#ctx0" brushRef="#br0" timeOffset="5452">1301 312 6244,'-5'1'273,"2"2"1,3-1 0,2 4-118,1 2 1,3 0-62,-3 1 1,1-3-48,-1 0 1,-1-4-185,4 2 1,-2-3-280,2-1 0,-1-1 278,1-3 0,1-1 115,-4-4 1,3 3-9,-3 0 447,0 4-262,2-2 0,-4 5-124,2 2 1,1-1 0,0 3-117,1-1 0,-2 2 85,3-3 0,0 4 0,4-1 0</inkml:trace>
  <inkml:trace contextRef="#ctx0" brushRef="#br0" timeOffset="5683">1412 220 8084,'-6'-4'-371,"-2"3"1,7-2-1,-1 5 364,4 1 1,2 4 0,4-1 0,-2 2 52,1 2 1,1-1 0,1 0-124,1 0 1,-1 1-1,0-2 1,0-1-260,0-1 1,-2-3 335,-1 3 0,0-4 0,3 2 0</inkml:trace>
  <inkml:trace contextRef="#ctx0" brushRef="#br0" timeOffset="5897">1430 285 8084,'-9'0'-875,"5"0"759,4 0 0,4 0 0,5 0 0,0 0 116,1 0 0,-1 4 0,0 1 0</inkml:trace>
  <inkml:trace contextRef="#ctx0" brushRef="#br0" timeOffset="6110">1522 275 8084,'-5'-1'-1093,"1"-1"877,0-1 1,3-1 0,-1 2 435,4-1 1,3-3-1,4 2-196,1-1 0,-2 1 0,-1-1 14,-1 1 26,-4-3-22,2 6 1,-8-3 9,-2 4 0,2 1 0,1 2 47,2 3 1,-2 2-1,0 2-44,1-1 0,2 0-112,3 0 1,2 0 0,4-2-136,0-1 0,0-4 1,1 1-1,-1-2-698,0-1 890,-4 0 0,7 0 0,-1 0 0</inkml:trace>
  <inkml:trace contextRef="#ctx0" brushRef="#br0" timeOffset="6668">1605 211 8084,'-4'5'-361,"3"3"453,-2-2 1,6 1 0,2 1-1,1-3 82,1-1 0,-4 2 0,3-2-18,1 1 0,-2-3 38,1 1-310,-4-2 0,2-2 0,-4-2-52,0-3 0,0-2 0,0-1 0,0-1-229,0 1 1,0 3 0,0 0 152,0-1 0,1 0 1,1-1 111,2 2 0,0 4 0,-1-1 203,3 2 0,-1-2 78,1 0 1,-3 0 0,2 2 796,-1-2-218,0 2-480,0-3-176,-3 4 1,3 1 0,-3 2-47,2 3 0,-1 1 0,3 0 0,-1-1 3,-2 2 1,2-3 0,0 0 0,0 0 17,1 0 1,1-2 0,-2 2-75,1-1 0,-2 2 0,3-2-78,1-2 1,-2-1-56,2-1 0,-5-4 0,1-3 3,-2-1 1,-1-1 0,0 0 0,0 0 49,0-1 1,0 1 0,-1 0-194,-2 0 1,2-1-442,-2 1 741,2 4 0,-1 1 0,0 5 0,-1 2 0,0 2 0,3 4 0,0 1 0</inkml:trace>
  <inkml:trace contextRef="#ctx0" brushRef="#br0" timeOffset="7218">1854 192 8084,'1'-6'-288,"1"0"-146,1-1 1,1-1-1,-4-2 770,0 1 1,0 3-1,0 0-258,0-1 1,-1 2 0,-3-1-30,-2 2 1,1 1 0,-1 3 0,0 1 67,1 2 0,-3-1 1,2 5-1,0 0-64,0 1 0,4-2 0,-2 0 0,1 1 9,0 2 1,0 0 0,3 0-80,0 0 1,4-3 0,2 0-55,2-2 1,1 2-1,1-3 1,-1-1-184,0-1 1,0-1 0,0-1 0,-2-1 2,-1-1 1,0-3 0,2 2-1,-2-2 182,-3-1 0,1 2 1,0-1 76,-2-1 1,-1 2 205,-1-1-15,0 4 0,0-2 1,0 8 3,0 2 1,0-1-1,1 0 44,2-1 0,-1 0-82,4-1 0,-3-2 0,3 2-190,1-2 0,-3-5 0,1-2-159,-1-2 1,-3 2-1,2 0 1,-2-3-81,-1-2 1,0 1 0,0-3-1,0 0 83,0 1 0,-1-3 1,-2 1-1,-2 1 180,-1 0 0,-2 0 0,2 4 141,-2 0 0,2 4 0,1 3 52,0 4 0,2 3 0,2 5 1,-1 2 1,-1 4 0,0 1 0,4 2 0,2 0 30,3 3 1,3-3-1,0 4 1,1-2-266,2 1 0,0-2 0,2-3 0,0-3-383,1-1 424,0 4 0,4-7 0,-1 3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23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185 184 7878,'-5'0'-1516,"0"0"2145,-2 0 0,0 0 289,-1 0-664,4 0-235,0 0 0,5-2 1,2-1 90,2 1 1,-1 1 0,2 0-61,0-1 1,1 1 0,1-2 0,0 2-56,0 1 0,0-2 0,0-1 1,0 1-60,0 1 0,0 1 0,1 0 13,-1 0 0,-4 4 43,-1 1 1,-2 2 0,-2 1 0,-2 1 18,-2 2 0,-2-2 0,-2 2 0,-1-2 6,-1-1 1,0 2-1,3 0 1,0-2-14,0-2 0,1 0 1,1 1-1,1-1 4,2-1 0,-3-2-9,4 3 1,0-5-7,5 2 1,1-2 0,4-1 0,-1-1-62,-1-2 0,3 2 1,0-2-100,-1-1 0,1 1 0,-1-3-405,0 4 0,0-2 29,1 1 0,-5 0 543,-1 0 0,1-1 0,1-4 0</inkml:trace>
  <inkml:trace contextRef="#ctx0" brushRef="#br0" timeOffset="399">193 104 7878,'-3'-8'0,"-2"0"2,1 0 0,-3 1 0,1 0 0,-1 3-131,-1 0 0,3-1 1,-1 1 175,0 0 1,-1 2 0,-1-1 58,0 3 1,0 0 0,0 3 0,0 2-10,0 3 1,0 1 0,-1 0-1,-1 3 19,-1 1 1,1 3 0,4 2-1,1 1 3,-2 1 0,1-1 1,1 4-1,2-3-69,2 0 0,1-1 0,1-2 0,2 0-50,2-1 1,3 1 0,3-7-1,2 0-25,3-1 1,2-2-1,1-1 1,0-4-35,1-1 0,-1-2 0,4-1 0,-3-4-5,0-1 0,-2-1 0,-2-1 0,-2-1 1,-1 0 0,-3-4 0,1 3 0,-2-2 3,-1-1 1,-4-1-1,-1-1 1,-2 0 0,-1-1 0,0 4 0,-1 0 0,-2-2 33,-2 0 1,-5 0 0,-1 2-1,-2 2 42,-1 2 0,-1 2 0,-2 1 0,1 4-67,0 1 1,0 1-1,1 1 1,2 1-615,2 4 665,2 1 0,1 1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32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15 8041,'-8'0'-42,"3"3"0,3 3 79,1 1 1,1 2 0,0 1 0,1 0 22,1 0 1,-1 3 0,3-1 0,-2 2-90,1-1 1,3-2-1,-4 1 1,0 0-128,-1-2 0,-1-1 1,0 1-415,0 1 1,0-3 350,0-3 1,3-4-1,-1-1 219,0-4 0,-1-3 0,-1-1 0</inkml:trace>
  <inkml:trace contextRef="#ctx0" brushRef="#br0" timeOffset="916">9 127 8065,'0'6'-198,"0"-1"1,1-2 87,1 2 0,0-3 1,4 1 45,0-3 0,1 0 0,2 0 42,2 0 0,-2 0 0,1 0 1,-1 0 4,-1-3 0,0 1 0,0-2 0,0 0-35,0 2 1,0-2 82,0-2 0,-3 2 27,-2-1 0,-3 2 0,0-2-19,-3 2 1,-2 0-1,-2 4 1,1 1 80,1 1 0,-1 0 0,-2 0 17,0 2 1,0 2 0,1 1-71,2 0 1,-2-2 0,5-1-67,0 1 1,2-2-4,3-1 0,1-2 1,4-1-1,0 0-89,0 0 0,3-4 0,0 0 0,-1-2-66,-2 1 0,0 0 0,0-1 1,-2 1 55,-1-2 0,0 3 1,1 0-30,-1 0 323,-3 1-128,2 3 1,-4 4 0,0 1 29,0 2 0,1-1 0,0-1-23,2 1 0,1 1 4,-2 2 1,0-4-1,3-1-25,2 0 1,-3-1 0,2-4-87,0-2 0,-2-1 0,2-4 1,-1-1-54,-1 1 1,4-2-1,-4-2 1,1 0 12,-3 1 1,2-1-1,-2 2 1,0 0 9,-1 0 0,-1-2 0,0 2 89,0 0 0,0 1 90,0 1 1,-1 3 0,-1 4-12,0 2 1,-1 4 0,3 3-1,-1 0 65,-1 0 0,1 1 1,-2 2-1,2 1-49,1 1 1,0-1-1,0-2 1,0 1-160,0 2 1,0-3-1,0 1 1,1-3-80,2 1 0,-2-1 1,2-1-64,1-2 0,0-1 1,4-4-136,0 0 0,0-4 0,0-1 0,0-3 165,0-3 0,-1 1 1,0-2-1,-2 0 152,1 2 0,-1 1 0,-1 1 0,0 0 0,-2 0 0,1 0 82,0 0 0,0 3 1063,-3-1-903,0 5 0,-3 1 0,-1 4 1,1 1-103,-1 1 1,-2-1 0,1 3 0,0 0-46,0 0 1,2-2 0,-1-1 0,-1 1-56,1 1 0,1-1 1,-1-1-88,0 1 0,1 1-45,3 1 0,1-3-45,2-2 0,-1-2 0,3-2 1,1-1-174,1-1 0,1 0 0,0 1 0,1-2-82,-1 0 1,-3 2 0,0-2 391,2 1 0,0 2 0,1-3 0</inkml:trace>
  <inkml:trace contextRef="#ctx0" brushRef="#br0" timeOffset="1198">403 127 7363,'0'6'543,"0"-1"385,0-3-882,0 1 0,2-3 1,2-2-1,0-2-69,3 0 1,0 1 0,0-2 0,-1-1-96,0 2 1,-4-3 0,3 1-227,-2-1 1,0 2 170,-3-1 1,-1 5 221,-2-2 0,-1 3 0,-4 3 0,0 1 79,0 1 0,0 4 1,1-1 47,1 1 0,2 0 1,2-1-1,-1 0-134,2 0 1,1-2 0,2-2 0,5 0-427,2-2 1,4-1 383,3-1 0,4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1:17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53 104 7917,'-12'-6'-193,"0"0"0,6-6 595,-5 7 0,7-3-12,-2 2 1,4 2-81,2-7 1,2 7-1,2-4-39,2 0 0,2 6 1,-3-4 40,7 4 1,-2 2-234,1 0 0,-1 2 0,4 2 0,-3 4-98,3 2 1,-4-1 0,-1 5 0,1-2-50,0 1 1,-4 3 0,3 1 0,1 1-101,0-1 1,-5 1-1,5-1-151,-2 1 1,0-3 0,-4-1-499,1-3 1,3-1-108,-2 2 0,-4-1 924,4-11 0,-4 2 0,-2-13 0,0-3 0,0-2 0,7-1 0,3 0 0</inkml:trace>
  <inkml:trace contextRef="#ctx0" brushRef="#br0" timeOffset="281">245 121 7917,'0'-11'-261,"0"-1"1,6 6 328,-1-6 1,1 7 724,-6-7-494,0 0 1,0 1 54,0-1 0,0 6 177,0-5-400,0 7 0,-2-2 1,-2 12-40,-1 5 0,-9-1 1,4 2-1,-1 1-27,-1 3 1,0 1-1,-5 1 1,-1-1-12,1 1 1,5-1 0,1 1 0,-3-1-88,-1 1 0,-3-1 1,3 0-330,3 1 0,-2-6-1501,8-1 1327,1-7 1,12 4 0,5-10 0,4-2 535,1-2 0,8-15 0,2 1 0</inkml:trace>
  <inkml:trace contextRef="#ctx0" brushRef="#br0" timeOffset="749">437 191 8960,'0'-10'878,"0"3"-772,0 7-813,0 0 435,8 0 0,-5 0-96,9 0 289,-8 0-63,4 0-339,-8 0 153,0 0 0,0 0 0</inkml:trace>
  <inkml:trace contextRef="#ctx0" brushRef="#br0" timeOffset="1199">629 104 7917,'-10'-2'9,"4"-4"1,3 4 0,-1-6 611,-2 1-116,0 5-187,6-6 81,0 8-298,0 0 0,0 8 0,2 1-95,4 1 0,-4 6 0,5-5-105,1 5 1,-4 1 0,8 1-171,1-1 0,-3-5 1,2-3-286,1-1 1,-3 4-100,2-6 1,-1-1 652,7-5 0,-3-1 0,-3-5 0,-6-6 0,3-3 0,1-3 0</inkml:trace>
  <inkml:trace contextRef="#ctx0" brushRef="#br0" timeOffset="1431">786 51 7917,'0'-11'460,"0"-1"414,0 8-701,0-4 0,-6 10 0,0 4 1,3 6-99,1 3 1,0-1 0,-2 1 0,-2 5 1,2-1 0,-4 1 0,3-1 1,-1 2-19,-2 3 1,4 5 0,-6-4-1,3 0-30,3 0 1,-4 1-1,2-5 1,2 2-325,2-1 1,-4-3-510,1-1 0,1-3 321,10-3 1,3-6-1,9-12 1,-1-6 482,1-3 0,-1-3 0,1 1 0</inkml:trace>
  <inkml:trace contextRef="#ctx0" brushRef="#br0" timeOffset="2081">978 104 7898,'-17'0'545,"5"0"300,0 0-147,9 0-498,-5-8 1,10 6-184,4-4 1,-3 4 0,9 2-178,2 0 0,1 0 0,3 0-263,-1 0 0,-5 0 0,-1 0-369,3 0 1,-4 0-306,1 0 1097,-7 0 0,12 0 0,-7 0 0</inkml:trace>
  <inkml:trace contextRef="#ctx0" brushRef="#br0" timeOffset="2314">943 209 7160,'-9'7'835,"-1"-5"-246,4 4 0,6-4-299,0-2 1,2 0-1,10 0-136,1 0 1,-3-2 0,2-2-237,1-2 0,-3 1 0,1 5 1,1-2-340,-2-4 0,5 4 1,-3-4 420,4 4 0,1-6 0,0-1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51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7 250 7915,'0'-6'-464,"-3"1"0,2 2 785,-2-2 1,3 3-81,3-1 1,-2 3-1,2 3 1,0 2-107,0 2 1,-1 2-1,-1-1 1,1 2-104,1 1 1,0 3-1,-3-1 1,0 0-37,0 1 1,0-4-1,0 3 1,0-2-176,0-1 1,0-1-1,0-1 1,0 0-364,0 0 1,0-2 168,0-1 0,3-3 1,2 0 372,-1-4 0,3 1 0,-2-10 0,3 2 0</inkml:trace>
  <inkml:trace contextRef="#ctx0" brushRef="#br0" timeOffset="225">120 322 7915,'-5'4'65,"-1"-1"1,4 1 0,-3-1 157,2 2 0,0 0 0,4 3-148,1 0 0,-1-3 0,3 0 0,-1-1-205,-1 1 1,4-2 0,-3 1-374,2 0 0,-3-2-746,4-2 1249,-5 0 0,7-3 0,-4-2 0</inkml:trace>
  <inkml:trace contextRef="#ctx0" brushRef="#br0" timeOffset="444">144 233 7937,'-5'-3'168,"-1"-2"0,4 0 114,-4 0-460,5 3 1,-3-1-55,4 6 1,0 1-1,0 4-158,0 0 0,4 0 390,1 1 0,2 2 0,1 2 0</inkml:trace>
  <inkml:trace contextRef="#ctx0" brushRef="#br0" timeOffset="662">225 217 7913,'-1'-4'-7,"-1"0"657,-1 1-240,-3 2 0,5-2-308,-2 6 0,2 1 0,1 4 0,0 1-151,0 2 0,3-1 0,1 2 0,-1 1-78,1-1 1,1-1-1,-1 2 1,0-2-29,2-1 0,-1-1 0,-1-1 1,1 0-459,-1 0 0,-1-3-570,2 1 1183,1-4 0,2-6 0,0-5 0</inkml:trace>
  <inkml:trace contextRef="#ctx0" brushRef="#br0" timeOffset="881">321 266 7253,'0'-5'1355,"-1"2"-1336,-2 6 1,-1 2-1,-3 3 1,1 0 53,0 0 0,1 1 0,-2 0 0,0 2 9,2-1 1,2-4-1,-1 0 1,0 0-61,3 1 1,0-2-68,1 1 0,0-4 1,1 3-1,1-2-223,4-1 0,1-2 0,1-2 0,0-1-123,0-2 1,0 3-1,0-3 1,0 1 390,0-1 0,0 0 0,0-3 0</inkml:trace>
  <inkml:trace contextRef="#ctx0" brushRef="#br0" timeOffset="1167">345 338 7653,'-7'5'507,"2"1"-321,1-5 1,8 2 0,1-5 0,1-1-112,0-2 0,1 3 0,-2-3 0,2 1-153,1-1 0,-2 1 0,-1-2-110,1 0 1,0 1 0,1-2 0,-3 0-193,0 2 0,-2 2 235,-2-2 1,0 3 222,-3 0 0,-1 4 0,-2 3 0,1 0 135,-2 0 0,4 1 1,-1 2-1,2 0 50,-1 0 1,0 0 0,3 0-235,0 0 0,0-3 0,1 0 0,2-1-123,2 1 1,2-3-1,1 0 1,1-1-737,2-1 1,-1 0 829,3 0 0,-3-3 0,2-2 0</inkml:trace>
  <inkml:trace contextRef="#ctx0" brushRef="#br0" timeOffset="1718">522 193 7901,'-3'-5'-1805,"1"0"1728,-1 3 0,0-3 162,1 3 0,-1 0 190,3-4 0,0 4 117,0-4 0,0 4 518,0-4-655,0 5 1,0-2-163,0 6 0,0-2 1,0 5-1,0 0-35,0 1 1,0 4 0,0 0 0,1 2-122,1 1 1,-1 1-1,2 2 1,-1 1-64,0 1 0,-1-3 0,2-3 0,-1-1-157,1 1 1,-3-4-1,4 2-210,0-2 0,0-2 493,4-1 0,0-6 0,0-5 0</inkml:trace>
  <inkml:trace contextRef="#ctx0" brushRef="#br0" timeOffset="1962">635 250 7438,'-6'0'297,"2"0"-98,0 3 0,1-1 0,3 3 0,0 1-120,0 2 1,0-3-1,0 0 1,1 1-218,2-2 0,-1 3-281,3-1 1,1 0 0,2-1 418,0-2 0,0-2 0,0-1 0</inkml:trace>
  <inkml:trace contextRef="#ctx0" brushRef="#br0" timeOffset="2178">659 169 8439,'-8'-1'0,"0"-1"-115,0 0 1,2-1-1,2 2-160,0-1 134,1 1 0,4-2 0,2 6-115,2 2 1,2 2-1,-1 0 1,-1 0 255,1-2 0,2 0 0,0 3 0</inkml:trace>
  <inkml:trace contextRef="#ctx0" brushRef="#br0" timeOffset="2500">723 169 7480,'-5'0'-65,"-1"0"0,4 1 0,0 2 440,1 2 1,1 2 0,1 2-239,1 2 0,0-2 0,3 2 0,-1-2-106,1 2 0,-3-2 0,3 2 0,-2-2 63,-1-1 1,2 0-103,-2 0 1,1-3-218,-3 0 1,3-4 38,-1-1 1,1-1 0,-3-4 77,0-1 1,3-1 0,0-1 90,2 0 0,-3 2 0,1 2 103,1 0 0,-2 1 32,3 0 0,-2 2 0,1-1-85,0 4 1,-1 0-70,0 3 1,-2 1 0,1 2-221,-1 0 0,0-3 0,1 0-165,1 2 1,2-3 0,-1 1 420,0-2 0,1 3 0,4-1 0</inkml:trace>
  <inkml:trace contextRef="#ctx0" brushRef="#br0" timeOffset="2817">892 274 7899,'0'-8'-1469,"0"0"2543,0 0-796,0-1 1,-4 2-223,-1 2 1,0 1 0,1 5 0,-1 1 33,1 1 1,2 3 0,-1-2-1,0 2 32,0-1 1,1 1-1,2 2-29,0 0 1,0 0 0,0 0-115,3 0 1,-1-4 0,3 0 0,2-2-43,0 1 0,1 0 0,0-3 0,0 0-122,0 0 1,0-3 0,-1 0 0,-1-2-74,0-1 0,-1-1 1,2-1 193,-1 0 1,-3 0 0,-3 0 0,-1 0 39,-1-1 1,-3 4-1,-3 1 1,0 0 110,0 2 0,-1 1 1,-1 1-1,-1 0-68,2 0 0,2 0 0,2 1 0,-1 2-101,-1 2 0,2 2 0,2 2-260,3-1 0,0 0 1,0-1 341,3-2 0,5 2 0,5-2 0</inkml:trace>
  <inkml:trace contextRef="#ctx0" brushRef="#br0" timeOffset="3201">1036 233 7894,'-8'-3'127,"0"2"15,0-2 1,3 2-1,0 1-15,-2 0 1,3 3 0,-1 1-36,2 0 1,0 1 0,3 4 32,0-1 1,0 0-78,0 0 0,4 0 0,1-1 23,2-2 0,1 1 0,1-3 0,1-1-25,1-1 1,0-1 0,-3 0-1,0 0-111,0 0 1,0-3 0,-1 0 0,-1-2-521,-1-1 0,-3-1 1,1-1 530,-2 0 1,-2 0 0,-2 0 0,-2-1 81,-2 1 1,-2 1 0,-1 2-1,-1 1-36,1 1 0,1 2 0,-1-2-96,-1 2 1,0 2 0,3 1 0,1 2-105,2 0 0,1 1 0,4 3 0,0 0-183,0 1 0,4-1 391,1 0 0,6 0 0,1 0 0</inkml:trace>
  <inkml:trace contextRef="#ctx0" brushRef="#br0" timeOffset="3652">1205 258 7886,'-3'-5'-81,"2"-2"1,-3 2 0,2 0-208,-1 0 1,0 2-1,2-1 1,0-1 743,-2 1 0,-1 1-389,2-2 1,-3 3-7,-3-1 1,0 3 0,1 3 60,2 2 1,-2 2 0,4 1 5,-2 0 0,3 0 0,0 1 0,1-1-40,1 0 1,0-3 0,1-1-1,1 1-31,0-1 1,5-2 0,-2 1 0,2-2-160,1-1 1,1 0 0,1-1-1,1-1-256,-2-1 0,3-3 0,-1 1 0,-1-2 75,-2-1 1,1-3-1,-2 0 1,-2 0 282,-2 0 0,-2 1 0,-1-3 0,0-1 0,0 2 0,-4-3 0,-1 4 0,-2-1-66,-2 1 1,2 0-1,1 4 1,1 1 537,-2 4 1,0 1-180,-1 1 0,3 4 0,0 4 1,2 4 146,1 0 0,1 6 0,1-2 1,0 1-196,0 0 1,3-1 0,0 0 0,2 0-521,1 1 0,1-5 0,1-1 1,0-2-1152,0-1 1426,4 0 0,1 0 0,3 0 0</inkml:trace>
  <inkml:trace contextRef="#ctx0" brushRef="#br0" timeOffset="4433">1583 185 7836,'-4'-3'65,"-1"2"1,3-3 238,0 1 1,-1 1 192,3-4-345,0 5 1,0-2 0,0 6-17,0 2 1,0 2-1,0 2 1,0 1-96,0 1 0,0-1 0,0-1 1,0 1 7,0 1 1,0 0 0,0-3 0,0 0-145,0 0 0,0-3 0,0 0-583,0 2 455,4-4 1,-3-3 0,4-5 0,-2-2-69,-1-1 0,-1 0 1,-1-1-1,0-1 43,0-1 0,-1 0 1,-1 3-1,-1 0 235,-2 0 1,0 1 0,-3 2-1,0 2 211,0 2 1,0 1 0,0 0 0,0 0 208,0 0 0,0 4 1,1 1-110,1 2 1,3-1 0,3-1-148,0 1 1,1-1-1,1-1 1,5 0-132,2-2 0,1-2 0,4 0 0,0 0-543,1 0 0,1 0 1,0 0 522,0-3 0,0-2 0,0-3 0</inkml:trace>
  <inkml:trace contextRef="#ctx0" brushRef="#br0" timeOffset="5802">1905 201 7174,'-3'-8'760,"0"0"1,-2 3-833,2-1 0,-3 2 84,1-1 1,0 1-1,0 4-23,-1 0 0,1 4 1,0 1 60,-1 2 1,-1 1 0,1 0-1,2 0-42,0 0 0,1-2 1,3-1-60,0 1 1,0-1 0,1-1-55,2 0 1,1-2-1,4-2 1,1-3-211,2-2 0,-2 0 0,2 0 1,-2-1 68,-1 2 0,-3-3 0,0 2 0,1 0 132,-2 0 114,0 3 21,-4-2 0,-3 8 0,0 0 1,-1 3 121,0 1 1,-1-2 0,2 5 0,1-2 6,-2 2 1,3-2 0,-1 3 0,0-2-13,-1 1 0,2 3 1,-1-1-1,1-1-39,1-1 1,0 1 0,0-2 0,0 0 178,0-1 0,0-3 5,0-1 0,-1-3-242,-2 0 1,-1-4-1,-2-4 1,2-1-135,0-1 0,-1 0 1,1 0-1,1-1-135,-1-2 0,-1 2 1,2-4-1,1 1-63,1-1 1,1 3 0,0 0 0,0 0 106,0-1 1,3 2 0,1-2-1,0 2 116,2 1 0,4 0 0,1 0 1,-1 0 50,-1 0 1,1 1-1,1 1 1,-1 0 29,-1 0 1,2 3 0,-1 0 0,0 1 15,-1-1 1,-4 3 0,1-3-13,0 2 0,-2 2 192,-2 2 1,-1-2 0,-1 5 168,0 0 0,0 1 0,-1 1-125,-1 0 1,1 0 0,-2 0 0,2 0-129,1 0 0,0 0 1,0 0-1,0 0-50,0 0 1,0 1-1,0-1-328,0 0 1,0-3-477,0 0 0,0-4 729,0-1 0,4-3 0,0-5 0</inkml:trace>
  <inkml:trace contextRef="#ctx0" brushRef="#br0" timeOffset="6064">2017 32 7829,'-3'5'521,"-3"-2"-2,-1-2 1,2-1-960,0 0 1,3 0 246,-1 3 1,2-1 0,1 3-148,0 1 0,0 2 0,1 0 340,2 0 0,-2 3 0,2 2 0</inkml:trace>
  <inkml:trace contextRef="#ctx0" brushRef="#br0" timeOffset="6282">2041 169 7636,'0'8'-393,"0"0"748,0 0 0,0 0 204,0 0 0,0 0-322,0 0 1,3-2 20,0-1-212,3-3 1,-2 1-177,5-6 0,-5-2 0,0-2 0,-2 0-71,1-1 1,0 4 0,-2-6 0,0 0-101,2 1 1,0 0-1,-2 1-259,1 0 1,-1 0 16,2 0 543,1 4 0,-3 0 0,3 4 0</inkml:trace>
  <inkml:trace contextRef="#ctx0" brushRef="#br0" timeOffset="6549">2098 201 7829,'3'7'-253,"2"0"-218,-1-2 1,2-2 0,-2 1 1078,0 0 1,-1-2-346,3-2 1,-2 0 0,2-2-209,0-1 1,-4-2 0,3 1 0,-1 0-85,1-3 1,-3 3 0,3-1 0,-1-2-65,1 0 1,-3 0 0,3 1-1,-2 0-222,-1 0 0,-1 2 285,-1-2 1,-1 2 61,-1-1 1,-3 4 0,-2 4 0,1 2 203,0 1 0,2 1 1,-2 1-1,1 0 99,2 0 1,-3 0 0,4 0 0,-1 0-147,-1 0 1,3-2 0,-1-1-219,1 1 1,4 1 0,3-2-317,1-2 0,2-2 0,1-1 0,0-1-642,0-2 987,3-2 0,-1-3 0,4 0 0</inkml:trace>
  <inkml:trace contextRef="#ctx0" brushRef="#br0" timeOffset="6883">2258 137 7489,'-8'8'-346,"4"-3"1,0 0 935,1-2 0,2 1 0,-2-1-331,2 2 1,1-1-1,0 2-11,0 0 0,1 0 0,1 1 0,1-2 1,-1 1 0,-2-1 1,1 0-100,2 1-69,-2-2 1,3 2-297,-1-3 1,-1-3-1,2-4 1,1 0-149,-1-2 1,-1-2 0,1 0 0,1 0 45,-1 0 0,2 0 0,1 0 279,-2 0 0,2 3 0,-2-1 243,-1 0 1,3 3 167,-1 0 0,-2 2 1,2 1-228,0 0 1,-2 4 0,1 1 0,-1 2-391,1 1 0,-3 0 0,3 0 1,-1 0-860,1 0 1103,0 0 0,7 0 0,0 0 0</inkml:trace>
  <inkml:trace contextRef="#ctx0" brushRef="#br0" timeOffset="7733">2548 137 7848,'0'5'549,"0"1"1,0-1-422,0 3 0,0-3 0,0 1 0,0 0-27,0 1 1,0 1 0,0 0 0,0 1-106,0 2 1,0-1-1,0 3 1,0 1-178,0-2 1,3 2 0,-1-2 0,0 0-196,-1-1 0,-1 0 1,1-3-1065,2 0 1440,-3-4 0,8-4 0,-4-4 0</inkml:trace>
  <inkml:trace contextRef="#ctx0" brushRef="#br0" timeOffset="8066">2548 129 7848,'-1'4'1229,"-2"-1"-1847,2-2 465,-6-1 1,7 0 0,0 0 179,5 0 1,-1 0 0,2 0-41,0 0 1,1 0 0,1 1 68,0 2 0,0-2 20,0 5 1,-1-1 0,-1 3-11,-4 0 1,-1-3 0,-1 1-71,0 0 0,-3-1-233,-3 0 1,-1-3-713,-1 0 638,0-1 1,4-2-1,1-1 311,2-4 0,2 0 0,2 0 0,2 1 0,2 2 0,-2-3 0,1 0 0,-1-1 0,3-1 0</inkml:trace>
  <inkml:trace contextRef="#ctx0" brushRef="#br0" timeOffset="8485">2668 129 7818,'5'0'205,"-1"1"72,-4 2 0,0-2 10,0 5 0,0-4-159,0 4 0,0-4 1,2 4-109,1 0 0,0-2 1,-3 2 24,0 0 0,0 1 15,0 1-488,0-3 169,0-2 0,2-4 0,1-1 0,0-3 86,0 1 0,-1-3 0,2 1 0,1 0 96,-1 1 0,-1-2 0,2 2 0,1 0 58,-2-1 1,3 4 0,-1-3 81,1 2 0,-2-3 0,1 4 111,0 0 1,-2 1 338,2 1-314,-5 0 0,3 1 1,-4 1-9,0 4 0,0-2 1,0 2-1,0 0-81,0 1 0,0-2 1,0 1-143,0 0 1,0 1 0,0 1-747,0 0-14,0-3 1,1-2 791,2-3 0,1-3 0,4-2 0</inkml:trace>
  <inkml:trace contextRef="#ctx0" brushRef="#br0" timeOffset="8735">2797 32 7848,'0'6'231,"0"-1"1,-3-2 0,0 1-170,-2 0 0,4 2-436,-2 0 1,1 1 0,0 1-60,0 0 0,-1 0 433,3 0 0,4 0 0,0 0 0</inkml:trace>
  <inkml:trace contextRef="#ctx0" brushRef="#br0" timeOffset="8982">2878 153 7848,'-9'5'-233,"1"1"0,1-4 0,1 3 1118,1-2 1,3 1-526,-1-1 0,3-2-293,3 1 1,1-1 0,4-1 0,0 0-144,0 0 0,1 0 0,-1 0 0,0-1-150,0-1 0,-1 0 0,-1-3 0,-1 1-14,2-1 1,-3 3 0,1-4 215,-2 0 0,0-1 0,-3-1 68,0 0 1,-4 1 0,0 1 0,-2 1 155,1 1 0,-3-1 0,-3 2 0,1 2-136,2 0 0,0 1 0,-1 0 1,1 0-182,0 0 0,3 2 1,1 2-1,-1 0-157,1 3 0,2 0 0,-1 1 0,2 0-356,1 0 1,1 0 629,2 0 0,5 0 0,4 0 0</inkml:trace>
  <inkml:trace contextRef="#ctx0" brushRef="#br0" timeOffset="9266">2974 121 7848,'-8'0'100,"0"0"1,3 0 0,-1 0-125,0 0 0,1 0 225,0 0 1,3 3 38,0 3 0,1 1-146,1 1 0,1-1 0,0-1 116,2 0 0,3-4-14,0 0 1,-2-1-208,2-1 0,-4-1 0,3-1 0,-1-3-230,1 1 0,-3-4 1,4 3-145,0-2 1,0 2-1,0-1-368,0 0 0,-1 2 753,3 2 0,0-3 0,0 1 0</inkml:trace>
  <inkml:trace contextRef="#ctx0" brushRef="#br0" timeOffset="9566">3175 137 7848,'-4'-4'241,"4"-4"1,-4 4-152,0-1 1,3-2-109,-5 2 1,2 0-1,-2 1 1,0 0 65,0 3 0,1 0 1,0 1-1,-1 1 94,-1 1 1,-1 3 0,0 3-1,0 0 3,3 0 1,-2 0 0,2 0-53,1 0 0,0 0 1,4 0-50,0 0 1,1-3-1,2 0 1,2-1-237,3-3 0,0 0 0,0-1 0,2-1-382,1-1 1,2-3 0,-1-3 573,1 0 0,-4-4 0,3 0 0</inkml:trace>
  <inkml:trace contextRef="#ctx0" brushRef="#br0" timeOffset="9793">3175 0 7572,'-5'0'282,"-1"0"1,4 4-1,0 1 86,1 2 1,1 2 0,0 1-1,0 2-254,0 0 0,0 1 0,0 1 0,1-1-361,1 2 0,0 0 1,3 0-1,-1-1-70,1-4 0,-3-1 0,4-1 0,0 0 317,1 0 0,1 0 0,0 0 0</inkml:trace>
  <inkml:trace contextRef="#ctx0" brushRef="#br0" timeOffset="10013">3271 113 7848,'-8'0'528,"3"0"1,1 1 197,0 1-347,-2-1 1,5 6-288,-2-1 1,2 1-544,1 1 0,1-1 0,2-1-162,2-4 0,0-1 0,0-1 613,1 0 0,1-3 0,1-2 0</inkml:trace>
  <inkml:trace contextRef="#ctx0" brushRef="#br0" timeOffset="10246">3263 16 7848,'-8'1'613,"0"2"1,0-2 0,0 2-729,0 1 0,3-2 0,0 3-311,2 1 1,0 2 0,3 0 0,0 0-122,0 0 1,3 0 546,-1 0 0,8 0 0,-1 0 0</inkml:trace>
  <inkml:trace contextRef="#ctx0" brushRef="#br0" timeOffset="10479">3368 81 7848,'-8'0'381,"0"0"1,2 0 0,1-1 0,-1-1-103,-1-1 0,1 1 1,1 2-225,-1 0 1,-1 0-146,-1 0-15,0 0 1,3 1-111,2 1 1,3 2-1,3 2 1,2-1 139,3-2 1,2 2 0,1-1 0,-1 0 89,-1-1 1,-1 3 0,0-1 0,0 0 92,0 1 1,-1-4 0,-1 3 0,-1-1 178,-2 1 1,0 0-286,-3 3 0,-4-1 1,0-1-1,-2-1-205,-2-1 1,1-2 0,-3-2-296,1 0 0,2-1 1,1-1 497,4-4 0,1-1 0,1-1 0</inkml:trace>
  <inkml:trace contextRef="#ctx0" brushRef="#br0" timeOffset="10707">3432 32 7848,'-8'0'575,"3"0"0,-1 1-312,0 2 0,2-1-123,-2 3 1,5 1 0,-2 2 0,2 0-8,1 0 1,0 0-1,1 1 1,1 0-254,0 2 1,4 0 0,-3-3 0,1 1-312,-1 2 1,3-5 0,-3 2 0,-2-1-454,0 0 1,-1-1 883,0-1 0,0-3 0,0 1 0</inkml:trace>
  <inkml:trace contextRef="#ctx0" brushRef="#br0" timeOffset="10937">3400 153 7848,'-5'0'-1261,"0"1"3091,2 2-1584,0-2 1,7 1 0,4-4-1,2-1-232,3-2 0,3 0 0,4-3-14,0 0 0,2 0 0,2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08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25 113 7897,'-6'1'108,"1"1"320,-1 1 0,2 0-337,1 0 0,2-1 1,1 3-1,0 1-56,0 1 0,0 1 0,0 1 0,1 1 51,2 1 1,-2 2 0,2-1 0,0 0-122,0 3 1,0-3-1,-1 1 1,1-1-166,-1 1 1,1-3 0,0 0 0,-1-1-324,-1-1 1,1-2-652,1-1 1174,0 0 0,-3-4 0,0-2 0</inkml:trace>
  <inkml:trace contextRef="#ctx0" brushRef="#br0" timeOffset="331">16 121 7897,'-4'0'-1153,"-2"-1"2159,3-1-638,0 1 0,4-5-284,2 3 1,1 0 0,4 3-37,1 0 1,-1 0 0,2 0 0,1 0-170,-1 0 0,-1 0 0,-1 0 1,0 0 45,0 0 1,0 3 0,-1 1 0,-1-1 38,0 1 0,-5-1 0,2 0 34,-2 2 1,-2 2-1,-2 1 1,-3-2 2,-4-1 0,1 1 0,-4 1 0,1-1-68,-1-1 1,3-2 0,0 1-1,1 0-1039,1-2 497,-1-1 609,5-1 0,0-7 0,4-2 0</inkml:trace>
  <inkml:trace contextRef="#ctx0" brushRef="#br0" timeOffset="615">209 9 7690,'-5'-5'-851,"0"3"947,-2 1 0,3 1 1,-1 0 292,-2 0 0,3 0-287,-1 0 1,3 3 0,-1 3 0,2 1 22,1 1 1,-2 0 0,-1 1 0,1 1 39,1 0 0,1 5 1,0-2-1,0 2-68,0 1 0,1 0 1,1 0-1,1 1-123,2-1 0,0 0 1,3-1-1,0-2-182,0-2 0,0-5 1,0-1-1,1-1-258,2 1 1,-2-4 0,2 2 465,-2-2 0,2-5 0,2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14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89 7709,'-3'-5'384,"1"-1"-236,-3 4 0,3-2-401,-1 1 220,-1 2 1,3-1 0,-3 3 52,1 2 0,2 3 0,-2 0 1,2 1 24,1 1 1,-3 0 0,1 1 0,0 1-51,1 0 0,1 4 1,0-2-1,0-1 24,0 1 0,0 1 0,0-2 1,0 0 8,0 0 1,1-2 0,2 2 1,2-2 1,-1-5 0,2-1 4,0-2 0,1-2 0,1-2 1,0-2-1,0-2 1,0-1-1,0-1 1,0-1-3,1-1 0,-4-2 0,-1 2 0,1 0 10,-1 0 0,-2 2 0,1-3 0,-2 1-139,-1 1 1,-1-1 0,-1 3 0,-2 0-123,0 0 0,-1 0 0,-3 1 1,-1 0 257,1 2 1,0 3 0,0-1 0,0 0-48,0 0 0,0 1 0,0 2 0,0 1-56,0 1 0,3 0 0,-1 3 0,1 2-101,1 0 0,-1 1 1,3 0-1,0 0-54,0 0 0,1 0 1,1 0-1,0 0 218,0 0 0,4 0 0,0 0 0</inkml:trace>
  <inkml:trace contextRef="#ctx0" brushRef="#br0" timeOffset="230">41 169 7880,'-4'4'26,"-3"-3"0,7 2 1,0-3 58,4 0 0,0-2 0,2-1 0,0 0-182,1 0 0,1 1 1,0-2-1,0 0-231,0 2 0,3-1 328,0 0 0,3-3 0,-1 1 0</inkml:trace>
  <inkml:trace contextRef="#ctx0" brushRef="#br0" timeOffset="666">242 33 7880,'-1'-5'380,"-1"2"-216,0-1 1,-2 3-36,2-2 1,1 3-99,-2 3 0,2 2 0,1 4 0,0 0-9,0 2 1,0 1 0,0-2 0,0 4-78,0 1 1,0 1 0,0 0 0,0 0-53,0 0 1,0 0 0,0 0-1,0-2-99,0-1 0,1-3 1,1 1-89,0-2 1,2-2 0,-1-2-587,2-2 880,2-6 0,1-1 0,0-4 0</inkml:trace>
  <inkml:trace contextRef="#ctx0" brushRef="#br0" timeOffset="933">323 97 7880,'-9'0'273,"1"0"1,0 0-158,0 0 1,4 1-160,1 2 0,2-2 1,2 5 62,2 0 1,-1 1-1,3 0 1,1-1 21,1 0 0,1-1 0,1 3 0,-1 0-172,0 0 0,0-1 1,0 0-1,0-3-175,0 0 0,0 2-715,0-1 359,0-1 661,-4 0 0,4-8 0,-4-1 0</inkml:trace>
  <inkml:trace contextRef="#ctx0" brushRef="#br0" timeOffset="1157">395 89 7147,'-5'3'55,"-1"-1"1,3 2 0,-2-1 233,-1 2 1,0 2 0,-1 1-1,2 0-181,-1 0 0,-1 0 1,-1 1-1,0 1-110,-1 1 1,4-1 0,1-2 0,-1 0-330,1 1 1,2-1-166,-1 0 1,3-4-1,3-1 496,2-2 0,2-9 0,1 0 0</inkml:trace>
  <inkml:trace contextRef="#ctx0" brushRef="#br0" timeOffset="1516">419 9 7755,'-8'0'361,"4"-4"0,-1 3-160,2-2 0,3 2-143,0 1 0,1 0 0,5 0 0,-1 1-86,-1 2 1,4 1 0,-3 2-1,2-1-18,1 2 0,-1 0 0,0 2 0,-2 0 29,1 2 0,-1 1 1,-1-2-1,1 1-36,-1 2 0,-2 0 0,0 3 0,-1-1-27,-1-1 1,-1 1-1,0-3 1,-3 1-253,0-2 1,-1 0-1,-1 0 332,1-1 0,-4-1 0,-4-1 0</inkml:trace>
  <inkml:trace contextRef="#ctx0" brushRef="#br0" timeOffset="2066">636 105 7859,'-5'-3'-193,"-1"1"1,5-2 274,1 1 1,1 3-1,5-3 1,0 2-81,1 1 1,1-3-1,0 1 1,0 0-147,0 1 1,0 1 0,0 0 0,0 0-358,0 0 1,0 0 500,1 0 0,-5 0 0,0 0 0</inkml:trace>
  <inkml:trace contextRef="#ctx0" brushRef="#br0" timeOffset="2355">668 177 7637,'-8'0'-909,"4"1"1170,1 2 1,3-2 0,3 1 0,2-3-201,2-2 1,4-2 0,1 1-62,0 0 0,1-2 0,4-2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35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24 194 6778,'-5'0'1062,"0"0"-917,3 0 1,-2 1 0,4 2 0,0 2-40,0 2 1,0 2 0,0 1 0,0 2-88,0 3 0,3 0 1,0 4-1,-1-2-53,-2 2 1,3-2 0,0 1-1,-1-3-109,-2-1 0,3-5 0,1 1-244,0-4 1,-1-2 0,1-5-15,0-2 1,1-2 400,-2-6 0,3-1 0,-1-4 0</inkml:trace>
  <inkml:trace contextRef="#ctx0" brushRef="#br0" timeOffset="297">0 194 7184,'0'-5'450,"0"-1"1,0 4-380,0-4 1,4 4-1,0-1-68,1-1 1,2 3 0,-2-1 0,3 1-2,0 1 0,2 0 0,1 0 0,-1 0-41,-1 0 1,1 0 0,1 1 0,-1 0 46,-1 2 1,-1 3-1,-1 0 26,-1 1 0,-3 1 0,-4 0 0,-1 0 3,0 0 0,-5 0 1,1 0-1,-3 0-42,-1 0 1,-2 0 0,2-1 0,-1 0-126,2-2 0,0-3 0,1 0-493,0-1 1,3-2 622,2-1 0,3-3 0,0-3 0</inkml:trace>
  <inkml:trace contextRef="#ctx0" brushRef="#br0" timeOffset="564">225 73 7897,'-5'0'-379,"0"0"0,-1 0 494,-2 0 1,4 4-1,1 1 1,2 2-60,1 1 0,-2 3 0,-1 0 0,1 0 48,1 0 0,1 1 0,1 2 0,1-1-81,1-2 1,3 3 0,-2-4 0,2 0-188,-1-1 0,0-2 1,3 0-1,1-3-111,-1 0 0,-3-2 0,0-2 275,2 0 0,0 0 0,1 0 0</inkml:trace>
  <inkml:trace contextRef="#ctx0" brushRef="#br0" timeOffset="966">338 97 6642,'-4'4'356,"-4"0"1,4 5-188,-1-1 0,-1 0 0,3 0 0,-1 0 16,1 0 0,-3 0 0,3 0 1,2 0-84,0 0 1,1 0 0,1 0 0,0 0-30,2 0 1,6-1-1,-1-1 1,1-4-81,0-1 0,2-1 0,-1 0 0,1 0-44,1 0 0,-3-1 0,1-1 0,-1-4-16,-1-1 1,0-1 0,-3 0-1,-2 0 24,1 0 1,-3 0 0,2-1 0,-3-1-13,-3-1 1,-2 1 0,-3 2 0,0 0 14,0 0 0,-1-1 0,0 1 0,-2 1-13,1 2 1,1-1 0,1 3 0,0 1-87,0 1 0,3 1 0,0 1-502,2 2 0,-3 2 641,4 6 0,-1-2 0,3 6 0,0-2 0</inkml:trace>
  <inkml:trace contextRef="#ctx0" brushRef="#br0" timeOffset="1216">322 194 7787,'-5'0'30,"-1"0"1,4-1 59,0-2 0,4 2 0,4-1 1,1 0-133,1-1 0,0 2 0,1-1 0,1 1-221,1 1 0,-1-1 0,-1-1 0,1-1 263,1 2 0,-1-4 0,-2 1 0</inkml:trace>
  <inkml:trace contextRef="#ctx0" brushRef="#br0" timeOffset="1682">483 33 7735,'0'-8'-910,"0"3"2045,0-1-981,0 1 0,1 1 1,1 1-89,4 2 1,-2 1-1,1 1-77,2 2 0,0 1 1,0 4-1,-1 1 4,0 2 0,-1-2 0,2 2 0,-1 1-54,0 1 1,-4 2 0,0 1-1,-1-2 37,-1-1 1,0 1-1,-1 2 1,-1-1-126,0-2 0,-4 2 0,0-4 1,-1 1-903,-1 0 1051,0-2 0,0-2 0,0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38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 7957,'-5'0'429,"-1"0"0,4 0-525,-4 0 47,4 0 28,-1 0 0,3 1-32,0 1 1,1-1-89,1 2 0,0-2-227,4-1 0,-1 0-26,3 0 270,-4 0 240,0 0-295,-4 0-40,0 0 1,0 0-1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41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89 7905,'-4'-4'-193,"3"-2"834,-5 3-460,5 0 1,-3 7 0,4 1-132,0 2 0,0 1 0,0 0 0,-1 1-40,-2 2 1,3-1 0,-4 3 0,1 1-37,1-2 0,-2 5 1,2-3-1,-1 1-26,-2 0 0,3 0 1,-3 0-1,1 0 9,-1-2 1,3-3 0,0 0-123,1-1 142,-3-4 0,4-2 1,0-3-8,5-3 1,1 1 0,0-3-13,0-2 1,-1 1 0,3 0-30,0 1 0,-3 3 0,0-2 0,-1 2-164,1-1 1,-3 0-501,4 3 127,-1 0 608,3 0 0,-3-3 0,-2-2 0</inkml:trace>
  <inkml:trace contextRef="#ctx0" brushRef="#br0" timeOffset="1032">269 33 7305,'-4'0'608,"-1"1"-515,2 2 1,2 1-1,-4 4-25,2 0 0,-3 1 0,4 1 0,-1 1 10,-1 2 0,3-1 1,-4 3-1,1-2 6,-1 1 1,3 1 0,0-1 0,1-1-70,1 2 1,0-4 0,0 0 0,0-2-47,0-1 1,1-1-1,1-1-166,4 0 0,1-4 0,1 0 0,0-1-177,0-1 1,-3-3 0,1 0 0,0-1 373,1 1 0,5-7 0,0 1 0</inkml:trace>
  <inkml:trace contextRef="#ctx0" brushRef="#br0" timeOffset="1414">357 65 7886,'0'-5'-1469,"0"-1"2089,-3 5 1,1-3-489,-3 4 1,3 4-1,-2 2 1,2 3 36,-1 2 0,0 2 0,3-1 0,0 0-8,0 2 1,0 1 0,0-1 0,0-2-59,0 0 0,0-1 0,1-2-68,2 1 0,1-1 0,4 1-45,0-4 0,1-2 0,-1-4 0,0 0-92,0 0 1,0-1 0,0-2 0,0-2-11,0-2 1,-3-1-1,1 0 1,-1 0 36,-1 0 0,1-3 1,-3 0-1,0 2 23,0 0 0,-1 1 1,-1-1-1,0-1-1,0-1 0,-4 1 1,0 4-1,-2 1-15,-2-2 1,1 0 0,-3 0 0,1 2-120,1 2 1,0 2 0,0 1-1,0 0-113,0 0 1,2 0 0,1 1 299,-1 2 0,2 5 0,0 4 0</inkml:trace>
  <inkml:trace contextRef="#ctx0" brushRef="#br0" timeOffset="1663">341 154 8378,'8'0'138,"-2"0"1,-1 0 0,1 0-207,2 0 1,0 0-1,2 0 1,1 0-394,-1 0 0,1 0 461,0 0 0,3 0 0,-1 0 0</inkml:trace>
  <inkml:trace contextRef="#ctx0" brushRef="#br0" timeOffset="2014">478 1 7085,'5'0'821,"-2"0"0,-2 0-689,2 0 0,1 1 0,4 1-62,0 4 1,0 1-1,0 1 1,0 1-66,0 2 0,-2-2 0,-1 5 0,0 0-140,0 1 0,1 1 0,-3 0 0,-1 0-41,-1-3 0,-2 3 0,-1-2 0,-2 2-177,0 0 1,-1-5 0,-1 2 0,1-2-499,-2-1 851,0-4 0,-1 1 0,0-3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47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21 290 8159,'-8'0'-1426,"0"0"1596,4 0 0,4 0 0,5 0 0,2-1 89,1-2 0,0 3 0,1-4 1,1 1-278,1 1 0,2-4 0,-2 3 0,-1-1-1070,2 1 1088,-3 0 0,6-1 0,-2 0 0</inkml:trace>
  <inkml:trace contextRef="#ctx0" brushRef="#br0" timeOffset="550">286 129 7923,'-8'0'-1330,"3"0"1912,0 0 0,3 1-395,-1 2 0,2-1 1,1 3-1,0 1-136,0 1 1,0 1 0,0 0 0,0 0-57,0 0 1,0 1 0,0 1 0,0 1-236,0-1 0,0-1 0,0-1 0,0 0-481,0 0 1,0 0 720,0 0 0,0-4 0,4 0 0,0-4 0</inkml:trace>
  <inkml:trace contextRef="#ctx0" brushRef="#br0" timeOffset="834">359 202 7914,'-8'0'-301,"2"0"0,2 0 129,0 3 1,1-2 798,0 2 0,2-2-434,-1 2 0,1 2-252,1 3 1,0-3-266,0 0 1,2-2 0,2 2-954,0-2 1277,-2 0 0,5-7 0,-2 0 0</inkml:trace>
  <inkml:trace contextRef="#ctx0" brushRef="#br0" timeOffset="1074">391 145 7914,'-5'0'201,"-1"0"1,4 0-1485,-4 0 645,4 0 638,-1 0 0,6 4 0,2 0 0</inkml:trace>
  <inkml:trace contextRef="#ctx0" brushRef="#br0" timeOffset="1315">431 137 7766,'-4'1'-230,"0"1"287,1 1 1,2 3 0,-2-1-49,2 2 0,1 1 0,0 1 0,1 1-76,2 1 1,-2 0 0,2-3 0,0 0-217,-1 0 0,1-3 0,-2 0-338,2 2 621,-2-4 0,6 4 0,-3-2 0</inkml:trace>
  <inkml:trace contextRef="#ctx0" brushRef="#br0" timeOffset="1559">495 185 7501,'-8'3'-331,"1"1"371,2 0 1,0-2-1,4 2 1,-3-2 127,0 1 1,1 3-27,-2 0 1,2 1 24,-2 1-132,3-4 0,2 0-38,5-4 0,2 0 0,1 0-186,0 0 0,0 0 0,0-1 1,0-1-440,1-1 628,-1 1 0,0-2 0,0 0 0</inkml:trace>
  <inkml:trace contextRef="#ctx0" brushRef="#br0" timeOffset="1805">544 226 8067,'-8'0'12,"3"0"1,3-4-1,3-1-117,2-2 1,2 1 0,-1 2 0,0-1-81,3 1 1,-3 1 0,1-2 8,-2-1 1,1 2 280,-2 1 51,-1 2 1,3 2-6,-4 2 1,-1 1-1,-1 2 1,0-1 37,0 1 0,1-1 1,1 0-96,0 1 1,0 2-375,0 0 0,3-4 0,3-1-863,1-2 1143,-3-1 0,7 0 0,-2 0 0</inkml:trace>
  <inkml:trace contextRef="#ctx0" brushRef="#br0" timeOffset="2042">672 105 7880,'-5'0'0,"0"0"21,-2 0 108,4 0 0,-3 1 82,3 2 0,0 1 0,3 4-177,0 0 1,0 0 0,0 0-1,0 0-184,0 0 1,1 3-1,1 0 1,1-1-200,-2-1 1,1-1 0,0 0-548,1 0 896,3 0 0,-2 0 0,4 0 0</inkml:trace>
  <inkml:trace contextRef="#ctx0" brushRef="#br0" timeOffset="2276">729 169 7914,'-4'5'439,"0"-2"-312,-4-3 0,3 1-95,2 2 0,2-2 1,-1 2-115,-1 1 1,0 1-657,3 3 1,1-3 737,2 0 0,1-3 0,5 2 0</inkml:trace>
  <inkml:trace contextRef="#ctx0" brushRef="#br0" timeOffset="2510">737 105 7876,'-8'0'673,"0"0"-521,0 0 0,2 0-557,1 0 0,4 0-42,1 0 1,3 0 0,5 1 446,-3 2 0,2-2 0,-2 2 0</inkml:trace>
  <inkml:trace contextRef="#ctx0" brushRef="#br0" timeOffset="2750">801 113 7876,'-8'0'-491,"1"4"1,1 0 679,0 1 1,4 2 0,0-2 108,1 2 1,1 1 0,0 0 0,1 0-23,1 0 0,-1 0 1,2 1-220,-2-1 1,0-1-246,1-2-122,-1 2 1,6-7 0,-4 1-54,2-3 1,-3-4 0,4 1 152,0-2 0,-2-1 1,2-1 83,0 1 0,1 0 217,1 0 1,0 0 221,0 0 1,-2 3 72,-1 0 0,-3 4-253,0 1 0,-1 1 0,-1 4 0,0 1-164,0 1 0,0 1 0,0 0-500,0 0 0,0 0-727,0 1 1258,0-1 0,4 0 0,0 0 0</inkml:trace>
  <inkml:trace contextRef="#ctx0" brushRef="#br0" timeOffset="3066">954 129 7598,'-6'3'0,"1"0"-423,-1-2 1,1 3 0,0-1 846,-1 2 0,-1-2 0,1 1 0,2 1-251,0-1 0,-1-1 0,2 2-16,1 1 1,1-1 0,2-1-74,2 0 1,1-1 0,3-1 0,0 1-113,2-1 0,1-1 0,-2-2 1,0-1-120,0-1 1,0-3 0,0 1 0,-1 0 23,-2 0 1,2-1 0,-2-2 73,-1 0 1,0 3-1,-4 0 52,0-2 0,-1 0 0,-2 0 252,-2 2 0,-3 1-248,-3 4 0,2 0 1,-1 0-1,1 1-151,1 2 1,2 0 0,2 4 0,0-2-220,2 1 1,2-1 0,0 0 362,0 1 0,0 1 0,0 1 0</inkml:trace>
  <inkml:trace contextRef="#ctx0" brushRef="#br0" timeOffset="3433">1066 113 7864,'-8'0'88,"0"0"1,0 0 0,0 0 267,0 0 1,0 1-264,0 2 0,1-2 0,1 5 114,4 0 0,1-1-146,1 0 0,1-1 0,1 3 0,1-3-55,2 0 1,0-2-1,3-2 1,0 1-75,0 2 0,0-2 0,0 2 0,0-3-109,0-3 1,0 2 0,0-3 0,0 2 36,0-1 1,-2-2-1,-1 1 107,1 0 1,-2 1-1,-1-2 42,-2-2 0,-1 3 0,-1-1 0,-2 2-29,-2 1 1,0 1 0,0 1 0,-1 0-191,-2 0 0,0 0 0,0 0-180,0 0 1,4 1-1,0 2 390,1 2 0,2 2 0,-3 1 0,4 0 0</inkml:trace>
  <inkml:trace contextRef="#ctx0" brushRef="#br0" timeOffset="3883">1187 129 7864,'4'-3'-107,"-1"-3"1,-2 2 0,-1-2 404,0 0 0,0-1-349,0-1 0,0 3 120,0-1 1,-1 4-87,-2 0 1,2 1-1,-5 2 88,0 1 1,0 3-1,-1 3 12,2 0 1,3-3-1,0 1 41,1 0 1,-2 1-107,0 1 1,2-2-1,3-2-228,4 0 1,1-2 0,1-2 35,0 0 0,0-1 0,-1-1 1,-1-3-148,0 1 1,-2-3-1,1 1 1,-1-1 320,0-1 0,-4-3 0,3 1 0,-2-1-33,-1-1 1,-3 3-1,0-1 1,-1 1 14,1 1 0,-3 0 0,3 0 712,-2 3-335,3 2 1,-1 6-1,3 2 1,0 3 2,0 0 1,0 3-1,0 2 1,0 0-97,0 1 1,3-2 0,0 2-1,1-1-294,-1-1 0,3-2 0,-3-1-1108,2 2 1136,0-2 0,3 2 0,0-3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45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15 178 7938,'-5'0'520,"0"0"-626,3 0 1,-1 0-1,5-1 1,2-1 1,0-1 1,-1-2 0,2 2-1,1 1-21,-2-2 1,3 3 0,-1-1-1,0 0 125,-1-1 0,6 2 0,-2-2 0</inkml:trace>
  <inkml:trace contextRef="#ctx0" brushRef="#br0" timeOffset="267">144 122 7938,'-3'4'-294,"2"0"111,-2-1 126,2-2 0,1 6 13,0-1 1,0-2 0,0 1 0,0 2-8,0 0 1,0-2 0,1 1 0,1 0-61,0 1 0,1 1-46,-3 0 157,0 0 0,4 0 0,0 0 0</inkml:trace>
  <inkml:trace contextRef="#ctx0" brushRef="#br0" timeOffset="618">160 114 7200,'-4'0'-193,"0"0"1,5-3 201,2 0 1,1 0 0,4 3-43,0 0 0,0 0 1,0 0-6,0 0 0,-2 0 0,-1 0 40,1 0 21,-2 0 1,0 1 0,-5 2 9,-2 2 1,1-1 0,-3 0 0,-1-1 1,-2 2 0,0-1 0,0 0 0,0-2-127,0 1 0,1 1 0,1-3-345,0 2 437,1 0 0,1-3 0,0 0 0</inkml:trace>
  <inkml:trace contextRef="#ctx0" brushRef="#br0" timeOffset="1100">265 89 7938,'-8'0'400,"2"0"-115,1 0-346,3 0 1,-1 1-21,3 2 0,0 1 1,0 4-2,3-3 0,-1 2-58,3-2 0,-2 2 0,1-1 64,0-1 1,0-3-38,-2 1 1,0-2-52,3-1 1,-2-1 102,2-2 1,-3 1 0,2-3 61,-1-1 0,-2 1 0,3 1 0,-1-1 10,-1 1 1,2 2 0,-2-2 0,1 2 16,2-1 0,-3-2 1,3 1 9,-2 0 0,1 2 0,-2-2 344,0 1 119,5 2-337,-6-3 1,2 5-1,-3 2-60,0 2 1,0 0 0,0 0-119,0 1 0,0 1 0,0 2-306,0-1 1,0-3 0,0 0-910,0 2 1229,0-4 0,0 4 0,0-2 0</inkml:trace>
  <inkml:trace contextRef="#ctx0" brushRef="#br0" timeOffset="1336">361 33 7853,'-8'0'-305,"3"0"282,-1 0 0,2 1-90,-1 2 0,1-2-41,4 5 0,0-3 0,1 1 1,1 0-447,0 1 600,5-3 0,-6 5 0,2-3 0</inkml:trace>
  <inkml:trace contextRef="#ctx0" brushRef="#br0" timeOffset="1633">426 73 6946,'-5'1'510,"1"1"-259,1 1 1,2 3 0,-2-1-160,2 2 1,1-1-1,0-1 1,0 1-50,0 2 1,0-3 0,1-1-67,2 0 1,1 1-1,5-2-161,-1-1 1,0-2-15,0-3 0,-1-1 0,-1-4 0,-2 2 53,0 1 0,-1 0 0,-3-4 39,0 1 0,0 0 0,-1 1 0,-2 1 134,-2 1 1,0 3-1,0-1 1,-1 2-69,-1 1 0,1 0 0,1 0-33,-1 0 1,-1 4 0,1 1-39,1 2 1,3 1 110,-1 0 0,2 0 0,1 1 0</inkml:trace>
  <inkml:trace contextRef="#ctx0" brushRef="#br0" timeOffset="1933">514 65 7937,'-5'4'335,"1"-3"1,2 2 35,0 1 49,-1-3 1,3 3-369,0-1 1,0-3-176,0 0 1,3-1-1,3-4 1,0-2-98,-1 0 0,3-1 0,-3 0 0,2 1-44,1 2 0,0-2 0,0 2 0,0 0-645,0-1 909,0 5 0,0-7 0,0 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42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60 266 7451,'-8'3'-399,"0"3"1,3-2 0,0 2 545,2 0 1,0 1 0,3 1 208,0 0 0,0 0 0,0 0-218,0 0 1,3-2 0,-1-1-1,0 1-134,-1 1 0,-1-1 0,1-1-98,2 1 0,-2-1-1099,1 0 1193,-1-3 0,3-6 0,0-5 0</inkml:trace>
  <inkml:trace contextRef="#ctx0" brushRef="#br0" timeOffset="269">20 242 7980,'-8'0'240,"0"-4"1,4 1 0,5-4-1,6 3-65,2 0 1,6-2-1,-2 1 1,2-2-182,1 2 1,0-2 0,1 3 0,-1-1-124,0 2 0,-3 0 0,0 0 0,-2 1-205,-1 1 0,-4 1 1,0 0-891,0 0 1224,-3 0 0,1 0 0,-4 0 0</inkml:trace>
  <inkml:trace contextRef="#ctx0" brushRef="#br0" timeOffset="490">52 322 7980,'-8'0'-151,"0"0"236,0 0 162,0 0 1,5 0 0,3-1 0,4 0-196,3-2 1,1-3 0,0 4-1,1-1-188,2 0 0,-2 2 1,1-2-1,-1 2-159,-1 1 0,3 0 0,0 0 1,-1 0 294,-1 0 0,-1 0 0,0 0 0</inkml:trace>
  <inkml:trace contextRef="#ctx0" brushRef="#br0" timeOffset="711">237 274 7980,'-5'0'534,"-1"0"0,4 0-456,-4 0 1,5 1-116,-2 2 0,2 1 1,1 4-184,0 0 0,0-3 1,0 1-185,0 0 0,1 0 0,1 1 18,0-2 1,2-3 385,-1 0 0,1-1 0,4-1 0</inkml:trace>
  <inkml:trace contextRef="#ctx0" brushRef="#br0" timeOffset="930">285 177 7980,'-8'0'-418,"0"0"1,3 0 0,0 0 1622,-2 0-1144,4 0 1,-1 1 0,5 2-387,2 2 1,-2 0-1,2 0 1,0 1 23,0 2 1,0 0-1,-1 0 301,1 0 0,3 0 0,-2 0 0</inkml:trace>
  <inkml:trace contextRef="#ctx0" brushRef="#br0" timeOffset="1152">334 234 8024,'-5'-4'351,"1"3"162,1-1-362,2 1 1,-2 2-114,6 1 0,-2 0 0,3 3-75,-1 2 1,-2-3 32,2 2 0,-1-2-115,0 1 0,0-1-177,3-4 1,-2 0 115,2 0 0,-2 0 0,2-1 109,-2-2 0,2 2 0,-1-4 169,0 2 1,-1 0 18,3 3 1,-4 0-74,4 0 0,-2 1 1,1 1-141,-2 4 1,1-2 0,-1 1 0,1-1-257,-1 1 0,3-3 0,-3 3-519,2-2 871,0 0 0,3 1 0,0 0 0</inkml:trace>
  <inkml:trace contextRef="#ctx0" brushRef="#br0" timeOffset="1381">543 226 7980,'-3'-8'-157,"-1"0"70,0 0 0,2 2 0,-1 1 96,-1-1 0,2 2 36,-3 1 1,2 3 0,-2 3 2,-1 2 1,-1 5 0,2 1 0,2-1-4,2-1 0,1-1 0,0 0 0,0 0-16,0 0 0,0-3 0,1 0 0,2-1 319,2 1 1,2-4 0,1 2-629,1-2 1,-1-1 0,0 0 0,2-1-177,1-2 0,0-1 1,-3-4 455,0 0 0,3-4 0,2 0 0</inkml:trace>
  <inkml:trace contextRef="#ctx0" brushRef="#br0" timeOffset="1602">599 113 7980,'-8'0'-608,"0"0"561,0 0 1,2 0-1,1 0 730,-1 0 1,2 4-1,2 2-418,1 4 1,4-1 0,2 2 0,1 1-540,2 1 1,-2 0 0,6 0 0,-1 1 273,-1-2 0,5 3 0,-3-2 0</inkml:trace>
  <inkml:trace contextRef="#ctx0" brushRef="#br0" timeOffset="2567">929 121 8007,'-4'-5'-139,"-1"-1"0,1 4 541,1-4-244,2 5 0,1 1 0,0 5 0,0 2-39,0 1 1,3 0-1,0 1 1,-1 1-39,2 1 1,-3 0-1,2-1 1,-2 1-21,-1-1 1,0-1-1,0-1-21,0 0 1,0 0-215,0 0 1,0-4 61,3-1 0,-1-7 0,2-3 0,1-3-150,-1-3 1,1 2-1,1-2 1,-1-1 27,2-2 0,-3 3 0,1 0 0,-1-1 179,0 2 0,-1 0 0,2 4 325,-2 0-144,3 0 1,-2 4 0,1 4 32,-2 5 0,1 2 0,-1 1 0,1 1-5,-1 2 1,0-1-1,-2 2 1,1 1 9,0-1 0,1-2 0,-3 1 0,1-2 131,2-1 1,-2 0-139,1 0 1,0-1-181,1-2 1,1-5-1,4-6 1,0-3-315,0-2 0,0-2 1,0 1-1,0 0-14,0-3 0,2 1 1,-1 0-1,-2 1 28,0 2 0,-2 0 1,-1 3-1,1 0 236,-1 0 341,-2 3 1,2 3 0,-4 4 62,0 4 1,0 4 0,0 0 0,0 1-58,0 1 0,-3-3 0,0 4 0,2-1-180,0 1 1,1 0-1,0 0 1,0-1-116,0-1 0,0-2 0,-1 2 1,-1-2-541,-1-1 1,1-3 226,2 0 0,1-3 0,0 0 1,3-4 347,0-3 0,2-6 0,2-1 0</inkml:trace>
  <inkml:trace contextRef="#ctx0" brushRef="#br0" timeOffset="2982">1274 89 6572,'-5'0'527,"0"0"0,3 1 1,-1 2-1,1 2-394,0 2 1,0 2 0,-3 1 0,1 1-51,-1-2 1,4 3-1,-3-1 1,1-1-25,1-1 1,-1-1 0,2-1-148,-2-2-39,3 2 0,0-9 0,5-2 0,1-4-141,-1-3 0,3 0 0,-3 0 1,3-2-8,3 1 0,-2-2 1,1 2-1,-3 0 259,-2 1 0,-1-3 1,3 4-1,-3 0 143,0 1 0,1 3 892,-2 1-748,3 0 0,-5 4 0,2 4 1,-2 3-78,-1 2 0,2 0 0,1 0 1,-1 0-64,-1 0 1,1 3-1,1-1 1,-1 1-69,-1 1 0,1-3 0,1 1 0,-1 0-152,-1 1 1,-1-2 0,0 2-332,0-2 0,1-2 0,0-1-954,2-1 57,0-3 1317,0 2 0,-2-11 0,3-2 0</inkml:trace>
  <inkml:trace contextRef="#ctx0" brushRef="#br0" timeOffset="3226">1258 145 8007,'-3'5'825,"-3"-3"-628,-1-1 0,4-1 1,5 0-1,6 0-60,4 0 1,-1-2 0,2-1-1,0 0-338,0 0 1,2 2 0,-2-3-1,-1 2-641,-1-1 1,0 0 841,0 3 0,3-3 0,-1-2 0</inkml:trace>
  <inkml:trace contextRef="#ctx0" brushRef="#br0" timeOffset="3449">1475 49 8007,'-8'-1'1181,"0"-2"-981,4 2 0,0-1 0,4 4-77,0 4 0,1 1 0,1 1 0,0 0-67,0 0 1,2 3 0,-1-1 0,1 0-201,0-1 0,1 2 0,-2 0 0,-1-2-431,2 0 1,-3-3 0,2-1-284,1 1 1,-2-2 857,3-1 0,-3-2 0,1-1 0</inkml:trace>
  <inkml:trace contextRef="#ctx0" brushRef="#br0" timeOffset="3668">1499 17 8007,'-8'-4'399,"4"3"0,0-3 0,5 2-367,2-1 0,2 1 0,5 2 0,1 0 37,-1 0 0,1 0 0,1 0 1,-1 0 14,1 0 1,-1 1-1,-3 0 1,0 3 27,0 0 1,-4 2 0,-1 2 32,-2 0 0,-2 0 0,-2 1 0,-3 1-115,-4 0 0,-2 1 1,-4-3-1,0 0-304,3 0 1,-1-1-1,2 0 1,1-2 273,-1 1 0,-2 1 0,1 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47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17 8206,'-8'0'-103,"3"0"1,3 0 0,4 0 0,4 0-258,4 0 1,0 0-1,4-1 360,0-2 0,1-1 0,1-4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1:22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9001,'10'8'-121,"-2"-4"1,-8 8-4,0 1 0,2 1 1,1-1-1,5-3-69,2-2 1,-6 5 0,3-3-1,-1 2-109,0-1 0,8-7 0,-3 2-523,5-4 825,-6-2 0,5 0 0,-5 0 0</inkml:trace>
  <inkml:trace contextRef="#ctx0" brushRef="#br0" timeOffset="264">280 0 7957,'-12'0'-384,"0"0"170,-1 0 0,3 0 0,-2 0 615,-1 0 0,3 2 1,0 4-151,3 5 1,-1 5 0,4 1 0,-2 1-218,2-1 1,2 7 0,2 1-1,0 0-40,0 0 1,-2 4-1,-2-3 1,-1-1-7,1 0 0,0 4 0,0-4 0,-2 1-105,2-1 0,-3-2 1,1-5-777,2-1 249,2-7 1,4-2-260,4-8 903,-4-8 0,13-10 0,-5-9 0</inkml:trace>
  <inkml:trace contextRef="#ctx0" brushRef="#br0" timeOffset="699">384 157 7957,'-11'0'86,"-1"0"1,6 0 542,-5 0-577,7 0-54,-4 0 1,8 2-191,0 4 160,0-4 1,0 8-3,0-5 0,2-3-106,4 4 0,3-4-28,9-2 1,-7-6-1,-1-1 27,-2-3 1,0 4 84,-2-6 1,-5 7 263,5-7-114,-4 0 1,-4 3-600,-4 3-480,5 4 985,-7 2 0,16 8 0,1 1 0</inkml:trace>
  <inkml:trace contextRef="#ctx0" brushRef="#br0" timeOffset="1099">611 52 6992,'-7'-9'0,"5"1"283,-6 8 1,8 2 0,2 2 187,4 2 0,-2 5 0,5-3 0,1 0-430,0 0 1,-1 5 0,5-3 0,-4 1-163,-3 1 0,5-6 0,-4 6-262,1 1 0,-3 3-70,6 1 0,-6-1 0,3-3-139,-1-1 1,0-8 591,-2 2 0,-4-6 0,4-6 0,-4-12 0,-2-9 0</inkml:trace>
  <inkml:trace contextRef="#ctx0" brushRef="#br0" timeOffset="1331">786 52 7957,'-8'-9'82,"-3"3"1,1 4 687,-2 2 0,6 0-671,-5 0 0,5 0 0,-4 2 0,2 4-62,5 5 1,-1-1 0,0 2 0,-4-1-42,-2-1 1,5 6 0,-5-5 0,0 5-12,0 1 0,5-5 0,-7-1-190,-2 3 1,5 2-1,-3 1-444,-2 1 1,7-7-649,1 1 1297,4-8 0,2 3 0,0-7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48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24 250 8039,'-8'0'-983,"0"0"1154,4 0 1,1 0 0,6 0-1,2 0-219,2 0 1,1 0-1,0 0 1,0 0-64,0 0 1,3 0 0,0 0 0,-1 0 110,-1 0 0,2-4 0,2 0 0</inkml:trace>
  <inkml:trace contextRef="#ctx0" brushRef="#br0" timeOffset="284">209 161 7962,'0'6'94,"0"-1"0,0 0 0,1 3 1,1-1-122,0 1 1,4-1 0,-3 5 0,1 1-69,0-1 0,1-1 0,-2 2 1,1-2-134,0-1 0,-1-1 1,-1-1-109,1 0 0,0-1 336,0-1 0,-2-3 0,2-3 0</inkml:trace>
  <inkml:trace contextRef="#ctx0" brushRef="#br0" timeOffset="584">201 137 8039,'-7'-1'229,"2"-1"0,1 0 0,5-3-226,2 2 0,1 0 0,4 3 0,0 0-65,0 0 1,3 0-1,0 0 1,-1 1 8,2 2 1,-3-1-1,2 3 1,-2 0 81,-1 0 1,-3 1 0,-1-2 0,1 0 80,-1 2 1,-2 1 0,1 1-24,-2 0 0,-5 0 0,-1 1-131,-2-1 1,-4-3 0,0-1 0,1 0-97,1-2 0,4-1 0,0-1-414,-2 0 0,1-1 0,1-2 554,2-2 0,2-6 0,1-2 0</inkml:trace>
  <inkml:trace contextRef="#ctx0" brushRef="#br0" timeOffset="811">370 73 8039,'-8'0'-219,"0"3"0,1 0 426,1 2 1,2-3 0,2 4-95,-1 0 0,1-2 0,2 2 1,0 0-122,0 1 0,1 0 1,0 0-1,3-2-132,0 1 1,-1 1 0,2 1 0,-1 0-189,1 0 1,-3-3 0,4-2-35,0 1 1,1-3 361,1 2 0,0-3 0,0 0 0</inkml:trace>
  <inkml:trace contextRef="#ctx0" brushRef="#br0" timeOffset="1100">442 113 8039,'-3'5'69,"-3"-3"1,2-1-1,-1 0-20,2 2 0,0-1 72,3 3 0,0-2 1,0 2-89,0 1 1,1 1-1,2 1-55,2 0 0,0-2 0,0-2-44,1 0 0,1 1 0,1-2 20,0-1 0,0-2 1,0-3-16,1-2 0,-2-3 1,-1 0-1,-2 0-58,0 0 0,-1 0 1,-3 0-31,0 0 0,0 0 1,0 0-132,0 0 1,0 3-1,0-1 0,-3 5 141,0 1 0,1 4 0,2 4 139,0 0 0,0 0 0,-4 0 0,0 0 0</inkml:trace>
  <inkml:trace contextRef="#ctx0" brushRef="#br0" timeOffset="1519">563 145 8039,'8'-5'-446,"0"0"1,-3 2 0,0-2 658,-2-2 1,0 3 0,-3-2 42,0 0 0,0-1-153,0-1 1,-4 4-1,-1 1 1,-2 2-8,-1 1 1,0 0 0,0 1 0,0 1-20,0 0 0,0 5 0,0-2 1,1 2-29,1 1 0,0-3 1,3 1-1,1 0-89,-2 1 1,3-1-1,-2-1-138,3 1 0,3-2 0,2-2-70,3-1 1,2-1 0,1 0 0,0 0 21,0 0 0,-2-1 1,2 0 135,-2-2 0,-1 0 154,0 3 0,-3 0 0,0 1 0,-2 2 79,-1 2 0,-1 0 0,-1 0 0,0 1-55,0 1 0,0 1 0,0 1 0,0 1 48,0 1 0,0 0 1,0-3-1,0 0 53,0 0 1,-1 0-1,-1 0 1,0 0-137,0 0 1,-3 0 0,0 0 0,-2-3 0,-1-3 0,0-1-47,0-1 0,0 0 0,0-1-305,0-1 1,0-3-1,1-3 1,1 0-558,4 0 0,-2-3 855,1 0 0,1 1 0,2 2 0</inkml:trace>
  <inkml:trace contextRef="#ctx0" brushRef="#br0" timeOffset="1770">788 73 8039,'-8'0'610,"3"0"1,-1 1-443,0 1 1,1 0-155,0 4 0,3-4 1,0 4-17,1 0 0,1 1 1,0 1-19,0 0 1,1-1 0,0 0-772,2-2 1,3-1 790,0 2 0,1-3 0,1-3 0</inkml:trace>
  <inkml:trace contextRef="#ctx0" brushRef="#br0" timeOffset="1992">796 1 8227,'-9'0'-1,"-2"0"0,3 0-378,0 3 0,4 2 1,5 2 176,1-2 1,3 2 0,3-1-1,0 0 202,0-1 0,0 2 0,4-2 0,0 3 0</inkml:trace>
  <inkml:trace contextRef="#ctx0" brushRef="#br0" timeOffset="2267">876 49 8039,'-3'4'223,"-3"-1"1,2 1 68,-1-2 0,3 2-122,-1-2 0,2 3 0,1 3-127,0 0 1,0-3-1,0 1-110,0 0 0,0 1-306,0 1 228,0-3 0,1-2 1,1-4 22,1-1 0,2 0 0,-1-4 0,0 0 37,2-1 1,-1 2 0,0-1 0,1 1 131,2 1 0,-3-3 1,0 4 249,1-2 1,2 1-1,0-2-128,0 4 1,-3 1 0,0 1 9,2 0 0,-3 3 0,1 0 0,-2 2-9,-1 1 1,-1 1 0,-1 1 0,0 0-321,0 0 0,0-3 1,1 1-1534,1 0 1683,-1-2 0,6 3 0,-2-3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54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15 173 8421,'-7'0'367,"2"3"0,2-1 0,6 3-273,2 2 1,0 0-1,0 1 1,0 0-109,0 0 0,2 3 0,-3 0 1,2 1-128,-1-1 0,0 0 0,0-2 0,-1 1-224,-1 1 1,-2-3 0,2-3 0,-2 0-1063,2 0 1427,-2 2 0,3-6 0,-4 2 0</inkml:trace>
  <inkml:trace contextRef="#ctx0" brushRef="#br0" timeOffset="317">47 189 7418,'0'-8'64,"-2"0"231,-1 0 0,1 0 1,5 2-208,2 1 1,2 2 0,2-1-1,-1 0-29,0 2 1,0 1 0,0 1 0,0 0 15,0 0 0,-3 0 0,0 0 0,2 0-77,0 0 0,0 1 1,-1 2 95,0 2 1,-5 0 0,2 0 20,-2 1 1,-4 2 0,0 0 0,-2-1-59,-1-2 1,-1 2-1,-2-2 1,0 0-98,1 0 1,-2-2-1,5 2 1,-2-2-280,-1-1 0,0 0 1,2 0-746,1 0 1,3 0 755,-1-5 1,6 2-1,2-5 308,3 0 0,3-1 0,2-1 0</inkml:trace>
  <inkml:trace contextRef="#ctx0" brushRef="#br0" timeOffset="734">200 124 8134,'-5'0'587,"-1"0"1,5 1-446,-2 2 0,3-1 0,2 3-50,0 1 0,4-1 0,-3 0 1,1 1-137,0 2 0,-2-3 0,-1 0-98,2 2 0,-2 0-171,1 1 189,3-4 1,-3-1-1,2-6-48,0-2 0,-1 0 0,-1 0 0,1-1 118,-1-1 0,1 1 0,1 1 84,0-1 1,-1-2-1,2 1-32,1 2 0,2-1 0,-1 2 159,-2 0 0,2 2 63,-1-1 0,-2 2 0,1 2 43,-2 2 0,0 1 0,-3 4-144,0 0 1,0 4-1,0 1-100,0-1 0,0-3 1,0-4-844,0 2-100,0 0 0,1-3 213,1-1 1,2-8 710,1-4 0,2 0 0,-2 1 0</inkml:trace>
  <inkml:trace contextRef="#ctx0" brushRef="#br0" timeOffset="966">345 36 7851,'-1'-5'-443,"-1"2"449,0-1 1,-2 3 1430,1-1-1759,2 1 1,-2 2 0,3 1 111,0 4 0,3 1 1,0 1-1,1 0-285,-1 0 1,3 0 494,0 0 0,1 0 0,1 0 0</inkml:trace>
  <inkml:trace contextRef="#ctx0" brushRef="#br0" timeOffset="1250">441 108 7925,'-8'0'219,"0"0"0,3 3 148,0 0 0,3 3-196,-1-1 1,2 0 0,2 0-83,2 1 1,0-1 0,4-1 0,-2 0 30,1-2 0,0-1 1,1 1-1,-2 1-359,1-1 1,-1-1 0,0-1-393,1 0 552,2 0 1,-4-1 82,-1-2 0,-2-1 0,-2-5 63,-2 1 1,-1 1 0,-4 1-1,2 2 45,1 0 1,-1-2 0,-2 1-58,0 1 1,3 0-322,0 4 0,0 1-43,0 2 1,1 1 0,4 4-29,0 0 0,4 0 0,1 0 1,2 0-137,1-3 0,0 1 473,0-3 0,1 3 0,-1-1 0</inkml:trace>
  <inkml:trace contextRef="#ctx0" brushRef="#br0" timeOffset="1500">546 132 7920,'-4'-4'-618,"3"0"1493,-5 4 142,4-3-773,-1 2 1,4-3 0,0 5-115,2 2 0,3-1 0,-4 3 0,1 0-49,0 0 1,-2 2 261,2-2-251,2 3 1,-4-4-185,5-1 0,-4-3 1,3-3-1,-1-2-194,1-3 0,0-2 0,3-2 0,1 1-1818,2-1 2104,-2-2 0,6 1 0,-3-3 0</inkml:trace>
  <inkml:trace contextRef="#ctx0" brushRef="#br0" timeOffset="2234">835 108 7879,'-2'-5'19,"-1"0"1,-1 0-1,3-1 85,-2 0 0,-2 4 694,2-4 132,0 5-683,3-3 0,4 5 1,1 2-224,2 2 0,1 2 1,0 1-1,0 1-65,0 2 1,0-2 0,-2 1 0,-1 0-41,1 1 0,-1-2 1,-1 2-1,1-3 58,-1-3 0,-1 1 1,1-2-1,1-1-23,-1 1 1,-1-1-1,2-3-19,2 0 0,-3-4 0,1-2 0,-1-3-127,1-2 0,-4-3 1,2 1-1,-1 0 8,0 0 1,-1 3-1,2-1 1,-2 2-309,-1 1 0,0 0-458,0 0 950,0 4 0,0 4 0,0 4 0,0 4 0</inkml:trace>
  <inkml:trace contextRef="#ctx0" brushRef="#br0" timeOffset="2667">1060 100 7879,'0'-8'-360,"0"3"1,0-1 138,0 0 1,0-1 370,0-1 0,-3 4-127,-3 1 0,0 3 1,0 3-1,2 2 125,0 2 0,-1 1 0,1 1 0,0 1 108,1 1 1,0-1 0,3-2 0,0 0-51,0 0 0,0 0 0,0 1 0,0-1-70,0 0 0,0-3 0,1 0-144,2 2 0,-1-4 0,3 0 1,1-3-218,1-3 0,1-1 0,0-4 0,0 0-277,0 0 1,1 0-1,-1-1 1,0-1 226,0-1 0,-3 0 0,-1 3 0,0-1 275,-2-1 0,-1 3 0,-1-1-35,0 1 244,0 4 1,-3 0 0,0 6-1,2 2 88,0 2 1,-2 1 0,0 0 0,2 0-171,0 0 1,1 0 0,0 0 0,0 0-124,0 0 0,1 0 0,0 1-418,2-1 0,1-1-344,-2-2 758,3-1 0,3-4 0,0 0 0</inkml:trace>
  <inkml:trace contextRef="#ctx0" brushRef="#br0" timeOffset="2900">1181 20 7729,'-4'-5'0,"0"2"5,0-1 0,-3 2 395,5-3 0,-4 4-264,4 1 1,-1 4 0,3 4 0,0 1 13,0 1 1,0 3 0,0 3 0,0 0-115,0 0 1,0-2 0,0-1 0,0 1-262,0 1 0,1-2 1,1-2-1,0-2-281,0-1 1,2-1 0,2-2 17,1-2 0,1-6 488,0-2 0,4-6 0,0-1 0</inkml:trace>
  <inkml:trace contextRef="#ctx0" brushRef="#br0" timeOffset="3183">1269 60 7879,'-3'5'-568,"2"-1"821,-2-1 1,2 1 0,1 4 184,0 0 1,0-2 0,0-1-223,0 1 0,0 1 1,1 0-1,1 0-196,1-2 1,3-2 0,-1 1-120,3 0 1,0-2 0,0-2-39,0-3 0,0-2 0,0-3 0,-1-1-106,-2-1 1,1 0 0,-2-3 0,0 2-114,-1 1 1,0-2 0,-3 2 43,0 0 0,-1 4 1,-2 4 112,-2 1 1,-2 2-1,0 1 199,1 4 0,-1 1 0,3 1 0</inkml:trace>
  <inkml:trace contextRef="#ctx0" brushRef="#br0" timeOffset="3450">1342 116 7879,'4'1'395,"-1"2"1,1-1-118,2 3 0,-2-3 0,2 0-145,0-1 1,-2-1 0,1-1 0,-1 0-189,1-2 1,0-3-1,3 0 1,0-1-127,0-1 1,0 0 0,-1 0 0,0 0-85,-2 0 1,-1 0 0,2 0-502,-4 0 852,-1 0 0,-4 3 0,-3 4 1,-1 2 99,-1 5 1,0 1-1,0 2 1,0 1-41,0 0 0,0 1 1,1-2-1,2 1-215,2 1 0,1-1 0,0-2 0,0 0-266,0 0 0,5-2 0,2-2 0,2 0 335,1-2 0,4-1 0,0-1 0</inkml:trace>
  <inkml:trace contextRef="#ctx0" brushRef="#br0" timeOffset="3767">1551 36 7879,'-8'0'175,"0"0"0,0 0 128,0 0 0,0 0 0,0 0-124,0 0 1,3 1-241,2 1 0,3 0 8,0 4 1,0-4 0,0 3-74,3-2 1,-1 3-1,3-4 1,1 1 48,2 1 0,0-3 0,0 1 1,0-1 65,0-1 0,0 3 0,0 0 0,0 1 28,0 0 1,-3 1-1,0-2 1,-1 1 168,1 0 1,-3 1-1,3-1 280,-2 0 0,0-1-366,-3 2 1,-4-3-1,-4 1 1,-1 0-142,-1 0 1,-3-1-1,1-2 1,-2 0-1326,1 0 1366,3 0 0,-5-3 0,3-2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4:06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 7040,'-5'-5'1629,"2"3"-1364,3 4 0,0 0 0,0 4 1,0 3-179,0 0 1,3 2 0,-1-2 0,0 1-167,-1 1 1,0 2-1,1-2 1,0-2-238,0 0 1,-1 2 0,-1 0 0,1-2-168,2-3 0,-3 1 0,4-1-614,0 1 1097,-4-3 0,8 0 0,-4-4 0</inkml:trace>
  <inkml:trace contextRef="#ctx0" brushRef="#br0" timeOffset="350">154 56 7703,'-6'0'-106,"1"0"0,0 0 368,-3 0 1,2 4 64,1 1 0,3 2 0,-1 1-174,2 0 0,1-2 1,1-1-157,2 1 0,1-1 0,2-1 0,-1 0 6,1-2 0,2-2 0,0 0 0,0 0-193,0-3 0,0 1 0,0-3-61,0-2 1,-1 0 0,-2-1 109,-2 0 0,-2 0 1,-2 0 97,-2 0 0,-1 3 1,-4 0-1,0 2 37,0 1 0,0 1 0,0 1 0,0 0 39,0 0 0,2 4 0,2 1 1,-1 2-158,1 1 1,2 0 0,-1 0 0,2 0-104,1 0 0,1 0 0,2 0 1,2 0 226,3-3 0,0 1 0,0-3 0,3 3 0,2-1 0</inkml:trace>
  <inkml:trace contextRef="#ctx0" brushRef="#br0" timeOffset="818">314 64 7941,'0'-8'-316,"3"3"451,0-1 1,-1 1-1,-2-2 594,-3 2 0,1-2-532,-3 5 1,-1-2 0,-2 2-168,0 0 0,0-1 0,1 4 0,1 1 35,1 0 0,-1 5 0,-1-2 0,1 2-100,0 1 1,5-3 0,-2 1-1,2 0-143,1 1 0,0 1 109,0 0 1,4-1 0,1-1-89,2-4 0,1-1 0,0-1-31,0 0 0,0 0 0,-1-1 88,-1-1 1,1 1 0,-3-3-17,1 1 1,-1 2 96,-1-2 1,-2 3 57,2 3 1,-2 1-1,1 4 90,1 0 1,0 0 0,-1 0 0,1 1 96,-1 2 0,1-2 0,0 2 0,0-2 44,0-1 1,-2 2 0,2 1 0,-2-1-12,-1-1 0,0-1 0,0 0-65,0 0 0,-4-1 1,-1-1-1,-2-3-133,-1 1 0,-1-3 0,-1 1 0,-1-1-224,1-1 0,1 0 0,1-1 0,0-1-619,0 0 1,0-4 0,1 0 0,2-1 781,2-1 0,-2 0 0,1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4:03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32 224 7985,'-5'-2'100,"0"-2"434,-1 0 1,2 1-139,1-2 0,0 2-169,0-2 1,0 2-1,4-2-128,2 2 1,-1 0-1,3 3 1,1 0-264,1 0 0,1 0 1,1 0-70,-1 0 0,0 0 0,0 0 1,0 0-367,0 0 0,0 0 0,0 0 599,0 0 0,3 0 0,2 0 0</inkml:trace>
  <inkml:trace contextRef="#ctx0" brushRef="#br0" timeOffset="347">266 47 7963,'-8'0'-1091,"2"0"2089,1 0 1,2 0-494,-2 0 0,3 4 1,-1 1-254,2 3 0,1 0 0,1 1 1,1 1-189,1 4 0,0-2 1,-3 2-1,0 0-292,0 1 1,0 1-1,0 0 1,0-1-190,3-1 1,-2-3 0,3-3-197,-1 0 0,2-3 0,3-2 0,0-2 613,0-1 0,3-8 0,2-1 0</inkml:trace>
  <inkml:trace contextRef="#ctx0" brushRef="#br0" timeOffset="1181">201 144 7947,'-3'4'78,"1"0"532,-3-4 0,2 0-93,-2 0-412,3 0 0,2-1 0,5-1 0,2 0-138,1 0 1,0-2 0,0 2 0,1-1-155,2-1 1,-2 3 0,2-1 0,-1 0-205,0-1 1,-1 2 0,2-1 390,-2 1 0,2-3 0,2 0 0</inkml:trace>
  <inkml:trace contextRef="#ctx0" brushRef="#br0" timeOffset="2114">410 104 7346,'-5'0'1301,"0"0"-1060,3 0 0,-2-1-207,4-2 0,-1 2-81,-1-1 0,1 2 1,-3 1 26,1 2 0,1 2 0,-3-1 0,2 0 102,1 3 1,1-3 0,0 1 0,-1-1-55,0 1 0,-1-3 0,3 4-18,0 0 0,4-3-104,1 0 1,2-2-1,1-1 1,0-1-104,0-2 1,-2 0 0,-1-3 0,1 0-33,1 0 0,1-1 0,1-1 174,-1 0 1,-1 0 577,-2 0 103,2 0-403,-6 3 1,3 3 0,-4 4-57,0 4 0,0 1 0,0 1-89,0 0 1,0 0 0,1 0 0,0 0-235,2 0 0,1-3 0,-3 1-179,2 0 0,3-2 0,0-2-9,1-1 1,-2-2 0,1-1-1,0-4 76,1-1 1,0-4-1,-1 0 1,-1-1 249,-2 0 1,3 1 0,-4 1-1,0-1 7,-1 1 1,-1-1-1,0 0 1,0 1 106,0 1 0,0 1 1328,0 0-1059,-3 4 1,2 1-1,-2 6 1,2 2-33,1 2 1,3 2 0,-1 1 0,1 2-165,1 0 0,-3-1 1,4 1-1,-2 1-231,-1-1 0,2-2 0,-1 1 1,-2-2-445,0-1 1,2 0-119,0 0 1,0-3 0,0-4 208,2-2 0,0-4 1,0-3-1,0-1 415,0-2 0,1 2 0,-2-1 0,-1 1-50,1 1 0,-2 0 1,-1 0-1,1 0 104,1 0 0,0 2 0,-3 1 855,0-1 1,0 1 470,3 0-1021,-2 3 1,3-1-1,-4 6-310,0 2 1,-3 2-1,-1 2 1,1-1-106,-1 3 1,-1-2 0,1 2 0,1-2 54,-1-1 0,1-1 0,1-1-109,-1 0 1,0-1-74,3 3 0,1-4 1,2-1-5,2-2 1,0-1 0,0-1-1,2-2-124,3-2 0,-1 1 0,2-2 0,-2 1-166,-1 0 1,0-2 0,0 3 476,0-1 0,0-2 0,0 3 0</inkml:trace>
  <inkml:trace contextRef="#ctx0" brushRef="#br0" timeOffset="2380">732 96 7946,'4'4'-1412,"-4"3"1912,3-1 0,-2-2 0,0 1-50,2-2 0,-3 1 1,4-2 18,0 0 1,-3 1-324,5-3 1,-1-1 0,2-2 0,-1-1-170,0-1 0,-2-2 0,3 2 0,-3-2-250,0-1 0,1 0 0,-2 0 0,-1 0-86,2 0 1,-3 2 0,1 1 152,-1-1 1,-4-1 0,-3 2 361,-1 2 1,2 2 0,0 2-1,-2 2 173,0 2 1,2 2 0,-1 2-67,0-1 0,3 0 0,0 0 1,2 0-444,1 0 1,1 0-1,3-1 180,4-2 0,3 2 0,5-2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4:07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1 499 8889,'8'0'-390,"0"0"0,0 0 175,0 0 0,0 0 215,0 0 0,0-4 0,0 0 0</inkml:trace>
  <inkml:trace contextRef="#ctx0" brushRef="#br0" timeOffset="583">298 418 7898,'-8'0'-310,"0"-3"417,0 1 0,0-1-68,0 3 0,3 0-46,-1 0 0,4 1 0,0 2-7,1 2 0,1 0 0,-1-1-22,-2 0 1,2 2-112,-1-1 1,1 0 8,1 0 1,0-2 137,0 2 0,0-3 0,0 1 0</inkml:trace>
  <inkml:trace contextRef="#ctx0" brushRef="#br0" timeOffset="1467">282 354 7752,'-8'0'-678,"0"0"1,0 0 1204,0 0 1,1 3-1,1 3-389,4 1 0,1 1 0,1 0 0,0 0-60,0 0 1,3 4 0,3 0-1,0 2-108,-1-1 1,3-2 0,-3 1 0,1 1-71,0-1 0,0-2 0,-4 1 0,0-2-192,-1-1 0,2 0-217,0 0 0,-2-4 509,-3-1 0,-3-2 0,-3-1 0</inkml:trace>
  <inkml:trace contextRef="#ctx0" brushRef="#br0" timeOffset="2686">226 442 8192,'-5'0'487,"3"0"1,4 0-452,4 0 0,2 0 0,2 0 1,0 0-76,0 0 0,2 0 0,-2 0 0,1 0-43,1 0 1,-3 0 0,2 0 0,0 0-31,0 0 0,0 0 0,-3 0 1,0 0 46,0 0 1,-3-1-1,0-1 58,2-4 0,-4 2 0,0-1 25,-2-2 1,-1 3-1,-1-1 21,-2 2 1,0-1 0,-4 2 0,2 0 4,-1 0 1,1 1 0,0 2 19,-1 2 0,-1 1 0,-1 4 0,2-1 66,1-1 0,3 1 0,-1-2 0,1 2-26,0 1 0,1 0 0,-2 0-83,2 0 0,2-2 0,2-2-38,2 0 0,2-1 0,1-1 0,1 1-58,-1-1 1,-3-2 0,0-2-1,2-2-178,0 0 1,1-2-1,-1-2 56,-2 0 0,0 0 0,-4 0-14,2 0 0,1 0 186,-2 0 184,-1 0 1,3 5 6,-4 3 1,0 3 0,0 5 54,0 0 0,0 0 0,0 0-153,0 0 1,1 0 0,1-2 0,1-2-35,2 0 0,-3 1 1,4-2-107,0-1 1,1-1-1,1-2-92,0-2 0,0-2 0,-1-3 0,0 0-89,-2-3 0,-2 2 1,1-2-1,0 2 101,-3 1 1,0-1 0,-1-1 0,0 0 192,0 0 0,0 4 0,0 0 341,0 0 388,-3 2-625,-2 1 1,1 6 0,1 3 0,2 1-36,1 1 0,0 0 0,0 0 0,1 1-55,2 2 1,-2-1 0,2 2 0,0 1-142,0-1 1,0-2 0,-1 1 0,2-2-425,0-1 0,-1-1 141,2-2 1,0-1 0,3-5-1,0-2 369,-3-2 0,2-2 0,-2-1 0,0-1 0,0-2 0,-2 2 0,1-2 0,0 2-35,-2 1 1,1 0 0,0 0-1,-1 0 185,-1 0 1,-1 3 1485,0-1-181,0 5-1161,0-3 0,-3 5 0,0 2-379,2 2 0,0 2 1,1 1-92,0 0 1,0 0-83,0 0 0,0-2-798,0-1 569,0 0 0,1 0 0,1-3 222,4-1 1,-2-2 0,1 0 0,2-2 264,0 1 0,-2 0 0,1 1 0,0-2 0,1 0 0,1 3 113,0 0 0,-3 0 865,1 0-357,-4 0 1,2 0-250,-1 0 1,1 0 0,3-1-242,-1-1 1,1-2-1,-2-2-138,2 1 0,1-1 1,0-2-124,0 0 0,-2 0 55,-1 0 1,-4 1-16,-1 2 0,-1 1 1,-4 4 166,-1 0 1,-2 1-1,0 2 1,1 2 107,2 2 1,-2 1-1,2 0-52,1 0 0,0-3 0,4 1 1,0 0-126,0 1 0,0-1 0,0-1 0,1 0-593,2 0 1,2 1 584,6-3 0,5 3 0,4-2 0</inkml:trace>
  <inkml:trace contextRef="#ctx0" brushRef="#br0" timeOffset="3685">1110 402 7787,'-3'-4'466,"-1"-4"1,-2 4-276,0 0 1,4-3-1,-3 4 1,1-1-32,-1 1 1,3-3 0,-4 3-193,0-2 1,2 3-1,-1-1 1,1 0-63,-1 0 0,3 1 0,-4 3-62,0 1 0,0 3 0,-1 3 0,3 0 138,0 0 0,-1 0 0,2 0 0,1 0 94,-2 0 1,3 0 0,-2 0 0,3 0-18,0 0 0,0-1 1,3 0-16,3-2 1,1-3 0,1 0 0,0-1-44,0-1 0,0-1 1,1-1-1,1-4-122,0-1 1,0-2-1,-4 0 1,0-3-102,0-1 1,1 0 0,0-2 0,-1 1 79,-4 0 1,-1 1 0,-1-3-1,0 0 99,0 0 0,0 0 0,-1 3 0,0 2 64,-2 2 1,-3 1-1,3 1 84,-2 2 0,3 1 0,-3 5-70,2 2 1,-3 1 0,4 5-1,0 1 28,1 1 1,1 2-1,0-1 1,0 0 70,0 2 1,0-1-1,0 0 1,1 1-42,2-2 0,-3 3 0,4-5 0,-1 0 31,-1-1 1,5 2 0,-3-1-40,1 0 1,2-3-1,-2-3-121,2 0 1,1-2 0,0-2 0,0-1-33,0-1 1,0 0 0,0-3 0,1-2-77,2 0 0,-3-1 1,1 0-1,-3 0-11,1 0 1,-1 0 0,-1 0 0,-1 1 68,-1 1 0,-2-1 1,2 2 62,-2-2 0,-1-1 87,0 0 1,-4 1 51,-1 1 1,-1 4-38,0 4 0,0 3 1,3 3-1,2 0 134,0 0 0,1-3 0,0 1 1,0 0-40,0 1 1,0 1-1,0 0-169,0 0 1,2-3-1,2 0 1,0-2-354,3-1 0,0-1 0,1-1 1,0 0 347,0 0 0,4 0 0,0 0 0</inkml:trace>
  <inkml:trace contextRef="#ctx0" brushRef="#br0" timeOffset="4152">1343 314 7922,'-8'1'-122,"0"1"0,3-1 127,0 2 1,3 1 219,-1 2 1,2-2 0,1 1 0,1 1-102,2-2 1,-2 3 0,2-2 0,0 0-28,0 1 0,0-2 0,-1 2-108,1 0 1,0-5 0,-1 3-33,1 0-131,-1-3 0,-2 1 0,1-4-16,2-4 1,-1-1 0,2-1 0,1 0 43,-1 0 1,-1 0 0,1 0 0,1 1 68,-1 1 0,-1-1 1,2 2 160,1-2 1,-1 1-1,-1 1 8,0-1 1,2 2-1,-1 1 146,-1-1 1,3 3-64,-1-2 1,-3 3-21,0 3 0,0 2 0,0 3 0,-1 0-45,-1 0 1,-1 1-1,0 0 1,0 2-52,0-1 0,0-1 0,0-1 0,0 0-96,0 0 1,0-3-568,0 1 1,1-5 250,1-1 1,0-4-1,3-4 1,-2 0 352,-1 0 0,2-4 0,1 0 0</inkml:trace>
  <inkml:trace contextRef="#ctx0" brushRef="#br0" timeOffset="4414">1456 225 7087,'-5'0'422,"2"1"-457,3 2 0,0-1 1,0 3-283,0 1 0,3 1 1,0 0 316,2-1 0,0 1 0,3-3 0</inkml:trace>
  <inkml:trace contextRef="#ctx0" brushRef="#br0" timeOffset="4638">1528 282 7921,'0'4'1241,"0"3"-1096,0-2 0,0 0 0,0 0-51,0 2 1,0 0-1,1 0 1,1-1-93,1-1 0,0 1 0,-1 2-112,1 0 0,2-3 0,-1 1 60,0 0 0,-1-3-33,2 0 1,-3-1 0,1 0 8,1 0 1,-3 0 0,2-5 50,-3-2 0,3-2 0,0-1 1,0-1-44,0-2 0,-1 1 0,2-2 1,0-1-105,-2 1 1,1 2 0,0-1 0,0 2-202,0 1 0,-2 3 0,3 1-503,-1 0 874,-2 5 0,3 3 0,-4 4 0</inkml:trace>
  <inkml:trace contextRef="#ctx0" brushRef="#br0" timeOffset="5500">1689 338 7922,'-3'-8'-558,"1"0"780,0 0 0,1 2 0,1 1-126,0-1 0,0-1 0,-1-1 101,-2 3 1,2 1-118,-5 4 1,4 0 0,-3 1 15,2 2 0,-3 2 0,3 3 1,1 0 7,-2 0 0,3 0 1,-1 0-1,1 0 0,1 0 0,0 0 0,0 0-90,0 0 0,0-3 0,1 1-215,1 0 0,3-3 0,3 0-38,0-2 0,0-2 0,1-2 0,1-2-37,0-2 0,1-1 1,-3 0-1,0 0 27,0 0 0,-2 1 1,-2 0-1,1 2 213,-1-1 302,-2 2-92,1 1 0,-5 6 0,-1 3 42,1 1 1,-1 1 0,0 0 132,1 0 0,1-3-168,1 1 0,4-5-202,1 2 1,2-3-1,1-3-69,0-2 1,0-2 0,1-1 0,-2 0-53,-2 0 0,1-1 0,-2-1 0,-1-1 71,1 1 1,0 1 0,-3 1 0,2-1 68,-1-1 1,-1 1 0,-1-2 73,0 2 1,0 1 100,0 0 0,0 5 1,-1 2-57,-2 2 0,2 6 1,-1-1-1,1 3-37,1 2 0,0 0 1,0-1-1,0 2-16,0 0 1,0-2-1,0 2 1,0-2-53,0 1 1,2 0 0,1-3-106,-1 0 1,1 0-583,0 0 306,3-4 0,-1-1 245,3-6 1,-1-1 0,-1-4 0,-1 0 36,-2 0 1,3 0 0,-3 0 143,2 0 0,-1 0 0,2 0 1,-1 2 109,-2 1 0,3 2 0,-3-1 0,1-1-22,0 1 0,2 2 36,-1-1 0,0 2-72,0 1 0,-3 1 0,0 2 0,-1 2 67,-1 3 0,3 0 0,0 0 1,-2 1-77,0 1 0,-1-1 1,0 2-1,0-2-61,0-1 1,0 0 0,0 0-531,0 0 0,1-4 50,2-4 0,-1-4 0,3-5 0,1-2-950,1-2 1391,-2-2 0,6-1 0,-2 0 0</inkml:trace>
  <inkml:trace contextRef="#ctx0" brushRef="#br0" timeOffset="6133">2011 177 7922,'-8'0'25,"0"0"233,-1 0 1,4 0 115,0 0 0,3 1-395,-1 2 1,2 1 0,1 5-254,0 2 1,0-2 0,1 1-1,1-1-186,1-1 1,3 3 0,-1 0 459,3-1 0,-3-2 0,0-2 0,1-1 0,-1-3 0,0 1-90,2-2 0,-4-2-152,0-2 0,-1-1 760,0-1 0,-1 1 553,2 1-654,-2 2 1,0-2 0,0 6-148,2 2 0,0 0 0,-3 0 1,1 1 11,1 2 0,0 0 1,3 0-177,-2 0 0,1-1 0,-2-1-151,4 0 1,-2-5 0,2 1-161,0-4 0,1-2 0,0-4 0,-1-1-195,0-2 1,-2 1 0,3-2 0,-3-1-98,0 1 1,-1 2 0,-1-1-780,1 2 1276,-1 5 0,-3 0 0,0 5 0,-2 2 0,1 2 0,1 2 0,1 1 0,0 0 0,0 0 0,1 1-175,2-1 0,-2 0 635,1 0 0,2-3 1,0-1 62,0 0 1,1-1 0,3-4-404,0-2 0,0-1 0,0-4 0,-2 0-131,-1 0 1,1 0 0,1-1 0,-1 0-173,-1 1 0,-3-2 0,1 4 67,-2-1 0,-2 3 0,-2 1 301,-2 2 0,-2 5 0,-1 1 0,0 2 112,0 1 1,2 3 0,2 0-242,0-1 1,-1-1 0,2-1 0,2 0-326,3 0 1,2-3 0,5-1 0,3 0 268,4-2 0,7-5 0,6-1 0</inkml:trace>
  <inkml:trace contextRef="#ctx0" brushRef="#br0" timeOffset="6866">2469 225 7908,'0'-5'265,"0"0"0,0 2 141,0-3-175,0 5 1,1-6 2,1 5 0,-1 0 0,2 5-169,-2 2 0,-1-1 1,0 2-1,0 0-57,0 1 1,3 1 0,-1 0 0,0 0-73,-1 0 1,-1-2-1,0-1 1,1 0-141,1 0 0,-1-1 0,3-2-222,0 1 0,-3-1 206,5-5 0,-5-1 0,2-5 0,-2 1 141,-1 0 1,0 3-1,-1 0 1,-1-2 116,0 0 1,-4 2 0,3 0 0,-2 2 111,-1 1 0,2-1 0,-2 0 138,0 1 1,-1 1 0,0 2 209,1 2 1,0-1-21,3 3 0,-2 0-195,2 3 1,1 0-198,2 0 1,3-2 0,3-2-169,1 0 1,2-2 0,0-2 0,2 0-443,-1 0 0,3 0 0,-1-2 0,1-1-304,1 1 0,-1-1 828,3 0 0,0-3 0,0 1 0</inkml:trace>
  <inkml:trace contextRef="#ctx0" brushRef="#br0" timeOffset="7533">2806 177 7730,'0'-7'-390,"-3"1"1,2 2 1009,-2 1 1,0-1-488,0-4 0,-3 3 1,0 3-62,-1 1 0,2 1 1,0 0-1,-1 1 106,2 1 0,-3 0 0,1 4-52,-1 0 0,3-2 1,0 1-188,1-2 1,3 4 25,0-2 1,0-2 0,6 1 87,0 0 1,1-3 0,1 4-1,0-1 19,0 1 1,-2-3-1,-1 3 1,0-1 18,0 1 1,1-2 0,-2 1 0,-1 0-50,1 1 1,-2 0-1,-2 3-77,0 0 0,0-2 1,0-2-125,-3 0 0,-1-1 0,-2-1-233,1 1 1,-1-1 15,-2-5 0,4-2 1,1-3 195,2 0 0,1 3 1,1 0 183,2-2 0,-1 3 0,3-1 0,1-1 113,1 2 0,1-2 1,0 2-1,1 0 85,-1 1 0,0-3 0,0 1 0,0 0-104,0-1 0,0 4 0,0-4 0,0 0-60,0-1 1,-3 2 0,1-1-456,0 0 353,-3 2 0,0 1 1,-6 4 162,-2 1 0,-1 3 1,0 3-1,1 0 67,2 0 1,-3 0 0,3 0 0,2 0-108,0 0 1,1 0 0,0 0-110,0 0 0,1-1 0,1 0-185,4-2 1,4-3 0,0 0 0,1-4-404,1-4 0,-3-3 638,5-2 0,-1-3 0,3 1 0</inkml:trace>
  <inkml:trace contextRef="#ctx0" brushRef="#br0" timeOffset="7771">2983 56 7908,'-8'0'125,"-2"1"0,2 1 0,0 2 191,1 0 0,3-1 0,-1 2 0,2 1-245,1 2 1,1 0 0,2 0 0,1 1-12,0 1 1,5 0 0,-2 3 0,2-2-206,1-1 1,0 1 0,0-2 0,0-2-282,0 0 0,-2-1 0,-1 0-1095,1-4 1521,-2 3 0,3-8 0,-2 2 0</inkml:trace>
  <inkml:trace contextRef="#ctx0" brushRef="#br0" timeOffset="8006">2967 161 7908,'6'0'-282,"-1"0"0,-2 0 0,2 0 373,1 0 1,1 0 0,1 0 0,1 0-187,2 0 0,-1 0 0,3 0 95,2 0 0,3-4 0,3 0 0</inkml:trace>
  <inkml:trace contextRef="#ctx0" brushRef="#br0" timeOffset="8433">3249 32 7908,'-8'3'265,"0"0"716,0-2 1,0 1-834,3 1 1,2 1-1,5 4-88,1 0 0,3 0 0,-1 1 0,0 1-132,0 1 0,-2 2 0,1-1 0,1 0-277,-1-1 0,-2 3 0,1-4 1,-2 0-613,-1-1 0,0-1 547,0 0 0,-4-3 0,-1-4 414,-2-2 0,-1-4 0,2-2 0,2 1 0,0 0 0,2 1 0,2-3-4,0 0 1,0 0 0,0 1 117,3 1 1,-1 2-1,3 2 1,1-1 146,2 2 1,0-1 0,0 0-1,0-1-45,0 2 1,1-3-1,1 1 1,0-1-22,0 0 0,-1 1 0,-1 1 0,0-1 10,0 2 0,-1-1 1,0 0 234,-2-1 1,-3 1-343,0 5 0,-2 2 1,-2 3-1,-3 0 54,1 0 0,-3 0 0,4 0 0,-1 0-23,1 0 0,0 0 0,3 0-143,0 0 1,1-3 0,2 0-47,2-2 0,2 0 0,2-3 0,1 0-106,1 0 0,-1-3 1,-2-3-1,0-1-20,0-1 0,0 0 0,-2 0 0,-2 0 11,0 0 1,-1 0-1,-4 0 1,-2 0 225,-2 0 0,-3 1 1,-2 0-1,-2 3 131,0 0 0,-1 2 0,-1 2 0,1 0-79,2 0 0,0 0 1,3 0-474,0 3 0,4 2 0,1 3-270,2 0 1,5 0 0,1 0 0,3-1 639,3-2 0,5 2 0,4-2 0</inkml:trace>
  <inkml:trace contextRef="#ctx0" brushRef="#br0" timeOffset="8782">3651 16 7908,'-8'-3'1002,"0"2"0,0-2-445,-1 2 1,1 1 0,0 1-460,0 2 1,1 1 0,1 4 0,1 0 110,-2 0 0,4 3 1,-1 1-1,2-1 50,-1 1 0,1 2 0,4-1 0,1 0-135,2 0 1,3 0 0,4 0-1,-1-3-185,1-4 1,2 1 0,-1-5-1,2 0-44,-2-1 1,0-2 0,-4-1-1,3-4-158,1-1 1,-4-1-1,2-1 1,-2-1 44,-1-1 0,-3-2 0,0 1 0,-1 0 181,-3-2 1,0 2 0,-2 0 0,-1 2 252,-4-1 1,-1 0 0,-1 4 0,-1 1 19,-2 1 0,2 3 0,-2-2 1,0 1-32,0 1 0,-2-1 1,2 3-1,1 0-920,-2 0 0,4 1 715,0 2 0,3-2 0,5 2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5:11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39 128 8085,'-7'1'0,"1"1"-829,-1 0 1,1 1 1228,0-1 0,2-1-69,2 3 0,4 1 0,2 1-202,-1 1 1,0-1 0,-2 0 0,0 1-77,1-1 0,1 1 1,-1-1-109,0 0 1,0-1 0,-2-1-1096,0 1 70,3-2 1080,0 0 0,1-6 0,-1-1 0</inkml:trace>
  <inkml:trace contextRef="#ctx0" brushRef="#br0" timeOffset="281">32 45 8172,'-5'-4'0,"0"0"212,0 1 0,3 1-298,-2-1-137,2 3 1,2-2 0,3 4-16,0 2 1,1 2-1,1 0 1,-2 1 237,0-1 0,2 3 0,-1 1 0</inkml:trace>
  <inkml:trace contextRef="#ctx0" brushRef="#br0" timeOffset="615">96 128 8085,'-4'0'-593,"0"0"0,2 0 1143,-3 0 0,4 1-450,-1 1 0,1 2 1,1 2-1,0 1-25,0-1 1,0 1 0,0-1-34,0 0 1,1 1-1,0-1-30,1 1 0,1-1-35,-3 0 1,0-2-116,2-2 1,0-1 4,2-1 0,0-3 0,1-1 1,-1-2 30,1 0 0,0-1 0,0 1 0,-1-1 27,1 1 0,1 0 0,0-1 107,1 1 1,-1-1 0,0 2-9,1 0 1,-1 2 15,1 3 1,-4 1-76,-1 1 0,0 2 0,-1 2 0,1 1-142,0-1 1,-1-2-1,-1 1 1,2 0-196,0 0 0,1 0 372,-1-1 0,1 0 0,4 3 0</inkml:trace>
  <inkml:trace contextRef="#ctx0" brushRef="#br0" timeOffset="1330">289 122 8055,'0'-6'1,"0"-1"0,0 3 0,-1 0 0,0 1 9,-1-1 1,-3 3 0,0-1-95,0 1 1,0 1 0,1 1-1,-1 1 232,-1 2 1,0 3 0,0 0 0,1 3-10,1 0 1,0 0 0,0 0 0,1 0 39,0-1 0,3-2 0,-2 2 0,2-2-103,2-1 1,2 0-1,4 0-106,0-2 0,1-1 0,-2-3 0,1-2-140,0 0 1,2-4-1,-2 1 1,0-3-180,0 0 1,-1-1-1,-1-1 1,1 1 40,-1 0 0,-2-3 0,-2 2 0,-1-2 308,-1 2 0,-1-2 0,-1 2 0,-2 0 0,-2 1 0,2 2 0,-1 1 0,0 1-51,0 1 0,-2 3 85,1-2 0,2 3 0,0 0 210,1 3 1,1-2 0,2 3 0,0 1-32,0 1 0,1 0 0,0 1 0,1-1-101,0 1 1,1 1 0,-1 1 0,0-1-40,1-1 0,-3 1 0,3 1 0,-1-1-86,0-1 0,1 1 1,-3 1-1,2-1-33,0-1 1,0-3 0,-1 0 15,1 1 1,1 0-51,4 0 0,-3-3 0,0-2 59,1 0 1,-1-2 0,0-1 0,1 0-15,1-2 1,-2-1-1,0 0 3,1-1 0,-1 1 0,0 0 1,-1-1-7,1 1 0,-3-1 0,2 1 1,-1-1-12,0 1 0,0 2 1,-2 0-1,0-1 14,0-1 1,0-1 77,0 1 0,0 2 1,0 0-43,-2 1 1,0 1 0,-1 3 0,-1 1 82,0 2 0,2 2 0,-1 0 0,0 1 75,1-1 1,0 3 0,-1-1 0,2 0-88,0-1 1,1 0-1,0-1 1,0 1-52,0-1 0,1 0 1,1 0-177,2-2 0,2 1 1,1-3-1,-1 0-398,0-1 0,1-1 1,0 0 552,1 0 0,2-6 0,3-1 0</inkml:trace>
  <inkml:trace contextRef="#ctx0" brushRef="#br0" timeOffset="1565">468 109 8177,'-2'4'0,"-3"-2"331,0-1 1,0-1-202,1 3 1,3 0-1,-2 3-101,3 1 0,0-1 0,0 1 0,2 1 4,0 1 1,3 2 0,-1 0 0,0 1-13,0 1 0,0 0 0,1 0 0,-2-1-177,0-2 0,1 2 1,-2-4-1,1 0-340,-1-1 1,-1 0-194,1-1 0,-1-3 689,-1-3 0,0-3 0,-3-3 0,0-1 0</inkml:trace>
  <inkml:trace contextRef="#ctx0" brushRef="#br0" timeOffset="2128">443 141 8019,'-4'-6'-308,"-1"2"1,2-1 279,0 0 1,1 2 0,1-1 112,2-1 0,3 2 0,2 0 0,1 1 44,-1 0 1,1-3 0,-1 3 0,1 1-2,2 0 0,-2 1 0,2 0 0,0 0-39,-1 0 1,1 0-1,-3 0 1,1 1-43,-1 1 1,0 1-1,-2 4 1,-2-1 7,-1 1 0,-1-1 0,-1 0 0,-1 1-40,-2-1 1,-2 1 0,0-1-1,-1 0-23,1-2 1,-3 1 0,1-2 0,0 0-165,1 0 0,1 0 1,1-2-439,1 1 464,-1 0 1,3-2 0,2 0 163,3-3 1,3 2-1,0-3 1,1 2 46,-1 0 0,1-1 0,1 0 0,1 1 48,-2-1 0,1-2 1,0 3-1,1-1-61,-2 0 0,1-1 1,-2 1-1,0-1-41,1-1 1,-3 0-1,0 0 1,-1 1-70,1-1 1,-3-1-1,1 0 1,-1-1-183,-1 1 0,0 2 0,0-1 170,0 0 0,-3 3 1,-1-1 123,-2 3 0,2 0 0,0 0 0,-1 3 3,2 1 1,-1 2 0,3 0 0,-1 1 145,0 2 1,1-2 0,-1 1 0,0-1-22,1 0 0,0-1 0,2 1 0,0-1-185,1 1 1,3-1-1,0 0-251,0 1 1,3-4 0,-1 0 0,2-3-249,-1 0 1,1 0 501,0 0 0,2-3 0,-1 0 0</inkml:trace>
  <inkml:trace contextRef="#ctx0" brushRef="#br0" timeOffset="2481">667 84 8311,'-6'0'905,"2"0"-753,-1 0 0,4 2 47,-1 3 1,2-2 0,1 2-150,1 0 0,3 0 0,-3 2 1,1-1-83,0 0 1,-1 1 0,-1-1-38,1 1 1,-1-3-106,1 0 0,-1-2-71,-1 3 0,2-5 0,0 0 5,-1-3 1,2-3 0,-1 0 0,0-1 69,1 1 0,-1-3 1,2 1-1,0 0 132,0 1 0,2 3 0,-3-1 1,1 1 122,1 0 1,-1-1 0,2 3 119,1 1 1,-3 0 0,0 2 0,1 1-73,-2 2 0,2 2 0,-3 0 0,0 1-111,1-1 1,-2 1 0,1-1 0,-1 1-424,-1 2 0,0-2 1,1 1-732,1 0 1132,-2-2 0,6 0 0,-2 1 0</inkml:trace>
  <inkml:trace contextRef="#ctx0" brushRef="#br0" timeOffset="2764">879 103 8009,'-3'-4'123,"2"1"77,-4 1 0,3 0 0,-2-1-251,-1 0 1,1 1 0,0 2 191,-1 0 0,-1 0 1,0 0 5,0 0 0,1 2 1,2 1-1,0 0-17,1 2 0,2 1 1,0 0-1,0 1-97,0-1 1,0 0-1,0 1 1,3-1-71,1 1 0,2-4 0,0 0 0,1-1-114,2 0 1,-2 1 0,1-3 0,0-1-298,1-1 1,-2-2-1,1-2 1,0-1-844,-2 1 1291,-2-3 0,1-1 0,-1-3 0</inkml:trace>
  <inkml:trace contextRef="#ctx0" brushRef="#br0" timeOffset="3183">866 0 7982,'-4'0'-356,"-1"0"1,4 1 574,-1 1 1,1 2-1,1 2 1,0 0-48,0 1 1,1 2 0,1 1 0,2 1-63,-1-1 1,3 1-1,-3 2 1,2-1-28,-1-1 0,-2-2 0,2-2 0,-1 0-171,1 0 1,-2 1 71,2-4 0,1 1-77,1-1 1,0-1-1,1-4 39,-1-1 1,-2 1-1,1-4 1,0 0 27,0 0 1,1 0 0,-1 1 0,-1-1 5,1-1 0,-1 0 0,0 0 0,-1-1-2,1 1 0,-3-1 0,2 1 0,-1 0 43,0-1 0,0 1 0,-2-1-53,0 1 1,0 2 33,0-1 0,0 5 0,-3 0 76,-1 3 0,1 4 1,-1 0-1,1 2 160,2-1 0,-2 2 1,1 0-1,0 0-97,2-2 1,0 2-1,0-2 1,0 0-169,3-1 1,0 0 0,4-2-365,-1 0 0,1-3 0,1-2 0,1 0-1174,1 0 1565,-2-2 0,4-5 0,-2-3 0</inkml:trace>
  <inkml:trace contextRef="#ctx0" brushRef="#br0" timeOffset="3564">1052 64 8025,'-6'0'-84,"-1"0"220,4 0 1,0 3 321,3 1 0,3 2 1,0 1-118,1-1 1,1 0 0,-2 1 0,-1-1-247,1 1 1,0-1 0,-1 0-76,0 1 1,0-1 0,-1 0-125,1-2 1,-2 0-295,3-2 0,-3-2 82,0 0 1,1-1 0,0-3 0,2-2-44,-2-2 0,2 1 1,0-2-1,0 1 128,-1-1 1,1 0-1,-1 3 279,3 0 1,-2-1 0,2 1 811,0-1-532,-3 4 1,3 3-1,-3 4 1,0 2-105,-1 0 1,-1 3-1,0-1 1,0 1-188,0 0 1,0-2 0,0 2 0,2-2-317,0-1 1,0 1 0,-2-1 0,1 0-273,1-2 0,-1 1 0,4-3 551,0 0 0,0-2 0,2 0 0</inkml:trace>
  <inkml:trace contextRef="#ctx0" brushRef="#br0" timeOffset="3813">1238 84 7958,'-1'-5'-8,"-1"2"168,-2 0 1,-2-1 0,0 1 463,-1 2 0,3 0 0,0 1-463,-1 0 0,1 1 0,1 1 0,-1 2-27,1-1 0,1 3 1,0-1-1,1 2-71,1 2 1,0-1-1,0-1 1,1-1-188,1 0 0,1 1 0,2-1 1,-1 0-143,1-2 1,2 1 0,1-3-1,0 0-104,0-1 0,0-1 0,0 0 0,0 0-1598,0 0 1968,-1 0 0,0-3 0,-1-1 0</inkml:trace>
  <inkml:trace contextRef="#ctx0" brushRef="#br0" timeOffset="4164">1289 116 7942,'0'4'275,"0"0"1,0-2-172,0 3 1,1-4-1,1 1 1,3-1 75,0-1 1,2 0-1,-1 0 1,0-1-108,1-1 0,-1-1 0,1-2 1,1 1-80,1-1 1,-1-1-1,-1 0 1,-1-1-43,1 1 1,-2 0 0,0-1 0,-1 1-37,-1-1 1,-1 1 0,-2 0 119,0-1 1,-1 1 0,-1 2-1,-2 2-17,-2 1 1,0 2-1,-1 1 1,0 2 168,-1-1 1,0 5-1,0-1 1,1 0 77,0 0 0,2 0 0,0 1 0,1 1 80,1 1 0,1-1 1,2 1-1,0-1-215,0 1 0,4-2 0,1 1 0,4-2-256,1-1 1,1-1 0,1-2-1,2 0-243,1-1 368,-2-2 0,9-5 0,-2-3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6:43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78 7975,'-6'0'119,"-1"0"788,4 0 622,0-3-1241,3 2 0,0 1 0,0 4-183,0 2 0,0 1 0,1 1 0,0 1-242,1-2 0,1 3 0,-1-1 0,0 1-84,-1 1 1,2-1-1,-1-2 1,0-1-162,1 0 1,-2-1-1,2 0-226,0 1 1,-3-3 0,3 0-645,0-1 1252,-2-4 0,4-3 0,-1-2 0</inkml:trace>
  <inkml:trace contextRef="#ctx0" brushRef="#br0" timeOffset="382">45 71 7975,'-7'-3'-636,"1"-1"0,0 1 2766,2-2-1697,1 1 0,4-2 0,1 2-317,2 2 0,2 1 1,0 1-1,1 0-66,-1 0 0,3 2 0,-1 1 0,1 0-156,0 0 1,-1 0 0,2-2 0,0 2-15,0 1 0,-2-1 0,2 2 0,0-1 87,-3 1 1,1 1 0,-2 0 0,0 1 32,-2-1 1,1 1-1,-3-1 1,0 1 150,-2-1 1,-3 1 0,-2 1 0,-2 0 48,-4 0 0,-1-1 1,-1 0-1,-1 0-131,-1 2 1,2-4 0,-3 1 0,1-1-94,0-2 1,2 1 0,3-3 0,1 2-239,1-2 1,2-1-226,2-2 0,2-1 1,4-2-1,3 1-70,3 2 0,-1-3 1,4 3-1,0-1 557,2 0 0,-1-1 0,1 1 0,3-2 0,0 2 0</inkml:trace>
  <inkml:trace contextRef="#ctx0" brushRef="#br0" timeOffset="698">250 123 7975,'0'-7'780,"0"3"-277,0 0 1,0 1-57,0-1 1,3 3-124,1-1 0,0 4 0,-1 2-147,0 2 0,-1 0 0,-1 1 0,0-1-177,2 0 1,-1 1-1,-2-1 1,0 1-286,0-1 1,0-2 0,0 1 0,0 0-494,0 0 0,0 2-357,0-1 0,0-2-176,0 1 1311,0-4 0,2-1 0,2-4 0</inkml:trace>
  <inkml:trace contextRef="#ctx0" brushRef="#br0" timeOffset="937">314 33 8083,'-6'-5'0,"-1"2"189,1 0 1,2-1-235,-1 2 0,4 0-126,-1 4 1,1 2 0,2 2-1,0 1-197,1 2 1,3-1 0,-3 2 367,2-1 0,0 2 0,3-1 0</inkml:trace>
  <inkml:trace contextRef="#ctx0" brushRef="#br0" timeOffset="1215">410 123 8244,'-4'-3'0,"1"1"-529,0-2 1,-2 2-1,3-2 1083,-2 1 1,2-2 7,-2 1 0,1 1-408,-1 1 1,0 1-80,-3 1 0,3 1-127,0 1 0,2 1 0,-2 2-42,1-1 0,2-2 1,3 1 103,2 0 1,0-3-1,0 3 1,1-1 15,1 0 1,0 1 0,1-1-1,1 1-4,1 0 0,-1-1 1,-1 2-1,-1-1 17,1 1 1,-3-2 0,0 2 0,0 1 10,0 1 1,-1-2-1,-3 1 12,0 0 1,0 0 0,-1 2 0,-2-2-56,-3 0 0,-1 0 0,-2-3 0,1-1-366,-1 0 1,1-1-1,1-1-373,1-1 0,2-2 732,2-2 0,4-6 0,2-2 0</inkml:trace>
  <inkml:trace contextRef="#ctx0" brushRef="#br0" timeOffset="1458">500 58 7975,'-6'0'-2,"-2"3"1,1 1 0,1 0 75,0 0 0,4 1 0,-1 3 1,3 1 189,3-1 0,-2 2 0,3 0 1,1 0-126,1-2 1,-2 1 0,0 1 0,1-1-159,-2 0 0,3 0 0,-2-3-363,-1 0 1,2 1-1,-3-1-541,0 1 0,-2-3 923,0 0 0,-2 1 0,-2 1 0</inkml:trace>
  <inkml:trace contextRef="#ctx0" brushRef="#br0" timeOffset="2049">494 174 7900,'3'-3'125,"0"2"0,-2-3 0,0 0 26,1 1 0,3 1 0,0-3-91,0 0 1,2 2 0,-1-1 0,1 1 190,-1-1 0,-2 3 0,1-2 421,0 0-558,0 2 0,1-1 0,-2 4-114,-2 3 1,0-2 0,-1 1-24,1 1 1,1 1 0,-3 1-2,0-1 1,0-2-1,0 1 9,0 0 0,0 0-108,0 2 0,0-1-323,0 0 214,0-2 168,0-1 0,0-4 7,0-1 0,2-2 1,1-2 25,0 0 0,-1-1 0,2 1 0,-1 0 1,1 2 0,-1-2 0,2 3 0,0-2-7,0 1 0,-2 0 0,1-1 0,-1 2 21,1 0 1,-2-1 65,2 2 0,0-1 28,0 1 0,0 1 7,-2-1 1,-1 1 73,4 1 0,-4 1-77,1 1 0,-1-1-44,-1 4 0,0-3 1,1 1 49,1 0 1,-2 2-58,3-1 1,-1 0-77,1 0 1,1-2 0,-1 2-217,0-1 1,-1 0-1,1-2 18,-1 1 1,-1 1 0,2-1-220,0 0 1,-2 1 0,1-2-600,1 1 1061,-2 0 0,5 1 0,-3 1 0</inkml:trace>
  <inkml:trace contextRef="#ctx0" brushRef="#br0" timeOffset="2302">731 71 7933,'-9'0'-11,"1"0"0,-1-3 745,3-1 0,2 1-352,-1 1-396,4-1 1,-1 2-467,4-1 0,2 3 0,2 2-1102,0 1 1582,-2-3 0,5 5 0,-2-3 0</inkml:trace>
  <inkml:trace contextRef="#ctx0" brushRef="#br0" timeOffset="2700">770 46 7933,'-7'0'-444,"1"0"805,-1 0 1,4 0-50,1 2 0,2 2 1,1 2-1,2 1-149,0-1 0,0 1 0,0 1 0,1 1-77,-1-1 0,-1-1 1,2-1-1,0 1-66,-1-1 0,-1 0 0,0 0-154,1-2 66,-2 2 0,2-5-160,0 1 0,-3-2 0,2-2 4,-1-3 0,-1 2 0,1-1 1,0 1 26,1-1 0,1 2 0,-1-2 84,3-1 1,-2 2-1,2 1 203,0 1 0,0 0 0,2 0 106,-1-1 0,1 0 0,-1 2 149,0 0 1,1 3-153,-1 1 1,-2 1 0,0 0 0,-1-1-10,-2 1 0,-1 1 1,-2 0-6,-2 1 1,-2-2 0,0 0 0,-1-1-187,1-1 1,0 1 0,-2-2-458,0 0 0,1-2 0,-2 0-113,2 0 0,1-3 0,2-1-90,2-2 1,2 1 0,2 0 666,2 0 0,2 1 0,0-2 0</inkml:trace>
  <inkml:trace contextRef="#ctx0" brushRef="#br0" timeOffset="3015">917 103 7933,'4'0'1203,"-2"0"1,-1 0-757,1 0 0,-1 1-346,1 1 0,-1 0 1,-1 2-135,0 1 0,1-2 1,0 2-59,1 0 1,3-2 0,-1-1 0,-1 1 0,3-2 0,-2 1 11,2-1 1,-2-1-1,0-1 1,-1 0-40,1-2 1,-3-1 0,1-1 73,-1 0 1,-1-2-1,0 1-201,0-1 1,0 3-932,0 0-568,0-1 1744,0 2 0,3 0 0,1 6 0,2 0 0</inkml:trace>
  <inkml:trace contextRef="#ctx0" brushRef="#br0" timeOffset="3253">1039 90 8417,'-3'4'681,"2"-1"0,-1-2-328,2 1 0,2 1-266,3 4 0,-3-1 1,1 0-284,0-2 1,-2 2 0,2-2-809,0 2 0,-3-2-265,2 0 1269,-1-2 0,2 3 0,1-1 0</inkml:trace>
  <inkml:trace contextRef="#ctx0" brushRef="#br0" timeOffset="3479">1065 7 8577,'-7'-1'0,"1"0"-721,-1-1 1,3 0 863,0 2 0,3 0-76,1 0 1,3 0-1,3 3-246,-2 1 0,2-1 0,-2 2 0,2 0-53,0 0 232,0 2 0,1-1 0,-1 1 0</inkml:trace>
  <inkml:trace contextRef="#ctx0" brushRef="#br0" timeOffset="3933">1154 26 7908,'-6'0'669,"2"0"0,0 1-498,1 1 1,1 2 0,2 2-85,0 1 1,3 0 0,1 1 0,0 0-139,0 0 1,0 1 0,2 0 0,-1 1-85,-1-1 0,-2 0 1,2-3-1,-1 0-363,-2 1 0,2-1 1,-1 1 9,0-1 1,-4 0 0,-3-2 487,0-2 0,-2-1 0,1-1 0,-1 0 0,1-3-180,0-1 1,2-2 497,2 0 0,1 1 0,2 2 0,1-1 4,2 1 1,2 1-1,0-1 1,1 1-149,-1 0 1,1-1 0,-1 2 0,1-1-120,2 0 0,-2-1 0,1 1 0,0-1-126,-2 0 1,0 1-1,0 1 1,-1 0-147,-1-2 1,-2 1 130,3 2 264,-4 0 0,2 1-14,-3 1 0,0 2 0,0 2-3,0 1 1,0-1-1,0 0-105,0 1 0,2-3-338,0 0 0,1 0-564,-1 0 0,0-1 846,2-3 0,0-3 0,3 0 0</inkml:trace>
  <inkml:trace contextRef="#ctx0" brushRef="#br0" timeOffset="4209">1289 26 7908,'-6'-3'758,"0"2"1,1-3-399,1 2-521,-1-1-64,2 3 0,1 3 0,3 2 0,2 0-192,1 2 1,-2 1 0,1 2 416,0 0 0,2 0 0,-1 3 0</inkml:trace>
  <inkml:trace contextRef="#ctx0" brushRef="#br0" timeOffset="4464">1385 78 7751,'-4'-3'-230,"0"1"1,2 0 0,-3 2 686,0 0 0,2 0 0,-2 1-212,1 1 1,0 2-1,0 2 1,2 0 70,0 1 1,-1-1-1,1 1 1,1-1-190,0 1 0,2-1 0,0 0 1,2 0-139,1-2 1,0 0 0,2-3 0,1 1-120,-1 0 0,3-1 1,-1-1-1,0 0-46,-1 0 1,2-1 0,-1-1 0,0 0-100,-1-2 1,-1 0 0,-1-2 0,-2 1 208,0 1 0,-1 0 0,-2-3 0,0 1 125,0-1 0,0 3 1,-2 0-1,-3-1 124,-3 2 0,1-2 0,-2 3 0,2 0 2,1 2 1,-1 0-1,1 0-290,-1 0 0,4 0 0,0 2-276,0 3 1,2-2-1,0 2 1,2 0-52,4 0 1,0 0 0,2-2-1,0 1 432,1-1 0,0-1 0,1 1 0</inkml:trace>
  <inkml:trace contextRef="#ctx0" brushRef="#br0" timeOffset="4832">1520 78 7361,'-6'0'845,"1"-1"-162,1-1 1,2 1-471,-2-1 0,2 2 0,0 2 49,1 2 1,2 2 0,0 0-133,2 1 1,-1-1-1,-2 1 1,2-1-137,0 1 0,0-3 1,-2 0-14,0 1 1,2-1-121,0 0 0,1-3-64,-1 1 1,2-4 0,2-2-72,-2-2 1,2 1 0,-3 0-1,2 0 174,-1 0 1,-1 0 0,2-1 0,0 1 157,0 1 0,0 2 0,2-2-7,-1 1 0,-2 1 0,1 2 67,0 0 1,-2 0-1,1 1 1,-1 1-85,-2 2 0,1 2 1,-1 0-420,1 1 0,0-1 0,-2 1-151,0-1 0,2-2 0,1 0-445,1-1 981,0-1 0,2-2 0,1 0 0</inkml:trace>
  <inkml:trace contextRef="#ctx0" brushRef="#br0" timeOffset="5148">1751 58 7891,'-3'-3'823,"2"-2"0,-4 2-275,0-1 1,2 3-1,-1-1-428,-1 1 0,1 1 0,0 0 42,-1 0 0,0 1 0,0 0 1,1 2-20,1 1 1,0-2 0,2 2-307,-1 1 1,0-1-1,2-1 1,3 1 54,1-1 1,2 1-1,0 0 1,0-1 95,1 0 1,0-2 0,1 3 0,1-1 54,1-2 0,-1 2 0,1 0 1,-1 0 39,-1 0 0,-1-1 0,-1 0 383,1 0-425,-4 3 1,-1-2-1,-4 1 1,-3-2-195,-3-1 0,1 1 0,-4 0 1,-1 0-342,0-2 0,-1 0 0,1 1 0,0 0-1352,1 2 1846,-1-1 0,2-2 0,-3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6:52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 7998,'-4'0'1619,"0"0"-2129,2 0-317,-1 0-60,3 0 0,0 0 887,0 3 0,3-3 0,1 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6:53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0 7915,'-3'4'-1781,"3"-2"1781,-3-2 0,3 0 0,0-2 0,0-2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19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97 7905,'-2'-6'746,"0"1"-339,-2 1 0,2 0 98,0-3 0,2 4-69,2 1 0,2 1-361,2 1 1,1 3 0,-1 1-1,-1 2-115,-1 0 1,-2 1-1,2 2 1,-1 1-75,1 0 0,-2 1 0,1-1 1,0-1-81,-1 0 1,-1 0 0,1-1 0,0 1-490,-1-1 1,0-1-339,-1-1 1,0-2 1020,3-2 0,0-7 0,4-2 0</inkml:trace>
  <inkml:trace contextRef="#ctx0" brushRef="#br0" timeOffset="797">45 52 7905,'-7'0'0,"1"0"-603,-1 0 0,1 0 2113,-1 0-1192,4 0 1,1-2-1,4 0 1,2 0-152,2 2 1,0 0 0,1 0-1,1 0-80,1 0 0,2 0 0,-2 0 0,1-1-147,1-1 0,-2 1 0,0-1 0,-2 1-84,0 1 1,0 0 0,0 1 126,2 1 0,-3 0 1,-4 2 39,-1 1 0,-4 3 0,-2 0 0,-2 0 22,-2-1 1,-2 0 0,2-1 0,0 0-55,0 1 0,-1-1 0,2 0 0,0-1-65,0-1 0,2 1 0,1 0-375,0 0 168,4 0 1,-1-2 240,4 1 0,2-1 0,3-3 0,1 1 32,0 1 1,1-1 0,-3 1 0,1-1-23,2-1 0,-2 0 0,1 0 9,0 2 0,-2 0 65,0 2 1,-2-2-1,-2 3 5,-1 0 1,-4 0-1,-1 1 1,-2-1-32,0-1 1,-1 0 0,1 1 0,-1-2-17,1 0 0,-1 0 0,1-2-209,0 2 1,-1-1-387,1-2 523,2 0 1,2 0 0,4 0 0,2 0 68,2 0 0,1-2 0,1-1 0,1 1 77,1-1 0,-1 2 0,2-2 0,-1-1 44,0 0 0,2 1 0,-2-2 0,0 1-26,-1-1 1,-2 0-1,-1 0 1,1 0 17,-1 0 0,0 2 0,-1-1 0,-1 1-91,-2-1 1,1 2 0,-3-2-151,0-1 1,-1 0 0,-1 0 21,-3 0 0,2 4 0,-1-1 89,-1 1 0,-1 1 1,0 1 119,2 1 1,-2 2 144,2 2 1,1 0-1,1 1-106,1-1 0,1 1 0,0-1-107,0 0 0,1 1-186,1-1 0,1 1 0,2-2 1,-1 0-228,1-3 1,1-1 0,0-1 0,1 0-1176,-1 0 1554,1 0 0,2-3 0,1-1 0</inkml:trace>
  <inkml:trace contextRef="#ctx0" brushRef="#br0" timeOffset="1833">282 129 7905,'-4'0'877,"0"1"-573,1 1 0,1-1-42,2 4 0,0-3 0,0 2-154,0 1 0,1-1 0,0 0-28,1 1 1,3 1 0,-3-1-213,2 0 0,-2 0 0,2-3-270,-1 2 43,-1-3-152,-2 2 253,0-3 0,0-3 159,0-1 1,2-2-1,1 1 1,0 0 64,-1 0 1,3 3 0,-1-2 0,0 0 46,0 0 1,1-1 0,1 2 0,1 0 63,-1-2 1,0 1 0,1 1-35,-1 0 1,-1 1 0,-2 1-1,1 0 117,-1-2 1,-1 1 450,3 2-172,-4 0-164,2 0 0,-3 1-84,0 1 0,0 2 0,0 2-64,0 1 1,1-3-1,0 0-74,1 1 0,0 1 0,-1-1 1,0 0 8,2 0 0,-1-1-158,-2 2 0,0-2-103,3-2 1,-2-1-14,3-1 0,-2-1 1,0-1-1,-1-2 32,1-2 1,0 2 0,1-1 0,0 0 81,-1 0 1,1 1-1,-1-1 141,2 0 1,0 0 0,3 0 97,-1 1 0,-2 3 1,1-2-29,0 3 0,0 0 0,1 0-62,-2 3 1,1-2-1,-3 3 1,0 1-112,-1 1 1,-1 0 0,0 1 0,0-1-477,0 1 0,0-1-374,0 0 1,2 0 489,3-2 0,0-1 1,2-3 419,-1 0 0,0-3 0,-1 0 0,-1-1 0,1-1 0,-1 1 0,0-2 75,1-1 0,-2 1 846,-1-1 0,-1 1 698,-1 0-1301,0 2 0,-1 2 1,-1 4-108,-2 2 1,1 0-1,1 0 25,1 1 0,1 1-244,0 0 1,2-2-1,1 0 1,0-1-112,2-2 1,1 0-1,0-1 1,2 0-128,0 0 1,-1-1 0,2 0-1,-2-2 7,-1-1 0,0 2 0,-1-1 351,-1 0 1,-2-2 64,0 1 1,-2-2 0,-2 0-64,-2 2 1,-2 0 0,-1 3 0,1-1-42,0 0 1,-1 2 0,1 0-295,-1 0 1,1 0-300,-1 0 0,3 3 117,0 1 0,3 2 1,-1-1-1,4 0 45,2 0 0,1-3 0,2 1 1,0 1 357,2-1 0,1-1 0,2 1 0</inkml:trace>
  <inkml:trace contextRef="#ctx0" brushRef="#br0" timeOffset="2163">692 136 7887,'-6'0'-165,"0"0"0,0-1 1,1-1 1545,1 0-1065,-1 0 1,0 3-1,0 1-164,3 2 0,1 0 0,1 0 1,1 1 21,1 1 1,0-2 0,1 0 0,1 1-108,-1-2 1,2 3 0,1-3-93,1 1 0,-1-1 0,0-2 0,1 0 0,-1 1 0,1 0 1,-1-2-1,0 0-144,1-3 0,-3 2 0,0-3 0,1 1-15,-2-1 0,2 2 0,-3-2 184,0-1 1,-1-1-1,-1 0-11,0-1 1,0 1-76,0 0 0,-1 2-1212,-1 2 449,-2 1 0,1 4 849,0 1 0,6 2 0,0 0 0</inkml:trace>
  <inkml:trace contextRef="#ctx0" brushRef="#br0" timeOffset="2402">821 129 7887,'-6'-1'328,"1"0"-478,1-1 1514,2 0-799,-1 2 1,6 0-415,2 3 1,0 0 0,0 3-1,-2-1-98,0-1 1,1-2-1,-1 2-419,1-1 0,-2 1 0,1-1-1322,0 0-5,-1-1 1693,1 1 0,-2-1 0,2 2 0</inkml:trace>
  <inkml:trace contextRef="#ctx0" brushRef="#br0" timeOffset="2631">827 59 7887,'-6'0'75,"-1"0"1,1-3 0,-1 1 0,2 0 197,0-1 0,2 3-327,1-3 0,2 3 1,-1 0-1,3 2-150,2 0 0,-2 2 0,2-1 0,1 1-965,1 1 1169,0 0 0,1 2 0,-1-1 0</inkml:trace>
  <inkml:trace contextRef="#ctx0" brushRef="#br0" timeOffset="3482">821 59 7887,'3'-5'-626,"-1"1"1,1 2 896,-1-2 0,0-1 84,-2-1 0,0 2 395,0-1 66,0 4-644,0-2 1,0 4 0,-2 1-46,0 2 1,0 2-1,2 1 1,0 1-34,0 0 1,0 2 0,0-2-1,0 1-14,0 1 0,0-2 0,1 2 0,0 0-52,1-3 1,0 3 0,-2-2 0,0 0-101,0-1 1,1 0 0,1-1-362,0 0 1,2-1-1,-1-2 14,0 0 0,2-1 0,0-2-240,0-3 0,0 0 0,-2-4 659,0 1 0,1 0 0,3-1 0</inkml:trace>
  <inkml:trace contextRef="#ctx0" brushRef="#br0" timeOffset="3763">930 27 7887,'-5'-3'281,"1"1"0,3-1 0,-2 2 346,0-1 214,2 0-575,-2 2 0,4 3 1,1 1-138,0 2 0,1 0 0,-2 1 0,2 1-172,0 0 1,-1 3 0,1-2 0,-1-1-122,0 1 1,0 1 0,-2 0 0,1 0-75,1-1 0,-1-2 1,1 2-1,-1-2-305,-1-1 1,2 1 0,1-2 542,0 0 0,1 0 0,3-1 0</inkml:trace>
  <inkml:trace contextRef="#ctx0" brushRef="#br0" timeOffset="4003">1026 103 7877,'-7'0'1121,"3"0"-881,0 0 1,3 3 156,-2 2 1,3 0 0,0 2-228,3-1 0,-3 1 0,3-1 0,-1 0-421,0 1 1,1-1-244,-1 1 1,1-3 0,2-1 493,-1 0 0,1-3 0,1-4 0</inkml:trace>
  <inkml:trace contextRef="#ctx0" brushRef="#br0" timeOffset="4229">1026 1 7877,'-7'0'129,"1"0"0,0 0 0,-1 0 2225,1 0-2504,2 0 1,4 0 0,5 0 0,0 0-908,2 0 1057,-1 0 0,0 3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1:27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175 298 6895,'-8'-10'171,"6"2"1,-8 2 3,5 1 1,3-3-52,-4 2 0,-2 2-47,2-8 1,-1 9-119,1-3 0,2 4 14,-8 2 0,1 0 9,-7 0 0,6 6 0,3 1 0,-1 3 35,0 4 0,5 1 0,-5 3 5,2-1 1,2-5 0,6-1-1,0 3 0,2-4-66,4 1 1,4-7 0,7 2-113,1-4 1,-1-4 0,1-4 0,-1-3-235,0-1 0,-1-6 390,-4 5 0,3-5 0,-5-1 0</inkml:trace>
  <inkml:trace contextRef="#ctx0" brushRef="#br0" timeOffset="301">157 53 7954,'-17'0'36,"5"2"102,1 4 0,7-2 0,-4 6-24,0-3 1,6 7-68,-3-3 1,3 5 0,2 1 0,0 1-69,0-1 0,5-5 0,1 0 0,0 1-46,2 3 1,-6 1 0,5 1 31,1-1 0,-4 1 1,6-1-120,-2 1 0,3-7 0,-3-1-308,2-2 0,-4 3-290,5-5 752,-7 0 0,12-6 0,-7 0 0</inkml:trace>
  <inkml:trace contextRef="#ctx0" brushRef="#br0" timeOffset="584">332 263 7758,'-12'0'127,"1"0"647,7 0-700,-12 0 0,14 2-56,-3 3 1,3 5 0,4 6-49,3-5 1,-3 5 0,6-4-287,0 3 0,-6-3-197,4-1 1,-2-5 57,1 6 1,-1-8 454,8 2 0,-8-5 0,4-1 0</inkml:trace>
  <inkml:trace contextRef="#ctx0" brushRef="#br0" timeOffset="766">350 140 7954,'-18'0'-190,"6"0"1,1 0-129,-3 0 1,6 2-1,1 2 275,-1 2 1,6 2 22,-4-2 1,4-2 0,4 5 19,4-1 0,4 6 0,7-5 0</inkml:trace>
  <inkml:trace contextRef="#ctx0" brushRef="#br0" timeOffset="1186">524 263 7484,'0'-12'312,"0"0"0,0 7 43,0-7-382,0 0 1,-2 3 39,-4 3 0,3 4 0,-9 2 37,-2 0 0,5 0 0,-3 0 11,-2 0 1,-1 6 0,-1 1-51,5 3 0,1-4-21,4 6 1,4-7 0,-4 7 0,6-8 0,6 4-10,6-1 0,3-5 1,3 4 7,-1-4 1,-5-2 0,0 2 9,1 4 1,3-4 8,1 4 1,-5 1-2,-1-1 0,-7 8 3,2-2 0,-10-3 0,-3 1-124,-3-2 0,-2-2 1,-3-5-514,3 5 0,2-4-463,4 4 1090,5-12 0,-7-3 0,8-9 0</inkml:trace>
  <inkml:trace contextRef="#ctx0" brushRef="#br0" timeOffset="1433">664 106 7493,'-12'0'641,"1"0"1,7 7-596,-2 5 1,-2-2 0,2 1-172,2 3 1,2 1 0,2 3-10,0-1 1,0 1 0,2-1 0,2 1-73,2-1 1,0-5 0,-6-1-759,0 3 964,8 2 0,-6-5 0,3 1 0,-3-8 0,-2 4 0</inkml:trace>
  <inkml:trace contextRef="#ctx0" brushRef="#br0" timeOffset="2017">611 280 7954,'8'-10'-808,"-4"-3"938,8 7 1,-8-2-1,3 4 43,1-1 1,-4-1-1,6 4-125,-2-4 0,-1 4-163,-1-4 1,4-1 113,7 1 0,-5 0 0,0 6 182,1 0-2,-5 0 1,2 0 27,-5 0 1,-3 8-109,4 3 1,-4 5 0,-2 1-42,0 1 1,0-7 0,0 1-56,0 2 1,0-5 46,0 3-44,0 0 1,2 3-147,4-3 2,-4-4 1,6-16-56,-8-4 0,0-3 0,2-3 63,3 1 0,-3 5 1,6 0 71,0-1 1,-6 3 0,6 0 11,-1 3 0,-5-1 0,6 4-57,0-2 158,-6 0 26,13 6 54,-13 0 30,14 0 157,-14 0-180,5 8 1,-7 2-118,0 7 0,2-1 1,2-3-47,2-1 0,0-6-641,-6 5-665,0 1 1327,0 6 0,0-9 0,0-1 0</inkml:trace>
  <inkml:trace contextRef="#ctx0" brushRef="#br0" timeOffset="2216">943 53 7954,'-17'0'-469,"-1"0"1,7 0 0,1 2 1024,2 4-553,-5-4 0,11 13 1,-2-5-189,8 0 0,0 5 1,7-5-1,1 2 185,-2-1 0,13 1 0,-4 5 0</inkml:trace>
  <inkml:trace contextRef="#ctx0" brushRef="#br0" timeOffset="2719">1048 123 7800,'-10'0'465,"-5"0"1,13 8-351,-4 3 1,4-1 0,2 2-83,0 1 1,2-3-1,2 2 1,2 1-1,-2 3 1,0-5 0,-1 1-41,3 2 1,2-1 0,-4 1 10,2-3-166,0-7 1,-4 4 29,3-8 1,-1 0-1,6-2 1,0-2-120,-1-2 0,-3-7 0,6 3 123,1 0 1,-3 1-1,2 5 83,1-2 1,-3 0 0,0 4 111,-3-3 0,7 3 103,-2-4 0,-3 4 145,3 2 1,-6 2 39,5 4 1,-7-3-89,2 9 0,-4 0-192,-2 5 0,-8-1 0,-1-3 0,-3-1-70,0 2 1,1-5-1,-7 1-214,1-2 1,5-2-1141,1-6 587,-1 0 0,2-2 762,4-4 0,4-4 0,2-7 0</inkml:trace>
  <inkml:trace contextRef="#ctx0" brushRef="#br0" timeOffset="3051">1362 228 7954,'-11'6'-106,"-1"-1"1,6 1 554,-5-6 0,5 0-359,-6 0 0,8 8-59,-1 4 0,3-3 0,4 1 7,3-2 1,-1 3 0,6-3-89,-2 2 1,5-6 32,-1 2 1,-2-4-35,1-2 1,1-2-19,5-4 0,-7 2 0,-2-6 0,-2 1-54,-1-1 1,1 4 0,-4-6-167,4-1 0,-4 3 1,4-2-247,-4-1 0,-2 3 535,0-1 0,0 7 0,0-12 0,0 6 0</inkml:trace>
  <inkml:trace contextRef="#ctx0" brushRef="#br0" timeOffset="3300">1572 106 7354,'-12'0'629,"1"0"1,7 1-632,-2 5 0,4-2 1,2 8-56,0 1 0,0-3 0,0 2 1,0 1-161,0 3 0,0-4 0,0-1-309,0 3 1,6 1-114,0 3 639,0-1 0,1 1 0,3-1 0</inkml:trace>
  <inkml:trace contextRef="#ctx0" brushRef="#br0" timeOffset="3618">1555 263 7918,'0'-12'402,"0"0"0,2 9-256,3-3-134,-3-4 0,14 8-183,-5-4 0,-1 4 0,2 2-316,1 0 0,3 0 247,1 0 0,1 0 188,-1 0 1,-7 2 254,-4 4 0,2-2 122,-3 8 1,1-7-214,-6 7 0,6-6-124,0 6-510,0-1-519,-6 7 1041,0-9 0,7-1 0,3-8 0</inkml:trace>
  <inkml:trace contextRef="#ctx0" brushRef="#br0" timeOffset="3804">1799 18 7954,'-17'10'-633,"-1"-2"107,1-8 1,1 2 710,4 3 0,5-1 1,7 8-288,0 2 1,2-5-1,2 3 1,3 1 101,3 3 0,2 1 0,5 1 0</inkml:trace>
  <inkml:trace contextRef="#ctx0" brushRef="#br0" timeOffset="4118">1886 175 7496,'-17'0'1038,"5"0"-513,1 0-476,7 0 0,-2 6 0,10 2 0,4 2 11,1 3 0,-3-3 1,4 2-1,-1-1 25,1-1 1,-4 5-1,6-5-1,1 0 0,-3 3 1,2-7-39,1-2 0,-3-2 0,2-2-166,1 0 1,-3-2-1,0-4-241,-3-5 0,5 1 1,-6-2-75,-2-1 1,3 3-631,-1-2 339,0 9 726,-6-13 0,0 14 0,0-6 0</inkml:trace>
  <inkml:trace contextRef="#ctx0" brushRef="#br0" timeOffset="4367">2166 175 8202,'-12'0'1632,"1"0"-1498,7 0 1,-4 2-143,8 4 0,0-2 0,0 8-214,0 1 1,0 3-31,0 1 0,0 1-221,0-1 0,6-5-1181,0-1 1654,7-7 0,-3 4 0,7-8 0</inkml:trace>
  <inkml:trace contextRef="#ctx0" brushRef="#br0" timeOffset="4533">2218 18 7991,'-17'0'82,"-1"0"1,1 0 0,-1 0 535,1 0-565,-1 0 1,9 2-1,3 4-322,4 6 1,8-3 0,2 3 0,1 2-463,5 1 0,1-3 731,3-1 0,-1 1 0,1 5 0</inkml:trace>
  <inkml:trace contextRef="#ctx0" brushRef="#br0" timeOffset="4750">2428 18 8114,'-18'0'247,"1"0"0,5 0 1,2 2 154,3 4 1,1-2-298,6 8 1,0-7-1,0 7 1,0 2-153,0 1 0,6 3 0,1-1 0,1 0-224,0 1 1,6-1-1,-5 1 1,3-3-394,0-3 1,-7 4-779,7-5 1442,-8-3 0,4 7 0,-8-5 0</inkml:trace>
  <inkml:trace contextRef="#ctx0" brushRef="#br0" timeOffset="4966">2375 140 8409,'0'-9'3045,"8"1"-2945,4 8 0,3 0 0,3 0 1,-1 0-269,1 0 0,-1 6 0,1 0 1,-1-1-334,1 3 0,-1-4 0,0 6 0,1-2-276,-1-5 0,1 5 0,-1-2 777,1-2 0,-1 6 0,1-1 0</inkml:trace>
  <inkml:trace contextRef="#ctx0" brushRef="#br0" timeOffset="5217">2707 106 8114,'-11'0'871,"-1"0"0,8 1-549,-2 5 1,4-2-361,2 8 1,8-2 0,2 3-17,-1-1 0,5-6 0,-6 3-402,1-1 1,1 0-1,4-4-569,-3 2 1,1-1 1024,6-5 0,-1 0 0,0 0 0,1 0 0</inkml:trace>
  <inkml:trace contextRef="#ctx0" brushRef="#br0" timeOffset="5450">2917 36 7923,'0'-12'1034,"0"0"-5,0 9-855,0-5 0,-2 10 0,-2 4-38,-2 5 0,-7 11 1,3 3-1,-2 2-43,1 4 1,1-4-1,-4 2 1,3 2-27,-3 2 0,4 2 0,1 0 0,-1-2-208,0-4 1,1-2-1,-3-5 1,4 1-471,0-2 1,6-7 0,-3-2-650,3 1 1260,2-5 0,0 0 0,0-8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27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20 8425,'-4'-1'191,"2"-1"0,4 1-94,3-1 0,0 1 1,2-1-98,-1 0 1,0 0-48,1 2 1,-1 3 0,-2 1 20,-2 2 1,-1 0 0,-1 1 0,0-1 23,0 1 1,-3 0-1,-1 1 1,-1 0 17,0 0 1,0-1-1,0-1 1,0 1-15,-2-1 1,3 1-1,0-2 1,-1 0-48,2 0 1,-1-3 16,2 2 1,2-2 42,0 0 0,3-2 1,3 0-1,1-2 13,-1 0 1,1-1 0,-1 2-1,0-1-64,1 0 1,-1-1-1,1 1-182,-1 1 1,1 0-143,-1 1 1,-2 0-518,1 0 877,-4 0 0,2 3 0,-3 1 0</inkml:trace>
  <inkml:trace contextRef="#ctx0" brushRef="#br0" timeOffset="314">33 46 7882,'-6'0'96,"0"-1"537,2-1-657,1 1 0,4-2-155,1 3 0,-1 0 0,3 1-142,1 1 1,-1 2-1,0 2 1,-2 0 320,0 1 0,1-1 0,1 1 0</inkml:trace>
  <inkml:trace contextRef="#ctx0" brushRef="#br0" timeOffset="574">20 174 7882,'-6'0'-218,"2"0"314,-1 0-81,1 0 0,3-1 0,4 0 0,2-1-551,1 0 1,0 1 535,1 1 0,2-2 0,1-2 0</inkml:trace>
  <inkml:trace contextRef="#ctx0" brushRef="#br0" timeOffset="980">373 65 7882,'1'-4'380,"1"2"1,-1 1-149,1-1 0,-1 0 1,-2-1-125,-1 0 1,0 1-1,-2 2-157,-1 0 0,-1 0 0,0 0-21,-1 0 1,1 2 0,0 1 0,-1-1-113,1 1 1,-1 2 95,1 0 0,2-2 0,0 1 33,1 1 1,1-1 0,3-1 102,1 0 0,-1-1 0,4-1 73,0 1 1,0-1 0,2 2 0,-1-1-62,1 0 1,-3 0 0,-1-1 0,1 0 41,0 2 1,-3-1-118,1 1 0,-1 0-102,-1 4 0,-1-4 0,-1-1-583,-2-1 0,0-1 97,0 0 0,0-1 601,0-1 0,1-4 0,3-4 0</inkml:trace>
  <inkml:trace contextRef="#ctx0" brushRef="#br0" timeOffset="1597">424 1 7882,'-6'0'1719,"2"0"-1539,-1 0 1,3 2 0,-1 1-79,0 0 0,1-1 1,2 3-1,1 0-65,1 0 0,-2 2 0,3-1 1,-1 1-298,0-1 1,3 3-1,-2-1 1,-1 0-117,1-1 1,-1-1 0,-1 0 0,1-1-786,0-1 736,0 1 1,0-1 333,0 0 1,0-3 96,-2-1 0,2-1 0,1-3 115,1-1 1,-2 2 0,2 0-1,-1 1 29,1 0 1,-2-2 0,2 2-1,0-1 81,0 1 1,1 0 0,-2-1 0,0 0-1,2 1 0,-1 0 0,-1-1 1,1 0-78,0 0 1,-2-1 0,1 1 1,0-1 0,-1 2-320,-2-2 86,0 2 0,-2 2 0,0 5 162,1 0 1,-2 2-1,0-1-10,-1 1 1,3-3-1,-1 0-2,1 1 0,1-1-111,0 0 0,1 0 0,1 0-107,2-2 0,0-1 1,0-2-1,1 0-55,1-2 1,-2-1 0,0 2 0,0 0 65,0-1 1,1 2 0,-2-3 154,0 1 1,0 1 58,1 2 1,-2 0 3,2 0 1,-2 0 0,2 1-65,-1 1 1,0-1 0,-2 1-76,1 1 1,3-1 0,-3 1-277,2 0 1,-2 1-1,2-1-49,1-2 1,-1 0 0,0-1 380,1 0 0,1 0 0,0 0 0</inkml:trace>
  <inkml:trace contextRef="#ctx0" brushRef="#br0" timeOffset="1851">630 26 7882,'-3'-3'210,"1"-2"193,-2 3 1,3-1-71,-1 1 1,1 2-204,1 0 0,0 3 1,0 3-1,0 0-147,0 1 1,2 0-1,0 1 1,0 0-103,1 0 0,-1-1 1,1 0-1,1-1-383,-1 0 1,1 1-1,1-1-289,-1-2 1,-2 1 790,2-3 0,1 0 0,1-2 0</inkml:trace>
  <inkml:trace contextRef="#ctx0" brushRef="#br0" timeOffset="2086">655 84 7882,'-6'0'453,"0"0"0,3 0 0,3 0-222,3 0 1,3 0-1,0-1 1,-1 0-201,-1-1 0,0 0 1,3 2-1,-1-1-440,0-1 1,1 1 0,-1-1 0,1 1-1260,-1 1 1668,-2 0 0,1 0 0,-1 0 0</inkml:trace>
  <inkml:trace contextRef="#ctx0" brushRef="#br0" timeOffset="2318">732 110 9627,'5'-2'179,"-1"-1"1,-2-2 0,2 2-121,1-1 1,-1-1 0,-1 0 0,1 0-177,0 1 0,-3-2 0,2 2-371,0-2 186,-3 0 333,3 2 1,-3 2 0,0 4 0,0 3 49,-3 0 0,3 2 0,-2-1 1,0 1-92,0-1 0,1 0 1,-1 1-239,1-1 1,2 0 0,1-2-1,3-2-166,0-1 1,4 1-1,0 0 1,1-1 78,1-2 0,2-3 0,-1-2 335,1-1 0,0 1 0,0-1 0</inkml:trace>
  <inkml:trace contextRef="#ctx0" brushRef="#br0" timeOffset="2566">906 58 7882,'0'-4'0,"0"0"186,0-1 0,0 1 218,0 0 1,-1 0 0,-1-1-1,-3 2 22,0 0 1,0 1 0,1 2 0,-1 0-168,-1 0 1,2 0 0,0 0-237,-1 0 0,-1 0-240,0 0 1,2 3 8,2 1 1,2 0 0,2 0 0,0 0 23,2 0 1,0 1 0,3-1 0,-1 0 273,0 1 1,1-3 0,-1 1-1,1 1 119,-1-1 0,1 1 0,-2 1 0,0-1 9,-1 1 0,-1-1 0,0 0-46,0 1 0,-2-1 0,-3 0 1,-2 0-179,-2 0 1,-1 1 0,-1-3-1,-1-1-265,-1 0 0,2-1 1,-2 0-1,0 0 271,2 0 0,1 0 0,1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31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32 142 7958,'-5'0'-341,"1"0"196,-1 0 1,2 0 952,-2 0 1,3 0-48,-2 0-623,3 0 1,-2 0-1,5 2-145,0 3 0,2 0 0,-1 2 0,1-2-18,1 0 1,0 0 0,2 0-1,-1 0-222,1 2 1,-1-3 0,0 0 0,1-1-156,-1-2 0,1 0 0,1-1 0,1 0-256,-1 0 1,-1-1 657,-1-1 0,1-2 0,-1-2 0</inkml:trace>
  <inkml:trace contextRef="#ctx0" brushRef="#br0" timeOffset="294">128 142 7944,'-4'-1'158,"-1"-1"123,0 0 1,2 0-50,-1 2 0,-1 0 1,-1 0-98,-1 0 0,3 1 0,0 1 0,-1 2-75,-1 2 1,-2 0-1,-1 1 1,1 0-83,1 1 1,1 0 0,-1 0-1,1-1-96,-1 0 1,3-3 0,1 0-577,0 1 1,1-2-80,5-1 1,1-2 772,4-2 0,2-2 0,3-2 0</inkml:trace>
  <inkml:trace contextRef="#ctx0" brushRef="#br0" timeOffset="522">263 116 8534,'-4'0'518,"1"0"0,3 1 0,1 1-487,1 2 1,-1 0 0,1 0-83,-1 1 0,-1 1 1,0 0-306,2 0 0,-1-1 0,1-1-1256,-1 1 1612,-1-2 0,3 0 0,0-3 0</inkml:trace>
  <inkml:trace contextRef="#ctx0" brushRef="#br0" timeOffset="770">301 77 7944,'-10'0'128,"2"0"434,0 0 0,4 0-729,0 0 1,2 1 0,0 1-269,2 2 1,0 2 0,2 1 434,0-1 0,3 0 0,-2 1 0</inkml:trace>
  <inkml:trace contextRef="#ctx0" brushRef="#br0" timeOffset="1014">378 129 7944,'-6'0'-686,"-1"0"1162,1 0 1,2 3 0,2 1-173,1 2 1,4 0-1,-1 0 1,-1 1-107,0-1 1,0-2 0,0 1-133,1 0 0,0-2 1,-1 1-268,1-1 1,0-1-118,2-2 1,-3-1 0,2 0-1,-1-2-100,0-1 0,3 0 1,-3-2 204,2-1 1,0 1 0,1 0 0,-1 1 232,1 1 1,-2 2-1,1 0 1,0-1 193,-1 1 1,-1 0 0,3 2 67,0 0 1,0 0 0,1 1-76,-2 1 0,1-1 0,-3 4 0,0 0-133,1 0 0,-2 0 0,2-1 1,-1 1-358,0 1 1,0 0-1,-1 0-577,1-2 0,0 1 860,2-3 0,-3 3 0,2-1 0</inkml:trace>
  <inkml:trace contextRef="#ctx0" brushRef="#br0" timeOffset="2234">712 26 7930,'0'-4'46,"0"-1"1,0 3 111,0-2 1,0 2 327,0-2 21,0 2-281,0-1 0,-1 3-80,-1 0 0,0 1 26,-2 1 1,2 0-124,-2 2 1,-1 0 0,0 3-107,0-1 0,0-2 0,3 0 0,-1-1 52,0 1 0,-2-3 0,1 2 0,0-1-19,0 1 0,2-1 0,-3 0-51,0 0 1,0 1-33,-2-1 0,1-1-65,-1 1 0,3-1 136,0-1 0,2 0 3,-3 0 20,4 0-24,-2 0 53,3 0-38,0 0 92,3 0 1,-2 0 42,4 0 1,-3 0-35,2 0 1,-2 0-74,3 0 1,-3 0 0,1 0 9,0 2 1,0-1-15,-1 1 1,-1 0 42,1 0 0,-1-1-10,2 4 1,-3-1-17,2 2 0,-1-2-29,-1 1 1,0-3 44,0 2 1,0-2-44,0 3 1,2-3 10,0 2 0,0-2-9,-2 2-8,3-2 1,-2 1 8,1 0 1,-1-2-5,-1 3 0,-1-2-2,-1 3 1,1-4-1,-3 2-36,1 0 0,-2-2 1,1 3 16,-2-1 1,3-1 0,0 0 0,0 0 0,-1 2 20,-2-2 0,2 1 89,2-1 0,2 0 444,0 2-376,0-2 0,2 1 1,1-1-1,0 0 69,2-1 0,-1 0 0,0 0-129,1 1 1,1-2-276,0 3 0,-2-2-447,1 1 1,-3-1 0,1 2-1850,0-1 2483,2-1 0,-1 2 0,2-3 0</inkml:trace>
  <inkml:trace contextRef="#ctx0" brushRef="#br0" timeOffset="2964">853 58 7081,'-5'0'859,"1"0"0,2 0-444,-2 0 1,2 0-265,-3 0 1,3 0 0,-2 1-12,-1 1 1,1-1-1,1 4 1,-1 0-64,1 0 0,1 2 1,-2-1-1,1 1-3,2-1 0,-1 0 0,1 2 0,-1-1-40,0 2 0,2 0 0,2-3 0,1 0-59,0-2 0,1 2 0,3-3 0,-1 1-17,1-2 0,0-1 1,1-1-1,0 0-103,0 0 0,-1-3 0,0 1 0,0-2 19,0-1 1,1-1 0,-5 0-1,1-1 88,-2-2 1,1 2 0,-1-2 0,-1 0 25,0 1 1,-2-2-1,0 3 1,-2-2 75,-1 1 0,2 1 0,-2 1-91,-1 2 1,-1-1-1,0 3-246,0 1 1,1 0 0,2 2 76,0 1 1,0 1-1,2 4 1,-2 1-524,2 1 1,0 2 718,1 0 0,0 1 0,0 1 0</inkml:trace>
  <inkml:trace contextRef="#ctx0" brushRef="#br0" timeOffset="3247">975 167 7872,'-4'0'1205,"-2"0"1,6 1-1026,-3 1 0,1-1 0,0 4-280,0 0 0,1 0 0,-1 0 0,0-1-453,1 1 1,0 1-1036,1 0 405,0 0 1183,0-2 0,3-1 0,0-3 0</inkml:trace>
  <inkml:trace contextRef="#ctx0" brushRef="#br0" timeOffset="3733">1058 45 8201,'4'-3'1363,"-2"3"-657,-2-6-626,0 5 1,1-2-232,1 3 1,-1 1 0,1 1 57,-1 3 0,-1 0 0,0 2 0,0-1 94,0 1 0,0 1 0,0 1 1,0 1 13,0-1 0,0 0 1,0-1-1,0 1-110,0 1 1,0-2 0,0 1-526,0-2 0,0-1-851,0 1 1471,0-4 0,3 0 0,0-3 0</inkml:trace>
  <inkml:trace contextRef="#ctx0" brushRef="#br0" timeOffset="4514">1180 32 7887,'-4'0'445,"-1"0"0,4 0-160,-1-2 1,0 1 434,0-1-667,1 1 0,-1 0-166,2-1 1,0 1 54,2-1 1,0 2 0,1 0-45,0 2 1,2 0 74,0 2 1,0-2-1,2 2 1,-2-1 82,0 1 0,0-2 0,0 2-2,0 1 1,1-1-1,-1 0-18,-1-2 0,1 3 0,0-2-13,0 0 0,-3-1-67,-2 3 34,0-4 1,0 2 0,0-1 31,-2 0 0,0 0-12,-2-2 0,2 0 1,-2 1-172,1 1 1,0-1-114,1 1 262,2-1 0,-3-1 6,6 0 1,-2 2 103,3 0 1,-2 1 0,0-1 65,-1 2 1,-1 0 0,0 0 30,0 1 1,0-1-1,0 0 23,0 1 1,0-2 0,0 2-134,0 0 0,-1-3 1,-1 1-106,0 0 1,0-1-236,2 2 1,0-2-18,0 2 93,0-2 1,0 1-66,0-1 0,0 0-152,0 2 0,0 0-237,0 3 0,1-1 633,1 1 0,2-1 0,2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51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61 129 8012,'-5'1'355,"0"1"1,0-2 0,1 3-308,1 0 1,-2 1 63,3 2 0,-1 0 0,3 1 0,1-1 30,1 1 0,-1 0 0,2 1 0,-1 1-99,0 1 1,1-2-1,-2 3 1,1 0-43,0-1 0,-1 1 0,-1-1 0,0 0-16,0 1 1,0-2 0,2 0-1,0-2-291,-1-1 1,1 1-165,0-1 1,-1-2-1,4-2 56,0-1 1,-2-4 0,1-2 0,-1-1 413,1-3 0,-3 2 0,1-4 0,-1-1 0,-4 0 0,0 0 0</inkml:trace>
  <inkml:trace contextRef="#ctx0" brushRef="#br0" timeOffset="364">23 110 7904,'4'-3'473,"1"1"-509,-4-3 1,2 4 153,-3-3 1,3 2-1,1 0-89,2 1 1,0 1 0,0 0-1,1 0-89,-1 0 1,1 0 0,-1 0 0,1 0 72,-1 0 0,0 1 1,1 0-1,-1 2 45,1 1 0,-3 0 1,-1 3 68,0-1 1,-1 0 0,-2 1-27,0-1 1,-2 1 0,-1-1-1,-1 0-50,-3 1 1,1-3-1,-4 0 1,2 1-39,-1-2 0,-2 3 1,1-2-1,-1-1-110,0-1 1,3 1 0,-2-1-1,1 0-509,1-2 1,3 0 191,1 0 0,3 0 0,1 0 0,3-2 414,3 0 0,1-2 0,2 2 0,1-3 0,3 1 0</inkml:trace>
  <inkml:trace contextRef="#ctx0" brushRef="#br0" timeOffset="900">260 1 7880,'-6'0'-1048,"2"0"2368,-1 0-1162,4 0 0,-4 0 0,3 2 0,0 3 43,2 0 1,-3 3-1,1 0 1,0 3 2,-1 1 0,2 1 0,-3 0 0,1-1-101,-1 1 0,3 1 1,-1 0-1,1 1-110,1-1 1,0 0 0,0-2 0,0-1-129,0-3 1,3 1-1,1 0 1,2-2-91,0-2 1,1 0 0,0-2 0,1 0-329,0 0 0,3-1 0,-2-2 0,0 0 553,1 0 0,-2-3 0,1-4 0,1-3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55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8009,'0'-7'445,"0"1"1,0 2-180,0-1 1,0 5-124,0 0 0,2 3 1,1 3-81,0 0 0,-1 3 0,3 0 0,0 0-85,0 1 0,2 0 1,-1 0-1,1-1-94,-1 0 0,1 2 1,1-3-1,1 0-79,-2-1 0,0 0 1,-2-1-1,-1-2-258,1 1 1,-1-4 111,0 1 0,-1-2 0,2-2 121,-3-2 1,1-4 0,-1-1 0,-1 0 219,0-1 0,2-1 0,0 1 0</inkml:trace>
  <inkml:trace contextRef="#ctx0" brushRef="#br0" timeOffset="295">129 110 8009,'-6'0'519,"-1"1"1,1 0-351,-1 1 1,3 1 0,0-2-56,-1 2 1,-1 2 0,0-1-58,2 2 0,-2 0 1,3 0-1,-1 1 16,-1-1 0,2 1 1,-2-1-1,0 0-106,1 1 1,-1-1-1,0 0 1,0-1-31,0-1 0,2 0 0,-1 1-428,1-1-870,1-2 903,2 0 1,3-2 0,1 0 0,0-2 457,0 0 0,0-1 0,3 2 0,-1-1 0,1 0 0,-1-1 0,0-1 0</inkml:trace>
  <inkml:trace contextRef="#ctx0" brushRef="#br0" timeOffset="649">193 27 8009,'4'0'114,"-1"0"0,-3 0 0,0 2 69,0 3 1,0-2 0,0 2 0,0 0-37,0 3 0,0-1 1,0 2-1,0-1-20,0 0 1,0 2-1,0 3 1,0 0-78,0 0 0,0-3 0,0 1 1,0 0-152,0 1 1,0 1-1,0-3 1,0 0-134,2-1 0,0-3 1,1 1-1,1-2-168,0-3 0,-2 1 1,2-3 64,1 0 1,0-1 0,0-1 0,-2 0 336,0-2 0,-1 0 0,1-5 0,1-1 0</inkml:trace>
  <inkml:trace contextRef="#ctx0" brushRef="#br0" timeOffset="915">321 129 8009,'-6'0'906,"0"1"-846,2 1 0,1 2 0,3 2 0,0 0 7,0 1 1,2 1 0,1 2-1,0 0-78,0 4 0,0-1 1,-2 2-1,2-2-100,1 0 0,-2 0 0,1-1 0,1-1-158,-1-3 0,-1-1 0,0 0 1,-1-2-387,2 0 0,-2 0 410,3-3 0,-2-3 0,0-4 245,-1-3 0,1-2 0,2-2 0</inkml:trace>
  <inkml:trace contextRef="#ctx0" brushRef="#br0" timeOffset="1232">328 155 8064,'-3'-4'0,"-1"-1"113,-2 0 1,2 2-1,0-2 1,1 1-138,-1 1 0,3-3 55,-1 2 1,1 0-1,2 1 38,1 0 0,1 1 0,4 2 0,-1 0-110,0 0 1,3 0-1,0 0 1,-1 0 1,1 0 1,1 0-1,0 2 1,0 1 24,-1 0 0,-2 1 0,2 3 0,-2-2-9,-1 0 1,0 0 0,-2 0 0,-2 0 105,-1 2 0,-1-1 1,0 1-1,0-1-46,0 0 0,-3-1 1,-2-1-1,-2 0-84,-2 0 1,0 1-1,1-3 1,-1 0-157,-1 1 1,2-2 0,0 1-281,1-1 0,0-1 0,1-1 483,2-1 0,1 0 0,3-2 0,3 0 0,1-3 0</inkml:trace>
  <inkml:trace contextRef="#ctx0" brushRef="#br0" timeOffset="1650">501 180 7752,'-4'3'-983,"1"-2"1202,1 1 1,1 2 134,-1 0 1,-1 0-243,1 0 0,1 0-81,3 3 0,-1-4 0,3-1 0,1-1-95,1-1 0,0 2 0,1 0-72,-1 0 0,1-2 1,-1 0-26,1-2 0,-3 0 122,0-2 1,-2 2 0,0-3 114,-2 0 1,0 2-1,0-1 1,-2 1 81,-3-1 0,2 2 1,-2-2-1,0 2-27,0 0 0,-1 1 1,1-1-1,1 0-190,-1 1 1,-1 0-823,0 1-375,-1 0 1256,4 0 0,-3 3 0,2 0 0</inkml:trace>
  <inkml:trace contextRef="#ctx0" brushRef="#br0" timeOffset="2184">552 1 7930,'-6'0'166,"2"0"398,-1 0-399,4 0 0,4 0-87,5 0 0,1 0 1,-1 0-1,0 0-105,1 0 1,-1 3 0,2 1 0,-1 2-78,-1 0 0,1 1 1,0-1-1,-2 1 50,1 2 1,-3-2 0,0 2 0,-1 0 27,-1-1 1,0 4 0,-2-2-1,1 0-18,0 1 1,-2 0 0,-3 1 0,-1 0-102,-2 1 1,0-3 0,0 4 0,-1-3-250,1 1 0,-1-2 1,1 0 393,-1-1 0,1-1 0,0-1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59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13 7991,'-4'0'140,"0"0"41,2 0 0,0 0 0,4 0-207,2 0 1,0 0-227,0 0 1,1 1 0,1 1-201,0 2 0,-1-1 0,-1 0 452,1 0 0,-2 1 0,0 2 0</inkml:trace>
  <inkml:trace contextRef="#ctx0" brushRef="#br0" timeOffset="294">13 84 7266,'1'3'184,"1"0"1,2-3-1,2 0 1,0 0-328,1 0 0,-1 0 1,1 0-1,-1 0-451,0 0 1,1 0 593,-1 0 0,3-3 0,1 0 0</inkml:trace>
  <inkml:trace contextRef="#ctx0" brushRef="#br0" timeOffset="881">206 26 7899,'-3'-3'574,"1"-1"-31,-2 2-494,3 1 1,-2-1-1,3 4-16,0 2 0,0 2 0,0 1 0,0 1-139,0 1 1,2 1 0,0 0 0,-1 0-98,0 1 1,1 0-1,0 1 1,0-2-10,-1-1 1,-1 0 0,2-1 0,0 1-325,-1-1 1,1-4 535,0 1 0,-2-4 0,3 5 0,-3-3 0</inkml:trace>
  <inkml:trace contextRef="#ctx0" brushRef="#br0" timeOffset="1214">186 20 7899,'-3'-1'-171,"0"0"-79,0-2 0,2 1 0,0 0 224,2 0 0,3-1 1,2 2-1,1-1 123,-1 0 1,1 1 0,0 1-1,0 0-19,2 0 1,0 0 0,-1 0 0,1 0 20,-1 0 0,-1 1 1,-1 1-1,0 0-10,-2 2 0,1-2 0,-3 2-31,0 1 1,-2 1 0,0 1 0,0-1-35,-3 0 1,0 1 0,-4-1 0,-1 1-27,-1-1 1,-1 0 0,1 0 0,1-1-197,1-1 0,1-1 0,-1 0-680,1 0 1,2 0 877,2-1 0,2-1 0,2-1 0,2-4 0</inkml:trace>
  <inkml:trace contextRef="#ctx0" brushRef="#br0" timeOffset="1564">366 65 8063,'-7'0'-1630,"3"0"1916,0 0 0,2 0 23,-3 0 1,4 0 0,-1 2-152,1 3 0,1-2 0,0 2-85,0 0 1,1 0-57,1 2 1,2-2 0,1 0 0,0-1-51,0-1 1,-1-1 0,2-2-83,1 0 0,-1 0 41,1 0 1,-2-3 53,0-1 0,-3-2 1,-2 0-22,-2 2 1,0-1 0,-2 2-213,-1 0 1,-1 1 0,0 0 252,-1 1 0,1 1 0,-1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03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33 7961,'0'4'550,"0"0"-371,0-2 0,2 1 0,1-1-20,1 0 0,-2 0 1,2-1-176,1 1 0,1 1 0,0 2-188,1-1 1,-1 0 0,0 2 0,0-1-243,-2-1 0,2 0 0,-2 1-671,2-1 1117,-2-3 0,-1 2 0,-1-6 0,2 0 0</inkml:trace>
  <inkml:trace contextRef="#ctx0" brushRef="#br0" timeOffset="253">74 26 7845,'-5'4'158,"1"-1"123,-1 0 0,2-2 1,-1 3-1,1 0-153,-1 0 0,0 2 1,-3-2-1,2 2-156,0 0 1,0 1-1,0-1-384,0 0 0,1 1 0,1-2-483,0 0 0,3 0 895,0-3 0,6 0 0,4-2 0</inkml:trace>
  <inkml:trace contextRef="#ctx0" brushRef="#br0" timeOffset="533">228 1 9277,'-4'0'329,"1"0"0,1 0 0,-1 2-202,0 3 0,1 0 0,-3 2 0,0 0-116,0 2 0,-2 3 0,1 3 0,2 2 15,-1 1 1,1 0 0,-2 1-1,2 1-51,2-1 1,1-1 0,1-1 0,1-2 50,1-4 1,2 0-1,2-2 1,1-2-446,2-2 0,1 0 1,2-3-1,1 0-1886,0-2 2305,0 0 0,-3-2 0,-1-2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04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7923,'-4'4'350,"-1"-2"1,3 0 0,-1 0-165,0 2 1,1 2 0,2 0-1,0 1 1,0-1 0,0 0 0,0 2 0,0-1-105,0 2 0,0 0 0,0-1 0,0 1-164,0-2 1,0 1-1,0 0 1,0 1-291,0-2 0,0 1 0,0-2-114,0 0 1,0 1 0,0-1-244,2 1 0,0-3 729,2 0 0,0-2 0,3 0 0</inkml:trace>
  <inkml:trace contextRef="#ctx0" brushRef="#br0" timeOffset="258">84 122 7923,'-4'0'620,"2"0"0,2 0 1,2 0-1,3 0-731,0 0 1,3 0-1,-1 0 1,2 0-978,-1-2 1088,2 1 0,0-2 0,3 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07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51 116 8016,'-7'4'0,"1"-2"179,-1 1 1,3-1-1,0 1 1,0 1-152,0-1 0,1 0 1,3 1-1,0 1 41,0 1 0,0 0 0,0 0 1,0 1-23,0 2 1,0 0-1,0 3 1,0-2-28,0 2 1,2-1 0,0 1 0,0-2-33,-1-1 0,-1-1 0,0-1-554,0-1 123,0 1 0,0-4 1,2-1 147,3-4 1,-2-1 0,2-4 0,-1 1 294,-1-1 0,3-2 0,-2-1 0,2-3 0</inkml:trace>
  <inkml:trace contextRef="#ctx0" brushRef="#br0" timeOffset="317">25 110 7923,'-6'0'-175,"0"-1"0,1-1-43,1 0 1,2-1 429,0 1 1,2 0 0,2-3-116,2 3 1,2-1-1,1 1 1,0 1-80,1 0 0,0 1 0,2 0 0,-1 0-13,-1 0 1,1 1 0,0 0 0,-1 2-61,-1 1 1,-1-1-1,1 2 1,-1-1 42,1 1 1,-3 0-1,-1 0 1,0 0 88,-1 0 0,-2 0 1,0 2-1,0-2 6,-2 0 0,-2 0 0,-2 0 0,-1 0-56,1-1 0,-3 2 1,1-3-1,0 1-97,1-2 0,0 1 0,1-1-442,-1-1 0,2 1-787,0 0 1299,3-1 0,2 1 0,0-2 0</inkml:trace>
  <inkml:trace contextRef="#ctx0" brushRef="#br0" timeOffset="700">160 199 7897,'-7'0'-288,"1"1"206,-1 1 1,3 0 0,1 2 362,0 1 0,1-1-27,2 0 1,0 0-66,0 2 1,2-2-158,3-2 0,0-1 0,2-1-142,-1 0 0,1 0 0,-1 0-2,0 0 1,0-1 0,-1 0 40,-1-1 0,-1-1 94,1 1 0,-3-2 70,1-2 0,-1 1-28,-1 1 0,0 2 1,-1-2-98,-1 2 1,1-1-944,-3 3-98,-1-2 1073,-1 1 0,2-2 0,1 3 0</inkml:trace>
  <inkml:trace contextRef="#ctx0" brushRef="#br0" timeOffset="1183">256 1 7923,'-4'0'-323,"-1"0"122,0 0 0,2 0 460,-2 0 1,5 0 0,0 0-86,3 2 0,3 0 0,0 1 0,2 1-165,0 0 0,0 0 0,3 2 0,-1-1-63,0-1 1,2 0 0,-2 3 0,0 1 2,-1 1 1,-2 0 0,0-1 0,-2 1 14,-1 1 0,1-2 0,-2 3 0,-2 1 38,0 0 0,-3 1 1,-1-1-1,-1 1-55,-1 0 1,0 0 0,-3 0 0,1-1-83,-2 1 0,0-1 0,4-1 0,0-2-257,0-2 0,3-3 392,-2 0 0,3 1 0,-2 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11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32 8008,'0'-3'405,"0"1"-295,0 4 0,0-1 0,-1 4-81,-1 0 0,1 0 0,-3 2 0,1 0-52,2 1 0,0-1 0,-1 2 0,0-2 14,1 0 0,0 1 0,1 1 0,0-1-248,0-1 1,1-1 6,1 0 0,1 0 0,4-2 0,-1-1-16,1-3 1,-3 0 0,0 0 0,1 0 265,1 0 0,0-3 0,1 0 0</inkml:trace>
  <inkml:trace contextRef="#ctx0" brushRef="#br0" timeOffset="365">104 52 7985,'-5'0'139,"1"0"0,2 0-22,-2 0 1,2 0 0,0 3-34,1 1 1,1-1 0,0 2-134,0 0 0,0 0 0,0 2-262,0-1 1,2 1-1,1-1 28,-2 0 1,0-1 0,-1-2-141,3 0 0,-2 1 423,3-1 0,1-1 0,1-2 0</inkml:trace>
  <inkml:trace contextRef="#ctx0" brushRef="#br0" timeOffset="648">180 77 8016,'-6'0'-543,"2"0"-451,0 0 1644,2 0 1,0 0-588,4 0 1,2 0 0,2 0-276,0 0 0,1 0 0,-1 0-528,1 0 740,-1 0 0,1 0 0,-1 0 0</inkml:trace>
  <inkml:trace contextRef="#ctx0" brushRef="#br0" timeOffset="931">277 45 8232,'-4'1'80,"2"1"0,1 0 0,2 1-132,1 0 1,2 2-1,2-1-93,1-1 0,-1 2 0,0-2-73,1 0 1,-1-1 0,1 0 0,-1-1-637,0 2 854,-2-3 0,2 3 0,-3-3 0</inkml:trace>
  <inkml:trace contextRef="#ctx0" brushRef="#br0" timeOffset="1184">366 58 7975,'-6'-2'-48,"0"0"1,-1 0 150,1 2 0,-1 0 1,1 2-28,0 0 1,1 3-1,1-1-52,-1 2 0,-1 0 0,0 1-160,0-1 1,1-2 0,2 1-787,0 0 70,1-2 852,2-1 0,5-2 0,3 0 0</inkml:trace>
  <inkml:trace contextRef="#ctx0" brushRef="#br0" timeOffset="1464">418 0 7949,'-4'0'-1363,"-1"0"1655,4 0 1,-1 0-171,4 0 0,-1 3 0,4-1 0,-1 0-72,-1 1 0,3-1 0,-2 3 0,0 0-4,0 0 1,-2 0-1,2 2 1,-1 0-28,-2 2 0,0-2 0,-1 1 0,0-1-57,0 0 1,-1 1-1,0 1 1,-2-1-203,-1-1 1,2-1 239,-2 1 0,0-1 0,-3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17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39 7916,'-4'0'-278,"0"-1"-895,1-1 1740,-2 1 1,4-2-27,-3 3-441,2 0 0,-1 1-38,3 1 0,-2 2 1,0 2-1,1 0-15,0 1 0,1-1 0,0 1 0,-1-1 3,-1 1 0,1 1 0,-2 1 0,1-1-29,0 1 1,-1-1-1,2 1 1,-1-1-9,0 1 1,0 2 0,-1-3 0,1 0-41,-1-1 1,3-2 0,-3 0 0,1 1 12,0-1 1,-3-2-1,2 0 2,0 0 0,1 0 0,0-2 6,-1 2 1,1-1 2,-2-2-24,3-3 1,-4-1-217,2-2 61,1 2-1,2-1 205,0 1 0,1 0 53,1-1 0,2 4 75,2-1 1,-2 1-50,1 1 1,-1 0 0,2 0 48,1 0 0,-1 0 0,1 0-113,-1 0 0,-2 1 0,1 0 1,0 1-52,0 0 0,0-1 0,-1 1-44,1 0 0,1 2 0,0-2-385,0 0 0,1-2-333,-1 0 0,1 0 776,-1 0 0,0 0 0,1 0 0</inkml:trace>
  <inkml:trace contextRef="#ctx0" brushRef="#br0" timeOffset="1267">218 7 8061,'0'-4'833,"-2"2"-733,1 1-2,-2 1 0,2 3 1,0 1-1,-1 2 33,0 0 1,-1 2 0,1 0 0,-1 3 7,0 1 1,-1 1 0,1 0 0,1 2-53,0-1 1,1 1-1,-1-2 1,1 0-89,1 0 1,2-2 0,1-1 0,0-1-216,2-1 1,2-4-1,1-2 1,0 0-439,0 0 1,1-2-1,1 2 654,0-4 0,0-4 0,3-4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07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34 192 6069,'0'-11'405,"0"-1"158,0 8-285,0-11 0,0 11 291,0-8 46,0 8-348,0-4 1,0 7 15,0-5-55,0 4 1,0-4 15,0 12 1,0-2-30,0 7 0,0-5-118,0 6 0,2-3 1,3 5-93,7-2 1,-2-6-1,1 5-97,3 3 1,-4-5-1,1 1-128,3-2 0,-1 0 0,1-4-96,-2 1 1,-1 1 0,5-4-271,-4 4 0,3-4 1,-3 4 0,-3-4 113,3-2 1,-6 0 471,5 0 0,-7 0 0,4 0 0</inkml:trace>
  <inkml:trace contextRef="#ctx0" brushRef="#br0" timeOffset="366">191 157 7963,'-12'0'-536,"1"0"1,5 0 2045,-6 0-520,8 0-656,-4-7 1,8 7-147,0 0 1,0 2-1,-2 7-43,-3-1 0,3 6 0,-6-5-118,0 1 0,6 6 0,-6-7 0,3 3 26,-1 0 0,-6-1 0,4 5 0,1-3-77,-1-1 1,-4-6 0,5 5-74,-3 3 1,6-4 0,-4-1-1065,0-1 3,6-2 0,-3-6-193,10 0 1351,5-8 0,8-1 0,-1-9 0</inkml:trace>
  <inkml:trace contextRef="#ctx0" brushRef="#br0" timeOffset="965">348 227 8338,'0'-9'823,"0"-1"-648,0 4-89,0 4 0,-2-6 48,-4 8-185,4 0-137,-5 8-96,7-6-57,0 6 252,7-8 0,-3 0 116,8 0 69,-8 0 163,3 0 105,-7 0-337,0 0-427,-7 0 1,3 0-493,-8 0 892,8 0 0,-3 0 0,7 0 0</inkml:trace>
  <inkml:trace contextRef="#ctx0" brushRef="#br0" timeOffset="1681">540 53 7622,'0'-10'1383,"0"-6"1,0 13-1085,0-9-16,0 8-226,0-4 1,-2 16-1,-4 4-5,-5 3 0,1 5 0,0 1 0,1 2-23,-1-1 0,0 3 0,-3 0 0,3 0-57,2 0 0,0 5 0,4-5 0,-1 0 2,1 0 0,2-1 0,2-7 1,0 0-26,0 1 1,6-6 0,1-3 0,3 1-166,4 0 0,-5-6 0,3 1 1,2-3-214,1-2 1,-3 0-1,-1 0 1,3-2-701,2-3 1,1 1 1128,0-8 0,1 0 0,-1-5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21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26 132 7968,'-6'2'-62,"-1"0"0,3 1 147,0-1 0,2-1 0,0 4 17,2 0 1,0 1 0,0 2-1,0 0-95,0 0 0,0 2 0,0 1 0,2 1-103,0 1 0,0 0 0,-2-1 0,1 1-79,1 0 1,-1-1-1,1 0 1,-2-2-38,0-1 1,0-3-379,0-1 69,0-4 521,3-1 0,-2-6 0,2-4 0</inkml:trace>
  <inkml:trace contextRef="#ctx0" brushRef="#br0" timeOffset="330">13 164 7968,'-2'-5'-375,"-1"1"55,0-1 1,1 2-1,0-2 288,2 0 0,0 2 277,0-2 1,2 4 0,3-1-189,0 1 0,2 1 0,-1 0 1,1 0-23,-1 0 0,1 0 0,0 1-39,0 1 0,1-1 1,-4 3-1,1 0 39,-1-1 0,1-1 0,-3 3 49,0 0 1,-2 0 0,0 2 0,0-1-17,-2 0 1,0 0-1,-2-1 1,-1-1-26,-1 1 0,0-1 0,-1 0-227,1-2 1,0 1 0,-1-1-647,1 0-84,2 0 914,1-2 0,3 0 0,0 0 0</inkml:trace>
  <inkml:trace contextRef="#ctx0" brushRef="#br0" timeOffset="698">129 189 7968,'-3'4'-104,"-1"-2"0,0-1 126,0 2 1,2-3-1,-2 3 136,1 0 0,1-2-171,2 4 0,0-3-4,0 2 0,3-3 1,1 2-1,2-3-20,1 0 1,-3 0 0,0 0 0,1 0-14,1 0 0,-2 0 0,0 0-4,1 0 0,-1 0 34,0-3 0,-2 0 23,0-3 0,-2 1-76,-2 1 1,-2 3-260,-2-2 1,-1 3-460,1 0 791,2 0 0,-2 0 0,3 0 0</inkml:trace>
  <inkml:trace contextRef="#ctx0" brushRef="#br0" timeOffset="1497">270 29 7929,'0'-6'63,"-2"-1"357,0 1-340,0-1 1,2 4 0,0 3-20,0 4 0,0 2 1,0 2-1,0 1-17,0 1 0,0 1 1,0 3-1,0 0-74,0 1 0,0 3 1,0-2-1,0 1-55,0-3 0,0 2 0,0-1 0,0-1-2,0 0 0,0-4 0,0-2 0,0 0-200,0-2 1,0-2 0,0 0-38,2-1 0,1-2 0,2-3 324,0-2 0,2-5 0,3-1 0</inkml:trace>
  <inkml:trace contextRef="#ctx0" brushRef="#br0" timeOffset="1753">353 138 7929,'-4'0'-46,"1"1"1,-1 0-71,0 1 1,2 0 0,-1-1 49,0 1 0,1 0 0,2 2 363,3 1 0,-2-2 0,3 2 0,1 0-236,-2 0 0,3 2 0,-2-1 1,2-1-189,0-1 1,0 0-1,-1 2 1,-1-1-223,1-1 0,-1 0 1,0 0-583,1-2 931,-2 2 0,3-4 0,-3 3 0</inkml:trace>
  <inkml:trace contextRef="#ctx0" brushRef="#br0" timeOffset="1985">398 157 7929,'-5'4'0,"0"0"11,0-1 0,1 1 1,-2-1-1,-1 1 75,1 1 0,-1 0 0,1 0 0,0-1-35,-1 1 1,3 1 0,0-1-1,-1 0-52,-1-1 0,2-1-228,2 1 0,2-1 1,2 2-128,3-3 1,1-4 0,2-3 355,0 0 0,4-2 0,-2 1 0</inkml:trace>
  <inkml:trace contextRef="#ctx0" brushRef="#br0" timeOffset="2263">462 10 7935,'-6'0'628,"2"0"-648,2 3 1,2-2 0,0 3 20,2 1 1,1 1-1,2 0 1,0 1-22,0-1 0,0 1 0,2 1 0,-2 1 7,0 1 0,0 0 0,-1 2 0,0-2-31,0 2 1,-2 0 0,0 0-1,-1-1-11,-1 0 0,0-1 1,0 2-1,0-2-64,0-1 1,-3-1 0,-1-1 0,0-2-209,0 0 1,0 0-151,-3-3 477,1 0 0,2-5 0,1 0 0</inkml:trace>
  <inkml:trace contextRef="#ctx0" brushRef="#br0" timeOffset="2521">616 106 7929,'-6'0'-163,"2"0"0,2 0 295,4 0 0,4 0 1,3 0-1,-1 0-210,-1 0 0,0-2 1,1 0-1,0 0-249,0 1 0,-3 1 1,-1 0 326,1 0 0,1 0 0,0 0 0</inkml:trace>
  <inkml:trace contextRef="#ctx0" brushRef="#br0" timeOffset="2761">655 157 7929,'-7'0'-1128,"1"0"2836,2 3-1395,2-2 1,4 2-1,3-3-307,0 0 1,0 0 0,-1 0-196,1 0 0,1 0 189,0 0 0,1 0 0,-1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26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 7940,'-5'0'-509,"1"0"1,0 0 869,-3 2 0,4 2 0,1 2-252,1 1 0,1-1 0,0 1 0,0 0-106,0 1 0,1-1 1,0 3-1,1-2-38,0 1 0,0 2 0,1-1 1,-2 1-132,0 0 0,-1-4 1,2 3-1,0-2-29,-1 1 0,0-1 0,-1-1 0,0-1-191,0 1 1,0-3 385,0 0 0,3-3 0,1 2 0</inkml:trace>
  <inkml:trace contextRef="#ctx0" brushRef="#br0" timeOffset="364">116 90 7878,'0'-4'-551,"0"0"252,-3 2 0,2-1 493,-3 3 0,2 1 0,0 1 0,1 2-57,-1-1 1,1 3-1,-1-2 1,1 2-42,1 1 1,0-1 0,0 0 0,0 1 0,0-1-142,0 1 1,3-2 0,1 0 1,2-3 1,-2-2 0,0 0-100,1 0 0,1 0 0,0-2 43,-2-3 0,-1 2 1,-3-2 34,0 0 1,0 0 0,0-2-1,0 1 32,0 0 1,-3 1 0,-1 2 31,-2 0 1,0-1 0,-1 1-111,1 2 0,0 0-174,-1 1 1,4 3-239,0 1 522,3 2 0,3 1 0,0-1 0</inkml:trace>
  <inkml:trace contextRef="#ctx0" brushRef="#br0" timeOffset="832">264 77 7940,'-7'0'30,"1"0"0,0-2-360,-1 0 0,1 0 0,-1 2 485,1 0 0,0 0 0,0 1 28,2 1 1,-1-1 0,2 3 23,-1-1 0,3 2-289,-1-1-30,1 2 1,4-2 0,1 0 2,2-2 1,0 1 0,1-3-1,-1 0-234,0 0 0,1 0 168,-1 0 0,1 0 233,-1 2 0,-2 2 0,-2 2-29,-2 1 1,0-3 0,0 0 0,0 1 81,0 1 1,0 1-1,0 1 1,0 1 3,0-2 1,0 3 0,0-2 0,0 1 29,0 0 0,0-1 0,0 2 0,0-1-22,0-1 1,0 0-1,0 0 1,0 0 38,-2 0 0,0-1-87,-2 0 0,2-2 1,-3 0-67,1 0 0,0-4 1,0 0-229,-1-2 0,1 0 0,1-4 1,0 0-226,1 0 0,-1-2 444,1 1 0,-3-4 0,2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34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32 7954,'-3'4'-64,"2"-1"-31,-1 0 0,1-2 1,-1 3 173,0 1 1,0 1-1,2 0 1,0 1-53,0-1 1,0 1-1,0 1 1,-2 1-15,0-1 1,0-1 0,2 1 0,0 1-67,0-1 1,0-1-1,0-1-149,0 1 1,0-3-1,1-1-205,1 0 0,-1 2 222,3-3 0,-2-1 185,3-3 0,-1-2 0,2-2 0</inkml:trace>
  <inkml:trace contextRef="#ctx0" brushRef="#br0" timeOffset="313">140 64 7738,'0'-3'355,"0"0"-226,0 3 1,0 3 0,0 1-69,0 2 1,0 2-1,0 2 1,0-1-66,0 0 0,0 3 0,0-2 0,0 0-54,0-2 0,0 1 0,0 0 1,0-1-118,0-1 1,0-1-576,0 1 529,0-4 1,0-3 0,0-4 0,0-2 220,0 0 0,0-3 0,0-1 0</inkml:trace>
  <inkml:trace contextRef="#ctx0" brushRef="#br0" timeOffset="647">12 0 7997,'-4'0'-1449,"1"2"1748,0 1 1,3-1-1,-2 0-92,4 0 0,-1 0 0,3-2 0,1 0-102,1 0 1,3 0-1,0 0 1,1 0-32,1 0 1,1 0-1,1 0 1,0 0-188,0 0 0,0 0 0,0 0 0,-1-1-42,1-1 1,0 2-1,-1-3 1,-1 3-456,-3 0 0,0 0 610,-2 0 0,0-3 0,1-1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36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32 187 7905,'-3'-4'190,"-1"1"-45,-2 3-183,2 0 0,1 0 129,1 0 1,1 3 0,-1 1-45,1 2 1,1 0-1,0 1 1,0-1-42,0 1 0,0-1 1,1 0-1,0 1-90,2-1 1,-1-1 0,-2-1 0,0 1-128,0 1 0,0-1 0,2 0-248,0-1 1,1-1-263,-1 1 721,-1-3 0,4-1 0,-1-3 0</inkml:trace>
  <inkml:trace contextRef="#ctx0" brushRef="#br0" timeOffset="265">13 238 7905,'-5'0'-925,"1"0"1179,3 0 1,-1 0-1,4 0-218,2 0 0,2 0 0,0 0 0,0 0-179,1 0 1,-1 0-1,1 0 1,-1-1-74,1-1 0,-1 1 0,0-1 216,1 1 0,2-1 0,1-2 0</inkml:trace>
  <inkml:trace contextRef="#ctx0" brushRef="#br0" timeOffset="502">231 110 7825,'0'-7'-364,"0"3"-122,0 0 794,0 2 1,0 0-1,0 4-178,0 2 0,0 2 0,0 1 0,0 1-100,0 1 1,0 2-1,0 0 1,0 1-95,0 1 0,0-1 1,0-1-1,0-1-69,0-1 1,0 2 0,0-2 0,0-1-186,0-1 0,0-1-696,0 1 1014,0-4 0,3-6 0,0-4 0</inkml:trace>
  <inkml:trace contextRef="#ctx0" brushRef="#br0" timeOffset="816">244 71 7905,'-5'-6'-1452,"2"1"1616,0 1 1,1 0 187,5-3 1,0 4 0,4 1-249,2 1 1,-2-1 0,1 0 0,0 0-83,1 2 1,-2 0 0,2 0-1,0 0 11,-1 2 0,1-1 0,-3 2 1,1-1 2,-1 0 0,-2 3 0,0-3 0,-1 2 25,-2 1 1,0-1 0,-1 0-1,0 1-45,0 1 1,-3 0 0,-1 0 0,-2 1-16,0-1 0,-1-2 0,0 1 0,-1-1-156,0 0 0,-1 1 0,3-3 0,-1 1-373,1 0 0,0 0 0,1-2 528,1 2 0,3-1 0,-2-2 0</inkml:trace>
  <inkml:trace contextRef="#ctx0" brushRef="#br0" timeOffset="1284">359 193 7905,'-6'2'56,"-1"0"0,3 0 1,0-1-1,1 1-56,-1 0 0,3 1 114,-1-1 1,1-1-1,1 3 10,0 1 0,0-1 0,0 0-54,0 1 0,2 1 0,1 0-57,0-2 1,0-1 0,1-3 0,1 0-137,1 0 0,-2 0 0,0 0-10,1 0 1,1-3-1,0-1-7,-2-2 0,1 2 1,-3-1 46,-1 0 0,0 0 191,-1-2-43,0 1 0,-1 2 1,-1 0-182,-2 1 1,0 1-301,0 2 1,1 1 425,-2 1 0,2-1 0,3 1 0</inkml:trace>
  <inkml:trace contextRef="#ctx0" brushRef="#br0" timeOffset="1768">449 58 7924,'4'3'232,"0"1"-244,-2 2 1,1-2 0,-1 1 0,1-1-82,0-1 1,-1 2 0,2-2 0,-1 1-115,1 1 1,-2-2 0,2 0 0,-1-1-189,1 0 0,-2 0 395,2-2 0,1 3 0,1 0 0</inkml:trace>
  <inkml:trace contextRef="#ctx0" brushRef="#br0" timeOffset="2049">519 71 7893,'-6'0'223,"2"0"-359,-1 0 0,3 0 245,-2 0 0,0 0-122,-3 0 0,2 3 0,0 1 0,1 0-28,1 0 0,-1-2 0,1 2 1,0-1-249,0 1 0,1-2-405,-1 2 694,3-2 0,0 3 0,3-1 0</inkml:trace>
  <inkml:trace contextRef="#ctx0" brushRef="#br0" timeOffset="2417">596 7 7905,'-6'0'-614,"2"0"773,-1 0 1,3-2 726,-2 0-650,3 0 0,-2 2-150,3 2 1,0 0 0,0 2-92,0 1 1,0-1 0,0 0-97,0 1 1,0 1 0,0 0-195,0 0 1,0 1-207,0-1 0,2-1-336,0-1 837,3-3 0,-1 5 0,2-2 0</inkml:trace>
  <inkml:trace contextRef="#ctx0" brushRef="#br0" timeOffset="2689">571 39 7905,'-7'0'78,"3"0"530,0 0-542,2 0 1,4 0 0,5 0-223,0 0 0,0 0 0,0 0 0,-1 0-702,0 0 858,1 0 0,2 0 0,1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42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19 7889,'-2'-4'-73,"0"-1"310,-3 1-93,4 1 1,-4 0 0,3 6-13,1 1 1,-1 4 0,1 0 0,-2 1-43,-1 0 1,3 1 0,-2 3 0,1 0-30,0 0 0,-1-1 1,2 1-1,-2 0-67,2 0 1,0 0 0,1 0-1,0-1-83,0 1 1,0-3-1,0-1 1,1-2 31,1-1 0,2 1 1,2-2-95,0 0 1,1 0 0,-1-3 0,1-1-348,-1 0 1,1-1 0,-1 0-572,0 0 1069,-2 0 0,2 0 0,-3 0 0</inkml:trace>
  <inkml:trace contextRef="#ctx0" brushRef="#br0" timeOffset="330">148 38 8165,'0'7'286,"0"-1"1,0 1 0,0 0-106,0 1 0,0 1 1,-1 3-1,0-1-144,-2 0 1,1 1 0,2 1 0,0-1-170,0-1 1,0 0 0,0-2 0,0-2-302,0 1 1,0-2-292,0 0 1,1-2 723,1-2 0,2-4 0,2-2 0</inkml:trace>
  <inkml:trace contextRef="#ctx0" brushRef="#br0" timeOffset="580">225 128 7889,'-5'0'-803,"1"0"1688,3 0-346,-2 0-526,9 0 0,-2 0 0,4 0-256,0 0 1,-2 0 0,0 0-395,1 0 1,-1 0 636,1 0 0,-1-3 0,0 0 0</inkml:trace>
  <inkml:trace contextRef="#ctx0" brushRef="#br0" timeOffset="880">359 102 7186,'-3'3'429,"0"1"0,3 2 1,0 1-256,0-1 1,0 3-1,0 2 1,0 2-197,0 2 0,0-2 1,0 2-1,1-1-173,1-1 1,-1 0 0,1-1 0,1-2-408,-1-1 0,0-4 109,-2-1 1,1-2 492,1 0 0,-2-7 0,3-2 0</inkml:trace>
  <inkml:trace contextRef="#ctx0" brushRef="#br0" timeOffset="1197">353 83 7889,'-1'-6'-1193,"0"1"1297,-1 1 0,0 2 0,2-2 173,2-1 0,0 2 1,2 0-1,1 1-173,1 0 0,0 0 1,1 2-1,0 0-79,1 0 0,-1 0 0,2 0 0,-2 2-4,0 0 1,-1 3 0,0-1 0,1 2-27,-1 0 1,-2 1-1,-2-1 1,-1 1 105,-1-1 0,0 0 0,-1 2 0,-1-1 4,-2 2 1,-2-1-1,-1-1 1,0-1-57,-1 1 0,1-3 0,-2 0 0,2-1-361,0 1 0,1-3 1,0 1-1501,-1-1 1812,4-1 0,0 0 0,3 0 0</inkml:trace>
  <inkml:trace contextRef="#ctx0" brushRef="#br0" timeOffset="1699">526 160 8177,'-3'-3'685,"3"-1"-413,-3 2 1,2 1 54,-1-1-217,1 1 1,-4 2-130,0 1 1,2 2-1,1 2-5,2 1 0,0-3 0,0 0 66,0 1 0,0 1-45,0 0 1,0-2 0,2-2-50,3-1 1,0-1 0,2 0-103,-1 0 0,-2-1 105,1-1 1,-2-2-5,2-2 0,-3 2-103,-2-1 0,0 4 1,-2-2-607,0 0 762,0 2 0,-1-4 0,0 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46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38 128 7930,'-4'0'78,"0"0"212,-1 0 0,1 0-18,0 0-11,3 0-54,-2 0-149,8 0 1,-2 0-23,3 0 0,-3 0 0,0 0 1,1 2-14,-1 0 0,-1 3 1,1-2-1,-1 2-24,0-1 1,2 0 0,-1 3 0,0 1 8,0 1 0,1 0 0,-1-1 0,0 1-31,0 1 1,0 0 0,-2 2-1,1-2-10,0 2 0,-2 0 0,0 1 0,-2-1-38,0 1 0,-3 0 1,1 0-1,-2-1 36,0-1 0,-1-1 0,1-3 1,-1 1 26,1-2 0,0 0 1,1-2-1,1 0-164,-1-2 0,1-2-441,0 0 1,3 0-384,-1-2 996,4-2 0,1-2 0,4-1 0</inkml:trace>
  <inkml:trace contextRef="#ctx0" brushRef="#br0" timeOffset="450">128 63 7930,'-4'0'0,"0"0"-1451,-1 0 1859,-1 0-27,2 0 0,1 3 1,3 2-186,0 0 1,0 2-1,0 0-130,0 1 0,0-2 1,0 2-1,0 0-64,0-1 1,1 0-1,1-1-112,0 1 1,1-1 0,-2 1-233,1-1 0,2 1 0,-1-2 104,1-1 1,-2-1-1,2-2 1,-1 0 237,1 2 0,0-1 0,2-2 0</inkml:trace>
  <inkml:trace contextRef="#ctx0" brushRef="#br0" timeOffset="923">224 76 7930,'-3'0'305,"-1"0"-195,2 0 559,1 0-506,-1 0 1,1 1 0,-1 1-133,0 2 1,0 2-1,2 1 1,0-1-146,0 0 0,-1 3 1,0-1-1,-1 0-114,0-1 1,2 0 0,0-1 0,0 1-115,0-1 0,0-2 1,0 0-1,2-1-525,0 1 867,3-3 0,-1 2 0,2-3 0</inkml:trace>
  <inkml:trace contextRef="#ctx0" brushRef="#br0" timeOffset="1196">282 140 7930,'-4'0'-1044,"0"0"1145,2 0 0,2-2-153,4 0 1,2 0 0,0 2-1,1 0-116,-1 0 0,-1 0 1,-1 0 167,1 0 0,1-3 0,0 0 0</inkml:trace>
  <inkml:trace contextRef="#ctx0" brushRef="#br0" timeOffset="1447">378 121 6779,'3'6'485,"1"-1"0,0-1-393,0 1 1,1-1-1,1 0 1,0 0-196,1 0 0,-3 1 1,0-2-94,1 0 0,0-1 0,0 2 0,0-1 196,0-2 0,0 0 0,2-1 0</inkml:trace>
  <inkml:trace contextRef="#ctx0" brushRef="#br0" timeOffset="1716">481 121 7930,'-7'0'340,"1"0"0,0 0-279,-1 0 0,1 2 1,-1 0-1,1 1 38,0-1 1,-1 1-1,1 2 1,-1 0-37,-2 0 0,2 0 0,-2 2 0,0-1-168,1 1 0,1-2 0,3 0-531,-1-1 1,1 0-904,0 0 1539,5-1 0,0-3 0,6 0 0</inkml:trace>
  <inkml:trace contextRef="#ctx0" brushRef="#br0" timeOffset="2017">545 57 6806,'-3'-4'897,"2"1"-613,-1 1 1,1 1 399,-1-1-499,1 1 0,-5 1-152,2 0 0,1 1 0,0 1-27,1 2 1,-1 2 0,-2 0-1,3 1-86,2-1 1,0-1-1,0-1-104,0 1 0,0 1 0,0 0-162,0 0 1,0-2 0,2-1 44,3 0 1,-2-3 0,2 2-1,0-1 301,0-1 0,2-3 0,-1 0 0</inkml:trace>
  <inkml:trace contextRef="#ctx0" brushRef="#br0" timeOffset="2278">507 83 7930,'-7'3'578,"1"-1"-715,2-1 1,4-1 0,4 0-100,2 0 1,1 0-1,-1 0 28,0 0 0,1-2 0,-1 0-457,1 0 665,-1 2 0,3-3 0,1-1 0</inkml:trace>
  <inkml:trace contextRef="#ctx0" brushRef="#br0" timeOffset="2533">616 12 7492,'0'-6'-68,"0"2"428,2 2 1,2 2-326,2 2 1,1 2 0,-1 2 0,-1 1-20,-1-1 1,-2 0 0,2 1 0,-2-1-42,0 1 1,-1-1 0,1 1 0,0 2-4,-1 1 0,0 0 1,-2 1-1,0 0 19,-1-1 1,-3 1-1,1-2 1,0-1-178,0-1 0,1-1 1,0 1-1,-1-1 186,1 0 0,-2 1 0,-1-1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54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46 7830,'-6'0'0,"-1"0"0,1 0 0,2-3 397,1 2-16,3-2 0,2 4 0,1 1-297,1 2 1,-2 0 0,2 0 0,-2 1-79,0 1 0,1 0 0,-1 1 0,0 0-62,1 1 1,-2-2-1,1 2 2,1 0 0,-2 0-98,1-2 1,0 0 98,0-2 1,-2-2-2,3-4 1,-3-2 0,0-2 0,0 0-21,0-1 1,0 0-1,0-1 1,0 0 71,0 0 1,0 0-1,0 0 1,0 0 12,0 0 1,0 3 0,0 0 0,1 0 20,1 0 0,-1-2 54,1 1 0,1 2 74,-1-1-56,3 4 1,-2 1-1,1 4-2,-2 2 1,1 0-1,0 1 1,0-1-25,0 1 0,-1 1 1,-2 1-1,2-1-28,0-1 0,1-2 0,-2 0 0,1 0-8,0 0 0,1-2-29,-1 1 1,3-2-66,-1 0 0,-1-2 0,0-2 1,-1-2 0,0-2 1,2-3 0,-1 1 0,0-1 31,0 0 1,1 2 0,-2-2 0,0 2-63,1 1 0,-2-1 0,1 1-738,-1 0 425,-1 2 1,1 1 799,1 3 1,-2 3 0,3 1 0,-3 2-249,0 0 0,0 1 0,0 0 0,0 1-79,0 0 0,0 1 0,0-2 0,0 1-74,0 0 1,0 1 0,0-3 0,1 1-140,1-1 1,-1-2-1,1 1-516,-1 0 0,-1-2 252,3-1 1,-1-2 0,3-2 0,-1-3 98,-1 0 1,2-2 0,-2 1-1,2-1 299,-1-2 0,-2 2 0,2-2 0,-1 2 0,1-2 0,-2 2 0,1-2 0,0 2 0,-1 1 0,1 1 0,-1 1 74,-1-1 1,0 2 756,-1-2 445,0 4-964,0-2 0,0 4 0,0 1-107,0 2 0,0 2 1,0 0-1,0 1-84,0-1 0,0 1 1,0-1-1,0 0-62,0 1 1,0-1 0,0 1 0,0-1-129,0 0 0,0 1 1,0-1-5,0 1 0,0-3 1,0 0-342,0 1 365,0-2 0,3 0 1,1-3 39,2 0 0,-2 0 0,0-1-26,1-1 0,1 1 0,0-3-133,1 1 1,-3-1-855,0 2-429,1-3 400,1 4 1051,-2-2 0,1 0 0,-1 0 0</inkml:trace>
  <inkml:trace contextRef="#ctx0" brushRef="#br0" timeOffset="302">340 52 7830,'0'-4'-251,"0"-1"1,0 3 1050,0-2-167,0 0-60,0-3-246,3 4 0,-2 1-207,1 4 0,-1 1 0,-1 4 0,0-1-122,0 1 0,0 1 0,0 1 0,0-1-125,0 2 1,0-3-1,0 1 1,0-1-260,0 0 1,0-3 0,0 0-386,3-2 0,-2 1 201,3-3 1,-2-1 569,3-1 0,-4-5 0,2-3 0</inkml:trace>
  <inkml:trace contextRef="#ctx0" brushRef="#br0" timeOffset="538">372 14 7489,'-4'0'514,"0"0"1,2 0 341,-3 0-645,4-3 1,-1 2 0,4-1-112,2 1 1,0 1 0,0 0 0,1 0-196,1 0 1,1 0-1,1 0 1,0-1-25,0-1 1,-1 2 0,0-3-531,-1 3 0,1 0-210,-1 0 1,-2 0 858,0 0 0,-2 0 0,1 0 0,-3 0 0</inkml:trace>
  <inkml:trace contextRef="#ctx0" brushRef="#br0" timeOffset="790">379 52 7830,'-7'2'-962,"1"0"1745,0 0 1,3-2-518,3-2 1,3 0 0,3-1-256,0 0 1,1 0 0,-1 1-288,1 0 0,-1 0 0,0 2-604,1 0 1,-3 0 879,0 0 0,-2 0 0,4 3 0,-3 1 0</inkml:trace>
  <inkml:trace contextRef="#ctx0" brushRef="#br0" timeOffset="1028">360 116 7830,'-3'4'149,"0"-1"0,-2-1 317,1 0 0,2 1 276,0-1-443,1-1 0,4 1 0,1-2-185,2 0 1,1 0-1,-1-2-272,0 0 1,1 0 0,-1 2 0,1 0-840,-1 0 0,0-2 997,1 0 0,-1 0 0,1 2 0</inkml:trace>
  <inkml:trace contextRef="#ctx0" brushRef="#br0" timeOffset="1330">565 46 7714,'-7'0'193,"1"0"151,2 0 1,2 0 0,4 0-283,3 0 1,3 0 0,0 0 0,0 0-303,-1 0 0,2 0 0,-1 0 0,0 0-1225,-1 0 1465,2-3 0,-2 2 0,3-2 0</inkml:trace>
  <inkml:trace contextRef="#ctx0" brushRef="#br0" timeOffset="1587">584 90 7966,'-6'6'212,"-1"-2"1,3 0 319,0-2-167,2-1 1,2 2 0,5-3-232,0 0 1,2-2 0,-1-1 0,0 2-498,1 0 1,-1-1 0,1 0-1,-1 0 363,1-1 0,-1-1 0,0-2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9:03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19 7856,'0'5'-12,"-1"-2"154,-1 0 0,2 2-127,-3-1 1,1 0 0,-1 0 39,2 1 1,0 1 0,1 0-1,0 1-82,0-1 1,0 0-1,0 1 1,0-1-32,0 1 0,0 1 1,0 2-1,0-1-36,0 0 1,0 0-1,0-1 1,0 1-43,0-1 0,0-3-443,0-1 401,0 0 0,0-3 0,0-4 178,0-4 0,0-3 0,0-3 0</inkml:trace>
  <inkml:trace contextRef="#ctx0" brushRef="#br0" timeOffset="313">6 32 7856,'0'-4'-39,"-2"0"-15,0-1 1,0 1 114,2 0 0,0 2 0,1-2-25,1 1 1,1 1-1,4 2 17,-1 0 1,3 0-1,-1 0 1,0 0-62,-1 0 1,0 1 0,-1 1 0,1 2-4,-1 2 0,0-2 1,0 0-1,-1 1 26,-1 1 0,-2 1 0,0-1 0,-1 0 88,-1 1 0,0-1 1,-1 1-1,-1-1-78,-2 0 0,-2-1 0,-1-1 0,-1 1-42,-1 1 0,0-2 0,1 0 0,0-2-80,0 0 1,1-1 0,0 1-994,1 0 737,-1 0 1,5-4 0,2 0 352,3 0 0,3-1 0,0-1 0</inkml:trace>
  <inkml:trace contextRef="#ctx0" brushRef="#br0" timeOffset="681">116 90 7834,'-5'0'178,"1"0"0,2 0-161,-2 0 68,2 0 0,-1 3-106,3 1 1,0 0 0,1-1 40,1 0 1,0 1-1,1-1 1,1 0-16,-1 0 1,-1-1 0,3-1-21,0 1 1,-2-1-1,2 1-20,-1-2 1,0 0 0,0 0 2,-2-2 1,3 0 65,-3-2 1,0 0 36,-2-3 0,-3 1 1,0 1-15,-1 1 0,-2 3 1,2-1-1,-1 0-101,1 0 1,-2 1 0,2-1-352,-2 1 1,2 1 0,0 1 394,1 1 0,1-1 0,2 2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9:04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90 6789,'-4'0'234,"1"-3"1,4 3 0,0-3 0,2 1-297,1-1 1,-2 1 0,2 2-234,1 0 1,1 0-49,0 0 1,1 0 342,-1 0 0,1 0 0,-1 0 0</inkml:trace>
  <inkml:trace contextRef="#ctx0" brushRef="#br0" timeOffset="240">23 135 7753,'-7'3'-237,"3"-2"608,0 1 0,2-2 27,-3 0 0,5 0 92,0 0-469,2 0 1,5 0-1,-1 0-204,1 0 1,-1 0-1,0 0-506,1 0 0,-3 0 0,0 0 689,1 0 0,1-2 0,1-2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9:28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7 7931,'-6'0'-328,"-1"0"1,1-1 1332,-1-1 0,3 1-233,0-1-647,2 2 0,0 2 0,2 3 0,0 0-15,2 2 1,-1-1-1,1 1 1,-1 0-137,-1 1 1,2 2-1,0 2 1,0 0-58,-2-2 0,1-2 1,0 2-1,2-2-307,-2 1 1,0-1 0,-1-1-466,3-1 1,-3 0-607,2 1 1461,-1-4 0,-4 0 0,0-3 0</inkml:trace>
  <inkml:trace contextRef="#ctx0" brushRef="#br0" timeOffset="366">7 187 8372,'-4'0'1071,"1"0"0,8 0-877,2 0 0,3 0 0,-1 0 0,0 0 45,0 0 1,3 0-1,1 0 1,2 0-241,1 0 1,-2-3-1,2 1 1,-1 1-128,0 0 0,-1-1 0,-3 0 0,-1 0-108,0 2 1,-2 0 0,-1 0 0,-1 0-1048,0 0-546,-2 0 1362,-1 0 0,-4 3 0,-1 0 467,-2 1 0,-2 1 0,0-1 0</inkml:trace>
  <inkml:trace contextRef="#ctx0" brushRef="#br0" timeOffset="1033">96 257 7077,'4'0'550,"-1"0"0,-4 3 0,0 1 1,-2 2-451,2 0 1,-2 1 0,1-1 0,0 1-52,-1 2 0,2-2 0,-3 2 1,1-2-39,-1-1 1,3 1 0,-2-1-91,0 0 0,2 1-286,-1-1 180,1-2 0,1-4 0,0-5 98,0 0 1,0-2 0,1 1 67,1 0 0,0-1 0,1 1 0,0-1 111,-2 1 0,1 2 0,-1-1 82,1 0 1,3 0-56,0-2 1,-2 4-24,1 0 1,-1 3 0,1 0 11,1 0 0,-2 0 0,2 3 26,0 1 1,0 2 0,0 0 0,-1 0-6,1 1 0,0-1 1,0 0-1,-1-1 75,1-1 1,1 1-85,0 1 1,1 0-1,-2-1 5,0-1 1,-2-3-79,-1 1 1,-1-2 0,2-1 0,-1-2-18,0 0 1,0-2 0,-2-1-1,0 0-125,0-1 0,0-1 0,0-1 1,0 0-130,0 0 0,0 2 1,0-2-1,0 2-227,-2-2 0,1 4 0,-1-1 0,1 0-421,1 0 0,0 2 872,0 0 0,0-1 0,0-1 0</inkml:trace>
  <inkml:trace contextRef="#ctx0" brushRef="#br0" timeOffset="2035">462 58 8841,'4'-3'2649,"-2"3"-2631,-2-3 1,-2 3 0,-3 0-70,0 0 1,-2 0-1,0 0 1,-1 1-63,0 1 0,-3 1 0,2 2 0,-1-1 51,1 1 0,-2 0 0,2 0 0,0-1 56,0 1 0,1-1 0,3-1 1,1 1-7,1-1 1,-1-1 11,2 3 1,0-3 96,2 2 0,1-2 1,1 0 1,1 1 0,4-1-6,-1-1 0,1 0 1,-1-1 4,0 0 0,1 0 1,-1 0-105,1 0 0,-3 2 0,0 0 0,1 0-4,1-2 1,0 0-1,1 0 19,-1 0 1,0 0 0,1 0 0,-1 0 1,1 0 0,-1 0 1,1 0-17,-1 0 1,-2 0 0,1 0 96,0 0 49,-3 0-134,1 0 0,-4 1 0,-1 0 0,-2 2-2,-2 1 0,-1-1 0,-1 2 0,0 0-14,0 0 1,0-2 0,0 1 0,-1 1-35,-1 1 0,2 0 1,0-1-1,0-1 39,-1 1 0,2 0 0,-1 0 0,1-1 40,3 1 0,-2-1-20,2 0-7,1 0 1,0 1 30,3-1 1,1-3 0,1 2 95,2-3 0,2 0 0,1 0 89,-1 0 1,-2 0 0,0 0 0,1 1-37,1 1 1,1-1-1,-1 1 1,0-1-99,1-1 1,-1 0 0,1 0 0,1 0-66,1 0 0,-1 0 0,-1 0 0,-1 0-284,1 0 0,-1 0 0,0 0 1,1 0-355,-1 0 1,-2 0 0,1 0-1636,0 0 2247,-2 0 0,2-3 0,-1-1 0</inkml:trace>
  <inkml:trace contextRef="#ctx0" brushRef="#br0" timeOffset="2866">571 251 7764,'-4'-3'-1040,"1"2"1394,1-1 0,0 1-156,-2 1 0,2 0 0,-2 1-51,1 1 1,1 0 0,2 1 0,-2 1-67,0-1 1,0 2-1,2 1 1,-1 0-48,-1 1 1,1-1 0,-1 1 0,2-1-42,0 0 0,0 1 1,0-1-1,0 1-33,0-1 1,0 0 0,2-1-291,0-1 0,3 0-279,-1 0 1,2-1 608,0-3 0,-2 0 0,-1 0 0</inkml:trace>
  <inkml:trace contextRef="#ctx0" brushRef="#br0" timeOffset="3126">520 308 9079,'6'0'698,"1"0"-723,-1-2 1,0 1 0,1-2 0,-1 1-259,1 0 1,-1 0 0,0 1 0,1-1-964,-1 0 1246,1 0 0,2-1 0,1 0 0</inkml:trace>
  <inkml:trace contextRef="#ctx0" brushRef="#br0" timeOffset="3433">680 110 8620,'-4'0'594,"2"2"-475,2 3 1,2 0-1,3 2 1,0-1-68,2 1 0,-1 1 0,1 1 0,-1 1-103,1-1 1,-1 0 0,0-1 0,1 1-74,-1-1 0,1-1 1,-2-1-1,0 0-376,0-2 1,-1 1-1,2-2-953,-2 0 1453,-1-1 0,0-2 0,0-4 0</inkml:trace>
  <inkml:trace contextRef="#ctx0" brushRef="#br0" timeOffset="3699">789 129 7936,'-6'0'201,"-1"0"-202,1 0 1,-1 0 0,1 0 163,0 0 1,-1 3-1,1 1 142,-1 2 1,1 0-1,0 1 1,-1 1-106,1 1 0,-1 0 0,-1-1 1,0 0-231,2 0 0,0-1 1,2-3-573,1 1 8,-3-1 0,8-1 1,0-3-685,3-4 1278,4-1 0,1-5 0,3 0 0</inkml:trace>
  <inkml:trace contextRef="#ctx0" brushRef="#br0" timeOffset="4066">860 33 7936,'-1'-7'346,"-1"1"0,1 2 429,-1-1-554,1 4-122,1-2 43,0 3 1,0 3 0,0 1-43,0 2 0,0-2 0,0 0 0,0 1-75,-3 1 1,3 0 0,-2 1-97,1-1 0,1 1 0,0-1-62,0 1 0,1-2 0,0 0 0,2-1-155,0-1 0,-1 1 1,3-2-32,0-1 0,-2 0 0,2-1-442,0 0 1,-2 0 760,1 0 0,1-3 0,1 0 0</inkml:trace>
  <inkml:trace contextRef="#ctx0" brushRef="#br0" timeOffset="4336">840 65 7936,'-4'2'228,"0"0"0,2 0 161,-3-2 808,4 0-868,-2 0 1,4 0 0,1-1-249,2-1 1,0 2 0,0-3-1,2 2-150,2-1 0,-1 1 1,1-2-1,-1 1-414,0 0 1,1-1 0,1 2 482,-1-1 0,2-1 0,0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11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0 245 7979,'10'0'-672,"-3"-2"1372,-7-4-69,0 4-235,0-6-31,0 1 17,0 5-335,0-6 1,0 10 0,2 2 0,2 3-78,2 3 1,0-4 0,-6 6-46,0 1 0,0 3 0,2-1 1,2-1-141,2-3 1,-1-5-1,-3 6-46,4 2 1,-4-5 0,6 1-348,0-2 1,1-2 406,9-6 0,-8-2 0,-3-2 0,-1-4 201,0-2 0,6-1 0,-5-7 0,3 1 0,-6-1 0,4 1 0</inkml:trace>
  <inkml:trace contextRef="#ctx0" brushRef="#br0" timeOffset="230">175 192 7640,'0'10'673,"0"0"-487,0-4 1,-2-4 0,-2 5 31,-2 1 1,0-4-127,6 8 1,-2-3-1,-2 5 1,-1-2-23,1 1 0,2 3 1,0 1-86,-4 1 1,2 7-47,-8 4 0,9-4 0,-5-2 0,2-3-564,0-3 0,0-5-978,6 0 1178,0-1 0,2-1 425,4-4 0,4-12 0,7-4 0</inkml:trace>
  <inkml:trace contextRef="#ctx0" brushRef="#br0" timeOffset="632">332 262 7022,'-10'8'-1012,"-5"-6"1012,13 6 0,-14-1 0,6 3 0</inkml:trace>
  <inkml:trace contextRef="#ctx0" brushRef="#br0" timeOffset="1313">332 227 7942,'-10'0'-280,"-5"0"438,13 0 1,-8 0 230,4 0-182,4 0 0,-6 2-154,8 4 0,0-2 0,0 8-3,0 1 1,0-3-152,0 2 1,0-1-224,0 7 0,0-1-217,0 1 1,0-7 48,0 1 0,2-8 492,4 2 0,-4-4 0,6-2 0</inkml:trace>
  <inkml:trace contextRef="#ctx0" brushRef="#br0" timeOffset="1597">245 297 7785,'-8'10'-686,"4"-2"1308,-8-8 171,8 0-519,-3 0 1,9 0-181,3 0 0,-1 0 0,8 0-75,1 0 0,3 0 0,0-2-348,-5-4 0,5 4-452,-5-4 0,5 4-247,1 2 1028,-7 0 0,6-8 0,-7-1 0</inkml:trace>
  <inkml:trace contextRef="#ctx0" brushRef="#br0" timeOffset="2296">472 227 7942,'-18'0'17,"6"0"1,1 0 190,-3 0 1,5 0 169,-3 0 1,6 0-131,-6 0-86,9 0-89,-5 0 1,10 0-49,4 0 0,3 0 24,9 0 1,-1 0 0,1 0-15,-1 0 1,-5 0-1,-1 0-33,3 0 1,1 0 0,1-2-55,-4-3 1,3 3 76,-3-4 0,-2 4-60,1 2 1,-7 2-25,2 4 0,-4-2 33,-2 7 0,-2 1 0,-2 5 37,-2 1 0,-5-7 0,3-1 1,-2 0-38,-4-1 1,5 1 0,-1 4 0,0-5 4,1-1 0,3 6 23,-6-3 0,6-1 19,-5 2 1,7-6-1,-4 3 140,0-1-27,6-2 0,-3-6-6,10 0 1,-1 0-87,8 0 0,0 0-103,5 0 0,-1-2 1,-3-2-1,-1-2-462,1 2 1,-3 2 79,2 2 0,-3-1 1,5-3-226,-2-2 0,-7 0 668,7 6 0,0 0 0,5 0 0</inkml:trace>
  <inkml:trace contextRef="#ctx0" brushRef="#br0" timeOffset="2913">664 53 6707,'-12'0'394,"2"-2"102,3-4 0,-1 4-140,2-4 1,4 2 37,-4-2-250,4 5 1,2-9 190,0 4-82,0 4-235,0-6 0,6 10 1,2 2-36,2 2 0,-5 8 31,7-3 1,-2 5 0,3 1 4,-1 1 1,-8-1-1,4-1 1,-3-3-40,1-1 0,2-1 0,-4 7 0,2-1 8,-2 1 0,-2 1 1,-2 3-1,0 1 8,0-2 0,0-1 0,0-3 0,0 1-8,0-1 1,0 1-1,0-1 1,0 0-74,0 1 0,-6-1-698,0 1-55,-8-1 0,10-1 214,-7-5 1,7-5 623,-2-12 0,12-3 0,4-9 0</inkml:trace>
  <inkml:trace contextRef="#ctx0" brushRef="#br0" timeOffset="3449">908 210 7942,'-11'0'921,"-1"0"-389,8 0 0,-4-2-392,8-4 0,2 4-161,4-4 0,-2 4 0,8 2-274,1 0 0,-3 0-987,1 0-62,1 0 303,6 0 1041,-9 0 0,7 8 0,-7 2 0</inkml:trace>
  <inkml:trace contextRef="#ctx0" brushRef="#br0" timeOffset="3647">873 332 7327,'-9'0'1233,"1"0"1,10 0-1683,4 0 1,3 0 0,9 0-684,-1 0 1132,1 0 0,7-8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08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64 8037,'-7'0'206,"1"0"0,0 0 0,0 1-63,2 1 1,1 0 0,3 2-126,0 1 1,0 1 0,0 1 0,0 1 68,0 0 0,0 4 1,0-1-1,0 2-78,0 2 0,0 0 1,0-2-1,0 1-9,0 1 0,0-4 0,0 1 1,0-2-30,0-2 1,0-1-1,0 0-25,0-1 0,0-3 30,3-3 0,-3-2 0,2-3 0,-1-2-16,-1-1 0,1 1 0,0-1 0,1-1-26,0-1 0,1 1 0,-1-1 0,0 0 11,1 0 0,-2 2 1,1-2-1,1 0 36,-1 0 0,1 1 0,-2-1 0,1 1 22,0 1 0,0 1 0,1 0 0,-1 1 73,0 0 1,-1-1 216,1 1-210,2 2 1,-3 4 0,1 4-1,1 3 63,-1 1 0,0 0 0,-2 3 0,0 0-82,0 1 1,0 1-1,0 0 1,0-1-47,0-1 0,0 1 0,0-2 0,0 1-13,0-1 0,2-2 0,0 1-44,0-2 1,-1-3 13,1 1 0,1-5 1,2 0-1,-1-4-47,1-4 0,1-2 0,0-3 0,1 0-27,-1 1 1,1-2-1,-1 0 1,0-1-62,1 1 1,-1 0-1,-1 1 1,-2 0 115,0 1 1,1 2-1,-2 1 563,0 2-256,-1 3 0,-1 2-165,0 4 1,0 3 0,0 2-1,0 2-25,0-1 0,0 2 0,0 0 1,0 1-70,0-1 1,0 1 0,0 2 0,0 2-105,0 0 0,0 0 1,0-3-1,0 1-12,0 0 0,0-2 1,0-1-1,0-1-340,2-1 0,0-1 0,2-1 36,1-2 0,-1-1 0,0-3 0,1-2 416,1-2 0,0 0 0,0-8 0,1 2 0</inkml:trace>
  <inkml:trace contextRef="#ctx0" brushRef="#br0" timeOffset="330">264 167 6897,'-5'-4'1096,"1"2"0,2 2-902,-2 0 1,2 0-30,0 2 0,1 2 0,1 2-143,0 1 0,1-1 0,1 1 0,0-1-9,-1 0 0,2 1 1,0-1-1,0 1-63,0-1 1,2 0-1,-2-1 1,1-2-38,1 0 0,-3 2 0,2-3 29,1-1 1,1-1 0,0-2 12,1-2 0,-4-2 1,0 0-1,-1-1 9,0 1 0,0-1 0,-2-1 1,0-1-78,0 1 1,0 1 0,0 1 3,0-1 1,0 1 0,0 0-455,-2 2 0,1 0-412,-1 2 975,1 2 0,1 0 0,0 3 0</inkml:trace>
  <inkml:trace contextRef="#ctx0" brushRef="#br0" timeOffset="681">411 39 8037,'-2'-5'201,"0"1"0,-2 2 939,2-2-964,-1 2 1,3 0-1,0 4-17,0 3 1,0 1-1,0 2 1,0 1-72,0 1 1,0 0 0,0 1-1,0 0-202,0 1 1,0 0 0,1 0-1,1 2-164,0 1 1,0-2-1,-2 0 1,0-2-272,0-2 1,1 2-1,0-2-236,1-2 1,3-2 784,-1-3 0,2-4 0,0-2 0</inkml:trace>
  <inkml:trace contextRef="#ctx0" brushRef="#br0" timeOffset="947">482 58 8037,'-1'-4'461,"-1"-1"193,-2 1-487,1 1 1,0 0-1,3 6 1,0 1-4,0 2 1,2 0 0,1 1 0,0 1-174,0 0 0,1 3 0,-2-2 1,0 1-152,1 2 0,-2 0 0,2 1 0,-1 0-181,0-1 1,0 1-1,-2-2 1,0-1-457,0-1 1,2 0 796,0-3 0,0 1 0,-2-1 0</inkml:trace>
  <inkml:trace contextRef="#ctx0" brushRef="#br0" timeOffset="1281">482 180 8037,'-7'0'-218,"1"0"103,2 0 0,2 0 0,4-1 229,3-1 1,0 1-1,3-1 1,-1 1-114,2 1 1,-1 0 0,-1-2 0,-1 0-157,1 1 1,-1 0 0,1 1 52,-1 0 1,0-2-1,1 0 1,-1 0 34,1 2 1,-3-1 0,0-1 68,1 0 0,-2-1 0,0 2 589,0-1-162,-3 0 0,3 2-163,-3 3 0,0 0 1,0 4-194,0-1 1,0 0-1,0 1 1,0-1-216,0 1 1,0-1 0,0 0 0,0 1-1740,0-1 1881,0 1 0,0-1 0,0 1 0</inkml:trace>
  <inkml:trace contextRef="#ctx0" brushRef="#br0" timeOffset="1540">597 26 8037,'-6'-1'0,"-1"0"0,1-2 77,0-1 1,2 2-218,2-2 1,2 2 0,2 0-1,2 2 140,2 0 0,0-3 0,1-1 0</inkml:trace>
  <inkml:trace contextRef="#ctx0" brushRef="#br0" timeOffset="2247">661 148 8114,'-4'0'837,"0"0"-726,2 0 1,0 2 0,4 1-85,0 0 1,2-1-1,-1 3-1,1 0 0,-3-2 0,1 2-124,-1 0 0,1 0-132,0 2 37,0-1-32,-2 0 0,2-3 155,1-3 1,1-3-1,-1-3 1,0 0 29,2-1 0,-1 1 1,0-1-1,0 1 49,0 0 0,2-1 0,-2 1 0,1 1 245,-1 1 1,2 2-3,-2-2 0,2 3-90,0 1 1,-2 3 0,-2 3 0,-1 1-147,-1-1 1,0 1-1,0 0 1,0 1-266,0 0 0,2 1 0,0-3 0,-1 0-331,0 1 0,0-1 0,1 1 76,2-1 1,0-2 503,0-2 0,0-1 0,3-1 0</inkml:trace>
  <inkml:trace contextRef="#ctx0" brushRef="#br0" timeOffset="2580">854 141 8053,'0'-6'-121,"-1"2"462,-1-1 1,1 4-196,-4-1 1,1 3-104,-2 3 0,0 0 1,2 5-1,1-2 48,0-1 0,2 3 1,-1-1-1,1 0-94,1-1 1,0 2 0,0-1-50,0 0 1,1-1 0,1-3-1,2-2-48,2-1 0,1-1 0,-1 0 0,0-1-22,1-1 0,-1-2 1,1-3-1,-1-1-77,0 0 0,0-1 1,-1 1-1,-1-1 154,-1 1 0,-1 1 0,-2 1 0,-1-1 113,-1 1 0,-2 0 0,-2 2 0,-1 2 8,-2 1 1,2 1 0,-1 0 0,0 1-64,2 1 0,0-1 0,-1 4 0,1 0-159,2 0 1,1 2 0,3-1 0,0 1-172,0 2 0,0-2 0,0 2 317,0-2 0,3-1 0,1 0 0</inkml:trace>
  <inkml:trace contextRef="#ctx0" brushRef="#br0" timeOffset="3247">931 135 8053,'-7'0'-452,"1"0"1013,2-3 1,2 3-387,2 0 0,0 1 1,2 3-1,1 0-80,0 0 1,-1 2 0,2-2 0,-1 2-22,-2 0 1,2 0 0,-1 1 0,0-1-91,1 1 1,-2-1 0,1 0-149,-1 1 1,1-3-468,0 0 412,0-2 0,-1 0 0,0-4 0,1-2 32,0-2 1,-1-1-1,1 1 1,0-1 61,2-2 1,-2 2-1,2-1 198,1 1 1,-1 1 0,0 1 0,-1 1 93,1 1 0,-2-1 200,2 2 0,0 1-204,3 3 1,-4-1-1,-1 3 1,-1 1-85,-1 1 1,0 1-1,0-1 1,0 0 22,0 1 1,0-1 0,0 1-50,0-1 1,0-2-1,-1 0-382,-1-1 133,2 2 0,-3-7 0,6-1 23,1-2 1,-1-2-1,2-1 1,0 0 54,0 0 1,2 1 0,-1 1 0,-1-1 111,-1 1 0,0 0 0,2 1 146,-2 1 0,1 2 0,-2-2 122,0 1 0,-1 2 1,0 3-111,-1 2 0,-1 2 0,0 0 0,2-1-74,0 2 1,0-4 0,-2 5 0,0 0-113,0-1 1,0 0 0,0 0-241,0-1 1,1 0 0,0-1-694,1-1 0,1-3 508,-1 2 0,2-3 459,2 0 0,1-5 0,-1-3 0</inkml:trace>
  <inkml:trace contextRef="#ctx0" brushRef="#br0" timeOffset="3511">1162 141 8036,'-3'4'0,"2"-1"0,-2-1 327,0 0 1,3 3-9,-2-1 0,1 2 0,1 0-278,0 1 0,1-1 0,0-2 0,1 1-393,0 0 0,-1-2 0,1 1-506,2-1 0,0-1 858,0-2 0,1 0 0,1 0 0</inkml:trace>
  <inkml:trace contextRef="#ctx0" brushRef="#br0" timeOffset="3752">1175 77 8036,'-7'0'0,"1"-1"-634,-1-1 0,1 2 1402,-1-3 0,4 3-765,1 3 0,1-2 1,2 3-1,0 1-284,1 1 1,3 1 0,-1 1 0,0 1-386,0 1 666,1-2 0,1 4 0,1-2 0</inkml:trace>
  <inkml:trace contextRef="#ctx0" brushRef="#br0" timeOffset="4297">1290 161 8036,'0'-5'-259,"-1"2"0,0-1 348,-1 1 1,0 0 0,1-1 201,-1-1 0,1 2 157,-1-2-363,-2 4 0,1-1 0,-2 4-31,1 2 0,2 2 0,-2 1 0,1 1 31,-1 0 1,3 1-1,-1-2 1,1 1 59,1 0 0,0 1 0,0-3-132,0 1 0,1-1-79,1 1 1,2-4-1,2-1 1,0-1-80,1-1 0,-1-1 1,1-1-1,-1-2-48,0-2 0,1 1 0,-1 0 0,-1 0-13,-1 0 0,-2 0 0,1-2 100,0 1 1,-1-1 292,-2 1 84,0 0-67,0 2 0,0 2 1,0 4-30,0 2 0,3 2 0,-1 0 0,0 1-19,1-1 0,0 1 0,2-1 0,-1 0-61,1 1 0,1-3 0,0 0-187,0-1 0,1 1 1,-1-2-1,1-1-28,-1-3 0,0-1 0,1-4 0,-1-1-108,-2-1 1,2-2 0,-3 2 0,1-1 42,-2-1 1,-1-1 0,-1-1 0,0 0 131,0 0 0,-3 0 0,1 1 0,-2-1 154,-1 3 1,-1-2-1,1 4 1,0 0 132,0 1 1,2 3 0,-2 0 212,0 1 0,3 1-313,-2 2 0,3 3 1,-1 1-1,1 3 76,1 1 1,1 0 0,0 3 0,2 0 74,0 1 1,2 0 0,0 0 0,0-2-59,0 2 0,-1 0 0,2 0 0,1-1-127,-1-3 1,-2 2 0,1-2 0,0 0-261,0-1 0,1-3 0,-1 0 0,-1-1-689,1-2 0,-1 0 22,0-1 0,0-3 0,0-1 827,-2-2 0,-1-3 0,-1-1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16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62 7720,'-4'-4'165,"2"0"1206,1 2-1021,1-1 0,1 3-220,1 0 1,-1 3 0,2 1-140,0 2 0,-3 1 1,3 0-1,-3 1-181,0 0 1,1 1 0,0-3-1,2 0-197,-2 1 0,0-1 0,-1 1-85,0-1 0,0 0 0,2-1 472,0-1 0,3-2 0,-1 0 0</inkml:trace>
  <inkml:trace contextRef="#ctx0" brushRef="#br0" timeOffset="308">84 56 7832,'-4'0'120,"-1"0"0,3 0 761,-2 0 0,2 0-796,-3 3 1,3 0 0,-1 4 0,-1-2-96,1 0 0,1 0 0,-1 0 1,1 0 4,0 2 1,-1-2-1,2 0 1,-1 0-103,0 0 0,1-2 53,-1 1 1,1-1 0,0 0 106,2 0 1,0-1 0,4-2-3,0 0 0,0 0 0,2 0-98,-1 0 0,1 0 1,-1 0-285,0 0 0,1 0 0,-1 0-651,1 0 0,-1 0 982,1 0 0,-1-3 0,0 0 0</inkml:trace>
  <inkml:trace contextRef="#ctx0" brushRef="#br0" timeOffset="750">180 43 7916,'-4'0'1035,"0"0"-686,2 0 1,0 0-218,4 0 1,0-2-1,2 0 1,1 0-117,1 2 1,0 0-1,0 0-70,1 0 0,-1 0 0,1 0 0,-1 0-29,0 0 0,-1 0 1,-1 0-40,1 0 0,1 0 0,0 2 81,0 0 1,-1 3 81,-1-1 1,-3 0-12,2 0 1,-3 0-4,-3 3 1,2-3 0,-3 0 17,-1 1 0,0-1 0,0-1 1,1 0 89,-1-1 0,1 0 0,0 1 0,-1 0-12,-1 0 0,0 2 0,-1-2-126,1 1 0,1 1 0,1-3 1,0 0-517,0 1 1,1-1-527,1 2 0,1-2-463,-1 2 1508,4-2 0,4 1 0,4-3 0</inkml:trace>
  <inkml:trace contextRef="#ctx0" brushRef="#br0" timeOffset="1347">347 30 7646,'-6'-4'967,"2"0"0,2 2-847,4 0 1,1 2-125,4 2 0,-1 0-22,1 2 0,-1 0-109,1 3 1,-4-1 0,-1 0 92,-1 1 1,-1-1 0,-1 1 40,-1-1 1,1 0 0,-3 1 0,1-1 23,-1-2 1,0 2-1,-1-2 32,1 1 1,0 2 22,-3-1 1,3-1 61,0-1 1,2-2-25,0 2 0,2-2 0,2 0 13,3-1 0,-2-1 0,2 0 0,0 0-34,0 0 0,2 0 0,-1 0 0,1-1-162,-1-1 1,0 1 0,1-1 0,-1 1-277,1 1 0,-1 0 1,0 0-534,1 0 1,-1-1 875,1-1 0,-1 2 0,0-3 0</inkml:trace>
  <inkml:trace contextRef="#ctx0" brushRef="#br0" timeOffset="1833">571 88 7905,'0'-4'349,"0"1"413,0 1 1,0-2-620,0-2 1,0 1-143,0 1 0,0 3 31,-2-2 0,0 3 0,-2 0-136,-1 0 1,1 0-1,1 0 55,0 3 1,-1-2 32,1 3 0,1 1 31,2 1 0,1-2 1,1-2 47,2 1 0,2-1 0,1 1-10,-1 0 0,0-1 1,0-1-1,-1 0-13,-1 2 1,0-1-1,1 1-34,-1 1 0,-2-1 1,0 2-2,-2 0 1,0 0-1,-2 0 1,-3-2-99,0 0 1,-2-1-1,1-2-358,-1 0 1,3 0 0,1-1 0,0-1-14,1-2 1,2-2 0,0 0 0,0-1 463,0 1 0,0 0 0,5-4 0,2 0 0</inkml:trace>
  <inkml:trace contextRef="#ctx0" brushRef="#br0" timeOffset="2664">629 11 7905,'4'-2'547,"1"0"1,-4-1 1115,1 1-1268,-1 1 0,-1 1 0,0 4-219,0 2 1,2 0-1,0 1 1,0 1-81,-2 1 1,2 2 0,1-1 0,-1 1-252,1 0 0,-3-1 1,2 1-1,-1-1-491,-1-1 0,2 0 0,0-3-2003,0 1 2131,-1-1 0,-1-3 1,0-3 517,0-4 0,0-1 0,0-2 0,0 1 0,0-1 0,-1 3 0,-1 0 74,0-1 1,0-1 147,2 0 0,2 1 0,1 2 1,0-1 92,0 1 0,2 1 0,-2-1 0,2 1-64,-1 0 0,0 0 1,3 1-126,-1-1 0,0 1 0,1-3-34,-1 1 0,-1 1 100,-1 2 22,-3 0 1,-1 3-12,-4 1 0,-1 2 1,0 0-1,1 1-22,2-1 1,-1-1 0,3-1 0,0 1-76,0 0 1,0 0 0,0-1-125,0 1 0,1-2 0,1-1-410,3-1 0,0-2 1,2 0 54,-1-2 0,1-2 0,-1 1 0,0-2 101,-2 0 1,1 0 0,-2-1 0,0 1 151,-1-1 0,1 3 1,-3 0 850,2-1 226,-1 2-711,2 0 1,-3 6 0,0 1 0,0 2-76,0 0 0,1 1 1,0-1-1,2 1-109,1-1 1,-2 0 0,2 1 0,0-1-264,0 1 1,2-2 0,-2 0-25,2-3 1,0-1 0,0-2 0,-1-1-129,-1-3 1,0 0 0,2-2-1,-2-2 32,-2-2 1,1 1 0,-1 0 0,0-1 142,-2 1 0,0-1 0,0 1 0,0 1 352,-2 0 1,0 1 0,-1 3 395,0 1 0,-2 2 46,0 0 0,3 2-282,-1 2 0,3 2 0,0 2 0,2 1-200,0-1 1,3 1-1,-1 0 1,0 0-108,0 2 1,0 0-1,2-3 1,-1 0-92,-1 1 0,-1-1 0,0 1-332,0-1 0,0 0 1,-2-1-1019,1-1 1,0-3 1413,-4 2 0,-2 0 0,-2 1 0</inkml:trace>
  <inkml:trace contextRef="#ctx0" brushRef="#br0" timeOffset="2937">854 101 8236,'-4'0'1289,"5"-1"1,4 0-1068,0-2 1,3 1 0,0 2 0,1-2-301,0 0 1,-2-1-1,2 2 1,0-2-670,-1-1 0,2 3 1,-2-1-1,-1 0 747,-1 0 0,3 1 0,-2-1 0</inkml:trace>
  <inkml:trace contextRef="#ctx0" brushRef="#br0" timeOffset="3196">943 94 7876,'0'4'772,"-2"-2"-36,1 2 0,-1-4-475,4 2 1,1-2 0,4-1-247,-1-1 1,-2-2-1,1 1 18,0-1 0,0 0-201,2-3 1,-3 2-1,0 0-124,-1 0 0,-1 3 441,-2-2 0,-1 3-24,-1-2 1,0 5-1,-1 1 1,-1 0 187,1 2 0,1 1 0,-1 0-208,1 1 0,1-1 0,-1 1-613,1-1 0,2 0 0,1 1-82,2-1 0,2-2 1,1-1-1,1-1-774,0 0 1364,1 0 0,0-5 0,1 0 0</inkml:trace>
  <inkml:trace contextRef="#ctx0" brushRef="#br0" timeOffset="3478">1097 37 7876,'-7'-1'189,"-1"-1"1,1 1 0,-2-1 0,2 0 363,0 0 0,3 2 0,0-3-142,-1 3 1,1 0 0,0 0 10,-1 3 1,1-2-265,0 3 0,3 1-311,-1 1 1,2 0-1,1-1 1,2-2-96,0 0 1,2 0 0,1-2 0,1 2 87,-1 1 1,0-3 0,1 2 0,-1-1 151,1 0 0,-1 3 0,0-3 1,1 0 180,-1 1 0,-1-2 1,-1 3 194,1-1 1,-2 2-282,-1-1 0,-4-1 0,-3 1 1,-1-1-190,-3-2 1,2 0-1,-3-1 1,0 0-489,3 0 0,-1 0 590,2 0 0,0-6 0,-1-1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21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58 103 7984,'-2'5'27,"0"-1"0,-3-2 0,3 2 86,1 1 1,0 1-1,1 1 1,0-1 243,0 0 0,1 1 0,0 1 0,2 1-324,1-1 0,-2 1 1,2 0-1,0-2-214,0 0 0,1-2 0,-2-2 1,0 0-371,2-1 1,-1 0 0,0 1-263,1-2 0,0-3 813,-1-2 0,2-5 0,-2-1 0</inkml:trace>
  <inkml:trace contextRef="#ctx0" brushRef="#br0" timeOffset="280">135 116 7853,'-4'0'442,"-1"0"1,2 1-1,-2 0-246,1 2 0,-1 2 0,-1 1 1,-1 2 10,1 0 0,-1 2 0,-1 0 1,-1 0-161,-1 1 1,1 0-1,-1 1 1,1-1-196,1 0 0,2-3 1,1 0-1,1-3-517,1 0 0,2-4 191,3 1 1,2-1 0,3-2 0,1-1 473,0-2 0,4-2 0,-2 0 0</inkml:trace>
  <inkml:trace contextRef="#ctx0" brushRef="#br0" timeOffset="550">148 219 7853,'-4'0'-66,"0"1"715,1 1 0,1-1 208,2 3 1,0-1-591,0 1 0,0-2-465,0 2 1,1 0 0,0 1-773,1-1 0,1-2-1144,-1 3 2114,-1-4 0,5 2 0,-3-3 0</inkml:trace>
  <inkml:trace contextRef="#ctx0" brushRef="#br0" timeOffset="827">180 136 8092,'-7'0'0,"0"0"571,-1 0 0,3 0 0,-2 0-358,2 0-601,2 0 0,3 0 121,4 0 0,2 2 267,0 0 0,1 3 0,-1-2 0</inkml:trace>
  <inkml:trace contextRef="#ctx0" brushRef="#br0" timeOffset="1083">327 123 7469,'-3'-3'44,"-1"2"1320,2-1-718,1 1 0,-1 2-523,2 1 1,0 2 0,0 2 0,0 1-262,0-1 0,0-2 0,0 0 0,0 1-238,0 1 1,0-2 0,0 0-1,2 0-628,0-1 1004,0-1 0,1 3 0,0-1 0</inkml:trace>
  <inkml:trace contextRef="#ctx0" brushRef="#br0" timeOffset="1352">327 52 7853,'-10'0'0,"2"0"1482,1 0-1179,0 0 1,4 3-588,3 1 0,3 2 0,4 0 0,-2 2-346,0 0 0,0-1 630,0 2 0,0 1 0,2 0 0</inkml:trace>
  <inkml:trace contextRef="#ctx0" brushRef="#br0" timeOffset="1649">379 129 7913,'-7'0'752,"3"2"-459,0 0 1,2 3 0,0 0-86,1 0 0,1 0 0,0-1 0,0 1-31,0 1 1,1-1 0,1 0 0,0 0-151,-1 0 1,1-3-1,-1 1-374,1 0 0,1-2 106,-1 1 1,-1-2 0,2-1 0,-1-2-68,0-1 1,1 0-1,-1-3 186,2 1 1,-1 0 0,0 0 0,-1 1 148,0 1 1,2 1 0,-1 0 360,1 0 0,0-1 66,3 2 0,-1 0-192,0 2 1,1 2 0,-1 3 0,-2 0-109,-2 2 0,1-1 1,-1 1-1,0-1-534,1 0 1,-2-1-1,1-1-870,-2 1 0,1 0-244,1-1 1494,-1-1 0,5-3 0,-3 0 0</inkml:trace>
  <inkml:trace contextRef="#ctx0" brushRef="#br0" timeOffset="2384">635 20 7840,'0'-4'964,"0"0"-148,0 2 1,0-1-169,0 0-347,-3 3 0,2-3-340,-3 3 1,2 3-149,-3 1 0,4 0 0,-1 0 28,1 1 0,-1-2 1,0 2 79,0 0 1,1-2 0,-1 1 23,0 1 0,0-1 0,2 0 28,0 1 0,0-1 1,0 0-79,0 1 0,0-1 37,0 0 1,0-2-19,0 2 0,-1-2 0,0 1 0,-2-1 30,0 0 0,0 0 0,-1-2 56,-1 0 0,2 1-125,-2 1 67,1-1 123,1 1 0,0-2 143,6 0 0,0 0 25,4 0 0,-1 3-88,0-1 1,0 3-1,-1-2 33,-1 1 0,-2-1 0,0 0 81,-1 1 0,-1 2 0,0 0-221,0 0 1,0 1 0,0-1-395,0 1 1,0-1 0,0 0 202,0 1 0,0-3-235,0 0-28,0 1 0,0 0-106,2 0 0,0-3-1072,2-2 1594,0 0 0,3 3 0,-1 1 0</inkml:trace>
  <inkml:trace contextRef="#ctx0" brushRef="#br0" timeOffset="3216">757 65 7815,'-4'-2'120,"0"0"1,2-1 0,-1 1 379,0 0 0,3-1 99,-2 1 0,0 2-265,0-3 1,1 3-195,-4 3 1,3 0 0,-1 4 0,-1-1-68,0 0 1,1 3-1,-2 0 1,1 0-18,2 1 0,-3-1 1,3-1-1,1 1-58,0 1 1,1-2 0,0 0-1,1 0-62,1-2 1,-1 0 0,4-1 0,0-2-74,3 0 0,-1-1 0,2-2 0,-1-3-180,0-1 0,-1-2 0,2 0 1,-2 0 79,-1-1 1,0 0 0,-1-1-1,-1-2 151,-2 0 0,1 0 1,-3 2-1,-1-1 41,-1 1 1,0 1-1,-2 1 1,-1 0 61,-1 2 0,0 1 0,0 2 0,-1 0-371,1-1 0,0 0 0,1 4-60,1 0 1,2 3 0,0 0 413,1 3 0,1-1 0,0 2 0</inkml:trace>
  <inkml:trace contextRef="#ctx0" brushRef="#br0" timeOffset="3485">847 161 7703,'-4'3'2216,"2"1"-2012,2 2 0,0 0 0,0 1 0,-1-1-175,-1 1 0,1-1 1,-1 0-1,1 1-48,1-1 1,-2-1-1,0-1-1847,0 1-6,2 1 1872,0-3 0,3 0 0,0-3 0</inkml:trace>
  <inkml:trace contextRef="#ctx0" brushRef="#br0" timeOffset="3766">962 46 7949,'-6'0'2034,"2"0"-1422,-1 0 0,4 0-353,-1 3 0,1-2 0,1 3 0,1 1-183,1 1 1,-1 0 0,1 1 0,-1 0-67,1 1 0,-1 0 0,2 0 1,-1-1-247,0 0 1,0 0 0,-2 1 0,0 0-597,0 0 0,1-3 0,1-1-465,0 1 1,1 0 1296,-1 0 0,1-3 0,4-2 0</inkml:trace>
  <inkml:trace contextRef="#ctx0" brushRef="#br0" timeOffset="4466">1020 1 10153,'4'0'299,"1"0"-245,0 0 1,0 0 0,2 0-91,-1 0 1,1 0 0,-1 0 10,0 0 0,1 0 0,-1 0 106,1 0 1,-3 2 0,-1 1 40,0 0 0,-1 0 0,-2 1-86,0 1 1,0-2-1,0 2 1,0-1-37,-2-1 0,0 3 0,-2-2-99,-1-1 0,1 2 0,1-2-72,0 1 0,0-2 72,1 2 0,1-2 69,-1 3 1,2-4 36,2 1 0,0 1 0,2 0 5,1 0 1,-1-1-1,-1 1 1,1-1-6,-1 0 1,-1 2 0,2-1-1,-1 0 6,1 0 1,-2 2 140,2-1 1,-2 2-1,0 0 1,-1 1 34,-1-1 0,-2 0 1,-1 0-1,0-1-162,0-1 1,0 1 0,2 1-1,-2 0-209,-1 1 0,3-3 1,-1 0-194,1 1 1,1-1 38,0 0 0,0-2 128,0 3 0,1-4 0,0 2-683,1 0 0,0-2 891,-2 3 0,0 1 0,0 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29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33 7883,'-3'-4'-241,"0"0"755,0 1 611,2-2-929,-2 2 1,3 0-1,0 3 1,1 4 23,1 1 0,-1 2 0,2 0 1,-1 1-103,0 3 0,0 1 1,-1 1-1,0 0-130,2 0 1,-1-1 0,-2 1 0,0 0-24,0 0 0,0-1 0,0-1 0,0-1-93,0 0 0,0-2 0,0-1-1675,0-1 1268,0-2 0,0-4 1,0-5-1,2-3 535,0-3 0,0-1 0,-2-1 0</inkml:trace>
  <inkml:trace contextRef="#ctx0" brushRef="#br0" timeOffset="347">25 14 8019,'-4'-2'240,"0"0"0,-1-1 541,-1 3-571,2 0 0,2 0 0,4 0 0,3 0-102,0 0 0,3 0 0,-1 0 0,3 0-108,0 0 0,0 0 0,1 1 0,0 1-66,0 0 0,-2 1 0,0-2 0,-2 2 10,0 0 0,-1-1 0,0 2 0,0 0 107,-2-1 1,-1 1-1,-3 3 1,0-1 51,0 1 0,-1-1 0,-1 0 0,-3-1-67,-3-1 0,1 0 0,-3 2 0,0-1-52,0-1 0,1 0 1,-2 0-1,1-1-109,0 0 1,1-2 0,2 1 0,1-2-452,-1 0 0,3 0-375,0 0 0,3 0 335,1 0 1,1 3 615,3-1 0,0 0 0,3-2 0</inkml:trace>
  <inkml:trace contextRef="#ctx0" brushRef="#br0" timeOffset="765">237 1 7883,'-6'2'65,"-1"0"1,3 0 0,0-2-1,-1 1 31,2 1 0,-1 0 0,2 2-40,-2 1 1,0 1 0,1 0 0,0 1 158,1 2 1,0 1-1,-1 3 1,0-1 14,0 1 1,1 0 0,2 1 0,0 0-122,0 1 0,0 0 1,1-3-1,1-1-222,2 0 0,2-1 0,0 1 1,0-3-65,1-1 0,-1-1 1,1-1-1,1-1-256,1-2 1,-1 1-1,-1-3 1,-1 0-1036,1 0 1468,-1 0 0,0-6 0,1-1 0</inkml:trace>
  <inkml:trace contextRef="#ctx0" brushRef="#br0" timeOffset="1080">282 136 7883,'-4'0'67,"-1"0"1,3 0 247,-2 0 1,2 0-98,0 3 1,4-2 0,1 2-1,0 1-76,2 0 0,-1-2 0,0 2 0,1 0-140,1 0 0,0 2 0,1-2 0,-1 2-254,0 0 0,0-2 0,-1 0 1,-1-1-568,1 1 1,-1-2-542,0 2 1360,-2-2 0,3 3 0,-1-1 0</inkml:trace>
  <inkml:trace contextRef="#ctx0" brushRef="#br0" timeOffset="1345">378 129 7883,'-6'0'166,"-1"0"-11,1 0 0,2 0 1,-1 1-43,0 1 1,2-1-1,-1 2 1,1 0-49,-1 1 1,2 1 0,-2 1 0,-1-1-20,2-1 1,-2 1-1,2 2 1,0 1-169,0 0 0,-1 1 1,1-3-478,0 1 0,1-3-128,0 0 1,2-2 726,2 0 0,2-2 0,2 0 0</inkml:trace>
  <inkml:trace contextRef="#ctx0" brushRef="#br0" timeOffset="1603">410 193 7883,'-3'3'408,"-3"-2"0,3 3 84,-1-2 0,1 1-445,3 4 0,0-1 0,1 0-313,1-2 1,-2 2 0,3-3-397,0 1 1,-2-1 0,2-1 661,0 0 0,0 0 0,4-2 0</inkml:trace>
  <inkml:trace contextRef="#ctx0" brushRef="#br0" timeOffset="1876">513 213 8002,'-1'3'723,"-1"-1"1,1 0-619,-1 0 1,1-1-295,1 4 1,-2-3-1040,0 2-421,0 0 1649,2 0 0,0-1 0,0-3 0</inkml:trace>
  <inkml:trace contextRef="#ctx0" brushRef="#br0" timeOffset="2137">558 129 7856,'-7'4'0,"2"-1"133,0 0 1,0-2 276,3 3 1,1 0-206,3 3 1,1-1 0,3-1 0,-1-2-6,-1 0 1,1 2-1,1-1 1,1 0-270,-1 0 0,-2 0 1,0 1-1,1-2-503,1 0 0,-2 0 0,1-2-366,0 1 0,-2 3 938,2-3 0,-4 0 0,2-2 0</inkml:trace>
  <inkml:trace contextRef="#ctx0" brushRef="#br0" timeOffset="2418">635 129 9342,'0'-3'1051,"-1"3"-973,-1 4 0,0 0 0,-2 2 0,-1 1-59,-1 0 1,0 2 0,0 0 0,1 0-102,1 0 1,0-2 0,-3 1 0,2 0-635,0-2 0,0-2-1274,3 1 1990,0-4 0,5-1 0,1-4 0</inkml:trace>
  <inkml:trace contextRef="#ctx0" brushRef="#br0" timeOffset="2780">667 200 7840,'-4'0'358,"1"0"1,4-1-1,1 0-95,2-1 1,2-1 0,1 3 9,-1 0 1,-2 0-308,1 0-128,-1 0 1,-1 1 39,-1 1 1,-1 2-1,-1 2 1,-1 0 42,-1-2 0,1 2 0,-3-2 156,2 2 0,-3 0-54,3 1 1,-2-3-22,2 0 1,0-2 0,4 0-76,3-1 1,-2-1 0,2 0-390,0 0 0,0-3 1,2 1-236,-1 1 0,-2-2 697,1 1 0,-1 0 0,2 2 0</inkml:trace>
  <inkml:trace contextRef="#ctx0" brushRef="#br0" timeOffset="3147">801 129 7677,'-6'0'-327,"2"1"421,-1 1 1362,1-1-2002,1 2-1271,0 0 1817,6 0 0,0 3 0,4 1 0</inkml:trace>
  <inkml:trace contextRef="#ctx0" brushRef="#br0" timeOffset="3424">853 161 8535,'-4'0'393,"1"0"1,4 0-1205,1 0 1,2 0-518,2 0 1328,-2 0 0,1-3 0,-1 0 0</inkml:trace>
  <inkml:trace contextRef="#ctx0" brushRef="#br0" timeOffset="3680">923 155 7897,'-3'3'1438,"-3"-3"0,5 3-2428,-4-3 990,4 0 0,-2 0 0,3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3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20 174 7545,'-7'0'-243,"3"0"912,0 0 1,3 1-429,-2 1 1,3-1 0,0 3-176,3-1 1,-2 1-1,3-1-250,1 0 1,1 1-1,0 1-8,1-1 1,-1-2 0,0 0-455,-2 1 0,2-2 133,-2 1 0,0-1 513,0-1 0,-3-3 0,2-1 0</inkml:trace>
  <inkml:trace contextRef="#ctx0" brushRef="#br0" timeOffset="313">90 155 7502,'-6'0'1276,"2"0"1,0 0-1096,1 3 0,1-2 0,0 3 0,-1 2-127,0 2 0,-1-1 0,-1 2 1,1 0 8,-1-1 1,0 3-1,0-2 1,1-2-507,1 1 0,-1 0-1834,2 1 1695,0-4 0,5-2 1,1-4 581,2-1 0,0-4 0,1-4 0</inkml:trace>
  <inkml:trace contextRef="#ctx0" brushRef="#br0" timeOffset="564">135 206 7814,'-2'4'208,"-3"-2"1,2-1 102,-2 1 1,2 0 361,-1 2-353,1-3 1,3 5-223,3-2 0,-3 2 0,2 1-185,-1-1 1,-1 0 0,1 1-249,1-1 0,-1 1-188,1-1 0,-1 0-323,1-2 0,0-1 846,2-3 0,0-3 0,3-1 0</inkml:trace>
  <inkml:trace contextRef="#ctx0" brushRef="#br0" timeOffset="880">161 232 8141,'-4'-4'833,"2"1"0,1 3-875,-1 0 0,1 1 38,-1 1 1,0 2 68,0 2 1,2-2-56,-3 1 1,3-3 39,0 2 219,0-2-122,0 3 0,0-4-136,3 1 0,-2-1 1,3-1-1,1 0-309,1 0 0,0 0 1,1 0-324,-1 0 1,1-1-1,-1 0-753,1-1 1374,-1-1 0,0 1 0,1-2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44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0 7813,'-7'0'-179,"1"0"505,0 0 1,0 1 0,1 1-88,1 2 0,2 0 1,0 0-1,1 1 112,1 1 1,0 1 0,0 1 0,1 1-83,1 1 0,0 1 1,1 2-1,1 0-142,-1-1 1,-1 2 0,2 0 0,-1 1-32,-2-1 0,2-1 1,-1-1-1,0-2-40,-2 2 0,1-3 0,1-1-1515,0 0 212,0-2 1,-1-3 1246,1-3 0,1-6 0,4-4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47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32 193 7951,'-6'0'-511,"0"0"0,1 0 1870,1 0-952,3 0 1,-2 1-139,3 1 1,2 1 0,1 4-152,0-1 1,-1 1 0,2 1 0,0 1-123,-1-1 1,-1-1 0,2-1-1,-1 0-66,1 1 0,-3-1 1,2 1-283,0-1 0,-1 0 0,1-1-1265,0-1 954,-1-2 1,-2 0 662,0-4 0,-3-5 0,0-3 0</inkml:trace>
  <inkml:trace contextRef="#ctx0" brushRef="#br0" timeOffset="322">0 174 7540,'0'-7'182,"0"1"-26,0 2 0,3-1 0,1 3-105,2 1 1,1 0-1,-1 1 1,0 1-18,1 1 1,1-1-1,1 1 1,-1 1-28,2-1 1,-3 2 0,1-1 0,-1 0 32,-3 2 1,1-1-1,-3 0 48,0 1 0,-2-1 0,0 0-59,0 1 0,-2 0 1,-3-1-1,0-1-122,-2 0 0,1-2 0,-1 2 0,1-1-238,-1 0 1,3 0-1,1-1-364,0 1 1,-1-1 694,1 4 0,1-4 0,2 2 0</inkml:trace>
  <inkml:trace contextRef="#ctx0" brushRef="#br0" timeOffset="585">148 244 8348,'-4'0'946,"-1"0"-772,4 0 1,-2 3-274,3 1 0,1 0 0,0 0-216,1 1 0,0-1 1,-1-1-1084,1 0 1398,-1-1 0,5 1 0,-3 1 0</inkml:trace>
  <inkml:trace contextRef="#ctx0" brushRef="#br0" timeOffset="866">250 257 7856,'-5'1'74,"1"1"1,0-1 94,2 1 0,0-1 1,-1 1-138,0 3 1,1-2 0,2 1-150,0 1 0,-2-1-1249,0 0 482,-1-2 884,6 1 0,1-3 0,2 0 0</inkml:trace>
  <inkml:trace contextRef="#ctx0" brushRef="#br0" timeOffset="1150">283 187 6316,'-3'3'449,"2"3"1,-1-2-345,1 2 1,1 0 0,0 1 0,1-1-79,1 0 0,-1 3 1,1 0-1,-1-1-91,1 1 0,-1-1 0,1 2 1,-1-1-317,-1-1 0,2-1-351,0 0 731,0-4 0,1 0 0,1-3 0</inkml:trace>
  <inkml:trace contextRef="#ctx0" brushRef="#br0" timeOffset="1466">289 180 7912,'-6'-3'109,"2"-1"1,1 3 128,0-2 0,3 1 0,-2 0-115,4 0 1,-1-1 0,3 2 0,1-1-127,1 0 1,0 1 0,2 1 0,-1 0-39,2 0 0,-1 0 0,-1 0 0,-1 0-39,1 0 0,-1 1 0,1 1 0,-1 0 69,0 2 0,-1-2 0,-2 2 55,0 1 0,-1 1 0,-2 1 0,-1-2-15,-1-1 1,-1 2 0,-1-2 0,-1 0-141,0 0 1,0-2-1,-2 2 1,1-1-343,-1-2 1,3 0-1032,0-1 1484,2 0 0,-1 3 0,3 0 0</inkml:trace>
  <inkml:trace contextRef="#ctx0" brushRef="#br0" timeOffset="1833">417 225 7918,'0'-4'760,"0"2"-981,3 2 205,1 0 0,0 0 31,0 2 0,-2 0 0,0 2 16,-1 1 0,-2-1 0,-1 0-13,0 1 0,-1-1 0,2 0-70,-1 1 0,-2-2-207,1 2 254,1-4 1,3 2-100,1-3 1,0 0 0,2 0-75,1 0 0,1-1 0,0 0-754,0-1 932,1-1 0,-1 1 0,1-2 0</inkml:trace>
  <inkml:trace contextRef="#ctx0" brushRef="#br0" timeOffset="2183">565 154 7894,'-7'0'155,"1"3"1150,0-1-1368,-1 0 1,4-1-375,0 1 0,3-1 137,0 3 0,0-2 1,2 1-1,1-1 300,0 0 0,2 3 0,1-1 0</inkml:trace>
  <inkml:trace contextRef="#ctx0" brushRef="#br0" timeOffset="2454">635 187 8301,'-6'2'1164,"0"-1"-1117,-1 1 0,3-1-556,0-1-48,2 0 0,-1 1 0,4 0-661,1 1 1218,-1 0 0,5-2 0,-3 0 0</inkml:trace>
  <inkml:trace contextRef="#ctx0" brushRef="#br0" timeOffset="2783">680 167 8931,'4'0'305,"-1"3"0,-3 1 0,2 2-269,0 1 1,0 1 0,-1 1 0,0 1-136,1 2 1,0-1-1,-2 1 1,0-2-299,0 2 0,0-3 0,0-1-772,0 0 890,0-2 1,0-3 0,0-3 0,0-4 278,0-1 0,0-5 0,0 0 0</inkml:trace>
  <inkml:trace contextRef="#ctx0" brushRef="#br0" timeOffset="3059">680 154 7878,'0'-4'257,"0"0"1,0 0-123,0-3 1,0 3-1,1 0 76,1 2 1,0-1 0,2 3-174,1 0 0,0 0 0,2 0 0,-1 1-64,-2 1 0,2 0 0,-2 2 1,1 1-52,-1 1 0,1 0 1,-3 0 91,0 1 0,-2-1 0,0 1 53,0-1 0,0 1 0,-2-1-138,-3 0 0,0-2 1,-1-1-1,1-1-493,1 0 1,-1 0-639,-1-2 1201,2 0 0,-1-3 0,1 0 0</inkml:trace>
  <inkml:trace contextRef="#ctx0" brushRef="#br0" timeOffset="3366">789 187 7638,'0'-5'523,"0"1"341,0 3-711,0-2 0,0 3 0,0 3-151,0 1 1,0 2 0,0 0 0,0 0-113,0 1 1,0-1 0,0 1 0,0-1-267,0 0 1,0-1 0,0-1-1158,0 1 1533,0-2 0,3 0 0,-2-6 0,2-1 0</inkml:trace>
  <inkml:trace contextRef="#ctx0" brushRef="#br0" timeOffset="3643">828 187 8262,'3'0'1541,"0"0"-1459,-3 2 1,0 2-1,-1 2-226,-1 1 0,1-3 1,-3 0 81,1 1 1,-1 1 0,1 0-175,0-2 0,1 0-1,0-2-83,2-2 0,0 3 20,2-3 1,2 0-1,2 0 1,1 0-343,-1-3 642,-2 3 0,4-6 0,-1 2 0</inkml:trace>
  <inkml:trace contextRef="#ctx0" brushRef="#br0" timeOffset="4051">866 1 7775,'-6'0'449,"2"0"1,4 0-1,5 2 1,2 3-285,2 0 1,2 2 0,-2-1-1,1 1-133,1 2 1,1-1 0,2 2 0,-1 2-33,0 0 0,-1-1 0,-6-1 1,1 2-236,-1 3 1,-2-1 0,-2 2 0,-2 0-55,-2-2 1,-3 2 0,-3-1 0,-2-1 139,0 0 0,-2-4 0,3 0 0,0 0-144,0-3 1,0 0 292,3-3 0,-4 2 0,0-3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53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65 7578,'-3'0'1551,"-1"0"-282,2 0-669,1 0-710,-1 0 1,4 0 0,3 0-185,0 0 1,2-2 0,-1-1 19,1 2 1,-1 0 0,0 1-1,-1-2-306,-1 0 0,-2 0 1,2 2-510,1 0 1089,-2 0 0,3 3 0,-2 0 0</inkml:trace>
  <inkml:trace contextRef="#ctx0" brushRef="#br0" timeOffset="301">13 129 7823,'-2'3'95,"-1"1"538,-2-2-256,3-1 1,2 2 0,2-3-274,3 0 0,-2 0 1,2 0-1,0 0-212,0 0 0,2 0 1,-1 0-1,0 0-729,1 0 1,-1 0 836,1 0 0,-1-3 0,1-1 0</inkml:trace>
  <inkml:trace contextRef="#ctx0" brushRef="#br0" timeOffset="1065">283 26 7856,'-7'0'0,"1"0"0,2 0 0,-1 0 1117,4 0 1621,-2 0-2547,9 3 0,-5-1 0,4 2 0,-2 1-112,-1 0 0,1 2 0,-1-1 0,0 1-35,-1 2 1,2-1-1,-1 3 1,-1 0-77,0 1 1,-1 1 0,0-1 0,0-1 11,0 0 0,0-1 1,0 1-1,0-1-128,0 0 0,0-2-1035,0-1-506,0-1 1307,0-2 0,0-4 0,1-4 1,0 0-45,1 0 1,1-1 0,-1-1-1,1 0 426,0 2 0,1-5 0,3 2 0</inkml:trace>
  <inkml:trace contextRef="#ctx0" brushRef="#br0" timeOffset="1398">360 26 7711,'-5'0'2186,"1"0"-1784,3 0 1,-1 0 0,4 1-145,2 1 1,0 1 0,0 2-1,0-1-83,0 1 1,1 3-1,-2 1 1,0-1-68,2 1 0,-1-1 0,-1 2 0,0 0-82,-1 0 0,0-1 0,1 1 0,-2-1-136,0-1 0,-1-1 0,0-1 0,0 1-647,0-1 1,0-2-1280,0 1 1374,0-4 1,0-3 0,0-4 78,0-2 0,-3 1 583,-1 1 0,-2-3 0,-1-1 0</inkml:trace>
  <inkml:trace contextRef="#ctx0" brushRef="#br0" timeOffset="1850">251 1 7856,'-7'3'672,"1"-1"1046,2 2-1294,1-3 0,6 1 1,2-2-177,0 0 0,2 0 1,0 0-1,1 0-71,0 0 1,1 0 0,-3 0 0,1 0-133,-1 0 0,-2 0 0,1 0 0,0 0-58,0 0 1,0 0 0,-1 0-156,1 0 0,1 0 110,0 0 1,-2 0-12,0 0 0,-1-2 19,1 0 0,-2 0-398,2 2-439,-2 0-379,1 0-719,-3 0 1985,0 0 0,0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57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32 136 7806,'-4'0'854,"0"0"1,2 0-622,0 2 0,1 0 1,1 2-194,0 1 1,0 1-1,0 0-196,0 1 1,3-1 0,-1 0-172,2 1 0,-3-3 0,2 0-1575,0 1 1902,-2-2 0,5 0 0,-3-3 0</inkml:trace>
  <inkml:trace contextRef="#ctx0" brushRef="#br0" timeOffset="316">26 84 7806,'-7'0'0,"1"0"160,0 0-345,2 0-251,1 0 0,8 0-420,2 0 856,0 3 0,3-2 0,0 2 0</inkml:trace>
  <inkml:trace contextRef="#ctx0" brushRef="#br0" timeOffset="578">167 1 7942,'0'4'437,"0"0"0,0-1 0,0 1-314,0 1 0,0 1 1,0 2-135,0 1 0,2 1 1,0 0-1,0 0 27,-2 4 1,3-1-1,-1 2 1,-1-2-309,0 0 0,-1-2 0,0-1 1,0-1-1339,0-1 1630,0-1 0,0-4 0,0 0 0</inkml:trace>
  <inkml:trace contextRef="#ctx0" brushRef="#br0" timeOffset="838">167 20 7806,'-6'-2'54,"0"-1"257,2 0 0,1 0-272,3-1 1,0 3 0,3-1 0,1 1-61,2 1 1,0 0 0,0 0 0,1 0 58,-1 0 1,1 0 0,1 0 0,1 0-91,-1 0 0,-1 1 0,-1 0 0,1 2 79,-1 0 1,0 1 0,0 1-1,-2-1 85,-2 1 1,-1 1 0,-1 0 0,0 1 9,0-1 0,-3 1 0,-1-1 0,-2 0-123,-3-2 0,1 1 0,-2-2 0,1 0-218,1 0 1,1-1 0,1-2 0,-1 0-607,1 0 1,2-2 824,-1-1 0,1-4 0,-2-1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00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6 245 7456,'0'-4'1887,"0"1"-1578,0 3 1,0 0-245,3 0 0,-3 1 0,2 1-93,-1 2 0,-1 2 1,0 0-143,0 1 0,0-1 0,0 1-29,0-1 0,0 0 0,0 1-325,0-1 1,1-2 0,0-1 523,1 0 0,1-3 0,-3 3 0</inkml:trace>
  <inkml:trace contextRef="#ctx0" brushRef="#br0" timeOffset="281">31 161 7873,'-6'0'101,"0"0"0,-1 0 179,1 0-416,2 0 0,2 0-399,4 0 1,0 0 534,2 0 0,0 0 0,3 0 0</inkml:trace>
  <inkml:trace contextRef="#ctx0" brushRef="#br0" timeOffset="667">83 14 7375,'-4'0'427,"2"2"1,1 0 0,2 1-254,1 0 0,2 2 0,2-1 1,0 0-95,-2 0 0,3 1 0,-1 1 1,0 1-236,2-1 0,0-2 0,-2 0 0,1 1-346,-1-2 0,-1 2 0,-1-2-817,1 1 1318,1-3 0,0 2 0,0-3 0</inkml:trace>
  <inkml:trace contextRef="#ctx0" brushRef="#br0" timeOffset="956">173 1 7808,'-7'0'-349,"3"0"412,0 0 1,-1 0-1,-1 3 90,-1 1 1,3 2-1,0 0 1,-1 1 63,-1 2 0,0-2 0,-1 2 0,-1 0-94,-1-1 0,1 1 0,3-3 1,2 1-378,0-1 1,-1-2-276,2 1 1,0-5-702,4 0 1230,2 0 0,2-5 0,1 1 0</inkml:trace>
  <inkml:trace contextRef="#ctx0" brushRef="#br0" timeOffset="1234">237 46 7808,'-5'0'-404,"1"2"679,-1 0 0,2 3-132,1-1 0,-1 0 0,1 0-108,1 1 0,0-1 0,1 0-202,0 1 0,0-2-377,0 2 347,3-4 197,-2 2 0,4-3 0,-1 0 0</inkml:trace>
  <inkml:trace contextRef="#ctx0" brushRef="#br0" timeOffset="1517">230 1 7808,'-6'0'-29,"-3"0"1,1 0-101,0 0-131,4 3 1,4-3 259,4 2 0,4-1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16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53 6772,'-16'-2'1457,"4"-4"-821,5 4-93,7-6-313,0 8 0,2 2-174,3 4 0,-1-4 1,6 6-1,0-2-5,-1 0 1,3 5-1,4-3-109,-5 2 0,3-4 0,-6 3 0,-1 1-110,1 0 0,4-5 0,-5 5 1,1 0-68,0 0 0,0-7 0,-4 5-187,1 0 1,7-4-956,-6 7 1377,8-7 0,-5 4 0,9-8 0</inkml:trace>
  <inkml:trace contextRef="#ctx0" brushRef="#br0" timeOffset="315">228 1 9206,'-10'0'768,"0"0"-728,4 0 0,5 1 0,-7 3 0,2 4-50,0 2 1,-6 1-1,5 7 23,-3-1 0,0 1 0,-3-1 0,1 1 3,-1-1 0,3-1 0,0-3 0,0-1-95,1 2 1,-1-5 0,-2 3-843,7 2-39,-5-7 1,10 1-229,0-8 1188,8 0 0,9-8 0,1-1 0</inkml:trace>
  <inkml:trace contextRef="#ctx0" brushRef="#br0" timeOffset="783">315 123 7791,'10'0'-411,"-3"0"432,-7 0-263,0 0 1,0 0-1</inkml:trace>
  <inkml:trace contextRef="#ctx0" brushRef="#br0" timeOffset="1198">455 18 7506,'-12'0'1640,"0"0"-1420,9 0 0,-5 2-337,8 4 109,0 3 1,8 7-1,1-2 1,3-5-205,0-1 0,-7 4 0,5-5-104,-2 3 1,3-4 0,-3 4-324,2-3 0,-4 5 639,5-6 0,-7 0 0,12 1 0,-6 3 0</inkml:trace>
  <inkml:trace contextRef="#ctx0" brushRef="#br0" timeOffset="1481">594 1 7970,'-1'9'-314,"-5"-3"1,-4-4 690,-7-2 1,5 0 0,2 2-272,2 4 0,3-2 0,5 7-65,0 3 1,0-4 0,0 1-1,0 3-21,0 1 1,0 3 0,0-1 0,0 1-46,0-1 1,-6 6 0,0 1 0,0-1 9,-2 2 0,6-3 1,-5 5-1,1-2-22,0-4 1,-2-3 0,4-5-1,-1-1-268,1 2 1,2-5-350,2 3 0,2-10-250,3-2 904,-3 0 0,14-23 0,-6 3 0</inkml:trace>
  <inkml:trace contextRef="#ctx0" brushRef="#br0" timeOffset="2002">752 53 7726,'-10'0'421,"2"0"1,8 2-377,0 4 0,0-2-85,0 7 1,0 1 0,0 5-180,0 1 1,0-1-332,0 1 1,0-1 262,0 1 1,0-7 0,2-1 286,4-2 0,-4 5 0,6-3 0</inkml:trace>
  <inkml:trace contextRef="#ctx0" brushRef="#br0" timeOffset="2219">717 123 7917,'-12'0'-115,"0"0"1593,9 0-1106,-5 0-536,8 0 1,8 0 0,3 0-156,5 0 1,-5 0-1,1 0-405,2 0 724,1 0 0,3-8 0,-1-2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06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0 8018,'-6'0'143,"-1"0"1,3 0 129,0 0 0,2 1-194,0 1 1,1 1 0,1 4-73,0-1 0,0 1 1,0-1-1,0 1-50,0-1 0,0 0 1,0 1-1,0-1 22,0 1 0,0 0 0,0 1 1,0 0-14,0 0 1,0 1-1,0 0 1,-2-1 16,0 2 1,-1-3 0,2 1-1,-2-1 51,-1 0 0,2-1 1,-2 1 42,-1-1 0,1-2-45,0-2 0,0-2-121,-3 0 0,4-2 0,0-3-24,0 0 1,2-2 0,-1 1-1,2-1 70,0 1 0,0 2 0,0-1 11,0 0 1,0 2 104,0-1 217,0 2-179,0-4 0,0 6 1,2-2 5,3 1 1,-2 1 0,1 1 0,-1 0-33,1 1 1,-2 0 0,2-1-46,1 1 0,0 0 1,0 1-1,0 0-101,0-2 1,-2 2-1,1 0-257,1 1 1,1-3-154,1 1 0,-1 0 0,0-1-591,1 1 1062,-4 0 0,3-4 0,-2-2 0</inkml:trace>
  <inkml:trace contextRef="#ctx0" brushRef="#br0" timeOffset="500">244 51 7834,'-6'0'-303,"2"0"1,0 1 262,1 1 209,1-1 0,3 2-175,1-3 1,2 0-1,2 0 1,0 0-58,1 0 0,-3 0 1,0 0-1,1 0-170,1 0 1,-2 0 0,1 0 232,0 0 0,-3 0 0,4 0 0,-2 0 0</inkml:trace>
  <inkml:trace contextRef="#ctx0" brushRef="#br0" timeOffset="793">257 109 7919,'-6'4'270,"-1"-2"-227,4-1 1,1-1-1,4 0-96,2 0 0,2-1 0,0-1 1,1 0-34,-1 1 1,0-2-1,2 0 86,0 0 0,-1-2 0,2-1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09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7922,'-4'0'608,"0"0"0,1 0-507,-1 0 0,3 1 1,-1 1 32,1 2 1,1 0-1,0 0 1,0 1-26,0 1 1,0 1 0,0 1-1,1 1-15,1 1 0,-2 0 0,3 1 0,-3 0-86,0 0 0,0 1 0,0-1 1,0 0-55,0 0 0,1 1 1,0-1-1,2-1-75,-2-1 1,0 2-1,1-2 1,1-1-132,0-1 1,2-1 0,1 0-174,0-2 1,1-1 0,-1-3 0,1 0 424,-1 0 0,3-3 0,1-1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13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71 7713,'-4'0'-853,"1"0"1369,1 0-288,1 0 1,-2 1-71,3 1 1,0 2 0,0 2-45,0 1 0,0-1 0,0 0 0,0 1-88,0-1 0,0 3 1,0-1-1,0 1-13,0 0 0,1-2 0,0 3 0,1-2-87,0 1 0,-1-1 0,1-1-218,0-1 0,1-2 0,-2-2 18,1 1 0,1-2 0,-2 0 0,2-2-189,-2-3 0,0-2 463,2 0 0,-3-4 0,3 0 0</inkml:trace>
  <inkml:trace contextRef="#ctx0" brushRef="#br0" timeOffset="366">25 59 7982,'-6'0'-116,"0"-1"-85,2-1 0,0 1 652,2-1 0,1 0-234,-1 0 1,2 2-138,2-3 1,2 3-1,2 0-78,1 0 0,0 0 1,1 0-68,0 3 0,1-3 1,-3 3-1,1-1 18,-1 0 0,0 1 0,1-1 0,-1 1-33,1 0 1,-2-1 0,0 2 0,-1-1 71,-1 1 1,1-2 0,-2 2 128,0 1 1,-2 1 0,0 0-1,-3-1-33,-1-1 1,-2-2 0,0 2 0,0-1-48,-1-2 1,1 0-1,-1-1 1,1 0-143,0 0 0,-1 0 1,1 0-354,-1 0 0,4-3-362,1-1 0,1 0 816,1 0 0,3-1 0,0-1 0</inkml:trace>
  <inkml:trace contextRef="#ctx0" brushRef="#br0" timeOffset="650">166 123 8414,'0'4'77,"0"0"-185,0 1 1,0-1 0,0 0-387,0 1 0,0-1-426,0 0 920,0-3 0,3 2 0,1-3 0</inkml:trace>
  <inkml:trace contextRef="#ctx0" brushRef="#br0" timeOffset="1233">262 129 7715,'-4'4'-533,"0"-2"0,2-1 996,0 1 1,-1 0-387,1 2 1,-1-2 0,2 2-246,-1 1 0,0-1-274,2 0-286,0 1 728,0 1 0,0-2 0,0-2 0</inkml:trace>
  <inkml:trace contextRef="#ctx0" brushRef="#br0" timeOffset="1514">301 39 7619,'-4'3'-303,"1"-2"1,1 2 478,0 0 1,0-2-1,2 3 1,0 1-64,0 1 1,2 0 0,0 1 0,0 1-98,1 1 1,-1 2 0,1-2 0,1 0-159,-1 0 0,-1 0 1,1-3-1,-1 1-312,0-1 0,0 1-241,-2-1 695,0-2 0,3-2 0,1-2 0</inkml:trace>
  <inkml:trace contextRef="#ctx0" brushRef="#br0" timeOffset="1824">320 33 7749,'-6'0'-671,"2"-1"499,2-1 0,1 1 367,1-4 1,3 4-1,1-1-98,2 1 0,-2 1 0,1 0-74,0 0 1,0 1 0,0 0 0,-2 2-11,0 1 1,0 0-1,-2 2 55,1 1 0,1-3 1,-3 0-5,0 1 0,-3 1 1,1 0-1,0 0-111,-1-2 0,2 0 0,-3-3-672,-1 1-134,2 1 853,0-3 0,3-3 0,0-1 0</inkml:trace>
  <inkml:trace contextRef="#ctx0" brushRef="#br0" timeOffset="2283">397 78 6568,'0'-4'820,"0"1"0,1 3-841,1 0 1,-1 1 25,1 1 0,-1 0 11,-1 2 0,0 0 48,0 3 1,0-1 0,-1 0-17,-1-2 1,1 0 89,-1-2-122,1-2 0,2 3 0,1-3-170,2 0 1,0 0-1,0 0-379,1 0 1,1-2-551,0 0 1083,1 0 0,-1-1 0,0-1 0</inkml:trace>
  <inkml:trace contextRef="#ctx0" brushRef="#br0" timeOffset="2563">513 110 7954,'-7'0'-179,"3"1"1,0 0 423,-1 1 1,2 1-230,1-1 1,-1 0-55,1 2 1,-1-2 0,3 2-126,0 1 1,0-1-832,0 0 994,0-3 0,0 2 0,0-3 0</inkml:trace>
  <inkml:trace contextRef="#ctx0" brushRef="#br0" timeOffset="2951">532 26 8499,'0'7'114,"0"-3"1,0 0-1,1 1-82,1 1 0,-1-1 0,3 1 0,-2 1-228,0 0 1,1 2 0,-1 0 0,0-1-109,1 2 1,-2-3 0,1 1-132,-2 0 0,1-4-188,1 0 623,-1-3 0,5-1 0,-3-3 0</inkml:trace>
  <inkml:trace contextRef="#ctx0" brushRef="#br0" timeOffset="3243">557 20 7931,'-6'0'-146,"0"0"1,1 0 0,2-1 207,0-1 1,2 1 0,2-1 0,2-1 79,0 1 0,2 0 0,0 2 0,0-2 13,0 0 1,-1 0 0,2 2 0,1 0-87,-1 0 0,1 0 0,-1 0 0,0 0-60,1 0 1,-3 0-1,0 1-40,1 1 1,-2 1 0,-1 4 3,-1-1 1,-1 0 0,-1 1-33,-1-1 0,-1 1 0,-4-2-133,1 0 0,-1 0 0,2-2 1,0-1-247,0 1 0,3-1 438,-2-2 0,0 0 0,-3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17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0 169 8467,'0'7'12,"0"-1"-144,0 0 0,0 1 0,1-1 0,1 1-94,0-1 1,0 0-1,-1 0-969,1-2 1195,-2 2 0,3-5 0,0-1 0,1-4 0</inkml:trace>
  <inkml:trace contextRef="#ctx0" brushRef="#br0" timeOffset="282">39 176 7740,'4'0'174,"-2"2"0,-2 0-25,0 2 0,0-2 1,0 2-70,-2-1 1,0 2 0,-2-1-30,-1 2 1,1-1 0,1 0 2,0 0 1,0-2 0,2 2-204,-2-1 1,1-1 17,2 1 1,3-3-1,1 1-67,2-1 1,1-2 0,-1 0 0,0-1-104,1 0 1,-1-1 0,-1-1 0,0 0 300,0 0 0,5-1 0,-3-1 0</inkml:trace>
  <inkml:trace contextRef="#ctx0" brushRef="#br0" timeOffset="700">142 47 7904,'-7'0'-281,"1"1"1,1 0 212,1 2 1,3 2 0,-1-1 429,1 1 0,1 0 0,0 0 0,0 1-94,0 2 0,1 1 0,0 0 1,1 1-128,0 0 0,-2 2 1,0-1-1,0 1-114,0 3 1,0-1 0,0 1 0,0-2 68,0 0 0,0-1 0,0 0 1,0-2-14,0-1 0,0 0-801,0-3-6,0-2 1,2-2 0,1-4 0,-1-2 723,1 0 0,0-4 0,4 1 0</inkml:trace>
  <inkml:trace contextRef="#ctx0" brushRef="#br0" timeOffset="1067">231 99 7713,'-6'0'385,"2"0"1,2 2-1,4 3-221,0 0 0,3 2 0,-1-1 0,2 1-76,0-1 0,1 0 0,0 1 0,1-1-131,0 1 1,1 0 0,-3 1 0,1 0-214,-1 0 1,0 1 0,0 1-1,-1-1-132,-1 0 1,-2 0 0,1-1 0,-1 1-796,0-1 1183,0-4 0,1-1 0,0-3 0</inkml:trace>
  <inkml:trace contextRef="#ctx0" brushRef="#br0" timeOffset="1350">347 86 8195,'-4'0'747,"-1"0"-514,0 3 1,2-2 0,-2 3 0,0 2-36,0 2 1,-2 0-1,1 2 1,0 2-39,-1 0 0,-1 1 1,-1 0-1,0-1-181,0 1 1,2-3-1,-1-1 1,3-2-902,0-1 463,4 1 1,-1-4 0,3-1-84,1-4 0,3 1 1,0-3-1,1-1 542,2-1 0,0-3 0,1-1 0</inkml:trace>
  <inkml:trace contextRef="#ctx0" brushRef="#br0" timeOffset="1684">373 34 7904,'0'-6'0,"0"0"-741,0-1 986,0 1 1,0 1-11,0 1 0,0 5 0,2 0-79,0 1 1,2 3 0,-2 1 0,0 1-119,1-1 1,-1 1-1,2 1 1,0 1-22,0-2 0,1 0 0,-1 0 1,0 0 16,1 2 1,-2-2 0,2 4 0,-1 1 12,-1 0 1,1 0 0,-2 1 0,-1 0-17,0 0 1,-2 2 0,0 0 0,-3 0-139,-1 1 0,0-1 1,-4 2-1,2-2-67,1-4 0,-3 0 1,0-2-551,2-1 0,0-2 724,0-2 0,1-1 0,-1-3 0</inkml:trace>
  <inkml:trace contextRef="#ctx0" brushRef="#br0" timeOffset="2383">610 118 7873,'-10'2'0,"1"0"44,2 0 0,1-1 569,2 1 0,2-1-458,4 1 0,2-1 0,2-1 0,1 0-140,-1 0 0,0 0 0,1 0 0,-1 0-346,1 0 1,-1 0-1,0-1 1,1-1-128,-1 0 1,1 0 0,-1 2 0,1 0 457,-1 0 0,0-3 0,1 0 0</inkml:trace>
  <inkml:trace contextRef="#ctx0" brushRef="#br0" timeOffset="2660">635 163 7873,'-6'3'64,"0"-1"0,1-1 1,2 0 290,0 1 0,2-1 0,3 1-103,2-1 0,0-1 1,0 0-1,1 0-285,3 0 0,-1 0 1,2 0-1,-1 0 33,0 0 0,2-3 0,3-1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23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12 8291,'-7'-3'-545,"3"-1"781,0 2 12,2 1 0,-1-1 0,4 4 0,1 3-69,0 0 0,2 2 0,-2-1 0,0 0-105,1 1 0,-2 1 0,2 2 0,-1-1-109,0 0 0,1 3 0,-2-2 1,1 2-79,0-2 0,-2 0 1,0-2-1,0 2-208,0 0 0,3-3 0,-1 2 1,-1-2-509,0-1 0,2-2 829,1-2 0,2 2 0,0-1 0</inkml:trace>
  <inkml:trace contextRef="#ctx0" brushRef="#br0" timeOffset="380">142 102 7740,'-7'0'-439,"1"0"584,-1 0 1,3 0 0,0 1 0,1 0 59,-1 1 0,3 1 1,-1-1-12,1 3 0,1-2 0,0 1-48,0 1 0,1 1 1,1 1-148,2-1 0,0-2 0,0-2 0,1-1-66,1 1 1,0-1 0,1 1 18,-1-1 1,0-2-1,1 0 1,-2-2-150,0-1 1,0 2-1,-1-2 41,0-1 0,-2-1 0,-2 0 118,0-1 1,0 1-1,0-1 41,-2 1 0,0 2 0,-2 2 1,-1 1 58,-1-1 0,0 1 0,-1-1-72,1 1 1,2 3 0,-1 1-286,0 1 0,3-2 0,-1 2-255,3 1 1,0 0 549,3-1 0,0 2 0,4-2 0</inkml:trace>
  <inkml:trace contextRef="#ctx0" brushRef="#br0" timeOffset="865">270 96 7984,'0'-5'162,"0"1"31,0-1 1,-2 2 0,-1-1 126,-1 1 0,2 1-193,-2 2 0,0 0 1,-3 0-44,1 0 0,0 1 1,1 0-1,1 2-73,2 1 0,-3 0 0,2 2-15,0 1 0,1-3 0,0 0-169,2 1 1,0-1 0,0-1-18,2 0 0,2 1 0,2-1-35,-2 1 0,2-3 1,-2 2 112,2 0 1,-2-2-1,0 2 109,-2-1 1,3 0 0,-2 2 37,0 1 0,-1 1 1,0 0-5,-2 1 0,3-1 0,-1 0 0,-1 2-8,0 0 0,-1-1 0,0 2 0,0-2 0,0-1 1,0 1 0,0-1-1,0 1 3,0-1 1,0-2 0,0 1 51,0 0 1,-1 0-1,-1-1 428,-2-2 1,-2 1 0,0-1-1,-1-1-527,1 0 0,-1-3 0,-1-1 1,-1 0-399,1 0 0,3-2 1,1 2-1,-1-1-1086,-1-1 1505,3 1 0,-3-2 0,3-1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26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 7889,'-4'0'478,"0"0"-244,2 0 1,-1 0-80,3 3 1,0-2 0,0 3-1,0 1-44,0 1 0,0 2 1,1 2-1,1 0-47,0 1 0,0 1 1,-2 0-1,0 0-166,0-2 0,0 0 1,0 2-62,0-1 0,0-4 0,0 2-610,0-2 514,0-3 1,0-2 0,0-4-1,0-3-67,0 0 1,0-2 0,0 1-1,1-1 326,1 1 0,-2-3 0,3-1 0</inkml:trace>
  <inkml:trace contextRef="#ctx0" brushRef="#br0" timeOffset="767">20 13 7816,'-7'0'-376,"3"0"1029,0 0-63,3-3-440,-2 3 0,3-3 1,3 3-82,1 0 0,-1 0 0,2 0 1,0 0-18,0 0 0,2 0 0,-1 0 0,1 0-42,-1 0 0,3 0 1,-1 0-1,0 0-27,-1 0 1,-1 0 0,1-1 0,-1 0-15,1-2 0,-3 1 1,0 2-1,1 0 68,1 0 1,-2 0 0,0 0 48,1 0 1,-1 0 128,0 0 106,-2 0-60,1 0-238,-3 0-20,0 0 81,-3 0-28,2 0 0,-2 1 1,3 1 0,0 2 1,0 0 0,0 0 25,0 1 1,0 1 0,0 0-1,0 1-20,0-1 1,0 1-1,0-1 1,0 0-15,0 1 0,0-1 0,0 1 1,0-1-45,0 0 1,0 1 0,0-1 0,0 1-23,0-1 1,0 1 0,0-1-14,0 0 0,-2-1 0,0-1-780,0 1 253,2-2 1,0 0 0,2-4-167,0-1 1,2-2 722,-2-2 0,3-1 0,-1 1 0</inkml:trace>
  <inkml:trace contextRef="#ctx0" brushRef="#br0" timeOffset="1234">251 96 7796,'-4'0'30,"-1"0"0,3 0 514,-2 0-362,2 0 1,0 3 0,2 2-56,0 0 1,0 2 0,0-1-110,0 1 0,0 0 0,0 1 1,0 0 2,2 0 0,-1-3 0,2-1 0,-1 1-215,0 1 0,3-2 0,0 0-327,0-1 0,2-1 0,-1-2-766,0 0 1287,-2-3 0,2-1 0,-3-2 0</inkml:trace>
  <inkml:trace contextRef="#ctx0" brushRef="#br0" timeOffset="1513">232 148 7889,'-3'3'20,"-1"0"317,1 0-577,0-2 0,8-1 0,2-4-475,2 1 715,-1-3 0,4 2 0,-2-2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29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20 9150,'0'6'277,"0"1"0,0 1-179,0 1 1,0-1 0,0-1-1,0 1-119,0 1 1,0 2 0,0 0-1,0 1 18,0 1 1,0-2 0,0-1 0,0 0-102,0 0 1,0-3-1,0 2-190,0-2-232,0-1 265,0-2 0,0-2 0,0-4-109,0-2 0,2-2 0,0 0-555,-1-1 925,3 1 0,-3-3 0,1-1 0</inkml:trace>
  <inkml:trace contextRef="#ctx0" brushRef="#br0" timeOffset="584">10 26 7371,'-4'-3'1599,"0"1"-1337,2-2 0,2 3-182,4-1 0,2 1 0,1 1 0,-1 0-65,0 0 0,3 0 0,0 0 0,-1 0-7,1 0 1,-1 0-1,2 0 1,-1 0-13,-1 0 0,2-2 0,-2 0 0,0 1 17,-1 0 1,-1 1 0,1-1 0,-1 0-57,1-1 1,-1 0 169,1 2 140,-4 0-89,0 0 1,-7 2 0,-1 3-117,3 0 0,-2 0 0,2-1 0,0 1-18,2 1 1,0 0 0,0 0 0,-1 2 27,-1 0 0,1 0 1,-1 2-1,1 0-16,1 0 1,0-2-1,0 1 1,0 0-1,0-1 0,0 1 1,0-3-1,0 1-47,0-1 1,0 0-166,0 1 0,1-4-265,1-1 1,0-1 0,1-2-293,0-1 1,0-1-1,-2-4-1148,1 1 1861,1 0 0,-3-1 0,0 1 0</inkml:trace>
  <inkml:trace contextRef="#ctx0" brushRef="#br0" timeOffset="1134">235 142 8628,'0'4'372,"0"0"1,-2 1-694,-1 1 0,1 0-177,2 1 1,0-1-468,0 1 965,0-4 0,3 0 0,1-3 0</inkml:trace>
  <inkml:trace contextRef="#ctx0" brushRef="#br0" timeOffset="1422">247 78 8337,'-6'-1'519,"0"-1"0,1 1-1251,1-1 256,3 1 476,-2 1 0,3 0 0,0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32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13 141 7780,'-4'-2'9,"0"0"1223,2 0-938,0 2 1,4 3 0,1 1-179,0 2 1,-1 0-1,0 1 1,-2 1-133,0 1 1,2 2 0,1-1 0,-2 1-117,0-1 1,-1-1 0,0 1 0,0-1-168,0-1 1,0-1-279,0 0 1,0-4 186,3-1 0,-3-4 1,3-2-1,-1-2 390,0 0 0,3-3 0,-3 1 0,0-4 0,-2 2 0</inkml:trace>
  <inkml:trace contextRef="#ctx0" brushRef="#br0" timeOffset="317">33 122 7744,'-5'-3'0,"1"0"-141,-1-1 1,1-1 0,1 2 712,0 0 1,-1 1-279,2-3 1,0 4-275,4-1 0,2 1 1,2 1-29,1 0 1,-1 0 0,1 0 0,-1 0-25,0 0 0,1 0 0,-1 1 0,1 0-5,2 1 0,-4 3 0,1-1 1,0 0 11,0 0 0,-1 1 1,0 1-1,-1 0 138,-1 1 1,-1 0 0,-2 1 0,0 0-28,0 0 1,0-1-1,-1 0 1,-1-1-42,-2-2 0,-2 1 0,0 0 0,-1 0-95,1-1 0,-1 0 0,1-3-350,0 1 0,-1 0-327,1-2 0,2 0 234,2-3 0,2 3 493,2-2 0,2-2 0,2 0 0</inkml:trace>
  <inkml:trace contextRef="#ctx0" brushRef="#br0" timeOffset="598">142 180 7754,'-5'2'-114,"1"0"1,2 0-1,-2-1 259,2 1 1,-1-1 0,3 4 162,0 0 0,0-2 0,0 2-227,0 0 0,0 0-485,0 2 0,0-3-101,0 0 1,1-2 504,1 0 0,2-1 0,2-1 0</inkml:trace>
  <inkml:trace contextRef="#ctx0" brushRef="#br0" timeOffset="853">154 103 7867,'-6'0'113,"0"0"507,-1 0-1295,1 0-517,2 0 1192,4 0 0,4 0 0,2 0 0</inkml:trace>
  <inkml:trace contextRef="#ctx0" brushRef="#br0" timeOffset="1218">212 7 8128,'-6'0'579,"2"0"0,-1-1-306,3-1 1,1 1-120,3-1 1,1 2 0,3 2-28,-2 2 1,2 0-1,-2 0 1,0 0 7,0 0 1,0 2-1,1-2 1,-1 2-11,1 0 1,-1 1 0,-1-1 0,1 0 201,-1-2 0,-1 2-1840,3-2 0,-3-1 0,1 0 1513,0-1 0,2-1 0,-1 2 0</inkml:trace>
  <inkml:trace contextRef="#ctx0" brushRef="#br0" timeOffset="1503">276 0 7879,'-6'0'-76,"0"0"1,-1 0 374,1 0 0,1 2 0,1 1 0,0 1-188,0 1 1,-1-2 0,0 2 0,0 0-82,1 0 1,-2 2 0,2-1-1,-1 1-576,1-1 0,0-2 546,2 0 0,1 1 0,-1 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36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20 199 7873,'0'-4'-193,"0"-1"1,-1 3 563,-1-2 0,1 2 866,-1-2-707,1 2-350,1-1-183,0 3 0,0 1 0,0 1 0,0 2-64,0 2 0,0-2 1,0 1-1,-2 0-175,0 0 1,0 2-294,2-1 0,0 1-1166,0-1 1701,0-2 0,0-2 0,0-2 0</inkml:trace>
  <inkml:trace contextRef="#ctx0" brushRef="#br0" timeOffset="323">33 109 7834,'-7'0'-62,"1"0"0,-1 0 1059,1 0-1078,2 0-183,1 0 0,3 1 0,1 0-615,1 1 879,-1 3 0,5-4 0,-3 2 0</inkml:trace>
  <inkml:trace contextRef="#ctx0" brushRef="#br0" timeOffset="579">122 32 7873,'0'-6'304,"0"2"0,-2-1 13,0 0 1,0 2-86,2-2-165,0 4 0,0-1 0,-1 4 0,0 2-1,-1 2 0,0 0 0,2 1 1,0-1-61,0 1 1,-1 0 0,-1 1 0,0 0-49,1 0 1,0-1 0,1 0 0,0-1-19,0 0 0,0 1 0,1-2 0,0 0-202,1 0 1,3-4-1,0 1-211,0-1 1,0-1 0,-1 0 472,1 0 0,1-3 0,0 0 0</inkml:trace>
  <inkml:trace contextRef="#ctx0" brushRef="#br0" timeOffset="836">116 58 7873,'-6'0'95,"-1"0"358,1 0-218,2 0 1,2 0 0,4 0-208,2 0 0,4 0 1,2 0-1,-1 0-268,3 0 0,-2-2 1,1 0 239,0 0 0,4-4 0,1-1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44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14 7936,'-6'0'0,"1"-1"0,1-1 0,1 0 0,-2-2 0,2 3 257,1-1 180,1 1 0,-2 4 0,3 1 0,0 2-327,0 0 1,2 1 0,0 2 0,0 1-88,-1 0 1,-1 2-1,0-1 1,0 1-49,0 0 0,0 1 0,0-1 0,0-1 40,0-2 1,0-2-1,0-1-62,0 1 1,0-5 0,0-2 1,0-2 0,2-6 0,1 1-40,0-2 0,-1-2 0,2 0 0,1-1-114,1-1 1,-2 0-1,0 1 1,0 1 118,-1 0 1,-1 2-1,2-1 1,-1 2 81,1 2 0,-3 0 0,2 2 101,0 1 74,-2 0 0,2 4-38,-3 1 0,0 1 0,0 4 0,0 0-32,0 1 0,0-1 0,0 2 0,0-2-52,0 0 1,0-1 0,2 0 0,0 1-27,-1-1 0,1 1 0,-1-1-63,1 0 0,1-2 0,-1-1-4,0 0 1,1-3 0,-2 2-4,1-4 1,2-1-1,-1-4 1,0 1-17,0 0 0,1-1 1,-1 0-1,0-1 9,0 0 0,1-1 0,-1 3-1,1-1 0,-2 1 0,2-1 174,1 1 1,-2 3 65,2 0 1,-4 3-95,1 3 1,-1 2 0,-1 4 0,0-1 2,0-1 1,0-1 0,0 1-1,0 1-111,0 1 0,0-1 0,0-1 1,0-1-135,0 0 1,0 1 0,0-1-400,0 1 1,1-2-284,1 0 1,-1-2-1,3-4 827,-1-1 0,1-2 0,-1-2 0,0-1 0,2 1 0,1-1 0</inkml:trace>
  <inkml:trace contextRef="#ctx0" brushRef="#br0" timeOffset="326">199 52 7936,'4'-4'2,"-2"0"0,0 1 436,1-1 1,-1 2 428,-2-2-469,0 2 0,0 0-259,0 4 1,0 2 0,0 2 0,0 1-74,0-1 1,0 1 0,0-1-1,0 1-104,0 2 0,-1-2 0,0 1 0,-2-1 34,2 0 1,0-1 0,1 1 0,0-1-148,0 1 1,0-1 0,0 0-34,0 1 0,0-3 0,1 0 147,1-2 1,0 1-1,2-3 0,1 0 0,-2 0 1,2 0-22,0 0 1,0-3 0,1 1 0,-1-1-263,-1 0 0,0 0 0,1 2-209,-1-2 1,-2-1 0,3 2-24,0 1 1,-3-3 551,1 0 0,-3-2 0,0 0 0</inkml:trace>
  <inkml:trace contextRef="#ctx0" brushRef="#br0" timeOffset="582">308 46 7936,'-4'0'-69,"-1"0"1411,4 0-977,-2 0 1,3 3-1,0 1-189,0 2 1,0 0 0,0 0 0,1 1-140,1-1 0,-1 1 0,2 0 1,-1 1-223,0 0 1,1 1 0,-2-3-150,1 1 1,0-3 0,-1-1-75,1 0 0,-1-1 1,1-4-1,0-3 38,0 0 0,-2-2 0,3 0 1,-3-1 369,0 0 0,3-4 0,1 2 0</inkml:trace>
  <inkml:trace contextRef="#ctx0" brushRef="#br0" timeOffset="860">314 26 7935,'-3'1'1523,"1"1"-629,-2-1-651,3 2 1,1-3-1,5 0-204,0 0 1,0 0-1,-1 0 1,1-1-165,1-1 0,2 1 1,1-2-1,-1 1-212,-1 0 0,-1 0 0,1 2-553,-1 0 0,-2-2 397,1 0 0,-3 0 0,1 2 493,0 3 0,-1 0 0,-2 3 0</inkml:trace>
  <inkml:trace contextRef="#ctx0" brushRef="#br0" timeOffset="1122">353 71 7936,'-3'4'-576,"2"-1"1605,-4-3-900,4 0 0,-1 0-101,4 0 1,1 0-526,4 0 0,-3 0 89,0 0 0,0 1 1,0 1 407,-2 2 0,-1-1 0,-1 2 0,0 0 0,0 0 0,0 2 0,0-1 0,-3 1 0,0-1 0</inkml:trace>
  <inkml:trace contextRef="#ctx0" brushRef="#br0" timeOffset="1382">340 161 7830,'-3'4'248,"2"1"1,-2-2 812,1 2-566,1-3 0,1-2-266,4 0 0,2 0 0,0 0-215,1-2 1,-1 1 0,1-2-1105,-1 0 1,1 2 1089,-1-1 0,0-1 0,1-1 0</inkml:trace>
  <inkml:trace contextRef="#ctx0" brushRef="#br0" timeOffset="1796">507 52 7973,'-3'4'-350,"-1"-2"0,0-1 1,0-1 15,-1 0 579,2 0 1,3 0-1,4 0-88,2 0 1,-2 0 0,1 0-534,0 0 0,0 0-58,2 0 1,-1 0 240,0 0 1,-1-1 192,-1-1 0,-2 1 0,2-1 0,-2 1 0,4 1 0,-3 0 0</inkml:trace>
  <inkml:trace contextRef="#ctx0" brushRef="#br0" timeOffset="2231">494 129 9591,'6'0'-442,"-1"0"1,-1 0 441,1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8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9272,'-5'0'571,"1"4"0,4 4-439,0 3 0,1 0 0,1 3 0,2 1-78,1 3 0,-1-2 0,1 6 0,-1-1-258,-2 1 1,2-1 0,-1-3 0,0 1-93,1-1 0,-3-4 0,2-2-1407,-2-2 1703,3-4 0,1-2 0,4-4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19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53 7921,'-12'0'341,"3"-2"325,1-4-328,2 4-97,6-6 1,8 8-154,4 0 1,-3 0-1,3 0-9,2 0 1,-5 6 0,1 2-76,-2 2 0,3-4 1,-3 3-1,0 1-163,0 0 1,-1-5-188,-1 7 0,2 0-1249,4 5 196,3-7 1399,-13 5 0,14-20 0,-7 3 0</inkml:trace>
  <inkml:trace contextRef="#ctx0" brushRef="#br0" timeOffset="265">210 0 9777,'0'12'-2,"-2"-2"-30,-4-2 0,2 5 0,-8-3 1,-1 2 5,-3-1 0,5 1 0,-1 5 0,-1 1 24,-3-1 1,-1 1 0,1-1-326,4 1 0,-1-7-1287,7 1 1614,0-8 0,6-4 0,0-10 0</inkml:trace>
  <inkml:trace contextRef="#ctx0" brushRef="#br0" timeOffset="599">280 123 7872,'-12'0'2133,"0"0"-1570,8 0-338,-3 0-865,7 0 82,0 0 0,7 0 0,3 0 0</inkml:trace>
  <inkml:trace contextRef="#ctx0" brushRef="#br0" timeOffset="1133">437 18 6084,'-12'0'-277,"1"0"277,7 0 0,-4 0 0,8 0 0</inkml:trace>
  <inkml:trace contextRef="#ctx0" brushRef="#br0" timeOffset="1748">402 18 7458,'-8'10'-600,"6"-1"1186,-4-3 1,2-4 118,-1 4-500,3-4 1,-4-2-54,12 0 1,-2 0 0,7 0-28,3 0 1,1-6 0,3 0-22,-1 2 0,1-3 0,-1 1-58,1 2 1,-3 0 0,-1 0 0,-3-2-76,3 2 0,-4 2 1,1 2-47,3 0 0,-4 0-13,1 0 1,-5 0 38,6 0 40,-8 0 1,1 2-11,-10 4 0,1-2 0,-8 6 8,-1-2 1,3 3 0,-2-3 0,-1 2-3,-3 3 0,4-3 0,1 2 0,-3-1 9,-1-1 1,-3 5 0,1-5 0,-1 0 1,7 5 0,-1-5 3,-2 0 0,-1 5 3,-3-3 1,9-2 35,3 1 65,4-7 0,4 4 0,4-8 64,5 0 0,5 0 0,1 0-4,1 0 0,-7-6 0,1 0-25,2 2 0,1 3-335,3 1 0,-1 0-405,1 0 1,-7 0-229,1 0 1,-6 0-69,5 0 0,-5 0 896,6 0 0,-1-8 0,7-2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0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33 8582,'0'6'185,"0"1"1,2 1 0,0 2-151,-1-1 0,2 2 0,-1 2 1,0 0-37,1 0 1,-2-1-1,2-1 1,-1-1-117,0-1 0,0 2 0,-1-2-859,1-1 639,-1-4 0,2-2 1,-3-4-1,0-2 337,3-2 0,-3-1 0,3-2 0,-3-1 0</inkml:trace>
  <inkml:trace contextRef="#ctx0" brushRef="#br0" timeOffset="330">19 39 7969,'-6'-3'-264,"1"-1"108,1 2 0,3 1 453,-1-4 0,4 2 1,2-2-188,2 0 1,0 3-1,0-1 1,1 0-92,-1 2 0,1 0 0,1 1 0,1 0-34,-1 0 0,-1 0 1,-1 0-1,1 0 9,-1 0 1,-2 0 0,1 0 58,0 0 1,-2 2 0,1 1-1,-1 0 101,-2 2 1,0-1-1,-1 0-57,0 1 0,-3 1-74,-1 0 0,-2 0 0,-1-2-85,1-2 0,0 1 0,-1-1-199,1 0 0,2-1-410,-1-1 0,1 0-699,-2 0 1370,2 0 0,1 0 0,3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3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90 7744,'-4'-3'-77,"0"1"389,2 1-220,-1 1 0,3 3 1,1 0-110,1 1 0,-1 2 0,2-3-747,0 1 167,-3 1 1,4-2 596,-2 2 0,-1-3 0,1-2 0</inkml:trace>
  <inkml:trace contextRef="#ctx0" brushRef="#br0" timeOffset="285">57 1 7969,'-8'0'327,"-1"0"0,1 0 0,1 0 0,1 2-364,-1 0 0,3 0 1,1-1-293,0 1 0,1-1 0,4 1 0,3 1-961,0-1 1290,2 3 0,2-2 0,1 4 0</inkml:trace>
  <inkml:trace contextRef="#ctx0" brushRef="#br0" timeOffset="543">192 1 8020,'-6'0'498,"-1"0"-928,1 2 809,2-1 0,2 2 1,4-3-1,2 0-288,2 0 1,1 0 0,-1 0 0,0 0-209,1 0 0,-1-2 1,1 0-1,-1 0-248,1 2 0,-1 0 0,0 0-405,1 0 1,-1 0 769,1 0 0,-1 0 0,0 0 0</inkml:trace>
  <inkml:trace contextRef="#ctx0" brushRef="#br0" timeOffset="820">205 58 8355,'-7'3'1010,"3"-2"-921,0 1 0,3-1 0,1-1-28,4 0 1,1-1-1,2 0 1,-1-2-450,1 2 0,1-2 1,1 0-1,-1 0 388,-1 1 0,-1-3 0,1 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2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6 8056,'-6'1'-179,"0"1"0,-1-1-99,1 1 553,2-1-138,1-1 1,3 1-1,0 1 20,0 2 0,0 0-84,0 0 1,1-2-109,1 2 0,0 0 8,2 0 1,0-1-114,3-3 0,-4-1-64,-1-1 0,-1-1 121,-1-4 1,0 1 69,0-1 1,-1 2 0,0 0-18,-1 0 1,-3 4-320,1-1 137,1 1 1,-2 4 0,3 1-299,0 2 510,1 0 0,1 4 0,0 0 0</inkml:trace>
  <inkml:trace contextRef="#ctx0" brushRef="#br0" timeOffset="347">19 167 8056,'-4'-2'95,"0"0"0,2-1 0,-2 3-25,1-2 1,1 0 0,2-2-94,0-1 1,0 1 154,0 0 0,1 2-35,1-2 1,-1 2-125,4 0 35,-4 1 1,2 2-1,-2 0-69,1 2 1,-1-1-150,1 1-76,-2-3 1,1 5-656,1-3-92,-1 1 1033,2-1 0,0-1 0,0 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5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7870,'-6'0'-1482,"-1"0"1836,1 0-191,2 0 0,1 0 137,1 0-32,1 0-195,-2 0 0,3 0-112,0 2 0,0 0-80,0 2-11,0 0-50,0 3 0,1-3-235,1 0 205,-1-2 0,2 1-1,-1-3 211,-1 0 0,2 2 0,-3 2 0</inkml:trace>
  <inkml:trace contextRef="#ctx0" brushRef="#br0" timeOffset="350">33 103 7298,'-7'0'-562,"3"0"1,0 0 832,-1 0 0,1 0 1,0 0 0,3 1-54,-1 1-182,1-1 1,4 4-40,1 0 1,-1-2 0,2-1-40,0 1 0,-2-2-104,2 1 0,-4 0-325,1 0 471,-1-2 0,2 3 0,0-3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8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 8096,'-4'0'-1451,"0"0"1680,2 0 1,-1 1 0,3 1-136,0 2 1,0 2 0,1 0 0,0 1-79,2-1 0,-1 1 1,0 1-1,1 0-99,0 0 1,-1 2 0,1-2 0,-1 0-177,0-1 1,1-1-1,-2 1-174,1-1 433,0 1 0,-2-1 0,0 1 0</inkml:trace>
  <inkml:trace contextRef="#ctx0" brushRef="#br0" timeOffset="333">1 193 8843,'6'0'229,"1"0"0,-1 0 1,1-2-217,-1 0 0,3 0 0,0 2 0,1 0-77,1 0 1,1 0-1,-1 0 1,0 0-100,0 0 1,0 0 0,1 0 0,-2 0-233,-1 0 1,2 0 0,-3 0-222,0 0 1,-1 0 615,0 0 0,-4-3 0,0 2 0,-3-2 0</inkml:trace>
  <inkml:trace contextRef="#ctx0" brushRef="#br0" timeOffset="1133">71 302 7853,'-6'0'-339,"2"0"664,0 0-239,2 0 0,-1 3 0,3 1 1,0 2-36,0 1 0,0-1 0,-2 1 0,0 1-23,1 0 0,0 1 0,1-2 0,0 1-29,0 1 0,0-1 0,0-1 0,0-1-25,0 0 0,-1-1 18,-1-1-29,1-3 0,-2 1 0,4-6 0,1-2-22,0-1 0,1-3 1,-2 1-1,2-1-17,0-1 1,1-1 0,1 0 0,-2 1 23,0 2 1,2 0 0,-3 0 0,1 2 74,0-1 0,1 2 0,-1 0 260,1-1 0,-2 4-206,2 1 0,-2 2 0,0 2 85,-1 2 0,1 2 1,0 0-1,-1 0-74,0 1 0,0-1 1,0 1-1,1 1-43,0 1 1,1-1-1,-1-1 1,1-1-18,0 1 1,2-1 0,-1 0 0,0 0 26,0-2-1,-2 2 1,3-2-20,0 2 1,-2-2 0,1-1-5,-1-1 1,1-2 6,-2 0 1,0 0-1,-2-5-45,0 0 1,2 0 0,0-2 0,0 1 11,-1-1 0,-1 1 1,0 0-1,0-1-12,0 1 0,0-1 1,0 1-1,0 0 32,0-1 0,0 1 1,0-1 28,0 1 0,0-1-34,0 1 0,0 0-183,2-1-343,-1 4-94,2 0 1,-3 4-126,0 1 1,0-1 724,0 3 0,0 1 0,0 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2:02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0 7936,'-7'0'73,"1"0"1,2 0 202,-1 0 1,3 0-13,-2 0 0,0 0-165,-3 0 0,3 0 1,0 0-101,-1 0 0,-1 0 1,0 0-1,-1 1-114,1 1 1,-1-1-1,1 1 77,0-1 0,-1 1 0,1 0 1,-1-1-16,1 0 0,-1 0 0,1 0 53,0 1 0,1 1 1,1-1 192,-1 0-145,2 3 0,0-4 17,3 3 1,0-1 0,1 0 28,1 0 0,2-1 0,2-1-18,1 1 1,-1-1-1,0 1-35,1-1 0,-1 1 1,1 0-22,-1-1 1,1 1-1,-1-1 1,0 1-52,1 0 0,-2-1 0,0 1-13,3 0 0,-1 0 1,0-2-1,-1 0-79,1 0 0,-1 0 0,0 0-119,1 0 227,-1 0 0,-2 1 72,-2 1 0,-1-1 15,-1 3 0,-2-1 0,-1 0 0,-1 1-41,-1-1 1,2-1-1,-2 2 1,0-1-19,0 1 0,-1 0 0,1 2 1,1-1-22,-1-1 0,-1 1 1,0 1-1,-1 0-13,1 1 1,-1-1 0,1 0 0,-1 0 1,-2 0 1,2-3-1,-1 3 1,0 0 20,2 0 1,0-1 0,0 0 0,1-1 1,1-1 0,2 1 0,-2-1 7,1 0 14,1-1 0,3 1 0,1-3 22,2 0 0,0 0 1,0 0-1,1 0 71,1 0 0,0 0 0,0 0-23,1 0 0,-1 0 0,1 0 0,-1 0 22,1 0 1,-1 0 0,0 0-233,1 0 1,-1 0 0,1 0-128,-1 0 0,-2 0 0,1 0-656,0 3 0,-2-2 56,1 3 1,-2-2 841,0 3 0,1-1 0,1 2 0</inkml:trace>
  <inkml:trace contextRef="#ctx0" brushRef="#br0" timeOffset="364">213 238 7936,'-4'2'409,"0"-1"-406,2 1 1,0 2 5,-3 0 1,2 0 0,3-1 0,-2 1 82,0-1 0,0 2 0,2 1 33,0 0 0,0 1 0,1-1-78,1 1 1,1-1 0,2 0 0,-2-1 28,0-1 0,2-2 0,-1 2-105,2-1 0,0-1 1,1-2-230,-1 0 1,-1 0 0,-1 0-678,1 0 0,-2-3 935,-1-1 0,-1-5 0,-1-1 0</inkml:trace>
  <inkml:trace contextRef="#ctx0" brushRef="#br0" timeOffset="642">193 289 7936,'-6'3'394,"2"0"1,2-3 0,4 0-233,3 0 1,0 0 0,2 0-1,-1 0-263,1-3 0,-1 3 0,0-3 0,1 1-495,-1 0 0,1-1 596,-1 3 0,1-2 0,-1-2 0</inkml:trace>
  <inkml:trace contextRef="#ctx0" brushRef="#br0" timeOffset="914">354 103 7936,'-1'3'-213,"-1"0"0,0-3 360,-2 0 1,3 1 247,-1 1 0,2-1 1,2 2-105,2 0 1,0-1-1,0 3 1,1 0-185,1 0 0,0 0 0,1 2 0,1-1-212,0 1 0,1 1 0,-3 1 1,1-1-123,-1-1 0,1-1 0,-2 1 0,0-2-585,0 0 1,-3-1-368,2-1 1179,-2-1 0,0-5 0,-2-1 0</inkml:trace>
  <inkml:trace contextRef="#ctx0" brushRef="#br0" timeOffset="1191">450 116 7936,'-6'0'-102,"0"-1"160,2-1 1,0 1 394,2-1 0,0 1-42,-2 1 0,2 3 1,-2 1-277,2 2 0,-3 1 0,1 0 0,0 1-42,-1 0 0,1 1 0,-2-3 0,-1 0-83,1 1 0,0-1 0,-1 0 0,1-1-308,-1-1 0,3 0 1,0 0-1834,-1-2 2131,2-1 0,3-4 0,3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2:05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38 225 8076,'-6'0'-21,"-1"0"0,3 0 0,0 0 0,-1 1 230,2 1 0,-1-1 159,2 1 0,2 2-204,-3 0 0,3-1 0,2 2-135,0 0 1,1 0 0,-2 0-151,1-1 0,1-1 1,-1 2-561,0 0 1,1-3-703,-1 2 1383,-2-2 0,6-2 0,-2-4 0</inkml:trace>
  <inkml:trace contextRef="#ctx0" brushRef="#br0" timeOffset="332">45 142 7898,'-7'0'181,"3"0"1,0 0 695,-1 0-1037,2 0-54,0 0 1,4 0 0,1 0-1191,2 0 1404,-1 0 0,3 0 0,-3 0 0</inkml:trace>
  <inkml:trace contextRef="#ctx0" brushRef="#br0" timeOffset="593">141 14 7912,'0'-5'407,"-1"2"-25,-1 0-312,1 1 0,-2 2 153,1 0 1,1 1-131,-1 1 0,1-1 0,1 3 0,0 1-29,0 1 1,0 0 0,0 1-1,0-1-80,0 1 1,0-1-1,0 1 1,0 0-124,0 1 0,0-3 0,1 2 0,0-2-466,1 1 1,1-2-515,-1 1 1119,2-4 0,2 2 0,1-3 0</inkml:trace>
  <inkml:trace contextRef="#ctx0" brushRef="#br0" timeOffset="871">109 52 7898,'-5'4'1791,"1"-2"-1616,3 1 0,-1-2 0,4 1-216,2-1 1,2-1-1,0 0 1,1 0-410,-1 0 1,0-1 449,1-1 0,2 1 0,1-1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4:43.4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395 152 8131,'-7'0'-800,"2"-2"1018,5-2 0,0 2 0,1-5 1,2 1 218,1-1 1,0 4 0,-3-4 172,3 2 1,-3 0 224,3 1-900,-3 3 0,-1-3-71,0 8 1,0 2 0,0 6 0,0-1-60,0 1 0,0 1 0,0 1 0,0 2-252,0-2 1,0 0 0,0 0 0,0 2-158,0-2 1,0-1 0,0-2 603,0 1 0,2-2 0,0-1 0,2-1 0,0-5 0,-4 2 0,0-5 0</inkml:trace>
  <inkml:trace contextRef="#ctx0" brushRef="#br0" timeOffset="680">348 244 8336,'-7'0'-784,"-1"0"772,-1 0 0,2 0 1950,0 0-1338,4 0-440,-2 0 0,10-3 0,3-1-218,2 1 1,2-2 0,-1 1-1,1 2-153,0 0 0,0-2 1,3 1-1,0-1-149,-1-2 1,-1 5 0,-1-4 0,-1 1-86,1 0 0,0 0 0,-1 4-26,1 0 1,0-3 460,-1-1 264,-4 0 133,-2 4 316,-5 0 1,-2 0 1043,-1 0-962,1 0 0,-8 0-591,2 0 1,2 0 0,-2 0-1,0 1-112,2 3 1,-4-1 0,2 3 0,-3 0-182,0 1 1,-1-1-1,1 3 1,-1-1-180,0 1 0,1 1 0,-1 1 0,1-2-19,-1-1 0,0-2 0,2 3 0,1-3-125,1 0 0,1 1 0,-5-3-1263,0-1 1685,6-2 0,1-2 0,5-3 0,0-4 0,0-2 0,0-2 0,0 1 0,0-1 0,0 0 0,-2 1 0,0-1 0,-2 1 0,0 3 0,4 0 0,0-1-92,0-1 0,-1-2 0,-2 1 146,-1-1 1,0 4 0,3 0 1044,-3-1 248,3 4-219,-4 0-797,5 5 0,5 1 0,1 3 1,2 4-45,0 2 0,0-2 0,2 0 1,0 1-142,2 1 1,-6 1-1,9-2 1,-1-2-1147,-1 2 1,1 0-1,0 0 1,3-2-281,1-2 0,-3 3 1280,5-4 0,-6 5 0,3-3 0</inkml:trace>
  <inkml:trace contextRef="#ctx0" brushRef="#br0" timeOffset="1783">581 198 8016,'11'0'110,"-4"0"1,-2-1 362,-5-3 1,0 1 153,0-4-391,0 4 70,0-2-281,0 5 1,0 1-1,-1 2 1,-2 2-69,-1 1 1,0 2 0,4 4-9,0-1 0,0-3 0,0 0 14,0 1 0,0 1-160,0 2 0,0-5 1,0 1 137,0-5 0,0 1 0,1-7 0,2-2-32,1-2 1,1 0 0,-2-5-1,2 2 40,1 2 0,-3-2 0,2 3 0,-1 0 34,0-1 1,5 0 227,-1-4 1,-2 6 63,2 2-116,-6 3 1,5 1 0,-5 1-101,2 3 0,0-1 0,-4 4-71,0 2 0,0-2 0,0 1 3,0 1 0,0-3-55,0 2 0,1-6-98,3 2 53,-2-3 1,4-1 0,-3-1 0,2-1-68,1-2 1,-3-5-1,2 2 1,-1 0 137,0-1 0,1 5 0,-3-2 0,4 1 28,0 0 1,-3-1 0,2 3 160,0-2 0,-3 0-13,6 4-141,-5 0 1,2 5-1,-5 3-216,0 2 0,0 2 0,0-1-403,0 1 1,4-4-224,0-1 845,5 1 0,-3-1 0,6-4 0,-4-5 0,-2-3-6,-1-2 0,3-1 0,-4-3 110,-2-1 0,1 5 0,0-1 453,0-1 0,1 2-62,-4 0 0,0 3 364,0-4-758,0 5 1,0-1 0,0 8-70,0 4 1,0-1 0,0 0 0,0 2-78,0 2 1,0-4 0,0 1-59,0 1 1,4-2 42,0 0 0,4-3 1,-3 3 7,1-2 1,1-3-1,2-4 1,-1-3-29,1-2 0,-3 3 0,0-3 0,1-1-25,-1 1 1,-3-3-1,2 4 1,-1-2-148,0 0 1,0 4-1,-3-2 1,2-1-664,0 1 915,1 3 0,-2-2 0,2 5 0,-3 0 0,4 0 0</inkml:trace>
  <inkml:trace contextRef="#ctx0" brushRef="#br0" timeOffset="2180">1057 175 8336,'-2'-8'514,"-2"0"0,2 4-134,-6-3 0,4 4-261,-3-1 0,-1 3-295,-4 1 1,4 0-419,1 0-142,-1 0 682,2 5 0,0-2 113,6 4 0,2-3 0,2 3 57,3-2 0,0 3 0,0-4 93,2-2 1,2 3 0,0 0-67,1 2 0,0-3 0,-1 4-15,1 1 1,-4-3 71,-1 2 0,-3-2-415,4 2 0,-5-2-279,0-2 0,-3-2 0,-2 0 58,-2-4 1,0-5-1,4-5 1,0 1 118,0-1 1,0-1 0,0-1 0,0-1 316,0 0 0,5-3 0,2 0 0</inkml:trace>
  <inkml:trace contextRef="#ctx0" brushRef="#br0" timeOffset="2453">1138 47 8245,'8'-10'-1334,"-2"1"1213,-1 1 1,-1 4 1168,-4-4-345,0 6-557,0-3 0,0 10 0,0 3 0,0 2-97,0 1 0,0 1 0,0 0 0,0 1-160,0 2 1,4-2 0,0 2 0,-2-2-164,0-1 1,-1 0-1,2-1 1,0 1-342,0-1 1,-2-3 614,-1 0 0,6 0 0,0 3 0</inkml:trace>
  <inkml:trace contextRef="#ctx0" brushRef="#br0" timeOffset="2720">1150 163 8046,'1'-8'90,"3"1"0,-2 3 0,6-3 0,0 1-325,-2-1 1,5 5 0,-4-3 0,4 1-212,0 0 446,-4 0 0,3-1 0,-4-1 0</inkml:trace>
  <inkml:trace contextRef="#ctx0" brushRef="#br0" timeOffset="3950">35 465 8085,'-8'-6'375,"0"2"-175,6-3 1,-5 6-149,3-3 1,3 4 17,-3 4 1,3 2-1,1 6-86,0 0 0,0-1 0,0 1 0,0 0-41,0-1 0,0 1 0,0-1 23,0 1 1,0-4-1,0-1-14,0 2 0,0-2 1,1-1-37,3 0 38,-3-3 1,9-4-52,-7-3 1,5-2-1,-3-6-54,2 1 0,-3-1 24,3 0 1,0 5 28,1-1 0,2 1 100,-2 0 0,-2 2 0,2 5 156,1 0 1,-3 0-31,2 0 0,-4 1 0,2 3 159,-1 3 0,3 0 0,-4 1-99,-1 1 1,-2 1-1,-1 2-109,0-1 1,0-3-1,-1-2 1,-2 1-42,-1-1 0,-1-3 0,2 2 1,-2-1-50,-1 0 1,2 0 0,-4-4-217,-1 0 0,3 0 1,-2 0-133,-1 0 1,3 0-589,-2 0 29,5-6 689,-2 0 1,10-2-1,3 2 174,2 1 0,-2 1 0,0 4 1,1 0 79,1 0 1,-2 0 0,0 0-1,1 0 185,1 0 0,2 0 0,-1 0 173,1 0 0,-1 0 239,1 0 0,0-4-241,-1 0 0,0-1-117,-4 1 0,2-2-178,-5-6 1,0 4-172,-4 0 0,-1 2 0,-3-3-83,-4 1 1,-2 6 35,-2-2 1,1 3 0,-1 1 89,0 0 0,5 1 1,0 3 134,2 3 0,-3 0 0,4 1 91,2 1 0,1-3 1,1 2-270,0 1 1,0 1 0,1 1-118,3-4 0,2 2 0,6-5 0,-1-1-355,1-2 0,4-1 0,0 0 557,2 0 0,2 0 0,3 0 0</inkml:trace>
  <inkml:trace contextRef="#ctx0" brushRef="#br0" timeOffset="5217">464 523 8302,'-6'-5'-343,"0"4"223,2-3 0,-1 1 789,-3-1-578,3 3-159,5-4 1,0 6 210,0 3 1,0-1 0,1 3 0,2 1 31,0-1 0,1-2 1,-4 4 20,0 1 1,0-3 0,2 1-63,1-2 1,-1 4-434,2-2 59,-3-1 1,-1 0 91,0-2 0,0-4-27,0 0 1,4-1 0,1-7 147,1-1 0,-2 0 0,3 0 1,-1 2 74,1 2 0,-4-4-21,5 1 0,-4-1 164,4 2 0,-2 0 43,2 3-212,2 3 1,-7-3 0,3 8-105,-1 4 0,-1-2 0,-4 2-297,0 1 1,0-3 0,2 2-386,2 1 0,-2-4 764,6-1 0,-4-2 0,3-2 0,1-2 0,4 0 0,-1-2 0,-3-4 0,0 3 0,0-2-47,-2-2 1,3 3 0,-4 0 41,2 0 1,-3-3 1176,3 2-349,-4 1-443,2 1 1,-9 10-197,0 3 1,-1 3-83,1 0 1,3 1-115,-3-1 41,3-4 0,5-1-191,0-2 18,5-3 1,-4 3 97,3-8 1,-3 2 17,-5-6 1,0 0 36,0-3 1,0 3 0,-2 0-13,-1-1 0,1 3 0,-3-1-253,0 2-960,4 1-13,-5 4 1229,6 0 0,2 0 0,2 0 0,-2 0 0,6 0 0,1 0 0,1 0 0,2 0 0,0 0 0,-1 0 0,1-1-56,-1-3 1,-3 3 0,-1-4-1,-1 1-17,0 0 0,-3-1 1177,1 1 829,-3 3-1028,-1-5-672,0 6 1,0 2-170,0 2 1,0-2 0,0 6-210,0 1 0,0-3 0,-1 2-57,-3 1 0,3-2-361,-3 0 172,3-4 258,1 2 0,1-6 100,3-3 0,-3 1 68,3-4 1,2 3 186,2-4-20,-3 5-155,6-2 0,-9 5 1,5 2-164,-2 1 1,0 3 0,-2 3-340,0-2 1,1-3 0,-2 3 18,1-2 0,0-1 1,3-3 435,0 3 0,3-3 0,-3 4 0</inkml:trace>
  <inkml:trace contextRef="#ctx0" brushRef="#br0" timeOffset="5533">964 500 7513,'-8'0'1015,"0"0"1,4 0-55,-3 0-921,4 0 0,-2-1 0,6-2-404,3-1 1,-1 0 0,4 3-194,2-3 0,2 3 1,0-4-164,1 0 0,0 3 720,-1-2 0,1-2 0,-1-1 0</inkml:trace>
  <inkml:trace contextRef="#ctx0" brushRef="#br0" timeOffset="6230">1103 407 8344,'-5'-6'707,"2"0"-125,-4 6-586,4 0 0,-2 2 0,5 2-62,0 3 1,0 4 0,0 0 112,0 1 1,0-1-1,0 1-31,0 0 1,0-1-1,0 1-9,0 0 0,0-1-336,0 1 206,0-6 1,1-1-1,2-6-11,1-3 1,3-2 0,-3-6 0,0 1 6,1-1 0,-2 4 0,3 0 0,-1-1 106,-2-1 0,0 2 0,-1 1 236,2-2 0,1 2 11,-1-1 105,3 1-267,4 0 1,-1 3-66,-2 8 1,-3-1 0,-5 5-3,0 1 0,0 1 0,0 1-30,0 1 1,0-4 0,2-2-47,2-1 106,-3 4 1,9-7-19,-2 2 1,-2-4 0,2-4-20,1-4 1,-2 2 0,0-1 0,1 1-29,-2-1 1,5-1 37,-3-3 1,-2 1-1,0 1 180,0 1 60,-3 0-88,-3-4-137,0 6 0,-1 6 1,-1 8 24,-2 2 1,-1 2-1,2 1 1,-1 1-21,2 1 1,0 1 0,2-5 0,0 2-76,0 3 0,0-7 0,0 2 0,2-2-243,1-2 1,1-2 0,7-5 0,1 0-100,1 0 0,2-1 0,-1-3 0,3-4 397,1-2 0,-3-6 0,3-1 0,-1 1 0,-3-1 0,4-4 0,0 3 0</inkml:trace>
  <inkml:trace contextRef="#ctx0" brushRef="#br0" timeOffset="6699">1486 384 7770,'-11'0'1353,"3"0"-373,0 0-806,0 0 1,-3 0-142,-1 0 0,4 0 0,2 1-61,1 3 0,-3-1-94,4 4 0,-1 0 1,2 2-371,0-1 259,-1-6 1,5 3 61,3-5 0,2 0 0,5-1-67,-4-3 1,0 3 85,-3-3 195,2-3 0,2 6 31,0-3 0,-6 8 119,2 4 1,-1 1 0,-1 0 0,2-1-5,-1 1 0,-2 1 1,0 2-1,2-1-16,1 1 1,0 0-1,-4-1 1,0 1-68,0-1 0,4 5 1,-1-1-1,0 0-13,-2-3 0,-1-4 0,0 0 0,-1 1 39,-3 1 1,1-2-1,-4-2 1,-2 1-87,-2-1 1,0-3 0,-1 1 0,1-3-89,-1-1 0,0 0 0,1 0 0,-1 0-115,1 0 0,-1-1 0,0-3-237,1-4 0,4 2 0,3-2 0,3-1-175,1-1 1,1-1-1,3 2 1,4 2-125,2-2 1,6-2 692,-1 0 0,6-1 0,-3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4:55.1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128 230 7320,'5'-7'472,"-3"2"-190,3 0-95,-5 4 1,0-6 61,0 3-206,0 3-58,0-4 0,0 6-54,0 3 1,0 3-27,0 4 1,0 1 57,0-1 1,-1 0 12,-3-3 26,2 2-18,-3-9 1,4 4-27,-3-5 1,3-5 0,-4-1-5,-1-1 0,4-3 0,-5 2-24,2-2 1,-4 2 0,2 2-2,-4 1 1,3-3-1,1 4 69,-2 1 0,2 2 0,-1 1 119,-1 0 1,3 0 172,-2 0-89,6 0 1,-3 1-82,5 3 0,1-3 0,1 5-57,2-1 0,5-4 1,-1 3-100,2-3 1,6-1 0,-1 0 0,1-1-363,1-3 1,-3 2 0,5-5-1,0 1-583,0-1 981,2 5 0,-2-9 0,4 5 0</inkml:trace>
  <inkml:trace contextRef="#ctx0" brushRef="#br0" timeOffset="1550">430 183 7100,'-8'4'922,"1"0"0,3 0-838,-4-4 0,5-1-114,0-3 1,1 1-1,1-3 15,-3 1 1,3 0-1,-4 2 35,0-1 1,2 0-53,-5 4 1,0 5-12,-3 3 1,3-1-1,2 0-26,1 2 0,1-2 0,4 1-168,0 1 0,0-3 83,0 2 1,1-6 48,3 2 0,2-4 32,6-4 0,-4 3 0,-2-4-9,-1 0 1,0 2 80,-1-5 1,-2 5-1,3-4 128,0 2 112,-4 1-203,4 4 1,-5 1-1,2 3-142,1 4 0,-1-2 0,2 2-135,-3 1 1,3-2 0,1-1 16,1-1 0,-2 3 0,4-4 154,1-2 1,-3 0 0,2-2 85,1 0 1,2-2 0,0 0 0,0-3 27,-4-2 1,2 3-1,-4-3 1,1-2 122,-1-2 1,3 4-1,-5-1 1,1-1 63,1-2 0,-3 4 1,2-1-1,-3-1 89,-1-1 1,0 2-194,0 0 1,-1 2 0,-3-2-140,-4 4 0,2 3 1,-2 2-46,-1 3 0,2 1 0,1 4 0,1-1 3,2 1 1,-2 1 0,1 2 28,1-1 0,2 1 38,1 0 2,0-1 1,1 0-1,3-4-34,4-3 1,2-4 0,2-4 0,0-3-86,-1-4 1,1 0-1,-2-1 1,-1 0-104,-1 1 0,0-2 0,2-1 0,-2-2 103,-4 2 0,1 0 0,-1 0 1,-2-2 112,0 2 0,-2 1 1,-2 3-14,-2 2 1,2-1 126,-6 5 1,4 0-1,-2 6 1,1 1-5,2 5 0,-2 2 0,1 2 1,1 0-24,2-1 0,0 1 0,-2 0 0,-1-1-44,2 1 1,0-1-1,2 1 1,0 0-94,0-1 1,0 1 0,2-1-305,2 1 1,-2-2 0,6-1 121,1-1 1,1-5-1,2 1 1,0-3 222,-1-1 0,1-1 0,-1-2 0,1-2 0,0-2 0,-1 1 0,0-3 0,-2 1 0,-2-1 0,0 3 0,2-2-54,-1-1 1,-1-1-41,5-2 0,-6 4 370,-2 0 1,-3 5 289,-1-5 0,-1 4 94,-3-4 1,-2 6-483,-6-2 1,1 3-132,-1 1 1,2 1 0,1 1 0,2 4-66,2 0 0,0 2 0,2 3-8,-1 1 0,1 0 1,3-1-47,0 1 0,0-1-32,0 1 1,5-2 0,2-2-104,4-4 0,-3-3 1,-1-2-1,2-2-100,2 0 0,0-7 0,0 3 1,-2-4 90,-2 0 0,0-5 1,1 1-1,-5-1 216,-1 0 0,-2 3 0,0-3 0,0 2 0,0-1 0,0 5 0,-2-1 27,-1 1 1,0 3 334,-5-1 0,4 6 0,-2-1-56,1 6 0,1-1 0,4 6-149,0 1 0,0 1 1,0 2-1,0 0-71,0-1 0,0 2 1,0 1-1,0 2-117,0-2 1,0-1 0,0-1 0,1-1-238,3 1 0,-3 3 0,4 1-30,1-2 1,-4-6 0,5-3 0,-1-1 297,1 0 0,0-6 0,5-4 0</inkml:trace>
  <inkml:trace contextRef="#ctx0" brushRef="#br0" timeOffset="1845">999 32 8421,'-6'0'1400,"0"2"-1429,6 2 1,0 2 0,0 6-1,0-1-107,0 1 1,0 3-1,0 1 1,0-1-135,0 2 0,0-4 1,0 3-148,0-4 0,0 0 1,2-2-523,2-2 939,-3-3 0,4 0 0,-5 2 0</inkml:trace>
  <inkml:trace contextRef="#ctx0" brushRef="#br0" timeOffset="2217">987 137 8211,'-1'6'595,"-3"-2"27,3-2-754,-4-2 0,6 0 40,3 0 0,2-4 0,6 0 0,0 0-22,-1-1 1,1 0-1,-2-4 1,-1 2-20,-1 2 1,0-3 0,3 4 168,1 2 1,-4-3 262,-1 1 1,-4 1-92,1 7 1,-3 3-1,-2 4-129,-3 1 0,3-1 1,-3 1-42,3 0 0,1-1 1,0 1-177,0-1 0,1 1 57,3 0 0,2-6 1,6-2 3,-1-3 1,1-2 0,0-3-56,-1-4 0,-3-2 0,-2-2 83,0 1 1,-3-1 0,-3 1 0,0-1 40,0 0 1,-1 2 0,-1 1-1,-4 3 30,0 0 1,-2-1-48,-3 3 0,-1 0 1,0 4-92,1 0 1,4 1-1,2 2-490,0 1 0,4 5 606,-3-2 0,3 4 0,1 0 0</inkml:trace>
  <inkml:trace contextRef="#ctx0" brushRef="#br0" timeOffset="3400">1405 125 8010,'-3'-7'52,"-1"-1"1,-1 5 0,2-2 303,-1 0 1,0 2-182,4-4 1,0 3-309,0-4 140,-5 5 0,0 0 0,-4 5 37,1 2 0,4 5 1,-2-1 18,1 2 1,1-2 0,4 0-1,-1-1-72,-3 0 1,2 3-32,-2-2 1,8 1-37,4-1 0,2 1 0,2-5-44,0-2 1,-1-2 0,1-4 29,-1-3 1,-3 0 0,-1-1 63,-2-1 0,3-1 1,-5-2-38,0 1 1,-2 3 0,-2 0 58,-3-1 1,2 4-1,-5 0-101,2 0 0,-4 3-102,1-1 1,3 3 0,0 2-259,0 2 1,3 1 464,-1-1 0,1 3 0,2 4 0</inkml:trace>
  <inkml:trace contextRef="#ctx0" brushRef="#br0" timeOffset="4033">1440 67 8342,'-6'0'525,"1"0"0,9 5 1,1 2-589,1-1 1,-2 5 190,4-4 0,-6 4 9,2 0 0,1-3-140,-1 0 0,0-4-381,-4 3 0,0-5 44,0-2 0,0-2 1,1-5 84,3-2 1,-2-2 155,1 0 1,3-1 187,-3 1 1,5 3 96,-4 0 1,1 5-83,-1 0 1,-1 1 9,4 2 0,-3 4 0,3 1-9,-2 2 0,-1-3 0,-3 3-4,3 2 0,-3-2-105,3 1 0,-1-2 9,1 2 1,2-3-44,6-5 1,-1 0 0,1-1-44,-1-3 0,-3-1 0,0-4 0,1 1-25,1-1 1,-2-1 0,-2-2 0,1 0-30,-1 1 0,-3-1 167,1 0 1,-3 5 122,-1-1 1,-5 5 0,-3 1 0,-2 4 190,-2 6 1,2 2 0,1 1 0,1-2-19,-1-1 0,3-1 0,-1 5 1,2 0-83,3-1 1,0 1 0,2-1-1,0 1-286,0 0 0,5-5 0,3 0 0,4-2-460,3-2 0,3-2 1,6-1-1,0 0 500,3 0 0,8-11 0,6-1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11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279 220 8098,'0'-8'-257,"0"0"1,0 1 673,0-5 0,0 0 0,0 1-198,0-1 1,0 1 0,0-1 0,-1 2 33,-3 2 1,2-2-1,-6 3-118,-1 1 0,-2-3 1,0 5-1,-1 1-135,1 2 1,-2 2 0,-1 3 0,-2 4 31,2 2 1,-3 2 0,0-1 0,1 2 32,-1 3 0,1-2 0,5 5 0,-1 1 45,0-2 0,1 4 0,1-4 0,2 1-38,4 0 1,3-1 0,1 3 0,1-3-26,3-1 1,2-2 0,6-3 0,1-2-84,2-2 0,-2 1 1,4-4-1,-2 0-13,1 1 1,-1 1 0,-3-3 0,0-1-27,-1-2 1,-3-1 0,0 0-103,1 0 150,1 0 0,-4-1 1,-2-3-5,-2-4 0,-2 2 1,0-2 1,0 4 14,0-4 1,0 4-7,0-3 0,0 3 8,0-4 19,0 6 0,0-5-7,0 3 1,0 2 12,0-6-7,0 5 1,0-3-2,0 2-2,0 3-2,0-4 20,0 5 1,0-2 226,0-2-46,0 3-138,0-4 0,0 4 105,0-3-83,0 2 1,-2-3-95,-2 5 0,2-4-55,-6 1 1,0-1-333,-3 4 0,3 0 0,0 0-2215,-1 0 460,4 0 2151,0 0 0,5 0 0</inkml:trace>
  <inkml:trace contextRef="#ctx0" brushRef="#br0" timeOffset="1467">407 313 8053,'0'-7'-77,"5"-3"1,-4 7 178,3-4 0,-2-1 232,-2-4-265,0 6 1,-4-1-43,0 3 1,-5 3 58,1-3 1,2 4-1,-2 3 18,-1 1 0,2 5 0,0-1-37,-2 2 0,3-2 0,3-1 0,0 1-20,-1-1 0,3 3-116,-3-2 1,3-2 0,2 0-86,3 0 0,-2-2-66,6-4 0,0 0-25,4 0 1,-5-4 184,1 0 0,-4 0 135,4 4 254,-6 0-252,9 0 1,-10 1-221,3 3 1,-3 3-409,-1 4 1,1-3 88,3 0 1,-1-6 461,4 2 0,-3-3 0,4-1 0,-5 0 0,2 0 0</inkml:trace>
  <inkml:trace contextRef="#ctx0" brushRef="#br0" timeOffset="1790">477 301 7346,'0'-8'-70,"0"1"1,0 3 644,0-4-44,0 5-354,0-2 0,0 7 1,0 1-49,0 5 1,0-1 0,0 0-71,0 2 0,0 2 0,1-1-3,3-2 1,-2 1-1,5-4-63,-2 1 0,4-3 1,-1 1-28,2-3 1,-2-1 0,0 0-100,1 0 0,1-4 0,0-1-211,-2-1 1,1-2-153,-5-4-453,0 1 479,-4 4 1,-2 2 469,-1 5 0,1 0 0,-3 0 0</inkml:trace>
  <inkml:trace contextRef="#ctx0" brushRef="#br0" timeOffset="2164">697 278 8034,'0'-8'179,"-1"2"39,-3 0 1,3-3 608,-3 2-653,-3 2 1,5-2-267,-6 3 0,4 3-21,-3-3 0,-1 4 88,-4 4 1,6-1 0,1 3-77,-1-1 1,5 0-23,-3-1 1,3 3 100,1 4 0,1-3 1,3-2 19,4 0 0,-2 1 1,2-3-1,0 0 41,-2 1 0,3-2 0,-4 3 100,2-1 0,-3 3 0,2-3-15,-1 2 1,-1-3-1,-5 3-96,-3 2 0,2-3 0,-5-1 0,1-1-89,-1-1 1,-1 3 0,-3-4-319,-1 2 0,4 0 0,1-4-546,-2 0 0,4-1 925,1-3 0,2 1 0,2-5 0,6 1 0,0-5 0</inkml:trace>
  <inkml:trace contextRef="#ctx0" brushRef="#br0" timeOffset="2731">813 266 8038,'0'-6'422,"0"1"1,-1 5-1,-3 0-308,-4 0 0,-2 0 1,-1 1-23,-1 3 1,4-3 0,2 4-1,-1-1-24,1 0 0,2 1 146,-4-1 0,6-1-178,-2 4 1,4-4 0,4 1 0,3-3-763,4-1 0,2 4 674,2 0 0,-2 0 0,2-4 0,-3 1 120,-4 3 0,1-2 133,-5 6 1,0 0-158,-4 4 1,-2-2-1,-2-1 1,-3-3-13,-4-1 1,0 3-1,-1-4 1,1 0-41,-1 1 1,0-4-835,1 3 630,-1-2 0,6-4 1,3 0-1,6-3-12,4-2 0,0 5 0,1-4 0,2 1 120,4-3 1,-1 2 0,2 0-1,-3-1 138,-4 1 0,2 3 0,-2-2 175,2 0 1,1 2 0,-2-3 512,-2 1-342,-4 1 0,3 4-127,-2 0-175,-3 0 0,5 1 1,-6 3-57,0 4 0,0 2 0,0 2-211,0-1 0,0-3 0,0 0-519,0 1 1,0-3-611,0 2 1318,0-6 0,5 9 0,1-5 0</inkml:trace>
  <inkml:trace contextRef="#ctx0" brushRef="#br0" timeOffset="3023">929 231 8034,'-10'-1'-95,"1"-1"-351,1-2 518,6 0 0,-2 4-179,8 0 0,-2 0 0,5 1 0,-1 2-169,1 1 0,-1 5 0,3-2 276,-1 4 0,0 5 0,3 2 0</inkml:trace>
  <inkml:trace contextRef="#ctx0" brushRef="#br0" timeOffset="3299">1092 301 8020,'0'-8'211,"0"1"0,-1 4 0,-2-2-107,-1 0 0,-1 3 1,1-1-95,-3 1 1,0 2-1,-1 0 1,-1 0 157,-1 0 1,2 2 0,1 1-12,-3 5 1,1 2 0,0 1 0,3-2 6,1-1 1,1-1 0,4 5-90,0 0 0,0-5-139,0 1 0,5-5 1,3 0-1,2-1-327,2-2 0,-1 0 1,1 0-43,0 0 1,-1-2 0,1 0 80,-1-2 0,1-5 207,0 1 269,-6 3 1,-1-1 303,-5 2-164,0 2 0,0-1-189,0 6 1,0 4-327,0 5 0,0-1 0,2-1-319,1-2 1,0-3 569,5-5 0,-1 6 0,5 0 0</inkml:trace>
  <inkml:trace contextRef="#ctx0" brushRef="#br0" timeOffset="3664">1197 301 8032,'-8'0'0,"0"0"-1165,-1 0 2377,4 0-678,-5 0 0,10 1-369,0 3 1,1 3-1,5 4-38,-1 1 0,3-4 0,-3-2-133,2-1 0,-5 0 0,4-2-55,-1 1 1,1 0-157,6-4 1,-4-5 0,-1-2 0,1-1-16,-2 1 1,5 0-1,-5-2 1,2 1 184,0-1 1,-4 3 0,3-1 0,1 1 212,-2 0 1,5 2 171,-3-4 0,2 5 48,1 0 1,-3 3-1,-1 3-68,-2 5 1,-1 6 0,-4 2 0,0-2-331,0-1 1,0 2 0,0 1 0,0-2-271,0-1 0,1-1 1,2-1 281,0 1 0,6-1 0,-2 1 0</inkml:trace>
  <inkml:trace contextRef="#ctx0" brushRef="#br0" timeOffset="4615">1719 92 7896,'-12'0'-486,"1"0"92,-1 0 1,1 0 610,-1 0 1,6 1 0,0 3-143,1 4 1,4 2 0,-3 2 0,3 0 95,1-1 0,-4 5 0,0 0 0,1 1-84,2 0 0,1 2 0,0-2 0,0 0-244,0 0 1,0-2 0,0-3 5,0-1 1,5 0-1,2-2 1,2-3 150,2-1 0,-2-1 0,8-4 0</inkml:trace>
  <inkml:trace contextRef="#ctx0" brushRef="#br0" timeOffset="5181">1777 139 7965,'-5'6'0,"-2"-1"0,-4-4 137,-1 3 1,5-1-23,-1 5 1,5-1 0,-1 5-59,3 0 1,2-5 0,2 1-1,1 1 41,-2 1 0,4 2 1,-1 0-124,1-1 1,-3-3 0,2-2-27,0 0 0,-4-1-11,3-1 1,-3-4-44,-1 0 0,0-2 1,2-5-1,0-2-63,2-2 0,0 0 0,-4-1 0,0 0 97,0 1 0,1-1 0,2 1 1,1-1 62,-2 0 0,1 5 1,0-1 93,0-1 1,1 2-1,-2 1 73,1 1 0,0 1 59,5 4 0,-4 5 1,2 3-79,-1 2 1,3 2 0,-4-1 0,0 1 13,1 0 1,1-1 0,5 1-112,-4-1 0,0 0 0,-5-2 1,4-2-28,0 3 1,-2-5 0,2 0 131,0 0-115,3-4 0,-7 1 0,5-8 0,-2 0-42,-3-3 0,0-1 0,-2-2 0,0-1-65,0-2 1,0 2 0,0-3 0,0 3-136,0 2 0,-4-1 0,0 1-143,1-1 0,1 2 0,-1 1-292,-1 1 1,0 7 359,4 1 1,0 5 0,2 6 283,2 1 0,-3 5 0,4 1 0</inkml:trace>
  <inkml:trace contextRef="#ctx0" brushRef="#br0" timeOffset="5564">2056 231 7965,'0'-7'66,"0"-1"0,0 0 346,0-3-295,0 4 0,-2 2 0,-1 5 83,-5 0 1,1 5-138,0 3 1,4 2-4,-1 2 0,3-1-157,1 1 1,1-4-1,3-2-55,4-1 0,-2-1-40,2-4 1,-4 0 37,4 0 122,-6 0 1,3-5 19,-5-3 0,0-2 0,0-2-63,0 1 1,-4 3 0,1 0-260,0-1 0,0 4-260,0 1 241,1 3 1,-3 2 352,5 3 0,5 3 0,2 4 0</inkml:trace>
  <inkml:trace contextRef="#ctx0" brushRef="#br0" timeOffset="6933">2183 197 7831,'-11'0'881,"4"0"-493,2 0-251,5 0 1,2 3 16,1 1 0,0 4-326,5-4 65,-6 5-9,3-8 1,-3 4-178,2-5 1,-2 0 187,6 0 1,-2-1 0,3-1 0,-2-4 93,-2 0 0,4 3 0,-2-2 15,-1 0 0,0 4 52,-2-3 0,-1-1 113,5 1 118,-6 0-73,3 4-103,-5 0 1,0 1 0,0 3-37,0 4 1,0-2 0,0 2-15,0 1 0,0-2-75,0 0-45,0 1-149,6 4 0,0-6-7,6-2 1,-5-7-1,0-2 80,-2-1 1,4-2 0,-1-2 33,2 2 1,-2-2 144,0 2 1,-2 1 0,3 1 180,-1 1 0,-4 1 86,3 4 0,-3 0-58,4 0 0,-5 1-98,0 3 1,-1 3-147,-2 4 0,0-3-345,0 0-40,0-6 0,1 3 216,3-5 0,1-1 0,4-1 150,-1-2 0,0-4 85,3 4 0,-3 0 171,0 4-235,-6 0 0,3 1-160,-5 3 1,2-1-164,2 5 0,-2-2 1,5 3-1,-1-2-4,0-2 0,-2 0 1,4-3 315,1 2 0,1 0 0,2-4 0,0 0 0,-1 0 0,1 0-82,-1 0 1,1-5 279,0-3 0,-2-2 0,-1 0 0,-2 1 309,-2 1 1,-1 0-199,-4-3 0,0 3-179,0 0 0,-2 6 0,-2-2-70,-3 2 0,-2 4 0,0 0 0,1 3 67,-1 2 1,2-1 0,1 3-1,-1-2 215,1-2 0,3 4-250,0-1-152,1 2 1,4-2 0,1-2-105,5-1 0,-1-1 1,0-4-1,2-1 25,2-3 1,-4 3-1,0-4 1,-1 1 37,1 0 1,-5-1-1,4 2 75,-1-1 1,-3 0-1,5 3 80,-2-3 0,0 3-14,-1-3 1,-2 3 154,6 1-48,0 0-80,4 5-82,-1-4 0,1 4-126,-1-5 1,-3-1 0,-1-3-82,-2-3 0,0-4 1,-2 0-1,0-1 84,0 0 0,-2-3 0,-1-2 1,0 0 105,0 1 0,0-1 0,0 3 0,0-2 22,0 2 1,0 1 0,0 1 877,0 1-571,0 4 0,0 3 0,0 8 0,-1 5 32,-3 6 0,3-1 0,-3 4 0,3 0-107,1 0 1,0 0-1,0 3 1,0-3-291,0-2 0,0 1 0,1-3 0,2 2-398,0-2 1,6-1 0,-1-1-1076,2-1 1541,2-4 0,5 3 0,1-4 0</inkml:trace>
  <inkml:trace contextRef="#ctx0" brushRef="#br0" timeOffset="7563">2915 22 7930,'-8'0'-939,"0"0"1321,6 0 0,-2 0 0,8 2-155,4 2 0,2-2 0,2 6-152,-1 1 1,1 1 0,-2 2-1,-1-1-30,-1 1 0,-2 0 0,3-1 0,-2 1-102,-2 0 1,-1 0 0,-4 3 0,0 0 12,0-1 1,0 3 0,-1-1 0,-3-1-40,-4 2 1,2-6 0,-2 2 0,0-4-536,2 0 0,-5-2-182,4 1 800,1-6 0,-4-2 0,4-6 0</inkml:trace>
  <inkml:trace contextRef="#ctx0" brushRef="#br0" timeOffset="7848">3182 57 7930,'-12'0'269,"5"0"0,-1 0-48,-1 0 1,2 0 319,0 0-356,4 0 1,-2 5-1,5 3 1,0 2-95,0 2 0,4 0 0,0-1 0,0 1-125,1 0 1,-3-1 0,5 1-1,-1-1-151,1 1 0,-3-4 0,2-1 0,0 2-294,1 2 1,-5-3 0,4-2-367,-1-1 1,-4 0 844,3-1 0,2-3 0,1 5 0</inkml:trace>
  <inkml:trace contextRef="#ctx0" brushRef="#br0" timeOffset="8180">3170 34 7930,'-11'-4'-153,"0"-1"-288,4-1 0,0 3 865,3-1 0,4 3-161,0 1 0,6 0 1,5 0-1,1 1-176,-1 3 1,2-1-1,2 3 1,0 0-44,-1 1 0,0 1 0,1 2 1,0-1-75,-1-1 0,-1-1 0,-1 4 0,-1-2 56,1-1 0,-4-1 1,-2 5-1,1 0 110,-1-1 0,-3 1 0,-1 1-53,-4 2 0,-1-6 1,-5 3-1,-1-2-45,-1 0 1,-6-2-1,1-1 1,0-2-24,-2-3 0,4 3 0,-3-1 1,2-1-56,-1-2 1,2-1-1,-3 0 1,5-1-369,3-3 0,-2 1 0,3-4-278,1-2 1,-3 2-26,5 0 0,5 3 711,7-4 0,2 5 0,2-2 0</inkml:trace>
  <inkml:trace contextRef="#ctx0" brushRef="#br0" timeOffset="8463">3391 162 7930,'-12'0'18,"5"-2"1,-1 0 718,-1-2-359,4 0 1,1 4-390,8 0 0,-3 1 0,4 2-476,0 1 1,-2 1-302,5-1 0,-4-3 788,3 3 0,-4 3 0,2-1 0</inkml:trace>
  <inkml:trace contextRef="#ctx0" brushRef="#br0" timeOffset="8741">3403 34 7930,'-12'0'-370,"4"0"1,2-1-1,-1-2 51,1-1 51,3 0 1,-2 10 267,5 1 0,5 4 0,2 0 0</inkml:trace>
  <inkml:trace contextRef="#ctx0" brushRef="#br0" timeOffset="9024">3588 104 7930,'-10'-2'397,"1"0"-268,1-2 0,4-1 1,-3 2-11,-2-1 0,0-1 1,0 3-1,1-2-117,-1 1 0,-1 2 0,-2 1-1,0 0 1,2 1-1,1 2-158,1 1 1,6 5 57,-2-2 0,4 0 0,5 1 63,7 1 1,-1-3 0,5 0-1,-3 1 48,-2-1 1,1-2 0,-1 4 0,1 0 22,0-2 0,-1 3 0,0-4 1,-4 2 94,-3 2 0,1-3 0,-1 2 66,-1 1 0,-8-2 0,-6-1-249,-3-1 0,-1-1 0,3-4 1,0 0-429,1 0 1,-1 0-1,1-1-1122,-1-3 1603,5-3 0,2-4 0,5-1 0</inkml:trace>
  <inkml:trace contextRef="#ctx0" brushRef="#br0" timeOffset="9302">3658 22 7968,'-12'0'320,"1"0"0,4 6 1,4 1-195,1 4 0,2 0 1,2 2-1,0 1-153,2 2 0,4 3 0,-3-3 0,0-1-364,0 2 1,3-4-1,-4 2 1,-2-2 42,0-1 1,-2-1 0,-2 0 0,0-2 347,-2-2 0,-5-4 0,1 1 0,-2-3 0,-2-1 0,2-1 0,1-3 2,1-4 1,6-2 0,-2-2-1,2 1 533,2-1 0,6 1 0,3-1 1,5 0-110,5 1 0,3 0 1,1 2-1,2 2-308,2-2 1,-1 0 0,3 0-119,0 1 0,8 0 0,-1-4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3:39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350 245 8126,'-12'-10'0,"2"3"0,3-1 0,-1 4 0,2-8 0,4 6 0,-4-5 0,4 5 757,2-6 92,0 9-862,0-5 1,-2 10 0,-1 4 14,-3 5 1,0 5-18,6 1 1,0 1 0,0-1 29,0 1 0,0-1-18,0 0 1,0-5 0,2-2-36,4-2 1,-2 3-1,7-5 1,3-2 0,-5-2 30,3-2 1,0 0 96,5 0 0,-5-8 10,0-4 0,-9-3 0,3-3-24,-4 1 0,-2 0 1,0-1-60,0 1 0,0-1 0,0 1 0,0-1-1,0 1 0,-2 5 1,-2 0-120,-1-1 0,-3 3-200,2-1 1,-4 1-303,-7-2 1,5 4-33,0 8 1,9 8 636,-3 4 0,-4 3 0,0 3 0</inkml:trace>
  <inkml:trace contextRef="#ctx0" brushRef="#br0" timeOffset="833">53 1 7450,'-18'0'-805,"7"0"1228,-1 0 1,8 2-34,-2 3 1,4 5-309,2 7 0,0 1 0,0-1 1,0 1-85,0-1 1,0 3-1,0 1 1,0 2-36,0-1 1,0 3 0,0-2 0,0 1 13,0 1 1,6-6-1,0 6 1,-2-1-124,-2-1 1,-2 0-1,0-5 1,2-3-467,4-3 612,-4 3 0,13-5 0,-5 8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24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58 198 7804,'-8'-7'205,"0"-1"0,5 4-90,0-4 1,-3 4 49,3-3 147,-1 4-202,4-2 1,0 6 0,0 3 0,0 4-61,0 2 1,0 2 0,0-1-1,0 1-79,0 0 0,4 3 0,-1 1 0,0-2-25,-2-1 0,-1-2 0,0 1 0,0-1-443,0 1 0,0 0-300,0-1 0,4-3-101,0 0 898,0-6 0,-4-2 0,0-6 0</inkml:trace>
  <inkml:trace contextRef="#ctx0" brushRef="#br0" timeOffset="300">11 164 7804,'0'-12'-384,"-1"0"65,-3 1 0,3 3 647,-3 0 1,4 0-30,4-3 1,-2 4-89,6 4 0,0 1-22,3 2 0,1 0-94,0 0 1,-1 5 0,1 3-70,-1 2 1,-4-2-1,-2 0 16,0 1 0,-4 1 1,3 2-43,-2 0 1,-2-5 0,-2 1-38,-2 1 0,-1-3 0,-4 1 0,2-1-194,-3 1 0,0-5 1,-1 4-486,-1-1 0,0-4-291,1 3 1007,4-3 0,2-1 0,5 0 0</inkml:trace>
  <inkml:trace contextRef="#ctx0" brushRef="#br0" timeOffset="633">255 36 7814,'-5'6'45,"-3"-2"1,-2 1 372,-2-1-349,0 0 0,2 1 61,2 3 1,2-2 0,3 2 19,0 1 1,-3 1 0,4 2-1,-2 0-50,1-1 0,2 1 0,1 0 0,0-1-90,0 1 1,0-1 0,0 1-119,0 0 1,5-1 0,3-1-129,2-2 0,2-3 0,-1-5 0,1 0-155,0 0 1,3 0-1,1 0 1,-2 0 390,-1 0 0,-2-5 0,1-1 0</inkml:trace>
  <inkml:trace contextRef="#ctx0" brushRef="#br0" timeOffset="917">325 117 8192,'0'7'202,"0"-2"0,1-1 0,3 1-175,4 1 0,-2-2 0,2 2 0,1 1-83,1-1 0,-2 1 1,0 2-1,-1-1-251,0 1 1,2-3 0,-4 1 0,0-1-283,0 0 1,0-3 588,-1 1 0,3 2 0,4 1 0</inkml:trace>
  <inkml:trace contextRef="#ctx0" brushRef="#br0" timeOffset="1201">441 117 7814,'-12'7'-99,"0"-2"-28,1 0 1,3-3 0,0 5 193,-1-2 0,-1 3 0,0-3 1,1 1 257,1 3 0,2-2 1,-4 1-160,3 1 1,-1 1 0,-2 2-100,2-1 1,3-3-710,5 0 0,1-6-92,3 2 1,2-6 733,6-2 0,5-11 0,1 3 0</inkml:trace>
  <inkml:trace contextRef="#ctx0" brushRef="#br0" timeOffset="1486">557 36 7848,'0'-7'1098,"0"2"-996,0 5 0,0 1 0,0 3-100,0 4 0,0 2 1,0 2-1,0 0-21,0-1 1,0 1-1,0 1 1,0 1-175,0 1 1,0 2 0,0-3-1,0 2-222,0-2 1,0-1 0,0-1-739,0-1 1153,0-4 0,5 3 0,1-4 0</inkml:trace>
  <inkml:trace contextRef="#ctx0" brushRef="#br0" timeOffset="1817">696 47 7814,'-11'0'57,"3"0"0,0 0 153,-1 0 1,3 0-1,-1 2-82,2 2 0,-3-2 0,4 6-68,2 1 1,0 1 0,2 2-1,0-1 10,0 1 0,0 0 0,2-1 0,0 1-61,2 0 0,5-2 1,-2-1-1,0-3 4,1-1 1,0 3 0,4-4-72,-1-1 1,1-2 0,-1-1 12,1 0 0,-2-1 1,-1-3-1,-2-4-290,-2-2 1,3-3 244,-4-3 1,-1 0-1,-3-4 1,0 5-24,0 2 0,-5 5 0,-1 0 0,-2 1 45,0 0 1,1 2 0,-5 5-1,0 0-107,1 0 0,3 0 0,0 0-103,-1 0 0,0 5 1,0 3 277,1 2 0,6 2 0,-3-1 0</inkml:trace>
  <inkml:trace contextRef="#ctx0" brushRef="#br0" timeOffset="2098">650 140 8284,'-7'0'796,"3"-4"-837,8 1 1,3-1 0,3 2 0,-1 0-197,-1-2 1,0 0 0,3 4-213,1 0 0,-1 0-549,1 0 998,0 0 0,-1 0 0,1 0 0</inkml:trace>
  <inkml:trace contextRef="#ctx0" brushRef="#br0" timeOffset="2380">789 13 7839,'-5'-7'403,"4"2"0,-3 5-336,8 0 0,1 1 0,4 2 1,-3 2-35,-1 1 1,3 2-1,-3 4 1,2-1 16,2 1 0,-3 0 0,1-1 1,-1 2-76,1 3 1,-5-2-1,3 4 1,-1-1-130,0-3 0,0-1 1,-4-2-1,0 1-471,0 0 0,-1-2-408,-3-2 1033,2-3 0,-8-5 0,4 0 0</inkml:trace>
  <inkml:trace contextRef="#ctx0" brushRef="#br0" timeOffset="2663">1021 71 7677,'-6'0'702,"1"0"1,14 0-809,2 0 0,3 0 1,-2 0-208,0 0 0,-5 0 1,1 0-332,1 0 1,-4 1 643,-1 3 0,3-3 0,-1 4 0</inkml:trace>
  <inkml:trace contextRef="#ctx0" brushRef="#br0" timeOffset="2947">1079 140 7814,'-11'0'1955,"4"0"-1885,2 0 1,14-1-159,3-3 0,2 3 0,-2-3 0,-2 1-180,-2 0 0,2 1 1,-2-2 267,2 3 0,2 1 0,-1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31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57 7568,'0'7'134,"0"-2"67,0-5 1,1 0 18,3 0-49,-3 0-151,4 0 0,-4 0 0,2 1-106,1 3 0,0-2 0,-4 6 46,0 1 0,0-2 0,0 0 0,0 2 8,0 2 1,0 0 0,0 1-1,0 0 13,0-1 1,0 1 0,0-1 0,0 1-68,0 0 0,-4-1 0,0 1-6,1 0 1,1-5-304,-2 1-45,3-5 261,-10 2 179,10-10 0,-4-2 0,5-4 0</inkml:trace>
  <inkml:trace contextRef="#ctx0" brushRef="#br0" timeOffset="814">59 92 7537,'-5'6'-1087,"4"0"1251,-10-6 0,9 0 202,-6 0 92,5 0-255,-2 0 1,5-2 923,0-2-827,0 3-328,0-4 9,0 5 1,1 0-45,3 0 1,-1 0 54,5 0 1,-4 0 0,3 0 7,2 0 0,0 1 0,0 2 1,-1 1 1,0 3 0,2-1 0,-1-1 2,-1 0 0,-4 4 0,2-1 21,-1 2 1,4 2-1,-2-1-17,-1 1 1,0-4 0,-6-1 0,1 2 12,3 2 1,-3-4-1,3 1-1,-3 1 1,-1-2 0,0 0 5,0 2-24,5-3 1,-2-1 27,5-5 32,-6 0 1,5 0-1,-5-2-35,2-1 1,1-4 0,-2-4-46,1-1 0,3 0 0,-1 1-18,0-1 1,-3 0 0,2 2 0,-1 1 6,0 1 1,1 1-1,-3-5 1,2 0 14,-1 1 0,2-1 0,-1 1 0,-2-1 30,0 0 0,-2 5 0,0-1 0,0-1 28,0-1 0,0 2 1,0 0-19,0-1 1,0 3-339,0-2-61,0 5 0,-4-1 0,0 8 373,1 4 0,-3 7 0,-1 4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34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70 8335,'-7'-1'-1482,"2"-2"1853,0-1-164,4 0 1,-6 4-45,3 0 1,3 2-28,-3 2 0,3 2 0,1 6-57,0-1 0,0 1 1,0-1-1,0 1-39,0 0 1,0-1 0,0 2 0,0 1-53,0 2 1,0 3-1,-1-2 1,-2 1-2,-1 3 1,-1 1-1,3 0 1,-2-2-12,1 0 1,-2-2 0,1 2 0,1-2 14,2-1 1,1-1 0,0-5-33,0 1 1,1-1-1,3 0-125,4-4 0,4-1 0,2-6 1,3 0-120,1 0 0,-3 0 1,5 0-1,0-2 285,2-2 0,1 3 0,1-9 0,-1 3 0</inkml:trace>
  <inkml:trace contextRef="#ctx0" brushRef="#br0" timeOffset="1166">163 407 8295,'-7'-5'-846,"-2"2"1139,5-5 0,0 4-221,4-3 0,2 4 1,2-2-52,3 0 0,2 2 0,0-3 1,-1-1-58,1 1 0,-2 2 0,0-3 0,2 1-32,2 0 1,0-2 0,1-4 14,0 1 0,-5 0 0,0 2 0,-1 2 8,1-2 0,-3-1 1,2 1-1,-1 2-9,-2-2 0,-1 2 58,2-1 1,-4 6 7,0-2 1,-1 4-1,-6 4 1,2 4 1,-2 2-1,1 2 1,1-1 64,0 1 1,1-1 0,3 1 0,-2 0 21,-1-1 0,1 1 1,3-1-40,0 1 0,0 0 0,1-2-46,3-2 1,-2 1 0,6-5-23,1-2 0,1 0 1,2-2-1,0 0-50,-1 0 0,1-6 0,-1 0 1,1-2-31,0 0 1,-5 1 0,1-5 0,1-1-21,2-2 0,-4 2 1,0-3-1,-1 3 32,1 2 1,-5-1 0,3 2 0,-1 1 3,0 1 0,0 0 112,-4-3 67,0 4-34,0 2 0,-1 5 44,-3 0 1,3 1 118,-3 3-97,2-2-88,2 8 0,0-8-13,0 6 1,0-4-1,0 4 0,0 1 1,0-3 0,0 2-4,0 1 0,0 1 0,0 2-17,0 0 0,0-1 1,0 1-52,0-1 0,0 1 1,0 0-106,0-1 1,2 0-1,0-2-381,2-2 0,0 1 241,-4 4 0,0-5 1,0 1 276,0 1 0,0-2 0,-1-1 0,-3-1 0,-3 4 0,-4-2 0</inkml:trace>
  <inkml:trace contextRef="#ctx0" brushRef="#br0" timeOffset="1783">581 360 8327,'-8'0'-346,"0"0"1,4 0 763,-3 0 0,4 2-377,-1 1 0,3 0 0,1 5-82,0 1 0,0 1 1,1 2-6,3-1 1,-3 1 0,3 0-1,-3-1-190,-1 1 0,0-4 1,0-1-681,0 2 916,0-4 0,-5 6 0,-1-5 0</inkml:trace>
  <inkml:trace contextRef="#ctx0" brushRef="#br0" timeOffset="2399">790 233 8313,'-16'0'-116,"1"0"0,1 0 5,1 0 1,1 3-1,0 1 1,0 0 136,-4 1 0,7-3 1,-3 3-1,3 0 160,3 3 1,-3-2 0,5 2-115,1 1 0,-2 1 1,1 2-1,2-1 6,1 1 0,6-4 0,2 0-73,4 1 0,0-3 0,1 0 1,0 0-36,-1-4 0,1 0 0,-1-2 10,1 0 0,0 0 0,-1-2 0,1 0-19,-1-2 1,0-5 0,-2 2 0,-1 0-11,1-1 0,-3 1 1,1-2-1,-1 2-13,0-2 0,-3-2 0,1 0 50,-3-1 0,-1 0 0,0 1 0,-1 0 15,-3 4 1,-2-4-1,-6 4 4,0-4 0,1 1 1,-1 2-1,0 3 2,1 0 1,-1 4 0,1-3 0,-1 3-13,0 1 1,5 0 0,-1 0-44,-1 0 0,-1 0-29,-2 0 0,4 0 0,2 1 1,1 3 0,-3-2 63,4 6 1,-1-4 97,1 4 0,3-1-12,-3 5 1,4-6 19,4-2 0,2 1 0,6-1-35,-1-1 1,1-2 0,0-1 0,-1 0-48,1 0 1,-1 0 0,1 0 0,1 0-30,2 0 0,-2 0 0,4 0 0,-1 0-94,-1 0 0,1-4 0,-4 0 0,3 1-167,0-3 1,1 4-1,-5-5 1,1 1 276,-1-1 0,1 0 0,0-5 0</inkml:trace>
  <inkml:trace contextRef="#ctx0" brushRef="#br0" timeOffset="3033">941 58 8369,'-12'0'-828,"0"0"0,2-1 1843,2-3-763,3 3 1,6-4-205,3 5 0,3 0 0,4 0-39,1 0 1,0 0 0,-1 0 2,1 0 0,-4 4 0,-2 1 37,-1 1 0,0-3 1,-2 2-36,1 0 1,0 2 0,-6 3-65,-1-2 0,0 2 14,-5-2 1,4-2-92,-3 2 0,4-4 1,-2 2 35,0-1 136,3-1 1,2-4-73,8 0 1,2 0-1,2 0-146,0 0 1,-1-1-1,1-2-415,0 0 0,-1-1 588,1 4 0,-1-5 0,1-2 0</inkml:trace>
  <inkml:trace contextRef="#ctx0" brushRef="#br0" timeOffset="3883">1115 35 8301,'-8'0'-971,"0"0"0,4 0 1525,-3 0-240,4 0 0,-2-1 71,5-3 0,1 3-162,3-3 1,-1 3-1,4 1-100,2 0 1,-2 0-1,1-2 1,1 0-4,1-2 1,2 0-1,-1 4 1,1 0-17,-1 0 0,2 0 0,0-1-260,-1-3 0,2 3 0,-6-3 0,2 2-42,2 2 0,-1 0 161,1 0 0,-4 0 163,-1 0 1,-4 2 5,1 2 0,-3 2-87,-1 6 0,0-1 1,0 1-1,0-1-7,0 1 1,-1 3 0,-2 2 0,-1 0-26,2 0 1,1 3-1,1 0 1,0 2-6,0 1 1,0 0 0,0 0 0,0 1 9,0-1 0,0-1 0,0-3 1,0-2 12,0 0 1,3-4 0,1 2 151,-1-2 85,-2-1-138,-1-6-134,0-1 9,0-5 0,-1 0 69,-3 0 0,3-1 89,-3-3 1,1 3 9,-1-3 0,-2 3-85,-6 1 1,1 0 0,-1 0 0,1 0-9,-1 0 1,0 3-1,1 1 1,-2 0-10,-3 1 1,3-3 0,-2 1 0,3 0-380,5 1 0,-4-3-1344,4 3 1652,1-3 0,6-1 0,7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42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93 8353,'-6'-1'1797,"2"-3"-791,3 3-899,1-10 0,-2 10-155,-2-3 0,3 4 0,-4 4 44,0 4 1,4-2 0,-5 2 0,3 1-58,-1 1 0,-1 6 0,2-1 0,-1 1 23,1 1 0,2-5 0,1 4 0,0-2 17,0 2 0,0-3 0,1 2-5,3-2 0,3-3 0,4-2 15,1-4 0,0-3 0,-1-2-28,1-3 1,-1 1 0,1-6-1,0-2-26,-1-3 0,1-2 0,-2 3 0,-1-1 26,-1-2 1,-4 0-1,2 2 1,-1-2 39,-2 2 1,-2-3 0,-1 2 0,0-1 51,0-1 0,-4 4 0,-1-2 0,-1 3 86,-3 5 1,-1-4 0,-3 5 0,-2-1-70,0 4 0,-1 1 0,4 2 0,-3 0-153,0 0 1,-1 0 0,5 0 0,0 2-198,4 1 0,-2 0 0,4 5 0,-1 1-435,1 1 1,1 2 0,4-1 361,0 1 0,2 0 0,0-1 0,3-1 353,2-2 0,-3 1 0,3-5 0,1 5 0,4-2 0</inkml:trace>
  <inkml:trace contextRef="#ctx0" brushRef="#br0" timeOffset="323">47 174 7946,'-8'4'-1510,"0"0"4271,1 0-1207,-5-4-976,6 0-429,0 0 1,8-1-1,2-2-146,3-1 1,4 0 0,0 4 0,1 0-187,-1 0 0,1-1 0,0-1 0,-1-2-222,1 1 1,-1 2-1,1 1 1,0 0-384,-1 0 1,1 0 0,0 0 787,-1 0 0,1 0 0,-1 0 0,1-5 0,0-2 0</inkml:trace>
  <inkml:trace contextRef="#ctx0" brushRef="#br0" timeOffset="664">349 70 8095,'-12'0'-820,"2"-1"2516,2-3-1521,-2 2 0,10-3-382,0 5 1,5 0-70,6 0 1,1 0 0,0 0-197,-1 0 1,-3 4 0,-2 1 471,0 2 0,-2-5 0,1 9 0,1-5 0</inkml:trace>
  <inkml:trace contextRef="#ctx0" brushRef="#br0" timeOffset="951">279 186 8172,'-6'5'595,"0"-4"1,8 5 0,0-8-608,2-2 1,5 3 0,-1-3 0,2 3-89,2 1 1,-1-1 0,1-2 0,0-1-758,-1 2 0,1 0 857,0 2 0,-1-5 0,1-1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48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128 191 8103,'0'-9'111,"0"3"161,0 0 1,-1 1-83,-2-1 0,1 2 0,-5 4 3,0 0 0,2 0 0,-1 1-80,-1 2 0,0 2 0,0 4 1,2 1-43,1 2 1,-3-1 0,1 4 0,-1 2-54,1 0 1,-2 1-1,3 0 1,-2 1 35,1 3 1,3-3-1,-2 2 1,1-2-135,2-1 0,1 1 0,1-1 0,1-1-162,2-2 0,1-2 1,3-4-1,-1 0-60,2 0 1,3-2 0,1-2 0,-1-1-99,-1-2 0,2-1 0,0-1 0,-1 0-713,0 0 1113,-2 0 0,0-8 0,0-3 0</inkml:trace>
  <inkml:trace contextRef="#ctx0" brushRef="#br0" timeOffset="833">164 446 7911,'0'5'1696,"0"-1"-1415,0-4 0,1 0-166,2 0 1,2-3 0,3-1-113,-2-1 1,2 2-95,-2-3 1,2 1 0,1-3 0,-2 3 1,-1 1 0,-1-3 0,2 2 0,-1-1 27,1 0 0,-2 0 1,1-2-1,0 1-2,-1 1 0,3 0 93,-2-3 0,-1 1 108,1 2-146,-4-3 1,3 9-4,-5 0 0,-1 1 0,-2 5 28,0 2 1,-1 0 0,2 1-2,-1 0 1,0 0-1,3 0 17,0 0 0,0-3 19,0 0 1,0 0 0,1 2-42,2-2 1,-1-1 0,4-5-16,2 0 1,0 0 0,1 0 0,-1-1-20,-2-3 0,4 2 0,-3-3 0,0 0 1,1 0 1,0 2 0,0-3 0,-1 0 3,0 1 1,-1-3 12,3 2 0,-1-2 0,-1-1-16,-1 0 0,-3 0 0,2-1 12,-1 1 0,-1 3 1,-3 0 107,0-1 0,0 2 147,0-1-53,0 4 0,-3 2-36,0 6 1,-1 2 0,2 1-23,-1 0 1,0 0 0,3 1 0,0-1-86,0 0 1,0-3-1,0 0 1,0 1-163,0 1 0,0-2 0,0 0-380,0 1 0,0 1-506,0 1 1,1-3-48,2 1 0,2-4 1046,4 3 0,0-4 0,0 2 0</inkml:trace>
  <inkml:trace contextRef="#ctx0" brushRef="#br0" timeOffset="1383">591 428 7911,'0'-7'-127,"0"1"0,0 3 822,0-3 11,0 4-531,0-2 0,0 5-159,0 2 1,-3 2 0,0 4 0,1 1-50,1-1 0,0-3 0,-1 0 1,-1 1-211,1 1 1,0 1 0,0 0-306,-1 0 0,0 0 548,3 0 0,0 0 0,0 1 0</inkml:trace>
  <inkml:trace contextRef="#ctx0" brushRef="#br0" timeOffset="2250">773 282 7614,'0'-5'1161,"-1"-2"-867,-2 4 0,2-1 1,-3 2-53,0-1 0,2 0-94,-4 3 0,3 3 1,-2 1-1,0 0-78,0 0 1,2 3-1,-2-1 1,1 2-64,2 1 1,0-1 0,0-1 0,-1-1-75,1 1 0,1 2-8,1 0 1,1-1 0,2-2-141,3-3 0,-1 1 1,1-1 63,1-1 1,0-2 0,0-2 0,-2-2-11,-1-1 0,2 2 0,-3-3 90,-1-1 1,2-1 0,-1-2 86,0 1 1,-2 0 0,-1 0 0,-1 1 11,-3 2 1,3-2 0,-3 2 0,0-1 2,-2 1 1,1-1 0,0 3 0,0 0-36,0 0 0,0-1 0,-2 3 1,1-1-26,-1 1 0,2 1 44,-1 1 96,0 0 39,1 0 1,1 1 18,4 2 1,1-1-39,2 5 1,-1-4-1,4 2-46,1-1 1,-2-1 0,1-2 0,1 1-79,1 1 1,-2 0 0,0-3-1,1 0-74,1 0 0,1 0 0,1 0 0,-1 0-343,0 0 1,0 0 0,0 0-326,0 0 0,0-1 735,0-2 0,0 2 0,0-3 0</inkml:trace>
  <inkml:trace contextRef="#ctx0" brushRef="#br0" timeOffset="3217">873 100 8365,'6'0'308,"2"0"1,-6 0-7,4 0-194,-4 0 1,2 4-114,-4 2 0,0-1 1,-1 0-1,-1 0-21,-1 0 0,-1-2 0,2 3-43,-1 2 1,-1-3 41,1 1 146,2 0-75,-4 3 0,5-3 0,1-1-81,3-1 1,1-1-1,4-3-298,0 0 0,0 0 1,0 0-54,0 0 0,-3 0 1,0 0 387,1 0 0,1 4 0,1 1 0</inkml:trace>
  <inkml:trace contextRef="#ctx0" brushRef="#br0" timeOffset="3667">1064 36 7734,'-9'-8'-5,"0"2"0,3-1 846,0 4 1,4-1-133,-1 1-510,2 2 0,2-3-39,2 4 0,2 3 0,3 1 0,-1 0-20,-1 0 0,0 3 0,4-1 0,-1 2 27,0 1 1,0 1 0,0 0 0,0 1-110,0 1 1,-3 4 0,0-2 0,1 1-4,1 1 1,-1 2-1,-2 3 1,-1-1-98,-2-1 0,-1 0 0,-1-1 0,-1 1-37,-2 2 0,-2-5 0,-5 2 1,1-3 44,0-1 1,0-3-1,0 1 1,0-2-43,0-1 0,3-3 1,0-1-1,0 0-710,1 1 1,0-4-282,2 1 1067,2-2 0,1-1 0,5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54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45 173 8366,'0'-5'1139,"0"0"-990,0 2 0,0 3-145,0 0 0,0 1 0,1 5 1,1 2-107,1 3 0,0-1 1,-3 3-1,1 0-47,2 3 1,-2-2 0,2 1-1,-2 0-14,-1-1 1,0 0 0,0-3-1,0 2-433,0-2 1,0-1-221,0-1 816,0-4 0,0 3 0,0-3 0</inkml:trace>
  <inkml:trace contextRef="#ctx0" brushRef="#br0" timeOffset="337">27 182 8049,'-5'-4'0,"-2"2"0,3-3-565,-1 1 1,3-3 808,-1 1 0,3 2-114,3 1 1,2 2-1,4 1 1,0 0-39,0 0 0,0 0 0,0 0 0,0 0 16,0 0 1,2 1 0,0 1-90,1 1 0,0 3 0,-3-2 0,-1 1 18,-2 2 0,1-2 0,-4 1 0,-1 1 50,-1 1 0,-1-2 0,0 0 0,0 1-56,0 1 1,-4-1 0,-2-1 0,-2 1-112,-1 1 0,-3-3 0,0-1 0,1-1-201,1 0 0,0 3 0,1-3 0,0-1-429,0-1 1,3-1 709,0 0 0,0 0 0,-3 0 0</inkml:trace>
  <inkml:trace contextRef="#ctx0" brushRef="#br0" timeOffset="631">282 82 8133,'-9'0'722,"-1"0"-770,1 0 1,3 0-1,0 1-35,-1 2 0,3 2 0,0 3 0,1-1 163,0-1 0,-3 1 0,3 4 1,0 2 30,-1-2 0,3 0 1,-2 0-1,2 2-113,1 1 0,0-2 0,1 2 1,1 1-38,1-1 1,3-3 0,-2 1 0,1-2-74,2-1 1,-2-3 0,1-1 0,0 0-66,-1 0 0,3-3 1,-2 1-1,3-2-381,0-1 1,0-1 557,0-2 0,0-2 0,0-4 0</inkml:trace>
  <inkml:trace contextRef="#ctx0" brushRef="#br0" timeOffset="917">345 182 8049,'-6'0'0,"0"0"54,-1 0 1,2 0 47,-1 0 62,4 0 1,-2 4-1,5 1-90,2 0 0,1 3 0,3-3 0,-1 1-36,1 0 0,0 0 1,0 4-1,-1-1-233,2 0 1,-3-3-1,1 0 1,0 1-195,-1 1 1,2-2 0,-3-1-853,1-1 1241,1 3 0,3-6 0,0 3 0</inkml:trace>
  <inkml:trace contextRef="#ctx0" brushRef="#br0" timeOffset="1204">427 191 8049,'-9'0'-486,"3"0"0,0 0 443,-1 0 0,-1 3 0,-1 0 0,0 0 357,0 1 1,2-2-1,1 4 1,-1 1-172,-1 1 0,-1-1 0,1-1 0,1 0-84,1-1 1,3 3 0,-3-3 0,0 1-334,1 0 0,1-3-1093,4 3 406,0 0 961,0-1 0,4-5 0,1-5 0</inkml:trace>
  <inkml:trace contextRef="#ctx0" brushRef="#br0" timeOffset="1489">536 91 8049,'-6'0'-367,"0"0"578,4 0 1,-2 1-1,4 2 1,0 3-115,0 2 1,0-2 0,0 1 0,0 2-44,0 3 1,0 0 0,0-2 0,0 1-60,0 1 0,0 1 1,0-2-1,0 1-333,0 0 1,0-2 0,0-1-1050,0 0 1387,0-4 0,4 3 0,1-3 0</inkml:trace>
  <inkml:trace contextRef="#ctx0" brushRef="#br0" timeOffset="1797">673 136 8049,'-9'0'242,"0"0"1,0 1 0,-1 2-227,1 0 1,3 4 0,1-1 0,1 2 18,2 1 1,-2-3 0,1 0 0,1 1 11,1 1 1,1 1 0,0 0 0,1-1-68,2-2 0,-1 2 0,4-4 1,1 0 8,1 0 0,1 0 0,1-2 0,-1 1-40,0-1 1,0-1 0,0-1-1,0 0-59,0 0 0,0 0 0,0-1 78,0-2 0,-1-2 0,0-3 0,-3 1 22,-1 1 0,-1-1 0,-3-2 49,0 0 0,0 0 1,0 0-1,-1 0-44,-2 0 1,1 3 0,-4 0 0,-2-1-95,0-1 1,-1-2-1,0 1-119,0 0 0,0 3 0,0 1 7,0 1 0,0 1 1,1 4-1,1 1-16,0 1 1,4 4 0,-2-1 0,1 2 226,2 1 0,1 1 0,-3 3 0,-1 1 0</inkml:trace>
  <inkml:trace contextRef="#ctx0" brushRef="#br0" timeOffset="2084">636 191 8205,'0'-5'1438,"1"1"-1342,2 4 1,-1-3 0,5 0 0,0 1-184,1 1 0,4 1 0,0-1 0,0-1-294,1-1 1,-2 0 0,4 3 0,1 0-324,-2 0 1,2-3 703,-4 0 0,4-4 0,-2 2 0</inkml:trace>
  <inkml:trace contextRef="#ctx0" brushRef="#br0" timeOffset="2368">855 0 7268,'-5'0'485,"2"0"1,5 1-387,1 2 0,4-1 1,-1 4-1,2 1 21,1 1 1,-3 1 0,0 1 0,1-1-9,1 0 1,0 0-1,-1 0 1,0 1-87,0 2 1,-3-1 0,0 3-1,-1 1-43,0-1 0,0-2 0,-3 2 0,-1 0-47,-2 0 0,1 0 0,-4 2 1,-1-4-256,-2-2 1,1 0 0,1 0 0,1 0-300,-1-2 0,2-5 618,-1 0 0,4 2 0,-2 0 0</inkml:trace>
  <inkml:trace contextRef="#ctx0" brushRef="#br0" timeOffset="2658">1046 164 8049,'-4'5'864,"2"-1"-519,-4-4-244,4 0 0,-1-3 0,6 0 0,4 1-121,4 1 0,-1 0 1,2-1-1,-2-1-162,-1 1 1,3 1-1,0 1 1,0 0 178,-2 0 1,-4 0 2,0 0 0,0-4 0,3-1 0</inkml:trace>
  <inkml:trace contextRef="#ctx0" brushRef="#br0" timeOffset="2947">1073 264 8034,'-9'0'-430,"3"0"238,0 0 0,3 0 721,-3 0 0,5 0 0,0-1 1,4-1-445,2-1 0,1 0 1,3 3-1,0 0-604,0 0 1,0 0 518,0 0 0,0-4 0,0-1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02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10 7886,'-5'-1'304,"2"-2"0,1 2 259,-1-2 95,2 2 129,-3 1-637,4 0 1,0 1 0,-1 2 0,-1 3-90,-1 2 0,0 2 0,3 1 0,0 1-140,0-1 1,-3 2 0,0 1 0,1-1-156,1 0 0,1 2 1,0-3-1,0-1-201,0-1 0,0-1 1,0 1-571,0-1 0,4-4 1005,2-2 0,-1-2 0,1-1 0,-4 0 0,2 0 0</inkml:trace>
  <inkml:trace contextRef="#ctx0" brushRef="#br0" timeOffset="483">55 246 7631,'-9'0'-354,"3"0"0,0 0 621,-1 0 0,2 0 355,-1 0 0,3 0 526,-3 0-864,4 0 0,-2 1-48,4 2 0,4-2 1,2 2-86,2-2 0,2-1-1,1 0 1,2 0-6,1 0 0,2-3 0,2 0 0,0 0-8,0-1 0,1 3 0,2-3 0,0 1-55,-1 0 0,2 0 1,-1 3-1,1 0-119,0 0 0,-6 0 1,2 0-1,-1 0 2,1 0 1,-3 0-1,-1 0 1,-1 1-25,-2 2 1,-1-2 0,-1 3-48,1 0 1,-1-3-521,0 2 46,-4 2 0,-2-4-12,-6 2 0,2-3 1,-3-2-1693,0-1 2284,3 0 0,-7-1 0,3-1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04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27 246 7882,'-6'-5'202,"0"2"0,4 1 177,-1-1 0,-1 1 340,1-4-404,0 4 0,4-2-221,2 4 1,1 1-1,3 1 1,-2 2 116,-1 1 0,4 1-164,-2 3 1,2 0-1,1 0-2,0 0 0,-3-4 0,-1-1 1,0-1-52,0 0 1,-2 0 0,2-2 0,0 1-35,0 1 1,-2 1-1,2-5-36,-1-3 1,2 2 0,-3-4-121,0-1 1,-2-2-1,-1-2 1,0-1 15,0 1 0,0-2 0,-1 0 1,-2-2 65,0-1 0,-3 2 1,2 0-1,0 1 46,0 2 1,-2 1 0,2-1 0,0 0 157,0-1 0,-2 3 0,2 3 89,-1-1 0,2 0 450,-3 1-257,4 2-231,-2 4 0,4 1 75,0 2 0,4-2-146,2 2 1,2 1 0,1-1 0,0-1-1,0-1 1,1-1 0,1 0-1,2 0 2,-2 0 0,3 0 0,1 0 1,2 0-29,1 0 1,1 0 0,-1 0 0,1 0-11,2 0 0,1 0 0,4-1 1,-3-1-14,-1-1 1,3-4 0,0 2 0,0-1-48,-1 0 0,-1 1 1,-2-2-1,0 2-29,-1 0 0,-2-1 0,-3 3 0,-2 1-124,-3 1 0,-1 1-66,0 0 5,-4 0-396,-1 0 11,-12 4 0,2-2 0,-6 3-94,2 0 0,1-1 1,-1-1 718,1 3 0,0-2 0,0-1 0,-4 2 0,-1 0 0</inkml:trace>
  <inkml:trace contextRef="#ctx0" brushRef="#br0" timeOffset="600">200 164 7669,'-6'-3'497,"0"0"-229,4 0 1,-2 2-49,4-2 0,1 2 0,2-2-85,3 2 0,2 1 0,1-1 0,0-1-15,1-1 0,-4 0 0,0 3 0,1 0-144,1 0 1,1 0-122,0 0 0,-1 1 69,-2 2 0,-2 2 0,-4 4 1,-1 0 74,-2 0 1,1 0 0,-4 0-1,-1 0 2,-1 1 1,-1-1 0,0 0-1,0 0 0,0 0 1,3 0-1,-1-1 1,1-1-51,1-1 1,-2-3-1,3 2-29,-1-1 108,3-1 0,2-3 1,6 0 32,2 0 1,-2-1 0,0-1-1,1-1 26,2 1 0,0-2 0,0 1-52,0 1 0,0 1-246,0 1 0,0 0-215,0 0 1,-3 0-747,0 0 1170,-4 0 0,6 0 0,-2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07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74 7895,'-9'0'-242,"3"0"385,0 0 401,4 0-199,-2-4 0,5 2 25,2-1-406,-2 2 1,3 2-151,-4 2 1,0 3-50,0 3 1,3-3-1,0 0-143,-1 1 1,-1-2-683,-1 1 1060,0 0 0,4 3 0,1 0 0</inkml:trace>
  <inkml:trace contextRef="#ctx0" brushRef="#br0" timeOffset="335">119 64 8247,'-5'0'351,"1"0"1,4 4-524,0 3 1,0 1-323,0 1 1,0-3-570,0 0 442,0 0 621,0-1 0,0 3 0,0-3 0</inkml:trace>
  <inkml:trace contextRef="#ctx0" brushRef="#br0" timeOffset="1266">19 19 6764,'-5'0'-269,"0"0"764,2 0-179,2 0-55,-3 0-150,4 0 1,0-1-20,0-2 0,1 2-64,2-2 1,-1 2 4,4 1 0,-3 0-51,3 0 1,-3 0 30,3 0 0,0 0-6,3 0 1,-3 0 39,0 0 1,-3 0 21,3 0 1,-3 0-16,3 0 0,-3 0-14,4 0-171,-5 0 0,6 1-184,-2 2 1,-1-2 42,1 2 272,0-2 0,3-1 0,0 0 0</inkml:trace>
  <inkml:trace contextRef="#ctx0" brushRef="#br0" timeOffset="2650">237 46 7896,'-5'-4'271,"0"3"-87,2-2 1,1-1-134,-4 1 1,3 0 35,-3 3 1,3 4 71,-3 2 1,4-1 0,-1 1-34,2 1 0,1 1 0,-1 1 1,-1-2-13,-1-1 1,0-3 0,3 3-112,0 1 1,4-3 0,1 0-92,0 0 1,3-3 0,-2 2-126,2-2 1,-2-2-1,0-2 3,1-3 1,-2 2 0,0 0 76,-1 0 1,0 0-1,-2-3 69,1 1 1,0 0 18,-3-4 0,0 1 46,0 0 1,0 3 0,-1 0 0,-2-1 0,1 2 1,-4-1 0,3 4 1,-2-2 24,1 0 0,-3 3-24,1-2 0,1 2 0,-1 1 35,-1 0 0,2 1 103,-1 2 126,4-2-83,-6 7 1,7-6-2,-2 4 1,2-3 20,1 3 1,4-4-136,2 1 1,-1-2-1,1-1-121,1 0 1,1 0 0,1 0 0,0 0-121,0 0 0,1 0 0,1-1 1,2-1-170,-2-1 0,0-3 0,0 2 1,1 0-871,-1 0 1210,-1 1 0,-1-1 0,0-1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12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63 8162,'-9'0'-20,"-1"0"1,4 0 275,0 0-74,0 0-184,-3 0 0,5 0 86,4 0 0,4 0-98,5 0 1,-3 0-84,0 0 0,0 0-19,4 0 1,-4 0-20,0 0 0,0 0 19,3 0 0,-4-1 82,-2-2 1,-2 1 52,-1-4 1,0 3 0,-1-2 4,-2 1 1,-2 1-1,-4 3 30,0 0 0,0 0 1,-1 0-1,1 0 21,0 0 0,3 0 1,1 1-1,0 1 8,0 1 0,2 3 1,-2-2-1,1 1-8,2 2 0,1-2 0,2 1-19,2 1 1,-1-3 0,4 0 0,1-1-93,1 0 0,2 3 0,1-2 0,2-2-161,-2-1 0,-1-1 0,-1 0 0,0 0-110,0 0 0,0 0 0,0 0 0,0 0-468,0 0 775,-3 0 0,2 0 0,-3 0 0</inkml:trace>
  <inkml:trace contextRef="#ctx0" brushRef="#br0" timeOffset="297">146 36 7717,'-9'0'-828,"0"0"1453,0 0 266,0 0-861,4 0 0,5 0 1,6 1 10,2 2 0,1-2 1,1 3-1,1-1-86,2 0 1,-1 1 0,-3-2 0,0 1-125,0-1 1,0 2 0,0-1-1,-1 0-203,-2 1 0,2-3 1,-1 2-31,1-2 1,-2 2 401,0 0 0,0 0 0,3-3 0</inkml:trace>
  <inkml:trace contextRef="#ctx0" brushRef="#br0" timeOffset="589">265 27 8162,'-6'-5'0,"1"1"-188,1 0 418,-4 3 0,3-7 19,-4 5 0,3 1-144,0 5 1,0 2 0,-2 5 0,1-1-39,1 0 1,1 0 0,-2 0 0,1 0-91,-1 0 1,2-1-1,0-1 1,0-1-211,3 1 1,-2-1 0,1 0-1488,1 1 1720,1-3 0,5 0 0,1-4 0</inkml:trace>
  <inkml:trace contextRef="#ctx0" brushRef="#br0" timeOffset="884">356 45 8162,'-9'0'-889,"-1"0"662,1 0 1,3 1 753,0 2 0,1-1-324,-1 4 1,2 0 0,4 3-119,0 0 1,1 1-1,1 1 1,2 3-88,1 0 1,-3-2-1,2 3 1,-1 0-11,0-1 1,3-1 0,-3-3 0,-1-1-237,-1 0 1,0 0 0,2 0-464,0 0 1,1-4 710,-1-2 0,2-2 0,4-1 0</inkml:trace>
  <inkml:trace contextRef="#ctx0" brushRef="#br0" timeOffset="1175">328 90 8162,'-9'-4'-823,"0"0"1342,0-2-389,4-2 0,2 4-116,6-2 1,2 2-1,4 3 1,0-1 24,0-1 0,4 0 0,-1 3 0,-1 0-67,-1 0 0,-1 0 0,0 0 0,0 0 11,0 0 0,0 0 0,-1 1 67,-2 2 1,-1 2-1,-5 4-12,0 0 0,-5-1 1,-1-1-1,-3-1-63,-3 1 0,2 2 0,-3 0 0,1-1-280,0-2 0,0 1 1,2-3 304,1 1 0,0-3 0,0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3:46.5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228 35 16696,'-12'0'72,"1"0"21,-3 0 0,-2 6 1,-1 0-1,-1-3 12,1-1 1,0-2 0,-1 0-36,1 0 1,-1 6-1,1 0-232,-1-2-160,9-2 256,1 6-212,8-6 1,2 7 102,4-3 0,-3-4 0,7 6 128,-2 0 0,0-6 51,-3 3 0,-1-3 0,8-2 105,2 0 0,-5 0 0,3 0-17,2 0 0,1 0 0,2 0 0,1 0-41,-1 0 0,3-2 1,1-2-1,4-1-32,3 1 1,-5-4 0,4 2 0,0 2 224,0 2 1,1-3 0,3-1-1,-4 0 59,-2-2 0,4 6 1,-4-4-1,2 2-77,5-1 1,-5 3 0,2-4 0,2 4-85,2 2 1,2-6 0,0 0-1,-2 2-108,-4 2 0,4 2 0,-2 0 0,4 0-16,0 0 0,3 0 0,-8 0 0,3 0-37,1 0 1,5 0-1,-2 0 1,-4 0 4,0 0 1,-2 0-1,0 0 1,-4 0 7,-1 0 0,3 0 0,-6 0 0,0 0 7,3 0 0,-7 0 1,6 0-1,-2 0-4,1 0 0,-1 0 0,-4 0 0,3 0 4,1 0 0,2 0 0,-3 0 0,1 0-10,-2 0 0,4 0 1,-1 0-1,-1 0 28,2 0 1,-3 0-1,5 0 1,0 0-6,0 0 0,-4 0 0,7 0 0,-1 0-8,-2 0 1,6 0 0,-6 0 0,2 0 10,0 0 0,-6 0 0,5 0 0,-1 0-3,0 0 1,-4 0 0,4 0 0,1 0 5,-1 0 1,2 0-1,4 0 1,-2 0-19,-2 0 1,-2 0 0,4 0-1,-2 0 10,2 0 0,-3 0 1,1 0-1,0 0 0,-2 0 0,4 0 1,-6 0-1,0 0 14,1 0 0,-1 0 1,-4 0-1,2 0 1,-1 0 0,-1 0 0,1-1 0,1-3-3,-2-2 0,0 0 0,1 6 0,1 0-29,-2 0 1,-1 0-1,-1 0 1,3 0-9,1 0 1,0 0-1,-5 0 1,-1 0-3,1 0 1,-1 0-1,1 0 14,-1 0 1,0 0 0,1 0 0,-1 0 0,1 0 1,-1 0-22,1 0 0,-1 0 0,1 0-129,-1 0 1,-5 0-661,-1 0-915,-7 0 1497,4 0 0,-16 8 1,-1 1-1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16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219 91 7401,'0'-5'148,"0"-4"0,0 7 513,0-4-409,0 4 1,-1-2-227,-2 4 1,-2 0 0,-4 0 0,0 0 1,3 0-1,0 0 1,-2 0-77,0 0 1,-1 0 0,0 0 0,0 0 19,0 0 1,0 0-1,0 0 1,0 0 46,0 0 1,-1 0 0,1 0 0,0 0 96,0 0 0,0 0 1,0 0-35,0 0 0,0 0-88,0 0 1,4 0 0,1 1 133,4 2 160,0-2-153,0 3 0,1-4 0,1 1-61,1 2 0,0-1-23,-3 4 1,3 1 0,0 2-37,-1 0 0,2-3 0,-1 1 0,0 2 8,1 2 1,-3 2 0,2-1 0,-2 4-15,-1 1 1,3 2 0,0 1-1,-1 2-10,-1 2 0,-1-1 1,0 2-1,0-1 2,0 2 0,0 0 1,0 1-1,0-1 14,0-1 0,0 1 0,0-3 1,0 2 5,0-1 0,0-4 1,0 0-1,0-2-12,0 1 0,0-7 0,0 3 0,0-4-25,0-2 0,1 0 0,1 0-26,1 0 1,4-4-33,-1-2 1,-1-2-22,1-1 1,-1-1 1,2-2 0,-2 2-30,-2-2 126,-2-2 1,4 4-1,-3-3 11,1 0 0,1 3 1,-1-2-1,3 2 1,-1 0-1,1-1-35,1-1 0,1 0 1,1 3-20,0 0 1,0 0-1,0-1 1,-2-1-248,-1-1 1,0 0 0,3 3-585,0 0 0,0 0 872,0 0 0,0-4 0,0-1 0</inkml:trace>
  <inkml:trace contextRef="#ctx0" brushRef="#br0" timeOffset="2149">355 63 7751,'-9'0'209,"0"0"0,3 0-14,0 0 0,3 0-129,-3 0 1,4 1-1,-1 2 1,1 3 31,-1 2 1,2 3 0,-2 0-1,1 2-61,-1 1 0,2 1 0,-2 3 0,2 0 13,1-3 0,0 4 0,0-3 0,0-1-93,0-1 0,4-1 1,2-1-1,2 0-116,1-1 0,-3-5 0,1-2 1,2-1-260,2 0 1,1 0 0,-2-3 0,-1-1-167,0-2 0,0 1 584,0-4 0,0-4 0,0-4 0</inkml:trace>
  <inkml:trace contextRef="#ctx0" brushRef="#br0" timeOffset="2496">428 182 8152,'6'0'76,"0"0"100,-4 0-44,2 0 0,-4 1 0,1 2-91,2 3 1,-2-1-1,2 1 1,-1 0-18,1-1 0,-1 3 0,4-2 0,-1 1-181,0-1 0,-2 2 0,3-2-470,1 2 1,1 1 118,1 1 0,0-4 508,0 0 0,0-4 0,0 2 0</inkml:trace>
  <inkml:trace contextRef="#ctx0" brushRef="#br0" timeOffset="2786">574 182 8152,'-9'0'-50,"-1"0"103,1 0 1,0 0 86,0 0 1,0 0 0,1 1-70,2 2 0,-2 2 0,2 4 0,-2-1 40,-1-2 1,0 5-1,-1-2-111,1 1 1,0 0 0,0-1-99,0 0 1,3 0 0,1-2-384,1-1 1,2-4 30,5 1 0,2-2 0,4-2 450,0-2 0,4-2 0,1-4 0</inkml:trace>
  <inkml:trace contextRef="#ctx0" brushRef="#br0" timeOffset="3079">619 227 7634,'-5'0'1111,"1"0"0,8-3-1525,2 0 0,2 0-392,1 3 1,0 0 805,1 0 0,-1 0 0,0 0 0</inkml:trace>
  <inkml:trace contextRef="#ctx0" brushRef="#br0" timeOffset="3849">710 272 7824,'-9'0'-937,"0"0"1343,0 0 193,4 0 0,2 0-584,6 0 0,-1 0 0,4 0-10,1 0 1,1 0-1,0-1 1,-1-1-1,-1-1 1,0 0-1,3 3 1,1 0-48,-1 0 1,0-3-1,0 0-24,0 1 1,0-3-1,0 0 3,0 0 1,-3-2 0,0 3 0,0-1-3,-1-2 1,2 2 0,-3-1-1,-1 0 41,1 1 0,-3-3 0,3 3 1,-1-2 34,0 1 1,0 3 204,-3-3-198,0 4 1,0-1 0,-1 5 29,-2 1 1,1 4 0,-3-1 0,0 3 13,0 0 0,1 0 1,-1 0-1,1 0 64,2 0 0,-2 0 1,1 0-57,1 0 0,1 0-49,1 0 1,1 0 0,2-3-68,3-3 0,2-2 1,2-2-1,-1-1-71,0-1 1,0-4-1,0 0 1,0 0-75,0 1 1,0-2 0,-1 2-1,-1-2 91,-1-1 0,1 3 0,1 0 0,-1 0 82,-1 1 0,-3-3 249,3 2 228,-4-2-224,2-2 108,-4 5-161,0 1 20,0 4-28,0 0 80,0 4-119,0-3 0,0 7-118,0-1 0,0-2 1,0 1-51,0 1 0,0-2 0,0 1-28,0 1 1,0-2-1,1 0-213,2-1 0,-1 3-478,4-1 0,-3-2 752,3-1 0,0 2 0,3 0 0</inkml:trace>
  <inkml:trace contextRef="#ctx0" brushRef="#br0" timeOffset="4730">1028 36 8089,'-9'0'-49,"4"1"0,1 1 204,0 1 57,3 0-39,-3-3-107,4 0 0,3 1 0,1 1-135,1 1-16,1 0 1,2 1 22,-1 2 1,-3-1 11,-4 1 1,0 0 31,0 4 1,-3-4 40,0 0-19,-5 0 1,6 2 35,-4-2 1,4-1 106,-1-2-51,2-2 0,2 3-194,2-4 1,2 0-365,4 0 0,1 0-556,-1 0 1018,0 0 0,4-4 0,1-1 0</inkml:trace>
  <inkml:trace contextRef="#ctx0" brushRef="#br0" timeOffset="5748">1138 9 8089,'-6'0'-956,"0"0"1713,3 0-328,-5 0-225,7-4 1,-2 3-83,6-2 1,2 3-1,5 2-78,-1 1 0,-3 1 1,0-2-1,0 2-5,-1 1 1,3 1 0,-3 3-58,0 0 0,2 0 0,-4 0 0,-1 1 25,-1 3 1,-1-3-1,0 3 1,0-1-36,0 0 1,0 3 0,0-2 0,-1 0-44,-2 1 1,2 1 0,-3-3 0,1-1-353,0-1 0,-3-1-635,3 0 1058,0 0 0,-1 0 0,-1 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24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10 7984,'-6'0'-147,"0"0"1,3 0 339,-4 0-169,5 0 1,2 0 0,7 0-67,1 0 1,1 0-1,0 0 1,0 0-149,0 0 0,3 0 1,0 0 189,-1 0 0,3-4 0,1-1 0</inkml:trace>
  <inkml:trace contextRef="#ctx0" brushRef="#br0" timeOffset="983">269 37 8188,'-9'0'-274,"3"0"0,0 0 118,-1 0 1,2 0 1091,-1 0-684,4 0 0,-1 0-57,6 0 1,2 0-1,4 0 1,0-1-80,0-2 1,1 2 0,1-2 0,3 2-22,0 1 0,-2 0 1,3 0-1,1 0-11,1 0 1,2 0-1,-1 0 1,0 0-55,0 0 0,3 0 0,3 0 1,0 0-35,1 0 0,3 0 0,-3 0 0,1-1 44,1-2 0,1 2 1,-1-2-1,-1 1-76,-2-1 0,2 2 0,-4-2 0,0 2-34,0 1 0,0 0 1,-5 0-1,-1 0 50,-1 0 0,0 0 0,2 0 0,-1 0 31,-4 0 1,-1 0-1,0 0 1,1 0 53,-1 0 0,-1 0 1,-1 0-1,0 0 119,1 0 0,-1 0 0,0 0 0,0 0-60,0 0 1,-3 0-1,0 0-34,1 0 0,1 0-419,1 0-294,-4 0-824,-1 0-1133,-4 0 2580,0 0 0,-4-4 0,-1-1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27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24 100 8118,'-9'0'-735,"3"0"698,0 0 263,4-4 0,2 2-126,6-4 0,2 4 0,1-1-4,0 2 1,-3 1 0,0 0-27,1 0 0,1 0 0,1 0-48,0 0 0,0 0-111,1 0 0,-1 0 73,0 0 0,-3 3 0,-1 1-9,-1 1 1,-1 1 0,-3 4-47,0-1 0,-3 0 0,-1 0 1,-1 0-19,-2 0 0,2 0 0,-1-1 1,-1-1 57,-2-1 0,1 0 1,1 3-1,1-2-8,-1-1 0,2-3 1,-1 2 108,-1-1 7,3-1-26,0-3 0,8 0 1,2 0 50,2 0 0,1-3 1,0 0-8,0 1 0,0-2 0,1 1 1,-1 1-155,0 1 1,-3 1 0,0 0 0,1 0-257,1 0 0,1 0 0,0 0-85,0 0 0,-3 0 400,0 0 0,1 0 0,2 0 0</inkml:trace>
  <inkml:trace contextRef="#ctx0" brushRef="#br0" timeOffset="646">288 110 8118,'-9'0'0,"2"0"0,1 0 0,-1 0 0,2 0 14,-1 0 0,0 0 74,-3 0 1,4 4 15,2 2 0,-1-1 0,1 1-23,1 1 1,1-2-1,1 1-76,0 1 1,1-2 0,2 0-37,3-1 0,-1-1 0,0-2 0,0 1-11,0 1 1,1 0 0,3-4-33,0-2 0,1 1 1,-2-4 6,-2-1 0,1 2 0,-3 0 0,0 0-97,0 0 0,-1-1 1,-3-3 64,0 0 0,0 3 0,0 0 103,0-2 1,-4 1-21,-2 1 0,-2-1 0,-1 4 71,0 1 0,-1 1 1,1 1 25,0 0 0,3 0-16,0 0 36,4 4 43,-6 1-72,7 4 0,-3-3-61,4 0 1,1-3 0,1 1 6,1 0 0,1-3-8,-1 2 1,-1-2 0,4-1 11,1 0 1,-2 0 0,1 0-31,1 0 0,2 0 0,0-1-150,0-2 0,0 2 0,0-3 0,0 1-58,0-1 1,0 1-1,0 2 216,0-2 0,0 2 0,1-3 0</inkml:trace>
  <inkml:trace contextRef="#ctx0" brushRef="#br0" timeOffset="1363">433 19 7002,'-4'-5'1062,"3"0"-914,-3 5 0,4-1 6,0-2 1,1 2-106,2-2 1,-1 2-1,4 1-58,1 0 0,-2 0 0,1 0 28,1 0 0,2 0-410,0 0 348,-4 0 0,-1 4 60,-4 3 0,-3 1 0,-1 0 0,-1-1-12,-2-1 1,1-3 0,1 3-47,1 1 1,-2-2-17,3 1 1,-3-3 111,3 3 1,1-4-29,5 1 0,2-2 0,3-2 0,-1-1-52,-1-1 0,1-1 0,2 2 0,0-1-201,0 1 0,0 0 0,0 0 0,0-1 226,0 1 0,0-3 0,0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33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28 110 7460,'-9'0'1060,"4"0"1,0 0-886,2 0 1,2 1-200,-2 2 0,2-1 1,1 4-1,0 1 12,0 1 0,0-2 1,0 0-1,0 1-44,0 1 1,0 2-1,0-1 19,0 0 0,0 0 58,0 0 0,0-3 31,0 0-56,0-4 0,0-2 1,0-6-36,0-2 0,3-1 0,0 0 27,-1 0 0,-1 0 0,0-1 1,1 1-2,1 0 1,0 0-1,-3 0 1,1 0 5,2 0 1,-2 3 0,2 0-1,-1 0-29,1 1 0,-1-2 34,4 3 0,-3 1 24,3 3 1,-2 0 0,2 1 0,0 2-2,-1 4 0,2-2 0,-3 1 0,0 1 20,0 1 1,3 1-1,-2 0 42,0 0 1,2 0-1,-3-1 18,1-2 0,-3 2 1,2-2-6,0-1 0,-3 0-95,2-2 1,-1-2 0,0 1-89,1-4 0,2-2 1,-3-3-1,1 0-123,-1 0 1,2-1-1,0-1 101,1 0 1,-3 0 0,2 0 64,0 0 1,-3 3 0,3 0 145,0-1-13,-3 3 0,4 0 55,-2 4 0,-1 0-30,4 0 0,-4 4-50,1 2 1,-2 2 0,0 1-49,2 0 1,-2 0 0,2 0 0,-2 0-147,-1 0 1,0-3 0,0 0 0,0 2-502,0 0 0,3-2 154,0 0 0,4-1 0,-1 1 477,3-3 0,0-2 0,0-1 0</inkml:trace>
  <inkml:trace contextRef="#ctx0" brushRef="#br0" timeOffset="347">338 110 8040,'-10'0'-128,"1"0"0,3 0 1,0 0-111,-1 0 1,2 0 733,-1 0 1,4 1-1,-1 2-241,2 3 0,1-1 1,1 1-104,2 1 1,-2 1 0,2 1-79,-2 0 1,2 1-1,0-1-130,-1 0 0,2 0-28,-1 0 1,3-3 0,-2-1-99,1-1 0,-2-1 51,3-3 0,1 0 68,2 0 0,0-1 30,0-2 1,0 2-213,0-2 1,-3 2-176,0 1 0,0 0-269,3 0 1,-3 0 688,0 0 0,-4-4 0,2-1 0</inkml:trace>
  <inkml:trace contextRef="#ctx0" brushRef="#br0" timeOffset="640">501 110 8030,'-9'-4'0,"0"-1"393,0 0 378,4 1-363,1 4 1,4 1-391,0 2 0,0 2 0,0 4 0,0 0-150,0 0 1,3 0 0,0 0-1,-1 0 1,-1 0 0,0 1 0,1-1-312,1 0 0,0 0-905,-3 0 1348,4 0 0,1 0 0,4 0 0</inkml:trace>
  <inkml:trace contextRef="#ctx0" brushRef="#br0" timeOffset="931">483 101 8183,'-9'0'362,"4"0"0,2 0 0,6-1-238,3-2 1,-1 2 0,1-3-1,1 1-53,1 0 1,4-3 0,1 1-1,-2 1-194,-1 0 1,-1 0-1,0 2 1,0-1-379,0 1 1,0 1-165,0 1 0,-3 0-400,0 0 1065,-4 0 0,3 4 0,-5 1 0</inkml:trace>
  <inkml:trace contextRef="#ctx0" brushRef="#br0" timeOffset="1224">501 174 8007,'-6'0'-679,"0"0"1,4-2 0,0 0 678,4-1 0,3-1 0,4 2 0,0-1 0,0 1 0,1 1 0,-1 0 0,0-2 0,0 2 106,0-2-106,0 2 0,0 5 0,0 1 0</inkml:trace>
  <inkml:trace contextRef="#ctx0" brushRef="#br0" timeOffset="1515">529 237 8007,'-5'5'-695,"3"-1"822,-4-4 0,5 0 0,1 0 0,4-1-92,1-2 0,7 2 1,-3-2-1,1 1-256,0-1 0,2 2 1,0-2 220,-1 2 0,-1-3 0,0-1 0</inkml:trace>
  <inkml:trace contextRef="#ctx0" brushRef="#br0" timeOffset="1806">829 174 8008,'0'-10'-329,"0"4"-111,0 0 949,0 0 1,-1 1-438,-2 2 1,-1 3 0,-3 3 83,0 3 0,2 2 1,-1 1-1,2-1-73,0-1 0,3 1 0,-2-2-91,2 2 1,2 0 0,2-1 4,3-1 0,2-3 0,2 2-43,-1-1 0,0-1 0,0-3-28,0 0 1,-3 0 0,-1-1-197,-1-2 0,2-2-136,-3-4 1,0 0 156,-3 0 0,0 0 0,-1 1-129,-2 2 1,2 0 377,-2 3 0,-2 2 0,0-3 0</inkml:trace>
  <inkml:trace contextRef="#ctx0" brushRef="#br0" timeOffset="2114">920 37 7711,'-3'-6'0,"-1"1"-221,-1 1 0,2 0 1,-4 2 192,0-1 1,2-1 0,-1 2 2,-1-1 0,2 0 0,-1 3 109,-1 0 1,2 0 0,0 1 0,0 1 71,0 1 0,0 4 1,-2-1-1,1 2 9,-1 1 0,2 0 0,1 0 0,1 0-144,0 0 1,0 2 0,2 0 0,-1 1 0,-1-1 0,0 2 1,3-1-1,0 0-102,0 1 0,0-2 0,1 1 0,1-2-36,1-1 0,3-3 0,-2 0-120,1 1 1,1 1 0,1 0-568,-1-2 803,-4-2 0,6 0 0,-3 1 0</inkml:trace>
  <inkml:trace contextRef="#ctx0" brushRef="#br0" timeOffset="2764">774 210 8075,'3'-6'695,"1"1"-293,1 1 1,1 0-309,3 1 1,1 2-1,-1-3 1,0 1-138,0 0 0,0 0 0,0 3 0,0-2-195,0-1 0,-3 2 0,0-2 0,1 2-439,1 1 1,-1 0-76,-1 0 527,0 0 559,-1 0 0,-2 0-70,-6 0 0,1 0 1,-4 0-75,-1 0 1,2 0 0,-2 0-91,0 0 0,2 0 0,-1 1-33,-1 2 0,0-1 0,0 4 1,2-1-4,1 0 1,-2-2 0,2 2 0,0 0 20,0 0 0,0-2-50,1 3 0,3-1-49,0 1 1,1-2 0,5-4-1,1 0-9,1 0 1,1 0 0,0 0 0,0 0-14,0 0 1,0-3 0,0 0 0,0 0-43,-3-1 1,1 2 0,-3-3 80,1 1 1,-3-3 128,1 1 1,-3-2-115,-3-1 1,1 3 0,-3 2 0,0 1-65,0 0 0,2 0-1039,-3 3-111,4 0 707,-3 0 0,6 4 489,3 2 0,1-2 0,4 5 0,0-4 0</inkml:trace>
  <inkml:trace contextRef="#ctx0" brushRef="#br0" timeOffset="3064">1020 183 8007,'-6'-1'557,"0"-2"0,1 1 67,-2-5-308,-1 5 0,8-2-147,0 4 0,3 1-100,3 2 0,-1-1 0,-5 5-11,0 0 0,0 1 99,0 1 1,0 0 73,0 0-244,0-4 1,0-2 0,1-6-207,2-3 0,-1 1 1,3-1-1,0-1-16,0-1 1,-2-1 0,2 0 0,0-1-47,0 1 1,1 0 0,3 0 0,0 1-923,0 2 1203,0-2 0,5 3 0,0-4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38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82 8010,'-6'0'-704,"0"0"1071,0 0-131,-3 0 1,1 1 242,2 2-162,2-2-271,4 7 0,1-6 1,2 3-41,3-1 0,-1 0 1,1-4-1,1 0-35,1 0 1,1 0 0,0-2 0,0 0-86,0-1 1,1-3 0,-1 2 0,0 0-85,0 0 1,0-3 0,0 1-1,0-1 47,0 1 1,0-2 0,-1 2-20,-2-2 365,-1 3 1,-6 1 39,-3 4 1,-1 0-108,-4 0 1,4 4 38,2 2 0,-1 2 27,1 1 0,0 0-90,3 0 0,0 0-98,0 0 0,3-3 0,1-1-81,1-1 0,1 0 1,3-4 6,1 0 0,-1 0 0,0 0 1,-1-2-65,-2-1 1,2 1 0,-2-3 0,2 0 5,1 0 0,-3-1 1,0-3 62,1 0 0,-2 0 1,1 0 33,-2 0 0,-1 3 1,-2 0 195,2-1 1,-2 1 93,2 0-74,-2 4-82,-1-2 0,0 5 43,0 2 1,0-1-44,0 4 1,0 1-1,0 2-46,0 0 1,0-3 0,0 0-100,0 1 0,0 1-18,0 1 0,3 0 0,1-1-314,1-2 0,-2 1 1,3-3-557,1 2 928,-3-4 0,4 6 0,-3-3 0</inkml:trace>
  <inkml:trace contextRef="#ctx0" brushRef="#br0" timeOffset="1102">628 55 7588,'-9'0'-1258,"3"0"1434,0 0 0,3 0 53,-3 0 0,4 1 0,-1 2-16,2 3 0,1-1 1,0 1-95,0 1 0,0 1 0,1 1-36,2 1 1,-2-1 64,2 0-206,-2 0 0,-1-3-116,0 0 1,0-5-60,0-1 0,0-1 99,0-5 1,-1 0 141,-2-3 1,-1 3 0,-3 1 6,1 1 0,0-3 0,-3 4 266,0 1 0,3 1 68,-1 1-140,1 0 1,1 1-85,2 2 1,3-2 0,3 2-157,3-1 1,2-2 0,2 0 0,0 0-389,2 0 1,2 0 418,4 0 0,0 0 0,1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40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91 173 8038,'-8'-1'-262,"2"-2"0,-2 2 514,2-2 0,1 2-66,-1 1 1,0 0-93,-3 0 1,3 0-1,1 1 5,1 2 0,-2-1 0,2 4 13,2 1 0,-2-2 0,1 1-114,1 1 0,1 2 1,1 0 12,0 0 0,1-4 0,1-1 0,2-1-100,1 0 1,-1 0-1,2-3 1,1 0-147,1 0 1,1 0 0,0-1-89,0-2 0,-3 1 1,-1-4 149,-1-1 1,-1 2 0,-3-1 0,0-2 53,0 0 1,0 2-1,0 0 1,-1-1 77,-2-1 0,-2-1 0,-4 1 185,0 2 1,1-2 0,1 3 186,1 0 1,0 1-143,-3 4 1,2 0 137,1 0-213,4 0 0,-2 1 0,4 2 3,0 3 1,1-1-52,2 1 0,-1-3 0,4 2-45,2-1 1,0 2 0,1-3-57,0-1 1,-3-1 0,0 0 0,1 1-35,1 1 0,1 0 0,0-3 1,0 0-232,1 0 0,-1-1 1,0-1-1,0-1 300,0 1 0,4-3 0,1 0 0</inkml:trace>
  <inkml:trace contextRef="#ctx0" brushRef="#br0" timeOffset="597">210 28 7443,'-5'-6'-62,"1"-1"1,4 5 0,4-2 183,2 0 0,-1 3 0,1-2-56,1 2 0,1 1 0,0 1-48,-2 2 0,-1-2 0,-3 3-28,1 0 1,0 1 46,-3 5 0,-1-1 5,-2 0 0,-1 0 0,-3-1-29,1-2 1,1 2 0,-2-3-16,1 0 1,4 0 113,-1-2-33,2-2 0,2 3 1,2-4-49,3 0 1,2 0 0,1 0 0,0 0-106,0 0 0,0-3 1,0 0-1,0 1-231,1 1 0,-1 0 0,0-1 305,0-1 0,0 0 0,0 3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45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28 8039,'-6'-1'585,"0"-2"-410,0-2 1,1-1 381,2 0 276,2 4-681,1-3 1,0 6 0,0 3-4,0 2 0,0 2 1,0 1-70,0 0 1,0 0 0,0 0-1,0 0-170,0 0 0,0 0 0,-1 0 0,-1 1 42,-1-1 0,0-3 0,3 0 1,0 1-120,0 1 1,0-2 74,0 0 87,0 0 0,0-2-85,0-4 1,0-4 0,1-5-22,2 0 1,-2 0 0,2 0 0,-2 0 28,-1 0 1,1 2 0,1 1 20,1-1 1,1-1 89,-1-1 0,-2 3 1,3 1 24,0 1 1,-2 0 16,4 1 0,0 2-23,4-2 0,-4 2 1,-1 2 83,-1 2 1,0 1 0,-2 3 38,1-1 0,0 0-118,-3 3 0,0-3-9,0 0 0,0-3-43,0 3 0,1-3-113,2 0 0,-1-5 0,3-3-82,-1 0 1,3-1 134,-1-3 1,2 0 0,1 1 32,0 2 0,1-1 68,-1 4 0,0-3 76,0 3 1,-1 1 0,-1 4 38,-1 1 1,-4 1-1,1-1-58,-2 3 1,-1-1 0,0 1-78,0 1 0,0 1-602,0 1 0,0 0-505,0 1 0,0-1-510,0 0 1595,0-4 0,4-1 0,1-4 0</inkml:trace>
  <inkml:trace contextRef="#ctx0" brushRef="#br0" timeOffset="342">346 73 7971,'-9'0'15,"4"0"375,0 0 0,13 0-331,1 0 1,2 0 0,-2 0-1,0-1-294,0-2 1,0 2-219,0-2 1,0 2-219,0 1 1,-3 0 670,1 0 0,-5-4 0,2-1 0</inkml:trace>
  <inkml:trace contextRef="#ctx0" brushRef="#br0" timeOffset="631">346 146 8002,'-9'0'0,"-1"0"-360,1 0 1,3 0 382,0 0 1,8 0 0,1 0-1,4 0 309,2 0 1,2-1 0,0-1-1,1-1-290,-1 1 0,2-2 0,-1 1-533,-1 1 0,-1-2 491,0 1 0,-1 0 0,0 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52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28 6841,'-5'-4'110,"0"3"1,3-3 831,-1 0-795,0 3 1,0-4 123,0 2-157,0 2 0,2-3-89,-2 4 0,1 0 0,-4 0-23,-1 0 1,-2 1-1,0 1 1,0 1-3,0-1 1,0 2 0,0 0 0,0 0 1,0 0 1,0 2 0,0-3 0,-1 0 0,1 1 1,0-2 0,0 3 0,0-1 19,0-2 0,3 0 0,0 0 63,-1 1 0,0 1 73,1 0-75,-2-3-95,7 3 1,-2-4 50,6 0 6,-2 0 1,7 0 11,-2 0 0,-1 0-7,1 0 1,0 0-40,3 0 0,0 0 1,0 0 1,0 0 0,0 0 1,0 0-8,1 0 0,-1 0 1,0 0-1,0 0-14,0 0 1,3 0 0,0 0 0,-1 0-8,-1 0 1,0 0 0,-1 0 7,0 0 0,-3 3 1,0 0 0,1-1 0,-2-1 24,1-1 0,-4 1 104,1 2-101,-2-2 1,-2 3 0,-1-3-65,-1 2 0,-4-2 0,2 3 24,0 0 1,-3-3 0,3 3-1,-1-1-19,0 0 0,0 1 0,-4-2 0,1 2 32,0 1 1,1-2 0,1 2 0,1 0 3,-1 0 0,-4-2 0,-1 3 0,1 1-12,0-2 0,2 3 0,0-3 0,0 1 2,0 0 0,0-1 0,0 2 0,0-2 8,0-1 1,3 2-1,0-2-12,-2 1 1,1-2-1,1 3-15,3 1 50,-2-3 30,4 1 37,-3-5 1,5 0 76,2 0 0,2 0-49,4 0 1,-3 0 0,1-2 30,0-1 1,-2 2-1,1-2-76,1 2 0,1 1 1,1 0-1,0 0-43,0 0 1,0 0 0,0 0-1,0 0-17,1 0 0,0 0 0,1 0 1,2 0 2,1 0 0,-3 0 0,2 0 0,-1 0-8,1 0 0,-1 0 1,-3 0-1,0 0-20,0 0 1,0 0 0,0 0-170,0 0-35,-4 0 0,-1 1-1119,-4 2 288,0-2 1,-1 4 1049,-2-5 0,2 0 0,-3 0 0</inkml:trace>
  <inkml:trace contextRef="#ctx0" brushRef="#br0" timeOffset="764">364 283 7923,'0'-6'142,"0"0"-30,0 4 1,-1-2 204,-2 4-217,2 0 0,-3 1 1,4 2-127,0 3 1,0-1-1,0 1 1,0 1 0,0 1 6,0 1 1,0 0 23,0 0 0,0-3-127,0 0 0,1-4 1,2 2-200,3 1 0,-1-4-96,1 2 0,0-2 167,3-1 0,-3 0 1,-1-1 249,0-2 0,2 2 0,-2-4 0</inkml:trace>
  <inkml:trace contextRef="#ctx0" brushRef="#br0" timeOffset="1060">319 319 7923,'-5'0'355,"0"0"0,13 0-352,1 0 0,2-3 0,-2 0 0,0 0-514,0-1 0,-3 3 511,0-2 0,4-2 0,4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55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486 91 7999,'-9'0'-36,"4"1"263,2 2 0,2-1 0,2 3-132,2-1 1,-1 2 0,3-2 0,0 1-54,0 2 0,1 3 0,4 0-116,-1-1 0,-1 2 1,-1-5-1,-1 2-213,1 1 0,-2 0 0,1 0 8,1 0 0,-3-3 0,0-1-585,0 0 864,-3-2 0,3-3 0,-4-4 0,0-2 0</inkml:trace>
  <inkml:trace contextRef="#ctx0" brushRef="#br0" timeOffset="341">568 109 8621,'-6'1'227,"0"2"1,0 2 0,-3 4-140,0 0 0,0 1 0,0-1 0,0 0-123,-1 0 1,1 0 0,0 0 0,0 0-26,0 0 0,0 0-987,0 0 283,4-3 1,2-3 763,6-6 0,6-3 0,5-3 0</inkml:trace>
  <inkml:trace contextRef="#ctx0" brushRef="#br0" timeOffset="635">632 27 7999,'0'-6'286,"0"0"0,0 3 133,0-3-177,0 4-247,0-2 0,-1 5-77,-2 2 1,2-1 0,-2 4 41,2 1 1,1-2 0,0 1 0,-1 0-13,-2-1 1,2 4-1,-2-3-55,2 2 0,1 1-95,0 0 1,1 0 84,2 0 1,-1-4 0,3-1-1,0-1-102,0 0 0,-2 0 0,3-3-121,1 0 1,-2 0 339,1 0 0,0-4 0,3-1 0</inkml:trace>
  <inkml:trace contextRef="#ctx0" brushRef="#br0" timeOffset="928">577 73 8259,'9'0'24,"1"0"1,-1-1 0,0-1 0,0-1-85,0 1 0,3 0 0,1 0 0,0-1-215,0 1 1,0 1 0,-4 0 274,0-2 0,4 2 0,1-3 0</inkml:trace>
  <inkml:trace contextRef="#ctx0" brushRef="#br0" timeOffset="1414">32 464 7906,'-6'0'0,"-1"0"-337,0 0 1,2 0 510,-1 0 1,5 0-19,1 0 0,5-1 0,6-1 0,3-1 4,0 1 0,1 0 0,3 0 1,0-1-21,0 1 0,5-2 1,1 0-1,2 0-33,2 0 1,0 0 0,2 1 0,2-3-34,1 1 1,-2 0 0,-3 3 0,1-1-71,-2 1 1,2-2 0,-5 1 0,-1 0-48,-2-1 0,-5 3 1,-1-2-1,1 2-42,-2 1 0,-4 0 0,-4 0 10,1 0 1,-2 0-189,1 0-267,-4 0-29,2 0 1,-5 0-746,-2 0 1304,2 0 0,-11 0 0,2 0 0</inkml:trace>
  <inkml:trace contextRef="#ctx0" brushRef="#br0" timeOffset="2216">232 582 7523,'5'0'423,"-1"0"-300,-4 0 0,1 0-39,2 0 0,-2 4-87,2 2 1,-2 2 0,-1 1 11,0 1 0,0-4 1,-1-1-1,-1 0 3,-1 0 1,0-2 26,3 3 1,0-3-25,0 3 1,0-5 0,0-1-82,0-5 1,1-3 0,1-1 19,1 0 0,0 0 0,-3-1 0,1 1 27,2 0 0,-2 3 1,3 0-1,-1-1-62,0-1 0,1 2 81,-1 0 1,2 1 62,4-1 0,-3 2 0,0 4 0,-1 1 0,3 1 0,-3 2 68,-1 1 1,0-2-1,-2 3 1,2 0-18,1-1 1,-3 3 0,2-3 0,-1 1 30,0 0 1,3-3 0,-2 2-48,1-1 1,-2 3-115,3-4 158,0 0-76,3-3 1,-4-4-1,-2-3-21,-2-1 0,-1-1 0,0 0 9,0 0 1,0 0 0,0 0-196,0 0 0,-1 3-235,-2 0 0,2 0-1366,-2-3 1742,6 3 0,2-2 0,5 3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01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153 174 7965,'0'-6'-545,"0"0"1,0-1 642,0-2 1,-1 1 0,-2 1-17,-3 1 1,1 4 0,-1-1-20,-1 2 0,-1 1 1,-1 0-1,0 0 0,3 0-43,0 0-32,0 0 1,1 4-9,2 2 1,2-1 25,1 1 0,1-3 0,2 2 1,2 0 44,0 0 0,3-1 1,-2 1 12,2-1 0,1 3 1,0-2-10,0 0 1,-1 3 0,-1-3 0,-2 1 37,-1 0 1,3-3 0,-3 3 65,1 1 1,-3-2 0,1 1-76,-2 1 1,-5 2 0,-2-1-46,-3-2 0,-3-2 0,0-3 0,1 1-31,1 1 1,-2 0 0,0-3 0,0 0-62,-2 0 0,4 0 0,-2 0 0,2-1-337,1-2 0,3 1 0,0-4-11,-1-1 1,3-1 0,2-2-499,4 1 899,-1 0 0,11 0 0,-2 0 0</inkml:trace>
  <inkml:trace contextRef="#ctx0" brushRef="#br0" timeOffset="499">172 28 7636,'5'-4'-186,"-1"3"0,-3-6 268,2 4 0,-1 0 1,3 2 3,-1-2 0,3 2-75,-1-2 0,-1 2 0,1 1-20,1 0 0,-2 0 30,1 0 1,-4 4-1,1 2 0,-2 2 1,-2 0-1,-1-1 1,-1-1 69,1 1 0,-3-2 0,0 1-1,0 2 0,-3 0-18,2 1 1,1-1-9,-1-2 1,4-1 93,-1-2 0,3-2-65,3 2 1,2-2-1,4-1-169,0 0 1,0-1 0,0-1 0,0-1-65,0 1 0,0 0 1,-2 0-1,-1-1-439,1 1 0,1 1 579,1 1 0,0-4 0,0-1 0</inkml:trace>
  <inkml:trace contextRef="#ctx0" brushRef="#br0" timeOffset="1264">444 174 7827,'-9'0'-127,"0"0"0,3-3 1753,0 0-1456,4 0-173,-2 3 0,5 0 0,2 0-75,3 0 0,2 0 0,1 0-238,0 0 1,-2 0-1,-1 0-114,1 0 0,-2 0 0,1 0-8,1 0 0,-2 0 438,1 0 0,0 0 0,3 4 0,0 1 0</inkml:trace>
  <inkml:trace contextRef="#ctx0" brushRef="#br0" timeOffset="1564">444 274 8171,'0'-5'1618,"4"0"-1319,-1 2 1,0 1-353,-3-5 1,4 5-410,2-1 1,-1-1-477,1 1 0,-3 0-483,3 3 1421,0 0 0,3-4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3:49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53 175 8015,'-10'-8'307,"0"6"-40,5-3 0,1-3 224,-8 2 7,8 0-667,-4 6 115,8 0 0,0 2 96,0 4 1,6-2 0,0 7 10,-2 3 0,-2 2 0,-2 1 27,0 1 1,0-1-1,0 0-53,0 1 1,0-6 0,0-1-56,0 3 1,0-5-156,0 3 104,0-8 0,0 2-51,0-12 0,0-4 1,0-7 36,0-1 0,0 1 0,2-1-1,4 1 0,-4 5 0,3 1-58,-3-3 0,0-1 29,4-3 0,-2 3 1,6 1-164,-3 2 1,1 9 0,-2-5-254,6 0 1,-3 6 538,3-4 0,0 4 0,5 2 0</inkml:trace>
  <inkml:trace contextRef="#ctx0" brushRef="#br0" timeOffset="348">245 70 8015,'-8'-11'-1195,"-3"-1"1921,3 8-489,0-4 1,8 10-1,0 4-123,0 6 1,0-2 0,0 1-1,0 5-113,0 5 0,6-2 1,0 5-1,-1-5-65,3-1 0,-6 5 0,4 0 1,-2-1-74,2-3 0,-4-2 0,3 1 0,-1-1-262,2 1 1,-4-7 0,4 1-408,-4 2 806,-2-7 0,8 9 0,1-6 0</inkml:trace>
  <inkml:trace contextRef="#ctx0" brushRef="#br0" timeOffset="564">193 280 8015,'-8'-10'-130,"6"1"-231,-4 3 0,4 2 547,2-8 1,2 8-1,4-3-116,5-1 0,5 6 0,1-4 0,1 2-181,-1-2 1,1 4-1,-1-3 1,1 1-188,-1-2 1,1 4 0,-1-4 297,1 4 0,7-6 0,2-1 0</inkml:trace>
  <inkml:trace contextRef="#ctx0" brushRef="#br0" timeOffset="1399">402 88 8126,'-12'0'-1066,"1"0"1450,-1 0 0,-3 8-211,3 3 1,4-1-1,8 2-115,0 1 0,0 3 0,0 1 0,2 1-73,4-1 1,-2 1 0,6-1 21,-3 0 0,1-5 1,-4 0 0,2 1 1,2-5-1,-5 0 106,3 0-122,0-6 1,0 3 0,0-10-77,-2-7 0,-2 2 0,-2-1 0,1-3-26,5-2 1,-4 5 0,4-1-1,-2-1 52,2-3 0,-4 4 1,5 3 46,1 1 1,-4-4 0,6 5 99,-2-3 1,5 6 32,-1-2 0,-2 4 0,-1 4-16,-1 4 0,-2 4 0,-4 7-89,4 1 0,-4-1 0,3 1 0,-3-1-43,-2 0 1,0 1 0,0-1-193,0 1 0,0-1 0,0 1-222,0-1 0,0-5 1,2-2-224,4-3 663,-4-1 0,13-6 0,-5 0 0</inkml:trace>
  <inkml:trace contextRef="#ctx0" brushRef="#br0" timeOffset="1766">751 210 7971,'-17'0'-740,"-1"0"1063,1 0 1,5 0-133,1 0 0,7 2 1,-4 4-53,0 5 0,6 5 0,-3 1-192,3 1 1,4-6 28,3-1 0,5-7 0,6 4 0,-3-2-4,-1-1 0,-1 1 0,5-8 1,-2-2-70,-3-1 1,1-9 0,3 2 10,-3-3 0,2 3 1,-9 1 1,-1-3 1,-2-1 54,-2-3 0,-2 1 0,-4 1 33,-5 4 0,1 5 1,-2 7-53,-1 0 1,-3 0-100,-1 0 1,5 7-1,3 5-33,1 4 0,2 1 0,6 1-317,0-1 497,0-7 0,8 13 0,1-4 0</inkml:trace>
  <inkml:trace contextRef="#ctx0" brushRef="#br0" timeOffset="2315">1031 228 7651,'-8'-18'-222,"4"3"1,-6 1 0,1 4 425,-1 2 0,4 1 349,-5 1 1,-1-2-346,-6-3 0,1 3-211,0 8 1,5 6 0,2 1 0,2 3 9,5 4 0,-1 1 1,0 3-73,-2-1 0,0 1 12,6-1 1,0 0-28,0 1 3,0-8 0,8-3-35,4-7 1,3 0 0,1-2-61,-5-3 0,5 3 150,-5-4 0,-1 4 1,2 2 17,1 0 1,-3 0 46,2 0 0,-8 8 0,3 1 0,-1 3 53,0 0 0,2-1 0,-4 9 0,1 1-16,-1 2 1,-2 1 0,-2-5-1,0 2-6,0 3 1,0 1 0,0-4 0,0 3 28,0-3 0,-2-4 0,-2-3 1,-3-2 17,-3 1 1,4-5 0,-5 0-116,-3-1 0,-2-5 1,-1 4-1,1-6-98,5-6 0,-5 2 0,7-7 0,-3-3-73,0-1 0,8-9 0,-3 1 0,1 2-164,0 1 1,0 3 0,6-1 0,0 1 71,0 0 1,0 5-1,2 2 1,2 1 256,2-1 0,7 6 0,-3-4 0</inkml:trace>
  <inkml:trace contextRef="#ctx0" brushRef="#br0" timeOffset="2783">1153 245 8038,'0'-17'-698,"0"-1"0,0 6 878,0 1 166,0 7 1,-2-4-102,-4 8 1,2 2-134,-7 4 1,7-2 0,-2 7 0,2 1-13,-2-2 1,4 5 0,-3-3-97,3 3 0,2 3-80,0-1 60,0 1 0,7-8 0,5-5-39,4-3 0,-5-2 0,1-2 1,0-3-10,-3-7 0,5 2 0,-6 1 1,-1-1-20,1 0 0,0-2 13,-2-5 0,-4 0 0,1-1 39,-6 1 0,-1 5 0,-8 2 33,-1 2 1,-1 1-1,0 3-47,3-2 1,5 0 0,-4 8-190,2 4 0,3-2 0,5 7 25,0 3 1,0 2 208,0 1 0,-8 8 0,-2 2 0</inkml:trace>
  <inkml:trace contextRef="#ctx0" brushRef="#br0" timeOffset="3250">1363 193 8038,'-12'0'126,"0"0"118,-1 0 1,3 0-89,-2 0-50,9 0 0,-5 2-6,8 3 0,0-1 0,0 8-127,0 1 0,0-3 0,0 2-122,0 1 0,2-3 59,4 2 1,-5-6-11,5 5 62,4-7 0,-2-4 0,5-12-15,-1-3 1,-8 3-1,4 1 22,-1-3 1,1-1 0,6-1 24,-3 4 0,-7 3 0,4 5 9,0-2 1,-4 0 55,7 6 0,-5 0-72,6 0 1,-6 8 0,3 4-167,-1 3 0,-2 3 0,-6-1-50,0 0 1,0 1 0,2-1-266,4 1 0,-2-7 494,7 1 0,1-8 0,5 2 0,1-4 0,-9-2 0,-1 0 0</inkml:trace>
  <inkml:trace contextRef="#ctx0" brushRef="#br0" timeOffset="3665">1625 297 8038,'5'-17'0,"3"1"0,0 3-389,0 1 1,-1 6-1,-3-5 363,2-3 0,2 1 1,-4-1-1,2 2 245,-2-1 1,-3 3 286,-1-2-253,0 1 0,-1-5-166,-5 5 1,2 5-1,-8 10-89,-1 1 1,3 9 0,-2-2 79,-1 3 1,5 3 0,0-1 40,0 1 1,6-1-97,-3 1 0,3-1-92,2 0 12,0-7 1,7-2-83,5-8 1,4-6 0,-1-2 0,-1-1-109,-3-5 1,-5 4 0,4-1 104,-2-3 0,3-1 161,-5-3 1,2 8 109,-2 5 11,-4 3 1,5 4 0,-9 3 134,-3 7 1,3 4-260,-4 1 0,4 1-109,2-1 0,2-7 0,2-3-266,2 1 1,7-6-174,-1 4 1,3-6 531,3-6 0,-1 4 0,1-6 0</inkml:trace>
  <inkml:trace contextRef="#ctx0" brushRef="#br0" timeOffset="3947">1834 18 7469,'-10'-2'175,"5"-4"0,1 4 137,-2-4 0,4 12 1,-4 6-166,4 3 1,4 3 0,2-1 0,2 1-98,-2-1 1,0 3 0,0 1 0,1 2-113,-1-1 1,4-3 0,0-1-1,0 1-178,-1 4 0,1-9 0,-4 3 0,4-3-345,1-4 1,-3-1 584,6-3 0,-1-4 0,7 6 0</inkml:trace>
  <inkml:trace contextRef="#ctx0" brushRef="#br0" timeOffset="4265">2061 193 8883,'10'-8'412,"-2"6"1,-3-8 0,3 6-471,2-2 0,-4 1 1,5 5 507,3 0 0,-4 0-4299,1 0 3849,-7 0 0,12 7 0,-7 3 0</inkml:trace>
  <inkml:trace contextRef="#ctx0" brushRef="#br0" timeOffset="4455">2079 315 7976,'-18'0'52,"8"0"0,5 0 0,10 0-182,7 0 1,-2-2-1,1-2 1,3-2-189,2 2 0,-5 2 318,1 2 0,7-7 0,8-3 0</inkml:trace>
  <inkml:trace contextRef="#ctx0" brushRef="#br0" timeOffset="4832">2393 245 8099,'-12'0'265,"1"0"0,7 2 0,-2 4 0,4 5-163,2 5 1,0 1 0,0 1 0,0-1-178,0 1 0,0 5 0,0 2 1,0 1-43,0-1 1,0-2 0,0-6 0,0 1-520,0-1 0,2-1-38,4-4 0,-2-5 674,7-7 0,1 0 0,5 0 0</inkml:trace>
  <inkml:trace contextRef="#ctx0" brushRef="#br0" timeOffset="5147">2341 158 8019,'0'-12'-189,"0"0"202,0 1 175,0 1 1,2 2 0,3 8-112,7 0 1,4 2-1,1 4 1,0 4-32,1-1 1,-6 7 0,-1-4 0,3 1-39,1-1 1,1 3-1,-3-3 1,-3 4-14,-2 1 1,0 0-1,-4 1-3,1-1 0,1 1 0,-6-1 1,-2-1-51,-4-5 0,3 3 0,-9-6 0,-2 0-186,-1-1 1,3-1-1,1-6-418,-3 0 0,-2 0-159,-1 0 821,7-8 0,2-1 0,8-9 0</inkml:trace>
  <inkml:trace contextRef="#ctx0" brushRef="#br0" timeOffset="5566">2603 245 8534,'-10'0'830,"2"0"-900,8 0 1,8-2-68,4-4 1,3-3 14,3-9 0,-3 6 1,-1 1-82,-3-3 1,-7 4 136,2-1-2,4-1 129,-8 3 1,3 1 0,-8 10 25,-3 4 0,-6 3 0,6 9 6,2-1 0,2 1 0,1-1-38,-5 1 1,4-1 0,-4 0-167,4 1 0,2-1-335,0 1 1,6-7 0,2-1-638,1-2 1083,-5-2 0,12-6 0,-7 0 0</inkml:trace>
  <inkml:trace contextRef="#ctx0" brushRef="#br0" timeOffset="5881">2812 158 8019,'-11'0'-1184,"1"2"1447,2 3 0,2-1 1,4 6 113,-4-2 1,5 0 0,-5-3-211,4 7 1,2 4 0,0 1-109,0 0 0,6 1-59,-1-1 1,3-5 19,-2 0 0,-2-8 15,8 1 0,-7-10 1,5-7-44,-2-4 1,-2-1 0,-4 1 0,1 3-57,3 1 0,2 1 1,-4-7-1,2 1-225,-2-1 1,3 6 0,1 1-325,2-3 1,-4 5-334,5-3 946,1 8 0,5-4 0,1 8 0</inkml:trace>
  <inkml:trace contextRef="#ctx0" brushRef="#br0" timeOffset="6480">3022 193 7864,'-12'0'72,"0"0"1289,9 0-1155,-5 0 1,8 7 0,0 5-172,0 4 1,0 3 0,0 2 0,0 5-108,0 1 1,2 2 0,2 4 0,1-2-188,-1-2 0,-2-8 1,0 3-1,2-5-582,2-2 0,2-1 576,-3-4 0,-1-5 0,6-9 0,-2-3 265,-4-7 0,5-4 0,1-1 0</inkml:trace>
  <inkml:trace contextRef="#ctx0" brushRef="#br0" timeOffset="6832">3004 175 8019,'-17'0'-574,"-1"0"982,9 0 1,3 0 123,12 0 1,-2 0-402,7 0 0,1 0 1,5 0-61,1 0 0,-1 2-41,1 4 0,-3-2 0,-1 5 0,-3 1-180,3 0 0,-4-4 96,1 5 1,-7 1 0,2 5 1,-4 1 0,-2-1-10,0 1 1,-6-7 0,-2 1 0,-1 0-90,-5-3 0,-1 5 0,-3-8 0,3 0-113,3 1 0,-4-5 0,5 4-754,-5-4 717,-1-2 0,7-2 0,4-4 301,4-5 0,10-5 0,2-1 0</inkml:trace>
  <inkml:trace contextRef="#ctx0" brushRef="#br0" timeOffset="7199">3179 262 9110,'12'0'-16,"-1"0"0,1-7-100,5-5 0,-5 2 0,-2-1-45,-3-3 0,5 4 0,-6-1 3,-2-3 0,-2 4 135,-2-1 45,0 7 1,-2-4 79,-4 8 1,2 8 0,-6 4 83,3 3 0,1 3 1,4-1-1,-2 1-44,-2-1 0,0 0 1,6 1-1,0-1-225,0 1 0,0-7 0,0 1-164,0 2 0,2-5 0,4 1-581,6-2 0,3-2 828,3-6 0,-1-8 0,1-2 0</inkml:trace>
  <inkml:trace contextRef="#ctx0" brushRef="#br0" timeOffset="7616">3371 175 7503,'-12'-6'1316,"1"0"-749,7 1 0,-4 7-423,8 3 0,0-1 0,0 8 0,0 2-98,0 1 1,0 3-1,2-1-168,4 0 1,-4 1 65,4-1 0,-4 1-138,-2-1 1,1-7-85,5-4 1,-4-6 111,4-6 0,2-4 0,-2-7 31,-2-1 1,3 1 0,1-1 56,2 1 1,-4 0 0,5-1 99,3 1 0,-4 7 0,-1 2 144,-1 0 0,0 6-57,-2-3 0,-5 10 0,5 7-67,-4 4 1,-2-5 0,0 1-1,0 1-175,0 3 0,0 1 0,0 1 0,0-1-351,0 1 1,0-7 0,2-1 0,2 0 483,2 0 0,0 1 0,-6 7 0</inkml:trace>
  <inkml:trace contextRef="#ctx0" brushRef="#br0" timeOffset="7880">3633 228 8019,'0'-18'128,"0"1"206,0-1 1,-2 3-148,-4 3 1,2 4-166,-7 8 1,5 0 0,-4 2 0,2 4-70,5 6 0,1 3 0,0 3 1,-2-1 15,-2 1 0,0-7 1,6 1-1,0 1 46,0 3 0,0 1 0,0 1-21,0-1 0,2-7 0,2-2 7,2 0 1,2-7-1,-3 5-135,7-4 1,2-4 0,-1-4 0,-3-5-98,-2-5 0,5-1 231,-1-1 0,3-7 0,3-2 0</inkml:trace>
  <inkml:trace contextRef="#ctx0" brushRef="#br0" timeOffset="8096">3685 0 8032,'-9'8'456,"-1"-4"-199,4 8 0,4-1 0,-4 7 0,4-1-58,2 1 1,-5 5 0,-1 2 0,2 2-121,2 5 1,2-5 0,0 2 0,2 0-152,4-2 0,-4 6 0,3-6 0,-3 0-410,-2-3 1,6-11-1,0-1 1,0 0-438,2-3 1,-4-1 918,7-8 0,1-8 0,5-1 0</inkml:trace>
  <inkml:trace contextRef="#ctx0" brushRef="#br0" timeOffset="8313">3790 193 7698,'-11'5'400,"-1"1"1,6 2 55,-6-2 0,9-2 0,-3 7-304,4 3 1,2 1-1,0 3-285,0-1 0,0 1 0,0-1-509,0 1 0,0-7-1024,0 1 1666,8-8 0,1 4 0,9-8 0</inkml:trace>
  <inkml:trace contextRef="#ctx0" brushRef="#br0" timeOffset="8491">3790 18 8013,'-17'8'95,"5"-6"0,0 3 365,-1-3 0,3 0 1,0 4-657,3 6 0,1-2 0,6 1 0,0 3-370,0 1 0,0 3 566,0-1 0,15 1 0,5-1 0</inkml:trace>
  <inkml:trace contextRef="#ctx0" brushRef="#br0" timeOffset="8781">3965 228 7890,'-12'-6'56,"1"0"0,7-2 272,-2 2-174,-4 4-140,8-5 0,-6 9 0,8 3-15,0 7 1,-2 4-1,-1 1 130,-3 0 0,0-5 0,6 0 0,0 1-5,0 3 1,0-5 0,0 1-209,0 2 0,0 1 1,2 1-393,4-5 0,-2 3-279,7-8 755,1 0 0,5 1 0,1 3 0</inkml:trace>
  <inkml:trace contextRef="#ctx0" brushRef="#br0" timeOffset="9149">4052 245 8001,'-10'0'776,"1"0"80,3 0-657,4 0 1,-6 2-232,8 4 0,0-2-70,0 7 0,2-1 1,2 4-112,2-3 1,7-1 161,-1 2 0,-2-3 0,1-5 19,3 2 1,-4-2-1,1-8 1,1-4-78,-2-2 1,3-1 0,-5-7-68,2 1 1,-4-1 0,3 1-1,-1 0-6,-4-1 0,-2 6 1,-2 1-70,0-3 0,0 4-141,0-1 1,-2 7 391,-4-2 0,4-4 0,-6 1 0</inkml:trace>
  <inkml:trace contextRef="#ctx0" brushRef="#br0" timeOffset="9413">4262 35 7638,'-18'0'805,"7"0"1,1 2-562,2 4 1,2-2 0,6 8 0,0 1-135,0 3 1,0 1-1,2 1 1,2 1-131,2 4 0,6-1 1,-5 5-1,1-2-225,0-3 0,0 3 0,-4-2 0,1 0-397,-1 3 0,4-7 0,-2 4 642,-2-3 0,5-3 0,1 1 0</inkml:trace>
  <inkml:trace contextRef="#ctx0" brushRef="#br0" timeOffset="9882">4471 228 7985,'-11'-6'-97,"-1"0"1,6 0 327,-5 6 0,5 0 1,-4-2 785,2-4-1078,2 4 0,4-5 0,-1 9-85,-3 3 1,0-1 0,6 8 129,0 1 1,0-3-1,0 2 97,0 1 0,0-3 0,0 2-30,0 1 1,0-3-74,0 2 1,0-7-210,0 7 0,8-8 82,3 2 1,-1-10 0,0-4 0,-1 0-97,1 1 0,-6-7 277,2 2 297,4-3-147,-9-3 0,9 9 469,-4 3-571,-4 4 0,6 4-441,-8 4 1,2 3-43,3 9 1,-3-6 0,6-3 402,0-1 0,2 6 0,7-5 0</inkml:trace>
  <inkml:trace contextRef="#ctx0" brushRef="#br0" timeOffset="10197">4628 193 7839,'-17'0'165,"5"5"1,3 3 307,1 2 0,2-4 1,6 5-120,0 3 0,0-4 0,2-1 0,2 1-262,2 0 0,7 1 1,-1 5-155,3-4 1,-5-3 0,-2-5-17,0 2 1,-1 2-232,5-2 280,4-5 1,-14 5-1,5-10 1,-1-3-76,0-3 0,0-2 0,-6-5-15,0-1 0,6 1 1,-1-1-70,-1 1 1,4 0 0,-2-1-380,-2 1 1,4-1 0,-3 1 566,-1-1 0,6 1 0,0-1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04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324 0 8794,'-9'0'590,"3"0"-434,0 0 1,0 1 0,-3 1-168,0 1 1,3 0 0,0-3 63,-1 0 1,-1 1 0,-1 1 0,-1 1-17,1-1 1,-3 0 0,-1 0 0,0 1-39,0 0 1,-3 1 0,1-1 0,0 0-21,0 1 1,4-3 0,-1 2 0,2-1 213,1 1 0,0-2-168,-1 2-5,5-2 0,2-1 61,6 0 0,-1 0-8,5 0 0,-2 1 1,2 1-52,-1 1 1,-3 0-8,3-3 0,-3 3 1,3 0-49,1-1 1,-2-1-1,1-1-60,1 0 1,1 3-1,1 0-13,0-1 1,1-1 0,-1-1 0,0 0 46,0 0 0,0 0 1,0 1-1,0 1 30,0 1 0,0 0 1,0-3-1,1 0-4,-1 0 1,0 0 0,0 0 22,0 0 1,-3 0 46,0 0 0,-3 0 2,3 0 0,-4 1 8,1 2 0,-3-2-73,-3 2 1,1 1 0,-4 0-39,-1 1 0,2-2 0,-1 3 47,-1-2 1,-1 3-1,-1-1 1,-2 1 9,-1-1 1,2 2 0,-3-2 0,1 2 41,0 1 0,-4 0 0,2 0 0,-2 0 21,1 1 1,1-1 0,-2 0-1,2 0-1,1 0 0,-3 0 0,4 0 0,1 0 34,1 0 1,4-3-57,0 0-32,4-4 0,2 3 0,6-5 74,2 0 1,-2 0 0,0 0 0,1 0-17,1 0 1,1 0 0,1-2 0,-1 0 23,0-1 0,0 0 0,1 3-42,2 0 0,-2-3 0,2 0 1,-2 1-48,0 1 0,-1 1 0,0 0 1,0 0 8,0 0 1,-3 0 0,0 0 0,1 0-22,1 0 0,-2 0 1,0 0-198,1 0 0,-2 0-1057,2 0-508,-1 0 987,-1 0 0,0 0 793,-2 0 0,-2 0 0,3 0 0</inkml:trace>
  <inkml:trace contextRef="#ctx0" brushRef="#br0" timeOffset="434">343 273 7242,'-10'0'-57,"1"0"1,3 0 1425,0 0-1302,4 0 0,-2 1-44,4 2 1,0-1-1,0 4 16,0 1 1,0-2 0,0 1-55,0 2 1,3-3 0,1 1-29,1 1 0,-2-3 0,3 0-56,1 0 1,-1-3 0,0 2-361,1-2 1,-2-1 11,1 0 0,-3 0 447,3 0 0,-4 0 0,2 0 0,-4 0 0</inkml:trace>
  <inkml:trace contextRef="#ctx0" brushRef="#br0" timeOffset="749">306 310 8131,'-9'0'-491,"1"1"1,1 1 712,1 1-78,4 0 0,-1-3 0,6 0 0,2-1-74,0-2 0,3 2 1,-2-3-1,2 0-143,1 1 1,0-1 0,1 2 0,2-1-124,0 1 196,0-3 0,1 0 0,1-4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07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63 7970,'0'-9'-127,"0"0"1,0 0 132,0 0 1,0 0 531,0 0-337,-4 4 1,-1 2 0,-3 6-48,2 3 0,-2 2 0,3 2 0,-1 1-84,-1 1 0,1 3 0,-2-1 0,1 0 23,1 2 0,3 0 0,-2 0 0,1-1-59,2 1 0,1-1 1,1 0-1,0 0-86,0-1 0,1 0 0,2-3 0,4 2 6,4-2 1,-1-1-1,3-1 1,0-1-136,-1-2 1,3 1-1,-3-4 1,0 0-463,1 1 1,-3-3-1,3 1 268,-3-4 0,-2 0 0,-2-4 375,-3-1 0,-2-1 0,-1-1 0</inkml:trace>
  <inkml:trace contextRef="#ctx0" brushRef="#br0" timeOffset="298">146 172 8092,'-4'6'703,"2"-1"-1255,-1-2 651,2-2 1,5 6-1,3-4 1,1 0-5,1 1 0,0-2 0,1 4 1,1 1-78,1 1 1,0 0 0,-2-1 0,2-1-158,0 1 0,0 0 1,-3 1-1,0-2-238,0 1 0,-3-3 1,-1 0-1,0-1-546,0 0 923,-3 0 0,2-3 0,-4 0 0</inkml:trace>
  <inkml:trace contextRef="#ctx0" brushRef="#br0" timeOffset="599">318 154 7970,'-8'-1'0,"1"-1"-244,1-1 0,3 0 579,-3 3 1,1 1-1,-2 1-121,1 1 0,3 4 0,-2-1 0,0 1-166,0 0 1,2 4 0,-3-2 0,-2 1-7,0 0 1,-1-1-1,1 0 1,1 0-104,1 0 1,0 0-1,-2 1-300,2-1 0,1-1-729,2-2 0,6-3 1090,0-6 0,8-2 0,3-4 0</inkml:trace>
  <inkml:trace contextRef="#ctx0" brushRef="#br0" timeOffset="904">428 36 7970,'-1'-5'57,"-3"2"0,2 2 1,-3 0-1,0-1 197,0-1 0,2 0-238,-3 3 1,3 0 0,-2 1 46,1 2 0,1-1 0,3 4 26,0 1 0,0 1 0,0 1-108,0 0 1,0 0 0,0 1-31,0-1 0,0 0 0,0 0-74,0 0 1,3-3 0,0 0-485,-1 1 0,2-2-38,-1 1 1,1-4 644,-1 1 0,-2-2 0,3-1 0</inkml:trace>
  <inkml:trace contextRef="#ctx0" brushRef="#br0" timeOffset="1206">382 91 8340,'9'0'-102,"-3"0"1,0 0 101,1 0 0,5-4 0,3-1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10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19 301 7931,'-5'-4'-407,"-2"2"700,4-4 0,0 3 648,3-3-410,0-1-503,0 2 1,1 1-224,2 4 1,-1 0 0,4 0-70,1 0 0,1 1 0,1 1-100,0 1 0,-3 0 0,0-2 0,1 2 364,1 0 0,-2 0 0,0-3 0,1 4 0,2 1 0</inkml:trace>
  <inkml:trace contextRef="#ctx0" brushRef="#br0" timeOffset="713">173 219 7388,'10'0'839,"-5"0"0,-1 1-659,-4 2 0,0-1 105,0 4 1,0 0-171,0 3 1,0 0-1,0 0-129,0 0 1,0 1-156,0-1 1,0 0-125,0 0-75,0-4-81,0-1 1,0-11 231,0-2 1,0 1 0,0 2 105,0-1 1,0 2 120,0-2 0,0 1 113,0-3 271,4 4-66,1 1 0,3 5-98,-2 2 0,1-1-105,-4 4 1,1 0-90,-1 3 0,-2-2-82,2-1 0,-2-3-19,-1 3 1,1-4-14,2 1 1,-1-2-1,3-2 1,0-1-147,0-1 1,-2-3 0,3 2 201,1-1 0,2 0 0,0-3 114,0 2 0,0 1 0,0-1 0,-1 2 78,-2 0 1,2 3 379,-2-2-437,2 2 1,-3 2 0,-2 2-148,-2 3 1,-1 2-1,0 1-52,0 0 1,0 1 0,-1-2 0,-1-1-312,-1-1 1,0-3 0,3 3-1242,0 1 1638,0-3 0,4 0 0,1-4 0</inkml:trace>
  <inkml:trace contextRef="#ctx0" brushRef="#br0" timeOffset="1242">419 46 7650,'-6'-3'-117,"0"0"1,0-3 520,-3 3 1,4-1 40,2 1 0,3 2 0,3-2-314,3 2 0,2 4 1,1 1-1,0 1-54,0 2 1,0 1 0,0 1-1,0 0-123,0 0 1,1 4-1,-1 0 1,-1 1-36,-2 2 1,2-2 0,-3 2-1,0 2 25,-2 3 0,-2 3 1,-1-2-1,0 0-26,0 1 0,-3 0 0,-1-4 0,-1-2 71,-2 0 1,-1-3-1,-1-2 1,1-2-74,2-1 1,-3-4 0,3-2-449,-2-2 0,3-2 140,2-2 0,2-2 1,1-4-1,0 0 392,0 0 0,4-4 0,1-2 0</inkml:trace>
  <inkml:trace contextRef="#ctx0" brushRef="#br0" timeOffset="1697">583 37 7696,'1'-8'35,"1"1"539,1 1 1,1 3-90,-1-3 1,-1 4-284,4-1 0,0 2-212,3 1 1,-3 1-76,0 2 1,-4 2 0,1 4 48,-2 0 1,-4 0 0,-1 0 0,-1 0-48,-2 0 0,2 0 0,-1 0 0,0 1 65,1-1 1,-2-3-1,3-1 1,0 0-22,0 0 0,0-3 1,2 2-16,-1 0 1,0-2 97,3 4 0,1-4-13,2 1 0,2-2 0,4-2 1,0-1-129,0-1 0,0 0 1,0 2-1,0-1-257,0-1 1,0 0-1,0 3 1,1 0-264,-1 0 0,0 0 617,0 0 0,0 0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14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37 146 7949,'-9'0'-438,"0"0"0,1-1 555,2-2 0,2 1 1,5-3-1,2 1 43,3 2 0,2 1 0,1 0 1,1-1 66,2-1 0,0 0 1,3 3-1,1-1-37,1-2 0,2 2 0,3-2 0,2 2-141,2 1 0,5-3 0,3 0 0,2 1-34,4 1 1,0 1 0,3-1 0,0-1-89,0-1 0,0 0 1,0 3-1,2 0-43,-2 0 0,-3-1 1,-1-1-1,-1-3 114,2 0 0,-4 2 0,2-2 0,-5 0 33,-2 0 0,4 2 0,-3-3 0,0 0 40,-1 1 0,-4-2 0,-2 3 0,-1 0-31,2 0 1,-1-2-1,-2 3 1,-4 1-248,-2 1 1,-6 0 0,1-1-822,-2-1 653,-1 0 1,-5 3-1,-4 0-247,-5 0 622,-3 0 0,-5 0 0,-1 0 0</inkml:trace>
  <inkml:trace contextRef="#ctx0" brushRef="#br0" timeOffset="764">583 292 8125,'-7'-3'132,"-2"0"0,5-1-581,-5 1 1,5 2 744,-2-3 0,5 3-236,1 1 0,0 1 1,4 2-1,-1 1 47,0 1 1,0 1-1,-3 3 1,0 0-54,0 0 1,0 0 0,0 0 0,-1 0-32,-2 0 1,2-3-1,-2 0 1,1 1 42,-1-2 0,2 3 0,-3-3-85,0 0 1,3 0 6,-2-2 1,2-3 0,1 0-1,1-5-11,2-3 1,-1-1-1,3 0 1,0-1-8,0 1 1,-2-3 0,3 0 0,0 1 22,-1 1 1,3 1-1,-3 0 1,1 0 47,0-1 1,-3 1-1,3 0 124,1 0 1,1 1 0,2 2 18,-1 3 1,-3 2-105,0 1 1,-1 1 0,1 2-1,-2 2-51,0 0 0,-3 3 1,3-2-1,0 2 46,2 1 0,-2 1 0,0-1 0,-1 0 7,0 0 0,3 0 0,-2-1 0,0-1 5,0-1 0,3-3 1,-3 2-1,1 0 67,2 0 0,-2-3-90,1 1 1,0-2 0,2-2-77,-2-2 1,1-2 0,-4-4 22,-1 0 1,-1 0 0,-1 0-1,0 0-40,0 0 1,0 0 0,0 0 0,0-1 33,0 1 0,-1 1 1,-1 1-1,-1 1-360,1-1 0,1 2-1817,1-1 832,0 0 1340,4 1 0,1 1 0,4 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8:18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60 6603,'-5'-7'332,"4"2"1,-4 4 216,5-3 94,0 2-438,0-3 0,0 4 0,-2-2 350,-2-1-291,3 0 0,-4 3-202,5-3-257,0 3 187,0-4 0,1 5 0,3 0-2,4 0 1,-2 0 0,2 0 46,1 0 0,2 0 1,0 0 45,1 0 0,0 0 0,0 0 1,-1 0-26,1 0 0,-4 0 0,0 0 0,1 0 5,1 0 0,-2 0 1,0 0-55,1 0 0,2 0 0,0 0-21,1 0 0,-4 0 1,0 0 42,1 0 0,-3 0 1,2 0 48,1 0 0,-2-2 0,1 0 74,1-2 0,-3 0 35,2 4 0,-4 0 190,4 0 22,-5 0-201,2 0 0,-5 1-201,0 3 1,-2 3-8,-1 4 0,1 1 0,-3 0 28,0 0 0,4-1 0,-3 1 0,1 0 1,-1 0 0,3 1 0,-4 1 0,1 3-4,0 1 0,0-3 1,4 2-1,0-2 12,0 1 0,-1 5 0,-2-3 0,-1 2 5,1-1 0,2-1 1,1 3-1,0-1-34,0 1 1,0 0-1,0-1 1,0-1-17,0-2 0,0 0 0,0-3 1,0 2 4,0-2 0,0-1 0,0-1 56,0 0 1,0-5 26,0 1 0,0-4-11,0 4 1,0-4-52,0 4-13,0-6 54,0 3 0,0-3 50,0 2-66,0-3 0,0 6-23,0-4 1,-4 0-48,0 5 1,0 0-114,4 3 0,0-3 14,0 0 1,0 0 111,0 4 0,0-5 13,0 1 0,0 0 47,0 4 1,0-4 61,0 0 0,0-5-13,0 5 1,0-4-76,0 4-6,0-5 1,0 3-48,0-2 26,0-3 17,0 10 5,0-10 1,0 6 73,0-3 307,0-3 108,0 4-198,0-5-341,0 0 112,-5 0 1,3 0 45,-6 0 0,0 0 0,-4 0-29,0 0 1,5 0 0,-1 0-48,-1 0 0,-2 0 0,-1 0 0,1 0-42,-1 0 1,4 0 0,0-1 0,-1-2-29,-1-1 0,2 0 0,0 4 27,-1 0 0,-2 0-856,0 0-1523,4 0-447,-3 0 2830,14 0 0,-3 0 0,11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31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86 8200,'-6'-6'-759,"2"0"85,0-2 0,3 3 364,-3-2 310,3 5 0,1-6 0,0 2 0</inkml:trace>
  <inkml:trace contextRef="#ctx0" brushRef="#br0" timeOffset="1034">34 67 7960,'0'-9'-1295,"0"2"1409,0 1 1,-3 3 335,0-4 157,0 1-32,3 1-400,0 0 0,3 13 0,0 1-83,-1 2 1,2 0-1,1-1 1,-1 2-82,0 1 0,3 4 1,-3-1-1,0 1-112,0-1 1,3 2 0,-3-3 0,0 1-84,1 0 0,1-3 0,-3 2 0,-1-2-110,-1-1 0,3-1 0,-1-2-744,-1 1 439,-1-5 599,-1-5 0,0-9 0,0-6 0</inkml:trace>
  <inkml:trace contextRef="#ctx0" brushRef="#br0" timeOffset="1415">53 48 7994,'-9'-8'-261,"-1"1"0,4 0 0,1 2 1,-1 1 374,1 0 0,3 0 0,-3 2 665,1-2-728,3 1 0,1 3 1,7 0-1,1 0-2,2 0 1,0 0-1,2 1 1,2 1 1,1 2 0,0 0 1,2-2-1,0 1-70,3-1 0,-1 0 0,4 1 0,-3 1-21,-1 1 1,-3-2-1,0 3 1,0-1 54,-1 0 1,-1 2 0,-6 2 0,-1 1 64,-4-1 1,-2 1 0,-1 0-1,-1 0-26,-2 3 1,-6-1 0,-5 3 0,-1-2-12,-2-1 1,-1 2 0,-2-1 0,-1-1-26,-2-2 0,1 0 0,3-1 0,1 0-7,2-3 1,-3-1-1,5-5-172,-1 0 1,1-2-216,4-1 0,6-2 1,4-4 4,5 3 0,4-1 1,0 2-1,2 1 371,2 0 0,-3 1 0,9-2 0,-4 0 0</inkml:trace>
  <inkml:trace contextRef="#ctx0" brushRef="#br0" timeOffset="1718">379 125 8179,'-5'-6'-959,"0"-1"1384,1 4 0,3 1-238,-2 5 0,5-1 1,3 4-140,0 2 0,-2 0 0,2 2 1,1 0-88,-1-1 0,-3 1 1,1-1-1,0 1-85,0-1 0,-2 1 0,2 0 0,-2-1-214,-1 1 1,0-4 0,0 1-425,0 0 762,0-3 0,0 1 0,0-5 0</inkml:trace>
  <inkml:trace contextRef="#ctx0" brushRef="#br0" timeOffset="2018">408 48 8179,'-8'-6'0,"0"0"-172,2 2 0,0 0-3,0 1 1,2 3-1,4 0 137,0 5 0,0 0 0,0 3 0,1 1-93,2 3 0,-1 1 0,3-3 0,1 2-372,-1 1 503,1 0 0,4 1 0,0 1 0</inkml:trace>
  <inkml:trace contextRef="#ctx0" brushRef="#br0" timeOffset="2320">494 125 8179,'-6'-6'-156,"1"2"-542,0 0 946,-2 3 0,6-2-135,-2 6 0,3-1 0,2 4 0,2 2-37,1 0 0,-1-1 1,1-1-1,0 2-41,1 0 1,-3 2 0,2-1-64,-1 1 1,3-1-1,-4 1 21,-1 0 0,-1-1 41,-1 1 0,0-4-25,0 1 0,0-6-68,0-1 0,0-5 0,0-4 1,0-2 20,0-2 0,0 3 1,0-4-1,0 1-39,0 0 1,1 1-1,1 2 1,3-1-36,0-1 0,0 4 0,4-2 0,-1 2-50,3-1 1,1 1 0,-3 2 0,1 2-602,-1 3 763,5 1 0,-3 0 0,3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36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39 298 8237,'-5'-5'-252,"0"-4"442,5 8 1,0 1-157,0 6 1,0 3 0,0 1-65,0-1 0,0 1 1,1-2-1,1 0-286,2-2 1,-1 1 23,-3 2 1,0 1-499,0-1 790,0-3 0,0-2 0,0-4 0</inkml:trace>
  <inkml:trace contextRef="#ctx0" brushRef="#br0" timeOffset="340">39 154 8237,'-3'-6'-255,"-1"-1"1,-3 2 6,1-1 1,1 0-1,1 4 346,0-1 1,3 1 0,-2 5-89,2 4 0,2 1 0,1 2-171,1-1 1,4 4 0,0 0-1,1-1 20,2-2 1,-1 1-1,1 1 141,0 0 0,3 1 0,2-3 0</inkml:trace>
  <inkml:trace contextRef="#ctx0" brushRef="#br0" timeOffset="633">269 279 7971,'5'-10'-623,"1"2"1,-4 0 432,1 2 1,0-1 483,-3-2 0,0 3 1,-1 0-123,-2 2 1,-2 1 0,-5 3-108,0 0 1,1 3-1,0 1 1,2 2 6,0 1 1,1 3 0,-3 1 0,2 2-21,1-1 1,2-2 0,-1 1 0,1 1-35,2 1 1,1-1 0,1-2 0,0 0-59,0-1 1,4-3 0,2 0 0,3-1-98,0 0 0,4-2 0,0 0 0,0-2-114,1-1 1,-3 0 0,4-1 0,-1-2 250,-2-4 0,3-1 0,0-2 0</inkml:trace>
  <inkml:trace contextRef="#ctx0" brushRef="#br0" timeOffset="1196">346 135 8237,'-10'-5'-1360,"0"2"1485,1-3 1,4 6 28,1 0 1,3 4-1,2 6-59,3 0 0,-2-1 0,4 1 0,0 0-43,0 3 1,1-2 0,-3 3 0,2-1-50,1-1 0,-1 2 1,-1-2-1,0 1-13,1-2 1,-4 3-1,1-1 1,-2-1-9,-1-2 0,0 0 1,0 0-19,0-1 0,0-3 27,0 1 0,0-6 1,0-1 1,3-4 0,0-6-1,-1 1-9,0-1 0,-1 0 1,1 1-1,1-1-10,-1 1 0,2-1 0,0 0 11,-2 1 0,2 2 1,0 2 18,1 1 0,-1 1 29,2 3 1,-3 0 2,4 0 0,-1 4 0,3 2-24,-3 3 1,-1 0 0,-2 1 0,3 0-59,-1-1 1,3-2 0,-4-1 0,1 1-212,3 2 0,-3-3 0,1 0-68,2-2 0,0-1 0,2-3 326,-1 0 0,1-8 0,0-3 0</inkml:trace>
  <inkml:trace contextRef="#ctx0" brushRef="#br0" timeOffset="1665">566 164 8237,'0'-10'-1518,"0"1"1768,-4 3 0,3 3 1,-2 7-139,1 6 0,2 0 1,0 3-1,0 0-50,0 0 1,4 4 0,-1-2-1,-1 1-39,-1 0 1,2-3 0,0 2 0,1-2-98,0-1 0,-3 2 0,3-1 44,1-2 1,-3 0-1,4-1-31,1-1 0,2-3 0,1-3 1,-1-2 1,-2-5 0,-1-2-1,1 0 43,2-1 0,-3 1 0,1-3 0,0-1 21,2 0 0,-3 1 0,0-1 0,1 1-4,-2-1 0,4 0 0,-3 1 5,3-1 0,-3 1 1,-1-1-1,0 0-23,-3 1 1,0 0 0,0 2 5,1 1 0,-1 0 25,-5 0 0,-1 3 1,-4 6-1,2 3 39,-1 3 0,1 0 0,1 1 0,0-1 7,-1 1 0,4 0 0,-1-1 1,2 1-39,1-1 0,0 1 1,0 0-1,0-1-12,0 1 1,1-1-1,1 1 1,2 0-127,2-1 0,0-3 0,4 0 0,0-2-154,3-2 1,-1-1-1,4-2 1,1-2 270,1-3 0,1-11 0,0-4 0</inkml:trace>
  <inkml:trace contextRef="#ctx0" brushRef="#br0" timeOffset="1987">902 125 8206,'-10'-5'-606,"0"-2"474,1 3 0,0 2 293,3 6 1,2 1 0,4 6 0,0 1-55,0 4 1,0 2 0,0 2-1,1-1-94,2 0 1,1 0 0,4-1 0,-2-1-44,1-1 1,2-4 0,1 1 0,-2-3-284,-2 0 1,3-2 0,-3 0-181,3-2 1,-3-4 492,1 2 0,-5-8 0,2-1 0</inkml:trace>
  <inkml:trace contextRef="#ctx0" brushRef="#br0" timeOffset="2285">873 279 8189,'-10'0'0,"1"0"0,-1 0 0,0 0 0,1 0 208,-1 0 0,6 0 71,4 0 1,5 0 0,8 0 0,3 0-314,2 0 1,2-3-1,2-1 1,2 2-270,4 1 1,-5-2 302,6 0 0,2-5 0,3 3 0</inkml:trace>
  <inkml:trace contextRef="#ctx0" brushRef="#br0" timeOffset="2963">1429 279 8045,'0'-10'-6,"3"4"0,1 1 95,2 0 0,-3 1 0,3 2-301,2-1 1,0-1-1,2 4 24,-1 0 1,1 0 0,-1 0 0,1 0-642,0 0 829,-1 0 0,1 5 0,-1 0 0</inkml:trace>
  <inkml:trace contextRef="#ctx0" brushRef="#br0" timeOffset="3696">1678 193 8162,'-4'-6'-447,"3"2"612,-4 4 1,5 1 0,0 2-74,0 4 1,1 1 0,2 2-1,1-1-33,1 1 0,-3-1 1,1 1-1,0 0-58,0-1 0,-2 1 1,2-1-1,-2 1-5,-1 0 0,0-1 1,0 1-73,0-1 0,0-2-30,0-1 0,1-4 3,2 1 0,-2-3 0,3-3 0,-2-3 4,1-3 0,-2 0 0,3-1 0,0 1 41,-1-1 0,3 0 0,-2 1 0,1-1 33,-1 1 0,3-1 69,0 0 0,1 2 131,2 2 0,-1 1-72,1 5 1,-4 0 8,1 0 0,-4 5-12,3 1 0,-4 2 0,2 2-78,-3 0 1,0-2 0,1 0-21,1-2 1,0 0-18,-3 4 1,1-5-32,3-1 0,-2-3-2,4-1 0,-3-5 1,4-1-1,-1-3-7,-1 0 0,4-1 1,-3 1-1,2-1 28,-2 0 0,3 1 0,-3-1 32,3 1 0,0-1 1,1 2 114,-1 1 0,-2 3 11,-1 4 1,-3 0-1,3 1-24,-2 2 1,-1 3-1,-3 3-42,0 1 1,0-1 0,0 1-1,0-1-82,0 1 1,0 0-1,0-1 1,0 1-153,0-1 1,0-2 0,0-1-969,0 2 66,0 0 1071,0-2 0,4-2 0,2-4 0</inkml:trace>
  <inkml:trace contextRef="#ctx0" brushRef="#br0" timeOffset="4546">2061 183 8162,'-4'-5'-211,"3"0"329,-3 5 1,4 5 0,0 1-45,0 3 1,3 0-1,0 1 1,0-2-47,2-1 1,-3 1 0,3-1-44,-1 1 1,1 2 0,-3-1-9,1 1 0,4-5-8,0-2 0,-2-2-10,2-1 1,-2-1 0,2-2 0,-1-3-14,-2-3 0,0 0 0,-2-2 0,1-1 25,0 0 0,-2-1 0,0 2 0,1-1-7,1 0 0,0 2 0,-3 4-297,0-2-640,0 0 735,0 2 1,0 3 237,0 6 0,0 3 0,0 3 0</inkml:trace>
  <inkml:trace contextRef="#ctx0" brushRef="#br0" timeOffset="4854">2224 106 7915,'-3'-6'-711,"0"0"0,-3 2 1119,2-2 87,1 4 1,3-1-330,0 6 0,3-1 1,1 4-1,-1 2-82,1 0 1,-3 2-1,2-1 1,-1 2-91,2 2 0,-3-2 0,2 1 0,-2-1-94,-1-1 0,0 2 1,0 1-1,1-1-345,2-2 1,-2 0-130,2 0 1,3-2-44,0-1 617,3-3 0,0-13 0,1-1 0</inkml:trace>
  <inkml:trace contextRef="#ctx0" brushRef="#br0" timeOffset="5159">2359 68 8158,'-10'0'113,"0"0"0,2 1-167,1 2 0,2 3 0,3 4 1,-1 2 78,1 1 0,2 1 1,2-2-1,1 4-68,-1 2 0,2-2 1,1-1-1,0-1-176,2-2 1,-1-2 0,-1 0-835,-1 0 1053,4-1 0,-7-3 0,3-2 0</inkml:trace>
  <inkml:trace contextRef="#ctx0" brushRef="#br0" timeOffset="5467">2320 173 8741,'7'0'242,"-1"0"1,1 0-250,2 0 1,1 0 0,-1 0-64,1 0 1,-1 1-1,1 2 1,-1 1-494,1 1 1,0-2 0,-1 3 562,1-2 0,-1 3 0,1-1 0</inkml:trace>
  <inkml:trace contextRef="#ctx0" brushRef="#br0" timeOffset="5773">2493 145 8158,'-7'0'124,"1"0"1,4 4 0,-1 2-105,2 3 1,1 0 0,0 1 0,0 0 4,0-1 0,0 1 1,0-1-1,1 0-276,2-3 0,-2 3-343,2-3 1,-1 2 593,1-2 0,-2-6 0,4-5 0</inkml:trace>
  <inkml:trace contextRef="#ctx0" brushRef="#br0" timeOffset="6085">2521 10 8130,'-9'-1'11,"-1"-2"1,1 2 0,-1-2 204,1 2 1,2 1-433,1 0 1,5 0 0,0 1 0,4 2-546,2 4 761,2-3 0,6 4 0,2-2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47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49 221 7703,'-10'0'-379,"0"0"559,1 0 1,0 1-58,3 2 0,2 3 1,5 3-2,2 1 1,-1-1 0,3 1-64,0 0 0,-2-1 0,-3 1 0,1-1-37,2 1 0,-2-1 1,2 1-59,-2 0 0,-1-4 0,0 0 31,0 2 0,1-4-99,3-1 1,-2-2 0,3-2 28,-1-2 1,3-2-1,-3-5 1,0 1-33,1-1 1,1-3 0,-2 1 0,2 0 22,1 1 0,-2 2 0,1-1 73,-2 0 0,3 1 0,-1-1 8,-1 1 0,4 2 124,-3 1 1,-1 5 8,2 1 0,-5 4 0,1 6-44,-2-1 1,-1 5-1,0 1-96,0 0 1,-1-2 0,-1-6 0,-1 0-78,0 0 1,2-2 0,1 2-226,0 0 1,1-3-1,3 0 1,2-3-314,3-1 625,-4 0 0,8-5 0,-3 0 0</inkml:trace>
  <inkml:trace contextRef="#ctx0" brushRef="#br0" timeOffset="334">269 231 7977,'-10'0'-398,"1"0"1,-1 0 430,1 0 0,2 3 1,2 1 115,1 1 1,1 2 0,3 2-1,1 1-53,2 0 0,-1-4 0,3 0 0,1 2-78,-1 0 1,1-1 0,4-2 0,-1 0-20,1 1 1,-4-4 0,1 1-1,0-2-83,2-1 0,0 0 0,1 0 26,0 0 1,-4-4 0,-1-3 22,0-1 0,-2-2 0,-3 1 0,0-1-2,0 1 1,-5-1 0,-1 0 0,-2 1 31,-2-1 1,0 4 0,1 1 0,-1-1 18,1 1 1,2 3 0,1-1 0,-2 1-94,0 2 1,1 2 0,2 1-35,1 3 0,1 3 0,3 0 0,0 1-130,0-1 243,0-3 0,4 7 0,1-3 0</inkml:trace>
  <inkml:trace contextRef="#ctx0" brushRef="#br0" timeOffset="1017">365 240 8095,'0'-9'-640,"-1"3"1,-1 2 491,-2 0 980,1 3-655,3-4 1,0 7 0,0 1-27,0 3 1,0 3-1,0 0 1,0 1-50,0-1 0,0 1 0,0 0 1,0-1-14,0 1 0,0-1 1,0 1-34,0-1 0,0 1-145,0 0-50,0-5 1,1-1-1,1-5-77,2-2 1,3-2 0,-2-5 0,2 0 114,-1 1 0,-3 3 0,4-1 1,-1 0 39,0-2 0,1 3 0,-3 0 202,2 2 0,-3-2 44,3 3 1,1-1-82,2 4 0,-2 0 1,-2 1 21,-1 3 1,-1 1 0,-3 5-32,0-1 1,0-2 0,0-1 0,0 1 0,0-1-85,0 0 0,-1-1-33,-2 2 0,2-4-115,-2-6 0,2 1 1,1-5-1,1 0 4,2-2 0,-1 1 1,3 0-1,0 2 85,-3-1 1,3 1 0,0 0 110,1-2 1,1 3 0,-2 0 103,0 0 0,-2 2 0,3 3 0,-2 0 1,1 1 37,-1 2 0,0 3-205,0 3 1,-3 1 0,2 0-4,-2-1 1,-1 1 0,0-1-245,0 1 0,0-4 0,0 1-198,0 0 1,0-2 0,1 1-843,2-2 1287,-2-1 0,8-3 0,-4 0 0</inkml:trace>
  <inkml:trace contextRef="#ctx0" brushRef="#br0" timeOffset="1326">624 259 7469,'-6'1'936,"3"3"-836,2 2 0,1-1 0,0 2-143,0 0 0,3 2-583,0 0 0,5-2 626,-2-1 0,-1-4 0,-1 2 0</inkml:trace>
  <inkml:trace contextRef="#ctx0" brushRef="#br0" timeOffset="1634">643 144 8095,'-10'0'-17,"1"0"1,0 1-19,3 3 0,0 1 0,4 5 0,-1-1-233,1 1 1,1-1-1,2 2 268,2 2 0,3 2 0,3 4 0</inkml:trace>
  <inkml:trace contextRef="#ctx0" brushRef="#br0" timeOffset="2017">806 269 8095,'-3'-10'0,"-2"2"-107,0 1 0,2-1 0,-4 2 205,0-3 0,3 3 1,-1 0 56,1 2 0,2 1 0,-4 4-111,-2 2 1,0 2 0,-1 5 0,2 0 63,0-1 1,2 4 0,-2 0-1,1-1-11,2-2 0,0 0 1,2-1-1,-2 1-20,2-1 0,1 1-67,1 0 1,4-5-1,3-1-93,1 1 1,5-5-1,0 1 1,0-5-122,1-1 0,-4 2 0,3-4 0,-2 1-63,-2 1 1,0-4 0,-2 4 98,0 0 0,-2-4 247,1 3 60,-1 1-36,-5 1 0,0 5 0,0 2 80,0 4 0,0 1 0,0 2 6,0-1 0,0 1-61,0 0 1,4-2-1,2-1-125,3-4 1,0-3 0,1-2-202,-1-2 1,1-4 0,0-1-1,-1-2 1,1-1 0,-2-2 0,0 0 0,-2-1 13,2-2 0,-4-1 1,-1-1-1,-2 0 66,-1 0 1,0 0 0,-1 0 0,-2 2 161,-3 1 1,0 5-1,1-2 1,0 2 259,-1 2 0,3 3 283,-3 3-405,4 2 1,-3 5 0,4 3 0,-1 1 4,-1 2 0,0 1 0,3 0 0,0 3-29,0 1 0,1 0 1,1 2-1,1-2-101,-1-1 0,0 2 1,0-2-1,3-1-99,0 1 0,-2 2 0,3-3 0,-2-1-369,-2-2 0,3 0 0,1-1-142,-1 1 1,3-5-1,-2 0 553,-1-1 0,4-3 0,-4 3 0</inkml:trace>
  <inkml:trace contextRef="#ctx0" brushRef="#br0" timeOffset="2584">1180 202 8095,'0'-7'455,"0"1"275,0 4-426,0-2 1,0 5 0,0 2-96,0 3 0,0 0 0,0 0 0,1 2-161,2 0 1,-2-2 0,3 1-130,0 0 1,-1 1 0,2-1-127,-1 0 0,0-5 0,-1 2 1,1-1-33,1 0 1,-2 0 0,4-6-22,0 0 1,-1-4 0,-1 0-1,0-1 99,1-2 0,-3 1 1,2-1 191,-1 0 0,1 1 299,-2-1 307,-2 5-348,3 1 0,-1 8 0,0 2-102,0 3 1,-1 0-1,0 1-141,1 0 0,3-1 0,-2 1-19,-2-1 0,3-2-104,1-1 0,0-4 0,0 2 17,2-3 1,-3-1-1,0-1 28,0-3 0,1-1 1,-3-5-1,-1 1 16,-1-1 0,-1 1 1,0-1-1,0 0-71,0 1 1,0-1 0,0 1-474,0-1 0,0 1-207,0-1 767,0 5 0,0-4 0,0 4 0</inkml:trace>
  <inkml:trace contextRef="#ctx0" brushRef="#br0" timeOffset="3518">1659 1 8092,'-10'0'131,"1"4"1,2 0-1,2 4 1,1-2 14,2 1 1,1 2 0,1 1 0,0 0 4,0 3 0,0-1 1,0 4-1,0 1-41,0 1 0,0 1 0,0-1 0,0-1-42,0-1 0,1-1 0,1 2 0,1-2-70,-1-1 1,2-1 0,0-4 0,-2 1-276,-1-1 1,2-2-1,0-1-2031,-1 2 1116,4 0 1192,-1-3 0,0-5 0,-1-5 0</inkml:trace>
  <inkml:trace contextRef="#ctx0" brushRef="#br0" timeOffset="3985">1755 164 8092,'-5'-6'927,"4"1"83,-2 2-102,-2 2-849,4-4 1,-4 10 0,2 1-93,0 3 1,-3 0-1,2 1 1,-1-1-39,1 1 1,-2-1 0,1 0 0,1-2 62,0 0 0,-3-1 0,3 4 13,-1-1 1,3-2 36,-1-1 8,-3 1 28,5 2 0,-3-2 0,5-2 25,2-1 1,-1-1-1,5-3 98,0 0 0,2 0 1,0 0-92,1 0 0,-1 0 1,1 0-112,0 0 1,-1 0-243,1 0 1,-1 0-204,1 0 0,-4 0 1,0 1-469,-2 3 1,0-3-129,-1 2 0,-2-1 1042,3 1 0,-3-2 0,-1 3 0,0-4 0,0 0 0</inkml:trace>
  <inkml:trace contextRef="#ctx0" brushRef="#br0" timeOffset="5220">1860 77 7426,'-5'0'2061,"2"0"-1819,6 0 1,2 1 0,5 1-116,-1 2 1,-2-1 0,-1-2 0,2 1 3,0 1 0,2 0 1,-2-1-1,0 0-107,-2 1 1,0 1-1,4-2 1,0 1-23,-1 0 0,1 1 0,-1-1 0,1-1-14,0-1 1,-1 2-1,1 1 26,-1-2 0,-2 2 140,-1-1-32,-4 0 0,2-2 100,-4 3-147,0-3 1,0 4 0,-1-3 4,-2 1 1,2 2 0,-3-3-18,0 1 1,-2 4 0,-2 0-28,1 1 1,-1-1-1,1-2 1,0 0-13,1 1 0,-3-3 0,3 3 1,-3 1-40,0-2 0,-1 3 0,0-2 0,1 0-19,-1 1 0,1-1 0,-1 3-98,1-3 0,2 1 0,2-2-856,1 0 248,-4-3 0,8 2-66,0-4 0,1 0 0,6-1-668,0-2 1474,2-2 0,0-5 0,1 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54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758 30 8112,'-10'0'102,"1"0"1,-1 0 500,0 0 1,1-2 246,-1-1-721,5 2 0,5-3 0,7 4-73,5 0 0,-1 0 1,3-1-1,-1-1-82,3-1 0,1-1 1,0 4-1,-1 0 40,2 0 0,-4 0 0,1 0 0,-1 0 59,-2 0 1,-1 0 0,-2 1 41,1 3 0,-2 1 0,-1 5-46,-4-1 0,-6 1 1,-4-1-1,-2 1-106,-4-1 1,1 4-1,-3 0 1,0-1 23,0-2 0,1 3 0,-2 0 0,2-1-38,0-2 1,3 0-1,-2-1 1,3 0 6,0-3 1,4 2 0,0-4-11,2 1 0,1-1 0,4 1 40,2-1 1,-1-1-1,5-3 1,0 0 50,2 0 1,1 0-1,2 0 1,1 0 18,-1 0 1,1 0-1,0 0 1,0 0-23,1 0 0,-3 0 0,2 0 0,0 0-212,0 0 0,0 0 1,-4 0-923,1 0 234,-1 0 0,-7 4 0,-6-1 866,-3-1 0,-7 3 0,-1 1 0</inkml:trace>
  <inkml:trace contextRef="#ctx0" brushRef="#br0" timeOffset="817">29 1 8199,'-6'1'550,"-1"2"1,5-1 0,-1 5-369,2 0 0,1 2 0,0 0 0,0 2-180,0 2 0,3-2 1,0 5-1,1 0-83,0-1 1,-3 3 0,2-2 0,-2 2-80,-1 1 1,0 1 0,0-1 0,0 0 101,0 0 0,0-3 0,0-1 0,-1 0-97,-2 0 0,-1-2 1,-3 2-1,3-3-438,0-3 1,3 0-828,-2-2 1420,2-3 0,1 0 0,0-4 0</inkml:trace>
  <inkml:trace contextRef="#ctx0" brushRef="#br0" timeOffset="1467">422 432 7739,'6'-4'-266,"-2"2"942,-4-5 0,3 4 63,0-3 1,0 3-328,-3-4 1,-1 2-399,-2-2 0,1 3 1,-4 4-105,-2 0 1,0 0-1,-2 0-76,1 0 0,-1 0 0,1 1-29,3 2 1,1-1 0,3 2 127,-2 0 0,1-2 1,4 3 65,2 0 0,0-1 0,3-2 1,1 2 40,2 2 1,1-3-1,-1 2 1,0 1 54,-3-1 0,3 0 0,-3 3 1,2-2 55,2 2 1,-5-3-1,0 1 1,-2 2-40,0 0 0,0 2 0,-3-1-55,0 1 0,-4-4 0,-2 0 0,-4-2-113,-3-2 1,3-1 0,-4-1-1,1 0-203,0 0 1,-3-1 0,3-2-235,2-4 0,1-1 0,4-2 0,2 1 25,3-1 1,2 0 0,3-2 0,2-1 467,3 1 0,1 2 0,2 0 0,1 1 0,4-5 0,-2-1 0</inkml:trace>
  <inkml:trace contextRef="#ctx0" brushRef="#br0" timeOffset="2769">556 336 8603,'-9'0'1227,"4"5"0,1 1-992,3 2 1,1 2 0,0 1 0,1 0-166,3 2 0,-2 3 0,3-3 0,0 0-243,1 1 1,-3-4-1,2 3 1,1-2-739,-1-2 0,-2 1-1467,3-1 1931,-3 1 0,4-9 0,-4-4 447,-1-5 0,-1-1 0,-2-1-27,-2 1 1,2 2 0,-2 1 143,2-2 1,1 3 298,0-1 0,1 2 0,2-1-87,3 1 1,2 0 0,-1 1 0,0 0-164,0 1 1,2 1 0,0 1 0,1-1-46,-1-2 0,1 2 0,0-2 658,-1 2-627,-3 1 1,-3 0-1,-6 1 25,-4 2 0,2-1 0,-2 4 0,0 2-41,-2 0 1,1-1 0,2-1 0,1 0-82,1 0 0,3 2 1,-2-1-94,2 1 1,1 2 0,0-1 30,0 1 1,4-5-1,2-2-179,3-1 1,0-2-1,1 0 1,1 0-193,2 0 1,-3-4-1,3 0 1,-2-1 21,-2-3 1,1 0-1,-2-2 1,0 2 99,-2 1 0,-4-1 1,1 1 554,-1-1 1,-2 1 670,0 1 71,-5 4-608,0-2 1,0 8-273,1 2 1,3 0-1,1 0-190,0 2 1,0-3 0,1 0-332,3-1 0,1 3 40,5-4 0,-1 0 0,1-3 0,-2-1 10,-1-2 0,1-1 0,-3-4 0,2 2 153,-1-2 0,-3 0 0,3-2 0,-2 0 122,-2-3 1,-1 2 0,-1-2-1,0 3 118,0 0 0,0 1 0,0-1 0,-1 0 710,-2 1-382,2 4 0,-7 1-83,5 8 0,0 1 1,3 4-1,0 2-110,0 2 1,1-1 0,2 2 0,4 1-48,1 0 1,-1-3 0,-1 1-1,1-3-502,2 0 1,1 0 0,-1-1 0,1 1-1142,-1-1 0,-2-2 742,-1-1 0,-5-4 0,-1 0 730,-5-4 0,-7 0 0,-2-4 0,0-1 0,1 2 0,0-2 0,3 3 0,1 1 0,-1-1 0,0 3 0,1-2 230,-1 2 1,2 0-1,0-2 824,2 0 0,5 0-674,1 3 0,4 0 0,7-1 0,0-1-278,2-1 1,4-1-1,-2 4 1,1-1-305,0-2 0,-1 2 0,2-2 0,-1 2-428,1 1 0,-3-3 0,-1-1 0,-3 2-852,0 1 1482,-5 1 0,-2 0 0,-6 1 0,-3 3 0,-3-3 0,0 2 262,-1-2 0,4 2 296,-1 0 0,5 2 1473,-1-2-1500,2-2 1,2 3-1,2-4-542,4 0 1,0-1 0,1-1 0,-2-2-156,1-2 0,2 3 1,1-3-1,-1-1-93,1 2 1,-4-3 0,-1 4 7,0-1 1,-2 2 504,-3-4 0,-1 5 0,-2-1 59,-4 2 1,0 5 0,-1 3-137,2 1 0,3-2 0,-3 1-418,2 0 0,1 2-359,3 0 1,1 0 0,2-2 0,4-1-38,1-2 1,2-1 0,-1-3-1,1 0 637,-1 0 0,5-4 0,1-1 0</inkml:trace>
  <inkml:trace contextRef="#ctx0" brushRef="#br0" timeOffset="3121">1208 394 8146,'-9'0'0,"-1"-1"0,1-1 377,-1-2 0,0-2 1,1 3 128,-1 1 0,1 0 0,-1-1-234,0 0 0,1 0 1,-1 3-54,1 0 1,2 0 0,2 1-85,1 2 1,0-1-1,4 5-232,0 0 0,5-1 0,1-1 1,3 0 124,0 1 0,1-3 0,-1 3 1,2 2 124,2 0 1,-3-2 0,2 1-1,-3-1 72,-3 0 0,1 2 1,1-1 129,-2 1 1,-1 2-1,-5-1-226,0 1 0,-5-2 0,-2 0 0,-4-3-432,-1-1 1,-6 1 0,3-3 0,-4 1-546,0-1 1,1-1 0,1-2 0,2-1-134,1-1 0,2-2 0,2 2 981,0-3 0,1-7 0,-1-2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01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97 325 8189,'0'-9'-639,"0"-1"1,3 4 998,0-1 1,0 4-75,-3-3 0,0 3 33,0-4-292,0 5 1,-4-2 0,-2 4-102,-3 0 0,0 0 0,0 1 1,2 1 9,0 1 0,1 2 1,-4-3 35,1 1 1,2 3 0,2-2-13,1 2 0,-3-3 34,4 3 0,0-2 0,4 1 32,2-1 1,-1 0 0,5-1 1,0 0 0,2 3 0,0-3 1,1 1 3,0 0 1,-1-3 0,1 2 0,-2-1 3,-1 1 0,1-2 1,-3 4 22,1-1 0,-2-2-64,-4 4 0,-1-3 1,-2 0-1,-4-1-1,-1 1 0,-2-2 0,1 2 0,-1-2-38,1-1 1,-1 4 0,0-1 0,1-1-437,-1-1 1,4-1-697,-1 0 1176,5 0 0,-1-1 0,6-1 0,4-1 0,1-5 0,2 3 0</inkml:trace>
  <inkml:trace contextRef="#ctx0" brushRef="#br0" timeOffset="430">183 335 8387,'-5'-6'-206,"1"0"-345,-1 2 0,3-2 711,-4 2 0,4 0 395,-2 1-302,3 2 1,1-2-90,0 6 0,0-1-151,0 4 1,-1 0-1,-1 1 21,-1 0 0,0-4-133,3 3 1,0 1-70,0 2 1,1-4-105,2-1 1,2-3 156,5-1 1,0 0-1,-2-1 1,0-1 47,-2-2 0,-3 0 0,2 1 118,0-4 1,1 2 68,-3-1 1,0 3 93,-3-4-166,0 5 0,2-2-52,1 4 0,-2 1-38,2 2 0,-1-2 0,0 3-191,1 1 1,2-4 0,-3 3-298,1 0 530,4-3 0,3 8 0,5-4 0</inkml:trace>
  <inkml:trace contextRef="#ctx0" brushRef="#br0" timeOffset="997">308 287 8232,'-6'-4'11,"2"3"1,5-2 64,2 6 0,-2-1 1,4 3-1,-2 0-8,0 1 1,0-3 0,-3 3-105,0 2 0,4-3-61,-1 2 1,0-4-50,-3 3 0,1-4-129,2 1 1,-1-1 158,5-2 1,-4 0 0,2-2 0,1 0 31,-1-1 1,-2-3 0,2 1 67,0 0 0,1 2 380,-3-3-77,5 3-94,-3-1 1,1 4 51,1 0-218,-5 0 0,3 0-17,-2 0-127,-2 0-282,4 0 11,-5 0 224,0 0 73,4 0 0,-2 0-9,5 0 0,-1 0-3,3 0 1,-2 0-1,-1 0-149,2 0 1,-3 0 251,1 0 0,-3 0 0,5 0 0,-3 0 0</inkml:trace>
  <inkml:trace contextRef="#ctx0" brushRef="#br0" timeOffset="1482">576 268 6445,'-5'0'509,"1"0"0,7 4 0,1 1-345,1 1 0,-3 2 1,2-1-107,-3 1 0,2 3 1,0 1-1,-1 0-41,-1 0 0,2-1 1,1-1-1,-1 2-117,1 1 0,-3 0 1,2-4-402,-2 1 1,3-1-578,-1 1 1078,4-5 0,-1 0 0,3-5 0</inkml:trace>
  <inkml:trace contextRef="#ctx0" brushRef="#br0" timeOffset="1821">595 287 8036,'-6'-8'0,"1"0"-1542,0 2 1663,2 4 1,3-4 0,1 4 0,2-1-14,4 1 0,1 1 0,2 1-59,-1 0 1,1 0 0,0 1 0,-1 1-1,1 1 0,-2 1 0,0-2 0,-2 3 43,2 0 0,-4-2 0,0 4 95,0 0 0,-4 2 0,1 0-68,-3 1 1,-5-4 0,-1 1-88,-3 0 0,3-3 0,-1-1 0,0 0-148,1 0 1,-2-2 0,0 2-622,1-2 0,4-2 130,1-2 0,3-2 607,1-5 0,5 0 0,0 1 0</inkml:trace>
  <inkml:trace contextRef="#ctx0" brushRef="#br0" timeOffset="2130">729 230 8278,'-9'0'-1227,"2"0"1376,1 0 1,1 1-86,-2 2 1,4 1-1,5 3 1,3 0 7,0 0 0,-2-1 0,3 0 0,1 2 18,-2 0 0,4 2 0,-3-2 0,2 0-6,-2-2 1,2-1 0,-1 3-21,1-2 1,1-3-1,-2 3-29,0-2 0,-1-1 0,3-4-72,-3-2 1,2 1-1,-4-5-139,1 0 1,-3-2-1,1 0-16,-2-1 1,-1 1-1,0-1 267,0 0 1,-1 4 128,-2 0 1,-2 4-1,-5-2-45,1 3 0,2 2 0,2 3 37,1 2 1,1 2-378,3 2 1,1-1 0,2-2 0,4-2-427,5 0 607,-1 2 0,7-2 0,-3 5 0</inkml:trace>
  <inkml:trace contextRef="#ctx0" brushRef="#br0" timeOffset="2696">1209 191 8339,'-6'-4'-252,"-1"2"1,3-4-80,-2 2 0,3 1 911,-3 3-313,4 0 1,-2 3-1,7 1 1,0 2-144,-1 1 0,0 5 0,0 1 0,2-2 24,2 0 0,-4-1 0,2 0 0,-1 2 179,1 1 1,2 0 0,-2-4 96,2 1 1,-3-1 0,2 1-2602,-1 0 1,3-4 2176,-4 0 0,4-4 0,-1 3 0</inkml:trace>
  <inkml:trace contextRef="#ctx0" brushRef="#br0" timeOffset="3005">1305 258 8201,'-10'1'-360,"0"3"0,5-2 475,2 4 1,5 0-1,2 3-93,2-3 0,-3 0-193,3-3 1,0-1 0,1 3-885,-1 0 1055,-3-2 0,1-3 0,-4 0 0</inkml:trace>
  <inkml:trace contextRef="#ctx0" brushRef="#br0" timeOffset="3315">1295 143 8339,'-10'0'-2384,"5"1"2384,2 3 0,3 1 0,3 4 0,2 1 0,5 0 0</inkml:trace>
  <inkml:trace contextRef="#ctx0" brushRef="#br0" timeOffset="3621">1372 162 7473,'-9'-4'31,"3"4"0,5 4 1,5 6-1,1 0 89,3-1 1,-3 1 0,0 0 0,1 2-147,-1 1 1,-2 0-1,3-4 1,-1 1-257,0-1 0,-3 1 0,2 0-649,-3-1 565,-1 1 366,0-5 0,0-1 0,0-4 0</inkml:trace>
  <inkml:trace contextRef="#ctx0" brushRef="#br0" timeOffset="3933">1477 230 8250,'5'0'-28,"0"0"0,-6 1 0,-3 2 172,-2 3 0,-1-1 0,-1 1 0,2-1 4,-2 0 1,3-1-1,0 2-151,0 2 1,-1-3-47,3 1 0,1 0 0,5 0-33,3-3 1,3-2 0,0-1 0,2 0-243,2 0 1,-3 0 0,3 0-1,-2 0 324,-2 0 0,1 0 0,0 0 0</inkml:trace>
  <inkml:trace contextRef="#ctx0" brushRef="#br0" timeOffset="4243">1554 287 7079,'-6'-4'137,"2"3"1,7-5 0,2 4 0,0-1 40,2 1 1,2-2 0,1-1-190,-1 0 0,1 2 0,-1-2-185,1 0 1,-1-2 88,1 0 0,-5 2 57,-1-1 0,-4 4 1,-4-2 119,-2 3 1,1 2 0,-2 2 0,1 1 54,1 1 1,-3 2 0,4 1-5,-1-2 0,2 3 0,0-3-95,2 3 0,1-3 0,1 0 0,2-1-162,4 0 1,1-3 0,2 2 0,-1-3-317,1-1 1,0 3 0,-1 0 451,1-1 0,-1-5 0,1-2 0</inkml:trace>
  <inkml:trace contextRef="#ctx0" brushRef="#br0" timeOffset="4550">1717 162 8250,'-7'0'135,"1"0"0,4 5-11,-1 1 1,2 3-1,2-1 1,1 0-95,1-2 1,4 0 0,-1 4 0,0-2-150,1-1 1,-4 1-1,2-1 1,-1 1-282,-2 2 0,3-4 1,-2 1-533,-1 0 932,-1 2 0,3 0 0,2 1 0</inkml:trace>
  <inkml:trace contextRef="#ctx0" brushRef="#br0" timeOffset="4551">1832 268 8220,'-6'0'-7,"2"4"0,4-2 0,1 4-360,2-2 0,0-1 367,3-3 0,-4 4 0,2 2 0</inkml:trace>
  <inkml:trace contextRef="#ctx0" brushRef="#br0" timeOffset="4859">1813 124 8250,'-9'-6'-1145,"3"-1"1145,-3 5 0,9-2 0,0 5 0,6 2 0,2-1 0,2 5 0,-1-1 0,1 4 0</inkml:trace>
  <inkml:trace contextRef="#ctx0" brushRef="#br0" timeOffset="5177">1937 143 7263,'-5'0'314,"1"5"1,5 0-1,1 1-106,1 1 0,3-1 1,-1 4-1,-1-1-120,0 1 0,0-2 0,-1 0 0,0-2-17,-1 2 1,0-1 0,0 0 0,1 0 22,-1 0 0,0-1-271,-2 0 1,0-3-142,0 4 1,0-6-53,0-1 1,1-5-1,1-4 226,1-1 0,1 4 1,-1 1-1,3-1 87,-1 1 0,4 2 301,-3-4 72,2 5 0,2-2-239,0 4 1,-5 4-1,-2 3-110,-2 1 1,0-2 0,1 1-370,2 0 1,2-1 0,-2-1 401,2-1 0,4 4 0,5-3 0</inkml:trace>
  <inkml:trace contextRef="#ctx0" brushRef="#br0" timeOffset="5491">2167 201 7741,'-10'0'0,"-2"0"-558,-1 0 0,4 0 897,2 0 1,5 4-19,-1 2 0,3 3 0,3 1-87,3-1 1,0-3 0,0 0 0,1-1-133,-2 0 1,3-1 0,-1 1 0,1-1-112,2-2 1,-4-1 0,1-1 0,0 0-405,2 0 0,0 0-14,1 0 1,-2-4 304,-1-2 1,-3-3-1,-4 0 60,0-1 1,-4 1-1,-3-1 92,-1 0 0,1 5 1,1 2-1,-1 1-59,-2-2 0,3 3 1,-1-2-139,0 2 1,1 4 0,1 2-104,1 0 1,1 1 0,3 4 269,0 0 0,4-1 0,1 1 0</inkml:trace>
  <inkml:trace contextRef="#ctx0" brushRef="#br0" timeOffset="5810">2349 201 7762,'-5'-10'0,"1"2"-130,0 1 1,2 2 0,-2 3 263,0-1 1,2-1-1,-3 5 79,0 3 0,-1-2 0,2 4 256,-2 2 1,3 0-313,-3 2 1,4-1-131,-2 1 1,8-2 0,2-1-38,2-4 0,2-1 0,0 0 0,-1 1-177,1 0 0,-1-2 0,1-1 0,0 0-134,-1 0 0,1-4 1,-2 0 166,-1-1 0,0 2 0,-4-4 77,-1 0 0,-1 2 0,-2-1 0,-2 1 59,-3 0 0,-3 1 1,0-1-1,-1 1 102,1 2 1,-4 1 0,0 1-231,1 0 1,2 0 0,1 1-50,3 2 0,0-1 1,4 4 49,-1 2 0,4 0 1,6 1 144,1-3 0,2 2 0,-1-4 0,1 1 0,4-3 0,1 3 0</inkml:trace>
  <inkml:trace contextRef="#ctx0" brushRef="#br0" timeOffset="6127">2570 191 8249,'0'-6'-106,"-1"0"1,-1 1-290,-2 0 0,0 2 1,1-3 619,-3 2 1,0 1 0,0 3-95,-2 0 1,0 0 0,-2 0 0,1 0 43,-1 0 0,1 3 1,0 1-1,2 2-11,0 1 0,5 2 0,-2-1 0,1 0-23,-1-2 1,1 0-1,4 4 1,3-2-17,2-1 0,0 0 0,3-2 1,1-1-133,1 0 1,1-1 0,0-3 0,1 0-142,2 0 1,-2 0-1,2-1 1,-1-1-52,-2-1 1,-2-5 0,0 2 0,-2-4-168,-1-2 1,0 1 0,-4-3-1,-1 0 121,0-2 0,-4-2 1,-1 0-1,-2 1 112,0 1 1,-4 0 0,4-2 0,-2 2 256,1 3 1,1 3 0,-3 1 320,2 3 0,4 3-149,-2 6 0,3 3 0,0 6 0,-1 1 116,-1-2 0,0 4 0,3 0 1,1 1-141,2 0 0,-1-3 0,4 2 1,-1 0-225,0 0 1,2-4 0,1 2-1,1-2-371,0-2 1,-1 1 0,6-2 0,-2 0-1201,1-2 1523,4-4 0,-2 3 0,4-5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4:12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35 158 7075,'-9'0'1659,"-7"0"-1372,14 0-286,-5 0-24,7 0-112,0-8 99,0 6 0,1-6 58,5 8 94,-4 0-26,6 0-68,-8 0 1,2 0 9,4 0 174,-4 0 6,5-7 247,-7 5-351,0-6 0,2 8-82,4 0 1,-4 8-18,4 3 1,-2-1 0,0 2-14,2 1 1,1 3 0,-3 1-21,2 1 1,6-1-1,-7 1 15,-1-1 1,4-5 0,0-2-2,2-3 1,-5-1-36,7-6 1,-2-2 0,1-4-1,-3-3-70,0-1 0,-6-6 0,6 5 51,-1-5 1,-5-1-1,6-1 37,0 1 0,-6-1 0,6 3 19,-1 3 1,-5-3 79,4 3-40,-4 4 0,0 1 38,4 7 1,-2 0-23,7 0 0,-7 7 0,4 5 52,0 3 1,-4-3-1,5 0-46,-1 1 1,4 3 0,-5-1-19,3-3 1,-6-2 0,4-6 30,0 1 1,-5 7 237,9-6 7,-8 0-308,4-6 0,-8-2 0,0-4-90,0-6 0,0 3 0,-2-3-93,-4-2 0,4-1 0,-4-3-221,4 1 1,0 5 0,-2 1-136,-1-3 1,-1 4 0,6-1-140,0-3 1,0 4 673,0-1 0,2 5 0,4-6 0,3 1 0,9-7 0</inkml:trace>
  <inkml:trace contextRef="#ctx0" brushRef="#br0" timeOffset="1217">490 1 7990,'9'8'1143,"-1"-7"-1024,-8 7 113,0-8 1,2 6-28,4 0 1,-4 7-150,4-1 1,-5-2 0,1 1-55,4 3 0,-4 2 1,4 1-70,-4 0 0,0 1 1,2-1-1,2 1 1,-1-7-30,-5 1 0,2-2-74,4 1 146,-4-3 1,12-10 0,-9-4 24,-1-5 1,6-5 2,2-1 1,-3-1 9,3 1 0,-2-1-7,1 1 0,-1 7 64,-4 4 0,-2 5-12,7 1 1,-7 1-29,2 5 1,2-2 0,-2 8-19,-2 1 0,-2 3-85,-2 1 1,0-5-1,1 0-73,5 1 0,-4-3 59,4 2 0,-2-9 83,2 3 1,-4-2 0,5 0 127,1 2 0,-4 0-42,8-6 1,-6-6 0,5-2-40,3-2 0,-6 5 0,-1-7-29,1-2 0,-4-1 1,6-3-35,-3 1 1,-1 5 0,-6 1-90,0-3 1,0 4-74,0-1 125,0-1 0,-2 2-11,-3 5 150,3 3 0,-6 9 0,6 5 30,-4 4 0,4 1 1,-4 0-66,4 1 1,2-1-1,0 1 61,0-1 1,0-5 0,2 0 121,4 1 1,-2-3-883,8 2 0,-7-9 0,7 3-138,2-4 0,-5-8 0,3-1 607,2-3 1,-1-2 0,1-3 0,-5 1 193,-1 2 0,4 1 0,-4-5 23,1 5 1,-5-5 170,2 5 0,-4 1 859,-2-2 117,0 8-433,0-3-211,0 7-346,0 0 0,0 7-92,0 5 0,0-2 1,0 1-60,0 3 0,0 1 1,0 3-9,0-1 1,0-5-48,0 0 1,0-7-55,0 7 1,2-8-16,4 2 0,-4-6 0,4-6 0,-3-4-39,3 1 1,-2-7 0,6 4 62,-2-3 0,5-3 0,-3 1 56,0-1 0,3 7 1,-5 1-1,0 0 56,-1 1 0,7 3 129,-2-6 0,3 8 63,3-1 0,-7 5-172,1 5 1,-8-1 0,2 8-237,-4 1 0,-2 3 0,0 1-308,0 1 1,1-6 0,3-1-293,2 3 0,2-6 763,-2-3 0,3-3 0,9-2 0</inkml:trace>
  <inkml:trace contextRef="#ctx0" brushRef="#br0" timeOffset="1914">1642 71 7965,'-17'0'684,"7"0"1,2 2-569,8 3 0,0-1 1,2 6-1,2 0-43,2-1 1,6-3 0,-5 4 0,1 0-128,0-1 0,3 3 1,-3 3-152,2-3 1,-4 4 0,3-5-236,-1 5 0,4-5-615,-6 1-54,7 0 1109,-3-3 0,0-1 0,-3-8 0</inkml:trace>
  <inkml:trace contextRef="#ctx0" brushRef="#br0" timeOffset="2299">1817 88 8035,'-18'10'58,"1"-2"220,7-8 41,2 0 132,8 0-85,0 0-250,-7 7 0,3-3 1,-6 8-79,2 1 0,-3-3 0,3 0 0,0 0-27,0-1 0,-5 3 0,3 5-42,0 1 0,-3-7 0,5-1 12,-2-2 1,5 4 0,-5-5-105,2 3 1,0-6-847,2 2 469,5 3 1,-5-7-1,10 2-473,1-8 973,9 2 0,-4-13 0,7 5 0</inkml:trace>
  <inkml:trace contextRef="#ctx0" brushRef="#br0" timeOffset="2819">2026 123 8035,'0'10'105,"-2"-3"59,-3-7 0,1 0 247,-8 0 0,6 0-89,-5 0 0,5 0-242,-6 0 0,6 0-75,-5 0 1,5 0-173,-6 0 1,8 2 32,-1 4 0,3-2 26,2 8 0,2-8-59,3 1 0,-1-3-60,8-2 0,-2-2 0,3-1 113,-1-3 1,-8-2 92,2 2 86,-5 4-381,-1-13-771,0 13 411,0-6 676,0 8 0,8 8 0,2 1 0</inkml:trace>
  <inkml:trace contextRef="#ctx0" brushRef="#br0" timeOffset="3216">2149 71 8143,'0'-10'1347,"-8"2"-1221,6 8 0,-6 2-110,8 4 0,0-2 1,2 7-1,2 3-68,2 2 0,2 1 0,-5 0 0,5-1-167,2-4 1,-6 3 0,4-3-263,-1 3 0,3 3-11,7-1 0,-5-7 1,0-4 491,1-4 0,3-2 0,1-8 0,1-2 0</inkml:trace>
  <inkml:trace contextRef="#ctx0" brushRef="#br0" timeOffset="3514">2341 36 7914,'-10'0'1297,"-5"0"-907,13 0 0,-8 0-232,4 0 0,4 2 0,-4 3-98,4 7 1,2 4 0,0 1 0,0 1-74,0-1 0,0 6 1,0 1-1,0-3-55,0-2 0,0 5 1,0-1-1,0 0 5,0 2 1,0-5-1,0 3 1,0-4-22,0-1 0,0-1 0,-2 1-205,-3-1 1,3-5-641,-4 0 485,4-8 0,2 1 1,2-9-1,2-3 444,2-3 0,-1-2 0,3-13 0,2-2 0</inkml:trace>
  <inkml:trace contextRef="#ctx0" brushRef="#br0" timeOffset="3882">2585 53 8035,'-11'0'48,"1"2"645,2 4-109,-5-4-142,11 6 0,-6-6-250,8 3 0,2-3-270,4 4 0,3-2-25,9 2 0,-7-4 0,1 4-528,2-4 1,-5-2-261,3 0 0,-6 0-321,5 0 1212,-7 0 0,12 7 0,-6 3 0</inkml:trace>
  <inkml:trace contextRef="#ctx0" brushRef="#br0" timeOffset="4130">2620 175 7692,'-17'0'-216,"7"2"1049,4 4 515,4-4-867,2 6-682,0-8 0,2 0 0,4 0-237,6 0 1,-3 0 0,3 0-574,2 0 1011,-7 0 0,9-8 0,-6-2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10.60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116 126 9181,'-6'-4'-113,"-1"1"1,4 0-1,-3 3-320,-2 0 1,4 1-1,0 2 524,-1 4 0,4 1 0,-2 2 0,2-1 70,1 1 1,0-1 0,0 1-1,1 1-96,2 1 1,-2-1 0,4 3 0,-2-1-68,0 0 0,1 2 1,-2-2-1,2-1-192,-2-1 1,2-2 0,-1 2-457,-1 2 0,-1-3-220,-1 3 870,0-7 0,0-6 0,-4-9 0,-1-6 0</inkml:trace>
  <inkml:trace contextRef="#ctx0" brushRef="#br1" timeOffset="363">30 173 8485,'-4'-6'-250,"1"0"0,-3-1 0,2-1 0,-1 0 1,1 2 1,1 3 414,3-4 0,1 2-72,2-1 0,-1 1 0,5 4 0,0-1-58,2-1 1,0 0-1,2 3 1,1 0-29,0 0 1,4 0 0,-3 0 0,0 0-11,1 0 0,0 1 0,2 1 0,-3 1-10,1-1 1,-3 3 0,2-1 43,-3 1 1,-4-2-1,-3 4 91,-2 0 0,-2-2 0,-3 1 0,-6-1-94,-5 0 1,0-1 0,-1 1-1,-1 0-13,-1 1 0,-1-4 1,0 2-1,1-1-262,2 0 0,-1 4 1,4-4-407,1-1 1,4-1 651,4-1 0,14-4 0,6-1 0,7-5 0</inkml:trace>
  <inkml:trace contextRef="#ctx0" brushRef="#br1" timeOffset="668">394 30 8485,'-1'-10'-1938,"-2"0"2826,2 5-678,-8 1 1,5 5-1,-4 2-90,2 4 1,1-2 0,-3 2 0,3 3 27,1 2 0,-4 1 0,3-1 0,-2 2-62,1 1 0,4-2 0,-2 2 0,0 0-94,1-1 0,0-1 1,3 2-1,1-1-42,2-2 0,3-2 1,4 0-1,2-2-105,1-1 0,7 0 0,-1-3 0,2-2-687,3-1 842,-4-1 0,8-5 0,-4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13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87 8392,'-4'-5'-721,"3"-4"0,-4 4 1013,1-1 0,2-1 82,-4 4-239,3-1 0,-1 6 1,5 1-21,2 3 0,0 3 0,3 0 0,1 1-76,2-1 0,2 1 0,0 0 0,3-1-23,1 1 1,-2 3 0,2-1 0,0 0-136,0-1 0,-3-1 0,3 2 0,0 0-31,0-4 1,-3 2-1,1-4 1,-3 2-247,0-2 1,-4-1-256,1-1 651,-1-3 0,-1-1 0,0-6 0</inkml:trace>
  <inkml:trace contextRef="#ctx0" brushRef="#br0" timeOffset="356">221 87 7709,'0'-10'-949,"0"1"1265,0 3-65,-5 2 1,4 8 0,-3 2 0,1 0-37,0 0 0,-2 2 0,2 4 0,-2 0-110,0 0 1,-4 2 0,3 0 0,-3 0-10,0-1 1,-2 3 0,-1-3 0,-2 0-95,-1 1 0,4-3 1,-3 1-1,1-1-169,0-1 0,0-4 1,4-1-997,-1 0 691,5-2 1,5-3 0,6-1 471,3-3 0,5-1 0,1-4 0</inkml:trace>
  <inkml:trace contextRef="#ctx0" brushRef="#br0" timeOffset="666">364 77 8368,'-4'-9'127,"3"2"-38,-2 1 47,2 4 0,1-1 28,0 6 1,0 2 0,0 5 0,1-1-138,2 1 0,-2 0 0,2 2 0,-2 2 41,-1 1 1,4-3-1,-1 2 1,-1-2-156,-1 1 0,2 3 0,0-3 0,0 0-14,-2 0 0,2-2 0,0 2 0,0-4-189,1-2 1,-1 0 0,2-2 0,0-1-893,1 0 1182,0-1 0,3-3 0,1 0 0</inkml:trace>
  <inkml:trace contextRef="#ctx0" brushRef="#br0" timeOffset="1330">623 183 8588,'-4'-10'-611,"3"1"461,-2-1 0,2 4 1,0 0 380,-3 2 0,3 0 59,-2 0 0,-2 3-201,-2-2 0,2 3 0,-1 2 1,-1 3-4,2 0 0,-4-2 0,3 4 0,-1 0-36,0 2 0,-1-1 0,2-1 0,1 0-59,2 0 0,1-1 1,0 0-298,-2 2 135,1-4 0,7 0 0,3-4 9,1 0 0,2-1 1,0-1-1,0-2 45,3-2 0,-2 1 0,1-3 106,-1 2 0,-1 3 0,-1-2 102,1 0 0,-4 2 163,1 3 1,-6 0-81,-1 0 0,-1 3 0,-5 2 0,1 0-7,0 2 0,-2 2 0,-1 0 0,0 2-12,2 2 0,-1-2 0,-1 2 0,0 0-64,2 0 1,1 4 0,-3-2 0,3 1-38,1 0 1,-3-4 0,4 0 0,1 0-24,1 1 0,1-3-107,0 3 1,1-3-1,1-3 1,2-1-25,2-2 1,0-1 0,4-3-69,-1 0 0,1 0 1,-1 0-51,1 0 0,0-3 0,-1 0-138,1 1 1,-1-3 0,1 2-489,0 1 0,-1 0 844,1-1 0,4-3 0,0-3 0</inkml:trace>
  <inkml:trace contextRef="#ctx0" brushRef="#br0" timeOffset="2130">681 20 8451,'-7'-7'-1289,"1"1"1432,4 4 1,-1-2 0,5 5 0,2 1 16,1 1 0,2 1 1,2-2-1,1 2-94,-1-2 1,-2 2-1,-1 0 1,2 0-102,0 1 0,2 2 0,-2 0 0,0 1 24,-2 2 1,-1-1-1,2 1 1,-3-1-10,0 1 1,-3 1 0,3 0-1,-3 3 9,-1 1 0,-1-2 0,-3 2 0,-2-1-86,-2-3 1,1 1 0,1 0-1,-2 1-393,0-2 1,-2-1 489,1-4 0,-1 3 0,0-4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26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39 7740,'-4'-5'-399,"3"-1"623,-3 3 198,-1 2-170,4-3 0,-3 5-112,4 2 1,3 2-1,1 5-2,1-1 0,-2-2 0,0-1 0,-1 2-46,1 0 1,-2-1 0,2-1 0,0 1-25,0 2 1,-2 1 0,3-1-101,0 1 0,-2-1 1,4 1-1,-2-1 2,-2 1 0,0-1 0,0-2-34,2-1 1,0 0-1,-2 1-124,1 0 0,1-2-443,0 1-89,-3-1 123,3-5 72,-4 0 1,1 0 524,2 0 0,-1 0 0,5-2 0,0-1 0,2-2 0,5-9 0,0-1 0</inkml:trace>
  <inkml:trace contextRef="#ctx0" brushRef="#br0" timeOffset="357">173 10 8433,'-4'-5'8,"-1"0"1,0 10-1,4 1 77,3 3 0,3 0 0,-3 1 1,2-1 5,1 1 1,-1 0 0,1-1-1,-1 1-65,-2-1 1,3 1 0,-1 0-1,0-1 15,0 1 1,1-2-1,-3 0 1,1-2-144,-1 2 0,2-3 0,0 1-87,-2 2 0,2-3-128,-1 1 1,1-3-570,0 0 461,-3-2 1,3-2 424,-4-2 0,0-3 0,-4-3 0,-2-1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28.9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19 211 8290,'-3'-6'-755,"0"-1"1,-1 5 963,1-1 1,2 1 189,-3-1-180,3 2-116,1-4 0,5 9 0,1-1-70,2-1 1,5-1 0,1-1 0,0 0-17,0 0 0,3 0 0,-1 0 1,2 0-12,1 0 0,0 0 1,0 0-1,1 0-87,-1 0 0,-3-1 0,-1-1-48,-2-1 1,0-1 0,-3 4-18,-1 0 1,-2 0 0,-2-1-258,-1-2 119,0 2 0,-4-4-267,0 1 551,0 3 0,4-7 0,1 3 0</inkml:trace>
  <inkml:trace contextRef="#ctx0" brushRef="#br0" timeOffset="863">115 96 6497,'-5'0'611,"-2"1"-528,3 2 1,0 2 148,1 1-129,2 2-149,-3-2 1,4 0 19,0 1 0,-2-5-42,-1 1 0,2-3 55,-2-3 1,2 1 0,2-4-1,1 1 9,1 0 1,1 1 0,-3-2 61,2-1 1,-2 1 0,3 1 20,0 1 0,-1-4 16,3 2 1,-3 2-55,3 0 0,-2 3 1,2 1-8,2 0 1,-3 0-1,1 0-11,2 0 1,-3 0 0,0 1 0,1 1 13,-1 2 1,-2 2-1,4-2 38,0 2 1,-2-3 5,2 3 1,-1 0-34,4 0 1,-4 1 25,1-3 1,-4-1-18,3-3-67,-4 0 0,2-4-25,-4-3 1,0-1 0,0-2-20,0 0 0,0 1 0,-1 0-25,-2 3 0,2-3 1,-3 4-121,0 0 0,3-4-165,-3 3 0,3 1-582,1-2 946,0 5 0,0-6 0,0 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33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77 336 7429,'0'-6'-380,"0"-1"1,-1 5 520,-3-1 1,2 2 20,-4 1 0,3 1-67,-4 2 0,5-1 1,-2 5-1,1 0-14,0 2 1,-2 0 0,3 1 0,-1-1-69,1 1 0,0 0 0,0-1 0,-2 1-39,2-1 1,1 1 0,1-1-64,0 1 1,1 0-136,2-1 1,0-3 0,3-3 26,1-2 0,2-1 1,1 0 35,-1 0 0,-2 0 0,-2-1 161,-1-2 0,-1 0 0,-3-3 0,0 0 0,-4 0 0,-1 2 0</inkml:trace>
  <inkml:trace contextRef="#ctx0" brushRef="#br0" timeOffset="353">0 413 8339,'6'0'-650,"1"0"1,-4 0 713,3 0 1,1 0-1,2 0-43,1 0 0,-4 0 1,1-1-1,0-1-135,2-2 1,0 1 0,1 3-1,-1 0-56,1 0 1,0-1-1,-1-1 1,1-1 169,-1 1 0,-2 1 0,-1 1 0,1-5 0,2 0 0</inkml:trace>
  <inkml:trace contextRef="#ctx0" brushRef="#br0" timeOffset="665">182 394 7165,'10'0'-886,"-4"0"647,1 0 1,-4 3 238,3 0 0,-4 0 0,2-3 0</inkml:trace>
  <inkml:trace contextRef="#ctx0" brushRef="#br0" timeOffset="969">211 432 7958,'-10'0'-364,"5"0"0,1-1 1,5-1 437,2-1 0,-1-1 0,5 4-59,0 0 0,1 0 0,2 0-200,0 0 0,-1 0 1,1-1-122,-1-2 1,1 2 305,0-2 0,-1 2 0,1 1 0</inkml:trace>
  <inkml:trace contextRef="#ctx0" brushRef="#br0" timeOffset="1277">345 365 8502,'5'0'-467,"0"0"0,-5 1 601,0 2 1,0-1 0,0 5-33,0 0 1,0 2 0,0 0 0,0 1-3,0-1 0,0-2 0,0-1 241,0 2 0,0 0-382,0 2 1,0-4 0,1-1 40,2 0 0,2-2 0,5-3 0</inkml:trace>
  <inkml:trace contextRef="#ctx0" brushRef="#br0" timeOffset="1931">594 96 9086,'0'10'150,"0"0"0,0-1 1,1 1-131,3-1 1,-3 1 0,3 0 0,0 0-130,3 3 1,-3-2 0,0 1 0,-1-1-25,0-1 0,4-1 1,-3 1-1,0-1-30,1 1 0,-2-4 0,-2 0 0,1-1-340,1 0 1,1-3 139,0 2 1,-2-3-1,3-2 363,-1-3 0,4-5 0,-3-6 0</inkml:trace>
  <inkml:trace contextRef="#ctx0" brushRef="#br0" timeOffset="2281">729 68 8391,'5'-5'-271,"0"0"701,-2-5-418,-2 5 0,4 2 196,-5 6 1,0 2-1,1 5-115,2 0 0,-2-1 0,3 1 1,-1-1-18,1 1 1,-1 0 0,-2-1 0,1 1-62,1-1 1,4 1 0,-4 0 0,0-1-76,1 1 0,-2-1 0,4 1 0,-1-1-79,0 1 0,-2 0 0,1-1-86,0 1 0,-3-1 0,3 0-661,1-3 486,-4-1 1,3-7-1,-5 0 400,-2-1 0,1-4 0,-5 0 0,-3-5 0,-5-3 0</inkml:trace>
  <inkml:trace contextRef="#ctx0" brushRef="#br0" timeOffset="2715">460 96 8502,'-6'0'43,"-1"0"-355,5 0 1,-1 0 410,6 0 0,-1 0 1,5 0-1,0 0 27,2 0 0,3-1 1,2-1-1,1-1-51,2 1 1,-1 1 0,2 0 0,3-1 1,-1-2 1,1 0 0,0 2 0,2-1-110,-2 1 1,-1-3 0,0 2 0,-2 0-48,-2-1 1,-2 2 0,-2-4-135,1 2 0,0-2-221,-4 3 0,-3-2 3,-3 2 1,-1 2-1,0-3 431,1-1 0,1 4 0,-9-7 0,0 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38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7512,'0'6'12,"2"-2"160,1-4 0,-2 1-166,2 2 0,-1-2 1,0 4 11,1-1 1,2 1-1,-2 5-95,3-1 0,-1 1 0,-1-2 0,-1 0-100,0-2 1,1-3 0,0 4-213,2 0 1,-1-2 388,2-2 0,-1-2 0,4-1 0,-1-4 0,1-2 0</inkml:trace>
  <inkml:trace contextRef="#ctx0" brushRef="#br0" timeOffset="332">115 10 8502,'-5'0'-1023,"0"0"963,2 0 1,1 0 222,-5 0 0,4 3-106,-3 0 0,3 2 0,-1-3-9,0 1 1,0 4-1,-4-1-14,2-1 0,3 0-28,-4-1 0,5-2 0,-2 3-44,0-1 0,2 1 29,-1-2 1,6-2 0,4 2-35,1-2 0,2-1 0,0 0 0,-1 0-96,1 0 1,-1 0 0,1 0-1,-1 0-112,1 0 0,1 0 1,-1-1 250,0-2 0,6 2 0,-5-4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42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96 144 7606,'-1'-9'-103,"-2"-1"1,2 4 893,-2-1-607,1 5-129,2-2 1,0 5 0,0 2-78,0 4 0,2 1 0,0 2-16,1-1 1,0-2 0,-2-2 0,1 0-45,1 1 1,2-3 0,-3 3-133,1 2 1,1-4 0,-2 0 0,3-1-181,0 1 0,-2 0 394,4-1 0,-5-2 0,6 3 0,-2-4 0</inkml:trace>
  <inkml:trace contextRef="#ctx0" brushRef="#br0" timeOffset="356">10 20 8205,'-4'-6'-434,"2"-2"-66,-2 7 1,8-3 226,3 4 0,-2 0 273,2 0 0,-1 0 0,4 0 0</inkml:trace>
  <inkml:trace contextRef="#ctx0" brushRef="#br0" timeOffset="930">240 135 8383,'-4'-6'-673,"3"-2"1,1 7 668,6-2 0,2 2 0,1-1 0,-2 0-27,0-1 0,-1 0 0,4 3-415,-1 0 0,1 0 446,0 0 0,-5 0 0,3 0 0,-2 0 0</inkml:trace>
  <inkml:trace contextRef="#ctx0" brushRef="#br0" timeOffset="1244">249 173 7644,'7'0'-220,"-1"0"211,2 0 1,-3 0 0,1 0-161,2 0 1,0 0 0,2 0 0,0 0-242,-1 0 0,1 0 410,-1 0 0,1 0 0,-1 0 0</inkml:trace>
  <inkml:trace contextRef="#ctx0" brushRef="#br0" timeOffset="1558">412 106 7731,'7'1'135,"-1"2"0,-4 3 0,3 2 0,-2 0-288,0-2 0,3 0 1,-1 3-1,-1-2-1068,0 0 1221,4-1 0,1 4 0,6-1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46.88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154 87 9173,'0'-10'-685,"0"4"1,0-1 786,0 0 1,-1-1 0,-2 1 10,0 0 1,0 4-1,3-3-98,0-2 0,0 3 1,-1 0 33,-2 1 0,1 0-120,-5 4 0,4 0 0,-3 0 25,-2 0 1,0 1 0,-2 3 23,1 2 0,-1 1 1,0 1-1,1-2 53,-1 2 0,1 0 1,-1 2-1,1-1 6,3 1 0,1-4 0,3 1-30,-2 0 1,1-1-1,4-1-20,2-1 1,0-1 0,3-3 0,1 0-37,2 0 1,2-1 0,0-1 0,2-2-18,-1-1 0,-1-1 0,-2-1 1,1 0-9,-1 0 1,1 2 0,-1-1 0,1 1-25,0 0 0,-4 1 129,0-2 0,-2 1 120,2-2-20,-4 3 0,-1 5 0,-5 2 56,-1 4 1,1 1 0,-1 2-65,1-1 0,-3 1 0,4 0 0,0-1-47,-1 1 0,3-1 0,-4 1 0,2 0-33,0-1 0,0 1 1,3-1-21,0 1 0,0-1 0,0 1-67,0 0 1,0-4-39,0 0 1,1 0-1,2 0-18,3-3 1,0-2-1,-1 0 1,0 2-189,1 0 0,0 0 0,4-3-51,-1 0 1,1 0 0,0 1-210,-1 2 548,1-2 0,-1 4 0,1-5 0</inkml:trace>
  <inkml:trace contextRef="#ctx0" brushRef="#br1" timeOffset="354">297 135 8432,'0'-7'-263,"-1"2"597,-2 1-439,2 0 0,-3 5 249,4 3 1,0 1 0,0 5-83,0-1 1,0-3-1,0 1-78,0 0 1,0 2 0,1-1 0,1 0-82,1-2 1,0-3 0,-2 3-233,3-2 1,-2 2 0,3-1-235,-1 0 1,1-3 562,-2 1 0,2 3 0,5-1 0</inkml:trace>
  <inkml:trace contextRef="#ctx0" brushRef="#br1" timeOffset="662">288 29 8537,'0'-6'-1189,"0"-1"353,-4 5 836,2-2 0,2 8 0,6 1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12.33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115 120 9691,'2'-6'-584,"1"0"844,-2 4 0,3-4-94,-4 3 0,0 1-245,0-5 39,0 5 31,0-6 1,0 6 22,0-5 0,0 4-20,0-3 1,-1 4-126,-2-2 0,-3 3 67,-3 1 0,-1 0-11,1 0 0,-1 1 121,1 3 1,2-3 0,2 3 122,1 0 0,-1-2-71,2 5 1,2-4 0,-2 3-23,2 2 1,1-3-71,0 1 0,0-2 1,1 1 18,2-1 0,2 0 0,5 0-46,0 2 0,-1-2 1,0 1-1,-2-2-25,0 0 0,-2 1 1,2-2-8,0 2 1,-2 3 0,2-2-64,0 1 1,-5 2 0,1-1 122,-2 1 0,-2-2 1,-2 1 147,-3 0 0,-3-1 0,-1-1 0,1 0-55,-1 1 0,0-4 0,-2 1 0,-1-2-12,1-1 0,2 0 0,0 0-28,1 0 1,0-1-398,3-2 1,1-3-1,5-3 69,0-1 0,5 0 0,1-2 1,3-1 757,0 1-395,5 2 0,1 0 0,4 1 0</inkml:trace>
  <inkml:trace contextRef="#ctx0" brushRef="#br0" timeOffset="932">154 34 9674,'-7'-5'-2150,"2"1"2131,1-1 0,0 4 362,0-2-201,3 2 1,-3 2 0,4 2 0,1 3-57,2-1 1,-2 3-1,3-1 1,-2 1-9,1 2 0,-1-1 1,3 1-1,0 0-59,-3-1 1,0 1-1,0-1 1,2 1-245,2 0 1,-4-1-1,2 0-504,0-3 369,-3 3 1,5-5 57,-3 2 0,-2-3 302,2-6 0,-2-2 26,-1-5 1,0 1 91,0-1 1,1 2 0,1 0 87,2 2 1,0 4 0,-2-3-36,1 1 1,1 3 0,-1-3-1,1 1-24,1-1 0,-2 1 0,3 2 0,-1-1-54,0-1 0,-2-1 1,4 1 2,0 0 1,-1 0 0,-1 2 71,-1-2-98,-1 2 1,-3-2 0,-1 5 29,-2 1 0,1 3 0,-4-1 0,-1 0-12,2 2 0,-3-1 0,4-1 1,0 0-69,0 1 1,-1-3-9,2 3 1,2 1-90,-2 2 1,3-4 0,3-1 12,4-3 1,1-1 0,2 0 0,-1 0-58,1 0 1,-1-3-1,1-2 1,0 1 15,-1 0 1,-2-3-1,-1 4 1,0 0 30,0-1 0,1 2 55,-4-5 0,2 5 165,-2-1-66,-2 2 1,3 2-45,-4 2 0,0 2 0,0 5 68,0 0 0,1-4-127,2 0 0,-1 0-107,5 0 0,-1-2 68,4-4 1,-1 0-1,0-1-156,-3-2 0,3-2 1,-4-5 113,1 1 1,-1-1-1,-3 0 1,1 1-7,-1-1 1,-1 1 0,-1-1-1,0 0 109,0 1 0,0-1 1,0 1 32,0-1 1,0 1 0,-1 0 294,-2 3-243,2-3 1,-3 9 0,3-1-1,-1 4 29,-2 3 0,1 0 0,3 4 0,0-1-95,0 1 0,1-4 1,1 1-1,2 0-48,-2 1 1,2 2 0,0-1 0,1-2-91,-1-1 1,3-2-1,0 2-425,1 1 0,2-1 534,-1 0 1,1-4-1,-1 3 1</inkml:trace>
  <inkml:trace contextRef="#ctx0" brushRef="#br0" timeOffset="1250">461 120 9282,'-10'0'-1185,"5"-1"1202,1-2 0,4 2 0,4-2 59,2 2 1,3 1-1,0 0 1,1 0-72,-1 0 1,1 0 0,-1 0 0,1 0-177,0 0 1,-1 0 0,1 0 0,-1 0 186,1 0 0,0-4 0,-1-2 0</inkml:trace>
  <inkml:trace contextRef="#ctx0" brushRef="#br0" timeOffset="1559">595 111 8215,'6'0'127,"1"0"0,-1 0 0,3 0 0,0-1-67,-3-2 1,3 2-1,-3-4 1,3 2-48,0 0 1,-2-4 0,-1 3 25,2-1 1,-4 2-8,-1-4 1,-3 5 8,-3-1 1,-1 3 0,-4 2 0,2 2 96,-2 2 1,0-1-1,-2 2 1,2 0-32,1 0 0,0-1 0,3-1 1,-1 0-20,1 1 0,1 0-215,3 4 0,1-2 1,2 0-1,4-3-343,1-1 0,2-1 0,0-3 443,3 0 0,2 0 0,4 0 0</inkml:trace>
  <inkml:trace contextRef="#ctx0" brushRef="#br0" timeOffset="1865">834 72 9832,'-4'-5'-866,"-1"-2"776,-5 4 1,4-1 49,-1 4 1,1 0-1,-4 0 161,1 0 1,-1 1-1,1 2-10,-1 0 1,5 1-1,2-1-183,2 4 1,-3-2 29,1 1 0,1 0 0,4 1 0,2-2-36,2 0 1,0 1 0,4-2 83,-1 2 1,1-3-1,-1 2 1,0 0 1,-3 1 0,3-4 0,-4 2 0,2-1-24,-1 1 0,-4 0 1,2-2-26,1 1 1,-4 1 0,1-1 54,-4 0 0,0 0 1,-5-3-1,0 0-64,-2 0 0,0 0 1,-1 0-1,0 0-570,1 0 644,-1 0 0,1-4 0,-1-2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15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68 8499,'0'-10'-1479,"0"4"1243,0 0 0,0 3 460,0-4 1,0 4-26,0-3 1,0 2-1,-1-1-4,-2 1-187,2-4 0,-7 7-36,1-2 1,2 2-1,-2 1 1,0 0-5,-2 0 0,3 0 0,0 0 1,-2 1 30,0 2 1,-2 1-1,2 4 1,0-3 55,2 0 0,-1 2-39,-2-1 0,3 0 0,2-1-27,0-1 1,3 1-64,-2-2 0,6-1 28,3 4 0,3-4 0,0 2 0,1-3-57,-1-1 0,-2-4 1,-1 1-1,2 0 13,0-1 0,2 3 0,-2-4 0,0 2 39,-2 0 0,-3-1 21,4 1 265,-1 2-117,0-4 1,-5 10 0,-6 0 0,0 1 26,-2 1 1,-2-1 0,-1 4 0,1-1-35,-1 1 1,2 3-1,0-1 1,2 0-26,-2-1 0,0 2 1,-1-1-1,2 0-43,1-1 0,3-2 0,0 1 0,2-1 10,1 1 0,0 0-63,0-1 1,1 0 0,2-3 0,4-3 2,1-2 1,0-1 0,0 0 0,3 0-67,0 0 1,-1 0 0,0-1-1,-1-1-193,1-1 1,0-1-1,-1 2 1,1-2 13,-1 2 0,1-2 0,-2 0 0,0-1 252,-2 1 0,1-3 0,2 1 0</inkml:trace>
  <inkml:trace contextRef="#ctx0" brushRef="#br0" timeOffset="350">182 20 6828,'-6'-5'658,"6"1"-547,7 4 1,1 0-198,2 0 0,-1 0 0,1 0-207,0 0 0,-4 0 1,0 0 292,2 0 0,0 0 0,2 0 0</inkml:trace>
  <inkml:trace contextRef="#ctx0" brushRef="#br0" timeOffset="660">201 106 7065,'6'-1'-122,"1"-2"0,-1 2 0,4-2 122,-1 2 0,1-3 0,-1-2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4:18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105 140 7567,'-8'-10'354,"6"1"2,-4 3 1,4 2-72,2-8 0,0 6 447,0-5-449,0-1 1,-2 1-276,-3-1 1,1 8-1,-6 0 47,2 8 1,1 0 0,3 8 0,-4-1-13,-2-1 1,6 5 0,-2-3 0,3 6-9,-3 5 1,4-4 0,-4 5-1,4-5 30,2-2 0,0 1 0,0-1 0,0 1-43,0-1 1,2 1-1,4-3-67,5-3 1,5-2 0,1-7 33,1 3 1,-1-6-1,-1-7 1,-3-3-36,-1-4 0,-2-1 0,3-3 0,-3 1-41,-2-1 0,0 1 0,-4-1 0,1 1 10,-1-1 1,-2 1 0,-2 0-1,0-1 49,0 1 0,0-1 0,-2 1 50,-4-1 1,3 3 0,-7 1 0,0 4 85,0 3 0,5-1 0,-7 4 81,-2-2 0,-1 0 0,-3 6-165,1 0 1,5 2-354,1 4 0,1 4-625,-2 7 0,5-5 954,7 0 0,0-9 0,0 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19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231 38 8333,'0'-6'-157,"0"0"1,0 2 521,0-2-196,0 4 1,0-3 237,0 1-500,0 3 0,-2-3 56,-1 4 0,-2 3 1,-5 0-1,1 1 36,-1 0 1,0-2-1,-2 4 1,-2 1 24,-1-2 1,0 3 0,-2-4 0,2 0-4,1 0 0,-2 3 0,4-3 0,0 0-26,1 1 1,3-1 0,0-2-15,2 1 0,4 1-15,-1 0 94,1-3 1,4 6-9,1-4 1,1 2 0,3-3-12,0 1 1,-4 1 8,3-1 1,-2-1 19,2 5 1,-1-1-40,2 4 0,0-1 0,-4 1 15,0 0 0,1-1 0,-1 1-7,-1-1 0,-1 4 0,-1 0 0,0-1-13,0-2 0,3 0 0,1-1 0,-2 1-18,-1 0 0,-1-1 0,0 1 1,0-1 17,0 1 1,3 0 0,0-1 71,-1 1 1,-1-1-1,-1 1-32,0-1 0,0 1 0,0 0-32,0-1 1,0-2 0,-1-2-1,-1 0-39,-1 1 0,0-3-24,3 3 0,0-3-20,0 4-107,0-5 82,0 2 75,0-4-41,0 0 0,1-3 27,2 0 0,-2-2 1,3 3 6,1-1 0,-4-1-55,2 1 0,2 2-19,2-3 0,-2 0 0,1 1-161,2 1 0,-3 1 1,1 0-190,2-2 0,0 1 0,2-1-92,0 2 0,-4 1 0,0 0 522,2 0 0,0 0 0,2 0 0</inkml:trace>
  <inkml:trace contextRef="#ctx0" brushRef="#br0" timeOffset="614">336 230 8564,'0'-10'-145,"-4"1"186,-3-1 1,2 2 0,0 0-3,0 2 1,1 4-21,1-1 1,-1 3 0,-4 2 0,2 2 67,-2 1 1,3 2 0,-1 2 0,-1 1-10,2-1 1,-3 1 0,4 1 0,0 0-86,0 2 1,-1-1 0,3-5 0,-1 0-45,1 0 1,1 2 29,1 0 0,1-3 1,2-3-44,4-2 1,1-1 0,2-1-1,-1-2-109,1-4 0,-1 2 0,1-1 0,0-2-119,-1 0 1,0 1-1,-2 1 215,0-2 1,-2 0 0,2-1-6,0 3 161,-5 2 0,1 4 87,-6 0 1,2 1 0,-3 1 0,0 2 120,1 1 0,-1 2 0,2 2-111,-1 1 1,-1 0 0,4-1-76,0 1 1,-3-1 0,0 1 0,1 0-52,1-1 1,1 1 0,0-1-147,0 1 0,0-1 1,0 1-16,0 0 0,0-4 0,1-1-432,2 0 0,-1 1 55,5-3 1,-5 1 0,2-1 487,0 0 0,-3 0 0,8-3 0,-4 0 0</inkml:trace>
  <inkml:trace contextRef="#ctx0" brushRef="#br0" timeOffset="932">403 355 7184,'-5'1'459,"2"2"1,1-1-418,2 4 1,0 1-348,0 2 1,2-3-26,1-3 1,-1-2 329,4-1 0,1 4 0,2 2 0</inkml:trace>
  <inkml:trace contextRef="#ctx0" brushRef="#br0" timeOffset="1331">518 278 7170,'0'-10'579,"0"5"1,0 2-493,0 6 1,0-1-1,0 5-54,0 0 0,0 2 0,0 0-184,0 1 1,0-4-1,0 1-420,0 0 1,0-2 570,0 2 0,0-1 0,0 4 0</inkml:trace>
  <inkml:trace contextRef="#ctx0" brushRef="#br0" timeOffset="1964">652 211 8391,'0'-10'-290,"0"4"0,0 0-276,0-2 1,0 0 690,0-2 1,0 4 169,0-1 1,0 4-194,0-3 0,-1 3 1,-2 1 18,-3 4 0,-2 1 1,1 3-1,0 1-10,0 2 1,-2 1 0,1-1 0,0 0-89,2-3 0,3 3 0,-3-3 0,2 2-55,2 2 1,1-4 0,1 1-73,0 0 0,1-1 28,2 0 0,3-4 0,3 1-47,1-2 1,-1-4 0,1-1-1,0 0-43,-1-1 1,1-2 0,-1 2 0,0-2 59,-3 1 1,3 3 80,-3-4 1,-1 5 0,1-2 64,-2 0 138,-1 3 0,-3-3 32,0 8 1,-3 1 0,-1 4-50,-2 1 1,3 0 0,-2-1 0,1 2-72,2 2 1,-3-3 0,2 3 0,0-2-24,-1-2 0,3 1 0,-3 0-102,3-1 1,1-3 0,0 1 27,0 0 1,1 1-244,3-2 0,-2 2 0,4-5-181,2-1 0,-3-1 0,1-1 431,2 0 0,0 0 0,2 0 0</inkml:trace>
  <inkml:trace contextRef="#ctx0" brushRef="#br0" timeOffset="2283">729 288 6888,'0'6'456,"0"0"1,0-2-242,0 2 1,0-3 0,0 4-260,0 0 0,0-2-283,0 2-195,0-5 0,4 5 35,3-4 0,-2 1 487,1-4 0,-4 0 0,3 0 0</inkml:trace>
  <inkml:trace contextRef="#ctx0" brushRef="#br0" timeOffset="2947">700 316 6695,'-5'-5'-76,"1"0"463,4 1 225,0 3-404,0-3 0,1 4-78,2 0 0,-2-1 0,3-1-106,0-1 1,-1 0 0,3 3 2,1 0 1,-1 0 0,0 0-81,2 0 0,-3 0 69,1 0 0,-4 0 1,3 1 0,-5 2 52,0 3 1,-1 0 0,-3 0 19,-2 1 0,-1-1 0,-1-1 0,2-1-23,-2-2 0,3 3 0,0-1-49,0 1 0,-1-2 8,3 4-26,0-5 0,7 2 1,2-4-8,3 0 1,-3 0-1,1 0-19,0 0 1,2 0 0,0 0-194,1 0 1,-4 0 0,0 0-121,2 0 0,0 0 1,2 0-43,0 0 0,-4 0 0,0 0 382,2 0 0,0 0 0,2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24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39 8344,'-6'0'-2085,"-1"0"2180,1 0 0,0 0-72,-1 0-174,5 0 151,-2 0 0,8 0 0,1 0 0</inkml:trace>
  <inkml:trace contextRef="#ctx0" brushRef="#br0" timeOffset="319">173 10 8177,'-9'-5'181,"2"0"24,1 5-433,4 0-335,-2 0 1,4 1-430,0 3 992,0-3 0,0 3 0,0-4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26.33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120 202 8543,'0'-7'-335,"-1"2"231,-2 1 0,2 0-77,-3 0 247,3 3 1,0-3 2,-2 4 0,1 1 0,-4 1-47,-2 1 0,0 5 0,-2-2 25,0 3 1,1-3 0,-1 0-1,1-1 33,-1 0 1,4-2-84,-1 4 0,4-2-90,-3 1 0,5-1 7,1-5 0,4 0 0,6 0 0,-1 0-42,1 0 1,-1-3 0,1-2-1,-1 1-22,1 0 1,0-3 0,-1 3 144,1-1 0,-4 3 0,0-3 0,-1 2 67,0 0 149,-3 0 1,1 4-119,-6 2 1,1-1 0,-4 5-1,-1 0 74,2 2 1,-2 0 0,2 1 0,0-1-28,-2 1 0,1-1 1,0 1-1,-1 0-45,2-1 1,-2 1 0,3-1 0,1 0-17,-1-3 1,3 3-1,-2-3-128,2 3 0,1-3-25,0 1 1,1-2 0,2 1-94,3-3 0,3-1 0,0-2 0,1 0-140,0 0 1,-4 0-1,0 0-70,2 0 1,0 0-398,2 0 774,-5 4 0,0-3 0,-1 7 0,1-2 0</inkml:trace>
  <inkml:trace contextRef="#ctx0" brushRef="#br0" timeOffset="358">177 288 8519,'-5'-5'-95,"-3"0"1,7 7-1,-3 1 261,3 3 0,1-1 0,0 2 0,1 0-34,3 2 1,-3-3-1,2 1 1,-1-1-96,1-1 0,-2 4 1,2-3-129,-2 3 1,3-3-464,-1 1 1,1-2-131,-1 1 0,-2 0 684,3-3 0,1-2 0,0 3 0</inkml:trace>
  <inkml:trace contextRef="#ctx0" brushRef="#br0" timeOffset="671">254 326 7722,'-4'-5'282,"3"1"1,-4 4-1,1 1-190,-2 2 1,1-2 0,-1 3-82,2 1 1,0-4-1,2 3 1,-3-1 65,0 0 0,3 2-106,-1-2 0,2-1-15,1 4 0,1-4 1,2 2-74,3-3 1,0-1 0,1 0 0,3 0-172,1 0 1,2 0 0,-3 0 0,-1-1-191,1-3 478,-5 3 0,8-7 0,-2 3 0</inkml:trace>
  <inkml:trace contextRef="#ctx0" brushRef="#br0" timeOffset="1397">340 39 8057,'-9'-4'-466,"2"1"1037,1-3 0,5 4-320,1-1 0,1 2 1,5 2-72,2 2 1,0-2 0,2 2 0,0-1-61,-1 2 1,1-3 0,-1 2 0,1-2-124,0-1 0,0 3 1,2 0-1,1-1-70,-2-1 0,-3-1 0,-2 2 0,2 0-25,0 1 0,2 0 0,-1-3 41,1 0 0,-4 0 32,1 0 0,-5 1 36,1 2 1,-2-1 76,-1 5 1,-1-1 0,-2 4 14,-4-1 0,2 2 0,-1 1 0,-1 2 30,2 0 0,-3-1 0,1 3 0,0 1-109,0 1 0,0 3 0,3 0 0,-1 0 45,1-3 1,1 2-1,2-5 1,-1 3-34,-2-3 0,1 3 1,3-6-1,1 0-6,3-1 1,-3-2 0,3 1 17,0-1 1,-2-3-213,5-3 66,-5-2 20,2-1 4,-4 0 0,0-1-2,0-2 48,0 2 0,-1-7-25,-2 5 0,1 0-31,-5 3 1,4 0 0,-3 0-33,-2 0 0,0 0 0,-2 0 22,1 0 1,-1 0 0,0 0-39,1 0 1,-1 0-1,1 0-208,-1 0 1,0 0-1264,1 0 1603,4 0 0,0-4 0,5-2 0</inkml:trace>
  <inkml:trace contextRef="#ctx0" brushRef="#br1" timeOffset="1929">638 29 17372,'0'-6'-2699,"0"-1"2736,0 5 56,0-2 0,0 5-97,0 2 0,0 3 0,0 3 12,0 1 1,0-1 0,0 1-87,0 0 1,0-4 0,0 0-143,0 2 0,0 0 0,1 1-2008,2-3 334,-2 3 1783,7-4 0,-7 5 1,4-1-1</inkml:trace>
  <inkml:trace contextRef="#ctx0" brushRef="#br1" timeOffset="2267">561 20 16987,'-10'0'-724,"4"0"0,1-1 276,0-3 70,-2 3 766,6-3 0,-2 4-132,6 0 0,-1 0 0,4 0 0,2 0-38,0 0 1,2 0 0,-1 0 0,1 0-123,0 0 1,-1 0 0,2 0 0,1 0-172,0 0 0,1 0 0,-3 0 0,-1 0-44,1 0 0,0 0 0,-1 0-111,1 0 1,-1 0-668,1 0 393,-1 0 625,-3 0 0,-2-4 0,-4-1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40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29 8084,'-1'-6'-357,"-3"0"593,3 4 0,-3-4-49,4 3 1,-1 2-74,-2-2-108,2 2 0,-8 1 1,4 1 16,0 2 1,-4-1-1,3 3 1,-3 1-13,0-1 0,-1-2 1,0 3-1,1-1-2,-1 0 0,-3-2 0,1 4 0,0-1-16,1-1 1,2 1-1,-1-4 1,0 2 0,1 2 1,-1-4 0,1 2 0,-1-1 23,1 0 1,2 1 0,2-3 0,0 1 80,-1 1-65,4 0 60,-2-3 1,5 3-47,2 0 1,2 1-1,5-4-20,0 0 1,-1 0 0,1 0 2,-1 0 1,5 0 0,1 0-14,0 0 1,-1 1 0,-5 1 0,1 1-4,0-1 1,-1-1 0,1-1-17,-1 0 1,1 0 0,0 0 0,-1 0-14,1 0 0,-4 3 0,0 1-20,2-2 1,-3-1 24,2-1 1,-5 1 47,1 2 1,-3-2-1,-2 3-13,-1 1 1,-5-3 0,2 3-20,-3-1 0,0 3 0,0-3 0,2 0-5,0 1 1,1 1-1,-5-2 1,0 2-5,-2 1 1,0-2-1,3 2 1,1 0-8,-1 2 1,0-3-1,-2 0 1,0 2-11,4 0 1,-2 1 0,4-2 0,-3 0-39,0 0 0,3-1 1,2-1-1,1 0 25,0 1 0,-1-3-17,4 3 1,0-3 43,0 4 1,5-5 0,1 1 60,3-2 0,-3-1 0,0 0 0,2 0 30,0 0 0,2 0 0,-1 0 0,1 0-16,0 0 1,-1 0 0,1 0 0,-1 0-40,1 0 1,1-3 0,0 0 0,2 1-172,-1 1 0,-1-1 0,-1 0 0,2-1-102,1 1 1,-1 0 0,-2 0-1329,0-1 1570,-5-1 0,3 0 0,-2-1 0</inkml:trace>
  <inkml:trace contextRef="#ctx0" brushRef="#br0" timeOffset="1718">605 173 8492,'4'-9'-556,"-2"2"0,4 1 387,2-2 1,-4 3-1,0-1 407,1-2 1,-4 3 0,2-2 77,-2 0-179,-1 3 1,-4 0 0,-3 4-84,-1 0 0,-2 1 0,1 1 0,-2 2-60,-2 1 1,3 2 0,-3 1 0,2 0 14,2-2 1,-2 0 0,0 4 0,1-1 26,1-3 1,2 2-77,-3-1 1,4 0-29,-1 0 1,6-3 0,1-4-1,6 0-32,2 0 1,3 0 0,0-1-1,2-1-46,-1-1 0,0-4 0,-1 3 0,2 0 62,-1-1 1,-1-1-1,-2 2 125,1-2 1,-4 4 199,0-1-92,-3 2 1,-2 2 0,-6 2-1,0 4-35,-2 1 0,-1 2 0,1-1 0,0 1 58,0 0 0,-1-1 0,1 2 0,2 0-3,0 2 1,-1 1-1,3-2 1,0 2-38,-2 1 0,4-4 0,-2 2 1,2-2-124,1-2 1,4 1-73,3-1 0,1-2 1,2-2-190,-1-1 1,1 0 0,0-4-231,-1 0 0,-3 0 0,1 0-261,0 0 1,-1-4 742,0 1 0,-4 0 0,7-1 0,-4-2 0</inkml:trace>
  <inkml:trace contextRef="#ctx0" brushRef="#br0" timeOffset="2078">710 192 8388,'-4'-5'0,"3"2"0,-2 6 20,2 3 1,1 0 0,0 0 0,0 2 158,0 0 0,0 2 0,0-1-295,0 1 1,0-4 0,0 1-342,0 0 1,1-3-113,2 0 569,-2-3 0,7-1 0,-2 0 0</inkml:trace>
  <inkml:trace contextRef="#ctx0" brushRef="#br0" timeOffset="2391">748 68 8388,'-9'-10'-2,"-1"1"1,2 2-122,1 1 1,4 5 0,6 0 0,4 4-327,1 2 1,-1 1 0,-1 1 448,2-1 0,4 1 0,3 2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46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19 115 8554,'-10'0'-1106,"5"-1"1295,1-2 0,4 2 0,4-2-101,2 2 1,3 1 0,0 0-151,1 0 0,-4 0 0,0 0-306,2 0 0,0 0-178,2 0 0,-4 0 546,1 0 0,-1 4 0,4 1 0</inkml:trace>
  <inkml:trace contextRef="#ctx0" brushRef="#br0" timeOffset="322">28 182 8517,'-6'-1'-696,"-1"-2"0,6 2 1,1-2 826,6 2 1,2 1 0,2 0 0,-1 0-66,1 0 0,-4 0 1,1 0-1,0 0-119,2 0 1,0 0-1,1 0 1,-1 0-652,1 0 704,0 0 0,-1 0 0,1 0 0</inkml:trace>
  <inkml:trace contextRef="#ctx0" brushRef="#br0" timeOffset="817">402 29 8473,'0'-10'-1121,"0"1"1737,0 4-475,0 0 0,1 5 0,1 1 13,1 3 0,1 1 0,-4 4-29,0 1 1,0 0-1,0-1 1,1 1-18,2-1 0,-2 2 0,2 1 0,-2 0-93,-1 0 0,1 0 1,1 0-1,1 0-72,0 0 0,1 2 0,-1-1 1,-1-2-60,-1 0 1,2-4-1,1-1-321,-2 1 0,3-2-12,2-2 0,-2-2 0,0-2 449,-1-2 0,4-3 0,-3-3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45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39 154 8336,'-10'0'0,"2"-1"-481,1-2 1,2 1 509,2-1 1,2 3 153,-3 3 1,3 0-1,1 3-66,0 1 1,3-1 0,1 0-104,-2 2 0,0-3 0,0 1-130,1 2 0,0-3 1,-1 0-213,1 0 1,-2-1-1,3-2 0,0 1 0,-2 0 328,5-3 0,-1 0 0,4 0 0</inkml:trace>
  <inkml:trace contextRef="#ctx0" brushRef="#br0" timeOffset="361">87 20 8336,'-9'-1'0,"2"-2"0,1-1-64,2-1-896,-3 3 639,5-3 1,-1 9-1,6 0 321,4 1 0,1-3 0,2 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37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69 150 8476,'-8'-3'-173,"1"1"0,2-1 0,1 4-97,0 2 1,-1 1 0,3 3 0,0 1 555,1-1 1,1 2-1,1 1 1,1 1-55,0 1 1,3 2 0,-1-2-1,0 2-119,2 1 0,-1 1 0,1 1 0,-1 0-120,1 0 0,0-1 1,0-2-1,-2-2-179,-1-2 1,0 1 0,-1-1 0,1-1-310,-2-1 1,0-3-609,-1 0 715,0-3 388,-3-2 0,-1-8 0,-4-3 0</inkml:trace>
  <inkml:trace contextRef="#ctx0" brushRef="#br0" timeOffset="367">24 195 8288,'0'-10'0,"-1"0"-405,-1 1 0,1 3 1,-1 2 398,4 0 0,1 1 1,4 1-1,-1 0 55,3 0 1,0-1 0,-2 0 0,2 2 87,0 0 1,1 1 0,1 0 0,1 0-96,-1 0 0,-1 0 0,0 0 0,0 1-18,-3 1 1,1 0-1,-4 3 1,-1 1 75,0 0 1,-1 3-1,-5-1 9,-2-1 1,-2 5 0,-2-4 0,-2-1-85,-1-1 0,2 0 1,-1-1-1,-1 1-38,1-1 1,1 1 0,0-3 0,0 1-253,0-1 0,0 2 0,1-3-411,0 0 1,0-1 675,-1-1 0,9-3 0,1-2 0</inkml:trace>
  <inkml:trace contextRef="#ctx0" brushRef="#br0" timeOffset="814">196 150 8295,'-1'-4'-890,"-1"0"955,0 1 94,-1 2 0,4 0 1,1 5 116,0 0 0,4 1 1,-2 2-159,0 1 0,2-3 1,-3 0-18,2 1 1,-3 0-163,3 2 1,-2-1-19,2 1 0,-4-3 27,2 0-174,-2-4 1,-1 2 90,0-6 0,2-1 1,1-3-1,-1-1 53,1 1 0,-1-1 0,3 1 1,1 0 26,0 2 0,-1-2 1,0 3-1,1-2 51,1 1 1,0-1-1,1 3 1,-1-1 54,1 1 0,-1-2 0,1 2 12,-1 2 0,1 0 0,-1 1 45,1 0 0,-4 1 0,-2 1 48,-1 3 1,-1 2 0,0 0 0,0 1-56,0-1 1,0 1 0,0-1 0,0 1-57,0-1 0,0 1 0,0-1-35,0 1 0,0-3 0,0 0-140,0 0 0,0 0-584,0 0 1,1-4-359,1 2 1072,-1-2 0,6-1 0,-3 0 0</inkml:trace>
  <inkml:trace contextRef="#ctx0" brushRef="#br0" timeOffset="1144">397 38 8420,'-3'-8'-15,"1"1"1,-3-1 0,0 2 370,-2 1-742,3 1 0,1 5 308,3 2 0,0 1 0,0 3 0,0 1 8,0-1 1,0 1 0,2-1 0,1 1-208,2-1 0,-1 1 0,4-1-91,-1 1 0,1-1 368,-1 1 0,4-1 0,1 1 0</inkml:trace>
  <inkml:trace contextRef="#ctx0" brushRef="#br0" timeOffset="1460">510 105 8420,'0'-7'-31,"-1"2"0,-1 2 1,-1 1 141,-1-1 1,1 1 0,-2 2-52,-1 0 1,0 0 0,-2 0 29,1 3 0,2-1 0,1 3 0,-1 0-30,1 2 0,3 1 0,-2-1 0,2 0-19,1 1 0,0-1 1,1 1-1,1-1-55,0 1 0,5-2 1,0 0-1,2-2-60,0 0 1,2 1 0,-1-3 0,1 0 10,0-1 0,0-1 0,-2 0 1,1 0-43,-1 0 0,2-1 0,-2-2 1,-2-2 16,-1-1 1,-3 1 0,1 0 0,-1-1 84,-1-1 1,-2 0 0,-3-1-1,-2 1 7,-1-1 0,-2 2 0,1 0 1,-1 2 22,1 1 1,-1-1-1,1 3-109,-1-2 0,1 1-162,-1 2 1,4 0-1,2 3 39,1 2 0,2 1 0,0-1 1,3 0-34,0 1 0,1-2 238,2 1 0,1-3 0,-1 1 0</inkml:trace>
  <inkml:trace contextRef="#ctx0" brushRef="#br0" timeOffset="1780">651 120 8420,'-2'-5'-441,"-1"1"-57,-1 1 610,2 0 0,-1 6 0,5 2 43,1 2 0,1 0 1,0 0-1,-1-1 19,0-1 1,2 0-1,-2 2 1,-1 0-120,2-2 1,-3 2 19,4-2 0,-2 0 1,1 1 611,-1-1-590,0-3 1,-3 0-85,0-4 0,0 0 1,0-3-1,0-1-26,0 0 1,0-4 0,0 0-1,1 1-85,1 0 1,0 2-1,3-1 1,1 1-17,0 0 0,4-1 1,1 1-1,0-1-47,0 1 1,2 0 0,-2 2-1,2 3-508,-1 1 0,-2 1 669,-1 0 0,0 0 0,-2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47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903 49 8360,'0'-5'0,"0"0"0,0 3 25,0-4 0,-1 4-9,-1-3 0,0 3-63,-3 0 0,0-1-8,-2 0 1,-1-2 0,1 3 34,-1 0 1,1 1 0,-1 1 0,1 0 48,-1 0 0,1 1 0,-1 2 0,1 1 14,0 0 0,-1 2 1,1-1-1,2 2-27,0 1 0,2-2 0,-1 0 0,1-1-23,1 1 1,1-2-1,2 1-4,2 1 1,-2-3-1,5 0 1,1-3-19,3 0 1,0 0-1,0-2 1,0-1-34,2-2 0,-2 0 1,2-2-1,-1 0 25,1 2 0,-3-1 0,1 1 1,-2-2 0,0 0 0,-1 0 1,0 1 68,-2 1 1,1 3 89,-4-3 0,-3 4 1,-5 1 27,-3 4 1,1 3 0,-2 0 0,2 1-21,0 2 0,0 0 0,0 1 0,-1 1-4,3-1 0,0 1 0,-1 1 0,1 0-55,1 0 0,4 0 0,-2 1 0,2-3-76,1 0 1,0 1 0,1-2 0,2 0 7,2-2 1,1-1 0,2 1 0,-1-1-90,1 1 1,2-3-1,0-1 1,-1-1-92,-1-1 0,0 0 1,-1-1-1,1 2-481,-1-2 0,1 0-420,-1-1 1077,0 0 0,-2-3 0,-2-1 0</inkml:trace>
  <inkml:trace contextRef="#ctx0" brushRef="#br0" timeOffset="2747">44 430 8584,'-3'-7'-578,"2"6"1,-2 3 698,2 4 0,1 2 1,0 2-75,0-1 1,0 2 0,1-2 0,1 2-50,0 1 0,1-2 0,-3 2 1,0 1-60,0-2 0,2 3 0,1-4 0,-1 1 7,-2 0 0,0-1 0,0-3 0,0 1-301,0-1 1,1 0-337,2-2 691,-2 2 0,5-10 0,-2 2 0</inkml:trace>
  <inkml:trace contextRef="#ctx0" brushRef="#br0" timeOffset="3147">14 460 8488,'-1'-7'-533,"0"2"414,-2 0 0,1 2 62,2-2 1,0 3 0,3 0 103,2 1 1,2 1 0,2 0 0,1 0-93,0 0 1,0 0-1,1 0 1,0 1 10,0 1 0,2-1 1,-1 2-1,0-2 19,1 2 1,-4-2-1,1 2 1,-2 0 1,-1-1 0,1 3 1,-1-2-1,-3 1 73,-1 2 0,-2-2 0,-1 1 1,-1 1 44,-2 1 1,-1 1-1,-3 1 1,-1 1-33,1-1 1,-3 0 0,-1-2-1,0 1-28,1-1 1,-3 1 0,2-1 0,0 1-59,-3-1 0,4-2 1,-1-1-1,1 0-81,0 0 0,0 1 0,2 0-589,1-3 315,0-1 0,2-2 0,4-1 368,2-3 0,4 1 0,2-2 0,0 1 0</inkml:trace>
  <inkml:trace contextRef="#ctx0" brushRef="#br0" timeOffset="3496">238 520 8367,'0'-8'-490,"0"5"611,0 3 1,0 3-1,0 5-119,0-1 1,0 1 0,1-2 0,1 0-119,0-1 1,1 0 0,-3 3-105,0-1 0,0 1-153,0-1 373,0 0 0,3 1 0,1-1 0</inkml:trace>
  <inkml:trace contextRef="#ctx0" brushRef="#br0" timeOffset="3841">261 438 7798,'-5'-4'-278,"0"-1"1,2 2 0,-1 0 204,1-1 0,0 4 0,3 0-71,0 4 1,1 2 0,1 0 0,1-1 71,1 1 1,1 1 71,3 0 0,-1 0 0,1 1 0</inkml:trace>
  <inkml:trace contextRef="#ctx0" brushRef="#br0" timeOffset="4195">335 490 7233,'0'7'750,"0"1"-674,0-1 0,0 1 0,1-1 1,1 1-29,0-1 1,1 1 0,-3-1-15,0 1 1,0-3-1,1-1 48,1-1 1,-1 0-120,1 0 0,-1-3-191,-1 0 0,3-1 0,-1-4 102,0-1 1,1 0 0,1-1 0,-1 1-10,0 1 0,3 1 1,-2-2-1,1 1 9,0-1 1,0 2 0,3 0 0,-2 0 85,-1 0 0,2 2 0,-2-1 21,1-1 1,2 3 304,-1-4 92,1 3 1,-4 2-246,-2 5 0,-1 2 1,-1 0-1,0 1-59,0-1 0,0-2 1,0 0-1,0 1-93,0 1 0,0 0 1,0 1-31,0-1 1,0 1-413,0-1 168,0 0 1,1-2-1,2-4 293,2-2 0,1-4 0,2-2 0</inkml:trace>
  <inkml:trace contextRef="#ctx0" brushRef="#br0" timeOffset="4534">470 438 8378,'-4'-8'-1078,"-2"3"1004,3 0 69,1 3 0,2 0 0,1 4 0,0 3-57,2 2 1,3 1-1,-2-1 1,1 1-199,0-1 1,0 1 259,2 2 0,1-1 0,-1 1 0</inkml:trace>
  <inkml:trace contextRef="#ctx0" brushRef="#br0" timeOffset="4872">619 497 8378,'-7'0'-82,"2"0"0,0 0 0,-1 0-316,-1 0 1,0 0 0,-1 0 0,1 0 540,-1 0 1,-1 4 0,1 1-1,1 1 7,1 2 0,-1 0 1,0 1-1,2 1-47,3-1 1,1 0 0,1-2 0,0 1-4,0-1 0,3 0 0,2 0 1,3-1-61,2-1 1,-1-3 0,3 3 0,2-2-108,0-1 1,1-2-1,0 0 1,-1 0-49,-2 0 1,2-2-1,-2-1 1,1-2-264,-1 0 1,-3-2-1,0-1 378,-3 1 0,1-4 0,-3 0 0</inkml:trace>
  <inkml:trace contextRef="#ctx0" brushRef="#br0" timeOffset="5214">672 393 8135,'-1'-4'-446,"-2"1"1,2 3 649,-1 3 0,1 1 0,1 3 0,0 1-58,0-1 0,0 3 0,0 1 0,0 0-76,0-1 0,0 4 0,0-3 0,0 2-66,0-1 0,1 0 0,1 0 1,0-2-55,0-1 1,-1-2-1,1 1-56,1-1 0,0-3 51,-1-1 1,-1-3 0,2-2-98,1 0 0,-3-4 0,2 1 0,-1-2 7,1 0 0,2-1 0,-2 1 0,1-1 90,-1 1 0,2 2 0,-2 0 48,1-1 0,-1 3 256,2 0 1,-3 2-115,3 1 0,-1 4 0,2 1 0,-2 1-30,0 2 1,2-1-1,-2 1-109,0-1 0,2 1 1,-1-1-167,2 1 0,-2-3 1,0-1-47,1-1 0,0 0 0,2-4 0,-1-1 45,1 0 0,-1-7 0,-2 2 171,0-2 0,0-2 0,3-1 0</inkml:trace>
  <inkml:trace contextRef="#ctx0" brushRef="#br0" timeOffset="5556">858 408 8378,'-3'-8'53,"1"4"-99,-3 2 1,4 2 0,-2 2 0,2 3 100,1 2 0,0 3 0,0 0 0,0 1 20,0 0 1,0 2 0,1-1-1,1 0-89,0 1 1,3-4-1,-1 1 1,-1-2-40,0 0 1,1-1 0,-2 1 4,3-1 0,-1-3 0,1-1 40,1-2 0,1-1 1,0 0 3,1 0 0,-2-1 0,0-1 0,-1-1 1,1-1 1,1-1-1,0-2 1,0 1-68,1 1 1,-1 0 0,0-2 0,-1 0-48,-1 2 0,-1-2 0,2 2-31,-1-1 1,-4-2 0,2 1 0,-2-1 1,-2 4 270,-2 2 0,2 1 1,-4 2-1,-1 1 83,-1 3 0,0 2 0,0 0 1,1 1-28,1-1 0,4 3 0,-2 0 1,2-1-114,1 0 1,0-2 0,1 1-79,2-1 1,1-2 0,3-1 0,2 0-232,1-3 1,-1 0 0,3-2 0,2-1-83,0-3 0,1-2 1,1-1-1,0-1 324,-2-1 0,-4-4 0,1 3 0</inkml:trace>
  <inkml:trace contextRef="#ctx0" brushRef="#br0" timeOffset="5900">1105 393 8378,'-8'0'-1086,"3"0"1220,0 0 0,4 3 0,-2 2 0,2 2 52,1 0 0,1 3 0,1 1 0,1 0-135,1-1 1,1 4-1,3-3 1,-1 2-216,1-1 1,-1-3 0,1 1 0,-1-4-213,1-1 0,-3-1 1,0 1 375,0-2 0,-1-2 0,-1-1 0</inkml:trace>
  <inkml:trace contextRef="#ctx0" brushRef="#br0" timeOffset="6224">1075 497 8200,'-7'0'211,"2"-3"0,3 2 1,5-1-12,5 1 0,2-2 0,6 1 0,2-1-366,2 0 0,4 1 0,1-2 166,2 1 0,4-3 0,3 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55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39 8339,'-2'-8'-546,"-1"1"1,-3-1-259,2 1 1117,-3-1 0,3 8 0,0 2-169,1 4 0,1 1 1,-2 2-1,1 0-1,1 1 1,-1 3 0,0 0-1,1 3-55,-1 2 0,1 1 0,-2 0 1,1-1-79,1 0 1,1 2-1,1-2 1,0-2-94,0 0 0,0-2 0,0-1 1,0-3-156,0-2 1,3-1 0,2 0-38,2-2 1,0 1 0,1-4 0,-1 0-57,1-1 0,2-2 331,0-2 0,3-1 0,-1-3 0</inkml:trace>
  <inkml:trace contextRef="#ctx0" brushRef="#br0" timeOffset="550">202 226 8489,'0'-8'-355,"0"1"0,0-1-151,0 1 1,-1 3 613,-2 1 0,2 2 88,-4 1 0,0 4 0,-3 1-32,1 1 0,-1 2 0,1-1 0,-1 1-39,1 2 1,0-1-1,0 1 1,1-3-103,1-2 1,3 2 0,-1-3 0,1 1-28,-1 0-75,1-4 0,5 3 0,2-4 1,2 0-74,0 0 1,1-4 0,1-1 0,1 0-33,0 0 0,0-2 1,0 2-1,-1-1 42,0 1 0,-2-1 158,1 1 104,-1 1 0,-3 2 1,-4 4 57,-1 3 1,-5 3-1,1 1 1,-2 2-38,0 0 0,-1-1 1,1 3-1,0-1-40,2 0 0,-1 2 1,3-2-1,0 2-52,-1-2 1,-1 2 0,3-2 0,0 0-60,1 1 1,1-4 0,0 1-1,1-2-37,2 0 0,1-1 0,3 0 47,1-2 0,-1-2 0,1-3 0,-1 0-143,1 0 1,-1-1 0,1 0 0,-1-3-186,1 0 1,-1 0 0,1-2 0,-1 2-586,1 1 913,-1-3 0,0 2 0,1-4 0</inkml:trace>
  <inkml:trace contextRef="#ctx0" brushRef="#br0" timeOffset="950">329 143 8408,'0'-7'-1128,"0"-1"865,0 1 0,-1 3 415,-2 1 0,3 3 0,-3 3 1,2 2 72,1 1 0,0 2 0,0 0 0,0 2-156,0 3 1,0-2 0,-1 1 0,0-1-40,-2 1 0,1-2 1,2 3-1,0-1-55,0 0 1,-1-1 0,-1-2-1,0 1-153,0-1 0,1 0 1,1-2-237,0 1 0,1-3 0,2-1 414,2-1 0,1-4 0,2-3 0</inkml:trace>
  <inkml:trace contextRef="#ctx0" brushRef="#br0" timeOffset="1667">538 203 8265,'-3'-7'-909,"2"3"995,-2 0 1,0 5 0,1 2-29,0 2 0,-1 1 0,-1 2 0,1-1-9,0 1 1,-1-3-1,2 0 1,-2 0-7,-1 2 1,0-2 0,1 0 0,0 0-31,-2-1 1,2 2 0,-1-4 0,-1 0-58,0-1 0,-2 0 0,1 0 5,-1 2 1,1-1-1,0-2 1,1-2-44,1-1 1,3-2-1,-2 0-2,1-2 0,0 2 1,3 0-28,0-1 1,1 0 119,1-2 1,0 3 7,3 0 1,0 3-5,2 0 1,-2 1 0,0 1 56,1 0 0,-2 0 19,1 0 0,0 1 1,0 1-10,0 3 0,-2 0 1,2 0-54,1 0 1,-2-1-1,0 1 1,0 0-43,0 0 0,-1-1 0,2-3 0,0 3-115,2 0 0,1-2 1,0 0 129,2-1 0,1 2 0,4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59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90 8311,'-4'-3'-1007,"-2"1"1015,4-3 1,-1 3 281,0-3-181,2 3 1,-1-1-58,4 3 1,0 0 0,2 1 0,0 0-12,0 2 1,1 2 0,0 0 0,0 2 25,1 1 0,1-1 1,0 1-1,1 0-80,-1 2 1,1-2 0,-1 3 0,1 0-7,2 1 1,-1 2 0,0 1 0,-2 0-3,-2 0 1,-1 0 0,3 0 0,-2 0-2,-2 0 0,-3 0 1,0 0-1,0-1 15,0-2 1,0-1-1,-3-3 1,-2 2 5,-2-1 1,0 1 0,0-3-1,-1-1 11,1-1 1,-1-3-1,1 3 1,-1-2 1,1-1 1,2-2-641,0 0-178,3 0 806,-1-3 0,9-1 0,3-4 0</inkml:trace>
  <inkml:trace contextRef="#ctx0" brushRef="#br0" timeOffset="372">239 269 8430,'-1'-6'-1738,"-1"1"1678,1-2 1,-2 6 187,6-1 0,1 1 0,4 1 0,-1 0-98,1 0 0,-1 0 0,0 0-139,1 0 1,-1 1 0,1 1 108,-1 0 0,1 0 0,-1-2 0</inkml:trace>
  <inkml:trace contextRef="#ctx0" brushRef="#br0" timeOffset="702">276 322 8430,'0'-8'-86,"0"1"1,1 0 0,2 2-144,2 3 1,1 1-1,2 1 6,-1 0 0,2 0 1,0 0-1,1 0 223,-1 0 0,2-3 0,1-2 0</inkml:trace>
  <inkml:trace contextRef="#ctx0" brushRef="#br0" timeOffset="1463">583 150 8537,'0'-4'-207,"0"-3"0,0 5 950,0-3-370,0 4-265,0-3 1,-1 4-132,-2-3 1,2 1-20,-4-2 1,3 1 56,0-2 0,0 3-22,0-3 0,0 0 8,-3-3 1,3 1 0,0-1 30,1 1 0,1 2 0,0 0 15,0-1 1,0 2 0,0-1 39,0-1 0,0 2 105,0-1-32,0 0-183,0-3 28,0 1-22,0 3 11,0 0-3,0 4 8,0 0-6,3 0 1,1 0 3,4 0 1,-3 3 0,0-1-4,1 0 1,0-1 0,2-1-31,-1 0 0,1 0 0,-1 0 0,1 0-49,2 0 0,-1 0 0,1 0 0,-2 0-223,-1 0 0,1 0 0,-1 0-62,1 0 1,-1 0 0,1 0-359,-1 0 728,1 0 0,-1-3 0,1-2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5:39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36 157 8166,'-10'-2'-244,"2"-1"28,1-3 0,5-2 274,-4 2 1,4 2 565,2-7-391,0 7 0,0-6 145,0 4-354,0 4-14,0-5 1,0 8 0,0 5-15,0 6 1,0-2 0,0 1-9,0 3 1,0 1 0,0 3-1,0-1-6,0 1 1,0-1 0,0 1 0,0-1 6,0 1 1,0-1 0,0 1-3,0-1 1,2 0 38,4 1 110,-4-1 0,7-9-138,-3-8 0,-4-2 0,4-9 0,-2-3-36,2-2 1,-5-1-1,5 0 1,-2-3-44,2-3 0,-4 3 1,4-3-1,-4 4 43,-2 1 1,2 1 0,2-1 0,1 1 28,-1-1 1,-2 7-1,-2-1 33,0-1 0,2 3 46,4-2-29,-4 8 34,6-3 0,-8 14 0,2 5-38,3 4 0,-3 1 1,4 0-1,-4 1 5,-2-1 1,6 1-1,0-1 1,-2 3-18,-2 3 1,3-4 0,1 5-26,-2-5 1,0-1-1,0-1-13,2 0 1,1-1 65,-1-4 0,-2-5-40,8-7 1,-3-7 0,5-5 0,-4-5-83,-2-7 0,5 3 0,-3-6 1,1 0-60,1-1 1,-2 5-1,3-4 1,-3 0 41,-2 0 0,5 5 0,-3-1 0,0 4 25,-4 1 1,1 6 94,-1 1 89,0 7 0,-6-2 0,0 12 55,0 6 1,0 3 0,0 3-118,0-1 1,0 1-1,-2-1 1,-2 0-6,-2 1 1,1-1 0,5 1-78,0-1 0,0 1 0,0-1 1,0 1-11,0-1 0,0 1 0,0-1 0,2 1-94,3-1 1,-3 0 0,6 1-281,0-1 0,-4-5 91,7 0 0,-5-8 0,6 1-37,1-3 0,3-9 0,1-5 351,1-4 0,-8-1 0,13-1 0,-4 1 0</inkml:trace>
  <inkml:trace contextRef="#ctx0" brushRef="#br0" timeOffset="533">752 245 7874,'-10'-18'-24,"2"7"1,6 1 207,-3 2 0,1 0-100,-8 3 1,6 3-21,-5-4 1,5 4-57,-6 2 1,6 0-1,-3 2 31,1 4 0,-4 3 1,4 9-6,-1-1 0,5 1-15,-2-1 1,4 1-40,2-1-16,0 1 0,2-9-140,4-3 0,4-6 32,7-6 0,-1-3 0,-3-9 70,-1 1 0,-8 5 0,3 2 36,1 3 1,-4-5 107,8 6 0,-8-2 78,1 2-73,5 5 1,-6 1-72,8 11 1,-8-1 0,1 2-164,-3 1 0,0-5 0,2 0-268,2-1 1,6-3 0,-5 6 426,3-2 0,2-2 0,5-6 0</inkml:trace>
  <inkml:trace contextRef="#ctx0" brushRef="#br0" timeOffset="813">892 53 8166,'-12'0'-1490,"0"0"1654,8 0 0,-3 2 0,7 3 1,0 7-32,0 4 0,0-5 1,0 1-1,0 1-119,0 3 1,5 1 0,3 1 0,0 1-25,0 5 1,-1-9 0,-3 6-132,2 1 0,6-1 0,-6-3-95,-2-1 0,-3 0 0,-1 1-628,0-1 864,0-7 0,0-2 0,0-8 0</inkml:trace>
  <inkml:trace contextRef="#ctx0" brushRef="#br0" timeOffset="1430">892 245 8142,'-10'-2'-151,"4"-4"212,4 4 0,8-8 0,2 6 6,1-1 1,3-1-129,5 6 0,1-6 1,-1 0 18,1 2 0,-7 2 1,1 2 41,2 0 0,-5 0 102,3 0 1,-6 0-1,6 0 1,-7 0 7,7 0 1,-8 2 0,2 4-7,-4 6 0,0-3-38,3 3 1,-3 0-34,4 5 1,-4-5-85,-2-1 1,2-1-6,4 2-17,-4-4-6,6-8 0,-8-8 19,0-4 0,0-3 1,1-3-65,5 1 0,-4 5 0,6 0 34,0-1 0,-6 3 0,5 0 0,-1 1 9,0-1 1,6 4-1,-4-3 119,1 1 1,-3 2 17,6 6 0,-6 0 308,5 0-278,-7 0 1,4 2-1,-6 2 1,2 4 12,1 1 1,1-3-1,-6 6-29,0 1 1,0 3 0,0 1-46,0 1 0,0-1 0,0 1-37,0-1 1,0-5 0,0-1-93,0 3 0,0-4-428,0 1 0,2-7 66,4 2 1,-4-6-1,4-6 466,-4-5 0,5-5 0,3-1 0</inkml:trace>
  <inkml:trace contextRef="#ctx0" brushRef="#br0" timeOffset="1613">1293 0 7776,'-17'0'-1463,"5"0"1318,0 0 125,9 0 1,-5 8-1,8 4 20,0 3 0,8 10 0,1 3 0</inkml:trace>
  <inkml:trace contextRef="#ctx0" brushRef="#br0" timeOffset="1947">1485 210 8166,'-7'-10'-51,"-5"4"0,2 2 0,-1 0-233,-3-1 1,6-3 0,0 4 572,1-2-238,5 0 0,-6 8 11,8 4 0,0 4 14,0 7 0,0 1 1,2-3-1,2-1 121,2-2 1,1-1-1,-3 7-60,2-1 0,2-5 1,-2-1-132,5 3 0,-1-6 1,2-2-85,1-5 0,3-1 1,1 0-329,1 0 0,-1-1 0,-1-5 406,-5-6 0,5-3 0,-6-3 0</inkml:trace>
  <inkml:trace contextRef="#ctx0" brushRef="#br0" timeOffset="2332">1695 227 8117,'-18'0'168,"1"0"-531,7 0 735,2 0-243,8 0 1,2 0-129,4 0 1,2-2 0,6-4-108,-3-5 0,-5 1 0,4-2-38,-2-1 1,-1-3 82,-1-1 1,-4-1 99,4 1 1,-6 7 41,-6 4 1,-4 5-1,-5 2 1,3 5 0,-1 4 0,5 7 0,0 3 2,0 3 0,1-3 0,3 3 0,-2-2-83,2 2 0,2-3 0,2 3 1,0-3-199,0-3 0,2 0 0,4 1-164,5-1 1,5-7 0,1-4 0,1-4-30,-1-2 0,7-8 390,-1-4 0,8-11 0,-4-4 0</inkml:trace>
  <inkml:trace contextRef="#ctx0" brushRef="#br0" timeOffset="2664">1939 122 8157,'-11'-1'-466,"-1"-3"262,-1-2 1,-3 0 0,-1 6 300,-1 0 1,6 0 0,1 2 353,-3 4 1,4-4-366,-1 4 1,1 3-16,-2 3 0,5 3-124,7 3 1,2-1 89,3 1 0,-1-7 1,8 1 8,2 2 0,-7-5 0,1 1 0,-2 0 8,0-1 0,5-3 1,-3 4 8,2-2 1,-4 3 0,3-3 28,-1 2 0,-2-4-136,-6 5 1,0-5-1,-2 4-107,-4-2 1,2-3 0,-7-3-217,-3 4 0,-1-4 1,-3 4-1,1-4 367,-1-2 0,-7 0 0,-2 0 0</inkml:trace>
  <inkml:trace contextRef="#ctx0" brushRef="#br0" timeOffset="4350">18 437 10608,'18'0'457,"-1"0"-415,1 0 1,-7 0 0,1 0 0,2 0-45,1 0 1,3 0-1,-1 0 1,0 2 34,1 4 1,-1-4 0,3 3 0,1-3 23,2-2 1,1 6 0,-7 0 0,3-2 3,3-2 0,-4-2 0,5 0 0,-5 0 9,-2 0 0,1 0 0,-1 0 0,1 0-50,-1 0 0,1 0 0,-1 0 0,1 0-30,-1 0 0,-5 0 0,-1 0 0,3 0 5,2 0 1,-5 0-1,1 0-49,1 0 0,3-6 99,1 0 1,-1-2 0,-2 4 15,-3-1 1,1-1 0,5 4-1,1-4 1,-7 4 0,1-4-17,2 4 1,-5 2-1,3 0-10,2 0 0,-5 0 1,3 0 15,1 0 1,-3 0-35,2 0 1,-1 0-6,7 0 1,-3 2 0,-1 2-6,-2 2 0,-7 0 9,7-6 0,-2 2 0,3 2 60,-1 1 0,0 1 17,5-6 0,1 6-32,-1 0 0,1 0-22,-1-6 1,0 0-17,1 0 0,-1 0-5,1 0 1,-6 0 0,-1 0 5,3 0 0,-5 0 0,3 0 18,2 0 0,-5 0 0,3 0 15,2 0 1,-5 0-38,3 0 1,-2-2 0,3-2-6,-1-2 1,-6 0-1,5 6 6,3 0 0,-4 0-4,1 0 1,-5 0 4,6 0 1,-1 0-11,7 0 1,-7 0 9,1 0 1,0 0 1,5 0 0,1 0 10,-1 0 0,1 0-24,-1 0 0,-5 0 0,-1 0 11,3 0 0,-4 0 1,1 0 11,3 0 1,-4 0 13,1 0 0,1 0-24,5 0 1,-5 0-1,0 0-7,1 0 0,-3 0-30,2 0 1,-1 0 0,7 0 0,-7 0 1,1 0 0,0 0 9,5 0 1,-5 0 2,-1 0 0,-5-6 15,6 1 0,-6-1 29,5 6-26,1 0-7,5 0-18,1 0-35,-1 0 0,-5 0-292,0 0-98,-9 0-234,5 0 0,-6 0-2054,4 0 596,-4 0 2124,13 0 0,-5 0 0,8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03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67 8458,'-7'-8'-666,"3"3"1,0 1 286,1 1 0,2 0 1209,-4 3-781,3 0 1,-2 4 0,1 1 81,-2 1 0,1 2 0,0-1 1,0 1-67,0 2 1,1-1 0,-2 1-1,0-1-77,1 1 1,0-1-1,2 3 1,0-2-15,0-1 1,1 2 0,1 0 0,0 0-29,0 0 1,0 1 0,0-2 0,1-1-77,2-1 1,-2 2 0,4 0-1,1-1-35,1-3 1,0-1 0,1-1 0,-1-1 164,1 0 0,2 3 0,2-2 0</inkml:trace>
  <inkml:trace contextRef="#ctx0" brushRef="#br0" timeOffset="564">209 201 8396,'0'-7'-133,"-3"-1"1,2 3-1,-2 0-44,0-1 1,1 2 104,-3-1 0,0 4 193,-2-2 1,-1 3 0,1 3 14,-1 2 1,3-1 0,0 1-25,-1 1 0,1 0 0,0 2-70,2-1 1,2 1-1,1-1-123,0 1 1,0-3-1,1-1 69,2-1 0,1 0 0,3-3 0,1 0-234,-1 0 1,1 0 0,-1 0 24,1 0 0,-3-3 0,-1 0 0,0-1 123,0 1 1,-2 0 0,1 1 0,-1-1-17,1-1 0,-1 1 253,-2-2 210,0 0-189,0 1-100,0 1 1,0 4 24,0 1 0,0 0 51,0 3 1,0 0-119,0 2 1,0-2-34,0 0-61,0 0 1,0 0-336,0 0 411,4-3 0,-3 1 0,2-3 0</inkml:trace>
  <inkml:trace contextRef="#ctx0" brushRef="#br0" timeOffset="1481">217 156 6976,'-4'0'628,"1"-3"-368,2 2-189,1-2 1,0 4 47,0 1 0,-2 2-57,-1 4 0,1-1 0,2 1 0,0-1 0,0 1 1,-1-3 0,-1 0 0,0 0 5,0 2 0,2-2 0,-1 0-10,-2 1 1,2 1 0,-4 0-21,2 0 0,-2-2 0,2 0 0,-1-2-12,-2-1 1,2 1 0,-1-1-34,-1 0 0,-1-1 0,0-1-20,-1 0 1,1 0 0,-1-1 1,1-1 1,3 0-1,0-2 1,2 0-81,-1-1 0,-2 0 0,3-2-41,0 0 0,-1 2 0,0 0 43,2-1 0,-1-1 0,0 0 58,0-1 0,-1 1 25,3-1 0,0 1 28,0-1 0,1 4 0,1 1 23,0-1 0,4 4-1,-1-3 1,-1 2 137,1 1-67,0 0 0,2 1 1,-1 2-45,-1 2 0,-4-1 0,3 0 0,-2 0-20,1 0 1,2-1 0,-2 2-12,1 1 0,1-1 0,3 1 0,-1-2-35,1 0 1,-1 1-1,1-3 0,-1 1-39,1 0 1,-1-2-1,0 1 1,1-1-77,-1-1 0,1 3 0,-1-1 0,1 0-65,-1-1 0,1-1 1,-1-1-1,1-1-127,-1 0 1,-2-1 0,-1 2 315,0-1 0,1-2 0,0-4 0</inkml:trace>
  <inkml:trace contextRef="#ctx0" brushRef="#br0" timeOffset="2097">359 216 8544,'-3'-4'-1410,"1"-2"1437,-3 4 0,0-3 106,-3 2 1,1 1 93,0 2 1,-1 3 0,1 2-129,2 2 1,0-2 0,2 0 0,1 0-53,2 2 1,0-2 0,0 0-1,0 1-51,0 0 1,0-1-1,3 0 0,2 1 0,2-2 1,0 1-19,1-2 1,-1-1-1,0-2-32,1 0 0,-1 0 0,1 0-44,-1 0 1,-2-2-1,-1-1 35,0-2 0,-2 0 0,-2-2 27,0-1 1,0 1 0,-1 0 40,-1-1 1,0 1-1,-2 2 1,0 0 37,0 2 0,-1-3-314,-3 1 1,3 2-486,0 1 756,4 1 0,-3-3 0,4 0 0</inkml:trace>
  <inkml:trace contextRef="#ctx0" brushRef="#br0" timeOffset="2582">389 29 8330,'-4'-7'-629,"-1"-1"1,2 3 541,1 0 1,2 4 249,2-2 0,1 6 0,3 2-35,-1 1 0,-2 2 1,2-1-1,0 1-73,-1-1 0,3 3 0,-3 0 0,3 0-62,1 1 1,-1-3 0,1 3 0,-1-1-59,0 0 1,1 2-1,-1-1 1,-2 0-29,0 0 1,0 0 0,0-2 0,0 1-80,-2-1 0,-1-1 1,-2 0-1,0-1-45,0 1 0,0-1 0,-1 0 217,-1 1 0,-2-1 0,-4 1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08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89 8390,'0'-7'-538,"0"0"0,1 2 721,1 0 1,2 3 0,4-1 0,0 3-15,2 0 1,2 0-1,3 0 1,0 0-23,3 0 0,2 0 0,4 0 1,2 0-36,3 0 1,0 0-1,3 0 1,-1 0-46,-1 0 0,0 0 1,2 0-1,0 0-24,0 0 0,1 0 0,-1 0 1,1 0-58,0 0 0,-5 0 0,1-1 0,-1-1-45,-2 0 0,-1-2 0,2 3 0,-1-2 37,1 1 1,-3-1-1,1 1 1,-1-1 6,1 0 1,-2 2 0,2-1 0,-1 1-10,1 1 1,-4 0 0,1 0-1,-2 0-30,-3 0 0,2 0 0,-6-1 0,0-1 8,1 0 0,-3-2 0,-1 3 0,-2-2-33,0 2 0,-3-3-179,0 2 1,-1-2-241,1 2 0,-2 1-94,-6-1 0,-2 2 592,-5 2 0,-5-1 0,-4 2 0</inkml:trace>
  <inkml:trace contextRef="#ctx0" brushRef="#br0" timeOffset="1200">61 269 7627,'-4'0'-430,"0"3"590,4 2 0,0 2 0,0 0-129,0 1 1,3-1 0,-1 1 0,1-1-21,0 1 1,-1-1 0,2 1 0,-1-1 0,0 0 1,-3 1 11,3-1 0,-2-2 0,1 0 118,-1 1-88,-1-3-121,0 1 0,-1-5 0,-1-1-73,-3-3 0,1-2 0,-1-1 90,2 1 1,-3-1 0,2 1 0,-1 0 40,0 2 0,4-1 0,-3 1 27,1-2 1,0 0 0,-3-1 38,1 1 1,3 2-1,-1 1 1,0-1 21,1 1 1,-1-1 0,3-1 46,-3 1 1,2-2 27,-1 2 0,1-2-28,1 0 1,0 2-80,0 0 16,0 3 44,0-4 53,3 5-136,1-2 0,4 3-15,-1 0 0,-2 0-12,0 0 0,0 0 0,3 0-26,-1 0 1,1 0 0,-1 0-26,1 0 0,-1 0 0,1 0 0,2 0-98,-1 0 0,1 0 1,-1 0-1,0 0-27,1 0 0,1 0 0,-2 0 0,1 0-258,-1 0 0,-1 0 437,0 0 0,2-4 0,2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13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68 8338,'-3'-5'-700,"1"2"436,-3 3 0,3 0 0,-3 0 250,-1 0 0,2 1 0,-1 1 93,-1 3 0,2 1 1,-1 0-1,0-1-5,1 1 0,-2 1 1,3 0-1,-1 0-24,-2 1 0,2-1 0,-1 1 0,2 0-57,2 2 0,0-2 0,1 2 0,0 0-24,0-1 1,0 0-1,1 1 1,0-2-2,2 0 0,2-1 0,0 0 0,2-2-165,1 0 1,0-2 0,1 1 0,1-1 196,-1-1 0,-1 2 0,0 0 0</inkml:trace>
  <inkml:trace contextRef="#ctx0" brushRef="#br0" timeOffset="675">195 165 8427,'0'-5'-596,"0"0"1,0 2 0,-1-1 887,-1 1 256,1 0-504,-3 3 1,4 3 0,-2 0-3,-1 1 1,1 1 0,1 3 1,-1-1 0,1-2 1,-2 0 54,-1 1 0,3 1-84,-4 0 0,0 1 0,0-2-67,0-1 0,0 1-44,-3-3 0,1-1-28,-1-2 0,1 0 18,-1 0 1,3-2 0,1-2 41,1 0 0,0-1 19,0-2 0,2-1 42,-1 1 1,1-1 51,1 1 1,0 2-27,0 0 1,3 3 39,2 0 1,-1-2-5,1 2 1,-2-1 68,2 3 1,0 1-65,2 2 1,-2-2-1,-1 4-52,0 1 1,1-2 0,-2 1-12,1 1 1,1 0 0,2 0-61,-2-1 0,1-3 1,-1 2-181,2 0 1,-2-1 0,0-1 0,1 0 238,0 0 0,2-1 0,-1-1 0</inkml:trace>
  <inkml:trace contextRef="#ctx0" brushRef="#br0" timeOffset="1117">255 225 8134,'0'-5'-453,"0"2"0,0 4 1,0 1 583,0 3 0,0 0 0,0-1-118,0 2 1,2 1-1,1 0-64,-2 1 1,1-1 0,0-2-434,0 0 484,4-3 0,-2 5 0,4-3 0</inkml:trace>
  <inkml:trace contextRef="#ctx0" brushRef="#br0" timeOffset="1567">367 157 7937,'-8'-4'-892,"3"-2"883,0 4 4,4-1-80,-3 3 0,7 1 1,0 1-379,1 0 463,-2 1 0,5 0 0,-3 1 0</inkml:trace>
  <inkml:trace contextRef="#ctx0" brushRef="#br0" timeOffset="1899">464 150 7020,'-4'0'-1174,"0"0"1174,4 0 0,4 0 0,0 0 0</inkml:trace>
  <inkml:trace contextRef="#ctx0" brushRef="#br0" timeOffset="2230">501 150 8339,'-5'0'-1170,"1"-1"862,1-2 220,0 3-137,3-4 1,1 5 224,2 2 0,-3-3 0,4 4 0</inkml:trace>
  <inkml:trace contextRef="#ctx0" brushRef="#br0" timeOffset="2717">696 127 6317,'-5'0'594,"1"0"-145,2 0-138,1 0-270,-2 0 0,2 0 12,-2 0 1,2 3-14,-4-1 0,2 4 1,-1-1-71,1 2 0,-2-2 0,1 0 29,0 1 0,0 0 0,-2 1 0,2-1 53,1-1 1,-3-3-14,1 3 1,-2-3-45,0 0 0,0-2 1,1-2-28,1-3 0,3 1 0,-2-1-89,0-1 1,1 0-1,2 0-15,-2 1 0,1 0 68,2-2 0,0-1 32,0 1 33,0 3 0,3-2 62,2 3 1,-1 1-31,1 2 0,-3 1-10,3 1 0,-2 0 10,2 3 1,0 0-29,2 2 0,-2 0 0,-1-1 0,1-2 0,-1-1 1,1 3-43,2-1 0,1 2 0,-1-1-82,1-1 0,-3-1 0,0-2-353,0 1 476,2 2 0,1 0 0,-1 2 0</inkml:trace>
  <inkml:trace contextRef="#ctx0" brushRef="#br0" timeOffset="3151">770 195 8401,'-5'-1'-1830,"0"-2"1874,4 2 1,-3 1 158,4 5 0,0 2 0,1 1-155,2-1 0,-2 0 1,3-2-1,1 0-35,-1-2 0,-2 2 1,2-2-217,0 1 1,2 1 0,-2 0-426,0 0 628,-1-3 0,0 1 0,2-3 0</inkml:trace>
  <inkml:trace contextRef="#ctx0" brushRef="#br0" timeOffset="3500">815 202 8136,'-7'-4'62,"2"1"1,3 6-49,1 2 0,-1-1 1,-2 1 15,0 1 1,3 1-1,-3-1-161,1-1 1,2 2-71,-1-2 1,0-2-160,-1 0 97,3 1 248,-4-3 1,5 2 10,2-3 1,-2 0 0,4 0-76,1 0 1,1 0 0,0 0-92,1 0 0,-1-1 0,1-1-152,-1 0 322,1-1 0,-1 0 0,0-1 0</inkml:trace>
  <inkml:trace contextRef="#ctx0" brushRef="#br0" timeOffset="3968">838 30 8027,'-3'-7'-380,"1"-1"0,-3 3 549,2 0-96,1 4 0,2-3 0,2 5 50,1 2 0,2-2 0,-2 4 0,1-1-67,2 0 1,0 1 0,2 1 0,-1 0-53,1-1 0,-1 0 0,1 3 1,-1-1-16,1 1 0,-3-1 1,0 1-1,0-1-24,-1 1 1,2-1 0,-4 1-1,0 1-40,-1 1 0,-1 3 0,0-2 0,0-1-71,0 1 0,-3-1 0,0-2 0,0-1-97,-1 1 0,-2-1 0,1 1 243,-1-1 0,-5 0 0,-1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21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104 312 8480,'-7'-5'-80,"2"1"65,0 1 1,2-1 28,-2 2 1,3 1 135,-3-1 0,3 2 88,0 2 1,2 0-1,1 3-48,2 1 0,0 0 1,-1 2-69,0-1 1,1 1 0,-3 0-1,2 1-40,1 1 0,-1 0 0,-2-2 0,0 1-77,0 1 0,3 3 1,-1-2-1,0-1-23,-1 1 1,-1 2 0,0-3 0,0 1-60,3 0 1,-2-1 0,1-2-24,-1 2 1,-1-1-338,0 1 1,1-3-169,1-2 0,-1-3 23,2-4 1,-2-2 0,1-4 581,1 1 0,0-1 0,-1 1 0,-1-4 0,2 0 0</inkml:trace>
  <inkml:trace contextRef="#ctx0" brushRef="#br0" timeOffset="376">216 357 7990,'0'-7'-456,"0"-1"0,0 1 599,0-1 0,3 4 172,2 2 1,-1 2-38,-2 2 0,-1 0 0,-1 3 0,0 0-97,0 2 0,0 1 0,0 2 0,0 0-41,0-1 0,0 1 0,0 1 0,1 0-45,1 0 1,-1 0 0,2-2 0,-2 1-101,-1-1 1,0 2-1,0-1 1,0-1-81,3-1 1,-2-1 0,1 1 0,-1-1-349,-1 1 0,0-3 83,0 0 0,1-3 0,1-1-283,0-2 0,1-1 633,-3-3 0,0-3 0,0-4 0</inkml:trace>
  <inkml:trace contextRef="#ctx0" brushRef="#br0" timeOffset="730">7 282 8194,'-4'-7'192,"1"3"24,6 1 1,1 2 0,3 2-1,1 1 28,-1 0 0,3 2 1,1-3-1,1 2-138,1-1 0,1-2 0,1 1 0,0 1-68,0 0 0,0 1 1,0-3-1,0 0-31,0 0 0,-3 0 1,0 0-1,-1 0-85,-2 0 1,-1 0 0,0 0-1,-1-1-102,0-2 0,-2 3 0,0-4-252,-2 1 1,3 2 0,-2-2-929,0 0 180,-1 2 1180,-3-3 0,-3 11 0,-1 1 0</inkml:trace>
  <inkml:trace contextRef="#ctx0" brushRef="#br0" timeOffset="1233">37 731 8304,'-1'-5'-1256,"-1"0"1415,1 3 0,-3 2 1,4 5 70,0 2 0,0-2 0,-2 0 0,-1 0 17,2 2 1,0 1-1,1-1-135,0 0 1,0 1-1,1-1-77,1 1 0,0-1 0,2 1-207,-1-1 0,3 1-111,-1-1 1,1-2 0,0-1-218,-1 0 1,-3-2-598,3-2 1097,-3 0 0,5-3 0,-3-1 0</inkml:trace>
  <inkml:trace contextRef="#ctx0" brushRef="#br0" timeOffset="1586">22 648 8304,'0'-7'-71,"0"2"1,-1 1-114,-1 1 0,2 0-123,0 3 0,0 0 109,5 0 1,0 1 84,3 1 113,-1 3 0,1-1 0,-1-1 0</inkml:trace>
  <inkml:trace contextRef="#ctx0" brushRef="#br0" timeOffset="2263">156 746 7788,'-3'-5'-1302,"2"1"2169,-1 2-571,1 1-251,1-2 1,3 3 0,2 0-40,2 0 0,-2 0 1,0 0-199,1 0 1,0 0-277,2 0 1,-1 0-111,1 0 578,-4 0 0,2 0 0,-1 0 0</inkml:trace>
  <inkml:trace contextRef="#ctx0" brushRef="#br0" timeOffset="2592">134 820 7370,'7'0'107,"1"0"0,-3 0 1,0 0-186,1 0 1,0 0-1,2 0-192,-1 0 1,-2 0 0,0 0 269,1 0 0,1-3 0,0-1 0</inkml:trace>
  <inkml:trace contextRef="#ctx0" brushRef="#br0" timeOffset="2921">313 723 8012,'-4'-3'-603,"2"-2"841,-3 2 98,5-1 0,-4 5-43,4 2 1,0 1 0,0 3-139,0 1 1,0-1 0,0 1-168,0-1 1,3 1 0,-1-1-157,0 0 0,-1-2 0,-1 0-377,0 1 1,1-2-604,1-2 1148,-1 2 0,6-3 0,-3 2 0</inkml:trace>
  <inkml:trace contextRef="#ctx0" brushRef="#br0" timeOffset="3847">119 28 8282,'0'-7'-1396,"1"0"1747,1 2 0,0 1-9,3 2 1,0 1-1,2-1-148,-2 4 1,-2-1 0,-3 4 0,0 1-43,0 1 1,0 0 0,0 1 0,0 0-102,0 2 1,0-2-1,0 3 1,0-1-207,0 0 0,0 0 0,-1-3 0,-1 1-208,0-1 1,-1 1-1178,3-1 381,0 1 1159,0-4 0,4-7 0,0-6 0</inkml:trace>
  <inkml:trace contextRef="#ctx0" brushRef="#br0" timeOffset="4183">186 73 9337,'-5'3'102,"0"2"1,3 0 0,-3 0-1,0 0-20,1 2 1,-2 0 0,3 1 0,1-1-150,-1-2 0,2 1 1,-2-1 16,2 2 0,1-2 1,1-1-1,2 0 16,2 0 0,1-2 0,2 0 1,0-1-89,2-1 0,1 0 0,2 0 0,0 0-203,0 0 1,-2 0 0,0 0-1,-2 0-758,1 0 1083,0 0 0,-2 0 0,-1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28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119 195 8254,'0'-5'-554,"0"0"0,1 1 0,1-2 895,0 1 1,1 2 0,-2-1-122,1 1 0,-1-3 0,2 2 0,0-1-159,-1 0 0,1 3 1,-3-3-78,0-1 0,0 2 0,0-1-2,0-1 0,-4 2 0,-1 2-35,-1 1 1,-2 1-1,1 0 1,-2 1 80,-1 1 0,2 0 0,-3 3 1,1 1 8,0 1 1,0 0-1,3 1 1,0-1-17,-1 0 1,3 1 0,1-1-1,1 1-2,1-1 1,-1-2-1,0 0-18,1 1 1,4-2 0,1 0 0,2 0-15,0-3 0,2 0 0,1-1 0,-1 0-35,0 0 0,1-1 0,-1 0 1,1-3-92,-1 0 1,1 2-1,-1-2 92,1 0 1,-2 1 153,-1 1-66,-1 1 0,-5 0 1,-1 4-1,-1 1 47,-1 2 0,1 1 0,-2 0 0,0 1 37,1-1 1,-2 1 0,3 0 0,0 1-50,-1 1 0,2 0 0,2-3 1,-1 2-64,-1 1 0,1-4 0,-2 1 0,3 0-29,3-1 1,-2 1 0,4-1 0,-1-2-167,0-1 0,1 0 1,2-3-1,1 1-217,-1 1 0,-2-1 1,0 1-1,1-1-556,1-1 955,0 0 0,1-3 0,-1-1 0</inkml:trace>
  <inkml:trace contextRef="#ctx0" brushRef="#br0" timeOffset="377">164 262 8250,'0'-4'306,"0"1"-174,0 6 1,0 1-1,0 4-123,0-1 0,0-2 1,0 0-159,0 1 1,3 0-423,-1 2 1,4-4 570,-1-1 0,1 1 0,2 0 0</inkml:trace>
  <inkml:trace contextRef="#ctx0" brushRef="#br0" timeOffset="980">358 60 8374,'0'-7'-957,"0"2"814,0 0 0,0 2 873,0-2-576,0 4 1,-1-2 0,-1 5-18,-3 0 0,1 4 1,-1-1-74,-1 2 1,-1 0-1,1-2 1,0 0 3,1 1 0,0 0 0,-2 0-11,-1-1 1,1-3-1,-1 2-82,1 0 1,-1-2-1,1-2 63,-1 0 0,3 0-248,0 0 1,3-2 0,-2-2-1,0 0 13,3-2 0,0 2 0,1-1 63,0-1 0,0 0 97,0-2 1,2 1 0,2 0 90,0 2 0,-2 2 2,3 3 1,-2 0 22,2 0 1,0 0-39,2 0 1,-2 0 0,-1 1 128,0 1 0,1 0 0,-2 3 26,1 1 1,-1 0-1,1-1-198,-1 0 1,2 0 0,-2 3-71,1-1 0,-1-3 0,1 0 1,0-2-221,0 1 0,1 0 1,0-1-1,0 0-811,1 0 1103,1-1 0,0 2 0,1 1 0</inkml:trace>
  <inkml:trace contextRef="#ctx0" brushRef="#br0" timeOffset="1316">426 53 7233,'0'-4'-519,"0"0"452,3 4 1,1 0-42,3 0 0,-2 3 108,0-1 0,-3 1 0,1-3 0</inkml:trace>
  <inkml:trace contextRef="#ctx0" brushRef="#br0" timeOffset="1646">478 90 7242,'7'-3'0,"1"-1"0</inkml:trace>
  <inkml:trace contextRef="#ctx0" brushRef="#br0" timeOffset="2180">523 16 8268,'-4'-5'52,"4"1"0,-4 3-122,1-2 461,2 1-185,-2 2 1,2 0 0,-1 0 98,0 3 1,-1-1-105,3 3 0,-1 0 0,0 2-41,-2 0 0,1-2 1,2 0-102,0 1 1,-1 1 0,-1 0 46,0 1 0,-1-1 0,3 1-101,0-1 1,0-2 0,-1-1 0,0 1-133,-2-1 1,1-2-696,2 3 287,0 0 0,1-1-259,1-1 1,0-2 793,3-1 0,0 0 0,2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36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53 7991,'-3'-5'0,"0"1"0,0-1-547,-1 1 0,-1 2 1,2-2 804,-1 0 0,2 1 226,0 0 0,0 3-91,0-3 1,1 3-276,-2 3 0,2-2 0,1 4-43,0 1 0,0 1 0,0 0 0,0 1-73,0-1 1,0-2-1,0 0-38,0 1 0,1 1 0,1 0-12,0 1 0,4-4 1,-2-1-152,1 0 1,1-2-1,-1 2 42,2-3 0,0-2 0,0-1 0,-1-1 32,-1 1 1,-3-2-1,2 2 1,0-1 37,1 1 1,-3-2-1,2 2 136,0-1 1,-1 2 97,-1-1 0,0 3-35,3 0 1,-2 0 0,2 0 29,0 3 0,-1-1 1,1 3-21,1 0 1,-2-1 0,1-1-32,1 0 1,1-2 0,0 2-22,1-2 0,-3-1 0,0 0-46,1 0 1,-2 0-1,0-1 1,-1-2 3,-1-2 1,-1 1 0,-1-1 0,0-1-26,0 0 0,-1-1 0,-1 1 0,-1 1-41,-1-1 0,1 0 1,-2-1-1,0 1-167,1 1 1,-3 4-949,2-2 553,2 2 0,1 2 600,4 2 0,-1-3 0,6 7 0,-3-3 0</inkml:trace>
  <inkml:trace contextRef="#ctx0" brushRef="#br0" timeOffset="597">247 0 7183,'-7'0'219,"2"4"148,3 1 1,1-1-1,1 1-190,0 1 1,1 0 0,1 2-98,3-1 0,-1 1 0,1-1 0,-1 1-6,0-1 1,-2-2 0,3 0-128,1 1 0,-2-3 0,1 0-8,1-2 1,-2-1 0,1 0-43,1 0 0,-2-1 0,1-2 0,1-1-130,1 0 0,-2-3 0,-1 2 0,0-1 150,0-2 1,-1 3 0,1 0 112,-1-1 1,0 3 80,0 1 172,-2 1 0,2 2-84,-3 1 0,0 0 1,0 3 65,0 1 0,1 0-197,1 2 1,3-2-1,2-1 1,0-1-39,1-1 1,-3-2 0,0 1 0,1-1-138,0-1 1,2 0 0,-1 0 0,0-1-88,-2-1 0,2 0 0,-3-3 1,1 0-31,0 1 0,-4-3 85,2 2 1,-2-1 219,-1-2 1,-4 4 82,-1 2 0,1 1 0,-1 2-79,-1 1 1,3 0 0,1 3-124,1 1 1,1 0-1,0 2-173,0-1 0,1-2 0,1-1 0,3 0-171,2-3 1,0 1 0,1 0 0,2 0 381,0 0 0,0-2 0,-2-3 0,1-1 0,1 0 0,0-3 0,-3 3 0</inkml:trace>
  <inkml:trace contextRef="#ctx0" brushRef="#br0" timeOffset="945">553 38 7978,'0'-4'90,"0"0"1,0 5 67,0 2 0,1 0 0,1 3 0,0-1-68,0 1 0,0-2 0,-1 1 189,2 0 0,-1 2-28,-2 1 0,1-4-619,2-2 183,-3-1 1,6-2 0,-2 0 0,-1-3-125,0 0 1,3-1 0,-1-2-46,2-1 0,0 3 1,1 1-1,-1 1 354,1 1 0,-1-2 0,0 0 0</inkml:trace>
  <inkml:trace contextRef="#ctx0" brushRef="#br0" timeOffset="1282">688 75 7833,'-8'0'-588,"1"0"0,2 0 868,0 0 0,4 0 0,1 0-105,4 0 1,3 0 0,0-1 0,1 0-43,-1-2 0,1 0 1,-1 1-1,1-1-145,-1-1 1,0 1-1,-1-1-31,-1 1 1,-3-3-157,3 1 0,-4 2 216,-1 0 1,-1 2-1,-4 1 1,-1 1 152,0 2 0,1 0 1,0 3-1,-1-1 91,-1 1 1,2 0-1,1 2-190,1-1 1,0 1-1,4-2-221,2-1 1,2-1 0,5-2 0,2 0-334,2 0 0,4-1 0,2-2 483,2-1 0,4-2 0,0-4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41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0 7320,'4'0'19,"-1"0"1,-3 1 77,0 1 1,-1 3 0,-1 2-23,-3 0 1,1 0-1,0 0 1,-1-1 32,1-1 0,-1 4 0,-2-3-32,-1 3 0,1 1 1,-1 0-1,1-2-24,-1-1 0,1-2 1,0 1-1,-1-1-21,1 1 0,-1-3 0,1 0-49,-1-2 1,1 1-1,-1 1-68,1-2 0,2-3 1,1-3-37,0-2 0,2 2 0,2 0 43,0-1 0,1 0 0,0-2 1,3 2-25,0 1 0,-2-2 1,3 2 105,1-2 0,-2 2 1,1 1 32,1 1 1,-2-2 103,1 2 55,0 1-83,3 2 1,-3 0-1,-1 1 72,-1 1 0,0-1 0,-1 2-104,1 1 0,2 0 0,0 2-41,2-1 0,-2 1 0,0-2 0,1-1-116,0 0 1,2 2 0,-1-2 0,1-1-233,-1 2 0,1-4 1,-1 3-155,1-2 0,2 1 0,0 1-375,-1-2 838,-1 0 0,3-1 0,0 0 0</inkml:trace>
  <inkml:trace contextRef="#ctx0" brushRef="#br0" timeOffset="380">285 45 7879,'-8'0'-1627,"3"0"2123,0 0-257,4 0 1,-2 0 0,6 0-76,2 0 0,-1 0 1,1 0-283,1 0 0,0 1-258,2 1 1,-1-1 375,1 2 0,-1 1 0,1 0 0</inkml:trace>
  <inkml:trace contextRef="#ctx0" brushRef="#br0" timeOffset="709">300 97 8093,'-5'0'-310,"1"-1"0,-1 0-585,1-2 1197,3 1 1,-2 2 3,6 0 1,1 0-1,3 0-365,1 0 1,-1 0 0,1 0-1,-1 0-339,1 0 1,-1 0 397,1 0 0,-1 0 0,0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45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 30 8077,'0'-5'-832,"-1"0"688,-1 0 0,0 0 365,-3 1 1,3 2 0,-3-1-78,-1 3 0,-1 0 0,0 0 1,-1 0-34,1 0 1,-3 2 0,0 1-1,0 1-32,-1-1 1,3 2 0,-2-2-1,2 1-28,0-1 1,1 2 0,-1-2 0,1 1-23,-1-1 1,2 0 0,0-1 0,1 1-13,-1 1 0,3-1 0,-1 1-54,1-1 0,2 1 80,-1-2 0,1 0 1,2 2 14,1-1 1,0 2-1,3-1-31,1 0 1,-3-2 0,0 2 0,0 0 25,-1 1 0,2 0 0,-3 2 0,2 1 57,-2-1 0,1 0 0,0 1 0,0 0 6,0 2 0,-1-1 0,-1 4 0,0-1-121,3 0 1,-2 2 0,1-2-1,-1 0-7,-1 1 1,0-2 0,0 2 0,0-1-7,0-1 1,0-1 0,0-3 0,0 1 3,0-1 0,0-2 0,-1-1 1,0 1-110,-2-1-162,1-3-117,2 3 373,0-4 1,0-3 0,3 0 15,2-1 0,-1 2 0,1-1 0,1 0 16,1 1 0,0-1 0,0 2 0,1 0-9,-1-2 0,2 1 0,0 2 0,1 0-156,-1 0 1,-1 0 0,0 0 0,-1 0-423,1 0 0,-1 0 0,1 0-428,-1 0 1012,-3 0 0,6 0 0,-2 0 0</inkml:trace>
  <inkml:trace contextRef="#ctx0" brushRef="#br0" timeOffset="663">397 187 7937,'-3'-5'-446,"1"0"99,0 0 1,-1 0 747,0 0 0,0 3 222,1-3-403,1 3 0,-3-1-170,1 3 0,1 0 1,-2 1 0,1 1 0,-2 0 1,2 3-1,-2 1 5,0 0 0,1-1 1,-1 0-1,-1 1-8,-1 1 0,0-2 0,-1 0 0,1 0-25,-1-1 0,1 2 0,-1-3 0,1 0-113,-1 1 0,1-2 1,-1-2-31,1 0 0,-1 0 0,1 0 15,-1 0 0,4-2 0,-1-2 41,2 0 0,-2-1-13,3-2 0,-1 2-89,3 0 1,1 1 151,1-1 0,0-1 0,3 3 14,1 2 1,0-3 0,2 2 85,-1 0 1,1 1 139,-1 1 0,1 0-135,-1 0 0,-2 0 0,0 1-47,1 2 1,-3-2-1,1 4 1,-2-1 24,1 0 1,2-2 0,-2 2 0,0 1-27,1-1 0,1-2 0,-2 2 0,1 1-65,2-1 1,1-2 0,0 2-222,1 0 0,-1-2 0,0-2-78,1 0 1,-1 3 0,1-1 320,-1 0 0,1-5 0,-1-1 0</inkml:trace>
  <inkml:trace contextRef="#ctx0" brushRef="#br0" timeOffset="998">464 247 7985,'-3'-4'87,"2"0"0,-2 2 454,-1 0-458,3-1 0,-3 3 1,3 1 97,-2 1 0,1 0 0,2 3-259,0 1 0,0-2 0,0 1-413,0 1 0,0-2 491,3 1 0,4 0 0,5 2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48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8 254 7318,'0'-4'288,"0"0"364,0 1-457,0 3 0,0-3-118,0 6 1,0-2-92,0 4 0,0 0-63,0 3 0,0-3-253,0 0 0,-1-1-773,-1 1 205,1 1 898,-2-5 0,3 3 0,0-4 0</inkml:trace>
  <inkml:trace contextRef="#ctx0" brushRef="#br0" timeOffset="648">143 209 7963,'4'-7'720,"-1"2"188,-3 0-683,0 3 0,-1-1-232,-1 3 0,1 1-384,-2 1 1,3 0-1504,0 3 1894,0-3 0,0 4 0,0-2 0</inkml:trace>
  <inkml:trace contextRef="#ctx0" brushRef="#br0" timeOffset="991">232 187 8042,'-7'0'760,"3"-3"-620,-3 2-176,6-3 0,-2 5-114,3 2 1,1-2 0,0 2-507,2 0 1,0-2 655,0 2 0,1 1 0,3 0 0</inkml:trace>
  <inkml:trace contextRef="#ctx0" brushRef="#br0" timeOffset="1326">322 172 7793,'-5'-1'110,"0"-1"1,2 1-258,-2-2 1,4 3-275,-2 3 421,2-2 0,5 5 0,0-2 0</inkml:trace>
  <inkml:trace contextRef="#ctx0" brushRef="#br0" timeOffset="1848">486 224 7985,'-5'-5'-254,"0"0"302,4 4 168,-3-3 0,4 5 1,0 2-120,0 2 0,0 1 0,-1 2 0,0-1-75,-2 1 1,1-3-1,2 0 1,-1 0-365,-2-1 1,3 2-877,-3-1 1218,2 2 0,5-3 0,0 0 0</inkml:trace>
  <inkml:trace contextRef="#ctx0" brushRef="#br0" timeOffset="2548">688 157 7913,'0'-7'-340,"-3"2"751,1 0 93,-1 3-404,3-1 0,0 3 1,1 2-1,1 1-97,0 2 0,1-3 0,-3 3 0,0 1-22,0 0 1,0-1-1,0 0 1,0 1-2,0 1 1,-3 0 0,0 0 0,0-1 57,-1-1 0,-1 0 0,0 2-5,-2 1 1,0-3 0,-1-1-41,1-1 0,-1 1 0,1-3-50,-1 2 1,1-1-1,-1-3-16,1-1 0,0-2 1,1-3-6,1 2 1,3-1 0,-2 3 51,0-1 0,-1-1 10,3-3 1,-1 4-115,0 2 99,2-2 0,-1 3 0,4-2 120,3 2 0,-1 1 0,1 0 36,1 0 1,0 1 0,0 1 0,-1 0 18,1 0 0,-2 0 0,1-1 1,1 2 9,0-2 0,2 1 0,-1 0-142,1 0 0,-1 3 1,1-2-1,-1-2-310,1 0 1,-1 2 0,0 0 40,1 1 0,-1-2 0,1 0 0,-1-1-409,1-1 0,-1 0 666,1 0 0,-1 4 0,1 0 0</inkml:trace>
  <inkml:trace contextRef="#ctx0" brushRef="#br0" timeOffset="2892">785 224 7670,'-3'4'-467,"2"1"716,3 1 0,3-1 0,-2 0 0,0 1-169,1 1 1,1 0-1,-2 1 1,0-1-144,0 1 0,2-1 0,-1 0 1,-1-2-336,0 0 1,2-2 0,-1 1 397,0-1 0,1 3 0,2-2 0</inkml:trace>
  <inkml:trace contextRef="#ctx0" brushRef="#br0" timeOffset="3245">860 262 8023,'-8'0'143,"1"0"0,2 0 0,0 2 1,0 1 19,1 2 0,-3-1 0,2 2 1,-1-1-8,1 0 1,0-1-1,1 1-237,0 1 1,2-2-179,0 1 0,2-3 1,2 1 53,3-3 1,2 0 0,0-2 0,2-1-5,1 2 1,-2-3 0,2 2 0,-1-1 38,1 0 0,-2 2 1,3-1-1,-1 0-174,0 0 344,0 1 0,1-6 0,1 3 0</inkml:trace>
  <inkml:trace contextRef="#ctx0" brushRef="#br0" timeOffset="3848">957 82 7604,'-8'-7'-342,"1"0"1917,0 2-1461,2 2 0,3 3 0,4 0-41,3 0 0,3 0 0,1 0 0,1 0 0,-1 0 0,-1 0 0,0 0 0,0 0 12,2 0 1,-2 0 0,2 0 0,-1 0-56,-2 0 0,1 0 0,-1 0 0,1 0-88,-1 0 1,0-1 0,-2-1-75,0 0 185,-3-1 41,1 3 0,-3 1 60,0 2 1,-2 1 0,-1 3-23,2 1 1,0-1-1,0 1 1,-1-1-39,0 1 0,-1-1 0,3 1 0,0 0-46,0 2 0,0-2 0,0 3 1,0-1-71,0 0 0,0 3 1,0-1-1,0 0-9,0 1 0,0-2 0,0 3 0,0-3-43,0 0 1,0 2 0,0-3 0,0 1 7,0 0 1,0-1-1,0-3 25,0 1 0,0-3 164,0 0 57,0-4-71,0 3-63,-3-8 1,1 3 0,-2-3-20,-2 0 0,2 2 1,-1 2-1,-1 0 43,-1 0 1,2 0-1,0 0 1,-1 0-64,0 0 1,-2 1 0,1 0 0,-1 2-96,1-2 1,-1 0 0,1-1-374,-1 0 0,3 3-1665,0-1 2126,0 1 0,-2 0 0,0 1 0</inkml:trace>
  <inkml:trace contextRef="#ctx0" brushRef="#br0" timeOffset="4631">1211 52 8085,'-4'-5'150,"0"1"291,1 1-345,2 0 1,-2 4 0,3 2 47,0 2 0,1-1 1,1 1-1,0 1-72,0 0 1,-2 2 0,0-1-223,0 1 1,0-3-1,0 0-319,0 1 0,3 0-859,-1 2 1328,1-4 0,-3 2 0,0-1 0</inkml:trace>
  <inkml:trace contextRef="#ctx0" brushRef="#br0" timeOffset="4981">1129 23 8085,'-8'0'0,"2"-1"42,1-2 103,1 2 1,5-2 194,2 3 1,-2 0-1,4 0 1,1 0-64,1 0 0,0 0 1,1 0-1,0 0-113,2 0 1,-1 0 0,3 0-1,-1 0-294,1 0 0,0 0 1,3 0-1,-2 0-310,-1 0 1,1-1 0,2 0 0,0-2-1124,0 1 1563,0 2 0,-1-4 0,1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58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46 7895,'-8'-4'-190,"3"3"1,0-3 37,-1 0 1,2-1 862,-1 3-32,4-1-492,-3 3 1,4 4 0,0 1-95,0 1 0,0 2 0,0-1 0,0 1-42,0-1 1,0-2-1,0 0 1,0 1-72,0 1 1,0 0-1,1 1-80,2-1 1,-2 0 23,1 1-31,-1-4 1,0-1 7,1-3 1,-1 0 0,1-3 24,-1-2 1,-1-2 0,0 0 0,-1 0 41,-1-1 0,1 3 0,-2 0 62,-1-1 0,0 0 0,-3 1-2,-1 3 1,1-1 0,-1 0 0,1 2 122,0 0 0,-1 1 0,1 0 23,-1 0 1,1 2-1,-1 1-72,1 2 1,2-4-1,1 3-81,0-1 0,2-1 28,2 3 0,1-3 0,1 2 1,3 0-41,2-3 1,0 0-1,1-1 1,0 0-148,2 0 0,-1 0 0,3 0 0,-1 0-229,1 0 1,0 0 0,1 0 0,-1-1-473,2-1 1,-3 1 838,2-2 0,-1-1 0,3 0 0</inkml:trace>
  <inkml:trace contextRef="#ctx0" brushRef="#br0" timeOffset="597">359 53 7895,'0'-5'-1569,"0"0"2148,0 4 1,0-3-228,-3 4 1,2 1-122,-1 2 0,1 1 0,1 3-72,0 1 1,-3-1-1,1 1-77,0-1 0,-2 1 0,0-1-79,0 1 1,-3-1-1,2 0 20,-1-2 1,-2 0-1,1-2-57,-1-1 0,1-2 1,-1 0-1,1 0 9,-1 0 1,1 0 0,0 0-1,1-2-27,1-1 1,0-2 0,-1 0 11,1-2 1,1 2 0,2 0-20,-1-1 1,1 2-1,2-1-28,0-1 0,0 2 0,1 0 74,1 1 1,0 0-7,3 3 0,0 0 85,2 0 1,1 0 16,-1 0 1,1 0-5,-1 0 1,1 3-20,-1 2 1,1 2-28,-1 1 0,0-1 0,-1 0 0,-2-2-15,-1 0 0,2-2 1,-2 1-1,2 0-159,0 0 1,-1-1-1,1 1-283,1-1 1,1 1 0,0-3-198,1 2 0,-1-1 621,1-2 0,-1-3 0,1-1 0</inkml:trace>
  <inkml:trace contextRef="#ctx0" brushRef="#br0" timeOffset="1014">449 120 7895,'-7'0'-65,"2"-2"93,0-1 0,2 1 140,-2 2 1,3 0 178,-3 0 0,3 3-204,0 2 0,1 2 0,1 0-67,0 1 0,0-3 0,1-1-49,1-1 0,0 1 0,3-3-134,0 2 1,2-1-27,1-2 0,-1 0 0,0-1-56,-2-1 1,0 0 130,-2-3 1,-1 3 0,-2-3 55,0-1 1,0 3 0,-3-1-51,-2 1 0,-1 2 0,-1-2-1069,2 0 134,-2 2 987,6-3 0,-2 4 0,3 0 0</inkml:trace>
  <inkml:trace contextRef="#ctx0" brushRef="#br0" timeOffset="1647">606 16 7958,'-8'-4'-111,"4"0"132,2 1 351,1 2 1,2-2-133,1 3 1,2 0-198,4 0 1,-1 0-289,1 0 1,-1 0-1,1 0-330,-1 0 0,-2 0 0,0 0 575,1 0 0,-3 3 0,1 1 0</inkml:trace>
  <inkml:trace contextRef="#ctx0" brushRef="#br0" timeOffset="1984">598 76 7712,'-4'-1'154,"2"-2"0,2 2 1,2-1 181,3 1 0,2 1 0,0 0-204,1 0 1,-1 0 0,1 0-199,-1 0 0,1 0-163,-1 0 1,1 0-326,-1 0 0,1 0 1,-1 0 553,1 0 0,-1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5:45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53 141 8399,'-2'-12'-283,"-4"0"1,-1 1 213,-5-7 1,2 9 0,6 1 621,-1 0-134,-1 6-383,6-6 1,0 10 6,0 4 0,0-2 1,0 8-1,0 3-18,0 6 1,0-1 0,0 5 0,0-2-7,0 1 1,0 1 0,0-4 0,0 4-24,0 3 1,0-7 0,0 2 0,0-1-28,0 1 0,0-4 0,0 5 1,0-5-42,0-2 0,6 1 0,-1-1-113,-1 1 0,-2-7 0,0 1-167,4 2 0,-2-7 352,7-1 0,1-4 0,6-2 0</inkml:trace>
  <inkml:trace contextRef="#ctx0" brushRef="#br0" timeOffset="798">2289 123 8204,'-2'-15'-91,"-4"3"1,4 2 696,-4 4-534,4 5 1,2-5-1,0 12 1,0 5-37,0 5 0,0 1 0,0 3 0,0 1-40,0 2 0,0 8 1,0-4-1,0 2-30,0 1 1,0-1 0,0 6 0,0-2-16,0-4 0,0 4 1,0-6-1,0 0-137,0-4 1,0-3-1,0-3-425,0 1 0,0-13 611,0-10 0,0-13 0,0-17 0</inkml:trace>
  <inkml:trace contextRef="#ctx0" brushRef="#br0" timeOffset="2234">88 141 8145,'-10'0'-527,"5"-2"516,10-4 0,5 4 0,8-6 1,-1 2 31,0 0 0,3 1 1,1 3-1,4-2-31,3-2 0,-1 0 0,4 4 0,-2-2 16,2-1 1,0-1-1,0 6 1,-2 0-21,2 0 1,-4-2 0,2-2 0,1-2 29,-3 2 0,-2 2 0,-8 2 0,1 0 47,-1 0 1,1 0 0,-1 0-17,1 0 0,-1 0 0,1 0-22,-1 0 0,1 6 1,-1 0-10,1-2 0,-1-2 1,0 0 11,1 4 0,1-5 0,3 5 1,1-4 43,-2-2 0,-1 0 0,-3 0 0,3 0-4,3 0 1,-2-2 0,6-2 0,1-1-61,-1 1 1,-4 0-1,6 0 1,0-2 8,-2 2 1,4 2 0,-5 2 0,-1-2 1,0-3 0,4 3 0,-4-4 0,1 4 30,-1 2 0,0 0 1,-4 0-1,3 0 18,-3 0 0,-1 0 1,-3 0-1,0 0-2,1 0 0,-1 0 1,1 0-1,-1 0 14,1 0 0,-1 0 0,-1-2 0,-3-2-2,-1-2 1,0 0 0,5 6-50,1 0 1,-1 0 0,0 0-14,1 0 1,-1-5 0,1-1-42,-1 2 1,-5 2 0,0 2 0,1 0 0,-3 0 0,2 0 33,1 0 1,3 0 10,1 0 0,-5 0 1,-1 0 71,3 0 0,-4 0 8,1 0 0,1 0-72,5 0 0,-5 0 29,0 0 0,-6 0 1,5 0-6,3 0 0,-5 0-19,3 0 0,0 0-23,5 0 0,-5 0-13,0 0 1,-7 0-30,7 0-152,-8 0-389,4 0-985,-8 0-21,0 0 1580,7 0 0,-5 8 0,6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01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23 8010,'-4'-3'164,"1"1"0,2-2-43,-1 1 1,1-1-126,-2 2 0,2 1 547,-2-2-393,2 3 1,-3 0-1,3 0-60,-2 3 0,-3-1 0,1 2-33,-1-1 1,-2 2 0,1-2 0,-1 1-50,1-1 0,-3 2 1,-1-2-1,0 1 5,0-1 0,-1 2 0,1-2 1,0 1-35,-3-1 1,3 2-1,1-2 1,2 0 21,1 1 0,-2-1 0,0-1 47,-1 0 1,1 2 0,3-3 164,1 2-191,4-1-10,-3-2 0,5 1 1,2 1 16,2 0 0,-1 1 0,1-3 15,1 0 0,-2 2 0,1 1 0,1-2-19,0 0 0,-1-1 0,0 0 0,1 1-33,1 2 0,3-3 1,0 3-1,-1-2 4,-1-1 1,2 0 0,0 0-1,0 0 7,1 3 0,-3-2 0,2 1 0,-2-1 12,0-1 0,-1 0 0,1 0 75,-1 0 0,1 0 1,-1 0-23,-3 0 1,0 1-38,-4 1 0,-1-1 0,-1 3 0,-1-2-8,-1 1 1,-1 0-1,0-1 1,0 1 5,-1 1 1,-1 0-1,1 2 1,0-1-26,1 1 0,0-2 0,-2 1 0,1 0-12,1-1 0,1 3 0,-2-2 1,1 0-56,0 0 0,-1 2 0,0-2 0,1 2-27,-1 0 0,2-2 0,0 0 0,0 0-23,0-1 0,1 3 48,-2-2 0,1 2 59,-1 0 1,2-2 22,3 0 13,0-3 0,0 1 1,3-3 104,2 0 1,-1 0 0,1 0 17,1 0 0,1 0 0,0 0 0,0 0-81,1 0 0,-1 0 0,1 0 0,-1 0-89,1 0 1,-1 0-1,1 0 1,-1 0-24,1 0 1,-1 0 0,1 0 0,-1 0-491,1 0 0,-3 0-156,0 0 1,-3 0-155,3 0 1,-3 1-240,0 1 1079,-1-1 0,-4 2 0,-1-3 0</inkml:trace>
  <inkml:trace contextRef="#ctx0" brushRef="#br0" timeOffset="799">307 270 7875,'-5'-5'343,"0"0"-503,3 3 1,-1-1 398,3 6 1,0-1 0,0 3 3,0 0 0,0 2 0,0 1-343,0-1 1,0-2 0,1 0-164,1 1 1,-1-2-1,1 1-269,-1 1 1,0-3-474,2 0 1005,-3-3 0,4 4 0,-4 0 0</inkml:trace>
  <inkml:trace contextRef="#ctx0" brushRef="#br0" timeOffset="1143">292 172 7875,'-7'-3'0,"1"-2"-397,1-2 1,4 3 181,-2-1 0,3 3 1,3 0 29,2 4 1,-1-1 0,0 2 184,-1 0 0,3 1 0,-2 4 0,4-1 0</inkml:trace>
  <inkml:trace contextRef="#ctx0" brushRef="#br0" timeOffset="1699">531 105 7885,'-5'-1'141,"0"-1"38,3 1 373,-1-2-298,6 3 0,-1 0-153,3 0 0,-3 1-25,0 1 0,-1 2 1,-1 4-73,0-1 0,-3-2 1,0 0-53,-1 1 0,-1 1 0,-3 0 58,1 0 1,0 0 0,-1-1 0,1-2-5,-1-1 1,1 0 0,-1-3-13,1 0 0,-1 0 0,1 0-39,-1 0 0,1-3 1,0 0-1,1 0-91,1-1 1,3-1-1,-2 0-96,0-2 0,2 0-207,2-1 342,0 1 0,3 0 172,2 2 1,2 2 45,0 3 0,1 0-38,-1 0 0,1 2 0,-1 1 64,1 2 0,-3-3 0,0 3 72,0 1 1,0-2 0,-1 1-95,-1 1 0,2 0 0,-2 1-98,2-2 0,-4 2 0,3-3-238,-1 0 1,-1 3-145,2-2 1,-1-1 0,2 0-508,1-1 0,-2 0 862,1-3 0,0 3 0,2 1 0</inkml:trace>
  <inkml:trace contextRef="#ctx0" brushRef="#br0" timeOffset="2042">583 210 8859,'5'2'365,"-1"2"-418,0 0 1,1-2-264,-3 3 0,1-2 0,-3 1-920,3-1 1236,-2 0 0,2 0 0,-3 1 0</inkml:trace>
  <inkml:trace contextRef="#ctx0" brushRef="#br0" timeOffset="2418">583 120 8444,'-7'-3'-681,"2"2"148,0-2 0,4 3 0,1 0 533,4 0 0,3 3 0,0 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09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82 8183,'-5'0'-39,"0"0"1,3 1 266,0 1 0,1 0-50,1 3 0,0-3 0,0 3-4,0 1 1,0 1-1,0 1-110,0 2 1,1-2 0,0 2-1,2-2-110,-1 0 1,1 2-1,-1 0 1,1-1-80,0-1 0,-2 0 0,1-1 0,0 1-316,1-1 1,-3-2-524,3 0 696,1-3 1,-3 0 0,1-4-1,-1-3 268,-1-2 0,0-4 0,0 0 0</inkml:trace>
  <inkml:trace contextRef="#ctx0" brushRef="#br0" timeOffset="385">8 74 8186,'-3'-4'333,"2"1"1,-2 2-135,3-2 0,3 3 1,2-4-155,1 1 0,2 2 0,-1-1 0,2 1-86,1 1 1,-1 0 0,2 0 0,1 0 4,0 0 1,0-1 0,2-1 0,0 0-98,-2 0 1,-3 0 0,2 1 0,-1-2-129,0 2 0,-1-1 0,-3 0-215,-1 0 1,-1-1-559,1 0 1034,-2 2 0,-3-2 0,0 3 0,0 0 0</inkml:trace>
  <inkml:trace contextRef="#ctx0" brushRef="#br0" timeOffset="726">299 7 6742,'-3'-4'688,"1"1"-576,-3 6 0,0 1 1,-1 3 51,1 1 1,-2 0 0,3 1-1,-1 1 15,0-1 1,1 2-1,-1 0 1,2 0-107,-1 0 0,3 1 1,-1-1-1,1 0-47,1-1 1,0 0 0,0-2 0,0-1-58,0 1 1,3-2-1,2 0 1,2-2-108,1 0 1,-1-1 0,1-1 0,1 0-80,1 0 0,0-1 1,-1-1-1,0 0-282,1 0 0,0 0 0,-3-1 499,1-2 0,-4 3 0,-1-7 0,-3 3 0</inkml:trace>
  <inkml:trace contextRef="#ctx0" brushRef="#br0" timeOffset="1067">337 127 8024,'4'0'-142,"3"0"0,-6 0 464,4 0 0,-2 0-159,2 0 0,-3 0 1,3 0-149,1 0 0,1 2 0,0 1 0,1 1-98,-1 2 1,0-2 0,1 1 0,-1 0-105,1 0 0,-1 0 0,0-1 0,-1-1-440,-1 0 0,0 2-133,2-2 760,-3-1 0,0-5 0,-4-1 0,0-4 0</inkml:trace>
  <inkml:trace contextRef="#ctx0" brushRef="#br0" timeOffset="1402">464 119 8486,'-3'5'4,"0"-1"0,-1 0-21,-2 0 0,-1 1 0,0 3 0,-1-1 108,-2 1 0,1 2 0,-1 0 1,2-1-118,1-1 1,0 0 0,1-1-197,1 1 1,4-3-159,-2 0 1,3-4-1,3 1 1,1-4-6,3-3 0,3-4 385,0-1 0,3-3 0,-1 1 0</inkml:trace>
  <inkml:trace contextRef="#ctx0" brushRef="#br0" timeOffset="1741">494 37 8024,'-4'-4'165,"1"0"1,-3 2 163,1-1 0,1 2-119,-1 3 0,2 0 0,4 3-102,1 1 1,2 0-1,4 2 1,-1-2-115,1-1 0,-1 2 0,1-2 0,-1 1-84,1-1 0,2 1 0,-1-1 0,1 2-4,-2 1 1,-1-3 0,-2 0 0,0 0 16,1 2 1,-3 0 0,0 1 52,-2-1 0,-1 1 0,-1-1 0,-2-2-8,-1 0 1,-1-1-1,0 2 1,0-2-345,-2 0 1,2-2-1,1-1-979,0 2 1355,2-3 0,2 0 0,0-4 0</inkml:trace>
  <inkml:trace contextRef="#ctx0" brushRef="#br0" timeOffset="2076">748 97 8024,'4'-1'-471,"-2"-2"1,3 2 531,-1-1 1,3 1-1,1 1-136,-1 0 1,1 0 0,-1 0-271,0 0 1,-2 0 344,0 0 0,0 3 0,3 2 0</inkml:trace>
  <inkml:trace contextRef="#ctx0" brushRef="#br0" timeOffset="2416">755 149 7662,'-3'-4'-22,"3"1"1,2 0 0,4 0 0,3 2 22,2 0 0,-2 1 0,2 0 0,-1 0-393,0 0 0,3-3 392,0 1 0,1-4 0,1 2 0</inkml:trace>
  <inkml:trace contextRef="#ctx0" brushRef="#br0" timeOffset="3047">1091 82 7986,'0'-5'0,"0"0"-533,0-1 1,0 2 994,0-1 1,0 0-252,0-3 0,0 3 0,0 1-5,-3 1 0,-1 0-165,-4 3 0,1 1 0,0 1 0,0 1-80,2 1 0,-2 1 0,2 3 9,-1-1 0,1 0 1,1-1-65,0-1 0,1-1 0,1 2 32,0-1 1,0 0-1,5 2 1,1-2 0,3-1 6,1 0 1,-1-2 0,1-2-1,-1 1 16,1 1 0,-1-1 0,0 3 31,1-1 1,-1-2 0,0 4 42,-2 1 1,1-2-1,-4 1 1,0 1 80,-1 1 1,-1 3 0,0 0 0,0 0-34,0 1 0,0-3 0,-1 3 1,-1-1 66,-3 0 0,0-1 0,0-3 0,0-2 39,-2 2 0,-1-2 1,1 1-170,0-2 1,-1-1-1,1-2 1,-1 0-52,1 0 1,-1 0 0,2-3 0,0-2-92,1-2 1,2 0-1,-1 0 1,1-1-147,1 1 0,1-1 0,1 1 1,0-1 41,0 1 1,4-1-1,1 2 1,1-1 90,2-1 0,-1 5 0,1-4 1,2 0 74,3 0 0,-1 0 0,2-1 1,0 1 133,-1 0 1,0-1 0,2 1-1,0-1-15,0 1 0,-3 0 0,-2 1 0,-2 2 81,-1 1 1,-2-1-25,-3 2 0,-2 1 33,-2-1 1,-3 1 0,-2 1-1,0 0 1,2 0 0,0 1 103,-1 1 0,-1 2 20,0 4 1,2-1-63,0 1 1,3-1-198,0 1 1,1-3 0,2-1-77,1-1 0,2 2 0,4-3-214,-1 0 0,1-1 0,-1-1-28,1 0 1,-1-1 0,0-1-41,1 0 1,-1-3 242,1 3 0,-3-3 125,0 2 277,-3 1-6,4 2-393,-5 0 0,5 0-390,-4 3 1,4-2 77,-1 1 0,-1-1 410,1-1 0,0 0 0,3 0 0</inkml:trace>
  <inkml:trace contextRef="#ctx0" brushRef="#br0" timeOffset="3663">1308 82 7617,'-3'-8'460,"2"4"1,-2 4-256,3 5 0,0 2 0,0-1 0,2 0-111,1-1 1,-1 0 0,-2 3-33,0-1 0,3-2-240,-1 0-45,1 0 1,-1 0-77,1 0 0,0-4 0,-1-1 110,0-4 1,3-1 0,-2 1 0,1 0-23,-1 0 1,3-1 232,-1-2 0,-1 2 0,1 0 172,1 2 1,-2 1 170,1 2 1,-3 0-95,3 0 0,-3 0-137,0 3 0,-1-1 0,-1 3 17,0 0-196,0-1 1,1 2-184,2-4 0,-2 0 143,4-5 1,-2 2 0,2-4 0,0 1-34,-1 0 1,2 2 0,-1-3 86,2-1 1,1 2 129,-1-1 0,1 3-55,-1 0 1,-2 1 85,0 1 1,-3 1 0,0 1 153,-1 3 0,-1 2 0,0 0-246,0 1 0,0-3 0,0 0-139,0 0 0,1-1 0,0 1-178,2 1 1,0-2-1,0-2 1,1 0-156,0 0 1,3-1 0,-2 2 0,1-3 433,2 0 0,-1-3 0,1-1 0</inkml:trace>
  <inkml:trace contextRef="#ctx0" brushRef="#br0" timeOffset="4047">1622 89 7986,'0'-5'0,"0"0"-250,0-1 0,-1 1 0,-1-1 631,0 1 1,-1 3-170,0 0 1,-1 2 0,-4 1 21,1 2 1,2 3 0,1-1 0,0 0 22,0 0 1,1 2-1,-1-2-29,1 2 1,0 0-135,3 1 1,0-3 0,1-1-283,1-1 1,0 0-1,3-3-118,1 0 1,1 0 0,-1-1-1,0-1-21,-1 0 1,-1-4 0,2 2 0,-2-1-5,-1 0 0,2 2 0,-2-2 313,-1-1 0,1 2 0,-1-1 235,0-1-117,-1 3 157,-1 0-334,0 3 1,0 3-437,0 2 0,0-1 513,0 1 0,-3-3 0,-2 1 0</inkml:trace>
  <inkml:trace contextRef="#ctx0" brushRef="#br0" timeOffset="4747">1599 59 7986,'-2'-5'-5,"0"0"0,-1 3 114,3-3 0,-2 2 589,-1-2 140,1 4-701,2-3 1,0 5-1,0 2-79,0 2 0,0 1 0,0 2 0,0-1 62,0 1 1,0-1-1,0 1-119,0-1 1,0 1 0,0-1 2,0 1 0,0-1 0,0 1-12,0-1-235,0-3-30,0-1 1,3-6 0,1-2 76,0-1 0,2-2 1,-3 1-1,1 2 80,2 0 1,-2 0 0,1-3-1,-1 2 112,0 1 0,-2-2 0,3 3 1,0-1 33,-1 0 1,1 3-1,-4-1 1,3 0 157,0 1 1,-2-1 48,3 3 1,-3 1-103,0 2 0,-1-2 0,-1 4 0,0 1 44,0 1 0,0 0 1,0 1-1,0-1-30,0 1 0,0-1 0,-1 1-82,-1-1 1,1 1-305,-1-1 121,-3-3 1,5-1-1,0-3 1,2-2-132,2-1 0,0-2 1,2 0-1,-1-2 82,1 0 0,1-1 0,0 1 0,1 2 153,-1 0 0,1 1 0,-1-2 0,0 2 39,1 0 0,-3-1 0,0 3 1,0-1 166,-1 0 1,3 2-39,-2-1 1,-1 2 0,0 2-81,-1 3 1,0-1 0,-3 1 0,0 1-122,0 1 1,0 0 0,0 1-117,0-1 1,0 1 0,0-1 0,0 1-362,0-1 1,2-2 0,2-1 158,0-1 1,1 0 0,2-3 0,1 0 362,-1 0 0,4-3 0,1-2 0</inkml:trace>
  <inkml:trace contextRef="#ctx0" brushRef="#br0" timeOffset="5113">1906 67 7986,'-1'-7'129,"-1"2"1,1 1 0,-3 2 0,2-1 130,-1-1 1,0 2-1,1 0-75,-3 1 0,-2 1 1,-1 1-1,2 1 40,1 3 0,-2-1 0,3 1 0,-1 1 71,0 1 0,3 0-249,0 1 1,1-1 0,2 0-8,1-2 0,3-2 0,5-3-268,0 0 1,-1 0 0,-1 0 0,-1-1-56,1-1 1,-1 0-1,1-2 1,-1 0-27,1 0 1,-3 1 0,0-2 112,1-1 1,-2 2-347,1-1 348,-4 0 242,3 1 0,-4 3 0,2 5 50,1 0 0,0 1 0,-1 1 0,3 0 740,-1-1 0,2-3 1,-1 1-1,2 0-962,0-1 0,1 1 1,-1-1-1,1 1-561,-1 2 1,1-4 0,-1 3 0,2-2 684,1 1 0,1 2 0,4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19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8081,'-8'0'4,"3"0"223,0 0 1,3 0-402,-3 0 0,4 0 0,1 0 151,4 0 0,0 0 1,1 0-1,1 0 12,1 0 1,0 0 0,1 0-116,-1 0 1,1 0-1,-1 0 1,1 0-198,-1 0 1,1 0 322,-1 0 0,1 3 0,-1 1 0</inkml:trace>
  <inkml:trace contextRef="#ctx0" brushRef="#br0" timeOffset="378">56 38 8081,'0'-5'-327,"0"0"0,1 4 625,1-2 1,2 2 0,4 1-183,-1 0 1,-2 0 0,0 0-1,0 1-206,-1 2 1,3-2 0,-2 2-231,2 0 0,0-1 1,1 2 319,-1-1 0,0 3 0,1-2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22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0 218 6870,'5'-4'1020,"-1"3"-943,-2-1 0,0 1 0,3 1-58,1 0 0,0 0 0,2 0 0,0 0-152,2 0 0,-1 0 0,3 0 0,-1 0 133,1 0 0,4 0 0,3 0 0</inkml:trace>
  <inkml:trace contextRef="#ctx0" brushRef="#br0" timeOffset="2967">598 76 7834,'-1'-7'0,"0"1"-438,-2 1 0,0 0 0,0-2 440,-2-1 0,2 3 0,0 1 328,-1 1 1,0-2 0,-3 2-198,-1 2 1,3 0 0,0 1-1,0 1-19,-2 1 1,2 0 0,0 2-1,0 0-31,1 0 0,-3 1 1,3 3-74,0-1 0,0 1 1,2-1-1,0 1 36,0-1 0,1 1 1,1-1-1,0 1 0,0-1 1,0 0 0,0 1 0,0 0-44,0 2 0,3-1 1,0 0-1,0 1-29,1 0 1,1-2 0,-2 2 0,0-2-39,1 0 0,-2-1 0,-2 1 25,0 2 0,0 1 0,0 2 31,0-3 0,-2-2 1,-2-1-1,1-2 27,0 0 1,-3-2 0,1 1 11,-2-1 1,0 1 0,-1-3-155,1 2 0,2-1 0,0-2-493,-1 0 0,2 0 115,-1 0 0,2 0 501,-2 0 0,4 4 0,-3 0 0</inkml:trace>
  <inkml:trace contextRef="#ctx0" brushRef="#br0" timeOffset="3597">314 337 7890,'-7'-3'-669,"2"2"653,0-1 0,2 1 236,-2 1 0,4 1-29,-2 1 1,2 2-30,1 4 0,0-1-141,0 1 0,3-3 1,0-1-31,1-1 1,1 0-1,0-1 1,0 1-84,1-2 1,-2 0-1,1-1 1,1 0-28,1 0 0,-2-1 1,0 0-13,0-2 1,1-3 97,-1 1 1,-1-1-1,-4-2-61,0 1 0,0 2-361,0 0 455,0 0 0,0-3 0,0 1 0</inkml:trace>
  <inkml:trace contextRef="#ctx0" brushRef="#br0" timeOffset="4381">740 23 8126,'-5'-2'-1476,"0"-1"2583,4 1-532,-3 2-146,4 0-262,0 0 1,-1 3-139,-1 2 0,1-1 0,-2 0 0,0 1-27,1-1 0,-4-2-120,1 3 0,-2-1-17,0 1 0,2 0 0,0-4-67,-1 2 1,2-1 0,-1-2 37,-1 0 1,2 0 88,-1 0 1,3-2-1,-3-2-13,2 0 1,1 2 53,2-3 0,0 2 36,3-2 1,-1 3 0,3-2 58,0 0 0,0 2 218,-1 2 1,-1 0-100,2 0 1,0 0-101,2 0 0,-2 1 0,0 0 18,1 2 1,-2 2-1,1-2-76,1 1 0,-2-1 0,1 1 0,1-1-47,1-1 0,-2 1 1,0 0-1,0-1-138,2 2 1,1-4-55,-1 3 0,1-2-516,-1-1 363,0 0 1,-2-1 61,-3-2 1,-1-1 307,-1-3 0,3-1 0,1 1 0</inkml:trace>
  <inkml:trace contextRef="#ctx0" brushRef="#br0" timeOffset="5014">785 38 8126,'4'1'-1180,"-1"2"0,-2-3 1180,2 3 0,-2-1 0,1 0 104,-1-1 676,-1 2-4,0-3-181,0 0-347,0-3 0,-3 1-180,1-3 0,-1 3 0,3-2-32,-3 0 1,2 1-1,-2 1-102,0 0 1,1-3-1,-3 2 54,-1-2 0,2 4 0,-1-2 0,-1 2-31,0 1 0,-2-2 1,1-1 11,-1 2 0,1 0 0,-1 1-189,1 0 0,-1 0-202,1 0 1,3 3 421,1 2 0,6 2 0,1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30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0 113 8102,'0'-5'-881,"0"0"1077,0 3 0,1-1-99,2 3 0,-2 0 1,4 0-56,1 0 1,1-1 0,0-1-78,1 0 1,-1-1 0,0 0-4,1-2 1,-1 1-1,1 0 1,-1 0 19,1 0 1,-1-1-1,0 0 1,-1 0 2,-1-1 0,-3 2 0,2-1 27,0-1 1,-2 2-1,-2-1-14,0 3 0,-1 0 5,-1 4 1,1 2 24,-1 4 1,-2-3 0,2 0 119,0 0 1,1 0-97,1 0 0,1-1 1,1 2 20,0-1 1,2-4-45,-2 2 0,2-2-69,4-1 1,-1 0 0,1-1-36,-1-2 1,-2 2 0,-1-4 0,0 0 63,1 0 0,-3-1 1,3 2-1,0-1-9,-1 0 0,0 1 0,-2-2 46,0 1 0,3 2 24,-2-2 0,0 1 96,0-1-36,-2 2 1,2 4-5,-3 1 1,0 2-1,0 4-31,0-1 1,0 1 0,0-1-91,0 1 0,0-1 0,0 1-98,0-1 0,2-2 1,2-1-1,-1 0-870,0 0 983,3-2 0,-2 5 0,4-3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35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23 126 8017,'-7'0'-91,"3"-1"-250,1-2 639,-1 3-200,3-4-352,-2 4 264,3 0 45,0 0 111,0 4-153,0-4-39,0 4 1,0-3 36,0 1 54,0-1 127,0 2-143,0-3-109,0 0 161,0-3 40,3 2 1,-2-3 236,2 1-256,-3 3-16,0-4-28,0 4 255,0 0-292,0 4 1,0 0-20,0 3 1,0-2 0,0 0-36,0 1 0,0-2-18,0 1 1,0 0 26,0 3 1,0-3 19,0 0-11,0 0 0,3-1 0,0 1-5,1-2 1,-1-1 0,2-2-25,1 0 0,0 0 0,2 0-12,-1-3 1,-2 2-1,0-2 10,1 0 0,0 1 0,0-2 26,-1 1 0,-1-3 1,2 2 2,-1-1 1,-4 1 0,3 3 23,-1-2-11,-2-3 0,3 3 27,-2-2-29,-1-2-15,2 3 0,-3-1 0,1 1 1,2 1 0,-2-1-3,1 2 32,-1 1 18,-1-2 51,0 3 30,0 0-68,0 3 1,1 0 0,0 3-19,2-1 1,-1 0-1,-2 3-22,0-1 0,0-2 0,0 0-16,0 1 1,0 1 0,1-1-3,2-1 1,-2 2-100,4-2 1,-2-2-91,2 0 0,0-3 1,2 0-282,1 0 0,-1 0 0,1-2 468,-1-1 0,4-6 0,1 1 0</inkml:trace>
  <inkml:trace contextRef="#ctx0" brushRef="#br0" timeOffset="564">203 21 7723,'0'-4'230,"0"1"-111,0 3 0,0 3 1,3 2-87,2 2 0,-1 0 0,1 1-123,1-1 1,-2 0-1,1 1-101,1-1 0,0-2 1,-1 0-1,0-1-184,1 0 0,-2-2 0,1 0 375,1-1 0,1 2 0,0 1 0</inkml:trace>
  <inkml:trace contextRef="#ctx0" brushRef="#br0" timeOffset="907">300 14 7860,'-4'-4'-1425,"3"-1"1666,-4 3 0,2 1 0,-1-1-81,1 4 1,-2 0 0,2 2-1,-1 0 53,1 0 0,-3 1 1,2 3-72,0-1 0,-3 1 0,2-1-58,-1 0 1,-1-2 0,2 0-1,2 0-225,-1 0 0,3-1 1,-2-3-583,0 2 1,2 0 722,-2 0 0,3-2 0,0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39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75 8186,'-4'0'-846,"-1"0"1,2-2 1077,-2-1 205,3 1 1,0 2-275,4 0 1,3 0-138,2 0 0,-2 2 0,0 1-256,1-2 0,-2 0 0,1-1-153,1 0 0,-2 0 383,1 0 0,0 3 0,2 1 0</inkml:trace>
  <inkml:trace contextRef="#ctx0" brushRef="#br0" timeOffset="352">120 0 8574,'-5'4'222,"2"-3"1,3 4-189,0 1 1,0 1 0,0 0-104,0 1 0,0-1 1,0 1-1,0-1-55,0 1 1,0-3 0,0 0 0,0 0-355,0 2 1,0-2 0,0 0 477,0 1 0,3 0 0,2 2 0</inkml:trace>
  <inkml:trace contextRef="#ctx0" brushRef="#br0" timeOffset="900">172 232 7492,'1'-4'457,"1"1"1,2 2-1,4 1-357,-1 0 0,-2 0 0,0 0-117,1 0 0,-2 0 0,1 0-57,1 0 1,-2-2 0,1-1 22,1-2 1,-2 3-72,1-3 0,-3 0-31,0-2 1,-1-1 42,-1 1 1,-1 2 81,-1 3 0,-2 1 0,-4 1 81,1 0 0,-1 0 0,2 1 0,0 1 214,1 0 0,0 4 0,-3-1-53,1 2 1,2-1-1,1 0 1,0-1-10,3 1 0,0 0 0,1 2-78,0-1 1,1-2 0,1 0 0,4 0-92,3-1 1,0 1-1,4-4 1,-1 2-194,0-2 1,2 0 0,-2-1 0,2 0-228,-2 0 0,1 0 0,-2 0 1,0-1-340,0-1 723,-1 1 0,-3-6 0,1 3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41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72 8155,'-4'-4'119,"4"0"-61,-3 1-80,2 2 1,2-2 35,2 3 0,-2 0 0,4-1 56,1-1 0,-2 1 0,1-2-323,1 3 1,-2 0-1,1 0-338,1 0 0,1 0 591,0 3 0,-2-2 0,0 1 0,-3-1 0,1-1 0</inkml:trace>
  <inkml:trace contextRef="#ctx0" brushRef="#br0" timeOffset="1336">112 102 8187,'0'-8'204,"0"1"0,0 2 8,0 0 1,1 3-122,2 0 0,-2 0-88,4 0 0,-2 1-25,2-2 1,0 0 0,1 0-88,-1-1 1,-1 2 0,-2-1 0,1 0-46,2 1 0,-3-2-2,3 2 0,-1-2 49,1-4 70,2 4 63,-6 1 0,2 4 0,-3 1 47,0 3 0,0-1 0,-1 0 0,0 0 43,-2 1 1,1-3 0,2 3 75,0 1 1,0 1-95,0 0 1,0-2-103,0 0 1,0-3-81,3 0 0,-1-1 1,3-2-19,0-1 1,-1 0 0,1-3 0,-1-1-91,0 0 0,-2 1 0,3 0 0,0-1 94,0-1 0,0 0 1,-1-1 136,0 1 1,-3 2 0,3 1 104,-1 0 257,-2-2-31,2 6 0,-3 0-171,0 5 1,0 1 0,0 2-110,0-1 0,0-2 0,0 0-61,0 1 0,0 1-489,0 0 0,1 1 0,1-1-232,0 0 0,1-2 692,-3 0 0,3 0 0,1 3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48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16 8108,'-5'0'-234,"0"0"71,-1 0 0,2 0 71,-1 0 0,2 0 180,-2 0-114,4-4 1,-3 3 148,4-4-197,0 3 1,1-1-35,2 3 1,-2 3-238,1 2 1,0 1 344,0-1 0,-1 1 0,2-1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56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128 216 7642,'-1'-7'-308,"-2"2"0,2-1 142,-1 1 0,1 1 494,1-1 0,1 1 0,1-2 350,0 1 1,1 2-348,-3-2 1,0 3-1,-1-2-202,-2 0 0,-1 2 0,-3 2 0,-1 0-195,1 0 1,-1 0-1,1 1 1,-1 1 7,-2 3 1,1 2 0,-1 0 0,2 1 134,1-1 0,-1 1 0,1-1 0,0 1-8,2-1 0,2 1 0,3-1 0,0 0-29,0 1 0,0-1 0,0 0 0,4-1-41,3-1 0,1-4 0,2 2 0,-1-2-48,1-1 0,-2 0 1,3-1-1,-1-2-65,0-1 1,0-3 0,-3-1-1,0 1-135,-2-1 1,1-2-1,-1 0 1,-1-2 38,-2-1 1,-1 1-1,-1 0 1,0-2 101,0 0 1,0-1 0,0 1-1,0 1 117,0 1 0,0 2 0,0-2 1,0 1 71,0 2 1,-1 1 0,0 0 456,-2 1 1,1-1 472,2 1-844,0 3 1,0 1-66,0 6 0,0 1 0,0 3 1,0 1-8,0-1 0,0 2 0,0 0 0,0 1-44,0 2 0,0-2 1,0 2-1,0-1-15,0 1 1,0-2-1,0 2 1,0 1-105,0-2 0,0 3 0,2-4 1,1 1-150,-2 0 0,1 1 1,0-4-1,1-1-581,1-1 0,-1 0 1,2-1-842,0-2 1639,2-3 0,0 0 0,1 0 0</inkml:trace>
  <inkml:trace contextRef="#ctx0" brushRef="#br0" timeOffset="833">217 224 7713,'-4'0'757,"1"3"-435,3-2 0,1 2-115,1-3 0,0 0 1,3 0-107,1 0 1,-2-3-1,0 0-169,-1-1 1,3 2 0,-2-3 23,0-1 1,2 2 0,-3-1 5,2-1 0,-3 2 0,2-1-3,0-1 1,-1 2-1,-1-1 30,0-1 0,1 2 171,-3-1-16,0 3-59,0-1 0,0 4 8,0 1 1,0 2-1,0 4 5,0-1 1,-1-2 0,-1 0-10,0 1 0,-1 1 1,3 0-37,0 1 0,0-3 0,0 0-74,0 0 0,0-1 0,1 1 1,1-2 1,-1 0 0,3-1-1,-1 0 0,-1 1-130,3-3 0,-1-1 64,4-1 1,-1-3-1,0-2 1,-1 0 50,-1-1 1,-3 1 0,3 2 0,-1 0 19,0-1 0,-2-1 0,2 0 0,0-1 14,-3 1 0,0 2 0,-1 0 88,0-1 0,0-1 237,0 0-215,0 3 1,-3 1 112,-2 6 0,2-2 0,0 4-27,2 1 1,1 1-1,0 0-80,0 1 0,0-1 0,0 1-127,0-1 0,0 1 0,0-1-196,0 1 0,0-3 1,1 0-1309,2 0-85,-3-1 1601,7-1 0,-6 0 0,2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6:52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18 7965,'-12'0'81,"1"0"1,5-6 554,-6 0-380,8 1 0,-5 5-248,3 0-41,4 0 0,-4 0-496,12 0 0,-2 0-140,7 0 0,1 0 669,5 0 0,9 0 0,1 0 0</inkml:trace>
  <inkml:trace contextRef="#ctx0" brushRef="#br0" timeOffset="597">104 472 8033,'-12'0'-680,"1"0"1,5 0 2196,-6 0-1259,8 0-459,-4 0 0,10 0-136,4 0 1,-2 0 0,8 0-125,1 0 1,-3 0 460,2 0 0,-1 0 0,7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05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46 217 8013,'0'-8'312,"0"1"0,-3-1 165,1 1-436,-4 2 0,5 3 0,-1 4 71,1 3 1,-2 3 0,1 1 0,0 2-65,1 0 1,1-1-1,0 3 1,0 0-136,0 1 1,0 1 0,0 0-1,0 0-80,0 0 0,0-2 1,0-1-1,0 0-51,0 0 1,0-1-1,0-4-1207,0 1 1425,4-1 0,-4-3 0,3-4 0,-2-5 0,2-5 0,1-1 0</inkml:trace>
  <inkml:trace contextRef="#ctx0" brushRef="#br0" timeOffset="349">8 187 7963,'0'-8'-337,"-3"1"1,2-1 289,-1 1 0,2-1 0,2 2 0,3 1 1,2 2-1,0 2 254,1 1 0,-1 0 0,1 0 0,0 0-169,2 0 0,-2 0 0,3 0 0,-1 0-15,0 0 1,0 3 0,-3-1-1,1 1-24,-1 0 0,-2-1 0,0 3 83,-2 1 1,-1-2 0,-2 1 0,-1 1 24,-1 0 0,-5 1 0,-3-1 0,0-1-45,0 0 1,-1 1-1,-2 0 1,0-2-208,0 0 1,2 0 0,0 0 0,1-1-1109,0 0 450,0 0 803,6-3 0,1-3 0,3-2 0</inkml:trace>
  <inkml:trace contextRef="#ctx0" brushRef="#br0" timeOffset="1350">270 112 7876,'-8'0'0,"2"-1"-58,1-1 0,-2 1 0,2-2 89,-1 2 1,-1 1-1,1-2 28,1-1 1,0 1 0,-2 3 119,2 1 0,0 0 1,1 3-1,1 1-9,0 0 1,-1 2 0,3-1-140,-2 1 1,1-1 0,2 1 0,1-2-30,1-1 1,0 1-1,3-2 1,1-1-88,0 0 0,2 0 0,0-3 0,1 0-79,1 0 0,1-3 0,-2 0 0,1-1-32,-1-2 1,-1 0-1,-1 0 1,-1 1 80,-1-1 0,-4 0 0,2-2 111,-2 1 0,-1-1 0,-1 2 1,-2 0 104,-2 1 1,-2 3 0,-2 0 0,-1 1-7,1 1 0,0 0 1,2 0-1,0 0-77,-1 0 0,1 3 0,2 2-416,3 2 0,1 0 0,2 1-61,1-1 1,3-3 458,2-1 0,4 1 0,0 0 0</inkml:trace>
  <inkml:trace contextRef="#ctx0" brushRef="#br0" timeOffset="1695">382 97 8037,'-12'0'34,"1"0"1,2 0-1,-1 0 230,0 0 1,2 1 0,1 0-331,-1 2 9,1-1 0,3-1 44,1 2 1,3-2 0,3 2-93,2 0 1,1-2-1,2 2 1,-1-3 65,1 0 1,-1 3 0,1-1 0,-1 0 19,1-1 1,-1 1 0,0 2 37,1 0 1,-4-2 0,-1 2-1,0 1 73,-1-1 1,1-2-1,-4 2 1,-1 1-59,-3-1 0,0 0 0,-2 2 1,-1-2-74,-1-1 1,-1 0 0,0-3-1,0 2-359,2 1 1,1-2-17,-1-3 1,4 0-1,2-3 414,1-1 0,4-4 0,1-1 0</inkml:trace>
  <inkml:trace contextRef="#ctx0" brushRef="#br0" timeOffset="2038">419 30 7744,'-7'0'-232,"2"0"0,1 1 439,0 1 0,2 2 0,2 5 0,0 0-170,0 1 0,2 2 0,1-2 0,-1 0-119,2 1 1,-3-3-1,3 2 1,1-1-357,-1 1 0,-3-2 0,2 2-226,-2-1 664,-1-5 0,0 2 0,0-1 0</inkml:trace>
  <inkml:trace contextRef="#ctx0" brushRef="#br0" timeOffset="2380">404 142 8260,'1'-4'361,"2"1"-520,2 2 1,4 1 0,2-2 0,-1-1-195,1 2 0,2 0 0,-3 1 0,1 0-224,0 0 577,-1 0 0,1-3 0,0-2 0</inkml:trace>
  <inkml:trace contextRef="#ctx0" brushRef="#br0" timeOffset="2724">531 149 7212,'1'-5'-940,"2"0"1087,2 0 0,0 0 0,1 1 0,-1 0-31,1 0 1,-2 1 0,0-2-133,0 0 41,-2-2 1,-3 3 71,-1 1 0,-2 3 0,-4 3 88,1 2 0,2-1 1,1 1-1,0 1-66,3 0 0,0 2 1,1-1-119,0 1 0,0-1 0,0 1 1,1-1-85,1 1 1,0-3 0,4-1-1,1 0-314,2 0 0,1-2 1,-1 0-1,0-1 397,1-1 0,0-3 0,-3-1 0</inkml:trace>
  <inkml:trace contextRef="#ctx0" brushRef="#br0" timeOffset="3071">651 104 7722,'-4'0'-279,"0"4"0,4 1 620,0 1 0,3 2 0,-1-1-144,0 1 1,-1-1 0,0 1-56,1-1 0,-1-2 24,2 0 1,-2-3-388,2 0 0,-2-2 0,4-2 24,-2-3 0,2-2 0,-2 1 1,0 0 26,1 1 1,2 0 109,-1-3 0,1 1 0,2 0 62,-1 2 1,-2 1 0,0 2 92,1 0 1,-2-1 0,1 3 156,1 0 1,-2 1-98,1 2 1,-3 1 0,1 3 0,-1 1-45,1-1 0,-1 1 1,-1-1-141,2 1 0,-2-1 0,1 1-167,-1-1 1,-1-2 0,1-1-173,1 0 1,-1-3 0,2-3-1,0-3-392,-1-2 760,1 0 0,0-4 0,1-1 0</inkml:trace>
  <inkml:trace contextRef="#ctx0" brushRef="#br0" timeOffset="3414">793 7 8037,'-8'-1'82,"-2"0"1,0-2 347,1 2 0,2 1 0,1 1-402,1 2 0,3 3 1,0 1-1,2 2-279,2 0 0,-1 1 1,3-1-1,-2 1-24,1 2 0,2-3 1,0 1-1,0-2-81,-1 0 1,1-1 0,3-2 355,-1 0 0,4-3 0,1 1 0</inkml:trace>
  <inkml:trace contextRef="#ctx0" brushRef="#br0" timeOffset="3756">875 104 8037,'-7'0'-48,"-1"0"0,1 0 56,-1 0 1,3 3 0,1 0-1,0 1 296,0-1 0,2 3 0,0-1-106,1 1 1,1 2 0,0-1 0,1 1 5,1-1 1,2-2 0,4 0 0,-1 0-198,1-1 1,0 2 0,1-3 0,1 1 0,-1-1 0,-1 0 1,0-3-1,-1 0-166,1 0 0,-1-4 0,-2 0 1,0-1-124,-2 0 1,2 0 0,-3-3 0,0-1 181,-1-1 0,-2 0 0,-1 2 0,-1-2 96,-1 0 0,-4 0 0,-2 3 0,1 0 59,1 2 0,-2 0 1,0 2-1,1 1 225,1 2 1,0 0-359,1 0 1,2 3-1,1 2 1,0 2-331,3 0 1,2 0-1,3 1 1,0-1 128,1 1 0,2-1 0,1-3 0,2 0 278,0-1 0,3-2 0,-2 2 0</inkml:trace>
  <inkml:trace contextRef="#ctx0" brushRef="#br0" timeOffset="4103">980 97 8037,'-8'0'749,"1"0"-506,-1 0 1,4 1 0,2 1-257,4 3 0,-1 2 1,2 0-1,0 1 178,-1-1 1,2 1-1,-3-1 1,2 1-46,-2-1 1,0 1-1,-1-1 123,0 1 0,0-3-98,0 0 0,0-5 1,0 0-119,0-4 1,0-2 0,0-2-1,0 0-125,0-2 1,0 1 0,0-3 0,0 1-92,0-1 0,4 3 0,1-1 0,1 1 42,2-1 0,-1 2 1,1 0-1,0 2-57,2 0 1,-1 3 0,3 0-1,1 0-195,-2 1 1,3-1-1,-4 4 1,-1 1 398,-1 0 0,0 1 0,-1-3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12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38 128 7663,'-7'-8'22,"0"3"469,2 0-300,2 4 0,3 1-160,0 5 1,2 1 0,2 2 0,-1-1-43,0 1 0,2 2 1,-1 0-1,-1 0-44,0 0 0,2 1 0,-2 2 0,-1-3-184,2 1 0,-4-3 0,3 2 0,-2-1-298,-1-2 0,2 1 537,1-1 0,-1 1 0,-2-1 0</inkml:trace>
  <inkml:trace contextRef="#ctx0" brushRef="#br0" timeOffset="390">8 113 8589,'-2'-8'248,"-1"1"1,1 2 0,3 1-341,1 0 1,0 1 0,3 1 0,1 0 93,0 0 0,4 1 1,0 1-1,-1 0-58,0 0 0,1 0 1,0 0-1,-1 1 24,-1 2 1,0-2 0,-1 4-1,0-1 50,-2 0 1,0 1 0,-2 2 25,-1 1 1,-2-2 0,-2 0 0,-1-1-29,-2 1 1,-2-2 0,-3 0 0,1 0-130,1 1 0,0-3 0,1 2 1,-1 0-1435,1-3 1547,-1 0 0,4-2 0,2-1 0,7-2 0,4-4 0</inkml:trace>
  <inkml:trace contextRef="#ctx0" brushRef="#br0" timeOffset="730">248 31 8010,'0'-8'-57,"0"3"0,-1 1 0,-1 0-174,0 0 952,-1 2-442,0-1 1,2 6-1,-2 2 1,0 2-141,1 0 0,-2 1 0,3 0 0,-2 1-72,1 1 1,1 2 0,-1-2 0,0 0-70,0 1 1,1-3 0,1 2 0,0-1-155,0-2 0,1 1 0,1 2 0,1-1-96,1-3 0,1 2 0,3-4 0,-1 1-174,1 0 0,-1-3 0,0 0 0,1-1 426,-1-1 0,1 0 0,-1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14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105 135 8008,'-6'-1'-806,"0"-1"1,2-1 1409,0-1 0,-1 1 0,3-2-369,0 0 1,0 0 0,1 0-284,-2 0 1,0-1 98,0 1 1,2-1-39,-4 4 1,0 0-1,-3 4-41,1 0 0,0 4 0,1-1 0,2 1 35,1 2 0,-2-3 0,2 0 1,-1 1-30,1 0 0,1-1-60,2 0 1,3-1 0,2 1-33,1-2 1,2-2 0,0-2-1,1-1-90,1 0 1,0-3-1,-1 1 163,1 0 1,-2 2-1,2-2 52,-2 0 240,0 2 0,-4 3-56,-2 1 0,-2 2 0,-2 4 0,-2-1-32,-1 1 1,-1 2 0,1 0 0,-2 1 50,0 0 0,0 2 0,1-3 0,2 1-158,1 0 0,-2 1 1,2-2-1,2-1-151,0 0 1,1-2 0,1 1-90,1-1 1,0-3-1,3-1 1,1-2-81,0-1 0,2 0 0,-1 0 0,1-1-53,-1-2 1,1 2 0,0-4 0,1-1-215,1-1 0,-1 2 531,-4 0 0,2-3 0,-3-4 0</inkml:trace>
  <inkml:trace contextRef="#ctx0" brushRef="#br0" timeOffset="392">195 68 7921,'2'-5'24,"1"0"0,0 0 532,0-3-421,-3 4 0,4 1 1,-4 6-1,0 2-29,0 2 0,0 1 1,0 1-1,0 1-85,0-1 1,0 2-1,0 0 1,0 0-55,0-1 1,-1 3 0,-1-3-1,0 0-10,0 0 1,-1-1-1,0 1 1,2-2-627,0 0 1,1-4 178,0 1 1,1-3 0,1 0 489,3-4 0,2-5 0,0-5 0</inkml:trace>
  <inkml:trace contextRef="#ctx0" brushRef="#br0" timeOffset="739">277 90 7813,'-7'-1'-133,"2"-1"247,2 1 0,4-2 1,1 5-1,3 1 32,-1 1 1,2 1-1,0 3 1,2-1-114,2 1 1,0-1 0,-2 1 0,-1-1-196,1 1 1,-1-1 0,1 0-1,-1-1-429,1-1 1,-1-1 114,1 1 0,-1-3 476,1-4 0,-4-2 0,-2-4 0,-1-3 0,-1 0 0</inkml:trace>
  <inkml:trace contextRef="#ctx0" brushRef="#br0" timeOffset="1085">404 90 7704,'-7'0'-5,"0"1"1,1 0-1,2 3 187,1 0 1,-3 1 0,1 3 0,-3 1 55,-2 1 1,2 4 0,-3-2-1,1 1-195,0 0 1,1 0 0,3-3 0,2-1-282,1-1 1,1-1-163,5-2 0,1-2 0,3-6 0,2-3 67,1-3 0,-1 0 0,2-3 1,1 1 332,0-1 0,0 0 0,3-3 0</inkml:trace>
  <inkml:trace contextRef="#ctx0" brushRef="#br0" timeOffset="1434">456 23 7829,'-7'-8'-259,"-1"2"1338,1 1-1101,3 1 0,1 4 1,6 0-1,2 1 61,1 2 1,3-2-1,0 3 1,1 1-46,-1-1 0,2 0 0,-1 2 0,1-1 18,0 0 1,-1 2 0,-2 1 0,-1-1 62,0 1 0,0 2 1,-2 0-1,-2 2-54,-3 1 0,0 1 0,0 2 0,-3 1-87,-2 0 1,-2 1 0,-3-3-1,0-1-82,-2-2 1,3-1 0,-1-4-1,2 0-1017,0-2 1165,1 2 0,3-10 0,0 2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23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97 8263,'-1'-4'402,"-1"2"0,1 2-203,-1 2 0,1 2 1,1 4-102,0-1 0,0 1 1,0-1-1,0 1-48,0-1 0,0 1 0,0 2 0,-1 0-10,-1-1 1,0 1 0,-3 0 0,0 0-12,1 1 1,-3-3 0,3 3 0,-1-1 24,0 0 0,0 0 0,-2-2 7,-1-1 1,1 1 0,-1-2 24,1-1 1,2-1 0,0-2-27,-1 0 1,-1 1 0,0-4-81,-1-1 1,3 0-1,0-3-23,0-1 0,0 0 0,1 1 0,1 0-104,1-1 1,1 0-1,-1 0 1,-1 1 58,2-1 0,0 2 0,1-1 42,0-1 1,0 2 0,0-1-38,0-1 0,1 3 0,0 0 67,2 0 1,2 1-1,-2-2 60,1 0 1,1 2 67,3 2 0,-1 0 0,1 1-19,-1 1 0,1 0 0,-1 3-13,1 1 1,-1-2-1,0 1 1,-1 0 58,-1-1 0,-1 3 0,2-3 0,-2 1-69,-1 0 0,3-1 0,-2 2 0,1-2-118,0-1 1,-3 2 0,3-2 0,-1 1-196,0-1 0,-2 2 0,3-2 0,1-2-227,1 0 1,-2-1 0,0 0 469,1 0 0,0 0 0,2 0 0</inkml:trace>
  <inkml:trace contextRef="#ctx0" brushRef="#br0" timeOffset="2917">434 120 8078,'0'-8'-248,"-1"3"1,0 0-113,-2-1 1,1 0 1776,2-2-475,0 4-724,0 1 1,2 4-1,1 1 1,-2 3-76,0 2 1,0 3 0,1 1-1,0-1-101,0 1 0,-1 2 1,0-3-1,0 2-57,2 1 0,-1-1 1,-2 0-1,0-1-30,0 1 1,1-3 0,1 1 0,0-2-268,0 0 0,-1-1 1,0 1-421,1-1 0,-1-2 152,1 0 1,0-3-1,0-1 580,0-2 0,4-3 0,-5-4 0,2 1 0</inkml:trace>
  <inkml:trace contextRef="#ctx0" brushRef="#br0" timeOffset="3313">554 112 8078,'-7'-7'556,"1"0"128,1 2-275,4-1-117,-3 5 1,4-2 0,0 6-123,0 2 1,4 1-1,0 2-165,0-1 0,3 3 0,-3 0 1,1-1 72,0 0 0,-1-2 1,2 1-1,-2 2-131,-1-1 0,2 1 0,-2-2 0,-1-1-22,2 1 0,-3-1 0,3 1 0,0-1-226,-3 1 1,0-1-348,-1 1 342,0-4 1,0-2 0,0-4 0,-1-3-172,-1-2 1,-1 0 0,-3-1-1,1 1 477,-1-1 0,-1-2 0,0-2 0</inkml:trace>
  <inkml:trace contextRef="#ctx0" brushRef="#br0" timeOffset="3747">360 0 8070,'-8'0'-735,"1"0"904,-1 0 1,4 1-29,2 1 0,1 0 0,2 2 0,0 0 69,2 1 0,2-4 0,1 3 0,3-2-85,1 1 1,0 2 0,-1-3-1,2 0-26,1-1 1,-2-1 0,2 2 0,1 1-51,-2-2 1,4 0 0,-3-1-1,2 0-79,1 0 1,0 0 0,-1 0 0,-1-1-79,0-1 0,-3 1 1,1-2-1,0 3-10,-2 0 1,-3-3 0,-1 1-258,1 0 0,-2 1-204,1 1 1,-2 0-567,2 0 1145,-4 0 0,3-3 0,-4-1 0</inkml:trace>
  <inkml:trace contextRef="#ctx0" brushRef="#br0" timeOffset="4380">554 396 7093,'-3'-4'115,"2"2"148,-2 4 1,2 0 0,1 3-52,0 0 0,0 2 0,0 1-138,0-1 0,0 1 0,0-1-103,0 0 1,0 1-1,0-1-946,0 1-394,4-4 1369,-3-1 0,5-3 0,-2 0 0</inkml:trace>
  <inkml:trace contextRef="#ctx0" brushRef="#br0" timeOffset="4742">524 344 8187,'-7'-3'0,"2"-2"12,0 1-346,3 1 0,-1 4 1,3 1 186,3 3 1,1-1 0,3 1 146,1-2 0,-1 3 0,1-2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31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68 8013,'0'-7'-42,"-2"1"1,-1 1 325,-2 0 0,3 0-102,-3 0 1,3 3-1,-1-2 227,0 0 0,1-1-189,-3 3 0,0-3-198,-2 2 0,-1-1 1,1 1-1,-1 1 12,1 2 0,-1 0 1,1 3-1,-1 1-98,1 0 1,-1 3-1,1-2 1,-1 1-7,1 2 1,-1-1 0,2 1 66,1-1 1,1-2 0,4 0-17,0 1 1,0-2 0,1 0-1,2 0-53,2-3 0,1 0 0,3-1 0,0-1-100,1-1 1,2 0 0,-2-3 0,0 0 54,1 1 0,-3-3 0,2 2 0,-1 0 75,-2 0 1,0-2 0,-2 3 0,0-1 50,-2 0 0,2 2 116,-3-2 0,1 5 44,-3 0 1,-3 3 0,-2 4 0,-2 1-48,-1-1 1,1 3 0,0 1 0,2 0 64,0 0 0,0 1 0,-2-1 0,1 1-87,1 1 0,1 0 1,-1 0-1,3-1-82,1-1 0,1 1 0,0-2 1,0-1-48,0 0 1,1-2 0,1 0-1,2-1-83,0-1 1,3-4 0,-2 2 0,2-2-149,0-1 0,1 0 1,-1 0-1,0 0-227,1 0 1,-1-3 0,1 0-11,-1-1 1,1-1 0,-1 0 496,1 0 0,-4 3 0,-1-1 0</inkml:trace>
  <inkml:trace contextRef="#ctx0" brushRef="#br0" timeOffset="365">202 142 7619,'0'-4'719,"-2"2"1,-1 4-600,2 3 1,0-1 0,1 1-1,0 1-147,0 1 0,0-2 0,0 0-163,0 1 0,0 0-243,0 2 1,1-2-624,1-1 1056,-1-1 0,6-4 0,-3 0 0</inkml:trace>
  <inkml:trace contextRef="#ctx0" brushRef="#br0" timeOffset="707">225 45 8409,'-8'-6'515,"1"1"1,2-1-375,0 3-602,3 1 0,0 5 1,3 2 460,2 2 0,6 0 0,-1 1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36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23 7349,'0'-7'-432,"0"2"985,0 0 179,0 3-334,0-1-295,0 3 1,0 0 0,0 3-41,0 2 0,-1-1 0,-1 1-62,0 1 0,-3 0 1,1 2-5,0-1 0,-1 1 0,-2-1 1,0 1 9,2-1 1,-1-2 0,1 0 0,-2 0-2,0-1 0,-1 2 1,1-3 11,-1-2 1,1 3 0,-1-2-56,1 0 1,0-2 0,1-2-1,1-1-25,-1-1 0,3 1 1,0-1-1,0 0 39,1 0 1,-1 0-1,1-2-38,-1 1 1,1 0 28,2-3 1,1 1 50,1-1 1,2 2-1,3 0 6,-2 1 0,2 3 0,-2-1 17,1 0 1,2 2 0,-1-2 27,1 3 1,-3 0-1,0 0 11,0 0 0,0 0 0,0 0-24,0 3 0,-1-2 1,-1 4-1,-1-1 16,1 0 1,2-2-1,-2 3 1,1-1 17,-1 0 1,3 1-75,-1 2 1,1 0-1,2-1 1,-1-2-126,1-1 0,-1 2 0,2-2-273,1-2 1,-5 1 0,4 0-239,0 0 0,-2 1 619,3-3 0,-2 3 0,0 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02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52 128 7768,'-2'-5'-290,"-1"0"0,1 2 1311,2-2-215,-3 4-681,2-3 1,-3 5 0,4 2-40,0 2 0,0-1 0,0 1-63,0 1 1,0 0-1,1 1 1,1-1-66,0-1 1,1 0 0,-2 2-109,1 1 0,0-3 0,3-1-112,1-1 1,0 0-1,2-3 1,-1 2-184,1 1 1,-1-1 0,0-3 0,-1 0 444,-1-2 0,3-3 0,4 2 0</inkml:trace>
  <inkml:trace contextRef="#ctx0" brushRef="#br0" timeOffset="394">45 16 7768,'-8'-4'51,"1"4"1,0-4 479,2 1 0,-1 2 233,1-1-668,1 1 0,2 1 0,4 0-226,3 0 1,2 0 0,0 0 0,2 0 129,1 0 0,1 0 0,4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05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79 7896,'-7'-3'-37,"-1"1"1,3-2 0,0 3 592,0-2-279,1 1 1,1 2 0,3 3-134,0 2 1,0 2-1,0 0 1,0 1-135,0-1 1,0 0 0,0 1 0,0-1-68,0 1 1,0-1 0,0 1 0,1-1-288,1 1 1,-1-3 0,2 0-419,-3 1 0,1-2-321,2 1 1083,-2 0 0,2-1 0,-3-1 0</inkml:trace>
  <inkml:trace contextRef="#ctx0" brushRef="#br0" timeOffset="394">19 123 7896,'-8'-2'108,"1"-1"1,3-2-9,4 3 1,4-1 0,3 3 0,1 0-11,-1 0 0,1 0 0,2 0 1,0 0-123,-1 0 1,-1 0 0,-1 0 0,1 0-193,-1 0 0,1 0 0,-1 1 0,1 1-621,-1 0 845,1 1 0,-1-3 0,1 0 0</inkml:trace>
  <inkml:trace contextRef="#ctx0" brushRef="#br0" timeOffset="847">220 49 7896,'-7'-4'69,"2"4"155,0-3 127,3-1 0,-1 4-146,3 0 1,-1 3 0,-1 5 0,0-1-72,0 1 1,1-1 0,1 1 0,0 2-117,0-1 0,-2 4 0,0-2 0,0 0-53,1-1 1,1 0 0,-1-2 0,0-1-156,-2 1 0,1-1-95,2 1 193,0-4 1,0-2 0,0-4 0,0-3-5,0-2 1,0-1 0,2-1 0,1-2 71,-2-1 0,1 2 0,0-1 1,0-1 34,0 0 0,1 3 1,-1-1-1,0 2 105,-1 1 1,1-3-1,1 0 1,-1 1 118,2 4 1,-3-2 0,2 3 8,0 0 0,-1 0-135,3 4 0,-3 0 0,3 1 0,-2 2-38,-2 2 0,4 1 0,-1 3 0,1 0-59,0 1 0,-3 0 0,3-2 0,0 1-5,-1 1 0,3 1 1,-2-2-1,1 1 39,-1-1 0,1-1 0,-1 0 0,0-1 10,0 1 0,0-1-10,2 1 1,0-2-7,1-1 0,-3-1 1,-1-5 19,-1-2 0,0-1 1,-3-4-95,0-2 0,0 2 0,0-3 0,0 1 4,0 0 0,0-3 1,0 3-1,0-1-63,0 0 1,0-1 0,0 2 0,0 1-41,0 0 0,-3 1 0,1-1-179,0-1 0,1 2-488,1 3 1,0 5 345,0 0 1,0 3-1,0 4 1,1 1 453,2-1 0,1 4 0,3 1 0</inkml:trace>
  <inkml:trace contextRef="#ctx0" brushRef="#br0" timeOffset="1208">482 116 7896,'-8'0'726,"1"0"-628,3 0 1,-2 1 80,3 1 1,1 0 0,2 3 44,0 1 1,0 0-1,0 2-156,0-1 1,0 1-1,0-1 1,0 1-74,0-1 1,2 1 0,2-1-1,0 1-36,2-1 0,-2-2 0,1 0-68,1 1 1,0-3 0,2 0-400,-1-3 1,-2 0 0,0 0-311,1 0 0,-2-3 818,1-2 0,-3-1 0,1-2 0</inkml:trace>
  <inkml:trace contextRef="#ctx0" brushRef="#br0" timeOffset="1553">482 26 7896,'0'-5'139,"-1"1"293,-1 1 0,0-2 417,-3 2-323,3 1-918,-4 2 0,5 1 1,-1 0 391,4 2 0,2 3 0,3-2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09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10376,'7'0'-28,"-2"0"0,0 0 0,1 0-201,1 0 1,0 0-1,0 0 1,-2-2-210,0-1 0,0 1 1,3 1-284,-1-1 0,1 1 721,-1-2 0,1-1 0,-1 0 0</inkml:trace>
  <inkml:trace contextRef="#ctx0" brushRef="#br0" timeOffset="395">202 30 7948,'0'-7'773,"-3"-1"0,1 2-188,-3 1-371,4 1 1,-3 5 0,4 2 0,0 2-13,0 1 1,0 3-1,0 0 1,0 2-64,0 0 1,0-1 0,0 3-1,0 0-146,0 1 0,0-1 1,0 1-1,0 0-19,0-1 0,0 0 0,0 2 1,0 0-38,0 0 0,0-1 0,0-1 0,0-3-164,0-2 0,0-1 0,0 1-889,0-1 253,0-2 1,0-3 862,0-4 0,4-3 0,0-2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23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23 187 8193,'-7'0'306,"3"-3"0,1-1-298,6-1 1,1 2 0,3 3 0,1 0-215,-1 0 1,-2 0-1,0 0 1,1 0-234,1 0 1,-2 0-1,0 0 439,0 0 0,-1 3 0,2 1 0,-2 4 0</inkml:trace>
  <inkml:trace contextRef="#ctx0" brushRef="#br0" timeOffset="372">1 291 8536,'5'0'-337,"-1"0"234,-1-3 0,3 2 0,-1-1-211,2 1 1,-2 0 0,0 0 313,0-2 0,2 1 0,1 2 0</inkml:trace>
  <inkml:trace contextRef="#ctx0" brushRef="#br0" timeOffset="721">262 90 7764,'-4'0'175,"-2"0"1,5 3 0,-2 2 161,2 2 1,4 1 0,-1 1 0,0 1-337,-1-1 1,1 0-1,1 0 1,-1 1-95,2 0 1,-4-2 0,4-1 0,-2-2-333,1 0 1,-1-2 0,-1 1 166,2-1 1,-2 0 0,3-4-1,1-1 258,-1 0 0,-3-7 0,3 0 0</inkml:trace>
  <inkml:trace contextRef="#ctx0" brushRef="#br0" timeOffset="1072">255 37 7757,'-8'0'297,"1"0"-553,-1 0 0,5 0 290,3 0 1,3 0-1,5 0 1,-1 0 81,1 0 1,-1 3-1,2 0 1,0 1-38,1-1 0,0 2 1,-3-2-1,1 1 19,-1-1 0,1 2 0,-1-2 0,0 1-103,-2 2 1,1-2 0,-1 1 0,1 1-70,-1 1 1,-2-2 0,-3 0-1,0 0 71,0 2 1,0 1-1,0-1 1,-3 1-21,-2-1 1,-2 2 0,0-1 0,-1-1 90,-2 0 0,1-1 0,-1-1 0,0 0-60,0 1 1,-1-3-1,2 0 1,-1-2-423,1-1 1,0 0 159,2 0 1,3-1 0,1-2 253,2-2 0,5-1 0,0-2 0</inkml:trace>
  <inkml:trace contextRef="#ctx0" brushRef="#br0" timeOffset="1424">389 150 7757,'-7'0'-41,"-1"3"-138,1 2 1,3-1-1,1 1 247,2 1 0,4 0 0,0 1 62,1-2 1,-1 1 0,1-3-2,-1 1 1,3-2-430,-1 0 1,-1-2 299,1-2 0,-3-2 0,1-4 0</inkml:trace>
  <inkml:trace contextRef="#ctx0" brushRef="#br0" timeOffset="1779">419 45 7757,'-7'0'553,"-1"0"565,1 0-1470,-1 0 1,4 1 0,2 1-281,1 3 1,2 2 0,0 0 631,2 1 0,-1-1 0,2 1 0,0-1 0</inkml:trace>
  <inkml:trace contextRef="#ctx0" brushRef="#br0" timeOffset="2130">449 120 7757,'-5'0'207,"1"0"-29,1 3 1,0-1-4,3 3 0,0-3 0,0 3 130,0 1 0,1 1-122,2 0 1,-2 0-123,4 1 1,-3-1 65,0 1-236,2-4 0,-3-1 32,2-6 0,-2 1 0,-2-3 1,-1 0-32,0-2 0,-1 2 0,3 0 0,0-1-150,0 0 1,0 1-1,1 0-31,1-1 1,3 0-1,1 0 1,0 2 18,-1 1 1,-2-1 0,2 3 0,0-2 269,2 2 0,-3 0 0,3-3 0,-3 0 0</inkml:trace>
  <inkml:trace contextRef="#ctx0" brushRef="#br0" timeOffset="2131">524 127 7148,'0'8'900,"0"-1"1,0-2-747,0 0 0,2-3-174,1 3 1,2 0-96,-3 3 0,2-4 0,-3-1-1183,2 1 1298,-1-3 0,2 2 0,0-3 0</inkml:trace>
  <inkml:trace contextRef="#ctx0" brushRef="#br0" timeOffset="2132">546 75 8065,'-4'0'-1754,"-2"1"1754,4 1 0,-1 0 0,3 3 0,0 3 0,0 4 0</inkml:trace>
  <inkml:trace contextRef="#ctx0" brushRef="#br0" timeOffset="2481">651 127 7757,'-8'-2'249,"1"-1"0,-1 1 1,1 2-292,0 0 1,-1 0 0,1 0-41,-1 0 1,3 2-1,1 1 1,1 2 266,1 0 0,1 0 1,1 0-1,0 0-73,0 2 1,1 0-1,1 1 1,4-1-142,3 1 0,1-3 0,1-1 0,1-1-263,-1-1 1,-1-1-1,2-1 1,0 0-288,-1 0 1,-2-4 578,1 0 0,-1-3 0,-2-1 0</inkml:trace>
  <inkml:trace contextRef="#ctx0" brushRef="#br0" timeOffset="2834">688 45 7749,'-2'5'76,"-1"0"-61,2 1 1,0 0 0,1 2 0,1-1 0,0 1 0,3-1 0,-1 1 0,1-1 174,0 1 0,-2-1 1,1 1 132,0-1 0,-2 1 0,2-1-294,-2 0 0,-1-2-330,0 0 0,0-4 81,0-1 1,0-3-1,2-5-39,1 1 0,0 0 0,-1 2 1,0 0 158,0-1 0,1 2 0,0-1 0,1 1 214,-1 0 1,3 2 65,-1 0 1,1 1-5,2 1 0,-3 1 1,-1 1-1,0 3 66,0 2 0,-2 1 0,1-1-322,-3 1 0,0-1-311,0 0-207,0 1 1,3-5 597,-1-3 0,1-3 0,-3-5 0</inkml:trace>
  <inkml:trace contextRef="#ctx0" brushRef="#br0" timeOffset="3185">845 37 8116,'-2'5'0,"-1"0"0,1 1 159,2 1 1,0 0 0,0 1 0,2-1-155,1 1 0,2-1 0,-2 1 0,0-1 76,1 1 0,-2-1 1,-2 1-32,0-1 1,1 0-1,1-2-368,0 0 1,1-2 54,-3 2 0,0-3 164,3 0 1,-1-1-1,3-1 121,0 0 0,2-3 1,0 0 12,1-1 0,-1 1 0,-2-1 0,0 0 52,1 0 1,-2 2 0,0-3-62,0-1 1,1 2 0,-3-1-54,0-1 1,-1-1-1,-1 0 57,0-1 0,0 3 0,-1 1 56,-2 1 1,2 0 0,-4 3 136,-1 0 1,3 4 0,-1 1-37,1 1 0,2-1 0,-1 0 0,1 1-32,1 1 1,3-1-1,1 0 1,2-1-191,2 1 1,-4-2-1,5 0 1,0-1-363,-1-1 0,3-1 0,-1-1 1,0 0-222,1 0 1,-3-3 0,2-2 617,-2-2 0,0 0 0,-1-1 0</inkml:trace>
  <inkml:trace contextRef="#ctx0" brushRef="#br0" timeOffset="3535">1032 0 7749,'-5'0'665,"0"0"0,3 1 1,0 1-1,1 3-650,1 2 1,3 1 0,3 2 0,2 2-151,2 0 0,0 2 0,-2-3 0,-1 1-270,1-2 0,-1-2 0,0 0 0,-2-1-254,-3 1 0,2-3 659,-2 0 0,-3-4 0,-3 3 0</inkml:trace>
  <inkml:trace contextRef="#ctx0" brushRef="#br0" timeOffset="3536">1024 90 9951,'5'-4'78,"2"1"0,1 2 1,5 1-1,1 0-259,3 0 0,-2-2 0,4-1 0,-2 1-127,0-2 0,-2 4 0,-3-3 308,-1 2 0,-1-2 0,-3-1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7:38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979 169 8452,'-12'0'-321,"1"0"1,5 0 0,-4-2 1056,2-1-452,2 1-314,6-3 0,8 5-5,4 0 0,-2 0 0,1 0-74,3 0 0,-5 0 0,3 0-274,2 0 1,-5 0-664,3 0 1046,0 0 0,-3 0 0,7 0 0,-6 0 0</inkml:trace>
  <inkml:trace contextRef="#ctx0" brushRef="#br0" timeOffset="217">996 227 8085,'-17'0'873,"5"0"-804,1 0 1,7 1 171,-2 3-285,4-3 0,4 5-353,4-6 1,3 0-78,9 0 1,-1 0 473,1 0 0,-1 0 0,1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29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30 7421,'-3'-4'-408,"1"1"1,-2 2 653,1-2 0,0 3-91,0-3 1,2 3 0,-2 2 0,1 1 98,-1 1 0,0 1 0,1 3 0,0-1-97,0 1 1,-1 0 0,0 1-1,1 2-81,2 0 0,0-1 0,0 3 0,0-1-115,0 0 1,0 1-1,0-2 1,2 0-218,1 0 1,2-1-1,0-3 1,0 0-116,-1-2 1,1-2 0,4-2 0,0 0 370,1 2 0,0-4 0,-3-3 0</inkml:trace>
  <inkml:trace contextRef="#ctx0" brushRef="#br0" timeOffset="698">202 105 7804,'0'-8'421,"0"3"158,0 0-513,0 4 0,-3-3-24,-2 4 0,1 0 1,-1 0-1,0 1 42,1 2 0,-3-2 0,2 4 0,-1 1 4,1 1 0,-1 0 0,2 1-59,-1-1 1,1 0-1,3-1-209,-2-1 1,1 0 16,2 2 1,3-3 0,2-1 1,2-2 0,3-4 0,-1 0 1,-2-1-16,-1-2 0,-1 2 1,2 0-1,1-1 137,-1 1 1,-2 3 0,-1-3 0,1 2 225,-1-1 154,-3 1 0,3 3-201,-4 1 0,0 2 0,0 5 0,-1 0 61,-2 1 0,3 0 0,-4 0 0,2 0-85,-1 2 0,0-2 1,1 2-1,0-2-51,0 0 0,1-2 0,1-1 1,0 1-165,0-1 0,1 1-318,2-1 1,1-3-28,3-1 0,1-2 1,-1-2-1,1-2-1074,-1-2 1518,-3-1 0,6-2 0,-1 1 0</inkml:trace>
  <inkml:trace contextRef="#ctx0" brushRef="#br0" timeOffset="1448">352 23 7616,'0'-8'62,"-1"4"0,-1 1 1177,0-1-16,-1 4 224,3-4-888,0 4 0,3 1-329,-1 2 1,2 1-47,-2 3 0,-1 1 0,1-1-236,-1 1 1,0-3 0,1 0-64,0 0 1,1 0 0,-3 0 47,0 0 0,0 2 1,1 0-1,0-2 17,2 0 1,-1 0-1,-2 3 1,0-1-14,0 1 0,0-1 1,0 1-1,1-1-61,1 1 0,-1-1 0,2 1 69,-2-1 0,-1 1 1,0-1 30,0 1 0,0-4 1,0 1 74,0 1 0,0-2 211,0 1 0,0-2-9,0 2-29,0-3-211,0 1-289,0-3-720,0 0 424,0-3 1,0 1-1,0-3-454,0-1 1,0 2-661,0-1 1686,0 0 0,0-2 0,0-1 0</inkml:trace>
  <inkml:trace contextRef="#ctx0" brushRef="#br0" timeOffset="2098">576 105 10832,'0'7'87,"-1"1"0,-1-1 1,-1 1-89,-1-1 1,0 1 0,-2-1 0,1 0 12,-1-2 0,0 1 0,1-1 1,0 0-97,2 0 1,-3-4-416,1 2 0,-1-3 178,2-3 1,0-1 0,4-3 67,0-1 0,0 1 0,1-1 214,2 1 0,-2-1 0,4 1 101,1-1 0,-2 4 1,1 1 68,1-1 0,-2 4 141,1-3 1,-2 2-92,2 1 1,-1 1 0,1 2 100,0 2 1,-3 1 0,1 2-67,1-1 1,-3-2-1,2 0-87,0 1 1,-1 0 0,2 0-45,-1-1 1,1-1-1,-3 2-126,2-1 0,3-4-203,-1 2 0,1-2-277,2-1 1,-3 0-247,0 0 1,-4-1-711,2-2 392,1 2 1085,-3-2 0,5 3 0,-1 0 0</inkml:trace>
  <inkml:trace contextRef="#ctx0" brushRef="#br0" timeOffset="2456">755 8 7763,'-7'0'0,"-1"0"0,1 0 0,-1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33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37 149 7760,'-5'-4'277,"0"-1"0,3 3-125,-3-1 106,3 3 0,-1 0 1,3 3-93,0 2 1,0 1 0,0 2-1,0-1-62,0 1 1,0-1 0,1 1 0,0 0-109,2 2 1,0-4-1,-1 1 1,1 0-462,1 0 1,-1 0-527,2 1 0,0-4 991,2-2 0,-3-1 0,0-1 0</inkml:trace>
  <inkml:trace contextRef="#ctx0" brushRef="#br0" timeOffset="358">7 187 7943,'-4'0'413,"2"0"1,4 0-1,3 0-351,2 0 0,0 0 0,1 0 1,-1 0-216,1 0 0,-1 0 1,1 0-531,-1 0 0,-2 0 683,0 0 0,0-3 0,3-2 0</inkml:trace>
  <inkml:trace contextRef="#ctx0" brushRef="#br0" timeOffset="715">127 142 7760,'-5'0'220,"0"0"583,3 0-429,-1 0 0,4 0 0,0 1 20,2 1 1,0 0-1,-1 3-300,0 1 1,2 0 0,-3 2-45,2-1 1,-1 1 0,-2-1-176,0 1 0,0-1-236,0 1-518,0-1 626,0-3 0,0-1 0,0-6 148,0-2 0,0-1 0,0-2 1,1 1 14,2-1 0,-2 1 0,4-1 94,-2 1 0,3-1 64,-1 1 0,1 0 0,1 2 0,-1 0 10,-1 2 1,-3 1 0,3 2 115,1 0 0,1 0 0,0 3 1,1 2-1,-2 1 0,-1 2 17,-2-1 1,0 1 0,0-1-1,-1 1-249,1-1 1,-2 1 0,2-1-836,-3 1-1383,0-1 458,0 1 1798,0-4 0,0-4 0,0-4 0</inkml:trace>
  <inkml:trace contextRef="#ctx0" brushRef="#br0" timeOffset="1068">246 8 8253,'-4'-5'77,"4"2"1,5 3 0,2 0 107,0 0 1,1 1 0,0 1 0,1 1-53,1 1 1,0 1 0,-2 2 0,0 2-20,2 1 0,-3-1 0,2 3 0,-3 2-10,-1 0 0,1 1 1,-1 2-1,-2 1-113,-2 1 0,-1 1 1,-1 0-1,-2-1-178,-2 0 0,-4 0 1,-2-3-1,0-2-134,-3 0 0,3-3 0,-1-2 0,1-3 321,2-1 0,1-3 0,0 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36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53 7618,'-8'0'-115,"1"0"1,2 1-1,0 1 384,-1 3 1,2 2 0,0 0-20,0 1 0,2-1 0,1 1 1,-1-1-126,0 1 0,-1 0 1,3 1-1,0 1-61,0-1 0,1-1 0,2-1 0,1-1-118,0-1 1,3-3 0,-2 2 0,1 0-83,2-3 1,-1 0 0,1-1 0,-1-1 30,1-1 1,-1-1-1,1-3 1,2 1-112,0-1 0,-1-3 0,-1-1 0,-1 1 36,-2 1 0,1 0 1,-2 1-1,1 0 125,0 2 1,-2-1 0,1 3 281,-1-1-12,0 2 0,-3 2 0,0 5 0,0 2 42,0 0 1,0 1 0,-1-1-60,-2 1 1,3-1-1,-3 0 22,2 1 1,5-1 0,1-2-114,1 0 1,-1-3 0,0 1-1,1-3-190,1 0 0,-2 0 1,0 0-1,0-3-48,2-2 1,-2 1 0,-1-1 0,0-1-8,1-1 0,-3 0 0,2 0 42,-1-1 1,0 1 0,-3-1-4,0 1 0,-1 2 0,-1 0-188,0-1 1,-1 3-1234,0 0 1520,2 2 0,-2 1 0,3 0 0,0 0 0</inkml:trace>
  <inkml:trace contextRef="#ctx0" brushRef="#br0" timeOffset="617">344 0 7890,'-7'0'85,"-1"0"-247,1 0 1,0 1-1,1 1 1,2 1 226,1 1 0,0 1 0,3 3 1,0-1 199,0 1 0,0-1 1,0 1-1,0-1-120,0 1 0,4-1 1,0 1-1,1-1-96,0 1 1,-3-1-1,2 1 1,1-2-14,-1-1 1,-2 1-1,2-3-106,0 1 1,1-2-50,0 1 0,0-6 0,-1-2 11,-1-1 1,2-2 0,-2 1-5,1-1 1,-1 1 0,1 2-1,0 0-101,0 2 1,-1-2 177,2 3 1,0-1 101,2 3 0,-2 1 1,-2 2-1,-1 2 35,1 1 1,0 2 0,-1-1-1,1 1 57,1-1 0,-1 1 1,2-2-1,1 0-105,0-1 1,-1 0 0,0 2 0,1-2-50,1-3 0,0 0 0,1-1 0,-1 2-58,0-1 1,1-4 0,-1-1 0,1-2-121,-1 0 0,-2-2 0,-2-1 0,-1 1 36,1 0 1,-1-1-1,-2 1 1,0-1 43,0 1 0,-1-1 0,-1 1 79,-3-1 0,-2 4 0,0 2 211,-1 1 1,3 1-1,0 1-9,0 1 0,1 0 1,2 3-1,1 1-60,1 0 1,-2-1 0,-1 0 0,1 1-89,2 1 0,2 0 0,1 1-180,2-1 0,-1 0 1,4 0-1,-1-1-467,1-1 1,2-3 0,1 0 606,0-1 0,2-1 0,2 0 0</inkml:trace>
  <inkml:trace contextRef="#ctx0" brushRef="#br0" timeOffset="983">650 60 7890,'-7'0'44,"2"1"0,1 2-35,1 2 0,0-1 0,3 1 0,0 1 154,0 0 1,0-1-1,0 0 1,1 1 25,1 1 1,0-2 0,3 0-47,1 0 0,-2-1-67,1-2 0,-3 1-152,3 0 1,-2-1 0,1-5-250,-1-2 0,1 1 1,-3-1-28,2-1 1,0 2 0,-1-1 19,0-1 1,3 2 0,-1 0 331,0 1 0,1-3 0,2 2 0</inkml:trace>
  <inkml:trace contextRef="#ctx0" brushRef="#br0" timeOffset="1334">763 128 7890,'-5'0'337,"0"-1"477,2-2-827,1 2 1,4-3 0,1 3 0,2-2 195,0 1 0,0-1 0,-1 0-99,2-1 0,1-1 0,0-3-184,-2 1 1,-1 2 0,-3 0-238,2-1 1,-1 2 123,-2-1 1,0 3 302,-3 0 0,2 2 1,-2 2 60,0 3 1,-1 2 0,-1 0 0,3 1 0,1-1 0,1 1 0,0-1-39,0 1 0,1-1 0,1 0-573,3-2 1,5 0 0,3-2 0,1-1-646,1-2 1105,3 0 0,1-3 0,3-1 0</inkml:trace>
  <inkml:trace contextRef="#ctx0" brushRef="#br0" timeOffset="1833">1188 8 6605,'0'4'1398,"0"3"-1201,0-2 1,0 1 0,0 2 0,0 0-100,0 2 0,0-2 0,0 2 0,0-1 17,0-2 1,0 1 0,0-1-137,0 1 1,0-3 0,1-1-145,2-1 1,-2-1 0,4-5 19,-2-2 1,2-1 0,-2-2 0,1 1-53,2-1 0,0 0 0,0-1 0,-1-1 211,1 1 0,0 0 0,2 2 86,-1-1 0,1 2 0,-1 0 0,1 2 68,-1 0 1,-2 2 0,0 2 52,1 0 1,0 3-1,-1 2 1,0 2 119,-2 0 0,0 2 0,-1 0 1,0 1-190,0-1 0,-1-1 1,-1 1-1,0 0-288,0 1 0,0 0 0,1-3-441,1 1 0,3-4 0,4-2 577,1-1 0,4-4 0,-3-1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42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22 284 7908,'-5'0'-383,"1"0"842,-1 0-211,0 0 1,3 0-1,4 0-223,3 0 1,2 0 0,0 0 0,1 0-16,-1 0 0,1 0 0,-1 0 1,1 0-324,-1 0 0,-2 0 0,0 0 1,1 0 312,1 0 0,0 3 0,1 1 0</inkml:trace>
  <inkml:trace contextRef="#ctx0" brushRef="#br0" timeOffset="401">60 329 7959,'-8'0'0,"1"0"4,-1 0 1,3 0-317,0 0 0,4-1 642,-2-1 1,6 1 0,2-2-270,1 2 0,4 1 1,0 0-1,-1 0-192,0 0 0,-2 0 1,2 0-1,0 0-1171,1 0 1302,0 0 0,0 0 0,2 0 0</inkml:trace>
  <inkml:trace contextRef="#ctx0" brushRef="#br0" timeOffset="898">381 217 8061,'-7'-1'402,"2"-2"0,-1 3-324,1-3 0,1 2 1,0 0 184,0-1 0,1 1 0,0-1 5,-2 1 0,1 1 1,-1 0-143,0 0 0,-2 0 0,-1 0 1,1 0-78,-1 0 0,1 0 1,0 0-1,-1 0-57,1 0 1,-2 2 0,0 1 0,-1-2 31,1 0 0,1-1 0,0 0 0,1 0 54,-1 0 1,1 0-85,-1 0-87,4 0 1,1 1 67,3 2 1,2-2 0,2 3 0,0 0 27,2-3 0,-2 3 0,0-1 1,0 1 52,0 2 0,-1 1 1,1 0-1,-1 1 42,-1-1 1,0 1 0,-1 2 0,2-1-33,-2 1 1,0 1 0,-1 2 0,0 1-45,0 1 0,0-3 0,0 1 0,1 0 7,2 1 0,-3-2 1,3 1-1,-2-1-46,-1 0 1,0 0 0,0-3 0,0 1-9,0-1 1,2-3 0,1-1 21,-2 0 0,0 0-26,-1 0-8,0-4 0,0 2 20,0-6 1,1 2 113,1-1 0,0-1 1,3 0-53,1 1 0,0 1 0,0-1 1,-1 0-45,0 0 0,2 0 0,0 1 0,1-2-150,-1 2 1,1 0 0,-1 1 0,2-1-239,1-2 1,-2 3-1,2-3 1,-3 1-238,-2 0 1,2 1-1,-2-2 1,2 0 623,0 1 0,1-4 0,-1 2 0</inkml:trace>
  <inkml:trace contextRef="#ctx0" brushRef="#br0" timeOffset="2084">493 239 7615,'-4'-5'-200,"1"1"643,-1 1 1,4-3 57,-3 1 1,1 2 478,0 0-860,1 2 1,-2 2 0,3 2-73,0 2 1,-1 4-1,-1 1 1,0 0 9,0 0 0,1 1 1,1 3-1,-1-2-107,-1 1 0,1 1 0,-1 0 0,1 0 14,1-2 0,0-3 0,0 1 0,0-1-38,0-2 56,0 1 1,0-5 0,0-3-23,0-4 0,2-5 0,1-2 0,-1 0-55,2 0 1,-4-2 0,3 0 0,-2 0 21,-1 1 1,0-2 0,0 4 0,0-1 31,0 0 1,0 1 0,0 3-1,0-1 10,0 1 0,0-1 180,0 1-78,0-1 0,1 4 0,0 2 87,2 4 1,0 0-1,-1 3-27,0 1 1,3 0 0,-1 2 0,0-1 45,1 1 0,1-1 0,0 1 0,-1 2-58,1 0 0,1-1 0,0-1 0,0-1-113,1 1 0,-1-3 1,1 0-1,-1 1 11,-2 0 1,1-1-1,-1-1-25,2 0 0,0 1 12,1-3 0,-4 0 0,-2-5 5,-1-2 0,-1-1 0,0-2 0,0 1 34,0-1 1,0 0-1,0-1 1,0-1-96,0 1 0,-2-2 0,-2 0 1,1 0 118,0 1 0,-2-1 0,2 2 0,1-1-208,-2 1 1,4 0-195,-3 2 0,0 2-379,0 0 0,2 4 0,2 1 105,2 4 1,3 3 0,-1 1-1,0 1 608,0 1 0,5 4 0,-1-3 0</inkml:trace>
  <inkml:trace contextRef="#ctx0" brushRef="#br0" timeOffset="2487">747 351 7990,'-4'-3'467,"-3"2"1,4-1 68,-2 4 0,2 2 0,3 4-387,0-1 1,0 1 0,0-1 0,0 1-267,0-1 0,1 1 0,0-1-247,2 1 1,0-4 0,0 1-698,2-2 1,-1-1 1060,1-2 0,0 0 0,2 0 0</inkml:trace>
  <inkml:trace contextRef="#ctx0" brushRef="#br0" timeOffset="2840">904 284 8141,'-5'0'484,"0"0"-239,4 0 1,-4 1 0,4 1-324,-2 3 1,1-1 0,2 1-517,0 1 0,0-2 594,0 1 0,0 0 0,0 3 0</inkml:trace>
  <inkml:trace contextRef="#ctx0" brushRef="#br0" timeOffset="3191">994 217 7927,'-8'0'1377,"1"0"-1437,3 0 0,0 1-904,4 1 964,0-1 0,4 6 0,0-3 0</inkml:trace>
  <inkml:trace contextRef="#ctx0" brushRef="#br0" timeOffset="3538">1106 239 7927,'-8'0'1292,"3"-2"-356,0-1-2050,0 1 184,1 2 1,2 0 929,4 0 0,2 0 0,4 0 0</inkml:trace>
  <inkml:trace contextRef="#ctx0" brushRef="#br0" timeOffset="3539">1166 254 7895,'-8'0'2852,"1"0"-2611,-1 0-211,4-3 0,2 1 0,4-2-30,3 1 0,5-3 0,2 2 0</inkml:trace>
  <inkml:trace contextRef="#ctx0" brushRef="#br0" timeOffset="4231">1382 179 6745,'-4'-3'721,"-2"-1"266,5-4-662,-3 4 0,4 2 0,0 4-176,0 3 1,0 2 0,0 0 0,0 1-59,0-1 1,0 3-1,0 1 1,0 0-23,-3 0 0,2-1 0,-1 0 0,1 0-56,1-1 1,0-1-1,0-1-78,0 1 1,0-1-305,0 1 260,0-4 0,0-4 0,0-5 0,0-2-33,0 0 1,1-1 0,0-1-1,3-2 61,0-1 0,-2 0 0,1-1 0,-1 1 30,1-2 1,2 3 0,-2-1 0,0 1 107,1-1 1,1 3-1,-3-1 1,1 2 113,0 0 0,-2 3 0,2 1 222,1 1-286,-4 0 1,6 4-1,-3 1 1,-1 3 58,1 2 1,-2 3 0,3 0-1,-2 0-51,1 1 0,2-2 0,-2 3 1,0-2-31,1-1 1,1 2-1,-2-1 1,0-1-4,0 0 1,2-4 0,-2 0 0,-1 0 190,2-1-18,-3 2 5,2-5 1,-3 2-173,0-6 0,0-1 1,0-3-1,0-1-105,0 1 1,0-1 0,0 0 0,0-1-12,0-1 1,0 0-1,0 2 1,1 1-11,1-1 0,-1 1 0,2-1 1,-3 1-71,0 0 0,1-1 1,1 1-127,0-1 0,2 1 0,-3 2-1341,2 0 323,-1 3 1,1 0 442,-1 4 1,1 2 808,-3 4 0,3-1 0,1 1 0</inkml:trace>
  <inkml:trace contextRef="#ctx0" brushRef="#br0" timeOffset="5015">1599 232 7900,'-5'-1'-142,"0"-2"1,3 3-1,-3-2 365,2 4 0,1-1 0,2 4 0,0 1 36,0 1 1,0-2 0,0 2 0,0 1-196,3 1 1,-2 0 0,1 0 0,-1 2-119,-1 0 0,0-1 0,0-1 0,0 1-351,0 0 1,1-3 0,1 1-1390,0-2 1794,1-1 0,-3-1 0,0 0 0</inkml:trace>
  <inkml:trace contextRef="#ctx0" brushRef="#br0" timeOffset="5379">1651 269 7714,'0'-5'1110,"0"0"-965,0 3 0,-2 0 1,-2 4-1,1 1 76,0 1 0,-3 1 0,1 3 0,-1-1-89,1 0 0,-1 2 0,1 0 0,0 1-127,1-1 0,2-3 0,-1-1 1,2 1-99,-2 0 1,2-1 39,-1 0 0,1-2 1,2 1 44,1-1 1,3 0 0,2-3 0,0-1-82,1-2 1,-1 0 0,1-3 0,0 1-261,2-1 0,-2 1 1,2-1-1,-1 1-467,-2-1 0,1-1 816,-1 0 0,1-4 0,-1-1 0</inkml:trace>
  <inkml:trace contextRef="#ctx0" brushRef="#br0" timeOffset="5981">1704 90 7853,'0'-8'229,"-1"2"1,-1 0-174,0 1 1,0 1 0,4-2 233,0 1 0,4 3 0,-2-1 0,1 0-15,0 1 0,0-1 0,2 3-169,1 0 0,-1 0 0,1 0 1,-1 0-152,1 0 0,-1 0 0,1 0 1,-2 1-91,-1 2 1,2-2-1,-2 2 43,2 0 1,-3-1 239,-2 3 0,2 0 0,-2 2-24,0 1 1,-1-1 0,-1 1 0,0-1 9,0 1 1,-1 2-1,-1 0 1,0 0-35,0 0 1,1 2-1,0 3 1,0-1-39,-2-1 0,1 1 1,1-1-1,-1 3-2,0 1 0,-1 1 0,3-4 0,-1 1-47,-1-3 1,1 2 0,-1-2-1,1-1 90,1-1 0,0-1 0,0-2-23,0 1 0,0-3-175,0 0 21,0-4 81,0 3-89,0-4 1,0-1-131,0-2 1,-4 2 175,-1-1 1,1 1 73,-1 1 0,3 0 1,-3 0-18,-1 0 0,2 0 0,-1 0 5,-1 0 1,-1 0 0,0 0-9,-1 0 1,4 0 0,-1 0-12,-1 0 0,-1 3 0,0-1-403,-1 0 0,4-1 0,1 1-1742,-1 1 2138,4-1 0,-4-2 0</inkml:trace>
  <inkml:trace contextRef="#ctx0" brushRef="#br0" timeOffset="6414">1920 15 7796,'-1'-4'1534,"-1"1"-1257,1 3 1,-2 3 0,2 2-190,-2 2 1,3 2 0,-3 1 0,2 0-138,1 1 1,-2-3-1,-1 3 1,2-1-131,0 0 1,1 0 0,0-2 0,0-1-751,0 1 1,0-3 928,0 0 0,-3-4 0,-2 3 0</inkml:trace>
  <inkml:trace contextRef="#ctx0" brushRef="#br0" timeOffset="6787">1846 23 7887,'-4'-5'879,"3"-1"0,-1 2 1,4-1-677,3 3 0,3 1 0,1 1 0,1 0-282,-1 0 1,2 0 0,0 0 0,0 0-461,3 0 0,-3 0 1,1 0 538,-1 0 0,2 0 0,-1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51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83 7965,'-3'-4'-601,"1"0"692,-3 4 0,4 1 1,-2 2 33,2 2 0,1 4 0,0 1 0,0 0 135,0 0 0,0-1 0,0 1 0,0 0-172,0 0 0,0 0 0,0-2 0,0-1-126,0 1 1,1-1 0,1 1-272,0-1 0,2-2 158,-2 0 0,-1-4 0,2-1 10,-3-4 1,0-3 0,0 0 0,0-2 70,0-1 0,-2 2 0,-1-3 0,-2 1 54,0 0 1,0 0-1,1 4 1,-1 0 32,0 1 0,-1 3 0,1-3 0,-2 2 91,0 1 1,-1 2-1,1 0 4,-1 0 1,1 3 0,-1 1 0,2 1 11,1 0 1,-1 0 0,3 2 0,1 1-35,-1-1 1,2 1 0,-2-1 0,3 1-17,3-1 0,-1-2 0,5-1 1,1 0-77,0-3 0,4 3 0,1-2 0,3 0-165,2-1 0,0-2 0,-2-1 1,3-1-128,0-1 0,1 1 0,2-2 294,1-1 0,-1 0 0,0-2 0</inkml:trace>
  <inkml:trace contextRef="#ctx0" brushRef="#br0" timeOffset="931">724 38 7894,'0'-5'0,"-1"1"0,0 0-733,-2-1 0,0 3 889,0-3 1,2 3 216,-4 0 0,2 1-300,-2 1 1,0 0-1,-1 1 1,0 0-27,1 2 0,0 2 1,-3-2-1,1 1-19,-1 2 1,1-2-1,-1 1 1,-1 0 33,-1-1 1,0 2-1,2-2 1,1-1 25,-1 0 1,1 2 0,-1-2 0,2-1 112,1 2 1,-2-4-99,2 3-125,2-2 1,3-1 0,5 0-12,1 0 0,2 0 0,-1 0 1,1 0 1,-1 0 0,0 1 0,-1 0-22,-1 2 1,0 0 56,2-1 1,1 3 4,-1 2 1,-2 0 0,-1-1 0,-1-1-2,-1 0 0,0-1 0,-1 1 1,2 1-5,-1 1 1,-2-2-1,0 0-7,0 1 0,0 0 1,0 2 11,0-1 0,0-2 67,0 0 1,0 0 40,0 3 0,1-4-65,2-2 1,0 0 0,3 0 0,-1 0-46,1 0 0,0-1 0,2-1-6,-1 0 0,1 0 1,-1 0-1,1 0-26,-1 0 1,1 0-1,-1 0 2,1 0 1,-3 0 26,0 0 0,-4 0 49,2 3-24,-2-2 1,-2 5 17,-2-4 1,2 1-1,-4-1 0,-1 1 1,2-1 0,-1-1-40,-1 1 1,-1-1-1,1 3-5,1-1 0,-2-2 1,2 1-14,-2-1 0,2-1 0,1 1 0,0 0-81,0 2 0,1-1-266,-2-2 0,3 1-127,-3 2 1,2-2 0,-1 2 483,1 0 0,0-2 0,3 2 0</inkml:trace>
  <inkml:trace contextRef="#ctx0" brushRef="#br0" timeOffset="2033">739 23 7874,'0'-5'346,"0"0"1,0 2 615,0-2-613,0 4 1,-1-3-221,-1 4 0,-2 0 0,-4 1-99,1 2 1,2-2 0,0 4-1,-2-1 1,-2 0 1,1 0 0,-3 2 0,1-1-1,0 1 0,-3-1 0,1 1 0,0-1 28,-1 1 1,1-2-1,0 0 1,1 0 47,0-3 0,3 3 1,-2-2-1,2 1 298,0 0-403,4-2 1,1 3 0,4-2-50,1 0 0,2 1 0,1-1 0,0 1 58,1-2 1,1 1 0,0 0-1,1 1 40,-1 1 1,1-2 0,-1 1-1,1 0 19,-1-1 1,1 1 0,-1-1-42,1 0 0,-1 3 0,0-2 1,1-1-26,-1 2 0,-2-3 0,0 1 0,1-1-16,1-1 0,0 2 0,1 1 0,-1-1-13,1-2 0,-3 0 0,0 0 0,1 1 0,0 2 1,2-2 0,-1 1 8,1-1 1,-1-1 59,1 0 46,-1 0 1,-3 0 0,-1 1-71,-3 1 0,0-1-21,-3 2 1,1 0 0,-3-1 0,1 1-3,-1 0 0,-1-1 0,1 3 0,-2 0 18,0-1 0,2 2 1,0-3-1,-1 1 41,-1 2 1,0-2-1,-1 0 1,1 0-29,-1 1 0,1-1 0,-1 2-45,1-1 1,-1 0-1,1 2 7,-1 0 1,2-2 0,0 0-25,1 1 1,3-2-1,-1 1 2,0-2 14,2 3 15,-2-2 1,3 0 31,3-2 0,-1-1 75,3-1 1,0 0-1,2 0-33,0 0 1,-2 0-1,0 0 1,1 0-33,1 0 0,0 0 1,2 0-1,0 0-39,1 0 0,1 0 0,-2-1 1,1 0-58,2-2 0,-3 1 0,2 2 0,-1-1-96,0-1 1,0 1 0,-3-2-1,1 2-220,-1 1 1,1-2 0,-1-1-437,1-2 1,-3 3-1667,0-3 949,-4 3 1526,3-4 0,-4 1 0,0-2 0</inkml:trace>
  <inkml:trace contextRef="#ctx0" brushRef="#br0" timeOffset="2434">948 210 8151,'-7'0'95,"-1"0"0,3 0 0,0 0-216,0 0 0,1 1 0,2 1 395,1 3 0,1 2 0,0 0 0,0 1-161,0-1 0,0 1 1,1-1-1,0 0-152,2 1 0,2-1 0,-3 2 0,1-1-518,0-1 0,-1 3-364,3-5 1,0 0 920,2-3 0,-3-4 0,-1-8 0,1-1 0,0-4 0</inkml:trace>
  <inkml:trace contextRef="#ctx0" brushRef="#br0" timeOffset="2789">933 90 7896,'-10'-6'0,"-2"0"0,0 2 606,2 0 1,4 2-1125,3 2 0,4 1 0,7 0 0,1 2 518,1-2 0,4 4 0,-3-1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56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38 164 7989,'-8'0'-363,"1"0"1,2 0 0,0 1 559,2 2 0,1-2 0,2 4 0,0 1-36,0 1 1,0 1 0,0 1 0,0 1-17,0-1 0,2 1 0,1-1 0,-2 1-99,0 2 1,2-2 0,-1 2-1,0 1-43,-1-1 0,-1-2 1,0-2-1,0-1 63,0 1 0,-1-2 1,-1 0 27,0-1 1,-1-4-104,3-1 1,-2-1-1,-1-5 1,1-1-1,2-2 1,0-4 0,0 3 0,0-1-10,0 0 0,0-2 1,-1 3-1,-1-2-15,0-1 0,-1 2 0,3 0 0,0 1 65,0 0 0,0 0 0,0 3 0,0-1 157,0 1 1,0-1 69,0 1-95,0 3 0,1 0-40,1 4 1,3 4 0,1 1 0,0 1-38,-1 2 0,0-1 0,3 1 1,-1 0-84,0 2 1,3-2-1,0 2 1,0-1 11,-2-2 1,2 1 0,0-1 0,-1 1-41,-1-1 1,0 0 0,-1-2 0,1 0-16,-1-2 0,0 0 1,-1-1 23,-2 0 46,1 1 0,0-6 2,-3-2 0,-1-2 1,-1 0-27,0-1 0,0 1 0,0-1 0,0 0-44,0-2 0,0 2 0,0-3 0,0 0-27,0-2 1,0 2 0,0-2 0,0 0-87,0-1 0,0 0 0,0 1 0,0 1-44,0 1 0,0 1 0,-1 4-990,-1 1 830,1-2 0,-3 9 0,4 1 1,1 3-61,2 1 1,-2 4 413,1 1 0,2 6 0,0 1 0</inkml:trace>
  <inkml:trace contextRef="#ctx0" brushRef="#br0" timeOffset="401">321 254 7955,'-5'0'-541,"0"0"300,0 0 0,1 1 477,2 1 1,1 3 0,2 2 0,1 1 102,0-1 1,3 0 0,-2 1 0,1-1-187,-1 1 1,2 0-1,-2 0 1,1 1-349,-1-3 1,0 0 0,0 2-368,2-1 0,-1-3 562,1-1 0,0-6 0,2-1 0</inkml:trace>
  <inkml:trace contextRef="#ctx0" brushRef="#br0" timeOffset="755">321 142 7955,'-7'-3'111,"-3"2"0,0-2 476,1 3 0,2 0-616,5 0 0,3 2 0,7 1 0,2 2 29,2 0 0,2 2 0,1 0 0</inkml:trace>
  <inkml:trace contextRef="#ctx0" brushRef="#br0" timeOffset="1110">561 187 7841,'-4'-5'690,"-1"0"1,-1 2-437,1-2 1,3 3 0,4-2 24,3 0 0,2 2 1,1 1-181,-1-1 0,0 1 0,1-2 0,-1 2-165,1-2 0,-1 2 1,1-1-1,-1 1-371,1 1 0,-3 0 1,0 0-672,1 0 0,-2 0 1108,1 0 0,-4 0 0,3 0 0</inkml:trace>
  <inkml:trace contextRef="#ctx0" brushRef="#br0" timeOffset="1461">575 247 7841,'-7'0'265,"0"0"0,-1 0 264,1 0 0,2 0 0,0 0-216,2 3 0,1-2 0,5 1-110,2-1 1,2-1-1,1 0 1,1 0-162,1 0 1,1 0 0,-2-1 0,2 0-567,0-2 0,-2 1 1,1 2-1,-1-1 524,-2-2 0,4 2 0,1-2 0</inkml:trace>
  <inkml:trace contextRef="#ctx0" brushRef="#br0" timeOffset="2581">844 135 7931,'-5'-1'-126,"0"-2"-297,0-2 0,1 2 542,-1 0 0,2 3 137,-2 3 1,3 1-1,0 4 1,1-1-13,1 0 1,0 4 0,0 1-1,0 0-141,0 1 0,0-3 1,0 2-1,0 2-46,0 0 0,0 0 0,0-1 0,0-1-108,0-2 1,0 0-1,0-2-20,0-1 34,0 1 1,0-5-1,0-3 1,0-4-57,0-3 0,0-3 0,1 0 0,1-2 42,0-1 1,1-1-1,-3-1 1,0 0-54,3 0 1,-2 1-1,1 0 1,0 2 90,0-1 0,-1-1 1,2 2-1,-2 1 96,-1 0 1,2 5 391,0-4-347,1 6 0,-3-1 0,1 7 0,0 3 3,2 2 1,2 0 0,-2 1 0,1 2-41,2 0 1,-2 2 0,1-1 0,1 0-23,1-1 0,0 3 0,1-3 0,-1 0 11,1 1 1,-1-3 0,1 2 0,-1-2-74,1 0 0,-2-3 0,0-1 1,-1 0-10,1 0 0,-2-2 1,1 0-18,1-1 1,-2-2 0,0-1 21,-1-3 0,2-2 1,-2 0 58,-1-1 0,-2 0 1,0-1-1,0-1-11,0 1 0,0-1 0,0 1 0,0-1-2,0-2 1,0 0 0,0-1 0,0 1 27,0 2 1,-2-4-1,-1 3 1,1-1-11,-1 2 1,2-1 0,-3 1 0,2 1-179,-1 1 0,0 0 0,1 1-461,0-1 0,-1 3-190,3 1 0,1-1 0,2 0 762,2 3 0,1 1 0,2 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10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106 169 8022,'-8'-1'30,"0"-2"137,-1-1 0,4-1 0,0 3 201,0-2-268,3 0 1,-2 5 0,8 3 82,4 4 1,-1 2 0,-1 2 0,1 0-66,-1-1 1,0 2-1,4 2 1,-4 1-96,-1 3 1,3-1 0,-3 3 0,0-3-62,1-1 0,-1-1 1,-3-1-1,2 0-140,-1 0 0,-2-2 0,1-3 1,0-1-489,2-1 0,0-4 186,-4 4 1,0-7-1,0-1-636,0-7 1116,0-3 0,-5-7 0,-2-1 0</inkml:trace>
  <inkml:trace contextRef="#ctx0" brushRef="#br0" timeOffset="840">71 99 8022,'-12'0'-202,"0"0"0,2-1 1,1-2 66,1-1 1,2-1 578,-2 1 1,3 2-302,5-6 0,5 4 0,4-3 47,5 2 0,-1-2 1,4 3-1,-1 0-95,-1-1 0,5 3 0,-3-2 0,-1 3-62,1 1 0,3 0 0,-5 0 0,0 0-108,-2 0 1,2 0 0,1 0 63,-2 0 1,-6 5 0,-4 3 62,-3 2 1,-1 2-1,-1 0 1,-3-1-23,-4 1 1,-2 0-1,-3 0 1,-2-2-8,0-2 0,-5 2 1,5-2-1,1 1-22,1-1 1,1 1 0,0-4-103,0 1 1,2-2-58,2 4 1,4-5 117,8 1 0,3-3 0,6-1 1,1 0 24,2 0 1,4 0 0,-1 0-1,0 0 23,1 0 0,-6 0 0,3 1 1,-2 2 2,1 1 0,-1 1 0,-4-1 7,-3 4 1,1-2 0,-5 2-1,-3 1 150,-4 1 1,-3 1 0,-6-2 0,0-1-76,1 1 0,-5 0 1,-1 0-1,0-3-23,1 0 1,-1-1 0,2-3-1,0 2-71,1-1 1,1-2-1,1-1 1,0 0-194,0 0 1,6-1-49,2-3 1,3 1 0,2-3-1,3-1 137,4 1 1,2 3 0,2-2 0,0 1 52,-1 0 0,5-3 0,-1 3 1,1 1 87,1 2 0,-3-3 0,4-1 0,0-1 74,1 1 0,-5 0 0,3 2 0,-2-2-21,1-1 0,1 2 0,-3-3 0,2 1 15,-2-1 1,-1 4-1,-1-5-56,-1-1 1,-4 2-1,-2 1 1,-1-1-53,0 1 1,0 2 0,-6-4-49,-2-1 0,2 4 1,-6 0-1,-1 1 28,-1 0 1,2 0-1,0 5 1,-1 2 71,-1 1 1,-2 5-1,0-3 1,0 2 84,1 0 1,0 0 0,2 3-1,3 1 25,1 0 1,1-1 0,4 1 0,0 0-81,0-1 0,1 0 1,3-2-1,4-1-68,2 1 1,3-3-1,1 1 1,3-2-358,1-2 0,2-2 0,2-1 0,-1 0-224,-2 0 1,-4 0 0,0-1 0,-2-3 182,-1-4 1,-1-3 0,0 0 0,-3-1 387,-5 0 0,-1 1 0,-2-1 0,5-10 0,1-3 0</inkml:trace>
  <inkml:trace contextRef="#ctx0" brushRef="#br0" timeOffset="1464">561 41 8022,'-7'-8'-346,"0"0"209,2-1 500,-4-1 1,8 4-190,-3 6 0,2 6 1,2 5-1,0 1 27,0 0 1,4 3-1,1 1 1,1-1-151,-1 2 0,3-2 1,-3 3-1,1-1-134,3-3 1,-2 3 0,-1-2-1,1 0-111,-1-2 1,-3-2 0,2 0-1,-1-2-315,0-1 0,0-5 291,-4 5 1,-1-1 0,-3 1 114,-4-5 0,-3-6 1,0-4 154,-1 1 1,6-5 0,0 3 90,1-2 0,4 2 1,-3 0 57,3-1 1,5 3 0,1-1 0,1 1-22,3-1 1,2 3 0,2-2 0,1 0-134,2-1 1,3 3 0,-2-4 0,0 1-2,0 0 1,2-3 0,-2 3-1,0-1-29,0 1 0,-2 3 0,-3-4 120,0-1-95,-6 4 0,-2-1 0,-8 6 0,-4 0 22,-2 0 0,-2 2 1,-1 2-1,0 3 39,2 4 1,-4-1 0,8-1 0,-2-1 212,1 1 1,-3 2-146,4 0 0,1 1-154,3 0 0,1-5 0,4 0-92,1-2 0,4-1 0,5-4-104,-1 0 1,1-1 0,0-2-1,-1-2-102,1-2 0,-4 5 1,-2-3-1,1 1 73,-1 0 1,-2-4 0,3 3 452,-2-2 190,4 5 15,-3-3 0,2 5-246,0 0 0,0 1-400,3 3 1,-3 1 0,-1 4-1,-1-1-739,1 1 0,-3-3 935,3 2 0,1 5 0,4 5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18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60 200 8119,'-15'-15'-542,"5"7"395,0 3 1,5 2 240,-5-2 1,7 5 4,-2 0 1,3 2 0,4 6-23,3-2 0,-3 6 1,4-4-1,-1 2-29,0 0 0,5 0 0,-3 5-50,1 0 1,-3-1 5,5 1 0,-2 0 1,4-2 8,-2-3 1,-6 2 8,6-7 0,0 0 23,5-5 0,-5-2 1,-2-3-10,-1-5 0,-2-3 0,-5-2 0,0 0-17,0 0 0,0 1 1,0-1-63,0 0 0,0 0 0,0 0-274,0 0 1,0 6-724,0-1 895,0 6 0,0-1 0,1 10 0,4 4 145,5-1 0,3 12 0,2-4 0</inkml:trace>
  <inkml:trace contextRef="#ctx0" brushRef="#br0" timeOffset="831">476 215 8119,'-15'-7'-69,"0"4"1,0-5 0,2 0-310,3-1 0,-3 6 0,5-3 520,-1-1 0,-4 5 82,3-3 1,2 4-88,-2 1 1,5 1 0,-3 4-4,1 5 0,-3 3 0,5 2 60,2 0 0,1 0-142,2 0 0,0 0-95,0-1 0,7-5-5,3-4 1,3-4-1,2-1-73,0 0 0,-2-1 0,-1-3 0,-3-2-119,3-2 0,-4 4 0,1-2 141,-3-1 1,1 0-1,-4-4 192,2 1-24,0 7 196,-5-4-238,0 7 1,0 2-393,0 3-41,0 3 0,7 5 256,2-3 1,5-3 0,0-7 149,1 0 0,0-5 0,0 0 0,-2 0 0,-3-2 0,2 4 0,-6-5 0,1-1 50,-1 1 1,-1 3 0,-5-5 193,0-1 1,0 3 234,0-2 0,-1 6 11,-4-1-68,3 4-281,-4 1 1,10 6-182,1 4 0,5 3 67,-5 2 0,0-5 27,-5 0 1,2-2 10,3 2-282,-4-3 10,6-7 0,-7-7 34,0-3 0,0 2 105,0-2 1,0 5-10,0-5 226,7 7 73,1-4 39,7 7 0,-5 2-185,0 3 1,-7-2 0,2 7-54,-4 2 0,4-4-658,0 2 66,0 0 1,-3 3-462,3-3 1030,-3-4 0,4-12 0,-6-2 0</inkml:trace>
  <inkml:trace contextRef="#ctx0" brushRef="#br0" timeOffset="1188">669 52 8119,'-7'-15'-726,"5"5"469,-3 0 300,-3 0 0,7 4-82,-4 6 1,8 6-1,3 9 1,1 0-50,0 0 1,3 0 0,-4-1 0,2 1-495,4 0 582,1 0 0,2 6 0,0 3 0</inkml:trace>
  <inkml:trace contextRef="#ctx0" brushRef="#br0" timeOffset="1545">891 215 8119,'0'-15'-821,"0"0"756,0 1 1,0 4 0,-1 1-1,-3 1 183,-1 0 0,0 3 0,5-5 0,-1 0 5,-4 2 1,3 0-34,-3 3 1,-3 3-32,-2-3 0,4 5 0,-1 5 26,0 5 0,6 3 0,-4 2-28,3 0 1,2-5 0,0 0-70,0 1 0,2 2 1,3 1-14,5-5 1,-2 3 0,2-5-137,1 1 0,-2-5 6,0 2 0,1-3-12,5-2 0,-7-2 71,-3-3 1,-3 2 51,-2-7 1,5 5-47,0-5 140,0 7 0,-3-4 82,2 7 0,-2 2-259,3 3 0,-2-4 12,2 4 1,2-1 0,4-1-488,-1 2 602,0 0 0,12-12 0,1-1 0</inkml:trace>
  <inkml:trace contextRef="#ctx0" brushRef="#br0" timeOffset="1903">1069 22 8050,'-14'0'3,"-1"0"0,5 0 1,0 0 133,-2 0 1,6 2-155,1 3 1,3-2 0,2 7 94,0 1 0,0 3 0,2 0-76,3 1 0,1 0 1,6 0 67,-2 0 1,-5-5-11,5 0 0,-5-2-35,5 2-119,-7-4 1,5-6-184,-3 0 1,-3-6 128,3-4 0,-2 3 122,2 2 0,2 2 0,4 0 52,-1-2 1,0 0 44,5 5 1,0 0 0,-2 2 361,-3 2-113,3-2 0,-11 11-212,2-3 0,-8-2 1,-8 1-113,-6-3 1,1 1 0,-2-4-1,2 2-224,2-2 0,0-1 1,0-2-114,1 0 0,0-2 0,3-1-317,1-2 1,7-6 657,-2 1 0,10-3 0,5-2 0,3 2 0,2 3 0,-1-4 0,1 0 0,0-10 0</inkml:trace>
  <inkml:trace contextRef="#ctx0" brushRef="#br0" timeOffset="2262">1248 7 7917,'1'10'194,"4"0"1,-3-5-1,3 5-159,-3 1 0,-2-2 1,0 1-1,1 1-11,4 2 0,-3 2 0,3 0-12,-4 0 1,-1 0-1,2-2 1,1-2-34,2-1 0,0-5 0,-3 4-9,3-3 1,-2-1 0,7-5 2,2 0 1,-4 0 0,0-2 0,0-3 1,1-4 1,-6 0 0,3-1 0,-1-1-20,0-2 1,0-2 0,-5 0 26,0 0 0,0 0 90,0 0 109,0 7 0,0 3-96,0 10 1,-5 3 0,0 7-1,2 0-88,1 0 1,2 0-1,2 0 1,1 1-523,2 4 524,7-4 0,3 13 0,8-6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22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53 203 8127,'5'-5'0,"-2"-1"-244,-2-2 0,-1 2 0,0 0 262,0-1 0,0-2 524,0 0 0,0 0 562,0 0-620,0 4-399,0 1 0,0 11 1,0 2-104,0 1 1,0 0 0,-1 0 0,-1 0-240,-1 2 1,0-2 0,3 3 0,0-3-2,0-1 0,0-3 0,0 1-1049,0 0 1307,0 1 0,4-3 0,1-1 0</inkml:trace>
  <inkml:trace contextRef="#ctx0" brushRef="#br0" timeOffset="399">62 18 8127,'-9'-1'-278,"-1"-2"0,1-1 1,0-2-188,0 3 1,1 3 382,1 3 0,6 2 1,6 3-1,0 0-16,2 2 1,1-5 0,1 6 97,0 0 0,5 1 0,0-3 0</inkml:trace>
  <inkml:trace contextRef="#ctx0" brushRef="#br0" timeOffset="766">292 120 8106,'-9'-3'0,"0"-1"-243,0 2 0,0 1 1,-1 1-1,1 0 401,0 0 1,0 0-1,-1 0 1,0 1 11,-2 2 1,2 2-1,-3 2 1,2-2-47,-1-1 1,5 2 0,-3-3 0,3 0 294,2 1-533,1-3 0,5 7 0,2-5 0,4-1 50,5-1 0,-2-1 0,3 0 0,-1 0-3,1 0 1,2 1 0,-2 1 0,1 1 24,-1-1 0,-1 2 0,-2 0 0,-1 0 86,0 0 0,0 3 70,0 0 1,-3 1-1,-3 1-9,-2 0 1,-2-3 0,-2-1 0,-5 1-96,-3-1 1,0-3 0,-4 1 0,1-1-137,0 1 0,3-2 0,-2 2-492,3-2 1,4-2 0,1-2 617,1-3 0,9-2 0,5-2 0</inkml:trace>
  <inkml:trace contextRef="#ctx0" brushRef="#br0" timeOffset="1126">440 37 8106,'-9'0'-353,"-1"0"1,5 1-1,2 2 1,2 3 487,1 2 0,0 1 1,1 1-1,1-1 50,1 0 1,5 3 0,-3 1 0,1-1 105,0 1 1,-1-2 0,2 4 0,-2-1-185,-1 0 1,0-2 0,-3 0 0,1-2 12,1-1 1,0 1 31,-3-1-198,0-4 1,0-2-1,-1-5-103,-2-1 1,2-4 0,-2 1-1,2-3-66,1 0 0,0 0 1,0 0-1,0 0-54,0-1 0,1 1 164,2 0 0,2 1 0,4 1 132,0 0 1,0 5 0,1-1 0,-1 2 41,0 1 0,0 0 1,1 1-1,-1 1-2,0 1 1,0 4-1,-1-3 1,0 1 158,-2 2 0,-4-2 1,1 1-25,-2 1 0,-1 2 0,-1 0 0,-2 0-93,-3 0 0,-3-3 1,-1-1-1,-2 0-62,-4-3 1,0 2 0,0-1-1,0-1-74,0-1 0,2-1 1,-1 0-1,2 0-299,2 0 1,1-1 0,3-1-1,2-2-318,1-1 1,2-2 0,5-2 137,3 0 1,6 3 505,0 0 0,4 0 0,-1-4 0</inkml:trace>
  <inkml:trace contextRef="#ctx0" brushRef="#br0" timeOffset="1488">670 138 8084,'-9'-1'493,"0"-2"0,3 2-255,0-2 1,4 3-61,-1 3 1,5 2-1,1 4 1,-1 0-54,-1 1 0,2-1 0,0 0-311,-1 0 0,0 1 1,0-1-702,1 0 1,1-1-601,-1-2 1487,-2 3 0,7-13 0,-2 3 0</inkml:trace>
  <inkml:trace contextRef="#ctx0" brushRef="#br0" timeOffset="1851">707 37 8084,'-9'-3'-190,"0"-1"1,3 1 0,1 4 0,0 3-24,3 2 1,1 2-1,2 1 1,2 1-410,4 3 622,-3-3 0,4 7 0,-3-2 0</inkml:trace>
  <inkml:trace contextRef="#ctx0" brushRef="#br0" timeOffset="1852">827 184 8084,'0'-6'-193,"-1"0"-201,-2-1 0,1 2 1,-4-1 230,-1 2 1,2 0 70,-2 1 0,4 2 94,-3-2-2,0 6 0,-3-2 0,0 3 0</inkml:trace>
  <inkml:trace contextRef="#ctx0" brushRef="#br0" timeOffset="2208">790 147 8049,'-4'-5'54,"2"-2"485,-4 4-359,4 0 172,-2 3 1,4 1-140,0 2 1,0 2 0,0 4-153,0 0 0,0 4 0,0-1 0,0-1-14,0 0 1,0-2-1,0 0 7,0 0 0,0-3 1,0 1-73,0 0-106,0-3 0,0-1-79,0-6 1,0-2-1,0-5 1,1 1-23,2 0 0,-2 0 1,3 0-1,-1-1 79,0 1 1,3 0 0,-2 0 0,0-1 45,1 1 0,2 0 0,-1 0 150,2 0 1,1 2 0,1 2 40,-1 1 1,0 1-1,0 3 89,0 0 1,-3 4 0,-3 2-34,-2 3 0,-1 0 1,0 1-1,0 1-127,0 2 1,0-1 0,0-3-1,0 0-284,0 1 0,0-1 0,-1 0-416,-2 0 0,1 0 0,0 0 680,4-3 0,4 2 0,3-3 0</inkml:trace>
  <inkml:trace contextRef="#ctx0" brushRef="#br0" timeOffset="2572">1048 147 8081,'-5'-9'-15,"-3"3"0,2 1 1,-1 0 21,1 0 1,-3 2-1,3 0 214,-2 2 0,-1 1 0,0 1-139,-1 2 1,4 3 0,1 3 0,0 0 74,0 0 1,3 0-1,-1 1 1,2-1-42,1 0 0,0 0 0,0 1 0,1-2-119,2-2 0,-1 2 0,4-3 1,1 0-107,1-2 0,2 2 0,-1-2 0,0-1-174,0-1 1,0-1 0,1-1-1,-1-1-16,0-1 0,0-5 1,1 2 12,-1-2 0,-4-1 1,-1 0 192,0-1 0,-3 1 0,2 0 445,-2 0 1,-1-1-67,0 1 0,-4 4 108,-2 2 0,2 3-221,1 3 0,-1 2 1,1 4-336,1 1 1,1-1-1,1 0-160,0 0 0,1-2 1,2-2-967,3-1 1288,-2-1 0,8-3 0,-2 0 0</inkml:trace>
  <inkml:trace contextRef="#ctx0" brushRef="#br0" timeOffset="3031">1168 129 8081,'-9'0'-297,"0"0"1,4 4 496,2 2 0,2 2 1,1 1 240,0 1 1,0-1-243,0 0 1,1-1-1,1 0-106,1-2 0,1-4-214,-1 1 1,-1-2 0,3-2-46,-1-2 0,2-2 0,-2-4 1,0 2-63,1 1 0,1 0 0,-2-3 0,0-1 144,0 1 0,2 3 1,-2 0 58,1-1 1,0-1-1,3-1 210,-2 3 1,-3 2 497,3 4-453,-4 0 0,5 4 1,-4 2-1,-1 3-96,-1 0 0,2 0 1,1 0-1,-2 0-43,-1 1 1,2-1 0,1-1-126,1-2 1,-2 1 0,3-3-154,1-2 1,-2-1 0,2-1 0,0-1-215,1-3 0,0 2 0,-1-4 0,-1-1 140,2-1 0,-3-1 0,0-2 1,-1 0 155,-2-1 1,2 0 0,-1 1 0,-1 0 234,-1-1 0,-1 0 1,0 2 281,0 1 0,0 0 51,0 0 1,0 5-174,0 4 1,0 5 0,0 6 0,0 2 66,0 2 1,-1 0-1,-1 4 1,-1 2-86,1 0 1,-2 8 0,0-1 0,-1 0-178,-2 1 1,-2-1 0,0-1 0,0 0-236,0-2 0,-1-6 0,2-5-611,2 0 0,-1-4-431,4-7 1,4-4 1181,5-8 0,6-9 0,3-1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27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60 203 7795,'-4'-5'-898,"3"0"1582,-2 2 472,2 2-176,1-3-742,0 4 1,3 1-1,0 2 1,0 2-81,1 0 1,-2 3 0,4-2 0,-1 4-175,0 2 1,0-2 0,2 2 0,-1-1-122,1-2 0,2 1 0,0 1 0,0 1-75,0-4 1,0 1-1,1-4 1,-2 1-323,-2 1 0,2-5 1,-2 1-166,3-2 0,-3-2 699,0-2 0,-4-3 0,2-3 0</inkml:trace>
  <inkml:trace contextRef="#ctx0" brushRef="#br0" timeOffset="363">189 166 7953,'-6'1'460,"0"2"0,4-1 1,-2 5-1,1 0-218,0 1 0,-4 1 0,0 0 0,0 1-143,1-1 0,-5 4 1,2 1-1,-3 2-56,-1-1 1,3 0-1,-2 0 1,1-3-214,2-2 0,0 0 0,0-1 0,-1-1-586,1-2 0,3 1-335,0-4 1,5 0 1090,1-7 0,4-1 0,5-4 0</inkml:trace>
  <inkml:trace contextRef="#ctx0" brushRef="#br0" timeOffset="727">328 28 7985,'0'-6'-15,"-1"1"131,-2 1 1,1 0 394,-1 0 1,1 3 321,-1-2-639,2 2 0,-6 2 0,3 2-153,-1 4 0,2 2 1,-2 2-1,0 1-36,-1 0 1,3-2 0,-2 0 0,1 1 0,2 2-1,1-2 1,1-1 0,0-1-73,0 1 1,0-1-1,0 0 1,0 0-154,0 1 1,3-4 0,1-1 0,0 0-295,0 0 1,4-3 0,-2 1-632,2-2 1145,1-1 0,4 0 0,2 0 0</inkml:trace>
  <inkml:trace contextRef="#ctx0" brushRef="#br0" timeOffset="1088">226 120 7985,'5'0'282,"4"0"1,-3 0-395,2 0 0,-2 0 0,0 0 1,1 1-323,2 2 1,3-1 433,0 4 0,4 1 0,-1 2 0</inkml:trace>
  <inkml:trace contextRef="#ctx0" brushRef="#br0" timeOffset="1453">549 185 7985,'0'-6'480,"0"-1"1,0 4-137,0-3 0,-1 4 1,-1-2 553,-1 0-198,0 3-617,3-3 0,-1 4 0,-2 0-149,-4 0 1,2 0-1,-1 1 1,-1 1 24,-1 1 1,-1 4 0,-1-1 0,1 3 24,0 0 0,0 0 1,0 0-1,2-1 9,1-1 0,0 2 0,-2-1 7,2 3 0,-1 1 0,3-2 0,2-1 30,1 0 0,1 0 1,0 1-1,1-2-20,2-2 1,0 2 0,3-3-1,1 0 3,1-2 0,1 2 1,0-2-1,1-1-80,-1-1 1,0-1 0,0 0 0,1 0-299,-1 0 0,0 0 0,0 0-152,0 0 0,-2-1 1,-1-1-442,1-1 1,-2-5 957,1 2 0,0-2 0,4-1 0</inkml:trace>
  <inkml:trace contextRef="#ctx0" brushRef="#br0" timeOffset="1814">447 268 7127,'-6'-3'2917,"0"0"-2125,4-1-336,-2 4-405,4 0 0,4 0 0,2 0-262,2 0 1,-1 0-1,-1 0 1,1 0-530,1 0 1,1 0 0,1 0 739,-1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5025" y="685800"/>
            <a:ext cx="2647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4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1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1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3"/>
            <a:ext cx="6606540" cy="199771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934">
                <a:solidFill>
                  <a:schemeClr val="tx1">
                    <a:tint val="75000"/>
                  </a:schemeClr>
                </a:solidFill>
              </a:defRPr>
            </a:lvl1pPr>
            <a:lvl2pPr marL="670574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47" indent="0">
              <a:buNone/>
              <a:defRPr sz="2346">
                <a:solidFill>
                  <a:schemeClr val="tx1">
                    <a:tint val="75000"/>
                  </a:schemeClr>
                </a:solidFill>
              </a:defRPr>
            </a:lvl3pPr>
            <a:lvl4pPr marL="2011720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4pPr>
            <a:lvl5pPr marL="2682293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5pPr>
            <a:lvl6pPr marL="3352867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6pPr>
            <a:lvl7pPr marL="4023441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7pPr>
            <a:lvl8pPr marL="4694013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8pPr>
            <a:lvl9pPr marL="5364587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1" y="2346961"/>
            <a:ext cx="3432810" cy="6638079"/>
          </a:xfrm>
        </p:spPr>
        <p:txBody>
          <a:bodyPr/>
          <a:lstStyle>
            <a:lvl1pPr>
              <a:defRPr sz="4107"/>
            </a:lvl1pPr>
            <a:lvl2pPr>
              <a:defRPr sz="3520"/>
            </a:lvl2pPr>
            <a:lvl3pPr>
              <a:defRPr sz="2934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1" y="2346961"/>
            <a:ext cx="3432810" cy="6638079"/>
          </a:xfrm>
        </p:spPr>
        <p:txBody>
          <a:bodyPr/>
          <a:lstStyle>
            <a:lvl1pPr>
              <a:defRPr sz="4107"/>
            </a:lvl1pPr>
            <a:lvl2pPr>
              <a:defRPr sz="3520"/>
            </a:lvl2pPr>
            <a:lvl3pPr>
              <a:defRPr sz="2934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500"/>
            <a:ext cx="3434160" cy="938317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4" indent="0">
              <a:buNone/>
              <a:defRPr sz="2934" b="1"/>
            </a:lvl2pPr>
            <a:lvl3pPr marL="1341147" indent="0">
              <a:buNone/>
              <a:defRPr sz="2640" b="1"/>
            </a:lvl3pPr>
            <a:lvl4pPr marL="2011720" indent="0">
              <a:buNone/>
              <a:defRPr sz="2346" b="1"/>
            </a:lvl4pPr>
            <a:lvl5pPr marL="2682293" indent="0">
              <a:buNone/>
              <a:defRPr sz="2346" b="1"/>
            </a:lvl5pPr>
            <a:lvl6pPr marL="3352867" indent="0">
              <a:buNone/>
              <a:defRPr sz="2346" b="1"/>
            </a:lvl6pPr>
            <a:lvl7pPr marL="4023441" indent="0">
              <a:buNone/>
              <a:defRPr sz="2346" b="1"/>
            </a:lvl7pPr>
            <a:lvl8pPr marL="4694013" indent="0">
              <a:buNone/>
              <a:defRPr sz="2346" b="1"/>
            </a:lvl8pPr>
            <a:lvl9pPr marL="5364587" indent="0">
              <a:buNone/>
              <a:defRPr sz="2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3"/>
          </a:xfrm>
        </p:spPr>
        <p:txBody>
          <a:bodyPr/>
          <a:lstStyle>
            <a:lvl1pPr>
              <a:defRPr sz="3520"/>
            </a:lvl1pPr>
            <a:lvl2pPr>
              <a:defRPr sz="2934"/>
            </a:lvl2pPr>
            <a:lvl3pPr>
              <a:defRPr sz="2640"/>
            </a:lvl3pPr>
            <a:lvl4pPr>
              <a:defRPr sz="2346"/>
            </a:lvl4pPr>
            <a:lvl5pPr>
              <a:defRPr sz="2346"/>
            </a:lvl5pPr>
            <a:lvl6pPr>
              <a:defRPr sz="2346"/>
            </a:lvl6pPr>
            <a:lvl7pPr>
              <a:defRPr sz="2346"/>
            </a:lvl7pPr>
            <a:lvl8pPr>
              <a:defRPr sz="2346"/>
            </a:lvl8pPr>
            <a:lvl9pPr>
              <a:defRPr sz="2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500"/>
            <a:ext cx="3435508" cy="938317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4" indent="0">
              <a:buNone/>
              <a:defRPr sz="2934" b="1"/>
            </a:lvl2pPr>
            <a:lvl3pPr marL="1341147" indent="0">
              <a:buNone/>
              <a:defRPr sz="2640" b="1"/>
            </a:lvl3pPr>
            <a:lvl4pPr marL="2011720" indent="0">
              <a:buNone/>
              <a:defRPr sz="2346" b="1"/>
            </a:lvl4pPr>
            <a:lvl5pPr marL="2682293" indent="0">
              <a:buNone/>
              <a:defRPr sz="2346" b="1"/>
            </a:lvl5pPr>
            <a:lvl6pPr marL="3352867" indent="0">
              <a:buNone/>
              <a:defRPr sz="2346" b="1"/>
            </a:lvl6pPr>
            <a:lvl7pPr marL="4023441" indent="0">
              <a:buNone/>
              <a:defRPr sz="2346" b="1"/>
            </a:lvl7pPr>
            <a:lvl8pPr marL="4694013" indent="0">
              <a:buNone/>
              <a:defRPr sz="2346" b="1"/>
            </a:lvl8pPr>
            <a:lvl9pPr marL="5364587" indent="0">
              <a:buNone/>
              <a:defRPr sz="2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3"/>
          </a:xfrm>
        </p:spPr>
        <p:txBody>
          <a:bodyPr/>
          <a:lstStyle>
            <a:lvl1pPr>
              <a:defRPr sz="3520"/>
            </a:lvl1pPr>
            <a:lvl2pPr>
              <a:defRPr sz="2934"/>
            </a:lvl2pPr>
            <a:lvl3pPr>
              <a:defRPr sz="2640"/>
            </a:lvl3pPr>
            <a:lvl4pPr>
              <a:defRPr sz="2346"/>
            </a:lvl4pPr>
            <a:lvl5pPr>
              <a:defRPr sz="2346"/>
            </a:lvl5pPr>
            <a:lvl6pPr>
              <a:defRPr sz="2346"/>
            </a:lvl6pPr>
            <a:lvl7pPr>
              <a:defRPr sz="2346"/>
            </a:lvl7pPr>
            <a:lvl8pPr>
              <a:defRPr sz="2346"/>
            </a:lvl8pPr>
            <a:lvl9pPr>
              <a:defRPr sz="2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4694"/>
            </a:lvl1pPr>
            <a:lvl2pPr>
              <a:defRPr sz="4107"/>
            </a:lvl2pPr>
            <a:lvl3pPr>
              <a:defRPr sz="3520"/>
            </a:lvl3pPr>
            <a:lvl4pPr>
              <a:defRPr sz="2934"/>
            </a:lvl4pPr>
            <a:lvl5pPr>
              <a:defRPr sz="2934"/>
            </a:lvl5pPr>
            <a:lvl6pPr>
              <a:defRPr sz="2934"/>
            </a:lvl6pPr>
            <a:lvl7pPr>
              <a:defRPr sz="2934"/>
            </a:lvl7pPr>
            <a:lvl8pPr>
              <a:defRPr sz="2934"/>
            </a:lvl8pPr>
            <a:lvl9pPr>
              <a:defRPr sz="2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2054"/>
            </a:lvl1pPr>
            <a:lvl2pPr marL="670574" indent="0">
              <a:buNone/>
              <a:defRPr sz="1760"/>
            </a:lvl2pPr>
            <a:lvl3pPr marL="1341147" indent="0">
              <a:buNone/>
              <a:defRPr sz="1466"/>
            </a:lvl3pPr>
            <a:lvl4pPr marL="2011720" indent="0">
              <a:buNone/>
              <a:defRPr sz="1320"/>
            </a:lvl4pPr>
            <a:lvl5pPr marL="2682293" indent="0">
              <a:buNone/>
              <a:defRPr sz="1320"/>
            </a:lvl5pPr>
            <a:lvl6pPr marL="3352867" indent="0">
              <a:buNone/>
              <a:defRPr sz="1320"/>
            </a:lvl6pPr>
            <a:lvl7pPr marL="4023441" indent="0">
              <a:buNone/>
              <a:defRPr sz="1320"/>
            </a:lvl7pPr>
            <a:lvl8pPr marL="4694013" indent="0">
              <a:buNone/>
              <a:defRPr sz="1320"/>
            </a:lvl8pPr>
            <a:lvl9pPr marL="5364587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5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4694"/>
            </a:lvl1pPr>
            <a:lvl2pPr marL="670574" indent="0">
              <a:buNone/>
              <a:defRPr sz="4107"/>
            </a:lvl2pPr>
            <a:lvl3pPr marL="1341147" indent="0">
              <a:buNone/>
              <a:defRPr sz="3520"/>
            </a:lvl3pPr>
            <a:lvl4pPr marL="2011720" indent="0">
              <a:buNone/>
              <a:defRPr sz="2934"/>
            </a:lvl4pPr>
            <a:lvl5pPr marL="2682293" indent="0">
              <a:buNone/>
              <a:defRPr sz="2934"/>
            </a:lvl5pPr>
            <a:lvl6pPr marL="3352867" indent="0">
              <a:buNone/>
              <a:defRPr sz="2934"/>
            </a:lvl6pPr>
            <a:lvl7pPr marL="4023441" indent="0">
              <a:buNone/>
              <a:defRPr sz="2934"/>
            </a:lvl7pPr>
            <a:lvl8pPr marL="4694013" indent="0">
              <a:buNone/>
              <a:defRPr sz="2934"/>
            </a:lvl8pPr>
            <a:lvl9pPr marL="5364587" indent="0">
              <a:buNone/>
              <a:defRPr sz="29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5"/>
            <a:ext cx="4663440" cy="1180465"/>
          </a:xfrm>
        </p:spPr>
        <p:txBody>
          <a:bodyPr/>
          <a:lstStyle>
            <a:lvl1pPr marL="0" indent="0">
              <a:buNone/>
              <a:defRPr sz="2054"/>
            </a:lvl1pPr>
            <a:lvl2pPr marL="670574" indent="0">
              <a:buNone/>
              <a:defRPr sz="1760"/>
            </a:lvl2pPr>
            <a:lvl3pPr marL="1341147" indent="0">
              <a:buNone/>
              <a:defRPr sz="1466"/>
            </a:lvl3pPr>
            <a:lvl4pPr marL="2011720" indent="0">
              <a:buNone/>
              <a:defRPr sz="1320"/>
            </a:lvl4pPr>
            <a:lvl5pPr marL="2682293" indent="0">
              <a:buNone/>
              <a:defRPr sz="1320"/>
            </a:lvl5pPr>
            <a:lvl6pPr marL="3352867" indent="0">
              <a:buNone/>
              <a:defRPr sz="1320"/>
            </a:lvl6pPr>
            <a:lvl7pPr marL="4023441" indent="0">
              <a:buNone/>
              <a:defRPr sz="1320"/>
            </a:lvl7pPr>
            <a:lvl8pPr marL="4694013" indent="0">
              <a:buNone/>
              <a:defRPr sz="1320"/>
            </a:lvl8pPr>
            <a:lvl9pPr marL="5364587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3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41147" rtl="0" eaLnBrk="1" latinLnBrk="0" hangingPunct="1">
        <a:spcBef>
          <a:spcPct val="0"/>
        </a:spcBef>
        <a:buNone/>
        <a:defRPr sz="64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30" indent="-502930" algn="l" defTabSz="1341147" rtl="0" eaLnBrk="1" latinLnBrk="0" hangingPunct="1">
        <a:spcBef>
          <a:spcPct val="20000"/>
        </a:spcBef>
        <a:buFont typeface="Arial" pitchFamily="34" charset="0"/>
        <a:buChar char="•"/>
        <a:defRPr sz="4694" kern="1200">
          <a:solidFill>
            <a:schemeClr val="tx1"/>
          </a:solidFill>
          <a:latin typeface="+mn-lt"/>
          <a:ea typeface="+mn-ea"/>
          <a:cs typeface="+mn-cs"/>
        </a:defRPr>
      </a:lvl1pPr>
      <a:lvl2pPr marL="1089681" indent="-419108" algn="l" defTabSz="1341147" rtl="0" eaLnBrk="1" latinLnBrk="0" hangingPunct="1">
        <a:spcBef>
          <a:spcPct val="20000"/>
        </a:spcBef>
        <a:buFont typeface="Arial" pitchFamily="34" charset="0"/>
        <a:buChar char="–"/>
        <a:defRPr sz="4107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4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3pPr>
      <a:lvl4pPr marL="2347007" indent="-335286" algn="l" defTabSz="1341147" rtl="0" eaLnBrk="1" latinLnBrk="0" hangingPunct="1">
        <a:spcBef>
          <a:spcPct val="20000"/>
        </a:spcBef>
        <a:buFont typeface="Arial" pitchFamily="34" charset="0"/>
        <a:buChar char="–"/>
        <a:defRPr sz="2934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0" indent="-335286" algn="l" defTabSz="1341147" rtl="0" eaLnBrk="1" latinLnBrk="0" hangingPunct="1">
        <a:spcBef>
          <a:spcPct val="20000"/>
        </a:spcBef>
        <a:buFont typeface="Arial" pitchFamily="34" charset="0"/>
        <a:buChar char="»"/>
        <a:defRPr sz="2934" kern="1200">
          <a:solidFill>
            <a:schemeClr val="tx1"/>
          </a:solidFill>
          <a:latin typeface="+mn-lt"/>
          <a:ea typeface="+mn-ea"/>
          <a:cs typeface="+mn-cs"/>
        </a:defRPr>
      </a:lvl5pPr>
      <a:lvl6pPr marL="3688153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6pPr>
      <a:lvl7pPr marL="4358727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7pPr>
      <a:lvl8pPr marL="5029301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8pPr>
      <a:lvl9pPr marL="5699873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4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47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0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93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67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41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13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587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0.png"/><Relationship Id="rId170" Type="http://schemas.openxmlformats.org/officeDocument/2006/relationships/customXml" Target="../ink/ink84.xml"/><Relationship Id="rId268" Type="http://schemas.openxmlformats.org/officeDocument/2006/relationships/customXml" Target="../ink/ink133.xml"/><Relationship Id="rId475" Type="http://schemas.openxmlformats.org/officeDocument/2006/relationships/image" Target="../media/image237.png"/><Relationship Id="rId682" Type="http://schemas.openxmlformats.org/officeDocument/2006/relationships/customXml" Target="../ink/ink340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542" Type="http://schemas.openxmlformats.org/officeDocument/2006/relationships/customXml" Target="../ink/ink270.xml"/><Relationship Id="rId987" Type="http://schemas.openxmlformats.org/officeDocument/2006/relationships/image" Target="../media/image403.png"/><Relationship Id="rId1172" Type="http://schemas.openxmlformats.org/officeDocument/2006/relationships/customXml" Target="../ink/ink582.xml"/><Relationship Id="rId402" Type="http://schemas.openxmlformats.org/officeDocument/2006/relationships/customXml" Target="../ink/ink200.xml"/><Relationship Id="rId847" Type="http://schemas.openxmlformats.org/officeDocument/2006/relationships/image" Target="../media/image407.png"/><Relationship Id="rId1032" Type="http://schemas.openxmlformats.org/officeDocument/2006/relationships/customXml" Target="../ink/ink512.xml"/><Relationship Id="rId707" Type="http://schemas.openxmlformats.org/officeDocument/2006/relationships/image" Target="../media/image337.png"/><Relationship Id="rId914" Type="http://schemas.openxmlformats.org/officeDocument/2006/relationships/customXml" Target="../ink/ink453.xml"/><Relationship Id="rId43" Type="http://schemas.openxmlformats.org/officeDocument/2006/relationships/image" Target="../media/image21.png"/><Relationship Id="rId192" Type="http://schemas.openxmlformats.org/officeDocument/2006/relationships/customXml" Target="../ink/ink95.xml"/><Relationship Id="rId497" Type="http://schemas.openxmlformats.org/officeDocument/2006/relationships/image" Target="../media/image248.png"/><Relationship Id="rId357" Type="http://schemas.openxmlformats.org/officeDocument/2006/relationships/image" Target="../media/image178.png"/><Relationship Id="rId1194" Type="http://schemas.openxmlformats.org/officeDocument/2006/relationships/customXml" Target="../ink/ink593.xml"/><Relationship Id="rId217" Type="http://schemas.openxmlformats.org/officeDocument/2006/relationships/image" Target="../media/image108.png"/><Relationship Id="rId564" Type="http://schemas.openxmlformats.org/officeDocument/2006/relationships/customXml" Target="../ink/ink281.xml"/><Relationship Id="rId771" Type="http://schemas.openxmlformats.org/officeDocument/2006/relationships/image" Target="../media/image369.png"/><Relationship Id="rId869" Type="http://schemas.openxmlformats.org/officeDocument/2006/relationships/image" Target="../media/image418.png"/><Relationship Id="rId424" Type="http://schemas.openxmlformats.org/officeDocument/2006/relationships/customXml" Target="../ink/ink211.xml"/><Relationship Id="rId631" Type="http://schemas.openxmlformats.org/officeDocument/2006/relationships/image" Target="../media/image299.png"/><Relationship Id="rId729" Type="http://schemas.openxmlformats.org/officeDocument/2006/relationships/image" Target="../media/image348.png"/><Relationship Id="rId1054" Type="http://schemas.openxmlformats.org/officeDocument/2006/relationships/customXml" Target="../ink/ink523.xml"/><Relationship Id="rId1261" Type="http://schemas.openxmlformats.org/officeDocument/2006/relationships/image" Target="../media/image611.png"/><Relationship Id="rId936" Type="http://schemas.openxmlformats.org/officeDocument/2006/relationships/customXml" Target="../ink/ink464.xml"/><Relationship Id="rId1121" Type="http://schemas.openxmlformats.org/officeDocument/2006/relationships/image" Target="../media/image541.png"/><Relationship Id="rId1219" Type="http://schemas.openxmlformats.org/officeDocument/2006/relationships/image" Target="../media/image590.png"/><Relationship Id="rId65" Type="http://schemas.openxmlformats.org/officeDocument/2006/relationships/image" Target="../media/image32.png"/><Relationship Id="rId281" Type="http://schemas.openxmlformats.org/officeDocument/2006/relationships/image" Target="../media/image140.png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2.xml"/><Relationship Id="rId793" Type="http://schemas.openxmlformats.org/officeDocument/2006/relationships/image" Target="../media/image380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2.xml"/><Relationship Id="rId653" Type="http://schemas.openxmlformats.org/officeDocument/2006/relationships/image" Target="../media/image310.png"/><Relationship Id="rId1076" Type="http://schemas.openxmlformats.org/officeDocument/2006/relationships/customXml" Target="../ink/ink534.xml"/><Relationship Id="rId1283" Type="http://schemas.openxmlformats.org/officeDocument/2006/relationships/image" Target="../media/image622.png"/><Relationship Id="rId306" Type="http://schemas.openxmlformats.org/officeDocument/2006/relationships/customXml" Target="../ink/ink152.xml"/><Relationship Id="rId860" Type="http://schemas.openxmlformats.org/officeDocument/2006/relationships/customXml" Target="../ink/ink426.xml"/><Relationship Id="rId958" Type="http://schemas.openxmlformats.org/officeDocument/2006/relationships/customXml" Target="../ink/ink475.xml"/><Relationship Id="rId1143" Type="http://schemas.openxmlformats.org/officeDocument/2006/relationships/image" Target="../media/image552.png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720" Type="http://schemas.openxmlformats.org/officeDocument/2006/relationships/customXml" Target="../ink/ink359.xml"/><Relationship Id="rId818" Type="http://schemas.openxmlformats.org/officeDocument/2006/relationships/customXml" Target="../ink/ink408.xml"/><Relationship Id="rId1003" Type="http://schemas.openxmlformats.org/officeDocument/2006/relationships/image" Target="../media/image482.png"/><Relationship Id="rId1210" Type="http://schemas.openxmlformats.org/officeDocument/2006/relationships/customXml" Target="../ink/ink601.xml"/><Relationship Id="rId1308" Type="http://schemas.openxmlformats.org/officeDocument/2006/relationships/customXml" Target="../ink/ink650.xml"/><Relationship Id="rId14" Type="http://schemas.openxmlformats.org/officeDocument/2006/relationships/customXml" Target="../ink/ink6.xml"/><Relationship Id="rId163" Type="http://schemas.openxmlformats.org/officeDocument/2006/relationships/image" Target="../media/image81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321.png"/><Relationship Id="rId882" Type="http://schemas.openxmlformats.org/officeDocument/2006/relationships/customXml" Target="../ink/ink437.xml"/><Relationship Id="rId1098" Type="http://schemas.openxmlformats.org/officeDocument/2006/relationships/customXml" Target="../ink/ink545.xml"/><Relationship Id="rId328" Type="http://schemas.openxmlformats.org/officeDocument/2006/relationships/customXml" Target="../ink/ink163.xml"/><Relationship Id="rId535" Type="http://schemas.openxmlformats.org/officeDocument/2006/relationships/image" Target="../media/image267.png"/><Relationship Id="rId742" Type="http://schemas.openxmlformats.org/officeDocument/2006/relationships/customXml" Target="../ink/ink370.xml"/><Relationship Id="rId1165" Type="http://schemas.openxmlformats.org/officeDocument/2006/relationships/image" Target="../media/image563.png"/><Relationship Id="rId602" Type="http://schemas.openxmlformats.org/officeDocument/2006/relationships/customXml" Target="../ink/ink300.xml"/><Relationship Id="rId1025" Type="http://schemas.openxmlformats.org/officeDocument/2006/relationships/image" Target="../media/image493.png"/><Relationship Id="rId1232" Type="http://schemas.openxmlformats.org/officeDocument/2006/relationships/customXml" Target="../ink/ink612.xml"/><Relationship Id="rId907" Type="http://schemas.openxmlformats.org/officeDocument/2006/relationships/image" Target="../media/image437.png"/><Relationship Id="rId36" Type="http://schemas.openxmlformats.org/officeDocument/2006/relationships/customXml" Target="../ink/ink17.xml"/><Relationship Id="rId185" Type="http://schemas.openxmlformats.org/officeDocument/2006/relationships/image" Target="../media/image92.png"/><Relationship Id="rId392" Type="http://schemas.openxmlformats.org/officeDocument/2006/relationships/customXml" Target="../ink/ink195.xml"/><Relationship Id="rId697" Type="http://schemas.openxmlformats.org/officeDocument/2006/relationships/image" Target="../media/image332.png"/><Relationship Id="rId252" Type="http://schemas.openxmlformats.org/officeDocument/2006/relationships/customXml" Target="../ink/ink125.xml"/><Relationship Id="rId1187" Type="http://schemas.openxmlformats.org/officeDocument/2006/relationships/image" Target="../media/image574.png"/><Relationship Id="rId112" Type="http://schemas.openxmlformats.org/officeDocument/2006/relationships/customXml" Target="../ink/ink55.xml"/><Relationship Id="rId557" Type="http://schemas.openxmlformats.org/officeDocument/2006/relationships/image" Target="../media/image278.png"/><Relationship Id="rId764" Type="http://schemas.openxmlformats.org/officeDocument/2006/relationships/customXml" Target="../ink/ink381.xml"/><Relationship Id="rId971" Type="http://schemas.openxmlformats.org/officeDocument/2006/relationships/image" Target="../media/image469.png"/><Relationship Id="rId417" Type="http://schemas.openxmlformats.org/officeDocument/2006/relationships/image" Target="../media/image208.png"/><Relationship Id="rId624" Type="http://schemas.openxmlformats.org/officeDocument/2006/relationships/customXml" Target="../ink/ink311.xml"/><Relationship Id="rId831" Type="http://schemas.openxmlformats.org/officeDocument/2006/relationships/image" Target="../media/image399.png"/><Relationship Id="rId1047" Type="http://schemas.openxmlformats.org/officeDocument/2006/relationships/image" Target="../media/image504.png"/><Relationship Id="rId1254" Type="http://schemas.openxmlformats.org/officeDocument/2006/relationships/customXml" Target="../ink/ink623.xml"/><Relationship Id="rId929" Type="http://schemas.openxmlformats.org/officeDocument/2006/relationships/image" Target="../media/image448.png"/><Relationship Id="rId1114" Type="http://schemas.openxmlformats.org/officeDocument/2006/relationships/customXml" Target="../ink/ink553.xml"/><Relationship Id="rId58" Type="http://schemas.openxmlformats.org/officeDocument/2006/relationships/customXml" Target="../ink/ink28.xml"/><Relationship Id="rId274" Type="http://schemas.openxmlformats.org/officeDocument/2006/relationships/customXml" Target="../ink/ink136.xml"/><Relationship Id="rId481" Type="http://schemas.openxmlformats.org/officeDocument/2006/relationships/image" Target="../media/image240.png"/><Relationship Id="rId134" Type="http://schemas.openxmlformats.org/officeDocument/2006/relationships/customXml" Target="../ink/ink66.xml"/><Relationship Id="rId579" Type="http://schemas.openxmlformats.org/officeDocument/2006/relationships/image" Target="../media/image289.png"/><Relationship Id="rId786" Type="http://schemas.openxmlformats.org/officeDocument/2006/relationships/customXml" Target="../ink/ink392.xml"/><Relationship Id="rId993" Type="http://schemas.openxmlformats.org/officeDocument/2006/relationships/image" Target="../media/image477.png"/><Relationship Id="rId341" Type="http://schemas.openxmlformats.org/officeDocument/2006/relationships/image" Target="../media/image170.png"/><Relationship Id="rId439" Type="http://schemas.openxmlformats.org/officeDocument/2006/relationships/image" Target="../media/image219.png"/><Relationship Id="rId646" Type="http://schemas.openxmlformats.org/officeDocument/2006/relationships/customXml" Target="../ink/ink322.xml"/><Relationship Id="rId1069" Type="http://schemas.openxmlformats.org/officeDocument/2006/relationships/image" Target="../media/image515.png"/><Relationship Id="rId1276" Type="http://schemas.openxmlformats.org/officeDocument/2006/relationships/customXml" Target="../ink/ink634.xml"/><Relationship Id="rId201" Type="http://schemas.openxmlformats.org/officeDocument/2006/relationships/image" Target="../media/image100.png"/><Relationship Id="rId506" Type="http://schemas.openxmlformats.org/officeDocument/2006/relationships/customXml" Target="../ink/ink252.xml"/><Relationship Id="rId853" Type="http://schemas.openxmlformats.org/officeDocument/2006/relationships/image" Target="../media/image410.png"/><Relationship Id="rId1136" Type="http://schemas.openxmlformats.org/officeDocument/2006/relationships/customXml" Target="../ink/ink564.xml"/><Relationship Id="rId713" Type="http://schemas.openxmlformats.org/officeDocument/2006/relationships/image" Target="../media/image340.png"/><Relationship Id="rId920" Type="http://schemas.openxmlformats.org/officeDocument/2006/relationships/customXml" Target="../ink/ink456.xml"/><Relationship Id="rId1203" Type="http://schemas.openxmlformats.org/officeDocument/2006/relationships/image" Target="../media/image582.png"/><Relationship Id="rId296" Type="http://schemas.openxmlformats.org/officeDocument/2006/relationships/customXml" Target="../ink/ink147.xml"/><Relationship Id="rId156" Type="http://schemas.openxmlformats.org/officeDocument/2006/relationships/customXml" Target="../ink/ink77.xml"/><Relationship Id="rId363" Type="http://schemas.openxmlformats.org/officeDocument/2006/relationships/image" Target="../media/image181.png"/><Relationship Id="rId570" Type="http://schemas.openxmlformats.org/officeDocument/2006/relationships/customXml" Target="../ink/ink284.xml"/><Relationship Id="rId223" Type="http://schemas.openxmlformats.org/officeDocument/2006/relationships/image" Target="../media/image111.png"/><Relationship Id="rId430" Type="http://schemas.openxmlformats.org/officeDocument/2006/relationships/customXml" Target="../ink/ink214.xml"/><Relationship Id="rId668" Type="http://schemas.openxmlformats.org/officeDocument/2006/relationships/customXml" Target="../ink/ink333.xml"/><Relationship Id="rId875" Type="http://schemas.openxmlformats.org/officeDocument/2006/relationships/image" Target="../media/image421.png"/><Relationship Id="rId1060" Type="http://schemas.openxmlformats.org/officeDocument/2006/relationships/customXml" Target="../ink/ink526.xml"/><Relationship Id="rId1298" Type="http://schemas.openxmlformats.org/officeDocument/2006/relationships/customXml" Target="../ink/ink645.xml"/><Relationship Id="rId528" Type="http://schemas.openxmlformats.org/officeDocument/2006/relationships/customXml" Target="../ink/ink263.xml"/><Relationship Id="rId735" Type="http://schemas.openxmlformats.org/officeDocument/2006/relationships/image" Target="../media/image351.png"/><Relationship Id="rId942" Type="http://schemas.openxmlformats.org/officeDocument/2006/relationships/customXml" Target="../ink/ink467.xml"/><Relationship Id="rId1158" Type="http://schemas.openxmlformats.org/officeDocument/2006/relationships/customXml" Target="../ink/ink575.xml"/><Relationship Id="rId1018" Type="http://schemas.openxmlformats.org/officeDocument/2006/relationships/customXml" Target="../ink/ink505.xml"/><Relationship Id="rId1225" Type="http://schemas.openxmlformats.org/officeDocument/2006/relationships/image" Target="../media/image593.png"/><Relationship Id="rId71" Type="http://schemas.openxmlformats.org/officeDocument/2006/relationships/image" Target="../media/image35.png"/><Relationship Id="rId802" Type="http://schemas.openxmlformats.org/officeDocument/2006/relationships/customXml" Target="../ink/ink400.xml"/><Relationship Id="rId29" Type="http://schemas.openxmlformats.org/officeDocument/2006/relationships/image" Target="../media/image14.png"/><Relationship Id="rId178" Type="http://schemas.openxmlformats.org/officeDocument/2006/relationships/customXml" Target="../ink/ink88.xml"/><Relationship Id="rId385" Type="http://schemas.openxmlformats.org/officeDocument/2006/relationships/image" Target="../media/image192.png"/><Relationship Id="rId592" Type="http://schemas.openxmlformats.org/officeDocument/2006/relationships/customXml" Target="../ink/ink295.xml"/><Relationship Id="rId245" Type="http://schemas.openxmlformats.org/officeDocument/2006/relationships/image" Target="../media/image122.png"/><Relationship Id="rId452" Type="http://schemas.openxmlformats.org/officeDocument/2006/relationships/customXml" Target="../ink/ink225.xml"/><Relationship Id="rId897" Type="http://schemas.openxmlformats.org/officeDocument/2006/relationships/image" Target="../media/image432.png"/><Relationship Id="rId1082" Type="http://schemas.openxmlformats.org/officeDocument/2006/relationships/customXml" Target="../ink/ink537.xml"/><Relationship Id="rId105" Type="http://schemas.openxmlformats.org/officeDocument/2006/relationships/image" Target="../media/image52.png"/><Relationship Id="rId312" Type="http://schemas.openxmlformats.org/officeDocument/2006/relationships/customXml" Target="../ink/ink155.xml"/><Relationship Id="rId757" Type="http://schemas.openxmlformats.org/officeDocument/2006/relationships/image" Target="../media/image362.png"/><Relationship Id="rId964" Type="http://schemas.openxmlformats.org/officeDocument/2006/relationships/customXml" Target="../ink/ink478.xml"/><Relationship Id="rId93" Type="http://schemas.openxmlformats.org/officeDocument/2006/relationships/image" Target="../media/image46.png"/><Relationship Id="rId617" Type="http://schemas.openxmlformats.org/officeDocument/2006/relationships/image" Target="../media/image308.bin"/><Relationship Id="rId824" Type="http://schemas.openxmlformats.org/officeDocument/2006/relationships/customXml" Target="../ink/ink411.xml"/><Relationship Id="rId1247" Type="http://schemas.openxmlformats.org/officeDocument/2006/relationships/image" Target="../media/image604.png"/><Relationship Id="rId1107" Type="http://schemas.openxmlformats.org/officeDocument/2006/relationships/image" Target="../media/image534.png"/><Relationship Id="rId1314" Type="http://schemas.openxmlformats.org/officeDocument/2006/relationships/customXml" Target="../ink/ink653.xml"/><Relationship Id="rId20" Type="http://schemas.openxmlformats.org/officeDocument/2006/relationships/customXml" Target="../ink/ink9.xml"/><Relationship Id="rId267" Type="http://schemas.openxmlformats.org/officeDocument/2006/relationships/image" Target="../media/image133.png"/><Relationship Id="rId474" Type="http://schemas.openxmlformats.org/officeDocument/2006/relationships/customXml" Target="../ink/ink236.xml"/><Relationship Id="rId127" Type="http://schemas.openxmlformats.org/officeDocument/2006/relationships/image" Target="../media/image63.png"/><Relationship Id="rId681" Type="http://schemas.openxmlformats.org/officeDocument/2006/relationships/image" Target="../media/image324.png"/><Relationship Id="rId779" Type="http://schemas.openxmlformats.org/officeDocument/2006/relationships/image" Target="../media/image373.png"/><Relationship Id="rId986" Type="http://schemas.openxmlformats.org/officeDocument/2006/relationships/customXml" Target="../ink/ink489.xml"/><Relationship Id="rId334" Type="http://schemas.openxmlformats.org/officeDocument/2006/relationships/customXml" Target="../ink/ink166.xml"/><Relationship Id="rId541" Type="http://schemas.openxmlformats.org/officeDocument/2006/relationships/image" Target="../media/image270.png"/><Relationship Id="rId639" Type="http://schemas.openxmlformats.org/officeDocument/2006/relationships/image" Target="../media/image303.png"/><Relationship Id="rId1171" Type="http://schemas.openxmlformats.org/officeDocument/2006/relationships/image" Target="../media/image566.png"/><Relationship Id="rId1269" Type="http://schemas.openxmlformats.org/officeDocument/2006/relationships/image" Target="../media/image615.png"/><Relationship Id="rId401" Type="http://schemas.openxmlformats.org/officeDocument/2006/relationships/image" Target="../media/image200.png"/><Relationship Id="rId846" Type="http://schemas.openxmlformats.org/officeDocument/2006/relationships/customXml" Target="../ink/ink419.xml"/><Relationship Id="rId1031" Type="http://schemas.openxmlformats.org/officeDocument/2006/relationships/image" Target="../media/image496.png"/><Relationship Id="rId1129" Type="http://schemas.openxmlformats.org/officeDocument/2006/relationships/image" Target="../media/image545.png"/><Relationship Id="rId706" Type="http://schemas.openxmlformats.org/officeDocument/2006/relationships/customXml" Target="../ink/ink352.xml"/><Relationship Id="rId913" Type="http://schemas.openxmlformats.org/officeDocument/2006/relationships/image" Target="../media/image440.png"/><Relationship Id="rId42" Type="http://schemas.openxmlformats.org/officeDocument/2006/relationships/customXml" Target="../ink/ink20.xml"/><Relationship Id="rId191" Type="http://schemas.openxmlformats.org/officeDocument/2006/relationships/image" Target="../media/image95.png"/><Relationship Id="rId289" Type="http://schemas.openxmlformats.org/officeDocument/2006/relationships/image" Target="../media/image144.png"/><Relationship Id="rId496" Type="http://schemas.openxmlformats.org/officeDocument/2006/relationships/customXml" Target="../ink/ink247.xml"/><Relationship Id="rId149" Type="http://schemas.openxmlformats.org/officeDocument/2006/relationships/image" Target="../media/image74.png"/><Relationship Id="rId356" Type="http://schemas.openxmlformats.org/officeDocument/2006/relationships/customXml" Target="../ink/ink177.xml"/><Relationship Id="rId563" Type="http://schemas.openxmlformats.org/officeDocument/2006/relationships/image" Target="../media/image281.png"/><Relationship Id="rId770" Type="http://schemas.openxmlformats.org/officeDocument/2006/relationships/customXml" Target="../ink/ink384.xml"/><Relationship Id="rId1193" Type="http://schemas.openxmlformats.org/officeDocument/2006/relationships/image" Target="../media/image577.png"/><Relationship Id="rId216" Type="http://schemas.openxmlformats.org/officeDocument/2006/relationships/customXml" Target="../ink/ink107.xml"/><Relationship Id="rId423" Type="http://schemas.openxmlformats.org/officeDocument/2006/relationships/image" Target="../media/image211.png"/><Relationship Id="rId868" Type="http://schemas.openxmlformats.org/officeDocument/2006/relationships/customXml" Target="../ink/ink430.xml"/><Relationship Id="rId1053" Type="http://schemas.openxmlformats.org/officeDocument/2006/relationships/image" Target="../media/image507.png"/><Relationship Id="rId1260" Type="http://schemas.openxmlformats.org/officeDocument/2006/relationships/customXml" Target="../ink/ink626.xml"/><Relationship Id="rId630" Type="http://schemas.openxmlformats.org/officeDocument/2006/relationships/customXml" Target="../ink/ink314.xml"/><Relationship Id="rId728" Type="http://schemas.openxmlformats.org/officeDocument/2006/relationships/customXml" Target="../ink/ink363.xml"/><Relationship Id="rId935" Type="http://schemas.openxmlformats.org/officeDocument/2006/relationships/image" Target="../media/image451.png"/><Relationship Id="rId64" Type="http://schemas.openxmlformats.org/officeDocument/2006/relationships/customXml" Target="../ink/ink31.xml"/><Relationship Id="rId1120" Type="http://schemas.openxmlformats.org/officeDocument/2006/relationships/customXml" Target="../ink/ink556.xml"/><Relationship Id="rId1218" Type="http://schemas.openxmlformats.org/officeDocument/2006/relationships/customXml" Target="../ink/ink605.xml"/><Relationship Id="rId434" Type="http://schemas.openxmlformats.org/officeDocument/2006/relationships/customXml" Target="../ink/ink216.xml"/><Relationship Id="rId641" Type="http://schemas.openxmlformats.org/officeDocument/2006/relationships/image" Target="../media/image304.png"/><Relationship Id="rId739" Type="http://schemas.openxmlformats.org/officeDocument/2006/relationships/image" Target="../media/image353.png"/><Relationship Id="rId1064" Type="http://schemas.openxmlformats.org/officeDocument/2006/relationships/customXml" Target="../ink/ink528.xml"/><Relationship Id="rId1271" Type="http://schemas.openxmlformats.org/officeDocument/2006/relationships/image" Target="../media/image616.png"/><Relationship Id="rId280" Type="http://schemas.openxmlformats.org/officeDocument/2006/relationships/customXml" Target="../ink/ink139.xml"/><Relationship Id="rId501" Type="http://schemas.openxmlformats.org/officeDocument/2006/relationships/image" Target="../media/image250.png"/><Relationship Id="rId946" Type="http://schemas.openxmlformats.org/officeDocument/2006/relationships/customXml" Target="../ink/ink469.xml"/><Relationship Id="rId1131" Type="http://schemas.openxmlformats.org/officeDocument/2006/relationships/image" Target="../media/image546.png"/><Relationship Id="rId1229" Type="http://schemas.openxmlformats.org/officeDocument/2006/relationships/image" Target="../media/image595.png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378" Type="http://schemas.openxmlformats.org/officeDocument/2006/relationships/customXml" Target="../ink/ink188.xml"/><Relationship Id="rId585" Type="http://schemas.openxmlformats.org/officeDocument/2006/relationships/image" Target="../media/image292.png"/><Relationship Id="rId792" Type="http://schemas.openxmlformats.org/officeDocument/2006/relationships/customXml" Target="../ink/ink395.xml"/><Relationship Id="rId806" Type="http://schemas.openxmlformats.org/officeDocument/2006/relationships/customXml" Target="../ink/ink402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2.png"/><Relationship Id="rId652" Type="http://schemas.openxmlformats.org/officeDocument/2006/relationships/customXml" Target="../ink/ink325.xml"/><Relationship Id="rId1075" Type="http://schemas.openxmlformats.org/officeDocument/2006/relationships/image" Target="../media/image518.png"/><Relationship Id="rId1282" Type="http://schemas.openxmlformats.org/officeDocument/2006/relationships/customXml" Target="../ink/ink637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512" Type="http://schemas.openxmlformats.org/officeDocument/2006/relationships/customXml" Target="../ink/ink255.xml"/><Relationship Id="rId957" Type="http://schemas.openxmlformats.org/officeDocument/2006/relationships/image" Target="../media/image462.png"/><Relationship Id="rId1142" Type="http://schemas.openxmlformats.org/officeDocument/2006/relationships/customXml" Target="../ink/ink567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96" Type="http://schemas.openxmlformats.org/officeDocument/2006/relationships/customXml" Target="../ink/ink297.xml"/><Relationship Id="rId817" Type="http://schemas.openxmlformats.org/officeDocument/2006/relationships/image" Target="../media/image392.png"/><Relationship Id="rId1002" Type="http://schemas.openxmlformats.org/officeDocument/2006/relationships/customXml" Target="../ink/ink497.xml"/><Relationship Id="rId249" Type="http://schemas.openxmlformats.org/officeDocument/2006/relationships/image" Target="../media/image124.png"/><Relationship Id="rId456" Type="http://schemas.openxmlformats.org/officeDocument/2006/relationships/customXml" Target="../ink/ink227.xml"/><Relationship Id="rId663" Type="http://schemas.openxmlformats.org/officeDocument/2006/relationships/image" Target="../media/image315.png"/><Relationship Id="rId870" Type="http://schemas.openxmlformats.org/officeDocument/2006/relationships/customXml" Target="../ink/ink431.xml"/><Relationship Id="rId1086" Type="http://schemas.openxmlformats.org/officeDocument/2006/relationships/customXml" Target="../ink/ink539.xml"/><Relationship Id="rId1293" Type="http://schemas.openxmlformats.org/officeDocument/2006/relationships/image" Target="../media/image627.png"/><Relationship Id="rId1307" Type="http://schemas.openxmlformats.org/officeDocument/2006/relationships/image" Target="../media/image63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16" Type="http://schemas.openxmlformats.org/officeDocument/2006/relationships/customXml" Target="../ink/ink157.xml"/><Relationship Id="rId523" Type="http://schemas.openxmlformats.org/officeDocument/2006/relationships/image" Target="../media/image261.png"/><Relationship Id="rId968" Type="http://schemas.openxmlformats.org/officeDocument/2006/relationships/customXml" Target="../ink/ink480.xml"/><Relationship Id="rId1153" Type="http://schemas.openxmlformats.org/officeDocument/2006/relationships/image" Target="../media/image557.png"/><Relationship Id="rId97" Type="http://schemas.openxmlformats.org/officeDocument/2006/relationships/image" Target="../media/image48.png"/><Relationship Id="rId730" Type="http://schemas.openxmlformats.org/officeDocument/2006/relationships/customXml" Target="../ink/ink364.xml"/><Relationship Id="rId828" Type="http://schemas.openxmlformats.org/officeDocument/2006/relationships/customXml" Target="../ink/ink413.xml"/><Relationship Id="rId1013" Type="http://schemas.openxmlformats.org/officeDocument/2006/relationships/image" Target="../media/image487.png"/><Relationship Id="rId162" Type="http://schemas.openxmlformats.org/officeDocument/2006/relationships/customXml" Target="../ink/ink80.xml"/><Relationship Id="rId467" Type="http://schemas.openxmlformats.org/officeDocument/2006/relationships/image" Target="../media/image233.png"/><Relationship Id="rId1097" Type="http://schemas.openxmlformats.org/officeDocument/2006/relationships/image" Target="../media/image529.png"/><Relationship Id="rId1220" Type="http://schemas.openxmlformats.org/officeDocument/2006/relationships/customXml" Target="../ink/ink606.xml"/><Relationship Id="rId1318" Type="http://schemas.openxmlformats.org/officeDocument/2006/relationships/customXml" Target="../ink/ink655.xml"/><Relationship Id="rId674" Type="http://schemas.openxmlformats.org/officeDocument/2006/relationships/customXml" Target="../ink/ink336.xml"/><Relationship Id="rId881" Type="http://schemas.openxmlformats.org/officeDocument/2006/relationships/image" Target="../media/image424.png"/><Relationship Id="rId979" Type="http://schemas.openxmlformats.org/officeDocument/2006/relationships/image" Target="../media/image473.png"/><Relationship Id="rId24" Type="http://schemas.openxmlformats.org/officeDocument/2006/relationships/customXml" Target="../ink/ink11.xml"/><Relationship Id="rId327" Type="http://schemas.openxmlformats.org/officeDocument/2006/relationships/image" Target="../media/image163.png"/><Relationship Id="rId534" Type="http://schemas.openxmlformats.org/officeDocument/2006/relationships/customXml" Target="../ink/ink266.xml"/><Relationship Id="rId741" Type="http://schemas.openxmlformats.org/officeDocument/2006/relationships/image" Target="../media/image354.png"/><Relationship Id="rId1164" Type="http://schemas.openxmlformats.org/officeDocument/2006/relationships/customXml" Target="../ink/ink578.xml"/><Relationship Id="rId173" Type="http://schemas.openxmlformats.org/officeDocument/2006/relationships/image" Target="../media/image86.png"/><Relationship Id="rId380" Type="http://schemas.openxmlformats.org/officeDocument/2006/relationships/customXml" Target="../ink/ink189.xml"/><Relationship Id="rId601" Type="http://schemas.openxmlformats.org/officeDocument/2006/relationships/image" Target="../media/image300.bin"/><Relationship Id="rId1024" Type="http://schemas.openxmlformats.org/officeDocument/2006/relationships/customXml" Target="../ink/ink508.xml"/><Relationship Id="rId1231" Type="http://schemas.openxmlformats.org/officeDocument/2006/relationships/image" Target="../media/image596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685" Type="http://schemas.openxmlformats.org/officeDocument/2006/relationships/image" Target="../media/image326.png"/><Relationship Id="rId892" Type="http://schemas.openxmlformats.org/officeDocument/2006/relationships/customXml" Target="../ink/ink442.xml"/><Relationship Id="rId906" Type="http://schemas.openxmlformats.org/officeDocument/2006/relationships/customXml" Target="../ink/ink449.xml"/><Relationship Id="rId35" Type="http://schemas.openxmlformats.org/officeDocument/2006/relationships/image" Target="../media/image17.png"/><Relationship Id="rId100" Type="http://schemas.openxmlformats.org/officeDocument/2006/relationships/customXml" Target="../ink/ink49.xml"/><Relationship Id="rId338" Type="http://schemas.openxmlformats.org/officeDocument/2006/relationships/customXml" Target="../ink/ink168.xml"/><Relationship Id="rId545" Type="http://schemas.openxmlformats.org/officeDocument/2006/relationships/image" Target="../media/image272.png"/><Relationship Id="rId752" Type="http://schemas.openxmlformats.org/officeDocument/2006/relationships/customXml" Target="../ink/ink375.xml"/><Relationship Id="rId1175" Type="http://schemas.openxmlformats.org/officeDocument/2006/relationships/image" Target="../media/image568.png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612" Type="http://schemas.openxmlformats.org/officeDocument/2006/relationships/customXml" Target="../ink/ink305.xml"/><Relationship Id="rId1035" Type="http://schemas.openxmlformats.org/officeDocument/2006/relationships/image" Target="../media/image498.png"/><Relationship Id="rId1242" Type="http://schemas.openxmlformats.org/officeDocument/2006/relationships/customXml" Target="../ink/ink617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96" Type="http://schemas.openxmlformats.org/officeDocument/2006/relationships/customXml" Target="../ink/ink347.xml"/><Relationship Id="rId917" Type="http://schemas.openxmlformats.org/officeDocument/2006/relationships/image" Target="../media/image442.png"/><Relationship Id="rId1102" Type="http://schemas.openxmlformats.org/officeDocument/2006/relationships/customXml" Target="../ink/ink547.xml"/><Relationship Id="rId46" Type="http://schemas.openxmlformats.org/officeDocument/2006/relationships/customXml" Target="../ink/ink22.xml"/><Relationship Id="rId349" Type="http://schemas.openxmlformats.org/officeDocument/2006/relationships/image" Target="../media/image174.png"/><Relationship Id="rId556" Type="http://schemas.openxmlformats.org/officeDocument/2006/relationships/customXml" Target="../ink/ink277.xml"/><Relationship Id="rId763" Type="http://schemas.openxmlformats.org/officeDocument/2006/relationships/image" Target="../media/image365.png"/><Relationship Id="rId1186" Type="http://schemas.openxmlformats.org/officeDocument/2006/relationships/customXml" Target="../ink/ink589.xml"/><Relationship Id="rId111" Type="http://schemas.openxmlformats.org/officeDocument/2006/relationships/image" Target="../media/image55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416" Type="http://schemas.openxmlformats.org/officeDocument/2006/relationships/customXml" Target="../ink/ink207.xml"/><Relationship Id="rId970" Type="http://schemas.openxmlformats.org/officeDocument/2006/relationships/customXml" Target="../ink/ink481.xml"/><Relationship Id="rId1046" Type="http://schemas.openxmlformats.org/officeDocument/2006/relationships/customXml" Target="../ink/ink519.xml"/><Relationship Id="rId1253" Type="http://schemas.openxmlformats.org/officeDocument/2006/relationships/image" Target="../media/image607.png"/><Relationship Id="rId623" Type="http://schemas.openxmlformats.org/officeDocument/2006/relationships/image" Target="../media/image311.bin"/><Relationship Id="rId830" Type="http://schemas.openxmlformats.org/officeDocument/2006/relationships/customXml" Target="../ink/ink414.xml"/><Relationship Id="rId928" Type="http://schemas.openxmlformats.org/officeDocument/2006/relationships/customXml" Target="../ink/ink460.xml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567" Type="http://schemas.openxmlformats.org/officeDocument/2006/relationships/image" Target="../media/image283.png"/><Relationship Id="rId1113" Type="http://schemas.openxmlformats.org/officeDocument/2006/relationships/image" Target="../media/image537.png"/><Relationship Id="rId1197" Type="http://schemas.openxmlformats.org/officeDocument/2006/relationships/image" Target="../media/image579.png"/><Relationship Id="rId122" Type="http://schemas.openxmlformats.org/officeDocument/2006/relationships/customXml" Target="../ink/ink60.xml"/><Relationship Id="rId774" Type="http://schemas.openxmlformats.org/officeDocument/2006/relationships/customXml" Target="../ink/ink386.xml"/><Relationship Id="rId981" Type="http://schemas.openxmlformats.org/officeDocument/2006/relationships/image" Target="../media/image474.png"/><Relationship Id="rId1057" Type="http://schemas.openxmlformats.org/officeDocument/2006/relationships/image" Target="../media/image509.png"/><Relationship Id="rId427" Type="http://schemas.openxmlformats.org/officeDocument/2006/relationships/image" Target="../media/image213.png"/><Relationship Id="rId634" Type="http://schemas.openxmlformats.org/officeDocument/2006/relationships/customXml" Target="../ink/ink316.xml"/><Relationship Id="rId1264" Type="http://schemas.openxmlformats.org/officeDocument/2006/relationships/customXml" Target="../ink/ink628.xml"/><Relationship Id="rId273" Type="http://schemas.openxmlformats.org/officeDocument/2006/relationships/image" Target="../media/image136.png"/><Relationship Id="rId480" Type="http://schemas.openxmlformats.org/officeDocument/2006/relationships/customXml" Target="../ink/ink239.xml"/><Relationship Id="rId701" Type="http://schemas.openxmlformats.org/officeDocument/2006/relationships/image" Target="../media/image334.png"/><Relationship Id="rId939" Type="http://schemas.openxmlformats.org/officeDocument/2006/relationships/image" Target="../media/image453.png"/><Relationship Id="rId1124" Type="http://schemas.openxmlformats.org/officeDocument/2006/relationships/customXml" Target="../ink/ink558.xml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340" Type="http://schemas.openxmlformats.org/officeDocument/2006/relationships/customXml" Target="../ink/ink169.xml"/><Relationship Id="rId578" Type="http://schemas.openxmlformats.org/officeDocument/2006/relationships/customXml" Target="../ink/ink288.xml"/><Relationship Id="rId785" Type="http://schemas.openxmlformats.org/officeDocument/2006/relationships/image" Target="../media/image376.png"/><Relationship Id="rId992" Type="http://schemas.openxmlformats.org/officeDocument/2006/relationships/customXml" Target="../ink/ink492.xml"/><Relationship Id="rId200" Type="http://schemas.openxmlformats.org/officeDocument/2006/relationships/customXml" Target="../ink/ink99.xml"/><Relationship Id="rId438" Type="http://schemas.openxmlformats.org/officeDocument/2006/relationships/customXml" Target="../ink/ink218.xml"/><Relationship Id="rId645" Type="http://schemas.openxmlformats.org/officeDocument/2006/relationships/image" Target="../media/image306.png"/><Relationship Id="rId852" Type="http://schemas.openxmlformats.org/officeDocument/2006/relationships/customXml" Target="../ink/ink422.xml"/><Relationship Id="rId1068" Type="http://schemas.openxmlformats.org/officeDocument/2006/relationships/customXml" Target="../ink/ink530.xml"/><Relationship Id="rId1275" Type="http://schemas.openxmlformats.org/officeDocument/2006/relationships/image" Target="../media/image618.png"/><Relationship Id="rId284" Type="http://schemas.openxmlformats.org/officeDocument/2006/relationships/customXml" Target="../ink/ink141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customXml" Target="../ink/ink355.xml"/><Relationship Id="rId1135" Type="http://schemas.openxmlformats.org/officeDocument/2006/relationships/image" Target="../media/image548.png"/><Relationship Id="rId79" Type="http://schemas.openxmlformats.org/officeDocument/2006/relationships/image" Target="../media/image39.png"/><Relationship Id="rId144" Type="http://schemas.openxmlformats.org/officeDocument/2006/relationships/customXml" Target="../ink/ink71.xml"/><Relationship Id="rId589" Type="http://schemas.openxmlformats.org/officeDocument/2006/relationships/image" Target="../media/image294.png"/><Relationship Id="rId796" Type="http://schemas.openxmlformats.org/officeDocument/2006/relationships/customXml" Target="../ink/ink397.xml"/><Relationship Id="rId1202" Type="http://schemas.openxmlformats.org/officeDocument/2006/relationships/customXml" Target="../ink/ink597.xml"/><Relationship Id="rId351" Type="http://schemas.openxmlformats.org/officeDocument/2006/relationships/image" Target="../media/image175.png"/><Relationship Id="rId449" Type="http://schemas.openxmlformats.org/officeDocument/2006/relationships/image" Target="../media/image224.png"/><Relationship Id="rId656" Type="http://schemas.openxmlformats.org/officeDocument/2006/relationships/customXml" Target="../ink/ink327.xml"/><Relationship Id="rId863" Type="http://schemas.openxmlformats.org/officeDocument/2006/relationships/image" Target="../media/image415.png"/><Relationship Id="rId1079" Type="http://schemas.openxmlformats.org/officeDocument/2006/relationships/image" Target="../media/image520.png"/><Relationship Id="rId1286" Type="http://schemas.openxmlformats.org/officeDocument/2006/relationships/customXml" Target="../ink/ink639.xml"/><Relationship Id="rId211" Type="http://schemas.openxmlformats.org/officeDocument/2006/relationships/image" Target="../media/image105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516" Type="http://schemas.openxmlformats.org/officeDocument/2006/relationships/customXml" Target="../ink/ink257.xml"/><Relationship Id="rId1146" Type="http://schemas.openxmlformats.org/officeDocument/2006/relationships/customXml" Target="../ink/ink569.xml"/><Relationship Id="rId723" Type="http://schemas.openxmlformats.org/officeDocument/2006/relationships/image" Target="../media/image345.png"/><Relationship Id="rId930" Type="http://schemas.openxmlformats.org/officeDocument/2006/relationships/customXml" Target="../ink/ink461.xml"/><Relationship Id="rId1006" Type="http://schemas.openxmlformats.org/officeDocument/2006/relationships/customXml" Target="../ink/ink499.xml"/><Relationship Id="rId155" Type="http://schemas.openxmlformats.org/officeDocument/2006/relationships/image" Target="../media/image77.png"/><Relationship Id="rId362" Type="http://schemas.openxmlformats.org/officeDocument/2006/relationships/customXml" Target="../ink/ink180.xml"/><Relationship Id="rId1213" Type="http://schemas.openxmlformats.org/officeDocument/2006/relationships/image" Target="../media/image587.png"/><Relationship Id="rId1297" Type="http://schemas.openxmlformats.org/officeDocument/2006/relationships/image" Target="../media/image629.png"/><Relationship Id="rId222" Type="http://schemas.openxmlformats.org/officeDocument/2006/relationships/customXml" Target="../ink/ink110.xml"/><Relationship Id="rId667" Type="http://schemas.openxmlformats.org/officeDocument/2006/relationships/image" Target="../media/image317.png"/><Relationship Id="rId874" Type="http://schemas.openxmlformats.org/officeDocument/2006/relationships/customXml" Target="../ink/ink433.xml"/><Relationship Id="rId17" Type="http://schemas.openxmlformats.org/officeDocument/2006/relationships/image" Target="../media/image8.png"/><Relationship Id="rId527" Type="http://schemas.openxmlformats.org/officeDocument/2006/relationships/image" Target="../media/image263.png"/><Relationship Id="rId734" Type="http://schemas.openxmlformats.org/officeDocument/2006/relationships/customXml" Target="../ink/ink366.xml"/><Relationship Id="rId941" Type="http://schemas.openxmlformats.org/officeDocument/2006/relationships/image" Target="../media/image454.png"/><Relationship Id="rId1157" Type="http://schemas.openxmlformats.org/officeDocument/2006/relationships/image" Target="../media/image559.png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73" Type="http://schemas.openxmlformats.org/officeDocument/2006/relationships/image" Target="../media/image186.png"/><Relationship Id="rId580" Type="http://schemas.openxmlformats.org/officeDocument/2006/relationships/customXml" Target="../ink/ink289.xml"/><Relationship Id="rId801" Type="http://schemas.openxmlformats.org/officeDocument/2006/relationships/image" Target="../media/image384.png"/><Relationship Id="rId1017" Type="http://schemas.openxmlformats.org/officeDocument/2006/relationships/image" Target="../media/image489.png"/><Relationship Id="rId1224" Type="http://schemas.openxmlformats.org/officeDocument/2006/relationships/customXml" Target="../ink/ink608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customXml" Target="../ink/ink219.xml"/><Relationship Id="rId678" Type="http://schemas.openxmlformats.org/officeDocument/2006/relationships/customXml" Target="../ink/ink338.xml"/><Relationship Id="rId885" Type="http://schemas.openxmlformats.org/officeDocument/2006/relationships/image" Target="../media/image426.png"/><Relationship Id="rId1070" Type="http://schemas.openxmlformats.org/officeDocument/2006/relationships/customXml" Target="../ink/ink531.xml"/><Relationship Id="rId28" Type="http://schemas.openxmlformats.org/officeDocument/2006/relationships/customXml" Target="../ink/ink13.xml"/><Relationship Id="rId300" Type="http://schemas.openxmlformats.org/officeDocument/2006/relationships/customXml" Target="../ink/ink149.xml"/><Relationship Id="rId538" Type="http://schemas.openxmlformats.org/officeDocument/2006/relationships/customXml" Target="../ink/ink268.xml"/><Relationship Id="rId745" Type="http://schemas.openxmlformats.org/officeDocument/2006/relationships/image" Target="../media/image356.png"/><Relationship Id="rId952" Type="http://schemas.openxmlformats.org/officeDocument/2006/relationships/customXml" Target="../ink/ink472.xml"/><Relationship Id="rId1168" Type="http://schemas.openxmlformats.org/officeDocument/2006/relationships/customXml" Target="../ink/ink580.xml"/><Relationship Id="rId81" Type="http://schemas.openxmlformats.org/officeDocument/2006/relationships/image" Target="../media/image40.png"/><Relationship Id="rId177" Type="http://schemas.openxmlformats.org/officeDocument/2006/relationships/image" Target="../media/image88.png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bin"/><Relationship Id="rId812" Type="http://schemas.openxmlformats.org/officeDocument/2006/relationships/customXml" Target="../ink/ink405.xml"/><Relationship Id="rId1028" Type="http://schemas.openxmlformats.org/officeDocument/2006/relationships/customXml" Target="../ink/ink510.xml"/><Relationship Id="rId1235" Type="http://schemas.openxmlformats.org/officeDocument/2006/relationships/image" Target="../media/image598.png"/><Relationship Id="rId244" Type="http://schemas.openxmlformats.org/officeDocument/2006/relationships/customXml" Target="../ink/ink121.xml"/><Relationship Id="rId689" Type="http://schemas.openxmlformats.org/officeDocument/2006/relationships/image" Target="../media/image328.png"/><Relationship Id="rId896" Type="http://schemas.openxmlformats.org/officeDocument/2006/relationships/customXml" Target="../ink/ink444.xml"/><Relationship Id="rId1081" Type="http://schemas.openxmlformats.org/officeDocument/2006/relationships/image" Target="../media/image521.png"/><Relationship Id="rId1302" Type="http://schemas.openxmlformats.org/officeDocument/2006/relationships/customXml" Target="../ink/ink647.xml"/><Relationship Id="rId39" Type="http://schemas.openxmlformats.org/officeDocument/2006/relationships/image" Target="../media/image19.png"/><Relationship Id="rId451" Type="http://schemas.openxmlformats.org/officeDocument/2006/relationships/image" Target="../media/image225.png"/><Relationship Id="rId549" Type="http://schemas.openxmlformats.org/officeDocument/2006/relationships/image" Target="../media/image274.png"/><Relationship Id="rId756" Type="http://schemas.openxmlformats.org/officeDocument/2006/relationships/customXml" Target="../ink/ink377.xml"/><Relationship Id="rId1179" Type="http://schemas.openxmlformats.org/officeDocument/2006/relationships/image" Target="../media/image570.png"/><Relationship Id="rId104" Type="http://schemas.openxmlformats.org/officeDocument/2006/relationships/customXml" Target="../ink/ink51.xml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63" Type="http://schemas.openxmlformats.org/officeDocument/2006/relationships/image" Target="../media/image465.png"/><Relationship Id="rId1039" Type="http://schemas.openxmlformats.org/officeDocument/2006/relationships/image" Target="../media/image500.png"/><Relationship Id="rId1246" Type="http://schemas.openxmlformats.org/officeDocument/2006/relationships/customXml" Target="../ink/ink619.xml"/><Relationship Id="rId92" Type="http://schemas.openxmlformats.org/officeDocument/2006/relationships/customXml" Target="../ink/ink45.xml"/><Relationship Id="rId616" Type="http://schemas.openxmlformats.org/officeDocument/2006/relationships/customXml" Target="../ink/ink307.xml"/><Relationship Id="rId823" Type="http://schemas.openxmlformats.org/officeDocument/2006/relationships/image" Target="../media/image395.png"/><Relationship Id="rId255" Type="http://schemas.openxmlformats.org/officeDocument/2006/relationships/image" Target="../media/image127.png"/><Relationship Id="rId462" Type="http://schemas.openxmlformats.org/officeDocument/2006/relationships/customXml" Target="../ink/ink230.xml"/><Relationship Id="rId1092" Type="http://schemas.openxmlformats.org/officeDocument/2006/relationships/customXml" Target="../ink/ink542.xml"/><Relationship Id="rId1106" Type="http://schemas.openxmlformats.org/officeDocument/2006/relationships/customXml" Target="../ink/ink549.xml"/><Relationship Id="rId1313" Type="http://schemas.openxmlformats.org/officeDocument/2006/relationships/image" Target="../media/image637.png"/><Relationship Id="rId115" Type="http://schemas.openxmlformats.org/officeDocument/2006/relationships/image" Target="../media/image57.png"/><Relationship Id="rId322" Type="http://schemas.openxmlformats.org/officeDocument/2006/relationships/customXml" Target="../ink/ink160.xml"/><Relationship Id="rId767" Type="http://schemas.openxmlformats.org/officeDocument/2006/relationships/image" Target="../media/image367.png"/><Relationship Id="rId974" Type="http://schemas.openxmlformats.org/officeDocument/2006/relationships/customXml" Target="../ink/ink483.xml"/><Relationship Id="rId199" Type="http://schemas.openxmlformats.org/officeDocument/2006/relationships/image" Target="../media/image99.png"/><Relationship Id="rId627" Type="http://schemas.openxmlformats.org/officeDocument/2006/relationships/image" Target="../media/image297.png"/><Relationship Id="rId834" Type="http://schemas.openxmlformats.org/officeDocument/2006/relationships/customXml" Target="../ink/ink416.xml"/><Relationship Id="rId1257" Type="http://schemas.openxmlformats.org/officeDocument/2006/relationships/image" Target="../media/image609.png"/><Relationship Id="rId266" Type="http://schemas.openxmlformats.org/officeDocument/2006/relationships/customXml" Target="../ink/ink132.xml"/><Relationship Id="rId473" Type="http://schemas.openxmlformats.org/officeDocument/2006/relationships/image" Target="../media/image236.png"/><Relationship Id="rId680" Type="http://schemas.openxmlformats.org/officeDocument/2006/relationships/customXml" Target="../ink/ink339.xml"/><Relationship Id="rId901" Type="http://schemas.openxmlformats.org/officeDocument/2006/relationships/image" Target="../media/image434.png"/><Relationship Id="rId1117" Type="http://schemas.openxmlformats.org/officeDocument/2006/relationships/image" Target="../media/image539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333" Type="http://schemas.openxmlformats.org/officeDocument/2006/relationships/image" Target="../media/image166.png"/><Relationship Id="rId540" Type="http://schemas.openxmlformats.org/officeDocument/2006/relationships/customXml" Target="../ink/ink269.xml"/><Relationship Id="rId778" Type="http://schemas.openxmlformats.org/officeDocument/2006/relationships/customXml" Target="../ink/ink388.xml"/><Relationship Id="rId985" Type="http://schemas.openxmlformats.org/officeDocument/2006/relationships/image" Target="../media/image402.png"/><Relationship Id="rId1170" Type="http://schemas.openxmlformats.org/officeDocument/2006/relationships/customXml" Target="../ink/ink581.xml"/><Relationship Id="rId638" Type="http://schemas.openxmlformats.org/officeDocument/2006/relationships/customXml" Target="../ink/ink318.xml"/><Relationship Id="rId845" Type="http://schemas.openxmlformats.org/officeDocument/2006/relationships/image" Target="../media/image406.png"/><Relationship Id="rId1030" Type="http://schemas.openxmlformats.org/officeDocument/2006/relationships/customXml" Target="../ink/ink511.xml"/><Relationship Id="rId1268" Type="http://schemas.openxmlformats.org/officeDocument/2006/relationships/customXml" Target="../ink/ink630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84" Type="http://schemas.openxmlformats.org/officeDocument/2006/relationships/customXml" Target="../ink/ink241.xml"/><Relationship Id="rId705" Type="http://schemas.openxmlformats.org/officeDocument/2006/relationships/image" Target="../media/image336.png"/><Relationship Id="rId1128" Type="http://schemas.openxmlformats.org/officeDocument/2006/relationships/customXml" Target="../ink/ink560.xml"/><Relationship Id="rId137" Type="http://schemas.openxmlformats.org/officeDocument/2006/relationships/image" Target="../media/image68.png"/><Relationship Id="rId344" Type="http://schemas.openxmlformats.org/officeDocument/2006/relationships/customXml" Target="../ink/ink171.xml"/><Relationship Id="rId691" Type="http://schemas.openxmlformats.org/officeDocument/2006/relationships/image" Target="../media/image329.png"/><Relationship Id="rId789" Type="http://schemas.openxmlformats.org/officeDocument/2006/relationships/image" Target="../media/image378.png"/><Relationship Id="rId912" Type="http://schemas.openxmlformats.org/officeDocument/2006/relationships/customXml" Target="../ink/ink452.xml"/><Relationship Id="rId996" Type="http://schemas.openxmlformats.org/officeDocument/2006/relationships/customXml" Target="../ink/ink494.xml"/><Relationship Id="rId41" Type="http://schemas.openxmlformats.org/officeDocument/2006/relationships/image" Target="../media/image20.png"/><Relationship Id="rId551" Type="http://schemas.openxmlformats.org/officeDocument/2006/relationships/image" Target="../media/image275.png"/><Relationship Id="rId649" Type="http://schemas.openxmlformats.org/officeDocument/2006/relationships/image" Target="../media/image308.png"/><Relationship Id="rId856" Type="http://schemas.openxmlformats.org/officeDocument/2006/relationships/customXml" Target="../ink/ink424.xml"/><Relationship Id="rId1181" Type="http://schemas.openxmlformats.org/officeDocument/2006/relationships/image" Target="../media/image571.png"/><Relationship Id="rId1279" Type="http://schemas.openxmlformats.org/officeDocument/2006/relationships/image" Target="../media/image620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88" Type="http://schemas.openxmlformats.org/officeDocument/2006/relationships/customXml" Target="../ink/ink143.xml"/><Relationship Id="rId411" Type="http://schemas.openxmlformats.org/officeDocument/2006/relationships/image" Target="../media/image205.png"/><Relationship Id="rId509" Type="http://schemas.openxmlformats.org/officeDocument/2006/relationships/image" Target="../media/image254.png"/><Relationship Id="rId1041" Type="http://schemas.openxmlformats.org/officeDocument/2006/relationships/image" Target="../media/image501.png"/><Relationship Id="rId1139" Type="http://schemas.openxmlformats.org/officeDocument/2006/relationships/image" Target="../media/image550.png"/><Relationship Id="rId495" Type="http://schemas.openxmlformats.org/officeDocument/2006/relationships/image" Target="../media/image247.png"/><Relationship Id="rId716" Type="http://schemas.openxmlformats.org/officeDocument/2006/relationships/customXml" Target="../ink/ink357.xml"/><Relationship Id="rId923" Type="http://schemas.openxmlformats.org/officeDocument/2006/relationships/image" Target="../media/image445.png"/><Relationship Id="rId52" Type="http://schemas.openxmlformats.org/officeDocument/2006/relationships/customXml" Target="../ink/ink25.xml"/><Relationship Id="rId148" Type="http://schemas.openxmlformats.org/officeDocument/2006/relationships/customXml" Target="../ink/ink73.xml"/><Relationship Id="rId355" Type="http://schemas.openxmlformats.org/officeDocument/2006/relationships/image" Target="../media/image177.png"/><Relationship Id="rId562" Type="http://schemas.openxmlformats.org/officeDocument/2006/relationships/customXml" Target="../ink/ink280.xml"/><Relationship Id="rId1192" Type="http://schemas.openxmlformats.org/officeDocument/2006/relationships/customXml" Target="../ink/ink592.xml"/><Relationship Id="rId1206" Type="http://schemas.openxmlformats.org/officeDocument/2006/relationships/customXml" Target="../ink/ink599.xml"/><Relationship Id="rId215" Type="http://schemas.openxmlformats.org/officeDocument/2006/relationships/image" Target="../media/image107.png"/><Relationship Id="rId422" Type="http://schemas.openxmlformats.org/officeDocument/2006/relationships/customXml" Target="../ink/ink210.xml"/><Relationship Id="rId867" Type="http://schemas.openxmlformats.org/officeDocument/2006/relationships/image" Target="../media/image417.png"/><Relationship Id="rId1052" Type="http://schemas.openxmlformats.org/officeDocument/2006/relationships/customXml" Target="../ink/ink522.xml"/><Relationship Id="rId299" Type="http://schemas.openxmlformats.org/officeDocument/2006/relationships/image" Target="../media/image149.png"/><Relationship Id="rId727" Type="http://schemas.openxmlformats.org/officeDocument/2006/relationships/image" Target="../media/image347.png"/><Relationship Id="rId934" Type="http://schemas.openxmlformats.org/officeDocument/2006/relationships/customXml" Target="../ink/ink463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2.xml"/><Relationship Id="rId573" Type="http://schemas.openxmlformats.org/officeDocument/2006/relationships/image" Target="../media/image286.png"/><Relationship Id="rId780" Type="http://schemas.openxmlformats.org/officeDocument/2006/relationships/customXml" Target="../ink/ink389.xml"/><Relationship Id="rId1217" Type="http://schemas.openxmlformats.org/officeDocument/2006/relationships/image" Target="../media/image589.png"/><Relationship Id="rId226" Type="http://schemas.openxmlformats.org/officeDocument/2006/relationships/customXml" Target="../ink/ink112.xml"/><Relationship Id="rId433" Type="http://schemas.openxmlformats.org/officeDocument/2006/relationships/image" Target="../media/image216.png"/><Relationship Id="rId878" Type="http://schemas.openxmlformats.org/officeDocument/2006/relationships/customXml" Target="../ink/ink435.xml"/><Relationship Id="rId1063" Type="http://schemas.openxmlformats.org/officeDocument/2006/relationships/image" Target="../media/image512.png"/><Relationship Id="rId1270" Type="http://schemas.openxmlformats.org/officeDocument/2006/relationships/customXml" Target="../ink/ink631.xml"/><Relationship Id="rId640" Type="http://schemas.openxmlformats.org/officeDocument/2006/relationships/customXml" Target="../ink/ink319.xml"/><Relationship Id="rId738" Type="http://schemas.openxmlformats.org/officeDocument/2006/relationships/customXml" Target="../ink/ink368.xml"/><Relationship Id="rId945" Type="http://schemas.openxmlformats.org/officeDocument/2006/relationships/image" Target="../media/image456.png"/><Relationship Id="rId74" Type="http://schemas.openxmlformats.org/officeDocument/2006/relationships/customXml" Target="../ink/ink36.xml"/><Relationship Id="rId377" Type="http://schemas.openxmlformats.org/officeDocument/2006/relationships/image" Target="../media/image188.png"/><Relationship Id="rId500" Type="http://schemas.openxmlformats.org/officeDocument/2006/relationships/customXml" Target="../ink/ink249.xml"/><Relationship Id="rId584" Type="http://schemas.openxmlformats.org/officeDocument/2006/relationships/customXml" Target="../ink/ink291.xml"/><Relationship Id="rId805" Type="http://schemas.openxmlformats.org/officeDocument/2006/relationships/image" Target="../media/image386.png"/><Relationship Id="rId1130" Type="http://schemas.openxmlformats.org/officeDocument/2006/relationships/customXml" Target="../ink/ink561.xml"/><Relationship Id="rId1228" Type="http://schemas.openxmlformats.org/officeDocument/2006/relationships/customXml" Target="../ink/ink610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image" Target="../media/image379.png"/><Relationship Id="rId889" Type="http://schemas.openxmlformats.org/officeDocument/2006/relationships/image" Target="../media/image428.png"/><Relationship Id="rId1074" Type="http://schemas.openxmlformats.org/officeDocument/2006/relationships/customXml" Target="../ink/ink533.xml"/><Relationship Id="rId444" Type="http://schemas.openxmlformats.org/officeDocument/2006/relationships/customXml" Target="../ink/ink221.xml"/><Relationship Id="rId651" Type="http://schemas.openxmlformats.org/officeDocument/2006/relationships/image" Target="../media/image309.png"/><Relationship Id="rId749" Type="http://schemas.openxmlformats.org/officeDocument/2006/relationships/image" Target="../media/image358.png"/><Relationship Id="rId1281" Type="http://schemas.openxmlformats.org/officeDocument/2006/relationships/image" Target="../media/image621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88" Type="http://schemas.openxmlformats.org/officeDocument/2006/relationships/customXml" Target="../ink/ink193.xml"/><Relationship Id="rId511" Type="http://schemas.openxmlformats.org/officeDocument/2006/relationships/image" Target="../media/image255.png"/><Relationship Id="rId609" Type="http://schemas.openxmlformats.org/officeDocument/2006/relationships/image" Target="../media/image304.bin"/><Relationship Id="rId956" Type="http://schemas.openxmlformats.org/officeDocument/2006/relationships/customXml" Target="../ink/ink474.xml"/><Relationship Id="rId1141" Type="http://schemas.openxmlformats.org/officeDocument/2006/relationships/image" Target="../media/image551.png"/><Relationship Id="rId1239" Type="http://schemas.openxmlformats.org/officeDocument/2006/relationships/image" Target="../media/image600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595" Type="http://schemas.openxmlformats.org/officeDocument/2006/relationships/image" Target="../media/image297.bin"/><Relationship Id="rId816" Type="http://schemas.openxmlformats.org/officeDocument/2006/relationships/customXml" Target="../ink/ink407.xml"/><Relationship Id="rId1001" Type="http://schemas.openxmlformats.org/officeDocument/2006/relationships/image" Target="../media/image481.png"/><Relationship Id="rId248" Type="http://schemas.openxmlformats.org/officeDocument/2006/relationships/customXml" Target="../ink/ink123.xml"/><Relationship Id="rId455" Type="http://schemas.openxmlformats.org/officeDocument/2006/relationships/image" Target="../media/image227.png"/><Relationship Id="rId662" Type="http://schemas.openxmlformats.org/officeDocument/2006/relationships/customXml" Target="../ink/ink330.xml"/><Relationship Id="rId1085" Type="http://schemas.openxmlformats.org/officeDocument/2006/relationships/image" Target="../media/image523.png"/><Relationship Id="rId1292" Type="http://schemas.openxmlformats.org/officeDocument/2006/relationships/customXml" Target="../ink/ink642.xml"/><Relationship Id="rId1306" Type="http://schemas.openxmlformats.org/officeDocument/2006/relationships/customXml" Target="../ink/ink649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22" Type="http://schemas.openxmlformats.org/officeDocument/2006/relationships/customXml" Target="../ink/ink260.xml"/><Relationship Id="rId967" Type="http://schemas.openxmlformats.org/officeDocument/2006/relationships/image" Target="../media/image467.png"/><Relationship Id="rId1152" Type="http://schemas.openxmlformats.org/officeDocument/2006/relationships/customXml" Target="../ink/ink572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827" Type="http://schemas.openxmlformats.org/officeDocument/2006/relationships/image" Target="../media/image397.png"/><Relationship Id="rId1012" Type="http://schemas.openxmlformats.org/officeDocument/2006/relationships/customXml" Target="../ink/ink502.xml"/><Relationship Id="rId259" Type="http://schemas.openxmlformats.org/officeDocument/2006/relationships/image" Target="../media/image129.png"/><Relationship Id="rId466" Type="http://schemas.openxmlformats.org/officeDocument/2006/relationships/customXml" Target="../ink/ink232.xml"/><Relationship Id="rId673" Type="http://schemas.openxmlformats.org/officeDocument/2006/relationships/image" Target="../media/image320.png"/><Relationship Id="rId880" Type="http://schemas.openxmlformats.org/officeDocument/2006/relationships/customXml" Target="../ink/ink436.xml"/><Relationship Id="rId1096" Type="http://schemas.openxmlformats.org/officeDocument/2006/relationships/customXml" Target="../ink/ink544.xml"/><Relationship Id="rId1317" Type="http://schemas.openxmlformats.org/officeDocument/2006/relationships/image" Target="../media/image63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2.xml"/><Relationship Id="rId533" Type="http://schemas.openxmlformats.org/officeDocument/2006/relationships/image" Target="../media/image266.png"/><Relationship Id="rId978" Type="http://schemas.openxmlformats.org/officeDocument/2006/relationships/customXml" Target="../ink/ink485.xml"/><Relationship Id="rId1163" Type="http://schemas.openxmlformats.org/officeDocument/2006/relationships/image" Target="../media/image562.png"/><Relationship Id="rId740" Type="http://schemas.openxmlformats.org/officeDocument/2006/relationships/customXml" Target="../ink/ink369.xml"/><Relationship Id="rId1023" Type="http://schemas.openxmlformats.org/officeDocument/2006/relationships/image" Target="../media/image492.png"/><Relationship Id="rId172" Type="http://schemas.openxmlformats.org/officeDocument/2006/relationships/customXml" Target="../ink/ink85.xml"/><Relationship Id="rId477" Type="http://schemas.openxmlformats.org/officeDocument/2006/relationships/image" Target="../media/image238.png"/><Relationship Id="rId600" Type="http://schemas.openxmlformats.org/officeDocument/2006/relationships/customXml" Target="../ink/ink299.xml"/><Relationship Id="rId684" Type="http://schemas.openxmlformats.org/officeDocument/2006/relationships/customXml" Target="../ink/ink341.xml"/><Relationship Id="rId1230" Type="http://schemas.openxmlformats.org/officeDocument/2006/relationships/customXml" Target="../ink/ink611.xml"/><Relationship Id="rId337" Type="http://schemas.openxmlformats.org/officeDocument/2006/relationships/image" Target="../media/image168.png"/><Relationship Id="rId891" Type="http://schemas.openxmlformats.org/officeDocument/2006/relationships/image" Target="../media/image429.png"/><Relationship Id="rId905" Type="http://schemas.openxmlformats.org/officeDocument/2006/relationships/image" Target="../media/image436.png"/><Relationship Id="rId989" Type="http://schemas.openxmlformats.org/officeDocument/2006/relationships/image" Target="../media/image404.png"/><Relationship Id="rId34" Type="http://schemas.openxmlformats.org/officeDocument/2006/relationships/customXml" Target="../ink/ink16.xml"/><Relationship Id="rId544" Type="http://schemas.openxmlformats.org/officeDocument/2006/relationships/customXml" Target="../ink/ink271.xml"/><Relationship Id="rId751" Type="http://schemas.openxmlformats.org/officeDocument/2006/relationships/image" Target="../media/image359.png"/><Relationship Id="rId849" Type="http://schemas.openxmlformats.org/officeDocument/2006/relationships/image" Target="../media/image408.png"/><Relationship Id="rId1174" Type="http://schemas.openxmlformats.org/officeDocument/2006/relationships/customXml" Target="../ink/ink583.xml"/><Relationship Id="rId183" Type="http://schemas.openxmlformats.org/officeDocument/2006/relationships/image" Target="../media/image91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611" Type="http://schemas.openxmlformats.org/officeDocument/2006/relationships/image" Target="../media/image305.bin"/><Relationship Id="rId1034" Type="http://schemas.openxmlformats.org/officeDocument/2006/relationships/customXml" Target="../ink/ink513.xml"/><Relationship Id="rId1241" Type="http://schemas.openxmlformats.org/officeDocument/2006/relationships/image" Target="../media/image601.png"/><Relationship Id="rId250" Type="http://schemas.openxmlformats.org/officeDocument/2006/relationships/customXml" Target="../ink/ink124.xml"/><Relationship Id="rId488" Type="http://schemas.openxmlformats.org/officeDocument/2006/relationships/customXml" Target="../ink/ink243.xml"/><Relationship Id="rId695" Type="http://schemas.openxmlformats.org/officeDocument/2006/relationships/image" Target="../media/image331.png"/><Relationship Id="rId709" Type="http://schemas.openxmlformats.org/officeDocument/2006/relationships/image" Target="../media/image338.png"/><Relationship Id="rId916" Type="http://schemas.openxmlformats.org/officeDocument/2006/relationships/customXml" Target="../ink/ink454.xml"/><Relationship Id="rId1101" Type="http://schemas.openxmlformats.org/officeDocument/2006/relationships/image" Target="../media/image531.png"/><Relationship Id="rId45" Type="http://schemas.openxmlformats.org/officeDocument/2006/relationships/image" Target="../media/image22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55" Type="http://schemas.openxmlformats.org/officeDocument/2006/relationships/image" Target="../media/image277.png"/><Relationship Id="rId762" Type="http://schemas.openxmlformats.org/officeDocument/2006/relationships/customXml" Target="../ink/ink380.xml"/><Relationship Id="rId1185" Type="http://schemas.openxmlformats.org/officeDocument/2006/relationships/image" Target="../media/image573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7.png"/><Relationship Id="rId622" Type="http://schemas.openxmlformats.org/officeDocument/2006/relationships/customXml" Target="../ink/ink310.xml"/><Relationship Id="rId1045" Type="http://schemas.openxmlformats.org/officeDocument/2006/relationships/image" Target="../media/image503.png"/><Relationship Id="rId1252" Type="http://schemas.openxmlformats.org/officeDocument/2006/relationships/customXml" Target="../ink/ink622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927" Type="http://schemas.openxmlformats.org/officeDocument/2006/relationships/image" Target="../media/image447.png"/><Relationship Id="rId1112" Type="http://schemas.openxmlformats.org/officeDocument/2006/relationships/customXml" Target="../ink/ink552.xml"/><Relationship Id="rId56" Type="http://schemas.openxmlformats.org/officeDocument/2006/relationships/customXml" Target="../ink/ink27.xml"/><Relationship Id="rId359" Type="http://schemas.openxmlformats.org/officeDocument/2006/relationships/image" Target="../media/image179.png"/><Relationship Id="rId566" Type="http://schemas.openxmlformats.org/officeDocument/2006/relationships/customXml" Target="../ink/ink282.xml"/><Relationship Id="rId773" Type="http://schemas.openxmlformats.org/officeDocument/2006/relationships/image" Target="../media/image370.png"/><Relationship Id="rId1196" Type="http://schemas.openxmlformats.org/officeDocument/2006/relationships/customXml" Target="../ink/ink594.xml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2.xml"/><Relationship Id="rId633" Type="http://schemas.openxmlformats.org/officeDocument/2006/relationships/image" Target="../media/image300.png"/><Relationship Id="rId980" Type="http://schemas.openxmlformats.org/officeDocument/2006/relationships/customXml" Target="../ink/ink486.xml"/><Relationship Id="rId1056" Type="http://schemas.openxmlformats.org/officeDocument/2006/relationships/customXml" Target="../ink/ink524.xml"/><Relationship Id="rId1263" Type="http://schemas.openxmlformats.org/officeDocument/2006/relationships/image" Target="../media/image612.png"/><Relationship Id="rId938" Type="http://schemas.openxmlformats.org/officeDocument/2006/relationships/customXml" Target="../ink/ink465.xml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577" Type="http://schemas.openxmlformats.org/officeDocument/2006/relationships/image" Target="../media/image288.png"/><Relationship Id="rId700" Type="http://schemas.openxmlformats.org/officeDocument/2006/relationships/customXml" Target="../ink/ink349.xml"/><Relationship Id="rId1123" Type="http://schemas.openxmlformats.org/officeDocument/2006/relationships/image" Target="../media/image542.png"/><Relationship Id="rId132" Type="http://schemas.openxmlformats.org/officeDocument/2006/relationships/customXml" Target="../ink/ink65.xml"/><Relationship Id="rId784" Type="http://schemas.openxmlformats.org/officeDocument/2006/relationships/customXml" Target="../ink/ink391.xml"/><Relationship Id="rId991" Type="http://schemas.openxmlformats.org/officeDocument/2006/relationships/image" Target="../media/image476.png"/><Relationship Id="rId1067" Type="http://schemas.openxmlformats.org/officeDocument/2006/relationships/image" Target="../media/image514.png"/><Relationship Id="rId437" Type="http://schemas.openxmlformats.org/officeDocument/2006/relationships/image" Target="../media/image218.png"/><Relationship Id="rId644" Type="http://schemas.openxmlformats.org/officeDocument/2006/relationships/customXml" Target="../ink/ink321.xml"/><Relationship Id="rId851" Type="http://schemas.openxmlformats.org/officeDocument/2006/relationships/image" Target="../media/image409.png"/><Relationship Id="rId1274" Type="http://schemas.openxmlformats.org/officeDocument/2006/relationships/customXml" Target="../ink/ink633.xml"/><Relationship Id="rId283" Type="http://schemas.openxmlformats.org/officeDocument/2006/relationships/image" Target="../media/image141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11" Type="http://schemas.openxmlformats.org/officeDocument/2006/relationships/image" Target="../media/image339.png"/><Relationship Id="rId949" Type="http://schemas.openxmlformats.org/officeDocument/2006/relationships/image" Target="../media/image458.png"/><Relationship Id="rId1134" Type="http://schemas.openxmlformats.org/officeDocument/2006/relationships/customXml" Target="../ink/ink563.xml"/><Relationship Id="rId78" Type="http://schemas.openxmlformats.org/officeDocument/2006/relationships/customXml" Target="../ink/ink38.xml"/><Relationship Id="rId143" Type="http://schemas.openxmlformats.org/officeDocument/2006/relationships/image" Target="../media/image71.png"/><Relationship Id="rId350" Type="http://schemas.openxmlformats.org/officeDocument/2006/relationships/customXml" Target="../ink/ink174.xml"/><Relationship Id="rId588" Type="http://schemas.openxmlformats.org/officeDocument/2006/relationships/customXml" Target="../ink/ink293.xml"/><Relationship Id="rId795" Type="http://schemas.openxmlformats.org/officeDocument/2006/relationships/image" Target="../media/image381.png"/><Relationship Id="rId809" Type="http://schemas.openxmlformats.org/officeDocument/2006/relationships/image" Target="../media/image388.png"/><Relationship Id="rId1201" Type="http://schemas.openxmlformats.org/officeDocument/2006/relationships/image" Target="../media/image581.png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448" Type="http://schemas.openxmlformats.org/officeDocument/2006/relationships/customXml" Target="../ink/ink223.xml"/><Relationship Id="rId655" Type="http://schemas.openxmlformats.org/officeDocument/2006/relationships/image" Target="../media/image311.png"/><Relationship Id="rId862" Type="http://schemas.openxmlformats.org/officeDocument/2006/relationships/customXml" Target="../ink/ink427.xml"/><Relationship Id="rId1078" Type="http://schemas.openxmlformats.org/officeDocument/2006/relationships/customXml" Target="../ink/ink535.xml"/><Relationship Id="rId1285" Type="http://schemas.openxmlformats.org/officeDocument/2006/relationships/image" Target="../media/image623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7.png"/><Relationship Id="rId722" Type="http://schemas.openxmlformats.org/officeDocument/2006/relationships/customXml" Target="../ink/ink360.xml"/><Relationship Id="rId1145" Type="http://schemas.openxmlformats.org/officeDocument/2006/relationships/image" Target="../media/image553.png"/><Relationship Id="rId89" Type="http://schemas.openxmlformats.org/officeDocument/2006/relationships/image" Target="../media/image44.png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599" Type="http://schemas.openxmlformats.org/officeDocument/2006/relationships/image" Target="../media/image299.bin"/><Relationship Id="rId1005" Type="http://schemas.openxmlformats.org/officeDocument/2006/relationships/image" Target="../media/image483.png"/><Relationship Id="rId1212" Type="http://schemas.openxmlformats.org/officeDocument/2006/relationships/customXml" Target="../ink/ink602.xml"/><Relationship Id="rId459" Type="http://schemas.openxmlformats.org/officeDocument/2006/relationships/image" Target="../media/image229.png"/><Relationship Id="rId666" Type="http://schemas.openxmlformats.org/officeDocument/2006/relationships/customXml" Target="../ink/ink332.xml"/><Relationship Id="rId873" Type="http://schemas.openxmlformats.org/officeDocument/2006/relationships/image" Target="../media/image420.png"/><Relationship Id="rId1089" Type="http://schemas.openxmlformats.org/officeDocument/2006/relationships/image" Target="../media/image525.png"/><Relationship Id="rId1296" Type="http://schemas.openxmlformats.org/officeDocument/2006/relationships/customXml" Target="../ink/ink644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319" Type="http://schemas.openxmlformats.org/officeDocument/2006/relationships/image" Target="../media/image159.png"/><Relationship Id="rId526" Type="http://schemas.openxmlformats.org/officeDocument/2006/relationships/customXml" Target="../ink/ink262.xml"/><Relationship Id="rId1156" Type="http://schemas.openxmlformats.org/officeDocument/2006/relationships/customXml" Target="../ink/ink574.xml"/><Relationship Id="rId733" Type="http://schemas.openxmlformats.org/officeDocument/2006/relationships/image" Target="../media/image350.png"/><Relationship Id="rId940" Type="http://schemas.openxmlformats.org/officeDocument/2006/relationships/customXml" Target="../ink/ink466.xml"/><Relationship Id="rId1016" Type="http://schemas.openxmlformats.org/officeDocument/2006/relationships/customXml" Target="../ink/ink504.xml"/><Relationship Id="rId165" Type="http://schemas.openxmlformats.org/officeDocument/2006/relationships/image" Target="../media/image82.png"/><Relationship Id="rId372" Type="http://schemas.openxmlformats.org/officeDocument/2006/relationships/customXml" Target="../ink/ink185.xml"/><Relationship Id="rId677" Type="http://schemas.openxmlformats.org/officeDocument/2006/relationships/image" Target="../media/image322.png"/><Relationship Id="rId800" Type="http://schemas.openxmlformats.org/officeDocument/2006/relationships/customXml" Target="../ink/ink399.xml"/><Relationship Id="rId1223" Type="http://schemas.openxmlformats.org/officeDocument/2006/relationships/image" Target="../media/image592.png"/><Relationship Id="rId232" Type="http://schemas.openxmlformats.org/officeDocument/2006/relationships/customXml" Target="../ink/ink115.xml"/><Relationship Id="rId884" Type="http://schemas.openxmlformats.org/officeDocument/2006/relationships/customXml" Target="../ink/ink438.xml"/><Relationship Id="rId27" Type="http://schemas.openxmlformats.org/officeDocument/2006/relationships/image" Target="../media/image13.png"/><Relationship Id="rId537" Type="http://schemas.openxmlformats.org/officeDocument/2006/relationships/image" Target="../media/image268.png"/><Relationship Id="rId744" Type="http://schemas.openxmlformats.org/officeDocument/2006/relationships/customXml" Target="../ink/ink371.xml"/><Relationship Id="rId951" Type="http://schemas.openxmlformats.org/officeDocument/2006/relationships/image" Target="../media/image459.png"/><Relationship Id="rId1167" Type="http://schemas.openxmlformats.org/officeDocument/2006/relationships/image" Target="../media/image564.png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83" Type="http://schemas.openxmlformats.org/officeDocument/2006/relationships/image" Target="../media/image191.png"/><Relationship Id="rId590" Type="http://schemas.openxmlformats.org/officeDocument/2006/relationships/customXml" Target="../ink/ink294.xml"/><Relationship Id="rId604" Type="http://schemas.openxmlformats.org/officeDocument/2006/relationships/customXml" Target="../ink/ink301.xml"/><Relationship Id="rId811" Type="http://schemas.openxmlformats.org/officeDocument/2006/relationships/image" Target="../media/image389.png"/><Relationship Id="rId1027" Type="http://schemas.openxmlformats.org/officeDocument/2006/relationships/image" Target="../media/image494.png"/><Relationship Id="rId1234" Type="http://schemas.openxmlformats.org/officeDocument/2006/relationships/customXml" Target="../ink/ink613.xml"/><Relationship Id="rId243" Type="http://schemas.openxmlformats.org/officeDocument/2006/relationships/image" Target="../media/image121.png"/><Relationship Id="rId450" Type="http://schemas.openxmlformats.org/officeDocument/2006/relationships/customXml" Target="../ink/ink224.xml"/><Relationship Id="rId688" Type="http://schemas.openxmlformats.org/officeDocument/2006/relationships/customXml" Target="../ink/ink343.xml"/><Relationship Id="rId895" Type="http://schemas.openxmlformats.org/officeDocument/2006/relationships/image" Target="../media/image431.png"/><Relationship Id="rId909" Type="http://schemas.openxmlformats.org/officeDocument/2006/relationships/image" Target="../media/image438.png"/><Relationship Id="rId1080" Type="http://schemas.openxmlformats.org/officeDocument/2006/relationships/customXml" Target="../ink/ink536.xml"/><Relationship Id="rId1301" Type="http://schemas.openxmlformats.org/officeDocument/2006/relationships/image" Target="../media/image631.png"/><Relationship Id="rId38" Type="http://schemas.openxmlformats.org/officeDocument/2006/relationships/customXml" Target="../ink/ink18.xml"/><Relationship Id="rId103" Type="http://schemas.openxmlformats.org/officeDocument/2006/relationships/image" Target="../media/image51.png"/><Relationship Id="rId310" Type="http://schemas.openxmlformats.org/officeDocument/2006/relationships/customXml" Target="../ink/ink154.xml"/><Relationship Id="rId548" Type="http://schemas.openxmlformats.org/officeDocument/2006/relationships/customXml" Target="../ink/ink273.xml"/><Relationship Id="rId755" Type="http://schemas.openxmlformats.org/officeDocument/2006/relationships/image" Target="../media/image361.png"/><Relationship Id="rId962" Type="http://schemas.openxmlformats.org/officeDocument/2006/relationships/customXml" Target="../ink/ink477.xml"/><Relationship Id="rId1178" Type="http://schemas.openxmlformats.org/officeDocument/2006/relationships/customXml" Target="../ink/ink585.xml"/><Relationship Id="rId91" Type="http://schemas.openxmlformats.org/officeDocument/2006/relationships/image" Target="../media/image45.png"/><Relationship Id="rId187" Type="http://schemas.openxmlformats.org/officeDocument/2006/relationships/image" Target="../media/image93.png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bin"/><Relationship Id="rId822" Type="http://schemas.openxmlformats.org/officeDocument/2006/relationships/customXml" Target="../ink/ink410.xml"/><Relationship Id="rId1038" Type="http://schemas.openxmlformats.org/officeDocument/2006/relationships/customXml" Target="../ink/ink515.xml"/><Relationship Id="rId1245" Type="http://schemas.openxmlformats.org/officeDocument/2006/relationships/image" Target="../media/image603.png"/><Relationship Id="rId254" Type="http://schemas.openxmlformats.org/officeDocument/2006/relationships/customXml" Target="../ink/ink126.xml"/><Relationship Id="rId699" Type="http://schemas.openxmlformats.org/officeDocument/2006/relationships/image" Target="../media/image333.png"/><Relationship Id="rId1091" Type="http://schemas.openxmlformats.org/officeDocument/2006/relationships/image" Target="../media/image526.png"/><Relationship Id="rId1105" Type="http://schemas.openxmlformats.org/officeDocument/2006/relationships/image" Target="../media/image533.png"/><Relationship Id="rId1312" Type="http://schemas.openxmlformats.org/officeDocument/2006/relationships/customXml" Target="../ink/ink652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461" Type="http://schemas.openxmlformats.org/officeDocument/2006/relationships/image" Target="../media/image230.png"/><Relationship Id="rId559" Type="http://schemas.openxmlformats.org/officeDocument/2006/relationships/image" Target="../media/image279.png"/><Relationship Id="rId766" Type="http://schemas.openxmlformats.org/officeDocument/2006/relationships/customXml" Target="../ink/ink382.xml"/><Relationship Id="rId1189" Type="http://schemas.openxmlformats.org/officeDocument/2006/relationships/image" Target="../media/image575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419" Type="http://schemas.openxmlformats.org/officeDocument/2006/relationships/image" Target="../media/image209.png"/><Relationship Id="rId626" Type="http://schemas.openxmlformats.org/officeDocument/2006/relationships/customXml" Target="../ink/ink312.xml"/><Relationship Id="rId973" Type="http://schemas.openxmlformats.org/officeDocument/2006/relationships/image" Target="../media/image470.png"/><Relationship Id="rId1049" Type="http://schemas.openxmlformats.org/officeDocument/2006/relationships/image" Target="../media/image505.png"/><Relationship Id="rId1256" Type="http://schemas.openxmlformats.org/officeDocument/2006/relationships/customXml" Target="../ink/ink624.xml"/><Relationship Id="rId833" Type="http://schemas.openxmlformats.org/officeDocument/2006/relationships/image" Target="../media/image400.png"/><Relationship Id="rId1116" Type="http://schemas.openxmlformats.org/officeDocument/2006/relationships/customXml" Target="../ink/ink554.xml"/><Relationship Id="rId265" Type="http://schemas.openxmlformats.org/officeDocument/2006/relationships/image" Target="../media/image132.png"/><Relationship Id="rId472" Type="http://schemas.openxmlformats.org/officeDocument/2006/relationships/customXml" Target="../ink/ink235.xml"/><Relationship Id="rId900" Type="http://schemas.openxmlformats.org/officeDocument/2006/relationships/customXml" Target="../ink/ink446.xml"/><Relationship Id="rId125" Type="http://schemas.openxmlformats.org/officeDocument/2006/relationships/image" Target="../media/image62.png"/><Relationship Id="rId332" Type="http://schemas.openxmlformats.org/officeDocument/2006/relationships/customXml" Target="../ink/ink165.xml"/><Relationship Id="rId777" Type="http://schemas.openxmlformats.org/officeDocument/2006/relationships/image" Target="../media/image372.png"/><Relationship Id="rId984" Type="http://schemas.openxmlformats.org/officeDocument/2006/relationships/customXml" Target="../ink/ink488.xml"/><Relationship Id="rId637" Type="http://schemas.openxmlformats.org/officeDocument/2006/relationships/image" Target="../media/image302.png"/><Relationship Id="rId844" Type="http://schemas.openxmlformats.org/officeDocument/2006/relationships/customXml" Target="../ink/ink418.xml"/><Relationship Id="rId1267" Type="http://schemas.openxmlformats.org/officeDocument/2006/relationships/image" Target="../media/image614.png"/><Relationship Id="rId276" Type="http://schemas.openxmlformats.org/officeDocument/2006/relationships/customXml" Target="../ink/ink137.xml"/><Relationship Id="rId483" Type="http://schemas.openxmlformats.org/officeDocument/2006/relationships/image" Target="../media/image241.png"/><Relationship Id="rId690" Type="http://schemas.openxmlformats.org/officeDocument/2006/relationships/customXml" Target="../ink/ink344.xml"/><Relationship Id="rId704" Type="http://schemas.openxmlformats.org/officeDocument/2006/relationships/customXml" Target="../ink/ink351.xml"/><Relationship Id="rId911" Type="http://schemas.openxmlformats.org/officeDocument/2006/relationships/image" Target="../media/image439.png"/><Relationship Id="rId1127" Type="http://schemas.openxmlformats.org/officeDocument/2006/relationships/image" Target="../media/image544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343" Type="http://schemas.openxmlformats.org/officeDocument/2006/relationships/image" Target="../media/image171.png"/><Relationship Id="rId550" Type="http://schemas.openxmlformats.org/officeDocument/2006/relationships/customXml" Target="../ink/ink274.xml"/><Relationship Id="rId788" Type="http://schemas.openxmlformats.org/officeDocument/2006/relationships/customXml" Target="../ink/ink393.xml"/><Relationship Id="rId995" Type="http://schemas.openxmlformats.org/officeDocument/2006/relationships/image" Target="../media/image478.png"/><Relationship Id="rId1180" Type="http://schemas.openxmlformats.org/officeDocument/2006/relationships/customXml" Target="../ink/ink586.xml"/><Relationship Id="rId203" Type="http://schemas.openxmlformats.org/officeDocument/2006/relationships/image" Target="../media/image101.png"/><Relationship Id="rId648" Type="http://schemas.openxmlformats.org/officeDocument/2006/relationships/customXml" Target="../ink/ink323.xml"/><Relationship Id="rId855" Type="http://schemas.openxmlformats.org/officeDocument/2006/relationships/image" Target="../media/image411.png"/><Relationship Id="rId1040" Type="http://schemas.openxmlformats.org/officeDocument/2006/relationships/customXml" Target="../ink/ink516.xml"/><Relationship Id="rId1278" Type="http://schemas.openxmlformats.org/officeDocument/2006/relationships/customXml" Target="../ink/ink635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715" Type="http://schemas.openxmlformats.org/officeDocument/2006/relationships/image" Target="../media/image341.png"/><Relationship Id="rId922" Type="http://schemas.openxmlformats.org/officeDocument/2006/relationships/customXml" Target="../ink/ink457.xml"/><Relationship Id="rId1138" Type="http://schemas.openxmlformats.org/officeDocument/2006/relationships/customXml" Target="../ink/ink565.xml"/><Relationship Id="rId147" Type="http://schemas.openxmlformats.org/officeDocument/2006/relationships/image" Target="../media/image73.png"/><Relationship Id="rId354" Type="http://schemas.openxmlformats.org/officeDocument/2006/relationships/customXml" Target="../ink/ink176.xml"/><Relationship Id="rId799" Type="http://schemas.openxmlformats.org/officeDocument/2006/relationships/image" Target="../media/image383.png"/><Relationship Id="rId1191" Type="http://schemas.openxmlformats.org/officeDocument/2006/relationships/image" Target="../media/image576.png"/><Relationship Id="rId1205" Type="http://schemas.openxmlformats.org/officeDocument/2006/relationships/image" Target="../media/image583.png"/><Relationship Id="rId51" Type="http://schemas.openxmlformats.org/officeDocument/2006/relationships/image" Target="../media/image25.png"/><Relationship Id="rId561" Type="http://schemas.openxmlformats.org/officeDocument/2006/relationships/image" Target="../media/image280.png"/><Relationship Id="rId659" Type="http://schemas.openxmlformats.org/officeDocument/2006/relationships/image" Target="../media/image313.png"/><Relationship Id="rId866" Type="http://schemas.openxmlformats.org/officeDocument/2006/relationships/customXml" Target="../ink/ink429.xml"/><Relationship Id="rId1289" Type="http://schemas.openxmlformats.org/officeDocument/2006/relationships/image" Target="../media/image625.png"/><Relationship Id="rId214" Type="http://schemas.openxmlformats.org/officeDocument/2006/relationships/customXml" Target="../ink/ink106.xml"/><Relationship Id="rId298" Type="http://schemas.openxmlformats.org/officeDocument/2006/relationships/customXml" Target="../ink/ink148.xml"/><Relationship Id="rId421" Type="http://schemas.openxmlformats.org/officeDocument/2006/relationships/image" Target="../media/image210.png"/><Relationship Id="rId519" Type="http://schemas.openxmlformats.org/officeDocument/2006/relationships/image" Target="../media/image259.png"/><Relationship Id="rId1051" Type="http://schemas.openxmlformats.org/officeDocument/2006/relationships/image" Target="../media/image506.png"/><Relationship Id="rId1149" Type="http://schemas.openxmlformats.org/officeDocument/2006/relationships/image" Target="../media/image555.png"/><Relationship Id="rId158" Type="http://schemas.openxmlformats.org/officeDocument/2006/relationships/customXml" Target="../ink/ink78.xml"/><Relationship Id="rId726" Type="http://schemas.openxmlformats.org/officeDocument/2006/relationships/customXml" Target="../ink/ink362.xml"/><Relationship Id="rId933" Type="http://schemas.openxmlformats.org/officeDocument/2006/relationships/image" Target="../media/image450.png"/><Relationship Id="rId1009" Type="http://schemas.openxmlformats.org/officeDocument/2006/relationships/image" Target="../media/image485.png"/><Relationship Id="rId62" Type="http://schemas.openxmlformats.org/officeDocument/2006/relationships/customXml" Target="../ink/ink30.xml"/><Relationship Id="rId365" Type="http://schemas.openxmlformats.org/officeDocument/2006/relationships/image" Target="../media/image182.png"/><Relationship Id="rId572" Type="http://schemas.openxmlformats.org/officeDocument/2006/relationships/customXml" Target="../ink/ink285.xml"/><Relationship Id="rId1216" Type="http://schemas.openxmlformats.org/officeDocument/2006/relationships/customXml" Target="../ink/ink604.xml"/><Relationship Id="rId225" Type="http://schemas.openxmlformats.org/officeDocument/2006/relationships/image" Target="../media/image112.png"/><Relationship Id="rId432" Type="http://schemas.openxmlformats.org/officeDocument/2006/relationships/customXml" Target="../ink/ink215.xml"/><Relationship Id="rId877" Type="http://schemas.openxmlformats.org/officeDocument/2006/relationships/image" Target="../media/image422.png"/><Relationship Id="rId1062" Type="http://schemas.openxmlformats.org/officeDocument/2006/relationships/customXml" Target="../ink/ink527.xml"/><Relationship Id="rId737" Type="http://schemas.openxmlformats.org/officeDocument/2006/relationships/image" Target="../media/image352.png"/><Relationship Id="rId944" Type="http://schemas.openxmlformats.org/officeDocument/2006/relationships/customXml" Target="../ink/ink468.xml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76" Type="http://schemas.openxmlformats.org/officeDocument/2006/relationships/customXml" Target="../ink/ink187.xml"/><Relationship Id="rId583" Type="http://schemas.openxmlformats.org/officeDocument/2006/relationships/image" Target="../media/image291.png"/><Relationship Id="rId790" Type="http://schemas.openxmlformats.org/officeDocument/2006/relationships/customXml" Target="../ink/ink394.xml"/><Relationship Id="rId804" Type="http://schemas.openxmlformats.org/officeDocument/2006/relationships/customXml" Target="../ink/ink401.xml"/><Relationship Id="rId1227" Type="http://schemas.openxmlformats.org/officeDocument/2006/relationships/image" Target="../media/image594.png"/><Relationship Id="rId4" Type="http://schemas.openxmlformats.org/officeDocument/2006/relationships/customXml" Target="../ink/ink1.xml"/><Relationship Id="rId236" Type="http://schemas.openxmlformats.org/officeDocument/2006/relationships/customXml" Target="../ink/ink117.xml"/><Relationship Id="rId443" Type="http://schemas.openxmlformats.org/officeDocument/2006/relationships/image" Target="../media/image221.png"/><Relationship Id="rId650" Type="http://schemas.openxmlformats.org/officeDocument/2006/relationships/customXml" Target="../ink/ink324.xml"/><Relationship Id="rId888" Type="http://schemas.openxmlformats.org/officeDocument/2006/relationships/customXml" Target="../ink/ink440.xml"/><Relationship Id="rId1073" Type="http://schemas.openxmlformats.org/officeDocument/2006/relationships/image" Target="../media/image517.png"/><Relationship Id="rId1280" Type="http://schemas.openxmlformats.org/officeDocument/2006/relationships/customXml" Target="../ink/ink636.xml"/><Relationship Id="rId303" Type="http://schemas.openxmlformats.org/officeDocument/2006/relationships/image" Target="../media/image151.png"/><Relationship Id="rId748" Type="http://schemas.openxmlformats.org/officeDocument/2006/relationships/customXml" Target="../ink/ink373.xml"/><Relationship Id="rId955" Type="http://schemas.openxmlformats.org/officeDocument/2006/relationships/image" Target="../media/image461.png"/><Relationship Id="rId1140" Type="http://schemas.openxmlformats.org/officeDocument/2006/relationships/customXml" Target="../ink/ink566.xml"/><Relationship Id="rId84" Type="http://schemas.openxmlformats.org/officeDocument/2006/relationships/customXml" Target="../ink/ink41.xml"/><Relationship Id="rId387" Type="http://schemas.openxmlformats.org/officeDocument/2006/relationships/image" Target="../media/image193.png"/><Relationship Id="rId510" Type="http://schemas.openxmlformats.org/officeDocument/2006/relationships/customXml" Target="../ink/ink254.xml"/><Relationship Id="rId594" Type="http://schemas.openxmlformats.org/officeDocument/2006/relationships/customXml" Target="../ink/ink296.xml"/><Relationship Id="rId608" Type="http://schemas.openxmlformats.org/officeDocument/2006/relationships/customXml" Target="../ink/ink303.xml"/><Relationship Id="rId815" Type="http://schemas.openxmlformats.org/officeDocument/2006/relationships/image" Target="../media/image391.png"/><Relationship Id="rId1238" Type="http://schemas.openxmlformats.org/officeDocument/2006/relationships/customXml" Target="../ink/ink615.xml"/><Relationship Id="rId247" Type="http://schemas.openxmlformats.org/officeDocument/2006/relationships/image" Target="../media/image123.png"/><Relationship Id="rId899" Type="http://schemas.openxmlformats.org/officeDocument/2006/relationships/image" Target="../media/image433.png"/><Relationship Id="rId1000" Type="http://schemas.openxmlformats.org/officeDocument/2006/relationships/customXml" Target="../ink/ink496.xml"/><Relationship Id="rId1084" Type="http://schemas.openxmlformats.org/officeDocument/2006/relationships/customXml" Target="../ink/ink538.xml"/><Relationship Id="rId1305" Type="http://schemas.openxmlformats.org/officeDocument/2006/relationships/image" Target="../media/image633.png"/><Relationship Id="rId107" Type="http://schemas.openxmlformats.org/officeDocument/2006/relationships/image" Target="../media/image53.png"/><Relationship Id="rId454" Type="http://schemas.openxmlformats.org/officeDocument/2006/relationships/customXml" Target="../ink/ink226.xml"/><Relationship Id="rId661" Type="http://schemas.openxmlformats.org/officeDocument/2006/relationships/image" Target="../media/image314.png"/><Relationship Id="rId759" Type="http://schemas.openxmlformats.org/officeDocument/2006/relationships/image" Target="../media/image363.png"/><Relationship Id="rId966" Type="http://schemas.openxmlformats.org/officeDocument/2006/relationships/customXml" Target="../ink/ink479.xml"/><Relationship Id="rId1291" Type="http://schemas.openxmlformats.org/officeDocument/2006/relationships/image" Target="../media/image626.png"/><Relationship Id="rId11" Type="http://schemas.openxmlformats.org/officeDocument/2006/relationships/image" Target="../media/image5.png"/><Relationship Id="rId314" Type="http://schemas.openxmlformats.org/officeDocument/2006/relationships/customXml" Target="../ink/ink156.xml"/><Relationship Id="rId398" Type="http://schemas.openxmlformats.org/officeDocument/2006/relationships/customXml" Target="../ink/ink198.xml"/><Relationship Id="rId521" Type="http://schemas.openxmlformats.org/officeDocument/2006/relationships/image" Target="../media/image260.png"/><Relationship Id="rId619" Type="http://schemas.openxmlformats.org/officeDocument/2006/relationships/image" Target="../media/image309.bin"/><Relationship Id="rId1151" Type="http://schemas.openxmlformats.org/officeDocument/2006/relationships/image" Target="../media/image556.png"/><Relationship Id="rId1249" Type="http://schemas.openxmlformats.org/officeDocument/2006/relationships/image" Target="../media/image605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826" Type="http://schemas.openxmlformats.org/officeDocument/2006/relationships/customXml" Target="../ink/ink412.xml"/><Relationship Id="rId1011" Type="http://schemas.openxmlformats.org/officeDocument/2006/relationships/image" Target="../media/image486.png"/><Relationship Id="rId1109" Type="http://schemas.openxmlformats.org/officeDocument/2006/relationships/image" Target="../media/image535.png"/><Relationship Id="rId258" Type="http://schemas.openxmlformats.org/officeDocument/2006/relationships/customXml" Target="../ink/ink128.xml"/><Relationship Id="rId465" Type="http://schemas.openxmlformats.org/officeDocument/2006/relationships/image" Target="../media/image232.png"/><Relationship Id="rId672" Type="http://schemas.openxmlformats.org/officeDocument/2006/relationships/customXml" Target="../ink/ink335.xml"/><Relationship Id="rId1095" Type="http://schemas.openxmlformats.org/officeDocument/2006/relationships/image" Target="../media/image528.png"/><Relationship Id="rId1316" Type="http://schemas.openxmlformats.org/officeDocument/2006/relationships/customXml" Target="../ink/ink654.xml"/><Relationship Id="rId22" Type="http://schemas.openxmlformats.org/officeDocument/2006/relationships/customXml" Target="../ink/ink10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532" Type="http://schemas.openxmlformats.org/officeDocument/2006/relationships/customXml" Target="../ink/ink265.xml"/><Relationship Id="rId977" Type="http://schemas.openxmlformats.org/officeDocument/2006/relationships/image" Target="../media/image472.png"/><Relationship Id="rId1162" Type="http://schemas.openxmlformats.org/officeDocument/2006/relationships/customXml" Target="../ink/ink577.xml"/><Relationship Id="rId171" Type="http://schemas.openxmlformats.org/officeDocument/2006/relationships/image" Target="../media/image85.png"/><Relationship Id="rId1022" Type="http://schemas.openxmlformats.org/officeDocument/2006/relationships/customXml" Target="../ink/ink507.xml"/><Relationship Id="rId269" Type="http://schemas.openxmlformats.org/officeDocument/2006/relationships/image" Target="../media/image134.png"/><Relationship Id="rId476" Type="http://schemas.openxmlformats.org/officeDocument/2006/relationships/customXml" Target="../ink/ink237.xml"/><Relationship Id="rId683" Type="http://schemas.openxmlformats.org/officeDocument/2006/relationships/image" Target="../media/image325.png"/><Relationship Id="rId890" Type="http://schemas.openxmlformats.org/officeDocument/2006/relationships/customXml" Target="../ink/ink441.xml"/><Relationship Id="rId904" Type="http://schemas.openxmlformats.org/officeDocument/2006/relationships/customXml" Target="../ink/ink44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336" Type="http://schemas.openxmlformats.org/officeDocument/2006/relationships/customXml" Target="../ink/ink167.xml"/><Relationship Id="rId543" Type="http://schemas.openxmlformats.org/officeDocument/2006/relationships/image" Target="../media/image271.png"/><Relationship Id="rId988" Type="http://schemas.openxmlformats.org/officeDocument/2006/relationships/customXml" Target="../ink/ink490.xml"/><Relationship Id="rId1173" Type="http://schemas.openxmlformats.org/officeDocument/2006/relationships/image" Target="../media/image567.png"/><Relationship Id="rId182" Type="http://schemas.openxmlformats.org/officeDocument/2006/relationships/customXml" Target="../ink/ink90.xml"/><Relationship Id="rId403" Type="http://schemas.openxmlformats.org/officeDocument/2006/relationships/image" Target="../media/image201.png"/><Relationship Id="rId750" Type="http://schemas.openxmlformats.org/officeDocument/2006/relationships/customXml" Target="../ink/ink374.xml"/><Relationship Id="rId848" Type="http://schemas.openxmlformats.org/officeDocument/2006/relationships/customXml" Target="../ink/ink420.xml"/><Relationship Id="rId1033" Type="http://schemas.openxmlformats.org/officeDocument/2006/relationships/image" Target="../media/image497.png"/><Relationship Id="rId487" Type="http://schemas.openxmlformats.org/officeDocument/2006/relationships/image" Target="../media/image243.png"/><Relationship Id="rId610" Type="http://schemas.openxmlformats.org/officeDocument/2006/relationships/customXml" Target="../ink/ink304.xml"/><Relationship Id="rId694" Type="http://schemas.openxmlformats.org/officeDocument/2006/relationships/customXml" Target="../ink/ink346.xml"/><Relationship Id="rId708" Type="http://schemas.openxmlformats.org/officeDocument/2006/relationships/customXml" Target="../ink/ink353.xml"/><Relationship Id="rId915" Type="http://schemas.openxmlformats.org/officeDocument/2006/relationships/image" Target="../media/image441.png"/><Relationship Id="rId1240" Type="http://schemas.openxmlformats.org/officeDocument/2006/relationships/customXml" Target="../ink/ink616.xml"/><Relationship Id="rId347" Type="http://schemas.openxmlformats.org/officeDocument/2006/relationships/image" Target="../media/image173.png"/><Relationship Id="rId999" Type="http://schemas.openxmlformats.org/officeDocument/2006/relationships/image" Target="../media/image480.png"/><Relationship Id="rId1100" Type="http://schemas.openxmlformats.org/officeDocument/2006/relationships/customXml" Target="../ink/ink546.xml"/><Relationship Id="rId1184" Type="http://schemas.openxmlformats.org/officeDocument/2006/relationships/customXml" Target="../ink/ink588.xml"/><Relationship Id="rId44" Type="http://schemas.openxmlformats.org/officeDocument/2006/relationships/customXml" Target="../ink/ink21.xml"/><Relationship Id="rId554" Type="http://schemas.openxmlformats.org/officeDocument/2006/relationships/customXml" Target="../ink/ink276.xml"/><Relationship Id="rId761" Type="http://schemas.openxmlformats.org/officeDocument/2006/relationships/image" Target="../media/image364.png"/><Relationship Id="rId859" Type="http://schemas.openxmlformats.org/officeDocument/2006/relationships/image" Target="../media/image413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414" Type="http://schemas.openxmlformats.org/officeDocument/2006/relationships/customXml" Target="../ink/ink206.xml"/><Relationship Id="rId498" Type="http://schemas.openxmlformats.org/officeDocument/2006/relationships/customXml" Target="../ink/ink248.xml"/><Relationship Id="rId621" Type="http://schemas.openxmlformats.org/officeDocument/2006/relationships/image" Target="../media/image310.bin"/><Relationship Id="rId1044" Type="http://schemas.openxmlformats.org/officeDocument/2006/relationships/customXml" Target="../ink/ink518.xml"/><Relationship Id="rId1251" Type="http://schemas.openxmlformats.org/officeDocument/2006/relationships/image" Target="../media/image606.png"/><Relationship Id="rId260" Type="http://schemas.openxmlformats.org/officeDocument/2006/relationships/customXml" Target="../ink/ink129.xml"/><Relationship Id="rId719" Type="http://schemas.openxmlformats.org/officeDocument/2006/relationships/image" Target="../media/image343.png"/><Relationship Id="rId926" Type="http://schemas.openxmlformats.org/officeDocument/2006/relationships/customXml" Target="../ink/ink459.xml"/><Relationship Id="rId1111" Type="http://schemas.openxmlformats.org/officeDocument/2006/relationships/image" Target="../media/image536.png"/><Relationship Id="rId55" Type="http://schemas.openxmlformats.org/officeDocument/2006/relationships/image" Target="../media/image27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image" Target="../media/image282.png"/><Relationship Id="rId772" Type="http://schemas.openxmlformats.org/officeDocument/2006/relationships/customXml" Target="../ink/ink385.xml"/><Relationship Id="rId1195" Type="http://schemas.openxmlformats.org/officeDocument/2006/relationships/image" Target="../media/image578.png"/><Relationship Id="rId1209" Type="http://schemas.openxmlformats.org/officeDocument/2006/relationships/image" Target="../media/image585.png"/><Relationship Id="rId218" Type="http://schemas.openxmlformats.org/officeDocument/2006/relationships/customXml" Target="../ink/ink108.xml"/><Relationship Id="rId425" Type="http://schemas.openxmlformats.org/officeDocument/2006/relationships/image" Target="../media/image212.png"/><Relationship Id="rId632" Type="http://schemas.openxmlformats.org/officeDocument/2006/relationships/customXml" Target="../ink/ink315.xml"/><Relationship Id="rId1055" Type="http://schemas.openxmlformats.org/officeDocument/2006/relationships/image" Target="../media/image508.png"/><Relationship Id="rId1262" Type="http://schemas.openxmlformats.org/officeDocument/2006/relationships/customXml" Target="../ink/ink627.xml"/><Relationship Id="rId271" Type="http://schemas.openxmlformats.org/officeDocument/2006/relationships/image" Target="../media/image135.png"/><Relationship Id="rId937" Type="http://schemas.openxmlformats.org/officeDocument/2006/relationships/image" Target="../media/image452.png"/><Relationship Id="rId1122" Type="http://schemas.openxmlformats.org/officeDocument/2006/relationships/customXml" Target="../ink/ink557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69" Type="http://schemas.openxmlformats.org/officeDocument/2006/relationships/image" Target="../media/image184.png"/><Relationship Id="rId576" Type="http://schemas.openxmlformats.org/officeDocument/2006/relationships/customXml" Target="../ink/ink287.xml"/><Relationship Id="rId783" Type="http://schemas.openxmlformats.org/officeDocument/2006/relationships/image" Target="../media/image375.png"/><Relationship Id="rId990" Type="http://schemas.openxmlformats.org/officeDocument/2006/relationships/customXml" Target="../ink/ink491.xml"/><Relationship Id="rId229" Type="http://schemas.openxmlformats.org/officeDocument/2006/relationships/image" Target="../media/image114.png"/><Relationship Id="rId436" Type="http://schemas.openxmlformats.org/officeDocument/2006/relationships/customXml" Target="../ink/ink217.xml"/><Relationship Id="rId643" Type="http://schemas.openxmlformats.org/officeDocument/2006/relationships/image" Target="../media/image305.png"/><Relationship Id="rId1066" Type="http://schemas.openxmlformats.org/officeDocument/2006/relationships/customXml" Target="../ink/ink529.xml"/><Relationship Id="rId1273" Type="http://schemas.openxmlformats.org/officeDocument/2006/relationships/image" Target="../media/image617.png"/><Relationship Id="rId850" Type="http://schemas.openxmlformats.org/officeDocument/2006/relationships/customXml" Target="../ink/ink421.xml"/><Relationship Id="rId948" Type="http://schemas.openxmlformats.org/officeDocument/2006/relationships/customXml" Target="../ink/ink470.xml"/><Relationship Id="rId1133" Type="http://schemas.openxmlformats.org/officeDocument/2006/relationships/image" Target="../media/image547.png"/><Relationship Id="rId77" Type="http://schemas.openxmlformats.org/officeDocument/2006/relationships/image" Target="../media/image38.png"/><Relationship Id="rId282" Type="http://schemas.openxmlformats.org/officeDocument/2006/relationships/customXml" Target="../ink/ink140.xml"/><Relationship Id="rId503" Type="http://schemas.openxmlformats.org/officeDocument/2006/relationships/image" Target="../media/image251.png"/><Relationship Id="rId587" Type="http://schemas.openxmlformats.org/officeDocument/2006/relationships/image" Target="../media/image293.png"/><Relationship Id="rId710" Type="http://schemas.openxmlformats.org/officeDocument/2006/relationships/customXml" Target="../ink/ink354.xml"/><Relationship Id="rId808" Type="http://schemas.openxmlformats.org/officeDocument/2006/relationships/customXml" Target="../ink/ink403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447" Type="http://schemas.openxmlformats.org/officeDocument/2006/relationships/image" Target="../media/image223.png"/><Relationship Id="rId794" Type="http://schemas.openxmlformats.org/officeDocument/2006/relationships/customXml" Target="../ink/ink396.xml"/><Relationship Id="rId1077" Type="http://schemas.openxmlformats.org/officeDocument/2006/relationships/image" Target="../media/image519.png"/><Relationship Id="rId1200" Type="http://schemas.openxmlformats.org/officeDocument/2006/relationships/customXml" Target="../ink/ink596.xml"/><Relationship Id="rId654" Type="http://schemas.openxmlformats.org/officeDocument/2006/relationships/customXml" Target="../ink/ink326.xml"/><Relationship Id="rId861" Type="http://schemas.openxmlformats.org/officeDocument/2006/relationships/image" Target="../media/image414.png"/><Relationship Id="rId959" Type="http://schemas.openxmlformats.org/officeDocument/2006/relationships/image" Target="../media/image463.png"/><Relationship Id="rId1284" Type="http://schemas.openxmlformats.org/officeDocument/2006/relationships/customXml" Target="../ink/ink638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514" Type="http://schemas.openxmlformats.org/officeDocument/2006/relationships/customXml" Target="../ink/ink256.xml"/><Relationship Id="rId721" Type="http://schemas.openxmlformats.org/officeDocument/2006/relationships/image" Target="../media/image344.png"/><Relationship Id="rId1144" Type="http://schemas.openxmlformats.org/officeDocument/2006/relationships/customXml" Target="../ink/ink568.xml"/><Relationship Id="rId88" Type="http://schemas.openxmlformats.org/officeDocument/2006/relationships/customXml" Target="../ink/ink43.xml"/><Relationship Id="rId153" Type="http://schemas.openxmlformats.org/officeDocument/2006/relationships/image" Target="../media/image76.png"/><Relationship Id="rId360" Type="http://schemas.openxmlformats.org/officeDocument/2006/relationships/customXml" Target="../ink/ink179.xml"/><Relationship Id="rId598" Type="http://schemas.openxmlformats.org/officeDocument/2006/relationships/customXml" Target="../ink/ink298.xml"/><Relationship Id="rId819" Type="http://schemas.openxmlformats.org/officeDocument/2006/relationships/image" Target="../media/image393.png"/><Relationship Id="rId1004" Type="http://schemas.openxmlformats.org/officeDocument/2006/relationships/customXml" Target="../ink/ink498.xml"/><Relationship Id="rId1211" Type="http://schemas.openxmlformats.org/officeDocument/2006/relationships/image" Target="../media/image586.png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65" Type="http://schemas.openxmlformats.org/officeDocument/2006/relationships/image" Target="../media/image316.png"/><Relationship Id="rId872" Type="http://schemas.openxmlformats.org/officeDocument/2006/relationships/customXml" Target="../ink/ink432.xml"/><Relationship Id="rId1088" Type="http://schemas.openxmlformats.org/officeDocument/2006/relationships/customXml" Target="../ink/ink540.xml"/><Relationship Id="rId1295" Type="http://schemas.openxmlformats.org/officeDocument/2006/relationships/image" Target="../media/image628.png"/><Relationship Id="rId1309" Type="http://schemas.openxmlformats.org/officeDocument/2006/relationships/image" Target="../media/image635.png"/><Relationship Id="rId15" Type="http://schemas.openxmlformats.org/officeDocument/2006/relationships/image" Target="../media/image7.png"/><Relationship Id="rId318" Type="http://schemas.openxmlformats.org/officeDocument/2006/relationships/customXml" Target="../ink/ink158.xml"/><Relationship Id="rId525" Type="http://schemas.openxmlformats.org/officeDocument/2006/relationships/image" Target="../media/image262.png"/><Relationship Id="rId732" Type="http://schemas.openxmlformats.org/officeDocument/2006/relationships/customXml" Target="../ink/ink365.xml"/><Relationship Id="rId1155" Type="http://schemas.openxmlformats.org/officeDocument/2006/relationships/image" Target="../media/image558.png"/><Relationship Id="rId99" Type="http://schemas.openxmlformats.org/officeDocument/2006/relationships/image" Target="../media/image49.png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1015" Type="http://schemas.openxmlformats.org/officeDocument/2006/relationships/image" Target="../media/image488.png"/><Relationship Id="rId1222" Type="http://schemas.openxmlformats.org/officeDocument/2006/relationships/customXml" Target="../ink/ink607.xml"/><Relationship Id="rId469" Type="http://schemas.openxmlformats.org/officeDocument/2006/relationships/image" Target="../media/image234.png"/><Relationship Id="rId676" Type="http://schemas.openxmlformats.org/officeDocument/2006/relationships/customXml" Target="../ink/ink337.xml"/><Relationship Id="rId883" Type="http://schemas.openxmlformats.org/officeDocument/2006/relationships/image" Target="../media/image425.png"/><Relationship Id="rId1099" Type="http://schemas.openxmlformats.org/officeDocument/2006/relationships/image" Target="../media/image530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329" Type="http://schemas.openxmlformats.org/officeDocument/2006/relationships/image" Target="../media/image164.png"/><Relationship Id="rId536" Type="http://schemas.openxmlformats.org/officeDocument/2006/relationships/customXml" Target="../ink/ink267.xml"/><Relationship Id="rId1166" Type="http://schemas.openxmlformats.org/officeDocument/2006/relationships/customXml" Target="../ink/ink579.xml"/><Relationship Id="rId175" Type="http://schemas.openxmlformats.org/officeDocument/2006/relationships/image" Target="../media/image87.png"/><Relationship Id="rId743" Type="http://schemas.openxmlformats.org/officeDocument/2006/relationships/image" Target="../media/image355.png"/><Relationship Id="rId950" Type="http://schemas.openxmlformats.org/officeDocument/2006/relationships/customXml" Target="../ink/ink471.xml"/><Relationship Id="rId1026" Type="http://schemas.openxmlformats.org/officeDocument/2006/relationships/customXml" Target="../ink/ink509.xml"/><Relationship Id="rId382" Type="http://schemas.openxmlformats.org/officeDocument/2006/relationships/customXml" Target="../ink/ink190.xml"/><Relationship Id="rId603" Type="http://schemas.openxmlformats.org/officeDocument/2006/relationships/image" Target="../media/image301.bin"/><Relationship Id="rId687" Type="http://schemas.openxmlformats.org/officeDocument/2006/relationships/image" Target="../media/image327.png"/><Relationship Id="rId810" Type="http://schemas.openxmlformats.org/officeDocument/2006/relationships/customXml" Target="../ink/ink404.xml"/><Relationship Id="rId908" Type="http://schemas.openxmlformats.org/officeDocument/2006/relationships/customXml" Target="../ink/ink450.xml"/><Relationship Id="rId1233" Type="http://schemas.openxmlformats.org/officeDocument/2006/relationships/image" Target="../media/image597.png"/><Relationship Id="rId242" Type="http://schemas.openxmlformats.org/officeDocument/2006/relationships/customXml" Target="../ink/ink120.xml"/><Relationship Id="rId894" Type="http://schemas.openxmlformats.org/officeDocument/2006/relationships/customXml" Target="../ink/ink443.xml"/><Relationship Id="rId1177" Type="http://schemas.openxmlformats.org/officeDocument/2006/relationships/image" Target="../media/image569.png"/><Relationship Id="rId1300" Type="http://schemas.openxmlformats.org/officeDocument/2006/relationships/customXml" Target="../ink/ink646.xml"/><Relationship Id="rId37" Type="http://schemas.openxmlformats.org/officeDocument/2006/relationships/image" Target="../media/image18.png"/><Relationship Id="rId102" Type="http://schemas.openxmlformats.org/officeDocument/2006/relationships/customXml" Target="../ink/ink50.xml"/><Relationship Id="rId547" Type="http://schemas.openxmlformats.org/officeDocument/2006/relationships/image" Target="../media/image273.png"/><Relationship Id="rId754" Type="http://schemas.openxmlformats.org/officeDocument/2006/relationships/customXml" Target="../ink/ink376.xml"/><Relationship Id="rId961" Type="http://schemas.openxmlformats.org/officeDocument/2006/relationships/image" Target="../media/image464.png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614" Type="http://schemas.openxmlformats.org/officeDocument/2006/relationships/customXml" Target="../ink/ink306.xml"/><Relationship Id="rId821" Type="http://schemas.openxmlformats.org/officeDocument/2006/relationships/image" Target="../media/image394.png"/><Relationship Id="rId1037" Type="http://schemas.openxmlformats.org/officeDocument/2006/relationships/image" Target="../media/image499.png"/><Relationship Id="rId1244" Type="http://schemas.openxmlformats.org/officeDocument/2006/relationships/customXml" Target="../ink/ink618.xml"/><Relationship Id="rId253" Type="http://schemas.openxmlformats.org/officeDocument/2006/relationships/image" Target="../media/image126.png"/><Relationship Id="rId460" Type="http://schemas.openxmlformats.org/officeDocument/2006/relationships/customXml" Target="../ink/ink229.xml"/><Relationship Id="rId698" Type="http://schemas.openxmlformats.org/officeDocument/2006/relationships/customXml" Target="../ink/ink348.xml"/><Relationship Id="rId919" Type="http://schemas.openxmlformats.org/officeDocument/2006/relationships/image" Target="../media/image443.png"/><Relationship Id="rId1090" Type="http://schemas.openxmlformats.org/officeDocument/2006/relationships/customXml" Target="../ink/ink541.xml"/><Relationship Id="rId1104" Type="http://schemas.openxmlformats.org/officeDocument/2006/relationships/customXml" Target="../ink/ink548.xml"/><Relationship Id="rId1311" Type="http://schemas.openxmlformats.org/officeDocument/2006/relationships/image" Target="../media/image636.png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320" Type="http://schemas.openxmlformats.org/officeDocument/2006/relationships/customXml" Target="../ink/ink159.xml"/><Relationship Id="rId558" Type="http://schemas.openxmlformats.org/officeDocument/2006/relationships/customXml" Target="../ink/ink278.xml"/><Relationship Id="rId765" Type="http://schemas.openxmlformats.org/officeDocument/2006/relationships/image" Target="../media/image366.png"/><Relationship Id="rId972" Type="http://schemas.openxmlformats.org/officeDocument/2006/relationships/customXml" Target="../ink/ink482.xml"/><Relationship Id="rId1188" Type="http://schemas.openxmlformats.org/officeDocument/2006/relationships/customXml" Target="../ink/ink590.xml"/><Relationship Id="rId197" Type="http://schemas.openxmlformats.org/officeDocument/2006/relationships/image" Target="../media/image98.png"/><Relationship Id="rId418" Type="http://schemas.openxmlformats.org/officeDocument/2006/relationships/customXml" Target="../ink/ink208.xml"/><Relationship Id="rId625" Type="http://schemas.openxmlformats.org/officeDocument/2006/relationships/image" Target="../media/image312.bin"/><Relationship Id="rId832" Type="http://schemas.openxmlformats.org/officeDocument/2006/relationships/customXml" Target="../ink/ink415.xml"/><Relationship Id="rId1048" Type="http://schemas.openxmlformats.org/officeDocument/2006/relationships/customXml" Target="../ink/ink520.xml"/><Relationship Id="rId1255" Type="http://schemas.openxmlformats.org/officeDocument/2006/relationships/image" Target="../media/image608.png"/><Relationship Id="rId264" Type="http://schemas.openxmlformats.org/officeDocument/2006/relationships/customXml" Target="../ink/ink131.xml"/><Relationship Id="rId471" Type="http://schemas.openxmlformats.org/officeDocument/2006/relationships/image" Target="../media/image235.png"/><Relationship Id="rId1115" Type="http://schemas.openxmlformats.org/officeDocument/2006/relationships/image" Target="../media/image53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69" Type="http://schemas.openxmlformats.org/officeDocument/2006/relationships/image" Target="../media/image284.png"/><Relationship Id="rId776" Type="http://schemas.openxmlformats.org/officeDocument/2006/relationships/customXml" Target="../ink/ink387.xml"/><Relationship Id="rId983" Type="http://schemas.openxmlformats.org/officeDocument/2006/relationships/image" Target="../media/image475.png"/><Relationship Id="rId1199" Type="http://schemas.openxmlformats.org/officeDocument/2006/relationships/image" Target="../media/image580.png"/><Relationship Id="rId331" Type="http://schemas.openxmlformats.org/officeDocument/2006/relationships/image" Target="../media/image165.png"/><Relationship Id="rId429" Type="http://schemas.openxmlformats.org/officeDocument/2006/relationships/image" Target="../media/image214.png"/><Relationship Id="rId636" Type="http://schemas.openxmlformats.org/officeDocument/2006/relationships/customXml" Target="../ink/ink317.xml"/><Relationship Id="rId1059" Type="http://schemas.openxmlformats.org/officeDocument/2006/relationships/image" Target="../media/image510.png"/><Relationship Id="rId1266" Type="http://schemas.openxmlformats.org/officeDocument/2006/relationships/customXml" Target="../ink/ink629.xml"/><Relationship Id="rId843" Type="http://schemas.openxmlformats.org/officeDocument/2006/relationships/image" Target="../media/image405.png"/><Relationship Id="rId1126" Type="http://schemas.openxmlformats.org/officeDocument/2006/relationships/customXml" Target="../ink/ink559.xml"/><Relationship Id="rId275" Type="http://schemas.openxmlformats.org/officeDocument/2006/relationships/image" Target="../media/image137.png"/><Relationship Id="rId482" Type="http://schemas.openxmlformats.org/officeDocument/2006/relationships/customXml" Target="../ink/ink240.xml"/><Relationship Id="rId703" Type="http://schemas.openxmlformats.org/officeDocument/2006/relationships/image" Target="../media/image335.png"/><Relationship Id="rId910" Type="http://schemas.openxmlformats.org/officeDocument/2006/relationships/customXml" Target="../ink/ink451.xml"/><Relationship Id="rId135" Type="http://schemas.openxmlformats.org/officeDocument/2006/relationships/image" Target="../media/image67.png"/><Relationship Id="rId342" Type="http://schemas.openxmlformats.org/officeDocument/2006/relationships/customXml" Target="../ink/ink170.xml"/><Relationship Id="rId787" Type="http://schemas.openxmlformats.org/officeDocument/2006/relationships/image" Target="../media/image377.png"/><Relationship Id="rId994" Type="http://schemas.openxmlformats.org/officeDocument/2006/relationships/customXml" Target="../ink/ink493.xml"/><Relationship Id="rId202" Type="http://schemas.openxmlformats.org/officeDocument/2006/relationships/customXml" Target="../ink/ink100.xml"/><Relationship Id="rId647" Type="http://schemas.openxmlformats.org/officeDocument/2006/relationships/image" Target="../media/image307.png"/><Relationship Id="rId854" Type="http://schemas.openxmlformats.org/officeDocument/2006/relationships/customXml" Target="../ink/ink423.xml"/><Relationship Id="rId1277" Type="http://schemas.openxmlformats.org/officeDocument/2006/relationships/image" Target="../media/image619.png"/><Relationship Id="rId286" Type="http://schemas.openxmlformats.org/officeDocument/2006/relationships/customXml" Target="../ink/ink142.xml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714" Type="http://schemas.openxmlformats.org/officeDocument/2006/relationships/customXml" Target="../ink/ink356.xml"/><Relationship Id="rId921" Type="http://schemas.openxmlformats.org/officeDocument/2006/relationships/image" Target="../media/image444.png"/><Relationship Id="rId1137" Type="http://schemas.openxmlformats.org/officeDocument/2006/relationships/image" Target="../media/image549.png"/><Relationship Id="rId50" Type="http://schemas.openxmlformats.org/officeDocument/2006/relationships/customXml" Target="../ink/ink24.xml"/><Relationship Id="rId146" Type="http://schemas.openxmlformats.org/officeDocument/2006/relationships/customXml" Target="../ink/ink72.xml"/><Relationship Id="rId353" Type="http://schemas.openxmlformats.org/officeDocument/2006/relationships/image" Target="../media/image176.png"/><Relationship Id="rId560" Type="http://schemas.openxmlformats.org/officeDocument/2006/relationships/customXml" Target="../ink/ink279.xml"/><Relationship Id="rId798" Type="http://schemas.openxmlformats.org/officeDocument/2006/relationships/customXml" Target="../ink/ink398.xml"/><Relationship Id="rId1190" Type="http://schemas.openxmlformats.org/officeDocument/2006/relationships/customXml" Target="../ink/ink591.xml"/><Relationship Id="rId1204" Type="http://schemas.openxmlformats.org/officeDocument/2006/relationships/customXml" Target="../ink/ink598.xml"/><Relationship Id="rId213" Type="http://schemas.openxmlformats.org/officeDocument/2006/relationships/image" Target="../media/image106.png"/><Relationship Id="rId420" Type="http://schemas.openxmlformats.org/officeDocument/2006/relationships/customXml" Target="../ink/ink209.xml"/><Relationship Id="rId658" Type="http://schemas.openxmlformats.org/officeDocument/2006/relationships/customXml" Target="../ink/ink328.xml"/><Relationship Id="rId865" Type="http://schemas.openxmlformats.org/officeDocument/2006/relationships/image" Target="../media/image416.png"/><Relationship Id="rId1050" Type="http://schemas.openxmlformats.org/officeDocument/2006/relationships/customXml" Target="../ink/ink521.xml"/><Relationship Id="rId1288" Type="http://schemas.openxmlformats.org/officeDocument/2006/relationships/customXml" Target="../ink/ink640.xml"/><Relationship Id="rId297" Type="http://schemas.openxmlformats.org/officeDocument/2006/relationships/image" Target="../media/image148.png"/><Relationship Id="rId518" Type="http://schemas.openxmlformats.org/officeDocument/2006/relationships/customXml" Target="../ink/ink258.xml"/><Relationship Id="rId725" Type="http://schemas.openxmlformats.org/officeDocument/2006/relationships/image" Target="../media/image346.png"/><Relationship Id="rId932" Type="http://schemas.openxmlformats.org/officeDocument/2006/relationships/customXml" Target="../ink/ink462.xml"/><Relationship Id="rId1148" Type="http://schemas.openxmlformats.org/officeDocument/2006/relationships/customXml" Target="../ink/ink570.xml"/><Relationship Id="rId157" Type="http://schemas.openxmlformats.org/officeDocument/2006/relationships/image" Target="../media/image78.png"/><Relationship Id="rId364" Type="http://schemas.openxmlformats.org/officeDocument/2006/relationships/customXml" Target="../ink/ink181.xml"/><Relationship Id="rId1008" Type="http://schemas.openxmlformats.org/officeDocument/2006/relationships/customXml" Target="../ink/ink500.xml"/><Relationship Id="rId1215" Type="http://schemas.openxmlformats.org/officeDocument/2006/relationships/image" Target="../media/image588.png"/><Relationship Id="rId61" Type="http://schemas.openxmlformats.org/officeDocument/2006/relationships/image" Target="../media/image30.png"/><Relationship Id="rId571" Type="http://schemas.openxmlformats.org/officeDocument/2006/relationships/image" Target="../media/image285.png"/><Relationship Id="rId669" Type="http://schemas.openxmlformats.org/officeDocument/2006/relationships/image" Target="../media/image318.png"/><Relationship Id="rId876" Type="http://schemas.openxmlformats.org/officeDocument/2006/relationships/customXml" Target="../ink/ink434.xml"/><Relationship Id="rId1299" Type="http://schemas.openxmlformats.org/officeDocument/2006/relationships/image" Target="../media/image630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431" Type="http://schemas.openxmlformats.org/officeDocument/2006/relationships/image" Target="../media/image215.png"/><Relationship Id="rId529" Type="http://schemas.openxmlformats.org/officeDocument/2006/relationships/image" Target="../media/image264.png"/><Relationship Id="rId736" Type="http://schemas.openxmlformats.org/officeDocument/2006/relationships/customXml" Target="../ink/ink367.xml"/><Relationship Id="rId1061" Type="http://schemas.openxmlformats.org/officeDocument/2006/relationships/image" Target="../media/image511.png"/><Relationship Id="rId1159" Type="http://schemas.openxmlformats.org/officeDocument/2006/relationships/image" Target="../media/image560.png"/><Relationship Id="rId168" Type="http://schemas.openxmlformats.org/officeDocument/2006/relationships/customXml" Target="../ink/ink83.xml"/><Relationship Id="rId943" Type="http://schemas.openxmlformats.org/officeDocument/2006/relationships/image" Target="../media/image455.png"/><Relationship Id="rId1019" Type="http://schemas.openxmlformats.org/officeDocument/2006/relationships/image" Target="../media/image490.png"/><Relationship Id="rId72" Type="http://schemas.openxmlformats.org/officeDocument/2006/relationships/customXml" Target="../ink/ink35.xml"/><Relationship Id="rId375" Type="http://schemas.openxmlformats.org/officeDocument/2006/relationships/image" Target="../media/image187.png"/><Relationship Id="rId582" Type="http://schemas.openxmlformats.org/officeDocument/2006/relationships/customXml" Target="../ink/ink290.xml"/><Relationship Id="rId803" Type="http://schemas.openxmlformats.org/officeDocument/2006/relationships/image" Target="../media/image385.png"/><Relationship Id="rId1226" Type="http://schemas.openxmlformats.org/officeDocument/2006/relationships/customXml" Target="../ink/ink609.xml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442" Type="http://schemas.openxmlformats.org/officeDocument/2006/relationships/customXml" Target="../ink/ink220.xml"/><Relationship Id="rId887" Type="http://schemas.openxmlformats.org/officeDocument/2006/relationships/image" Target="../media/image427.png"/><Relationship Id="rId1072" Type="http://schemas.openxmlformats.org/officeDocument/2006/relationships/customXml" Target="../ink/ink532.xml"/><Relationship Id="rId302" Type="http://schemas.openxmlformats.org/officeDocument/2006/relationships/customXml" Target="../ink/ink150.xml"/><Relationship Id="rId747" Type="http://schemas.openxmlformats.org/officeDocument/2006/relationships/image" Target="../media/image357.png"/><Relationship Id="rId954" Type="http://schemas.openxmlformats.org/officeDocument/2006/relationships/customXml" Target="../ink/ink473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2.xml"/><Relationship Id="rId593" Type="http://schemas.openxmlformats.org/officeDocument/2006/relationships/image" Target="../media/image296.png"/><Relationship Id="rId607" Type="http://schemas.openxmlformats.org/officeDocument/2006/relationships/image" Target="../media/image303.bin"/><Relationship Id="rId814" Type="http://schemas.openxmlformats.org/officeDocument/2006/relationships/customXml" Target="../ink/ink406.xml"/><Relationship Id="rId1237" Type="http://schemas.openxmlformats.org/officeDocument/2006/relationships/image" Target="../media/image599.png"/><Relationship Id="rId246" Type="http://schemas.openxmlformats.org/officeDocument/2006/relationships/customXml" Target="../ink/ink122.xml"/><Relationship Id="rId453" Type="http://schemas.openxmlformats.org/officeDocument/2006/relationships/image" Target="../media/image226.png"/><Relationship Id="rId660" Type="http://schemas.openxmlformats.org/officeDocument/2006/relationships/customXml" Target="../ink/ink329.xml"/><Relationship Id="rId898" Type="http://schemas.openxmlformats.org/officeDocument/2006/relationships/customXml" Target="../ink/ink445.xml"/><Relationship Id="rId1083" Type="http://schemas.openxmlformats.org/officeDocument/2006/relationships/image" Target="../media/image522.png"/><Relationship Id="rId1290" Type="http://schemas.openxmlformats.org/officeDocument/2006/relationships/customXml" Target="../ink/ink641.xml"/><Relationship Id="rId1304" Type="http://schemas.openxmlformats.org/officeDocument/2006/relationships/customXml" Target="../ink/ink648.xml"/><Relationship Id="rId106" Type="http://schemas.openxmlformats.org/officeDocument/2006/relationships/customXml" Target="../ink/ink52.xml"/><Relationship Id="rId313" Type="http://schemas.openxmlformats.org/officeDocument/2006/relationships/image" Target="../media/image156.png"/><Relationship Id="rId758" Type="http://schemas.openxmlformats.org/officeDocument/2006/relationships/customXml" Target="../ink/ink378.xml"/><Relationship Id="rId965" Type="http://schemas.openxmlformats.org/officeDocument/2006/relationships/image" Target="../media/image466.png"/><Relationship Id="rId1150" Type="http://schemas.openxmlformats.org/officeDocument/2006/relationships/customXml" Target="../ink/ink571.xml"/><Relationship Id="rId10" Type="http://schemas.openxmlformats.org/officeDocument/2006/relationships/customXml" Target="../ink/ink4.xml"/><Relationship Id="rId94" Type="http://schemas.openxmlformats.org/officeDocument/2006/relationships/customXml" Target="../ink/ink46.xml"/><Relationship Id="rId397" Type="http://schemas.openxmlformats.org/officeDocument/2006/relationships/image" Target="../media/image198.png"/><Relationship Id="rId520" Type="http://schemas.openxmlformats.org/officeDocument/2006/relationships/customXml" Target="../ink/ink259.xml"/><Relationship Id="rId618" Type="http://schemas.openxmlformats.org/officeDocument/2006/relationships/customXml" Target="../ink/ink308.xml"/><Relationship Id="rId825" Type="http://schemas.openxmlformats.org/officeDocument/2006/relationships/image" Target="../media/image396.png"/><Relationship Id="rId1248" Type="http://schemas.openxmlformats.org/officeDocument/2006/relationships/customXml" Target="../ink/ink620.xml"/><Relationship Id="rId257" Type="http://schemas.openxmlformats.org/officeDocument/2006/relationships/image" Target="../media/image128.png"/><Relationship Id="rId464" Type="http://schemas.openxmlformats.org/officeDocument/2006/relationships/customXml" Target="../ink/ink231.xml"/><Relationship Id="rId1010" Type="http://schemas.openxmlformats.org/officeDocument/2006/relationships/customXml" Target="../ink/ink501.xml"/><Relationship Id="rId1094" Type="http://schemas.openxmlformats.org/officeDocument/2006/relationships/customXml" Target="../ink/ink543.xml"/><Relationship Id="rId1108" Type="http://schemas.openxmlformats.org/officeDocument/2006/relationships/customXml" Target="../ink/ink550.xml"/><Relationship Id="rId1315" Type="http://schemas.openxmlformats.org/officeDocument/2006/relationships/image" Target="../media/image638.png"/><Relationship Id="rId117" Type="http://schemas.openxmlformats.org/officeDocument/2006/relationships/image" Target="../media/image58.png"/><Relationship Id="rId671" Type="http://schemas.openxmlformats.org/officeDocument/2006/relationships/image" Target="../media/image319.png"/><Relationship Id="rId769" Type="http://schemas.openxmlformats.org/officeDocument/2006/relationships/image" Target="../media/image368.png"/><Relationship Id="rId976" Type="http://schemas.openxmlformats.org/officeDocument/2006/relationships/customXml" Target="../ink/ink484.xml"/><Relationship Id="rId324" Type="http://schemas.openxmlformats.org/officeDocument/2006/relationships/customXml" Target="../ink/ink161.xml"/><Relationship Id="rId531" Type="http://schemas.openxmlformats.org/officeDocument/2006/relationships/image" Target="../media/image265.png"/><Relationship Id="rId629" Type="http://schemas.openxmlformats.org/officeDocument/2006/relationships/image" Target="../media/image298.png"/><Relationship Id="rId1161" Type="http://schemas.openxmlformats.org/officeDocument/2006/relationships/image" Target="../media/image561.png"/><Relationship Id="rId1259" Type="http://schemas.openxmlformats.org/officeDocument/2006/relationships/image" Target="../media/image610.png"/><Relationship Id="rId836" Type="http://schemas.openxmlformats.org/officeDocument/2006/relationships/customXml" Target="../ink/ink417.xml"/><Relationship Id="rId1021" Type="http://schemas.openxmlformats.org/officeDocument/2006/relationships/image" Target="../media/image491.png"/><Relationship Id="rId1119" Type="http://schemas.openxmlformats.org/officeDocument/2006/relationships/image" Target="../media/image540.png"/><Relationship Id="rId903" Type="http://schemas.openxmlformats.org/officeDocument/2006/relationships/image" Target="../media/image435.png"/><Relationship Id="rId32" Type="http://schemas.openxmlformats.org/officeDocument/2006/relationships/customXml" Target="../ink/ink15.xml"/><Relationship Id="rId181" Type="http://schemas.openxmlformats.org/officeDocument/2006/relationships/image" Target="../media/image90.png"/><Relationship Id="rId279" Type="http://schemas.openxmlformats.org/officeDocument/2006/relationships/image" Target="../media/image139.png"/><Relationship Id="rId486" Type="http://schemas.openxmlformats.org/officeDocument/2006/relationships/customXml" Target="../ink/ink242.xml"/><Relationship Id="rId693" Type="http://schemas.openxmlformats.org/officeDocument/2006/relationships/image" Target="../media/image330.png"/><Relationship Id="rId139" Type="http://schemas.openxmlformats.org/officeDocument/2006/relationships/image" Target="../media/image69.png"/><Relationship Id="rId346" Type="http://schemas.openxmlformats.org/officeDocument/2006/relationships/customXml" Target="../ink/ink172.xml"/><Relationship Id="rId553" Type="http://schemas.openxmlformats.org/officeDocument/2006/relationships/image" Target="../media/image276.png"/><Relationship Id="rId760" Type="http://schemas.openxmlformats.org/officeDocument/2006/relationships/customXml" Target="../ink/ink379.xml"/><Relationship Id="rId998" Type="http://schemas.openxmlformats.org/officeDocument/2006/relationships/customXml" Target="../ink/ink495.xml"/><Relationship Id="rId1183" Type="http://schemas.openxmlformats.org/officeDocument/2006/relationships/image" Target="../media/image572.png"/><Relationship Id="rId206" Type="http://schemas.openxmlformats.org/officeDocument/2006/relationships/customXml" Target="../ink/ink102.xml"/><Relationship Id="rId413" Type="http://schemas.openxmlformats.org/officeDocument/2006/relationships/image" Target="../media/image206.png"/><Relationship Id="rId858" Type="http://schemas.openxmlformats.org/officeDocument/2006/relationships/customXml" Target="../ink/ink425.xml"/><Relationship Id="rId1043" Type="http://schemas.openxmlformats.org/officeDocument/2006/relationships/image" Target="../media/image502.png"/><Relationship Id="rId620" Type="http://schemas.openxmlformats.org/officeDocument/2006/relationships/customXml" Target="../ink/ink309.xml"/><Relationship Id="rId718" Type="http://schemas.openxmlformats.org/officeDocument/2006/relationships/customXml" Target="../ink/ink358.xml"/><Relationship Id="rId925" Type="http://schemas.openxmlformats.org/officeDocument/2006/relationships/image" Target="../media/image446.png"/><Relationship Id="rId1250" Type="http://schemas.openxmlformats.org/officeDocument/2006/relationships/customXml" Target="../ink/ink621.xml"/><Relationship Id="rId1110" Type="http://schemas.openxmlformats.org/officeDocument/2006/relationships/customXml" Target="../ink/ink551.xml"/><Relationship Id="rId1208" Type="http://schemas.openxmlformats.org/officeDocument/2006/relationships/customXml" Target="../ink/ink600.xml"/><Relationship Id="rId54" Type="http://schemas.openxmlformats.org/officeDocument/2006/relationships/customXml" Target="../ink/ink26.xml"/><Relationship Id="rId270" Type="http://schemas.openxmlformats.org/officeDocument/2006/relationships/customXml" Target="../ink/ink134.xml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image" Target="../media/image287.png"/><Relationship Id="rId782" Type="http://schemas.openxmlformats.org/officeDocument/2006/relationships/customXml" Target="../ink/ink390.xml"/><Relationship Id="rId228" Type="http://schemas.openxmlformats.org/officeDocument/2006/relationships/customXml" Target="../ink/ink113.xml"/><Relationship Id="rId435" Type="http://schemas.openxmlformats.org/officeDocument/2006/relationships/image" Target="../media/image217.png"/><Relationship Id="rId642" Type="http://schemas.openxmlformats.org/officeDocument/2006/relationships/customXml" Target="../ink/ink320.xml"/><Relationship Id="rId1065" Type="http://schemas.openxmlformats.org/officeDocument/2006/relationships/image" Target="../media/image513.png"/><Relationship Id="rId1272" Type="http://schemas.openxmlformats.org/officeDocument/2006/relationships/customXml" Target="../ink/ink632.xml"/><Relationship Id="rId502" Type="http://schemas.openxmlformats.org/officeDocument/2006/relationships/customXml" Target="../ink/ink250.xml"/><Relationship Id="rId947" Type="http://schemas.openxmlformats.org/officeDocument/2006/relationships/image" Target="../media/image457.png"/><Relationship Id="rId1132" Type="http://schemas.openxmlformats.org/officeDocument/2006/relationships/customXml" Target="../ink/ink562.xml"/><Relationship Id="rId76" Type="http://schemas.openxmlformats.org/officeDocument/2006/relationships/customXml" Target="../ink/ink37.xml"/><Relationship Id="rId807" Type="http://schemas.openxmlformats.org/officeDocument/2006/relationships/image" Target="../media/image387.png"/><Relationship Id="rId292" Type="http://schemas.openxmlformats.org/officeDocument/2006/relationships/customXml" Target="../ink/ink145.xml"/><Relationship Id="rId597" Type="http://schemas.openxmlformats.org/officeDocument/2006/relationships/image" Target="../media/image298.bin"/><Relationship Id="rId152" Type="http://schemas.openxmlformats.org/officeDocument/2006/relationships/customXml" Target="../ink/ink75.xml"/><Relationship Id="rId457" Type="http://schemas.openxmlformats.org/officeDocument/2006/relationships/image" Target="../media/image228.png"/><Relationship Id="rId1087" Type="http://schemas.openxmlformats.org/officeDocument/2006/relationships/image" Target="../media/image524.png"/><Relationship Id="rId1294" Type="http://schemas.openxmlformats.org/officeDocument/2006/relationships/customXml" Target="../ink/ink643.xml"/><Relationship Id="rId664" Type="http://schemas.openxmlformats.org/officeDocument/2006/relationships/customXml" Target="../ink/ink331.xml"/><Relationship Id="rId871" Type="http://schemas.openxmlformats.org/officeDocument/2006/relationships/image" Target="../media/image419.png"/><Relationship Id="rId969" Type="http://schemas.openxmlformats.org/officeDocument/2006/relationships/image" Target="../media/image468.png"/><Relationship Id="rId317" Type="http://schemas.openxmlformats.org/officeDocument/2006/relationships/image" Target="../media/image158.png"/><Relationship Id="rId524" Type="http://schemas.openxmlformats.org/officeDocument/2006/relationships/customXml" Target="../ink/ink261.xml"/><Relationship Id="rId731" Type="http://schemas.openxmlformats.org/officeDocument/2006/relationships/image" Target="../media/image349.png"/><Relationship Id="rId1154" Type="http://schemas.openxmlformats.org/officeDocument/2006/relationships/customXml" Target="../ink/ink573.xml"/><Relationship Id="rId98" Type="http://schemas.openxmlformats.org/officeDocument/2006/relationships/customXml" Target="../ink/ink48.xml"/><Relationship Id="rId829" Type="http://schemas.openxmlformats.org/officeDocument/2006/relationships/image" Target="../media/image398.png"/><Relationship Id="rId1014" Type="http://schemas.openxmlformats.org/officeDocument/2006/relationships/customXml" Target="../ink/ink503.xml"/><Relationship Id="rId1221" Type="http://schemas.openxmlformats.org/officeDocument/2006/relationships/image" Target="../media/image591.png"/><Relationship Id="rId1319" Type="http://schemas.openxmlformats.org/officeDocument/2006/relationships/image" Target="../media/image640.png"/><Relationship Id="rId25" Type="http://schemas.openxmlformats.org/officeDocument/2006/relationships/image" Target="../media/image12.png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79" Type="http://schemas.openxmlformats.org/officeDocument/2006/relationships/image" Target="../media/image239.png"/><Relationship Id="rId686" Type="http://schemas.openxmlformats.org/officeDocument/2006/relationships/customXml" Target="../ink/ink342.xml"/><Relationship Id="rId893" Type="http://schemas.openxmlformats.org/officeDocument/2006/relationships/image" Target="../media/image430.png"/><Relationship Id="rId339" Type="http://schemas.openxmlformats.org/officeDocument/2006/relationships/image" Target="../media/image169.png"/><Relationship Id="rId546" Type="http://schemas.openxmlformats.org/officeDocument/2006/relationships/customXml" Target="../ink/ink272.xml"/><Relationship Id="rId753" Type="http://schemas.openxmlformats.org/officeDocument/2006/relationships/image" Target="../media/image360.png"/><Relationship Id="rId1176" Type="http://schemas.openxmlformats.org/officeDocument/2006/relationships/customXml" Target="../ink/ink584.xml"/><Relationship Id="rId101" Type="http://schemas.openxmlformats.org/officeDocument/2006/relationships/image" Target="../media/image50.png"/><Relationship Id="rId406" Type="http://schemas.openxmlformats.org/officeDocument/2006/relationships/customXml" Target="../ink/ink202.xml"/><Relationship Id="rId960" Type="http://schemas.openxmlformats.org/officeDocument/2006/relationships/customXml" Target="../ink/ink476.xml"/><Relationship Id="rId1036" Type="http://schemas.openxmlformats.org/officeDocument/2006/relationships/customXml" Target="../ink/ink514.xml"/><Relationship Id="rId1243" Type="http://schemas.openxmlformats.org/officeDocument/2006/relationships/image" Target="../media/image602.png"/><Relationship Id="rId613" Type="http://schemas.openxmlformats.org/officeDocument/2006/relationships/image" Target="../media/image306.bin"/><Relationship Id="rId820" Type="http://schemas.openxmlformats.org/officeDocument/2006/relationships/customXml" Target="../ink/ink409.xml"/><Relationship Id="rId918" Type="http://schemas.openxmlformats.org/officeDocument/2006/relationships/customXml" Target="../ink/ink455.xml"/><Relationship Id="rId1103" Type="http://schemas.openxmlformats.org/officeDocument/2006/relationships/image" Target="../media/image532.png"/><Relationship Id="rId1310" Type="http://schemas.openxmlformats.org/officeDocument/2006/relationships/customXml" Target="../ink/ink651.xml"/><Relationship Id="rId47" Type="http://schemas.openxmlformats.org/officeDocument/2006/relationships/image" Target="../media/image23.png"/><Relationship Id="rId196" Type="http://schemas.openxmlformats.org/officeDocument/2006/relationships/customXml" Target="../ink/ink97.xml"/><Relationship Id="rId263" Type="http://schemas.openxmlformats.org/officeDocument/2006/relationships/image" Target="../media/image131.png"/><Relationship Id="rId470" Type="http://schemas.openxmlformats.org/officeDocument/2006/relationships/customXml" Target="../ink/ink234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568" Type="http://schemas.openxmlformats.org/officeDocument/2006/relationships/customXml" Target="../ink/ink283.xml"/><Relationship Id="rId775" Type="http://schemas.openxmlformats.org/officeDocument/2006/relationships/image" Target="../media/image371.png"/><Relationship Id="rId982" Type="http://schemas.openxmlformats.org/officeDocument/2006/relationships/customXml" Target="../ink/ink487.xml"/><Relationship Id="rId1198" Type="http://schemas.openxmlformats.org/officeDocument/2006/relationships/customXml" Target="../ink/ink595.xml"/><Relationship Id="rId428" Type="http://schemas.openxmlformats.org/officeDocument/2006/relationships/customXml" Target="../ink/ink213.xml"/><Relationship Id="rId635" Type="http://schemas.openxmlformats.org/officeDocument/2006/relationships/image" Target="../media/image301.png"/><Relationship Id="rId1058" Type="http://schemas.openxmlformats.org/officeDocument/2006/relationships/customXml" Target="../ink/ink525.xml"/><Relationship Id="rId1265" Type="http://schemas.openxmlformats.org/officeDocument/2006/relationships/image" Target="../media/image613.png"/><Relationship Id="rId702" Type="http://schemas.openxmlformats.org/officeDocument/2006/relationships/customXml" Target="../ink/ink350.xml"/><Relationship Id="rId1125" Type="http://schemas.openxmlformats.org/officeDocument/2006/relationships/image" Target="../media/image543.png"/><Relationship Id="rId69" Type="http://schemas.openxmlformats.org/officeDocument/2006/relationships/image" Target="../media/image34.png"/><Relationship Id="rId285" Type="http://schemas.openxmlformats.org/officeDocument/2006/relationships/image" Target="../media/image142.png"/><Relationship Id="rId492" Type="http://schemas.openxmlformats.org/officeDocument/2006/relationships/customXml" Target="../ink/ink245.xml"/><Relationship Id="rId797" Type="http://schemas.openxmlformats.org/officeDocument/2006/relationships/image" Target="../media/image382.png"/><Relationship Id="rId145" Type="http://schemas.openxmlformats.org/officeDocument/2006/relationships/image" Target="../media/image72.png"/><Relationship Id="rId352" Type="http://schemas.openxmlformats.org/officeDocument/2006/relationships/customXml" Target="../ink/ink175.xml"/><Relationship Id="rId1287" Type="http://schemas.openxmlformats.org/officeDocument/2006/relationships/image" Target="../media/image624.png"/><Relationship Id="rId212" Type="http://schemas.openxmlformats.org/officeDocument/2006/relationships/customXml" Target="../ink/ink105.xml"/><Relationship Id="rId657" Type="http://schemas.openxmlformats.org/officeDocument/2006/relationships/image" Target="../media/image312.png"/><Relationship Id="rId864" Type="http://schemas.openxmlformats.org/officeDocument/2006/relationships/customXml" Target="../ink/ink428.xml"/><Relationship Id="rId517" Type="http://schemas.openxmlformats.org/officeDocument/2006/relationships/image" Target="../media/image258.png"/><Relationship Id="rId724" Type="http://schemas.openxmlformats.org/officeDocument/2006/relationships/customXml" Target="../ink/ink361.xml"/><Relationship Id="rId931" Type="http://schemas.openxmlformats.org/officeDocument/2006/relationships/image" Target="../media/image449.png"/><Relationship Id="rId1147" Type="http://schemas.openxmlformats.org/officeDocument/2006/relationships/image" Target="../media/image554.png"/><Relationship Id="rId60" Type="http://schemas.openxmlformats.org/officeDocument/2006/relationships/customXml" Target="../ink/ink29.xml"/><Relationship Id="rId1007" Type="http://schemas.openxmlformats.org/officeDocument/2006/relationships/image" Target="../media/image484.png"/><Relationship Id="rId1214" Type="http://schemas.openxmlformats.org/officeDocument/2006/relationships/customXml" Target="../ink/ink603.xml"/><Relationship Id="rId18" Type="http://schemas.openxmlformats.org/officeDocument/2006/relationships/customXml" Target="../ink/ink8.xml"/><Relationship Id="rId167" Type="http://schemas.openxmlformats.org/officeDocument/2006/relationships/image" Target="../media/image83.png"/><Relationship Id="rId374" Type="http://schemas.openxmlformats.org/officeDocument/2006/relationships/customXml" Target="../ink/ink186.xml"/><Relationship Id="rId581" Type="http://schemas.openxmlformats.org/officeDocument/2006/relationships/image" Target="../media/image290.png"/><Relationship Id="rId234" Type="http://schemas.openxmlformats.org/officeDocument/2006/relationships/customXml" Target="../ink/ink116.xml"/><Relationship Id="rId679" Type="http://schemas.openxmlformats.org/officeDocument/2006/relationships/image" Target="../media/image323.png"/><Relationship Id="rId886" Type="http://schemas.openxmlformats.org/officeDocument/2006/relationships/customXml" Target="../ink/ink439.xml"/><Relationship Id="rId2" Type="http://schemas.openxmlformats.org/officeDocument/2006/relationships/notesSlide" Target="../notesSlides/notesSlide1.xml"/><Relationship Id="rId441" Type="http://schemas.openxmlformats.org/officeDocument/2006/relationships/image" Target="../media/image220.png"/><Relationship Id="rId539" Type="http://schemas.openxmlformats.org/officeDocument/2006/relationships/image" Target="../media/image269.png"/><Relationship Id="rId746" Type="http://schemas.openxmlformats.org/officeDocument/2006/relationships/customXml" Target="../ink/ink372.xml"/><Relationship Id="rId1071" Type="http://schemas.openxmlformats.org/officeDocument/2006/relationships/image" Target="../media/image516.png"/><Relationship Id="rId1169" Type="http://schemas.openxmlformats.org/officeDocument/2006/relationships/image" Target="../media/image565.png"/><Relationship Id="rId301" Type="http://schemas.openxmlformats.org/officeDocument/2006/relationships/image" Target="../media/image150.png"/><Relationship Id="rId953" Type="http://schemas.openxmlformats.org/officeDocument/2006/relationships/image" Target="../media/image460.png"/><Relationship Id="rId1029" Type="http://schemas.openxmlformats.org/officeDocument/2006/relationships/image" Target="../media/image495.png"/><Relationship Id="rId1236" Type="http://schemas.openxmlformats.org/officeDocument/2006/relationships/customXml" Target="../ink/ink614.xml"/><Relationship Id="rId82" Type="http://schemas.openxmlformats.org/officeDocument/2006/relationships/customXml" Target="../ink/ink40.xml"/><Relationship Id="rId606" Type="http://schemas.openxmlformats.org/officeDocument/2006/relationships/customXml" Target="../ink/ink302.xml"/><Relationship Id="rId813" Type="http://schemas.openxmlformats.org/officeDocument/2006/relationships/image" Target="../media/image390.png"/><Relationship Id="rId1303" Type="http://schemas.openxmlformats.org/officeDocument/2006/relationships/image" Target="../media/image632.png"/><Relationship Id="rId189" Type="http://schemas.openxmlformats.org/officeDocument/2006/relationships/image" Target="../media/image94.png"/><Relationship Id="rId396" Type="http://schemas.openxmlformats.org/officeDocument/2006/relationships/customXml" Target="../ink/ink197.xml"/><Relationship Id="rId256" Type="http://schemas.openxmlformats.org/officeDocument/2006/relationships/customXml" Target="../ink/ink127.xml"/><Relationship Id="rId463" Type="http://schemas.openxmlformats.org/officeDocument/2006/relationships/image" Target="../media/image231.png"/><Relationship Id="rId670" Type="http://schemas.openxmlformats.org/officeDocument/2006/relationships/customXml" Target="../ink/ink334.xml"/><Relationship Id="rId1093" Type="http://schemas.openxmlformats.org/officeDocument/2006/relationships/image" Target="../media/image527.png"/><Relationship Id="rId116" Type="http://schemas.openxmlformats.org/officeDocument/2006/relationships/customXml" Target="../ink/ink57.xml"/><Relationship Id="rId323" Type="http://schemas.openxmlformats.org/officeDocument/2006/relationships/image" Target="../media/image161.png"/><Relationship Id="rId530" Type="http://schemas.openxmlformats.org/officeDocument/2006/relationships/customXml" Target="../ink/ink264.xml"/><Relationship Id="rId768" Type="http://schemas.openxmlformats.org/officeDocument/2006/relationships/customXml" Target="../ink/ink383.xml"/><Relationship Id="rId975" Type="http://schemas.openxmlformats.org/officeDocument/2006/relationships/image" Target="../media/image471.png"/><Relationship Id="rId1160" Type="http://schemas.openxmlformats.org/officeDocument/2006/relationships/customXml" Target="../ink/ink576.xml"/><Relationship Id="rId628" Type="http://schemas.openxmlformats.org/officeDocument/2006/relationships/customXml" Target="../ink/ink313.xml"/><Relationship Id="rId835" Type="http://schemas.openxmlformats.org/officeDocument/2006/relationships/image" Target="../media/image401.png"/><Relationship Id="rId1258" Type="http://schemas.openxmlformats.org/officeDocument/2006/relationships/customXml" Target="../ink/ink625.xml"/><Relationship Id="rId1020" Type="http://schemas.openxmlformats.org/officeDocument/2006/relationships/customXml" Target="../ink/ink506.xml"/><Relationship Id="rId1118" Type="http://schemas.openxmlformats.org/officeDocument/2006/relationships/customXml" Target="../ink/ink555.xml"/><Relationship Id="rId902" Type="http://schemas.openxmlformats.org/officeDocument/2006/relationships/customXml" Target="../ink/ink447.xml"/><Relationship Id="rId31" Type="http://schemas.openxmlformats.org/officeDocument/2006/relationships/image" Target="../media/image15.png"/><Relationship Id="rId180" Type="http://schemas.openxmlformats.org/officeDocument/2006/relationships/customXml" Target="../ink/ink89.xml"/><Relationship Id="rId278" Type="http://schemas.openxmlformats.org/officeDocument/2006/relationships/customXml" Target="../ink/ink138.xml"/><Relationship Id="rId485" Type="http://schemas.openxmlformats.org/officeDocument/2006/relationships/image" Target="../media/image242.png"/><Relationship Id="rId692" Type="http://schemas.openxmlformats.org/officeDocument/2006/relationships/customXml" Target="../ink/ink345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552" Type="http://schemas.openxmlformats.org/officeDocument/2006/relationships/customXml" Target="../ink/ink275.xml"/><Relationship Id="rId997" Type="http://schemas.openxmlformats.org/officeDocument/2006/relationships/image" Target="../media/image479.png"/><Relationship Id="rId1182" Type="http://schemas.openxmlformats.org/officeDocument/2006/relationships/customXml" Target="../ink/ink587.xml"/><Relationship Id="rId205" Type="http://schemas.openxmlformats.org/officeDocument/2006/relationships/image" Target="../media/image102.png"/><Relationship Id="rId412" Type="http://schemas.openxmlformats.org/officeDocument/2006/relationships/customXml" Target="../ink/ink205.xml"/><Relationship Id="rId857" Type="http://schemas.openxmlformats.org/officeDocument/2006/relationships/image" Target="../media/image412.png"/><Relationship Id="rId1042" Type="http://schemas.openxmlformats.org/officeDocument/2006/relationships/customXml" Target="../ink/ink517.xml"/><Relationship Id="rId717" Type="http://schemas.openxmlformats.org/officeDocument/2006/relationships/image" Target="../media/image342.png"/><Relationship Id="rId924" Type="http://schemas.openxmlformats.org/officeDocument/2006/relationships/customXml" Target="../ink/ink458.xml"/><Relationship Id="rId53" Type="http://schemas.openxmlformats.org/officeDocument/2006/relationships/image" Target="../media/image26.png"/><Relationship Id="rId1207" Type="http://schemas.openxmlformats.org/officeDocument/2006/relationships/image" Target="../media/image584.png"/><Relationship Id="rId367" Type="http://schemas.openxmlformats.org/officeDocument/2006/relationships/image" Target="../media/image183.png"/><Relationship Id="rId574" Type="http://schemas.openxmlformats.org/officeDocument/2006/relationships/customXml" Target="../ink/ink286.xml"/><Relationship Id="rId227" Type="http://schemas.openxmlformats.org/officeDocument/2006/relationships/image" Target="../media/image113.png"/><Relationship Id="rId781" Type="http://schemas.openxmlformats.org/officeDocument/2006/relationships/image" Target="../media/image374.png"/><Relationship Id="rId879" Type="http://schemas.openxmlformats.org/officeDocument/2006/relationships/image" Target="../media/image423.png"/></Relationships>
</file>

<file path=ppt/slides/_rels/slide2.xml.rels><?xml version="1.0" encoding="UTF-8" standalone="yes"?>
<Relationships xmlns="http://schemas.openxmlformats.org/package/2006/relationships"><Relationship Id="rId21" Type="http://schemas.openxmlformats.org/officeDocument/2006/relationships/customXml" Target="../ink/ink665.xml"/><Relationship Id="rId170" Type="http://schemas.openxmlformats.org/officeDocument/2006/relationships/image" Target="../media/image705.png"/><Relationship Id="rId268" Type="http://schemas.openxmlformats.org/officeDocument/2006/relationships/image" Target="../media/image754.png"/><Relationship Id="rId475" Type="http://schemas.openxmlformats.org/officeDocument/2006/relationships/image" Target="../media/image857.png"/><Relationship Id="rId682" Type="http://schemas.openxmlformats.org/officeDocument/2006/relationships/customXml" Target="../ink/ink996.xml"/><Relationship Id="rId128" Type="http://schemas.openxmlformats.org/officeDocument/2006/relationships/image" Target="../media/image684.png"/><Relationship Id="rId335" Type="http://schemas.openxmlformats.org/officeDocument/2006/relationships/customXml" Target="../ink/ink822.xml"/><Relationship Id="rId542" Type="http://schemas.openxmlformats.org/officeDocument/2006/relationships/customXml" Target="../ink/ink926.xml"/><Relationship Id="rId987" Type="http://schemas.openxmlformats.org/officeDocument/2006/relationships/image" Target="../media/image1113.png"/><Relationship Id="rId1172" Type="http://schemas.openxmlformats.org/officeDocument/2006/relationships/customXml" Target="../ink/ink1241.xml"/><Relationship Id="rId402" Type="http://schemas.openxmlformats.org/officeDocument/2006/relationships/image" Target="../media/image821.png"/><Relationship Id="rId847" Type="http://schemas.openxmlformats.org/officeDocument/2006/relationships/image" Target="../media/image1043.png"/><Relationship Id="rId1032" Type="http://schemas.openxmlformats.org/officeDocument/2006/relationships/customXml" Target="../ink/ink1171.xml"/><Relationship Id="rId707" Type="http://schemas.openxmlformats.org/officeDocument/2006/relationships/image" Target="../media/image973.png"/><Relationship Id="rId914" Type="http://schemas.openxmlformats.org/officeDocument/2006/relationships/customXml" Target="../ink/ink1112.xml"/><Relationship Id="rId1337" Type="http://schemas.openxmlformats.org/officeDocument/2006/relationships/image" Target="../media/image1288.png"/><Relationship Id="rId43" Type="http://schemas.openxmlformats.org/officeDocument/2006/relationships/customXml" Target="../ink/ink676.xml"/><Relationship Id="rId192" Type="http://schemas.openxmlformats.org/officeDocument/2006/relationships/image" Target="../media/image716.png"/><Relationship Id="rId497" Type="http://schemas.openxmlformats.org/officeDocument/2006/relationships/image" Target="../media/image868.png"/><Relationship Id="rId357" Type="http://schemas.openxmlformats.org/officeDocument/2006/relationships/customXml" Target="../ink/ink833.xml"/><Relationship Id="rId1194" Type="http://schemas.openxmlformats.org/officeDocument/2006/relationships/customXml" Target="../ink/ink1252.xml"/><Relationship Id="rId217" Type="http://schemas.openxmlformats.org/officeDocument/2006/relationships/customXml" Target="../ink/ink763.xml"/><Relationship Id="rId564" Type="http://schemas.openxmlformats.org/officeDocument/2006/relationships/customXml" Target="../ink/ink937.xml"/><Relationship Id="rId771" Type="http://schemas.openxmlformats.org/officeDocument/2006/relationships/image" Target="../media/image1005.png"/><Relationship Id="rId869" Type="http://schemas.openxmlformats.org/officeDocument/2006/relationships/image" Target="../media/image1054.png"/><Relationship Id="rId424" Type="http://schemas.openxmlformats.org/officeDocument/2006/relationships/customXml" Target="../ink/ink867.xml"/><Relationship Id="rId631" Type="http://schemas.openxmlformats.org/officeDocument/2006/relationships/image" Target="../media/image935.png"/><Relationship Id="rId729" Type="http://schemas.openxmlformats.org/officeDocument/2006/relationships/image" Target="../media/image984.png"/><Relationship Id="rId1054" Type="http://schemas.openxmlformats.org/officeDocument/2006/relationships/customXml" Target="../ink/ink1182.xml"/><Relationship Id="rId1261" Type="http://schemas.openxmlformats.org/officeDocument/2006/relationships/image" Target="../media/image1250.png"/><Relationship Id="rId1359" Type="http://schemas.openxmlformats.org/officeDocument/2006/relationships/image" Target="../media/image1299.png"/><Relationship Id="rId936" Type="http://schemas.openxmlformats.org/officeDocument/2006/relationships/customXml" Target="../ink/ink1123.xml"/><Relationship Id="rId1121" Type="http://schemas.openxmlformats.org/officeDocument/2006/relationships/image" Target="../media/image1180.png"/><Relationship Id="rId1219" Type="http://schemas.openxmlformats.org/officeDocument/2006/relationships/image" Target="../media/image1229.png"/><Relationship Id="rId65" Type="http://schemas.openxmlformats.org/officeDocument/2006/relationships/customXml" Target="../ink/ink687.xml"/><Relationship Id="rId281" Type="http://schemas.openxmlformats.org/officeDocument/2006/relationships/customXml" Target="../ink/ink795.xml"/><Relationship Id="rId141" Type="http://schemas.openxmlformats.org/officeDocument/2006/relationships/customXml" Target="../ink/ink725.xml"/><Relationship Id="rId379" Type="http://schemas.openxmlformats.org/officeDocument/2006/relationships/customXml" Target="../ink/ink844.xml"/><Relationship Id="rId586" Type="http://schemas.openxmlformats.org/officeDocument/2006/relationships/customXml" Target="../ink/ink948.xml"/><Relationship Id="rId793" Type="http://schemas.openxmlformats.org/officeDocument/2006/relationships/image" Target="../media/image1016.png"/><Relationship Id="rId7" Type="http://schemas.openxmlformats.org/officeDocument/2006/relationships/customXml" Target="../ink/ink658.xml"/><Relationship Id="rId239" Type="http://schemas.openxmlformats.org/officeDocument/2006/relationships/customXml" Target="../ink/ink774.xml"/><Relationship Id="rId446" Type="http://schemas.openxmlformats.org/officeDocument/2006/relationships/customXml" Target="../ink/ink878.xml"/><Relationship Id="rId653" Type="http://schemas.openxmlformats.org/officeDocument/2006/relationships/image" Target="../media/image946.png"/><Relationship Id="rId1076" Type="http://schemas.openxmlformats.org/officeDocument/2006/relationships/customXml" Target="../ink/ink1193.xml"/><Relationship Id="rId1283" Type="http://schemas.openxmlformats.org/officeDocument/2006/relationships/image" Target="../media/image1261.png"/><Relationship Id="rId306" Type="http://schemas.openxmlformats.org/officeDocument/2006/relationships/image" Target="../media/image773.png"/><Relationship Id="rId860" Type="http://schemas.openxmlformats.org/officeDocument/2006/relationships/customXml" Target="../ink/ink1085.xml"/><Relationship Id="rId958" Type="http://schemas.openxmlformats.org/officeDocument/2006/relationships/customXml" Target="../ink/ink1134.xml"/><Relationship Id="rId1143" Type="http://schemas.openxmlformats.org/officeDocument/2006/relationships/image" Target="../media/image1191.png"/><Relationship Id="rId87" Type="http://schemas.openxmlformats.org/officeDocument/2006/relationships/customXml" Target="../ink/ink698.xml"/><Relationship Id="rId513" Type="http://schemas.openxmlformats.org/officeDocument/2006/relationships/image" Target="../media/image876.png"/><Relationship Id="rId720" Type="http://schemas.openxmlformats.org/officeDocument/2006/relationships/customXml" Target="../ink/ink1015.xml"/><Relationship Id="rId818" Type="http://schemas.openxmlformats.org/officeDocument/2006/relationships/customXml" Target="../ink/ink1064.xml"/><Relationship Id="rId1350" Type="http://schemas.openxmlformats.org/officeDocument/2006/relationships/customXml" Target="../ink/ink1330.xml"/><Relationship Id="rId1003" Type="http://schemas.openxmlformats.org/officeDocument/2006/relationships/image" Target="../media/image1121.png"/><Relationship Id="rId1210" Type="http://schemas.openxmlformats.org/officeDocument/2006/relationships/customXml" Target="../ink/ink1260.xml"/><Relationship Id="rId1308" Type="http://schemas.openxmlformats.org/officeDocument/2006/relationships/customXml" Target="../ink/ink1309.xml"/><Relationship Id="rId14" Type="http://schemas.openxmlformats.org/officeDocument/2006/relationships/image" Target="../media/image6271.png"/><Relationship Id="rId163" Type="http://schemas.openxmlformats.org/officeDocument/2006/relationships/customXml" Target="../ink/ink736.xml"/><Relationship Id="rId370" Type="http://schemas.openxmlformats.org/officeDocument/2006/relationships/image" Target="../media/image805.png"/><Relationship Id="rId230" Type="http://schemas.openxmlformats.org/officeDocument/2006/relationships/image" Target="../media/image735.png"/><Relationship Id="rId468" Type="http://schemas.openxmlformats.org/officeDocument/2006/relationships/customXml" Target="../ink/ink889.xml"/><Relationship Id="rId675" Type="http://schemas.openxmlformats.org/officeDocument/2006/relationships/image" Target="../media/image957.png"/><Relationship Id="rId882" Type="http://schemas.openxmlformats.org/officeDocument/2006/relationships/customXml" Target="../ink/ink1096.xml"/><Relationship Id="rId1098" Type="http://schemas.openxmlformats.org/officeDocument/2006/relationships/customXml" Target="../ink/ink1204.xml"/><Relationship Id="rId328" Type="http://schemas.openxmlformats.org/officeDocument/2006/relationships/image" Target="../media/image784.png"/><Relationship Id="rId535" Type="http://schemas.openxmlformats.org/officeDocument/2006/relationships/image" Target="../media/image887.png"/><Relationship Id="rId742" Type="http://schemas.openxmlformats.org/officeDocument/2006/relationships/customXml" Target="../ink/ink1026.xml"/><Relationship Id="rId1165" Type="http://schemas.openxmlformats.org/officeDocument/2006/relationships/image" Target="../media/image1202.png"/><Relationship Id="rId1372" Type="http://schemas.openxmlformats.org/officeDocument/2006/relationships/customXml" Target="../ink/ink1341.xml"/><Relationship Id="rId602" Type="http://schemas.openxmlformats.org/officeDocument/2006/relationships/customXml" Target="../ink/ink956.xml"/><Relationship Id="rId1025" Type="http://schemas.openxmlformats.org/officeDocument/2006/relationships/image" Target="../media/image1132.png"/><Relationship Id="rId1232" Type="http://schemas.openxmlformats.org/officeDocument/2006/relationships/customXml" Target="../ink/ink1271.xml"/><Relationship Id="rId907" Type="http://schemas.openxmlformats.org/officeDocument/2006/relationships/image" Target="../media/image1073.png"/><Relationship Id="rId36" Type="http://schemas.openxmlformats.org/officeDocument/2006/relationships/image" Target="../media/image6381.png"/><Relationship Id="rId185" Type="http://schemas.openxmlformats.org/officeDocument/2006/relationships/customXml" Target="../ink/ink747.xml"/><Relationship Id="rId392" Type="http://schemas.openxmlformats.org/officeDocument/2006/relationships/image" Target="../media/image816.png"/><Relationship Id="rId697" Type="http://schemas.openxmlformats.org/officeDocument/2006/relationships/image" Target="../media/image968.png"/><Relationship Id="rId252" Type="http://schemas.openxmlformats.org/officeDocument/2006/relationships/image" Target="../media/image746.png"/><Relationship Id="rId1187" Type="http://schemas.openxmlformats.org/officeDocument/2006/relationships/image" Target="../media/image1213.png"/><Relationship Id="rId112" Type="http://schemas.openxmlformats.org/officeDocument/2006/relationships/image" Target="../media/image676.png"/><Relationship Id="rId557" Type="http://schemas.openxmlformats.org/officeDocument/2006/relationships/image" Target="../media/image898.png"/><Relationship Id="rId764" Type="http://schemas.openxmlformats.org/officeDocument/2006/relationships/customXml" Target="../ink/ink1037.xml"/><Relationship Id="rId971" Type="http://schemas.openxmlformats.org/officeDocument/2006/relationships/image" Target="../media/image1105.png"/><Relationship Id="rId417" Type="http://schemas.openxmlformats.org/officeDocument/2006/relationships/image" Target="../media/image828.png"/><Relationship Id="rId624" Type="http://schemas.openxmlformats.org/officeDocument/2006/relationships/customXml" Target="../ink/ink967.xml"/><Relationship Id="rId831" Type="http://schemas.openxmlformats.org/officeDocument/2006/relationships/image" Target="../media/image1035.png"/><Relationship Id="rId1047" Type="http://schemas.openxmlformats.org/officeDocument/2006/relationships/image" Target="../media/image1143.png"/><Relationship Id="rId1254" Type="http://schemas.openxmlformats.org/officeDocument/2006/relationships/customXml" Target="../ink/ink1282.xml"/><Relationship Id="rId929" Type="http://schemas.openxmlformats.org/officeDocument/2006/relationships/image" Target="../media/image1084.png"/><Relationship Id="rId1114" Type="http://schemas.openxmlformats.org/officeDocument/2006/relationships/customXml" Target="../ink/ink1212.xml"/><Relationship Id="rId1321" Type="http://schemas.openxmlformats.org/officeDocument/2006/relationships/image" Target="../media/image1280.png"/><Relationship Id="rId58" Type="http://schemas.openxmlformats.org/officeDocument/2006/relationships/image" Target="../media/image649.png"/><Relationship Id="rId274" Type="http://schemas.openxmlformats.org/officeDocument/2006/relationships/image" Target="../media/image757.png"/><Relationship Id="rId481" Type="http://schemas.openxmlformats.org/officeDocument/2006/relationships/image" Target="../media/image860.png"/><Relationship Id="rId134" Type="http://schemas.openxmlformats.org/officeDocument/2006/relationships/image" Target="../media/image687.png"/><Relationship Id="rId579" Type="http://schemas.openxmlformats.org/officeDocument/2006/relationships/image" Target="../media/image909.png"/><Relationship Id="rId786" Type="http://schemas.openxmlformats.org/officeDocument/2006/relationships/customXml" Target="../ink/ink1048.xml"/><Relationship Id="rId993" Type="http://schemas.openxmlformats.org/officeDocument/2006/relationships/image" Target="../media/image1116.png"/><Relationship Id="rId341" Type="http://schemas.openxmlformats.org/officeDocument/2006/relationships/customXml" Target="../ink/ink825.xml"/><Relationship Id="rId439" Type="http://schemas.openxmlformats.org/officeDocument/2006/relationships/image" Target="../media/image839.png"/><Relationship Id="rId646" Type="http://schemas.openxmlformats.org/officeDocument/2006/relationships/customXml" Target="../ink/ink978.xml"/><Relationship Id="rId1069" Type="http://schemas.openxmlformats.org/officeDocument/2006/relationships/image" Target="../media/image1154.png"/><Relationship Id="rId1276" Type="http://schemas.openxmlformats.org/officeDocument/2006/relationships/customXml" Target="../ink/ink1293.xml"/><Relationship Id="rId201" Type="http://schemas.openxmlformats.org/officeDocument/2006/relationships/customXml" Target="../ink/ink755.xml"/><Relationship Id="rId506" Type="http://schemas.openxmlformats.org/officeDocument/2006/relationships/customXml" Target="../ink/ink908.xml"/><Relationship Id="rId853" Type="http://schemas.openxmlformats.org/officeDocument/2006/relationships/image" Target="../media/image1046.png"/><Relationship Id="rId1136" Type="http://schemas.openxmlformats.org/officeDocument/2006/relationships/customXml" Target="../ink/ink1223.xml"/><Relationship Id="rId713" Type="http://schemas.openxmlformats.org/officeDocument/2006/relationships/image" Target="../media/image976.png"/><Relationship Id="rId920" Type="http://schemas.openxmlformats.org/officeDocument/2006/relationships/customXml" Target="../ink/ink1115.xml"/><Relationship Id="rId1343" Type="http://schemas.openxmlformats.org/officeDocument/2006/relationships/image" Target="../media/image1291.png"/><Relationship Id="rId1203" Type="http://schemas.openxmlformats.org/officeDocument/2006/relationships/image" Target="../media/image1221.png"/><Relationship Id="rId296" Type="http://schemas.openxmlformats.org/officeDocument/2006/relationships/image" Target="../media/image768.png"/><Relationship Id="rId156" Type="http://schemas.openxmlformats.org/officeDocument/2006/relationships/image" Target="../media/image698.png"/><Relationship Id="rId363" Type="http://schemas.openxmlformats.org/officeDocument/2006/relationships/customXml" Target="../ink/ink836.xml"/><Relationship Id="rId570" Type="http://schemas.openxmlformats.org/officeDocument/2006/relationships/customXml" Target="../ink/ink940.xml"/><Relationship Id="rId223" Type="http://schemas.openxmlformats.org/officeDocument/2006/relationships/customXml" Target="../ink/ink766.xml"/><Relationship Id="rId430" Type="http://schemas.openxmlformats.org/officeDocument/2006/relationships/customXml" Target="../ink/ink870.xml"/><Relationship Id="rId668" Type="http://schemas.openxmlformats.org/officeDocument/2006/relationships/customXml" Target="../ink/ink989.xml"/><Relationship Id="rId875" Type="http://schemas.openxmlformats.org/officeDocument/2006/relationships/image" Target="../media/image1057.png"/><Relationship Id="rId1060" Type="http://schemas.openxmlformats.org/officeDocument/2006/relationships/customXml" Target="../ink/ink1185.xml"/><Relationship Id="rId1298" Type="http://schemas.openxmlformats.org/officeDocument/2006/relationships/customXml" Target="../ink/ink1304.xml"/><Relationship Id="rId528" Type="http://schemas.openxmlformats.org/officeDocument/2006/relationships/customXml" Target="../ink/ink919.xml"/><Relationship Id="rId735" Type="http://schemas.openxmlformats.org/officeDocument/2006/relationships/image" Target="../media/image987.png"/><Relationship Id="rId942" Type="http://schemas.openxmlformats.org/officeDocument/2006/relationships/customXml" Target="../ink/ink1126.xml"/><Relationship Id="rId1158" Type="http://schemas.openxmlformats.org/officeDocument/2006/relationships/customXml" Target="../ink/ink1234.xml"/><Relationship Id="rId1365" Type="http://schemas.openxmlformats.org/officeDocument/2006/relationships/image" Target="../media/image1302.png"/><Relationship Id="rId1018" Type="http://schemas.openxmlformats.org/officeDocument/2006/relationships/customXml" Target="../ink/ink1164.xml"/><Relationship Id="rId1225" Type="http://schemas.openxmlformats.org/officeDocument/2006/relationships/image" Target="../media/image1232.png"/><Relationship Id="rId71" Type="http://schemas.openxmlformats.org/officeDocument/2006/relationships/customXml" Target="../ink/ink690.xml"/><Relationship Id="rId802" Type="http://schemas.openxmlformats.org/officeDocument/2006/relationships/customXml" Target="../ink/ink1056.xml"/><Relationship Id="rId29" Type="http://schemas.openxmlformats.org/officeDocument/2006/relationships/customXml" Target="../ink/ink669.xml"/><Relationship Id="rId178" Type="http://schemas.openxmlformats.org/officeDocument/2006/relationships/image" Target="../media/image709.png"/><Relationship Id="rId385" Type="http://schemas.openxmlformats.org/officeDocument/2006/relationships/customXml" Target="../ink/ink847.xml"/><Relationship Id="rId592" Type="http://schemas.openxmlformats.org/officeDocument/2006/relationships/customXml" Target="../ink/ink951.xml"/><Relationship Id="rId245" Type="http://schemas.openxmlformats.org/officeDocument/2006/relationships/customXml" Target="../ink/ink777.xml"/><Relationship Id="rId452" Type="http://schemas.openxmlformats.org/officeDocument/2006/relationships/customXml" Target="../ink/ink881.xml"/><Relationship Id="rId897" Type="http://schemas.openxmlformats.org/officeDocument/2006/relationships/image" Target="../media/image1068.png"/><Relationship Id="rId1082" Type="http://schemas.openxmlformats.org/officeDocument/2006/relationships/customXml" Target="../ink/ink1196.xml"/><Relationship Id="rId105" Type="http://schemas.openxmlformats.org/officeDocument/2006/relationships/customXml" Target="../ink/ink707.xml"/><Relationship Id="rId312" Type="http://schemas.openxmlformats.org/officeDocument/2006/relationships/image" Target="../media/image776.png"/><Relationship Id="rId757" Type="http://schemas.openxmlformats.org/officeDocument/2006/relationships/image" Target="../media/image998.png"/><Relationship Id="rId964" Type="http://schemas.openxmlformats.org/officeDocument/2006/relationships/customXml" Target="../ink/ink1137.xml"/><Relationship Id="rId93" Type="http://schemas.openxmlformats.org/officeDocument/2006/relationships/customXml" Target="../ink/ink701.xml"/><Relationship Id="rId617" Type="http://schemas.openxmlformats.org/officeDocument/2006/relationships/image" Target="../media/image928.png"/><Relationship Id="rId824" Type="http://schemas.openxmlformats.org/officeDocument/2006/relationships/customXml" Target="../ink/ink1067.xml"/><Relationship Id="rId1247" Type="http://schemas.openxmlformats.org/officeDocument/2006/relationships/image" Target="../media/image1243.png"/><Relationship Id="rId1107" Type="http://schemas.openxmlformats.org/officeDocument/2006/relationships/image" Target="../media/image1173.png"/><Relationship Id="rId1314" Type="http://schemas.openxmlformats.org/officeDocument/2006/relationships/customXml" Target="../ink/ink1312.xml"/><Relationship Id="rId20" Type="http://schemas.openxmlformats.org/officeDocument/2006/relationships/image" Target="../media/image6301.png"/><Relationship Id="rId267" Type="http://schemas.openxmlformats.org/officeDocument/2006/relationships/customXml" Target="../ink/ink788.xml"/><Relationship Id="rId474" Type="http://schemas.openxmlformats.org/officeDocument/2006/relationships/customXml" Target="../ink/ink892.xml"/><Relationship Id="rId127" Type="http://schemas.openxmlformats.org/officeDocument/2006/relationships/customXml" Target="../ink/ink718.xml"/><Relationship Id="rId681" Type="http://schemas.openxmlformats.org/officeDocument/2006/relationships/image" Target="../media/image960.png"/><Relationship Id="rId779" Type="http://schemas.openxmlformats.org/officeDocument/2006/relationships/image" Target="../media/image1009.png"/><Relationship Id="rId986" Type="http://schemas.openxmlformats.org/officeDocument/2006/relationships/customXml" Target="../ink/ink1148.xml"/><Relationship Id="rId334" Type="http://schemas.openxmlformats.org/officeDocument/2006/relationships/image" Target="../media/image787.png"/><Relationship Id="rId541" Type="http://schemas.openxmlformats.org/officeDocument/2006/relationships/image" Target="../media/image890.png"/><Relationship Id="rId639" Type="http://schemas.openxmlformats.org/officeDocument/2006/relationships/image" Target="../media/image939.png"/><Relationship Id="rId1171" Type="http://schemas.openxmlformats.org/officeDocument/2006/relationships/image" Target="../media/image1205.png"/><Relationship Id="rId1269" Type="http://schemas.openxmlformats.org/officeDocument/2006/relationships/image" Target="../media/image1254.png"/><Relationship Id="rId401" Type="http://schemas.openxmlformats.org/officeDocument/2006/relationships/customXml" Target="../ink/ink855.xml"/><Relationship Id="rId846" Type="http://schemas.openxmlformats.org/officeDocument/2006/relationships/customXml" Target="../ink/ink1078.xml"/><Relationship Id="rId1031" Type="http://schemas.openxmlformats.org/officeDocument/2006/relationships/image" Target="../media/image1135.png"/><Relationship Id="rId1129" Type="http://schemas.openxmlformats.org/officeDocument/2006/relationships/image" Target="../media/image1184.png"/><Relationship Id="rId706" Type="http://schemas.openxmlformats.org/officeDocument/2006/relationships/customXml" Target="../ink/ink1008.xml"/><Relationship Id="rId913" Type="http://schemas.openxmlformats.org/officeDocument/2006/relationships/image" Target="../media/image1076.png"/><Relationship Id="rId1336" Type="http://schemas.openxmlformats.org/officeDocument/2006/relationships/customXml" Target="../ink/ink1323.xml"/><Relationship Id="rId42" Type="http://schemas.openxmlformats.org/officeDocument/2006/relationships/image" Target="../media/image641.png"/><Relationship Id="rId191" Type="http://schemas.openxmlformats.org/officeDocument/2006/relationships/customXml" Target="../ink/ink750.xml"/><Relationship Id="rId289" Type="http://schemas.openxmlformats.org/officeDocument/2006/relationships/customXml" Target="../ink/ink799.xml"/><Relationship Id="rId496" Type="http://schemas.openxmlformats.org/officeDocument/2006/relationships/customXml" Target="../ink/ink903.xml"/><Relationship Id="rId149" Type="http://schemas.openxmlformats.org/officeDocument/2006/relationships/customXml" Target="../ink/ink729.xml"/><Relationship Id="rId356" Type="http://schemas.openxmlformats.org/officeDocument/2006/relationships/image" Target="../media/image798.png"/><Relationship Id="rId563" Type="http://schemas.openxmlformats.org/officeDocument/2006/relationships/image" Target="../media/image901.png"/><Relationship Id="rId770" Type="http://schemas.openxmlformats.org/officeDocument/2006/relationships/customXml" Target="../ink/ink1040.xml"/><Relationship Id="rId1193" Type="http://schemas.openxmlformats.org/officeDocument/2006/relationships/image" Target="../media/image1216.png"/><Relationship Id="rId216" Type="http://schemas.openxmlformats.org/officeDocument/2006/relationships/image" Target="../media/image728.png"/><Relationship Id="rId423" Type="http://schemas.openxmlformats.org/officeDocument/2006/relationships/image" Target="../media/image831.png"/><Relationship Id="rId868" Type="http://schemas.openxmlformats.org/officeDocument/2006/relationships/customXml" Target="../ink/ink1089.xml"/><Relationship Id="rId1053" Type="http://schemas.openxmlformats.org/officeDocument/2006/relationships/image" Target="../media/image1146.png"/><Relationship Id="rId1260" Type="http://schemas.openxmlformats.org/officeDocument/2006/relationships/customXml" Target="../ink/ink1285.xml"/><Relationship Id="rId630" Type="http://schemas.openxmlformats.org/officeDocument/2006/relationships/customXml" Target="../ink/ink970.xml"/><Relationship Id="rId728" Type="http://schemas.openxmlformats.org/officeDocument/2006/relationships/customXml" Target="../ink/ink1019.xml"/><Relationship Id="rId935" Type="http://schemas.openxmlformats.org/officeDocument/2006/relationships/image" Target="../media/image1087.png"/><Relationship Id="rId1358" Type="http://schemas.openxmlformats.org/officeDocument/2006/relationships/customXml" Target="../ink/ink1334.xml"/><Relationship Id="rId64" Type="http://schemas.openxmlformats.org/officeDocument/2006/relationships/image" Target="../media/image652.png"/><Relationship Id="rId1120" Type="http://schemas.openxmlformats.org/officeDocument/2006/relationships/customXml" Target="../ink/ink1215.xml"/><Relationship Id="rId1218" Type="http://schemas.openxmlformats.org/officeDocument/2006/relationships/customXml" Target="../ink/ink1264.xml"/><Relationship Id="rId280" Type="http://schemas.openxmlformats.org/officeDocument/2006/relationships/image" Target="../media/image760.png"/><Relationship Id="rId140" Type="http://schemas.openxmlformats.org/officeDocument/2006/relationships/image" Target="../media/image690.png"/><Relationship Id="rId378" Type="http://schemas.openxmlformats.org/officeDocument/2006/relationships/image" Target="../media/image809.png"/><Relationship Id="rId585" Type="http://schemas.openxmlformats.org/officeDocument/2006/relationships/image" Target="../media/image912.png"/><Relationship Id="rId792" Type="http://schemas.openxmlformats.org/officeDocument/2006/relationships/customXml" Target="../ink/ink1051.xml"/><Relationship Id="rId6" Type="http://schemas.openxmlformats.org/officeDocument/2006/relationships/image" Target="../media/image6231.png"/><Relationship Id="rId238" Type="http://schemas.openxmlformats.org/officeDocument/2006/relationships/image" Target="../media/image739.png"/><Relationship Id="rId445" Type="http://schemas.openxmlformats.org/officeDocument/2006/relationships/image" Target="../media/image842.png"/><Relationship Id="rId652" Type="http://schemas.openxmlformats.org/officeDocument/2006/relationships/customXml" Target="../ink/ink981.xml"/><Relationship Id="rId1075" Type="http://schemas.openxmlformats.org/officeDocument/2006/relationships/image" Target="../media/image1157.png"/><Relationship Id="rId1282" Type="http://schemas.openxmlformats.org/officeDocument/2006/relationships/customXml" Target="../ink/ink1296.xml"/><Relationship Id="rId305" Type="http://schemas.openxmlformats.org/officeDocument/2006/relationships/customXml" Target="../ink/ink807.xml"/><Relationship Id="rId512" Type="http://schemas.openxmlformats.org/officeDocument/2006/relationships/customXml" Target="../ink/ink911.xml"/><Relationship Id="rId957" Type="http://schemas.openxmlformats.org/officeDocument/2006/relationships/image" Target="../media/image1098.png"/><Relationship Id="rId1142" Type="http://schemas.openxmlformats.org/officeDocument/2006/relationships/customXml" Target="../ink/ink1226.xml"/><Relationship Id="rId86" Type="http://schemas.openxmlformats.org/officeDocument/2006/relationships/image" Target="../media/image663.png"/><Relationship Id="rId817" Type="http://schemas.openxmlformats.org/officeDocument/2006/relationships/image" Target="../media/image1028.png"/><Relationship Id="rId1002" Type="http://schemas.openxmlformats.org/officeDocument/2006/relationships/customXml" Target="../ink/ink1156.xml"/><Relationship Id="rId1307" Type="http://schemas.openxmlformats.org/officeDocument/2006/relationships/image" Target="../media/image1273.png"/><Relationship Id="rId13" Type="http://schemas.openxmlformats.org/officeDocument/2006/relationships/customXml" Target="../ink/ink661.xml"/><Relationship Id="rId162" Type="http://schemas.openxmlformats.org/officeDocument/2006/relationships/image" Target="../media/image701.png"/><Relationship Id="rId467" Type="http://schemas.openxmlformats.org/officeDocument/2006/relationships/image" Target="../media/image853.png"/><Relationship Id="rId1097" Type="http://schemas.openxmlformats.org/officeDocument/2006/relationships/image" Target="../media/image1168.png"/><Relationship Id="rId674" Type="http://schemas.openxmlformats.org/officeDocument/2006/relationships/customXml" Target="../ink/ink992.xml"/><Relationship Id="rId881" Type="http://schemas.openxmlformats.org/officeDocument/2006/relationships/image" Target="../media/image1060.png"/><Relationship Id="rId979" Type="http://schemas.openxmlformats.org/officeDocument/2006/relationships/image" Target="../media/image1109.png"/><Relationship Id="rId327" Type="http://schemas.openxmlformats.org/officeDocument/2006/relationships/customXml" Target="../ink/ink818.xml"/><Relationship Id="rId534" Type="http://schemas.openxmlformats.org/officeDocument/2006/relationships/customXml" Target="../ink/ink922.xml"/><Relationship Id="rId741" Type="http://schemas.openxmlformats.org/officeDocument/2006/relationships/image" Target="../media/image990.png"/><Relationship Id="rId839" Type="http://schemas.openxmlformats.org/officeDocument/2006/relationships/image" Target="../media/image1039.png"/><Relationship Id="rId1164" Type="http://schemas.openxmlformats.org/officeDocument/2006/relationships/customXml" Target="../ink/ink1237.xml"/><Relationship Id="rId1371" Type="http://schemas.openxmlformats.org/officeDocument/2006/relationships/image" Target="../media/image1305.png"/><Relationship Id="rId601" Type="http://schemas.openxmlformats.org/officeDocument/2006/relationships/image" Target="../media/image920.png"/><Relationship Id="rId1024" Type="http://schemas.openxmlformats.org/officeDocument/2006/relationships/customXml" Target="../ink/ink1167.xml"/><Relationship Id="rId1231" Type="http://schemas.openxmlformats.org/officeDocument/2006/relationships/image" Target="../media/image1235.png"/><Relationship Id="rId906" Type="http://schemas.openxmlformats.org/officeDocument/2006/relationships/customXml" Target="../ink/ink1108.xml"/><Relationship Id="rId1329" Type="http://schemas.openxmlformats.org/officeDocument/2006/relationships/image" Target="../media/image1284.png"/><Relationship Id="rId35" Type="http://schemas.openxmlformats.org/officeDocument/2006/relationships/customXml" Target="../ink/ink672.xml"/><Relationship Id="rId184" Type="http://schemas.openxmlformats.org/officeDocument/2006/relationships/image" Target="../media/image712.png"/><Relationship Id="rId391" Type="http://schemas.openxmlformats.org/officeDocument/2006/relationships/customXml" Target="../ink/ink850.xml"/><Relationship Id="rId405" Type="http://schemas.openxmlformats.org/officeDocument/2006/relationships/customXml" Target="../ink/ink857.xml"/><Relationship Id="rId612" Type="http://schemas.openxmlformats.org/officeDocument/2006/relationships/customXml" Target="../ink/ink961.xml"/><Relationship Id="rId1035" Type="http://schemas.openxmlformats.org/officeDocument/2006/relationships/image" Target="../media/image1137.png"/><Relationship Id="rId1242" Type="http://schemas.openxmlformats.org/officeDocument/2006/relationships/customXml" Target="../ink/ink1276.xml"/><Relationship Id="rId251" Type="http://schemas.openxmlformats.org/officeDocument/2006/relationships/customXml" Target="../ink/ink780.xml"/><Relationship Id="rId489" Type="http://schemas.openxmlformats.org/officeDocument/2006/relationships/image" Target="../media/image864.png"/><Relationship Id="rId696" Type="http://schemas.openxmlformats.org/officeDocument/2006/relationships/customXml" Target="../ink/ink1003.xml"/><Relationship Id="rId917" Type="http://schemas.openxmlformats.org/officeDocument/2006/relationships/image" Target="../media/image1078.png"/><Relationship Id="rId1102" Type="http://schemas.openxmlformats.org/officeDocument/2006/relationships/customXml" Target="../ink/ink1206.xml"/><Relationship Id="rId46" Type="http://schemas.openxmlformats.org/officeDocument/2006/relationships/image" Target="../media/image643.png"/><Relationship Id="rId349" Type="http://schemas.openxmlformats.org/officeDocument/2006/relationships/customXml" Target="../ink/ink829.xml"/><Relationship Id="rId556" Type="http://schemas.openxmlformats.org/officeDocument/2006/relationships/customXml" Target="../ink/ink933.xml"/><Relationship Id="rId763" Type="http://schemas.openxmlformats.org/officeDocument/2006/relationships/image" Target="../media/image1001.png"/><Relationship Id="rId1186" Type="http://schemas.openxmlformats.org/officeDocument/2006/relationships/customXml" Target="../ink/ink1248.xml"/><Relationship Id="rId111" Type="http://schemas.openxmlformats.org/officeDocument/2006/relationships/customXml" Target="../ink/ink710.xml"/><Relationship Id="rId195" Type="http://schemas.openxmlformats.org/officeDocument/2006/relationships/customXml" Target="../ink/ink752.xml"/><Relationship Id="rId209" Type="http://schemas.openxmlformats.org/officeDocument/2006/relationships/customXml" Target="../ink/ink759.xml"/><Relationship Id="rId416" Type="http://schemas.openxmlformats.org/officeDocument/2006/relationships/customXml" Target="../ink/ink863.xml"/><Relationship Id="rId970" Type="http://schemas.openxmlformats.org/officeDocument/2006/relationships/customXml" Target="../ink/ink1140.xml"/><Relationship Id="rId1046" Type="http://schemas.openxmlformats.org/officeDocument/2006/relationships/customXml" Target="../ink/ink1178.xml"/><Relationship Id="rId1253" Type="http://schemas.openxmlformats.org/officeDocument/2006/relationships/image" Target="../media/image1246.png"/><Relationship Id="rId623" Type="http://schemas.openxmlformats.org/officeDocument/2006/relationships/image" Target="../media/image931.png"/><Relationship Id="rId830" Type="http://schemas.openxmlformats.org/officeDocument/2006/relationships/customXml" Target="../ink/ink1070.xml"/><Relationship Id="rId928" Type="http://schemas.openxmlformats.org/officeDocument/2006/relationships/customXml" Target="../ink/ink1119.xml"/><Relationship Id="rId57" Type="http://schemas.openxmlformats.org/officeDocument/2006/relationships/customXml" Target="../ink/ink683.xml"/><Relationship Id="rId262" Type="http://schemas.openxmlformats.org/officeDocument/2006/relationships/image" Target="../media/image751.png"/><Relationship Id="rId567" Type="http://schemas.openxmlformats.org/officeDocument/2006/relationships/image" Target="../media/image903.png"/><Relationship Id="rId1113" Type="http://schemas.openxmlformats.org/officeDocument/2006/relationships/image" Target="../media/image1176.png"/><Relationship Id="rId1197" Type="http://schemas.openxmlformats.org/officeDocument/2006/relationships/image" Target="../media/image1218.png"/><Relationship Id="rId1320" Type="http://schemas.openxmlformats.org/officeDocument/2006/relationships/customXml" Target="../ink/ink1315.xml"/><Relationship Id="rId122" Type="http://schemas.openxmlformats.org/officeDocument/2006/relationships/image" Target="../media/image681.png"/><Relationship Id="rId774" Type="http://schemas.openxmlformats.org/officeDocument/2006/relationships/customXml" Target="../ink/ink1042.xml"/><Relationship Id="rId981" Type="http://schemas.openxmlformats.org/officeDocument/2006/relationships/image" Target="../media/image1110.png"/><Relationship Id="rId1057" Type="http://schemas.openxmlformats.org/officeDocument/2006/relationships/image" Target="../media/image1148.png"/><Relationship Id="rId427" Type="http://schemas.openxmlformats.org/officeDocument/2006/relationships/image" Target="../media/image833.png"/><Relationship Id="rId634" Type="http://schemas.openxmlformats.org/officeDocument/2006/relationships/customXml" Target="../ink/ink972.xml"/><Relationship Id="rId841" Type="http://schemas.openxmlformats.org/officeDocument/2006/relationships/image" Target="../media/image1040.png"/><Relationship Id="rId1264" Type="http://schemas.openxmlformats.org/officeDocument/2006/relationships/customXml" Target="../ink/ink1287.xml"/><Relationship Id="rId273" Type="http://schemas.openxmlformats.org/officeDocument/2006/relationships/customXml" Target="../ink/ink791.xml"/><Relationship Id="rId480" Type="http://schemas.openxmlformats.org/officeDocument/2006/relationships/customXml" Target="../ink/ink895.xml"/><Relationship Id="rId701" Type="http://schemas.openxmlformats.org/officeDocument/2006/relationships/image" Target="../media/image970.png"/><Relationship Id="rId939" Type="http://schemas.openxmlformats.org/officeDocument/2006/relationships/image" Target="../media/image1089.png"/><Relationship Id="rId1124" Type="http://schemas.openxmlformats.org/officeDocument/2006/relationships/customXml" Target="../ink/ink1217.xml"/><Relationship Id="rId1331" Type="http://schemas.openxmlformats.org/officeDocument/2006/relationships/image" Target="../media/image1285.png"/><Relationship Id="rId68" Type="http://schemas.openxmlformats.org/officeDocument/2006/relationships/image" Target="../media/image654.png"/><Relationship Id="rId133" Type="http://schemas.openxmlformats.org/officeDocument/2006/relationships/customXml" Target="../ink/ink721.xml"/><Relationship Id="rId340" Type="http://schemas.openxmlformats.org/officeDocument/2006/relationships/image" Target="../media/image790.png"/><Relationship Id="rId578" Type="http://schemas.openxmlformats.org/officeDocument/2006/relationships/customXml" Target="../ink/ink944.xml"/><Relationship Id="rId785" Type="http://schemas.openxmlformats.org/officeDocument/2006/relationships/image" Target="../media/image1012.png"/><Relationship Id="rId992" Type="http://schemas.openxmlformats.org/officeDocument/2006/relationships/customXml" Target="../ink/ink1151.xml"/><Relationship Id="rId200" Type="http://schemas.openxmlformats.org/officeDocument/2006/relationships/image" Target="../media/image720.png"/><Relationship Id="rId438" Type="http://schemas.openxmlformats.org/officeDocument/2006/relationships/customXml" Target="../ink/ink874.xml"/><Relationship Id="rId645" Type="http://schemas.openxmlformats.org/officeDocument/2006/relationships/image" Target="../media/image942.png"/><Relationship Id="rId852" Type="http://schemas.openxmlformats.org/officeDocument/2006/relationships/customXml" Target="../ink/ink1081.xml"/><Relationship Id="rId1068" Type="http://schemas.openxmlformats.org/officeDocument/2006/relationships/customXml" Target="../ink/ink1189.xml"/><Relationship Id="rId1275" Type="http://schemas.openxmlformats.org/officeDocument/2006/relationships/image" Target="../media/image1257.png"/><Relationship Id="rId284" Type="http://schemas.openxmlformats.org/officeDocument/2006/relationships/image" Target="../media/image762.png"/><Relationship Id="rId491" Type="http://schemas.openxmlformats.org/officeDocument/2006/relationships/image" Target="../media/image865.png"/><Relationship Id="rId505" Type="http://schemas.openxmlformats.org/officeDocument/2006/relationships/image" Target="../media/image872.png"/><Relationship Id="rId712" Type="http://schemas.openxmlformats.org/officeDocument/2006/relationships/customXml" Target="../ink/ink1011.xml"/><Relationship Id="rId1135" Type="http://schemas.openxmlformats.org/officeDocument/2006/relationships/image" Target="../media/image1187.png"/><Relationship Id="rId1342" Type="http://schemas.openxmlformats.org/officeDocument/2006/relationships/customXml" Target="../ink/ink1326.xml"/><Relationship Id="rId79" Type="http://schemas.openxmlformats.org/officeDocument/2006/relationships/customXml" Target="../ink/ink694.xml"/><Relationship Id="rId144" Type="http://schemas.openxmlformats.org/officeDocument/2006/relationships/image" Target="../media/image692.png"/><Relationship Id="rId589" Type="http://schemas.openxmlformats.org/officeDocument/2006/relationships/image" Target="../media/image914.png"/><Relationship Id="rId796" Type="http://schemas.openxmlformats.org/officeDocument/2006/relationships/customXml" Target="../ink/ink1053.xml"/><Relationship Id="rId1202" Type="http://schemas.openxmlformats.org/officeDocument/2006/relationships/customXml" Target="../ink/ink1256.xml"/><Relationship Id="rId351" Type="http://schemas.openxmlformats.org/officeDocument/2006/relationships/customXml" Target="../ink/ink830.xml"/><Relationship Id="rId449" Type="http://schemas.openxmlformats.org/officeDocument/2006/relationships/image" Target="../media/image844.png"/><Relationship Id="rId656" Type="http://schemas.openxmlformats.org/officeDocument/2006/relationships/customXml" Target="../ink/ink983.xml"/><Relationship Id="rId863" Type="http://schemas.openxmlformats.org/officeDocument/2006/relationships/image" Target="../media/image1051.png"/><Relationship Id="rId1079" Type="http://schemas.openxmlformats.org/officeDocument/2006/relationships/image" Target="../media/image1159.png"/><Relationship Id="rId1286" Type="http://schemas.openxmlformats.org/officeDocument/2006/relationships/customXml" Target="../ink/ink1298.xml"/><Relationship Id="rId211" Type="http://schemas.openxmlformats.org/officeDocument/2006/relationships/customXml" Target="../ink/ink760.xml"/><Relationship Id="rId295" Type="http://schemas.openxmlformats.org/officeDocument/2006/relationships/customXml" Target="../ink/ink802.xml"/><Relationship Id="rId309" Type="http://schemas.openxmlformats.org/officeDocument/2006/relationships/customXml" Target="../ink/ink809.xml"/><Relationship Id="rId516" Type="http://schemas.openxmlformats.org/officeDocument/2006/relationships/customXml" Target="../ink/ink913.xml"/><Relationship Id="rId1146" Type="http://schemas.openxmlformats.org/officeDocument/2006/relationships/customXml" Target="../ink/ink1228.xml"/><Relationship Id="rId723" Type="http://schemas.openxmlformats.org/officeDocument/2006/relationships/image" Target="../media/image981.png"/><Relationship Id="rId930" Type="http://schemas.openxmlformats.org/officeDocument/2006/relationships/customXml" Target="../ink/ink1120.xml"/><Relationship Id="rId1006" Type="http://schemas.openxmlformats.org/officeDocument/2006/relationships/customXml" Target="../ink/ink1158.xml"/><Relationship Id="rId1353" Type="http://schemas.openxmlformats.org/officeDocument/2006/relationships/image" Target="../media/image1296.png"/><Relationship Id="rId155" Type="http://schemas.openxmlformats.org/officeDocument/2006/relationships/customXml" Target="../ink/ink732.xml"/><Relationship Id="rId362" Type="http://schemas.openxmlformats.org/officeDocument/2006/relationships/image" Target="../media/image801.png"/><Relationship Id="rId1213" Type="http://schemas.openxmlformats.org/officeDocument/2006/relationships/image" Target="../media/image1226.png"/><Relationship Id="rId1297" Type="http://schemas.openxmlformats.org/officeDocument/2006/relationships/image" Target="../media/image1268.png"/><Relationship Id="rId222" Type="http://schemas.openxmlformats.org/officeDocument/2006/relationships/image" Target="../media/image731.png"/><Relationship Id="rId667" Type="http://schemas.openxmlformats.org/officeDocument/2006/relationships/image" Target="../media/image953.png"/><Relationship Id="rId874" Type="http://schemas.openxmlformats.org/officeDocument/2006/relationships/customXml" Target="../ink/ink1092.xml"/><Relationship Id="rId17" Type="http://schemas.openxmlformats.org/officeDocument/2006/relationships/customXml" Target="../ink/ink663.xml"/><Relationship Id="rId527" Type="http://schemas.openxmlformats.org/officeDocument/2006/relationships/image" Target="../media/image883.png"/><Relationship Id="rId734" Type="http://schemas.openxmlformats.org/officeDocument/2006/relationships/customXml" Target="../ink/ink1022.xml"/><Relationship Id="rId941" Type="http://schemas.openxmlformats.org/officeDocument/2006/relationships/image" Target="../media/image1090.png"/><Relationship Id="rId1157" Type="http://schemas.openxmlformats.org/officeDocument/2006/relationships/image" Target="../media/image1198.png"/><Relationship Id="rId1364" Type="http://schemas.openxmlformats.org/officeDocument/2006/relationships/customXml" Target="../ink/ink1337.xml"/><Relationship Id="rId70" Type="http://schemas.openxmlformats.org/officeDocument/2006/relationships/image" Target="../media/image655.png"/><Relationship Id="rId166" Type="http://schemas.openxmlformats.org/officeDocument/2006/relationships/image" Target="../media/image703.png"/><Relationship Id="rId373" Type="http://schemas.openxmlformats.org/officeDocument/2006/relationships/customXml" Target="../ink/ink841.xml"/><Relationship Id="rId580" Type="http://schemas.openxmlformats.org/officeDocument/2006/relationships/customXml" Target="../ink/ink945.xml"/><Relationship Id="rId801" Type="http://schemas.openxmlformats.org/officeDocument/2006/relationships/image" Target="../media/image1020.png"/><Relationship Id="rId1017" Type="http://schemas.openxmlformats.org/officeDocument/2006/relationships/image" Target="../media/image1128.png"/><Relationship Id="rId1224" Type="http://schemas.openxmlformats.org/officeDocument/2006/relationships/customXml" Target="../ink/ink126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71.xml"/><Relationship Id="rId440" Type="http://schemas.openxmlformats.org/officeDocument/2006/relationships/customXml" Target="../ink/ink875.xml"/><Relationship Id="rId678" Type="http://schemas.openxmlformats.org/officeDocument/2006/relationships/customXml" Target="../ink/ink994.xml"/><Relationship Id="rId885" Type="http://schemas.openxmlformats.org/officeDocument/2006/relationships/image" Target="../media/image1062.png"/><Relationship Id="rId1070" Type="http://schemas.openxmlformats.org/officeDocument/2006/relationships/customXml" Target="../ink/ink1190.xml"/><Relationship Id="rId28" Type="http://schemas.openxmlformats.org/officeDocument/2006/relationships/image" Target="../media/image6341.png"/><Relationship Id="rId300" Type="http://schemas.openxmlformats.org/officeDocument/2006/relationships/image" Target="../media/image770.png"/><Relationship Id="rId538" Type="http://schemas.openxmlformats.org/officeDocument/2006/relationships/customXml" Target="../ink/ink924.xml"/><Relationship Id="rId745" Type="http://schemas.openxmlformats.org/officeDocument/2006/relationships/image" Target="../media/image992.png"/><Relationship Id="rId952" Type="http://schemas.openxmlformats.org/officeDocument/2006/relationships/customXml" Target="../ink/ink1131.xml"/><Relationship Id="rId1168" Type="http://schemas.openxmlformats.org/officeDocument/2006/relationships/customXml" Target="../ink/ink1239.xml"/><Relationship Id="rId81" Type="http://schemas.openxmlformats.org/officeDocument/2006/relationships/customXml" Target="../ink/ink695.xml"/><Relationship Id="rId177" Type="http://schemas.openxmlformats.org/officeDocument/2006/relationships/customXml" Target="../ink/ink743.xml"/><Relationship Id="rId384" Type="http://schemas.openxmlformats.org/officeDocument/2006/relationships/image" Target="../media/image812.png"/><Relationship Id="rId591" Type="http://schemas.openxmlformats.org/officeDocument/2006/relationships/image" Target="../media/image915.png"/><Relationship Id="rId605" Type="http://schemas.openxmlformats.org/officeDocument/2006/relationships/image" Target="../media/image922.png"/><Relationship Id="rId812" Type="http://schemas.openxmlformats.org/officeDocument/2006/relationships/customXml" Target="../ink/ink1061.xml"/><Relationship Id="rId1028" Type="http://schemas.openxmlformats.org/officeDocument/2006/relationships/customXml" Target="../ink/ink1169.xml"/><Relationship Id="rId1235" Type="http://schemas.openxmlformats.org/officeDocument/2006/relationships/image" Target="../media/image1237.png"/><Relationship Id="rId244" Type="http://schemas.openxmlformats.org/officeDocument/2006/relationships/image" Target="../media/image742.png"/><Relationship Id="rId689" Type="http://schemas.openxmlformats.org/officeDocument/2006/relationships/image" Target="../media/image964.png"/><Relationship Id="rId896" Type="http://schemas.openxmlformats.org/officeDocument/2006/relationships/customXml" Target="../ink/ink1103.xml"/><Relationship Id="rId1081" Type="http://schemas.openxmlformats.org/officeDocument/2006/relationships/image" Target="../media/image1160.png"/><Relationship Id="rId1302" Type="http://schemas.openxmlformats.org/officeDocument/2006/relationships/customXml" Target="../ink/ink1306.xml"/><Relationship Id="rId39" Type="http://schemas.openxmlformats.org/officeDocument/2006/relationships/customXml" Target="../ink/ink674.xml"/><Relationship Id="rId451" Type="http://schemas.openxmlformats.org/officeDocument/2006/relationships/image" Target="../media/image845.png"/><Relationship Id="rId549" Type="http://schemas.openxmlformats.org/officeDocument/2006/relationships/image" Target="../media/image894.png"/><Relationship Id="rId756" Type="http://schemas.openxmlformats.org/officeDocument/2006/relationships/customXml" Target="../ink/ink1033.xml"/><Relationship Id="rId1179" Type="http://schemas.openxmlformats.org/officeDocument/2006/relationships/image" Target="../media/image1209.png"/><Relationship Id="rId104" Type="http://schemas.openxmlformats.org/officeDocument/2006/relationships/image" Target="../media/image672.png"/><Relationship Id="rId188" Type="http://schemas.openxmlformats.org/officeDocument/2006/relationships/image" Target="../media/image714.png"/><Relationship Id="rId311" Type="http://schemas.openxmlformats.org/officeDocument/2006/relationships/customXml" Target="../ink/ink810.xml"/><Relationship Id="rId395" Type="http://schemas.openxmlformats.org/officeDocument/2006/relationships/customXml" Target="../ink/ink852.xml"/><Relationship Id="rId409" Type="http://schemas.openxmlformats.org/officeDocument/2006/relationships/image" Target="../media/image824.png"/><Relationship Id="rId963" Type="http://schemas.openxmlformats.org/officeDocument/2006/relationships/image" Target="../media/image1101.png"/><Relationship Id="rId1039" Type="http://schemas.openxmlformats.org/officeDocument/2006/relationships/image" Target="../media/image1139.png"/><Relationship Id="rId1246" Type="http://schemas.openxmlformats.org/officeDocument/2006/relationships/customXml" Target="../ink/ink1278.xml"/><Relationship Id="rId92" Type="http://schemas.openxmlformats.org/officeDocument/2006/relationships/image" Target="../media/image666.png"/><Relationship Id="rId616" Type="http://schemas.openxmlformats.org/officeDocument/2006/relationships/customXml" Target="../ink/ink963.xml"/><Relationship Id="rId823" Type="http://schemas.openxmlformats.org/officeDocument/2006/relationships/image" Target="../media/image1031.png"/><Relationship Id="rId255" Type="http://schemas.openxmlformats.org/officeDocument/2006/relationships/customXml" Target="../ink/ink782.xml"/><Relationship Id="rId462" Type="http://schemas.openxmlformats.org/officeDocument/2006/relationships/customXml" Target="../ink/ink886.xml"/><Relationship Id="rId1092" Type="http://schemas.openxmlformats.org/officeDocument/2006/relationships/customXml" Target="../ink/ink1201.xml"/><Relationship Id="rId1106" Type="http://schemas.openxmlformats.org/officeDocument/2006/relationships/customXml" Target="../ink/ink1208.xml"/><Relationship Id="rId1313" Type="http://schemas.openxmlformats.org/officeDocument/2006/relationships/image" Target="../media/image1276.png"/><Relationship Id="rId115" Type="http://schemas.openxmlformats.org/officeDocument/2006/relationships/customXml" Target="../ink/ink712.xml"/><Relationship Id="rId322" Type="http://schemas.openxmlformats.org/officeDocument/2006/relationships/image" Target="../media/image781.png"/><Relationship Id="rId767" Type="http://schemas.openxmlformats.org/officeDocument/2006/relationships/image" Target="../media/image1003.png"/><Relationship Id="rId974" Type="http://schemas.openxmlformats.org/officeDocument/2006/relationships/customXml" Target="../ink/ink1142.xml"/><Relationship Id="rId199" Type="http://schemas.openxmlformats.org/officeDocument/2006/relationships/customXml" Target="../ink/ink754.xml"/><Relationship Id="rId627" Type="http://schemas.openxmlformats.org/officeDocument/2006/relationships/image" Target="../media/image933.png"/><Relationship Id="rId834" Type="http://schemas.openxmlformats.org/officeDocument/2006/relationships/customXml" Target="../ink/ink1072.xml"/><Relationship Id="rId1257" Type="http://schemas.openxmlformats.org/officeDocument/2006/relationships/image" Target="../media/image1248.png"/><Relationship Id="rId266" Type="http://schemas.openxmlformats.org/officeDocument/2006/relationships/image" Target="../media/image753.png"/><Relationship Id="rId473" Type="http://schemas.openxmlformats.org/officeDocument/2006/relationships/image" Target="../media/image856.png"/><Relationship Id="rId680" Type="http://schemas.openxmlformats.org/officeDocument/2006/relationships/customXml" Target="../ink/ink995.xml"/><Relationship Id="rId901" Type="http://schemas.openxmlformats.org/officeDocument/2006/relationships/image" Target="../media/image1070.png"/><Relationship Id="rId1117" Type="http://schemas.openxmlformats.org/officeDocument/2006/relationships/image" Target="../media/image1178.png"/><Relationship Id="rId1324" Type="http://schemas.openxmlformats.org/officeDocument/2006/relationships/customXml" Target="../ink/ink1317.xml"/><Relationship Id="rId30" Type="http://schemas.openxmlformats.org/officeDocument/2006/relationships/image" Target="../media/image6351.png"/><Relationship Id="rId126" Type="http://schemas.openxmlformats.org/officeDocument/2006/relationships/image" Target="../media/image683.png"/><Relationship Id="rId333" Type="http://schemas.openxmlformats.org/officeDocument/2006/relationships/customXml" Target="../ink/ink821.xml"/><Relationship Id="rId540" Type="http://schemas.openxmlformats.org/officeDocument/2006/relationships/customXml" Target="../ink/ink925.xml"/><Relationship Id="rId778" Type="http://schemas.openxmlformats.org/officeDocument/2006/relationships/customXml" Target="../ink/ink1044.xml"/><Relationship Id="rId985" Type="http://schemas.openxmlformats.org/officeDocument/2006/relationships/image" Target="../media/image1112.png"/><Relationship Id="rId1170" Type="http://schemas.openxmlformats.org/officeDocument/2006/relationships/customXml" Target="../ink/ink1240.xml"/><Relationship Id="rId638" Type="http://schemas.openxmlformats.org/officeDocument/2006/relationships/customXml" Target="../ink/ink974.xml"/><Relationship Id="rId845" Type="http://schemas.openxmlformats.org/officeDocument/2006/relationships/image" Target="../media/image1042.png"/><Relationship Id="rId1030" Type="http://schemas.openxmlformats.org/officeDocument/2006/relationships/customXml" Target="../ink/ink1170.xml"/><Relationship Id="rId1268" Type="http://schemas.openxmlformats.org/officeDocument/2006/relationships/customXml" Target="../ink/ink1289.xml"/><Relationship Id="rId277" Type="http://schemas.openxmlformats.org/officeDocument/2006/relationships/customXml" Target="../ink/ink793.xml"/><Relationship Id="rId400" Type="http://schemas.openxmlformats.org/officeDocument/2006/relationships/image" Target="../media/image820.png"/><Relationship Id="rId484" Type="http://schemas.openxmlformats.org/officeDocument/2006/relationships/customXml" Target="../ink/ink897.xml"/><Relationship Id="rId705" Type="http://schemas.openxmlformats.org/officeDocument/2006/relationships/image" Target="../media/image972.png"/><Relationship Id="rId1128" Type="http://schemas.openxmlformats.org/officeDocument/2006/relationships/customXml" Target="../ink/ink1219.xml"/><Relationship Id="rId1335" Type="http://schemas.openxmlformats.org/officeDocument/2006/relationships/image" Target="../media/image1287.png"/><Relationship Id="rId137" Type="http://schemas.openxmlformats.org/officeDocument/2006/relationships/customXml" Target="../ink/ink723.xml"/><Relationship Id="rId344" Type="http://schemas.openxmlformats.org/officeDocument/2006/relationships/image" Target="../media/image792.png"/><Relationship Id="rId691" Type="http://schemas.openxmlformats.org/officeDocument/2006/relationships/image" Target="../media/image965.png"/><Relationship Id="rId789" Type="http://schemas.openxmlformats.org/officeDocument/2006/relationships/image" Target="../media/image1014.png"/><Relationship Id="rId912" Type="http://schemas.openxmlformats.org/officeDocument/2006/relationships/customXml" Target="../ink/ink1111.xml"/><Relationship Id="rId996" Type="http://schemas.openxmlformats.org/officeDocument/2006/relationships/customXml" Target="../ink/ink1153.xml"/><Relationship Id="rId41" Type="http://schemas.openxmlformats.org/officeDocument/2006/relationships/customXml" Target="../ink/ink675.xml"/><Relationship Id="rId551" Type="http://schemas.openxmlformats.org/officeDocument/2006/relationships/image" Target="../media/image895.png"/><Relationship Id="rId649" Type="http://schemas.openxmlformats.org/officeDocument/2006/relationships/image" Target="../media/image944.png"/><Relationship Id="rId856" Type="http://schemas.openxmlformats.org/officeDocument/2006/relationships/customXml" Target="../ink/ink1083.xml"/><Relationship Id="rId1181" Type="http://schemas.openxmlformats.org/officeDocument/2006/relationships/image" Target="../media/image1210.png"/><Relationship Id="rId1279" Type="http://schemas.openxmlformats.org/officeDocument/2006/relationships/image" Target="../media/image1259.png"/><Relationship Id="rId190" Type="http://schemas.openxmlformats.org/officeDocument/2006/relationships/image" Target="../media/image715.png"/><Relationship Id="rId204" Type="http://schemas.openxmlformats.org/officeDocument/2006/relationships/image" Target="../media/image722.png"/><Relationship Id="rId288" Type="http://schemas.openxmlformats.org/officeDocument/2006/relationships/image" Target="../media/image764.png"/><Relationship Id="rId411" Type="http://schemas.openxmlformats.org/officeDocument/2006/relationships/image" Target="../media/image825.png"/><Relationship Id="rId509" Type="http://schemas.openxmlformats.org/officeDocument/2006/relationships/image" Target="../media/image874.png"/><Relationship Id="rId1041" Type="http://schemas.openxmlformats.org/officeDocument/2006/relationships/image" Target="../media/image1140.png"/><Relationship Id="rId1139" Type="http://schemas.openxmlformats.org/officeDocument/2006/relationships/image" Target="../media/image1189.png"/><Relationship Id="rId1346" Type="http://schemas.openxmlformats.org/officeDocument/2006/relationships/customXml" Target="../ink/ink1328.xml"/><Relationship Id="rId495" Type="http://schemas.openxmlformats.org/officeDocument/2006/relationships/image" Target="../media/image867.png"/><Relationship Id="rId716" Type="http://schemas.openxmlformats.org/officeDocument/2006/relationships/customXml" Target="../ink/ink1013.xml"/><Relationship Id="rId923" Type="http://schemas.openxmlformats.org/officeDocument/2006/relationships/image" Target="../media/image1081.png"/><Relationship Id="rId52" Type="http://schemas.openxmlformats.org/officeDocument/2006/relationships/image" Target="../media/image646.png"/><Relationship Id="rId148" Type="http://schemas.openxmlformats.org/officeDocument/2006/relationships/image" Target="../media/image694.png"/><Relationship Id="rId355" Type="http://schemas.openxmlformats.org/officeDocument/2006/relationships/customXml" Target="../ink/ink832.xml"/><Relationship Id="rId562" Type="http://schemas.openxmlformats.org/officeDocument/2006/relationships/customXml" Target="../ink/ink936.xml"/><Relationship Id="rId1192" Type="http://schemas.openxmlformats.org/officeDocument/2006/relationships/customXml" Target="../ink/ink1251.xml"/><Relationship Id="rId1206" Type="http://schemas.openxmlformats.org/officeDocument/2006/relationships/customXml" Target="../ink/ink1258.xml"/><Relationship Id="rId215" Type="http://schemas.openxmlformats.org/officeDocument/2006/relationships/customXml" Target="../ink/ink762.xml"/><Relationship Id="rId422" Type="http://schemas.openxmlformats.org/officeDocument/2006/relationships/customXml" Target="../ink/ink866.xml"/><Relationship Id="rId867" Type="http://schemas.openxmlformats.org/officeDocument/2006/relationships/image" Target="../media/image1053.png"/><Relationship Id="rId1052" Type="http://schemas.openxmlformats.org/officeDocument/2006/relationships/customXml" Target="../ink/ink1181.xml"/><Relationship Id="rId299" Type="http://schemas.openxmlformats.org/officeDocument/2006/relationships/customXml" Target="../ink/ink804.xml"/><Relationship Id="rId727" Type="http://schemas.openxmlformats.org/officeDocument/2006/relationships/image" Target="../media/image983.png"/><Relationship Id="rId934" Type="http://schemas.openxmlformats.org/officeDocument/2006/relationships/customXml" Target="../ink/ink1122.xml"/><Relationship Id="rId1357" Type="http://schemas.openxmlformats.org/officeDocument/2006/relationships/image" Target="../media/image1298.png"/><Relationship Id="rId63" Type="http://schemas.openxmlformats.org/officeDocument/2006/relationships/customXml" Target="../ink/ink686.xml"/><Relationship Id="rId159" Type="http://schemas.openxmlformats.org/officeDocument/2006/relationships/customXml" Target="../ink/ink734.xml"/><Relationship Id="rId366" Type="http://schemas.openxmlformats.org/officeDocument/2006/relationships/image" Target="../media/image803.png"/><Relationship Id="rId573" Type="http://schemas.openxmlformats.org/officeDocument/2006/relationships/image" Target="../media/image906.png"/><Relationship Id="rId780" Type="http://schemas.openxmlformats.org/officeDocument/2006/relationships/customXml" Target="../ink/ink1045.xml"/><Relationship Id="rId1217" Type="http://schemas.openxmlformats.org/officeDocument/2006/relationships/image" Target="../media/image1228.png"/><Relationship Id="rId226" Type="http://schemas.openxmlformats.org/officeDocument/2006/relationships/image" Target="../media/image733.png"/><Relationship Id="rId433" Type="http://schemas.openxmlformats.org/officeDocument/2006/relationships/image" Target="../media/image836.png"/><Relationship Id="rId878" Type="http://schemas.openxmlformats.org/officeDocument/2006/relationships/customXml" Target="../ink/ink1094.xml"/><Relationship Id="rId1063" Type="http://schemas.openxmlformats.org/officeDocument/2006/relationships/image" Target="../media/image1151.png"/><Relationship Id="rId1270" Type="http://schemas.openxmlformats.org/officeDocument/2006/relationships/customXml" Target="../ink/ink1290.xml"/><Relationship Id="rId640" Type="http://schemas.openxmlformats.org/officeDocument/2006/relationships/customXml" Target="../ink/ink975.xml"/><Relationship Id="rId738" Type="http://schemas.openxmlformats.org/officeDocument/2006/relationships/customXml" Target="../ink/ink1024.xml"/><Relationship Id="rId945" Type="http://schemas.openxmlformats.org/officeDocument/2006/relationships/image" Target="../media/image1092.png"/><Relationship Id="rId1368" Type="http://schemas.openxmlformats.org/officeDocument/2006/relationships/customXml" Target="../ink/ink1339.xml"/><Relationship Id="rId74" Type="http://schemas.openxmlformats.org/officeDocument/2006/relationships/image" Target="../media/image657.png"/><Relationship Id="rId377" Type="http://schemas.openxmlformats.org/officeDocument/2006/relationships/customXml" Target="../ink/ink843.xml"/><Relationship Id="rId500" Type="http://schemas.openxmlformats.org/officeDocument/2006/relationships/customXml" Target="../ink/ink905.xml"/><Relationship Id="rId584" Type="http://schemas.openxmlformats.org/officeDocument/2006/relationships/customXml" Target="../ink/ink947.xml"/><Relationship Id="rId805" Type="http://schemas.openxmlformats.org/officeDocument/2006/relationships/image" Target="../media/image1022.png"/><Relationship Id="rId1130" Type="http://schemas.openxmlformats.org/officeDocument/2006/relationships/customXml" Target="../ink/ink1220.xml"/><Relationship Id="rId1228" Type="http://schemas.openxmlformats.org/officeDocument/2006/relationships/customXml" Target="../ink/ink1269.xml"/><Relationship Id="rId5" Type="http://schemas.openxmlformats.org/officeDocument/2006/relationships/customXml" Target="../ink/ink657.xml"/><Relationship Id="rId237" Type="http://schemas.openxmlformats.org/officeDocument/2006/relationships/customXml" Target="../ink/ink773.xml"/><Relationship Id="rId791" Type="http://schemas.openxmlformats.org/officeDocument/2006/relationships/image" Target="../media/image1015.png"/><Relationship Id="rId889" Type="http://schemas.openxmlformats.org/officeDocument/2006/relationships/image" Target="../media/image1064.png"/><Relationship Id="rId1074" Type="http://schemas.openxmlformats.org/officeDocument/2006/relationships/customXml" Target="../ink/ink1192.xml"/><Relationship Id="rId444" Type="http://schemas.openxmlformats.org/officeDocument/2006/relationships/customXml" Target="../ink/ink877.xml"/><Relationship Id="rId651" Type="http://schemas.openxmlformats.org/officeDocument/2006/relationships/image" Target="../media/image945.png"/><Relationship Id="rId749" Type="http://schemas.openxmlformats.org/officeDocument/2006/relationships/image" Target="../media/image994.png"/><Relationship Id="rId1281" Type="http://schemas.openxmlformats.org/officeDocument/2006/relationships/image" Target="../media/image1260.png"/><Relationship Id="rId290" Type="http://schemas.openxmlformats.org/officeDocument/2006/relationships/image" Target="../media/image765.png"/><Relationship Id="rId304" Type="http://schemas.openxmlformats.org/officeDocument/2006/relationships/image" Target="../media/image772.png"/><Relationship Id="rId388" Type="http://schemas.openxmlformats.org/officeDocument/2006/relationships/image" Target="../media/image814.png"/><Relationship Id="rId511" Type="http://schemas.openxmlformats.org/officeDocument/2006/relationships/image" Target="../media/image875.png"/><Relationship Id="rId609" Type="http://schemas.openxmlformats.org/officeDocument/2006/relationships/image" Target="../media/image924.png"/><Relationship Id="rId956" Type="http://schemas.openxmlformats.org/officeDocument/2006/relationships/customXml" Target="../ink/ink1133.xml"/><Relationship Id="rId1141" Type="http://schemas.openxmlformats.org/officeDocument/2006/relationships/image" Target="../media/image1190.png"/><Relationship Id="rId1239" Type="http://schemas.openxmlformats.org/officeDocument/2006/relationships/image" Target="../media/image1239.png"/><Relationship Id="rId85" Type="http://schemas.openxmlformats.org/officeDocument/2006/relationships/customXml" Target="../ink/ink697.xml"/><Relationship Id="rId150" Type="http://schemas.openxmlformats.org/officeDocument/2006/relationships/image" Target="../media/image695.png"/><Relationship Id="rId595" Type="http://schemas.openxmlformats.org/officeDocument/2006/relationships/image" Target="../media/image917.png"/><Relationship Id="rId816" Type="http://schemas.openxmlformats.org/officeDocument/2006/relationships/customXml" Target="../ink/ink1063.xml"/><Relationship Id="rId1001" Type="http://schemas.openxmlformats.org/officeDocument/2006/relationships/image" Target="../media/image1120.png"/><Relationship Id="rId248" Type="http://schemas.openxmlformats.org/officeDocument/2006/relationships/image" Target="../media/image744.png"/><Relationship Id="rId455" Type="http://schemas.openxmlformats.org/officeDocument/2006/relationships/image" Target="../media/image847.png"/><Relationship Id="rId662" Type="http://schemas.openxmlformats.org/officeDocument/2006/relationships/customXml" Target="../ink/ink986.xml"/><Relationship Id="rId1085" Type="http://schemas.openxmlformats.org/officeDocument/2006/relationships/image" Target="../media/image1162.png"/><Relationship Id="rId1292" Type="http://schemas.openxmlformats.org/officeDocument/2006/relationships/customXml" Target="../ink/ink1301.xml"/><Relationship Id="rId1306" Type="http://schemas.openxmlformats.org/officeDocument/2006/relationships/customXml" Target="../ink/ink1308.xml"/><Relationship Id="rId12" Type="http://schemas.openxmlformats.org/officeDocument/2006/relationships/image" Target="../media/image6261.png"/><Relationship Id="rId108" Type="http://schemas.openxmlformats.org/officeDocument/2006/relationships/image" Target="../media/image674.png"/><Relationship Id="rId315" Type="http://schemas.openxmlformats.org/officeDocument/2006/relationships/customXml" Target="../ink/ink812.xml"/><Relationship Id="rId522" Type="http://schemas.openxmlformats.org/officeDocument/2006/relationships/customXml" Target="../ink/ink916.xml"/><Relationship Id="rId967" Type="http://schemas.openxmlformats.org/officeDocument/2006/relationships/image" Target="../media/image1103.png"/><Relationship Id="rId1152" Type="http://schemas.openxmlformats.org/officeDocument/2006/relationships/customXml" Target="../ink/ink1231.xml"/><Relationship Id="rId96" Type="http://schemas.openxmlformats.org/officeDocument/2006/relationships/image" Target="../media/image668.png"/><Relationship Id="rId161" Type="http://schemas.openxmlformats.org/officeDocument/2006/relationships/customXml" Target="../ink/ink735.xml"/><Relationship Id="rId399" Type="http://schemas.openxmlformats.org/officeDocument/2006/relationships/customXml" Target="../ink/ink854.xml"/><Relationship Id="rId827" Type="http://schemas.openxmlformats.org/officeDocument/2006/relationships/image" Target="../media/image1033.png"/><Relationship Id="rId1012" Type="http://schemas.openxmlformats.org/officeDocument/2006/relationships/customXml" Target="../ink/ink1161.xml"/><Relationship Id="rId259" Type="http://schemas.openxmlformats.org/officeDocument/2006/relationships/customXml" Target="../ink/ink784.xml"/><Relationship Id="rId466" Type="http://schemas.openxmlformats.org/officeDocument/2006/relationships/customXml" Target="../ink/ink888.xml"/><Relationship Id="rId673" Type="http://schemas.openxmlformats.org/officeDocument/2006/relationships/image" Target="../media/image956.png"/><Relationship Id="rId880" Type="http://schemas.openxmlformats.org/officeDocument/2006/relationships/customXml" Target="../ink/ink1095.xml"/><Relationship Id="rId1096" Type="http://schemas.openxmlformats.org/officeDocument/2006/relationships/customXml" Target="../ink/ink1203.xml"/><Relationship Id="rId1317" Type="http://schemas.openxmlformats.org/officeDocument/2006/relationships/image" Target="../media/image1278.png"/><Relationship Id="rId23" Type="http://schemas.openxmlformats.org/officeDocument/2006/relationships/customXml" Target="../ink/ink666.xml"/><Relationship Id="rId119" Type="http://schemas.openxmlformats.org/officeDocument/2006/relationships/customXml" Target="../ink/ink714.xml"/><Relationship Id="rId326" Type="http://schemas.openxmlformats.org/officeDocument/2006/relationships/image" Target="../media/image783.png"/><Relationship Id="rId533" Type="http://schemas.openxmlformats.org/officeDocument/2006/relationships/image" Target="../media/image886.png"/><Relationship Id="rId978" Type="http://schemas.openxmlformats.org/officeDocument/2006/relationships/customXml" Target="../ink/ink1144.xml"/><Relationship Id="rId1163" Type="http://schemas.openxmlformats.org/officeDocument/2006/relationships/image" Target="../media/image1201.png"/><Relationship Id="rId1370" Type="http://schemas.openxmlformats.org/officeDocument/2006/relationships/customXml" Target="../ink/ink1340.xml"/><Relationship Id="rId740" Type="http://schemas.openxmlformats.org/officeDocument/2006/relationships/customXml" Target="../ink/ink1025.xml"/><Relationship Id="rId838" Type="http://schemas.openxmlformats.org/officeDocument/2006/relationships/customXml" Target="../ink/ink1074.xml"/><Relationship Id="rId1023" Type="http://schemas.openxmlformats.org/officeDocument/2006/relationships/image" Target="../media/image1131.png"/><Relationship Id="rId172" Type="http://schemas.openxmlformats.org/officeDocument/2006/relationships/image" Target="../media/image706.png"/><Relationship Id="rId477" Type="http://schemas.openxmlformats.org/officeDocument/2006/relationships/image" Target="../media/image858.png"/><Relationship Id="rId600" Type="http://schemas.openxmlformats.org/officeDocument/2006/relationships/customXml" Target="../ink/ink955.xml"/><Relationship Id="rId684" Type="http://schemas.openxmlformats.org/officeDocument/2006/relationships/customXml" Target="../ink/ink997.xml"/><Relationship Id="rId1230" Type="http://schemas.openxmlformats.org/officeDocument/2006/relationships/customXml" Target="../ink/ink1270.xml"/><Relationship Id="rId1328" Type="http://schemas.openxmlformats.org/officeDocument/2006/relationships/customXml" Target="../ink/ink1319.xml"/><Relationship Id="rId337" Type="http://schemas.openxmlformats.org/officeDocument/2006/relationships/customXml" Target="../ink/ink823.xml"/><Relationship Id="rId891" Type="http://schemas.openxmlformats.org/officeDocument/2006/relationships/image" Target="../media/image1065.png"/><Relationship Id="rId905" Type="http://schemas.openxmlformats.org/officeDocument/2006/relationships/image" Target="../media/image1072.png"/><Relationship Id="rId989" Type="http://schemas.openxmlformats.org/officeDocument/2006/relationships/image" Target="../media/image1114.png"/><Relationship Id="rId34" Type="http://schemas.openxmlformats.org/officeDocument/2006/relationships/image" Target="../media/image6371.png"/><Relationship Id="rId544" Type="http://schemas.openxmlformats.org/officeDocument/2006/relationships/customXml" Target="../ink/ink927.xml"/><Relationship Id="rId751" Type="http://schemas.openxmlformats.org/officeDocument/2006/relationships/image" Target="../media/image995.png"/><Relationship Id="rId849" Type="http://schemas.openxmlformats.org/officeDocument/2006/relationships/image" Target="../media/image1044.png"/><Relationship Id="rId1174" Type="http://schemas.openxmlformats.org/officeDocument/2006/relationships/customXml" Target="../ink/ink1242.xml"/><Relationship Id="rId183" Type="http://schemas.openxmlformats.org/officeDocument/2006/relationships/customXml" Target="../ink/ink746.xml"/><Relationship Id="rId390" Type="http://schemas.openxmlformats.org/officeDocument/2006/relationships/image" Target="../media/image815.png"/><Relationship Id="rId404" Type="http://schemas.openxmlformats.org/officeDocument/2006/relationships/image" Target="../media/image822.png"/><Relationship Id="rId611" Type="http://schemas.openxmlformats.org/officeDocument/2006/relationships/image" Target="../media/image925.png"/><Relationship Id="rId1034" Type="http://schemas.openxmlformats.org/officeDocument/2006/relationships/customXml" Target="../ink/ink1172.xml"/><Relationship Id="rId1241" Type="http://schemas.openxmlformats.org/officeDocument/2006/relationships/image" Target="../media/image1240.png"/><Relationship Id="rId1339" Type="http://schemas.openxmlformats.org/officeDocument/2006/relationships/image" Target="../media/image1289.png"/><Relationship Id="rId250" Type="http://schemas.openxmlformats.org/officeDocument/2006/relationships/image" Target="../media/image745.png"/><Relationship Id="rId488" Type="http://schemas.openxmlformats.org/officeDocument/2006/relationships/customXml" Target="../ink/ink899.xml"/><Relationship Id="rId695" Type="http://schemas.openxmlformats.org/officeDocument/2006/relationships/image" Target="../media/image967.png"/><Relationship Id="rId709" Type="http://schemas.openxmlformats.org/officeDocument/2006/relationships/image" Target="../media/image974.png"/><Relationship Id="rId916" Type="http://schemas.openxmlformats.org/officeDocument/2006/relationships/customXml" Target="../ink/ink1113.xml"/><Relationship Id="rId1101" Type="http://schemas.openxmlformats.org/officeDocument/2006/relationships/image" Target="../media/image1170.png"/><Relationship Id="rId45" Type="http://schemas.openxmlformats.org/officeDocument/2006/relationships/customXml" Target="../ink/ink677.xml"/><Relationship Id="rId110" Type="http://schemas.openxmlformats.org/officeDocument/2006/relationships/image" Target="../media/image675.png"/><Relationship Id="rId348" Type="http://schemas.openxmlformats.org/officeDocument/2006/relationships/image" Target="../media/image794.png"/><Relationship Id="rId555" Type="http://schemas.openxmlformats.org/officeDocument/2006/relationships/image" Target="../media/image897.png"/><Relationship Id="rId762" Type="http://schemas.openxmlformats.org/officeDocument/2006/relationships/customXml" Target="../ink/ink1036.xml"/><Relationship Id="rId1185" Type="http://schemas.openxmlformats.org/officeDocument/2006/relationships/image" Target="../media/image1212.png"/><Relationship Id="rId194" Type="http://schemas.openxmlformats.org/officeDocument/2006/relationships/image" Target="../media/image717.png"/><Relationship Id="rId208" Type="http://schemas.openxmlformats.org/officeDocument/2006/relationships/image" Target="../media/image724.png"/><Relationship Id="rId415" Type="http://schemas.openxmlformats.org/officeDocument/2006/relationships/image" Target="../media/image827.png"/><Relationship Id="rId622" Type="http://schemas.openxmlformats.org/officeDocument/2006/relationships/customXml" Target="../ink/ink966.xml"/><Relationship Id="rId1045" Type="http://schemas.openxmlformats.org/officeDocument/2006/relationships/image" Target="../media/image1142.png"/><Relationship Id="rId1252" Type="http://schemas.openxmlformats.org/officeDocument/2006/relationships/customXml" Target="../ink/ink1281.xml"/><Relationship Id="rId261" Type="http://schemas.openxmlformats.org/officeDocument/2006/relationships/customXml" Target="../ink/ink785.xml"/><Relationship Id="rId499" Type="http://schemas.openxmlformats.org/officeDocument/2006/relationships/image" Target="../media/image869.png"/><Relationship Id="rId927" Type="http://schemas.openxmlformats.org/officeDocument/2006/relationships/image" Target="../media/image1083.png"/><Relationship Id="rId1112" Type="http://schemas.openxmlformats.org/officeDocument/2006/relationships/customXml" Target="../ink/ink1211.xml"/><Relationship Id="rId56" Type="http://schemas.openxmlformats.org/officeDocument/2006/relationships/image" Target="../media/image648.png"/><Relationship Id="rId359" Type="http://schemas.openxmlformats.org/officeDocument/2006/relationships/customXml" Target="../ink/ink834.xml"/><Relationship Id="rId566" Type="http://schemas.openxmlformats.org/officeDocument/2006/relationships/customXml" Target="../ink/ink938.xml"/><Relationship Id="rId773" Type="http://schemas.openxmlformats.org/officeDocument/2006/relationships/image" Target="../media/image1006.png"/><Relationship Id="rId1196" Type="http://schemas.openxmlformats.org/officeDocument/2006/relationships/customXml" Target="../ink/ink1253.xml"/><Relationship Id="rId121" Type="http://schemas.openxmlformats.org/officeDocument/2006/relationships/customXml" Target="../ink/ink715.xml"/><Relationship Id="rId219" Type="http://schemas.openxmlformats.org/officeDocument/2006/relationships/customXml" Target="../ink/ink764.xml"/><Relationship Id="rId426" Type="http://schemas.openxmlformats.org/officeDocument/2006/relationships/customXml" Target="../ink/ink868.xml"/><Relationship Id="rId633" Type="http://schemas.openxmlformats.org/officeDocument/2006/relationships/image" Target="../media/image936.png"/><Relationship Id="rId980" Type="http://schemas.openxmlformats.org/officeDocument/2006/relationships/customXml" Target="../ink/ink1145.xml"/><Relationship Id="rId1056" Type="http://schemas.openxmlformats.org/officeDocument/2006/relationships/customXml" Target="../ink/ink1183.xml"/><Relationship Id="rId1263" Type="http://schemas.openxmlformats.org/officeDocument/2006/relationships/image" Target="../media/image1251.png"/><Relationship Id="rId840" Type="http://schemas.openxmlformats.org/officeDocument/2006/relationships/customXml" Target="../ink/ink1075.xml"/><Relationship Id="rId938" Type="http://schemas.openxmlformats.org/officeDocument/2006/relationships/customXml" Target="../ink/ink1124.xml"/><Relationship Id="rId67" Type="http://schemas.openxmlformats.org/officeDocument/2006/relationships/customXml" Target="../ink/ink688.xml"/><Relationship Id="rId272" Type="http://schemas.openxmlformats.org/officeDocument/2006/relationships/image" Target="../media/image756.png"/><Relationship Id="rId577" Type="http://schemas.openxmlformats.org/officeDocument/2006/relationships/image" Target="../media/image908.png"/><Relationship Id="rId700" Type="http://schemas.openxmlformats.org/officeDocument/2006/relationships/customXml" Target="../ink/ink1005.xml"/><Relationship Id="rId1123" Type="http://schemas.openxmlformats.org/officeDocument/2006/relationships/image" Target="../media/image1181.png"/><Relationship Id="rId1330" Type="http://schemas.openxmlformats.org/officeDocument/2006/relationships/customXml" Target="../ink/ink1320.xml"/><Relationship Id="rId132" Type="http://schemas.openxmlformats.org/officeDocument/2006/relationships/image" Target="../media/image686.png"/><Relationship Id="rId784" Type="http://schemas.openxmlformats.org/officeDocument/2006/relationships/customXml" Target="../ink/ink1047.xml"/><Relationship Id="rId991" Type="http://schemas.openxmlformats.org/officeDocument/2006/relationships/image" Target="../media/image1115.png"/><Relationship Id="rId1067" Type="http://schemas.openxmlformats.org/officeDocument/2006/relationships/image" Target="../media/image1153.png"/><Relationship Id="rId437" Type="http://schemas.openxmlformats.org/officeDocument/2006/relationships/image" Target="../media/image838.png"/><Relationship Id="rId644" Type="http://schemas.openxmlformats.org/officeDocument/2006/relationships/customXml" Target="../ink/ink977.xml"/><Relationship Id="rId851" Type="http://schemas.openxmlformats.org/officeDocument/2006/relationships/image" Target="../media/image1045.png"/><Relationship Id="rId1274" Type="http://schemas.openxmlformats.org/officeDocument/2006/relationships/customXml" Target="../ink/ink1292.xml"/><Relationship Id="rId283" Type="http://schemas.openxmlformats.org/officeDocument/2006/relationships/customXml" Target="../ink/ink796.xml"/><Relationship Id="rId490" Type="http://schemas.openxmlformats.org/officeDocument/2006/relationships/customXml" Target="../ink/ink900.xml"/><Relationship Id="rId504" Type="http://schemas.openxmlformats.org/officeDocument/2006/relationships/customXml" Target="../ink/ink907.xml"/><Relationship Id="rId711" Type="http://schemas.openxmlformats.org/officeDocument/2006/relationships/image" Target="../media/image975.png"/><Relationship Id="rId949" Type="http://schemas.openxmlformats.org/officeDocument/2006/relationships/image" Target="../media/image1094.png"/><Relationship Id="rId1134" Type="http://schemas.openxmlformats.org/officeDocument/2006/relationships/customXml" Target="../ink/ink1222.xml"/><Relationship Id="rId1341" Type="http://schemas.openxmlformats.org/officeDocument/2006/relationships/image" Target="../media/image1290.png"/><Relationship Id="rId78" Type="http://schemas.openxmlformats.org/officeDocument/2006/relationships/image" Target="../media/image659.png"/><Relationship Id="rId143" Type="http://schemas.openxmlformats.org/officeDocument/2006/relationships/customXml" Target="../ink/ink726.xml"/><Relationship Id="rId350" Type="http://schemas.openxmlformats.org/officeDocument/2006/relationships/image" Target="../media/image795.png"/><Relationship Id="rId588" Type="http://schemas.openxmlformats.org/officeDocument/2006/relationships/customXml" Target="../ink/ink949.xml"/><Relationship Id="rId795" Type="http://schemas.openxmlformats.org/officeDocument/2006/relationships/image" Target="../media/image1017.png"/><Relationship Id="rId809" Type="http://schemas.openxmlformats.org/officeDocument/2006/relationships/image" Target="../media/image1024.png"/><Relationship Id="rId1201" Type="http://schemas.openxmlformats.org/officeDocument/2006/relationships/image" Target="../media/image1220.png"/><Relationship Id="rId9" Type="http://schemas.openxmlformats.org/officeDocument/2006/relationships/customXml" Target="../ink/ink659.xml"/><Relationship Id="rId210" Type="http://schemas.openxmlformats.org/officeDocument/2006/relationships/image" Target="../media/image725.png"/><Relationship Id="rId448" Type="http://schemas.openxmlformats.org/officeDocument/2006/relationships/customXml" Target="../ink/ink879.xml"/><Relationship Id="rId655" Type="http://schemas.openxmlformats.org/officeDocument/2006/relationships/image" Target="../media/image947.png"/><Relationship Id="rId862" Type="http://schemas.openxmlformats.org/officeDocument/2006/relationships/customXml" Target="../ink/ink1086.xml"/><Relationship Id="rId1078" Type="http://schemas.openxmlformats.org/officeDocument/2006/relationships/customXml" Target="../ink/ink1194.xml"/><Relationship Id="rId1285" Type="http://schemas.openxmlformats.org/officeDocument/2006/relationships/image" Target="../media/image1262.png"/><Relationship Id="rId294" Type="http://schemas.openxmlformats.org/officeDocument/2006/relationships/image" Target="../media/image767.png"/><Relationship Id="rId308" Type="http://schemas.openxmlformats.org/officeDocument/2006/relationships/image" Target="../media/image774.png"/><Relationship Id="rId515" Type="http://schemas.openxmlformats.org/officeDocument/2006/relationships/image" Target="../media/image877.png"/><Relationship Id="rId722" Type="http://schemas.openxmlformats.org/officeDocument/2006/relationships/customXml" Target="../ink/ink1016.xml"/><Relationship Id="rId1145" Type="http://schemas.openxmlformats.org/officeDocument/2006/relationships/image" Target="../media/image1192.png"/><Relationship Id="rId1352" Type="http://schemas.openxmlformats.org/officeDocument/2006/relationships/customXml" Target="../ink/ink1331.xml"/><Relationship Id="rId89" Type="http://schemas.openxmlformats.org/officeDocument/2006/relationships/customXml" Target="../ink/ink699.xml"/><Relationship Id="rId154" Type="http://schemas.openxmlformats.org/officeDocument/2006/relationships/image" Target="../media/image697.png"/><Relationship Id="rId361" Type="http://schemas.openxmlformats.org/officeDocument/2006/relationships/customXml" Target="../ink/ink835.xml"/><Relationship Id="rId599" Type="http://schemas.openxmlformats.org/officeDocument/2006/relationships/image" Target="../media/image919.png"/><Relationship Id="rId1005" Type="http://schemas.openxmlformats.org/officeDocument/2006/relationships/image" Target="../media/image1122.png"/><Relationship Id="rId1212" Type="http://schemas.openxmlformats.org/officeDocument/2006/relationships/customXml" Target="../ink/ink1261.xml"/><Relationship Id="rId459" Type="http://schemas.openxmlformats.org/officeDocument/2006/relationships/image" Target="../media/image849.png"/><Relationship Id="rId666" Type="http://schemas.openxmlformats.org/officeDocument/2006/relationships/customXml" Target="../ink/ink988.xml"/><Relationship Id="rId873" Type="http://schemas.openxmlformats.org/officeDocument/2006/relationships/image" Target="../media/image1056.png"/><Relationship Id="rId1089" Type="http://schemas.openxmlformats.org/officeDocument/2006/relationships/image" Target="../media/image1164.png"/><Relationship Id="rId1296" Type="http://schemas.openxmlformats.org/officeDocument/2006/relationships/customXml" Target="../ink/ink1303.xml"/><Relationship Id="rId16" Type="http://schemas.openxmlformats.org/officeDocument/2006/relationships/image" Target="../media/image6281.png"/><Relationship Id="rId221" Type="http://schemas.openxmlformats.org/officeDocument/2006/relationships/customXml" Target="../ink/ink765.xml"/><Relationship Id="rId319" Type="http://schemas.openxmlformats.org/officeDocument/2006/relationships/customXml" Target="../ink/ink814.xml"/><Relationship Id="rId526" Type="http://schemas.openxmlformats.org/officeDocument/2006/relationships/customXml" Target="../ink/ink918.xml"/><Relationship Id="rId1156" Type="http://schemas.openxmlformats.org/officeDocument/2006/relationships/customXml" Target="../ink/ink1233.xml"/><Relationship Id="rId1363" Type="http://schemas.openxmlformats.org/officeDocument/2006/relationships/image" Target="../media/image1301.png"/><Relationship Id="rId733" Type="http://schemas.openxmlformats.org/officeDocument/2006/relationships/image" Target="../media/image986.png"/><Relationship Id="rId940" Type="http://schemas.openxmlformats.org/officeDocument/2006/relationships/customXml" Target="../ink/ink1125.xml"/><Relationship Id="rId1016" Type="http://schemas.openxmlformats.org/officeDocument/2006/relationships/customXml" Target="../ink/ink1163.xml"/><Relationship Id="rId165" Type="http://schemas.openxmlformats.org/officeDocument/2006/relationships/customXml" Target="../ink/ink737.xml"/><Relationship Id="rId372" Type="http://schemas.openxmlformats.org/officeDocument/2006/relationships/image" Target="../media/image806.png"/><Relationship Id="rId677" Type="http://schemas.openxmlformats.org/officeDocument/2006/relationships/image" Target="../media/image958.png"/><Relationship Id="rId800" Type="http://schemas.openxmlformats.org/officeDocument/2006/relationships/customXml" Target="../ink/ink1055.xml"/><Relationship Id="rId1223" Type="http://schemas.openxmlformats.org/officeDocument/2006/relationships/image" Target="../media/image1231.png"/><Relationship Id="rId232" Type="http://schemas.openxmlformats.org/officeDocument/2006/relationships/image" Target="../media/image736.png"/><Relationship Id="rId884" Type="http://schemas.openxmlformats.org/officeDocument/2006/relationships/customXml" Target="../ink/ink1097.xml"/><Relationship Id="rId27" Type="http://schemas.openxmlformats.org/officeDocument/2006/relationships/customXml" Target="../ink/ink668.xml"/><Relationship Id="rId537" Type="http://schemas.openxmlformats.org/officeDocument/2006/relationships/image" Target="../media/image888.png"/><Relationship Id="rId744" Type="http://schemas.openxmlformats.org/officeDocument/2006/relationships/customXml" Target="../ink/ink1027.xml"/><Relationship Id="rId951" Type="http://schemas.openxmlformats.org/officeDocument/2006/relationships/image" Target="../media/image1095.png"/><Relationship Id="rId1167" Type="http://schemas.openxmlformats.org/officeDocument/2006/relationships/image" Target="../media/image1203.png"/><Relationship Id="rId80" Type="http://schemas.openxmlformats.org/officeDocument/2006/relationships/image" Target="../media/image660.png"/><Relationship Id="rId176" Type="http://schemas.openxmlformats.org/officeDocument/2006/relationships/image" Target="../media/image708.png"/><Relationship Id="rId383" Type="http://schemas.openxmlformats.org/officeDocument/2006/relationships/customXml" Target="../ink/ink846.xml"/><Relationship Id="rId590" Type="http://schemas.openxmlformats.org/officeDocument/2006/relationships/customXml" Target="../ink/ink950.xml"/><Relationship Id="rId604" Type="http://schemas.openxmlformats.org/officeDocument/2006/relationships/customXml" Target="../ink/ink957.xml"/><Relationship Id="rId811" Type="http://schemas.openxmlformats.org/officeDocument/2006/relationships/image" Target="../media/image1025.png"/><Relationship Id="rId1027" Type="http://schemas.openxmlformats.org/officeDocument/2006/relationships/image" Target="../media/image1133.png"/><Relationship Id="rId1234" Type="http://schemas.openxmlformats.org/officeDocument/2006/relationships/customXml" Target="../ink/ink1272.xml"/><Relationship Id="rId243" Type="http://schemas.openxmlformats.org/officeDocument/2006/relationships/customXml" Target="../ink/ink776.xml"/><Relationship Id="rId450" Type="http://schemas.openxmlformats.org/officeDocument/2006/relationships/customXml" Target="../ink/ink880.xml"/><Relationship Id="rId688" Type="http://schemas.openxmlformats.org/officeDocument/2006/relationships/customXml" Target="../ink/ink999.xml"/><Relationship Id="rId895" Type="http://schemas.openxmlformats.org/officeDocument/2006/relationships/image" Target="../media/image1067.png"/><Relationship Id="rId909" Type="http://schemas.openxmlformats.org/officeDocument/2006/relationships/image" Target="../media/image1074.png"/><Relationship Id="rId1080" Type="http://schemas.openxmlformats.org/officeDocument/2006/relationships/customXml" Target="../ink/ink1195.xml"/><Relationship Id="rId1301" Type="http://schemas.openxmlformats.org/officeDocument/2006/relationships/image" Target="../media/image1270.png"/><Relationship Id="rId38" Type="http://schemas.openxmlformats.org/officeDocument/2006/relationships/image" Target="../media/image6391.png"/><Relationship Id="rId103" Type="http://schemas.openxmlformats.org/officeDocument/2006/relationships/customXml" Target="../ink/ink706.xml"/><Relationship Id="rId310" Type="http://schemas.openxmlformats.org/officeDocument/2006/relationships/image" Target="../media/image775.png"/><Relationship Id="rId548" Type="http://schemas.openxmlformats.org/officeDocument/2006/relationships/customXml" Target="../ink/ink929.xml"/><Relationship Id="rId755" Type="http://schemas.openxmlformats.org/officeDocument/2006/relationships/image" Target="../media/image997.png"/><Relationship Id="rId962" Type="http://schemas.openxmlformats.org/officeDocument/2006/relationships/customXml" Target="../ink/ink1136.xml"/><Relationship Id="rId1178" Type="http://schemas.openxmlformats.org/officeDocument/2006/relationships/customXml" Target="../ink/ink1244.xml"/><Relationship Id="rId91" Type="http://schemas.openxmlformats.org/officeDocument/2006/relationships/customXml" Target="../ink/ink700.xml"/><Relationship Id="rId187" Type="http://schemas.openxmlformats.org/officeDocument/2006/relationships/customXml" Target="../ink/ink748.xml"/><Relationship Id="rId394" Type="http://schemas.openxmlformats.org/officeDocument/2006/relationships/image" Target="../media/image817.png"/><Relationship Id="rId408" Type="http://schemas.openxmlformats.org/officeDocument/2006/relationships/customXml" Target="../ink/ink859.xml"/><Relationship Id="rId615" Type="http://schemas.openxmlformats.org/officeDocument/2006/relationships/image" Target="../media/image927.png"/><Relationship Id="rId822" Type="http://schemas.openxmlformats.org/officeDocument/2006/relationships/customXml" Target="../ink/ink1066.xml"/><Relationship Id="rId1038" Type="http://schemas.openxmlformats.org/officeDocument/2006/relationships/customXml" Target="../ink/ink1174.xml"/><Relationship Id="rId1245" Type="http://schemas.openxmlformats.org/officeDocument/2006/relationships/image" Target="../media/image1242.png"/><Relationship Id="rId254" Type="http://schemas.openxmlformats.org/officeDocument/2006/relationships/image" Target="../media/image747.png"/><Relationship Id="rId699" Type="http://schemas.openxmlformats.org/officeDocument/2006/relationships/image" Target="../media/image969.png"/><Relationship Id="rId1091" Type="http://schemas.openxmlformats.org/officeDocument/2006/relationships/image" Target="../media/image1165.png"/><Relationship Id="rId1105" Type="http://schemas.openxmlformats.org/officeDocument/2006/relationships/image" Target="../media/image1172.png"/><Relationship Id="rId1312" Type="http://schemas.openxmlformats.org/officeDocument/2006/relationships/customXml" Target="../ink/ink1311.xml"/><Relationship Id="rId49" Type="http://schemas.openxmlformats.org/officeDocument/2006/relationships/customXml" Target="../ink/ink679.xml"/><Relationship Id="rId114" Type="http://schemas.openxmlformats.org/officeDocument/2006/relationships/image" Target="../media/image677.png"/><Relationship Id="rId461" Type="http://schemas.openxmlformats.org/officeDocument/2006/relationships/image" Target="../media/image850.png"/><Relationship Id="rId559" Type="http://schemas.openxmlformats.org/officeDocument/2006/relationships/image" Target="../media/image899.png"/><Relationship Id="rId766" Type="http://schemas.openxmlformats.org/officeDocument/2006/relationships/customXml" Target="../ink/ink1038.xml"/><Relationship Id="rId1189" Type="http://schemas.openxmlformats.org/officeDocument/2006/relationships/image" Target="../media/image1214.png"/><Relationship Id="rId198" Type="http://schemas.openxmlformats.org/officeDocument/2006/relationships/image" Target="../media/image719.png"/><Relationship Id="rId321" Type="http://schemas.openxmlformats.org/officeDocument/2006/relationships/customXml" Target="../ink/ink815.xml"/><Relationship Id="rId419" Type="http://schemas.openxmlformats.org/officeDocument/2006/relationships/image" Target="../media/image829.png"/><Relationship Id="rId626" Type="http://schemas.openxmlformats.org/officeDocument/2006/relationships/customXml" Target="../ink/ink968.xml"/><Relationship Id="rId973" Type="http://schemas.openxmlformats.org/officeDocument/2006/relationships/image" Target="../media/image1106.png"/><Relationship Id="rId1049" Type="http://schemas.openxmlformats.org/officeDocument/2006/relationships/image" Target="../media/image1144.png"/><Relationship Id="rId1256" Type="http://schemas.openxmlformats.org/officeDocument/2006/relationships/customXml" Target="../ink/ink1283.xml"/><Relationship Id="rId833" Type="http://schemas.openxmlformats.org/officeDocument/2006/relationships/image" Target="../media/image1036.png"/><Relationship Id="rId1116" Type="http://schemas.openxmlformats.org/officeDocument/2006/relationships/customXml" Target="../ink/ink1213.xml"/><Relationship Id="rId265" Type="http://schemas.openxmlformats.org/officeDocument/2006/relationships/customXml" Target="../ink/ink787.xml"/><Relationship Id="rId472" Type="http://schemas.openxmlformats.org/officeDocument/2006/relationships/customXml" Target="../ink/ink891.xml"/><Relationship Id="rId900" Type="http://schemas.openxmlformats.org/officeDocument/2006/relationships/customXml" Target="../ink/ink1105.xml"/><Relationship Id="rId1323" Type="http://schemas.openxmlformats.org/officeDocument/2006/relationships/image" Target="../media/image1281.png"/><Relationship Id="rId125" Type="http://schemas.openxmlformats.org/officeDocument/2006/relationships/customXml" Target="../ink/ink717.xml"/><Relationship Id="rId332" Type="http://schemas.openxmlformats.org/officeDocument/2006/relationships/image" Target="../media/image786.png"/><Relationship Id="rId777" Type="http://schemas.openxmlformats.org/officeDocument/2006/relationships/image" Target="../media/image1008.png"/><Relationship Id="rId984" Type="http://schemas.openxmlformats.org/officeDocument/2006/relationships/customXml" Target="../ink/ink1147.xml"/><Relationship Id="rId637" Type="http://schemas.openxmlformats.org/officeDocument/2006/relationships/image" Target="../media/image938.png"/><Relationship Id="rId844" Type="http://schemas.openxmlformats.org/officeDocument/2006/relationships/customXml" Target="../ink/ink1077.xml"/><Relationship Id="rId1267" Type="http://schemas.openxmlformats.org/officeDocument/2006/relationships/image" Target="../media/image1253.png"/><Relationship Id="rId276" Type="http://schemas.openxmlformats.org/officeDocument/2006/relationships/image" Target="../media/image758.png"/><Relationship Id="rId483" Type="http://schemas.openxmlformats.org/officeDocument/2006/relationships/image" Target="../media/image861.png"/><Relationship Id="rId690" Type="http://schemas.openxmlformats.org/officeDocument/2006/relationships/customXml" Target="../ink/ink1000.xml"/><Relationship Id="rId704" Type="http://schemas.openxmlformats.org/officeDocument/2006/relationships/customXml" Target="../ink/ink1007.xml"/><Relationship Id="rId911" Type="http://schemas.openxmlformats.org/officeDocument/2006/relationships/image" Target="../media/image1075.png"/><Relationship Id="rId1127" Type="http://schemas.openxmlformats.org/officeDocument/2006/relationships/image" Target="../media/image1183.png"/><Relationship Id="rId1334" Type="http://schemas.openxmlformats.org/officeDocument/2006/relationships/customXml" Target="../ink/ink1322.xml"/><Relationship Id="rId40" Type="http://schemas.openxmlformats.org/officeDocument/2006/relationships/image" Target="../media/image6401.png"/><Relationship Id="rId136" Type="http://schemas.openxmlformats.org/officeDocument/2006/relationships/image" Target="../media/image688.png"/><Relationship Id="rId343" Type="http://schemas.openxmlformats.org/officeDocument/2006/relationships/customXml" Target="../ink/ink826.xml"/><Relationship Id="rId550" Type="http://schemas.openxmlformats.org/officeDocument/2006/relationships/customXml" Target="../ink/ink930.xml"/><Relationship Id="rId788" Type="http://schemas.openxmlformats.org/officeDocument/2006/relationships/customXml" Target="../ink/ink1049.xml"/><Relationship Id="rId995" Type="http://schemas.openxmlformats.org/officeDocument/2006/relationships/image" Target="../media/image1117.png"/><Relationship Id="rId1180" Type="http://schemas.openxmlformats.org/officeDocument/2006/relationships/customXml" Target="../ink/ink1245.xml"/><Relationship Id="rId203" Type="http://schemas.openxmlformats.org/officeDocument/2006/relationships/customXml" Target="../ink/ink756.xml"/><Relationship Id="rId648" Type="http://schemas.openxmlformats.org/officeDocument/2006/relationships/customXml" Target="../ink/ink979.xml"/><Relationship Id="rId855" Type="http://schemas.openxmlformats.org/officeDocument/2006/relationships/image" Target="../media/image1047.png"/><Relationship Id="rId1040" Type="http://schemas.openxmlformats.org/officeDocument/2006/relationships/customXml" Target="../ink/ink1175.xml"/><Relationship Id="rId1278" Type="http://schemas.openxmlformats.org/officeDocument/2006/relationships/customXml" Target="../ink/ink1294.xml"/><Relationship Id="rId287" Type="http://schemas.openxmlformats.org/officeDocument/2006/relationships/customXml" Target="../ink/ink798.xml"/><Relationship Id="rId410" Type="http://schemas.openxmlformats.org/officeDocument/2006/relationships/customXml" Target="../ink/ink860.xml"/><Relationship Id="rId494" Type="http://schemas.openxmlformats.org/officeDocument/2006/relationships/customXml" Target="../ink/ink902.xml"/><Relationship Id="rId508" Type="http://schemas.openxmlformats.org/officeDocument/2006/relationships/customXml" Target="../ink/ink909.xml"/><Relationship Id="rId715" Type="http://schemas.openxmlformats.org/officeDocument/2006/relationships/image" Target="../media/image977.png"/><Relationship Id="rId922" Type="http://schemas.openxmlformats.org/officeDocument/2006/relationships/customXml" Target="../ink/ink1116.xml"/><Relationship Id="rId1138" Type="http://schemas.openxmlformats.org/officeDocument/2006/relationships/customXml" Target="../ink/ink1224.xml"/><Relationship Id="rId1345" Type="http://schemas.openxmlformats.org/officeDocument/2006/relationships/image" Target="../media/image1292.png"/><Relationship Id="rId147" Type="http://schemas.openxmlformats.org/officeDocument/2006/relationships/customXml" Target="../ink/ink728.xml"/><Relationship Id="rId354" Type="http://schemas.openxmlformats.org/officeDocument/2006/relationships/image" Target="../media/image797.png"/><Relationship Id="rId799" Type="http://schemas.openxmlformats.org/officeDocument/2006/relationships/image" Target="../media/image1019.png"/><Relationship Id="rId1191" Type="http://schemas.openxmlformats.org/officeDocument/2006/relationships/image" Target="../media/image1215.png"/><Relationship Id="rId1205" Type="http://schemas.openxmlformats.org/officeDocument/2006/relationships/image" Target="../media/image1222.png"/><Relationship Id="rId51" Type="http://schemas.openxmlformats.org/officeDocument/2006/relationships/customXml" Target="../ink/ink680.xml"/><Relationship Id="rId561" Type="http://schemas.openxmlformats.org/officeDocument/2006/relationships/image" Target="../media/image900.png"/><Relationship Id="rId659" Type="http://schemas.openxmlformats.org/officeDocument/2006/relationships/image" Target="../media/image949.png"/><Relationship Id="rId866" Type="http://schemas.openxmlformats.org/officeDocument/2006/relationships/customXml" Target="../ink/ink1088.xml"/><Relationship Id="rId1289" Type="http://schemas.openxmlformats.org/officeDocument/2006/relationships/image" Target="../media/image1264.png"/><Relationship Id="rId214" Type="http://schemas.openxmlformats.org/officeDocument/2006/relationships/image" Target="../media/image727.png"/><Relationship Id="rId298" Type="http://schemas.openxmlformats.org/officeDocument/2006/relationships/image" Target="../media/image769.png"/><Relationship Id="rId421" Type="http://schemas.openxmlformats.org/officeDocument/2006/relationships/image" Target="../media/image830.png"/><Relationship Id="rId519" Type="http://schemas.openxmlformats.org/officeDocument/2006/relationships/image" Target="../media/image879.png"/><Relationship Id="rId1051" Type="http://schemas.openxmlformats.org/officeDocument/2006/relationships/image" Target="../media/image1145.png"/><Relationship Id="rId1149" Type="http://schemas.openxmlformats.org/officeDocument/2006/relationships/image" Target="../media/image1194.png"/><Relationship Id="rId1356" Type="http://schemas.openxmlformats.org/officeDocument/2006/relationships/customXml" Target="../ink/ink1333.xml"/><Relationship Id="rId158" Type="http://schemas.openxmlformats.org/officeDocument/2006/relationships/image" Target="../media/image699.png"/><Relationship Id="rId726" Type="http://schemas.openxmlformats.org/officeDocument/2006/relationships/customXml" Target="../ink/ink1018.xml"/><Relationship Id="rId933" Type="http://schemas.openxmlformats.org/officeDocument/2006/relationships/image" Target="../media/image1086.png"/><Relationship Id="rId1009" Type="http://schemas.openxmlformats.org/officeDocument/2006/relationships/image" Target="../media/image1124.png"/><Relationship Id="rId62" Type="http://schemas.openxmlformats.org/officeDocument/2006/relationships/image" Target="../media/image651.png"/><Relationship Id="rId365" Type="http://schemas.openxmlformats.org/officeDocument/2006/relationships/customXml" Target="../ink/ink837.xml"/><Relationship Id="rId572" Type="http://schemas.openxmlformats.org/officeDocument/2006/relationships/customXml" Target="../ink/ink941.xml"/><Relationship Id="rId1216" Type="http://schemas.openxmlformats.org/officeDocument/2006/relationships/customXml" Target="../ink/ink1263.xml"/><Relationship Id="rId225" Type="http://schemas.openxmlformats.org/officeDocument/2006/relationships/customXml" Target="../ink/ink767.xml"/><Relationship Id="rId432" Type="http://schemas.openxmlformats.org/officeDocument/2006/relationships/customXml" Target="../ink/ink871.xml"/><Relationship Id="rId877" Type="http://schemas.openxmlformats.org/officeDocument/2006/relationships/image" Target="../media/image1058.png"/><Relationship Id="rId1062" Type="http://schemas.openxmlformats.org/officeDocument/2006/relationships/customXml" Target="../ink/ink1186.xml"/><Relationship Id="rId737" Type="http://schemas.openxmlformats.org/officeDocument/2006/relationships/image" Target="../media/image988.png"/><Relationship Id="rId944" Type="http://schemas.openxmlformats.org/officeDocument/2006/relationships/customXml" Target="../ink/ink1127.xml"/><Relationship Id="rId1367" Type="http://schemas.openxmlformats.org/officeDocument/2006/relationships/image" Target="../media/image1303.png"/><Relationship Id="rId73" Type="http://schemas.openxmlformats.org/officeDocument/2006/relationships/customXml" Target="../ink/ink691.xml"/><Relationship Id="rId169" Type="http://schemas.openxmlformats.org/officeDocument/2006/relationships/customXml" Target="../ink/ink739.xml"/><Relationship Id="rId376" Type="http://schemas.openxmlformats.org/officeDocument/2006/relationships/image" Target="../media/image808.png"/><Relationship Id="rId583" Type="http://schemas.openxmlformats.org/officeDocument/2006/relationships/image" Target="../media/image911.png"/><Relationship Id="rId790" Type="http://schemas.openxmlformats.org/officeDocument/2006/relationships/customXml" Target="../ink/ink1050.xml"/><Relationship Id="rId804" Type="http://schemas.openxmlformats.org/officeDocument/2006/relationships/customXml" Target="../ink/ink1057.xml"/><Relationship Id="rId1227" Type="http://schemas.openxmlformats.org/officeDocument/2006/relationships/image" Target="../media/image1233.png"/><Relationship Id="rId4" Type="http://schemas.openxmlformats.org/officeDocument/2006/relationships/image" Target="../media/image6221.png"/><Relationship Id="rId236" Type="http://schemas.openxmlformats.org/officeDocument/2006/relationships/image" Target="../media/image738.png"/><Relationship Id="rId443" Type="http://schemas.openxmlformats.org/officeDocument/2006/relationships/image" Target="../media/image841.png"/><Relationship Id="rId650" Type="http://schemas.openxmlformats.org/officeDocument/2006/relationships/customXml" Target="../ink/ink980.xml"/><Relationship Id="rId888" Type="http://schemas.openxmlformats.org/officeDocument/2006/relationships/customXml" Target="../ink/ink1099.xml"/><Relationship Id="rId1073" Type="http://schemas.openxmlformats.org/officeDocument/2006/relationships/image" Target="../media/image1156.png"/><Relationship Id="rId1280" Type="http://schemas.openxmlformats.org/officeDocument/2006/relationships/customXml" Target="../ink/ink1295.xml"/><Relationship Id="rId303" Type="http://schemas.openxmlformats.org/officeDocument/2006/relationships/customXml" Target="../ink/ink806.xml"/><Relationship Id="rId748" Type="http://schemas.openxmlformats.org/officeDocument/2006/relationships/customXml" Target="../ink/ink1029.xml"/><Relationship Id="rId955" Type="http://schemas.openxmlformats.org/officeDocument/2006/relationships/image" Target="../media/image1097.png"/><Relationship Id="rId1140" Type="http://schemas.openxmlformats.org/officeDocument/2006/relationships/customXml" Target="../ink/ink1225.xml"/><Relationship Id="rId84" Type="http://schemas.openxmlformats.org/officeDocument/2006/relationships/image" Target="../media/image662.png"/><Relationship Id="rId387" Type="http://schemas.openxmlformats.org/officeDocument/2006/relationships/customXml" Target="../ink/ink848.xml"/><Relationship Id="rId510" Type="http://schemas.openxmlformats.org/officeDocument/2006/relationships/customXml" Target="../ink/ink910.xml"/><Relationship Id="rId594" Type="http://schemas.openxmlformats.org/officeDocument/2006/relationships/customXml" Target="../ink/ink952.xml"/><Relationship Id="rId608" Type="http://schemas.openxmlformats.org/officeDocument/2006/relationships/customXml" Target="../ink/ink959.xml"/><Relationship Id="rId815" Type="http://schemas.openxmlformats.org/officeDocument/2006/relationships/image" Target="../media/image1027.png"/><Relationship Id="rId1238" Type="http://schemas.openxmlformats.org/officeDocument/2006/relationships/customXml" Target="../ink/ink1274.xml"/><Relationship Id="rId247" Type="http://schemas.openxmlformats.org/officeDocument/2006/relationships/customXml" Target="../ink/ink778.xml"/><Relationship Id="rId899" Type="http://schemas.openxmlformats.org/officeDocument/2006/relationships/image" Target="../media/image1069.png"/><Relationship Id="rId1000" Type="http://schemas.openxmlformats.org/officeDocument/2006/relationships/customXml" Target="../ink/ink1155.xml"/><Relationship Id="rId1084" Type="http://schemas.openxmlformats.org/officeDocument/2006/relationships/customXml" Target="../ink/ink1197.xml"/><Relationship Id="rId1305" Type="http://schemas.openxmlformats.org/officeDocument/2006/relationships/image" Target="../media/image1272.png"/><Relationship Id="rId107" Type="http://schemas.openxmlformats.org/officeDocument/2006/relationships/customXml" Target="../ink/ink708.xml"/><Relationship Id="rId454" Type="http://schemas.openxmlformats.org/officeDocument/2006/relationships/customXml" Target="../ink/ink882.xml"/><Relationship Id="rId661" Type="http://schemas.openxmlformats.org/officeDocument/2006/relationships/image" Target="../media/image950.png"/><Relationship Id="rId759" Type="http://schemas.openxmlformats.org/officeDocument/2006/relationships/image" Target="../media/image999.png"/><Relationship Id="rId966" Type="http://schemas.openxmlformats.org/officeDocument/2006/relationships/customXml" Target="../ink/ink1138.xml"/><Relationship Id="rId1291" Type="http://schemas.openxmlformats.org/officeDocument/2006/relationships/image" Target="../media/image1265.png"/><Relationship Id="rId11" Type="http://schemas.openxmlformats.org/officeDocument/2006/relationships/customXml" Target="../ink/ink660.xml"/><Relationship Id="rId314" Type="http://schemas.openxmlformats.org/officeDocument/2006/relationships/image" Target="../media/image777.png"/><Relationship Id="rId398" Type="http://schemas.openxmlformats.org/officeDocument/2006/relationships/image" Target="../media/image819.png"/><Relationship Id="rId521" Type="http://schemas.openxmlformats.org/officeDocument/2006/relationships/image" Target="../media/image880.png"/><Relationship Id="rId619" Type="http://schemas.openxmlformats.org/officeDocument/2006/relationships/image" Target="../media/image929.png"/><Relationship Id="rId1151" Type="http://schemas.openxmlformats.org/officeDocument/2006/relationships/image" Target="../media/image1195.png"/><Relationship Id="rId1249" Type="http://schemas.openxmlformats.org/officeDocument/2006/relationships/image" Target="../media/image1244.png"/><Relationship Id="rId95" Type="http://schemas.openxmlformats.org/officeDocument/2006/relationships/customXml" Target="../ink/ink702.xml"/><Relationship Id="rId160" Type="http://schemas.openxmlformats.org/officeDocument/2006/relationships/image" Target="../media/image700.png"/><Relationship Id="rId826" Type="http://schemas.openxmlformats.org/officeDocument/2006/relationships/customXml" Target="../ink/ink1068.xml"/><Relationship Id="rId1011" Type="http://schemas.openxmlformats.org/officeDocument/2006/relationships/image" Target="../media/image1125.png"/><Relationship Id="rId1109" Type="http://schemas.openxmlformats.org/officeDocument/2006/relationships/image" Target="../media/image1174.png"/><Relationship Id="rId258" Type="http://schemas.openxmlformats.org/officeDocument/2006/relationships/image" Target="../media/image749.png"/><Relationship Id="rId465" Type="http://schemas.openxmlformats.org/officeDocument/2006/relationships/image" Target="../media/image852.png"/><Relationship Id="rId672" Type="http://schemas.openxmlformats.org/officeDocument/2006/relationships/customXml" Target="../ink/ink991.xml"/><Relationship Id="rId1095" Type="http://schemas.openxmlformats.org/officeDocument/2006/relationships/image" Target="../media/image1167.png"/><Relationship Id="rId1316" Type="http://schemas.openxmlformats.org/officeDocument/2006/relationships/customXml" Target="../ink/ink1313.xml"/><Relationship Id="rId22" Type="http://schemas.openxmlformats.org/officeDocument/2006/relationships/image" Target="../media/image6311.png"/><Relationship Id="rId118" Type="http://schemas.openxmlformats.org/officeDocument/2006/relationships/image" Target="../media/image679.png"/><Relationship Id="rId325" Type="http://schemas.openxmlformats.org/officeDocument/2006/relationships/customXml" Target="../ink/ink817.xml"/><Relationship Id="rId532" Type="http://schemas.openxmlformats.org/officeDocument/2006/relationships/customXml" Target="../ink/ink921.xml"/><Relationship Id="rId977" Type="http://schemas.openxmlformats.org/officeDocument/2006/relationships/image" Target="../media/image1108.png"/><Relationship Id="rId1162" Type="http://schemas.openxmlformats.org/officeDocument/2006/relationships/customXml" Target="../ink/ink1236.xml"/><Relationship Id="rId171" Type="http://schemas.openxmlformats.org/officeDocument/2006/relationships/customXml" Target="../ink/ink740.xml"/><Relationship Id="rId837" Type="http://schemas.openxmlformats.org/officeDocument/2006/relationships/image" Target="../media/image1038.png"/><Relationship Id="rId1022" Type="http://schemas.openxmlformats.org/officeDocument/2006/relationships/customXml" Target="../ink/ink1166.xml"/><Relationship Id="rId269" Type="http://schemas.openxmlformats.org/officeDocument/2006/relationships/customXml" Target="../ink/ink789.xml"/><Relationship Id="rId476" Type="http://schemas.openxmlformats.org/officeDocument/2006/relationships/customXml" Target="../ink/ink893.xml"/><Relationship Id="rId683" Type="http://schemas.openxmlformats.org/officeDocument/2006/relationships/image" Target="../media/image961.png"/><Relationship Id="rId890" Type="http://schemas.openxmlformats.org/officeDocument/2006/relationships/customXml" Target="../ink/ink1100.xml"/><Relationship Id="rId904" Type="http://schemas.openxmlformats.org/officeDocument/2006/relationships/customXml" Target="../ink/ink1107.xml"/><Relationship Id="rId1327" Type="http://schemas.openxmlformats.org/officeDocument/2006/relationships/image" Target="../media/image1283.png"/><Relationship Id="rId33" Type="http://schemas.openxmlformats.org/officeDocument/2006/relationships/customXml" Target="../ink/ink671.xml"/><Relationship Id="rId129" Type="http://schemas.openxmlformats.org/officeDocument/2006/relationships/customXml" Target="../ink/ink719.xml"/><Relationship Id="rId336" Type="http://schemas.openxmlformats.org/officeDocument/2006/relationships/image" Target="../media/image788.png"/><Relationship Id="rId543" Type="http://schemas.openxmlformats.org/officeDocument/2006/relationships/image" Target="../media/image891.png"/><Relationship Id="rId988" Type="http://schemas.openxmlformats.org/officeDocument/2006/relationships/customXml" Target="../ink/ink1149.xml"/><Relationship Id="rId1173" Type="http://schemas.openxmlformats.org/officeDocument/2006/relationships/image" Target="../media/image1206.png"/><Relationship Id="rId182" Type="http://schemas.openxmlformats.org/officeDocument/2006/relationships/image" Target="../media/image711.png"/><Relationship Id="rId403" Type="http://schemas.openxmlformats.org/officeDocument/2006/relationships/customXml" Target="../ink/ink856.xml"/><Relationship Id="rId750" Type="http://schemas.openxmlformats.org/officeDocument/2006/relationships/customXml" Target="../ink/ink1030.xml"/><Relationship Id="rId848" Type="http://schemas.openxmlformats.org/officeDocument/2006/relationships/customXml" Target="../ink/ink1079.xml"/><Relationship Id="rId1033" Type="http://schemas.openxmlformats.org/officeDocument/2006/relationships/image" Target="../media/image1136.png"/><Relationship Id="rId487" Type="http://schemas.openxmlformats.org/officeDocument/2006/relationships/image" Target="../media/image863.png"/><Relationship Id="rId610" Type="http://schemas.openxmlformats.org/officeDocument/2006/relationships/customXml" Target="../ink/ink960.xml"/><Relationship Id="rId694" Type="http://schemas.openxmlformats.org/officeDocument/2006/relationships/customXml" Target="../ink/ink1002.xml"/><Relationship Id="rId708" Type="http://schemas.openxmlformats.org/officeDocument/2006/relationships/customXml" Target="../ink/ink1009.xml"/><Relationship Id="rId915" Type="http://schemas.openxmlformats.org/officeDocument/2006/relationships/image" Target="../media/image1077.png"/><Relationship Id="rId1240" Type="http://schemas.openxmlformats.org/officeDocument/2006/relationships/customXml" Target="../ink/ink1275.xml"/><Relationship Id="rId1338" Type="http://schemas.openxmlformats.org/officeDocument/2006/relationships/customXml" Target="../ink/ink1324.xml"/><Relationship Id="rId347" Type="http://schemas.openxmlformats.org/officeDocument/2006/relationships/customXml" Target="../ink/ink828.xml"/><Relationship Id="rId999" Type="http://schemas.openxmlformats.org/officeDocument/2006/relationships/image" Target="../media/image1119.png"/><Relationship Id="rId1100" Type="http://schemas.openxmlformats.org/officeDocument/2006/relationships/customXml" Target="../ink/ink1205.xml"/><Relationship Id="rId1184" Type="http://schemas.openxmlformats.org/officeDocument/2006/relationships/customXml" Target="../ink/ink1247.xml"/><Relationship Id="rId44" Type="http://schemas.openxmlformats.org/officeDocument/2006/relationships/image" Target="../media/image642.png"/><Relationship Id="rId554" Type="http://schemas.openxmlformats.org/officeDocument/2006/relationships/customXml" Target="../ink/ink932.xml"/><Relationship Id="rId761" Type="http://schemas.openxmlformats.org/officeDocument/2006/relationships/image" Target="../media/image1000.png"/><Relationship Id="rId859" Type="http://schemas.openxmlformats.org/officeDocument/2006/relationships/image" Target="../media/image1049.png"/><Relationship Id="rId193" Type="http://schemas.openxmlformats.org/officeDocument/2006/relationships/customXml" Target="../ink/ink751.xml"/><Relationship Id="rId207" Type="http://schemas.openxmlformats.org/officeDocument/2006/relationships/customXml" Target="../ink/ink758.xml"/><Relationship Id="rId414" Type="http://schemas.openxmlformats.org/officeDocument/2006/relationships/customXml" Target="../ink/ink862.xml"/><Relationship Id="rId498" Type="http://schemas.openxmlformats.org/officeDocument/2006/relationships/customXml" Target="../ink/ink904.xml"/><Relationship Id="rId621" Type="http://schemas.openxmlformats.org/officeDocument/2006/relationships/image" Target="../media/image930.png"/><Relationship Id="rId1044" Type="http://schemas.openxmlformats.org/officeDocument/2006/relationships/customXml" Target="../ink/ink1177.xml"/><Relationship Id="rId1251" Type="http://schemas.openxmlformats.org/officeDocument/2006/relationships/image" Target="../media/image1245.png"/><Relationship Id="rId1349" Type="http://schemas.openxmlformats.org/officeDocument/2006/relationships/image" Target="../media/image1294.png"/><Relationship Id="rId260" Type="http://schemas.openxmlformats.org/officeDocument/2006/relationships/image" Target="../media/image750.png"/><Relationship Id="rId719" Type="http://schemas.openxmlformats.org/officeDocument/2006/relationships/image" Target="../media/image979.png"/><Relationship Id="rId926" Type="http://schemas.openxmlformats.org/officeDocument/2006/relationships/customXml" Target="../ink/ink1118.xml"/><Relationship Id="rId1111" Type="http://schemas.openxmlformats.org/officeDocument/2006/relationships/image" Target="../media/image1175.png"/><Relationship Id="rId55" Type="http://schemas.openxmlformats.org/officeDocument/2006/relationships/customXml" Target="../ink/ink682.xml"/><Relationship Id="rId120" Type="http://schemas.openxmlformats.org/officeDocument/2006/relationships/image" Target="../media/image680.png"/><Relationship Id="rId358" Type="http://schemas.openxmlformats.org/officeDocument/2006/relationships/image" Target="../media/image799.png"/><Relationship Id="rId565" Type="http://schemas.openxmlformats.org/officeDocument/2006/relationships/image" Target="../media/image902.png"/><Relationship Id="rId772" Type="http://schemas.openxmlformats.org/officeDocument/2006/relationships/customXml" Target="../ink/ink1041.xml"/><Relationship Id="rId1195" Type="http://schemas.openxmlformats.org/officeDocument/2006/relationships/image" Target="../media/image1217.png"/><Relationship Id="rId1209" Type="http://schemas.openxmlformats.org/officeDocument/2006/relationships/image" Target="../media/image1224.png"/><Relationship Id="rId218" Type="http://schemas.openxmlformats.org/officeDocument/2006/relationships/image" Target="../media/image729.png"/><Relationship Id="rId425" Type="http://schemas.openxmlformats.org/officeDocument/2006/relationships/image" Target="../media/image832.png"/><Relationship Id="rId632" Type="http://schemas.openxmlformats.org/officeDocument/2006/relationships/customXml" Target="../ink/ink971.xml"/><Relationship Id="rId1055" Type="http://schemas.openxmlformats.org/officeDocument/2006/relationships/image" Target="../media/image1147.png"/><Relationship Id="rId1262" Type="http://schemas.openxmlformats.org/officeDocument/2006/relationships/customXml" Target="../ink/ink1286.xml"/><Relationship Id="rId271" Type="http://schemas.openxmlformats.org/officeDocument/2006/relationships/customXml" Target="../ink/ink790.xml"/><Relationship Id="rId937" Type="http://schemas.openxmlformats.org/officeDocument/2006/relationships/image" Target="../media/image1088.png"/><Relationship Id="rId1122" Type="http://schemas.openxmlformats.org/officeDocument/2006/relationships/customXml" Target="../ink/ink1216.xml"/><Relationship Id="rId66" Type="http://schemas.openxmlformats.org/officeDocument/2006/relationships/image" Target="../media/image653.png"/><Relationship Id="rId131" Type="http://schemas.openxmlformats.org/officeDocument/2006/relationships/customXml" Target="../ink/ink720.xml"/><Relationship Id="rId369" Type="http://schemas.openxmlformats.org/officeDocument/2006/relationships/customXml" Target="../ink/ink839.xml"/><Relationship Id="rId576" Type="http://schemas.openxmlformats.org/officeDocument/2006/relationships/customXml" Target="../ink/ink943.xml"/><Relationship Id="rId783" Type="http://schemas.openxmlformats.org/officeDocument/2006/relationships/image" Target="../media/image1011.png"/><Relationship Id="rId990" Type="http://schemas.openxmlformats.org/officeDocument/2006/relationships/customXml" Target="../ink/ink1150.xml"/><Relationship Id="rId229" Type="http://schemas.openxmlformats.org/officeDocument/2006/relationships/customXml" Target="../ink/ink769.xml"/><Relationship Id="rId436" Type="http://schemas.openxmlformats.org/officeDocument/2006/relationships/customXml" Target="../ink/ink873.xml"/><Relationship Id="rId643" Type="http://schemas.openxmlformats.org/officeDocument/2006/relationships/image" Target="../media/image941.png"/><Relationship Id="rId1066" Type="http://schemas.openxmlformats.org/officeDocument/2006/relationships/customXml" Target="../ink/ink1188.xml"/><Relationship Id="rId1273" Type="http://schemas.openxmlformats.org/officeDocument/2006/relationships/image" Target="../media/image1256.png"/><Relationship Id="rId850" Type="http://schemas.openxmlformats.org/officeDocument/2006/relationships/customXml" Target="../ink/ink1080.xml"/><Relationship Id="rId948" Type="http://schemas.openxmlformats.org/officeDocument/2006/relationships/customXml" Target="../ink/ink1129.xml"/><Relationship Id="rId1133" Type="http://schemas.openxmlformats.org/officeDocument/2006/relationships/image" Target="../media/image1186.png"/><Relationship Id="rId77" Type="http://schemas.openxmlformats.org/officeDocument/2006/relationships/customXml" Target="../ink/ink693.xml"/><Relationship Id="rId282" Type="http://schemas.openxmlformats.org/officeDocument/2006/relationships/image" Target="../media/image761.png"/><Relationship Id="rId503" Type="http://schemas.openxmlformats.org/officeDocument/2006/relationships/image" Target="../media/image871.png"/><Relationship Id="rId587" Type="http://schemas.openxmlformats.org/officeDocument/2006/relationships/image" Target="../media/image913.png"/><Relationship Id="rId710" Type="http://schemas.openxmlformats.org/officeDocument/2006/relationships/customXml" Target="../ink/ink1010.xml"/><Relationship Id="rId808" Type="http://schemas.openxmlformats.org/officeDocument/2006/relationships/customXml" Target="../ink/ink1059.xml"/><Relationship Id="rId1340" Type="http://schemas.openxmlformats.org/officeDocument/2006/relationships/customXml" Target="../ink/ink1325.xml"/><Relationship Id="rId8" Type="http://schemas.openxmlformats.org/officeDocument/2006/relationships/image" Target="../media/image6241.png"/><Relationship Id="rId142" Type="http://schemas.openxmlformats.org/officeDocument/2006/relationships/image" Target="../media/image691.png"/><Relationship Id="rId447" Type="http://schemas.openxmlformats.org/officeDocument/2006/relationships/image" Target="../media/image843.png"/><Relationship Id="rId794" Type="http://schemas.openxmlformats.org/officeDocument/2006/relationships/customXml" Target="../ink/ink1052.xml"/><Relationship Id="rId1077" Type="http://schemas.openxmlformats.org/officeDocument/2006/relationships/image" Target="../media/image1158.png"/><Relationship Id="rId1200" Type="http://schemas.openxmlformats.org/officeDocument/2006/relationships/customXml" Target="../ink/ink1255.xml"/><Relationship Id="rId654" Type="http://schemas.openxmlformats.org/officeDocument/2006/relationships/customXml" Target="../ink/ink982.xml"/><Relationship Id="rId861" Type="http://schemas.openxmlformats.org/officeDocument/2006/relationships/image" Target="../media/image1050.png"/><Relationship Id="rId959" Type="http://schemas.openxmlformats.org/officeDocument/2006/relationships/image" Target="../media/image1099.png"/><Relationship Id="rId1284" Type="http://schemas.openxmlformats.org/officeDocument/2006/relationships/customXml" Target="../ink/ink1297.xml"/><Relationship Id="rId293" Type="http://schemas.openxmlformats.org/officeDocument/2006/relationships/customXml" Target="../ink/ink801.xml"/><Relationship Id="rId307" Type="http://schemas.openxmlformats.org/officeDocument/2006/relationships/customXml" Target="../ink/ink808.xml"/><Relationship Id="rId514" Type="http://schemas.openxmlformats.org/officeDocument/2006/relationships/customXml" Target="../ink/ink912.xml"/><Relationship Id="rId721" Type="http://schemas.openxmlformats.org/officeDocument/2006/relationships/image" Target="../media/image980.png"/><Relationship Id="rId1144" Type="http://schemas.openxmlformats.org/officeDocument/2006/relationships/customXml" Target="../ink/ink1227.xml"/><Relationship Id="rId1351" Type="http://schemas.openxmlformats.org/officeDocument/2006/relationships/image" Target="../media/image1295.png"/><Relationship Id="rId88" Type="http://schemas.openxmlformats.org/officeDocument/2006/relationships/image" Target="../media/image664.png"/><Relationship Id="rId153" Type="http://schemas.openxmlformats.org/officeDocument/2006/relationships/customXml" Target="../ink/ink731.xml"/><Relationship Id="rId360" Type="http://schemas.openxmlformats.org/officeDocument/2006/relationships/image" Target="../media/image800.png"/><Relationship Id="rId598" Type="http://schemas.openxmlformats.org/officeDocument/2006/relationships/customXml" Target="../ink/ink954.xml"/><Relationship Id="rId819" Type="http://schemas.openxmlformats.org/officeDocument/2006/relationships/image" Target="../media/image1029.png"/><Relationship Id="rId1004" Type="http://schemas.openxmlformats.org/officeDocument/2006/relationships/customXml" Target="../ink/ink1157.xml"/><Relationship Id="rId1211" Type="http://schemas.openxmlformats.org/officeDocument/2006/relationships/image" Target="../media/image1225.png"/><Relationship Id="rId220" Type="http://schemas.openxmlformats.org/officeDocument/2006/relationships/image" Target="../media/image730.png"/><Relationship Id="rId458" Type="http://schemas.openxmlformats.org/officeDocument/2006/relationships/customXml" Target="../ink/ink884.xml"/><Relationship Id="rId665" Type="http://schemas.openxmlformats.org/officeDocument/2006/relationships/image" Target="../media/image952.png"/><Relationship Id="rId872" Type="http://schemas.openxmlformats.org/officeDocument/2006/relationships/customXml" Target="../ink/ink1091.xml"/><Relationship Id="rId1088" Type="http://schemas.openxmlformats.org/officeDocument/2006/relationships/customXml" Target="../ink/ink1199.xml"/><Relationship Id="rId1295" Type="http://schemas.openxmlformats.org/officeDocument/2006/relationships/image" Target="../media/image1267.png"/><Relationship Id="rId1309" Type="http://schemas.openxmlformats.org/officeDocument/2006/relationships/image" Target="../media/image1274.png"/><Relationship Id="rId15" Type="http://schemas.openxmlformats.org/officeDocument/2006/relationships/customXml" Target="../ink/ink662.xml"/><Relationship Id="rId318" Type="http://schemas.openxmlformats.org/officeDocument/2006/relationships/image" Target="../media/image779.png"/><Relationship Id="rId525" Type="http://schemas.openxmlformats.org/officeDocument/2006/relationships/image" Target="../media/image882.png"/><Relationship Id="rId732" Type="http://schemas.openxmlformats.org/officeDocument/2006/relationships/customXml" Target="../ink/ink1021.xml"/><Relationship Id="rId1155" Type="http://schemas.openxmlformats.org/officeDocument/2006/relationships/image" Target="../media/image1197.png"/><Relationship Id="rId1362" Type="http://schemas.openxmlformats.org/officeDocument/2006/relationships/customXml" Target="../ink/ink1336.xml"/><Relationship Id="rId99" Type="http://schemas.openxmlformats.org/officeDocument/2006/relationships/customXml" Target="../ink/ink704.xml"/><Relationship Id="rId164" Type="http://schemas.openxmlformats.org/officeDocument/2006/relationships/image" Target="../media/image702.png"/><Relationship Id="rId371" Type="http://schemas.openxmlformats.org/officeDocument/2006/relationships/customXml" Target="../ink/ink840.xml"/><Relationship Id="rId1015" Type="http://schemas.openxmlformats.org/officeDocument/2006/relationships/image" Target="../media/image1127.png"/><Relationship Id="rId1222" Type="http://schemas.openxmlformats.org/officeDocument/2006/relationships/customXml" Target="../ink/ink1266.xml"/><Relationship Id="rId469" Type="http://schemas.openxmlformats.org/officeDocument/2006/relationships/image" Target="../media/image854.png"/><Relationship Id="rId676" Type="http://schemas.openxmlformats.org/officeDocument/2006/relationships/customXml" Target="../ink/ink993.xml"/><Relationship Id="rId883" Type="http://schemas.openxmlformats.org/officeDocument/2006/relationships/image" Target="../media/image1061.png"/><Relationship Id="rId1099" Type="http://schemas.openxmlformats.org/officeDocument/2006/relationships/image" Target="../media/image1169.png"/><Relationship Id="rId26" Type="http://schemas.openxmlformats.org/officeDocument/2006/relationships/image" Target="../media/image6331.png"/><Relationship Id="rId231" Type="http://schemas.openxmlformats.org/officeDocument/2006/relationships/customXml" Target="../ink/ink770.xml"/><Relationship Id="rId329" Type="http://schemas.openxmlformats.org/officeDocument/2006/relationships/customXml" Target="../ink/ink819.xml"/><Relationship Id="rId536" Type="http://schemas.openxmlformats.org/officeDocument/2006/relationships/customXml" Target="../ink/ink923.xml"/><Relationship Id="rId1166" Type="http://schemas.openxmlformats.org/officeDocument/2006/relationships/customXml" Target="../ink/ink1238.xml"/><Relationship Id="rId1373" Type="http://schemas.openxmlformats.org/officeDocument/2006/relationships/image" Target="../media/image1306.png"/><Relationship Id="rId175" Type="http://schemas.openxmlformats.org/officeDocument/2006/relationships/customXml" Target="../ink/ink742.xml"/><Relationship Id="rId743" Type="http://schemas.openxmlformats.org/officeDocument/2006/relationships/image" Target="../media/image991.png"/><Relationship Id="rId950" Type="http://schemas.openxmlformats.org/officeDocument/2006/relationships/customXml" Target="../ink/ink1130.xml"/><Relationship Id="rId1026" Type="http://schemas.openxmlformats.org/officeDocument/2006/relationships/customXml" Target="../ink/ink1168.xml"/><Relationship Id="rId382" Type="http://schemas.openxmlformats.org/officeDocument/2006/relationships/image" Target="../media/image811.png"/><Relationship Id="rId603" Type="http://schemas.openxmlformats.org/officeDocument/2006/relationships/image" Target="../media/image921.png"/><Relationship Id="rId687" Type="http://schemas.openxmlformats.org/officeDocument/2006/relationships/image" Target="../media/image963.png"/><Relationship Id="rId810" Type="http://schemas.openxmlformats.org/officeDocument/2006/relationships/customXml" Target="../ink/ink1060.xml"/><Relationship Id="rId908" Type="http://schemas.openxmlformats.org/officeDocument/2006/relationships/customXml" Target="../ink/ink1109.xml"/><Relationship Id="rId1233" Type="http://schemas.openxmlformats.org/officeDocument/2006/relationships/image" Target="../media/image1236.png"/><Relationship Id="rId242" Type="http://schemas.openxmlformats.org/officeDocument/2006/relationships/image" Target="../media/image741.png"/><Relationship Id="rId894" Type="http://schemas.openxmlformats.org/officeDocument/2006/relationships/customXml" Target="../ink/ink1102.xml"/><Relationship Id="rId1177" Type="http://schemas.openxmlformats.org/officeDocument/2006/relationships/image" Target="../media/image1208.png"/><Relationship Id="rId1300" Type="http://schemas.openxmlformats.org/officeDocument/2006/relationships/customXml" Target="../ink/ink1305.xml"/><Relationship Id="rId37" Type="http://schemas.openxmlformats.org/officeDocument/2006/relationships/customXml" Target="../ink/ink673.xml"/><Relationship Id="rId102" Type="http://schemas.openxmlformats.org/officeDocument/2006/relationships/image" Target="../media/image671.png"/><Relationship Id="rId547" Type="http://schemas.openxmlformats.org/officeDocument/2006/relationships/image" Target="../media/image893.png"/><Relationship Id="rId754" Type="http://schemas.openxmlformats.org/officeDocument/2006/relationships/customXml" Target="../ink/ink1032.xml"/><Relationship Id="rId961" Type="http://schemas.openxmlformats.org/officeDocument/2006/relationships/image" Target="../media/image1100.png"/><Relationship Id="rId90" Type="http://schemas.openxmlformats.org/officeDocument/2006/relationships/image" Target="../media/image665.png"/><Relationship Id="rId186" Type="http://schemas.openxmlformats.org/officeDocument/2006/relationships/image" Target="../media/image713.png"/><Relationship Id="rId393" Type="http://schemas.openxmlformats.org/officeDocument/2006/relationships/customXml" Target="../ink/ink851.xml"/><Relationship Id="rId407" Type="http://schemas.openxmlformats.org/officeDocument/2006/relationships/customXml" Target="../ink/ink858.xml"/><Relationship Id="rId614" Type="http://schemas.openxmlformats.org/officeDocument/2006/relationships/customXml" Target="../ink/ink962.xml"/><Relationship Id="rId821" Type="http://schemas.openxmlformats.org/officeDocument/2006/relationships/image" Target="../media/image1030.png"/><Relationship Id="rId1037" Type="http://schemas.openxmlformats.org/officeDocument/2006/relationships/image" Target="../media/image1138.png"/><Relationship Id="rId1244" Type="http://schemas.openxmlformats.org/officeDocument/2006/relationships/customXml" Target="../ink/ink1277.xml"/><Relationship Id="rId253" Type="http://schemas.openxmlformats.org/officeDocument/2006/relationships/customXml" Target="../ink/ink781.xml"/><Relationship Id="rId460" Type="http://schemas.openxmlformats.org/officeDocument/2006/relationships/customXml" Target="../ink/ink885.xml"/><Relationship Id="rId698" Type="http://schemas.openxmlformats.org/officeDocument/2006/relationships/customXml" Target="../ink/ink1004.xml"/><Relationship Id="rId919" Type="http://schemas.openxmlformats.org/officeDocument/2006/relationships/image" Target="../media/image1079.png"/><Relationship Id="rId1090" Type="http://schemas.openxmlformats.org/officeDocument/2006/relationships/customXml" Target="../ink/ink1200.xml"/><Relationship Id="rId1104" Type="http://schemas.openxmlformats.org/officeDocument/2006/relationships/customXml" Target="../ink/ink1207.xml"/><Relationship Id="rId1311" Type="http://schemas.openxmlformats.org/officeDocument/2006/relationships/image" Target="../media/image1275.png"/><Relationship Id="rId48" Type="http://schemas.openxmlformats.org/officeDocument/2006/relationships/image" Target="../media/image644.png"/><Relationship Id="rId113" Type="http://schemas.openxmlformats.org/officeDocument/2006/relationships/customXml" Target="../ink/ink711.xml"/><Relationship Id="rId320" Type="http://schemas.openxmlformats.org/officeDocument/2006/relationships/image" Target="../media/image780.png"/><Relationship Id="rId558" Type="http://schemas.openxmlformats.org/officeDocument/2006/relationships/customXml" Target="../ink/ink934.xml"/><Relationship Id="rId765" Type="http://schemas.openxmlformats.org/officeDocument/2006/relationships/image" Target="../media/image1002.png"/><Relationship Id="rId972" Type="http://schemas.openxmlformats.org/officeDocument/2006/relationships/customXml" Target="../ink/ink1141.xml"/><Relationship Id="rId1188" Type="http://schemas.openxmlformats.org/officeDocument/2006/relationships/customXml" Target="../ink/ink1249.xml"/><Relationship Id="rId197" Type="http://schemas.openxmlformats.org/officeDocument/2006/relationships/customXml" Target="../ink/ink753.xml"/><Relationship Id="rId418" Type="http://schemas.openxmlformats.org/officeDocument/2006/relationships/customXml" Target="../ink/ink864.xml"/><Relationship Id="rId625" Type="http://schemas.openxmlformats.org/officeDocument/2006/relationships/image" Target="../media/image932.png"/><Relationship Id="rId832" Type="http://schemas.openxmlformats.org/officeDocument/2006/relationships/customXml" Target="../ink/ink1071.xml"/><Relationship Id="rId1048" Type="http://schemas.openxmlformats.org/officeDocument/2006/relationships/customXml" Target="../ink/ink1179.xml"/><Relationship Id="rId1255" Type="http://schemas.openxmlformats.org/officeDocument/2006/relationships/image" Target="../media/image1247.png"/><Relationship Id="rId264" Type="http://schemas.openxmlformats.org/officeDocument/2006/relationships/image" Target="../media/image752.png"/><Relationship Id="rId471" Type="http://schemas.openxmlformats.org/officeDocument/2006/relationships/image" Target="../media/image855.png"/><Relationship Id="rId1115" Type="http://schemas.openxmlformats.org/officeDocument/2006/relationships/image" Target="../media/image1177.png"/><Relationship Id="rId1322" Type="http://schemas.openxmlformats.org/officeDocument/2006/relationships/customXml" Target="../ink/ink1316.xml"/><Relationship Id="rId59" Type="http://schemas.openxmlformats.org/officeDocument/2006/relationships/customXml" Target="../ink/ink684.xml"/><Relationship Id="rId124" Type="http://schemas.openxmlformats.org/officeDocument/2006/relationships/image" Target="../media/image682.png"/><Relationship Id="rId569" Type="http://schemas.openxmlformats.org/officeDocument/2006/relationships/image" Target="../media/image904.png"/><Relationship Id="rId776" Type="http://schemas.openxmlformats.org/officeDocument/2006/relationships/customXml" Target="../ink/ink1043.xml"/><Relationship Id="rId983" Type="http://schemas.openxmlformats.org/officeDocument/2006/relationships/image" Target="../media/image1111.png"/><Relationship Id="rId1199" Type="http://schemas.openxmlformats.org/officeDocument/2006/relationships/image" Target="../media/image1219.png"/><Relationship Id="rId331" Type="http://schemas.openxmlformats.org/officeDocument/2006/relationships/customXml" Target="../ink/ink820.xml"/><Relationship Id="rId429" Type="http://schemas.openxmlformats.org/officeDocument/2006/relationships/image" Target="../media/image834.png"/><Relationship Id="rId636" Type="http://schemas.openxmlformats.org/officeDocument/2006/relationships/customXml" Target="../ink/ink973.xml"/><Relationship Id="rId1059" Type="http://schemas.openxmlformats.org/officeDocument/2006/relationships/image" Target="../media/image1149.png"/><Relationship Id="rId1266" Type="http://schemas.openxmlformats.org/officeDocument/2006/relationships/customXml" Target="../ink/ink1288.xml"/><Relationship Id="rId843" Type="http://schemas.openxmlformats.org/officeDocument/2006/relationships/image" Target="../media/image1041.png"/><Relationship Id="rId1126" Type="http://schemas.openxmlformats.org/officeDocument/2006/relationships/customXml" Target="../ink/ink1218.xml"/><Relationship Id="rId275" Type="http://schemas.openxmlformats.org/officeDocument/2006/relationships/customXml" Target="../ink/ink792.xml"/><Relationship Id="rId482" Type="http://schemas.openxmlformats.org/officeDocument/2006/relationships/customXml" Target="../ink/ink896.xml"/><Relationship Id="rId703" Type="http://schemas.openxmlformats.org/officeDocument/2006/relationships/image" Target="../media/image971.png"/><Relationship Id="rId910" Type="http://schemas.openxmlformats.org/officeDocument/2006/relationships/customXml" Target="../ink/ink1110.xml"/><Relationship Id="rId1333" Type="http://schemas.openxmlformats.org/officeDocument/2006/relationships/image" Target="../media/image1286.png"/><Relationship Id="rId135" Type="http://schemas.openxmlformats.org/officeDocument/2006/relationships/customXml" Target="../ink/ink722.xml"/><Relationship Id="rId342" Type="http://schemas.openxmlformats.org/officeDocument/2006/relationships/image" Target="../media/image791.png"/><Relationship Id="rId787" Type="http://schemas.openxmlformats.org/officeDocument/2006/relationships/image" Target="../media/image1013.png"/><Relationship Id="rId994" Type="http://schemas.openxmlformats.org/officeDocument/2006/relationships/customXml" Target="../ink/ink1152.xml"/><Relationship Id="rId202" Type="http://schemas.openxmlformats.org/officeDocument/2006/relationships/image" Target="../media/image721.png"/><Relationship Id="rId647" Type="http://schemas.openxmlformats.org/officeDocument/2006/relationships/image" Target="../media/image943.png"/><Relationship Id="rId854" Type="http://schemas.openxmlformats.org/officeDocument/2006/relationships/customXml" Target="../ink/ink1082.xml"/><Relationship Id="rId1277" Type="http://schemas.openxmlformats.org/officeDocument/2006/relationships/image" Target="../media/image1258.png"/><Relationship Id="rId286" Type="http://schemas.openxmlformats.org/officeDocument/2006/relationships/image" Target="../media/image763.png"/><Relationship Id="rId493" Type="http://schemas.openxmlformats.org/officeDocument/2006/relationships/image" Target="../media/image866.png"/><Relationship Id="rId507" Type="http://schemas.openxmlformats.org/officeDocument/2006/relationships/image" Target="../media/image873.png"/><Relationship Id="rId714" Type="http://schemas.openxmlformats.org/officeDocument/2006/relationships/customXml" Target="../ink/ink1012.xml"/><Relationship Id="rId921" Type="http://schemas.openxmlformats.org/officeDocument/2006/relationships/image" Target="../media/image1080.png"/><Relationship Id="rId1137" Type="http://schemas.openxmlformats.org/officeDocument/2006/relationships/image" Target="../media/image1188.png"/><Relationship Id="rId1344" Type="http://schemas.openxmlformats.org/officeDocument/2006/relationships/customXml" Target="../ink/ink1327.xml"/><Relationship Id="rId50" Type="http://schemas.openxmlformats.org/officeDocument/2006/relationships/image" Target="../media/image645.png"/><Relationship Id="rId146" Type="http://schemas.openxmlformats.org/officeDocument/2006/relationships/image" Target="../media/image693.png"/><Relationship Id="rId353" Type="http://schemas.openxmlformats.org/officeDocument/2006/relationships/customXml" Target="../ink/ink831.xml"/><Relationship Id="rId560" Type="http://schemas.openxmlformats.org/officeDocument/2006/relationships/customXml" Target="../ink/ink935.xml"/><Relationship Id="rId798" Type="http://schemas.openxmlformats.org/officeDocument/2006/relationships/customXml" Target="../ink/ink1054.xml"/><Relationship Id="rId1190" Type="http://schemas.openxmlformats.org/officeDocument/2006/relationships/customXml" Target="../ink/ink1250.xml"/><Relationship Id="rId1204" Type="http://schemas.openxmlformats.org/officeDocument/2006/relationships/customXml" Target="../ink/ink1257.xml"/><Relationship Id="rId213" Type="http://schemas.openxmlformats.org/officeDocument/2006/relationships/customXml" Target="../ink/ink761.xml"/><Relationship Id="rId420" Type="http://schemas.openxmlformats.org/officeDocument/2006/relationships/customXml" Target="../ink/ink865.xml"/><Relationship Id="rId658" Type="http://schemas.openxmlformats.org/officeDocument/2006/relationships/customXml" Target="../ink/ink984.xml"/><Relationship Id="rId865" Type="http://schemas.openxmlformats.org/officeDocument/2006/relationships/image" Target="../media/image1052.png"/><Relationship Id="rId1050" Type="http://schemas.openxmlformats.org/officeDocument/2006/relationships/customXml" Target="../ink/ink1180.xml"/><Relationship Id="rId1288" Type="http://schemas.openxmlformats.org/officeDocument/2006/relationships/customXml" Target="../ink/ink1299.xml"/><Relationship Id="rId297" Type="http://schemas.openxmlformats.org/officeDocument/2006/relationships/customXml" Target="../ink/ink803.xml"/><Relationship Id="rId518" Type="http://schemas.openxmlformats.org/officeDocument/2006/relationships/customXml" Target="../ink/ink914.xml"/><Relationship Id="rId725" Type="http://schemas.openxmlformats.org/officeDocument/2006/relationships/image" Target="../media/image982.png"/><Relationship Id="rId932" Type="http://schemas.openxmlformats.org/officeDocument/2006/relationships/customXml" Target="../ink/ink1121.xml"/><Relationship Id="rId1148" Type="http://schemas.openxmlformats.org/officeDocument/2006/relationships/customXml" Target="../ink/ink1229.xml"/><Relationship Id="rId1355" Type="http://schemas.openxmlformats.org/officeDocument/2006/relationships/image" Target="../media/image1297.png"/><Relationship Id="rId157" Type="http://schemas.openxmlformats.org/officeDocument/2006/relationships/customXml" Target="../ink/ink733.xml"/><Relationship Id="rId364" Type="http://schemas.openxmlformats.org/officeDocument/2006/relationships/image" Target="../media/image802.png"/><Relationship Id="rId1008" Type="http://schemas.openxmlformats.org/officeDocument/2006/relationships/customXml" Target="../ink/ink1159.xml"/><Relationship Id="rId1215" Type="http://schemas.openxmlformats.org/officeDocument/2006/relationships/image" Target="../media/image1227.png"/><Relationship Id="rId61" Type="http://schemas.openxmlformats.org/officeDocument/2006/relationships/customXml" Target="../ink/ink685.xml"/><Relationship Id="rId571" Type="http://schemas.openxmlformats.org/officeDocument/2006/relationships/image" Target="../media/image905.png"/><Relationship Id="rId669" Type="http://schemas.openxmlformats.org/officeDocument/2006/relationships/image" Target="../media/image954.png"/><Relationship Id="rId876" Type="http://schemas.openxmlformats.org/officeDocument/2006/relationships/customXml" Target="../ink/ink1093.xml"/><Relationship Id="rId1299" Type="http://schemas.openxmlformats.org/officeDocument/2006/relationships/image" Target="../media/image1269.png"/><Relationship Id="rId19" Type="http://schemas.openxmlformats.org/officeDocument/2006/relationships/customXml" Target="../ink/ink664.xml"/><Relationship Id="rId224" Type="http://schemas.openxmlformats.org/officeDocument/2006/relationships/image" Target="../media/image732.png"/><Relationship Id="rId431" Type="http://schemas.openxmlformats.org/officeDocument/2006/relationships/image" Target="../media/image835.png"/><Relationship Id="rId529" Type="http://schemas.openxmlformats.org/officeDocument/2006/relationships/image" Target="../media/image884.png"/><Relationship Id="rId736" Type="http://schemas.openxmlformats.org/officeDocument/2006/relationships/customXml" Target="../ink/ink1023.xml"/><Relationship Id="rId1061" Type="http://schemas.openxmlformats.org/officeDocument/2006/relationships/image" Target="../media/image1150.png"/><Relationship Id="rId1159" Type="http://schemas.openxmlformats.org/officeDocument/2006/relationships/image" Target="../media/image1199.png"/><Relationship Id="rId1366" Type="http://schemas.openxmlformats.org/officeDocument/2006/relationships/customXml" Target="../ink/ink1338.xml"/><Relationship Id="rId168" Type="http://schemas.openxmlformats.org/officeDocument/2006/relationships/image" Target="../media/image704.png"/><Relationship Id="rId943" Type="http://schemas.openxmlformats.org/officeDocument/2006/relationships/image" Target="../media/image1091.png"/><Relationship Id="rId1019" Type="http://schemas.openxmlformats.org/officeDocument/2006/relationships/image" Target="../media/image1129.png"/><Relationship Id="rId72" Type="http://schemas.openxmlformats.org/officeDocument/2006/relationships/image" Target="../media/image656.png"/><Relationship Id="rId375" Type="http://schemas.openxmlformats.org/officeDocument/2006/relationships/customXml" Target="../ink/ink842.xml"/><Relationship Id="rId582" Type="http://schemas.openxmlformats.org/officeDocument/2006/relationships/customXml" Target="../ink/ink946.xml"/><Relationship Id="rId803" Type="http://schemas.openxmlformats.org/officeDocument/2006/relationships/image" Target="../media/image1021.png"/><Relationship Id="rId1226" Type="http://schemas.openxmlformats.org/officeDocument/2006/relationships/customXml" Target="../ink/ink1268.xml"/><Relationship Id="rId3" Type="http://schemas.openxmlformats.org/officeDocument/2006/relationships/customXml" Target="../ink/ink656.xml"/><Relationship Id="rId235" Type="http://schemas.openxmlformats.org/officeDocument/2006/relationships/customXml" Target="../ink/ink772.xml"/><Relationship Id="rId442" Type="http://schemas.openxmlformats.org/officeDocument/2006/relationships/customXml" Target="../ink/ink876.xml"/><Relationship Id="rId887" Type="http://schemas.openxmlformats.org/officeDocument/2006/relationships/image" Target="../media/image1063.png"/><Relationship Id="rId1072" Type="http://schemas.openxmlformats.org/officeDocument/2006/relationships/customXml" Target="../ink/ink1191.xml"/><Relationship Id="rId302" Type="http://schemas.openxmlformats.org/officeDocument/2006/relationships/image" Target="../media/image771.png"/><Relationship Id="rId747" Type="http://schemas.openxmlformats.org/officeDocument/2006/relationships/image" Target="../media/image993.png"/><Relationship Id="rId954" Type="http://schemas.openxmlformats.org/officeDocument/2006/relationships/customXml" Target="../ink/ink1132.xml"/><Relationship Id="rId83" Type="http://schemas.openxmlformats.org/officeDocument/2006/relationships/customXml" Target="../ink/ink696.xml"/><Relationship Id="rId179" Type="http://schemas.openxmlformats.org/officeDocument/2006/relationships/customXml" Target="../ink/ink744.xml"/><Relationship Id="rId386" Type="http://schemas.openxmlformats.org/officeDocument/2006/relationships/image" Target="../media/image813.png"/><Relationship Id="rId593" Type="http://schemas.openxmlformats.org/officeDocument/2006/relationships/image" Target="../media/image916.png"/><Relationship Id="rId607" Type="http://schemas.openxmlformats.org/officeDocument/2006/relationships/image" Target="../media/image923.png"/><Relationship Id="rId814" Type="http://schemas.openxmlformats.org/officeDocument/2006/relationships/customXml" Target="../ink/ink1062.xml"/><Relationship Id="rId1237" Type="http://schemas.openxmlformats.org/officeDocument/2006/relationships/image" Target="../media/image1238.png"/><Relationship Id="rId246" Type="http://schemas.openxmlformats.org/officeDocument/2006/relationships/image" Target="../media/image743.png"/><Relationship Id="rId453" Type="http://schemas.openxmlformats.org/officeDocument/2006/relationships/image" Target="../media/image846.png"/><Relationship Id="rId660" Type="http://schemas.openxmlformats.org/officeDocument/2006/relationships/customXml" Target="../ink/ink985.xml"/><Relationship Id="rId898" Type="http://schemas.openxmlformats.org/officeDocument/2006/relationships/customXml" Target="../ink/ink1104.xml"/><Relationship Id="rId1083" Type="http://schemas.openxmlformats.org/officeDocument/2006/relationships/image" Target="../media/image1161.png"/><Relationship Id="rId1290" Type="http://schemas.openxmlformats.org/officeDocument/2006/relationships/customXml" Target="../ink/ink1300.xml"/><Relationship Id="rId1304" Type="http://schemas.openxmlformats.org/officeDocument/2006/relationships/customXml" Target="../ink/ink1307.xml"/><Relationship Id="rId106" Type="http://schemas.openxmlformats.org/officeDocument/2006/relationships/image" Target="../media/image673.png"/><Relationship Id="rId313" Type="http://schemas.openxmlformats.org/officeDocument/2006/relationships/customXml" Target="../ink/ink811.xml"/><Relationship Id="rId758" Type="http://schemas.openxmlformats.org/officeDocument/2006/relationships/customXml" Target="../ink/ink1034.xml"/><Relationship Id="rId965" Type="http://schemas.openxmlformats.org/officeDocument/2006/relationships/image" Target="../media/image1102.png"/><Relationship Id="rId1150" Type="http://schemas.openxmlformats.org/officeDocument/2006/relationships/customXml" Target="../ink/ink1230.xml"/><Relationship Id="rId10" Type="http://schemas.openxmlformats.org/officeDocument/2006/relationships/image" Target="../media/image6251.png"/><Relationship Id="rId94" Type="http://schemas.openxmlformats.org/officeDocument/2006/relationships/image" Target="../media/image667.png"/><Relationship Id="rId397" Type="http://schemas.openxmlformats.org/officeDocument/2006/relationships/customXml" Target="../ink/ink853.xml"/><Relationship Id="rId520" Type="http://schemas.openxmlformats.org/officeDocument/2006/relationships/customXml" Target="../ink/ink915.xml"/><Relationship Id="rId618" Type="http://schemas.openxmlformats.org/officeDocument/2006/relationships/customXml" Target="../ink/ink964.xml"/><Relationship Id="rId825" Type="http://schemas.openxmlformats.org/officeDocument/2006/relationships/image" Target="../media/image1032.png"/><Relationship Id="rId1248" Type="http://schemas.openxmlformats.org/officeDocument/2006/relationships/customXml" Target="../ink/ink1279.xml"/><Relationship Id="rId257" Type="http://schemas.openxmlformats.org/officeDocument/2006/relationships/customXml" Target="../ink/ink783.xml"/><Relationship Id="rId464" Type="http://schemas.openxmlformats.org/officeDocument/2006/relationships/customXml" Target="../ink/ink887.xml"/><Relationship Id="rId1010" Type="http://schemas.openxmlformats.org/officeDocument/2006/relationships/customXml" Target="../ink/ink1160.xml"/><Relationship Id="rId1094" Type="http://schemas.openxmlformats.org/officeDocument/2006/relationships/customXml" Target="../ink/ink1202.xml"/><Relationship Id="rId1108" Type="http://schemas.openxmlformats.org/officeDocument/2006/relationships/customXml" Target="../ink/ink1209.xml"/><Relationship Id="rId1315" Type="http://schemas.openxmlformats.org/officeDocument/2006/relationships/image" Target="../media/image1277.png"/><Relationship Id="rId117" Type="http://schemas.openxmlformats.org/officeDocument/2006/relationships/customXml" Target="../ink/ink713.xml"/><Relationship Id="rId671" Type="http://schemas.openxmlformats.org/officeDocument/2006/relationships/image" Target="../media/image955.png"/><Relationship Id="rId769" Type="http://schemas.openxmlformats.org/officeDocument/2006/relationships/image" Target="../media/image1004.png"/><Relationship Id="rId976" Type="http://schemas.openxmlformats.org/officeDocument/2006/relationships/customXml" Target="../ink/ink1143.xml"/><Relationship Id="rId324" Type="http://schemas.openxmlformats.org/officeDocument/2006/relationships/image" Target="../media/image782.png"/><Relationship Id="rId531" Type="http://schemas.openxmlformats.org/officeDocument/2006/relationships/image" Target="../media/image885.png"/><Relationship Id="rId629" Type="http://schemas.openxmlformats.org/officeDocument/2006/relationships/image" Target="../media/image934.png"/><Relationship Id="rId1161" Type="http://schemas.openxmlformats.org/officeDocument/2006/relationships/image" Target="../media/image1200.png"/><Relationship Id="rId1259" Type="http://schemas.openxmlformats.org/officeDocument/2006/relationships/image" Target="../media/image1249.png"/><Relationship Id="rId836" Type="http://schemas.openxmlformats.org/officeDocument/2006/relationships/customXml" Target="../ink/ink1073.xml"/><Relationship Id="rId1021" Type="http://schemas.openxmlformats.org/officeDocument/2006/relationships/image" Target="../media/image1130.png"/><Relationship Id="rId1119" Type="http://schemas.openxmlformats.org/officeDocument/2006/relationships/image" Target="../media/image1179.png"/><Relationship Id="rId903" Type="http://schemas.openxmlformats.org/officeDocument/2006/relationships/image" Target="../media/image1071.png"/><Relationship Id="rId1326" Type="http://schemas.openxmlformats.org/officeDocument/2006/relationships/customXml" Target="../ink/ink1318.xml"/><Relationship Id="rId32" Type="http://schemas.openxmlformats.org/officeDocument/2006/relationships/image" Target="../media/image6361.png"/><Relationship Id="rId181" Type="http://schemas.openxmlformats.org/officeDocument/2006/relationships/customXml" Target="../ink/ink745.xml"/><Relationship Id="rId279" Type="http://schemas.openxmlformats.org/officeDocument/2006/relationships/customXml" Target="../ink/ink794.xml"/><Relationship Id="rId486" Type="http://schemas.openxmlformats.org/officeDocument/2006/relationships/customXml" Target="../ink/ink898.xml"/><Relationship Id="rId693" Type="http://schemas.openxmlformats.org/officeDocument/2006/relationships/image" Target="../media/image966.png"/><Relationship Id="rId139" Type="http://schemas.openxmlformats.org/officeDocument/2006/relationships/customXml" Target="../ink/ink724.xml"/><Relationship Id="rId346" Type="http://schemas.openxmlformats.org/officeDocument/2006/relationships/image" Target="../media/image793.png"/><Relationship Id="rId553" Type="http://schemas.openxmlformats.org/officeDocument/2006/relationships/image" Target="../media/image896.png"/><Relationship Id="rId760" Type="http://schemas.openxmlformats.org/officeDocument/2006/relationships/customXml" Target="../ink/ink1035.xml"/><Relationship Id="rId998" Type="http://schemas.openxmlformats.org/officeDocument/2006/relationships/customXml" Target="../ink/ink1154.xml"/><Relationship Id="rId1183" Type="http://schemas.openxmlformats.org/officeDocument/2006/relationships/image" Target="../media/image1211.png"/><Relationship Id="rId206" Type="http://schemas.openxmlformats.org/officeDocument/2006/relationships/image" Target="../media/image723.png"/><Relationship Id="rId413" Type="http://schemas.openxmlformats.org/officeDocument/2006/relationships/image" Target="../media/image826.png"/><Relationship Id="rId858" Type="http://schemas.openxmlformats.org/officeDocument/2006/relationships/customXml" Target="../ink/ink1084.xml"/><Relationship Id="rId1043" Type="http://schemas.openxmlformats.org/officeDocument/2006/relationships/image" Target="../media/image1141.png"/><Relationship Id="rId620" Type="http://schemas.openxmlformats.org/officeDocument/2006/relationships/customXml" Target="../ink/ink965.xml"/><Relationship Id="rId718" Type="http://schemas.openxmlformats.org/officeDocument/2006/relationships/customXml" Target="../ink/ink1014.xml"/><Relationship Id="rId925" Type="http://schemas.openxmlformats.org/officeDocument/2006/relationships/image" Target="../media/image1082.png"/><Relationship Id="rId1250" Type="http://schemas.openxmlformats.org/officeDocument/2006/relationships/customXml" Target="../ink/ink1280.xml"/><Relationship Id="rId1348" Type="http://schemas.openxmlformats.org/officeDocument/2006/relationships/customXml" Target="../ink/ink1329.xml"/><Relationship Id="rId1110" Type="http://schemas.openxmlformats.org/officeDocument/2006/relationships/customXml" Target="../ink/ink1210.xml"/><Relationship Id="rId1208" Type="http://schemas.openxmlformats.org/officeDocument/2006/relationships/customXml" Target="../ink/ink1259.xml"/><Relationship Id="rId54" Type="http://schemas.openxmlformats.org/officeDocument/2006/relationships/image" Target="../media/image647.png"/><Relationship Id="rId270" Type="http://schemas.openxmlformats.org/officeDocument/2006/relationships/image" Target="../media/image755.png"/><Relationship Id="rId130" Type="http://schemas.openxmlformats.org/officeDocument/2006/relationships/image" Target="../media/image685.png"/><Relationship Id="rId368" Type="http://schemas.openxmlformats.org/officeDocument/2006/relationships/image" Target="../media/image804.png"/><Relationship Id="rId575" Type="http://schemas.openxmlformats.org/officeDocument/2006/relationships/image" Target="../media/image907.png"/><Relationship Id="rId782" Type="http://schemas.openxmlformats.org/officeDocument/2006/relationships/customXml" Target="../ink/ink1046.xml"/><Relationship Id="rId228" Type="http://schemas.openxmlformats.org/officeDocument/2006/relationships/image" Target="../media/image734.png"/><Relationship Id="rId435" Type="http://schemas.openxmlformats.org/officeDocument/2006/relationships/image" Target="../media/image837.png"/><Relationship Id="rId642" Type="http://schemas.openxmlformats.org/officeDocument/2006/relationships/customXml" Target="../ink/ink976.xml"/><Relationship Id="rId1065" Type="http://schemas.openxmlformats.org/officeDocument/2006/relationships/image" Target="../media/image1152.png"/><Relationship Id="rId1272" Type="http://schemas.openxmlformats.org/officeDocument/2006/relationships/customXml" Target="../ink/ink1291.xml"/><Relationship Id="rId502" Type="http://schemas.openxmlformats.org/officeDocument/2006/relationships/customXml" Target="../ink/ink906.xml"/><Relationship Id="rId947" Type="http://schemas.openxmlformats.org/officeDocument/2006/relationships/image" Target="../media/image1093.png"/><Relationship Id="rId1132" Type="http://schemas.openxmlformats.org/officeDocument/2006/relationships/customXml" Target="../ink/ink1221.xml"/><Relationship Id="rId76" Type="http://schemas.openxmlformats.org/officeDocument/2006/relationships/image" Target="../media/image658.png"/><Relationship Id="rId807" Type="http://schemas.openxmlformats.org/officeDocument/2006/relationships/image" Target="../media/image1023.png"/><Relationship Id="rId292" Type="http://schemas.openxmlformats.org/officeDocument/2006/relationships/image" Target="../media/image766.png"/><Relationship Id="rId597" Type="http://schemas.openxmlformats.org/officeDocument/2006/relationships/image" Target="../media/image918.png"/><Relationship Id="rId152" Type="http://schemas.openxmlformats.org/officeDocument/2006/relationships/image" Target="../media/image696.png"/><Relationship Id="rId457" Type="http://schemas.openxmlformats.org/officeDocument/2006/relationships/image" Target="../media/image848.png"/><Relationship Id="rId1087" Type="http://schemas.openxmlformats.org/officeDocument/2006/relationships/image" Target="../media/image1163.png"/><Relationship Id="rId1294" Type="http://schemas.openxmlformats.org/officeDocument/2006/relationships/customXml" Target="../ink/ink1302.xml"/><Relationship Id="rId664" Type="http://schemas.openxmlformats.org/officeDocument/2006/relationships/customXml" Target="../ink/ink987.xml"/><Relationship Id="rId871" Type="http://schemas.openxmlformats.org/officeDocument/2006/relationships/image" Target="../media/image1055.png"/><Relationship Id="rId969" Type="http://schemas.openxmlformats.org/officeDocument/2006/relationships/image" Target="../media/image1104.png"/><Relationship Id="rId317" Type="http://schemas.openxmlformats.org/officeDocument/2006/relationships/customXml" Target="../ink/ink813.xml"/><Relationship Id="rId524" Type="http://schemas.openxmlformats.org/officeDocument/2006/relationships/customXml" Target="../ink/ink917.xml"/><Relationship Id="rId731" Type="http://schemas.openxmlformats.org/officeDocument/2006/relationships/image" Target="../media/image985.png"/><Relationship Id="rId1154" Type="http://schemas.openxmlformats.org/officeDocument/2006/relationships/customXml" Target="../ink/ink1232.xml"/><Relationship Id="rId1361" Type="http://schemas.openxmlformats.org/officeDocument/2006/relationships/image" Target="../media/image1300.png"/><Relationship Id="rId98" Type="http://schemas.openxmlformats.org/officeDocument/2006/relationships/image" Target="../media/image669.png"/><Relationship Id="rId829" Type="http://schemas.openxmlformats.org/officeDocument/2006/relationships/image" Target="../media/image1034.png"/><Relationship Id="rId1014" Type="http://schemas.openxmlformats.org/officeDocument/2006/relationships/customXml" Target="../ink/ink1162.xml"/><Relationship Id="rId1221" Type="http://schemas.openxmlformats.org/officeDocument/2006/relationships/image" Target="../media/image1230.png"/><Relationship Id="rId1319" Type="http://schemas.openxmlformats.org/officeDocument/2006/relationships/image" Target="../media/image1279.png"/><Relationship Id="rId25" Type="http://schemas.openxmlformats.org/officeDocument/2006/relationships/customXml" Target="../ink/ink667.xml"/><Relationship Id="rId174" Type="http://schemas.openxmlformats.org/officeDocument/2006/relationships/image" Target="../media/image707.png"/><Relationship Id="rId381" Type="http://schemas.openxmlformats.org/officeDocument/2006/relationships/customXml" Target="../ink/ink845.xml"/><Relationship Id="rId241" Type="http://schemas.openxmlformats.org/officeDocument/2006/relationships/customXml" Target="../ink/ink775.xml"/><Relationship Id="rId479" Type="http://schemas.openxmlformats.org/officeDocument/2006/relationships/image" Target="../media/image859.png"/><Relationship Id="rId686" Type="http://schemas.openxmlformats.org/officeDocument/2006/relationships/customXml" Target="../ink/ink998.xml"/><Relationship Id="rId893" Type="http://schemas.openxmlformats.org/officeDocument/2006/relationships/image" Target="../media/image1066.png"/><Relationship Id="rId339" Type="http://schemas.openxmlformats.org/officeDocument/2006/relationships/customXml" Target="../ink/ink824.xml"/><Relationship Id="rId546" Type="http://schemas.openxmlformats.org/officeDocument/2006/relationships/customXml" Target="../ink/ink928.xml"/><Relationship Id="rId753" Type="http://schemas.openxmlformats.org/officeDocument/2006/relationships/image" Target="../media/image996.png"/><Relationship Id="rId1176" Type="http://schemas.openxmlformats.org/officeDocument/2006/relationships/customXml" Target="../ink/ink1243.xml"/><Relationship Id="rId101" Type="http://schemas.openxmlformats.org/officeDocument/2006/relationships/customXml" Target="../ink/ink705.xml"/><Relationship Id="rId406" Type="http://schemas.openxmlformats.org/officeDocument/2006/relationships/image" Target="../media/image823.png"/><Relationship Id="rId960" Type="http://schemas.openxmlformats.org/officeDocument/2006/relationships/customXml" Target="../ink/ink1135.xml"/><Relationship Id="rId1036" Type="http://schemas.openxmlformats.org/officeDocument/2006/relationships/customXml" Target="../ink/ink1173.xml"/><Relationship Id="rId1243" Type="http://schemas.openxmlformats.org/officeDocument/2006/relationships/image" Target="../media/image1241.png"/><Relationship Id="rId613" Type="http://schemas.openxmlformats.org/officeDocument/2006/relationships/image" Target="../media/image926.png"/><Relationship Id="rId820" Type="http://schemas.openxmlformats.org/officeDocument/2006/relationships/customXml" Target="../ink/ink1065.xml"/><Relationship Id="rId918" Type="http://schemas.openxmlformats.org/officeDocument/2006/relationships/customXml" Target="../ink/ink1114.xml"/><Relationship Id="rId1103" Type="http://schemas.openxmlformats.org/officeDocument/2006/relationships/image" Target="../media/image1171.png"/><Relationship Id="rId1310" Type="http://schemas.openxmlformats.org/officeDocument/2006/relationships/customXml" Target="../ink/ink1310.xml"/><Relationship Id="rId47" Type="http://schemas.openxmlformats.org/officeDocument/2006/relationships/customXml" Target="../ink/ink678.xml"/><Relationship Id="rId196" Type="http://schemas.openxmlformats.org/officeDocument/2006/relationships/image" Target="../media/image718.png"/><Relationship Id="rId263" Type="http://schemas.openxmlformats.org/officeDocument/2006/relationships/customXml" Target="../ink/ink786.xml"/><Relationship Id="rId470" Type="http://schemas.openxmlformats.org/officeDocument/2006/relationships/customXml" Target="../ink/ink890.xml"/><Relationship Id="rId123" Type="http://schemas.openxmlformats.org/officeDocument/2006/relationships/customXml" Target="../ink/ink716.xml"/><Relationship Id="rId330" Type="http://schemas.openxmlformats.org/officeDocument/2006/relationships/image" Target="../media/image785.png"/><Relationship Id="rId568" Type="http://schemas.openxmlformats.org/officeDocument/2006/relationships/customXml" Target="../ink/ink939.xml"/><Relationship Id="rId775" Type="http://schemas.openxmlformats.org/officeDocument/2006/relationships/image" Target="../media/image1007.png"/><Relationship Id="rId982" Type="http://schemas.openxmlformats.org/officeDocument/2006/relationships/customXml" Target="../ink/ink1146.xml"/><Relationship Id="rId1198" Type="http://schemas.openxmlformats.org/officeDocument/2006/relationships/customXml" Target="../ink/ink1254.xml"/><Relationship Id="rId428" Type="http://schemas.openxmlformats.org/officeDocument/2006/relationships/customXml" Target="../ink/ink869.xml"/><Relationship Id="rId635" Type="http://schemas.openxmlformats.org/officeDocument/2006/relationships/image" Target="../media/image937.png"/><Relationship Id="rId842" Type="http://schemas.openxmlformats.org/officeDocument/2006/relationships/customXml" Target="../ink/ink1076.xml"/><Relationship Id="rId1058" Type="http://schemas.openxmlformats.org/officeDocument/2006/relationships/customXml" Target="../ink/ink1184.xml"/><Relationship Id="rId1265" Type="http://schemas.openxmlformats.org/officeDocument/2006/relationships/image" Target="../media/image1252.png"/><Relationship Id="rId702" Type="http://schemas.openxmlformats.org/officeDocument/2006/relationships/customXml" Target="../ink/ink1006.xml"/><Relationship Id="rId1125" Type="http://schemas.openxmlformats.org/officeDocument/2006/relationships/image" Target="../media/image1182.png"/><Relationship Id="rId1332" Type="http://schemas.openxmlformats.org/officeDocument/2006/relationships/customXml" Target="../ink/ink1321.xml"/><Relationship Id="rId69" Type="http://schemas.openxmlformats.org/officeDocument/2006/relationships/customXml" Target="../ink/ink689.xml"/><Relationship Id="rId285" Type="http://schemas.openxmlformats.org/officeDocument/2006/relationships/customXml" Target="../ink/ink797.xml"/><Relationship Id="rId492" Type="http://schemas.openxmlformats.org/officeDocument/2006/relationships/customXml" Target="../ink/ink901.xml"/><Relationship Id="rId797" Type="http://schemas.openxmlformats.org/officeDocument/2006/relationships/image" Target="../media/image1018.png"/><Relationship Id="rId145" Type="http://schemas.openxmlformats.org/officeDocument/2006/relationships/customXml" Target="../ink/ink727.xml"/><Relationship Id="rId352" Type="http://schemas.openxmlformats.org/officeDocument/2006/relationships/image" Target="../media/image796.png"/><Relationship Id="rId1287" Type="http://schemas.openxmlformats.org/officeDocument/2006/relationships/image" Target="../media/image1263.png"/><Relationship Id="rId212" Type="http://schemas.openxmlformats.org/officeDocument/2006/relationships/image" Target="../media/image726.png"/><Relationship Id="rId657" Type="http://schemas.openxmlformats.org/officeDocument/2006/relationships/image" Target="../media/image948.png"/><Relationship Id="rId864" Type="http://schemas.openxmlformats.org/officeDocument/2006/relationships/customXml" Target="../ink/ink1087.xml"/><Relationship Id="rId517" Type="http://schemas.openxmlformats.org/officeDocument/2006/relationships/image" Target="../media/image878.png"/><Relationship Id="rId724" Type="http://schemas.openxmlformats.org/officeDocument/2006/relationships/customXml" Target="../ink/ink1017.xml"/><Relationship Id="rId931" Type="http://schemas.openxmlformats.org/officeDocument/2006/relationships/image" Target="../media/image1085.png"/><Relationship Id="rId1147" Type="http://schemas.openxmlformats.org/officeDocument/2006/relationships/image" Target="../media/image1193.png"/><Relationship Id="rId1354" Type="http://schemas.openxmlformats.org/officeDocument/2006/relationships/customXml" Target="../ink/ink1332.xml"/><Relationship Id="rId60" Type="http://schemas.openxmlformats.org/officeDocument/2006/relationships/image" Target="../media/image650.png"/><Relationship Id="rId1007" Type="http://schemas.openxmlformats.org/officeDocument/2006/relationships/image" Target="../media/image1123.png"/><Relationship Id="rId1214" Type="http://schemas.openxmlformats.org/officeDocument/2006/relationships/customXml" Target="../ink/ink1262.xml"/><Relationship Id="rId18" Type="http://schemas.openxmlformats.org/officeDocument/2006/relationships/image" Target="../media/image6291.png"/><Relationship Id="rId167" Type="http://schemas.openxmlformats.org/officeDocument/2006/relationships/customXml" Target="../ink/ink738.xml"/><Relationship Id="rId374" Type="http://schemas.openxmlformats.org/officeDocument/2006/relationships/image" Target="../media/image807.png"/><Relationship Id="rId581" Type="http://schemas.openxmlformats.org/officeDocument/2006/relationships/image" Target="../media/image910.png"/><Relationship Id="rId234" Type="http://schemas.openxmlformats.org/officeDocument/2006/relationships/image" Target="../media/image737.png"/><Relationship Id="rId679" Type="http://schemas.openxmlformats.org/officeDocument/2006/relationships/image" Target="../media/image959.png"/><Relationship Id="rId886" Type="http://schemas.openxmlformats.org/officeDocument/2006/relationships/customXml" Target="../ink/ink1098.xml"/><Relationship Id="rId2" Type="http://schemas.openxmlformats.org/officeDocument/2006/relationships/image" Target="../media/image1.png"/><Relationship Id="rId441" Type="http://schemas.openxmlformats.org/officeDocument/2006/relationships/image" Target="../media/image840.png"/><Relationship Id="rId539" Type="http://schemas.openxmlformats.org/officeDocument/2006/relationships/image" Target="../media/image889.png"/><Relationship Id="rId746" Type="http://schemas.openxmlformats.org/officeDocument/2006/relationships/customXml" Target="../ink/ink1028.xml"/><Relationship Id="rId1071" Type="http://schemas.openxmlformats.org/officeDocument/2006/relationships/image" Target="../media/image1155.png"/><Relationship Id="rId1169" Type="http://schemas.openxmlformats.org/officeDocument/2006/relationships/image" Target="../media/image1204.png"/><Relationship Id="rId301" Type="http://schemas.openxmlformats.org/officeDocument/2006/relationships/customXml" Target="../ink/ink805.xml"/><Relationship Id="rId953" Type="http://schemas.openxmlformats.org/officeDocument/2006/relationships/image" Target="../media/image1096.png"/><Relationship Id="rId1029" Type="http://schemas.openxmlformats.org/officeDocument/2006/relationships/image" Target="../media/image1134.png"/><Relationship Id="rId1236" Type="http://schemas.openxmlformats.org/officeDocument/2006/relationships/customXml" Target="../ink/ink1273.xml"/><Relationship Id="rId82" Type="http://schemas.openxmlformats.org/officeDocument/2006/relationships/image" Target="../media/image661.png"/><Relationship Id="rId606" Type="http://schemas.openxmlformats.org/officeDocument/2006/relationships/customXml" Target="../ink/ink958.xml"/><Relationship Id="rId813" Type="http://schemas.openxmlformats.org/officeDocument/2006/relationships/image" Target="../media/image1026.png"/><Relationship Id="rId1303" Type="http://schemas.openxmlformats.org/officeDocument/2006/relationships/image" Target="../media/image1271.png"/><Relationship Id="rId189" Type="http://schemas.openxmlformats.org/officeDocument/2006/relationships/customXml" Target="../ink/ink749.xml"/><Relationship Id="rId396" Type="http://schemas.openxmlformats.org/officeDocument/2006/relationships/image" Target="../media/image818.png"/><Relationship Id="rId256" Type="http://schemas.openxmlformats.org/officeDocument/2006/relationships/image" Target="../media/image748.png"/><Relationship Id="rId463" Type="http://schemas.openxmlformats.org/officeDocument/2006/relationships/image" Target="../media/image851.png"/><Relationship Id="rId670" Type="http://schemas.openxmlformats.org/officeDocument/2006/relationships/customXml" Target="../ink/ink990.xml"/><Relationship Id="rId1093" Type="http://schemas.openxmlformats.org/officeDocument/2006/relationships/image" Target="../media/image1166.png"/><Relationship Id="rId116" Type="http://schemas.openxmlformats.org/officeDocument/2006/relationships/image" Target="../media/image678.png"/><Relationship Id="rId323" Type="http://schemas.openxmlformats.org/officeDocument/2006/relationships/customXml" Target="../ink/ink816.xml"/><Relationship Id="rId530" Type="http://schemas.openxmlformats.org/officeDocument/2006/relationships/customXml" Target="../ink/ink920.xml"/><Relationship Id="rId768" Type="http://schemas.openxmlformats.org/officeDocument/2006/relationships/customXml" Target="../ink/ink1039.xml"/><Relationship Id="rId975" Type="http://schemas.openxmlformats.org/officeDocument/2006/relationships/image" Target="../media/image1107.png"/><Relationship Id="rId1160" Type="http://schemas.openxmlformats.org/officeDocument/2006/relationships/customXml" Target="../ink/ink1235.xml"/><Relationship Id="rId628" Type="http://schemas.openxmlformats.org/officeDocument/2006/relationships/customXml" Target="../ink/ink969.xml"/><Relationship Id="rId835" Type="http://schemas.openxmlformats.org/officeDocument/2006/relationships/image" Target="../media/image1037.png"/><Relationship Id="rId1258" Type="http://schemas.openxmlformats.org/officeDocument/2006/relationships/customXml" Target="../ink/ink1284.xml"/><Relationship Id="rId1020" Type="http://schemas.openxmlformats.org/officeDocument/2006/relationships/customXml" Target="../ink/ink1165.xml"/><Relationship Id="rId1118" Type="http://schemas.openxmlformats.org/officeDocument/2006/relationships/customXml" Target="../ink/ink1214.xml"/><Relationship Id="rId1325" Type="http://schemas.openxmlformats.org/officeDocument/2006/relationships/image" Target="../media/image1282.png"/><Relationship Id="rId902" Type="http://schemas.openxmlformats.org/officeDocument/2006/relationships/customXml" Target="../ink/ink1106.xml"/><Relationship Id="rId31" Type="http://schemas.openxmlformats.org/officeDocument/2006/relationships/customXml" Target="../ink/ink670.xml"/><Relationship Id="rId180" Type="http://schemas.openxmlformats.org/officeDocument/2006/relationships/image" Target="../media/image710.png"/><Relationship Id="rId278" Type="http://schemas.openxmlformats.org/officeDocument/2006/relationships/image" Target="../media/image759.png"/><Relationship Id="rId485" Type="http://schemas.openxmlformats.org/officeDocument/2006/relationships/image" Target="../media/image862.png"/><Relationship Id="rId692" Type="http://schemas.openxmlformats.org/officeDocument/2006/relationships/customXml" Target="../ink/ink1001.xml"/><Relationship Id="rId138" Type="http://schemas.openxmlformats.org/officeDocument/2006/relationships/image" Target="../media/image689.png"/><Relationship Id="rId345" Type="http://schemas.openxmlformats.org/officeDocument/2006/relationships/customXml" Target="../ink/ink827.xml"/><Relationship Id="rId552" Type="http://schemas.openxmlformats.org/officeDocument/2006/relationships/customXml" Target="../ink/ink931.xml"/><Relationship Id="rId997" Type="http://schemas.openxmlformats.org/officeDocument/2006/relationships/image" Target="../media/image1118.png"/><Relationship Id="rId1182" Type="http://schemas.openxmlformats.org/officeDocument/2006/relationships/customXml" Target="../ink/ink1246.xml"/><Relationship Id="rId205" Type="http://schemas.openxmlformats.org/officeDocument/2006/relationships/customXml" Target="../ink/ink757.xml"/><Relationship Id="rId412" Type="http://schemas.openxmlformats.org/officeDocument/2006/relationships/customXml" Target="../ink/ink861.xml"/><Relationship Id="rId857" Type="http://schemas.openxmlformats.org/officeDocument/2006/relationships/image" Target="../media/image1048.png"/><Relationship Id="rId1042" Type="http://schemas.openxmlformats.org/officeDocument/2006/relationships/customXml" Target="../ink/ink1176.xml"/><Relationship Id="rId717" Type="http://schemas.openxmlformats.org/officeDocument/2006/relationships/image" Target="../media/image978.png"/><Relationship Id="rId924" Type="http://schemas.openxmlformats.org/officeDocument/2006/relationships/customXml" Target="../ink/ink1117.xml"/><Relationship Id="rId1347" Type="http://schemas.openxmlformats.org/officeDocument/2006/relationships/image" Target="../media/image1293.png"/><Relationship Id="rId53" Type="http://schemas.openxmlformats.org/officeDocument/2006/relationships/customXml" Target="../ink/ink681.xml"/><Relationship Id="rId1207" Type="http://schemas.openxmlformats.org/officeDocument/2006/relationships/image" Target="../media/image1223.png"/><Relationship Id="rId367" Type="http://schemas.openxmlformats.org/officeDocument/2006/relationships/customXml" Target="../ink/ink838.xml"/><Relationship Id="rId574" Type="http://schemas.openxmlformats.org/officeDocument/2006/relationships/customXml" Target="../ink/ink942.xml"/><Relationship Id="rId227" Type="http://schemas.openxmlformats.org/officeDocument/2006/relationships/customXml" Target="../ink/ink768.xml"/><Relationship Id="rId781" Type="http://schemas.openxmlformats.org/officeDocument/2006/relationships/image" Target="../media/image1010.png"/><Relationship Id="rId879" Type="http://schemas.openxmlformats.org/officeDocument/2006/relationships/image" Target="../media/image1059.png"/><Relationship Id="rId434" Type="http://schemas.openxmlformats.org/officeDocument/2006/relationships/customXml" Target="../ink/ink872.xml"/><Relationship Id="rId641" Type="http://schemas.openxmlformats.org/officeDocument/2006/relationships/image" Target="../media/image940.png"/><Relationship Id="rId739" Type="http://schemas.openxmlformats.org/officeDocument/2006/relationships/image" Target="../media/image989.png"/><Relationship Id="rId1064" Type="http://schemas.openxmlformats.org/officeDocument/2006/relationships/customXml" Target="../ink/ink1187.xml"/><Relationship Id="rId1271" Type="http://schemas.openxmlformats.org/officeDocument/2006/relationships/image" Target="../media/image1255.png"/><Relationship Id="rId1369" Type="http://schemas.openxmlformats.org/officeDocument/2006/relationships/image" Target="../media/image1304.png"/><Relationship Id="rId501" Type="http://schemas.openxmlformats.org/officeDocument/2006/relationships/image" Target="../media/image870.png"/><Relationship Id="rId946" Type="http://schemas.openxmlformats.org/officeDocument/2006/relationships/customXml" Target="../ink/ink1128.xml"/><Relationship Id="rId1131" Type="http://schemas.openxmlformats.org/officeDocument/2006/relationships/image" Target="../media/image1185.png"/><Relationship Id="rId1229" Type="http://schemas.openxmlformats.org/officeDocument/2006/relationships/image" Target="../media/image1234.png"/><Relationship Id="rId75" Type="http://schemas.openxmlformats.org/officeDocument/2006/relationships/customXml" Target="../ink/ink692.xml"/><Relationship Id="rId806" Type="http://schemas.openxmlformats.org/officeDocument/2006/relationships/customXml" Target="../ink/ink1058.xml"/><Relationship Id="rId291" Type="http://schemas.openxmlformats.org/officeDocument/2006/relationships/customXml" Target="../ink/ink800.xml"/><Relationship Id="rId151" Type="http://schemas.openxmlformats.org/officeDocument/2006/relationships/customXml" Target="../ink/ink730.xml"/><Relationship Id="rId389" Type="http://schemas.openxmlformats.org/officeDocument/2006/relationships/customXml" Target="../ink/ink849.xml"/><Relationship Id="rId596" Type="http://schemas.openxmlformats.org/officeDocument/2006/relationships/customXml" Target="../ink/ink953.xml"/><Relationship Id="rId249" Type="http://schemas.openxmlformats.org/officeDocument/2006/relationships/customXml" Target="../ink/ink779.xml"/><Relationship Id="rId456" Type="http://schemas.openxmlformats.org/officeDocument/2006/relationships/customXml" Target="../ink/ink883.xml"/><Relationship Id="rId663" Type="http://schemas.openxmlformats.org/officeDocument/2006/relationships/image" Target="../media/image951.png"/><Relationship Id="rId870" Type="http://schemas.openxmlformats.org/officeDocument/2006/relationships/customXml" Target="../ink/ink1090.xml"/><Relationship Id="rId1086" Type="http://schemas.openxmlformats.org/officeDocument/2006/relationships/customXml" Target="../ink/ink1198.xml"/><Relationship Id="rId1293" Type="http://schemas.openxmlformats.org/officeDocument/2006/relationships/image" Target="../media/image1266.png"/><Relationship Id="rId109" Type="http://schemas.openxmlformats.org/officeDocument/2006/relationships/customXml" Target="../ink/ink709.xml"/><Relationship Id="rId316" Type="http://schemas.openxmlformats.org/officeDocument/2006/relationships/image" Target="../media/image778.png"/><Relationship Id="rId523" Type="http://schemas.openxmlformats.org/officeDocument/2006/relationships/image" Target="../media/image881.png"/><Relationship Id="rId968" Type="http://schemas.openxmlformats.org/officeDocument/2006/relationships/customXml" Target="../ink/ink1139.xml"/><Relationship Id="rId1153" Type="http://schemas.openxmlformats.org/officeDocument/2006/relationships/image" Target="../media/image1196.png"/><Relationship Id="rId97" Type="http://schemas.openxmlformats.org/officeDocument/2006/relationships/customXml" Target="../ink/ink703.xml"/><Relationship Id="rId730" Type="http://schemas.openxmlformats.org/officeDocument/2006/relationships/customXml" Target="../ink/ink1020.xml"/><Relationship Id="rId828" Type="http://schemas.openxmlformats.org/officeDocument/2006/relationships/customXml" Target="../ink/ink1069.xml"/><Relationship Id="rId1013" Type="http://schemas.openxmlformats.org/officeDocument/2006/relationships/image" Target="../media/image1126.png"/><Relationship Id="rId1360" Type="http://schemas.openxmlformats.org/officeDocument/2006/relationships/customXml" Target="../ink/ink1335.xml"/><Relationship Id="rId1220" Type="http://schemas.openxmlformats.org/officeDocument/2006/relationships/customXml" Target="../ink/ink1265.xml"/><Relationship Id="rId1318" Type="http://schemas.openxmlformats.org/officeDocument/2006/relationships/customXml" Target="../ink/ink1314.xml"/><Relationship Id="rId24" Type="http://schemas.openxmlformats.org/officeDocument/2006/relationships/image" Target="../media/image6321.png"/><Relationship Id="rId173" Type="http://schemas.openxmlformats.org/officeDocument/2006/relationships/customXml" Target="../ink/ink741.xml"/><Relationship Id="rId380" Type="http://schemas.openxmlformats.org/officeDocument/2006/relationships/image" Target="../media/image810.png"/><Relationship Id="rId240" Type="http://schemas.openxmlformats.org/officeDocument/2006/relationships/image" Target="../media/image740.png"/><Relationship Id="rId478" Type="http://schemas.openxmlformats.org/officeDocument/2006/relationships/customXml" Target="../ink/ink894.xml"/><Relationship Id="rId685" Type="http://schemas.openxmlformats.org/officeDocument/2006/relationships/image" Target="../media/image962.png"/><Relationship Id="rId892" Type="http://schemas.openxmlformats.org/officeDocument/2006/relationships/customXml" Target="../ink/ink1101.xml"/><Relationship Id="rId100" Type="http://schemas.openxmlformats.org/officeDocument/2006/relationships/image" Target="../media/image670.png"/><Relationship Id="rId338" Type="http://schemas.openxmlformats.org/officeDocument/2006/relationships/image" Target="../media/image789.png"/><Relationship Id="rId545" Type="http://schemas.openxmlformats.org/officeDocument/2006/relationships/image" Target="../media/image892.png"/><Relationship Id="rId752" Type="http://schemas.openxmlformats.org/officeDocument/2006/relationships/customXml" Target="../ink/ink1031.xml"/><Relationship Id="rId1175" Type="http://schemas.openxmlformats.org/officeDocument/2006/relationships/image" Target="../media/image120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54.xml"/><Relationship Id="rId21" Type="http://schemas.openxmlformats.org/officeDocument/2006/relationships/image" Target="../media/image4850.png"/><Relationship Id="rId42" Type="http://schemas.openxmlformats.org/officeDocument/2006/relationships/customXml" Target="../ink/ink1362.xml"/><Relationship Id="rId47" Type="http://schemas.openxmlformats.org/officeDocument/2006/relationships/image" Target="../media/image4980.png"/><Relationship Id="rId63" Type="http://schemas.openxmlformats.org/officeDocument/2006/relationships/image" Target="../media/image5060.png"/><Relationship Id="rId68" Type="http://schemas.openxmlformats.org/officeDocument/2006/relationships/customXml" Target="../ink/ink1375.xml"/><Relationship Id="rId84" Type="http://schemas.openxmlformats.org/officeDocument/2006/relationships/customXml" Target="../ink/ink1383.xml"/><Relationship Id="rId89" Type="http://schemas.openxmlformats.org/officeDocument/2006/relationships/image" Target="../media/image5190.png"/><Relationship Id="rId112" Type="http://schemas.openxmlformats.org/officeDocument/2006/relationships/customXml" Target="../ink/ink1397.xml"/><Relationship Id="rId16" Type="http://schemas.openxmlformats.org/officeDocument/2006/relationships/customXml" Target="../ink/ink1349.xml"/><Relationship Id="rId107" Type="http://schemas.openxmlformats.org/officeDocument/2006/relationships/image" Target="../media/image5281.png"/><Relationship Id="rId11" Type="http://schemas.openxmlformats.org/officeDocument/2006/relationships/image" Target="../media/image4800.png"/><Relationship Id="rId32" Type="http://schemas.openxmlformats.org/officeDocument/2006/relationships/customXml" Target="../ink/ink1357.xml"/><Relationship Id="rId37" Type="http://schemas.openxmlformats.org/officeDocument/2006/relationships/image" Target="../media/image4930.png"/><Relationship Id="rId53" Type="http://schemas.openxmlformats.org/officeDocument/2006/relationships/image" Target="../media/image5010.png"/><Relationship Id="rId58" Type="http://schemas.openxmlformats.org/officeDocument/2006/relationships/customXml" Target="../ink/ink1370.xml"/><Relationship Id="rId74" Type="http://schemas.openxmlformats.org/officeDocument/2006/relationships/customXml" Target="../ink/ink1378.xml"/><Relationship Id="rId79" Type="http://schemas.openxmlformats.org/officeDocument/2006/relationships/image" Target="../media/image5140.png"/><Relationship Id="rId102" Type="http://schemas.openxmlformats.org/officeDocument/2006/relationships/customXml" Target="../ink/ink1392.xml"/><Relationship Id="rId5" Type="http://schemas.openxmlformats.org/officeDocument/2006/relationships/image" Target="../media/image4770.png"/><Relationship Id="rId90" Type="http://schemas.openxmlformats.org/officeDocument/2006/relationships/customXml" Target="../ink/ink1386.xml"/><Relationship Id="rId95" Type="http://schemas.openxmlformats.org/officeDocument/2006/relationships/image" Target="../media/image5220.png"/><Relationship Id="rId22" Type="http://schemas.openxmlformats.org/officeDocument/2006/relationships/customXml" Target="../ink/ink1352.xml"/><Relationship Id="rId27" Type="http://schemas.openxmlformats.org/officeDocument/2006/relationships/image" Target="../media/image4880.png"/><Relationship Id="rId43" Type="http://schemas.openxmlformats.org/officeDocument/2006/relationships/image" Target="../media/image4960.png"/><Relationship Id="rId48" Type="http://schemas.openxmlformats.org/officeDocument/2006/relationships/customXml" Target="../ink/ink1365.xml"/><Relationship Id="rId64" Type="http://schemas.openxmlformats.org/officeDocument/2006/relationships/customXml" Target="../ink/ink1373.xml"/><Relationship Id="rId69" Type="http://schemas.openxmlformats.org/officeDocument/2006/relationships/image" Target="../media/image5090.png"/><Relationship Id="rId113" Type="http://schemas.openxmlformats.org/officeDocument/2006/relationships/image" Target="../media/image5311.png"/><Relationship Id="rId80" Type="http://schemas.openxmlformats.org/officeDocument/2006/relationships/customXml" Target="../ink/ink1381.xml"/><Relationship Id="rId85" Type="http://schemas.openxmlformats.org/officeDocument/2006/relationships/image" Target="../media/image5170.png"/><Relationship Id="rId12" Type="http://schemas.openxmlformats.org/officeDocument/2006/relationships/customXml" Target="../ink/ink1347.xml"/><Relationship Id="rId17" Type="http://schemas.openxmlformats.org/officeDocument/2006/relationships/image" Target="../media/image4830.png"/><Relationship Id="rId33" Type="http://schemas.openxmlformats.org/officeDocument/2006/relationships/image" Target="../media/image4910.png"/><Relationship Id="rId38" Type="http://schemas.openxmlformats.org/officeDocument/2006/relationships/customXml" Target="../ink/ink1360.xml"/><Relationship Id="rId59" Type="http://schemas.openxmlformats.org/officeDocument/2006/relationships/image" Target="../media/image5040.png"/><Relationship Id="rId103" Type="http://schemas.openxmlformats.org/officeDocument/2006/relationships/image" Target="../media/image5261.png"/><Relationship Id="rId108" Type="http://schemas.openxmlformats.org/officeDocument/2006/relationships/customXml" Target="../ink/ink1395.xml"/><Relationship Id="rId54" Type="http://schemas.openxmlformats.org/officeDocument/2006/relationships/customXml" Target="../ink/ink1368.xml"/><Relationship Id="rId70" Type="http://schemas.openxmlformats.org/officeDocument/2006/relationships/customXml" Target="../ink/ink1376.xml"/><Relationship Id="rId75" Type="http://schemas.openxmlformats.org/officeDocument/2006/relationships/image" Target="../media/image5120.png"/><Relationship Id="rId91" Type="http://schemas.openxmlformats.org/officeDocument/2006/relationships/image" Target="../media/image5200.png"/><Relationship Id="rId96" Type="http://schemas.openxmlformats.org/officeDocument/2006/relationships/customXml" Target="../ink/ink13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4.xml"/><Relationship Id="rId15" Type="http://schemas.openxmlformats.org/officeDocument/2006/relationships/image" Target="../media/image4820.png"/><Relationship Id="rId23" Type="http://schemas.openxmlformats.org/officeDocument/2006/relationships/image" Target="../media/image4860.png"/><Relationship Id="rId28" Type="http://schemas.openxmlformats.org/officeDocument/2006/relationships/customXml" Target="../ink/ink1355.xml"/><Relationship Id="rId36" Type="http://schemas.openxmlformats.org/officeDocument/2006/relationships/customXml" Target="../ink/ink1359.xml"/><Relationship Id="rId49" Type="http://schemas.openxmlformats.org/officeDocument/2006/relationships/image" Target="../media/image4990.png"/><Relationship Id="rId57" Type="http://schemas.openxmlformats.org/officeDocument/2006/relationships/image" Target="../media/image5030.png"/><Relationship Id="rId106" Type="http://schemas.openxmlformats.org/officeDocument/2006/relationships/customXml" Target="../ink/ink1394.xml"/><Relationship Id="rId10" Type="http://schemas.openxmlformats.org/officeDocument/2006/relationships/customXml" Target="../ink/ink1346.xml"/><Relationship Id="rId31" Type="http://schemas.openxmlformats.org/officeDocument/2006/relationships/image" Target="../media/image4900.png"/><Relationship Id="rId44" Type="http://schemas.openxmlformats.org/officeDocument/2006/relationships/customXml" Target="../ink/ink1363.xml"/><Relationship Id="rId52" Type="http://schemas.openxmlformats.org/officeDocument/2006/relationships/customXml" Target="../ink/ink1367.xml"/><Relationship Id="rId60" Type="http://schemas.openxmlformats.org/officeDocument/2006/relationships/customXml" Target="../ink/ink1371.xml"/><Relationship Id="rId65" Type="http://schemas.openxmlformats.org/officeDocument/2006/relationships/image" Target="../media/image5070.png"/><Relationship Id="rId73" Type="http://schemas.openxmlformats.org/officeDocument/2006/relationships/image" Target="../media/image5110.png"/><Relationship Id="rId78" Type="http://schemas.openxmlformats.org/officeDocument/2006/relationships/customXml" Target="../ink/ink1380.xml"/><Relationship Id="rId81" Type="http://schemas.openxmlformats.org/officeDocument/2006/relationships/image" Target="../media/image5150.png"/><Relationship Id="rId86" Type="http://schemas.openxmlformats.org/officeDocument/2006/relationships/customXml" Target="../ink/ink1384.xml"/><Relationship Id="rId94" Type="http://schemas.openxmlformats.org/officeDocument/2006/relationships/customXml" Target="../ink/ink1388.xml"/><Relationship Id="rId99" Type="http://schemas.openxmlformats.org/officeDocument/2006/relationships/image" Target="../media/image5240.png"/><Relationship Id="rId101" Type="http://schemas.openxmlformats.org/officeDocument/2006/relationships/image" Target="../media/image5250.png"/><Relationship Id="rId4" Type="http://schemas.openxmlformats.org/officeDocument/2006/relationships/customXml" Target="../ink/ink1343.xml"/><Relationship Id="rId9" Type="http://schemas.openxmlformats.org/officeDocument/2006/relationships/image" Target="../media/image4790.png"/><Relationship Id="rId13" Type="http://schemas.openxmlformats.org/officeDocument/2006/relationships/image" Target="../media/image4810.png"/><Relationship Id="rId18" Type="http://schemas.openxmlformats.org/officeDocument/2006/relationships/customXml" Target="../ink/ink1350.xml"/><Relationship Id="rId39" Type="http://schemas.openxmlformats.org/officeDocument/2006/relationships/image" Target="../media/image4940.png"/><Relationship Id="rId109" Type="http://schemas.openxmlformats.org/officeDocument/2006/relationships/image" Target="../media/image5291.png"/><Relationship Id="rId34" Type="http://schemas.openxmlformats.org/officeDocument/2006/relationships/customXml" Target="../ink/ink1358.xml"/><Relationship Id="rId50" Type="http://schemas.openxmlformats.org/officeDocument/2006/relationships/customXml" Target="../ink/ink1366.xml"/><Relationship Id="rId55" Type="http://schemas.openxmlformats.org/officeDocument/2006/relationships/image" Target="../media/image5020.png"/><Relationship Id="rId76" Type="http://schemas.openxmlformats.org/officeDocument/2006/relationships/customXml" Target="../ink/ink1379.xml"/><Relationship Id="rId97" Type="http://schemas.openxmlformats.org/officeDocument/2006/relationships/image" Target="../media/image5230.png"/><Relationship Id="rId104" Type="http://schemas.openxmlformats.org/officeDocument/2006/relationships/customXml" Target="../ink/ink1393.xml"/><Relationship Id="rId7" Type="http://schemas.openxmlformats.org/officeDocument/2006/relationships/image" Target="../media/image4780.png"/><Relationship Id="rId71" Type="http://schemas.openxmlformats.org/officeDocument/2006/relationships/image" Target="../media/image5100.png"/><Relationship Id="rId92" Type="http://schemas.openxmlformats.org/officeDocument/2006/relationships/customXml" Target="../ink/ink1387.xml"/><Relationship Id="rId2" Type="http://schemas.openxmlformats.org/officeDocument/2006/relationships/customXml" Target="../ink/ink1342.xml"/><Relationship Id="rId29" Type="http://schemas.openxmlformats.org/officeDocument/2006/relationships/image" Target="../media/image4890.png"/><Relationship Id="rId24" Type="http://schemas.openxmlformats.org/officeDocument/2006/relationships/customXml" Target="../ink/ink1353.xml"/><Relationship Id="rId40" Type="http://schemas.openxmlformats.org/officeDocument/2006/relationships/customXml" Target="../ink/ink1361.xml"/><Relationship Id="rId45" Type="http://schemas.openxmlformats.org/officeDocument/2006/relationships/image" Target="../media/image4970.png"/><Relationship Id="rId66" Type="http://schemas.openxmlformats.org/officeDocument/2006/relationships/customXml" Target="../ink/ink1374.xml"/><Relationship Id="rId87" Type="http://schemas.openxmlformats.org/officeDocument/2006/relationships/image" Target="../media/image5180.png"/><Relationship Id="rId110" Type="http://schemas.openxmlformats.org/officeDocument/2006/relationships/customXml" Target="../ink/ink1396.xml"/><Relationship Id="rId61" Type="http://schemas.openxmlformats.org/officeDocument/2006/relationships/image" Target="../media/image5050.png"/><Relationship Id="rId82" Type="http://schemas.openxmlformats.org/officeDocument/2006/relationships/customXml" Target="../ink/ink1382.xml"/><Relationship Id="rId19" Type="http://schemas.openxmlformats.org/officeDocument/2006/relationships/image" Target="../media/image4840.png"/><Relationship Id="rId14" Type="http://schemas.openxmlformats.org/officeDocument/2006/relationships/customXml" Target="../ink/ink1348.xml"/><Relationship Id="rId30" Type="http://schemas.openxmlformats.org/officeDocument/2006/relationships/customXml" Target="../ink/ink1356.xml"/><Relationship Id="rId35" Type="http://schemas.openxmlformats.org/officeDocument/2006/relationships/image" Target="../media/image4920.png"/><Relationship Id="rId56" Type="http://schemas.openxmlformats.org/officeDocument/2006/relationships/customXml" Target="../ink/ink1369.xml"/><Relationship Id="rId77" Type="http://schemas.openxmlformats.org/officeDocument/2006/relationships/image" Target="../media/image5130.png"/><Relationship Id="rId100" Type="http://schemas.openxmlformats.org/officeDocument/2006/relationships/customXml" Target="../ink/ink1391.xml"/><Relationship Id="rId105" Type="http://schemas.openxmlformats.org/officeDocument/2006/relationships/image" Target="../media/image5271.png"/><Relationship Id="rId8" Type="http://schemas.openxmlformats.org/officeDocument/2006/relationships/customXml" Target="../ink/ink1345.xml"/><Relationship Id="rId51" Type="http://schemas.openxmlformats.org/officeDocument/2006/relationships/image" Target="../media/image5000.png"/><Relationship Id="rId72" Type="http://schemas.openxmlformats.org/officeDocument/2006/relationships/customXml" Target="../ink/ink1377.xml"/><Relationship Id="rId93" Type="http://schemas.openxmlformats.org/officeDocument/2006/relationships/image" Target="../media/image5210.png"/><Relationship Id="rId98" Type="http://schemas.openxmlformats.org/officeDocument/2006/relationships/customXml" Target="../ink/ink1390.xml"/><Relationship Id="rId3" Type="http://schemas.openxmlformats.org/officeDocument/2006/relationships/image" Target="../media/image4760.png"/><Relationship Id="rId25" Type="http://schemas.openxmlformats.org/officeDocument/2006/relationships/image" Target="../media/image4870.png"/><Relationship Id="rId46" Type="http://schemas.openxmlformats.org/officeDocument/2006/relationships/customXml" Target="../ink/ink1364.xml"/><Relationship Id="rId67" Type="http://schemas.openxmlformats.org/officeDocument/2006/relationships/image" Target="../media/image5080.png"/><Relationship Id="rId20" Type="http://schemas.openxmlformats.org/officeDocument/2006/relationships/customXml" Target="../ink/ink1351.xml"/><Relationship Id="rId41" Type="http://schemas.openxmlformats.org/officeDocument/2006/relationships/image" Target="../media/image4950.png"/><Relationship Id="rId62" Type="http://schemas.openxmlformats.org/officeDocument/2006/relationships/customXml" Target="../ink/ink1372.xml"/><Relationship Id="rId83" Type="http://schemas.openxmlformats.org/officeDocument/2006/relationships/image" Target="../media/image5160.png"/><Relationship Id="rId88" Type="http://schemas.openxmlformats.org/officeDocument/2006/relationships/customXml" Target="../ink/ink1385.xml"/><Relationship Id="rId111" Type="http://schemas.openxmlformats.org/officeDocument/2006/relationships/image" Target="../media/image530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0.xml"/><Relationship Id="rId21" Type="http://schemas.openxmlformats.org/officeDocument/2006/relationships/image" Target="../media/image5350.png"/><Relationship Id="rId42" Type="http://schemas.openxmlformats.org/officeDocument/2006/relationships/customXml" Target="../ink/ink1418.xml"/><Relationship Id="rId47" Type="http://schemas.openxmlformats.org/officeDocument/2006/relationships/image" Target="../media/image5480.png"/><Relationship Id="rId63" Type="http://schemas.openxmlformats.org/officeDocument/2006/relationships/image" Target="../media/image5560.png"/><Relationship Id="rId68" Type="http://schemas.openxmlformats.org/officeDocument/2006/relationships/customXml" Target="../ink/ink1431.xml"/><Relationship Id="rId7" Type="http://schemas.openxmlformats.org/officeDocument/2006/relationships/image" Target="../media/image5280.png"/><Relationship Id="rId71" Type="http://schemas.openxmlformats.org/officeDocument/2006/relationships/image" Target="../media/image5600.png"/><Relationship Id="rId2" Type="http://schemas.openxmlformats.org/officeDocument/2006/relationships/customXml" Target="../ink/ink1398.xml"/><Relationship Id="rId16" Type="http://schemas.openxmlformats.org/officeDocument/2006/relationships/customXml" Target="../ink/ink1405.xml"/><Relationship Id="rId29" Type="http://schemas.openxmlformats.org/officeDocument/2006/relationships/image" Target="../media/image5390.png"/><Relationship Id="rId11" Type="http://schemas.openxmlformats.org/officeDocument/2006/relationships/image" Target="../media/image5300.png"/><Relationship Id="rId24" Type="http://schemas.openxmlformats.org/officeDocument/2006/relationships/customXml" Target="../ink/ink1409.xml"/><Relationship Id="rId32" Type="http://schemas.openxmlformats.org/officeDocument/2006/relationships/customXml" Target="../ink/ink1413.xml"/><Relationship Id="rId37" Type="http://schemas.openxmlformats.org/officeDocument/2006/relationships/image" Target="../media/image5430.png"/><Relationship Id="rId40" Type="http://schemas.openxmlformats.org/officeDocument/2006/relationships/customXml" Target="../ink/ink1417.xml"/><Relationship Id="rId45" Type="http://schemas.openxmlformats.org/officeDocument/2006/relationships/image" Target="../media/image5470.png"/><Relationship Id="rId53" Type="http://schemas.openxmlformats.org/officeDocument/2006/relationships/image" Target="../media/image5510.png"/><Relationship Id="rId58" Type="http://schemas.openxmlformats.org/officeDocument/2006/relationships/customXml" Target="../ink/ink1426.xml"/><Relationship Id="rId66" Type="http://schemas.openxmlformats.org/officeDocument/2006/relationships/customXml" Target="../ink/ink1430.xml"/><Relationship Id="rId5" Type="http://schemas.openxmlformats.org/officeDocument/2006/relationships/image" Target="../media/image5270.png"/><Relationship Id="rId61" Type="http://schemas.openxmlformats.org/officeDocument/2006/relationships/image" Target="../media/image5550.png"/><Relationship Id="rId19" Type="http://schemas.openxmlformats.org/officeDocument/2006/relationships/image" Target="../media/image5340.png"/><Relationship Id="rId14" Type="http://schemas.openxmlformats.org/officeDocument/2006/relationships/customXml" Target="../ink/ink1404.xml"/><Relationship Id="rId22" Type="http://schemas.openxmlformats.org/officeDocument/2006/relationships/customXml" Target="../ink/ink1408.xml"/><Relationship Id="rId27" Type="http://schemas.openxmlformats.org/officeDocument/2006/relationships/image" Target="../media/image5380.png"/><Relationship Id="rId30" Type="http://schemas.openxmlformats.org/officeDocument/2006/relationships/customXml" Target="../ink/ink1412.xml"/><Relationship Id="rId35" Type="http://schemas.openxmlformats.org/officeDocument/2006/relationships/image" Target="../media/image5420.png"/><Relationship Id="rId43" Type="http://schemas.openxmlformats.org/officeDocument/2006/relationships/image" Target="../media/image5460.png"/><Relationship Id="rId48" Type="http://schemas.openxmlformats.org/officeDocument/2006/relationships/customXml" Target="../ink/ink1421.xml"/><Relationship Id="rId56" Type="http://schemas.openxmlformats.org/officeDocument/2006/relationships/customXml" Target="../ink/ink1425.xml"/><Relationship Id="rId64" Type="http://schemas.openxmlformats.org/officeDocument/2006/relationships/customXml" Target="../ink/ink1429.xml"/><Relationship Id="rId69" Type="http://schemas.openxmlformats.org/officeDocument/2006/relationships/image" Target="../media/image5590.png"/><Relationship Id="rId8" Type="http://schemas.openxmlformats.org/officeDocument/2006/relationships/customXml" Target="../ink/ink1401.xml"/><Relationship Id="rId51" Type="http://schemas.openxmlformats.org/officeDocument/2006/relationships/image" Target="../media/image5500.png"/><Relationship Id="rId3" Type="http://schemas.openxmlformats.org/officeDocument/2006/relationships/image" Target="../media/image5260.png"/><Relationship Id="rId12" Type="http://schemas.openxmlformats.org/officeDocument/2006/relationships/customXml" Target="../ink/ink1403.xml"/><Relationship Id="rId17" Type="http://schemas.openxmlformats.org/officeDocument/2006/relationships/image" Target="../media/image5330.png"/><Relationship Id="rId25" Type="http://schemas.openxmlformats.org/officeDocument/2006/relationships/image" Target="../media/image5370.png"/><Relationship Id="rId33" Type="http://schemas.openxmlformats.org/officeDocument/2006/relationships/image" Target="../media/image5410.png"/><Relationship Id="rId38" Type="http://schemas.openxmlformats.org/officeDocument/2006/relationships/customXml" Target="../ink/ink1416.xml"/><Relationship Id="rId46" Type="http://schemas.openxmlformats.org/officeDocument/2006/relationships/customXml" Target="../ink/ink1420.xml"/><Relationship Id="rId59" Type="http://schemas.openxmlformats.org/officeDocument/2006/relationships/image" Target="../media/image5540.png"/><Relationship Id="rId67" Type="http://schemas.openxmlformats.org/officeDocument/2006/relationships/image" Target="../media/image5580.png"/><Relationship Id="rId20" Type="http://schemas.openxmlformats.org/officeDocument/2006/relationships/customXml" Target="../ink/ink1407.xml"/><Relationship Id="rId41" Type="http://schemas.openxmlformats.org/officeDocument/2006/relationships/image" Target="../media/image5450.png"/><Relationship Id="rId54" Type="http://schemas.openxmlformats.org/officeDocument/2006/relationships/customXml" Target="../ink/ink1424.xml"/><Relationship Id="rId62" Type="http://schemas.openxmlformats.org/officeDocument/2006/relationships/customXml" Target="../ink/ink1428.xml"/><Relationship Id="rId70" Type="http://schemas.openxmlformats.org/officeDocument/2006/relationships/customXml" Target="../ink/ink14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0.xml"/><Relationship Id="rId15" Type="http://schemas.openxmlformats.org/officeDocument/2006/relationships/image" Target="../media/image5320.png"/><Relationship Id="rId23" Type="http://schemas.openxmlformats.org/officeDocument/2006/relationships/image" Target="../media/image5360.png"/><Relationship Id="rId28" Type="http://schemas.openxmlformats.org/officeDocument/2006/relationships/customXml" Target="../ink/ink1411.xml"/><Relationship Id="rId36" Type="http://schemas.openxmlformats.org/officeDocument/2006/relationships/customXml" Target="../ink/ink1415.xml"/><Relationship Id="rId49" Type="http://schemas.openxmlformats.org/officeDocument/2006/relationships/image" Target="../media/image5490.png"/><Relationship Id="rId57" Type="http://schemas.openxmlformats.org/officeDocument/2006/relationships/image" Target="../media/image5530.png"/><Relationship Id="rId10" Type="http://schemas.openxmlformats.org/officeDocument/2006/relationships/customXml" Target="../ink/ink1402.xml"/><Relationship Id="rId31" Type="http://schemas.openxmlformats.org/officeDocument/2006/relationships/image" Target="../media/image5400.png"/><Relationship Id="rId44" Type="http://schemas.openxmlformats.org/officeDocument/2006/relationships/customXml" Target="../ink/ink1419.xml"/><Relationship Id="rId52" Type="http://schemas.openxmlformats.org/officeDocument/2006/relationships/customXml" Target="../ink/ink1423.xml"/><Relationship Id="rId60" Type="http://schemas.openxmlformats.org/officeDocument/2006/relationships/customXml" Target="../ink/ink1427.xml"/><Relationship Id="rId65" Type="http://schemas.openxmlformats.org/officeDocument/2006/relationships/image" Target="../media/image5570.png"/><Relationship Id="rId4" Type="http://schemas.openxmlformats.org/officeDocument/2006/relationships/customXml" Target="../ink/ink1399.xml"/><Relationship Id="rId9" Type="http://schemas.openxmlformats.org/officeDocument/2006/relationships/image" Target="../media/image5290.png"/><Relationship Id="rId13" Type="http://schemas.openxmlformats.org/officeDocument/2006/relationships/image" Target="../media/image5310.png"/><Relationship Id="rId18" Type="http://schemas.openxmlformats.org/officeDocument/2006/relationships/customXml" Target="../ink/ink1406.xml"/><Relationship Id="rId39" Type="http://schemas.openxmlformats.org/officeDocument/2006/relationships/image" Target="../media/image5440.png"/><Relationship Id="rId34" Type="http://schemas.openxmlformats.org/officeDocument/2006/relationships/customXml" Target="../ink/ink1414.xml"/><Relationship Id="rId50" Type="http://schemas.openxmlformats.org/officeDocument/2006/relationships/customXml" Target="../ink/ink1422.xml"/><Relationship Id="rId55" Type="http://schemas.openxmlformats.org/officeDocument/2006/relationships/image" Target="../media/image552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80.png"/><Relationship Id="rId21" Type="http://schemas.openxmlformats.org/officeDocument/2006/relationships/image" Target="../media/image5700.png"/><Relationship Id="rId42" Type="http://schemas.openxmlformats.org/officeDocument/2006/relationships/customXml" Target="../ink/ink1453.xml"/><Relationship Id="rId63" Type="http://schemas.openxmlformats.org/officeDocument/2006/relationships/image" Target="../media/image5910.png"/><Relationship Id="rId84" Type="http://schemas.openxmlformats.org/officeDocument/2006/relationships/customXml" Target="../ink/ink1474.xml"/><Relationship Id="rId138" Type="http://schemas.openxmlformats.org/officeDocument/2006/relationships/customXml" Target="../ink/ink1501.xml"/><Relationship Id="rId159" Type="http://schemas.openxmlformats.org/officeDocument/2006/relationships/image" Target="../media/image6390.png"/><Relationship Id="rId107" Type="http://schemas.openxmlformats.org/officeDocument/2006/relationships/image" Target="../media/image6130.png"/><Relationship Id="rId11" Type="http://schemas.openxmlformats.org/officeDocument/2006/relationships/image" Target="../media/image5650.png"/><Relationship Id="rId32" Type="http://schemas.openxmlformats.org/officeDocument/2006/relationships/customXml" Target="../ink/ink1448.xml"/><Relationship Id="rId53" Type="http://schemas.openxmlformats.org/officeDocument/2006/relationships/image" Target="../media/image5860.png"/><Relationship Id="rId74" Type="http://schemas.openxmlformats.org/officeDocument/2006/relationships/customXml" Target="../ink/ink1469.xml"/><Relationship Id="rId128" Type="http://schemas.openxmlformats.org/officeDocument/2006/relationships/customXml" Target="../ink/ink1496.xml"/><Relationship Id="rId149" Type="http://schemas.openxmlformats.org/officeDocument/2006/relationships/image" Target="../media/image6340.png"/><Relationship Id="rId5" Type="http://schemas.openxmlformats.org/officeDocument/2006/relationships/image" Target="../media/image5620.png"/><Relationship Id="rId95" Type="http://schemas.openxmlformats.org/officeDocument/2006/relationships/image" Target="../media/image6070.png"/><Relationship Id="rId160" Type="http://schemas.openxmlformats.org/officeDocument/2006/relationships/customXml" Target="../ink/ink1512.xml"/><Relationship Id="rId22" Type="http://schemas.openxmlformats.org/officeDocument/2006/relationships/customXml" Target="../ink/ink1443.xml"/><Relationship Id="rId43" Type="http://schemas.openxmlformats.org/officeDocument/2006/relationships/image" Target="../media/image5810.png"/><Relationship Id="rId64" Type="http://schemas.openxmlformats.org/officeDocument/2006/relationships/customXml" Target="../ink/ink1464.xml"/><Relationship Id="rId118" Type="http://schemas.openxmlformats.org/officeDocument/2006/relationships/customXml" Target="../ink/ink1491.xml"/><Relationship Id="rId139" Type="http://schemas.openxmlformats.org/officeDocument/2006/relationships/image" Target="../media/image6290.png"/><Relationship Id="rId85" Type="http://schemas.openxmlformats.org/officeDocument/2006/relationships/image" Target="../media/image6020.png"/><Relationship Id="rId150" Type="http://schemas.openxmlformats.org/officeDocument/2006/relationships/customXml" Target="../ink/ink1507.xml"/><Relationship Id="rId12" Type="http://schemas.openxmlformats.org/officeDocument/2006/relationships/customXml" Target="../ink/ink1438.xml"/><Relationship Id="rId17" Type="http://schemas.openxmlformats.org/officeDocument/2006/relationships/image" Target="../media/image5680.png"/><Relationship Id="rId33" Type="http://schemas.openxmlformats.org/officeDocument/2006/relationships/image" Target="../media/image5760.png"/><Relationship Id="rId38" Type="http://schemas.openxmlformats.org/officeDocument/2006/relationships/customXml" Target="../ink/ink1451.xml"/><Relationship Id="rId59" Type="http://schemas.openxmlformats.org/officeDocument/2006/relationships/image" Target="../media/image5890.png"/><Relationship Id="rId103" Type="http://schemas.openxmlformats.org/officeDocument/2006/relationships/image" Target="../media/image6110.png"/><Relationship Id="rId108" Type="http://schemas.openxmlformats.org/officeDocument/2006/relationships/customXml" Target="../ink/ink1486.xml"/><Relationship Id="rId124" Type="http://schemas.openxmlformats.org/officeDocument/2006/relationships/customXml" Target="../ink/ink1494.xml"/><Relationship Id="rId129" Type="http://schemas.openxmlformats.org/officeDocument/2006/relationships/image" Target="../media/image6240.png"/><Relationship Id="rId54" Type="http://schemas.openxmlformats.org/officeDocument/2006/relationships/customXml" Target="../ink/ink1459.xml"/><Relationship Id="rId70" Type="http://schemas.openxmlformats.org/officeDocument/2006/relationships/customXml" Target="../ink/ink1467.xml"/><Relationship Id="rId75" Type="http://schemas.openxmlformats.org/officeDocument/2006/relationships/image" Target="../media/image5970.png"/><Relationship Id="rId91" Type="http://schemas.openxmlformats.org/officeDocument/2006/relationships/image" Target="../media/image6050.png"/><Relationship Id="rId96" Type="http://schemas.openxmlformats.org/officeDocument/2006/relationships/customXml" Target="../ink/ink1480.xml"/><Relationship Id="rId140" Type="http://schemas.openxmlformats.org/officeDocument/2006/relationships/customXml" Target="../ink/ink1502.xml"/><Relationship Id="rId145" Type="http://schemas.openxmlformats.org/officeDocument/2006/relationships/image" Target="../media/image6320.png"/><Relationship Id="rId161" Type="http://schemas.openxmlformats.org/officeDocument/2006/relationships/image" Target="../media/image64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5.xml"/><Relationship Id="rId23" Type="http://schemas.openxmlformats.org/officeDocument/2006/relationships/image" Target="../media/image5710.png"/><Relationship Id="rId28" Type="http://schemas.openxmlformats.org/officeDocument/2006/relationships/customXml" Target="../ink/ink1446.xml"/><Relationship Id="rId49" Type="http://schemas.openxmlformats.org/officeDocument/2006/relationships/image" Target="../media/image5840.png"/><Relationship Id="rId114" Type="http://schemas.openxmlformats.org/officeDocument/2006/relationships/customXml" Target="../ink/ink1489.xml"/><Relationship Id="rId119" Type="http://schemas.openxmlformats.org/officeDocument/2006/relationships/image" Target="../media/image6190.png"/><Relationship Id="rId44" Type="http://schemas.openxmlformats.org/officeDocument/2006/relationships/customXml" Target="../ink/ink1454.xml"/><Relationship Id="rId60" Type="http://schemas.openxmlformats.org/officeDocument/2006/relationships/customXml" Target="../ink/ink1462.xml"/><Relationship Id="rId65" Type="http://schemas.openxmlformats.org/officeDocument/2006/relationships/image" Target="../media/image5920.png"/><Relationship Id="rId81" Type="http://schemas.openxmlformats.org/officeDocument/2006/relationships/image" Target="../media/image6000.png"/><Relationship Id="rId86" Type="http://schemas.openxmlformats.org/officeDocument/2006/relationships/customXml" Target="../ink/ink1475.xml"/><Relationship Id="rId130" Type="http://schemas.openxmlformats.org/officeDocument/2006/relationships/customXml" Target="../ink/ink1497.xml"/><Relationship Id="rId135" Type="http://schemas.openxmlformats.org/officeDocument/2006/relationships/image" Target="../media/image6270.png"/><Relationship Id="rId151" Type="http://schemas.openxmlformats.org/officeDocument/2006/relationships/image" Target="../media/image6350.png"/><Relationship Id="rId156" Type="http://schemas.openxmlformats.org/officeDocument/2006/relationships/customXml" Target="../ink/ink1510.xml"/><Relationship Id="rId13" Type="http://schemas.openxmlformats.org/officeDocument/2006/relationships/image" Target="../media/image5660.png"/><Relationship Id="rId18" Type="http://schemas.openxmlformats.org/officeDocument/2006/relationships/customXml" Target="../ink/ink1441.xml"/><Relationship Id="rId39" Type="http://schemas.openxmlformats.org/officeDocument/2006/relationships/image" Target="../media/image5790.png"/><Relationship Id="rId109" Type="http://schemas.openxmlformats.org/officeDocument/2006/relationships/image" Target="../media/image6140.png"/><Relationship Id="rId34" Type="http://schemas.openxmlformats.org/officeDocument/2006/relationships/customXml" Target="../ink/ink1449.xml"/><Relationship Id="rId50" Type="http://schemas.openxmlformats.org/officeDocument/2006/relationships/customXml" Target="../ink/ink1457.xml"/><Relationship Id="rId55" Type="http://schemas.openxmlformats.org/officeDocument/2006/relationships/image" Target="../media/image5870.png"/><Relationship Id="rId76" Type="http://schemas.openxmlformats.org/officeDocument/2006/relationships/customXml" Target="../ink/ink1470.xml"/><Relationship Id="rId97" Type="http://schemas.openxmlformats.org/officeDocument/2006/relationships/image" Target="../media/image6080.png"/><Relationship Id="rId104" Type="http://schemas.openxmlformats.org/officeDocument/2006/relationships/customXml" Target="../ink/ink1484.xml"/><Relationship Id="rId120" Type="http://schemas.openxmlformats.org/officeDocument/2006/relationships/customXml" Target="../ink/ink1492.xml"/><Relationship Id="rId125" Type="http://schemas.openxmlformats.org/officeDocument/2006/relationships/image" Target="../media/image6220.png"/><Relationship Id="rId141" Type="http://schemas.openxmlformats.org/officeDocument/2006/relationships/image" Target="../media/image6300.png"/><Relationship Id="rId146" Type="http://schemas.openxmlformats.org/officeDocument/2006/relationships/customXml" Target="../ink/ink1505.xml"/><Relationship Id="rId7" Type="http://schemas.openxmlformats.org/officeDocument/2006/relationships/image" Target="../media/image5630.png"/><Relationship Id="rId71" Type="http://schemas.openxmlformats.org/officeDocument/2006/relationships/image" Target="../media/image5950.png"/><Relationship Id="rId92" Type="http://schemas.openxmlformats.org/officeDocument/2006/relationships/customXml" Target="../ink/ink1478.xml"/><Relationship Id="rId2" Type="http://schemas.openxmlformats.org/officeDocument/2006/relationships/customXml" Target="../ink/ink1433.xml"/><Relationship Id="rId29" Type="http://schemas.openxmlformats.org/officeDocument/2006/relationships/image" Target="../media/image5740.png"/><Relationship Id="rId24" Type="http://schemas.openxmlformats.org/officeDocument/2006/relationships/customXml" Target="../ink/ink1444.xml"/><Relationship Id="rId40" Type="http://schemas.openxmlformats.org/officeDocument/2006/relationships/customXml" Target="../ink/ink1452.xml"/><Relationship Id="rId45" Type="http://schemas.openxmlformats.org/officeDocument/2006/relationships/image" Target="../media/image5820.png"/><Relationship Id="rId66" Type="http://schemas.openxmlformats.org/officeDocument/2006/relationships/customXml" Target="../ink/ink1465.xml"/><Relationship Id="rId87" Type="http://schemas.openxmlformats.org/officeDocument/2006/relationships/image" Target="../media/image6030.png"/><Relationship Id="rId110" Type="http://schemas.openxmlformats.org/officeDocument/2006/relationships/customXml" Target="../ink/ink1487.xml"/><Relationship Id="rId115" Type="http://schemas.openxmlformats.org/officeDocument/2006/relationships/image" Target="../media/image6170.png"/><Relationship Id="rId131" Type="http://schemas.openxmlformats.org/officeDocument/2006/relationships/image" Target="../media/image6250.png"/><Relationship Id="rId136" Type="http://schemas.openxmlformats.org/officeDocument/2006/relationships/customXml" Target="../ink/ink1500.xml"/><Relationship Id="rId157" Type="http://schemas.openxmlformats.org/officeDocument/2006/relationships/image" Target="../media/image6380.png"/><Relationship Id="rId61" Type="http://schemas.openxmlformats.org/officeDocument/2006/relationships/image" Target="../media/image5900.png"/><Relationship Id="rId82" Type="http://schemas.openxmlformats.org/officeDocument/2006/relationships/customXml" Target="../ink/ink1473.xml"/><Relationship Id="rId152" Type="http://schemas.openxmlformats.org/officeDocument/2006/relationships/customXml" Target="../ink/ink1508.xml"/><Relationship Id="rId19" Type="http://schemas.openxmlformats.org/officeDocument/2006/relationships/image" Target="../media/image5690.png"/><Relationship Id="rId14" Type="http://schemas.openxmlformats.org/officeDocument/2006/relationships/customXml" Target="../ink/ink1439.xml"/><Relationship Id="rId30" Type="http://schemas.openxmlformats.org/officeDocument/2006/relationships/customXml" Target="../ink/ink1447.xml"/><Relationship Id="rId35" Type="http://schemas.openxmlformats.org/officeDocument/2006/relationships/image" Target="../media/image5770.png"/><Relationship Id="rId56" Type="http://schemas.openxmlformats.org/officeDocument/2006/relationships/customXml" Target="../ink/ink1460.xml"/><Relationship Id="rId77" Type="http://schemas.openxmlformats.org/officeDocument/2006/relationships/image" Target="../media/image5980.png"/><Relationship Id="rId100" Type="http://schemas.openxmlformats.org/officeDocument/2006/relationships/customXml" Target="../ink/ink1482.xml"/><Relationship Id="rId105" Type="http://schemas.openxmlformats.org/officeDocument/2006/relationships/image" Target="../media/image6120.png"/><Relationship Id="rId126" Type="http://schemas.openxmlformats.org/officeDocument/2006/relationships/customXml" Target="../ink/ink1495.xml"/><Relationship Id="rId147" Type="http://schemas.openxmlformats.org/officeDocument/2006/relationships/image" Target="../media/image6330.png"/><Relationship Id="rId8" Type="http://schemas.openxmlformats.org/officeDocument/2006/relationships/customXml" Target="../ink/ink1436.xml"/><Relationship Id="rId51" Type="http://schemas.openxmlformats.org/officeDocument/2006/relationships/image" Target="../media/image5850.png"/><Relationship Id="rId72" Type="http://schemas.openxmlformats.org/officeDocument/2006/relationships/customXml" Target="../ink/ink1468.xml"/><Relationship Id="rId93" Type="http://schemas.openxmlformats.org/officeDocument/2006/relationships/image" Target="../media/image6060.png"/><Relationship Id="rId98" Type="http://schemas.openxmlformats.org/officeDocument/2006/relationships/customXml" Target="../ink/ink1481.xml"/><Relationship Id="rId121" Type="http://schemas.openxmlformats.org/officeDocument/2006/relationships/image" Target="../media/image6200.png"/><Relationship Id="rId142" Type="http://schemas.openxmlformats.org/officeDocument/2006/relationships/customXml" Target="../ink/ink1503.xml"/><Relationship Id="rId3" Type="http://schemas.openxmlformats.org/officeDocument/2006/relationships/image" Target="../media/image5610.png"/><Relationship Id="rId25" Type="http://schemas.openxmlformats.org/officeDocument/2006/relationships/image" Target="../media/image5720.png"/><Relationship Id="rId46" Type="http://schemas.openxmlformats.org/officeDocument/2006/relationships/customXml" Target="../ink/ink1455.xml"/><Relationship Id="rId67" Type="http://schemas.openxmlformats.org/officeDocument/2006/relationships/image" Target="../media/image5930.png"/><Relationship Id="rId116" Type="http://schemas.openxmlformats.org/officeDocument/2006/relationships/customXml" Target="../ink/ink1490.xml"/><Relationship Id="rId137" Type="http://schemas.openxmlformats.org/officeDocument/2006/relationships/image" Target="../media/image6280.png"/><Relationship Id="rId158" Type="http://schemas.openxmlformats.org/officeDocument/2006/relationships/customXml" Target="../ink/ink1511.xml"/><Relationship Id="rId20" Type="http://schemas.openxmlformats.org/officeDocument/2006/relationships/customXml" Target="../ink/ink1442.xml"/><Relationship Id="rId41" Type="http://schemas.openxmlformats.org/officeDocument/2006/relationships/image" Target="../media/image5800.png"/><Relationship Id="rId62" Type="http://schemas.openxmlformats.org/officeDocument/2006/relationships/customXml" Target="../ink/ink1463.xml"/><Relationship Id="rId83" Type="http://schemas.openxmlformats.org/officeDocument/2006/relationships/image" Target="../media/image6010.png"/><Relationship Id="rId88" Type="http://schemas.openxmlformats.org/officeDocument/2006/relationships/customXml" Target="../ink/ink1476.xml"/><Relationship Id="rId111" Type="http://schemas.openxmlformats.org/officeDocument/2006/relationships/image" Target="../media/image6150.png"/><Relationship Id="rId132" Type="http://schemas.openxmlformats.org/officeDocument/2006/relationships/customXml" Target="../ink/ink1498.xml"/><Relationship Id="rId153" Type="http://schemas.openxmlformats.org/officeDocument/2006/relationships/image" Target="../media/image6360.png"/><Relationship Id="rId15" Type="http://schemas.openxmlformats.org/officeDocument/2006/relationships/image" Target="../media/image5670.png"/><Relationship Id="rId36" Type="http://schemas.openxmlformats.org/officeDocument/2006/relationships/customXml" Target="../ink/ink1450.xml"/><Relationship Id="rId57" Type="http://schemas.openxmlformats.org/officeDocument/2006/relationships/image" Target="../media/image5880.png"/><Relationship Id="rId106" Type="http://schemas.openxmlformats.org/officeDocument/2006/relationships/customXml" Target="../ink/ink1485.xml"/><Relationship Id="rId127" Type="http://schemas.openxmlformats.org/officeDocument/2006/relationships/image" Target="../media/image6230.png"/><Relationship Id="rId10" Type="http://schemas.openxmlformats.org/officeDocument/2006/relationships/customXml" Target="../ink/ink1437.xml"/><Relationship Id="rId31" Type="http://schemas.openxmlformats.org/officeDocument/2006/relationships/image" Target="../media/image5750.png"/><Relationship Id="rId52" Type="http://schemas.openxmlformats.org/officeDocument/2006/relationships/customXml" Target="../ink/ink1458.xml"/><Relationship Id="rId73" Type="http://schemas.openxmlformats.org/officeDocument/2006/relationships/image" Target="../media/image5960.png"/><Relationship Id="rId78" Type="http://schemas.openxmlformats.org/officeDocument/2006/relationships/customXml" Target="../ink/ink1471.xml"/><Relationship Id="rId94" Type="http://schemas.openxmlformats.org/officeDocument/2006/relationships/customXml" Target="../ink/ink1479.xml"/><Relationship Id="rId99" Type="http://schemas.openxmlformats.org/officeDocument/2006/relationships/image" Target="../media/image6090.png"/><Relationship Id="rId101" Type="http://schemas.openxmlformats.org/officeDocument/2006/relationships/image" Target="../media/image6100.png"/><Relationship Id="rId122" Type="http://schemas.openxmlformats.org/officeDocument/2006/relationships/customXml" Target="../ink/ink1493.xml"/><Relationship Id="rId143" Type="http://schemas.openxmlformats.org/officeDocument/2006/relationships/image" Target="../media/image6310.png"/><Relationship Id="rId148" Type="http://schemas.openxmlformats.org/officeDocument/2006/relationships/customXml" Target="../ink/ink1506.xml"/><Relationship Id="rId4" Type="http://schemas.openxmlformats.org/officeDocument/2006/relationships/customXml" Target="../ink/ink1434.xml"/><Relationship Id="rId9" Type="http://schemas.openxmlformats.org/officeDocument/2006/relationships/image" Target="../media/image5640.png"/><Relationship Id="rId26" Type="http://schemas.openxmlformats.org/officeDocument/2006/relationships/customXml" Target="../ink/ink1445.xml"/><Relationship Id="rId47" Type="http://schemas.openxmlformats.org/officeDocument/2006/relationships/image" Target="../media/image5830.png"/><Relationship Id="rId68" Type="http://schemas.openxmlformats.org/officeDocument/2006/relationships/customXml" Target="../ink/ink1466.xml"/><Relationship Id="rId89" Type="http://schemas.openxmlformats.org/officeDocument/2006/relationships/image" Target="../media/image6040.png"/><Relationship Id="rId112" Type="http://schemas.openxmlformats.org/officeDocument/2006/relationships/customXml" Target="../ink/ink1488.xml"/><Relationship Id="rId133" Type="http://schemas.openxmlformats.org/officeDocument/2006/relationships/image" Target="../media/image6260.png"/><Relationship Id="rId154" Type="http://schemas.openxmlformats.org/officeDocument/2006/relationships/customXml" Target="../ink/ink1509.xml"/><Relationship Id="rId16" Type="http://schemas.openxmlformats.org/officeDocument/2006/relationships/customXml" Target="../ink/ink1440.xml"/><Relationship Id="rId37" Type="http://schemas.openxmlformats.org/officeDocument/2006/relationships/image" Target="../media/image5780.png"/><Relationship Id="rId58" Type="http://schemas.openxmlformats.org/officeDocument/2006/relationships/customXml" Target="../ink/ink1461.xml"/><Relationship Id="rId79" Type="http://schemas.openxmlformats.org/officeDocument/2006/relationships/image" Target="../media/image5990.png"/><Relationship Id="rId102" Type="http://schemas.openxmlformats.org/officeDocument/2006/relationships/customXml" Target="../ink/ink1483.xml"/><Relationship Id="rId123" Type="http://schemas.openxmlformats.org/officeDocument/2006/relationships/image" Target="../media/image6210.png"/><Relationship Id="rId144" Type="http://schemas.openxmlformats.org/officeDocument/2006/relationships/customXml" Target="../ink/ink1504.xml"/><Relationship Id="rId90" Type="http://schemas.openxmlformats.org/officeDocument/2006/relationships/customXml" Target="../ink/ink1477.xml"/><Relationship Id="rId27" Type="http://schemas.openxmlformats.org/officeDocument/2006/relationships/image" Target="../media/image5730.png"/><Relationship Id="rId48" Type="http://schemas.openxmlformats.org/officeDocument/2006/relationships/customXml" Target="../ink/ink1456.xml"/><Relationship Id="rId69" Type="http://schemas.openxmlformats.org/officeDocument/2006/relationships/image" Target="../media/image5940.png"/><Relationship Id="rId113" Type="http://schemas.openxmlformats.org/officeDocument/2006/relationships/image" Target="../media/image6160.png"/><Relationship Id="rId134" Type="http://schemas.openxmlformats.org/officeDocument/2006/relationships/customXml" Target="../ink/ink1499.xml"/><Relationship Id="rId80" Type="http://schemas.openxmlformats.org/officeDocument/2006/relationships/customXml" Target="../ink/ink1472.xml"/><Relationship Id="rId155" Type="http://schemas.openxmlformats.org/officeDocument/2006/relationships/image" Target="../media/image63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6.xml"/><Relationship Id="rId13" Type="http://schemas.openxmlformats.org/officeDocument/2006/relationships/image" Target="../media/image6460.png"/><Relationship Id="rId18" Type="http://schemas.openxmlformats.org/officeDocument/2006/relationships/customXml" Target="../ink/ink1521.xml"/><Relationship Id="rId3" Type="http://schemas.openxmlformats.org/officeDocument/2006/relationships/image" Target="../media/image6410.png"/><Relationship Id="rId21" Type="http://schemas.openxmlformats.org/officeDocument/2006/relationships/image" Target="../media/image6500.png"/><Relationship Id="rId7" Type="http://schemas.openxmlformats.org/officeDocument/2006/relationships/image" Target="../media/image6430.png"/><Relationship Id="rId12" Type="http://schemas.openxmlformats.org/officeDocument/2006/relationships/customXml" Target="../ink/ink1518.xml"/><Relationship Id="rId17" Type="http://schemas.openxmlformats.org/officeDocument/2006/relationships/image" Target="../media/image6480.png"/><Relationship Id="rId2" Type="http://schemas.openxmlformats.org/officeDocument/2006/relationships/customXml" Target="../ink/ink1513.xml"/><Relationship Id="rId16" Type="http://schemas.openxmlformats.org/officeDocument/2006/relationships/customXml" Target="../ink/ink1520.xml"/><Relationship Id="rId20" Type="http://schemas.openxmlformats.org/officeDocument/2006/relationships/customXml" Target="../ink/ink15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5.xml"/><Relationship Id="rId11" Type="http://schemas.openxmlformats.org/officeDocument/2006/relationships/image" Target="../media/image6450.png"/><Relationship Id="rId5" Type="http://schemas.openxmlformats.org/officeDocument/2006/relationships/image" Target="../media/image6420.png"/><Relationship Id="rId15" Type="http://schemas.openxmlformats.org/officeDocument/2006/relationships/image" Target="../media/image6470.png"/><Relationship Id="rId10" Type="http://schemas.openxmlformats.org/officeDocument/2006/relationships/customXml" Target="../ink/ink1517.xml"/><Relationship Id="rId19" Type="http://schemas.openxmlformats.org/officeDocument/2006/relationships/image" Target="../media/image6490.png"/><Relationship Id="rId4" Type="http://schemas.openxmlformats.org/officeDocument/2006/relationships/customXml" Target="../ink/ink1514.xml"/><Relationship Id="rId9" Type="http://schemas.openxmlformats.org/officeDocument/2006/relationships/image" Target="../media/image6440.png"/><Relationship Id="rId14" Type="http://schemas.openxmlformats.org/officeDocument/2006/relationships/customXml" Target="../ink/ink151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80.png"/><Relationship Id="rId21" Type="http://schemas.openxmlformats.org/officeDocument/2006/relationships/image" Target="../media/image6600.png"/><Relationship Id="rId42" Type="http://schemas.openxmlformats.org/officeDocument/2006/relationships/customXml" Target="../ink/ink1543.xml"/><Relationship Id="rId63" Type="http://schemas.openxmlformats.org/officeDocument/2006/relationships/image" Target="../media/image6810.png"/><Relationship Id="rId84" Type="http://schemas.openxmlformats.org/officeDocument/2006/relationships/customXml" Target="../ink/ink1564.xml"/><Relationship Id="rId138" Type="http://schemas.openxmlformats.org/officeDocument/2006/relationships/customXml" Target="../ink/ink1591.xml"/><Relationship Id="rId159" Type="http://schemas.openxmlformats.org/officeDocument/2006/relationships/image" Target="../media/image7290.png"/><Relationship Id="rId170" Type="http://schemas.openxmlformats.org/officeDocument/2006/relationships/customXml" Target="../ink/ink1607.xml"/><Relationship Id="rId191" Type="http://schemas.openxmlformats.org/officeDocument/2006/relationships/image" Target="../media/image7450.png"/><Relationship Id="rId205" Type="http://schemas.openxmlformats.org/officeDocument/2006/relationships/image" Target="../media/image7520.png"/><Relationship Id="rId107" Type="http://schemas.openxmlformats.org/officeDocument/2006/relationships/image" Target="../media/image7030.png"/><Relationship Id="rId11" Type="http://schemas.openxmlformats.org/officeDocument/2006/relationships/image" Target="../media/image6550.png"/><Relationship Id="rId32" Type="http://schemas.openxmlformats.org/officeDocument/2006/relationships/customXml" Target="../ink/ink1538.xml"/><Relationship Id="rId53" Type="http://schemas.openxmlformats.org/officeDocument/2006/relationships/image" Target="../media/image6760.png"/><Relationship Id="rId74" Type="http://schemas.openxmlformats.org/officeDocument/2006/relationships/customXml" Target="../ink/ink1559.xml"/><Relationship Id="rId128" Type="http://schemas.openxmlformats.org/officeDocument/2006/relationships/customXml" Target="../ink/ink1586.xml"/><Relationship Id="rId149" Type="http://schemas.openxmlformats.org/officeDocument/2006/relationships/image" Target="../media/image7240.png"/><Relationship Id="rId5" Type="http://schemas.openxmlformats.org/officeDocument/2006/relationships/image" Target="../media/image6520.png"/><Relationship Id="rId95" Type="http://schemas.openxmlformats.org/officeDocument/2006/relationships/image" Target="../media/image6970.png"/><Relationship Id="rId160" Type="http://schemas.openxmlformats.org/officeDocument/2006/relationships/customXml" Target="../ink/ink1602.xml"/><Relationship Id="rId181" Type="http://schemas.openxmlformats.org/officeDocument/2006/relationships/image" Target="../media/image7400.png"/><Relationship Id="rId216" Type="http://schemas.openxmlformats.org/officeDocument/2006/relationships/customXml" Target="../ink/ink1630.xml"/><Relationship Id="rId22" Type="http://schemas.openxmlformats.org/officeDocument/2006/relationships/customXml" Target="../ink/ink1533.xml"/><Relationship Id="rId43" Type="http://schemas.openxmlformats.org/officeDocument/2006/relationships/image" Target="../media/image6710.png"/><Relationship Id="rId64" Type="http://schemas.openxmlformats.org/officeDocument/2006/relationships/customXml" Target="../ink/ink1554.xml"/><Relationship Id="rId118" Type="http://schemas.openxmlformats.org/officeDocument/2006/relationships/customXml" Target="../ink/ink1581.xml"/><Relationship Id="rId139" Type="http://schemas.openxmlformats.org/officeDocument/2006/relationships/image" Target="../media/image7190.png"/><Relationship Id="rId85" Type="http://schemas.openxmlformats.org/officeDocument/2006/relationships/image" Target="../media/image6920.png"/><Relationship Id="rId150" Type="http://schemas.openxmlformats.org/officeDocument/2006/relationships/customXml" Target="../ink/ink1597.xml"/><Relationship Id="rId171" Type="http://schemas.openxmlformats.org/officeDocument/2006/relationships/image" Target="../media/image7350.png"/><Relationship Id="rId192" Type="http://schemas.openxmlformats.org/officeDocument/2006/relationships/customXml" Target="../ink/ink1618.xml"/><Relationship Id="rId206" Type="http://schemas.openxmlformats.org/officeDocument/2006/relationships/customXml" Target="../ink/ink1625.xml"/><Relationship Id="rId12" Type="http://schemas.openxmlformats.org/officeDocument/2006/relationships/customXml" Target="../ink/ink1528.xml"/><Relationship Id="rId33" Type="http://schemas.openxmlformats.org/officeDocument/2006/relationships/image" Target="../media/image6660.png"/><Relationship Id="rId108" Type="http://schemas.openxmlformats.org/officeDocument/2006/relationships/customXml" Target="../ink/ink1576.xml"/><Relationship Id="rId129" Type="http://schemas.openxmlformats.org/officeDocument/2006/relationships/image" Target="../media/image7140.png"/><Relationship Id="rId54" Type="http://schemas.openxmlformats.org/officeDocument/2006/relationships/customXml" Target="../ink/ink1549.xml"/><Relationship Id="rId75" Type="http://schemas.openxmlformats.org/officeDocument/2006/relationships/image" Target="../media/image6870.png"/><Relationship Id="rId96" Type="http://schemas.openxmlformats.org/officeDocument/2006/relationships/customXml" Target="../ink/ink1570.xml"/><Relationship Id="rId140" Type="http://schemas.openxmlformats.org/officeDocument/2006/relationships/customXml" Target="../ink/ink1592.xml"/><Relationship Id="rId161" Type="http://schemas.openxmlformats.org/officeDocument/2006/relationships/image" Target="../media/image7300.png"/><Relationship Id="rId182" Type="http://schemas.openxmlformats.org/officeDocument/2006/relationships/customXml" Target="../ink/ink1613.xml"/><Relationship Id="rId217" Type="http://schemas.openxmlformats.org/officeDocument/2006/relationships/image" Target="../media/image7580.png"/><Relationship Id="rId6" Type="http://schemas.openxmlformats.org/officeDocument/2006/relationships/customXml" Target="../ink/ink1525.xml"/><Relationship Id="rId23" Type="http://schemas.openxmlformats.org/officeDocument/2006/relationships/image" Target="../media/image6610.png"/><Relationship Id="rId119" Type="http://schemas.openxmlformats.org/officeDocument/2006/relationships/image" Target="../media/image7090.png"/><Relationship Id="rId44" Type="http://schemas.openxmlformats.org/officeDocument/2006/relationships/customXml" Target="../ink/ink1544.xml"/><Relationship Id="rId65" Type="http://schemas.openxmlformats.org/officeDocument/2006/relationships/image" Target="../media/image6820.png"/><Relationship Id="rId86" Type="http://schemas.openxmlformats.org/officeDocument/2006/relationships/customXml" Target="../ink/ink1565.xml"/><Relationship Id="rId130" Type="http://schemas.openxmlformats.org/officeDocument/2006/relationships/customXml" Target="../ink/ink1587.xml"/><Relationship Id="rId151" Type="http://schemas.openxmlformats.org/officeDocument/2006/relationships/image" Target="../media/image7250.png"/><Relationship Id="rId172" Type="http://schemas.openxmlformats.org/officeDocument/2006/relationships/customXml" Target="../ink/ink1608.xml"/><Relationship Id="rId193" Type="http://schemas.openxmlformats.org/officeDocument/2006/relationships/image" Target="../media/image7460.png"/><Relationship Id="rId207" Type="http://schemas.openxmlformats.org/officeDocument/2006/relationships/image" Target="../media/image7530.png"/><Relationship Id="rId13" Type="http://schemas.openxmlformats.org/officeDocument/2006/relationships/image" Target="../media/image6560.png"/><Relationship Id="rId109" Type="http://schemas.openxmlformats.org/officeDocument/2006/relationships/image" Target="../media/image7040.png"/><Relationship Id="rId34" Type="http://schemas.openxmlformats.org/officeDocument/2006/relationships/customXml" Target="../ink/ink1539.xml"/><Relationship Id="rId55" Type="http://schemas.openxmlformats.org/officeDocument/2006/relationships/image" Target="../media/image6770.png"/><Relationship Id="rId76" Type="http://schemas.openxmlformats.org/officeDocument/2006/relationships/customXml" Target="../ink/ink1560.xml"/><Relationship Id="rId97" Type="http://schemas.openxmlformats.org/officeDocument/2006/relationships/image" Target="../media/image6980.png"/><Relationship Id="rId120" Type="http://schemas.openxmlformats.org/officeDocument/2006/relationships/customXml" Target="../ink/ink1582.xml"/><Relationship Id="rId141" Type="http://schemas.openxmlformats.org/officeDocument/2006/relationships/image" Target="../media/image7200.png"/><Relationship Id="rId7" Type="http://schemas.openxmlformats.org/officeDocument/2006/relationships/image" Target="../media/image6530.png"/><Relationship Id="rId162" Type="http://schemas.openxmlformats.org/officeDocument/2006/relationships/customXml" Target="../ink/ink1603.xml"/><Relationship Id="rId183" Type="http://schemas.openxmlformats.org/officeDocument/2006/relationships/image" Target="../media/image7410.png"/><Relationship Id="rId218" Type="http://schemas.openxmlformats.org/officeDocument/2006/relationships/customXml" Target="../ink/ink1631.xml"/><Relationship Id="rId24" Type="http://schemas.openxmlformats.org/officeDocument/2006/relationships/customXml" Target="../ink/ink1534.xml"/><Relationship Id="rId45" Type="http://schemas.openxmlformats.org/officeDocument/2006/relationships/image" Target="../media/image6720.png"/><Relationship Id="rId66" Type="http://schemas.openxmlformats.org/officeDocument/2006/relationships/customXml" Target="../ink/ink1555.xml"/><Relationship Id="rId87" Type="http://schemas.openxmlformats.org/officeDocument/2006/relationships/image" Target="../media/image6930.png"/><Relationship Id="rId110" Type="http://schemas.openxmlformats.org/officeDocument/2006/relationships/customXml" Target="../ink/ink1577.xml"/><Relationship Id="rId131" Type="http://schemas.openxmlformats.org/officeDocument/2006/relationships/image" Target="../media/image7150.png"/><Relationship Id="rId152" Type="http://schemas.openxmlformats.org/officeDocument/2006/relationships/customXml" Target="../ink/ink1598.xml"/><Relationship Id="rId173" Type="http://schemas.openxmlformats.org/officeDocument/2006/relationships/image" Target="../media/image7360.png"/><Relationship Id="rId194" Type="http://schemas.openxmlformats.org/officeDocument/2006/relationships/customXml" Target="../ink/ink1619.xml"/><Relationship Id="rId208" Type="http://schemas.openxmlformats.org/officeDocument/2006/relationships/customXml" Target="../ink/ink1626.xml"/><Relationship Id="rId14" Type="http://schemas.openxmlformats.org/officeDocument/2006/relationships/customXml" Target="../ink/ink1529.xml"/><Relationship Id="rId30" Type="http://schemas.openxmlformats.org/officeDocument/2006/relationships/customXml" Target="../ink/ink1537.xml"/><Relationship Id="rId35" Type="http://schemas.openxmlformats.org/officeDocument/2006/relationships/image" Target="../media/image6670.png"/><Relationship Id="rId56" Type="http://schemas.openxmlformats.org/officeDocument/2006/relationships/customXml" Target="../ink/ink1550.xml"/><Relationship Id="rId77" Type="http://schemas.openxmlformats.org/officeDocument/2006/relationships/image" Target="../media/image6880.png"/><Relationship Id="rId100" Type="http://schemas.openxmlformats.org/officeDocument/2006/relationships/customXml" Target="../ink/ink1572.xml"/><Relationship Id="rId105" Type="http://schemas.openxmlformats.org/officeDocument/2006/relationships/image" Target="../media/image7020.png"/><Relationship Id="rId126" Type="http://schemas.openxmlformats.org/officeDocument/2006/relationships/customXml" Target="../ink/ink1585.xml"/><Relationship Id="rId147" Type="http://schemas.openxmlformats.org/officeDocument/2006/relationships/image" Target="../media/image7230.png"/><Relationship Id="rId168" Type="http://schemas.openxmlformats.org/officeDocument/2006/relationships/customXml" Target="../ink/ink1606.xml"/><Relationship Id="rId8" Type="http://schemas.openxmlformats.org/officeDocument/2006/relationships/customXml" Target="../ink/ink1526.xml"/><Relationship Id="rId51" Type="http://schemas.openxmlformats.org/officeDocument/2006/relationships/image" Target="../media/image6750.png"/><Relationship Id="rId72" Type="http://schemas.openxmlformats.org/officeDocument/2006/relationships/customXml" Target="../ink/ink1558.xml"/><Relationship Id="rId93" Type="http://schemas.openxmlformats.org/officeDocument/2006/relationships/image" Target="../media/image6960.png"/><Relationship Id="rId98" Type="http://schemas.openxmlformats.org/officeDocument/2006/relationships/customXml" Target="../ink/ink1571.xml"/><Relationship Id="rId121" Type="http://schemas.openxmlformats.org/officeDocument/2006/relationships/image" Target="../media/image7100.png"/><Relationship Id="rId142" Type="http://schemas.openxmlformats.org/officeDocument/2006/relationships/customXml" Target="../ink/ink1593.xml"/><Relationship Id="rId163" Type="http://schemas.openxmlformats.org/officeDocument/2006/relationships/image" Target="../media/image7310.png"/><Relationship Id="rId184" Type="http://schemas.openxmlformats.org/officeDocument/2006/relationships/customXml" Target="../ink/ink1614.xml"/><Relationship Id="rId189" Type="http://schemas.openxmlformats.org/officeDocument/2006/relationships/image" Target="../media/image7440.png"/><Relationship Id="rId219" Type="http://schemas.openxmlformats.org/officeDocument/2006/relationships/image" Target="../media/image7590.png"/><Relationship Id="rId3" Type="http://schemas.openxmlformats.org/officeDocument/2006/relationships/image" Target="../media/image6510.png"/><Relationship Id="rId214" Type="http://schemas.openxmlformats.org/officeDocument/2006/relationships/customXml" Target="../ink/ink1629.xml"/><Relationship Id="rId25" Type="http://schemas.openxmlformats.org/officeDocument/2006/relationships/image" Target="../media/image6620.png"/><Relationship Id="rId46" Type="http://schemas.openxmlformats.org/officeDocument/2006/relationships/customXml" Target="../ink/ink1545.xml"/><Relationship Id="rId67" Type="http://schemas.openxmlformats.org/officeDocument/2006/relationships/image" Target="../media/image6830.png"/><Relationship Id="rId116" Type="http://schemas.openxmlformats.org/officeDocument/2006/relationships/customXml" Target="../ink/ink1580.xml"/><Relationship Id="rId137" Type="http://schemas.openxmlformats.org/officeDocument/2006/relationships/image" Target="../media/image7180.png"/><Relationship Id="rId158" Type="http://schemas.openxmlformats.org/officeDocument/2006/relationships/customXml" Target="../ink/ink1601.xml"/><Relationship Id="rId20" Type="http://schemas.openxmlformats.org/officeDocument/2006/relationships/customXml" Target="../ink/ink1532.xml"/><Relationship Id="rId41" Type="http://schemas.openxmlformats.org/officeDocument/2006/relationships/image" Target="../media/image6700.png"/><Relationship Id="rId62" Type="http://schemas.openxmlformats.org/officeDocument/2006/relationships/customXml" Target="../ink/ink1553.xml"/><Relationship Id="rId83" Type="http://schemas.openxmlformats.org/officeDocument/2006/relationships/image" Target="../media/image6910.png"/><Relationship Id="rId88" Type="http://schemas.openxmlformats.org/officeDocument/2006/relationships/customXml" Target="../ink/ink1566.xml"/><Relationship Id="rId111" Type="http://schemas.openxmlformats.org/officeDocument/2006/relationships/image" Target="../media/image7050.png"/><Relationship Id="rId132" Type="http://schemas.openxmlformats.org/officeDocument/2006/relationships/customXml" Target="../ink/ink1588.xml"/><Relationship Id="rId153" Type="http://schemas.openxmlformats.org/officeDocument/2006/relationships/image" Target="../media/image7260.png"/><Relationship Id="rId174" Type="http://schemas.openxmlformats.org/officeDocument/2006/relationships/customXml" Target="../ink/ink1609.xml"/><Relationship Id="rId179" Type="http://schemas.openxmlformats.org/officeDocument/2006/relationships/image" Target="../media/image7390.png"/><Relationship Id="rId195" Type="http://schemas.openxmlformats.org/officeDocument/2006/relationships/image" Target="../media/image7470.png"/><Relationship Id="rId209" Type="http://schemas.openxmlformats.org/officeDocument/2006/relationships/image" Target="../media/image7540.png"/><Relationship Id="rId190" Type="http://schemas.openxmlformats.org/officeDocument/2006/relationships/customXml" Target="../ink/ink1617.xml"/><Relationship Id="rId204" Type="http://schemas.openxmlformats.org/officeDocument/2006/relationships/customXml" Target="../ink/ink1624.xml"/><Relationship Id="rId15" Type="http://schemas.openxmlformats.org/officeDocument/2006/relationships/image" Target="../media/image6570.png"/><Relationship Id="rId36" Type="http://schemas.openxmlformats.org/officeDocument/2006/relationships/customXml" Target="../ink/ink1540.xml"/><Relationship Id="rId57" Type="http://schemas.openxmlformats.org/officeDocument/2006/relationships/image" Target="../media/image6780.png"/><Relationship Id="rId106" Type="http://schemas.openxmlformats.org/officeDocument/2006/relationships/customXml" Target="../ink/ink1575.xml"/><Relationship Id="rId127" Type="http://schemas.openxmlformats.org/officeDocument/2006/relationships/image" Target="../media/image7130.png"/><Relationship Id="rId10" Type="http://schemas.openxmlformats.org/officeDocument/2006/relationships/customXml" Target="../ink/ink1527.xml"/><Relationship Id="rId31" Type="http://schemas.openxmlformats.org/officeDocument/2006/relationships/image" Target="../media/image6650.png"/><Relationship Id="rId52" Type="http://schemas.openxmlformats.org/officeDocument/2006/relationships/customXml" Target="../ink/ink1548.xml"/><Relationship Id="rId73" Type="http://schemas.openxmlformats.org/officeDocument/2006/relationships/image" Target="../media/image6860.png"/><Relationship Id="rId78" Type="http://schemas.openxmlformats.org/officeDocument/2006/relationships/customXml" Target="../ink/ink1561.xml"/><Relationship Id="rId94" Type="http://schemas.openxmlformats.org/officeDocument/2006/relationships/customXml" Target="../ink/ink1569.xml"/><Relationship Id="rId99" Type="http://schemas.openxmlformats.org/officeDocument/2006/relationships/image" Target="../media/image6990.png"/><Relationship Id="rId101" Type="http://schemas.openxmlformats.org/officeDocument/2006/relationships/image" Target="../media/image7000.png"/><Relationship Id="rId122" Type="http://schemas.openxmlformats.org/officeDocument/2006/relationships/customXml" Target="../ink/ink1583.xml"/><Relationship Id="rId143" Type="http://schemas.openxmlformats.org/officeDocument/2006/relationships/image" Target="../media/image7210.png"/><Relationship Id="rId148" Type="http://schemas.openxmlformats.org/officeDocument/2006/relationships/customXml" Target="../ink/ink1596.xml"/><Relationship Id="rId164" Type="http://schemas.openxmlformats.org/officeDocument/2006/relationships/customXml" Target="../ink/ink1604.xml"/><Relationship Id="rId169" Type="http://schemas.openxmlformats.org/officeDocument/2006/relationships/image" Target="../media/image7340.png"/><Relationship Id="rId185" Type="http://schemas.openxmlformats.org/officeDocument/2006/relationships/image" Target="../media/image7420.png"/><Relationship Id="rId4" Type="http://schemas.openxmlformats.org/officeDocument/2006/relationships/customXml" Target="../ink/ink1524.xml"/><Relationship Id="rId9" Type="http://schemas.openxmlformats.org/officeDocument/2006/relationships/image" Target="../media/image6540.png"/><Relationship Id="rId180" Type="http://schemas.openxmlformats.org/officeDocument/2006/relationships/customXml" Target="../ink/ink1612.xml"/><Relationship Id="rId210" Type="http://schemas.openxmlformats.org/officeDocument/2006/relationships/customXml" Target="../ink/ink1627.xml"/><Relationship Id="rId215" Type="http://schemas.openxmlformats.org/officeDocument/2006/relationships/image" Target="../media/image7570.png"/><Relationship Id="rId26" Type="http://schemas.openxmlformats.org/officeDocument/2006/relationships/customXml" Target="../ink/ink1535.xml"/><Relationship Id="rId47" Type="http://schemas.openxmlformats.org/officeDocument/2006/relationships/image" Target="../media/image6730.png"/><Relationship Id="rId68" Type="http://schemas.openxmlformats.org/officeDocument/2006/relationships/customXml" Target="../ink/ink1556.xml"/><Relationship Id="rId89" Type="http://schemas.openxmlformats.org/officeDocument/2006/relationships/image" Target="../media/image6940.png"/><Relationship Id="rId112" Type="http://schemas.openxmlformats.org/officeDocument/2006/relationships/customXml" Target="../ink/ink1578.xml"/><Relationship Id="rId133" Type="http://schemas.openxmlformats.org/officeDocument/2006/relationships/image" Target="../media/image7160.png"/><Relationship Id="rId154" Type="http://schemas.openxmlformats.org/officeDocument/2006/relationships/customXml" Target="../ink/ink1599.xml"/><Relationship Id="rId175" Type="http://schemas.openxmlformats.org/officeDocument/2006/relationships/image" Target="../media/image7370.png"/><Relationship Id="rId196" Type="http://schemas.openxmlformats.org/officeDocument/2006/relationships/customXml" Target="../ink/ink1620.xml"/><Relationship Id="rId200" Type="http://schemas.openxmlformats.org/officeDocument/2006/relationships/customXml" Target="../ink/ink1622.xml"/><Relationship Id="rId16" Type="http://schemas.openxmlformats.org/officeDocument/2006/relationships/customXml" Target="../ink/ink1530.xml"/><Relationship Id="rId37" Type="http://schemas.openxmlformats.org/officeDocument/2006/relationships/image" Target="../media/image6680.png"/><Relationship Id="rId58" Type="http://schemas.openxmlformats.org/officeDocument/2006/relationships/customXml" Target="../ink/ink1551.xml"/><Relationship Id="rId79" Type="http://schemas.openxmlformats.org/officeDocument/2006/relationships/image" Target="../media/image6890.png"/><Relationship Id="rId102" Type="http://schemas.openxmlformats.org/officeDocument/2006/relationships/customXml" Target="../ink/ink1573.xml"/><Relationship Id="rId123" Type="http://schemas.openxmlformats.org/officeDocument/2006/relationships/image" Target="../media/image7110.png"/><Relationship Id="rId144" Type="http://schemas.openxmlformats.org/officeDocument/2006/relationships/customXml" Target="../ink/ink1594.xml"/><Relationship Id="rId90" Type="http://schemas.openxmlformats.org/officeDocument/2006/relationships/customXml" Target="../ink/ink1567.xml"/><Relationship Id="rId165" Type="http://schemas.openxmlformats.org/officeDocument/2006/relationships/image" Target="../media/image7320.png"/><Relationship Id="rId186" Type="http://schemas.openxmlformats.org/officeDocument/2006/relationships/customXml" Target="../ink/ink1615.xml"/><Relationship Id="rId211" Type="http://schemas.openxmlformats.org/officeDocument/2006/relationships/image" Target="../media/image7550.png"/><Relationship Id="rId27" Type="http://schemas.openxmlformats.org/officeDocument/2006/relationships/image" Target="../media/image6630.png"/><Relationship Id="rId48" Type="http://schemas.openxmlformats.org/officeDocument/2006/relationships/customXml" Target="../ink/ink1546.xml"/><Relationship Id="rId69" Type="http://schemas.openxmlformats.org/officeDocument/2006/relationships/image" Target="../media/image6840.png"/><Relationship Id="rId113" Type="http://schemas.openxmlformats.org/officeDocument/2006/relationships/image" Target="../media/image7060.png"/><Relationship Id="rId134" Type="http://schemas.openxmlformats.org/officeDocument/2006/relationships/customXml" Target="../ink/ink1589.xml"/><Relationship Id="rId80" Type="http://schemas.openxmlformats.org/officeDocument/2006/relationships/customXml" Target="../ink/ink1562.xml"/><Relationship Id="rId155" Type="http://schemas.openxmlformats.org/officeDocument/2006/relationships/image" Target="../media/image7270.png"/><Relationship Id="rId176" Type="http://schemas.openxmlformats.org/officeDocument/2006/relationships/customXml" Target="../ink/ink1610.xml"/><Relationship Id="rId197" Type="http://schemas.openxmlformats.org/officeDocument/2006/relationships/image" Target="../media/image7480.png"/><Relationship Id="rId201" Type="http://schemas.openxmlformats.org/officeDocument/2006/relationships/image" Target="../media/image7500.png"/><Relationship Id="rId17" Type="http://schemas.openxmlformats.org/officeDocument/2006/relationships/image" Target="../media/image6580.png"/><Relationship Id="rId38" Type="http://schemas.openxmlformats.org/officeDocument/2006/relationships/customXml" Target="../ink/ink1541.xml"/><Relationship Id="rId59" Type="http://schemas.openxmlformats.org/officeDocument/2006/relationships/image" Target="../media/image6790.png"/><Relationship Id="rId103" Type="http://schemas.openxmlformats.org/officeDocument/2006/relationships/image" Target="../media/image7010.png"/><Relationship Id="rId124" Type="http://schemas.openxmlformats.org/officeDocument/2006/relationships/customXml" Target="../ink/ink1584.xml"/><Relationship Id="rId70" Type="http://schemas.openxmlformats.org/officeDocument/2006/relationships/customXml" Target="../ink/ink1557.xml"/><Relationship Id="rId91" Type="http://schemas.openxmlformats.org/officeDocument/2006/relationships/image" Target="../media/image6950.png"/><Relationship Id="rId145" Type="http://schemas.openxmlformats.org/officeDocument/2006/relationships/image" Target="../media/image7220.png"/><Relationship Id="rId166" Type="http://schemas.openxmlformats.org/officeDocument/2006/relationships/customXml" Target="../ink/ink1605.xml"/><Relationship Id="rId187" Type="http://schemas.openxmlformats.org/officeDocument/2006/relationships/image" Target="../media/image743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28.xml"/><Relationship Id="rId28" Type="http://schemas.openxmlformats.org/officeDocument/2006/relationships/customXml" Target="../ink/ink1536.xml"/><Relationship Id="rId49" Type="http://schemas.openxmlformats.org/officeDocument/2006/relationships/image" Target="../media/image6740.png"/><Relationship Id="rId114" Type="http://schemas.openxmlformats.org/officeDocument/2006/relationships/customXml" Target="../ink/ink1579.xml"/><Relationship Id="rId60" Type="http://schemas.openxmlformats.org/officeDocument/2006/relationships/customXml" Target="../ink/ink1552.xml"/><Relationship Id="rId81" Type="http://schemas.openxmlformats.org/officeDocument/2006/relationships/image" Target="../media/image6900.png"/><Relationship Id="rId135" Type="http://schemas.openxmlformats.org/officeDocument/2006/relationships/image" Target="../media/image7170.png"/><Relationship Id="rId156" Type="http://schemas.openxmlformats.org/officeDocument/2006/relationships/customXml" Target="../ink/ink1600.xml"/><Relationship Id="rId177" Type="http://schemas.openxmlformats.org/officeDocument/2006/relationships/image" Target="../media/image7380.png"/><Relationship Id="rId198" Type="http://schemas.openxmlformats.org/officeDocument/2006/relationships/customXml" Target="../ink/ink1621.xml"/><Relationship Id="rId202" Type="http://schemas.openxmlformats.org/officeDocument/2006/relationships/customXml" Target="../ink/ink1623.xml"/><Relationship Id="rId18" Type="http://schemas.openxmlformats.org/officeDocument/2006/relationships/customXml" Target="../ink/ink1531.xml"/><Relationship Id="rId39" Type="http://schemas.openxmlformats.org/officeDocument/2006/relationships/image" Target="../media/image6690.png"/><Relationship Id="rId50" Type="http://schemas.openxmlformats.org/officeDocument/2006/relationships/customXml" Target="../ink/ink1547.xml"/><Relationship Id="rId104" Type="http://schemas.openxmlformats.org/officeDocument/2006/relationships/customXml" Target="../ink/ink1574.xml"/><Relationship Id="rId125" Type="http://schemas.openxmlformats.org/officeDocument/2006/relationships/image" Target="../media/image7120.png"/><Relationship Id="rId146" Type="http://schemas.openxmlformats.org/officeDocument/2006/relationships/customXml" Target="../ink/ink1595.xml"/><Relationship Id="rId167" Type="http://schemas.openxmlformats.org/officeDocument/2006/relationships/image" Target="../media/image7330.png"/><Relationship Id="rId188" Type="http://schemas.openxmlformats.org/officeDocument/2006/relationships/customXml" Target="../ink/ink1616.xml"/><Relationship Id="rId71" Type="http://schemas.openxmlformats.org/officeDocument/2006/relationships/image" Target="../media/image6850.png"/><Relationship Id="rId92" Type="http://schemas.openxmlformats.org/officeDocument/2006/relationships/customXml" Target="../ink/ink1568.xml"/><Relationship Id="rId213" Type="http://schemas.openxmlformats.org/officeDocument/2006/relationships/image" Target="../media/image7560.png"/><Relationship Id="rId2" Type="http://schemas.openxmlformats.org/officeDocument/2006/relationships/customXml" Target="../ink/ink1523.xml"/><Relationship Id="rId29" Type="http://schemas.openxmlformats.org/officeDocument/2006/relationships/image" Target="../media/image6640.png"/><Relationship Id="rId40" Type="http://schemas.openxmlformats.org/officeDocument/2006/relationships/customXml" Target="../ink/ink1542.xml"/><Relationship Id="rId115" Type="http://schemas.openxmlformats.org/officeDocument/2006/relationships/image" Target="../media/image7070.png"/><Relationship Id="rId136" Type="http://schemas.openxmlformats.org/officeDocument/2006/relationships/customXml" Target="../ink/ink1590.xml"/><Relationship Id="rId157" Type="http://schemas.openxmlformats.org/officeDocument/2006/relationships/image" Target="../media/image7280.png"/><Relationship Id="rId178" Type="http://schemas.openxmlformats.org/officeDocument/2006/relationships/customXml" Target="../ink/ink1611.xml"/><Relationship Id="rId61" Type="http://schemas.openxmlformats.org/officeDocument/2006/relationships/image" Target="../media/image6800.png"/><Relationship Id="rId82" Type="http://schemas.openxmlformats.org/officeDocument/2006/relationships/customXml" Target="../ink/ink1563.xml"/><Relationship Id="rId199" Type="http://schemas.openxmlformats.org/officeDocument/2006/relationships/image" Target="../media/image7490.png"/><Relationship Id="rId203" Type="http://schemas.openxmlformats.org/officeDocument/2006/relationships/image" Target="../media/image7510.png"/><Relationship Id="rId19" Type="http://schemas.openxmlformats.org/officeDocument/2006/relationships/image" Target="../media/image65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5.xml"/><Relationship Id="rId3" Type="http://schemas.openxmlformats.org/officeDocument/2006/relationships/image" Target="../media/image7600.png"/><Relationship Id="rId7" Type="http://schemas.openxmlformats.org/officeDocument/2006/relationships/image" Target="../media/image7620.png"/><Relationship Id="rId2" Type="http://schemas.openxmlformats.org/officeDocument/2006/relationships/customXml" Target="../ink/ink16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4.xml"/><Relationship Id="rId5" Type="http://schemas.openxmlformats.org/officeDocument/2006/relationships/image" Target="../media/image7610.png"/><Relationship Id="rId4" Type="http://schemas.openxmlformats.org/officeDocument/2006/relationships/customXml" Target="../ink/ink1633.xml"/><Relationship Id="rId9" Type="http://schemas.openxmlformats.org/officeDocument/2006/relationships/image" Target="../media/image76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7A1079D-18DC-4029-2B11-5C72929C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12880" t="1064" r="18426" b="8532"/>
          <a:stretch/>
        </p:blipFill>
        <p:spPr>
          <a:xfrm>
            <a:off x="228600" y="228601"/>
            <a:ext cx="7315200" cy="960120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8E57AB-AB9A-BA76-D09E-2A2A6D2EE4E1}"/>
              </a:ext>
            </a:extLst>
          </p:cNvPr>
          <p:cNvSpPr/>
          <p:nvPr/>
        </p:nvSpPr>
        <p:spPr>
          <a:xfrm>
            <a:off x="228600" y="228600"/>
            <a:ext cx="7315200" cy="9601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E374B-B4A4-B568-FD99-705308DC6872}"/>
              </a:ext>
            </a:extLst>
          </p:cNvPr>
          <p:cNvSpPr txBox="1"/>
          <p:nvPr/>
        </p:nvSpPr>
        <p:spPr>
          <a:xfrm>
            <a:off x="2971242" y="411384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E7B4AF-C9CC-25BD-6FDA-C3E827F87FE2}"/>
                  </a:ext>
                </a:extLst>
              </p14:cNvPr>
              <p14:cNvContentPartPr/>
              <p14:nvPr/>
            </p14:nvContentPartPr>
            <p14:xfrm>
              <a:off x="331920" y="285840"/>
              <a:ext cx="121680" cy="10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E7B4AF-C9CC-25BD-6FDA-C3E827F87F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440" y="270360"/>
                <a:ext cx="152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B3BCF5-983C-F2F6-1EE6-F85D1B86905C}"/>
                  </a:ext>
                </a:extLst>
              </p14:cNvPr>
              <p14:cNvContentPartPr/>
              <p14:nvPr/>
            </p14:nvContentPartPr>
            <p14:xfrm>
              <a:off x="466920" y="313920"/>
              <a:ext cx="6840" cy="5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B3BCF5-983C-F2F6-1EE6-F85D1B8690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440" y="298440"/>
                <a:ext cx="374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46E785-7887-D8DA-C7EC-E3844A764DE9}"/>
                  </a:ext>
                </a:extLst>
              </p14:cNvPr>
              <p14:cNvContentPartPr/>
              <p14:nvPr/>
            </p14:nvContentPartPr>
            <p14:xfrm>
              <a:off x="466920" y="262800"/>
              <a:ext cx="16920" cy="26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46E785-7887-D8DA-C7EC-E3844A764D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440" y="247320"/>
                <a:ext cx="475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C035B8-5DFB-37E8-41EF-21077700BA06}"/>
                  </a:ext>
                </a:extLst>
              </p14:cNvPr>
              <p14:cNvContentPartPr/>
              <p14:nvPr/>
            </p14:nvContentPartPr>
            <p14:xfrm>
              <a:off x="516240" y="302400"/>
              <a:ext cx="161640" cy="7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C035B8-5DFB-37E8-41EF-21077700BA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760" y="286920"/>
                <a:ext cx="1922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455F69-763C-3C90-FB67-AB58E18A8075}"/>
                  </a:ext>
                </a:extLst>
              </p14:cNvPr>
              <p14:cNvContentPartPr/>
              <p14:nvPr/>
            </p14:nvContentPartPr>
            <p14:xfrm>
              <a:off x="693720" y="308880"/>
              <a:ext cx="95760" cy="66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455F69-763C-3C90-FB67-AB58E18A80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182" y="293315"/>
                <a:ext cx="126475" cy="97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01396B-D583-4CCC-123A-01132819DD22}"/>
                  </a:ext>
                </a:extLst>
              </p14:cNvPr>
              <p14:cNvContentPartPr/>
              <p14:nvPr/>
            </p14:nvContentPartPr>
            <p14:xfrm>
              <a:off x="795600" y="282600"/>
              <a:ext cx="72720" cy="82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01396B-D583-4CCC-123A-01132819DD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0120" y="267120"/>
                <a:ext cx="103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C62044-B276-9D7D-129D-F5B5129EDE17}"/>
                  </a:ext>
                </a:extLst>
              </p14:cNvPr>
              <p14:cNvContentPartPr/>
              <p14:nvPr/>
            </p14:nvContentPartPr>
            <p14:xfrm>
              <a:off x="979920" y="239760"/>
              <a:ext cx="102240" cy="13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C62044-B276-9D7D-129D-F5B5129EDE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494" y="224280"/>
                <a:ext cx="13273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ADC008-85AE-486F-9BDC-2EAC1D685590}"/>
                  </a:ext>
                </a:extLst>
              </p14:cNvPr>
              <p14:cNvContentPartPr/>
              <p14:nvPr/>
            </p14:nvContentPartPr>
            <p14:xfrm>
              <a:off x="1023120" y="325440"/>
              <a:ext cx="108360" cy="13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ADC008-85AE-486F-9BDC-2EAC1D6855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7691" y="309960"/>
                <a:ext cx="138859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143470-15FB-99B2-5CC7-CCE54D317858}"/>
                  </a:ext>
                </a:extLst>
              </p14:cNvPr>
              <p14:cNvContentPartPr/>
              <p14:nvPr/>
            </p14:nvContentPartPr>
            <p14:xfrm>
              <a:off x="1124640" y="276120"/>
              <a:ext cx="23400" cy="1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143470-15FB-99B2-5CC7-CCE54D3178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9160" y="260694"/>
                <a:ext cx="54000" cy="132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FEEA59E1-C4DE-7FE6-1A47-1DFA053A6A55}"/>
                  </a:ext>
                </a:extLst>
              </p14:cNvPr>
              <p14:cNvContentPartPr/>
              <p14:nvPr/>
            </p14:nvContentPartPr>
            <p14:xfrm>
              <a:off x="1180440" y="276120"/>
              <a:ext cx="428040" cy="16488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FEEA59E1-C4DE-7FE6-1A47-1DFA053A6A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5320" y="261000"/>
                <a:ext cx="458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2820D7EC-2F36-89EE-7E22-5FB74AB6E1CB}"/>
                  </a:ext>
                </a:extLst>
              </p14:cNvPr>
              <p14:cNvContentPartPr/>
              <p14:nvPr/>
            </p14:nvContentPartPr>
            <p14:xfrm>
              <a:off x="226800" y="253080"/>
              <a:ext cx="1433880" cy="23076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2820D7EC-2F36-89EE-7E22-5FB74AB6E1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324" y="237600"/>
                <a:ext cx="1464472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97B41D6-140A-44BE-5276-1B5FC1CE165E}"/>
                  </a:ext>
                </a:extLst>
              </p14:cNvPr>
              <p14:cNvContentPartPr/>
              <p14:nvPr/>
            </p14:nvContentPartPr>
            <p14:xfrm>
              <a:off x="276120" y="486720"/>
              <a:ext cx="1513080" cy="1573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97B41D6-140A-44BE-5276-1B5FC1CE16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560" y="479160"/>
                <a:ext cx="1528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DEBCB5D8-02F8-9DD5-C87B-4BA01BD1E894}"/>
                  </a:ext>
                </a:extLst>
              </p14:cNvPr>
              <p14:cNvContentPartPr/>
              <p14:nvPr/>
            </p14:nvContentPartPr>
            <p14:xfrm>
              <a:off x="329040" y="660960"/>
              <a:ext cx="174240" cy="723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DEBCB5D8-02F8-9DD5-C87B-4BA01BD1E8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480" y="653437"/>
                <a:ext cx="189360" cy="8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3FF8750C-08F1-3591-048E-CB46E853AD08}"/>
                  </a:ext>
                </a:extLst>
              </p14:cNvPr>
              <p14:cNvContentPartPr/>
              <p14:nvPr/>
            </p14:nvContentPartPr>
            <p14:xfrm>
              <a:off x="516240" y="664200"/>
              <a:ext cx="59400" cy="12636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3FF8750C-08F1-3591-048E-CB46E853AD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680" y="656640"/>
                <a:ext cx="74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9DC74D3F-75E5-1EDC-8CAD-6F7A08BCB9DC}"/>
                  </a:ext>
                </a:extLst>
              </p14:cNvPr>
              <p14:cNvContentPartPr/>
              <p14:nvPr/>
            </p14:nvContentPartPr>
            <p14:xfrm>
              <a:off x="660960" y="667440"/>
              <a:ext cx="414720" cy="15480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9DC74D3F-75E5-1EDC-8CAD-6F7A08BCB9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400" y="659862"/>
                <a:ext cx="429840" cy="16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766602AF-EE1F-C44F-C759-29F94079D924}"/>
                  </a:ext>
                </a:extLst>
              </p14:cNvPr>
              <p14:cNvContentPartPr/>
              <p14:nvPr/>
            </p14:nvContentPartPr>
            <p14:xfrm>
              <a:off x="312120" y="795600"/>
              <a:ext cx="405000" cy="9576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766602AF-EE1F-C44F-C759-29F94079D9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4560" y="788040"/>
                <a:ext cx="420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72A4C87-C82F-6E84-D618-27CB964A344C}"/>
                  </a:ext>
                </a:extLst>
              </p14:cNvPr>
              <p14:cNvContentPartPr/>
              <p14:nvPr/>
            </p14:nvContentPartPr>
            <p14:xfrm>
              <a:off x="851760" y="805680"/>
              <a:ext cx="46440" cy="75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72A4C87-C82F-6E84-D618-27CB964A3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200" y="798120"/>
                <a:ext cx="61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3D2652-9D3C-EA4D-BA33-11D54AED03B4}"/>
                  </a:ext>
                </a:extLst>
              </p14:cNvPr>
              <p14:cNvContentPartPr/>
              <p14:nvPr/>
            </p14:nvContentPartPr>
            <p14:xfrm>
              <a:off x="907560" y="835200"/>
              <a:ext cx="79200" cy="33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3D2652-9D3C-EA4D-BA33-11D54AED03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0034" y="827721"/>
                <a:ext cx="94252" cy="48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DA01777-626B-4AE6-9D7F-08906078298B}"/>
                  </a:ext>
                </a:extLst>
              </p14:cNvPr>
              <p14:cNvContentPartPr/>
              <p14:nvPr/>
            </p14:nvContentPartPr>
            <p14:xfrm>
              <a:off x="969840" y="828720"/>
              <a:ext cx="45720" cy="46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DA01777-626B-4AE6-9D7F-0890607829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280" y="821160"/>
                <a:ext cx="60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0672D7-63A5-D387-E44E-D05F55CC693F}"/>
                  </a:ext>
                </a:extLst>
              </p14:cNvPr>
              <p14:cNvContentPartPr/>
              <p14:nvPr/>
            </p14:nvContentPartPr>
            <p14:xfrm>
              <a:off x="1042200" y="821880"/>
              <a:ext cx="105480" cy="51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0672D7-63A5-D387-E44E-D05F55CC69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4640" y="814320"/>
                <a:ext cx="120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8503D27B-B03C-C58A-75C0-273C5B30F1B8}"/>
                  </a:ext>
                </a:extLst>
              </p14:cNvPr>
              <p14:cNvContentPartPr/>
              <p14:nvPr/>
            </p14:nvContentPartPr>
            <p14:xfrm>
              <a:off x="1190160" y="785880"/>
              <a:ext cx="408240" cy="9432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8503D27B-B03C-C58A-75C0-273C5B30F1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82960" y="778349"/>
                <a:ext cx="423360" cy="109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DF19285B-12AA-B5C8-8BCB-2560D847E20D}"/>
                  </a:ext>
                </a:extLst>
              </p14:cNvPr>
              <p14:cNvContentPartPr/>
              <p14:nvPr/>
            </p14:nvContentPartPr>
            <p14:xfrm>
              <a:off x="1614600" y="773280"/>
              <a:ext cx="48960" cy="11808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DF19285B-12AA-B5C8-8BCB-2560D847E2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07095" y="765720"/>
                <a:ext cx="6397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12187C4A-D747-2358-9A08-AC32DA547809}"/>
                  </a:ext>
                </a:extLst>
              </p14:cNvPr>
              <p14:cNvContentPartPr/>
              <p14:nvPr/>
            </p14:nvContentPartPr>
            <p14:xfrm>
              <a:off x="302400" y="943560"/>
              <a:ext cx="273240" cy="1054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12187C4A-D747-2358-9A08-AC32DA5478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4840" y="936000"/>
                <a:ext cx="288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2B4A8E5-DBBA-5424-E42D-B33BD81DE33F}"/>
                  </a:ext>
                </a:extLst>
              </p14:cNvPr>
              <p14:cNvContentPartPr/>
              <p14:nvPr/>
            </p14:nvContentPartPr>
            <p14:xfrm>
              <a:off x="621720" y="943560"/>
              <a:ext cx="78120" cy="82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2B4A8E5-DBBA-5424-E42D-B33BD81DE3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4160" y="936000"/>
                <a:ext cx="932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11C27C8B-8BEC-4261-465C-5FBAB95E7ED8}"/>
                  </a:ext>
                </a:extLst>
              </p14:cNvPr>
              <p14:cNvContentPartPr/>
              <p14:nvPr/>
            </p14:nvContentPartPr>
            <p14:xfrm>
              <a:off x="276120" y="1081800"/>
              <a:ext cx="513360" cy="171000"/>
            </p14:xfrm>
          </p:contentPart>
        </mc:Choice>
        <mc:Fallback xmlns=""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11C27C8B-8BEC-4261-465C-5FBAB95E7E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8560" y="1074240"/>
                <a:ext cx="528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9844A3E7-082B-1517-22E8-2E25EC910200}"/>
                  </a:ext>
                </a:extLst>
              </p14:cNvPr>
              <p14:cNvContentPartPr/>
              <p14:nvPr/>
            </p14:nvContentPartPr>
            <p14:xfrm>
              <a:off x="861480" y="1114560"/>
              <a:ext cx="227160" cy="7272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9844A3E7-082B-1517-22E8-2E25EC9102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3920" y="1107000"/>
                <a:ext cx="242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02A70622-6956-B811-5877-30430DA6C9A1}"/>
                  </a:ext>
                </a:extLst>
              </p14:cNvPr>
              <p14:cNvContentPartPr/>
              <p14:nvPr/>
            </p14:nvContentPartPr>
            <p14:xfrm>
              <a:off x="1121400" y="1104840"/>
              <a:ext cx="161640" cy="14364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02A70622-6956-B811-5877-30430DA6C9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3840" y="1097280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9BE4ABAB-2E93-073C-CDE8-A50F9C9229A6}"/>
                  </a:ext>
                </a:extLst>
              </p14:cNvPr>
              <p14:cNvContentPartPr/>
              <p14:nvPr/>
            </p14:nvContentPartPr>
            <p14:xfrm>
              <a:off x="1829960" y="489703"/>
              <a:ext cx="44280" cy="761040"/>
            </p14:xfrm>
          </p:contentPart>
        </mc:Choice>
        <mc:Fallback xmlns=""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9BE4ABAB-2E93-073C-CDE8-A50F9C9229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22760" y="482143"/>
                <a:ext cx="5940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60F7EFED-3E98-8303-3E60-6EAE6849F063}"/>
                  </a:ext>
                </a:extLst>
              </p14:cNvPr>
              <p14:cNvContentPartPr/>
              <p14:nvPr/>
            </p14:nvContentPartPr>
            <p14:xfrm>
              <a:off x="1960200" y="263575"/>
              <a:ext cx="401040" cy="131400"/>
            </p14:xfrm>
          </p:contentPart>
        </mc:Choice>
        <mc:Fallback xmlns=""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60F7EFED-3E98-8303-3E60-6EAE6849F0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2640" y="256015"/>
                <a:ext cx="416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0800596C-1472-668F-2EE3-E80FFDE009FF}"/>
                  </a:ext>
                </a:extLst>
              </p14:cNvPr>
              <p14:cNvContentPartPr/>
              <p14:nvPr/>
            </p14:nvContentPartPr>
            <p14:xfrm>
              <a:off x="1924920" y="432415"/>
              <a:ext cx="621000" cy="12564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0800596C-1472-668F-2EE3-E80FFDE009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17360" y="424855"/>
                <a:ext cx="636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B47758C5-20DE-20AA-BDE7-E58A36E42C43}"/>
                  </a:ext>
                </a:extLst>
              </p14:cNvPr>
              <p14:cNvContentPartPr/>
              <p14:nvPr/>
            </p14:nvContentPartPr>
            <p14:xfrm>
              <a:off x="1920960" y="616735"/>
              <a:ext cx="283320" cy="18900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B47758C5-20DE-20AA-BDE7-E58A36E42C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13400" y="609175"/>
                <a:ext cx="298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4EE4585F-4847-690F-69C4-9C27E5BC1728}"/>
                  </a:ext>
                </a:extLst>
              </p14:cNvPr>
              <p14:cNvContentPartPr/>
              <p14:nvPr/>
            </p14:nvContentPartPr>
            <p14:xfrm>
              <a:off x="2274480" y="604855"/>
              <a:ext cx="173520" cy="126000"/>
            </p14:xfrm>
          </p:contentPart>
        </mc:Choice>
        <mc:Fallback xmlns=""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4EE4585F-4847-690F-69C4-9C27E5BC172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67265" y="597295"/>
                <a:ext cx="188671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61AAD2A3-F04F-90F0-612B-8529BDB0F84E}"/>
                  </a:ext>
                </a:extLst>
              </p14:cNvPr>
              <p14:cNvContentPartPr/>
              <p14:nvPr/>
            </p14:nvContentPartPr>
            <p14:xfrm>
              <a:off x="2504520" y="620695"/>
              <a:ext cx="186840" cy="106560"/>
            </p14:xfrm>
          </p:contentPart>
        </mc:Choice>
        <mc:Fallback xmlns=""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61AAD2A3-F04F-90F0-612B-8529BDB0F8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97320" y="613135"/>
                <a:ext cx="201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9EB71F6-FAA3-FDAE-BC1E-F92A2200C8E0}"/>
                  </a:ext>
                </a:extLst>
              </p14:cNvPr>
              <p14:cNvContentPartPr/>
              <p14:nvPr/>
            </p14:nvContentPartPr>
            <p14:xfrm>
              <a:off x="2196000" y="573535"/>
              <a:ext cx="499320" cy="180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9EB71F6-FAA3-FDAE-BC1E-F92A2200C8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88440" y="565975"/>
                <a:ext cx="5144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3FF75440-925F-5690-980F-BD9B36E4AD45}"/>
                  </a:ext>
                </a:extLst>
              </p14:cNvPr>
              <p14:cNvContentPartPr/>
              <p14:nvPr/>
            </p14:nvContentPartPr>
            <p14:xfrm>
              <a:off x="1936800" y="840655"/>
              <a:ext cx="248040" cy="12168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3FF75440-925F-5690-980F-BD9B36E4AD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29240" y="833095"/>
                <a:ext cx="262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0" name="Ink 250">
                <a:extLst>
                  <a:ext uri="{FF2B5EF4-FFF2-40B4-BE49-F238E27FC236}">
                    <a16:creationId xmlns:a16="http://schemas.microsoft.com/office/drawing/2014/main" id="{07013324-E4CE-83D3-2619-EA12F904F1F7}"/>
                  </a:ext>
                </a:extLst>
              </p14:cNvPr>
              <p14:cNvContentPartPr/>
              <p14:nvPr/>
            </p14:nvContentPartPr>
            <p14:xfrm>
              <a:off x="2266920" y="789535"/>
              <a:ext cx="459720" cy="149400"/>
            </p14:xfrm>
          </p:contentPart>
        </mc:Choice>
        <mc:Fallback xmlns="">
          <p:pic>
            <p:nvPicPr>
              <p:cNvPr id="250" name="Ink 250">
                <a:extLst>
                  <a:ext uri="{FF2B5EF4-FFF2-40B4-BE49-F238E27FC236}">
                    <a16:creationId xmlns:a16="http://schemas.microsoft.com/office/drawing/2014/main" id="{07013324-E4CE-83D3-2619-EA12F904F1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9366" y="781993"/>
                <a:ext cx="474828" cy="164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0F48AFFC-42B1-164C-6505-2EA4B0C0E19F}"/>
                  </a:ext>
                </a:extLst>
              </p14:cNvPr>
              <p14:cNvContentPartPr/>
              <p14:nvPr/>
            </p14:nvContentPartPr>
            <p14:xfrm>
              <a:off x="2589120" y="376975"/>
              <a:ext cx="389160" cy="13788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0F48AFFC-42B1-164C-6505-2EA4B0C0E1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81560" y="369415"/>
                <a:ext cx="404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8" name="Ink 268">
                <a:extLst>
                  <a:ext uri="{FF2B5EF4-FFF2-40B4-BE49-F238E27FC236}">
                    <a16:creationId xmlns:a16="http://schemas.microsoft.com/office/drawing/2014/main" id="{E666C576-E878-9592-6CFB-9110801D5E30}"/>
                  </a:ext>
                </a:extLst>
              </p14:cNvPr>
              <p14:cNvContentPartPr/>
              <p14:nvPr/>
            </p14:nvContentPartPr>
            <p14:xfrm>
              <a:off x="1928880" y="1017415"/>
              <a:ext cx="334440" cy="118080"/>
            </p14:xfrm>
          </p:contentPart>
        </mc:Choice>
        <mc:Fallback xmlns="">
          <p:pic>
            <p:nvPicPr>
              <p:cNvPr id="268" name="Ink 268">
                <a:extLst>
                  <a:ext uri="{FF2B5EF4-FFF2-40B4-BE49-F238E27FC236}">
                    <a16:creationId xmlns:a16="http://schemas.microsoft.com/office/drawing/2014/main" id="{E666C576-E878-9592-6CFB-9110801D5E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21320" y="1009855"/>
                <a:ext cx="3495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DEAC6112-87AD-84F0-D6F2-225B94C87471}"/>
                  </a:ext>
                </a:extLst>
              </p14:cNvPr>
              <p14:cNvContentPartPr/>
              <p14:nvPr/>
            </p14:nvContentPartPr>
            <p14:xfrm>
              <a:off x="2302200" y="1005535"/>
              <a:ext cx="240120" cy="153360"/>
            </p14:xfrm>
          </p:contentPart>
        </mc:Choice>
        <mc:Fallback xmlns=""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DEAC6112-87AD-84F0-D6F2-225B94C8747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94640" y="997957"/>
                <a:ext cx="255240" cy="168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C9EB79E9-33E9-53F2-BB92-23FEBFE1E729}"/>
                  </a:ext>
                </a:extLst>
              </p14:cNvPr>
              <p14:cNvContentPartPr/>
              <p14:nvPr/>
            </p14:nvContentPartPr>
            <p14:xfrm>
              <a:off x="1948680" y="1213975"/>
              <a:ext cx="71280" cy="5544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C9EB79E9-33E9-53F2-BB92-23FEBFE1E7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41082" y="1206415"/>
                <a:ext cx="86477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4" name="Ink 284">
                <a:extLst>
                  <a:ext uri="{FF2B5EF4-FFF2-40B4-BE49-F238E27FC236}">
                    <a16:creationId xmlns:a16="http://schemas.microsoft.com/office/drawing/2014/main" id="{477CF5D2-53F7-EDE5-170D-441C002407B4}"/>
                  </a:ext>
                </a:extLst>
              </p14:cNvPr>
              <p14:cNvContentPartPr/>
              <p14:nvPr/>
            </p14:nvContentPartPr>
            <p14:xfrm>
              <a:off x="1999440" y="1174735"/>
              <a:ext cx="126000" cy="149040"/>
            </p14:xfrm>
          </p:contentPart>
        </mc:Choice>
        <mc:Fallback xmlns="">
          <p:pic>
            <p:nvPicPr>
              <p:cNvPr id="284" name="Ink 284">
                <a:extLst>
                  <a:ext uri="{FF2B5EF4-FFF2-40B4-BE49-F238E27FC236}">
                    <a16:creationId xmlns:a16="http://schemas.microsoft.com/office/drawing/2014/main" id="{477CF5D2-53F7-EDE5-170D-441C002407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92219" y="1167193"/>
                <a:ext cx="141163" cy="163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8E965197-90B9-A43B-6CE9-8CF90136D3C1}"/>
                  </a:ext>
                </a:extLst>
              </p14:cNvPr>
              <p14:cNvContentPartPr/>
              <p14:nvPr/>
            </p14:nvContentPartPr>
            <p14:xfrm>
              <a:off x="2164680" y="1194175"/>
              <a:ext cx="74880" cy="83160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8E965197-90B9-A43B-6CE9-8CF90136D3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57120" y="1186582"/>
                <a:ext cx="90000" cy="98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0" name="Ink 300">
                <a:extLst>
                  <a:ext uri="{FF2B5EF4-FFF2-40B4-BE49-F238E27FC236}">
                    <a16:creationId xmlns:a16="http://schemas.microsoft.com/office/drawing/2014/main" id="{46449C08-6539-9D2E-4EE2-B7FC962981A8}"/>
                  </a:ext>
                </a:extLst>
              </p14:cNvPr>
              <p14:cNvContentPartPr/>
              <p14:nvPr/>
            </p14:nvContentPartPr>
            <p14:xfrm>
              <a:off x="2270880" y="1166815"/>
              <a:ext cx="388800" cy="163080"/>
            </p14:xfrm>
          </p:contentPart>
        </mc:Choice>
        <mc:Fallback xmlns="">
          <p:pic>
            <p:nvPicPr>
              <p:cNvPr id="300" name="Ink 300">
                <a:extLst>
                  <a:ext uri="{FF2B5EF4-FFF2-40B4-BE49-F238E27FC236}">
                    <a16:creationId xmlns:a16="http://schemas.microsoft.com/office/drawing/2014/main" id="{46449C08-6539-9D2E-4EE2-B7FC962981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63327" y="1159255"/>
                <a:ext cx="403906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9" name="Ink 309">
                <a:extLst>
                  <a:ext uri="{FF2B5EF4-FFF2-40B4-BE49-F238E27FC236}">
                    <a16:creationId xmlns:a16="http://schemas.microsoft.com/office/drawing/2014/main" id="{DEA271A4-F863-4ED3-2888-1C7126C95165}"/>
                  </a:ext>
                </a:extLst>
              </p14:cNvPr>
              <p14:cNvContentPartPr/>
              <p14:nvPr/>
            </p14:nvContentPartPr>
            <p14:xfrm>
              <a:off x="2706840" y="1127575"/>
              <a:ext cx="267480" cy="149400"/>
            </p14:xfrm>
          </p:contentPart>
        </mc:Choice>
        <mc:Fallback xmlns="">
          <p:pic>
            <p:nvPicPr>
              <p:cNvPr id="309" name="Ink 309">
                <a:extLst>
                  <a:ext uri="{FF2B5EF4-FFF2-40B4-BE49-F238E27FC236}">
                    <a16:creationId xmlns:a16="http://schemas.microsoft.com/office/drawing/2014/main" id="{DEA271A4-F863-4ED3-2888-1C7126C951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99280" y="1120033"/>
                <a:ext cx="282600" cy="164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31" name="Ink 331">
                <a:extLst>
                  <a:ext uri="{FF2B5EF4-FFF2-40B4-BE49-F238E27FC236}">
                    <a16:creationId xmlns:a16="http://schemas.microsoft.com/office/drawing/2014/main" id="{0AA549DD-F84B-422A-C3AC-DF0AAB0DA3F4}"/>
                  </a:ext>
                </a:extLst>
              </p14:cNvPr>
              <p14:cNvContentPartPr/>
              <p14:nvPr/>
            </p14:nvContentPartPr>
            <p14:xfrm>
              <a:off x="2734200" y="1206055"/>
              <a:ext cx="389520" cy="189000"/>
            </p14:xfrm>
          </p:contentPart>
        </mc:Choice>
        <mc:Fallback xmlns="">
          <p:pic>
            <p:nvPicPr>
              <p:cNvPr id="331" name="Ink 331">
                <a:extLst>
                  <a:ext uri="{FF2B5EF4-FFF2-40B4-BE49-F238E27FC236}">
                    <a16:creationId xmlns:a16="http://schemas.microsoft.com/office/drawing/2014/main" id="{0AA549DD-F84B-422A-C3AC-DF0AAB0DA3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26633" y="1198495"/>
                <a:ext cx="404654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C08AED8-6CCF-1EFB-7784-E4FEF2E2AA96}"/>
                  </a:ext>
                </a:extLst>
              </p14:cNvPr>
              <p14:cNvContentPartPr/>
              <p14:nvPr/>
            </p14:nvContentPartPr>
            <p14:xfrm>
              <a:off x="1897920" y="408593"/>
              <a:ext cx="487080" cy="316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C08AED8-6CCF-1EFB-7784-E4FEF2E2AA9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90360" y="401033"/>
                <a:ext cx="502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39" name="Ink 339">
                <a:extLst>
                  <a:ext uri="{FF2B5EF4-FFF2-40B4-BE49-F238E27FC236}">
                    <a16:creationId xmlns:a16="http://schemas.microsoft.com/office/drawing/2014/main" id="{80BF3AFE-DEC0-627A-34A6-59256E5AD841}"/>
                  </a:ext>
                </a:extLst>
              </p14:cNvPr>
              <p14:cNvContentPartPr/>
              <p14:nvPr/>
            </p14:nvContentPartPr>
            <p14:xfrm>
              <a:off x="3060360" y="279353"/>
              <a:ext cx="515160" cy="113040"/>
            </p14:xfrm>
          </p:contentPart>
        </mc:Choice>
        <mc:Fallback xmlns="">
          <p:pic>
            <p:nvPicPr>
              <p:cNvPr id="339" name="Ink 339">
                <a:extLst>
                  <a:ext uri="{FF2B5EF4-FFF2-40B4-BE49-F238E27FC236}">
                    <a16:creationId xmlns:a16="http://schemas.microsoft.com/office/drawing/2014/main" id="{80BF3AFE-DEC0-627A-34A6-59256E5AD84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52800" y="271817"/>
                <a:ext cx="530280" cy="128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44" name="Ink 344">
                <a:extLst>
                  <a:ext uri="{FF2B5EF4-FFF2-40B4-BE49-F238E27FC236}">
                    <a16:creationId xmlns:a16="http://schemas.microsoft.com/office/drawing/2014/main" id="{8AC0BB6A-774C-3A9E-C25B-E2C7BABC0888}"/>
                  </a:ext>
                </a:extLst>
              </p14:cNvPr>
              <p14:cNvContentPartPr/>
              <p14:nvPr/>
            </p14:nvContentPartPr>
            <p14:xfrm>
              <a:off x="3598560" y="273233"/>
              <a:ext cx="259920" cy="103680"/>
            </p14:xfrm>
          </p:contentPart>
        </mc:Choice>
        <mc:Fallback xmlns="">
          <p:pic>
            <p:nvPicPr>
              <p:cNvPr id="344" name="Ink 344">
                <a:extLst>
                  <a:ext uri="{FF2B5EF4-FFF2-40B4-BE49-F238E27FC236}">
                    <a16:creationId xmlns:a16="http://schemas.microsoft.com/office/drawing/2014/main" id="{8AC0BB6A-774C-3A9E-C25B-E2C7BABC088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90990" y="265673"/>
                <a:ext cx="275061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52" name="Ink 352">
                <a:extLst>
                  <a:ext uri="{FF2B5EF4-FFF2-40B4-BE49-F238E27FC236}">
                    <a16:creationId xmlns:a16="http://schemas.microsoft.com/office/drawing/2014/main" id="{0AAD065D-C404-5900-1792-63F75DAB1B4F}"/>
                  </a:ext>
                </a:extLst>
              </p14:cNvPr>
              <p14:cNvContentPartPr/>
              <p14:nvPr/>
            </p14:nvContentPartPr>
            <p14:xfrm>
              <a:off x="3009240" y="467273"/>
              <a:ext cx="216720" cy="153360"/>
            </p14:xfrm>
          </p:contentPart>
        </mc:Choice>
        <mc:Fallback xmlns="">
          <p:pic>
            <p:nvPicPr>
              <p:cNvPr id="352" name="Ink 352">
                <a:extLst>
                  <a:ext uri="{FF2B5EF4-FFF2-40B4-BE49-F238E27FC236}">
                    <a16:creationId xmlns:a16="http://schemas.microsoft.com/office/drawing/2014/main" id="{0AAD065D-C404-5900-1792-63F75DAB1B4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01667" y="459731"/>
                <a:ext cx="231865" cy="168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0" name="Ink 360">
                <a:extLst>
                  <a:ext uri="{FF2B5EF4-FFF2-40B4-BE49-F238E27FC236}">
                    <a16:creationId xmlns:a16="http://schemas.microsoft.com/office/drawing/2014/main" id="{53932337-1E4B-A284-6FED-9190DF70EAAB}"/>
                  </a:ext>
                </a:extLst>
              </p14:cNvPr>
              <p14:cNvContentPartPr/>
              <p14:nvPr/>
            </p14:nvContentPartPr>
            <p14:xfrm>
              <a:off x="3260880" y="420113"/>
              <a:ext cx="204840" cy="177480"/>
            </p14:xfrm>
          </p:contentPart>
        </mc:Choice>
        <mc:Fallback xmlns="">
          <p:pic>
            <p:nvPicPr>
              <p:cNvPr id="360" name="Ink 360">
                <a:extLst>
                  <a:ext uri="{FF2B5EF4-FFF2-40B4-BE49-F238E27FC236}">
                    <a16:creationId xmlns:a16="http://schemas.microsoft.com/office/drawing/2014/main" id="{53932337-1E4B-A284-6FED-9190DF70EAA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53320" y="412538"/>
                <a:ext cx="219600" cy="192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67" name="Ink 367">
                <a:extLst>
                  <a:ext uri="{FF2B5EF4-FFF2-40B4-BE49-F238E27FC236}">
                    <a16:creationId xmlns:a16="http://schemas.microsoft.com/office/drawing/2014/main" id="{CE5035BF-C737-C32C-53C0-9ADFADD17D0C}"/>
                  </a:ext>
                </a:extLst>
              </p14:cNvPr>
              <p14:cNvContentPartPr/>
              <p14:nvPr/>
            </p14:nvContentPartPr>
            <p14:xfrm>
              <a:off x="3516120" y="428033"/>
              <a:ext cx="200880" cy="140040"/>
            </p14:xfrm>
          </p:contentPart>
        </mc:Choice>
        <mc:Fallback xmlns="">
          <p:pic>
            <p:nvPicPr>
              <p:cNvPr id="367" name="Ink 367">
                <a:extLst>
                  <a:ext uri="{FF2B5EF4-FFF2-40B4-BE49-F238E27FC236}">
                    <a16:creationId xmlns:a16="http://schemas.microsoft.com/office/drawing/2014/main" id="{CE5035BF-C737-C32C-53C0-9ADFADD17D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08560" y="420473"/>
                <a:ext cx="215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73" name="Ink 373">
                <a:extLst>
                  <a:ext uri="{FF2B5EF4-FFF2-40B4-BE49-F238E27FC236}">
                    <a16:creationId xmlns:a16="http://schemas.microsoft.com/office/drawing/2014/main" id="{1E7784C8-FE61-5D84-224F-A66D6C877F5C}"/>
                  </a:ext>
                </a:extLst>
              </p14:cNvPr>
              <p14:cNvContentPartPr/>
              <p14:nvPr/>
            </p14:nvContentPartPr>
            <p14:xfrm>
              <a:off x="3807000" y="290513"/>
              <a:ext cx="177120" cy="255600"/>
            </p14:xfrm>
          </p:contentPart>
        </mc:Choice>
        <mc:Fallback xmlns="">
          <p:pic>
            <p:nvPicPr>
              <p:cNvPr id="373" name="Ink 373">
                <a:extLst>
                  <a:ext uri="{FF2B5EF4-FFF2-40B4-BE49-F238E27FC236}">
                    <a16:creationId xmlns:a16="http://schemas.microsoft.com/office/drawing/2014/main" id="{1E7784C8-FE61-5D84-224F-A66D6C877F5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99440" y="282953"/>
                <a:ext cx="192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8" name="Ink 379">
                <a:extLst>
                  <a:ext uri="{FF2B5EF4-FFF2-40B4-BE49-F238E27FC236}">
                    <a16:creationId xmlns:a16="http://schemas.microsoft.com/office/drawing/2014/main" id="{D83AC1CE-DFF5-23BF-7610-45A33DD9D664}"/>
                  </a:ext>
                </a:extLst>
              </p14:cNvPr>
              <p14:cNvContentPartPr/>
              <p14:nvPr/>
            </p14:nvContentPartPr>
            <p14:xfrm>
              <a:off x="3755880" y="439913"/>
              <a:ext cx="32040" cy="47160"/>
            </p14:xfrm>
          </p:contentPart>
        </mc:Choice>
        <mc:Fallback xmlns="">
          <p:pic>
            <p:nvPicPr>
              <p:cNvPr id="378" name="Ink 379">
                <a:extLst>
                  <a:ext uri="{FF2B5EF4-FFF2-40B4-BE49-F238E27FC236}">
                    <a16:creationId xmlns:a16="http://schemas.microsoft.com/office/drawing/2014/main" id="{D83AC1CE-DFF5-23BF-7610-45A33DD9D6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48234" y="432410"/>
                <a:ext cx="47332" cy="62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79" name="Ink 379">
                <a:extLst>
                  <a:ext uri="{FF2B5EF4-FFF2-40B4-BE49-F238E27FC236}">
                    <a16:creationId xmlns:a16="http://schemas.microsoft.com/office/drawing/2014/main" id="{C9440305-E20B-032A-2E45-9084CA693994}"/>
                  </a:ext>
                </a:extLst>
              </p14:cNvPr>
              <p14:cNvContentPartPr/>
              <p14:nvPr/>
            </p14:nvContentPartPr>
            <p14:xfrm>
              <a:off x="3932640" y="267113"/>
              <a:ext cx="39600" cy="27720"/>
            </p14:xfrm>
          </p:contentPart>
        </mc:Choice>
        <mc:Fallback xmlns="">
          <p:pic>
            <p:nvPicPr>
              <p:cNvPr id="379" name="Ink 379">
                <a:extLst>
                  <a:ext uri="{FF2B5EF4-FFF2-40B4-BE49-F238E27FC236}">
                    <a16:creationId xmlns:a16="http://schemas.microsoft.com/office/drawing/2014/main" id="{C9440305-E20B-032A-2E45-9084CA6939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25080" y="259553"/>
                <a:ext cx="54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3" name="Ink 403">
                <a:extLst>
                  <a:ext uri="{FF2B5EF4-FFF2-40B4-BE49-F238E27FC236}">
                    <a16:creationId xmlns:a16="http://schemas.microsoft.com/office/drawing/2014/main" id="{B8F8E155-1F37-A9C9-0818-64419EA974CA}"/>
                  </a:ext>
                </a:extLst>
              </p14:cNvPr>
              <p14:cNvContentPartPr/>
              <p14:nvPr/>
            </p14:nvContentPartPr>
            <p14:xfrm>
              <a:off x="2734200" y="647993"/>
              <a:ext cx="271800" cy="345240"/>
            </p14:xfrm>
          </p:contentPart>
        </mc:Choice>
        <mc:Fallback xmlns="">
          <p:pic>
            <p:nvPicPr>
              <p:cNvPr id="403" name="Ink 403">
                <a:extLst>
                  <a:ext uri="{FF2B5EF4-FFF2-40B4-BE49-F238E27FC236}">
                    <a16:creationId xmlns:a16="http://schemas.microsoft.com/office/drawing/2014/main" id="{B8F8E155-1F37-A9C9-0818-64419EA974C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26630" y="640433"/>
                <a:ext cx="2869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07" name="Ink 407">
                <a:extLst>
                  <a:ext uri="{FF2B5EF4-FFF2-40B4-BE49-F238E27FC236}">
                    <a16:creationId xmlns:a16="http://schemas.microsoft.com/office/drawing/2014/main" id="{620BA3A6-8D29-73D5-95FC-D759EC623D2A}"/>
                  </a:ext>
                </a:extLst>
              </p14:cNvPr>
              <p14:cNvContentPartPr/>
              <p14:nvPr/>
            </p14:nvContentPartPr>
            <p14:xfrm>
              <a:off x="3795120" y="549713"/>
              <a:ext cx="102600" cy="59400"/>
            </p14:xfrm>
          </p:contentPart>
        </mc:Choice>
        <mc:Fallback xmlns="">
          <p:pic>
            <p:nvPicPr>
              <p:cNvPr id="407" name="Ink 407">
                <a:extLst>
                  <a:ext uri="{FF2B5EF4-FFF2-40B4-BE49-F238E27FC236}">
                    <a16:creationId xmlns:a16="http://schemas.microsoft.com/office/drawing/2014/main" id="{620BA3A6-8D29-73D5-95FC-D759EC623D2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87560" y="542153"/>
                <a:ext cx="1177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5" name="Ink 415">
                <a:extLst>
                  <a:ext uri="{FF2B5EF4-FFF2-40B4-BE49-F238E27FC236}">
                    <a16:creationId xmlns:a16="http://schemas.microsoft.com/office/drawing/2014/main" id="{0DF7FE1F-5BE6-A35F-F45B-FB8ABA3EA784}"/>
                  </a:ext>
                </a:extLst>
              </p14:cNvPr>
              <p14:cNvContentPartPr/>
              <p14:nvPr/>
            </p14:nvContentPartPr>
            <p14:xfrm>
              <a:off x="3893760" y="306353"/>
              <a:ext cx="204120" cy="252000"/>
            </p14:xfrm>
          </p:contentPart>
        </mc:Choice>
        <mc:Fallback xmlns="">
          <p:pic>
            <p:nvPicPr>
              <p:cNvPr id="415" name="Ink 415">
                <a:extLst>
                  <a:ext uri="{FF2B5EF4-FFF2-40B4-BE49-F238E27FC236}">
                    <a16:creationId xmlns:a16="http://schemas.microsoft.com/office/drawing/2014/main" id="{0DF7FE1F-5BE6-A35F-F45B-FB8ABA3EA78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86200" y="298782"/>
                <a:ext cx="219240" cy="267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23" name="Ink 423">
                <a:extLst>
                  <a:ext uri="{FF2B5EF4-FFF2-40B4-BE49-F238E27FC236}">
                    <a16:creationId xmlns:a16="http://schemas.microsoft.com/office/drawing/2014/main" id="{EA83CEAD-F246-C18F-24E8-7D83F4A5A8D7}"/>
                  </a:ext>
                </a:extLst>
              </p14:cNvPr>
              <p14:cNvContentPartPr/>
              <p14:nvPr/>
            </p14:nvContentPartPr>
            <p14:xfrm>
              <a:off x="3064320" y="642233"/>
              <a:ext cx="605160" cy="127440"/>
            </p14:xfrm>
          </p:contentPart>
        </mc:Choice>
        <mc:Fallback xmlns="">
          <p:pic>
            <p:nvPicPr>
              <p:cNvPr id="423" name="Ink 423">
                <a:extLst>
                  <a:ext uri="{FF2B5EF4-FFF2-40B4-BE49-F238E27FC236}">
                    <a16:creationId xmlns:a16="http://schemas.microsoft.com/office/drawing/2014/main" id="{EA83CEAD-F246-C18F-24E8-7D83F4A5A8D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56764" y="635033"/>
                <a:ext cx="62027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31" name="Ink 431">
                <a:extLst>
                  <a:ext uri="{FF2B5EF4-FFF2-40B4-BE49-F238E27FC236}">
                    <a16:creationId xmlns:a16="http://schemas.microsoft.com/office/drawing/2014/main" id="{8C724356-F04B-5812-893A-2039B3535605}"/>
                  </a:ext>
                </a:extLst>
              </p14:cNvPr>
              <p14:cNvContentPartPr/>
              <p14:nvPr/>
            </p14:nvContentPartPr>
            <p14:xfrm>
              <a:off x="3088080" y="797393"/>
              <a:ext cx="227880" cy="156600"/>
            </p14:xfrm>
          </p:contentPart>
        </mc:Choice>
        <mc:Fallback xmlns="">
          <p:pic>
            <p:nvPicPr>
              <p:cNvPr id="431" name="Ink 431">
                <a:extLst>
                  <a:ext uri="{FF2B5EF4-FFF2-40B4-BE49-F238E27FC236}">
                    <a16:creationId xmlns:a16="http://schemas.microsoft.com/office/drawing/2014/main" id="{8C724356-F04B-5812-893A-2039B35356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80532" y="789833"/>
                <a:ext cx="242976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8D558A5E-F063-B225-0F3E-6ECA2D29AC09}"/>
                  </a:ext>
                </a:extLst>
              </p14:cNvPr>
              <p14:cNvContentPartPr/>
              <p14:nvPr/>
            </p14:nvContentPartPr>
            <p14:xfrm>
              <a:off x="3347280" y="817193"/>
              <a:ext cx="259920" cy="8676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8D558A5E-F063-B225-0F3E-6ECA2D29AC0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39710" y="809633"/>
                <a:ext cx="275061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45" name="Ink 445">
                <a:extLst>
                  <a:ext uri="{FF2B5EF4-FFF2-40B4-BE49-F238E27FC236}">
                    <a16:creationId xmlns:a16="http://schemas.microsoft.com/office/drawing/2014/main" id="{1D433630-1E2A-864C-F42A-5BE760C3FF43}"/>
                  </a:ext>
                </a:extLst>
              </p14:cNvPr>
              <p14:cNvContentPartPr/>
              <p14:nvPr/>
            </p14:nvContentPartPr>
            <p14:xfrm>
              <a:off x="3645720" y="746633"/>
              <a:ext cx="200880" cy="145440"/>
            </p14:xfrm>
          </p:contentPart>
        </mc:Choice>
        <mc:Fallback xmlns="">
          <p:pic>
            <p:nvPicPr>
              <p:cNvPr id="445" name="Ink 445">
                <a:extLst>
                  <a:ext uri="{FF2B5EF4-FFF2-40B4-BE49-F238E27FC236}">
                    <a16:creationId xmlns:a16="http://schemas.microsoft.com/office/drawing/2014/main" id="{1D433630-1E2A-864C-F42A-5BE760C3FF4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38160" y="739073"/>
                <a:ext cx="2156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49" name="Ink 449">
                <a:extLst>
                  <a:ext uri="{FF2B5EF4-FFF2-40B4-BE49-F238E27FC236}">
                    <a16:creationId xmlns:a16="http://schemas.microsoft.com/office/drawing/2014/main" id="{AFFD1BF8-18C1-BD0A-DFB8-0A90AFBC80A0}"/>
                  </a:ext>
                </a:extLst>
              </p14:cNvPr>
              <p14:cNvContentPartPr/>
              <p14:nvPr/>
            </p14:nvContentPartPr>
            <p14:xfrm>
              <a:off x="3744000" y="644033"/>
              <a:ext cx="169200" cy="105840"/>
            </p14:xfrm>
          </p:contentPart>
        </mc:Choice>
        <mc:Fallback xmlns="">
          <p:pic>
            <p:nvPicPr>
              <p:cNvPr id="449" name="Ink 449">
                <a:extLst>
                  <a:ext uri="{FF2B5EF4-FFF2-40B4-BE49-F238E27FC236}">
                    <a16:creationId xmlns:a16="http://schemas.microsoft.com/office/drawing/2014/main" id="{AFFD1BF8-18C1-BD0A-DFB8-0A90AFBC80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36440" y="636473"/>
                <a:ext cx="1843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55" name="Ink 455">
                <a:extLst>
                  <a:ext uri="{FF2B5EF4-FFF2-40B4-BE49-F238E27FC236}">
                    <a16:creationId xmlns:a16="http://schemas.microsoft.com/office/drawing/2014/main" id="{E83582E3-7908-E04B-E1EE-0B0A8403DE6B}"/>
                  </a:ext>
                </a:extLst>
              </p14:cNvPr>
              <p14:cNvContentPartPr/>
              <p14:nvPr/>
            </p14:nvContentPartPr>
            <p14:xfrm>
              <a:off x="3924720" y="620633"/>
              <a:ext cx="208440" cy="104400"/>
            </p14:xfrm>
          </p:contentPart>
        </mc:Choice>
        <mc:Fallback xmlns="">
          <p:pic>
            <p:nvPicPr>
              <p:cNvPr id="455" name="Ink 455">
                <a:extLst>
                  <a:ext uri="{FF2B5EF4-FFF2-40B4-BE49-F238E27FC236}">
                    <a16:creationId xmlns:a16="http://schemas.microsoft.com/office/drawing/2014/main" id="{E83582E3-7908-E04B-E1EE-0B0A8403DE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17160" y="613099"/>
                <a:ext cx="223560" cy="119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62" name="Ink 462">
                <a:extLst>
                  <a:ext uri="{FF2B5EF4-FFF2-40B4-BE49-F238E27FC236}">
                    <a16:creationId xmlns:a16="http://schemas.microsoft.com/office/drawing/2014/main" id="{C0DD3230-F226-3871-5A62-5BC0FFD40124}"/>
                  </a:ext>
                </a:extLst>
              </p14:cNvPr>
              <p14:cNvContentPartPr/>
              <p14:nvPr/>
            </p14:nvContentPartPr>
            <p14:xfrm>
              <a:off x="3091680" y="947153"/>
              <a:ext cx="609480" cy="110160"/>
            </p14:xfrm>
          </p:contentPart>
        </mc:Choice>
        <mc:Fallback xmlns="">
          <p:pic>
            <p:nvPicPr>
              <p:cNvPr id="462" name="Ink 462">
                <a:extLst>
                  <a:ext uri="{FF2B5EF4-FFF2-40B4-BE49-F238E27FC236}">
                    <a16:creationId xmlns:a16="http://schemas.microsoft.com/office/drawing/2014/main" id="{C0DD3230-F226-3871-5A62-5BC0FFD401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84480" y="939568"/>
                <a:ext cx="624240" cy="125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70" name="Ink 470">
                <a:extLst>
                  <a:ext uri="{FF2B5EF4-FFF2-40B4-BE49-F238E27FC236}">
                    <a16:creationId xmlns:a16="http://schemas.microsoft.com/office/drawing/2014/main" id="{1BDFDAE3-A846-74BB-829B-659C7163AB6A}"/>
                  </a:ext>
                </a:extLst>
              </p14:cNvPr>
              <p14:cNvContentPartPr/>
              <p14:nvPr/>
            </p14:nvContentPartPr>
            <p14:xfrm>
              <a:off x="3146760" y="1068473"/>
              <a:ext cx="240120" cy="189000"/>
            </p14:xfrm>
          </p:contentPart>
        </mc:Choice>
        <mc:Fallback xmlns="">
          <p:pic>
            <p:nvPicPr>
              <p:cNvPr id="470" name="Ink 470">
                <a:extLst>
                  <a:ext uri="{FF2B5EF4-FFF2-40B4-BE49-F238E27FC236}">
                    <a16:creationId xmlns:a16="http://schemas.microsoft.com/office/drawing/2014/main" id="{1BDFDAE3-A846-74BB-829B-659C7163AB6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39200" y="1060913"/>
                <a:ext cx="255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79" name="Ink 479">
                <a:extLst>
                  <a:ext uri="{FF2B5EF4-FFF2-40B4-BE49-F238E27FC236}">
                    <a16:creationId xmlns:a16="http://schemas.microsoft.com/office/drawing/2014/main" id="{63D73295-0B1D-CA4E-7074-D804FA1B6C72}"/>
                  </a:ext>
                </a:extLst>
              </p14:cNvPr>
              <p14:cNvContentPartPr/>
              <p14:nvPr/>
            </p14:nvContentPartPr>
            <p14:xfrm>
              <a:off x="3406320" y="1056593"/>
              <a:ext cx="231840" cy="173520"/>
            </p14:xfrm>
          </p:contentPart>
        </mc:Choice>
        <mc:Fallback xmlns="">
          <p:pic>
            <p:nvPicPr>
              <p:cNvPr id="479" name="Ink 479">
                <a:extLst>
                  <a:ext uri="{FF2B5EF4-FFF2-40B4-BE49-F238E27FC236}">
                    <a16:creationId xmlns:a16="http://schemas.microsoft.com/office/drawing/2014/main" id="{63D73295-0B1D-CA4E-7074-D804FA1B6C7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98772" y="1049017"/>
                <a:ext cx="246937" cy="188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83" name="Ink 483">
                <a:extLst>
                  <a:ext uri="{FF2B5EF4-FFF2-40B4-BE49-F238E27FC236}">
                    <a16:creationId xmlns:a16="http://schemas.microsoft.com/office/drawing/2014/main" id="{B0FCB7B6-5320-2BAC-1C46-EB1550FA3B8C}"/>
                  </a:ext>
                </a:extLst>
              </p14:cNvPr>
              <p14:cNvContentPartPr/>
              <p14:nvPr/>
            </p14:nvContentPartPr>
            <p14:xfrm>
              <a:off x="3661560" y="1072433"/>
              <a:ext cx="75240" cy="94680"/>
            </p14:xfrm>
          </p:contentPart>
        </mc:Choice>
        <mc:Fallback xmlns="">
          <p:pic>
            <p:nvPicPr>
              <p:cNvPr id="483" name="Ink 483">
                <a:extLst>
                  <a:ext uri="{FF2B5EF4-FFF2-40B4-BE49-F238E27FC236}">
                    <a16:creationId xmlns:a16="http://schemas.microsoft.com/office/drawing/2014/main" id="{B0FCB7B6-5320-2BAC-1C46-EB1550FA3B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53964" y="1064873"/>
                <a:ext cx="90433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94" name="Ink 494">
                <a:extLst>
                  <a:ext uri="{FF2B5EF4-FFF2-40B4-BE49-F238E27FC236}">
                    <a16:creationId xmlns:a16="http://schemas.microsoft.com/office/drawing/2014/main" id="{C1F104B1-A5BC-90E4-5821-3F5F0817AEFB}"/>
                  </a:ext>
                </a:extLst>
              </p14:cNvPr>
              <p14:cNvContentPartPr/>
              <p14:nvPr/>
            </p14:nvContentPartPr>
            <p14:xfrm>
              <a:off x="3736080" y="1041113"/>
              <a:ext cx="349920" cy="172800"/>
            </p14:xfrm>
          </p:contentPart>
        </mc:Choice>
        <mc:Fallback xmlns="">
          <p:pic>
            <p:nvPicPr>
              <p:cNvPr id="494" name="Ink 494">
                <a:extLst>
                  <a:ext uri="{FF2B5EF4-FFF2-40B4-BE49-F238E27FC236}">
                    <a16:creationId xmlns:a16="http://schemas.microsoft.com/office/drawing/2014/main" id="{C1F104B1-A5BC-90E4-5821-3F5F0817AEF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28520" y="1033553"/>
                <a:ext cx="365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10" name="Ink 510">
                <a:extLst>
                  <a:ext uri="{FF2B5EF4-FFF2-40B4-BE49-F238E27FC236}">
                    <a16:creationId xmlns:a16="http://schemas.microsoft.com/office/drawing/2014/main" id="{43635FA2-772A-D93C-5CE6-B99CCB722376}"/>
                  </a:ext>
                </a:extLst>
              </p14:cNvPr>
              <p14:cNvContentPartPr/>
              <p14:nvPr/>
            </p14:nvContentPartPr>
            <p14:xfrm>
              <a:off x="3252960" y="1233353"/>
              <a:ext cx="911880" cy="126360"/>
            </p14:xfrm>
          </p:contentPart>
        </mc:Choice>
        <mc:Fallback xmlns="">
          <p:pic>
            <p:nvPicPr>
              <p:cNvPr id="510" name="Ink 510">
                <a:extLst>
                  <a:ext uri="{FF2B5EF4-FFF2-40B4-BE49-F238E27FC236}">
                    <a16:creationId xmlns:a16="http://schemas.microsoft.com/office/drawing/2014/main" id="{43635FA2-772A-D93C-5CE6-B99CCB72237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45400" y="1225771"/>
                <a:ext cx="927000" cy="141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A6A342A6-8C32-1DF5-AB28-69FC9F9EAFAC}"/>
                  </a:ext>
                </a:extLst>
              </p14:cNvPr>
              <p14:cNvContentPartPr/>
              <p14:nvPr/>
            </p14:nvContentPartPr>
            <p14:xfrm>
              <a:off x="4183920" y="428393"/>
              <a:ext cx="16200" cy="93456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A6A342A6-8C32-1DF5-AB28-69FC9F9EAFA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76720" y="420833"/>
                <a:ext cx="3132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FA16B683-F9F1-5332-C730-D4A7566DE5EB}"/>
                  </a:ext>
                </a:extLst>
              </p14:cNvPr>
              <p14:cNvContentPartPr/>
              <p14:nvPr/>
            </p14:nvContentPartPr>
            <p14:xfrm>
              <a:off x="1869840" y="1225793"/>
              <a:ext cx="16200" cy="14760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FA16B683-F9F1-5332-C730-D4A7566DE5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62280" y="1218251"/>
                <a:ext cx="31320" cy="16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23" name="Ink 523">
                <a:extLst>
                  <a:ext uri="{FF2B5EF4-FFF2-40B4-BE49-F238E27FC236}">
                    <a16:creationId xmlns:a16="http://schemas.microsoft.com/office/drawing/2014/main" id="{35B09F84-4FD4-2285-E998-A020AE785203}"/>
                  </a:ext>
                </a:extLst>
              </p14:cNvPr>
              <p14:cNvContentPartPr/>
              <p14:nvPr/>
            </p14:nvContentPartPr>
            <p14:xfrm>
              <a:off x="264680" y="1262983"/>
              <a:ext cx="396360" cy="138960"/>
            </p14:xfrm>
          </p:contentPart>
        </mc:Choice>
        <mc:Fallback xmlns="">
          <p:pic>
            <p:nvPicPr>
              <p:cNvPr id="523" name="Ink 523">
                <a:extLst>
                  <a:ext uri="{FF2B5EF4-FFF2-40B4-BE49-F238E27FC236}">
                    <a16:creationId xmlns:a16="http://schemas.microsoft.com/office/drawing/2014/main" id="{35B09F84-4FD4-2285-E998-A020AE78520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7120" y="1255403"/>
                <a:ext cx="411480" cy="154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30" name="Ink 530">
                <a:extLst>
                  <a:ext uri="{FF2B5EF4-FFF2-40B4-BE49-F238E27FC236}">
                    <a16:creationId xmlns:a16="http://schemas.microsoft.com/office/drawing/2014/main" id="{D8A54F3B-F9E1-4CF2-C58B-82AFA9A61A4B}"/>
                  </a:ext>
                </a:extLst>
              </p14:cNvPr>
              <p14:cNvContentPartPr/>
              <p14:nvPr/>
            </p14:nvContentPartPr>
            <p14:xfrm>
              <a:off x="679760" y="1289623"/>
              <a:ext cx="408960" cy="87120"/>
            </p14:xfrm>
          </p:contentPart>
        </mc:Choice>
        <mc:Fallback xmlns="">
          <p:pic>
            <p:nvPicPr>
              <p:cNvPr id="530" name="Ink 530">
                <a:extLst>
                  <a:ext uri="{FF2B5EF4-FFF2-40B4-BE49-F238E27FC236}">
                    <a16:creationId xmlns:a16="http://schemas.microsoft.com/office/drawing/2014/main" id="{D8A54F3B-F9E1-4CF2-C58B-82AFA9A61A4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2200" y="1282063"/>
                <a:ext cx="424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35" name="Ink 535">
                <a:extLst>
                  <a:ext uri="{FF2B5EF4-FFF2-40B4-BE49-F238E27FC236}">
                    <a16:creationId xmlns:a16="http://schemas.microsoft.com/office/drawing/2014/main" id="{02AEB162-B62B-0A5B-6AA7-F54FE5D15DBC}"/>
                  </a:ext>
                </a:extLst>
              </p14:cNvPr>
              <p14:cNvContentPartPr/>
              <p14:nvPr/>
            </p14:nvContentPartPr>
            <p14:xfrm>
              <a:off x="1157480" y="1269463"/>
              <a:ext cx="207720" cy="176400"/>
            </p14:xfrm>
          </p:contentPart>
        </mc:Choice>
        <mc:Fallback xmlns="">
          <p:pic>
            <p:nvPicPr>
              <p:cNvPr id="535" name="Ink 535">
                <a:extLst>
                  <a:ext uri="{FF2B5EF4-FFF2-40B4-BE49-F238E27FC236}">
                    <a16:creationId xmlns:a16="http://schemas.microsoft.com/office/drawing/2014/main" id="{02AEB162-B62B-0A5B-6AA7-F54FE5D15DB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49920" y="1261903"/>
                <a:ext cx="2228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41" name="Ink 541">
                <a:extLst>
                  <a:ext uri="{FF2B5EF4-FFF2-40B4-BE49-F238E27FC236}">
                    <a16:creationId xmlns:a16="http://schemas.microsoft.com/office/drawing/2014/main" id="{229B6758-45D3-9E9B-9A7A-D4D0C1F12A06}"/>
                  </a:ext>
                </a:extLst>
              </p14:cNvPr>
              <p14:cNvContentPartPr/>
              <p14:nvPr/>
            </p14:nvContentPartPr>
            <p14:xfrm>
              <a:off x="1371320" y="1244263"/>
              <a:ext cx="239040" cy="260640"/>
            </p14:xfrm>
          </p:contentPart>
        </mc:Choice>
        <mc:Fallback xmlns="">
          <p:pic>
            <p:nvPicPr>
              <p:cNvPr id="541" name="Ink 541">
                <a:extLst>
                  <a:ext uri="{FF2B5EF4-FFF2-40B4-BE49-F238E27FC236}">
                    <a16:creationId xmlns:a16="http://schemas.microsoft.com/office/drawing/2014/main" id="{229B6758-45D3-9E9B-9A7A-D4D0C1F12A0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63771" y="1236713"/>
                <a:ext cx="253778" cy="275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56" name="Ink 556">
                <a:extLst>
                  <a:ext uri="{FF2B5EF4-FFF2-40B4-BE49-F238E27FC236}">
                    <a16:creationId xmlns:a16="http://schemas.microsoft.com/office/drawing/2014/main" id="{AFC33D05-B07F-88BB-CF48-247BD715F6F8}"/>
                  </a:ext>
                </a:extLst>
              </p14:cNvPr>
              <p14:cNvContentPartPr/>
              <p14:nvPr/>
            </p14:nvContentPartPr>
            <p14:xfrm>
              <a:off x="1584800" y="1036543"/>
              <a:ext cx="321120" cy="390600"/>
            </p14:xfrm>
          </p:contentPart>
        </mc:Choice>
        <mc:Fallback xmlns="">
          <p:pic>
            <p:nvPicPr>
              <p:cNvPr id="556" name="Ink 556">
                <a:extLst>
                  <a:ext uri="{FF2B5EF4-FFF2-40B4-BE49-F238E27FC236}">
                    <a16:creationId xmlns:a16="http://schemas.microsoft.com/office/drawing/2014/main" id="{AFC33D05-B07F-88BB-CF48-247BD715F6F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77240" y="1028976"/>
                <a:ext cx="336240" cy="405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75" name="Ink 575">
                <a:extLst>
                  <a:ext uri="{FF2B5EF4-FFF2-40B4-BE49-F238E27FC236}">
                    <a16:creationId xmlns:a16="http://schemas.microsoft.com/office/drawing/2014/main" id="{72067FB0-6A3F-58E8-0692-619B7676C09B}"/>
                  </a:ext>
                </a:extLst>
              </p14:cNvPr>
              <p14:cNvContentPartPr/>
              <p14:nvPr/>
            </p14:nvContentPartPr>
            <p14:xfrm>
              <a:off x="4269680" y="200623"/>
              <a:ext cx="1238760" cy="226440"/>
            </p14:xfrm>
          </p:contentPart>
        </mc:Choice>
        <mc:Fallback xmlns="">
          <p:pic>
            <p:nvPicPr>
              <p:cNvPr id="575" name="Ink 575">
                <a:extLst>
                  <a:ext uri="{FF2B5EF4-FFF2-40B4-BE49-F238E27FC236}">
                    <a16:creationId xmlns:a16="http://schemas.microsoft.com/office/drawing/2014/main" id="{72067FB0-6A3F-58E8-0692-619B7676C09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62120" y="193075"/>
                <a:ext cx="1253880" cy="241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81" name="Ink 581">
                <a:extLst>
                  <a:ext uri="{FF2B5EF4-FFF2-40B4-BE49-F238E27FC236}">
                    <a16:creationId xmlns:a16="http://schemas.microsoft.com/office/drawing/2014/main" id="{F1F25442-38E2-A62A-8B32-6BDE9281E82C}"/>
                  </a:ext>
                </a:extLst>
              </p14:cNvPr>
              <p14:cNvContentPartPr/>
              <p14:nvPr/>
            </p14:nvContentPartPr>
            <p14:xfrm>
              <a:off x="4282280" y="483583"/>
              <a:ext cx="308160" cy="194400"/>
            </p14:xfrm>
          </p:contentPart>
        </mc:Choice>
        <mc:Fallback xmlns="">
          <p:pic>
            <p:nvPicPr>
              <p:cNvPr id="581" name="Ink 581">
                <a:extLst>
                  <a:ext uri="{FF2B5EF4-FFF2-40B4-BE49-F238E27FC236}">
                    <a16:creationId xmlns:a16="http://schemas.microsoft.com/office/drawing/2014/main" id="{F1F25442-38E2-A62A-8B32-6BDE9281E82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74729" y="473143"/>
                <a:ext cx="325779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84" name="Ink 584">
                <a:extLst>
                  <a:ext uri="{FF2B5EF4-FFF2-40B4-BE49-F238E27FC236}">
                    <a16:creationId xmlns:a16="http://schemas.microsoft.com/office/drawing/2014/main" id="{09044A47-2598-68C6-BC6B-E52B968E7CD7}"/>
                  </a:ext>
                </a:extLst>
              </p14:cNvPr>
              <p14:cNvContentPartPr/>
              <p14:nvPr/>
            </p14:nvContentPartPr>
            <p14:xfrm>
              <a:off x="4644080" y="527503"/>
              <a:ext cx="91080" cy="63360"/>
            </p14:xfrm>
          </p:contentPart>
        </mc:Choice>
        <mc:Fallback xmlns="">
          <p:pic>
            <p:nvPicPr>
              <p:cNvPr id="584" name="Ink 584">
                <a:extLst>
                  <a:ext uri="{FF2B5EF4-FFF2-40B4-BE49-F238E27FC236}">
                    <a16:creationId xmlns:a16="http://schemas.microsoft.com/office/drawing/2014/main" id="{09044A47-2598-68C6-BC6B-E52B968E7C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36520" y="519943"/>
                <a:ext cx="1062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87" name="Ink 587">
                <a:extLst>
                  <a:ext uri="{FF2B5EF4-FFF2-40B4-BE49-F238E27FC236}">
                    <a16:creationId xmlns:a16="http://schemas.microsoft.com/office/drawing/2014/main" id="{4A4B0B95-6CA0-A42E-8865-11677A1E8C29}"/>
                  </a:ext>
                </a:extLst>
              </p14:cNvPr>
              <p14:cNvContentPartPr/>
              <p14:nvPr/>
            </p14:nvContentPartPr>
            <p14:xfrm>
              <a:off x="4740920" y="458383"/>
              <a:ext cx="182520" cy="213840"/>
            </p14:xfrm>
          </p:contentPart>
        </mc:Choice>
        <mc:Fallback xmlns="">
          <p:pic>
            <p:nvPicPr>
              <p:cNvPr id="587" name="Ink 587">
                <a:extLst>
                  <a:ext uri="{FF2B5EF4-FFF2-40B4-BE49-F238E27FC236}">
                    <a16:creationId xmlns:a16="http://schemas.microsoft.com/office/drawing/2014/main" id="{4A4B0B95-6CA0-A42E-8865-11677A1E8C2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730840" y="450836"/>
                <a:ext cx="203040" cy="23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95" name="Ink 595">
                <a:extLst>
                  <a:ext uri="{FF2B5EF4-FFF2-40B4-BE49-F238E27FC236}">
                    <a16:creationId xmlns:a16="http://schemas.microsoft.com/office/drawing/2014/main" id="{F2ED12A6-1E8B-0E83-1152-21C6D762311D}"/>
                  </a:ext>
                </a:extLst>
              </p14:cNvPr>
              <p14:cNvContentPartPr/>
              <p14:nvPr/>
            </p14:nvContentPartPr>
            <p14:xfrm>
              <a:off x="4760000" y="433183"/>
              <a:ext cx="264240" cy="264240"/>
            </p14:xfrm>
          </p:contentPart>
        </mc:Choice>
        <mc:Fallback xmlns="">
          <p:pic>
            <p:nvPicPr>
              <p:cNvPr id="595" name="Ink 595">
                <a:extLst>
                  <a:ext uri="{FF2B5EF4-FFF2-40B4-BE49-F238E27FC236}">
                    <a16:creationId xmlns:a16="http://schemas.microsoft.com/office/drawing/2014/main" id="{F2ED12A6-1E8B-0E83-1152-21C6D762311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752440" y="425623"/>
                <a:ext cx="279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98" name="Ink 598">
                <a:extLst>
                  <a:ext uri="{FF2B5EF4-FFF2-40B4-BE49-F238E27FC236}">
                    <a16:creationId xmlns:a16="http://schemas.microsoft.com/office/drawing/2014/main" id="{2D8B6889-7F97-8451-3A0A-4C99AD741458}"/>
                  </a:ext>
                </a:extLst>
              </p14:cNvPr>
              <p14:cNvContentPartPr/>
              <p14:nvPr/>
            </p14:nvContentPartPr>
            <p14:xfrm>
              <a:off x="5071400" y="489703"/>
              <a:ext cx="116280" cy="145080"/>
            </p14:xfrm>
          </p:contentPart>
        </mc:Choice>
        <mc:Fallback xmlns="">
          <p:pic>
            <p:nvPicPr>
              <p:cNvPr id="598" name="Ink 598">
                <a:extLst>
                  <a:ext uri="{FF2B5EF4-FFF2-40B4-BE49-F238E27FC236}">
                    <a16:creationId xmlns:a16="http://schemas.microsoft.com/office/drawing/2014/main" id="{2D8B6889-7F97-8451-3A0A-4C99AD74145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063840" y="482143"/>
                <a:ext cx="1314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03" name="Ink 603">
                <a:extLst>
                  <a:ext uri="{FF2B5EF4-FFF2-40B4-BE49-F238E27FC236}">
                    <a16:creationId xmlns:a16="http://schemas.microsoft.com/office/drawing/2014/main" id="{505C1988-F306-1C3C-2A22-B2D2D29561B8}"/>
                  </a:ext>
                </a:extLst>
              </p14:cNvPr>
              <p14:cNvContentPartPr/>
              <p14:nvPr/>
            </p14:nvContentPartPr>
            <p14:xfrm>
              <a:off x="5206400" y="484303"/>
              <a:ext cx="252000" cy="218880"/>
            </p14:xfrm>
          </p:contentPart>
        </mc:Choice>
        <mc:Fallback xmlns="">
          <p:pic>
            <p:nvPicPr>
              <p:cNvPr id="603" name="Ink 603">
                <a:extLst>
                  <a:ext uri="{FF2B5EF4-FFF2-40B4-BE49-F238E27FC236}">
                    <a16:creationId xmlns:a16="http://schemas.microsoft.com/office/drawing/2014/main" id="{505C1988-F306-1C3C-2A22-B2D2D29561B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98840" y="476743"/>
                <a:ext cx="266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34" name="Ink 634">
                <a:extLst>
                  <a:ext uri="{FF2B5EF4-FFF2-40B4-BE49-F238E27FC236}">
                    <a16:creationId xmlns:a16="http://schemas.microsoft.com/office/drawing/2014/main" id="{165DF7D2-B297-B8F6-10AE-D91CB561FFF7}"/>
                  </a:ext>
                </a:extLst>
              </p14:cNvPr>
              <p14:cNvContentPartPr/>
              <p14:nvPr/>
            </p14:nvContentPartPr>
            <p14:xfrm>
              <a:off x="4338800" y="942943"/>
              <a:ext cx="396360" cy="168840"/>
            </p14:xfrm>
          </p:contentPart>
        </mc:Choice>
        <mc:Fallback xmlns="">
          <p:pic>
            <p:nvPicPr>
              <p:cNvPr id="634" name="Ink 634">
                <a:extLst>
                  <a:ext uri="{FF2B5EF4-FFF2-40B4-BE49-F238E27FC236}">
                    <a16:creationId xmlns:a16="http://schemas.microsoft.com/office/drawing/2014/main" id="{165DF7D2-B297-B8F6-10AE-D91CB561FFF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331240" y="935383"/>
                <a:ext cx="411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40" name="Ink 640">
                <a:extLst>
                  <a:ext uri="{FF2B5EF4-FFF2-40B4-BE49-F238E27FC236}">
                    <a16:creationId xmlns:a16="http://schemas.microsoft.com/office/drawing/2014/main" id="{CF34B571-EAFF-3382-22E9-734C86FA43A1}"/>
                  </a:ext>
                </a:extLst>
              </p14:cNvPr>
              <p14:cNvContentPartPr/>
              <p14:nvPr/>
            </p14:nvContentPartPr>
            <p14:xfrm>
              <a:off x="4797800" y="929983"/>
              <a:ext cx="282960" cy="170280"/>
            </p14:xfrm>
          </p:contentPart>
        </mc:Choice>
        <mc:Fallback xmlns="">
          <p:pic>
            <p:nvPicPr>
              <p:cNvPr id="640" name="Ink 640">
                <a:extLst>
                  <a:ext uri="{FF2B5EF4-FFF2-40B4-BE49-F238E27FC236}">
                    <a16:creationId xmlns:a16="http://schemas.microsoft.com/office/drawing/2014/main" id="{CF34B571-EAFF-3382-22E9-734C86FA43A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790250" y="922423"/>
                <a:ext cx="298061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61" name="Ink 661">
                <a:extLst>
                  <a:ext uri="{FF2B5EF4-FFF2-40B4-BE49-F238E27FC236}">
                    <a16:creationId xmlns:a16="http://schemas.microsoft.com/office/drawing/2014/main" id="{6BD5FFE5-A999-DCD4-E713-8FD8CD356665}"/>
                  </a:ext>
                </a:extLst>
              </p14:cNvPr>
              <p14:cNvContentPartPr/>
              <p14:nvPr/>
            </p14:nvContentPartPr>
            <p14:xfrm>
              <a:off x="4244480" y="1061743"/>
              <a:ext cx="1050120" cy="189000"/>
            </p14:xfrm>
          </p:contentPart>
        </mc:Choice>
        <mc:Fallback xmlns="">
          <p:pic>
            <p:nvPicPr>
              <p:cNvPr id="661" name="Ink 661">
                <a:extLst>
                  <a:ext uri="{FF2B5EF4-FFF2-40B4-BE49-F238E27FC236}">
                    <a16:creationId xmlns:a16="http://schemas.microsoft.com/office/drawing/2014/main" id="{6BD5FFE5-A999-DCD4-E713-8FD8CD35666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36923" y="1054183"/>
                <a:ext cx="1064875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96" name="Ink 696">
                <a:extLst>
                  <a:ext uri="{FF2B5EF4-FFF2-40B4-BE49-F238E27FC236}">
                    <a16:creationId xmlns:a16="http://schemas.microsoft.com/office/drawing/2014/main" id="{C1584B2D-97B1-DE57-A448-A76EC5DF9152}"/>
                  </a:ext>
                </a:extLst>
              </p14:cNvPr>
              <p14:cNvContentPartPr/>
              <p14:nvPr/>
            </p14:nvContentPartPr>
            <p14:xfrm>
              <a:off x="4251320" y="1244263"/>
              <a:ext cx="226080" cy="163800"/>
            </p14:xfrm>
          </p:contentPart>
        </mc:Choice>
        <mc:Fallback xmlns="">
          <p:pic>
            <p:nvPicPr>
              <p:cNvPr id="696" name="Ink 696">
                <a:extLst>
                  <a:ext uri="{FF2B5EF4-FFF2-40B4-BE49-F238E27FC236}">
                    <a16:creationId xmlns:a16="http://schemas.microsoft.com/office/drawing/2014/main" id="{C1584B2D-97B1-DE57-A448-A76EC5DF915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243760" y="1236703"/>
                <a:ext cx="241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06" name="Ink 706">
                <a:extLst>
                  <a:ext uri="{FF2B5EF4-FFF2-40B4-BE49-F238E27FC236}">
                    <a16:creationId xmlns:a16="http://schemas.microsoft.com/office/drawing/2014/main" id="{02D787B2-8D91-97A0-1255-5AC933AA9A8A}"/>
                  </a:ext>
                </a:extLst>
              </p14:cNvPr>
              <p14:cNvContentPartPr/>
              <p14:nvPr/>
            </p14:nvContentPartPr>
            <p14:xfrm>
              <a:off x="4458320" y="1231663"/>
              <a:ext cx="358560" cy="194400"/>
            </p14:xfrm>
          </p:contentPart>
        </mc:Choice>
        <mc:Fallback xmlns="">
          <p:pic>
            <p:nvPicPr>
              <p:cNvPr id="706" name="Ink 706">
                <a:extLst>
                  <a:ext uri="{FF2B5EF4-FFF2-40B4-BE49-F238E27FC236}">
                    <a16:creationId xmlns:a16="http://schemas.microsoft.com/office/drawing/2014/main" id="{02D787B2-8D91-97A0-1255-5AC933AA9A8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50760" y="1224103"/>
                <a:ext cx="373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14" name="Ink 714">
                <a:extLst>
                  <a:ext uri="{FF2B5EF4-FFF2-40B4-BE49-F238E27FC236}">
                    <a16:creationId xmlns:a16="http://schemas.microsoft.com/office/drawing/2014/main" id="{E993ECA9-B3DA-448B-70DD-AB07694BD768}"/>
                  </a:ext>
                </a:extLst>
              </p14:cNvPr>
              <p14:cNvContentPartPr/>
              <p14:nvPr/>
            </p14:nvContentPartPr>
            <p14:xfrm>
              <a:off x="4873040" y="1275583"/>
              <a:ext cx="289440" cy="160200"/>
            </p14:xfrm>
          </p:contentPart>
        </mc:Choice>
        <mc:Fallback xmlns="">
          <p:pic>
            <p:nvPicPr>
              <p:cNvPr id="714" name="Ink 714">
                <a:extLst>
                  <a:ext uri="{FF2B5EF4-FFF2-40B4-BE49-F238E27FC236}">
                    <a16:creationId xmlns:a16="http://schemas.microsoft.com/office/drawing/2014/main" id="{E993ECA9-B3DA-448B-70DD-AB07694BD7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865480" y="1268023"/>
                <a:ext cx="304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20" name="Ink 720">
                <a:extLst>
                  <a:ext uri="{FF2B5EF4-FFF2-40B4-BE49-F238E27FC236}">
                    <a16:creationId xmlns:a16="http://schemas.microsoft.com/office/drawing/2014/main" id="{F04688AC-1012-0159-AE7E-282E3555A7CC}"/>
                  </a:ext>
                </a:extLst>
              </p14:cNvPr>
              <p14:cNvContentPartPr/>
              <p14:nvPr/>
            </p14:nvContentPartPr>
            <p14:xfrm>
              <a:off x="5219000" y="1288183"/>
              <a:ext cx="231840" cy="88200"/>
            </p14:xfrm>
          </p:contentPart>
        </mc:Choice>
        <mc:Fallback xmlns="">
          <p:pic>
            <p:nvPicPr>
              <p:cNvPr id="720" name="Ink 720">
                <a:extLst>
                  <a:ext uri="{FF2B5EF4-FFF2-40B4-BE49-F238E27FC236}">
                    <a16:creationId xmlns:a16="http://schemas.microsoft.com/office/drawing/2014/main" id="{F04688AC-1012-0159-AE7E-282E3555A7C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211452" y="1280623"/>
                <a:ext cx="246937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723" name="Ink 723">
                <a:extLst>
                  <a:ext uri="{FF2B5EF4-FFF2-40B4-BE49-F238E27FC236}">
                    <a16:creationId xmlns:a16="http://schemas.microsoft.com/office/drawing/2014/main" id="{FC5DB741-61DB-711F-EA27-3025CB0468F1}"/>
                  </a:ext>
                </a:extLst>
              </p14:cNvPr>
              <p14:cNvContentPartPr/>
              <p14:nvPr/>
            </p14:nvContentPartPr>
            <p14:xfrm>
              <a:off x="5520680" y="219343"/>
              <a:ext cx="144720" cy="176400"/>
            </p14:xfrm>
          </p:contentPart>
        </mc:Choice>
        <mc:Fallback xmlns="">
          <p:pic>
            <p:nvPicPr>
              <p:cNvPr id="723" name="Ink 723">
                <a:extLst>
                  <a:ext uri="{FF2B5EF4-FFF2-40B4-BE49-F238E27FC236}">
                    <a16:creationId xmlns:a16="http://schemas.microsoft.com/office/drawing/2014/main" id="{FC5DB741-61DB-711F-EA27-3025CB0468F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13139" y="211783"/>
                <a:ext cx="159802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BEFDA01A-6EB5-2451-6392-FC0D24DE85C3}"/>
                  </a:ext>
                </a:extLst>
              </p14:cNvPr>
              <p14:cNvContentPartPr/>
              <p14:nvPr/>
            </p14:nvContentPartPr>
            <p14:xfrm>
              <a:off x="4238000" y="401863"/>
              <a:ext cx="1263960" cy="4428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BEFDA01A-6EB5-2451-6392-FC0D24DE85C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227920" y="391423"/>
                <a:ext cx="12841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755" name="Ink 755">
                <a:extLst>
                  <a:ext uri="{FF2B5EF4-FFF2-40B4-BE49-F238E27FC236}">
                    <a16:creationId xmlns:a16="http://schemas.microsoft.com/office/drawing/2014/main" id="{BCA8A337-F312-055A-01D2-E66A3FC092D2}"/>
                  </a:ext>
                </a:extLst>
              </p14:cNvPr>
              <p14:cNvContentPartPr/>
              <p14:nvPr/>
            </p14:nvContentPartPr>
            <p14:xfrm>
              <a:off x="5709320" y="231943"/>
              <a:ext cx="1723320" cy="238320"/>
            </p14:xfrm>
          </p:contentPart>
        </mc:Choice>
        <mc:Fallback xmlns="">
          <p:pic>
            <p:nvPicPr>
              <p:cNvPr id="755" name="Ink 755">
                <a:extLst>
                  <a:ext uri="{FF2B5EF4-FFF2-40B4-BE49-F238E27FC236}">
                    <a16:creationId xmlns:a16="http://schemas.microsoft.com/office/drawing/2014/main" id="{BCA8A337-F312-055A-01D2-E66A3FC092D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01758" y="224394"/>
                <a:ext cx="1738443" cy="25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75" name="Ink 775">
                <a:extLst>
                  <a:ext uri="{FF2B5EF4-FFF2-40B4-BE49-F238E27FC236}">
                    <a16:creationId xmlns:a16="http://schemas.microsoft.com/office/drawing/2014/main" id="{9284277B-AF8E-0CAD-16B9-5ABA58650D3D}"/>
                  </a:ext>
                </a:extLst>
              </p14:cNvPr>
              <p14:cNvContentPartPr/>
              <p14:nvPr/>
            </p14:nvContentPartPr>
            <p14:xfrm>
              <a:off x="5602400" y="451903"/>
              <a:ext cx="962280" cy="169560"/>
            </p14:xfrm>
          </p:contentPart>
        </mc:Choice>
        <mc:Fallback xmlns="">
          <p:pic>
            <p:nvPicPr>
              <p:cNvPr id="775" name="Ink 775">
                <a:extLst>
                  <a:ext uri="{FF2B5EF4-FFF2-40B4-BE49-F238E27FC236}">
                    <a16:creationId xmlns:a16="http://schemas.microsoft.com/office/drawing/2014/main" id="{9284277B-AF8E-0CAD-16B9-5ABA58650D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94840" y="444343"/>
                <a:ext cx="9774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C3447864-6D15-468B-2858-893924244947}"/>
                  </a:ext>
                </a:extLst>
              </p14:cNvPr>
              <p14:cNvContentPartPr/>
              <p14:nvPr/>
            </p14:nvContentPartPr>
            <p14:xfrm>
              <a:off x="6652520" y="433183"/>
              <a:ext cx="69480" cy="13032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C3447864-6D15-468B-2858-89392424494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644960" y="425623"/>
                <a:ext cx="84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803" name="Ink 803">
                <a:extLst>
                  <a:ext uri="{FF2B5EF4-FFF2-40B4-BE49-F238E27FC236}">
                    <a16:creationId xmlns:a16="http://schemas.microsoft.com/office/drawing/2014/main" id="{566FB8BE-49F1-5DE8-192D-5EF553D85785}"/>
                  </a:ext>
                </a:extLst>
              </p14:cNvPr>
              <p14:cNvContentPartPr/>
              <p14:nvPr/>
            </p14:nvContentPartPr>
            <p14:xfrm>
              <a:off x="5633720" y="634423"/>
              <a:ext cx="742320" cy="169920"/>
            </p14:xfrm>
          </p:contentPart>
        </mc:Choice>
        <mc:Fallback xmlns="">
          <p:pic>
            <p:nvPicPr>
              <p:cNvPr id="803" name="Ink 803">
                <a:extLst>
                  <a:ext uri="{FF2B5EF4-FFF2-40B4-BE49-F238E27FC236}">
                    <a16:creationId xmlns:a16="http://schemas.microsoft.com/office/drawing/2014/main" id="{566FB8BE-49F1-5DE8-192D-5EF553D8578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26160" y="626879"/>
                <a:ext cx="757440" cy="184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807" name="Ink 807">
                <a:extLst>
                  <a:ext uri="{FF2B5EF4-FFF2-40B4-BE49-F238E27FC236}">
                    <a16:creationId xmlns:a16="http://schemas.microsoft.com/office/drawing/2014/main" id="{471B1A6D-FFF1-EE84-1126-623AE5E5626C}"/>
                  </a:ext>
                </a:extLst>
              </p14:cNvPr>
              <p14:cNvContentPartPr/>
              <p14:nvPr/>
            </p14:nvContentPartPr>
            <p14:xfrm>
              <a:off x="5564600" y="602743"/>
              <a:ext cx="824040" cy="216360"/>
            </p14:xfrm>
          </p:contentPart>
        </mc:Choice>
        <mc:Fallback xmlns="">
          <p:pic>
            <p:nvPicPr>
              <p:cNvPr id="807" name="Ink 807">
                <a:extLst>
                  <a:ext uri="{FF2B5EF4-FFF2-40B4-BE49-F238E27FC236}">
                    <a16:creationId xmlns:a16="http://schemas.microsoft.com/office/drawing/2014/main" id="{471B1A6D-FFF1-EE84-1126-623AE5E5626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557040" y="595183"/>
                <a:ext cx="839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897" name="Ink 897">
                <a:extLst>
                  <a:ext uri="{FF2B5EF4-FFF2-40B4-BE49-F238E27FC236}">
                    <a16:creationId xmlns:a16="http://schemas.microsoft.com/office/drawing/2014/main" id="{C5ED14D4-7D2B-37B5-3644-4EA00C8AA25B}"/>
                  </a:ext>
                </a:extLst>
              </p14:cNvPr>
              <p14:cNvContentPartPr/>
              <p14:nvPr/>
            </p14:nvContentPartPr>
            <p14:xfrm>
              <a:off x="5420600" y="923503"/>
              <a:ext cx="50040" cy="170280"/>
            </p14:xfrm>
          </p:contentPart>
        </mc:Choice>
        <mc:Fallback xmlns="">
          <p:pic>
            <p:nvPicPr>
              <p:cNvPr id="897" name="Ink 897">
                <a:extLst>
                  <a:ext uri="{FF2B5EF4-FFF2-40B4-BE49-F238E27FC236}">
                    <a16:creationId xmlns:a16="http://schemas.microsoft.com/office/drawing/2014/main" id="{C5ED14D4-7D2B-37B5-3644-4EA00C8AA25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413400" y="915943"/>
                <a:ext cx="65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910" name="Ink 910">
                <a:extLst>
                  <a:ext uri="{FF2B5EF4-FFF2-40B4-BE49-F238E27FC236}">
                    <a16:creationId xmlns:a16="http://schemas.microsoft.com/office/drawing/2014/main" id="{685D0A5F-4ABD-B455-AAF9-530589C08FB5}"/>
                  </a:ext>
                </a:extLst>
              </p14:cNvPr>
              <p14:cNvContentPartPr/>
              <p14:nvPr/>
            </p14:nvContentPartPr>
            <p14:xfrm>
              <a:off x="5931852" y="1243320"/>
              <a:ext cx="56880" cy="29482"/>
            </p14:xfrm>
          </p:contentPart>
        </mc:Choice>
        <mc:Fallback xmlns="">
          <p:pic>
            <p:nvPicPr>
              <p:cNvPr id="910" name="Ink 910">
                <a:extLst>
                  <a:ext uri="{FF2B5EF4-FFF2-40B4-BE49-F238E27FC236}">
                    <a16:creationId xmlns:a16="http://schemas.microsoft.com/office/drawing/2014/main" id="{685D0A5F-4ABD-B455-AAF9-530589C08FB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924292" y="1235770"/>
                <a:ext cx="72000" cy="44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927" name="Ink 927">
                <a:extLst>
                  <a:ext uri="{FF2B5EF4-FFF2-40B4-BE49-F238E27FC236}">
                    <a16:creationId xmlns:a16="http://schemas.microsoft.com/office/drawing/2014/main" id="{37AEA242-8E96-3FD1-260C-B3CD872052F8}"/>
                  </a:ext>
                </a:extLst>
              </p14:cNvPr>
              <p14:cNvContentPartPr/>
              <p14:nvPr/>
            </p14:nvContentPartPr>
            <p14:xfrm>
              <a:off x="5994852" y="1176205"/>
              <a:ext cx="283320" cy="188640"/>
            </p14:xfrm>
          </p:contentPart>
        </mc:Choice>
        <mc:Fallback xmlns="">
          <p:pic>
            <p:nvPicPr>
              <p:cNvPr id="927" name="Ink 927">
                <a:extLst>
                  <a:ext uri="{FF2B5EF4-FFF2-40B4-BE49-F238E27FC236}">
                    <a16:creationId xmlns:a16="http://schemas.microsoft.com/office/drawing/2014/main" id="{37AEA242-8E96-3FD1-260C-B3CD872052F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87292" y="1168645"/>
                <a:ext cx="298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937" name="Ink 937">
                <a:extLst>
                  <a:ext uri="{FF2B5EF4-FFF2-40B4-BE49-F238E27FC236}">
                    <a16:creationId xmlns:a16="http://schemas.microsoft.com/office/drawing/2014/main" id="{1E717533-7C7B-3800-959B-F18EBF2C894E}"/>
                  </a:ext>
                </a:extLst>
              </p14:cNvPr>
              <p14:cNvContentPartPr/>
              <p14:nvPr/>
            </p14:nvContentPartPr>
            <p14:xfrm>
              <a:off x="6273184" y="1213376"/>
              <a:ext cx="219960" cy="81976"/>
            </p14:xfrm>
          </p:contentPart>
        </mc:Choice>
        <mc:Fallback xmlns="">
          <p:pic>
            <p:nvPicPr>
              <p:cNvPr id="937" name="Ink 937">
                <a:extLst>
                  <a:ext uri="{FF2B5EF4-FFF2-40B4-BE49-F238E27FC236}">
                    <a16:creationId xmlns:a16="http://schemas.microsoft.com/office/drawing/2014/main" id="{1E717533-7C7B-3800-959B-F18EBF2C894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265624" y="1205826"/>
                <a:ext cx="235080" cy="97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940" name="Ink 940">
                <a:extLst>
                  <a:ext uri="{FF2B5EF4-FFF2-40B4-BE49-F238E27FC236}">
                    <a16:creationId xmlns:a16="http://schemas.microsoft.com/office/drawing/2014/main" id="{24324445-F8D7-9575-4473-B79DCB415588}"/>
                  </a:ext>
                </a:extLst>
              </p14:cNvPr>
              <p14:cNvContentPartPr/>
              <p14:nvPr/>
            </p14:nvContentPartPr>
            <p14:xfrm>
              <a:off x="6538504" y="1204508"/>
              <a:ext cx="65880" cy="69991"/>
            </p14:xfrm>
          </p:contentPart>
        </mc:Choice>
        <mc:Fallback xmlns="">
          <p:pic>
            <p:nvPicPr>
              <p:cNvPr id="940" name="Ink 940">
                <a:extLst>
                  <a:ext uri="{FF2B5EF4-FFF2-40B4-BE49-F238E27FC236}">
                    <a16:creationId xmlns:a16="http://schemas.microsoft.com/office/drawing/2014/main" id="{24324445-F8D7-9575-4473-B79DCB41558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30944" y="1196971"/>
                <a:ext cx="81000" cy="85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945" name="Ink 945">
                <a:extLst>
                  <a:ext uri="{FF2B5EF4-FFF2-40B4-BE49-F238E27FC236}">
                    <a16:creationId xmlns:a16="http://schemas.microsoft.com/office/drawing/2014/main" id="{A74622FF-1845-ED08-242C-C276E53BC6E2}"/>
                  </a:ext>
                </a:extLst>
              </p14:cNvPr>
              <p14:cNvContentPartPr/>
              <p14:nvPr/>
            </p14:nvContentPartPr>
            <p14:xfrm>
              <a:off x="6630304" y="1250289"/>
              <a:ext cx="118440" cy="39550"/>
            </p14:xfrm>
          </p:contentPart>
        </mc:Choice>
        <mc:Fallback xmlns="">
          <p:pic>
            <p:nvPicPr>
              <p:cNvPr id="945" name="Ink 945">
                <a:extLst>
                  <a:ext uri="{FF2B5EF4-FFF2-40B4-BE49-F238E27FC236}">
                    <a16:creationId xmlns:a16="http://schemas.microsoft.com/office/drawing/2014/main" id="{A74622FF-1845-ED08-242C-C276E53BC6E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22744" y="1242739"/>
                <a:ext cx="133560" cy="5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967" name="Ink 967">
                <a:extLst>
                  <a:ext uri="{FF2B5EF4-FFF2-40B4-BE49-F238E27FC236}">
                    <a16:creationId xmlns:a16="http://schemas.microsoft.com/office/drawing/2014/main" id="{F32D1CBF-8144-F7C6-66E1-1F37CB3109CE}"/>
                  </a:ext>
                </a:extLst>
              </p14:cNvPr>
              <p14:cNvContentPartPr/>
              <p14:nvPr/>
            </p14:nvContentPartPr>
            <p14:xfrm>
              <a:off x="5527932" y="1205646"/>
              <a:ext cx="101880" cy="137880"/>
            </p14:xfrm>
          </p:contentPart>
        </mc:Choice>
        <mc:Fallback xmlns="">
          <p:pic>
            <p:nvPicPr>
              <p:cNvPr id="967" name="Ink 967">
                <a:extLst>
                  <a:ext uri="{FF2B5EF4-FFF2-40B4-BE49-F238E27FC236}">
                    <a16:creationId xmlns:a16="http://schemas.microsoft.com/office/drawing/2014/main" id="{F32D1CBF-8144-F7C6-66E1-1F37CB3109C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520372" y="1198086"/>
                <a:ext cx="117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971" name="Ink 971">
                <a:extLst>
                  <a:ext uri="{FF2B5EF4-FFF2-40B4-BE49-F238E27FC236}">
                    <a16:creationId xmlns:a16="http://schemas.microsoft.com/office/drawing/2014/main" id="{7BC04877-3ACA-C39C-06E2-2C7685223A03}"/>
                  </a:ext>
                </a:extLst>
              </p14:cNvPr>
              <p14:cNvContentPartPr/>
              <p14:nvPr/>
            </p14:nvContentPartPr>
            <p14:xfrm>
              <a:off x="5649252" y="1189446"/>
              <a:ext cx="101880" cy="144720"/>
            </p14:xfrm>
          </p:contentPart>
        </mc:Choice>
        <mc:Fallback xmlns="">
          <p:pic>
            <p:nvPicPr>
              <p:cNvPr id="971" name="Ink 971">
                <a:extLst>
                  <a:ext uri="{FF2B5EF4-FFF2-40B4-BE49-F238E27FC236}">
                    <a16:creationId xmlns:a16="http://schemas.microsoft.com/office/drawing/2014/main" id="{7BC04877-3ACA-C39C-06E2-2C7685223A0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641692" y="1181886"/>
                <a:ext cx="11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975" name="Ink 975">
                <a:extLst>
                  <a:ext uri="{FF2B5EF4-FFF2-40B4-BE49-F238E27FC236}">
                    <a16:creationId xmlns:a16="http://schemas.microsoft.com/office/drawing/2014/main" id="{AF3562A0-25D3-6AEB-D3D4-393BF7EA209D}"/>
                  </a:ext>
                </a:extLst>
              </p14:cNvPr>
              <p14:cNvContentPartPr/>
              <p14:nvPr/>
            </p14:nvContentPartPr>
            <p14:xfrm>
              <a:off x="5770212" y="1314006"/>
              <a:ext cx="171000" cy="59040"/>
            </p14:xfrm>
          </p:contentPart>
        </mc:Choice>
        <mc:Fallback xmlns="">
          <p:pic>
            <p:nvPicPr>
              <p:cNvPr id="975" name="Ink 975">
                <a:extLst>
                  <a:ext uri="{FF2B5EF4-FFF2-40B4-BE49-F238E27FC236}">
                    <a16:creationId xmlns:a16="http://schemas.microsoft.com/office/drawing/2014/main" id="{AF3562A0-25D3-6AEB-D3D4-393BF7EA209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762636" y="1306492"/>
                <a:ext cx="186152" cy="74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985" name="Ink 985">
                <a:extLst>
                  <a:ext uri="{FF2B5EF4-FFF2-40B4-BE49-F238E27FC236}">
                    <a16:creationId xmlns:a16="http://schemas.microsoft.com/office/drawing/2014/main" id="{4D3F664A-BBBB-8071-8239-C4F73705A71E}"/>
                  </a:ext>
                </a:extLst>
              </p14:cNvPr>
              <p14:cNvContentPartPr/>
              <p14:nvPr/>
            </p14:nvContentPartPr>
            <p14:xfrm>
              <a:off x="6841932" y="1163166"/>
              <a:ext cx="186480" cy="246240"/>
            </p14:xfrm>
          </p:contentPart>
        </mc:Choice>
        <mc:Fallback xmlns="">
          <p:pic>
            <p:nvPicPr>
              <p:cNvPr id="985" name="Ink 985">
                <a:extLst>
                  <a:ext uri="{FF2B5EF4-FFF2-40B4-BE49-F238E27FC236}">
                    <a16:creationId xmlns:a16="http://schemas.microsoft.com/office/drawing/2014/main" id="{4D3F664A-BBBB-8071-8239-C4F73705A71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34387" y="1155606"/>
                <a:ext cx="201571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994" name="Ink 995">
                <a:extLst>
                  <a:ext uri="{FF2B5EF4-FFF2-40B4-BE49-F238E27FC236}">
                    <a16:creationId xmlns:a16="http://schemas.microsoft.com/office/drawing/2014/main" id="{1E05E68B-8549-B363-B61E-54A3F2398C42}"/>
                  </a:ext>
                </a:extLst>
              </p14:cNvPr>
              <p14:cNvContentPartPr/>
              <p14:nvPr/>
            </p14:nvContentPartPr>
            <p14:xfrm>
              <a:off x="7156572" y="1372686"/>
              <a:ext cx="114840" cy="29880"/>
            </p14:xfrm>
          </p:contentPart>
        </mc:Choice>
        <mc:Fallback xmlns="">
          <p:pic>
            <p:nvPicPr>
              <p:cNvPr id="994" name="Ink 995">
                <a:extLst>
                  <a:ext uri="{FF2B5EF4-FFF2-40B4-BE49-F238E27FC236}">
                    <a16:creationId xmlns:a16="http://schemas.microsoft.com/office/drawing/2014/main" id="{1E05E68B-8549-B363-B61E-54A3F2398C4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149036" y="1365126"/>
                <a:ext cx="129554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995" name="Ink 995">
                <a:extLst>
                  <a:ext uri="{FF2B5EF4-FFF2-40B4-BE49-F238E27FC236}">
                    <a16:creationId xmlns:a16="http://schemas.microsoft.com/office/drawing/2014/main" id="{FF1312E5-6297-C885-6568-CD1A8EEE2DB1}"/>
                  </a:ext>
                </a:extLst>
              </p14:cNvPr>
              <p14:cNvContentPartPr/>
              <p14:nvPr/>
            </p14:nvContentPartPr>
            <p14:xfrm>
              <a:off x="7100772" y="1176126"/>
              <a:ext cx="154440" cy="115200"/>
            </p14:xfrm>
          </p:contentPart>
        </mc:Choice>
        <mc:Fallback xmlns="">
          <p:pic>
            <p:nvPicPr>
              <p:cNvPr id="995" name="Ink 995">
                <a:extLst>
                  <a:ext uri="{FF2B5EF4-FFF2-40B4-BE49-F238E27FC236}">
                    <a16:creationId xmlns:a16="http://schemas.microsoft.com/office/drawing/2014/main" id="{FF1312E5-6297-C885-6568-CD1A8EEE2DB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093212" y="1168566"/>
                <a:ext cx="169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99" name="Ink 998">
                <a:extLst>
                  <a:ext uri="{FF2B5EF4-FFF2-40B4-BE49-F238E27FC236}">
                    <a16:creationId xmlns:a16="http://schemas.microsoft.com/office/drawing/2014/main" id="{6C28E56A-4CAA-61DA-04FB-1778BB80EF9D}"/>
                  </a:ext>
                </a:extLst>
              </p14:cNvPr>
              <p14:cNvContentPartPr/>
              <p14:nvPr/>
            </p14:nvContentPartPr>
            <p14:xfrm>
              <a:off x="6802692" y="1100886"/>
              <a:ext cx="210240" cy="49680"/>
            </p14:xfrm>
          </p:contentPart>
        </mc:Choice>
        <mc:Fallback xmlns="">
          <p:pic>
            <p:nvPicPr>
              <p:cNvPr id="999" name="Ink 998">
                <a:extLst>
                  <a:ext uri="{FF2B5EF4-FFF2-40B4-BE49-F238E27FC236}">
                    <a16:creationId xmlns:a16="http://schemas.microsoft.com/office/drawing/2014/main" id="{6C28E56A-4CAA-61DA-04FB-1778BB80EF9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792252" y="1090806"/>
                <a:ext cx="230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002" name="Ink 1002">
                <a:extLst>
                  <a:ext uri="{FF2B5EF4-FFF2-40B4-BE49-F238E27FC236}">
                    <a16:creationId xmlns:a16="http://schemas.microsoft.com/office/drawing/2014/main" id="{FF534D52-D338-CA17-8992-3FCF06B6CC6D}"/>
                  </a:ext>
                </a:extLst>
              </p14:cNvPr>
              <p14:cNvContentPartPr/>
              <p14:nvPr/>
            </p14:nvContentPartPr>
            <p14:xfrm>
              <a:off x="7048572" y="1235166"/>
              <a:ext cx="72000" cy="78840"/>
            </p14:xfrm>
          </p:contentPart>
        </mc:Choice>
        <mc:Fallback xmlns="">
          <p:pic>
            <p:nvPicPr>
              <p:cNvPr id="1002" name="Ink 1002">
                <a:extLst>
                  <a:ext uri="{FF2B5EF4-FFF2-40B4-BE49-F238E27FC236}">
                    <a16:creationId xmlns:a16="http://schemas.microsoft.com/office/drawing/2014/main" id="{FF534D52-D338-CA17-8992-3FCF06B6CC6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41012" y="1227606"/>
                <a:ext cx="87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003" name="Ink 1002">
                <a:extLst>
                  <a:ext uri="{FF2B5EF4-FFF2-40B4-BE49-F238E27FC236}">
                    <a16:creationId xmlns:a16="http://schemas.microsoft.com/office/drawing/2014/main" id="{F23173EC-2506-2225-A358-A094B854D00F}"/>
                  </a:ext>
                </a:extLst>
              </p14:cNvPr>
              <p14:cNvContentPartPr/>
              <p14:nvPr/>
            </p14:nvContentPartPr>
            <p14:xfrm>
              <a:off x="7176012" y="1110606"/>
              <a:ext cx="62640" cy="347760"/>
            </p14:xfrm>
          </p:contentPart>
        </mc:Choice>
        <mc:Fallback xmlns="">
          <p:pic>
            <p:nvPicPr>
              <p:cNvPr id="1003" name="Ink 1002">
                <a:extLst>
                  <a:ext uri="{FF2B5EF4-FFF2-40B4-BE49-F238E27FC236}">
                    <a16:creationId xmlns:a16="http://schemas.microsoft.com/office/drawing/2014/main" id="{F23173EC-2506-2225-A358-A094B854D00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68452" y="1103046"/>
                <a:ext cx="777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04" name="Ink 1003">
                <a:extLst>
                  <a:ext uri="{FF2B5EF4-FFF2-40B4-BE49-F238E27FC236}">
                    <a16:creationId xmlns:a16="http://schemas.microsoft.com/office/drawing/2014/main" id="{B3F9F88D-AA59-6641-296B-824A4E0A9106}"/>
                  </a:ext>
                </a:extLst>
              </p14:cNvPr>
              <p14:cNvContentPartPr/>
              <p14:nvPr/>
            </p14:nvContentPartPr>
            <p14:xfrm>
              <a:off x="6753372" y="1113846"/>
              <a:ext cx="13320" cy="23400"/>
            </p14:xfrm>
          </p:contentPart>
        </mc:Choice>
        <mc:Fallback xmlns="">
          <p:pic>
            <p:nvPicPr>
              <p:cNvPr id="1004" name="Ink 1003">
                <a:extLst>
                  <a:ext uri="{FF2B5EF4-FFF2-40B4-BE49-F238E27FC236}">
                    <a16:creationId xmlns:a16="http://schemas.microsoft.com/office/drawing/2014/main" id="{B3F9F88D-AA59-6641-296B-824A4E0A910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745812" y="1106286"/>
                <a:ext cx="28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008" name="Ink 1008">
                <a:extLst>
                  <a:ext uri="{FF2B5EF4-FFF2-40B4-BE49-F238E27FC236}">
                    <a16:creationId xmlns:a16="http://schemas.microsoft.com/office/drawing/2014/main" id="{5E94FF1B-4D89-1DBC-79C4-7F0AF70B07BA}"/>
                  </a:ext>
                </a:extLst>
              </p14:cNvPr>
              <p14:cNvContentPartPr/>
              <p14:nvPr/>
            </p14:nvContentPartPr>
            <p14:xfrm>
              <a:off x="7254852" y="1123926"/>
              <a:ext cx="56160" cy="321480"/>
            </p14:xfrm>
          </p:contentPart>
        </mc:Choice>
        <mc:Fallback xmlns="">
          <p:pic>
            <p:nvPicPr>
              <p:cNvPr id="1008" name="Ink 1008">
                <a:extLst>
                  <a:ext uri="{FF2B5EF4-FFF2-40B4-BE49-F238E27FC236}">
                    <a16:creationId xmlns:a16="http://schemas.microsoft.com/office/drawing/2014/main" id="{5E94FF1B-4D89-1DBC-79C4-7F0AF70B07B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247292" y="1116366"/>
                <a:ext cx="712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011" name="Ink 1011">
                <a:extLst>
                  <a:ext uri="{FF2B5EF4-FFF2-40B4-BE49-F238E27FC236}">
                    <a16:creationId xmlns:a16="http://schemas.microsoft.com/office/drawing/2014/main" id="{D9D6AFAC-DC33-829E-24D3-89F9175691B8}"/>
                  </a:ext>
                </a:extLst>
              </p14:cNvPr>
              <p14:cNvContentPartPr/>
              <p14:nvPr/>
            </p14:nvContentPartPr>
            <p14:xfrm>
              <a:off x="7320372" y="1248126"/>
              <a:ext cx="33120" cy="43200"/>
            </p14:xfrm>
          </p:contentPart>
        </mc:Choice>
        <mc:Fallback xmlns="">
          <p:pic>
            <p:nvPicPr>
              <p:cNvPr id="1011" name="Ink 1011">
                <a:extLst>
                  <a:ext uri="{FF2B5EF4-FFF2-40B4-BE49-F238E27FC236}">
                    <a16:creationId xmlns:a16="http://schemas.microsoft.com/office/drawing/2014/main" id="{D9D6AFAC-DC33-829E-24D3-89F9175691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12812" y="1240865"/>
                <a:ext cx="48240" cy="58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020" name="Ink 1020">
                <a:extLst>
                  <a:ext uri="{FF2B5EF4-FFF2-40B4-BE49-F238E27FC236}">
                    <a16:creationId xmlns:a16="http://schemas.microsoft.com/office/drawing/2014/main" id="{1A1EAB95-85C5-B22A-DA61-83870FBA5538}"/>
                  </a:ext>
                </a:extLst>
              </p14:cNvPr>
              <p14:cNvContentPartPr/>
              <p14:nvPr/>
            </p14:nvContentPartPr>
            <p14:xfrm>
              <a:off x="7130292" y="1084326"/>
              <a:ext cx="183600" cy="29880"/>
            </p14:xfrm>
          </p:contentPart>
        </mc:Choice>
        <mc:Fallback xmlns="">
          <p:pic>
            <p:nvPicPr>
              <p:cNvPr id="1020" name="Ink 1020">
                <a:extLst>
                  <a:ext uri="{FF2B5EF4-FFF2-40B4-BE49-F238E27FC236}">
                    <a16:creationId xmlns:a16="http://schemas.microsoft.com/office/drawing/2014/main" id="{1A1EAB95-85C5-B22A-DA61-83870FBA553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122747" y="1076766"/>
                <a:ext cx="19869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023" name="Ink 1023">
                <a:extLst>
                  <a:ext uri="{FF2B5EF4-FFF2-40B4-BE49-F238E27FC236}">
                    <a16:creationId xmlns:a16="http://schemas.microsoft.com/office/drawing/2014/main" id="{C6E6E5F8-8023-B187-F51B-CBF5582A2C28}"/>
                  </a:ext>
                </a:extLst>
              </p14:cNvPr>
              <p14:cNvContentPartPr/>
              <p14:nvPr/>
            </p14:nvContentPartPr>
            <p14:xfrm>
              <a:off x="6759852" y="1258206"/>
              <a:ext cx="52920" cy="180720"/>
            </p14:xfrm>
          </p:contentPart>
        </mc:Choice>
        <mc:Fallback xmlns="">
          <p:pic>
            <p:nvPicPr>
              <p:cNvPr id="1023" name="Ink 1023">
                <a:extLst>
                  <a:ext uri="{FF2B5EF4-FFF2-40B4-BE49-F238E27FC236}">
                    <a16:creationId xmlns:a16="http://schemas.microsoft.com/office/drawing/2014/main" id="{C6E6E5F8-8023-B187-F51B-CBF5582A2C2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752292" y="1250646"/>
                <a:ext cx="67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026" name="Ink 1026">
                <a:extLst>
                  <a:ext uri="{FF2B5EF4-FFF2-40B4-BE49-F238E27FC236}">
                    <a16:creationId xmlns:a16="http://schemas.microsoft.com/office/drawing/2014/main" id="{5D9B101E-B836-6D78-03D5-48536C2D16F0}"/>
                  </a:ext>
                </a:extLst>
              </p14:cNvPr>
              <p14:cNvContentPartPr/>
              <p14:nvPr/>
            </p14:nvContentPartPr>
            <p14:xfrm>
              <a:off x="7392372" y="1143366"/>
              <a:ext cx="46080" cy="46080"/>
            </p14:xfrm>
          </p:contentPart>
        </mc:Choice>
        <mc:Fallback xmlns="">
          <p:pic>
            <p:nvPicPr>
              <p:cNvPr id="1026" name="Ink 1026">
                <a:extLst>
                  <a:ext uri="{FF2B5EF4-FFF2-40B4-BE49-F238E27FC236}">
                    <a16:creationId xmlns:a16="http://schemas.microsoft.com/office/drawing/2014/main" id="{5D9B101E-B836-6D78-03D5-48536C2D16F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384812" y="1135806"/>
                <a:ext cx="61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029" name="Ink 1029">
                <a:extLst>
                  <a:ext uri="{FF2B5EF4-FFF2-40B4-BE49-F238E27FC236}">
                    <a16:creationId xmlns:a16="http://schemas.microsoft.com/office/drawing/2014/main" id="{69CDE02A-CDA6-6782-0940-FDF4325977A5}"/>
                  </a:ext>
                </a:extLst>
              </p14:cNvPr>
              <p14:cNvContentPartPr/>
              <p14:nvPr/>
            </p14:nvContentPartPr>
            <p14:xfrm>
              <a:off x="7493892" y="1149846"/>
              <a:ext cx="72360" cy="36360"/>
            </p14:xfrm>
          </p:contentPart>
        </mc:Choice>
        <mc:Fallback xmlns="">
          <p:pic>
            <p:nvPicPr>
              <p:cNvPr id="1029" name="Ink 1029">
                <a:extLst>
                  <a:ext uri="{FF2B5EF4-FFF2-40B4-BE49-F238E27FC236}">
                    <a16:creationId xmlns:a16="http://schemas.microsoft.com/office/drawing/2014/main" id="{69CDE02A-CDA6-6782-0940-FDF4325977A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486332" y="1142286"/>
                <a:ext cx="87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032" name="Ink 1032">
                <a:extLst>
                  <a:ext uri="{FF2B5EF4-FFF2-40B4-BE49-F238E27FC236}">
                    <a16:creationId xmlns:a16="http://schemas.microsoft.com/office/drawing/2014/main" id="{147A2EFB-F221-32CB-EEE8-1B604A2307A6}"/>
                  </a:ext>
                </a:extLst>
              </p14:cNvPr>
              <p14:cNvContentPartPr/>
              <p14:nvPr/>
            </p14:nvContentPartPr>
            <p14:xfrm>
              <a:off x="7395612" y="1235166"/>
              <a:ext cx="55800" cy="42840"/>
            </p14:xfrm>
          </p:contentPart>
        </mc:Choice>
        <mc:Fallback xmlns="">
          <p:pic>
            <p:nvPicPr>
              <p:cNvPr id="1032" name="Ink 1032">
                <a:extLst>
                  <a:ext uri="{FF2B5EF4-FFF2-40B4-BE49-F238E27FC236}">
                    <a16:creationId xmlns:a16="http://schemas.microsoft.com/office/drawing/2014/main" id="{147A2EFB-F221-32CB-EEE8-1B604A2307A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388100" y="1227606"/>
                <a:ext cx="70823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035" name="Ink 1035">
                <a:extLst>
                  <a:ext uri="{FF2B5EF4-FFF2-40B4-BE49-F238E27FC236}">
                    <a16:creationId xmlns:a16="http://schemas.microsoft.com/office/drawing/2014/main" id="{FDC71F83-8A68-0818-EBD0-FC67A5B03FAF}"/>
                  </a:ext>
                </a:extLst>
              </p14:cNvPr>
              <p14:cNvContentPartPr/>
              <p14:nvPr/>
            </p14:nvContentPartPr>
            <p14:xfrm>
              <a:off x="7385892" y="1346766"/>
              <a:ext cx="82080" cy="62640"/>
            </p14:xfrm>
          </p:contentPart>
        </mc:Choice>
        <mc:Fallback xmlns="">
          <p:pic>
            <p:nvPicPr>
              <p:cNvPr id="1035" name="Ink 1035">
                <a:extLst>
                  <a:ext uri="{FF2B5EF4-FFF2-40B4-BE49-F238E27FC236}">
                    <a16:creationId xmlns:a16="http://schemas.microsoft.com/office/drawing/2014/main" id="{FDC71F83-8A68-0818-EBD0-FC67A5B03FA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378365" y="1339206"/>
                <a:ext cx="96776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040" name="Ink 1040">
                <a:extLst>
                  <a:ext uri="{FF2B5EF4-FFF2-40B4-BE49-F238E27FC236}">
                    <a16:creationId xmlns:a16="http://schemas.microsoft.com/office/drawing/2014/main" id="{C1B73391-2C72-CC2A-08AE-123F3308E2D5}"/>
                  </a:ext>
                </a:extLst>
              </p14:cNvPr>
              <p14:cNvContentPartPr/>
              <p14:nvPr/>
            </p14:nvContentPartPr>
            <p14:xfrm>
              <a:off x="7487772" y="1241646"/>
              <a:ext cx="84960" cy="171000"/>
            </p14:xfrm>
          </p:contentPart>
        </mc:Choice>
        <mc:Fallback xmlns="">
          <p:pic>
            <p:nvPicPr>
              <p:cNvPr id="1040" name="Ink 1040">
                <a:extLst>
                  <a:ext uri="{FF2B5EF4-FFF2-40B4-BE49-F238E27FC236}">
                    <a16:creationId xmlns:a16="http://schemas.microsoft.com/office/drawing/2014/main" id="{C1B73391-2C72-CC2A-08AE-123F3308E2D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480244" y="1234070"/>
                <a:ext cx="100016" cy="186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056" name="Ink 1056">
                <a:extLst>
                  <a:ext uri="{FF2B5EF4-FFF2-40B4-BE49-F238E27FC236}">
                    <a16:creationId xmlns:a16="http://schemas.microsoft.com/office/drawing/2014/main" id="{5E12B9D7-3750-B689-B32D-AB5E90BE4D9C}"/>
                  </a:ext>
                </a:extLst>
              </p14:cNvPr>
              <p14:cNvContentPartPr/>
              <p14:nvPr/>
            </p14:nvContentPartPr>
            <p14:xfrm>
              <a:off x="5555927" y="814767"/>
              <a:ext cx="1068840" cy="119160"/>
            </p14:xfrm>
          </p:contentPart>
        </mc:Choice>
        <mc:Fallback xmlns="">
          <p:pic>
            <p:nvPicPr>
              <p:cNvPr id="1056" name="Ink 1056">
                <a:extLst>
                  <a:ext uri="{FF2B5EF4-FFF2-40B4-BE49-F238E27FC236}">
                    <a16:creationId xmlns:a16="http://schemas.microsoft.com/office/drawing/2014/main" id="{5E12B9D7-3750-B689-B32D-AB5E90BE4D9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548370" y="807567"/>
                <a:ext cx="1083955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078" name="Ink 1078">
                <a:extLst>
                  <a:ext uri="{FF2B5EF4-FFF2-40B4-BE49-F238E27FC236}">
                    <a16:creationId xmlns:a16="http://schemas.microsoft.com/office/drawing/2014/main" id="{38349083-B342-0633-05B1-BDD73298E55E}"/>
                  </a:ext>
                </a:extLst>
              </p14:cNvPr>
              <p14:cNvContentPartPr/>
              <p14:nvPr/>
            </p14:nvContentPartPr>
            <p14:xfrm>
              <a:off x="5537207" y="990447"/>
              <a:ext cx="1150200" cy="122400"/>
            </p14:xfrm>
          </p:contentPart>
        </mc:Choice>
        <mc:Fallback xmlns="">
          <p:pic>
            <p:nvPicPr>
              <p:cNvPr id="1078" name="Ink 1078">
                <a:extLst>
                  <a:ext uri="{FF2B5EF4-FFF2-40B4-BE49-F238E27FC236}">
                    <a16:creationId xmlns:a16="http://schemas.microsoft.com/office/drawing/2014/main" id="{38349083-B342-0633-05B1-BDD73298E55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29647" y="982887"/>
                <a:ext cx="11649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082" name="Ink 1082">
                <a:extLst>
                  <a:ext uri="{FF2B5EF4-FFF2-40B4-BE49-F238E27FC236}">
                    <a16:creationId xmlns:a16="http://schemas.microsoft.com/office/drawing/2014/main" id="{4E641ADA-26CD-78A2-46DB-E9243FAFACC1}"/>
                  </a:ext>
                </a:extLst>
              </p14:cNvPr>
              <p14:cNvContentPartPr/>
              <p14:nvPr/>
            </p14:nvContentPartPr>
            <p14:xfrm>
              <a:off x="6730967" y="771207"/>
              <a:ext cx="207720" cy="51120"/>
            </p14:xfrm>
          </p:contentPart>
        </mc:Choice>
        <mc:Fallback xmlns="">
          <p:pic>
            <p:nvPicPr>
              <p:cNvPr id="1082" name="Ink 1082">
                <a:extLst>
                  <a:ext uri="{FF2B5EF4-FFF2-40B4-BE49-F238E27FC236}">
                    <a16:creationId xmlns:a16="http://schemas.microsoft.com/office/drawing/2014/main" id="{4E641ADA-26CD-78A2-46DB-E9243FAFACC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723420" y="763647"/>
                <a:ext cx="222814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088" name="Ink 1088">
                <a:extLst>
                  <a:ext uri="{FF2B5EF4-FFF2-40B4-BE49-F238E27FC236}">
                    <a16:creationId xmlns:a16="http://schemas.microsoft.com/office/drawing/2014/main" id="{7B6FF540-EE59-517F-DF28-E032C868D19F}"/>
                  </a:ext>
                </a:extLst>
              </p14:cNvPr>
              <p14:cNvContentPartPr/>
              <p14:nvPr/>
            </p14:nvContentPartPr>
            <p14:xfrm>
              <a:off x="6742487" y="872727"/>
              <a:ext cx="187200" cy="59760"/>
            </p14:xfrm>
          </p:contentPart>
        </mc:Choice>
        <mc:Fallback xmlns="">
          <p:pic>
            <p:nvPicPr>
              <p:cNvPr id="1088" name="Ink 1088">
                <a:extLst>
                  <a:ext uri="{FF2B5EF4-FFF2-40B4-BE49-F238E27FC236}">
                    <a16:creationId xmlns:a16="http://schemas.microsoft.com/office/drawing/2014/main" id="{7B6FF540-EE59-517F-DF28-E032C868D19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734942" y="865212"/>
                <a:ext cx="201932" cy="74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102" name="Ink 1102">
                <a:extLst>
                  <a:ext uri="{FF2B5EF4-FFF2-40B4-BE49-F238E27FC236}">
                    <a16:creationId xmlns:a16="http://schemas.microsoft.com/office/drawing/2014/main" id="{9F078B90-F3BD-544F-9688-C041DE531964}"/>
                  </a:ext>
                </a:extLst>
              </p14:cNvPr>
              <p14:cNvContentPartPr/>
              <p14:nvPr/>
            </p14:nvContentPartPr>
            <p14:xfrm>
              <a:off x="6994127" y="743487"/>
              <a:ext cx="298080" cy="177120"/>
            </p14:xfrm>
          </p:contentPart>
        </mc:Choice>
        <mc:Fallback xmlns="">
          <p:pic>
            <p:nvPicPr>
              <p:cNvPr id="1102" name="Ink 1102">
                <a:extLst>
                  <a:ext uri="{FF2B5EF4-FFF2-40B4-BE49-F238E27FC236}">
                    <a16:creationId xmlns:a16="http://schemas.microsoft.com/office/drawing/2014/main" id="{9F078B90-F3BD-544F-9688-C041DE53196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986567" y="735927"/>
                <a:ext cx="313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107" name="Ink 1107">
                <a:extLst>
                  <a:ext uri="{FF2B5EF4-FFF2-40B4-BE49-F238E27FC236}">
                    <a16:creationId xmlns:a16="http://schemas.microsoft.com/office/drawing/2014/main" id="{17CDFA70-C1EE-91FF-EFCD-54C91D65B139}"/>
                  </a:ext>
                </a:extLst>
              </p14:cNvPr>
              <p14:cNvContentPartPr/>
              <p14:nvPr/>
            </p14:nvContentPartPr>
            <p14:xfrm>
              <a:off x="7331087" y="722967"/>
              <a:ext cx="176040" cy="73440"/>
            </p14:xfrm>
          </p:contentPart>
        </mc:Choice>
        <mc:Fallback xmlns="">
          <p:pic>
            <p:nvPicPr>
              <p:cNvPr id="1107" name="Ink 1107">
                <a:extLst>
                  <a:ext uri="{FF2B5EF4-FFF2-40B4-BE49-F238E27FC236}">
                    <a16:creationId xmlns:a16="http://schemas.microsoft.com/office/drawing/2014/main" id="{17CDFA70-C1EE-91FF-EFCD-54C91D65B13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323512" y="715444"/>
                <a:ext cx="191191" cy="88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10" name="Ink 1110">
                <a:extLst>
                  <a:ext uri="{FF2B5EF4-FFF2-40B4-BE49-F238E27FC236}">
                    <a16:creationId xmlns:a16="http://schemas.microsoft.com/office/drawing/2014/main" id="{852AA5CC-3442-B70F-577F-6E3689775CF5}"/>
                  </a:ext>
                </a:extLst>
              </p14:cNvPr>
              <p14:cNvContentPartPr/>
              <p14:nvPr/>
            </p14:nvContentPartPr>
            <p14:xfrm>
              <a:off x="7322087" y="842487"/>
              <a:ext cx="46440" cy="60480"/>
            </p14:xfrm>
          </p:contentPart>
        </mc:Choice>
        <mc:Fallback xmlns="">
          <p:pic>
            <p:nvPicPr>
              <p:cNvPr id="1110" name="Ink 1110">
                <a:extLst>
                  <a:ext uri="{FF2B5EF4-FFF2-40B4-BE49-F238E27FC236}">
                    <a16:creationId xmlns:a16="http://schemas.microsoft.com/office/drawing/2014/main" id="{852AA5CC-3442-B70F-577F-6E3689775CF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314527" y="834927"/>
                <a:ext cx="61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116" name="Ink 1116">
                <a:extLst>
                  <a:ext uri="{FF2B5EF4-FFF2-40B4-BE49-F238E27FC236}">
                    <a16:creationId xmlns:a16="http://schemas.microsoft.com/office/drawing/2014/main" id="{E067C7CA-B924-FE95-CD6A-885C427C7015}"/>
                  </a:ext>
                </a:extLst>
              </p14:cNvPr>
              <p14:cNvContentPartPr/>
              <p14:nvPr/>
            </p14:nvContentPartPr>
            <p14:xfrm>
              <a:off x="7402727" y="838167"/>
              <a:ext cx="159840" cy="71640"/>
            </p14:xfrm>
          </p:contentPart>
        </mc:Choice>
        <mc:Fallback xmlns="">
          <p:pic>
            <p:nvPicPr>
              <p:cNvPr id="1116" name="Ink 1116">
                <a:extLst>
                  <a:ext uri="{FF2B5EF4-FFF2-40B4-BE49-F238E27FC236}">
                    <a16:creationId xmlns:a16="http://schemas.microsoft.com/office/drawing/2014/main" id="{E067C7CA-B924-FE95-CD6A-885C427C701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395167" y="830645"/>
                <a:ext cx="174600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119" name="Ink 1119">
                <a:extLst>
                  <a:ext uri="{FF2B5EF4-FFF2-40B4-BE49-F238E27FC236}">
                    <a16:creationId xmlns:a16="http://schemas.microsoft.com/office/drawing/2014/main" id="{182FA35A-006E-9C0C-D9D3-B6A457599D7D}"/>
                  </a:ext>
                </a:extLst>
              </p14:cNvPr>
              <p14:cNvContentPartPr/>
              <p14:nvPr/>
            </p14:nvContentPartPr>
            <p14:xfrm>
              <a:off x="6963887" y="821967"/>
              <a:ext cx="65160" cy="60120"/>
            </p14:xfrm>
          </p:contentPart>
        </mc:Choice>
        <mc:Fallback xmlns="">
          <p:pic>
            <p:nvPicPr>
              <p:cNvPr id="1119" name="Ink 1119">
                <a:extLst>
                  <a:ext uri="{FF2B5EF4-FFF2-40B4-BE49-F238E27FC236}">
                    <a16:creationId xmlns:a16="http://schemas.microsoft.com/office/drawing/2014/main" id="{182FA35A-006E-9C0C-D9D3-B6A457599D7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956327" y="814407"/>
                <a:ext cx="799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122" name="Ink 1122">
                <a:extLst>
                  <a:ext uri="{FF2B5EF4-FFF2-40B4-BE49-F238E27FC236}">
                    <a16:creationId xmlns:a16="http://schemas.microsoft.com/office/drawing/2014/main" id="{A8753B99-573F-0359-F861-3AE8103DF6EC}"/>
                  </a:ext>
                </a:extLst>
              </p14:cNvPr>
              <p14:cNvContentPartPr/>
              <p14:nvPr/>
            </p14:nvContentPartPr>
            <p14:xfrm>
              <a:off x="5504055" y="1491840"/>
              <a:ext cx="181800" cy="101160"/>
            </p14:xfrm>
          </p:contentPart>
        </mc:Choice>
        <mc:Fallback xmlns="">
          <p:pic>
            <p:nvPicPr>
              <p:cNvPr id="1122" name="Ink 1122">
                <a:extLst>
                  <a:ext uri="{FF2B5EF4-FFF2-40B4-BE49-F238E27FC236}">
                    <a16:creationId xmlns:a16="http://schemas.microsoft.com/office/drawing/2014/main" id="{A8753B99-573F-0359-F861-3AE8103DF6E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496495" y="1484280"/>
                <a:ext cx="196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134" name="Ink 1134">
                <a:extLst>
                  <a:ext uri="{FF2B5EF4-FFF2-40B4-BE49-F238E27FC236}">
                    <a16:creationId xmlns:a16="http://schemas.microsoft.com/office/drawing/2014/main" id="{2A741EE5-AD31-F2C6-37E6-6CD91CAE8EC6}"/>
                  </a:ext>
                </a:extLst>
              </p14:cNvPr>
              <p14:cNvContentPartPr/>
              <p14:nvPr/>
            </p14:nvContentPartPr>
            <p14:xfrm>
              <a:off x="5701519" y="1450440"/>
              <a:ext cx="503640" cy="113040"/>
            </p14:xfrm>
          </p:contentPart>
        </mc:Choice>
        <mc:Fallback xmlns="">
          <p:pic>
            <p:nvPicPr>
              <p:cNvPr id="1134" name="Ink 1134">
                <a:extLst>
                  <a:ext uri="{FF2B5EF4-FFF2-40B4-BE49-F238E27FC236}">
                    <a16:creationId xmlns:a16="http://schemas.microsoft.com/office/drawing/2014/main" id="{2A741EE5-AD31-F2C6-37E6-6CD91CAE8EC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694319" y="1442856"/>
                <a:ext cx="518760" cy="12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143" name="Ink 1143">
                <a:extLst>
                  <a:ext uri="{FF2B5EF4-FFF2-40B4-BE49-F238E27FC236}">
                    <a16:creationId xmlns:a16="http://schemas.microsoft.com/office/drawing/2014/main" id="{7E184DBF-5F48-7EA0-C897-FDC8AC843596}"/>
                  </a:ext>
                </a:extLst>
              </p14:cNvPr>
              <p14:cNvContentPartPr/>
              <p14:nvPr/>
            </p14:nvContentPartPr>
            <p14:xfrm>
              <a:off x="6292279" y="1439280"/>
              <a:ext cx="379800" cy="143640"/>
            </p14:xfrm>
          </p:contentPart>
        </mc:Choice>
        <mc:Fallback xmlns="">
          <p:pic>
            <p:nvPicPr>
              <p:cNvPr id="1143" name="Ink 1143">
                <a:extLst>
                  <a:ext uri="{FF2B5EF4-FFF2-40B4-BE49-F238E27FC236}">
                    <a16:creationId xmlns:a16="http://schemas.microsoft.com/office/drawing/2014/main" id="{7E184DBF-5F48-7EA0-C897-FDC8AC84359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284719" y="1431720"/>
                <a:ext cx="394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151" name="Ink 1151">
                <a:extLst>
                  <a:ext uri="{FF2B5EF4-FFF2-40B4-BE49-F238E27FC236}">
                    <a16:creationId xmlns:a16="http://schemas.microsoft.com/office/drawing/2014/main" id="{3C09DD7C-1BD4-0F05-7BE5-1D2437B2A1D5}"/>
                  </a:ext>
                </a:extLst>
              </p14:cNvPr>
              <p14:cNvContentPartPr/>
              <p14:nvPr/>
            </p14:nvContentPartPr>
            <p14:xfrm>
              <a:off x="6722119" y="1461960"/>
              <a:ext cx="304200" cy="127080"/>
            </p14:xfrm>
          </p:contentPart>
        </mc:Choice>
        <mc:Fallback xmlns="">
          <p:pic>
            <p:nvPicPr>
              <p:cNvPr id="1151" name="Ink 1151">
                <a:extLst>
                  <a:ext uri="{FF2B5EF4-FFF2-40B4-BE49-F238E27FC236}">
                    <a16:creationId xmlns:a16="http://schemas.microsoft.com/office/drawing/2014/main" id="{3C09DD7C-1BD4-0F05-7BE5-1D2437B2A1D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714910" y="1454379"/>
                <a:ext cx="319338" cy="142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161" name="Ink 1161">
                <a:extLst>
                  <a:ext uri="{FF2B5EF4-FFF2-40B4-BE49-F238E27FC236}">
                    <a16:creationId xmlns:a16="http://schemas.microsoft.com/office/drawing/2014/main" id="{27E8ABEE-9169-3A6A-2466-E96065C7751D}"/>
                  </a:ext>
                </a:extLst>
              </p14:cNvPr>
              <p14:cNvContentPartPr/>
              <p14:nvPr/>
            </p14:nvContentPartPr>
            <p14:xfrm>
              <a:off x="5510359" y="1622520"/>
              <a:ext cx="633240" cy="120960"/>
            </p14:xfrm>
          </p:contentPart>
        </mc:Choice>
        <mc:Fallback xmlns="">
          <p:pic>
            <p:nvPicPr>
              <p:cNvPr id="1161" name="Ink 1161">
                <a:extLst>
                  <a:ext uri="{FF2B5EF4-FFF2-40B4-BE49-F238E27FC236}">
                    <a16:creationId xmlns:a16="http://schemas.microsoft.com/office/drawing/2014/main" id="{27E8ABEE-9169-3A6A-2466-E96065C7751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502795" y="1614960"/>
                <a:ext cx="648369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173" name="Ink 1173">
                <a:extLst>
                  <a:ext uri="{FF2B5EF4-FFF2-40B4-BE49-F238E27FC236}">
                    <a16:creationId xmlns:a16="http://schemas.microsoft.com/office/drawing/2014/main" id="{74AC7640-305B-825E-6FE3-0F7E2C8C06CC}"/>
                  </a:ext>
                </a:extLst>
              </p14:cNvPr>
              <p14:cNvContentPartPr/>
              <p14:nvPr/>
            </p14:nvContentPartPr>
            <p14:xfrm>
              <a:off x="6300559" y="1608120"/>
              <a:ext cx="416520" cy="126720"/>
            </p14:xfrm>
          </p:contentPart>
        </mc:Choice>
        <mc:Fallback xmlns="">
          <p:pic>
            <p:nvPicPr>
              <p:cNvPr id="1173" name="Ink 1173">
                <a:extLst>
                  <a:ext uri="{FF2B5EF4-FFF2-40B4-BE49-F238E27FC236}">
                    <a16:creationId xmlns:a16="http://schemas.microsoft.com/office/drawing/2014/main" id="{74AC7640-305B-825E-6FE3-0F7E2C8C06C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92999" y="1600560"/>
                <a:ext cx="431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183" name="Ink 1183">
                <a:extLst>
                  <a:ext uri="{FF2B5EF4-FFF2-40B4-BE49-F238E27FC236}">
                    <a16:creationId xmlns:a16="http://schemas.microsoft.com/office/drawing/2014/main" id="{1A62AB32-8C92-BFFA-BF29-D5A2779AEBA2}"/>
                  </a:ext>
                </a:extLst>
              </p14:cNvPr>
              <p14:cNvContentPartPr/>
              <p14:nvPr/>
            </p14:nvContentPartPr>
            <p14:xfrm>
              <a:off x="6762079" y="1602720"/>
              <a:ext cx="424440" cy="118440"/>
            </p14:xfrm>
          </p:contentPart>
        </mc:Choice>
        <mc:Fallback xmlns="">
          <p:pic>
            <p:nvPicPr>
              <p:cNvPr id="1183" name="Ink 1183">
                <a:extLst>
                  <a:ext uri="{FF2B5EF4-FFF2-40B4-BE49-F238E27FC236}">
                    <a16:creationId xmlns:a16="http://schemas.microsoft.com/office/drawing/2014/main" id="{1A62AB32-8C92-BFFA-BF29-D5A2779AEBA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754519" y="1595137"/>
                <a:ext cx="439560" cy="133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198" name="Ink 1198">
                <a:extLst>
                  <a:ext uri="{FF2B5EF4-FFF2-40B4-BE49-F238E27FC236}">
                    <a16:creationId xmlns:a16="http://schemas.microsoft.com/office/drawing/2014/main" id="{3FC0B02B-CCCC-1C47-5DD0-7818D0787A5C}"/>
                  </a:ext>
                </a:extLst>
              </p14:cNvPr>
              <p14:cNvContentPartPr/>
              <p14:nvPr/>
            </p14:nvContentPartPr>
            <p14:xfrm>
              <a:off x="5496319" y="1737360"/>
              <a:ext cx="773640" cy="145080"/>
            </p14:xfrm>
          </p:contentPart>
        </mc:Choice>
        <mc:Fallback xmlns="">
          <p:pic>
            <p:nvPicPr>
              <p:cNvPr id="1198" name="Ink 1198">
                <a:extLst>
                  <a:ext uri="{FF2B5EF4-FFF2-40B4-BE49-F238E27FC236}">
                    <a16:creationId xmlns:a16="http://schemas.microsoft.com/office/drawing/2014/main" id="{3FC0B02B-CCCC-1C47-5DD0-7818D0787A5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488759" y="1729800"/>
                <a:ext cx="788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206" name="Ink 1206">
                <a:extLst>
                  <a:ext uri="{FF2B5EF4-FFF2-40B4-BE49-F238E27FC236}">
                    <a16:creationId xmlns:a16="http://schemas.microsoft.com/office/drawing/2014/main" id="{10DA109B-058A-2F1A-625C-9C9651230559}"/>
                  </a:ext>
                </a:extLst>
              </p14:cNvPr>
              <p14:cNvContentPartPr/>
              <p14:nvPr/>
            </p14:nvContentPartPr>
            <p14:xfrm>
              <a:off x="6362479" y="1745640"/>
              <a:ext cx="345960" cy="120960"/>
            </p14:xfrm>
          </p:contentPart>
        </mc:Choice>
        <mc:Fallback xmlns="">
          <p:pic>
            <p:nvPicPr>
              <p:cNvPr id="1206" name="Ink 1206">
                <a:extLst>
                  <a:ext uri="{FF2B5EF4-FFF2-40B4-BE49-F238E27FC236}">
                    <a16:creationId xmlns:a16="http://schemas.microsoft.com/office/drawing/2014/main" id="{10DA109B-058A-2F1A-625C-9C965123055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354919" y="1738440"/>
                <a:ext cx="361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211" name="Ink 1211">
                <a:extLst>
                  <a:ext uri="{FF2B5EF4-FFF2-40B4-BE49-F238E27FC236}">
                    <a16:creationId xmlns:a16="http://schemas.microsoft.com/office/drawing/2014/main" id="{39464014-DAB7-4D9B-2E36-1CBC4811132C}"/>
                  </a:ext>
                </a:extLst>
              </p14:cNvPr>
              <p14:cNvContentPartPr/>
              <p14:nvPr/>
            </p14:nvContentPartPr>
            <p14:xfrm>
              <a:off x="6750919" y="1754280"/>
              <a:ext cx="160200" cy="93240"/>
            </p14:xfrm>
          </p:contentPart>
        </mc:Choice>
        <mc:Fallback xmlns="">
          <p:pic>
            <p:nvPicPr>
              <p:cNvPr id="1211" name="Ink 1211">
                <a:extLst>
                  <a:ext uri="{FF2B5EF4-FFF2-40B4-BE49-F238E27FC236}">
                    <a16:creationId xmlns:a16="http://schemas.microsoft.com/office/drawing/2014/main" id="{39464014-DAB7-4D9B-2E36-1CBC4811132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743342" y="1746720"/>
                <a:ext cx="175354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218" name="Ink 1218">
                <a:extLst>
                  <a:ext uri="{FF2B5EF4-FFF2-40B4-BE49-F238E27FC236}">
                    <a16:creationId xmlns:a16="http://schemas.microsoft.com/office/drawing/2014/main" id="{1D59E716-E119-CA13-0F22-D849C18C36FF}"/>
                  </a:ext>
                </a:extLst>
              </p14:cNvPr>
              <p14:cNvContentPartPr/>
              <p14:nvPr/>
            </p14:nvContentPartPr>
            <p14:xfrm>
              <a:off x="4263799" y="775080"/>
              <a:ext cx="533880" cy="87840"/>
            </p14:xfrm>
          </p:contentPart>
        </mc:Choice>
        <mc:Fallback xmlns="">
          <p:pic>
            <p:nvPicPr>
              <p:cNvPr id="1218" name="Ink 1218">
                <a:extLst>
                  <a:ext uri="{FF2B5EF4-FFF2-40B4-BE49-F238E27FC236}">
                    <a16:creationId xmlns:a16="http://schemas.microsoft.com/office/drawing/2014/main" id="{1D59E716-E119-CA13-0F22-D849C18C36F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256244" y="767489"/>
                <a:ext cx="548630" cy="103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231" name="Ink 1231">
                <a:extLst>
                  <a:ext uri="{FF2B5EF4-FFF2-40B4-BE49-F238E27FC236}">
                    <a16:creationId xmlns:a16="http://schemas.microsoft.com/office/drawing/2014/main" id="{EDADB52E-1574-5E30-F711-99378190755E}"/>
                  </a:ext>
                </a:extLst>
              </p14:cNvPr>
              <p14:cNvContentPartPr/>
              <p14:nvPr/>
            </p14:nvContentPartPr>
            <p14:xfrm>
              <a:off x="4824679" y="738720"/>
              <a:ext cx="455400" cy="174960"/>
            </p14:xfrm>
          </p:contentPart>
        </mc:Choice>
        <mc:Fallback xmlns="">
          <p:pic>
            <p:nvPicPr>
              <p:cNvPr id="1231" name="Ink 1231">
                <a:extLst>
                  <a:ext uri="{FF2B5EF4-FFF2-40B4-BE49-F238E27FC236}">
                    <a16:creationId xmlns:a16="http://schemas.microsoft.com/office/drawing/2014/main" id="{EDADB52E-1574-5E30-F711-99378190755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817125" y="731176"/>
                <a:ext cx="470508" cy="19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243" name="Ink 1243">
                <a:extLst>
                  <a:ext uri="{FF2B5EF4-FFF2-40B4-BE49-F238E27FC236}">
                    <a16:creationId xmlns:a16="http://schemas.microsoft.com/office/drawing/2014/main" id="{83304126-5055-1766-C39C-58B82E54BA41}"/>
                  </a:ext>
                </a:extLst>
              </p14:cNvPr>
              <p14:cNvContentPartPr/>
              <p14:nvPr/>
            </p14:nvContentPartPr>
            <p14:xfrm>
              <a:off x="4173439" y="1450440"/>
              <a:ext cx="663480" cy="131400"/>
            </p14:xfrm>
          </p:contentPart>
        </mc:Choice>
        <mc:Fallback xmlns="">
          <p:pic>
            <p:nvPicPr>
              <p:cNvPr id="1243" name="Ink 1243">
                <a:extLst>
                  <a:ext uri="{FF2B5EF4-FFF2-40B4-BE49-F238E27FC236}">
                    <a16:creationId xmlns:a16="http://schemas.microsoft.com/office/drawing/2014/main" id="{83304126-5055-1766-C39C-58B82E54BA4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165879" y="1442880"/>
                <a:ext cx="6786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253" name="Ink 1252">
                <a:extLst>
                  <a:ext uri="{FF2B5EF4-FFF2-40B4-BE49-F238E27FC236}">
                    <a16:creationId xmlns:a16="http://schemas.microsoft.com/office/drawing/2014/main" id="{27440650-EFA1-87B3-BDEA-736DE73D913E}"/>
                  </a:ext>
                </a:extLst>
              </p14:cNvPr>
              <p14:cNvContentPartPr/>
              <p14:nvPr/>
            </p14:nvContentPartPr>
            <p14:xfrm>
              <a:off x="4236439" y="1619280"/>
              <a:ext cx="72720" cy="98280"/>
            </p14:xfrm>
          </p:contentPart>
        </mc:Choice>
        <mc:Fallback xmlns="">
          <p:pic>
            <p:nvPicPr>
              <p:cNvPr id="1253" name="Ink 1252">
                <a:extLst>
                  <a:ext uri="{FF2B5EF4-FFF2-40B4-BE49-F238E27FC236}">
                    <a16:creationId xmlns:a16="http://schemas.microsoft.com/office/drawing/2014/main" id="{27440650-EFA1-87B3-BDEA-736DE73D913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228879" y="1611720"/>
                <a:ext cx="878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254" name="Ink 1253">
                <a:extLst>
                  <a:ext uri="{FF2B5EF4-FFF2-40B4-BE49-F238E27FC236}">
                    <a16:creationId xmlns:a16="http://schemas.microsoft.com/office/drawing/2014/main" id="{967EEBDB-D759-F13F-570D-D32C6290D6FA}"/>
                  </a:ext>
                </a:extLst>
              </p14:cNvPr>
              <p14:cNvContentPartPr/>
              <p14:nvPr/>
            </p14:nvContentPartPr>
            <p14:xfrm>
              <a:off x="4248679" y="1661400"/>
              <a:ext cx="75600" cy="15480"/>
            </p14:xfrm>
          </p:contentPart>
        </mc:Choice>
        <mc:Fallback xmlns="">
          <p:pic>
            <p:nvPicPr>
              <p:cNvPr id="1254" name="Ink 1253">
                <a:extLst>
                  <a:ext uri="{FF2B5EF4-FFF2-40B4-BE49-F238E27FC236}">
                    <a16:creationId xmlns:a16="http://schemas.microsoft.com/office/drawing/2014/main" id="{967EEBDB-D759-F13F-570D-D32C6290D6F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241155" y="1653840"/>
                <a:ext cx="90648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262" name="Ink 1262">
                <a:extLst>
                  <a:ext uri="{FF2B5EF4-FFF2-40B4-BE49-F238E27FC236}">
                    <a16:creationId xmlns:a16="http://schemas.microsoft.com/office/drawing/2014/main" id="{F39A0C80-E8D8-AE3F-7C30-C55073FF6D8E}"/>
                  </a:ext>
                </a:extLst>
              </p14:cNvPr>
              <p14:cNvContentPartPr/>
              <p14:nvPr/>
            </p14:nvContentPartPr>
            <p14:xfrm>
              <a:off x="4170199" y="1576800"/>
              <a:ext cx="250920" cy="160200"/>
            </p14:xfrm>
          </p:contentPart>
        </mc:Choice>
        <mc:Fallback xmlns="">
          <p:pic>
            <p:nvPicPr>
              <p:cNvPr id="1262" name="Ink 1262">
                <a:extLst>
                  <a:ext uri="{FF2B5EF4-FFF2-40B4-BE49-F238E27FC236}">
                    <a16:creationId xmlns:a16="http://schemas.microsoft.com/office/drawing/2014/main" id="{F39A0C80-E8D8-AE3F-7C30-C55073FF6D8E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162628" y="1569240"/>
                <a:ext cx="266062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268" name="Ink 1268">
                <a:extLst>
                  <a:ext uri="{FF2B5EF4-FFF2-40B4-BE49-F238E27FC236}">
                    <a16:creationId xmlns:a16="http://schemas.microsoft.com/office/drawing/2014/main" id="{579735E7-6930-E664-33A3-0EDC4BBC3D31}"/>
                  </a:ext>
                </a:extLst>
              </p14:cNvPr>
              <p14:cNvContentPartPr/>
              <p14:nvPr/>
            </p14:nvContentPartPr>
            <p14:xfrm>
              <a:off x="4441639" y="1631160"/>
              <a:ext cx="247680" cy="111960"/>
            </p14:xfrm>
          </p:contentPart>
        </mc:Choice>
        <mc:Fallback xmlns="">
          <p:pic>
            <p:nvPicPr>
              <p:cNvPr id="1268" name="Ink 1268">
                <a:extLst>
                  <a:ext uri="{FF2B5EF4-FFF2-40B4-BE49-F238E27FC236}">
                    <a16:creationId xmlns:a16="http://schemas.microsoft.com/office/drawing/2014/main" id="{579735E7-6930-E664-33A3-0EDC4BBC3D3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434079" y="1623600"/>
                <a:ext cx="262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272" name="Ink 1272">
                <a:extLst>
                  <a:ext uri="{FF2B5EF4-FFF2-40B4-BE49-F238E27FC236}">
                    <a16:creationId xmlns:a16="http://schemas.microsoft.com/office/drawing/2014/main" id="{FFB527CE-C31A-9646-B92C-156BBBC048C1}"/>
                  </a:ext>
                </a:extLst>
              </p14:cNvPr>
              <p14:cNvContentPartPr/>
              <p14:nvPr/>
            </p14:nvContentPartPr>
            <p14:xfrm>
              <a:off x="4743319" y="1573920"/>
              <a:ext cx="120960" cy="132840"/>
            </p14:xfrm>
          </p:contentPart>
        </mc:Choice>
        <mc:Fallback xmlns="">
          <p:pic>
            <p:nvPicPr>
              <p:cNvPr id="1272" name="Ink 1272">
                <a:extLst>
                  <a:ext uri="{FF2B5EF4-FFF2-40B4-BE49-F238E27FC236}">
                    <a16:creationId xmlns:a16="http://schemas.microsoft.com/office/drawing/2014/main" id="{FFB527CE-C31A-9646-B92C-156BBBC048C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735759" y="1566360"/>
                <a:ext cx="136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275" name="Ink 1275">
                <a:extLst>
                  <a:ext uri="{FF2B5EF4-FFF2-40B4-BE49-F238E27FC236}">
                    <a16:creationId xmlns:a16="http://schemas.microsoft.com/office/drawing/2014/main" id="{7E7CE78D-F363-FFE6-AA11-1BAE4D7C185F}"/>
                  </a:ext>
                </a:extLst>
              </p14:cNvPr>
              <p14:cNvContentPartPr/>
              <p14:nvPr/>
            </p14:nvContentPartPr>
            <p14:xfrm>
              <a:off x="4881919" y="1649160"/>
              <a:ext cx="84600" cy="78840"/>
            </p14:xfrm>
          </p:contentPart>
        </mc:Choice>
        <mc:Fallback xmlns="">
          <p:pic>
            <p:nvPicPr>
              <p:cNvPr id="1275" name="Ink 1275">
                <a:extLst>
                  <a:ext uri="{FF2B5EF4-FFF2-40B4-BE49-F238E27FC236}">
                    <a16:creationId xmlns:a16="http://schemas.microsoft.com/office/drawing/2014/main" id="{7E7CE78D-F363-FFE6-AA11-1BAE4D7C185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74391" y="1641600"/>
                <a:ext cx="99297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314F3C52-4EB7-ECCB-4C42-9F73AA52C5BF}"/>
                  </a:ext>
                </a:extLst>
              </p14:cNvPr>
              <p14:cNvContentPartPr/>
              <p14:nvPr/>
            </p14:nvContentPartPr>
            <p14:xfrm>
              <a:off x="5056879" y="1453320"/>
              <a:ext cx="6480" cy="74160"/>
            </p14:xfrm>
          </p:contentPart>
        </mc:Choice>
        <mc:Fallback xmlns=""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314F3C52-4EB7-ECCB-4C42-9F73AA52C5B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49319" y="1445760"/>
                <a:ext cx="216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288" name="Ink 1288">
                <a:extLst>
                  <a:ext uri="{FF2B5EF4-FFF2-40B4-BE49-F238E27FC236}">
                    <a16:creationId xmlns:a16="http://schemas.microsoft.com/office/drawing/2014/main" id="{E56B5E30-2E25-9838-873A-D5E17B2FAB65}"/>
                  </a:ext>
                </a:extLst>
              </p14:cNvPr>
              <p14:cNvContentPartPr/>
              <p14:nvPr/>
            </p14:nvContentPartPr>
            <p14:xfrm>
              <a:off x="4969399" y="1387080"/>
              <a:ext cx="522000" cy="295920"/>
            </p14:xfrm>
          </p:contentPart>
        </mc:Choice>
        <mc:Fallback xmlns="">
          <p:pic>
            <p:nvPicPr>
              <p:cNvPr id="1288" name="Ink 1288">
                <a:extLst>
                  <a:ext uri="{FF2B5EF4-FFF2-40B4-BE49-F238E27FC236}">
                    <a16:creationId xmlns:a16="http://schemas.microsoft.com/office/drawing/2014/main" id="{E56B5E30-2E25-9838-873A-D5E17B2FAB6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961839" y="1379520"/>
                <a:ext cx="537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299" name="Ink 1299">
                <a:extLst>
                  <a:ext uri="{FF2B5EF4-FFF2-40B4-BE49-F238E27FC236}">
                    <a16:creationId xmlns:a16="http://schemas.microsoft.com/office/drawing/2014/main" id="{52B092C6-9159-F85A-9280-A77655464871}"/>
                  </a:ext>
                </a:extLst>
              </p14:cNvPr>
              <p14:cNvContentPartPr/>
              <p14:nvPr/>
            </p14:nvContentPartPr>
            <p14:xfrm>
              <a:off x="5026639" y="1709640"/>
              <a:ext cx="319680" cy="362160"/>
            </p14:xfrm>
          </p:contentPart>
        </mc:Choice>
        <mc:Fallback xmlns="">
          <p:pic>
            <p:nvPicPr>
              <p:cNvPr id="1299" name="Ink 1299">
                <a:extLst>
                  <a:ext uri="{FF2B5EF4-FFF2-40B4-BE49-F238E27FC236}">
                    <a16:creationId xmlns:a16="http://schemas.microsoft.com/office/drawing/2014/main" id="{52B092C6-9159-F85A-9280-A77655464871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019088" y="1702080"/>
                <a:ext cx="334783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304" name="Ink 1305">
                <a:extLst>
                  <a:ext uri="{FF2B5EF4-FFF2-40B4-BE49-F238E27FC236}">
                    <a16:creationId xmlns:a16="http://schemas.microsoft.com/office/drawing/2014/main" id="{ED99E118-2B5E-B058-4857-9404B5549EEF}"/>
                  </a:ext>
                </a:extLst>
              </p14:cNvPr>
              <p14:cNvContentPartPr/>
              <p14:nvPr/>
            </p14:nvContentPartPr>
            <p14:xfrm>
              <a:off x="5368999" y="1694520"/>
              <a:ext cx="46800" cy="42480"/>
            </p14:xfrm>
          </p:contentPart>
        </mc:Choice>
        <mc:Fallback xmlns="">
          <p:pic>
            <p:nvPicPr>
              <p:cNvPr id="1304" name="Ink 1305">
                <a:extLst>
                  <a:ext uri="{FF2B5EF4-FFF2-40B4-BE49-F238E27FC236}">
                    <a16:creationId xmlns:a16="http://schemas.microsoft.com/office/drawing/2014/main" id="{ED99E118-2B5E-B058-4857-9404B5549EE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61439" y="1686960"/>
                <a:ext cx="61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305" name="Ink 1305">
                <a:extLst>
                  <a:ext uri="{FF2B5EF4-FFF2-40B4-BE49-F238E27FC236}">
                    <a16:creationId xmlns:a16="http://schemas.microsoft.com/office/drawing/2014/main" id="{1E60024A-D5AA-E722-048C-66668887389D}"/>
                  </a:ext>
                </a:extLst>
              </p14:cNvPr>
              <p14:cNvContentPartPr/>
              <p14:nvPr/>
            </p14:nvContentPartPr>
            <p14:xfrm>
              <a:off x="5415439" y="1389960"/>
              <a:ext cx="81360" cy="100080"/>
            </p14:xfrm>
          </p:contentPart>
        </mc:Choice>
        <mc:Fallback xmlns="">
          <p:pic>
            <p:nvPicPr>
              <p:cNvPr id="1305" name="Ink 1305">
                <a:extLst>
                  <a:ext uri="{FF2B5EF4-FFF2-40B4-BE49-F238E27FC236}">
                    <a16:creationId xmlns:a16="http://schemas.microsoft.com/office/drawing/2014/main" id="{1E60024A-D5AA-E722-048C-66668887389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408239" y="1382373"/>
                <a:ext cx="96480" cy="11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315" name="Ink 1315">
                <a:extLst>
                  <a:ext uri="{FF2B5EF4-FFF2-40B4-BE49-F238E27FC236}">
                    <a16:creationId xmlns:a16="http://schemas.microsoft.com/office/drawing/2014/main" id="{1E4ACA75-6604-0E22-3C2E-43A092C60664}"/>
                  </a:ext>
                </a:extLst>
              </p14:cNvPr>
              <p14:cNvContentPartPr/>
              <p14:nvPr/>
            </p14:nvContentPartPr>
            <p14:xfrm>
              <a:off x="4237048" y="1793357"/>
              <a:ext cx="600480" cy="162360"/>
            </p14:xfrm>
          </p:contentPart>
        </mc:Choice>
        <mc:Fallback xmlns="">
          <p:pic>
            <p:nvPicPr>
              <p:cNvPr id="1315" name="Ink 1315">
                <a:extLst>
                  <a:ext uri="{FF2B5EF4-FFF2-40B4-BE49-F238E27FC236}">
                    <a16:creationId xmlns:a16="http://schemas.microsoft.com/office/drawing/2014/main" id="{1E4ACA75-6604-0E22-3C2E-43A092C60664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229488" y="1785780"/>
                <a:ext cx="615600" cy="17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324" name="Ink 1324">
                <a:extLst>
                  <a:ext uri="{FF2B5EF4-FFF2-40B4-BE49-F238E27FC236}">
                    <a16:creationId xmlns:a16="http://schemas.microsoft.com/office/drawing/2014/main" id="{7A019FDA-70B1-4002-A3BA-9227139F7023}"/>
                  </a:ext>
                </a:extLst>
              </p14:cNvPr>
              <p14:cNvContentPartPr/>
              <p14:nvPr/>
            </p14:nvContentPartPr>
            <p14:xfrm>
              <a:off x="4201408" y="1974437"/>
              <a:ext cx="295200" cy="138960"/>
            </p14:xfrm>
          </p:contentPart>
        </mc:Choice>
        <mc:Fallback xmlns="">
          <p:pic>
            <p:nvPicPr>
              <p:cNvPr id="1324" name="Ink 1324">
                <a:extLst>
                  <a:ext uri="{FF2B5EF4-FFF2-40B4-BE49-F238E27FC236}">
                    <a16:creationId xmlns:a16="http://schemas.microsoft.com/office/drawing/2014/main" id="{7A019FDA-70B1-4002-A3BA-9227139F702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193848" y="1967237"/>
                <a:ext cx="310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343" name="Ink 1343">
                <a:extLst>
                  <a:ext uri="{FF2B5EF4-FFF2-40B4-BE49-F238E27FC236}">
                    <a16:creationId xmlns:a16="http://schemas.microsoft.com/office/drawing/2014/main" id="{90351EC1-5BD7-83CC-CC40-A5BFD4CE1DE6}"/>
                  </a:ext>
                </a:extLst>
              </p14:cNvPr>
              <p14:cNvContentPartPr/>
              <p14:nvPr/>
            </p14:nvContentPartPr>
            <p14:xfrm>
              <a:off x="4548088" y="1942757"/>
              <a:ext cx="506160" cy="213120"/>
            </p14:xfrm>
          </p:contentPart>
        </mc:Choice>
        <mc:Fallback xmlns="">
          <p:pic>
            <p:nvPicPr>
              <p:cNvPr id="1343" name="Ink 1343">
                <a:extLst>
                  <a:ext uri="{FF2B5EF4-FFF2-40B4-BE49-F238E27FC236}">
                    <a16:creationId xmlns:a16="http://schemas.microsoft.com/office/drawing/2014/main" id="{90351EC1-5BD7-83CC-CC40-A5BFD4CE1DE6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540528" y="1935197"/>
                <a:ext cx="521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350" name="Ink 1350">
                <a:extLst>
                  <a:ext uri="{FF2B5EF4-FFF2-40B4-BE49-F238E27FC236}">
                    <a16:creationId xmlns:a16="http://schemas.microsoft.com/office/drawing/2014/main" id="{B77AB0C4-ADBC-1755-FE88-4AE4D0F93840}"/>
                  </a:ext>
                </a:extLst>
              </p14:cNvPr>
              <p14:cNvContentPartPr/>
              <p14:nvPr/>
            </p14:nvContentPartPr>
            <p14:xfrm>
              <a:off x="5430808" y="1924757"/>
              <a:ext cx="334080" cy="199080"/>
            </p14:xfrm>
          </p:contentPart>
        </mc:Choice>
        <mc:Fallback xmlns="">
          <p:pic>
            <p:nvPicPr>
              <p:cNvPr id="1350" name="Ink 1350">
                <a:extLst>
                  <a:ext uri="{FF2B5EF4-FFF2-40B4-BE49-F238E27FC236}">
                    <a16:creationId xmlns:a16="http://schemas.microsoft.com/office/drawing/2014/main" id="{B77AB0C4-ADBC-1755-FE88-4AE4D0F9384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423240" y="1917197"/>
                <a:ext cx="349216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356" name="Ink 1356">
                <a:extLst>
                  <a:ext uri="{FF2B5EF4-FFF2-40B4-BE49-F238E27FC236}">
                    <a16:creationId xmlns:a16="http://schemas.microsoft.com/office/drawing/2014/main" id="{7966F8BD-87C2-C649-130B-0846647E807C}"/>
                  </a:ext>
                </a:extLst>
              </p14:cNvPr>
              <p14:cNvContentPartPr/>
              <p14:nvPr/>
            </p14:nvContentPartPr>
            <p14:xfrm>
              <a:off x="5750128" y="1910717"/>
              <a:ext cx="188640" cy="213480"/>
            </p14:xfrm>
          </p:contentPart>
        </mc:Choice>
        <mc:Fallback xmlns="">
          <p:pic>
            <p:nvPicPr>
              <p:cNvPr id="1356" name="Ink 1356">
                <a:extLst>
                  <a:ext uri="{FF2B5EF4-FFF2-40B4-BE49-F238E27FC236}">
                    <a16:creationId xmlns:a16="http://schemas.microsoft.com/office/drawing/2014/main" id="{7966F8BD-87C2-C649-130B-0846647E807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742568" y="1903157"/>
                <a:ext cx="203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386" name="Ink 1385">
                <a:extLst>
                  <a:ext uri="{FF2B5EF4-FFF2-40B4-BE49-F238E27FC236}">
                    <a16:creationId xmlns:a16="http://schemas.microsoft.com/office/drawing/2014/main" id="{1B2BB54A-8710-8D7F-286D-00E7B3A02AA1}"/>
                  </a:ext>
                </a:extLst>
              </p14:cNvPr>
              <p14:cNvContentPartPr/>
              <p14:nvPr/>
            </p14:nvContentPartPr>
            <p14:xfrm>
              <a:off x="4240648" y="1555397"/>
              <a:ext cx="561600" cy="36000"/>
            </p14:xfrm>
          </p:contentPart>
        </mc:Choice>
        <mc:Fallback xmlns="">
          <p:pic>
            <p:nvPicPr>
              <p:cNvPr id="1386" name="Ink 1385">
                <a:extLst>
                  <a:ext uri="{FF2B5EF4-FFF2-40B4-BE49-F238E27FC236}">
                    <a16:creationId xmlns:a16="http://schemas.microsoft.com/office/drawing/2014/main" id="{1B2BB54A-8710-8D7F-286D-00E7B3A02AA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233088" y="1547837"/>
                <a:ext cx="576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414" name="Ink 1414">
                <a:extLst>
                  <a:ext uri="{FF2B5EF4-FFF2-40B4-BE49-F238E27FC236}">
                    <a16:creationId xmlns:a16="http://schemas.microsoft.com/office/drawing/2014/main" id="{B7BD8BF4-C505-255D-C778-205DDA82A633}"/>
                  </a:ext>
                </a:extLst>
              </p14:cNvPr>
              <p14:cNvContentPartPr/>
              <p14:nvPr/>
            </p14:nvContentPartPr>
            <p14:xfrm>
              <a:off x="6007589" y="1911240"/>
              <a:ext cx="1341360" cy="168120"/>
            </p14:xfrm>
          </p:contentPart>
        </mc:Choice>
        <mc:Fallback xmlns="">
          <p:pic>
            <p:nvPicPr>
              <p:cNvPr id="1414" name="Ink 1414">
                <a:extLst>
                  <a:ext uri="{FF2B5EF4-FFF2-40B4-BE49-F238E27FC236}">
                    <a16:creationId xmlns:a16="http://schemas.microsoft.com/office/drawing/2014/main" id="{B7BD8BF4-C505-255D-C778-205DDA82A63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000029" y="1903696"/>
                <a:ext cx="1356480" cy="182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429" name="Ink 1429">
                <a:extLst>
                  <a:ext uri="{FF2B5EF4-FFF2-40B4-BE49-F238E27FC236}">
                    <a16:creationId xmlns:a16="http://schemas.microsoft.com/office/drawing/2014/main" id="{8153CBDC-50BE-7032-8565-E39C574A56E6}"/>
                  </a:ext>
                </a:extLst>
              </p14:cNvPr>
              <p14:cNvContentPartPr/>
              <p14:nvPr/>
            </p14:nvContentPartPr>
            <p14:xfrm>
              <a:off x="4193852" y="2211618"/>
              <a:ext cx="105840" cy="88200"/>
            </p14:xfrm>
          </p:contentPart>
        </mc:Choice>
        <mc:Fallback xmlns="">
          <p:pic>
            <p:nvPicPr>
              <p:cNvPr id="1429" name="Ink 1429">
                <a:extLst>
                  <a:ext uri="{FF2B5EF4-FFF2-40B4-BE49-F238E27FC236}">
                    <a16:creationId xmlns:a16="http://schemas.microsoft.com/office/drawing/2014/main" id="{8153CBDC-50BE-7032-8565-E39C574A56E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186292" y="2204058"/>
                <a:ext cx="120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436" name="Ink 1436">
                <a:extLst>
                  <a:ext uri="{FF2B5EF4-FFF2-40B4-BE49-F238E27FC236}">
                    <a16:creationId xmlns:a16="http://schemas.microsoft.com/office/drawing/2014/main" id="{3B46709D-26A9-451A-F354-90A0F13D66EC}"/>
                  </a:ext>
                </a:extLst>
              </p14:cNvPr>
              <p14:cNvContentPartPr/>
              <p14:nvPr/>
            </p14:nvContentPartPr>
            <p14:xfrm>
              <a:off x="4193492" y="2193618"/>
              <a:ext cx="292680" cy="124560"/>
            </p14:xfrm>
          </p:contentPart>
        </mc:Choice>
        <mc:Fallback xmlns="">
          <p:pic>
            <p:nvPicPr>
              <p:cNvPr id="1436" name="Ink 1436">
                <a:extLst>
                  <a:ext uri="{FF2B5EF4-FFF2-40B4-BE49-F238E27FC236}">
                    <a16:creationId xmlns:a16="http://schemas.microsoft.com/office/drawing/2014/main" id="{3B46709D-26A9-451A-F354-90A0F13D66E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185932" y="2186058"/>
                <a:ext cx="307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445" name="Ink 1445">
                <a:extLst>
                  <a:ext uri="{FF2B5EF4-FFF2-40B4-BE49-F238E27FC236}">
                    <a16:creationId xmlns:a16="http://schemas.microsoft.com/office/drawing/2014/main" id="{BCC9D1D3-F58C-9B23-C218-531170FFAC7A}"/>
                  </a:ext>
                </a:extLst>
              </p14:cNvPr>
              <p14:cNvContentPartPr/>
              <p14:nvPr/>
            </p14:nvContentPartPr>
            <p14:xfrm>
              <a:off x="4485812" y="2160498"/>
              <a:ext cx="512280" cy="97560"/>
            </p14:xfrm>
          </p:contentPart>
        </mc:Choice>
        <mc:Fallback xmlns="">
          <p:pic>
            <p:nvPicPr>
              <p:cNvPr id="1445" name="Ink 1445">
                <a:extLst>
                  <a:ext uri="{FF2B5EF4-FFF2-40B4-BE49-F238E27FC236}">
                    <a16:creationId xmlns:a16="http://schemas.microsoft.com/office/drawing/2014/main" id="{BCC9D1D3-F58C-9B23-C218-531170FFAC7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478252" y="2152938"/>
                <a:ext cx="527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448" name="Ink 1448">
                <a:extLst>
                  <a:ext uri="{FF2B5EF4-FFF2-40B4-BE49-F238E27FC236}">
                    <a16:creationId xmlns:a16="http://schemas.microsoft.com/office/drawing/2014/main" id="{5631C93F-87D4-7375-502D-828E5D5897BA}"/>
                  </a:ext>
                </a:extLst>
              </p14:cNvPr>
              <p14:cNvContentPartPr/>
              <p14:nvPr/>
            </p14:nvContentPartPr>
            <p14:xfrm>
              <a:off x="4200692" y="2343378"/>
              <a:ext cx="113400" cy="154080"/>
            </p14:xfrm>
          </p:contentPart>
        </mc:Choice>
        <mc:Fallback xmlns="">
          <p:pic>
            <p:nvPicPr>
              <p:cNvPr id="1448" name="Ink 1448">
                <a:extLst>
                  <a:ext uri="{FF2B5EF4-FFF2-40B4-BE49-F238E27FC236}">
                    <a16:creationId xmlns:a16="http://schemas.microsoft.com/office/drawing/2014/main" id="{5631C93F-87D4-7375-502D-828E5D5897B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193156" y="2335818"/>
                <a:ext cx="128472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453" name="Ink 1453">
                <a:extLst>
                  <a:ext uri="{FF2B5EF4-FFF2-40B4-BE49-F238E27FC236}">
                    <a16:creationId xmlns:a16="http://schemas.microsoft.com/office/drawing/2014/main" id="{EC049304-8532-E921-AE0E-7D7F852A096E}"/>
                  </a:ext>
                </a:extLst>
              </p14:cNvPr>
              <p14:cNvContentPartPr/>
              <p14:nvPr/>
            </p14:nvContentPartPr>
            <p14:xfrm>
              <a:off x="4262972" y="2325018"/>
              <a:ext cx="216000" cy="175680"/>
            </p14:xfrm>
          </p:contentPart>
        </mc:Choice>
        <mc:Fallback xmlns="">
          <p:pic>
            <p:nvPicPr>
              <p:cNvPr id="1453" name="Ink 1453">
                <a:extLst>
                  <a:ext uri="{FF2B5EF4-FFF2-40B4-BE49-F238E27FC236}">
                    <a16:creationId xmlns:a16="http://schemas.microsoft.com/office/drawing/2014/main" id="{EC049304-8532-E921-AE0E-7D7F852A096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255412" y="2317458"/>
                <a:ext cx="2311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463" name="Ink 1463">
                <a:extLst>
                  <a:ext uri="{FF2B5EF4-FFF2-40B4-BE49-F238E27FC236}">
                    <a16:creationId xmlns:a16="http://schemas.microsoft.com/office/drawing/2014/main" id="{10EA0F54-997B-7A2F-7323-D538D9B7B50A}"/>
                  </a:ext>
                </a:extLst>
              </p14:cNvPr>
              <p14:cNvContentPartPr/>
              <p14:nvPr/>
            </p14:nvContentPartPr>
            <p14:xfrm>
              <a:off x="4533332" y="2299458"/>
              <a:ext cx="446400" cy="117360"/>
            </p14:xfrm>
          </p:contentPart>
        </mc:Choice>
        <mc:Fallback xmlns="">
          <p:pic>
            <p:nvPicPr>
              <p:cNvPr id="1463" name="Ink 1463">
                <a:extLst>
                  <a:ext uri="{FF2B5EF4-FFF2-40B4-BE49-F238E27FC236}">
                    <a16:creationId xmlns:a16="http://schemas.microsoft.com/office/drawing/2014/main" id="{10EA0F54-997B-7A2F-7323-D538D9B7B50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4525772" y="2291898"/>
                <a:ext cx="461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464" name="Ink 1463">
                <a:extLst>
                  <a:ext uri="{FF2B5EF4-FFF2-40B4-BE49-F238E27FC236}">
                    <a16:creationId xmlns:a16="http://schemas.microsoft.com/office/drawing/2014/main" id="{0ADB2B8A-A61C-1CAD-20DD-383739A7B141}"/>
                  </a:ext>
                </a:extLst>
              </p14:cNvPr>
              <p14:cNvContentPartPr/>
              <p14:nvPr/>
            </p14:nvContentPartPr>
            <p14:xfrm>
              <a:off x="4241012" y="2259138"/>
              <a:ext cx="673200" cy="69840"/>
            </p14:xfrm>
          </p:contentPart>
        </mc:Choice>
        <mc:Fallback xmlns="">
          <p:pic>
            <p:nvPicPr>
              <p:cNvPr id="1464" name="Ink 1463">
                <a:extLst>
                  <a:ext uri="{FF2B5EF4-FFF2-40B4-BE49-F238E27FC236}">
                    <a16:creationId xmlns:a16="http://schemas.microsoft.com/office/drawing/2014/main" id="{0ADB2B8A-A61C-1CAD-20DD-383739A7B14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233452" y="2251578"/>
                <a:ext cx="688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473" name="Ink 1473">
                <a:extLst>
                  <a:ext uri="{FF2B5EF4-FFF2-40B4-BE49-F238E27FC236}">
                    <a16:creationId xmlns:a16="http://schemas.microsoft.com/office/drawing/2014/main" id="{EB84AF15-168E-E775-8B98-C3A6EF5FB2CB}"/>
                  </a:ext>
                </a:extLst>
              </p14:cNvPr>
              <p14:cNvContentPartPr/>
              <p14:nvPr/>
            </p14:nvContentPartPr>
            <p14:xfrm>
              <a:off x="4212212" y="2471178"/>
              <a:ext cx="629280" cy="142920"/>
            </p14:xfrm>
          </p:contentPart>
        </mc:Choice>
        <mc:Fallback xmlns="">
          <p:pic>
            <p:nvPicPr>
              <p:cNvPr id="1473" name="Ink 1473">
                <a:extLst>
                  <a:ext uri="{FF2B5EF4-FFF2-40B4-BE49-F238E27FC236}">
                    <a16:creationId xmlns:a16="http://schemas.microsoft.com/office/drawing/2014/main" id="{EB84AF15-168E-E775-8B98-C3A6EF5FB2CB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204652" y="2463618"/>
                <a:ext cx="644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481" name="Ink 1481">
                <a:extLst>
                  <a:ext uri="{FF2B5EF4-FFF2-40B4-BE49-F238E27FC236}">
                    <a16:creationId xmlns:a16="http://schemas.microsoft.com/office/drawing/2014/main" id="{F4651050-DAA1-CA82-BDD0-A26C1B03C89E}"/>
                  </a:ext>
                </a:extLst>
              </p14:cNvPr>
              <p14:cNvContentPartPr/>
              <p14:nvPr/>
            </p14:nvContentPartPr>
            <p14:xfrm>
              <a:off x="4219052" y="2643258"/>
              <a:ext cx="230760" cy="115200"/>
            </p14:xfrm>
          </p:contentPart>
        </mc:Choice>
        <mc:Fallback xmlns="">
          <p:pic>
            <p:nvPicPr>
              <p:cNvPr id="1481" name="Ink 1481">
                <a:extLst>
                  <a:ext uri="{FF2B5EF4-FFF2-40B4-BE49-F238E27FC236}">
                    <a16:creationId xmlns:a16="http://schemas.microsoft.com/office/drawing/2014/main" id="{F4651050-DAA1-CA82-BDD0-A26C1B03C89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211492" y="2635698"/>
                <a:ext cx="245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489" name="Ink 1489">
                <a:extLst>
                  <a:ext uri="{FF2B5EF4-FFF2-40B4-BE49-F238E27FC236}">
                    <a16:creationId xmlns:a16="http://schemas.microsoft.com/office/drawing/2014/main" id="{F0E87C5E-9012-2F5A-B5C8-2AA880FA717E}"/>
                  </a:ext>
                </a:extLst>
              </p14:cNvPr>
              <p14:cNvContentPartPr/>
              <p14:nvPr/>
            </p14:nvContentPartPr>
            <p14:xfrm>
              <a:off x="4475012" y="2624898"/>
              <a:ext cx="157320" cy="200880"/>
            </p14:xfrm>
          </p:contentPart>
        </mc:Choice>
        <mc:Fallback xmlns="">
          <p:pic>
            <p:nvPicPr>
              <p:cNvPr id="1489" name="Ink 1489">
                <a:extLst>
                  <a:ext uri="{FF2B5EF4-FFF2-40B4-BE49-F238E27FC236}">
                    <a16:creationId xmlns:a16="http://schemas.microsoft.com/office/drawing/2014/main" id="{F0E87C5E-9012-2F5A-B5C8-2AA880FA717E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467469" y="2617338"/>
                <a:ext cx="17240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499" name="Ink 1499">
                <a:extLst>
                  <a:ext uri="{FF2B5EF4-FFF2-40B4-BE49-F238E27FC236}">
                    <a16:creationId xmlns:a16="http://schemas.microsoft.com/office/drawing/2014/main" id="{A858C7FA-7E8F-4C28-E14D-31EC19BC21A1}"/>
                  </a:ext>
                </a:extLst>
              </p14:cNvPr>
              <p14:cNvContentPartPr/>
              <p14:nvPr/>
            </p14:nvContentPartPr>
            <p14:xfrm>
              <a:off x="4500572" y="2602938"/>
              <a:ext cx="172080" cy="201240"/>
            </p14:xfrm>
          </p:contentPart>
        </mc:Choice>
        <mc:Fallback xmlns="">
          <p:pic>
            <p:nvPicPr>
              <p:cNvPr id="1499" name="Ink 1499">
                <a:extLst>
                  <a:ext uri="{FF2B5EF4-FFF2-40B4-BE49-F238E27FC236}">
                    <a16:creationId xmlns:a16="http://schemas.microsoft.com/office/drawing/2014/main" id="{A858C7FA-7E8F-4C28-E14D-31EC19BC21A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493012" y="2595391"/>
                <a:ext cx="187200" cy="21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504" name="Ink 1504">
                <a:extLst>
                  <a:ext uri="{FF2B5EF4-FFF2-40B4-BE49-F238E27FC236}">
                    <a16:creationId xmlns:a16="http://schemas.microsoft.com/office/drawing/2014/main" id="{C15D478F-FCF6-25B2-07E7-12D8EBEB1A1D}"/>
                  </a:ext>
                </a:extLst>
              </p14:cNvPr>
              <p14:cNvContentPartPr/>
              <p14:nvPr/>
            </p14:nvContentPartPr>
            <p14:xfrm>
              <a:off x="4668692" y="2595738"/>
              <a:ext cx="190440" cy="77040"/>
            </p14:xfrm>
          </p:contentPart>
        </mc:Choice>
        <mc:Fallback xmlns="">
          <p:pic>
            <p:nvPicPr>
              <p:cNvPr id="1504" name="Ink 1504">
                <a:extLst>
                  <a:ext uri="{FF2B5EF4-FFF2-40B4-BE49-F238E27FC236}">
                    <a16:creationId xmlns:a16="http://schemas.microsoft.com/office/drawing/2014/main" id="{C15D478F-FCF6-25B2-07E7-12D8EBEB1A1D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661132" y="2588178"/>
                <a:ext cx="205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509" name="Ink 1509">
                <a:extLst>
                  <a:ext uri="{FF2B5EF4-FFF2-40B4-BE49-F238E27FC236}">
                    <a16:creationId xmlns:a16="http://schemas.microsoft.com/office/drawing/2014/main" id="{4B9053AB-D343-4255-87E4-8D20F52E5C03}"/>
                  </a:ext>
                </a:extLst>
              </p14:cNvPr>
              <p14:cNvContentPartPr/>
              <p14:nvPr/>
            </p14:nvContentPartPr>
            <p14:xfrm>
              <a:off x="4653932" y="2635698"/>
              <a:ext cx="227160" cy="124920"/>
            </p14:xfrm>
          </p:contentPart>
        </mc:Choice>
        <mc:Fallback xmlns="">
          <p:pic>
            <p:nvPicPr>
              <p:cNvPr id="1509" name="Ink 1509">
                <a:extLst>
                  <a:ext uri="{FF2B5EF4-FFF2-40B4-BE49-F238E27FC236}">
                    <a16:creationId xmlns:a16="http://schemas.microsoft.com/office/drawing/2014/main" id="{4B9053AB-D343-4255-87E4-8D20F52E5C03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4646372" y="2628477"/>
                <a:ext cx="242280" cy="140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513" name="Ink 1513">
                <a:extLst>
                  <a:ext uri="{FF2B5EF4-FFF2-40B4-BE49-F238E27FC236}">
                    <a16:creationId xmlns:a16="http://schemas.microsoft.com/office/drawing/2014/main" id="{5B288E53-DBAD-BA16-F05B-88B1C8F9756C}"/>
                  </a:ext>
                </a:extLst>
              </p14:cNvPr>
              <p14:cNvContentPartPr/>
              <p14:nvPr/>
            </p14:nvContentPartPr>
            <p14:xfrm>
              <a:off x="4847612" y="2588178"/>
              <a:ext cx="106560" cy="194040"/>
            </p14:xfrm>
          </p:contentPart>
        </mc:Choice>
        <mc:Fallback xmlns="">
          <p:pic>
            <p:nvPicPr>
              <p:cNvPr id="1513" name="Ink 1513">
                <a:extLst>
                  <a:ext uri="{FF2B5EF4-FFF2-40B4-BE49-F238E27FC236}">
                    <a16:creationId xmlns:a16="http://schemas.microsoft.com/office/drawing/2014/main" id="{5B288E53-DBAD-BA16-F05B-88B1C8F9756C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840412" y="2580618"/>
                <a:ext cx="1213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522" name="Ink 1522">
                <a:extLst>
                  <a:ext uri="{FF2B5EF4-FFF2-40B4-BE49-F238E27FC236}">
                    <a16:creationId xmlns:a16="http://schemas.microsoft.com/office/drawing/2014/main" id="{5C999A2A-33B7-74C5-2872-C89F14C1E55A}"/>
                  </a:ext>
                </a:extLst>
              </p14:cNvPr>
              <p14:cNvContentPartPr/>
              <p14:nvPr/>
            </p14:nvContentPartPr>
            <p14:xfrm>
              <a:off x="4939052" y="2577378"/>
              <a:ext cx="274680" cy="186840"/>
            </p14:xfrm>
          </p:contentPart>
        </mc:Choice>
        <mc:Fallback xmlns="">
          <p:pic>
            <p:nvPicPr>
              <p:cNvPr id="1522" name="Ink 1522">
                <a:extLst>
                  <a:ext uri="{FF2B5EF4-FFF2-40B4-BE49-F238E27FC236}">
                    <a16:creationId xmlns:a16="http://schemas.microsoft.com/office/drawing/2014/main" id="{5C999A2A-33B7-74C5-2872-C89F14C1E55A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931492" y="2569818"/>
                <a:ext cx="2898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527" name="Ink 1527">
                <a:extLst>
                  <a:ext uri="{FF2B5EF4-FFF2-40B4-BE49-F238E27FC236}">
                    <a16:creationId xmlns:a16="http://schemas.microsoft.com/office/drawing/2014/main" id="{3AC0E43E-632B-476B-041B-0B75A48797C9}"/>
                  </a:ext>
                </a:extLst>
              </p14:cNvPr>
              <p14:cNvContentPartPr/>
              <p14:nvPr/>
            </p14:nvContentPartPr>
            <p14:xfrm>
              <a:off x="5180612" y="2548578"/>
              <a:ext cx="252720" cy="226440"/>
            </p14:xfrm>
          </p:contentPart>
        </mc:Choice>
        <mc:Fallback xmlns="">
          <p:pic>
            <p:nvPicPr>
              <p:cNvPr id="1527" name="Ink 1527">
                <a:extLst>
                  <a:ext uri="{FF2B5EF4-FFF2-40B4-BE49-F238E27FC236}">
                    <a16:creationId xmlns:a16="http://schemas.microsoft.com/office/drawing/2014/main" id="{3AC0E43E-632B-476B-041B-0B75A48797C9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173052" y="2541030"/>
                <a:ext cx="267840" cy="241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533" name="Ink 1533">
                <a:extLst>
                  <a:ext uri="{FF2B5EF4-FFF2-40B4-BE49-F238E27FC236}">
                    <a16:creationId xmlns:a16="http://schemas.microsoft.com/office/drawing/2014/main" id="{9EFD4815-3D1B-3B5B-F488-EBC6476EF9EA}"/>
                  </a:ext>
                </a:extLst>
              </p14:cNvPr>
              <p14:cNvContentPartPr/>
              <p14:nvPr/>
            </p14:nvContentPartPr>
            <p14:xfrm>
              <a:off x="5253692" y="2555778"/>
              <a:ext cx="289080" cy="215640"/>
            </p14:xfrm>
          </p:contentPart>
        </mc:Choice>
        <mc:Fallback xmlns="">
          <p:pic>
            <p:nvPicPr>
              <p:cNvPr id="1533" name="Ink 1533">
                <a:extLst>
                  <a:ext uri="{FF2B5EF4-FFF2-40B4-BE49-F238E27FC236}">
                    <a16:creationId xmlns:a16="http://schemas.microsoft.com/office/drawing/2014/main" id="{9EFD4815-3D1B-3B5B-F488-EBC6476EF9E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246132" y="2548218"/>
                <a:ext cx="304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536" name="Ink 1536">
                <a:extLst>
                  <a:ext uri="{FF2B5EF4-FFF2-40B4-BE49-F238E27FC236}">
                    <a16:creationId xmlns:a16="http://schemas.microsoft.com/office/drawing/2014/main" id="{0401EF32-5DF3-798E-1E3C-9F9456E33597}"/>
                  </a:ext>
                </a:extLst>
              </p14:cNvPr>
              <p14:cNvContentPartPr/>
              <p14:nvPr/>
            </p14:nvContentPartPr>
            <p14:xfrm>
              <a:off x="5041652" y="2332578"/>
              <a:ext cx="55080" cy="65880"/>
            </p14:xfrm>
          </p:contentPart>
        </mc:Choice>
        <mc:Fallback xmlns="">
          <p:pic>
            <p:nvPicPr>
              <p:cNvPr id="1536" name="Ink 1536">
                <a:extLst>
                  <a:ext uri="{FF2B5EF4-FFF2-40B4-BE49-F238E27FC236}">
                    <a16:creationId xmlns:a16="http://schemas.microsoft.com/office/drawing/2014/main" id="{0401EF32-5DF3-798E-1E3C-9F9456E3359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034092" y="2325059"/>
                <a:ext cx="70200" cy="80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541" name="Ink 1541">
                <a:extLst>
                  <a:ext uri="{FF2B5EF4-FFF2-40B4-BE49-F238E27FC236}">
                    <a16:creationId xmlns:a16="http://schemas.microsoft.com/office/drawing/2014/main" id="{91784CB6-80C0-90A5-6171-9AB1F6EB3170}"/>
                  </a:ext>
                </a:extLst>
              </p14:cNvPr>
              <p14:cNvContentPartPr/>
              <p14:nvPr/>
            </p14:nvContentPartPr>
            <p14:xfrm>
              <a:off x="5151092" y="2288658"/>
              <a:ext cx="186840" cy="142920"/>
            </p14:xfrm>
          </p:contentPart>
        </mc:Choice>
        <mc:Fallback xmlns="">
          <p:pic>
            <p:nvPicPr>
              <p:cNvPr id="1541" name="Ink 1541">
                <a:extLst>
                  <a:ext uri="{FF2B5EF4-FFF2-40B4-BE49-F238E27FC236}">
                    <a16:creationId xmlns:a16="http://schemas.microsoft.com/office/drawing/2014/main" id="{91784CB6-80C0-90A5-6171-9AB1F6EB3170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143532" y="2281098"/>
                <a:ext cx="201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556" name="Ink 1556">
                <a:extLst>
                  <a:ext uri="{FF2B5EF4-FFF2-40B4-BE49-F238E27FC236}">
                    <a16:creationId xmlns:a16="http://schemas.microsoft.com/office/drawing/2014/main" id="{73485056-B09A-FC5D-682A-E83CCD22699A}"/>
                  </a:ext>
                </a:extLst>
              </p14:cNvPr>
              <p14:cNvContentPartPr/>
              <p14:nvPr/>
            </p14:nvContentPartPr>
            <p14:xfrm>
              <a:off x="5571572" y="2153298"/>
              <a:ext cx="852480" cy="155520"/>
            </p14:xfrm>
          </p:contentPart>
        </mc:Choice>
        <mc:Fallback xmlns="">
          <p:pic>
            <p:nvPicPr>
              <p:cNvPr id="1556" name="Ink 1556">
                <a:extLst>
                  <a:ext uri="{FF2B5EF4-FFF2-40B4-BE49-F238E27FC236}">
                    <a16:creationId xmlns:a16="http://schemas.microsoft.com/office/drawing/2014/main" id="{73485056-B09A-FC5D-682A-E83CCD22699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564009" y="2145738"/>
                <a:ext cx="867606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565" name="Ink 1565">
                <a:extLst>
                  <a:ext uri="{FF2B5EF4-FFF2-40B4-BE49-F238E27FC236}">
                    <a16:creationId xmlns:a16="http://schemas.microsoft.com/office/drawing/2014/main" id="{01534D23-3F9D-CE32-E086-A8B9777AC203}"/>
                  </a:ext>
                </a:extLst>
              </p14:cNvPr>
              <p14:cNvContentPartPr/>
              <p14:nvPr/>
            </p14:nvContentPartPr>
            <p14:xfrm>
              <a:off x="6497132" y="2134938"/>
              <a:ext cx="343800" cy="150480"/>
            </p14:xfrm>
          </p:contentPart>
        </mc:Choice>
        <mc:Fallback xmlns="">
          <p:pic>
            <p:nvPicPr>
              <p:cNvPr id="1565" name="Ink 1565">
                <a:extLst>
                  <a:ext uri="{FF2B5EF4-FFF2-40B4-BE49-F238E27FC236}">
                    <a16:creationId xmlns:a16="http://schemas.microsoft.com/office/drawing/2014/main" id="{01534D23-3F9D-CE32-E086-A8B9777AC20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489572" y="2127360"/>
                <a:ext cx="358560" cy="16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572" name="Ink 1572">
                <a:extLst>
                  <a:ext uri="{FF2B5EF4-FFF2-40B4-BE49-F238E27FC236}">
                    <a16:creationId xmlns:a16="http://schemas.microsoft.com/office/drawing/2014/main" id="{9A5067C7-2561-A5A6-2708-36CE66F44669}"/>
                  </a:ext>
                </a:extLst>
              </p14:cNvPr>
              <p14:cNvContentPartPr/>
              <p14:nvPr/>
            </p14:nvContentPartPr>
            <p14:xfrm>
              <a:off x="6836612" y="2146098"/>
              <a:ext cx="230760" cy="138960"/>
            </p14:xfrm>
          </p:contentPart>
        </mc:Choice>
        <mc:Fallback xmlns="">
          <p:pic>
            <p:nvPicPr>
              <p:cNvPr id="1572" name="Ink 1572">
                <a:extLst>
                  <a:ext uri="{FF2B5EF4-FFF2-40B4-BE49-F238E27FC236}">
                    <a16:creationId xmlns:a16="http://schemas.microsoft.com/office/drawing/2014/main" id="{9A5067C7-2561-A5A6-2708-36CE66F4466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829052" y="2138558"/>
                <a:ext cx="245880" cy="15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580" name="Ink 1580">
                <a:extLst>
                  <a:ext uri="{FF2B5EF4-FFF2-40B4-BE49-F238E27FC236}">
                    <a16:creationId xmlns:a16="http://schemas.microsoft.com/office/drawing/2014/main" id="{F32F0484-B102-7203-6552-B3D0F676B2BC}"/>
                  </a:ext>
                </a:extLst>
              </p14:cNvPr>
              <p14:cNvContentPartPr/>
              <p14:nvPr/>
            </p14:nvContentPartPr>
            <p14:xfrm>
              <a:off x="7088972" y="2142138"/>
              <a:ext cx="288720" cy="138960"/>
            </p14:xfrm>
          </p:contentPart>
        </mc:Choice>
        <mc:Fallback xmlns="">
          <p:pic>
            <p:nvPicPr>
              <p:cNvPr id="1580" name="Ink 1580">
                <a:extLst>
                  <a:ext uri="{FF2B5EF4-FFF2-40B4-BE49-F238E27FC236}">
                    <a16:creationId xmlns:a16="http://schemas.microsoft.com/office/drawing/2014/main" id="{F32F0484-B102-7203-6552-B3D0F676B2BC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081412" y="2134578"/>
                <a:ext cx="30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595" name="Ink 1595">
                <a:extLst>
                  <a:ext uri="{FF2B5EF4-FFF2-40B4-BE49-F238E27FC236}">
                    <a16:creationId xmlns:a16="http://schemas.microsoft.com/office/drawing/2014/main" id="{3B89499E-3324-763B-EF1E-F41DE639DC7B}"/>
                  </a:ext>
                </a:extLst>
              </p14:cNvPr>
              <p14:cNvContentPartPr/>
              <p14:nvPr/>
            </p14:nvContentPartPr>
            <p14:xfrm>
              <a:off x="5557892" y="2314218"/>
              <a:ext cx="749160" cy="87840"/>
            </p14:xfrm>
          </p:contentPart>
        </mc:Choice>
        <mc:Fallback xmlns="">
          <p:pic>
            <p:nvPicPr>
              <p:cNvPr id="1595" name="Ink 1595">
                <a:extLst>
                  <a:ext uri="{FF2B5EF4-FFF2-40B4-BE49-F238E27FC236}">
                    <a16:creationId xmlns:a16="http://schemas.microsoft.com/office/drawing/2014/main" id="{3B89499E-3324-763B-EF1E-F41DE639DC7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5550332" y="2306689"/>
                <a:ext cx="764280" cy="1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600" name="Ink 1600">
                <a:extLst>
                  <a:ext uri="{FF2B5EF4-FFF2-40B4-BE49-F238E27FC236}">
                    <a16:creationId xmlns:a16="http://schemas.microsoft.com/office/drawing/2014/main" id="{AB7FD051-87E1-D2FA-F402-561CD2CC56E8}"/>
                  </a:ext>
                </a:extLst>
              </p14:cNvPr>
              <p14:cNvContentPartPr/>
              <p14:nvPr/>
            </p14:nvContentPartPr>
            <p14:xfrm>
              <a:off x="6390572" y="2288658"/>
              <a:ext cx="227160" cy="128160"/>
            </p14:xfrm>
          </p:contentPart>
        </mc:Choice>
        <mc:Fallback xmlns="">
          <p:pic>
            <p:nvPicPr>
              <p:cNvPr id="1600" name="Ink 1600">
                <a:extLst>
                  <a:ext uri="{FF2B5EF4-FFF2-40B4-BE49-F238E27FC236}">
                    <a16:creationId xmlns:a16="http://schemas.microsoft.com/office/drawing/2014/main" id="{AB7FD051-87E1-D2FA-F402-561CD2CC56E8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383012" y="2281098"/>
                <a:ext cx="2422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606" name="Ink 1606">
                <a:extLst>
                  <a:ext uri="{FF2B5EF4-FFF2-40B4-BE49-F238E27FC236}">
                    <a16:creationId xmlns:a16="http://schemas.microsoft.com/office/drawing/2014/main" id="{21CEBD27-59FE-A270-9EB1-42193EF2581B}"/>
                  </a:ext>
                </a:extLst>
              </p14:cNvPr>
              <p14:cNvContentPartPr/>
              <p14:nvPr/>
            </p14:nvContentPartPr>
            <p14:xfrm>
              <a:off x="6611612" y="2299458"/>
              <a:ext cx="214560" cy="132120"/>
            </p14:xfrm>
          </p:contentPart>
        </mc:Choice>
        <mc:Fallback xmlns="">
          <p:pic>
            <p:nvPicPr>
              <p:cNvPr id="1606" name="Ink 1606">
                <a:extLst>
                  <a:ext uri="{FF2B5EF4-FFF2-40B4-BE49-F238E27FC236}">
                    <a16:creationId xmlns:a16="http://schemas.microsoft.com/office/drawing/2014/main" id="{21CEBD27-59FE-A270-9EB1-42193EF2581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604052" y="2291898"/>
                <a:ext cx="229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614" name="Ink 1614">
                <a:extLst>
                  <a:ext uri="{FF2B5EF4-FFF2-40B4-BE49-F238E27FC236}">
                    <a16:creationId xmlns:a16="http://schemas.microsoft.com/office/drawing/2014/main" id="{E9F24529-B9ED-9F20-E02C-7D8A45FC39F4}"/>
                  </a:ext>
                </a:extLst>
              </p14:cNvPr>
              <p14:cNvContentPartPr/>
              <p14:nvPr/>
            </p14:nvContentPartPr>
            <p14:xfrm>
              <a:off x="6862172" y="2303058"/>
              <a:ext cx="366120" cy="121320"/>
            </p14:xfrm>
          </p:contentPart>
        </mc:Choice>
        <mc:Fallback xmlns="">
          <p:pic>
            <p:nvPicPr>
              <p:cNvPr id="1614" name="Ink 1614">
                <a:extLst>
                  <a:ext uri="{FF2B5EF4-FFF2-40B4-BE49-F238E27FC236}">
                    <a16:creationId xmlns:a16="http://schemas.microsoft.com/office/drawing/2014/main" id="{E9F24529-B9ED-9F20-E02C-7D8A45FC39F4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854612" y="2295475"/>
                <a:ext cx="380880" cy="1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620" name="Ink 1620">
                <a:extLst>
                  <a:ext uri="{FF2B5EF4-FFF2-40B4-BE49-F238E27FC236}">
                    <a16:creationId xmlns:a16="http://schemas.microsoft.com/office/drawing/2014/main" id="{6AA5D8F9-4A1B-4118-6A59-58A762A643E4}"/>
                  </a:ext>
                </a:extLst>
              </p14:cNvPr>
              <p14:cNvContentPartPr/>
              <p14:nvPr/>
            </p14:nvContentPartPr>
            <p14:xfrm>
              <a:off x="7271852" y="2299458"/>
              <a:ext cx="230400" cy="105840"/>
            </p14:xfrm>
          </p:contentPart>
        </mc:Choice>
        <mc:Fallback xmlns="">
          <p:pic>
            <p:nvPicPr>
              <p:cNvPr id="1620" name="Ink 1620">
                <a:extLst>
                  <a:ext uri="{FF2B5EF4-FFF2-40B4-BE49-F238E27FC236}">
                    <a16:creationId xmlns:a16="http://schemas.microsoft.com/office/drawing/2014/main" id="{6AA5D8F9-4A1B-4118-6A59-58A762A643E4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264304" y="2291898"/>
                <a:ext cx="245496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635" name="Ink 1635">
                <a:extLst>
                  <a:ext uri="{FF2B5EF4-FFF2-40B4-BE49-F238E27FC236}">
                    <a16:creationId xmlns:a16="http://schemas.microsoft.com/office/drawing/2014/main" id="{829FF9D9-33FA-4708-8368-77F857297E4D}"/>
                  </a:ext>
                </a:extLst>
              </p14:cNvPr>
              <p14:cNvContentPartPr/>
              <p14:nvPr/>
            </p14:nvContentPartPr>
            <p14:xfrm>
              <a:off x="5550332" y="2449218"/>
              <a:ext cx="815040" cy="117360"/>
            </p14:xfrm>
          </p:contentPart>
        </mc:Choice>
        <mc:Fallback xmlns="">
          <p:pic>
            <p:nvPicPr>
              <p:cNvPr id="1635" name="Ink 1635">
                <a:extLst>
                  <a:ext uri="{FF2B5EF4-FFF2-40B4-BE49-F238E27FC236}">
                    <a16:creationId xmlns:a16="http://schemas.microsoft.com/office/drawing/2014/main" id="{829FF9D9-33FA-4708-8368-77F857297E4D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542775" y="2442018"/>
                <a:ext cx="829793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640" name="Ink 1640">
                <a:extLst>
                  <a:ext uri="{FF2B5EF4-FFF2-40B4-BE49-F238E27FC236}">
                    <a16:creationId xmlns:a16="http://schemas.microsoft.com/office/drawing/2014/main" id="{BE5CA5D8-10CA-957C-5F22-0964CF465581}"/>
                  </a:ext>
                </a:extLst>
              </p14:cNvPr>
              <p14:cNvContentPartPr/>
              <p14:nvPr/>
            </p14:nvContentPartPr>
            <p14:xfrm>
              <a:off x="6536732" y="2442018"/>
              <a:ext cx="73440" cy="3960"/>
            </p14:xfrm>
          </p:contentPart>
        </mc:Choice>
        <mc:Fallback xmlns="">
          <p:pic>
            <p:nvPicPr>
              <p:cNvPr id="1640" name="Ink 1640">
                <a:extLst>
                  <a:ext uri="{FF2B5EF4-FFF2-40B4-BE49-F238E27FC236}">
                    <a16:creationId xmlns:a16="http://schemas.microsoft.com/office/drawing/2014/main" id="{BE5CA5D8-10CA-957C-5F22-0964CF46558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529532" y="2434458"/>
                <a:ext cx="885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651" name="Ink 1651">
                <a:extLst>
                  <a:ext uri="{FF2B5EF4-FFF2-40B4-BE49-F238E27FC236}">
                    <a16:creationId xmlns:a16="http://schemas.microsoft.com/office/drawing/2014/main" id="{867E3452-9C65-2777-5525-A4384BEE7246}"/>
                  </a:ext>
                </a:extLst>
              </p14:cNvPr>
              <p14:cNvContentPartPr/>
              <p14:nvPr/>
            </p14:nvContentPartPr>
            <p14:xfrm>
              <a:off x="6800073" y="2470324"/>
              <a:ext cx="56160" cy="48960"/>
            </p14:xfrm>
          </p:contentPart>
        </mc:Choice>
        <mc:Fallback xmlns="">
          <p:pic>
            <p:nvPicPr>
              <p:cNvPr id="1651" name="Ink 1651">
                <a:extLst>
                  <a:ext uri="{FF2B5EF4-FFF2-40B4-BE49-F238E27FC236}">
                    <a16:creationId xmlns:a16="http://schemas.microsoft.com/office/drawing/2014/main" id="{867E3452-9C65-2777-5525-A4384BEE724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792561" y="2462764"/>
                <a:ext cx="711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660" name="Ink 1660">
                <a:extLst>
                  <a:ext uri="{FF2B5EF4-FFF2-40B4-BE49-F238E27FC236}">
                    <a16:creationId xmlns:a16="http://schemas.microsoft.com/office/drawing/2014/main" id="{3C732BED-9238-0601-B73D-BD818B7F1C11}"/>
                  </a:ext>
                </a:extLst>
              </p14:cNvPr>
              <p14:cNvContentPartPr/>
              <p14:nvPr/>
            </p14:nvContentPartPr>
            <p14:xfrm>
              <a:off x="7140273" y="2434684"/>
              <a:ext cx="46440" cy="2880"/>
            </p14:xfrm>
          </p:contentPart>
        </mc:Choice>
        <mc:Fallback xmlns="">
          <p:pic>
            <p:nvPicPr>
              <p:cNvPr id="1660" name="Ink 1660">
                <a:extLst>
                  <a:ext uri="{FF2B5EF4-FFF2-40B4-BE49-F238E27FC236}">
                    <a16:creationId xmlns:a16="http://schemas.microsoft.com/office/drawing/2014/main" id="{3C732BED-9238-0601-B73D-BD818B7F1C1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132713" y="2427124"/>
                <a:ext cx="61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680" name="Ink 1680">
                <a:extLst>
                  <a:ext uri="{FF2B5EF4-FFF2-40B4-BE49-F238E27FC236}">
                    <a16:creationId xmlns:a16="http://schemas.microsoft.com/office/drawing/2014/main" id="{D4CF9EC5-4B78-09D5-6EE4-2F25AB0CA593}"/>
                  </a:ext>
                </a:extLst>
              </p14:cNvPr>
              <p14:cNvContentPartPr/>
              <p14:nvPr/>
            </p14:nvContentPartPr>
            <p14:xfrm>
              <a:off x="5577153" y="2554924"/>
              <a:ext cx="559800" cy="89640"/>
            </p14:xfrm>
          </p:contentPart>
        </mc:Choice>
        <mc:Fallback xmlns="">
          <p:pic>
            <p:nvPicPr>
              <p:cNvPr id="1680" name="Ink 1680">
                <a:extLst>
                  <a:ext uri="{FF2B5EF4-FFF2-40B4-BE49-F238E27FC236}">
                    <a16:creationId xmlns:a16="http://schemas.microsoft.com/office/drawing/2014/main" id="{D4CF9EC5-4B78-09D5-6EE4-2F25AB0CA593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569593" y="2547364"/>
                <a:ext cx="5749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688" name="Ink 1688">
                <a:extLst>
                  <a:ext uri="{FF2B5EF4-FFF2-40B4-BE49-F238E27FC236}">
                    <a16:creationId xmlns:a16="http://schemas.microsoft.com/office/drawing/2014/main" id="{3181F278-A4C9-F502-2746-A875790E7C3D}"/>
                  </a:ext>
                </a:extLst>
              </p14:cNvPr>
              <p14:cNvContentPartPr/>
              <p14:nvPr/>
            </p14:nvContentPartPr>
            <p14:xfrm>
              <a:off x="6431073" y="2424244"/>
              <a:ext cx="276840" cy="113040"/>
            </p14:xfrm>
          </p:contentPart>
        </mc:Choice>
        <mc:Fallback xmlns="">
          <p:pic>
            <p:nvPicPr>
              <p:cNvPr id="1688" name="Ink 1688">
                <a:extLst>
                  <a:ext uri="{FF2B5EF4-FFF2-40B4-BE49-F238E27FC236}">
                    <a16:creationId xmlns:a16="http://schemas.microsoft.com/office/drawing/2014/main" id="{3181F278-A4C9-F502-2746-A875790E7C3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6423513" y="2416684"/>
                <a:ext cx="291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1696" name="Ink 1696">
                <a:extLst>
                  <a:ext uri="{FF2B5EF4-FFF2-40B4-BE49-F238E27FC236}">
                    <a16:creationId xmlns:a16="http://schemas.microsoft.com/office/drawing/2014/main" id="{58801BFB-4819-AF1A-9C38-ACF9B3A9FC1E}"/>
                  </a:ext>
                </a:extLst>
              </p14:cNvPr>
              <p14:cNvContentPartPr/>
              <p14:nvPr/>
            </p14:nvContentPartPr>
            <p14:xfrm>
              <a:off x="6906993" y="2411644"/>
              <a:ext cx="259200" cy="117000"/>
            </p14:xfrm>
          </p:contentPart>
        </mc:Choice>
        <mc:Fallback xmlns="">
          <p:pic>
            <p:nvPicPr>
              <p:cNvPr id="1696" name="Ink 1696">
                <a:extLst>
                  <a:ext uri="{FF2B5EF4-FFF2-40B4-BE49-F238E27FC236}">
                    <a16:creationId xmlns:a16="http://schemas.microsoft.com/office/drawing/2014/main" id="{58801BFB-4819-AF1A-9C38-ACF9B3A9FC1E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899783" y="2404084"/>
                <a:ext cx="274341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1705" name="Ink 1705">
                <a:extLst>
                  <a:ext uri="{FF2B5EF4-FFF2-40B4-BE49-F238E27FC236}">
                    <a16:creationId xmlns:a16="http://schemas.microsoft.com/office/drawing/2014/main" id="{E5C71D54-974E-0526-20BD-EAD9AA66B072}"/>
                  </a:ext>
                </a:extLst>
              </p14:cNvPr>
              <p14:cNvContentPartPr/>
              <p14:nvPr/>
            </p14:nvContentPartPr>
            <p14:xfrm>
              <a:off x="6226233" y="2539444"/>
              <a:ext cx="320400" cy="97920"/>
            </p14:xfrm>
          </p:contentPart>
        </mc:Choice>
        <mc:Fallback xmlns="">
          <p:pic>
            <p:nvPicPr>
              <p:cNvPr id="1705" name="Ink 1705">
                <a:extLst>
                  <a:ext uri="{FF2B5EF4-FFF2-40B4-BE49-F238E27FC236}">
                    <a16:creationId xmlns:a16="http://schemas.microsoft.com/office/drawing/2014/main" id="{E5C71D54-974E-0526-20BD-EAD9AA66B072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218673" y="2531856"/>
                <a:ext cx="335520" cy="113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1716" name="Ink 1716">
                <a:extLst>
                  <a:ext uri="{FF2B5EF4-FFF2-40B4-BE49-F238E27FC236}">
                    <a16:creationId xmlns:a16="http://schemas.microsoft.com/office/drawing/2014/main" id="{046A5749-B1F1-9DE6-F420-E55209EBF856}"/>
                  </a:ext>
                </a:extLst>
              </p14:cNvPr>
              <p14:cNvContentPartPr/>
              <p14:nvPr/>
            </p14:nvContentPartPr>
            <p14:xfrm>
              <a:off x="6597393" y="2544484"/>
              <a:ext cx="351000" cy="79920"/>
            </p14:xfrm>
          </p:contentPart>
        </mc:Choice>
        <mc:Fallback xmlns="">
          <p:pic>
            <p:nvPicPr>
              <p:cNvPr id="1716" name="Ink 1716">
                <a:extLst>
                  <a:ext uri="{FF2B5EF4-FFF2-40B4-BE49-F238E27FC236}">
                    <a16:creationId xmlns:a16="http://schemas.microsoft.com/office/drawing/2014/main" id="{046A5749-B1F1-9DE6-F420-E55209EBF85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589833" y="2536890"/>
                <a:ext cx="366120" cy="95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1726" name="Ink 1726">
                <a:extLst>
                  <a:ext uri="{FF2B5EF4-FFF2-40B4-BE49-F238E27FC236}">
                    <a16:creationId xmlns:a16="http://schemas.microsoft.com/office/drawing/2014/main" id="{5ACCE91F-BBFE-133E-2712-5A67B8F19181}"/>
                  </a:ext>
                </a:extLst>
              </p14:cNvPr>
              <p14:cNvContentPartPr/>
              <p14:nvPr/>
            </p14:nvContentPartPr>
            <p14:xfrm>
              <a:off x="5621793" y="2658604"/>
              <a:ext cx="489600" cy="180720"/>
            </p14:xfrm>
          </p:contentPart>
        </mc:Choice>
        <mc:Fallback xmlns="">
          <p:pic>
            <p:nvPicPr>
              <p:cNvPr id="1726" name="Ink 1726">
                <a:extLst>
                  <a:ext uri="{FF2B5EF4-FFF2-40B4-BE49-F238E27FC236}">
                    <a16:creationId xmlns:a16="http://schemas.microsoft.com/office/drawing/2014/main" id="{5ACCE91F-BBFE-133E-2712-5A67B8F19181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5614588" y="2651044"/>
                <a:ext cx="504731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1733" name="Ink 1733">
                <a:extLst>
                  <a:ext uri="{FF2B5EF4-FFF2-40B4-BE49-F238E27FC236}">
                    <a16:creationId xmlns:a16="http://schemas.microsoft.com/office/drawing/2014/main" id="{0F2DAC3E-32F5-682D-C2CF-FAD35C63BC25}"/>
                  </a:ext>
                </a:extLst>
              </p14:cNvPr>
              <p14:cNvContentPartPr/>
              <p14:nvPr/>
            </p14:nvContentPartPr>
            <p14:xfrm>
              <a:off x="6244233" y="2672644"/>
              <a:ext cx="207720" cy="143640"/>
            </p14:xfrm>
          </p:contentPart>
        </mc:Choice>
        <mc:Fallback xmlns="">
          <p:pic>
            <p:nvPicPr>
              <p:cNvPr id="1733" name="Ink 1733">
                <a:extLst>
                  <a:ext uri="{FF2B5EF4-FFF2-40B4-BE49-F238E27FC236}">
                    <a16:creationId xmlns:a16="http://schemas.microsoft.com/office/drawing/2014/main" id="{0F2DAC3E-32F5-682D-C2CF-FAD35C63BC2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236673" y="2665084"/>
                <a:ext cx="222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1738" name="Ink 1738">
                <a:extLst>
                  <a:ext uri="{FF2B5EF4-FFF2-40B4-BE49-F238E27FC236}">
                    <a16:creationId xmlns:a16="http://schemas.microsoft.com/office/drawing/2014/main" id="{A734A5F6-2495-E9CC-FBBF-AC333305DB38}"/>
                  </a:ext>
                </a:extLst>
              </p14:cNvPr>
              <p14:cNvContentPartPr/>
              <p14:nvPr/>
            </p14:nvContentPartPr>
            <p14:xfrm>
              <a:off x="6497635" y="2651988"/>
              <a:ext cx="197280" cy="159120"/>
            </p14:xfrm>
          </p:contentPart>
        </mc:Choice>
        <mc:Fallback xmlns="">
          <p:pic>
            <p:nvPicPr>
              <p:cNvPr id="1738" name="Ink 1738">
                <a:extLst>
                  <a:ext uri="{FF2B5EF4-FFF2-40B4-BE49-F238E27FC236}">
                    <a16:creationId xmlns:a16="http://schemas.microsoft.com/office/drawing/2014/main" id="{A734A5F6-2495-E9CC-FBBF-AC333305DB38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490089" y="2644788"/>
                <a:ext cx="212013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745" name="Ink 1744">
                <a:extLst>
                  <a:ext uri="{FF2B5EF4-FFF2-40B4-BE49-F238E27FC236}">
                    <a16:creationId xmlns:a16="http://schemas.microsoft.com/office/drawing/2014/main" id="{B5A7305A-2517-2ADB-60E9-986DA2A97017}"/>
                  </a:ext>
                </a:extLst>
              </p14:cNvPr>
              <p14:cNvContentPartPr/>
              <p14:nvPr/>
            </p14:nvContentPartPr>
            <p14:xfrm>
              <a:off x="6722995" y="2646948"/>
              <a:ext cx="36360" cy="128160"/>
            </p14:xfrm>
          </p:contentPart>
        </mc:Choice>
        <mc:Fallback xmlns="">
          <p:pic>
            <p:nvPicPr>
              <p:cNvPr id="1745" name="Ink 1744">
                <a:extLst>
                  <a:ext uri="{FF2B5EF4-FFF2-40B4-BE49-F238E27FC236}">
                    <a16:creationId xmlns:a16="http://schemas.microsoft.com/office/drawing/2014/main" id="{B5A7305A-2517-2ADB-60E9-986DA2A97017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715435" y="2639388"/>
                <a:ext cx="51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746" name="Ink 1745">
                <a:extLst>
                  <a:ext uri="{FF2B5EF4-FFF2-40B4-BE49-F238E27FC236}">
                    <a16:creationId xmlns:a16="http://schemas.microsoft.com/office/drawing/2014/main" id="{F889E88D-26BA-551C-8180-D323D6259877}"/>
                  </a:ext>
                </a:extLst>
              </p14:cNvPr>
              <p14:cNvContentPartPr/>
              <p14:nvPr/>
            </p14:nvContentPartPr>
            <p14:xfrm>
              <a:off x="6792115" y="2690508"/>
              <a:ext cx="18360" cy="7920"/>
            </p14:xfrm>
          </p:contentPart>
        </mc:Choice>
        <mc:Fallback xmlns="">
          <p:pic>
            <p:nvPicPr>
              <p:cNvPr id="1746" name="Ink 1745">
                <a:extLst>
                  <a:ext uri="{FF2B5EF4-FFF2-40B4-BE49-F238E27FC236}">
                    <a16:creationId xmlns:a16="http://schemas.microsoft.com/office/drawing/2014/main" id="{F889E88D-26BA-551C-8180-D323D625987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784555" y="2682948"/>
                <a:ext cx="33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747" name="Ink 1746">
                <a:extLst>
                  <a:ext uri="{FF2B5EF4-FFF2-40B4-BE49-F238E27FC236}">
                    <a16:creationId xmlns:a16="http://schemas.microsoft.com/office/drawing/2014/main" id="{88E90AED-D411-16BB-310F-0D334F5CA0C7}"/>
                  </a:ext>
                </a:extLst>
              </p14:cNvPr>
              <p14:cNvContentPartPr/>
              <p14:nvPr/>
            </p14:nvContentPartPr>
            <p14:xfrm>
              <a:off x="6792115" y="2721108"/>
              <a:ext cx="20880" cy="5400"/>
            </p14:xfrm>
          </p:contentPart>
        </mc:Choice>
        <mc:Fallback xmlns="">
          <p:pic>
            <p:nvPicPr>
              <p:cNvPr id="1747" name="Ink 1746">
                <a:extLst>
                  <a:ext uri="{FF2B5EF4-FFF2-40B4-BE49-F238E27FC236}">
                    <a16:creationId xmlns:a16="http://schemas.microsoft.com/office/drawing/2014/main" id="{88E90AED-D411-16BB-310F-0D334F5CA0C7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784555" y="2713548"/>
                <a:ext cx="36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748" name="Ink 1747">
                <a:extLst>
                  <a:ext uri="{FF2B5EF4-FFF2-40B4-BE49-F238E27FC236}">
                    <a16:creationId xmlns:a16="http://schemas.microsoft.com/office/drawing/2014/main" id="{217BF84B-45A5-554B-B765-7766ADA69149}"/>
                  </a:ext>
                </a:extLst>
              </p14:cNvPr>
              <p14:cNvContentPartPr/>
              <p14:nvPr/>
            </p14:nvContentPartPr>
            <p14:xfrm>
              <a:off x="6822715" y="2649828"/>
              <a:ext cx="43920" cy="92160"/>
            </p14:xfrm>
          </p:contentPart>
        </mc:Choice>
        <mc:Fallback xmlns="">
          <p:pic>
            <p:nvPicPr>
              <p:cNvPr id="1748" name="Ink 1747">
                <a:extLst>
                  <a:ext uri="{FF2B5EF4-FFF2-40B4-BE49-F238E27FC236}">
                    <a16:creationId xmlns:a16="http://schemas.microsoft.com/office/drawing/2014/main" id="{217BF84B-45A5-554B-B765-7766ADA69149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6815155" y="2642268"/>
                <a:ext cx="59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749" name="Ink 1748">
                <a:extLst>
                  <a:ext uri="{FF2B5EF4-FFF2-40B4-BE49-F238E27FC236}">
                    <a16:creationId xmlns:a16="http://schemas.microsoft.com/office/drawing/2014/main" id="{AC093020-4AF1-189C-0E03-9A3C5D748A5E}"/>
                  </a:ext>
                </a:extLst>
              </p14:cNvPr>
              <p14:cNvContentPartPr/>
              <p14:nvPr/>
            </p14:nvContentPartPr>
            <p14:xfrm>
              <a:off x="6884275" y="2659908"/>
              <a:ext cx="10440" cy="59400"/>
            </p14:xfrm>
          </p:contentPart>
        </mc:Choice>
        <mc:Fallback xmlns="">
          <p:pic>
            <p:nvPicPr>
              <p:cNvPr id="1749" name="Ink 1748">
                <a:extLst>
                  <a:ext uri="{FF2B5EF4-FFF2-40B4-BE49-F238E27FC236}">
                    <a16:creationId xmlns:a16="http://schemas.microsoft.com/office/drawing/2014/main" id="{AC093020-4AF1-189C-0E03-9A3C5D748A5E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6876967" y="2652348"/>
                <a:ext cx="25056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1750" name="Ink 1749">
                <a:extLst>
                  <a:ext uri="{FF2B5EF4-FFF2-40B4-BE49-F238E27FC236}">
                    <a16:creationId xmlns:a16="http://schemas.microsoft.com/office/drawing/2014/main" id="{14BB7FD4-EE9D-74AA-2CA5-6782AB0C6C05}"/>
                  </a:ext>
                </a:extLst>
              </p14:cNvPr>
              <p14:cNvContentPartPr/>
              <p14:nvPr/>
            </p14:nvContentPartPr>
            <p14:xfrm>
              <a:off x="6907315" y="2718588"/>
              <a:ext cx="10440" cy="22320"/>
            </p14:xfrm>
          </p:contentPart>
        </mc:Choice>
        <mc:Fallback xmlns="">
          <p:pic>
            <p:nvPicPr>
              <p:cNvPr id="1750" name="Ink 1749">
                <a:extLst>
                  <a:ext uri="{FF2B5EF4-FFF2-40B4-BE49-F238E27FC236}">
                    <a16:creationId xmlns:a16="http://schemas.microsoft.com/office/drawing/2014/main" id="{14BB7FD4-EE9D-74AA-2CA5-6782AB0C6C05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900007" y="2711028"/>
                <a:ext cx="25056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1751" name="Ink 1750">
                <a:extLst>
                  <a:ext uri="{FF2B5EF4-FFF2-40B4-BE49-F238E27FC236}">
                    <a16:creationId xmlns:a16="http://schemas.microsoft.com/office/drawing/2014/main" id="{4515EED7-E732-C99B-91AB-A8EFF5A7B04E}"/>
                  </a:ext>
                </a:extLst>
              </p14:cNvPr>
              <p14:cNvContentPartPr/>
              <p14:nvPr/>
            </p14:nvContentPartPr>
            <p14:xfrm>
              <a:off x="6927475" y="2667468"/>
              <a:ext cx="30960" cy="54000"/>
            </p14:xfrm>
          </p:contentPart>
        </mc:Choice>
        <mc:Fallback xmlns="">
          <p:pic>
            <p:nvPicPr>
              <p:cNvPr id="1751" name="Ink 1750">
                <a:extLst>
                  <a:ext uri="{FF2B5EF4-FFF2-40B4-BE49-F238E27FC236}">
                    <a16:creationId xmlns:a16="http://schemas.microsoft.com/office/drawing/2014/main" id="{4515EED7-E732-C99B-91AB-A8EFF5A7B04E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919915" y="2659908"/>
                <a:ext cx="46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1752" name="Ink 1751">
                <a:extLst>
                  <a:ext uri="{FF2B5EF4-FFF2-40B4-BE49-F238E27FC236}">
                    <a16:creationId xmlns:a16="http://schemas.microsoft.com/office/drawing/2014/main" id="{C182EEAF-4043-6311-FB2B-FD06F2BF7967}"/>
                  </a:ext>
                </a:extLst>
              </p14:cNvPr>
              <p14:cNvContentPartPr/>
              <p14:nvPr/>
            </p14:nvContentPartPr>
            <p14:xfrm>
              <a:off x="6978955" y="2711028"/>
              <a:ext cx="10440" cy="22320"/>
            </p14:xfrm>
          </p:contentPart>
        </mc:Choice>
        <mc:Fallback xmlns="">
          <p:pic>
            <p:nvPicPr>
              <p:cNvPr id="1752" name="Ink 1751">
                <a:extLst>
                  <a:ext uri="{FF2B5EF4-FFF2-40B4-BE49-F238E27FC236}">
                    <a16:creationId xmlns:a16="http://schemas.microsoft.com/office/drawing/2014/main" id="{C182EEAF-4043-6311-FB2B-FD06F2BF7967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971647" y="2703344"/>
                <a:ext cx="25056" cy="37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1753" name="Ink 1752">
                <a:extLst>
                  <a:ext uri="{FF2B5EF4-FFF2-40B4-BE49-F238E27FC236}">
                    <a16:creationId xmlns:a16="http://schemas.microsoft.com/office/drawing/2014/main" id="{ACE1B70B-F4AE-764D-32AD-5846EDC2E741}"/>
                  </a:ext>
                </a:extLst>
              </p14:cNvPr>
              <p14:cNvContentPartPr/>
              <p14:nvPr/>
            </p14:nvContentPartPr>
            <p14:xfrm>
              <a:off x="6981475" y="2664948"/>
              <a:ext cx="43920" cy="66960"/>
            </p14:xfrm>
          </p:contentPart>
        </mc:Choice>
        <mc:Fallback xmlns="">
          <p:pic>
            <p:nvPicPr>
              <p:cNvPr id="1753" name="Ink 1752">
                <a:extLst>
                  <a:ext uri="{FF2B5EF4-FFF2-40B4-BE49-F238E27FC236}">
                    <a16:creationId xmlns:a16="http://schemas.microsoft.com/office/drawing/2014/main" id="{ACE1B70B-F4AE-764D-32AD-5846EDC2E741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973915" y="2657347"/>
                <a:ext cx="59040" cy="82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1772" name="Ink 1772">
                <a:extLst>
                  <a:ext uri="{FF2B5EF4-FFF2-40B4-BE49-F238E27FC236}">
                    <a16:creationId xmlns:a16="http://schemas.microsoft.com/office/drawing/2014/main" id="{2BB24215-AABF-FE19-CE47-1D0A6713404B}"/>
                  </a:ext>
                </a:extLst>
              </p14:cNvPr>
              <p14:cNvContentPartPr/>
              <p14:nvPr/>
            </p14:nvContentPartPr>
            <p14:xfrm>
              <a:off x="7032595" y="2544708"/>
              <a:ext cx="496800" cy="210240"/>
            </p14:xfrm>
          </p:contentPart>
        </mc:Choice>
        <mc:Fallback xmlns="">
          <p:pic>
            <p:nvPicPr>
              <p:cNvPr id="1772" name="Ink 1772">
                <a:extLst>
                  <a:ext uri="{FF2B5EF4-FFF2-40B4-BE49-F238E27FC236}">
                    <a16:creationId xmlns:a16="http://schemas.microsoft.com/office/drawing/2014/main" id="{2BB24215-AABF-FE19-CE47-1D0A6713404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025040" y="2537148"/>
                <a:ext cx="511909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775" name="Ink 1775">
                <a:extLst>
                  <a:ext uri="{FF2B5EF4-FFF2-40B4-BE49-F238E27FC236}">
                    <a16:creationId xmlns:a16="http://schemas.microsoft.com/office/drawing/2014/main" id="{C246194C-EE2F-9513-6979-7A80C6962EEC}"/>
                  </a:ext>
                </a:extLst>
              </p14:cNvPr>
              <p14:cNvContentPartPr/>
              <p14:nvPr/>
            </p14:nvContentPartPr>
            <p14:xfrm>
              <a:off x="6627955" y="2646948"/>
              <a:ext cx="74880" cy="33480"/>
            </p14:xfrm>
          </p:contentPart>
        </mc:Choice>
        <mc:Fallback xmlns="">
          <p:pic>
            <p:nvPicPr>
              <p:cNvPr id="1775" name="Ink 1775">
                <a:extLst>
                  <a:ext uri="{FF2B5EF4-FFF2-40B4-BE49-F238E27FC236}">
                    <a16:creationId xmlns:a16="http://schemas.microsoft.com/office/drawing/2014/main" id="{C246194C-EE2F-9513-6979-7A80C6962EEC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6620358" y="2639388"/>
                <a:ext cx="90073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1778" name="Ink 1778">
                <a:extLst>
                  <a:ext uri="{FF2B5EF4-FFF2-40B4-BE49-F238E27FC236}">
                    <a16:creationId xmlns:a16="http://schemas.microsoft.com/office/drawing/2014/main" id="{F58F6482-028D-9914-8F3D-A1943C6F743B}"/>
                  </a:ext>
                </a:extLst>
              </p14:cNvPr>
              <p14:cNvContentPartPr/>
              <p14:nvPr/>
            </p14:nvContentPartPr>
            <p14:xfrm>
              <a:off x="6553795" y="2703468"/>
              <a:ext cx="146520" cy="30960"/>
            </p14:xfrm>
          </p:contentPart>
        </mc:Choice>
        <mc:Fallback xmlns="">
          <p:pic>
            <p:nvPicPr>
              <p:cNvPr id="1778" name="Ink 1778">
                <a:extLst>
                  <a:ext uri="{FF2B5EF4-FFF2-40B4-BE49-F238E27FC236}">
                    <a16:creationId xmlns:a16="http://schemas.microsoft.com/office/drawing/2014/main" id="{F58F6482-028D-9914-8F3D-A1943C6F743B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6546216" y="2695908"/>
                <a:ext cx="161677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1781" name="Ink 1781">
                <a:extLst>
                  <a:ext uri="{FF2B5EF4-FFF2-40B4-BE49-F238E27FC236}">
                    <a16:creationId xmlns:a16="http://schemas.microsoft.com/office/drawing/2014/main" id="{FDD62777-D0E7-B257-A0AE-B2A5D9040DBF}"/>
                  </a:ext>
                </a:extLst>
              </p14:cNvPr>
              <p14:cNvContentPartPr/>
              <p14:nvPr/>
            </p14:nvContentPartPr>
            <p14:xfrm>
              <a:off x="6546235" y="2757468"/>
              <a:ext cx="66960" cy="38160"/>
            </p14:xfrm>
          </p:contentPart>
        </mc:Choice>
        <mc:Fallback xmlns="">
          <p:pic>
            <p:nvPicPr>
              <p:cNvPr id="1781" name="Ink 1781">
                <a:extLst>
                  <a:ext uri="{FF2B5EF4-FFF2-40B4-BE49-F238E27FC236}">
                    <a16:creationId xmlns:a16="http://schemas.microsoft.com/office/drawing/2014/main" id="{FDD62777-D0E7-B257-A0AE-B2A5D9040DB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6538675" y="2749979"/>
                <a:ext cx="82080" cy="53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1789" name="Ink 1789">
                <a:extLst>
                  <a:ext uri="{FF2B5EF4-FFF2-40B4-BE49-F238E27FC236}">
                    <a16:creationId xmlns:a16="http://schemas.microsoft.com/office/drawing/2014/main" id="{BFEA8108-4CA4-5D82-1FC2-C2FF9F6ABD03}"/>
                  </a:ext>
                </a:extLst>
              </p14:cNvPr>
              <p14:cNvContentPartPr/>
              <p14:nvPr/>
            </p14:nvContentPartPr>
            <p14:xfrm>
              <a:off x="7196395" y="2664948"/>
              <a:ext cx="187200" cy="136080"/>
            </p14:xfrm>
          </p:contentPart>
        </mc:Choice>
        <mc:Fallback xmlns="">
          <p:pic>
            <p:nvPicPr>
              <p:cNvPr id="1789" name="Ink 1789">
                <a:extLst>
                  <a:ext uri="{FF2B5EF4-FFF2-40B4-BE49-F238E27FC236}">
                    <a16:creationId xmlns:a16="http://schemas.microsoft.com/office/drawing/2014/main" id="{BFEA8108-4CA4-5D82-1FC2-C2FF9F6ABD03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7188835" y="2657388"/>
                <a:ext cx="202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1794" name="Ink 1794">
                <a:extLst>
                  <a:ext uri="{FF2B5EF4-FFF2-40B4-BE49-F238E27FC236}">
                    <a16:creationId xmlns:a16="http://schemas.microsoft.com/office/drawing/2014/main" id="{E71DEA28-5A5C-8261-93C3-E1B241C52BEB}"/>
                  </a:ext>
                </a:extLst>
              </p14:cNvPr>
              <p14:cNvContentPartPr/>
              <p14:nvPr/>
            </p14:nvContentPartPr>
            <p14:xfrm>
              <a:off x="7260835" y="2646948"/>
              <a:ext cx="204480" cy="143640"/>
            </p14:xfrm>
          </p:contentPart>
        </mc:Choice>
        <mc:Fallback xmlns="">
          <p:pic>
            <p:nvPicPr>
              <p:cNvPr id="1794" name="Ink 1794">
                <a:extLst>
                  <a:ext uri="{FF2B5EF4-FFF2-40B4-BE49-F238E27FC236}">
                    <a16:creationId xmlns:a16="http://schemas.microsoft.com/office/drawing/2014/main" id="{E71DEA28-5A5C-8261-93C3-E1B241C52BEB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253288" y="2639388"/>
                <a:ext cx="219573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797" name="Ink 1797">
                <a:extLst>
                  <a:ext uri="{FF2B5EF4-FFF2-40B4-BE49-F238E27FC236}">
                    <a16:creationId xmlns:a16="http://schemas.microsoft.com/office/drawing/2014/main" id="{4BCCE09E-693C-49FA-12F8-669E1FF083F1}"/>
                  </a:ext>
                </a:extLst>
              </p14:cNvPr>
              <p14:cNvContentPartPr/>
              <p14:nvPr/>
            </p14:nvContentPartPr>
            <p14:xfrm>
              <a:off x="349030" y="1445760"/>
              <a:ext cx="3821040" cy="50400"/>
            </p14:xfrm>
          </p:contentPart>
        </mc:Choice>
        <mc:Fallback xmlns="">
          <p:pic>
            <p:nvPicPr>
              <p:cNvPr id="1797" name="Ink 1797">
                <a:extLst>
                  <a:ext uri="{FF2B5EF4-FFF2-40B4-BE49-F238E27FC236}">
                    <a16:creationId xmlns:a16="http://schemas.microsoft.com/office/drawing/2014/main" id="{4BCCE09E-693C-49FA-12F8-669E1FF083F1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38950" y="1435680"/>
                <a:ext cx="3841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816" name="Ink 1816">
                <a:extLst>
                  <a:ext uri="{FF2B5EF4-FFF2-40B4-BE49-F238E27FC236}">
                    <a16:creationId xmlns:a16="http://schemas.microsoft.com/office/drawing/2014/main" id="{EBE2A597-D0FB-C989-EEEC-87C891B417DA}"/>
                  </a:ext>
                </a:extLst>
              </p14:cNvPr>
              <p14:cNvContentPartPr/>
              <p14:nvPr/>
            </p14:nvContentPartPr>
            <p14:xfrm>
              <a:off x="282430" y="1501920"/>
              <a:ext cx="1973880" cy="144360"/>
            </p14:xfrm>
          </p:contentPart>
        </mc:Choice>
        <mc:Fallback xmlns="">
          <p:pic>
            <p:nvPicPr>
              <p:cNvPr id="1816" name="Ink 1816">
                <a:extLst>
                  <a:ext uri="{FF2B5EF4-FFF2-40B4-BE49-F238E27FC236}">
                    <a16:creationId xmlns:a16="http://schemas.microsoft.com/office/drawing/2014/main" id="{EBE2A597-D0FB-C989-EEEC-87C891B417DA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74870" y="1494360"/>
                <a:ext cx="1989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1829" name="Ink 1829">
                <a:extLst>
                  <a:ext uri="{FF2B5EF4-FFF2-40B4-BE49-F238E27FC236}">
                    <a16:creationId xmlns:a16="http://schemas.microsoft.com/office/drawing/2014/main" id="{D8E115E4-4E77-15F6-F116-ACF618A2D243}"/>
                  </a:ext>
                </a:extLst>
              </p14:cNvPr>
              <p14:cNvContentPartPr/>
              <p14:nvPr/>
            </p14:nvContentPartPr>
            <p14:xfrm>
              <a:off x="2303254" y="1473840"/>
              <a:ext cx="882720" cy="114120"/>
            </p14:xfrm>
          </p:contentPart>
        </mc:Choice>
        <mc:Fallback xmlns="">
          <p:pic>
            <p:nvPicPr>
              <p:cNvPr id="1829" name="Ink 1829">
                <a:extLst>
                  <a:ext uri="{FF2B5EF4-FFF2-40B4-BE49-F238E27FC236}">
                    <a16:creationId xmlns:a16="http://schemas.microsoft.com/office/drawing/2014/main" id="{D8E115E4-4E77-15F6-F116-ACF618A2D243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2295697" y="1466280"/>
                <a:ext cx="897834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1838" name="Ink 1838">
                <a:extLst>
                  <a:ext uri="{FF2B5EF4-FFF2-40B4-BE49-F238E27FC236}">
                    <a16:creationId xmlns:a16="http://schemas.microsoft.com/office/drawing/2014/main" id="{AA7CEC0D-15FC-BE1F-91E4-D1D390806840}"/>
                  </a:ext>
                </a:extLst>
              </p14:cNvPr>
              <p14:cNvContentPartPr/>
              <p14:nvPr/>
            </p14:nvContentPartPr>
            <p14:xfrm>
              <a:off x="3262654" y="1498680"/>
              <a:ext cx="539640" cy="124200"/>
            </p14:xfrm>
          </p:contentPart>
        </mc:Choice>
        <mc:Fallback xmlns="">
          <p:pic>
            <p:nvPicPr>
              <p:cNvPr id="1838" name="Ink 1838">
                <a:extLst>
                  <a:ext uri="{FF2B5EF4-FFF2-40B4-BE49-F238E27FC236}">
                    <a16:creationId xmlns:a16="http://schemas.microsoft.com/office/drawing/2014/main" id="{AA7CEC0D-15FC-BE1F-91E4-D1D390806840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255094" y="1491098"/>
                <a:ext cx="554400" cy="13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1861" name="Ink 1861">
                <a:extLst>
                  <a:ext uri="{FF2B5EF4-FFF2-40B4-BE49-F238E27FC236}">
                    <a16:creationId xmlns:a16="http://schemas.microsoft.com/office/drawing/2014/main" id="{593A2814-DC25-0FA6-9017-978EFE636AAC}"/>
                  </a:ext>
                </a:extLst>
              </p14:cNvPr>
              <p14:cNvContentPartPr/>
              <p14:nvPr/>
            </p14:nvContentPartPr>
            <p14:xfrm>
              <a:off x="2402254" y="1473840"/>
              <a:ext cx="1662120" cy="250560"/>
            </p14:xfrm>
          </p:contentPart>
        </mc:Choice>
        <mc:Fallback xmlns="">
          <p:pic>
            <p:nvPicPr>
              <p:cNvPr id="1861" name="Ink 1861">
                <a:extLst>
                  <a:ext uri="{FF2B5EF4-FFF2-40B4-BE49-F238E27FC236}">
                    <a16:creationId xmlns:a16="http://schemas.microsoft.com/office/drawing/2014/main" id="{593A2814-DC25-0FA6-9017-978EFE636AAC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2394696" y="1466280"/>
                <a:ext cx="1676877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1862" name="Ink 1861">
                <a:extLst>
                  <a:ext uri="{FF2B5EF4-FFF2-40B4-BE49-F238E27FC236}">
                    <a16:creationId xmlns:a16="http://schemas.microsoft.com/office/drawing/2014/main" id="{80164F9B-AFED-C434-4CD9-FC581718E4A5}"/>
                  </a:ext>
                </a:extLst>
              </p14:cNvPr>
              <p14:cNvContentPartPr/>
              <p14:nvPr/>
            </p14:nvContentPartPr>
            <p14:xfrm>
              <a:off x="339480" y="1640978"/>
              <a:ext cx="89280" cy="112320"/>
            </p14:xfrm>
          </p:contentPart>
        </mc:Choice>
        <mc:Fallback xmlns="">
          <p:pic>
            <p:nvPicPr>
              <p:cNvPr id="1862" name="Ink 1861">
                <a:extLst>
                  <a:ext uri="{FF2B5EF4-FFF2-40B4-BE49-F238E27FC236}">
                    <a16:creationId xmlns:a16="http://schemas.microsoft.com/office/drawing/2014/main" id="{80164F9B-AFED-C434-4CD9-FC581718E4A5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331920" y="1633418"/>
                <a:ext cx="104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1867" name="Ink 1867">
                <a:extLst>
                  <a:ext uri="{FF2B5EF4-FFF2-40B4-BE49-F238E27FC236}">
                    <a16:creationId xmlns:a16="http://schemas.microsoft.com/office/drawing/2014/main" id="{0973A56F-D863-66DF-6EA7-9DB833F98BF5}"/>
                  </a:ext>
                </a:extLst>
              </p14:cNvPr>
              <p14:cNvContentPartPr/>
              <p14:nvPr/>
            </p14:nvContentPartPr>
            <p14:xfrm>
              <a:off x="267840" y="1652498"/>
              <a:ext cx="261360" cy="278280"/>
            </p14:xfrm>
          </p:contentPart>
        </mc:Choice>
        <mc:Fallback xmlns="">
          <p:pic>
            <p:nvPicPr>
              <p:cNvPr id="1867" name="Ink 1867">
                <a:extLst>
                  <a:ext uri="{FF2B5EF4-FFF2-40B4-BE49-F238E27FC236}">
                    <a16:creationId xmlns:a16="http://schemas.microsoft.com/office/drawing/2014/main" id="{0973A56F-D863-66DF-6EA7-9DB833F98BF5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60280" y="1644938"/>
                <a:ext cx="276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1880" name="Ink 1880">
                <a:extLst>
                  <a:ext uri="{FF2B5EF4-FFF2-40B4-BE49-F238E27FC236}">
                    <a16:creationId xmlns:a16="http://schemas.microsoft.com/office/drawing/2014/main" id="{614D9204-B475-FAF6-9C66-57146040A8E0}"/>
                  </a:ext>
                </a:extLst>
              </p14:cNvPr>
              <p14:cNvContentPartPr/>
              <p14:nvPr/>
            </p14:nvContentPartPr>
            <p14:xfrm>
              <a:off x="415080" y="1639178"/>
              <a:ext cx="928800" cy="264240"/>
            </p14:xfrm>
          </p:contentPart>
        </mc:Choice>
        <mc:Fallback xmlns="">
          <p:pic>
            <p:nvPicPr>
              <p:cNvPr id="1880" name="Ink 1880">
                <a:extLst>
                  <a:ext uri="{FF2B5EF4-FFF2-40B4-BE49-F238E27FC236}">
                    <a16:creationId xmlns:a16="http://schemas.microsoft.com/office/drawing/2014/main" id="{614D9204-B475-FAF6-9C66-57146040A8E0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407520" y="1631618"/>
                <a:ext cx="943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1884" name="Ink 1884">
                <a:extLst>
                  <a:ext uri="{FF2B5EF4-FFF2-40B4-BE49-F238E27FC236}">
                    <a16:creationId xmlns:a16="http://schemas.microsoft.com/office/drawing/2014/main" id="{80B3B980-1E40-DEAE-74B9-04ADB5923B6F}"/>
                  </a:ext>
                </a:extLst>
              </p14:cNvPr>
              <p14:cNvContentPartPr/>
              <p14:nvPr/>
            </p14:nvContentPartPr>
            <p14:xfrm>
              <a:off x="764280" y="1784258"/>
              <a:ext cx="131760" cy="111240"/>
            </p14:xfrm>
          </p:contentPart>
        </mc:Choice>
        <mc:Fallback xmlns="">
          <p:pic>
            <p:nvPicPr>
              <p:cNvPr id="1884" name="Ink 1884">
                <a:extLst>
                  <a:ext uri="{FF2B5EF4-FFF2-40B4-BE49-F238E27FC236}">
                    <a16:creationId xmlns:a16="http://schemas.microsoft.com/office/drawing/2014/main" id="{80B3B980-1E40-DEAE-74B9-04ADB5923B6F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756720" y="1776722"/>
                <a:ext cx="146880" cy="126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1888" name="Ink 1888">
                <a:extLst>
                  <a:ext uri="{FF2B5EF4-FFF2-40B4-BE49-F238E27FC236}">
                    <a16:creationId xmlns:a16="http://schemas.microsoft.com/office/drawing/2014/main" id="{BC58830C-D2F6-9F45-84EA-B0FE7FF203CD}"/>
                  </a:ext>
                </a:extLst>
              </p14:cNvPr>
              <p14:cNvContentPartPr/>
              <p14:nvPr/>
            </p14:nvContentPartPr>
            <p14:xfrm>
              <a:off x="745560" y="1775978"/>
              <a:ext cx="154080" cy="147240"/>
            </p14:xfrm>
          </p:contentPart>
        </mc:Choice>
        <mc:Fallback xmlns="">
          <p:pic>
            <p:nvPicPr>
              <p:cNvPr id="1888" name="Ink 1888">
                <a:extLst>
                  <a:ext uri="{FF2B5EF4-FFF2-40B4-BE49-F238E27FC236}">
                    <a16:creationId xmlns:a16="http://schemas.microsoft.com/office/drawing/2014/main" id="{BC58830C-D2F6-9F45-84EA-B0FE7FF203CD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738018" y="1768418"/>
                <a:ext cx="169165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1919" name="Ink 1919">
                <a:extLst>
                  <a:ext uri="{FF2B5EF4-FFF2-40B4-BE49-F238E27FC236}">
                    <a16:creationId xmlns:a16="http://schemas.microsoft.com/office/drawing/2014/main" id="{5363EC1A-60FC-ACAF-C1AB-D0DBFC154A6C}"/>
                  </a:ext>
                </a:extLst>
              </p14:cNvPr>
              <p14:cNvContentPartPr/>
              <p14:nvPr/>
            </p14:nvContentPartPr>
            <p14:xfrm>
              <a:off x="1459440" y="1673738"/>
              <a:ext cx="2621880" cy="162360"/>
            </p14:xfrm>
          </p:contentPart>
        </mc:Choice>
        <mc:Fallback xmlns="">
          <p:pic>
            <p:nvPicPr>
              <p:cNvPr id="1919" name="Ink 1919">
                <a:extLst>
                  <a:ext uri="{FF2B5EF4-FFF2-40B4-BE49-F238E27FC236}">
                    <a16:creationId xmlns:a16="http://schemas.microsoft.com/office/drawing/2014/main" id="{5363EC1A-60FC-ACAF-C1AB-D0DBFC154A6C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451881" y="1666161"/>
                <a:ext cx="2636638" cy="17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1927" name="Ink 1927">
                <a:extLst>
                  <a:ext uri="{FF2B5EF4-FFF2-40B4-BE49-F238E27FC236}">
                    <a16:creationId xmlns:a16="http://schemas.microsoft.com/office/drawing/2014/main" id="{FCF39554-BE53-B980-159B-0858986C4E90}"/>
                  </a:ext>
                </a:extLst>
              </p14:cNvPr>
              <p14:cNvContentPartPr/>
              <p14:nvPr/>
            </p14:nvContentPartPr>
            <p14:xfrm>
              <a:off x="1393560" y="1818458"/>
              <a:ext cx="676080" cy="88920"/>
            </p14:xfrm>
          </p:contentPart>
        </mc:Choice>
        <mc:Fallback xmlns="">
          <p:pic>
            <p:nvPicPr>
              <p:cNvPr id="1927" name="Ink 1927">
                <a:extLst>
                  <a:ext uri="{FF2B5EF4-FFF2-40B4-BE49-F238E27FC236}">
                    <a16:creationId xmlns:a16="http://schemas.microsoft.com/office/drawing/2014/main" id="{FCF39554-BE53-B980-159B-0858986C4E90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386000" y="1810928"/>
                <a:ext cx="691200" cy="103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1938" name="Ink 1938">
                <a:extLst>
                  <a:ext uri="{FF2B5EF4-FFF2-40B4-BE49-F238E27FC236}">
                    <a16:creationId xmlns:a16="http://schemas.microsoft.com/office/drawing/2014/main" id="{2D397020-5284-26C6-97C3-8D062C3CB64D}"/>
                  </a:ext>
                </a:extLst>
              </p14:cNvPr>
              <p14:cNvContentPartPr/>
              <p14:nvPr/>
            </p14:nvContentPartPr>
            <p14:xfrm>
              <a:off x="2177640" y="1799018"/>
              <a:ext cx="154800" cy="209160"/>
            </p14:xfrm>
          </p:contentPart>
        </mc:Choice>
        <mc:Fallback xmlns="">
          <p:pic>
            <p:nvPicPr>
              <p:cNvPr id="1938" name="Ink 1938">
                <a:extLst>
                  <a:ext uri="{FF2B5EF4-FFF2-40B4-BE49-F238E27FC236}">
                    <a16:creationId xmlns:a16="http://schemas.microsoft.com/office/drawing/2014/main" id="{2D397020-5284-26C6-97C3-8D062C3CB64D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2170080" y="1791445"/>
                <a:ext cx="169920" cy="224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1943" name="Ink 1943">
                <a:extLst>
                  <a:ext uri="{FF2B5EF4-FFF2-40B4-BE49-F238E27FC236}">
                    <a16:creationId xmlns:a16="http://schemas.microsoft.com/office/drawing/2014/main" id="{E09AE32D-8963-6DD6-60EE-66BBDCDC3B43}"/>
                  </a:ext>
                </a:extLst>
              </p14:cNvPr>
              <p14:cNvContentPartPr/>
              <p14:nvPr/>
            </p14:nvContentPartPr>
            <p14:xfrm>
              <a:off x="2415240" y="1837898"/>
              <a:ext cx="222120" cy="100440"/>
            </p14:xfrm>
          </p:contentPart>
        </mc:Choice>
        <mc:Fallback xmlns="">
          <p:pic>
            <p:nvPicPr>
              <p:cNvPr id="1943" name="Ink 1943">
                <a:extLst>
                  <a:ext uri="{FF2B5EF4-FFF2-40B4-BE49-F238E27FC236}">
                    <a16:creationId xmlns:a16="http://schemas.microsoft.com/office/drawing/2014/main" id="{E09AE32D-8963-6DD6-60EE-66BBDCDC3B43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2407680" y="1830365"/>
                <a:ext cx="237240" cy="115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1951" name="Ink 1951">
                <a:extLst>
                  <a:ext uri="{FF2B5EF4-FFF2-40B4-BE49-F238E27FC236}">
                    <a16:creationId xmlns:a16="http://schemas.microsoft.com/office/drawing/2014/main" id="{473BF002-9E1F-F906-0B7C-27C5C96644E9}"/>
                  </a:ext>
                </a:extLst>
              </p14:cNvPr>
              <p14:cNvContentPartPr/>
              <p14:nvPr/>
            </p14:nvContentPartPr>
            <p14:xfrm>
              <a:off x="2656440" y="1841498"/>
              <a:ext cx="475200" cy="96840"/>
            </p14:xfrm>
          </p:contentPart>
        </mc:Choice>
        <mc:Fallback xmlns="">
          <p:pic>
            <p:nvPicPr>
              <p:cNvPr id="1951" name="Ink 1951">
                <a:extLst>
                  <a:ext uri="{FF2B5EF4-FFF2-40B4-BE49-F238E27FC236}">
                    <a16:creationId xmlns:a16="http://schemas.microsoft.com/office/drawing/2014/main" id="{473BF002-9E1F-F906-0B7C-27C5C96644E9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2648880" y="1833938"/>
                <a:ext cx="490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1957" name="Ink 1957">
                <a:extLst>
                  <a:ext uri="{FF2B5EF4-FFF2-40B4-BE49-F238E27FC236}">
                    <a16:creationId xmlns:a16="http://schemas.microsoft.com/office/drawing/2014/main" id="{2869981D-C5F7-D7ED-AC50-70C882203911}"/>
                  </a:ext>
                </a:extLst>
              </p14:cNvPr>
              <p14:cNvContentPartPr/>
              <p14:nvPr/>
            </p14:nvContentPartPr>
            <p14:xfrm>
              <a:off x="3200760" y="1845458"/>
              <a:ext cx="208800" cy="119880"/>
            </p14:xfrm>
          </p:contentPart>
        </mc:Choice>
        <mc:Fallback xmlns="">
          <p:pic>
            <p:nvPicPr>
              <p:cNvPr id="1957" name="Ink 1957">
                <a:extLst>
                  <a:ext uri="{FF2B5EF4-FFF2-40B4-BE49-F238E27FC236}">
                    <a16:creationId xmlns:a16="http://schemas.microsoft.com/office/drawing/2014/main" id="{2869981D-C5F7-D7ED-AC50-70C882203911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3193200" y="1837898"/>
                <a:ext cx="2239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963" name="Ink 1963">
                <a:extLst>
                  <a:ext uri="{FF2B5EF4-FFF2-40B4-BE49-F238E27FC236}">
                    <a16:creationId xmlns:a16="http://schemas.microsoft.com/office/drawing/2014/main" id="{60B55EBA-4F1F-8DFC-CACA-41CA72F54B96}"/>
                  </a:ext>
                </a:extLst>
              </p14:cNvPr>
              <p14:cNvContentPartPr/>
              <p14:nvPr/>
            </p14:nvContentPartPr>
            <p14:xfrm>
              <a:off x="3417120" y="1849418"/>
              <a:ext cx="173880" cy="104400"/>
            </p14:xfrm>
          </p:contentPart>
        </mc:Choice>
        <mc:Fallback xmlns="">
          <p:pic>
            <p:nvPicPr>
              <p:cNvPr id="1963" name="Ink 1963">
                <a:extLst>
                  <a:ext uri="{FF2B5EF4-FFF2-40B4-BE49-F238E27FC236}">
                    <a16:creationId xmlns:a16="http://schemas.microsoft.com/office/drawing/2014/main" id="{60B55EBA-4F1F-8DFC-CACA-41CA72F54B96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3409576" y="1841884"/>
                <a:ext cx="188969" cy="119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1971" name="Ink 1971">
                <a:extLst>
                  <a:ext uri="{FF2B5EF4-FFF2-40B4-BE49-F238E27FC236}">
                    <a16:creationId xmlns:a16="http://schemas.microsoft.com/office/drawing/2014/main" id="{2A615187-146F-7088-3100-D685345C9C7F}"/>
                  </a:ext>
                </a:extLst>
              </p14:cNvPr>
              <p14:cNvContentPartPr/>
              <p14:nvPr/>
            </p14:nvContentPartPr>
            <p14:xfrm>
              <a:off x="3486600" y="1833938"/>
              <a:ext cx="447840" cy="131760"/>
            </p14:xfrm>
          </p:contentPart>
        </mc:Choice>
        <mc:Fallback xmlns="">
          <p:pic>
            <p:nvPicPr>
              <p:cNvPr id="1971" name="Ink 1971">
                <a:extLst>
                  <a:ext uri="{FF2B5EF4-FFF2-40B4-BE49-F238E27FC236}">
                    <a16:creationId xmlns:a16="http://schemas.microsoft.com/office/drawing/2014/main" id="{2A615187-146F-7088-3100-D685345C9C7F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3479040" y="1826378"/>
                <a:ext cx="4629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1980" name="Ink 1980">
                <a:extLst>
                  <a:ext uri="{FF2B5EF4-FFF2-40B4-BE49-F238E27FC236}">
                    <a16:creationId xmlns:a16="http://schemas.microsoft.com/office/drawing/2014/main" id="{407C390F-A8C7-7461-2DD1-C9BE8BBD3F04}"/>
                  </a:ext>
                </a:extLst>
              </p14:cNvPr>
              <p14:cNvContentPartPr/>
              <p14:nvPr/>
            </p14:nvContentPartPr>
            <p14:xfrm>
              <a:off x="3104280" y="1988378"/>
              <a:ext cx="471600" cy="92880"/>
            </p14:xfrm>
          </p:contentPart>
        </mc:Choice>
        <mc:Fallback xmlns="">
          <p:pic>
            <p:nvPicPr>
              <p:cNvPr id="1980" name="Ink 1980">
                <a:extLst>
                  <a:ext uri="{FF2B5EF4-FFF2-40B4-BE49-F238E27FC236}">
                    <a16:creationId xmlns:a16="http://schemas.microsoft.com/office/drawing/2014/main" id="{407C390F-A8C7-7461-2DD1-C9BE8BBD3F04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3096720" y="1980818"/>
                <a:ext cx="486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988" name="Ink 1988">
                <a:extLst>
                  <a:ext uri="{FF2B5EF4-FFF2-40B4-BE49-F238E27FC236}">
                    <a16:creationId xmlns:a16="http://schemas.microsoft.com/office/drawing/2014/main" id="{0EA91955-3998-80ED-516E-01630087BF11}"/>
                  </a:ext>
                </a:extLst>
              </p14:cNvPr>
              <p14:cNvContentPartPr/>
              <p14:nvPr/>
            </p14:nvContentPartPr>
            <p14:xfrm>
              <a:off x="3664080" y="1984418"/>
              <a:ext cx="332280" cy="135360"/>
            </p14:xfrm>
          </p:contentPart>
        </mc:Choice>
        <mc:Fallback xmlns="">
          <p:pic>
            <p:nvPicPr>
              <p:cNvPr id="1988" name="Ink 1988">
                <a:extLst>
                  <a:ext uri="{FF2B5EF4-FFF2-40B4-BE49-F238E27FC236}">
                    <a16:creationId xmlns:a16="http://schemas.microsoft.com/office/drawing/2014/main" id="{0EA91955-3998-80ED-516E-01630087BF11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3656520" y="1976858"/>
                <a:ext cx="347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000" name="Ink 2000">
                <a:extLst>
                  <a:ext uri="{FF2B5EF4-FFF2-40B4-BE49-F238E27FC236}">
                    <a16:creationId xmlns:a16="http://schemas.microsoft.com/office/drawing/2014/main" id="{C4F2D7CA-10E1-3551-A648-AEB8175F97D4}"/>
                  </a:ext>
                </a:extLst>
              </p14:cNvPr>
              <p14:cNvContentPartPr/>
              <p14:nvPr/>
            </p14:nvContentPartPr>
            <p14:xfrm>
              <a:off x="327960" y="1995938"/>
              <a:ext cx="375120" cy="100800"/>
            </p14:xfrm>
          </p:contentPart>
        </mc:Choice>
        <mc:Fallback xmlns="">
          <p:pic>
            <p:nvPicPr>
              <p:cNvPr id="2000" name="Ink 2000">
                <a:extLst>
                  <a:ext uri="{FF2B5EF4-FFF2-40B4-BE49-F238E27FC236}">
                    <a16:creationId xmlns:a16="http://schemas.microsoft.com/office/drawing/2014/main" id="{C4F2D7CA-10E1-3551-A648-AEB8175F97D4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320393" y="1988378"/>
                <a:ext cx="390255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015" name="Ink 2015">
                <a:extLst>
                  <a:ext uri="{FF2B5EF4-FFF2-40B4-BE49-F238E27FC236}">
                    <a16:creationId xmlns:a16="http://schemas.microsoft.com/office/drawing/2014/main" id="{1E509258-2D11-341C-669B-ABFCCAF17491}"/>
                  </a:ext>
                </a:extLst>
              </p14:cNvPr>
              <p14:cNvContentPartPr/>
              <p14:nvPr/>
            </p14:nvContentPartPr>
            <p14:xfrm>
              <a:off x="289440" y="2127698"/>
              <a:ext cx="876960" cy="108000"/>
            </p14:xfrm>
          </p:contentPart>
        </mc:Choice>
        <mc:Fallback xmlns="">
          <p:pic>
            <p:nvPicPr>
              <p:cNvPr id="2015" name="Ink 2015">
                <a:extLst>
                  <a:ext uri="{FF2B5EF4-FFF2-40B4-BE49-F238E27FC236}">
                    <a16:creationId xmlns:a16="http://schemas.microsoft.com/office/drawing/2014/main" id="{1E509258-2D11-341C-669B-ABFCCAF17491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281880" y="2120138"/>
                <a:ext cx="892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019" name="Ink 2019">
                <a:extLst>
                  <a:ext uri="{FF2B5EF4-FFF2-40B4-BE49-F238E27FC236}">
                    <a16:creationId xmlns:a16="http://schemas.microsoft.com/office/drawing/2014/main" id="{D88017DA-CD4A-CF94-D43B-D98307DA771C}"/>
                  </a:ext>
                </a:extLst>
              </p14:cNvPr>
              <p14:cNvContentPartPr/>
              <p14:nvPr/>
            </p14:nvContentPartPr>
            <p14:xfrm>
              <a:off x="1223640" y="2107898"/>
              <a:ext cx="166680" cy="108360"/>
            </p14:xfrm>
          </p:contentPart>
        </mc:Choice>
        <mc:Fallback xmlns="">
          <p:pic>
            <p:nvPicPr>
              <p:cNvPr id="2019" name="Ink 2019">
                <a:extLst>
                  <a:ext uri="{FF2B5EF4-FFF2-40B4-BE49-F238E27FC236}">
                    <a16:creationId xmlns:a16="http://schemas.microsoft.com/office/drawing/2014/main" id="{D88017DA-CD4A-CF94-D43B-D98307DA771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1216424" y="2100338"/>
                <a:ext cx="181833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026" name="Ink 2026">
                <a:extLst>
                  <a:ext uri="{FF2B5EF4-FFF2-40B4-BE49-F238E27FC236}">
                    <a16:creationId xmlns:a16="http://schemas.microsoft.com/office/drawing/2014/main" id="{6B06A3A8-51B8-F7F5-7405-314C5C44F165}"/>
                  </a:ext>
                </a:extLst>
              </p14:cNvPr>
              <p14:cNvContentPartPr/>
              <p14:nvPr/>
            </p14:nvContentPartPr>
            <p14:xfrm>
              <a:off x="1389960" y="2092418"/>
              <a:ext cx="351720" cy="143280"/>
            </p14:xfrm>
          </p:contentPart>
        </mc:Choice>
        <mc:Fallback xmlns="">
          <p:pic>
            <p:nvPicPr>
              <p:cNvPr id="2026" name="Ink 2026">
                <a:extLst>
                  <a:ext uri="{FF2B5EF4-FFF2-40B4-BE49-F238E27FC236}">
                    <a16:creationId xmlns:a16="http://schemas.microsoft.com/office/drawing/2014/main" id="{6B06A3A8-51B8-F7F5-7405-314C5C44F16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382400" y="2085218"/>
                <a:ext cx="366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030" name="Ink 2030">
                <a:extLst>
                  <a:ext uri="{FF2B5EF4-FFF2-40B4-BE49-F238E27FC236}">
                    <a16:creationId xmlns:a16="http://schemas.microsoft.com/office/drawing/2014/main" id="{47984A10-D0C1-6EA8-378F-F68DFB7F6877}"/>
                  </a:ext>
                </a:extLst>
              </p14:cNvPr>
              <p14:cNvContentPartPr/>
              <p14:nvPr/>
            </p14:nvContentPartPr>
            <p14:xfrm>
              <a:off x="1733400" y="2092418"/>
              <a:ext cx="124200" cy="116280"/>
            </p14:xfrm>
          </p:contentPart>
        </mc:Choice>
        <mc:Fallback xmlns="">
          <p:pic>
            <p:nvPicPr>
              <p:cNvPr id="2030" name="Ink 2030">
                <a:extLst>
                  <a:ext uri="{FF2B5EF4-FFF2-40B4-BE49-F238E27FC236}">
                    <a16:creationId xmlns:a16="http://schemas.microsoft.com/office/drawing/2014/main" id="{47984A10-D0C1-6EA8-378F-F68DFB7F6877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725818" y="2085218"/>
                <a:ext cx="139364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034" name="Ink 2034">
                <a:extLst>
                  <a:ext uri="{FF2B5EF4-FFF2-40B4-BE49-F238E27FC236}">
                    <a16:creationId xmlns:a16="http://schemas.microsoft.com/office/drawing/2014/main" id="{A378BF37-2604-3AE7-534A-EBCA29D7F044}"/>
                  </a:ext>
                </a:extLst>
              </p14:cNvPr>
              <p14:cNvContentPartPr/>
              <p14:nvPr/>
            </p14:nvContentPartPr>
            <p14:xfrm>
              <a:off x="1756800" y="2077298"/>
              <a:ext cx="131760" cy="162360"/>
            </p14:xfrm>
          </p:contentPart>
        </mc:Choice>
        <mc:Fallback xmlns="">
          <p:pic>
            <p:nvPicPr>
              <p:cNvPr id="2034" name="Ink 2034">
                <a:extLst>
                  <a:ext uri="{FF2B5EF4-FFF2-40B4-BE49-F238E27FC236}">
                    <a16:creationId xmlns:a16="http://schemas.microsoft.com/office/drawing/2014/main" id="{A378BF37-2604-3AE7-534A-EBCA29D7F044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749240" y="2069738"/>
                <a:ext cx="146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035" name="Ink 2034">
                <a:extLst>
                  <a:ext uri="{FF2B5EF4-FFF2-40B4-BE49-F238E27FC236}">
                    <a16:creationId xmlns:a16="http://schemas.microsoft.com/office/drawing/2014/main" id="{4BC65B45-984A-EA72-034D-43EB5A87271A}"/>
                  </a:ext>
                </a:extLst>
              </p14:cNvPr>
              <p14:cNvContentPartPr/>
              <p14:nvPr/>
            </p14:nvContentPartPr>
            <p14:xfrm>
              <a:off x="1923120" y="2135618"/>
              <a:ext cx="73440" cy="46440"/>
            </p14:xfrm>
          </p:contentPart>
        </mc:Choice>
        <mc:Fallback xmlns="">
          <p:pic>
            <p:nvPicPr>
              <p:cNvPr id="2035" name="Ink 2034">
                <a:extLst>
                  <a:ext uri="{FF2B5EF4-FFF2-40B4-BE49-F238E27FC236}">
                    <a16:creationId xmlns:a16="http://schemas.microsoft.com/office/drawing/2014/main" id="{4BC65B45-984A-EA72-034D-43EB5A87271A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915560" y="2128058"/>
                <a:ext cx="88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040" name="Ink 2040">
                <a:extLst>
                  <a:ext uri="{FF2B5EF4-FFF2-40B4-BE49-F238E27FC236}">
                    <a16:creationId xmlns:a16="http://schemas.microsoft.com/office/drawing/2014/main" id="{57922B4C-BC19-477D-7058-46A5F11A61CE}"/>
                  </a:ext>
                </a:extLst>
              </p14:cNvPr>
              <p14:cNvContentPartPr/>
              <p14:nvPr/>
            </p14:nvContentPartPr>
            <p14:xfrm>
              <a:off x="1999800" y="2073338"/>
              <a:ext cx="216720" cy="150840"/>
            </p14:xfrm>
          </p:contentPart>
        </mc:Choice>
        <mc:Fallback xmlns="">
          <p:pic>
            <p:nvPicPr>
              <p:cNvPr id="2040" name="Ink 2040">
                <a:extLst>
                  <a:ext uri="{FF2B5EF4-FFF2-40B4-BE49-F238E27FC236}">
                    <a16:creationId xmlns:a16="http://schemas.microsoft.com/office/drawing/2014/main" id="{57922B4C-BC19-477D-7058-46A5F11A61CE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992240" y="2065778"/>
                <a:ext cx="2314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047" name="Ink 2047">
                <a:extLst>
                  <a:ext uri="{FF2B5EF4-FFF2-40B4-BE49-F238E27FC236}">
                    <a16:creationId xmlns:a16="http://schemas.microsoft.com/office/drawing/2014/main" id="{AB54C98C-06AD-E3AE-1BD7-12CDB0E9619A}"/>
                  </a:ext>
                </a:extLst>
              </p14:cNvPr>
              <p14:cNvContentPartPr/>
              <p14:nvPr/>
            </p14:nvContentPartPr>
            <p14:xfrm>
              <a:off x="2235600" y="2080898"/>
              <a:ext cx="228240" cy="137520"/>
            </p14:xfrm>
          </p:contentPart>
        </mc:Choice>
        <mc:Fallback xmlns="">
          <p:pic>
            <p:nvPicPr>
              <p:cNvPr id="2047" name="Ink 2047">
                <a:extLst>
                  <a:ext uri="{FF2B5EF4-FFF2-40B4-BE49-F238E27FC236}">
                    <a16:creationId xmlns:a16="http://schemas.microsoft.com/office/drawing/2014/main" id="{AB54C98C-06AD-E3AE-1BD7-12CDB0E9619A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2228040" y="2073338"/>
                <a:ext cx="243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057" name="Ink 2057">
                <a:extLst>
                  <a:ext uri="{FF2B5EF4-FFF2-40B4-BE49-F238E27FC236}">
                    <a16:creationId xmlns:a16="http://schemas.microsoft.com/office/drawing/2014/main" id="{400A3812-9C25-B5BA-09F5-5EDC3D373EFF}"/>
                  </a:ext>
                </a:extLst>
              </p14:cNvPr>
              <p14:cNvContentPartPr/>
              <p14:nvPr/>
            </p14:nvContentPartPr>
            <p14:xfrm>
              <a:off x="2538720" y="2140559"/>
              <a:ext cx="615600" cy="90666"/>
            </p14:xfrm>
          </p:contentPart>
        </mc:Choice>
        <mc:Fallback xmlns="">
          <p:pic>
            <p:nvPicPr>
              <p:cNvPr id="2057" name="Ink 2057">
                <a:extLst>
                  <a:ext uri="{FF2B5EF4-FFF2-40B4-BE49-F238E27FC236}">
                    <a16:creationId xmlns:a16="http://schemas.microsoft.com/office/drawing/2014/main" id="{400A3812-9C25-B5BA-09F5-5EDC3D373EFF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2531156" y="2133033"/>
                <a:ext cx="630729" cy="105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060" name="Ink 2060">
                <a:extLst>
                  <a:ext uri="{FF2B5EF4-FFF2-40B4-BE49-F238E27FC236}">
                    <a16:creationId xmlns:a16="http://schemas.microsoft.com/office/drawing/2014/main" id="{ADD95207-8B45-3FE1-6A8D-EC45D2CCE868}"/>
                  </a:ext>
                </a:extLst>
              </p14:cNvPr>
              <p14:cNvContentPartPr/>
              <p14:nvPr/>
            </p14:nvContentPartPr>
            <p14:xfrm>
              <a:off x="3164760" y="2157633"/>
              <a:ext cx="21240" cy="47982"/>
            </p14:xfrm>
          </p:contentPart>
        </mc:Choice>
        <mc:Fallback xmlns="">
          <p:pic>
            <p:nvPicPr>
              <p:cNvPr id="2060" name="Ink 2060">
                <a:extLst>
                  <a:ext uri="{FF2B5EF4-FFF2-40B4-BE49-F238E27FC236}">
                    <a16:creationId xmlns:a16="http://schemas.microsoft.com/office/drawing/2014/main" id="{ADD95207-8B45-3FE1-6A8D-EC45D2CCE868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3157200" y="2150057"/>
                <a:ext cx="36360" cy="63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064" name="Ink 2064">
                <a:extLst>
                  <a:ext uri="{FF2B5EF4-FFF2-40B4-BE49-F238E27FC236}">
                    <a16:creationId xmlns:a16="http://schemas.microsoft.com/office/drawing/2014/main" id="{561E0296-1A63-4ADD-0AED-DF74C6EB1000}"/>
                  </a:ext>
                </a:extLst>
              </p14:cNvPr>
              <p14:cNvContentPartPr/>
              <p14:nvPr/>
            </p14:nvContentPartPr>
            <p14:xfrm>
              <a:off x="3241440" y="2133789"/>
              <a:ext cx="138240" cy="82718"/>
            </p14:xfrm>
          </p:contentPart>
        </mc:Choice>
        <mc:Fallback xmlns="">
          <p:pic>
            <p:nvPicPr>
              <p:cNvPr id="2064" name="Ink 2064">
                <a:extLst>
                  <a:ext uri="{FF2B5EF4-FFF2-40B4-BE49-F238E27FC236}">
                    <a16:creationId xmlns:a16="http://schemas.microsoft.com/office/drawing/2014/main" id="{561E0296-1A63-4ADD-0AED-DF74C6EB100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3233880" y="2126236"/>
                <a:ext cx="153360" cy="9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49BD6E8D-3203-EA3E-E4F6-532AA578872A}"/>
                  </a:ext>
                </a:extLst>
              </p14:cNvPr>
              <p14:cNvContentPartPr/>
              <p14:nvPr/>
            </p14:nvContentPartPr>
            <p14:xfrm>
              <a:off x="3411000" y="2148802"/>
              <a:ext cx="74520" cy="106267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49BD6E8D-3203-EA3E-E4F6-532AA578872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403440" y="2141237"/>
                <a:ext cx="89640" cy="121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071" name="Ink 2071">
                <a:extLst>
                  <a:ext uri="{FF2B5EF4-FFF2-40B4-BE49-F238E27FC236}">
                    <a16:creationId xmlns:a16="http://schemas.microsoft.com/office/drawing/2014/main" id="{FB3DD90A-E566-2D13-3C70-2DB2C179EAF5}"/>
                  </a:ext>
                </a:extLst>
              </p14:cNvPr>
              <p14:cNvContentPartPr/>
              <p14:nvPr/>
            </p14:nvContentPartPr>
            <p14:xfrm>
              <a:off x="3494520" y="2137910"/>
              <a:ext cx="200160" cy="108622"/>
            </p14:xfrm>
          </p:contentPart>
        </mc:Choice>
        <mc:Fallback xmlns="">
          <p:pic>
            <p:nvPicPr>
              <p:cNvPr id="2071" name="Ink 2071">
                <a:extLst>
                  <a:ext uri="{FF2B5EF4-FFF2-40B4-BE49-F238E27FC236}">
                    <a16:creationId xmlns:a16="http://schemas.microsoft.com/office/drawing/2014/main" id="{FB3DD90A-E566-2D13-3C70-2DB2C179EAF5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3486974" y="2130357"/>
                <a:ext cx="214894" cy="123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078" name="Ink 2078">
                <a:extLst>
                  <a:ext uri="{FF2B5EF4-FFF2-40B4-BE49-F238E27FC236}">
                    <a16:creationId xmlns:a16="http://schemas.microsoft.com/office/drawing/2014/main" id="{45175EC6-186D-9FE3-5F61-5E05052FF553}"/>
                  </a:ext>
                </a:extLst>
              </p14:cNvPr>
              <p14:cNvContentPartPr/>
              <p14:nvPr/>
            </p14:nvContentPartPr>
            <p14:xfrm>
              <a:off x="3745080" y="2162343"/>
              <a:ext cx="225720" cy="56224"/>
            </p14:xfrm>
          </p:contentPart>
        </mc:Choice>
        <mc:Fallback xmlns="">
          <p:pic>
            <p:nvPicPr>
              <p:cNvPr id="2078" name="Ink 2078">
                <a:extLst>
                  <a:ext uri="{FF2B5EF4-FFF2-40B4-BE49-F238E27FC236}">
                    <a16:creationId xmlns:a16="http://schemas.microsoft.com/office/drawing/2014/main" id="{45175EC6-186D-9FE3-5F61-5E05052FF553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3737520" y="2154774"/>
                <a:ext cx="240840" cy="71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2085" name="Ink 2085">
                <a:extLst>
                  <a:ext uri="{FF2B5EF4-FFF2-40B4-BE49-F238E27FC236}">
                    <a16:creationId xmlns:a16="http://schemas.microsoft.com/office/drawing/2014/main" id="{61B2E93A-1398-BAE8-859C-80EDC215B74A}"/>
                  </a:ext>
                </a:extLst>
              </p14:cNvPr>
              <p14:cNvContentPartPr/>
              <p14:nvPr/>
            </p14:nvContentPartPr>
            <p14:xfrm>
              <a:off x="3824492" y="2155458"/>
              <a:ext cx="61200" cy="79200"/>
            </p14:xfrm>
          </p:contentPart>
        </mc:Choice>
        <mc:Fallback xmlns="">
          <p:pic>
            <p:nvPicPr>
              <p:cNvPr id="2085" name="Ink 2085">
                <a:extLst>
                  <a:ext uri="{FF2B5EF4-FFF2-40B4-BE49-F238E27FC236}">
                    <a16:creationId xmlns:a16="http://schemas.microsoft.com/office/drawing/2014/main" id="{61B2E93A-1398-BAE8-859C-80EDC215B74A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816932" y="2147898"/>
                <a:ext cx="76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2086" name="Ink 2085">
                <a:extLst>
                  <a:ext uri="{FF2B5EF4-FFF2-40B4-BE49-F238E27FC236}">
                    <a16:creationId xmlns:a16="http://schemas.microsoft.com/office/drawing/2014/main" id="{DD1FAAC6-EDF5-227A-96D4-2B6BE1426E6D}"/>
                  </a:ext>
                </a:extLst>
              </p14:cNvPr>
              <p14:cNvContentPartPr/>
              <p14:nvPr/>
            </p14:nvContentPartPr>
            <p14:xfrm>
              <a:off x="2436023" y="2078156"/>
              <a:ext cx="69120" cy="167400"/>
            </p14:xfrm>
          </p:contentPart>
        </mc:Choice>
        <mc:Fallback xmlns="">
          <p:pic>
            <p:nvPicPr>
              <p:cNvPr id="2086" name="Ink 2085">
                <a:extLst>
                  <a:ext uri="{FF2B5EF4-FFF2-40B4-BE49-F238E27FC236}">
                    <a16:creationId xmlns:a16="http://schemas.microsoft.com/office/drawing/2014/main" id="{DD1FAAC6-EDF5-227A-96D4-2B6BE1426E6D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2428463" y="2070596"/>
                <a:ext cx="842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2095" name="Ink 2095">
                <a:extLst>
                  <a:ext uri="{FF2B5EF4-FFF2-40B4-BE49-F238E27FC236}">
                    <a16:creationId xmlns:a16="http://schemas.microsoft.com/office/drawing/2014/main" id="{1EE655D9-0798-7F94-BA06-3C5D559A07C8}"/>
                  </a:ext>
                </a:extLst>
              </p14:cNvPr>
              <p14:cNvContentPartPr/>
              <p14:nvPr/>
            </p14:nvContentPartPr>
            <p14:xfrm>
              <a:off x="3992663" y="1497836"/>
              <a:ext cx="174960" cy="1299240"/>
            </p14:xfrm>
          </p:contentPart>
        </mc:Choice>
        <mc:Fallback xmlns="">
          <p:pic>
            <p:nvPicPr>
              <p:cNvPr id="2095" name="Ink 2095">
                <a:extLst>
                  <a:ext uri="{FF2B5EF4-FFF2-40B4-BE49-F238E27FC236}">
                    <a16:creationId xmlns:a16="http://schemas.microsoft.com/office/drawing/2014/main" id="{1EE655D9-0798-7F94-BA06-3C5D559A07C8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985103" y="1490276"/>
                <a:ext cx="19008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2111" name="Ink 2111">
                <a:extLst>
                  <a:ext uri="{FF2B5EF4-FFF2-40B4-BE49-F238E27FC236}">
                    <a16:creationId xmlns:a16="http://schemas.microsoft.com/office/drawing/2014/main" id="{DCDF0AAB-170D-C9FC-574C-EEEC0AD3C29B}"/>
                  </a:ext>
                </a:extLst>
              </p14:cNvPr>
              <p14:cNvContentPartPr/>
              <p14:nvPr/>
            </p14:nvContentPartPr>
            <p14:xfrm>
              <a:off x="280703" y="2253116"/>
              <a:ext cx="1079640" cy="106560"/>
            </p14:xfrm>
          </p:contentPart>
        </mc:Choice>
        <mc:Fallback xmlns="">
          <p:pic>
            <p:nvPicPr>
              <p:cNvPr id="2111" name="Ink 2111">
                <a:extLst>
                  <a:ext uri="{FF2B5EF4-FFF2-40B4-BE49-F238E27FC236}">
                    <a16:creationId xmlns:a16="http://schemas.microsoft.com/office/drawing/2014/main" id="{DCDF0AAB-170D-C9FC-574C-EEEC0AD3C29B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273140" y="2245556"/>
                <a:ext cx="1094765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2115" name="Ink 2115">
                <a:extLst>
                  <a:ext uri="{FF2B5EF4-FFF2-40B4-BE49-F238E27FC236}">
                    <a16:creationId xmlns:a16="http://schemas.microsoft.com/office/drawing/2014/main" id="{F2039DA5-6760-1307-BA1F-04516EF9C50A}"/>
                  </a:ext>
                </a:extLst>
              </p14:cNvPr>
              <p14:cNvContentPartPr/>
              <p14:nvPr/>
            </p14:nvContentPartPr>
            <p14:xfrm>
              <a:off x="1442063" y="2263624"/>
              <a:ext cx="156600" cy="109080"/>
            </p14:xfrm>
          </p:contentPart>
        </mc:Choice>
        <mc:Fallback xmlns="">
          <p:pic>
            <p:nvPicPr>
              <p:cNvPr id="2115" name="Ink 2115">
                <a:extLst>
                  <a:ext uri="{FF2B5EF4-FFF2-40B4-BE49-F238E27FC236}">
                    <a16:creationId xmlns:a16="http://schemas.microsoft.com/office/drawing/2014/main" id="{F2039DA5-6760-1307-BA1F-04516EF9C50A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1434503" y="2256424"/>
                <a:ext cx="1717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2129" name="Ink 2129">
                <a:extLst>
                  <a:ext uri="{FF2B5EF4-FFF2-40B4-BE49-F238E27FC236}">
                    <a16:creationId xmlns:a16="http://schemas.microsoft.com/office/drawing/2014/main" id="{3F3F2C85-1FAF-2255-5527-448F81C11B90}"/>
                  </a:ext>
                </a:extLst>
              </p14:cNvPr>
              <p14:cNvContentPartPr/>
              <p14:nvPr/>
            </p14:nvContentPartPr>
            <p14:xfrm>
              <a:off x="1640783" y="2258584"/>
              <a:ext cx="830160" cy="167400"/>
            </p14:xfrm>
          </p:contentPart>
        </mc:Choice>
        <mc:Fallback xmlns="">
          <p:pic>
            <p:nvPicPr>
              <p:cNvPr id="2129" name="Ink 2129">
                <a:extLst>
                  <a:ext uri="{FF2B5EF4-FFF2-40B4-BE49-F238E27FC236}">
                    <a16:creationId xmlns:a16="http://schemas.microsoft.com/office/drawing/2014/main" id="{3F3F2C85-1FAF-2255-5527-448F81C11B90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633223" y="2251024"/>
                <a:ext cx="8452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2133" name="Ink 2133">
                <a:extLst>
                  <a:ext uri="{FF2B5EF4-FFF2-40B4-BE49-F238E27FC236}">
                    <a16:creationId xmlns:a16="http://schemas.microsoft.com/office/drawing/2014/main" id="{583D7E56-A899-A485-34A7-C3EA82541779}"/>
                  </a:ext>
                </a:extLst>
              </p14:cNvPr>
              <p14:cNvContentPartPr/>
              <p14:nvPr/>
            </p14:nvContentPartPr>
            <p14:xfrm>
              <a:off x="2542223" y="2271904"/>
              <a:ext cx="148680" cy="106560"/>
            </p14:xfrm>
          </p:contentPart>
        </mc:Choice>
        <mc:Fallback xmlns="">
          <p:pic>
            <p:nvPicPr>
              <p:cNvPr id="2133" name="Ink 2133">
                <a:extLst>
                  <a:ext uri="{FF2B5EF4-FFF2-40B4-BE49-F238E27FC236}">
                    <a16:creationId xmlns:a16="http://schemas.microsoft.com/office/drawing/2014/main" id="{583D7E56-A899-A485-34A7-C3EA82541779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2534663" y="2264344"/>
                <a:ext cx="163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2141" name="Ink 2141">
                <a:extLst>
                  <a:ext uri="{FF2B5EF4-FFF2-40B4-BE49-F238E27FC236}">
                    <a16:creationId xmlns:a16="http://schemas.microsoft.com/office/drawing/2014/main" id="{B98DCCA7-C7BA-3858-DB66-7D7333B3816E}"/>
                  </a:ext>
                </a:extLst>
              </p14:cNvPr>
              <p14:cNvContentPartPr/>
              <p14:nvPr/>
            </p14:nvContentPartPr>
            <p14:xfrm>
              <a:off x="2491823" y="2250664"/>
              <a:ext cx="469440" cy="158760"/>
            </p14:xfrm>
          </p:contentPart>
        </mc:Choice>
        <mc:Fallback xmlns="">
          <p:pic>
            <p:nvPicPr>
              <p:cNvPr id="2141" name="Ink 2141">
                <a:extLst>
                  <a:ext uri="{FF2B5EF4-FFF2-40B4-BE49-F238E27FC236}">
                    <a16:creationId xmlns:a16="http://schemas.microsoft.com/office/drawing/2014/main" id="{B98DCCA7-C7BA-3858-DB66-7D7333B3816E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2484263" y="2243121"/>
                <a:ext cx="484560" cy="173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2145" name="Ink 2145">
                <a:extLst>
                  <a:ext uri="{FF2B5EF4-FFF2-40B4-BE49-F238E27FC236}">
                    <a16:creationId xmlns:a16="http://schemas.microsoft.com/office/drawing/2014/main" id="{46E4B595-12E5-03E2-E91B-A4CE252E12E9}"/>
                  </a:ext>
                </a:extLst>
              </p14:cNvPr>
              <p14:cNvContentPartPr/>
              <p14:nvPr/>
            </p14:nvContentPartPr>
            <p14:xfrm>
              <a:off x="2995823" y="2324824"/>
              <a:ext cx="55800" cy="42840"/>
            </p14:xfrm>
          </p:contentPart>
        </mc:Choice>
        <mc:Fallback xmlns="">
          <p:pic>
            <p:nvPicPr>
              <p:cNvPr id="2145" name="Ink 2145">
                <a:extLst>
                  <a:ext uri="{FF2B5EF4-FFF2-40B4-BE49-F238E27FC236}">
                    <a16:creationId xmlns:a16="http://schemas.microsoft.com/office/drawing/2014/main" id="{46E4B595-12E5-03E2-E91B-A4CE252E12E9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2988263" y="2317264"/>
                <a:ext cx="70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2148" name="Ink 2148">
                <a:extLst>
                  <a:ext uri="{FF2B5EF4-FFF2-40B4-BE49-F238E27FC236}">
                    <a16:creationId xmlns:a16="http://schemas.microsoft.com/office/drawing/2014/main" id="{038F6842-5BDE-7675-85E8-0DD65B7B5435}"/>
                  </a:ext>
                </a:extLst>
              </p14:cNvPr>
              <p14:cNvContentPartPr/>
              <p14:nvPr/>
            </p14:nvContentPartPr>
            <p14:xfrm>
              <a:off x="3088343" y="2263624"/>
              <a:ext cx="135360" cy="172800"/>
            </p14:xfrm>
          </p:contentPart>
        </mc:Choice>
        <mc:Fallback xmlns="">
          <p:pic>
            <p:nvPicPr>
              <p:cNvPr id="2148" name="Ink 2148">
                <a:extLst>
                  <a:ext uri="{FF2B5EF4-FFF2-40B4-BE49-F238E27FC236}">
                    <a16:creationId xmlns:a16="http://schemas.microsoft.com/office/drawing/2014/main" id="{038F6842-5BDE-7675-85E8-0DD65B7B5435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080803" y="2256424"/>
                <a:ext cx="150081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2157" name="Ink 2157">
                <a:extLst>
                  <a:ext uri="{FF2B5EF4-FFF2-40B4-BE49-F238E27FC236}">
                    <a16:creationId xmlns:a16="http://schemas.microsoft.com/office/drawing/2014/main" id="{FF304860-D5C9-4607-2B8C-44EE2A17E199}"/>
                  </a:ext>
                </a:extLst>
              </p14:cNvPr>
              <p14:cNvContentPartPr/>
              <p14:nvPr/>
            </p14:nvContentPartPr>
            <p14:xfrm>
              <a:off x="3234143" y="2290264"/>
              <a:ext cx="390240" cy="159480"/>
            </p14:xfrm>
          </p:contentPart>
        </mc:Choice>
        <mc:Fallback xmlns="">
          <p:pic>
            <p:nvPicPr>
              <p:cNvPr id="2157" name="Ink 2157">
                <a:extLst>
                  <a:ext uri="{FF2B5EF4-FFF2-40B4-BE49-F238E27FC236}">
                    <a16:creationId xmlns:a16="http://schemas.microsoft.com/office/drawing/2014/main" id="{FF304860-D5C9-4607-2B8C-44EE2A17E199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3226576" y="2282704"/>
                <a:ext cx="405374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2173" name="Ink 2173">
                <a:extLst>
                  <a:ext uri="{FF2B5EF4-FFF2-40B4-BE49-F238E27FC236}">
                    <a16:creationId xmlns:a16="http://schemas.microsoft.com/office/drawing/2014/main" id="{BBBCCFFA-6DE2-25EB-0C6F-B3D12179216B}"/>
                  </a:ext>
                </a:extLst>
              </p14:cNvPr>
              <p14:cNvContentPartPr/>
              <p14:nvPr/>
            </p14:nvContentPartPr>
            <p14:xfrm>
              <a:off x="275663" y="2380264"/>
              <a:ext cx="923040" cy="110520"/>
            </p14:xfrm>
          </p:contentPart>
        </mc:Choice>
        <mc:Fallback xmlns="">
          <p:pic>
            <p:nvPicPr>
              <p:cNvPr id="2173" name="Ink 2173">
                <a:extLst>
                  <a:ext uri="{FF2B5EF4-FFF2-40B4-BE49-F238E27FC236}">
                    <a16:creationId xmlns:a16="http://schemas.microsoft.com/office/drawing/2014/main" id="{BBBCCFFA-6DE2-25EB-0C6F-B3D12179216B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268103" y="2373040"/>
                <a:ext cx="938160" cy="125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2177" name="Ink 2177">
                <a:extLst>
                  <a:ext uri="{FF2B5EF4-FFF2-40B4-BE49-F238E27FC236}">
                    <a16:creationId xmlns:a16="http://schemas.microsoft.com/office/drawing/2014/main" id="{8417F793-725A-30BF-5BF6-471A737B0425}"/>
                  </a:ext>
                </a:extLst>
              </p14:cNvPr>
              <p14:cNvContentPartPr/>
              <p14:nvPr/>
            </p14:nvContentPartPr>
            <p14:xfrm>
              <a:off x="1251263" y="2396464"/>
              <a:ext cx="132840" cy="101160"/>
            </p14:xfrm>
          </p:contentPart>
        </mc:Choice>
        <mc:Fallback xmlns="">
          <p:pic>
            <p:nvPicPr>
              <p:cNvPr id="2177" name="Ink 2177">
                <a:extLst>
                  <a:ext uri="{FF2B5EF4-FFF2-40B4-BE49-F238E27FC236}">
                    <a16:creationId xmlns:a16="http://schemas.microsoft.com/office/drawing/2014/main" id="{8417F793-725A-30BF-5BF6-471A737B0425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1243703" y="2388904"/>
                <a:ext cx="147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2188" name="Ink 2188">
                <a:extLst>
                  <a:ext uri="{FF2B5EF4-FFF2-40B4-BE49-F238E27FC236}">
                    <a16:creationId xmlns:a16="http://schemas.microsoft.com/office/drawing/2014/main" id="{B1441ABC-505C-3F4B-27D3-E38C3EA78602}"/>
                  </a:ext>
                </a:extLst>
              </p14:cNvPr>
              <p14:cNvContentPartPr/>
              <p14:nvPr/>
            </p14:nvContentPartPr>
            <p14:xfrm>
              <a:off x="1407503" y="2396464"/>
              <a:ext cx="490320" cy="138240"/>
            </p14:xfrm>
          </p:contentPart>
        </mc:Choice>
        <mc:Fallback xmlns="">
          <p:pic>
            <p:nvPicPr>
              <p:cNvPr id="2188" name="Ink 2188">
                <a:extLst>
                  <a:ext uri="{FF2B5EF4-FFF2-40B4-BE49-F238E27FC236}">
                    <a16:creationId xmlns:a16="http://schemas.microsoft.com/office/drawing/2014/main" id="{B1441ABC-505C-3F4B-27D3-E38C3EA78602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1399949" y="2388904"/>
                <a:ext cx="505069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2194" name="Ink 2194">
                <a:extLst>
                  <a:ext uri="{FF2B5EF4-FFF2-40B4-BE49-F238E27FC236}">
                    <a16:creationId xmlns:a16="http://schemas.microsoft.com/office/drawing/2014/main" id="{1FE3D613-BEFD-D7B4-B4B7-7D615A2B549C}"/>
                  </a:ext>
                </a:extLst>
              </p14:cNvPr>
              <p14:cNvContentPartPr/>
              <p14:nvPr/>
            </p14:nvContentPartPr>
            <p14:xfrm>
              <a:off x="1972343" y="2412304"/>
              <a:ext cx="257400" cy="106560"/>
            </p14:xfrm>
          </p:contentPart>
        </mc:Choice>
        <mc:Fallback xmlns="">
          <p:pic>
            <p:nvPicPr>
              <p:cNvPr id="2194" name="Ink 2194">
                <a:extLst>
                  <a:ext uri="{FF2B5EF4-FFF2-40B4-BE49-F238E27FC236}">
                    <a16:creationId xmlns:a16="http://schemas.microsoft.com/office/drawing/2014/main" id="{1FE3D613-BEFD-D7B4-B4B7-7D615A2B549C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964783" y="2404744"/>
                <a:ext cx="272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2195" name="Ink 2194">
                <a:extLst>
                  <a:ext uri="{FF2B5EF4-FFF2-40B4-BE49-F238E27FC236}">
                    <a16:creationId xmlns:a16="http://schemas.microsoft.com/office/drawing/2014/main" id="{D159516D-B905-7A74-63E6-EE70F5EFEB64}"/>
                  </a:ext>
                </a:extLst>
              </p14:cNvPr>
              <p14:cNvContentPartPr/>
              <p14:nvPr/>
            </p14:nvContentPartPr>
            <p14:xfrm>
              <a:off x="2237303" y="2412304"/>
              <a:ext cx="37440" cy="106560"/>
            </p14:xfrm>
          </p:contentPart>
        </mc:Choice>
        <mc:Fallback xmlns="">
          <p:pic>
            <p:nvPicPr>
              <p:cNvPr id="2195" name="Ink 2194">
                <a:extLst>
                  <a:ext uri="{FF2B5EF4-FFF2-40B4-BE49-F238E27FC236}">
                    <a16:creationId xmlns:a16="http://schemas.microsoft.com/office/drawing/2014/main" id="{D159516D-B905-7A74-63E6-EE70F5EFEB6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2229743" y="2404744"/>
                <a:ext cx="52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2198" name="Ink 2198">
                <a:extLst>
                  <a:ext uri="{FF2B5EF4-FFF2-40B4-BE49-F238E27FC236}">
                    <a16:creationId xmlns:a16="http://schemas.microsoft.com/office/drawing/2014/main" id="{3ACA85FE-66F8-0E72-DD2B-B8FDAFFD95C5}"/>
                  </a:ext>
                </a:extLst>
              </p14:cNvPr>
              <p14:cNvContentPartPr/>
              <p14:nvPr/>
            </p14:nvContentPartPr>
            <p14:xfrm>
              <a:off x="2308943" y="2414824"/>
              <a:ext cx="124920" cy="132840"/>
            </p14:xfrm>
          </p:contentPart>
        </mc:Choice>
        <mc:Fallback xmlns="">
          <p:pic>
            <p:nvPicPr>
              <p:cNvPr id="2198" name="Ink 2198">
                <a:extLst>
                  <a:ext uri="{FF2B5EF4-FFF2-40B4-BE49-F238E27FC236}">
                    <a16:creationId xmlns:a16="http://schemas.microsoft.com/office/drawing/2014/main" id="{3ACA85FE-66F8-0E72-DD2B-B8FDAFFD95C5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2301383" y="2407264"/>
                <a:ext cx="1400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2201" name="Ink 2201">
                <a:extLst>
                  <a:ext uri="{FF2B5EF4-FFF2-40B4-BE49-F238E27FC236}">
                    <a16:creationId xmlns:a16="http://schemas.microsoft.com/office/drawing/2014/main" id="{D652336F-F32A-65BD-D59B-049BED56798A}"/>
                  </a:ext>
                </a:extLst>
              </p14:cNvPr>
              <p14:cNvContentPartPr/>
              <p14:nvPr/>
            </p14:nvContentPartPr>
            <p14:xfrm>
              <a:off x="2450783" y="2510224"/>
              <a:ext cx="51840" cy="32040"/>
            </p14:xfrm>
          </p:contentPart>
        </mc:Choice>
        <mc:Fallback xmlns="">
          <p:pic>
            <p:nvPicPr>
              <p:cNvPr id="2201" name="Ink 2201">
                <a:extLst>
                  <a:ext uri="{FF2B5EF4-FFF2-40B4-BE49-F238E27FC236}">
                    <a16:creationId xmlns:a16="http://schemas.microsoft.com/office/drawing/2014/main" id="{D652336F-F32A-65BD-D59B-049BED56798A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2443223" y="2502664"/>
                <a:ext cx="66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2210" name="Ink 2210">
                <a:extLst>
                  <a:ext uri="{FF2B5EF4-FFF2-40B4-BE49-F238E27FC236}">
                    <a16:creationId xmlns:a16="http://schemas.microsoft.com/office/drawing/2014/main" id="{1F900C81-9942-2036-4D96-A6F5ACAB08ED}"/>
                  </a:ext>
                </a:extLst>
              </p14:cNvPr>
              <p14:cNvContentPartPr/>
              <p14:nvPr/>
            </p14:nvContentPartPr>
            <p14:xfrm>
              <a:off x="2507663" y="2422744"/>
              <a:ext cx="411480" cy="149040"/>
            </p14:xfrm>
          </p:contentPart>
        </mc:Choice>
        <mc:Fallback xmlns="">
          <p:pic>
            <p:nvPicPr>
              <p:cNvPr id="2210" name="Ink 2210">
                <a:extLst>
                  <a:ext uri="{FF2B5EF4-FFF2-40B4-BE49-F238E27FC236}">
                    <a16:creationId xmlns:a16="http://schemas.microsoft.com/office/drawing/2014/main" id="{1F900C81-9942-2036-4D96-A6F5ACAB08ED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2500096" y="2415166"/>
                <a:ext cx="426613" cy="16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2220" name="Ink 2220">
                <a:extLst>
                  <a:ext uri="{FF2B5EF4-FFF2-40B4-BE49-F238E27FC236}">
                    <a16:creationId xmlns:a16="http://schemas.microsoft.com/office/drawing/2014/main" id="{BCB41C04-D1A4-D7F4-5C4F-31B4C7E18B5E}"/>
                  </a:ext>
                </a:extLst>
              </p14:cNvPr>
              <p14:cNvContentPartPr/>
              <p14:nvPr/>
            </p14:nvContentPartPr>
            <p14:xfrm>
              <a:off x="2945063" y="2454784"/>
              <a:ext cx="483120" cy="137880"/>
            </p14:xfrm>
          </p:contentPart>
        </mc:Choice>
        <mc:Fallback xmlns="">
          <p:pic>
            <p:nvPicPr>
              <p:cNvPr id="2220" name="Ink 2220">
                <a:extLst>
                  <a:ext uri="{FF2B5EF4-FFF2-40B4-BE49-F238E27FC236}">
                    <a16:creationId xmlns:a16="http://schemas.microsoft.com/office/drawing/2014/main" id="{BCB41C04-D1A4-D7F4-5C4F-31B4C7E18B5E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2937497" y="2447244"/>
                <a:ext cx="498251" cy="152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2225" name="Ink 2225">
                <a:extLst>
                  <a:ext uri="{FF2B5EF4-FFF2-40B4-BE49-F238E27FC236}">
                    <a16:creationId xmlns:a16="http://schemas.microsoft.com/office/drawing/2014/main" id="{1FDC69E6-B21E-42BE-C34A-979767A6DE83}"/>
                  </a:ext>
                </a:extLst>
              </p14:cNvPr>
              <p14:cNvContentPartPr/>
              <p14:nvPr/>
            </p14:nvContentPartPr>
            <p14:xfrm>
              <a:off x="3470303" y="2443984"/>
              <a:ext cx="214920" cy="141120"/>
            </p14:xfrm>
          </p:contentPart>
        </mc:Choice>
        <mc:Fallback xmlns="">
          <p:pic>
            <p:nvPicPr>
              <p:cNvPr id="2225" name="Ink 2225">
                <a:extLst>
                  <a:ext uri="{FF2B5EF4-FFF2-40B4-BE49-F238E27FC236}">
                    <a16:creationId xmlns:a16="http://schemas.microsoft.com/office/drawing/2014/main" id="{1FDC69E6-B21E-42BE-C34A-979767A6DE83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3462743" y="2436405"/>
                <a:ext cx="230040" cy="15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2239" name="Ink 2239">
                <a:extLst>
                  <a:ext uri="{FF2B5EF4-FFF2-40B4-BE49-F238E27FC236}">
                    <a16:creationId xmlns:a16="http://schemas.microsoft.com/office/drawing/2014/main" id="{85C21278-72EC-5F49-F9A2-34EF09871195}"/>
                  </a:ext>
                </a:extLst>
              </p14:cNvPr>
              <p14:cNvContentPartPr/>
              <p14:nvPr/>
            </p14:nvContentPartPr>
            <p14:xfrm>
              <a:off x="294023" y="2521024"/>
              <a:ext cx="970920" cy="117000"/>
            </p14:xfrm>
          </p:contentPart>
        </mc:Choice>
        <mc:Fallback xmlns="">
          <p:pic>
            <p:nvPicPr>
              <p:cNvPr id="2239" name="Ink 2239">
                <a:extLst>
                  <a:ext uri="{FF2B5EF4-FFF2-40B4-BE49-F238E27FC236}">
                    <a16:creationId xmlns:a16="http://schemas.microsoft.com/office/drawing/2014/main" id="{85C21278-72EC-5F49-F9A2-34EF09871195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286460" y="2513464"/>
                <a:ext cx="986046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2243" name="Ink 2243">
                <a:extLst>
                  <a:ext uri="{FF2B5EF4-FFF2-40B4-BE49-F238E27FC236}">
                    <a16:creationId xmlns:a16="http://schemas.microsoft.com/office/drawing/2014/main" id="{731A11B0-3496-A4C8-C8A5-0411FC5D30A2}"/>
                  </a:ext>
                </a:extLst>
              </p14:cNvPr>
              <p14:cNvContentPartPr/>
              <p14:nvPr/>
            </p14:nvContentPartPr>
            <p14:xfrm>
              <a:off x="1346663" y="2563504"/>
              <a:ext cx="119520" cy="106200"/>
            </p14:xfrm>
          </p:contentPart>
        </mc:Choice>
        <mc:Fallback xmlns="">
          <p:pic>
            <p:nvPicPr>
              <p:cNvPr id="2243" name="Ink 2243">
                <a:extLst>
                  <a:ext uri="{FF2B5EF4-FFF2-40B4-BE49-F238E27FC236}">
                    <a16:creationId xmlns:a16="http://schemas.microsoft.com/office/drawing/2014/main" id="{731A11B0-3496-A4C8-C8A5-0411FC5D30A2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1339103" y="2555970"/>
                <a:ext cx="134640" cy="120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2255" name="Ink 2255">
                <a:extLst>
                  <a:ext uri="{FF2B5EF4-FFF2-40B4-BE49-F238E27FC236}">
                    <a16:creationId xmlns:a16="http://schemas.microsoft.com/office/drawing/2014/main" id="{08C65AEB-B474-C75D-ECEB-89290F084CB9}"/>
                  </a:ext>
                </a:extLst>
              </p14:cNvPr>
              <p14:cNvContentPartPr/>
              <p14:nvPr/>
            </p14:nvContentPartPr>
            <p14:xfrm>
              <a:off x="1497503" y="2544784"/>
              <a:ext cx="291960" cy="215280"/>
            </p14:xfrm>
          </p:contentPart>
        </mc:Choice>
        <mc:Fallback xmlns="">
          <p:pic>
            <p:nvPicPr>
              <p:cNvPr id="2255" name="Ink 2255">
                <a:extLst>
                  <a:ext uri="{FF2B5EF4-FFF2-40B4-BE49-F238E27FC236}">
                    <a16:creationId xmlns:a16="http://schemas.microsoft.com/office/drawing/2014/main" id="{08C65AEB-B474-C75D-ECEB-89290F084CB9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1489943" y="2537211"/>
                <a:ext cx="307080" cy="230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2258" name="Ink 2258">
                <a:extLst>
                  <a:ext uri="{FF2B5EF4-FFF2-40B4-BE49-F238E27FC236}">
                    <a16:creationId xmlns:a16="http://schemas.microsoft.com/office/drawing/2014/main" id="{750A8BD6-5C08-ABDE-A333-990833FFD385}"/>
                  </a:ext>
                </a:extLst>
              </p14:cNvPr>
              <p14:cNvContentPartPr/>
              <p14:nvPr/>
            </p14:nvContentPartPr>
            <p14:xfrm>
              <a:off x="1866503" y="2634784"/>
              <a:ext cx="60840" cy="42840"/>
            </p14:xfrm>
          </p:contentPart>
        </mc:Choice>
        <mc:Fallback xmlns="">
          <p:pic>
            <p:nvPicPr>
              <p:cNvPr id="2258" name="Ink 2258">
                <a:extLst>
                  <a:ext uri="{FF2B5EF4-FFF2-40B4-BE49-F238E27FC236}">
                    <a16:creationId xmlns:a16="http://schemas.microsoft.com/office/drawing/2014/main" id="{750A8BD6-5C08-ABDE-A333-990833FFD385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1858987" y="2627224"/>
                <a:ext cx="75513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2263" name="Ink 2263">
                <a:extLst>
                  <a:ext uri="{FF2B5EF4-FFF2-40B4-BE49-F238E27FC236}">
                    <a16:creationId xmlns:a16="http://schemas.microsoft.com/office/drawing/2014/main" id="{D9A701B8-CA5F-275A-77A1-E943C86DFB71}"/>
                  </a:ext>
                </a:extLst>
              </p14:cNvPr>
              <p14:cNvContentPartPr/>
              <p14:nvPr/>
            </p14:nvContentPartPr>
            <p14:xfrm>
              <a:off x="1998623" y="2579344"/>
              <a:ext cx="185760" cy="87840"/>
            </p14:xfrm>
          </p:contentPart>
        </mc:Choice>
        <mc:Fallback xmlns="">
          <p:pic>
            <p:nvPicPr>
              <p:cNvPr id="2263" name="Ink 2263">
                <a:extLst>
                  <a:ext uri="{FF2B5EF4-FFF2-40B4-BE49-F238E27FC236}">
                    <a16:creationId xmlns:a16="http://schemas.microsoft.com/office/drawing/2014/main" id="{D9A701B8-CA5F-275A-77A1-E943C86DFB71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1991063" y="2571784"/>
                <a:ext cx="200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2269" name="Ink 2269">
                <a:extLst>
                  <a:ext uri="{FF2B5EF4-FFF2-40B4-BE49-F238E27FC236}">
                    <a16:creationId xmlns:a16="http://schemas.microsoft.com/office/drawing/2014/main" id="{8D0B8C75-7895-BA8A-44D6-4CF8B2520F80}"/>
                  </a:ext>
                </a:extLst>
              </p14:cNvPr>
              <p14:cNvContentPartPr/>
              <p14:nvPr/>
            </p14:nvContentPartPr>
            <p14:xfrm>
              <a:off x="2229743" y="2579344"/>
              <a:ext cx="225000" cy="92880"/>
            </p14:xfrm>
          </p:contentPart>
        </mc:Choice>
        <mc:Fallback xmlns="">
          <p:pic>
            <p:nvPicPr>
              <p:cNvPr id="2269" name="Ink 2269">
                <a:extLst>
                  <a:ext uri="{FF2B5EF4-FFF2-40B4-BE49-F238E27FC236}">
                    <a16:creationId xmlns:a16="http://schemas.microsoft.com/office/drawing/2014/main" id="{8D0B8C75-7895-BA8A-44D6-4CF8B2520F80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2222195" y="2571813"/>
                <a:ext cx="240096" cy="107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2275" name="Ink 2275">
                <a:extLst>
                  <a:ext uri="{FF2B5EF4-FFF2-40B4-BE49-F238E27FC236}">
                    <a16:creationId xmlns:a16="http://schemas.microsoft.com/office/drawing/2014/main" id="{33009F71-C5D9-53CC-0FB2-4BDF45B655BE}"/>
                  </a:ext>
                </a:extLst>
              </p14:cNvPr>
              <p14:cNvContentPartPr/>
              <p14:nvPr/>
            </p14:nvContentPartPr>
            <p14:xfrm>
              <a:off x="2483903" y="2587264"/>
              <a:ext cx="273600" cy="111600"/>
            </p14:xfrm>
          </p:contentPart>
        </mc:Choice>
        <mc:Fallback xmlns="">
          <p:pic>
            <p:nvPicPr>
              <p:cNvPr id="2275" name="Ink 2275">
                <a:extLst>
                  <a:ext uri="{FF2B5EF4-FFF2-40B4-BE49-F238E27FC236}">
                    <a16:creationId xmlns:a16="http://schemas.microsoft.com/office/drawing/2014/main" id="{33009F71-C5D9-53CC-0FB2-4BDF45B655BE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476333" y="2579704"/>
                <a:ext cx="2887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2284" name="Ink 2284">
                <a:extLst>
                  <a:ext uri="{FF2B5EF4-FFF2-40B4-BE49-F238E27FC236}">
                    <a16:creationId xmlns:a16="http://schemas.microsoft.com/office/drawing/2014/main" id="{244EFA18-1521-28D0-F72C-75E0D5558FC7}"/>
                  </a:ext>
                </a:extLst>
              </p14:cNvPr>
              <p14:cNvContentPartPr/>
              <p14:nvPr/>
            </p14:nvContentPartPr>
            <p14:xfrm>
              <a:off x="2825903" y="2587624"/>
              <a:ext cx="405720" cy="96840"/>
            </p14:xfrm>
          </p:contentPart>
        </mc:Choice>
        <mc:Fallback xmlns="">
          <p:pic>
            <p:nvPicPr>
              <p:cNvPr id="2284" name="Ink 2284">
                <a:extLst>
                  <a:ext uri="{FF2B5EF4-FFF2-40B4-BE49-F238E27FC236}">
                    <a16:creationId xmlns:a16="http://schemas.microsoft.com/office/drawing/2014/main" id="{244EFA18-1521-28D0-F72C-75E0D5558FC7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818350" y="2580064"/>
                <a:ext cx="420827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2290" name="Ink 2290">
                <a:extLst>
                  <a:ext uri="{FF2B5EF4-FFF2-40B4-BE49-F238E27FC236}">
                    <a16:creationId xmlns:a16="http://schemas.microsoft.com/office/drawing/2014/main" id="{FA28BB12-6BB9-7CF8-77B3-D6334E9B496C}"/>
                  </a:ext>
                </a:extLst>
              </p14:cNvPr>
              <p14:cNvContentPartPr/>
              <p14:nvPr/>
            </p14:nvContentPartPr>
            <p14:xfrm>
              <a:off x="3268703" y="2595184"/>
              <a:ext cx="278280" cy="135360"/>
            </p14:xfrm>
          </p:contentPart>
        </mc:Choice>
        <mc:Fallback xmlns="">
          <p:pic>
            <p:nvPicPr>
              <p:cNvPr id="2290" name="Ink 2290">
                <a:extLst>
                  <a:ext uri="{FF2B5EF4-FFF2-40B4-BE49-F238E27FC236}">
                    <a16:creationId xmlns:a16="http://schemas.microsoft.com/office/drawing/2014/main" id="{FA28BB12-6BB9-7CF8-77B3-D6334E9B496C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3261153" y="2587644"/>
                <a:ext cx="293380" cy="15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2291" name="Ink 2290">
                <a:extLst>
                  <a:ext uri="{FF2B5EF4-FFF2-40B4-BE49-F238E27FC236}">
                    <a16:creationId xmlns:a16="http://schemas.microsoft.com/office/drawing/2014/main" id="{B08AC9AC-2A66-1E19-BE67-EC662D5D19CE}"/>
                  </a:ext>
                </a:extLst>
              </p14:cNvPr>
              <p14:cNvContentPartPr/>
              <p14:nvPr/>
            </p14:nvContentPartPr>
            <p14:xfrm>
              <a:off x="2035703" y="2677264"/>
              <a:ext cx="1519560" cy="21600"/>
            </p14:xfrm>
          </p:contentPart>
        </mc:Choice>
        <mc:Fallback xmlns="">
          <p:pic>
            <p:nvPicPr>
              <p:cNvPr id="2291" name="Ink 2290">
                <a:extLst>
                  <a:ext uri="{FF2B5EF4-FFF2-40B4-BE49-F238E27FC236}">
                    <a16:creationId xmlns:a16="http://schemas.microsoft.com/office/drawing/2014/main" id="{B08AC9AC-2A66-1E19-BE67-EC662D5D19CE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2028143" y="2669704"/>
                <a:ext cx="1534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2299" name="Ink 2299">
                <a:extLst>
                  <a:ext uri="{FF2B5EF4-FFF2-40B4-BE49-F238E27FC236}">
                    <a16:creationId xmlns:a16="http://schemas.microsoft.com/office/drawing/2014/main" id="{CE298D57-4BD2-E403-C2FC-E52416155967}"/>
                  </a:ext>
                </a:extLst>
              </p14:cNvPr>
              <p14:cNvContentPartPr/>
              <p14:nvPr/>
            </p14:nvContentPartPr>
            <p14:xfrm>
              <a:off x="2380583" y="2703904"/>
              <a:ext cx="352800" cy="119880"/>
            </p14:xfrm>
          </p:contentPart>
        </mc:Choice>
        <mc:Fallback xmlns="">
          <p:pic>
            <p:nvPicPr>
              <p:cNvPr id="2299" name="Ink 2299">
                <a:extLst>
                  <a:ext uri="{FF2B5EF4-FFF2-40B4-BE49-F238E27FC236}">
                    <a16:creationId xmlns:a16="http://schemas.microsoft.com/office/drawing/2014/main" id="{CE298D57-4BD2-E403-C2FC-E52416155967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2373023" y="2696321"/>
                <a:ext cx="367920" cy="13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2300" name="Ink 2299">
                <a:extLst>
                  <a:ext uri="{FF2B5EF4-FFF2-40B4-BE49-F238E27FC236}">
                    <a16:creationId xmlns:a16="http://schemas.microsoft.com/office/drawing/2014/main" id="{90CC37F3-D1D4-6BAE-55D2-BCB5D4F1411A}"/>
                  </a:ext>
                </a:extLst>
              </p14:cNvPr>
              <p14:cNvContentPartPr/>
              <p14:nvPr/>
            </p14:nvContentPartPr>
            <p14:xfrm>
              <a:off x="2603063" y="2711824"/>
              <a:ext cx="16200" cy="79920"/>
            </p14:xfrm>
          </p:contentPart>
        </mc:Choice>
        <mc:Fallback xmlns="">
          <p:pic>
            <p:nvPicPr>
              <p:cNvPr id="2300" name="Ink 2299">
                <a:extLst>
                  <a:ext uri="{FF2B5EF4-FFF2-40B4-BE49-F238E27FC236}">
                    <a16:creationId xmlns:a16="http://schemas.microsoft.com/office/drawing/2014/main" id="{90CC37F3-D1D4-6BAE-55D2-BCB5D4F1411A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2595503" y="2704264"/>
                <a:ext cx="31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2313" name="Ink 2313">
                <a:extLst>
                  <a:ext uri="{FF2B5EF4-FFF2-40B4-BE49-F238E27FC236}">
                    <a16:creationId xmlns:a16="http://schemas.microsoft.com/office/drawing/2014/main" id="{638FFFFB-29F7-3137-34FD-C0256C6AF051}"/>
                  </a:ext>
                </a:extLst>
              </p14:cNvPr>
              <p14:cNvContentPartPr/>
              <p14:nvPr/>
            </p14:nvContentPartPr>
            <p14:xfrm>
              <a:off x="286984" y="2811548"/>
              <a:ext cx="944640" cy="123480"/>
            </p14:xfrm>
          </p:contentPart>
        </mc:Choice>
        <mc:Fallback xmlns="">
          <p:pic>
            <p:nvPicPr>
              <p:cNvPr id="2313" name="Ink 2313">
                <a:extLst>
                  <a:ext uri="{FF2B5EF4-FFF2-40B4-BE49-F238E27FC236}">
                    <a16:creationId xmlns:a16="http://schemas.microsoft.com/office/drawing/2014/main" id="{638FFFFB-29F7-3137-34FD-C0256C6AF051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279781" y="2803988"/>
                <a:ext cx="959766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2317" name="Ink 2317">
                <a:extLst>
                  <a:ext uri="{FF2B5EF4-FFF2-40B4-BE49-F238E27FC236}">
                    <a16:creationId xmlns:a16="http://schemas.microsoft.com/office/drawing/2014/main" id="{D63166C6-D786-8588-0FE3-6C67B6CF6F51}"/>
                  </a:ext>
                </a:extLst>
              </p14:cNvPr>
              <p14:cNvContentPartPr/>
              <p14:nvPr/>
            </p14:nvContentPartPr>
            <p14:xfrm>
              <a:off x="1321984" y="2802548"/>
              <a:ext cx="153000" cy="120600"/>
            </p14:xfrm>
          </p:contentPart>
        </mc:Choice>
        <mc:Fallback xmlns="">
          <p:pic>
            <p:nvPicPr>
              <p:cNvPr id="2317" name="Ink 2317">
                <a:extLst>
                  <a:ext uri="{FF2B5EF4-FFF2-40B4-BE49-F238E27FC236}">
                    <a16:creationId xmlns:a16="http://schemas.microsoft.com/office/drawing/2014/main" id="{D63166C6-D786-8588-0FE3-6C67B6CF6F51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1314406" y="2794988"/>
                <a:ext cx="168156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2323" name="Ink 2323">
                <a:extLst>
                  <a:ext uri="{FF2B5EF4-FFF2-40B4-BE49-F238E27FC236}">
                    <a16:creationId xmlns:a16="http://schemas.microsoft.com/office/drawing/2014/main" id="{04C84B00-31C1-75B3-BEB3-2BD4A55A9B8E}"/>
                  </a:ext>
                </a:extLst>
              </p14:cNvPr>
              <p14:cNvContentPartPr/>
              <p14:nvPr/>
            </p14:nvContentPartPr>
            <p14:xfrm>
              <a:off x="1483264" y="2796788"/>
              <a:ext cx="273240" cy="158760"/>
            </p14:xfrm>
          </p:contentPart>
        </mc:Choice>
        <mc:Fallback xmlns="">
          <p:pic>
            <p:nvPicPr>
              <p:cNvPr id="2323" name="Ink 2323">
                <a:extLst>
                  <a:ext uri="{FF2B5EF4-FFF2-40B4-BE49-F238E27FC236}">
                    <a16:creationId xmlns:a16="http://schemas.microsoft.com/office/drawing/2014/main" id="{04C84B00-31C1-75B3-BEB3-2BD4A55A9B8E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1475694" y="2789228"/>
                <a:ext cx="2883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2329" name="Ink 2329">
                <a:extLst>
                  <a:ext uri="{FF2B5EF4-FFF2-40B4-BE49-F238E27FC236}">
                    <a16:creationId xmlns:a16="http://schemas.microsoft.com/office/drawing/2014/main" id="{8755E69F-B808-A072-C1F8-5E4C0A5A6F1C}"/>
                  </a:ext>
                </a:extLst>
              </p14:cNvPr>
              <p14:cNvContentPartPr/>
              <p14:nvPr/>
            </p14:nvContentPartPr>
            <p14:xfrm>
              <a:off x="1826344" y="2817308"/>
              <a:ext cx="214560" cy="106200"/>
            </p14:xfrm>
          </p:contentPart>
        </mc:Choice>
        <mc:Fallback xmlns="">
          <p:pic>
            <p:nvPicPr>
              <p:cNvPr id="2329" name="Ink 2329">
                <a:extLst>
                  <a:ext uri="{FF2B5EF4-FFF2-40B4-BE49-F238E27FC236}">
                    <a16:creationId xmlns:a16="http://schemas.microsoft.com/office/drawing/2014/main" id="{8755E69F-B808-A072-C1F8-5E4C0A5A6F1C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1818784" y="2809722"/>
                <a:ext cx="229320" cy="121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2333" name="Ink 2333">
                <a:extLst>
                  <a:ext uri="{FF2B5EF4-FFF2-40B4-BE49-F238E27FC236}">
                    <a16:creationId xmlns:a16="http://schemas.microsoft.com/office/drawing/2014/main" id="{7C945E58-CDF2-8ADB-825F-22CCCFCAC353}"/>
                  </a:ext>
                </a:extLst>
              </p14:cNvPr>
              <p14:cNvContentPartPr/>
              <p14:nvPr/>
            </p14:nvContentPartPr>
            <p14:xfrm>
              <a:off x="2146024" y="2817668"/>
              <a:ext cx="231840" cy="108720"/>
            </p14:xfrm>
          </p:contentPart>
        </mc:Choice>
        <mc:Fallback xmlns="">
          <p:pic>
            <p:nvPicPr>
              <p:cNvPr id="2333" name="Ink 2333">
                <a:extLst>
                  <a:ext uri="{FF2B5EF4-FFF2-40B4-BE49-F238E27FC236}">
                    <a16:creationId xmlns:a16="http://schemas.microsoft.com/office/drawing/2014/main" id="{7C945E58-CDF2-8ADB-825F-22CCCFCAC353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2138464" y="2810083"/>
                <a:ext cx="246960" cy="12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2337" name="Ink 2337">
                <a:extLst>
                  <a:ext uri="{FF2B5EF4-FFF2-40B4-BE49-F238E27FC236}">
                    <a16:creationId xmlns:a16="http://schemas.microsoft.com/office/drawing/2014/main" id="{12F55495-33E1-D7D6-D65B-8F08209E2A32}"/>
                  </a:ext>
                </a:extLst>
              </p14:cNvPr>
              <p14:cNvContentPartPr/>
              <p14:nvPr/>
            </p14:nvContentPartPr>
            <p14:xfrm>
              <a:off x="2450944" y="2840708"/>
              <a:ext cx="146880" cy="102960"/>
            </p14:xfrm>
          </p:contentPart>
        </mc:Choice>
        <mc:Fallback xmlns="">
          <p:pic>
            <p:nvPicPr>
              <p:cNvPr id="2337" name="Ink 2337">
                <a:extLst>
                  <a:ext uri="{FF2B5EF4-FFF2-40B4-BE49-F238E27FC236}">
                    <a16:creationId xmlns:a16="http://schemas.microsoft.com/office/drawing/2014/main" id="{12F55495-33E1-D7D6-D65B-8F08209E2A32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2443384" y="2833148"/>
                <a:ext cx="162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2343" name="Ink 2343">
                <a:extLst>
                  <a:ext uri="{FF2B5EF4-FFF2-40B4-BE49-F238E27FC236}">
                    <a16:creationId xmlns:a16="http://schemas.microsoft.com/office/drawing/2014/main" id="{013B3135-155B-394A-31AE-EBBE7115E730}"/>
                  </a:ext>
                </a:extLst>
              </p14:cNvPr>
              <p14:cNvContentPartPr/>
              <p14:nvPr/>
            </p14:nvContentPartPr>
            <p14:xfrm>
              <a:off x="2612224" y="2834948"/>
              <a:ext cx="246600" cy="126360"/>
            </p14:xfrm>
          </p:contentPart>
        </mc:Choice>
        <mc:Fallback xmlns="">
          <p:pic>
            <p:nvPicPr>
              <p:cNvPr id="2343" name="Ink 2343">
                <a:extLst>
                  <a:ext uri="{FF2B5EF4-FFF2-40B4-BE49-F238E27FC236}">
                    <a16:creationId xmlns:a16="http://schemas.microsoft.com/office/drawing/2014/main" id="{013B3135-155B-394A-31AE-EBBE7115E730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2604664" y="2827388"/>
                <a:ext cx="261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2349" name="Ink 2349">
                <a:extLst>
                  <a:ext uri="{FF2B5EF4-FFF2-40B4-BE49-F238E27FC236}">
                    <a16:creationId xmlns:a16="http://schemas.microsoft.com/office/drawing/2014/main" id="{BB5ACE89-EE61-70B0-5EFE-A4B0FFDF4790}"/>
                  </a:ext>
                </a:extLst>
              </p14:cNvPr>
              <p14:cNvContentPartPr/>
              <p14:nvPr/>
            </p14:nvContentPartPr>
            <p14:xfrm>
              <a:off x="2908504" y="2827748"/>
              <a:ext cx="272880" cy="156960"/>
            </p14:xfrm>
          </p:contentPart>
        </mc:Choice>
        <mc:Fallback xmlns="">
          <p:pic>
            <p:nvPicPr>
              <p:cNvPr id="2349" name="Ink 2349">
                <a:extLst>
                  <a:ext uri="{FF2B5EF4-FFF2-40B4-BE49-F238E27FC236}">
                    <a16:creationId xmlns:a16="http://schemas.microsoft.com/office/drawing/2014/main" id="{BB5ACE89-EE61-70B0-5EFE-A4B0FFDF4790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2900934" y="2820188"/>
                <a:ext cx="2880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2353" name="Ink 2353">
                <a:extLst>
                  <a:ext uri="{FF2B5EF4-FFF2-40B4-BE49-F238E27FC236}">
                    <a16:creationId xmlns:a16="http://schemas.microsoft.com/office/drawing/2014/main" id="{01C76C95-B69C-D1A1-66FA-7FE9F3DE9BB4}"/>
                  </a:ext>
                </a:extLst>
              </p14:cNvPr>
              <p14:cNvContentPartPr/>
              <p14:nvPr/>
            </p14:nvContentPartPr>
            <p14:xfrm>
              <a:off x="3219184" y="2814428"/>
              <a:ext cx="138240" cy="114840"/>
            </p14:xfrm>
          </p:contentPart>
        </mc:Choice>
        <mc:Fallback xmlns="">
          <p:pic>
            <p:nvPicPr>
              <p:cNvPr id="2353" name="Ink 2353">
                <a:extLst>
                  <a:ext uri="{FF2B5EF4-FFF2-40B4-BE49-F238E27FC236}">
                    <a16:creationId xmlns:a16="http://schemas.microsoft.com/office/drawing/2014/main" id="{01C76C95-B69C-D1A1-66FA-7FE9F3DE9BB4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3211624" y="2806868"/>
                <a:ext cx="1533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2357" name="Ink 2357">
                <a:extLst>
                  <a:ext uri="{FF2B5EF4-FFF2-40B4-BE49-F238E27FC236}">
                    <a16:creationId xmlns:a16="http://schemas.microsoft.com/office/drawing/2014/main" id="{C3228005-E2B0-5274-4944-E149C50F2462}"/>
                  </a:ext>
                </a:extLst>
              </p14:cNvPr>
              <p14:cNvContentPartPr/>
              <p14:nvPr/>
            </p14:nvContentPartPr>
            <p14:xfrm>
              <a:off x="3389104" y="2823068"/>
              <a:ext cx="123480" cy="85680"/>
            </p14:xfrm>
          </p:contentPart>
        </mc:Choice>
        <mc:Fallback xmlns="">
          <p:pic>
            <p:nvPicPr>
              <p:cNvPr id="2357" name="Ink 2357">
                <a:extLst>
                  <a:ext uri="{FF2B5EF4-FFF2-40B4-BE49-F238E27FC236}">
                    <a16:creationId xmlns:a16="http://schemas.microsoft.com/office/drawing/2014/main" id="{C3228005-E2B0-5274-4944-E149C50F2462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3381544" y="2815476"/>
                <a:ext cx="138600" cy="10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2363" name="Ink 2363">
                <a:extLst>
                  <a:ext uri="{FF2B5EF4-FFF2-40B4-BE49-F238E27FC236}">
                    <a16:creationId xmlns:a16="http://schemas.microsoft.com/office/drawing/2014/main" id="{83ED1C49-95A9-448C-62F7-3CB12871E7F3}"/>
                  </a:ext>
                </a:extLst>
              </p14:cNvPr>
              <p14:cNvContentPartPr/>
              <p14:nvPr/>
            </p14:nvContentPartPr>
            <p14:xfrm>
              <a:off x="295920" y="2969948"/>
              <a:ext cx="290520" cy="108360"/>
            </p14:xfrm>
          </p:contentPart>
        </mc:Choice>
        <mc:Fallback xmlns="">
          <p:pic>
            <p:nvPicPr>
              <p:cNvPr id="2363" name="Ink 2363">
                <a:extLst>
                  <a:ext uri="{FF2B5EF4-FFF2-40B4-BE49-F238E27FC236}">
                    <a16:creationId xmlns:a16="http://schemas.microsoft.com/office/drawing/2014/main" id="{83ED1C49-95A9-448C-62F7-3CB12871E7F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288360" y="2962388"/>
                <a:ext cx="3056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369" name="Ink 2369">
                <a:extLst>
                  <a:ext uri="{FF2B5EF4-FFF2-40B4-BE49-F238E27FC236}">
                    <a16:creationId xmlns:a16="http://schemas.microsoft.com/office/drawing/2014/main" id="{6FD61A48-E8FB-FBE6-9A4E-169D9954895C}"/>
                  </a:ext>
                </a:extLst>
              </p14:cNvPr>
              <p14:cNvContentPartPr/>
              <p14:nvPr/>
            </p14:nvContentPartPr>
            <p14:xfrm>
              <a:off x="595440" y="2978948"/>
              <a:ext cx="372240" cy="96840"/>
            </p14:xfrm>
          </p:contentPart>
        </mc:Choice>
        <mc:Fallback xmlns="">
          <p:pic>
            <p:nvPicPr>
              <p:cNvPr id="2369" name="Ink 2369">
                <a:extLst>
                  <a:ext uri="{FF2B5EF4-FFF2-40B4-BE49-F238E27FC236}">
                    <a16:creationId xmlns:a16="http://schemas.microsoft.com/office/drawing/2014/main" id="{6FD61A48-E8FB-FBE6-9A4E-169D9954895C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587880" y="2971388"/>
                <a:ext cx="387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373" name="Ink 2373">
                <a:extLst>
                  <a:ext uri="{FF2B5EF4-FFF2-40B4-BE49-F238E27FC236}">
                    <a16:creationId xmlns:a16="http://schemas.microsoft.com/office/drawing/2014/main" id="{6FCC0EB6-C73C-95CB-1C47-2002802C8AFF}"/>
                  </a:ext>
                </a:extLst>
              </p14:cNvPr>
              <p14:cNvContentPartPr/>
              <p14:nvPr/>
            </p14:nvContentPartPr>
            <p14:xfrm>
              <a:off x="1052280" y="2960948"/>
              <a:ext cx="150120" cy="135360"/>
            </p14:xfrm>
          </p:contentPart>
        </mc:Choice>
        <mc:Fallback xmlns="">
          <p:pic>
            <p:nvPicPr>
              <p:cNvPr id="2373" name="Ink 2373">
                <a:extLst>
                  <a:ext uri="{FF2B5EF4-FFF2-40B4-BE49-F238E27FC236}">
                    <a16:creationId xmlns:a16="http://schemas.microsoft.com/office/drawing/2014/main" id="{6FCC0EB6-C73C-95CB-1C47-2002802C8AFF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044702" y="2953388"/>
                <a:ext cx="165276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380" name="Ink 2380">
                <a:extLst>
                  <a:ext uri="{FF2B5EF4-FFF2-40B4-BE49-F238E27FC236}">
                    <a16:creationId xmlns:a16="http://schemas.microsoft.com/office/drawing/2014/main" id="{6BA1486D-22F8-1F73-DDD0-BBC9C2134312}"/>
                  </a:ext>
                </a:extLst>
              </p14:cNvPr>
              <p14:cNvContentPartPr/>
              <p14:nvPr/>
            </p14:nvContentPartPr>
            <p14:xfrm>
              <a:off x="1266480" y="2958068"/>
              <a:ext cx="360720" cy="167400"/>
            </p14:xfrm>
          </p:contentPart>
        </mc:Choice>
        <mc:Fallback xmlns="">
          <p:pic>
            <p:nvPicPr>
              <p:cNvPr id="2380" name="Ink 2380">
                <a:extLst>
                  <a:ext uri="{FF2B5EF4-FFF2-40B4-BE49-F238E27FC236}">
                    <a16:creationId xmlns:a16="http://schemas.microsoft.com/office/drawing/2014/main" id="{6BA1486D-22F8-1F73-DDD0-BBC9C2134312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258920" y="2950508"/>
                <a:ext cx="3758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2386" name="Ink 2386">
                <a:extLst>
                  <a:ext uri="{FF2B5EF4-FFF2-40B4-BE49-F238E27FC236}">
                    <a16:creationId xmlns:a16="http://schemas.microsoft.com/office/drawing/2014/main" id="{BF2938CE-A71A-1BB9-D6BC-E235511AE97C}"/>
                  </a:ext>
                </a:extLst>
              </p14:cNvPr>
              <p14:cNvContentPartPr/>
              <p14:nvPr/>
            </p14:nvContentPartPr>
            <p14:xfrm>
              <a:off x="1700640" y="2981468"/>
              <a:ext cx="237240" cy="131760"/>
            </p14:xfrm>
          </p:contentPart>
        </mc:Choice>
        <mc:Fallback xmlns="">
          <p:pic>
            <p:nvPicPr>
              <p:cNvPr id="2386" name="Ink 2386">
                <a:extLst>
                  <a:ext uri="{FF2B5EF4-FFF2-40B4-BE49-F238E27FC236}">
                    <a16:creationId xmlns:a16="http://schemas.microsoft.com/office/drawing/2014/main" id="{BF2938CE-A71A-1BB9-D6BC-E235511AE97C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693091" y="2973929"/>
                <a:ext cx="252337" cy="1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2396" name="Ink 2396">
                <a:extLst>
                  <a:ext uri="{FF2B5EF4-FFF2-40B4-BE49-F238E27FC236}">
                    <a16:creationId xmlns:a16="http://schemas.microsoft.com/office/drawing/2014/main" id="{2063650B-B9E3-4BBD-3ECA-3F3B2349E9E9}"/>
                  </a:ext>
                </a:extLst>
              </p14:cNvPr>
              <p14:cNvContentPartPr/>
              <p14:nvPr/>
            </p14:nvContentPartPr>
            <p14:xfrm>
              <a:off x="4186353" y="2828002"/>
              <a:ext cx="3288960" cy="70200"/>
            </p14:xfrm>
          </p:contentPart>
        </mc:Choice>
        <mc:Fallback xmlns="">
          <p:pic>
            <p:nvPicPr>
              <p:cNvPr id="2396" name="Ink 2396">
                <a:extLst>
                  <a:ext uri="{FF2B5EF4-FFF2-40B4-BE49-F238E27FC236}">
                    <a16:creationId xmlns:a16="http://schemas.microsoft.com/office/drawing/2014/main" id="{2063650B-B9E3-4BBD-3ECA-3F3B2349E9E9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4178793" y="2820442"/>
                <a:ext cx="33040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2418" name="Ink 2418">
                <a:extLst>
                  <a:ext uri="{FF2B5EF4-FFF2-40B4-BE49-F238E27FC236}">
                    <a16:creationId xmlns:a16="http://schemas.microsoft.com/office/drawing/2014/main" id="{60E80132-D34B-8FA2-6C85-3C4EFA5E0A41}"/>
                  </a:ext>
                </a:extLst>
              </p14:cNvPr>
              <p14:cNvContentPartPr/>
              <p14:nvPr/>
            </p14:nvContentPartPr>
            <p14:xfrm>
              <a:off x="4226630" y="2892564"/>
              <a:ext cx="655560" cy="169200"/>
            </p14:xfrm>
          </p:contentPart>
        </mc:Choice>
        <mc:Fallback xmlns="">
          <p:pic>
            <p:nvPicPr>
              <p:cNvPr id="2418" name="Ink 2418">
                <a:extLst>
                  <a:ext uri="{FF2B5EF4-FFF2-40B4-BE49-F238E27FC236}">
                    <a16:creationId xmlns:a16="http://schemas.microsoft.com/office/drawing/2014/main" id="{60E80132-D34B-8FA2-6C85-3C4EFA5E0A41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4219066" y="2885004"/>
                <a:ext cx="670688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2419" name="Ink 2418">
                <a:extLst>
                  <a:ext uri="{FF2B5EF4-FFF2-40B4-BE49-F238E27FC236}">
                    <a16:creationId xmlns:a16="http://schemas.microsoft.com/office/drawing/2014/main" id="{CB7D6BCD-DE84-8901-EBF8-5A50077EC5AA}"/>
                  </a:ext>
                </a:extLst>
              </p14:cNvPr>
              <p14:cNvContentPartPr/>
              <p14:nvPr/>
            </p14:nvContentPartPr>
            <p14:xfrm>
              <a:off x="4253630" y="2996964"/>
              <a:ext cx="666360" cy="75600"/>
            </p14:xfrm>
          </p:contentPart>
        </mc:Choice>
        <mc:Fallback xmlns="">
          <p:pic>
            <p:nvPicPr>
              <p:cNvPr id="2419" name="Ink 2418">
                <a:extLst>
                  <a:ext uri="{FF2B5EF4-FFF2-40B4-BE49-F238E27FC236}">
                    <a16:creationId xmlns:a16="http://schemas.microsoft.com/office/drawing/2014/main" id="{CB7D6BCD-DE84-8901-EBF8-5A50077EC5AA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4246070" y="2989404"/>
                <a:ext cx="6814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2429" name="Ink 2429">
                <a:extLst>
                  <a:ext uri="{FF2B5EF4-FFF2-40B4-BE49-F238E27FC236}">
                    <a16:creationId xmlns:a16="http://schemas.microsoft.com/office/drawing/2014/main" id="{33852CBF-AF5E-61CC-4355-CB004118E905}"/>
                  </a:ext>
                </a:extLst>
              </p14:cNvPr>
              <p14:cNvContentPartPr/>
              <p14:nvPr/>
            </p14:nvContentPartPr>
            <p14:xfrm>
              <a:off x="4218710" y="3053124"/>
              <a:ext cx="621000" cy="133560"/>
            </p14:xfrm>
          </p:contentPart>
        </mc:Choice>
        <mc:Fallback xmlns="">
          <p:pic>
            <p:nvPicPr>
              <p:cNvPr id="2429" name="Ink 2429">
                <a:extLst>
                  <a:ext uri="{FF2B5EF4-FFF2-40B4-BE49-F238E27FC236}">
                    <a16:creationId xmlns:a16="http://schemas.microsoft.com/office/drawing/2014/main" id="{33852CBF-AF5E-61CC-4355-CB004118E905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4211146" y="3045564"/>
                <a:ext cx="636129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2433" name="Ink 2433">
                <a:extLst>
                  <a:ext uri="{FF2B5EF4-FFF2-40B4-BE49-F238E27FC236}">
                    <a16:creationId xmlns:a16="http://schemas.microsoft.com/office/drawing/2014/main" id="{5120D7C0-FA9A-BAE7-4CEB-729F9BBD69AB}"/>
                  </a:ext>
                </a:extLst>
              </p14:cNvPr>
              <p14:cNvContentPartPr/>
              <p14:nvPr/>
            </p14:nvContentPartPr>
            <p14:xfrm>
              <a:off x="4919630" y="3045564"/>
              <a:ext cx="158760" cy="126000"/>
            </p14:xfrm>
          </p:contentPart>
        </mc:Choice>
        <mc:Fallback xmlns="">
          <p:pic>
            <p:nvPicPr>
              <p:cNvPr id="2433" name="Ink 2433">
                <a:extLst>
                  <a:ext uri="{FF2B5EF4-FFF2-40B4-BE49-F238E27FC236}">
                    <a16:creationId xmlns:a16="http://schemas.microsoft.com/office/drawing/2014/main" id="{5120D7C0-FA9A-BAE7-4CEB-729F9BBD69AB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4912070" y="3038026"/>
                <a:ext cx="173880" cy="141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2438" name="Ink 2438">
                <a:extLst>
                  <a:ext uri="{FF2B5EF4-FFF2-40B4-BE49-F238E27FC236}">
                    <a16:creationId xmlns:a16="http://schemas.microsoft.com/office/drawing/2014/main" id="{B9151176-D064-2959-19C2-4E3F22D0891F}"/>
                  </a:ext>
                </a:extLst>
              </p14:cNvPr>
              <p14:cNvContentPartPr/>
              <p14:nvPr/>
            </p14:nvContentPartPr>
            <p14:xfrm>
              <a:off x="5105030" y="3026484"/>
              <a:ext cx="123840" cy="82800"/>
            </p14:xfrm>
          </p:contentPart>
        </mc:Choice>
        <mc:Fallback xmlns="">
          <p:pic>
            <p:nvPicPr>
              <p:cNvPr id="2438" name="Ink 2438">
                <a:extLst>
                  <a:ext uri="{FF2B5EF4-FFF2-40B4-BE49-F238E27FC236}">
                    <a16:creationId xmlns:a16="http://schemas.microsoft.com/office/drawing/2014/main" id="{B9151176-D064-2959-19C2-4E3F22D0891F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5097470" y="3018924"/>
                <a:ext cx="1389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2446" name="Ink 2446">
                <a:extLst>
                  <a:ext uri="{FF2B5EF4-FFF2-40B4-BE49-F238E27FC236}">
                    <a16:creationId xmlns:a16="http://schemas.microsoft.com/office/drawing/2014/main" id="{B9C87E88-D248-A9DE-0171-7FF737EC0C43}"/>
                  </a:ext>
                </a:extLst>
              </p14:cNvPr>
              <p14:cNvContentPartPr/>
              <p14:nvPr/>
            </p14:nvContentPartPr>
            <p14:xfrm>
              <a:off x="5241830" y="3021084"/>
              <a:ext cx="402120" cy="120960"/>
            </p14:xfrm>
          </p:contentPart>
        </mc:Choice>
        <mc:Fallback xmlns="">
          <p:pic>
            <p:nvPicPr>
              <p:cNvPr id="2446" name="Ink 2446">
                <a:extLst>
                  <a:ext uri="{FF2B5EF4-FFF2-40B4-BE49-F238E27FC236}">
                    <a16:creationId xmlns:a16="http://schemas.microsoft.com/office/drawing/2014/main" id="{B9C87E88-D248-A9DE-0171-7FF737EC0C43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5234270" y="3013546"/>
                <a:ext cx="416880" cy="13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2450" name="Ink 2450">
                <a:extLst>
                  <a:ext uri="{FF2B5EF4-FFF2-40B4-BE49-F238E27FC236}">
                    <a16:creationId xmlns:a16="http://schemas.microsoft.com/office/drawing/2014/main" id="{009EF259-F309-65FE-0149-09901A7EC089}"/>
                  </a:ext>
                </a:extLst>
              </p14:cNvPr>
              <p14:cNvContentPartPr/>
              <p14:nvPr/>
            </p14:nvContentPartPr>
            <p14:xfrm>
              <a:off x="5677070" y="3012804"/>
              <a:ext cx="91440" cy="83160"/>
            </p14:xfrm>
          </p:contentPart>
        </mc:Choice>
        <mc:Fallback xmlns="">
          <p:pic>
            <p:nvPicPr>
              <p:cNvPr id="2450" name="Ink 2450">
                <a:extLst>
                  <a:ext uri="{FF2B5EF4-FFF2-40B4-BE49-F238E27FC236}">
                    <a16:creationId xmlns:a16="http://schemas.microsoft.com/office/drawing/2014/main" id="{009EF259-F309-65FE-0149-09901A7EC089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5669540" y="3005244"/>
                <a:ext cx="106142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2451" name="Ink 2450">
                <a:extLst>
                  <a:ext uri="{FF2B5EF4-FFF2-40B4-BE49-F238E27FC236}">
                    <a16:creationId xmlns:a16="http://schemas.microsoft.com/office/drawing/2014/main" id="{6AE9F70D-B3D2-1A0E-D36E-70BD5C90774A}"/>
                  </a:ext>
                </a:extLst>
              </p14:cNvPr>
              <p14:cNvContentPartPr/>
              <p14:nvPr/>
            </p14:nvContentPartPr>
            <p14:xfrm>
              <a:off x="5773550" y="3007404"/>
              <a:ext cx="35280" cy="83160"/>
            </p14:xfrm>
          </p:contentPart>
        </mc:Choice>
        <mc:Fallback xmlns="">
          <p:pic>
            <p:nvPicPr>
              <p:cNvPr id="2451" name="Ink 2450">
                <a:extLst>
                  <a:ext uri="{FF2B5EF4-FFF2-40B4-BE49-F238E27FC236}">
                    <a16:creationId xmlns:a16="http://schemas.microsoft.com/office/drawing/2014/main" id="{6AE9F70D-B3D2-1A0E-D36E-70BD5C90774A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765990" y="3000204"/>
                <a:ext cx="504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2455" name="Ink 2455">
                <a:extLst>
                  <a:ext uri="{FF2B5EF4-FFF2-40B4-BE49-F238E27FC236}">
                    <a16:creationId xmlns:a16="http://schemas.microsoft.com/office/drawing/2014/main" id="{93F01BBC-CBEC-8C1E-8E25-AFBB100002E3}"/>
                  </a:ext>
                </a:extLst>
              </p14:cNvPr>
              <p14:cNvContentPartPr/>
              <p14:nvPr/>
            </p14:nvContentPartPr>
            <p14:xfrm>
              <a:off x="5771030" y="3012804"/>
              <a:ext cx="123840" cy="75240"/>
            </p14:xfrm>
          </p:contentPart>
        </mc:Choice>
        <mc:Fallback xmlns="">
          <p:pic>
            <p:nvPicPr>
              <p:cNvPr id="2455" name="Ink 2455">
                <a:extLst>
                  <a:ext uri="{FF2B5EF4-FFF2-40B4-BE49-F238E27FC236}">
                    <a16:creationId xmlns:a16="http://schemas.microsoft.com/office/drawing/2014/main" id="{93F01BBC-CBEC-8C1E-8E25-AFBB100002E3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763470" y="3005244"/>
                <a:ext cx="1389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2461" name="Ink 2461">
                <a:extLst>
                  <a:ext uri="{FF2B5EF4-FFF2-40B4-BE49-F238E27FC236}">
                    <a16:creationId xmlns:a16="http://schemas.microsoft.com/office/drawing/2014/main" id="{70553B79-1A00-3283-6332-01D2C1D6FEC8}"/>
                  </a:ext>
                </a:extLst>
              </p14:cNvPr>
              <p14:cNvContentPartPr/>
              <p14:nvPr/>
            </p14:nvContentPartPr>
            <p14:xfrm>
              <a:off x="5950247" y="2994847"/>
              <a:ext cx="208440" cy="143280"/>
            </p14:xfrm>
          </p:contentPart>
        </mc:Choice>
        <mc:Fallback xmlns="">
          <p:pic>
            <p:nvPicPr>
              <p:cNvPr id="2461" name="Ink 2461">
                <a:extLst>
                  <a:ext uri="{FF2B5EF4-FFF2-40B4-BE49-F238E27FC236}">
                    <a16:creationId xmlns:a16="http://schemas.microsoft.com/office/drawing/2014/main" id="{70553B79-1A00-3283-6332-01D2C1D6FEC8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5942674" y="2987306"/>
                <a:ext cx="223586" cy="15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42A90A1E-8870-8259-B572-45AB031085AF}"/>
                  </a:ext>
                </a:extLst>
              </p14:cNvPr>
              <p14:cNvContentPartPr/>
              <p14:nvPr/>
            </p14:nvContentPartPr>
            <p14:xfrm>
              <a:off x="5032955" y="2898889"/>
              <a:ext cx="674640" cy="10368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42A90A1E-8870-8259-B572-45AB031085AF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5025395" y="2891329"/>
                <a:ext cx="689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4E7EE8AE-1B54-5A8E-DC32-C2DCA4A458EB}"/>
                  </a:ext>
                </a:extLst>
              </p14:cNvPr>
              <p14:cNvContentPartPr/>
              <p14:nvPr/>
            </p14:nvContentPartPr>
            <p14:xfrm>
              <a:off x="5802635" y="2909689"/>
              <a:ext cx="109440" cy="9000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4E7EE8AE-1B54-5A8E-DC32-C2DCA4A458EB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5795050" y="2902159"/>
                <a:ext cx="124610" cy="105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3D9F552F-0814-4051-34BA-33C039B2ACFD}"/>
                  </a:ext>
                </a:extLst>
              </p14:cNvPr>
              <p14:cNvContentPartPr/>
              <p14:nvPr/>
            </p14:nvContentPartPr>
            <p14:xfrm>
              <a:off x="5946275" y="2882689"/>
              <a:ext cx="175320" cy="12744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3D9F552F-0814-4051-34BA-33C039B2ACFD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5938730" y="2875129"/>
                <a:ext cx="190409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39F86F57-6954-6C71-6F02-EF3452300A57}"/>
                  </a:ext>
                </a:extLst>
              </p14:cNvPr>
              <p14:cNvContentPartPr/>
              <p14:nvPr/>
            </p14:nvContentPartPr>
            <p14:xfrm>
              <a:off x="6199355" y="2890609"/>
              <a:ext cx="187920" cy="9324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39F86F57-6954-6C71-6F02-EF3452300A57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6191795" y="2883049"/>
                <a:ext cx="203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455DCEC-31B2-D44C-63A9-5F731B74E54D}"/>
                  </a:ext>
                </a:extLst>
              </p14:cNvPr>
              <p14:cNvContentPartPr/>
              <p14:nvPr/>
            </p14:nvContentPartPr>
            <p14:xfrm>
              <a:off x="6405275" y="2874769"/>
              <a:ext cx="414360" cy="12780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455DCEC-31B2-D44C-63A9-5F731B74E54D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6397715" y="2867209"/>
                <a:ext cx="429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22C93CF4-5917-A6F8-1EC9-6042EFBC0346}"/>
                  </a:ext>
                </a:extLst>
              </p14:cNvPr>
              <p14:cNvContentPartPr/>
              <p14:nvPr/>
            </p14:nvContentPartPr>
            <p14:xfrm>
              <a:off x="6251545" y="3019489"/>
              <a:ext cx="658440" cy="10980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22C93CF4-5917-A6F8-1EC9-6042EFBC0346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6243989" y="3011929"/>
                <a:ext cx="673552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72" name="Ink 76">
                <a:extLst>
                  <a:ext uri="{FF2B5EF4-FFF2-40B4-BE49-F238E27FC236}">
                    <a16:creationId xmlns:a16="http://schemas.microsoft.com/office/drawing/2014/main" id="{11B349A3-871A-76D9-296E-487FEDF0F998}"/>
                  </a:ext>
                </a:extLst>
              </p14:cNvPr>
              <p14:cNvContentPartPr/>
              <p14:nvPr/>
            </p14:nvContentPartPr>
            <p14:xfrm>
              <a:off x="6976225" y="3004729"/>
              <a:ext cx="106560" cy="162000"/>
            </p14:xfrm>
          </p:contentPart>
        </mc:Choice>
        <mc:Fallback xmlns="">
          <p:pic>
            <p:nvPicPr>
              <p:cNvPr id="72" name="Ink 76">
                <a:extLst>
                  <a:ext uri="{FF2B5EF4-FFF2-40B4-BE49-F238E27FC236}">
                    <a16:creationId xmlns:a16="http://schemas.microsoft.com/office/drawing/2014/main" id="{11B349A3-871A-76D9-296E-487FEDF0F998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6968665" y="2997169"/>
                <a:ext cx="121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B92808BF-F608-2A6D-3418-1164EB7DED29}"/>
                  </a:ext>
                </a:extLst>
              </p14:cNvPr>
              <p14:cNvContentPartPr/>
              <p14:nvPr/>
            </p14:nvContentPartPr>
            <p14:xfrm>
              <a:off x="7095745" y="2965129"/>
              <a:ext cx="185760" cy="19656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B92808BF-F608-2A6D-3418-1164EB7DED29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7088200" y="2957929"/>
                <a:ext cx="200851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237DA581-A639-6FEC-EF8B-689AE07E56AC}"/>
                  </a:ext>
                </a:extLst>
              </p14:cNvPr>
              <p14:cNvContentPartPr/>
              <p14:nvPr/>
            </p14:nvContentPartPr>
            <p14:xfrm>
              <a:off x="7318945" y="3018049"/>
              <a:ext cx="209520" cy="127800"/>
            </p14:xfrm>
          </p:contentPart>
        </mc:Choice>
        <mc:Fallback xmlns=""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237DA581-A639-6FEC-EF8B-689AE07E56AC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7311398" y="3010489"/>
                <a:ext cx="224614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CA155089-95A1-A776-9C9D-B559FA26BF1D}"/>
                  </a:ext>
                </a:extLst>
              </p14:cNvPr>
              <p14:cNvContentPartPr/>
              <p14:nvPr/>
            </p14:nvContentPartPr>
            <p14:xfrm>
              <a:off x="6267385" y="3161329"/>
              <a:ext cx="528480" cy="11340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CA155089-95A1-A776-9C9D-B559FA26BF1D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6259825" y="3153745"/>
                <a:ext cx="543600" cy="128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762005DD-13F4-F886-2EBB-09DBD542959E}"/>
                  </a:ext>
                </a:extLst>
              </p14:cNvPr>
              <p14:cNvContentPartPr/>
              <p14:nvPr/>
            </p14:nvContentPartPr>
            <p14:xfrm>
              <a:off x="6883345" y="3180049"/>
              <a:ext cx="154080" cy="14112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762005DD-13F4-F886-2EBB-09DBD542959E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6875803" y="3172489"/>
                <a:ext cx="169165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772CB137-85AD-1FE5-C76C-D0A4838F7252}"/>
                  </a:ext>
                </a:extLst>
              </p14:cNvPr>
              <p14:cNvContentPartPr/>
              <p14:nvPr/>
            </p14:nvContentPartPr>
            <p14:xfrm>
              <a:off x="7064785" y="3187969"/>
              <a:ext cx="185040" cy="10404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772CB137-85AD-1FE5-C76C-D0A4838F7252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7057225" y="3180409"/>
                <a:ext cx="2001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0D26041E-34F2-55E5-76FF-09DDEF9CA490}"/>
                  </a:ext>
                </a:extLst>
              </p14:cNvPr>
              <p14:cNvContentPartPr/>
              <p14:nvPr/>
            </p14:nvContentPartPr>
            <p14:xfrm>
              <a:off x="7278625" y="3227929"/>
              <a:ext cx="85320" cy="10764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0D26041E-34F2-55E5-76FF-09DDEF9CA490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7271033" y="3220369"/>
                <a:ext cx="100504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F2B662CD-8617-92AA-F23B-0B398F12512B}"/>
                  </a:ext>
                </a:extLst>
              </p14:cNvPr>
              <p14:cNvContentPartPr/>
              <p14:nvPr/>
            </p14:nvContentPartPr>
            <p14:xfrm>
              <a:off x="7392745" y="3203809"/>
              <a:ext cx="130320" cy="12276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F2B662CD-8617-92AA-F23B-0B398F12512B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7385185" y="3196227"/>
                <a:ext cx="145440" cy="137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29353AB3-E0CC-FF2E-4686-966206509CD0}"/>
                  </a:ext>
                </a:extLst>
              </p14:cNvPr>
              <p14:cNvContentPartPr/>
              <p14:nvPr/>
            </p14:nvContentPartPr>
            <p14:xfrm>
              <a:off x="7459345" y="3193369"/>
              <a:ext cx="87840" cy="13032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29353AB3-E0CC-FF2E-4686-966206509CD0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7451785" y="3185809"/>
                <a:ext cx="102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1CC3FC6-ECCF-DA2C-4326-2554AA9F78C3}"/>
                  </a:ext>
                </a:extLst>
              </p14:cNvPr>
              <p14:cNvContentPartPr/>
              <p14:nvPr/>
            </p14:nvContentPartPr>
            <p14:xfrm>
              <a:off x="4234010" y="3150889"/>
              <a:ext cx="579240" cy="42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1CC3FC6-ECCF-DA2C-4326-2554AA9F78C3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4223930" y="3140809"/>
                <a:ext cx="5994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CB7199A-A89D-BAEF-420F-24E0F3D61AA9}"/>
                  </a:ext>
                </a:extLst>
              </p14:cNvPr>
              <p14:cNvContentPartPr/>
              <p14:nvPr/>
            </p14:nvContentPartPr>
            <p14:xfrm>
              <a:off x="5075626" y="2994217"/>
              <a:ext cx="594720" cy="16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CB7199A-A89D-BAEF-420F-24E0F3D61AA9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5065546" y="2984137"/>
                <a:ext cx="614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2AFB07C2-7FC1-A79E-6A0A-9DB23146FD42}"/>
                  </a:ext>
                </a:extLst>
              </p14:cNvPr>
              <p14:cNvContentPartPr/>
              <p14:nvPr/>
            </p14:nvContentPartPr>
            <p14:xfrm>
              <a:off x="6259306" y="3134977"/>
              <a:ext cx="648000" cy="14616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2AFB07C2-7FC1-A79E-6A0A-9DB23146FD42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6249226" y="3124922"/>
                <a:ext cx="668160" cy="16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64F88074-AC9E-23CD-0EC0-07388AEB3767}"/>
                  </a:ext>
                </a:extLst>
              </p14:cNvPr>
              <p14:cNvContentPartPr/>
              <p14:nvPr/>
            </p14:nvContentPartPr>
            <p14:xfrm>
              <a:off x="4241209" y="3207323"/>
              <a:ext cx="676440" cy="13212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64F88074-AC9E-23CD-0EC0-07388AEB3767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4233653" y="3199763"/>
                <a:ext cx="691192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776BAD2A-7AEC-E392-FDBF-B36F6A3B5FAB}"/>
                  </a:ext>
                </a:extLst>
              </p14:cNvPr>
              <p14:cNvContentPartPr/>
              <p14:nvPr/>
            </p14:nvContentPartPr>
            <p14:xfrm>
              <a:off x="4949689" y="3236843"/>
              <a:ext cx="109800" cy="10404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776BAD2A-7AEC-E392-FDBF-B36F6A3B5FAB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4942129" y="3229283"/>
                <a:ext cx="124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1FCBFBDC-9E5B-5494-EC53-E74D2471AC03}"/>
                  </a:ext>
                </a:extLst>
              </p14:cNvPr>
              <p14:cNvContentPartPr/>
              <p14:nvPr/>
            </p14:nvContentPartPr>
            <p14:xfrm>
              <a:off x="5131129" y="3175283"/>
              <a:ext cx="894240" cy="14688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1FCBFBDC-9E5B-5494-EC53-E74D2471AC03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5123569" y="3167741"/>
                <a:ext cx="909360" cy="161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CFF7872F-F8E3-A381-F399-819BD76F1F77}"/>
                  </a:ext>
                </a:extLst>
              </p14:cNvPr>
              <p14:cNvContentPartPr/>
              <p14:nvPr/>
            </p14:nvContentPartPr>
            <p14:xfrm>
              <a:off x="4290889" y="3340883"/>
              <a:ext cx="976680" cy="165600"/>
            </p14:xfrm>
          </p:contentPart>
        </mc:Choice>
        <mc:Fallback xmlns=""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CFF7872F-F8E3-A381-F399-819BD76F1F77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4283329" y="3333323"/>
                <a:ext cx="991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937010CC-1F06-682A-4AAB-F5FACA2552A9}"/>
                  </a:ext>
                </a:extLst>
              </p14:cNvPr>
              <p14:cNvContentPartPr/>
              <p14:nvPr/>
            </p14:nvContentPartPr>
            <p14:xfrm>
              <a:off x="5435039" y="3348443"/>
              <a:ext cx="398160" cy="15264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937010CC-1F06-682A-4AAB-F5FACA2552A9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5427832" y="3340865"/>
                <a:ext cx="413294" cy="16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3D72872-587D-6016-CF40-961CDCAD4BF9}"/>
                  </a:ext>
                </a:extLst>
              </p14:cNvPr>
              <p14:cNvContentPartPr/>
              <p14:nvPr/>
            </p14:nvContentPartPr>
            <p14:xfrm>
              <a:off x="5896919" y="3351323"/>
              <a:ext cx="64440" cy="72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3D72872-587D-6016-CF40-961CDCAD4BF9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5889359" y="3343763"/>
                <a:ext cx="79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D1C926EF-2481-3F1F-0B0E-25CD1BC4D567}"/>
                  </a:ext>
                </a:extLst>
              </p14:cNvPr>
              <p14:cNvContentPartPr/>
              <p14:nvPr/>
            </p14:nvContentPartPr>
            <p14:xfrm>
              <a:off x="4261079" y="3501083"/>
              <a:ext cx="437760" cy="12240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D1C926EF-2481-3F1F-0B0E-25CD1BC4D567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4253525" y="3493523"/>
                <a:ext cx="452508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03A24FC-B276-BFA7-4DF6-1ACDC63AA108}"/>
                  </a:ext>
                </a:extLst>
              </p14:cNvPr>
              <p14:cNvContentPartPr/>
              <p14:nvPr/>
            </p14:nvContentPartPr>
            <p14:xfrm>
              <a:off x="4746719" y="3503243"/>
              <a:ext cx="120600" cy="565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03A24FC-B276-BFA7-4DF6-1ACDC63AA108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4739159" y="3495683"/>
                <a:ext cx="1353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96EFBB84-20C9-0B18-06AE-00F9B6EF7D69}"/>
                  </a:ext>
                </a:extLst>
              </p14:cNvPr>
              <p14:cNvContentPartPr/>
              <p14:nvPr/>
            </p14:nvContentPartPr>
            <p14:xfrm>
              <a:off x="5053799" y="3491003"/>
              <a:ext cx="109440" cy="12744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96EFBB84-20C9-0B18-06AE-00F9B6EF7D69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5046239" y="3483783"/>
                <a:ext cx="124560" cy="14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751FA6B-F94A-6E3E-049C-0EAC69599C5F}"/>
                  </a:ext>
                </a:extLst>
              </p14:cNvPr>
              <p14:cNvContentPartPr/>
              <p14:nvPr/>
            </p14:nvContentPartPr>
            <p14:xfrm>
              <a:off x="5208239" y="3519443"/>
              <a:ext cx="48240" cy="27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751FA6B-F94A-6E3E-049C-0EAC69599C5F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5201039" y="3511883"/>
                <a:ext cx="63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BDD4AABF-20F8-8435-C4DB-FF2EA0F80D85}"/>
                  </a:ext>
                </a:extLst>
              </p14:cNvPr>
              <p14:cNvContentPartPr/>
              <p14:nvPr/>
            </p14:nvContentPartPr>
            <p14:xfrm>
              <a:off x="5186999" y="3471203"/>
              <a:ext cx="120600" cy="107280"/>
            </p14:xfrm>
          </p:contentPart>
        </mc:Choice>
        <mc:Fallback xmlns=""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BDD4AABF-20F8-8435-C4DB-FF2EA0F80D85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5179439" y="3463618"/>
                <a:ext cx="135360" cy="122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D14A7B03-702F-4D4A-2E39-57B531D89133}"/>
                  </a:ext>
                </a:extLst>
              </p14:cNvPr>
              <p14:cNvContentPartPr/>
              <p14:nvPr/>
            </p14:nvContentPartPr>
            <p14:xfrm>
              <a:off x="5346119" y="3491363"/>
              <a:ext cx="86760" cy="7884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D14A7B03-702F-4D4A-2E39-57B531D89133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5338559" y="3483803"/>
                <a:ext cx="101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3FF06A4B-ACBA-3782-E3C3-7C205ACD2909}"/>
                  </a:ext>
                </a:extLst>
              </p14:cNvPr>
              <p14:cNvContentPartPr/>
              <p14:nvPr/>
            </p14:nvContentPartPr>
            <p14:xfrm>
              <a:off x="5563199" y="3487763"/>
              <a:ext cx="141840" cy="157320"/>
            </p14:xfrm>
          </p:contentPart>
        </mc:Choice>
        <mc:Fallback xmlns=""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3FF06A4B-ACBA-3782-E3C3-7C205ACD2909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5555639" y="3480203"/>
                <a:ext cx="156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F18DAEA9-B7E8-E80C-614C-6884D71EA120}"/>
                  </a:ext>
                </a:extLst>
              </p14:cNvPr>
              <p14:cNvContentPartPr/>
              <p14:nvPr/>
            </p14:nvContentPartPr>
            <p14:xfrm>
              <a:off x="5747519" y="3460763"/>
              <a:ext cx="365760" cy="11232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F18DAEA9-B7E8-E80C-614C-6884D71EA120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5739959" y="3453203"/>
                <a:ext cx="380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7F3CD392-75F8-9E4A-211B-08BD5F4FDDBF}"/>
                  </a:ext>
                </a:extLst>
              </p14:cNvPr>
              <p14:cNvContentPartPr/>
              <p14:nvPr/>
            </p14:nvContentPartPr>
            <p14:xfrm>
              <a:off x="6275582" y="3407680"/>
              <a:ext cx="179280" cy="128160"/>
            </p14:xfrm>
          </p:contentPart>
        </mc:Choice>
        <mc:Fallback xmlns=""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7F3CD392-75F8-9E4A-211B-08BD5F4FDDBF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6268022" y="3400120"/>
                <a:ext cx="194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247" name="Ink 247">
                <a:extLst>
                  <a:ext uri="{FF2B5EF4-FFF2-40B4-BE49-F238E27FC236}">
                    <a16:creationId xmlns:a16="http://schemas.microsoft.com/office/drawing/2014/main" id="{9483A837-8641-8CF0-DC0D-734456D0421E}"/>
                  </a:ext>
                </a:extLst>
              </p14:cNvPr>
              <p14:cNvContentPartPr/>
              <p14:nvPr/>
            </p14:nvContentPartPr>
            <p14:xfrm>
              <a:off x="6467822" y="3369880"/>
              <a:ext cx="120600" cy="88560"/>
            </p14:xfrm>
          </p:contentPart>
        </mc:Choice>
        <mc:Fallback xmlns="">
          <p:pic>
            <p:nvPicPr>
              <p:cNvPr id="247" name="Ink 247">
                <a:extLst>
                  <a:ext uri="{FF2B5EF4-FFF2-40B4-BE49-F238E27FC236}">
                    <a16:creationId xmlns:a16="http://schemas.microsoft.com/office/drawing/2014/main" id="{9483A837-8641-8CF0-DC0D-734456D0421E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6460262" y="3362320"/>
                <a:ext cx="135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94DFB056-148F-4732-608A-AB7F32F7675D}"/>
                  </a:ext>
                </a:extLst>
              </p14:cNvPr>
              <p14:cNvContentPartPr/>
              <p14:nvPr/>
            </p14:nvContentPartPr>
            <p14:xfrm>
              <a:off x="6614702" y="3441880"/>
              <a:ext cx="136440" cy="65520"/>
            </p14:xfrm>
          </p:contentPart>
        </mc:Choice>
        <mc:Fallback xmlns=""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94DFB056-148F-4732-608A-AB7F32F7675D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6607142" y="3434320"/>
                <a:ext cx="1515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275" name="Ink 276">
                <a:extLst>
                  <a:ext uri="{FF2B5EF4-FFF2-40B4-BE49-F238E27FC236}">
                    <a16:creationId xmlns:a16="http://schemas.microsoft.com/office/drawing/2014/main" id="{F97FD3C6-37AC-EA3C-E2EB-4BBD619474EC}"/>
                  </a:ext>
                </a:extLst>
              </p14:cNvPr>
              <p14:cNvContentPartPr/>
              <p14:nvPr/>
            </p14:nvContentPartPr>
            <p14:xfrm>
              <a:off x="6820262" y="3361960"/>
              <a:ext cx="669960" cy="272520"/>
            </p14:xfrm>
          </p:contentPart>
        </mc:Choice>
        <mc:Fallback xmlns="">
          <p:pic>
            <p:nvPicPr>
              <p:cNvPr id="275" name="Ink 276">
                <a:extLst>
                  <a:ext uri="{FF2B5EF4-FFF2-40B4-BE49-F238E27FC236}">
                    <a16:creationId xmlns:a16="http://schemas.microsoft.com/office/drawing/2014/main" id="{F97FD3C6-37AC-EA3C-E2EB-4BBD619474EC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6812702" y="3354400"/>
                <a:ext cx="6847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7311004C-C5DD-F750-BB4E-621BA4D6BBC3}"/>
                  </a:ext>
                </a:extLst>
              </p14:cNvPr>
              <p14:cNvContentPartPr/>
              <p14:nvPr/>
            </p14:nvContentPartPr>
            <p14:xfrm>
              <a:off x="4162115" y="2790169"/>
              <a:ext cx="3302849" cy="868804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7311004C-C5DD-F750-BB4E-621BA4D6BBC3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4154555" y="2782608"/>
                <a:ext cx="3320490" cy="88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283" name="Ink 284">
                <a:extLst>
                  <a:ext uri="{FF2B5EF4-FFF2-40B4-BE49-F238E27FC236}">
                    <a16:creationId xmlns:a16="http://schemas.microsoft.com/office/drawing/2014/main" id="{6CF0CD03-FB07-C768-882F-743FDFB588E6}"/>
                  </a:ext>
                </a:extLst>
              </p14:cNvPr>
              <p14:cNvContentPartPr/>
              <p14:nvPr/>
            </p14:nvContentPartPr>
            <p14:xfrm>
              <a:off x="528874" y="1641934"/>
              <a:ext cx="1760040" cy="23040"/>
            </p14:xfrm>
          </p:contentPart>
        </mc:Choice>
        <mc:Fallback xmlns="">
          <p:pic>
            <p:nvPicPr>
              <p:cNvPr id="283" name="Ink 284">
                <a:extLst>
                  <a:ext uri="{FF2B5EF4-FFF2-40B4-BE49-F238E27FC236}">
                    <a16:creationId xmlns:a16="http://schemas.microsoft.com/office/drawing/2014/main" id="{6CF0CD03-FB07-C768-882F-743FDFB588E6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518794" y="1631854"/>
                <a:ext cx="1780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299" name="Ink 300">
                <a:extLst>
                  <a:ext uri="{FF2B5EF4-FFF2-40B4-BE49-F238E27FC236}">
                    <a16:creationId xmlns:a16="http://schemas.microsoft.com/office/drawing/2014/main" id="{12D99D6E-290A-0602-88C0-C810131BACC6}"/>
                  </a:ext>
                </a:extLst>
              </p14:cNvPr>
              <p14:cNvContentPartPr/>
              <p14:nvPr/>
            </p14:nvContentPartPr>
            <p14:xfrm>
              <a:off x="238320" y="3094967"/>
              <a:ext cx="1361520" cy="209160"/>
            </p14:xfrm>
          </p:contentPart>
        </mc:Choice>
        <mc:Fallback xmlns="">
          <p:pic>
            <p:nvPicPr>
              <p:cNvPr id="299" name="Ink 300">
                <a:extLst>
                  <a:ext uri="{FF2B5EF4-FFF2-40B4-BE49-F238E27FC236}">
                    <a16:creationId xmlns:a16="http://schemas.microsoft.com/office/drawing/2014/main" id="{12D99D6E-290A-0602-88C0-C810131BACC6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230762" y="3087407"/>
                <a:ext cx="1376636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95F31D29-2668-67C9-FAEE-6FCEA046A0AD}"/>
                  </a:ext>
                </a:extLst>
              </p14:cNvPr>
              <p14:cNvContentPartPr/>
              <p14:nvPr/>
            </p14:nvContentPartPr>
            <p14:xfrm>
              <a:off x="1657080" y="3183167"/>
              <a:ext cx="63720" cy="327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95F31D29-2668-67C9-FAEE-6FCEA046A0AD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1649520" y="3175689"/>
                <a:ext cx="78840" cy="47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319" name="Ink 319">
                <a:extLst>
                  <a:ext uri="{FF2B5EF4-FFF2-40B4-BE49-F238E27FC236}">
                    <a16:creationId xmlns:a16="http://schemas.microsoft.com/office/drawing/2014/main" id="{0C99CB04-BC07-CC2C-366C-D710B0248716}"/>
                  </a:ext>
                </a:extLst>
              </p14:cNvPr>
              <p14:cNvContentPartPr/>
              <p14:nvPr/>
            </p14:nvContentPartPr>
            <p14:xfrm>
              <a:off x="1811880" y="3127727"/>
              <a:ext cx="2171520" cy="222120"/>
            </p14:xfrm>
          </p:contentPart>
        </mc:Choice>
        <mc:Fallback xmlns="">
          <p:pic>
            <p:nvPicPr>
              <p:cNvPr id="319" name="Ink 319">
                <a:extLst>
                  <a:ext uri="{FF2B5EF4-FFF2-40B4-BE49-F238E27FC236}">
                    <a16:creationId xmlns:a16="http://schemas.microsoft.com/office/drawing/2014/main" id="{0C99CB04-BC07-CC2C-366C-D710B0248716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1804320" y="3120179"/>
                <a:ext cx="2186640" cy="23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29EC7AA-7177-DFA6-224B-A3E0D5BF3360}"/>
                  </a:ext>
                </a:extLst>
              </p14:cNvPr>
              <p14:cNvContentPartPr/>
              <p14:nvPr/>
            </p14:nvContentPartPr>
            <p14:xfrm>
              <a:off x="381960" y="3317087"/>
              <a:ext cx="88560" cy="1897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29EC7AA-7177-DFA6-224B-A3E0D5BF3360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374400" y="3309527"/>
                <a:ext cx="103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329" name="Ink 329">
                <a:extLst>
                  <a:ext uri="{FF2B5EF4-FFF2-40B4-BE49-F238E27FC236}">
                    <a16:creationId xmlns:a16="http://schemas.microsoft.com/office/drawing/2014/main" id="{0D36EF93-55EB-BC6F-7625-E4285C3049DE}"/>
                  </a:ext>
                </a:extLst>
              </p14:cNvPr>
              <p14:cNvContentPartPr/>
              <p14:nvPr/>
            </p14:nvContentPartPr>
            <p14:xfrm>
              <a:off x="463320" y="3317447"/>
              <a:ext cx="552240" cy="159840"/>
            </p14:xfrm>
          </p:contentPart>
        </mc:Choice>
        <mc:Fallback xmlns="">
          <p:pic>
            <p:nvPicPr>
              <p:cNvPr id="329" name="Ink 329">
                <a:extLst>
                  <a:ext uri="{FF2B5EF4-FFF2-40B4-BE49-F238E27FC236}">
                    <a16:creationId xmlns:a16="http://schemas.microsoft.com/office/drawing/2014/main" id="{0D36EF93-55EB-BC6F-7625-E4285C3049DE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455760" y="3309887"/>
                <a:ext cx="567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334" name="Ink 334">
                <a:extLst>
                  <a:ext uri="{FF2B5EF4-FFF2-40B4-BE49-F238E27FC236}">
                    <a16:creationId xmlns:a16="http://schemas.microsoft.com/office/drawing/2014/main" id="{74483C46-ACEF-CBA2-847E-E2690C103650}"/>
                  </a:ext>
                </a:extLst>
              </p14:cNvPr>
              <p14:cNvContentPartPr/>
              <p14:nvPr/>
            </p14:nvContentPartPr>
            <p14:xfrm>
              <a:off x="1067400" y="3379007"/>
              <a:ext cx="55800" cy="52560"/>
            </p14:xfrm>
          </p:contentPart>
        </mc:Choice>
        <mc:Fallback xmlns="">
          <p:pic>
            <p:nvPicPr>
              <p:cNvPr id="334" name="Ink 334">
                <a:extLst>
                  <a:ext uri="{FF2B5EF4-FFF2-40B4-BE49-F238E27FC236}">
                    <a16:creationId xmlns:a16="http://schemas.microsoft.com/office/drawing/2014/main" id="{74483C46-ACEF-CBA2-847E-E2690C103650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1059840" y="3371447"/>
                <a:ext cx="70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350" name="Ink 350">
                <a:extLst>
                  <a:ext uri="{FF2B5EF4-FFF2-40B4-BE49-F238E27FC236}">
                    <a16:creationId xmlns:a16="http://schemas.microsoft.com/office/drawing/2014/main" id="{D19D4E81-8B35-6F04-6F39-F805EEF42950}"/>
                  </a:ext>
                </a:extLst>
              </p14:cNvPr>
              <p14:cNvContentPartPr/>
              <p14:nvPr/>
            </p14:nvContentPartPr>
            <p14:xfrm>
              <a:off x="1185120" y="3330047"/>
              <a:ext cx="1583640" cy="95040"/>
            </p14:xfrm>
          </p:contentPart>
        </mc:Choice>
        <mc:Fallback xmlns="">
          <p:pic>
            <p:nvPicPr>
              <p:cNvPr id="350" name="Ink 350">
                <a:extLst>
                  <a:ext uri="{FF2B5EF4-FFF2-40B4-BE49-F238E27FC236}">
                    <a16:creationId xmlns:a16="http://schemas.microsoft.com/office/drawing/2014/main" id="{D19D4E81-8B35-6F04-6F39-F805EEF42950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1177562" y="3322487"/>
                <a:ext cx="1598397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355" name="Ink 355">
                <a:extLst>
                  <a:ext uri="{FF2B5EF4-FFF2-40B4-BE49-F238E27FC236}">
                    <a16:creationId xmlns:a16="http://schemas.microsoft.com/office/drawing/2014/main" id="{4993616C-B1FB-6FAB-17F5-7DEC84C3AA5A}"/>
                  </a:ext>
                </a:extLst>
              </p14:cNvPr>
              <p14:cNvContentPartPr/>
              <p14:nvPr/>
            </p14:nvContentPartPr>
            <p14:xfrm>
              <a:off x="2820600" y="3294407"/>
              <a:ext cx="333000" cy="94680"/>
            </p14:xfrm>
          </p:contentPart>
        </mc:Choice>
        <mc:Fallback xmlns="">
          <p:pic>
            <p:nvPicPr>
              <p:cNvPr id="355" name="Ink 355">
                <a:extLst>
                  <a:ext uri="{FF2B5EF4-FFF2-40B4-BE49-F238E27FC236}">
                    <a16:creationId xmlns:a16="http://schemas.microsoft.com/office/drawing/2014/main" id="{4993616C-B1FB-6FAB-17F5-7DEC84C3AA5A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2813040" y="3286847"/>
                <a:ext cx="348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376" name="Ink 376">
                <a:extLst>
                  <a:ext uri="{FF2B5EF4-FFF2-40B4-BE49-F238E27FC236}">
                    <a16:creationId xmlns:a16="http://schemas.microsoft.com/office/drawing/2014/main" id="{3B11FD21-8CBF-AC29-12BB-39E859402952}"/>
                  </a:ext>
                </a:extLst>
              </p14:cNvPr>
              <p14:cNvContentPartPr/>
              <p14:nvPr/>
            </p14:nvContentPartPr>
            <p14:xfrm>
              <a:off x="381960" y="3481967"/>
              <a:ext cx="2063160" cy="168480"/>
            </p14:xfrm>
          </p:contentPart>
        </mc:Choice>
        <mc:Fallback xmlns="">
          <p:pic>
            <p:nvPicPr>
              <p:cNvPr id="376" name="Ink 376">
                <a:extLst>
                  <a:ext uri="{FF2B5EF4-FFF2-40B4-BE49-F238E27FC236}">
                    <a16:creationId xmlns:a16="http://schemas.microsoft.com/office/drawing/2014/main" id="{3B11FD21-8CBF-AC29-12BB-39E859402952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374401" y="3474407"/>
                <a:ext cx="2078277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386" name="Ink 386">
                <a:extLst>
                  <a:ext uri="{FF2B5EF4-FFF2-40B4-BE49-F238E27FC236}">
                    <a16:creationId xmlns:a16="http://schemas.microsoft.com/office/drawing/2014/main" id="{A01A7C85-BC53-D05B-1839-4282541FA46D}"/>
                  </a:ext>
                </a:extLst>
              </p14:cNvPr>
              <p14:cNvContentPartPr/>
              <p14:nvPr/>
            </p14:nvContentPartPr>
            <p14:xfrm>
              <a:off x="2549880" y="3424727"/>
              <a:ext cx="199080" cy="170280"/>
            </p14:xfrm>
          </p:contentPart>
        </mc:Choice>
        <mc:Fallback xmlns="">
          <p:pic>
            <p:nvPicPr>
              <p:cNvPr id="386" name="Ink 386">
                <a:extLst>
                  <a:ext uri="{FF2B5EF4-FFF2-40B4-BE49-F238E27FC236}">
                    <a16:creationId xmlns:a16="http://schemas.microsoft.com/office/drawing/2014/main" id="{A01A7C85-BC53-D05B-1839-4282541FA46D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2542680" y="3417167"/>
                <a:ext cx="214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391" name="Ink 391">
                <a:extLst>
                  <a:ext uri="{FF2B5EF4-FFF2-40B4-BE49-F238E27FC236}">
                    <a16:creationId xmlns:a16="http://schemas.microsoft.com/office/drawing/2014/main" id="{610A928E-E862-B0CD-0C03-B02FC7BD7BEB}"/>
                  </a:ext>
                </a:extLst>
              </p14:cNvPr>
              <p14:cNvContentPartPr/>
              <p14:nvPr/>
            </p14:nvContentPartPr>
            <p14:xfrm>
              <a:off x="2922120" y="3440927"/>
              <a:ext cx="245160" cy="150840"/>
            </p14:xfrm>
          </p:contentPart>
        </mc:Choice>
        <mc:Fallback xmlns="">
          <p:pic>
            <p:nvPicPr>
              <p:cNvPr id="391" name="Ink 391">
                <a:extLst>
                  <a:ext uri="{FF2B5EF4-FFF2-40B4-BE49-F238E27FC236}">
                    <a16:creationId xmlns:a16="http://schemas.microsoft.com/office/drawing/2014/main" id="{610A928E-E862-B0CD-0C03-B02FC7BD7BEB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2914549" y="3433349"/>
                <a:ext cx="260302" cy="16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1076354-DD40-F828-D3F9-6FAF459BB1D4}"/>
                  </a:ext>
                </a:extLst>
              </p14:cNvPr>
              <p14:cNvContentPartPr/>
              <p14:nvPr/>
            </p14:nvContentPartPr>
            <p14:xfrm>
              <a:off x="2689920" y="3574847"/>
              <a:ext cx="49320" cy="381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1076354-DD40-F828-D3F9-6FAF459BB1D4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2682360" y="3567215"/>
                <a:ext cx="6444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DD0B1B84-6E5E-F754-0791-B5E505EE5693}"/>
                  </a:ext>
                </a:extLst>
              </p14:cNvPr>
              <p14:cNvContentPartPr/>
              <p14:nvPr/>
            </p14:nvContentPartPr>
            <p14:xfrm>
              <a:off x="2690280" y="3565847"/>
              <a:ext cx="61920" cy="478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DD0B1B84-6E5E-F754-0791-B5E505EE5693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2682720" y="3558287"/>
                <a:ext cx="770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2DDBEFFA-02D0-8552-4DCF-B90BC6CFF479}"/>
                  </a:ext>
                </a:extLst>
              </p14:cNvPr>
              <p14:cNvContentPartPr/>
              <p14:nvPr/>
            </p14:nvContentPartPr>
            <p14:xfrm>
              <a:off x="2752560" y="3578087"/>
              <a:ext cx="39240" cy="266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2DDBEFFA-02D0-8552-4DCF-B90BC6CFF479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2745000" y="3570423"/>
                <a:ext cx="54360" cy="41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0B7DA828-3CA4-06CB-7486-922F4C4F7E32}"/>
                  </a:ext>
                </a:extLst>
              </p14:cNvPr>
              <p14:cNvContentPartPr/>
              <p14:nvPr/>
            </p14:nvContentPartPr>
            <p14:xfrm>
              <a:off x="280440" y="3614087"/>
              <a:ext cx="3898800" cy="1015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0B7DA828-3CA4-06CB-7486-922F4C4F7E32}"/>
                  </a:ext>
                </a:extLst>
              </p:cNvPr>
              <p:cNvPicPr/>
              <p:nvPr/>
            </p:nvPicPr>
            <p:blipFill>
              <a:blip r:embed="rId731"/>
              <a:stretch>
                <a:fillRect/>
              </a:stretch>
            </p:blipFill>
            <p:spPr>
              <a:xfrm>
                <a:off x="269999" y="3603684"/>
                <a:ext cx="3918962" cy="12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49CEBE1-0ECD-8F6D-A25B-BA8C471E1EFC}"/>
                  </a:ext>
                </a:extLst>
              </p14:cNvPr>
              <p14:cNvContentPartPr/>
              <p14:nvPr/>
            </p14:nvContentPartPr>
            <p14:xfrm>
              <a:off x="184527" y="4077000"/>
              <a:ext cx="7369920" cy="525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49CEBE1-0ECD-8F6D-A25B-BA8C471E1EFC}"/>
                  </a:ext>
                </a:extLst>
              </p:cNvPr>
              <p:cNvPicPr/>
              <p:nvPr/>
            </p:nvPicPr>
            <p:blipFill>
              <a:blip r:embed="rId733"/>
              <a:stretch>
                <a:fillRect/>
              </a:stretch>
            </p:blipFill>
            <p:spPr>
              <a:xfrm>
                <a:off x="174087" y="4066560"/>
                <a:ext cx="7390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412" name="Ink 412">
                <a:extLst>
                  <a:ext uri="{FF2B5EF4-FFF2-40B4-BE49-F238E27FC236}">
                    <a16:creationId xmlns:a16="http://schemas.microsoft.com/office/drawing/2014/main" id="{59E076D7-8BBB-D89E-9B9C-372CECFDADAD}"/>
                  </a:ext>
                </a:extLst>
              </p14:cNvPr>
              <p14:cNvContentPartPr/>
              <p14:nvPr/>
            </p14:nvContentPartPr>
            <p14:xfrm>
              <a:off x="261207" y="4139640"/>
              <a:ext cx="1136880" cy="246960"/>
            </p14:xfrm>
          </p:contentPart>
        </mc:Choice>
        <mc:Fallback xmlns="">
          <p:pic>
            <p:nvPicPr>
              <p:cNvPr id="412" name="Ink 412">
                <a:extLst>
                  <a:ext uri="{FF2B5EF4-FFF2-40B4-BE49-F238E27FC236}">
                    <a16:creationId xmlns:a16="http://schemas.microsoft.com/office/drawing/2014/main" id="{59E076D7-8BBB-D89E-9B9C-372CECFDADAD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253647" y="4132091"/>
                <a:ext cx="1152000" cy="262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422" name="Ink 423">
                <a:extLst>
                  <a:ext uri="{FF2B5EF4-FFF2-40B4-BE49-F238E27FC236}">
                    <a16:creationId xmlns:a16="http://schemas.microsoft.com/office/drawing/2014/main" id="{5AD97445-F68A-A365-18A7-A116AC26244C}"/>
                  </a:ext>
                </a:extLst>
              </p14:cNvPr>
              <p14:cNvContentPartPr/>
              <p14:nvPr/>
            </p14:nvContentPartPr>
            <p14:xfrm>
              <a:off x="303687" y="4424400"/>
              <a:ext cx="861480" cy="166320"/>
            </p14:xfrm>
          </p:contentPart>
        </mc:Choice>
        <mc:Fallback xmlns="">
          <p:pic>
            <p:nvPicPr>
              <p:cNvPr id="422" name="Ink 423">
                <a:extLst>
                  <a:ext uri="{FF2B5EF4-FFF2-40B4-BE49-F238E27FC236}">
                    <a16:creationId xmlns:a16="http://schemas.microsoft.com/office/drawing/2014/main" id="{5AD97445-F68A-A365-18A7-A116AC26244C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96127" y="4416840"/>
                <a:ext cx="876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8">
            <p14:nvContentPartPr>
              <p14:cNvPr id="429" name="Ink 429">
                <a:extLst>
                  <a:ext uri="{FF2B5EF4-FFF2-40B4-BE49-F238E27FC236}">
                    <a16:creationId xmlns:a16="http://schemas.microsoft.com/office/drawing/2014/main" id="{12045005-0938-62DE-E2ED-86BEAB8AEDDF}"/>
                  </a:ext>
                </a:extLst>
              </p14:cNvPr>
              <p14:cNvContentPartPr/>
              <p14:nvPr/>
            </p14:nvContentPartPr>
            <p14:xfrm>
              <a:off x="1269207" y="4381560"/>
              <a:ext cx="285840" cy="138240"/>
            </p14:xfrm>
          </p:contentPart>
        </mc:Choice>
        <mc:Fallback xmlns="">
          <p:pic>
            <p:nvPicPr>
              <p:cNvPr id="429" name="Ink 429">
                <a:extLst>
                  <a:ext uri="{FF2B5EF4-FFF2-40B4-BE49-F238E27FC236}">
                    <a16:creationId xmlns:a16="http://schemas.microsoft.com/office/drawing/2014/main" id="{12045005-0938-62DE-E2ED-86BEAB8AEDDF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1261647" y="4374000"/>
                <a:ext cx="300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0">
            <p14:nvContentPartPr>
              <p14:cNvPr id="433" name="Ink 433">
                <a:extLst>
                  <a:ext uri="{FF2B5EF4-FFF2-40B4-BE49-F238E27FC236}">
                    <a16:creationId xmlns:a16="http://schemas.microsoft.com/office/drawing/2014/main" id="{3AC45263-76F9-8D47-297F-E95611FAA1C0}"/>
                  </a:ext>
                </a:extLst>
              </p14:cNvPr>
              <p14:cNvContentPartPr/>
              <p14:nvPr/>
            </p14:nvContentPartPr>
            <p14:xfrm>
              <a:off x="1592847" y="4438800"/>
              <a:ext cx="33840" cy="47880"/>
            </p14:xfrm>
          </p:contentPart>
        </mc:Choice>
        <mc:Fallback xmlns="">
          <p:pic>
            <p:nvPicPr>
              <p:cNvPr id="433" name="Ink 433">
                <a:extLst>
                  <a:ext uri="{FF2B5EF4-FFF2-40B4-BE49-F238E27FC236}">
                    <a16:creationId xmlns:a16="http://schemas.microsoft.com/office/drawing/2014/main" id="{3AC45263-76F9-8D47-297F-E95611FAA1C0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1585287" y="4431240"/>
                <a:ext cx="486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2">
            <p14:nvContentPartPr>
              <p14:cNvPr id="441" name="Ink 441">
                <a:extLst>
                  <a:ext uri="{FF2B5EF4-FFF2-40B4-BE49-F238E27FC236}">
                    <a16:creationId xmlns:a16="http://schemas.microsoft.com/office/drawing/2014/main" id="{15818585-A247-AD67-26BB-BC7EBB92D32F}"/>
                  </a:ext>
                </a:extLst>
              </p14:cNvPr>
              <p14:cNvContentPartPr/>
              <p14:nvPr/>
            </p14:nvContentPartPr>
            <p14:xfrm>
              <a:off x="1711647" y="4372200"/>
              <a:ext cx="232920" cy="128160"/>
            </p14:xfrm>
          </p:contentPart>
        </mc:Choice>
        <mc:Fallback xmlns="">
          <p:pic>
            <p:nvPicPr>
              <p:cNvPr id="441" name="Ink 441">
                <a:extLst>
                  <a:ext uri="{FF2B5EF4-FFF2-40B4-BE49-F238E27FC236}">
                    <a16:creationId xmlns:a16="http://schemas.microsoft.com/office/drawing/2014/main" id="{15818585-A247-AD67-26BB-BC7EBB92D32F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1704087" y="4364640"/>
                <a:ext cx="248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4">
            <p14:nvContentPartPr>
              <p14:cNvPr id="444" name="Ink 445">
                <a:extLst>
                  <a:ext uri="{FF2B5EF4-FFF2-40B4-BE49-F238E27FC236}">
                    <a16:creationId xmlns:a16="http://schemas.microsoft.com/office/drawing/2014/main" id="{9CE23204-4579-80BB-FCAB-198172B75B5A}"/>
                  </a:ext>
                </a:extLst>
              </p14:cNvPr>
              <p14:cNvContentPartPr/>
              <p14:nvPr/>
            </p14:nvContentPartPr>
            <p14:xfrm>
              <a:off x="2078127" y="4371840"/>
              <a:ext cx="14400" cy="28800"/>
            </p14:xfrm>
          </p:contentPart>
        </mc:Choice>
        <mc:Fallback xmlns="">
          <p:pic>
            <p:nvPicPr>
              <p:cNvPr id="444" name="Ink 445">
                <a:extLst>
                  <a:ext uri="{FF2B5EF4-FFF2-40B4-BE49-F238E27FC236}">
                    <a16:creationId xmlns:a16="http://schemas.microsoft.com/office/drawing/2014/main" id="{9CE23204-4579-80BB-FCAB-198172B75B5A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070567" y="4364280"/>
                <a:ext cx="29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6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CCB455F1-E083-E9E1-60F1-900016E09E6C}"/>
                  </a:ext>
                </a:extLst>
              </p14:cNvPr>
              <p14:cNvContentPartPr/>
              <p14:nvPr/>
            </p14:nvContentPartPr>
            <p14:xfrm>
              <a:off x="2182887" y="-57240"/>
              <a:ext cx="19440" cy="576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CCB455F1-E083-E9E1-60F1-900016E09E6C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172807" y="-67320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478" name="Ink 480">
                <a:extLst>
                  <a:ext uri="{FF2B5EF4-FFF2-40B4-BE49-F238E27FC236}">
                    <a16:creationId xmlns:a16="http://schemas.microsoft.com/office/drawing/2014/main" id="{023314A4-0F2A-37B3-154E-DA17C3452141}"/>
                  </a:ext>
                </a:extLst>
              </p14:cNvPr>
              <p14:cNvContentPartPr/>
              <p14:nvPr/>
            </p14:nvContentPartPr>
            <p14:xfrm>
              <a:off x="1958040" y="4349996"/>
              <a:ext cx="99360" cy="157320"/>
            </p14:xfrm>
          </p:contentPart>
        </mc:Choice>
        <mc:Fallback xmlns="">
          <p:pic>
            <p:nvPicPr>
              <p:cNvPr id="478" name="Ink 480">
                <a:extLst>
                  <a:ext uri="{FF2B5EF4-FFF2-40B4-BE49-F238E27FC236}">
                    <a16:creationId xmlns:a16="http://schemas.microsoft.com/office/drawing/2014/main" id="{023314A4-0F2A-37B3-154E-DA17C3452141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1950507" y="4342436"/>
                <a:ext cx="11442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0">
            <p14:nvContentPartPr>
              <p14:cNvPr id="480" name="Ink 480">
                <a:extLst>
                  <a:ext uri="{FF2B5EF4-FFF2-40B4-BE49-F238E27FC236}">
                    <a16:creationId xmlns:a16="http://schemas.microsoft.com/office/drawing/2014/main" id="{454CED97-E53A-804E-B368-DED040A0424B}"/>
                  </a:ext>
                </a:extLst>
              </p14:cNvPr>
              <p14:cNvContentPartPr/>
              <p14:nvPr/>
            </p14:nvContentPartPr>
            <p14:xfrm>
              <a:off x="1429200" y="4419476"/>
              <a:ext cx="60480" cy="57960"/>
            </p14:xfrm>
          </p:contentPart>
        </mc:Choice>
        <mc:Fallback xmlns="">
          <p:pic>
            <p:nvPicPr>
              <p:cNvPr id="480" name="Ink 480">
                <a:extLst>
                  <a:ext uri="{FF2B5EF4-FFF2-40B4-BE49-F238E27FC236}">
                    <a16:creationId xmlns:a16="http://schemas.microsoft.com/office/drawing/2014/main" id="{454CED97-E53A-804E-B368-DED040A0424B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1421640" y="4411916"/>
                <a:ext cx="75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2">
            <p14:nvContentPartPr>
              <p14:cNvPr id="496" name="Ink 496">
                <a:extLst>
                  <a:ext uri="{FF2B5EF4-FFF2-40B4-BE49-F238E27FC236}">
                    <a16:creationId xmlns:a16="http://schemas.microsoft.com/office/drawing/2014/main" id="{17840F7D-30A9-96A2-6DB9-8A8F3575ED39}"/>
                  </a:ext>
                </a:extLst>
              </p14:cNvPr>
              <p14:cNvContentPartPr/>
              <p14:nvPr/>
            </p14:nvContentPartPr>
            <p14:xfrm>
              <a:off x="1451371" y="4137873"/>
              <a:ext cx="719280" cy="225000"/>
            </p14:xfrm>
          </p:contentPart>
        </mc:Choice>
        <mc:Fallback xmlns="">
          <p:pic>
            <p:nvPicPr>
              <p:cNvPr id="496" name="Ink 496">
                <a:extLst>
                  <a:ext uri="{FF2B5EF4-FFF2-40B4-BE49-F238E27FC236}">
                    <a16:creationId xmlns:a16="http://schemas.microsoft.com/office/drawing/2014/main" id="{17840F7D-30A9-96A2-6DB9-8A8F3575ED39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1443815" y="4130313"/>
                <a:ext cx="734392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517" name="Ink 517">
                <a:extLst>
                  <a:ext uri="{FF2B5EF4-FFF2-40B4-BE49-F238E27FC236}">
                    <a16:creationId xmlns:a16="http://schemas.microsoft.com/office/drawing/2014/main" id="{852A947E-9179-7904-3D4A-20C8052919DE}"/>
                  </a:ext>
                </a:extLst>
              </p14:cNvPr>
              <p14:cNvContentPartPr/>
              <p14:nvPr/>
            </p14:nvContentPartPr>
            <p14:xfrm>
              <a:off x="2233291" y="4093953"/>
              <a:ext cx="775800" cy="369720"/>
            </p14:xfrm>
          </p:contentPart>
        </mc:Choice>
        <mc:Fallback xmlns="">
          <p:pic>
            <p:nvPicPr>
              <p:cNvPr id="517" name="Ink 517">
                <a:extLst>
                  <a:ext uri="{FF2B5EF4-FFF2-40B4-BE49-F238E27FC236}">
                    <a16:creationId xmlns:a16="http://schemas.microsoft.com/office/drawing/2014/main" id="{852A947E-9179-7904-3D4A-20C8052919DE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225731" y="4086393"/>
                <a:ext cx="7909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6">
            <p14:nvContentPartPr>
              <p14:cNvPr id="563" name="Ink 563">
                <a:extLst>
                  <a:ext uri="{FF2B5EF4-FFF2-40B4-BE49-F238E27FC236}">
                    <a16:creationId xmlns:a16="http://schemas.microsoft.com/office/drawing/2014/main" id="{430FA43F-197C-08A9-C68F-4E2E368DA850}"/>
                  </a:ext>
                </a:extLst>
              </p14:cNvPr>
              <p14:cNvContentPartPr/>
              <p14:nvPr/>
            </p14:nvContentPartPr>
            <p14:xfrm>
              <a:off x="310680" y="4607132"/>
              <a:ext cx="797400" cy="158040"/>
            </p14:xfrm>
          </p:contentPart>
        </mc:Choice>
        <mc:Fallback xmlns="">
          <p:pic>
            <p:nvPicPr>
              <p:cNvPr id="563" name="Ink 563">
                <a:extLst>
                  <a:ext uri="{FF2B5EF4-FFF2-40B4-BE49-F238E27FC236}">
                    <a16:creationId xmlns:a16="http://schemas.microsoft.com/office/drawing/2014/main" id="{430FA43F-197C-08A9-C68F-4E2E368DA850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303120" y="4599572"/>
                <a:ext cx="812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583" name="Ink 584">
                <a:extLst>
                  <a:ext uri="{FF2B5EF4-FFF2-40B4-BE49-F238E27FC236}">
                    <a16:creationId xmlns:a16="http://schemas.microsoft.com/office/drawing/2014/main" id="{D0BB0A56-1FDD-F475-8E34-24C1368EC08D}"/>
                  </a:ext>
                </a:extLst>
              </p14:cNvPr>
              <p14:cNvContentPartPr/>
              <p14:nvPr/>
            </p14:nvContentPartPr>
            <p14:xfrm>
              <a:off x="1220760" y="4581932"/>
              <a:ext cx="1049040" cy="331560"/>
            </p14:xfrm>
          </p:contentPart>
        </mc:Choice>
        <mc:Fallback xmlns="">
          <p:pic>
            <p:nvPicPr>
              <p:cNvPr id="583" name="Ink 584">
                <a:extLst>
                  <a:ext uri="{FF2B5EF4-FFF2-40B4-BE49-F238E27FC236}">
                    <a16:creationId xmlns:a16="http://schemas.microsoft.com/office/drawing/2014/main" id="{D0BB0A56-1FDD-F475-8E34-24C1368EC08D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1213200" y="4574380"/>
                <a:ext cx="1064160" cy="34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589" name="Ink 589">
                <a:extLst>
                  <a:ext uri="{FF2B5EF4-FFF2-40B4-BE49-F238E27FC236}">
                    <a16:creationId xmlns:a16="http://schemas.microsoft.com/office/drawing/2014/main" id="{8EB891D3-2ED9-7DD7-57B7-6287A02843B6}"/>
                  </a:ext>
                </a:extLst>
              </p14:cNvPr>
              <p14:cNvContentPartPr/>
              <p14:nvPr/>
            </p14:nvContentPartPr>
            <p14:xfrm>
              <a:off x="2450160" y="4571852"/>
              <a:ext cx="136080" cy="122760"/>
            </p14:xfrm>
          </p:contentPart>
        </mc:Choice>
        <mc:Fallback xmlns="">
          <p:pic>
            <p:nvPicPr>
              <p:cNvPr id="589" name="Ink 589">
                <a:extLst>
                  <a:ext uri="{FF2B5EF4-FFF2-40B4-BE49-F238E27FC236}">
                    <a16:creationId xmlns:a16="http://schemas.microsoft.com/office/drawing/2014/main" id="{8EB891D3-2ED9-7DD7-57B7-6287A02843B6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2442620" y="4564292"/>
                <a:ext cx="151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2">
            <p14:nvContentPartPr>
              <p14:cNvPr id="597" name="Ink 598">
                <a:extLst>
                  <a:ext uri="{FF2B5EF4-FFF2-40B4-BE49-F238E27FC236}">
                    <a16:creationId xmlns:a16="http://schemas.microsoft.com/office/drawing/2014/main" id="{F0784D82-C0FD-5E10-C648-9A2480BBB555}"/>
                  </a:ext>
                </a:extLst>
              </p14:cNvPr>
              <p14:cNvContentPartPr/>
              <p14:nvPr/>
            </p14:nvContentPartPr>
            <p14:xfrm>
              <a:off x="2585880" y="4514252"/>
              <a:ext cx="455400" cy="185400"/>
            </p14:xfrm>
          </p:contentPart>
        </mc:Choice>
        <mc:Fallback xmlns="">
          <p:pic>
            <p:nvPicPr>
              <p:cNvPr id="597" name="Ink 598">
                <a:extLst>
                  <a:ext uri="{FF2B5EF4-FFF2-40B4-BE49-F238E27FC236}">
                    <a16:creationId xmlns:a16="http://schemas.microsoft.com/office/drawing/2014/main" id="{F0784D82-C0FD-5E10-C648-9A2480BBB555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2578320" y="4506692"/>
                <a:ext cx="4705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602" name="Ink 603">
                <a:extLst>
                  <a:ext uri="{FF2B5EF4-FFF2-40B4-BE49-F238E27FC236}">
                    <a16:creationId xmlns:a16="http://schemas.microsoft.com/office/drawing/2014/main" id="{736B17F5-D74F-F1EB-C38B-D5EDDE6AD304}"/>
                  </a:ext>
                </a:extLst>
              </p14:cNvPr>
              <p14:cNvContentPartPr/>
              <p14:nvPr/>
            </p14:nvContentPartPr>
            <p14:xfrm>
              <a:off x="2464920" y="4739854"/>
              <a:ext cx="162360" cy="115200"/>
            </p14:xfrm>
          </p:contentPart>
        </mc:Choice>
        <mc:Fallback xmlns="">
          <p:pic>
            <p:nvPicPr>
              <p:cNvPr id="602" name="Ink 603">
                <a:extLst>
                  <a:ext uri="{FF2B5EF4-FFF2-40B4-BE49-F238E27FC236}">
                    <a16:creationId xmlns:a16="http://schemas.microsoft.com/office/drawing/2014/main" id="{736B17F5-D74F-F1EB-C38B-D5EDDE6AD304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2457377" y="4732294"/>
                <a:ext cx="177087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607" name="Ink 607">
                <a:extLst>
                  <a:ext uri="{FF2B5EF4-FFF2-40B4-BE49-F238E27FC236}">
                    <a16:creationId xmlns:a16="http://schemas.microsoft.com/office/drawing/2014/main" id="{DCB6D0E9-0EF4-E72A-4618-966B2F33F487}"/>
                  </a:ext>
                </a:extLst>
              </p14:cNvPr>
              <p14:cNvContentPartPr/>
              <p14:nvPr/>
            </p14:nvContentPartPr>
            <p14:xfrm>
              <a:off x="2637000" y="4771534"/>
              <a:ext cx="120960" cy="111240"/>
            </p14:xfrm>
          </p:contentPart>
        </mc:Choice>
        <mc:Fallback xmlns="">
          <p:pic>
            <p:nvPicPr>
              <p:cNvPr id="607" name="Ink 607">
                <a:extLst>
                  <a:ext uri="{FF2B5EF4-FFF2-40B4-BE49-F238E27FC236}">
                    <a16:creationId xmlns:a16="http://schemas.microsoft.com/office/drawing/2014/main" id="{DCB6D0E9-0EF4-E72A-4618-966B2F33F487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2629440" y="4763974"/>
                <a:ext cx="135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612" name="Ink 612">
                <a:extLst>
                  <a:ext uri="{FF2B5EF4-FFF2-40B4-BE49-F238E27FC236}">
                    <a16:creationId xmlns:a16="http://schemas.microsoft.com/office/drawing/2014/main" id="{1D0842D0-C9CC-536F-FDDF-D8770ED67242}"/>
                  </a:ext>
                </a:extLst>
              </p14:cNvPr>
              <p14:cNvContentPartPr/>
              <p14:nvPr/>
            </p14:nvContentPartPr>
            <p14:xfrm>
              <a:off x="2797560" y="4704214"/>
              <a:ext cx="241560" cy="169920"/>
            </p14:xfrm>
          </p:contentPart>
        </mc:Choice>
        <mc:Fallback xmlns="">
          <p:pic>
            <p:nvPicPr>
              <p:cNvPr id="612" name="Ink 612">
                <a:extLst>
                  <a:ext uri="{FF2B5EF4-FFF2-40B4-BE49-F238E27FC236}">
                    <a16:creationId xmlns:a16="http://schemas.microsoft.com/office/drawing/2014/main" id="{1D0842D0-C9CC-536F-FDDF-D8770ED67242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2789989" y="4696654"/>
                <a:ext cx="256703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17" name="Ink 617">
                <a:extLst>
                  <a:ext uri="{FF2B5EF4-FFF2-40B4-BE49-F238E27FC236}">
                    <a16:creationId xmlns:a16="http://schemas.microsoft.com/office/drawing/2014/main" id="{FC0B1312-D530-CAC6-0A44-02B68ED208AE}"/>
                  </a:ext>
                </a:extLst>
              </p14:cNvPr>
              <p14:cNvContentPartPr/>
              <p14:nvPr/>
            </p14:nvContentPartPr>
            <p14:xfrm>
              <a:off x="2532240" y="4878454"/>
              <a:ext cx="518400" cy="158760"/>
            </p14:xfrm>
          </p:contentPart>
        </mc:Choice>
        <mc:Fallback xmlns="">
          <p:pic>
            <p:nvPicPr>
              <p:cNvPr id="617" name="Ink 617">
                <a:extLst>
                  <a:ext uri="{FF2B5EF4-FFF2-40B4-BE49-F238E27FC236}">
                    <a16:creationId xmlns:a16="http://schemas.microsoft.com/office/drawing/2014/main" id="{FC0B1312-D530-CAC6-0A44-02B68ED208AE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2524680" y="4870894"/>
                <a:ext cx="533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22" name="Ink 622">
                <a:extLst>
                  <a:ext uri="{FF2B5EF4-FFF2-40B4-BE49-F238E27FC236}">
                    <a16:creationId xmlns:a16="http://schemas.microsoft.com/office/drawing/2014/main" id="{02948472-C100-FCB6-310B-561302D41232}"/>
                  </a:ext>
                </a:extLst>
              </p14:cNvPr>
              <p14:cNvContentPartPr/>
              <p14:nvPr/>
            </p14:nvContentPartPr>
            <p14:xfrm>
              <a:off x="2789280" y="4886374"/>
              <a:ext cx="233640" cy="158760"/>
            </p14:xfrm>
          </p:contentPart>
        </mc:Choice>
        <mc:Fallback xmlns="">
          <p:pic>
            <p:nvPicPr>
              <p:cNvPr id="622" name="Ink 622">
                <a:extLst>
                  <a:ext uri="{FF2B5EF4-FFF2-40B4-BE49-F238E27FC236}">
                    <a16:creationId xmlns:a16="http://schemas.microsoft.com/office/drawing/2014/main" id="{02948472-C100-FCB6-310B-561302D41232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2781720" y="4878814"/>
                <a:ext cx="248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27" name="Ink 627">
                <a:extLst>
                  <a:ext uri="{FF2B5EF4-FFF2-40B4-BE49-F238E27FC236}">
                    <a16:creationId xmlns:a16="http://schemas.microsoft.com/office/drawing/2014/main" id="{F956CA83-1335-21B9-62B8-FA37EBC25FD5}"/>
                  </a:ext>
                </a:extLst>
              </p14:cNvPr>
              <p14:cNvContentPartPr/>
              <p14:nvPr/>
            </p14:nvContentPartPr>
            <p14:xfrm>
              <a:off x="514800" y="4838854"/>
              <a:ext cx="253080" cy="127080"/>
            </p14:xfrm>
          </p:contentPart>
        </mc:Choice>
        <mc:Fallback xmlns="">
          <p:pic>
            <p:nvPicPr>
              <p:cNvPr id="627" name="Ink 627">
                <a:extLst>
                  <a:ext uri="{FF2B5EF4-FFF2-40B4-BE49-F238E27FC236}">
                    <a16:creationId xmlns:a16="http://schemas.microsoft.com/office/drawing/2014/main" id="{F956CA83-1335-21B9-62B8-FA37EBC25FD5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507240" y="4831294"/>
                <a:ext cx="268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36" name="Ink 636">
                <a:extLst>
                  <a:ext uri="{FF2B5EF4-FFF2-40B4-BE49-F238E27FC236}">
                    <a16:creationId xmlns:a16="http://schemas.microsoft.com/office/drawing/2014/main" id="{3415A25E-B5C3-65B8-DC93-4AEEA2DCFFCC}"/>
                  </a:ext>
                </a:extLst>
              </p14:cNvPr>
              <p14:cNvContentPartPr/>
              <p14:nvPr/>
            </p14:nvContentPartPr>
            <p14:xfrm>
              <a:off x="795240" y="4831294"/>
              <a:ext cx="439560" cy="173520"/>
            </p14:xfrm>
          </p:contentPart>
        </mc:Choice>
        <mc:Fallback xmlns="">
          <p:pic>
            <p:nvPicPr>
              <p:cNvPr id="636" name="Ink 636">
                <a:extLst>
                  <a:ext uri="{FF2B5EF4-FFF2-40B4-BE49-F238E27FC236}">
                    <a16:creationId xmlns:a16="http://schemas.microsoft.com/office/drawing/2014/main" id="{3415A25E-B5C3-65B8-DC93-4AEEA2DCFFCC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787680" y="4823734"/>
                <a:ext cx="454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45" name="Ink 645">
                <a:extLst>
                  <a:ext uri="{FF2B5EF4-FFF2-40B4-BE49-F238E27FC236}">
                    <a16:creationId xmlns:a16="http://schemas.microsoft.com/office/drawing/2014/main" id="{BAB41B90-AE73-B07E-BBEA-947700C26B69}"/>
                  </a:ext>
                </a:extLst>
              </p14:cNvPr>
              <p14:cNvContentPartPr/>
              <p14:nvPr/>
            </p14:nvContentPartPr>
            <p14:xfrm>
              <a:off x="1333080" y="4803574"/>
              <a:ext cx="459360" cy="198000"/>
            </p14:xfrm>
          </p:contentPart>
        </mc:Choice>
        <mc:Fallback xmlns="">
          <p:pic>
            <p:nvPicPr>
              <p:cNvPr id="645" name="Ink 645">
                <a:extLst>
                  <a:ext uri="{FF2B5EF4-FFF2-40B4-BE49-F238E27FC236}">
                    <a16:creationId xmlns:a16="http://schemas.microsoft.com/office/drawing/2014/main" id="{BAB41B90-AE73-B07E-BBEA-947700C26B69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1325520" y="4796000"/>
                <a:ext cx="474480" cy="213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50" name="Ink 650">
                <a:extLst>
                  <a:ext uri="{FF2B5EF4-FFF2-40B4-BE49-F238E27FC236}">
                    <a16:creationId xmlns:a16="http://schemas.microsoft.com/office/drawing/2014/main" id="{5ACA1406-52E7-4DB5-62E9-6D103BCBE348}"/>
                  </a:ext>
                </a:extLst>
              </p14:cNvPr>
              <p14:cNvContentPartPr/>
              <p14:nvPr/>
            </p14:nvContentPartPr>
            <p14:xfrm>
              <a:off x="1476000" y="5020654"/>
              <a:ext cx="229680" cy="111600"/>
            </p14:xfrm>
          </p:contentPart>
        </mc:Choice>
        <mc:Fallback xmlns="">
          <p:pic>
            <p:nvPicPr>
              <p:cNvPr id="650" name="Ink 650">
                <a:extLst>
                  <a:ext uri="{FF2B5EF4-FFF2-40B4-BE49-F238E27FC236}">
                    <a16:creationId xmlns:a16="http://schemas.microsoft.com/office/drawing/2014/main" id="{5ACA1406-52E7-4DB5-62E9-6D103BCBE348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1468428" y="5013431"/>
                <a:ext cx="244824" cy="12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58" name="Ink 658">
                <a:extLst>
                  <a:ext uri="{FF2B5EF4-FFF2-40B4-BE49-F238E27FC236}">
                    <a16:creationId xmlns:a16="http://schemas.microsoft.com/office/drawing/2014/main" id="{23649A06-D777-5A73-39CF-C82695763E6D}"/>
                  </a:ext>
                </a:extLst>
              </p14:cNvPr>
              <p14:cNvContentPartPr/>
              <p14:nvPr/>
            </p14:nvContentPartPr>
            <p14:xfrm>
              <a:off x="3277440" y="4117010"/>
              <a:ext cx="858600" cy="243000"/>
            </p14:xfrm>
          </p:contentPart>
        </mc:Choice>
        <mc:Fallback xmlns="">
          <p:pic>
            <p:nvPicPr>
              <p:cNvPr id="658" name="Ink 658">
                <a:extLst>
                  <a:ext uri="{FF2B5EF4-FFF2-40B4-BE49-F238E27FC236}">
                    <a16:creationId xmlns:a16="http://schemas.microsoft.com/office/drawing/2014/main" id="{23649A06-D777-5A73-39CF-C82695763E6D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3269880" y="4109450"/>
                <a:ext cx="873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7" name="Ink 667">
                <a:extLst>
                  <a:ext uri="{FF2B5EF4-FFF2-40B4-BE49-F238E27FC236}">
                    <a16:creationId xmlns:a16="http://schemas.microsoft.com/office/drawing/2014/main" id="{25EF32F1-EDFD-E73D-E2B9-79B054E44A1B}"/>
                  </a:ext>
                </a:extLst>
              </p14:cNvPr>
              <p14:cNvContentPartPr/>
              <p14:nvPr/>
            </p14:nvContentPartPr>
            <p14:xfrm>
              <a:off x="3362400" y="4338770"/>
              <a:ext cx="731160" cy="202680"/>
            </p14:xfrm>
          </p:contentPart>
        </mc:Choice>
        <mc:Fallback xmlns="">
          <p:pic>
            <p:nvPicPr>
              <p:cNvPr id="667" name="Ink 667">
                <a:extLst>
                  <a:ext uri="{FF2B5EF4-FFF2-40B4-BE49-F238E27FC236}">
                    <a16:creationId xmlns:a16="http://schemas.microsoft.com/office/drawing/2014/main" id="{25EF32F1-EDFD-E73D-E2B9-79B054E44A1B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3354844" y="4331210"/>
                <a:ext cx="745913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73" name="Ink 673">
                <a:extLst>
                  <a:ext uri="{FF2B5EF4-FFF2-40B4-BE49-F238E27FC236}">
                    <a16:creationId xmlns:a16="http://schemas.microsoft.com/office/drawing/2014/main" id="{439C9D0F-0C52-8A6A-0EEB-88A3D96D2218}"/>
                  </a:ext>
                </a:extLst>
              </p14:cNvPr>
              <p14:cNvContentPartPr/>
              <p14:nvPr/>
            </p14:nvContentPartPr>
            <p14:xfrm>
              <a:off x="4197240" y="4287290"/>
              <a:ext cx="377280" cy="163800"/>
            </p14:xfrm>
          </p:contentPart>
        </mc:Choice>
        <mc:Fallback xmlns="">
          <p:pic>
            <p:nvPicPr>
              <p:cNvPr id="673" name="Ink 673">
                <a:extLst>
                  <a:ext uri="{FF2B5EF4-FFF2-40B4-BE49-F238E27FC236}">
                    <a16:creationId xmlns:a16="http://schemas.microsoft.com/office/drawing/2014/main" id="{439C9D0F-0C52-8A6A-0EEB-88A3D96D2218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4189687" y="4279730"/>
                <a:ext cx="392386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79" name="Ink 679">
                <a:extLst>
                  <a:ext uri="{FF2B5EF4-FFF2-40B4-BE49-F238E27FC236}">
                    <a16:creationId xmlns:a16="http://schemas.microsoft.com/office/drawing/2014/main" id="{94D599CD-BA91-4C50-3D36-70FF0CF0427C}"/>
                  </a:ext>
                </a:extLst>
              </p14:cNvPr>
              <p14:cNvContentPartPr/>
              <p14:nvPr/>
            </p14:nvContentPartPr>
            <p14:xfrm>
              <a:off x="4621680" y="4263530"/>
              <a:ext cx="476640" cy="186840"/>
            </p14:xfrm>
          </p:contentPart>
        </mc:Choice>
        <mc:Fallback xmlns="">
          <p:pic>
            <p:nvPicPr>
              <p:cNvPr id="679" name="Ink 679">
                <a:extLst>
                  <a:ext uri="{FF2B5EF4-FFF2-40B4-BE49-F238E27FC236}">
                    <a16:creationId xmlns:a16="http://schemas.microsoft.com/office/drawing/2014/main" id="{94D599CD-BA91-4C50-3D36-70FF0CF0427C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4614120" y="4255955"/>
                <a:ext cx="491760" cy="201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89" name="Ink 689">
                <a:extLst>
                  <a:ext uri="{FF2B5EF4-FFF2-40B4-BE49-F238E27FC236}">
                    <a16:creationId xmlns:a16="http://schemas.microsoft.com/office/drawing/2014/main" id="{F4A5DE8D-813A-07AD-D6FE-70E59741CA2B}"/>
                  </a:ext>
                </a:extLst>
              </p14:cNvPr>
              <p14:cNvContentPartPr/>
              <p14:nvPr/>
            </p14:nvContentPartPr>
            <p14:xfrm>
              <a:off x="3376440" y="4565570"/>
              <a:ext cx="788400" cy="216360"/>
            </p14:xfrm>
          </p:contentPart>
        </mc:Choice>
        <mc:Fallback xmlns="">
          <p:pic>
            <p:nvPicPr>
              <p:cNvPr id="689" name="Ink 689">
                <a:extLst>
                  <a:ext uri="{FF2B5EF4-FFF2-40B4-BE49-F238E27FC236}">
                    <a16:creationId xmlns:a16="http://schemas.microsoft.com/office/drawing/2014/main" id="{F4A5DE8D-813A-07AD-D6FE-70E59741CA2B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3368877" y="4558010"/>
                <a:ext cx="803527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94" name="Ink 694">
                <a:extLst>
                  <a:ext uri="{FF2B5EF4-FFF2-40B4-BE49-F238E27FC236}">
                    <a16:creationId xmlns:a16="http://schemas.microsoft.com/office/drawing/2014/main" id="{60C14AE8-B37D-013E-BEA6-639B1E4DFF02}"/>
                  </a:ext>
                </a:extLst>
              </p14:cNvPr>
              <p14:cNvContentPartPr/>
              <p14:nvPr/>
            </p14:nvContentPartPr>
            <p14:xfrm>
              <a:off x="4277160" y="4541450"/>
              <a:ext cx="325800" cy="159840"/>
            </p14:xfrm>
          </p:contentPart>
        </mc:Choice>
        <mc:Fallback xmlns="">
          <p:pic>
            <p:nvPicPr>
              <p:cNvPr id="694" name="Ink 694">
                <a:extLst>
                  <a:ext uri="{FF2B5EF4-FFF2-40B4-BE49-F238E27FC236}">
                    <a16:creationId xmlns:a16="http://schemas.microsoft.com/office/drawing/2014/main" id="{60C14AE8-B37D-013E-BEA6-639B1E4DFF02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4269960" y="4533907"/>
                <a:ext cx="340920" cy="174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704" name="Ink 704">
                <a:extLst>
                  <a:ext uri="{FF2B5EF4-FFF2-40B4-BE49-F238E27FC236}">
                    <a16:creationId xmlns:a16="http://schemas.microsoft.com/office/drawing/2014/main" id="{9415EF6E-4086-83E4-9810-D1047F89D24F}"/>
                  </a:ext>
                </a:extLst>
              </p14:cNvPr>
              <p14:cNvContentPartPr/>
              <p14:nvPr/>
            </p14:nvContentPartPr>
            <p14:xfrm>
              <a:off x="4673520" y="4503650"/>
              <a:ext cx="589680" cy="231480"/>
            </p14:xfrm>
          </p:contentPart>
        </mc:Choice>
        <mc:Fallback xmlns="">
          <p:pic>
            <p:nvPicPr>
              <p:cNvPr id="704" name="Ink 704">
                <a:extLst>
                  <a:ext uri="{FF2B5EF4-FFF2-40B4-BE49-F238E27FC236}">
                    <a16:creationId xmlns:a16="http://schemas.microsoft.com/office/drawing/2014/main" id="{9415EF6E-4086-83E4-9810-D1047F89D24F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4665965" y="4496090"/>
                <a:ext cx="604431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709" name="Ink 709">
                <a:extLst>
                  <a:ext uri="{FF2B5EF4-FFF2-40B4-BE49-F238E27FC236}">
                    <a16:creationId xmlns:a16="http://schemas.microsoft.com/office/drawing/2014/main" id="{31F92E6A-2D7C-A16F-2B7D-ACF16C61495E}"/>
                  </a:ext>
                </a:extLst>
              </p14:cNvPr>
              <p14:cNvContentPartPr/>
              <p14:nvPr/>
            </p14:nvContentPartPr>
            <p14:xfrm>
              <a:off x="5319720" y="4529210"/>
              <a:ext cx="250200" cy="198360"/>
            </p14:xfrm>
          </p:contentPart>
        </mc:Choice>
        <mc:Fallback xmlns="">
          <p:pic>
            <p:nvPicPr>
              <p:cNvPr id="709" name="Ink 709">
                <a:extLst>
                  <a:ext uri="{FF2B5EF4-FFF2-40B4-BE49-F238E27FC236}">
                    <a16:creationId xmlns:a16="http://schemas.microsoft.com/office/drawing/2014/main" id="{31F92E6A-2D7C-A16F-2B7D-ACF16C61495E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5312160" y="4521650"/>
                <a:ext cx="265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716" name="Ink 716">
                <a:extLst>
                  <a:ext uri="{FF2B5EF4-FFF2-40B4-BE49-F238E27FC236}">
                    <a16:creationId xmlns:a16="http://schemas.microsoft.com/office/drawing/2014/main" id="{C3E02899-3A6F-48FD-2036-9B37B501E094}"/>
                  </a:ext>
                </a:extLst>
              </p14:cNvPr>
              <p14:cNvContentPartPr/>
              <p14:nvPr/>
            </p14:nvContentPartPr>
            <p14:xfrm>
              <a:off x="5541120" y="4536770"/>
              <a:ext cx="434520" cy="191160"/>
            </p14:xfrm>
          </p:contentPart>
        </mc:Choice>
        <mc:Fallback xmlns="">
          <p:pic>
            <p:nvPicPr>
              <p:cNvPr id="716" name="Ink 716">
                <a:extLst>
                  <a:ext uri="{FF2B5EF4-FFF2-40B4-BE49-F238E27FC236}">
                    <a16:creationId xmlns:a16="http://schemas.microsoft.com/office/drawing/2014/main" id="{C3E02899-3A6F-48FD-2036-9B37B501E094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5533554" y="4529210"/>
                <a:ext cx="449653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721" name="Ink 721">
                <a:extLst>
                  <a:ext uri="{FF2B5EF4-FFF2-40B4-BE49-F238E27FC236}">
                    <a16:creationId xmlns:a16="http://schemas.microsoft.com/office/drawing/2014/main" id="{30AD3994-FE17-E5D3-ACBF-F71EA8BF03A2}"/>
                  </a:ext>
                </a:extLst>
              </p14:cNvPr>
              <p14:cNvContentPartPr/>
              <p14:nvPr/>
            </p14:nvContentPartPr>
            <p14:xfrm>
              <a:off x="4116960" y="4810370"/>
              <a:ext cx="75960" cy="66240"/>
            </p14:xfrm>
          </p:contentPart>
        </mc:Choice>
        <mc:Fallback xmlns="">
          <p:pic>
            <p:nvPicPr>
              <p:cNvPr id="721" name="Ink 721">
                <a:extLst>
                  <a:ext uri="{FF2B5EF4-FFF2-40B4-BE49-F238E27FC236}">
                    <a16:creationId xmlns:a16="http://schemas.microsoft.com/office/drawing/2014/main" id="{30AD3994-FE17-E5D3-ACBF-F71EA8BF03A2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4109400" y="4802810"/>
                <a:ext cx="90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728" name="Ink 728">
                <a:extLst>
                  <a:ext uri="{FF2B5EF4-FFF2-40B4-BE49-F238E27FC236}">
                    <a16:creationId xmlns:a16="http://schemas.microsoft.com/office/drawing/2014/main" id="{DA5F1715-E94F-3507-5413-947A44B127E0}"/>
                  </a:ext>
                </a:extLst>
              </p14:cNvPr>
              <p14:cNvContentPartPr/>
              <p14:nvPr/>
            </p14:nvContentPartPr>
            <p14:xfrm>
              <a:off x="4284000" y="4753490"/>
              <a:ext cx="314640" cy="158040"/>
            </p14:xfrm>
          </p:contentPart>
        </mc:Choice>
        <mc:Fallback xmlns="">
          <p:pic>
            <p:nvPicPr>
              <p:cNvPr id="728" name="Ink 728">
                <a:extLst>
                  <a:ext uri="{FF2B5EF4-FFF2-40B4-BE49-F238E27FC236}">
                    <a16:creationId xmlns:a16="http://schemas.microsoft.com/office/drawing/2014/main" id="{DA5F1715-E94F-3507-5413-947A44B127E0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4276431" y="4745930"/>
                <a:ext cx="329777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740" name="Ink 740">
                <a:extLst>
                  <a:ext uri="{FF2B5EF4-FFF2-40B4-BE49-F238E27FC236}">
                    <a16:creationId xmlns:a16="http://schemas.microsoft.com/office/drawing/2014/main" id="{1B849F0D-CBA8-57FA-7971-79915E6CAC83}"/>
                  </a:ext>
                </a:extLst>
              </p14:cNvPr>
              <p14:cNvContentPartPr/>
              <p14:nvPr/>
            </p14:nvContentPartPr>
            <p14:xfrm>
              <a:off x="4659480" y="4753490"/>
              <a:ext cx="575280" cy="290160"/>
            </p14:xfrm>
          </p:contentPart>
        </mc:Choice>
        <mc:Fallback xmlns="">
          <p:pic>
            <p:nvPicPr>
              <p:cNvPr id="740" name="Ink 740">
                <a:extLst>
                  <a:ext uri="{FF2B5EF4-FFF2-40B4-BE49-F238E27FC236}">
                    <a16:creationId xmlns:a16="http://schemas.microsoft.com/office/drawing/2014/main" id="{1B849F0D-CBA8-57FA-7971-79915E6CAC83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4651925" y="4745930"/>
                <a:ext cx="590391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746" name="Ink 746">
                <a:extLst>
                  <a:ext uri="{FF2B5EF4-FFF2-40B4-BE49-F238E27FC236}">
                    <a16:creationId xmlns:a16="http://schemas.microsoft.com/office/drawing/2014/main" id="{FF86F2C3-2FA7-C974-0895-E52D449BEB65}"/>
                  </a:ext>
                </a:extLst>
              </p14:cNvPr>
              <p14:cNvContentPartPr/>
              <p14:nvPr/>
            </p14:nvContentPartPr>
            <p14:xfrm>
              <a:off x="5245329" y="4782468"/>
              <a:ext cx="133200" cy="289440"/>
            </p14:xfrm>
          </p:contentPart>
        </mc:Choice>
        <mc:Fallback xmlns="">
          <p:pic>
            <p:nvPicPr>
              <p:cNvPr id="746" name="Ink 746">
                <a:extLst>
                  <a:ext uri="{FF2B5EF4-FFF2-40B4-BE49-F238E27FC236}">
                    <a16:creationId xmlns:a16="http://schemas.microsoft.com/office/drawing/2014/main" id="{FF86F2C3-2FA7-C974-0895-E52D449BEB65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5237769" y="4774908"/>
                <a:ext cx="148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30006EF2-7B9B-4715-7CED-5B52177B5C7C}"/>
                  </a:ext>
                </a:extLst>
              </p14:cNvPr>
              <p14:cNvContentPartPr/>
              <p14:nvPr/>
            </p14:nvContentPartPr>
            <p14:xfrm>
              <a:off x="4625769" y="4829988"/>
              <a:ext cx="10440" cy="720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30006EF2-7B9B-4715-7CED-5B52177B5C7C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4618209" y="4822428"/>
                <a:ext cx="25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751" name="Ink 751">
                <a:extLst>
                  <a:ext uri="{FF2B5EF4-FFF2-40B4-BE49-F238E27FC236}">
                    <a16:creationId xmlns:a16="http://schemas.microsoft.com/office/drawing/2014/main" id="{E6710DA4-75EF-B90B-4377-EE5544B28CBF}"/>
                  </a:ext>
                </a:extLst>
              </p14:cNvPr>
              <p14:cNvContentPartPr/>
              <p14:nvPr/>
            </p14:nvContentPartPr>
            <p14:xfrm>
              <a:off x="5425689" y="4782468"/>
              <a:ext cx="156960" cy="289800"/>
            </p14:xfrm>
          </p:contentPart>
        </mc:Choice>
        <mc:Fallback xmlns="">
          <p:pic>
            <p:nvPicPr>
              <p:cNvPr id="751" name="Ink 751">
                <a:extLst>
                  <a:ext uri="{FF2B5EF4-FFF2-40B4-BE49-F238E27FC236}">
                    <a16:creationId xmlns:a16="http://schemas.microsoft.com/office/drawing/2014/main" id="{E6710DA4-75EF-B90B-4377-EE5544B28CBF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5418489" y="4774908"/>
                <a:ext cx="172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759" name="Ink 759">
                <a:extLst>
                  <a:ext uri="{FF2B5EF4-FFF2-40B4-BE49-F238E27FC236}">
                    <a16:creationId xmlns:a16="http://schemas.microsoft.com/office/drawing/2014/main" id="{977728A6-A507-9B99-68A2-F7965AE21E9C}"/>
                  </a:ext>
                </a:extLst>
              </p14:cNvPr>
              <p14:cNvContentPartPr/>
              <p14:nvPr/>
            </p14:nvContentPartPr>
            <p14:xfrm>
              <a:off x="5552049" y="4765548"/>
              <a:ext cx="408600" cy="156960"/>
            </p14:xfrm>
          </p:contentPart>
        </mc:Choice>
        <mc:Fallback xmlns="">
          <p:pic>
            <p:nvPicPr>
              <p:cNvPr id="759" name="Ink 759">
                <a:extLst>
                  <a:ext uri="{FF2B5EF4-FFF2-40B4-BE49-F238E27FC236}">
                    <a16:creationId xmlns:a16="http://schemas.microsoft.com/office/drawing/2014/main" id="{977728A6-A507-9B99-68A2-F7965AE21E9C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5544489" y="4757988"/>
                <a:ext cx="4233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767" name="Ink 767">
                <a:extLst>
                  <a:ext uri="{FF2B5EF4-FFF2-40B4-BE49-F238E27FC236}">
                    <a16:creationId xmlns:a16="http://schemas.microsoft.com/office/drawing/2014/main" id="{DB3A6902-D095-0761-C89F-C59C374BCAB5}"/>
                  </a:ext>
                </a:extLst>
              </p14:cNvPr>
              <p14:cNvContentPartPr/>
              <p14:nvPr/>
            </p14:nvContentPartPr>
            <p14:xfrm>
              <a:off x="5585889" y="4761948"/>
              <a:ext cx="449640" cy="347400"/>
            </p14:xfrm>
          </p:contentPart>
        </mc:Choice>
        <mc:Fallback xmlns="">
          <p:pic>
            <p:nvPicPr>
              <p:cNvPr id="767" name="Ink 767">
                <a:extLst>
                  <a:ext uri="{FF2B5EF4-FFF2-40B4-BE49-F238E27FC236}">
                    <a16:creationId xmlns:a16="http://schemas.microsoft.com/office/drawing/2014/main" id="{DB3A6902-D095-0761-C89F-C59C374BCAB5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5578329" y="4754388"/>
                <a:ext cx="4647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29788BD9-F9D1-E206-4388-AF461A33CFE0}"/>
                  </a:ext>
                </a:extLst>
              </p14:cNvPr>
              <p14:cNvContentPartPr/>
              <p14:nvPr/>
            </p14:nvContentPartPr>
            <p14:xfrm>
              <a:off x="9293963" y="5629792"/>
              <a:ext cx="41760" cy="10116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29788BD9-F9D1-E206-4388-AF461A33CFE0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9286403" y="5622232"/>
                <a:ext cx="56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785" name="Ink 785">
                <a:extLst>
                  <a:ext uri="{FF2B5EF4-FFF2-40B4-BE49-F238E27FC236}">
                    <a16:creationId xmlns:a16="http://schemas.microsoft.com/office/drawing/2014/main" id="{DCCC24A5-ABA6-6C6D-851A-42B28A7A1943}"/>
                  </a:ext>
                </a:extLst>
              </p14:cNvPr>
              <p14:cNvContentPartPr/>
              <p14:nvPr/>
            </p14:nvContentPartPr>
            <p14:xfrm>
              <a:off x="6086242" y="4341546"/>
              <a:ext cx="627480" cy="222480"/>
            </p14:xfrm>
          </p:contentPart>
        </mc:Choice>
        <mc:Fallback xmlns="">
          <p:pic>
            <p:nvPicPr>
              <p:cNvPr id="785" name="Ink 785">
                <a:extLst>
                  <a:ext uri="{FF2B5EF4-FFF2-40B4-BE49-F238E27FC236}">
                    <a16:creationId xmlns:a16="http://schemas.microsoft.com/office/drawing/2014/main" id="{DCCC24A5-ABA6-6C6D-851A-42B28A7A1943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6078682" y="4333986"/>
                <a:ext cx="6426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788" name="Ink 788">
                <a:extLst>
                  <a:ext uri="{FF2B5EF4-FFF2-40B4-BE49-F238E27FC236}">
                    <a16:creationId xmlns:a16="http://schemas.microsoft.com/office/drawing/2014/main" id="{F0954E52-4324-937B-D9BC-9181032A3235}"/>
                  </a:ext>
                </a:extLst>
              </p14:cNvPr>
              <p14:cNvContentPartPr/>
              <p14:nvPr/>
            </p14:nvContentPartPr>
            <p14:xfrm>
              <a:off x="6799879" y="4397536"/>
              <a:ext cx="7200" cy="54360"/>
            </p14:xfrm>
          </p:contentPart>
        </mc:Choice>
        <mc:Fallback xmlns="">
          <p:pic>
            <p:nvPicPr>
              <p:cNvPr id="788" name="Ink 788">
                <a:extLst>
                  <a:ext uri="{FF2B5EF4-FFF2-40B4-BE49-F238E27FC236}">
                    <a16:creationId xmlns:a16="http://schemas.microsoft.com/office/drawing/2014/main" id="{F0954E52-4324-937B-D9BC-9181032A3235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6792319" y="4389926"/>
                <a:ext cx="22320" cy="69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2">
            <p14:nvContentPartPr>
              <p14:cNvPr id="804" name="Ink 804">
                <a:extLst>
                  <a:ext uri="{FF2B5EF4-FFF2-40B4-BE49-F238E27FC236}">
                    <a16:creationId xmlns:a16="http://schemas.microsoft.com/office/drawing/2014/main" id="{23B942D2-ACD2-7BBB-3058-F76F6518193F}"/>
                  </a:ext>
                </a:extLst>
              </p14:cNvPr>
              <p14:cNvContentPartPr/>
              <p14:nvPr/>
            </p14:nvContentPartPr>
            <p14:xfrm>
              <a:off x="6139643" y="4430632"/>
              <a:ext cx="532440" cy="264960"/>
            </p14:xfrm>
          </p:contentPart>
        </mc:Choice>
        <mc:Fallback xmlns="">
          <p:pic>
            <p:nvPicPr>
              <p:cNvPr id="804" name="Ink 804">
                <a:extLst>
                  <a:ext uri="{FF2B5EF4-FFF2-40B4-BE49-F238E27FC236}">
                    <a16:creationId xmlns:a16="http://schemas.microsoft.com/office/drawing/2014/main" id="{23B942D2-ACD2-7BBB-3058-F76F6518193F}"/>
                  </a:ext>
                </a:extLst>
              </p:cNvPr>
              <p:cNvPicPr/>
              <p:nvPr/>
            </p:nvPicPr>
            <p:blipFill>
              <a:blip r:embed="rId823"/>
              <a:stretch>
                <a:fillRect/>
              </a:stretch>
            </p:blipFill>
            <p:spPr>
              <a:xfrm>
                <a:off x="6132088" y="4423062"/>
                <a:ext cx="547550" cy="280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4">
            <p14:nvContentPartPr>
              <p14:cNvPr id="814" name="Ink 814">
                <a:extLst>
                  <a:ext uri="{FF2B5EF4-FFF2-40B4-BE49-F238E27FC236}">
                    <a16:creationId xmlns:a16="http://schemas.microsoft.com/office/drawing/2014/main" id="{5FC948C8-B98E-D317-D097-CA20DFEE0CD2}"/>
                  </a:ext>
                </a:extLst>
              </p14:cNvPr>
              <p14:cNvContentPartPr/>
              <p14:nvPr/>
            </p14:nvContentPartPr>
            <p14:xfrm>
              <a:off x="6728963" y="4505512"/>
              <a:ext cx="525240" cy="150120"/>
            </p14:xfrm>
          </p:contentPart>
        </mc:Choice>
        <mc:Fallback xmlns="">
          <p:pic>
            <p:nvPicPr>
              <p:cNvPr id="814" name="Ink 814">
                <a:extLst>
                  <a:ext uri="{FF2B5EF4-FFF2-40B4-BE49-F238E27FC236}">
                    <a16:creationId xmlns:a16="http://schemas.microsoft.com/office/drawing/2014/main" id="{5FC948C8-B98E-D317-D097-CA20DFEE0CD2}"/>
                  </a:ext>
                </a:extLst>
              </p:cNvPr>
              <p:cNvPicPr/>
              <p:nvPr/>
            </p:nvPicPr>
            <p:blipFill>
              <a:blip r:embed="rId825"/>
              <a:stretch>
                <a:fillRect/>
              </a:stretch>
            </p:blipFill>
            <p:spPr>
              <a:xfrm>
                <a:off x="6721763" y="4497952"/>
                <a:ext cx="540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6">
            <p14:nvContentPartPr>
              <p14:cNvPr id="829" name="Ink 829">
                <a:extLst>
                  <a:ext uri="{FF2B5EF4-FFF2-40B4-BE49-F238E27FC236}">
                    <a16:creationId xmlns:a16="http://schemas.microsoft.com/office/drawing/2014/main" id="{BC5997EA-EB4F-5872-9B9E-4249A8E4FB46}"/>
                  </a:ext>
                </a:extLst>
              </p14:cNvPr>
              <p14:cNvContentPartPr/>
              <p14:nvPr/>
            </p14:nvContentPartPr>
            <p14:xfrm>
              <a:off x="6149003" y="4761832"/>
              <a:ext cx="968400" cy="358200"/>
            </p14:xfrm>
          </p:contentPart>
        </mc:Choice>
        <mc:Fallback xmlns="">
          <p:pic>
            <p:nvPicPr>
              <p:cNvPr id="829" name="Ink 829">
                <a:extLst>
                  <a:ext uri="{FF2B5EF4-FFF2-40B4-BE49-F238E27FC236}">
                    <a16:creationId xmlns:a16="http://schemas.microsoft.com/office/drawing/2014/main" id="{BC5997EA-EB4F-5872-9B9E-4249A8E4FB46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6141446" y="4754280"/>
                <a:ext cx="983514" cy="373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8">
            <p14:nvContentPartPr>
              <p14:cNvPr id="830" name="Ink 829">
                <a:extLst>
                  <a:ext uri="{FF2B5EF4-FFF2-40B4-BE49-F238E27FC236}">
                    <a16:creationId xmlns:a16="http://schemas.microsoft.com/office/drawing/2014/main" id="{4CF72E20-8FB9-222F-C4EA-31336F12D6CD}"/>
                  </a:ext>
                </a:extLst>
              </p14:cNvPr>
              <p14:cNvContentPartPr/>
              <p14:nvPr/>
            </p14:nvContentPartPr>
            <p14:xfrm>
              <a:off x="6717706" y="4943459"/>
              <a:ext cx="84600" cy="104760"/>
            </p14:xfrm>
          </p:contentPart>
        </mc:Choice>
        <mc:Fallback xmlns="">
          <p:pic>
            <p:nvPicPr>
              <p:cNvPr id="830" name="Ink 829">
                <a:extLst>
                  <a:ext uri="{FF2B5EF4-FFF2-40B4-BE49-F238E27FC236}">
                    <a16:creationId xmlns:a16="http://schemas.microsoft.com/office/drawing/2014/main" id="{4CF72E20-8FB9-222F-C4EA-31336F12D6CD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6710146" y="4935873"/>
                <a:ext cx="99720" cy="11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907" name="Ink 907">
                <a:extLst>
                  <a:ext uri="{FF2B5EF4-FFF2-40B4-BE49-F238E27FC236}">
                    <a16:creationId xmlns:a16="http://schemas.microsoft.com/office/drawing/2014/main" id="{242432BD-8452-9D65-A796-171B41390F95}"/>
                  </a:ext>
                </a:extLst>
              </p14:cNvPr>
              <p14:cNvContentPartPr/>
              <p14:nvPr/>
            </p14:nvContentPartPr>
            <p14:xfrm>
              <a:off x="319691" y="5103145"/>
              <a:ext cx="1497600" cy="194040"/>
            </p14:xfrm>
          </p:contentPart>
        </mc:Choice>
        <mc:Fallback xmlns="">
          <p:pic>
            <p:nvPicPr>
              <p:cNvPr id="907" name="Ink 907">
                <a:extLst>
                  <a:ext uri="{FF2B5EF4-FFF2-40B4-BE49-F238E27FC236}">
                    <a16:creationId xmlns:a16="http://schemas.microsoft.com/office/drawing/2014/main" id="{242432BD-8452-9D65-A796-171B41390F95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312129" y="5095585"/>
                <a:ext cx="1512724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949" name="Ink 950">
                <a:extLst>
                  <a:ext uri="{FF2B5EF4-FFF2-40B4-BE49-F238E27FC236}">
                    <a16:creationId xmlns:a16="http://schemas.microsoft.com/office/drawing/2014/main" id="{8FEED67A-83B6-A8DC-E2AA-F6A870632575}"/>
                  </a:ext>
                </a:extLst>
              </p14:cNvPr>
              <p14:cNvContentPartPr/>
              <p14:nvPr/>
            </p14:nvContentPartPr>
            <p14:xfrm>
              <a:off x="6702449" y="4347109"/>
              <a:ext cx="57600" cy="107640"/>
            </p14:xfrm>
          </p:contentPart>
        </mc:Choice>
        <mc:Fallback xmlns="">
          <p:pic>
            <p:nvPicPr>
              <p:cNvPr id="949" name="Ink 950">
                <a:extLst>
                  <a:ext uri="{FF2B5EF4-FFF2-40B4-BE49-F238E27FC236}">
                    <a16:creationId xmlns:a16="http://schemas.microsoft.com/office/drawing/2014/main" id="{8FEED67A-83B6-A8DC-E2AA-F6A870632575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6694889" y="4339549"/>
                <a:ext cx="72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950" name="Ink 950">
                <a:extLst>
                  <a:ext uri="{FF2B5EF4-FFF2-40B4-BE49-F238E27FC236}">
                    <a16:creationId xmlns:a16="http://schemas.microsoft.com/office/drawing/2014/main" id="{5B33BF0F-318F-208F-7F59-99B8DF16399E}"/>
                  </a:ext>
                </a:extLst>
              </p14:cNvPr>
              <p14:cNvContentPartPr/>
              <p14:nvPr/>
            </p14:nvContentPartPr>
            <p14:xfrm>
              <a:off x="5140773" y="4258525"/>
              <a:ext cx="713160" cy="172440"/>
            </p14:xfrm>
          </p:contentPart>
        </mc:Choice>
        <mc:Fallback xmlns="">
          <p:pic>
            <p:nvPicPr>
              <p:cNvPr id="950" name="Ink 950">
                <a:extLst>
                  <a:ext uri="{FF2B5EF4-FFF2-40B4-BE49-F238E27FC236}">
                    <a16:creationId xmlns:a16="http://schemas.microsoft.com/office/drawing/2014/main" id="{5B33BF0F-318F-208F-7F59-99B8DF16399E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5133213" y="4250965"/>
                <a:ext cx="7282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6">
            <p14:nvContentPartPr>
              <p14:cNvPr id="962" name="Ink 962">
                <a:extLst>
                  <a:ext uri="{FF2B5EF4-FFF2-40B4-BE49-F238E27FC236}">
                    <a16:creationId xmlns:a16="http://schemas.microsoft.com/office/drawing/2014/main" id="{CEA25C28-A5F9-4D04-E1E7-250FF0D69DDD}"/>
                  </a:ext>
                </a:extLst>
              </p14:cNvPr>
              <p14:cNvContentPartPr/>
              <p14:nvPr/>
            </p14:nvContentPartPr>
            <p14:xfrm>
              <a:off x="289708" y="5318485"/>
              <a:ext cx="521640" cy="137880"/>
            </p14:xfrm>
          </p:contentPart>
        </mc:Choice>
        <mc:Fallback xmlns="">
          <p:pic>
            <p:nvPicPr>
              <p:cNvPr id="962" name="Ink 962">
                <a:extLst>
                  <a:ext uri="{FF2B5EF4-FFF2-40B4-BE49-F238E27FC236}">
                    <a16:creationId xmlns:a16="http://schemas.microsoft.com/office/drawing/2014/main" id="{CEA25C28-A5F9-4D04-E1E7-250FF0D69DDD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282143" y="5310925"/>
                <a:ext cx="53677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965" name="Ink 965">
                <a:extLst>
                  <a:ext uri="{FF2B5EF4-FFF2-40B4-BE49-F238E27FC236}">
                    <a16:creationId xmlns:a16="http://schemas.microsoft.com/office/drawing/2014/main" id="{1F8D3EFF-61E2-A7E8-8A34-C3DA1B4FB8EA}"/>
                  </a:ext>
                </a:extLst>
              </p14:cNvPr>
              <p14:cNvContentPartPr/>
              <p14:nvPr/>
            </p14:nvContentPartPr>
            <p14:xfrm>
              <a:off x="871828" y="5351965"/>
              <a:ext cx="53640" cy="41040"/>
            </p14:xfrm>
          </p:contentPart>
        </mc:Choice>
        <mc:Fallback xmlns="">
          <p:pic>
            <p:nvPicPr>
              <p:cNvPr id="965" name="Ink 965">
                <a:extLst>
                  <a:ext uri="{FF2B5EF4-FFF2-40B4-BE49-F238E27FC236}">
                    <a16:creationId xmlns:a16="http://schemas.microsoft.com/office/drawing/2014/main" id="{1F8D3EFF-61E2-A7E8-8A34-C3DA1B4FB8EA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864268" y="5344338"/>
                <a:ext cx="68760" cy="5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983" name="Ink 983">
                <a:extLst>
                  <a:ext uri="{FF2B5EF4-FFF2-40B4-BE49-F238E27FC236}">
                    <a16:creationId xmlns:a16="http://schemas.microsoft.com/office/drawing/2014/main" id="{251191C1-686C-1268-53D2-8301A4076DBD}"/>
                  </a:ext>
                </a:extLst>
              </p14:cNvPr>
              <p14:cNvContentPartPr/>
              <p14:nvPr/>
            </p14:nvContentPartPr>
            <p14:xfrm>
              <a:off x="979108" y="5298325"/>
              <a:ext cx="1069920" cy="149040"/>
            </p14:xfrm>
          </p:contentPart>
        </mc:Choice>
        <mc:Fallback xmlns="">
          <p:pic>
            <p:nvPicPr>
              <p:cNvPr id="983" name="Ink 983">
                <a:extLst>
                  <a:ext uri="{FF2B5EF4-FFF2-40B4-BE49-F238E27FC236}">
                    <a16:creationId xmlns:a16="http://schemas.microsoft.com/office/drawing/2014/main" id="{251191C1-686C-1268-53D2-8301A4076DBD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971551" y="5290765"/>
                <a:ext cx="1084675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984" name="Ink 983">
                <a:extLst>
                  <a:ext uri="{FF2B5EF4-FFF2-40B4-BE49-F238E27FC236}">
                    <a16:creationId xmlns:a16="http://schemas.microsoft.com/office/drawing/2014/main" id="{637C1ADF-BACA-E934-263C-CFBAE2D981A4}"/>
                  </a:ext>
                </a:extLst>
              </p14:cNvPr>
              <p14:cNvContentPartPr/>
              <p14:nvPr/>
            </p14:nvContentPartPr>
            <p14:xfrm>
              <a:off x="346699" y="5274532"/>
              <a:ext cx="1086840" cy="27360"/>
            </p14:xfrm>
          </p:contentPart>
        </mc:Choice>
        <mc:Fallback xmlns="">
          <p:pic>
            <p:nvPicPr>
              <p:cNvPr id="984" name="Ink 983">
                <a:extLst>
                  <a:ext uri="{FF2B5EF4-FFF2-40B4-BE49-F238E27FC236}">
                    <a16:creationId xmlns:a16="http://schemas.microsoft.com/office/drawing/2014/main" id="{637C1ADF-BACA-E934-263C-CFBAE2D981A4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336619" y="5264452"/>
                <a:ext cx="1107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1000" name="Ink 1000">
                <a:extLst>
                  <a:ext uri="{FF2B5EF4-FFF2-40B4-BE49-F238E27FC236}">
                    <a16:creationId xmlns:a16="http://schemas.microsoft.com/office/drawing/2014/main" id="{3949025D-C05C-C01D-2296-6098ACBD6BBE}"/>
                  </a:ext>
                </a:extLst>
              </p14:cNvPr>
              <p14:cNvContentPartPr/>
              <p14:nvPr/>
            </p14:nvContentPartPr>
            <p14:xfrm>
              <a:off x="1945099" y="5126572"/>
              <a:ext cx="1200600" cy="151920"/>
            </p14:xfrm>
          </p:contentPart>
        </mc:Choice>
        <mc:Fallback xmlns="">
          <p:pic>
            <p:nvPicPr>
              <p:cNvPr id="1000" name="Ink 1000">
                <a:extLst>
                  <a:ext uri="{FF2B5EF4-FFF2-40B4-BE49-F238E27FC236}">
                    <a16:creationId xmlns:a16="http://schemas.microsoft.com/office/drawing/2014/main" id="{3949025D-C05C-C01D-2296-6098ACBD6BBE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1937541" y="5119012"/>
                <a:ext cx="1215715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2">
            <p14:nvContentPartPr>
              <p14:cNvPr id="1015" name="Ink 1015">
                <a:extLst>
                  <a:ext uri="{FF2B5EF4-FFF2-40B4-BE49-F238E27FC236}">
                    <a16:creationId xmlns:a16="http://schemas.microsoft.com/office/drawing/2014/main" id="{E6DFB4C8-1A42-6556-4B24-5F0D795309AF}"/>
                  </a:ext>
                </a:extLst>
              </p14:cNvPr>
              <p14:cNvContentPartPr/>
              <p14:nvPr/>
            </p14:nvContentPartPr>
            <p14:xfrm>
              <a:off x="2079019" y="5268052"/>
              <a:ext cx="551880" cy="188640"/>
            </p14:xfrm>
          </p:contentPart>
        </mc:Choice>
        <mc:Fallback xmlns="">
          <p:pic>
            <p:nvPicPr>
              <p:cNvPr id="1015" name="Ink 1015">
                <a:extLst>
                  <a:ext uri="{FF2B5EF4-FFF2-40B4-BE49-F238E27FC236}">
                    <a16:creationId xmlns:a16="http://schemas.microsoft.com/office/drawing/2014/main" id="{E6DFB4C8-1A42-6556-4B24-5F0D795309AF}"/>
                  </a:ext>
                </a:extLst>
              </p:cNvPr>
              <p:cNvPicPr/>
              <p:nvPr/>
            </p:nvPicPr>
            <p:blipFill>
              <a:blip r:embed="rId853"/>
              <a:stretch>
                <a:fillRect/>
              </a:stretch>
            </p:blipFill>
            <p:spPr>
              <a:xfrm>
                <a:off x="2071464" y="5260492"/>
                <a:ext cx="56663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4">
            <p14:nvContentPartPr>
              <p14:cNvPr id="1016" name="Ink 1015">
                <a:extLst>
                  <a:ext uri="{FF2B5EF4-FFF2-40B4-BE49-F238E27FC236}">
                    <a16:creationId xmlns:a16="http://schemas.microsoft.com/office/drawing/2014/main" id="{99CB64FA-DAA7-53B8-A12E-301197BB7DAF}"/>
                  </a:ext>
                </a:extLst>
              </p14:cNvPr>
              <p14:cNvContentPartPr/>
              <p14:nvPr/>
            </p14:nvContentPartPr>
            <p14:xfrm>
              <a:off x="2678059" y="5331772"/>
              <a:ext cx="27360" cy="82440"/>
            </p14:xfrm>
          </p:contentPart>
        </mc:Choice>
        <mc:Fallback xmlns="">
          <p:pic>
            <p:nvPicPr>
              <p:cNvPr id="1016" name="Ink 1015">
                <a:extLst>
                  <a:ext uri="{FF2B5EF4-FFF2-40B4-BE49-F238E27FC236}">
                    <a16:creationId xmlns:a16="http://schemas.microsoft.com/office/drawing/2014/main" id="{99CB64FA-DAA7-53B8-A12E-301197BB7DAF}"/>
                  </a:ext>
                </a:extLst>
              </p:cNvPr>
              <p:cNvPicPr/>
              <p:nvPr/>
            </p:nvPicPr>
            <p:blipFill>
              <a:blip r:embed="rId855"/>
              <a:stretch>
                <a:fillRect/>
              </a:stretch>
            </p:blipFill>
            <p:spPr>
              <a:xfrm>
                <a:off x="2670499" y="5324212"/>
                <a:ext cx="42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6">
            <p14:nvContentPartPr>
              <p14:cNvPr id="1028" name="Ink 1029">
                <a:extLst>
                  <a:ext uri="{FF2B5EF4-FFF2-40B4-BE49-F238E27FC236}">
                    <a16:creationId xmlns:a16="http://schemas.microsoft.com/office/drawing/2014/main" id="{72FE3770-ED76-2F55-6E6F-E6082BEA616A}"/>
                  </a:ext>
                </a:extLst>
              </p14:cNvPr>
              <p14:cNvContentPartPr/>
              <p14:nvPr/>
            </p14:nvContentPartPr>
            <p14:xfrm>
              <a:off x="2673019" y="5278132"/>
              <a:ext cx="324720" cy="144720"/>
            </p14:xfrm>
          </p:contentPart>
        </mc:Choice>
        <mc:Fallback xmlns="">
          <p:pic>
            <p:nvPicPr>
              <p:cNvPr id="1028" name="Ink 1029">
                <a:extLst>
                  <a:ext uri="{FF2B5EF4-FFF2-40B4-BE49-F238E27FC236}">
                    <a16:creationId xmlns:a16="http://schemas.microsoft.com/office/drawing/2014/main" id="{72FE3770-ED76-2F55-6E6F-E6082BEA616A}"/>
                  </a:ext>
                </a:extLst>
              </p:cNvPr>
              <p:cNvPicPr/>
              <p:nvPr/>
            </p:nvPicPr>
            <p:blipFill>
              <a:blip r:embed="rId857"/>
              <a:stretch>
                <a:fillRect/>
              </a:stretch>
            </p:blipFill>
            <p:spPr>
              <a:xfrm>
                <a:off x="2665459" y="5270591"/>
                <a:ext cx="339840" cy="15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8">
            <p14:nvContentPartPr>
              <p14:cNvPr id="1038" name="Ink 1038">
                <a:extLst>
                  <a:ext uri="{FF2B5EF4-FFF2-40B4-BE49-F238E27FC236}">
                    <a16:creationId xmlns:a16="http://schemas.microsoft.com/office/drawing/2014/main" id="{E7A33D18-1F83-059A-429D-4BB26A975B9D}"/>
                  </a:ext>
                </a:extLst>
              </p14:cNvPr>
              <p14:cNvContentPartPr/>
              <p14:nvPr/>
            </p14:nvContentPartPr>
            <p14:xfrm>
              <a:off x="3027979" y="5257972"/>
              <a:ext cx="286200" cy="156600"/>
            </p14:xfrm>
          </p:contentPart>
        </mc:Choice>
        <mc:Fallback xmlns="">
          <p:pic>
            <p:nvPicPr>
              <p:cNvPr id="1038" name="Ink 1038">
                <a:extLst>
                  <a:ext uri="{FF2B5EF4-FFF2-40B4-BE49-F238E27FC236}">
                    <a16:creationId xmlns:a16="http://schemas.microsoft.com/office/drawing/2014/main" id="{E7A33D18-1F83-059A-429D-4BB26A975B9D}"/>
                  </a:ext>
                </a:extLst>
              </p:cNvPr>
              <p:cNvPicPr/>
              <p:nvPr/>
            </p:nvPicPr>
            <p:blipFill>
              <a:blip r:embed="rId859"/>
              <a:stretch>
                <a:fillRect/>
              </a:stretch>
            </p:blipFill>
            <p:spPr>
              <a:xfrm>
                <a:off x="3020770" y="5250412"/>
                <a:ext cx="301339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0">
            <p14:nvContentPartPr>
              <p14:cNvPr id="1050" name="Ink 1050">
                <a:extLst>
                  <a:ext uri="{FF2B5EF4-FFF2-40B4-BE49-F238E27FC236}">
                    <a16:creationId xmlns:a16="http://schemas.microsoft.com/office/drawing/2014/main" id="{6FECB870-04DF-CFA8-16EE-D8A60BCB08E2}"/>
                  </a:ext>
                </a:extLst>
              </p14:cNvPr>
              <p14:cNvContentPartPr/>
              <p14:nvPr/>
            </p14:nvContentPartPr>
            <p14:xfrm>
              <a:off x="251671" y="5478379"/>
              <a:ext cx="1297800" cy="234360"/>
            </p14:xfrm>
          </p:contentPart>
        </mc:Choice>
        <mc:Fallback xmlns="">
          <p:pic>
            <p:nvPicPr>
              <p:cNvPr id="1050" name="Ink 1050">
                <a:extLst>
                  <a:ext uri="{FF2B5EF4-FFF2-40B4-BE49-F238E27FC236}">
                    <a16:creationId xmlns:a16="http://schemas.microsoft.com/office/drawing/2014/main" id="{6FECB870-04DF-CFA8-16EE-D8A60BCB08E2}"/>
                  </a:ext>
                </a:extLst>
              </p:cNvPr>
              <p:cNvPicPr/>
              <p:nvPr/>
            </p:nvPicPr>
            <p:blipFill>
              <a:blip r:embed="rId861"/>
              <a:stretch>
                <a:fillRect/>
              </a:stretch>
            </p:blipFill>
            <p:spPr>
              <a:xfrm>
                <a:off x="244471" y="5470819"/>
                <a:ext cx="1312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2">
            <p14:nvContentPartPr>
              <p14:cNvPr id="1059" name="Ink 1059">
                <a:extLst>
                  <a:ext uri="{FF2B5EF4-FFF2-40B4-BE49-F238E27FC236}">
                    <a16:creationId xmlns:a16="http://schemas.microsoft.com/office/drawing/2014/main" id="{2B19CA14-1B7F-C281-0D9C-2826E4304184}"/>
                  </a:ext>
                </a:extLst>
              </p14:cNvPr>
              <p14:cNvContentPartPr/>
              <p14:nvPr/>
            </p14:nvContentPartPr>
            <p14:xfrm>
              <a:off x="1641991" y="5462899"/>
              <a:ext cx="932400" cy="216720"/>
            </p14:xfrm>
          </p:contentPart>
        </mc:Choice>
        <mc:Fallback xmlns="">
          <p:pic>
            <p:nvPicPr>
              <p:cNvPr id="1059" name="Ink 1059">
                <a:extLst>
                  <a:ext uri="{FF2B5EF4-FFF2-40B4-BE49-F238E27FC236}">
                    <a16:creationId xmlns:a16="http://schemas.microsoft.com/office/drawing/2014/main" id="{2B19CA14-1B7F-C281-0D9C-2826E4304184}"/>
                  </a:ext>
                </a:extLst>
              </p:cNvPr>
              <p:cNvPicPr/>
              <p:nvPr/>
            </p:nvPicPr>
            <p:blipFill>
              <a:blip r:embed="rId863"/>
              <a:stretch>
                <a:fillRect/>
              </a:stretch>
            </p:blipFill>
            <p:spPr>
              <a:xfrm>
                <a:off x="1634431" y="5455339"/>
                <a:ext cx="947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4">
            <p14:nvContentPartPr>
              <p14:cNvPr id="1081" name="Ink 1082">
                <a:extLst>
                  <a:ext uri="{FF2B5EF4-FFF2-40B4-BE49-F238E27FC236}">
                    <a16:creationId xmlns:a16="http://schemas.microsoft.com/office/drawing/2014/main" id="{15D57EA3-1B4E-762D-B811-36BD76B69F40}"/>
                  </a:ext>
                </a:extLst>
              </p14:cNvPr>
              <p14:cNvContentPartPr/>
              <p14:nvPr/>
            </p14:nvContentPartPr>
            <p14:xfrm>
              <a:off x="380551" y="5704819"/>
              <a:ext cx="1210320" cy="421920"/>
            </p14:xfrm>
          </p:contentPart>
        </mc:Choice>
        <mc:Fallback xmlns="">
          <p:pic>
            <p:nvPicPr>
              <p:cNvPr id="1081" name="Ink 1082">
                <a:extLst>
                  <a:ext uri="{FF2B5EF4-FFF2-40B4-BE49-F238E27FC236}">
                    <a16:creationId xmlns:a16="http://schemas.microsoft.com/office/drawing/2014/main" id="{15D57EA3-1B4E-762D-B811-36BD76B69F40}"/>
                  </a:ext>
                </a:extLst>
              </p:cNvPr>
              <p:cNvPicPr/>
              <p:nvPr/>
            </p:nvPicPr>
            <p:blipFill>
              <a:blip r:embed="rId865"/>
              <a:stretch>
                <a:fillRect/>
              </a:stretch>
            </p:blipFill>
            <p:spPr>
              <a:xfrm>
                <a:off x="372991" y="5697619"/>
                <a:ext cx="12254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6">
            <p14:nvContentPartPr>
              <p14:cNvPr id="1090" name="Ink 1090">
                <a:extLst>
                  <a:ext uri="{FF2B5EF4-FFF2-40B4-BE49-F238E27FC236}">
                    <a16:creationId xmlns:a16="http://schemas.microsoft.com/office/drawing/2014/main" id="{CD6BBE46-5551-D2D6-A08B-DB77D6C8932D}"/>
                  </a:ext>
                </a:extLst>
              </p14:cNvPr>
              <p14:cNvContentPartPr/>
              <p14:nvPr/>
            </p14:nvContentPartPr>
            <p14:xfrm>
              <a:off x="1706791" y="5777179"/>
              <a:ext cx="635760" cy="195480"/>
            </p14:xfrm>
          </p:contentPart>
        </mc:Choice>
        <mc:Fallback xmlns="">
          <p:pic>
            <p:nvPicPr>
              <p:cNvPr id="1090" name="Ink 1090">
                <a:extLst>
                  <a:ext uri="{FF2B5EF4-FFF2-40B4-BE49-F238E27FC236}">
                    <a16:creationId xmlns:a16="http://schemas.microsoft.com/office/drawing/2014/main" id="{CD6BBE46-5551-D2D6-A08B-DB77D6C8932D}"/>
                  </a:ext>
                </a:extLst>
              </p:cNvPr>
              <p:cNvPicPr/>
              <p:nvPr/>
            </p:nvPicPr>
            <p:blipFill>
              <a:blip r:embed="rId867"/>
              <a:stretch>
                <a:fillRect/>
              </a:stretch>
            </p:blipFill>
            <p:spPr>
              <a:xfrm>
                <a:off x="1699235" y="5769619"/>
                <a:ext cx="650512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8">
            <p14:nvContentPartPr>
              <p14:cNvPr id="1099" name="Ink 1099">
                <a:extLst>
                  <a:ext uri="{FF2B5EF4-FFF2-40B4-BE49-F238E27FC236}">
                    <a16:creationId xmlns:a16="http://schemas.microsoft.com/office/drawing/2014/main" id="{97590354-6132-A54F-8A40-88F5D70438B0}"/>
                  </a:ext>
                </a:extLst>
              </p14:cNvPr>
              <p14:cNvContentPartPr/>
              <p14:nvPr/>
            </p14:nvContentPartPr>
            <p14:xfrm>
              <a:off x="2378551" y="5741179"/>
              <a:ext cx="705600" cy="206280"/>
            </p14:xfrm>
          </p:contentPart>
        </mc:Choice>
        <mc:Fallback xmlns="">
          <p:pic>
            <p:nvPicPr>
              <p:cNvPr id="1099" name="Ink 1099">
                <a:extLst>
                  <a:ext uri="{FF2B5EF4-FFF2-40B4-BE49-F238E27FC236}">
                    <a16:creationId xmlns:a16="http://schemas.microsoft.com/office/drawing/2014/main" id="{97590354-6132-A54F-8A40-88F5D70438B0}"/>
                  </a:ext>
                </a:extLst>
              </p:cNvPr>
              <p:cNvPicPr/>
              <p:nvPr/>
            </p:nvPicPr>
            <p:blipFill>
              <a:blip r:embed="rId869"/>
              <a:stretch>
                <a:fillRect/>
              </a:stretch>
            </p:blipFill>
            <p:spPr>
              <a:xfrm>
                <a:off x="2370995" y="5733619"/>
                <a:ext cx="720352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0">
            <p14:nvContentPartPr>
              <p14:cNvPr id="1115" name="Ink 1116">
                <a:extLst>
                  <a:ext uri="{FF2B5EF4-FFF2-40B4-BE49-F238E27FC236}">
                    <a16:creationId xmlns:a16="http://schemas.microsoft.com/office/drawing/2014/main" id="{FA3CD12D-CFE7-BDF1-AC6E-F0D019B64AAA}"/>
                  </a:ext>
                </a:extLst>
              </p14:cNvPr>
              <p14:cNvContentPartPr/>
              <p14:nvPr/>
            </p14:nvContentPartPr>
            <p14:xfrm>
              <a:off x="3243271" y="5422219"/>
              <a:ext cx="2039400" cy="234720"/>
            </p14:xfrm>
          </p:contentPart>
        </mc:Choice>
        <mc:Fallback xmlns="">
          <p:pic>
            <p:nvPicPr>
              <p:cNvPr id="1115" name="Ink 1116">
                <a:extLst>
                  <a:ext uri="{FF2B5EF4-FFF2-40B4-BE49-F238E27FC236}">
                    <a16:creationId xmlns:a16="http://schemas.microsoft.com/office/drawing/2014/main" id="{FA3CD12D-CFE7-BDF1-AC6E-F0D019B64AAA}"/>
                  </a:ext>
                </a:extLst>
              </p:cNvPr>
              <p:cNvPicPr/>
              <p:nvPr/>
            </p:nvPicPr>
            <p:blipFill>
              <a:blip r:embed="rId871"/>
              <a:stretch>
                <a:fillRect/>
              </a:stretch>
            </p:blipFill>
            <p:spPr>
              <a:xfrm>
                <a:off x="3236071" y="5414647"/>
                <a:ext cx="2054520" cy="249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2">
            <p14:nvContentPartPr>
              <p14:cNvPr id="1121" name="Ink 1122">
                <a:extLst>
                  <a:ext uri="{FF2B5EF4-FFF2-40B4-BE49-F238E27FC236}">
                    <a16:creationId xmlns:a16="http://schemas.microsoft.com/office/drawing/2014/main" id="{C3C6C7A8-7B86-A517-3578-7CADAB3449F2}"/>
                  </a:ext>
                </a:extLst>
              </p14:cNvPr>
              <p14:cNvContentPartPr/>
              <p14:nvPr/>
            </p14:nvContentPartPr>
            <p14:xfrm>
              <a:off x="5277271" y="5401220"/>
              <a:ext cx="206322" cy="262800"/>
            </p14:xfrm>
          </p:contentPart>
        </mc:Choice>
        <mc:Fallback xmlns="">
          <p:pic>
            <p:nvPicPr>
              <p:cNvPr id="1121" name="Ink 1122">
                <a:extLst>
                  <a:ext uri="{FF2B5EF4-FFF2-40B4-BE49-F238E27FC236}">
                    <a16:creationId xmlns:a16="http://schemas.microsoft.com/office/drawing/2014/main" id="{C3C6C7A8-7B86-A517-3578-7CADAB3449F2}"/>
                  </a:ext>
                </a:extLst>
              </p:cNvPr>
              <p:cNvPicPr/>
              <p:nvPr/>
            </p:nvPicPr>
            <p:blipFill>
              <a:blip r:embed="rId873"/>
              <a:stretch>
                <a:fillRect/>
              </a:stretch>
            </p:blipFill>
            <p:spPr>
              <a:xfrm>
                <a:off x="5269709" y="5393660"/>
                <a:ext cx="221445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4">
            <p14:nvContentPartPr>
              <p14:cNvPr id="1130" name="Ink 1130">
                <a:extLst>
                  <a:ext uri="{FF2B5EF4-FFF2-40B4-BE49-F238E27FC236}">
                    <a16:creationId xmlns:a16="http://schemas.microsoft.com/office/drawing/2014/main" id="{C42CC4CC-0E74-DC78-0426-C0B99C45FA58}"/>
                  </a:ext>
                </a:extLst>
              </p14:cNvPr>
              <p14:cNvContentPartPr/>
              <p14:nvPr/>
            </p14:nvContentPartPr>
            <p14:xfrm>
              <a:off x="5470633" y="5375300"/>
              <a:ext cx="641160" cy="262800"/>
            </p14:xfrm>
          </p:contentPart>
        </mc:Choice>
        <mc:Fallback xmlns="">
          <p:pic>
            <p:nvPicPr>
              <p:cNvPr id="1130" name="Ink 1130">
                <a:extLst>
                  <a:ext uri="{FF2B5EF4-FFF2-40B4-BE49-F238E27FC236}">
                    <a16:creationId xmlns:a16="http://schemas.microsoft.com/office/drawing/2014/main" id="{C42CC4CC-0E74-DC78-0426-C0B99C45FA58}"/>
                  </a:ext>
                </a:extLst>
              </p:cNvPr>
              <p:cNvPicPr/>
              <p:nvPr/>
            </p:nvPicPr>
            <p:blipFill>
              <a:blip r:embed="rId875"/>
              <a:stretch>
                <a:fillRect/>
              </a:stretch>
            </p:blipFill>
            <p:spPr>
              <a:xfrm>
                <a:off x="5463073" y="5367740"/>
                <a:ext cx="6562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6">
            <p14:nvContentPartPr>
              <p14:cNvPr id="1140" name="Ink 1140">
                <a:extLst>
                  <a:ext uri="{FF2B5EF4-FFF2-40B4-BE49-F238E27FC236}">
                    <a16:creationId xmlns:a16="http://schemas.microsoft.com/office/drawing/2014/main" id="{3609DCFD-FE8B-2F08-2205-F6F275CBF5A8}"/>
                  </a:ext>
                </a:extLst>
              </p14:cNvPr>
              <p14:cNvContentPartPr/>
              <p14:nvPr/>
            </p14:nvContentPartPr>
            <p14:xfrm>
              <a:off x="3269593" y="5674100"/>
              <a:ext cx="896040" cy="180360"/>
            </p14:xfrm>
          </p:contentPart>
        </mc:Choice>
        <mc:Fallback xmlns="">
          <p:pic>
            <p:nvPicPr>
              <p:cNvPr id="1140" name="Ink 1140">
                <a:extLst>
                  <a:ext uri="{FF2B5EF4-FFF2-40B4-BE49-F238E27FC236}">
                    <a16:creationId xmlns:a16="http://schemas.microsoft.com/office/drawing/2014/main" id="{3609DCFD-FE8B-2F08-2205-F6F275CBF5A8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3262390" y="5666555"/>
                <a:ext cx="911166" cy="195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8">
            <p14:nvContentPartPr>
              <p14:cNvPr id="1152" name="Ink 1153">
                <a:extLst>
                  <a:ext uri="{FF2B5EF4-FFF2-40B4-BE49-F238E27FC236}">
                    <a16:creationId xmlns:a16="http://schemas.microsoft.com/office/drawing/2014/main" id="{CFC6507F-417E-7EDC-EAB3-202EE7A7BA62}"/>
                  </a:ext>
                </a:extLst>
              </p14:cNvPr>
              <p14:cNvContentPartPr/>
              <p14:nvPr/>
            </p14:nvContentPartPr>
            <p14:xfrm>
              <a:off x="3280033" y="5890460"/>
              <a:ext cx="375480" cy="242280"/>
            </p14:xfrm>
          </p:contentPart>
        </mc:Choice>
        <mc:Fallback xmlns="">
          <p:pic>
            <p:nvPicPr>
              <p:cNvPr id="1152" name="Ink 1153">
                <a:extLst>
                  <a:ext uri="{FF2B5EF4-FFF2-40B4-BE49-F238E27FC236}">
                    <a16:creationId xmlns:a16="http://schemas.microsoft.com/office/drawing/2014/main" id="{CFC6507F-417E-7EDC-EAB3-202EE7A7BA62}"/>
                  </a:ext>
                </a:extLst>
              </p:cNvPr>
              <p:cNvPicPr/>
              <p:nvPr/>
            </p:nvPicPr>
            <p:blipFill>
              <a:blip r:embed="rId879"/>
              <a:stretch>
                <a:fillRect/>
              </a:stretch>
            </p:blipFill>
            <p:spPr>
              <a:xfrm>
                <a:off x="3272480" y="5882900"/>
                <a:ext cx="390226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0">
            <p14:nvContentPartPr>
              <p14:cNvPr id="1153" name="Ink 1153">
                <a:extLst>
                  <a:ext uri="{FF2B5EF4-FFF2-40B4-BE49-F238E27FC236}">
                    <a16:creationId xmlns:a16="http://schemas.microsoft.com/office/drawing/2014/main" id="{93850DEA-A99F-4648-C34D-3354C90E3697}"/>
                  </a:ext>
                </a:extLst>
              </p14:cNvPr>
              <p14:cNvContentPartPr/>
              <p14:nvPr/>
            </p14:nvContentPartPr>
            <p14:xfrm>
              <a:off x="4247353" y="5653580"/>
              <a:ext cx="546480" cy="154800"/>
            </p14:xfrm>
          </p:contentPart>
        </mc:Choice>
        <mc:Fallback xmlns="">
          <p:pic>
            <p:nvPicPr>
              <p:cNvPr id="1153" name="Ink 1153">
                <a:extLst>
                  <a:ext uri="{FF2B5EF4-FFF2-40B4-BE49-F238E27FC236}">
                    <a16:creationId xmlns:a16="http://schemas.microsoft.com/office/drawing/2014/main" id="{93850DEA-A99F-4648-C34D-3354C90E3697}"/>
                  </a:ext>
                </a:extLst>
              </p:cNvPr>
              <p:cNvPicPr/>
              <p:nvPr/>
            </p:nvPicPr>
            <p:blipFill>
              <a:blip r:embed="rId881"/>
              <a:stretch>
                <a:fillRect/>
              </a:stretch>
            </p:blipFill>
            <p:spPr>
              <a:xfrm>
                <a:off x="4240148" y="5646020"/>
                <a:ext cx="56161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2">
            <p14:nvContentPartPr>
              <p14:cNvPr id="1158" name="Ink 1158">
                <a:extLst>
                  <a:ext uri="{FF2B5EF4-FFF2-40B4-BE49-F238E27FC236}">
                    <a16:creationId xmlns:a16="http://schemas.microsoft.com/office/drawing/2014/main" id="{5FC5BA18-F8FD-BCE7-7262-42400E8AC6CD}"/>
                  </a:ext>
                </a:extLst>
              </p14:cNvPr>
              <p14:cNvContentPartPr/>
              <p14:nvPr/>
            </p14:nvContentPartPr>
            <p14:xfrm>
              <a:off x="3704113" y="5900540"/>
              <a:ext cx="456120" cy="185760"/>
            </p14:xfrm>
          </p:contentPart>
        </mc:Choice>
        <mc:Fallback xmlns="">
          <p:pic>
            <p:nvPicPr>
              <p:cNvPr id="1158" name="Ink 1158">
                <a:extLst>
                  <a:ext uri="{FF2B5EF4-FFF2-40B4-BE49-F238E27FC236}">
                    <a16:creationId xmlns:a16="http://schemas.microsoft.com/office/drawing/2014/main" id="{5FC5BA18-F8FD-BCE7-7262-42400E8AC6CD}"/>
                  </a:ext>
                </a:extLst>
              </p:cNvPr>
              <p:cNvPicPr/>
              <p:nvPr/>
            </p:nvPicPr>
            <p:blipFill>
              <a:blip r:embed="rId883"/>
              <a:stretch>
                <a:fillRect/>
              </a:stretch>
            </p:blipFill>
            <p:spPr>
              <a:xfrm>
                <a:off x="3696559" y="5892980"/>
                <a:ext cx="470868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4">
            <p14:nvContentPartPr>
              <p14:cNvPr id="1175" name="Ink 1175">
                <a:extLst>
                  <a:ext uri="{FF2B5EF4-FFF2-40B4-BE49-F238E27FC236}">
                    <a16:creationId xmlns:a16="http://schemas.microsoft.com/office/drawing/2014/main" id="{2420FFFE-DF93-0B27-39A9-C0D808275020}"/>
                  </a:ext>
                </a:extLst>
              </p14:cNvPr>
              <p14:cNvContentPartPr/>
              <p14:nvPr/>
            </p14:nvContentPartPr>
            <p14:xfrm>
              <a:off x="4226833" y="5679860"/>
              <a:ext cx="1565640" cy="442080"/>
            </p14:xfrm>
          </p:contentPart>
        </mc:Choice>
        <mc:Fallback xmlns="">
          <p:pic>
            <p:nvPicPr>
              <p:cNvPr id="1175" name="Ink 1175">
                <a:extLst>
                  <a:ext uri="{FF2B5EF4-FFF2-40B4-BE49-F238E27FC236}">
                    <a16:creationId xmlns:a16="http://schemas.microsoft.com/office/drawing/2014/main" id="{2420FFFE-DF93-0B27-39A9-C0D808275020}"/>
                  </a:ext>
                </a:extLst>
              </p:cNvPr>
              <p:cNvPicPr/>
              <p:nvPr/>
            </p:nvPicPr>
            <p:blipFill>
              <a:blip r:embed="rId885"/>
              <a:stretch>
                <a:fillRect/>
              </a:stretch>
            </p:blipFill>
            <p:spPr>
              <a:xfrm>
                <a:off x="4219273" y="5672300"/>
                <a:ext cx="15807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6">
            <p14:nvContentPartPr>
              <p14:cNvPr id="1188" name="Ink 1188">
                <a:extLst>
                  <a:ext uri="{FF2B5EF4-FFF2-40B4-BE49-F238E27FC236}">
                    <a16:creationId xmlns:a16="http://schemas.microsoft.com/office/drawing/2014/main" id="{05EBB18D-A456-A1FD-5E5A-2C4936246DB4}"/>
                  </a:ext>
                </a:extLst>
              </p14:cNvPr>
              <p14:cNvContentPartPr/>
              <p14:nvPr/>
            </p14:nvContentPartPr>
            <p14:xfrm>
              <a:off x="5844313" y="5715140"/>
              <a:ext cx="1019160" cy="265320"/>
            </p14:xfrm>
          </p:contentPart>
        </mc:Choice>
        <mc:Fallback xmlns="">
          <p:pic>
            <p:nvPicPr>
              <p:cNvPr id="1188" name="Ink 1188">
                <a:extLst>
                  <a:ext uri="{FF2B5EF4-FFF2-40B4-BE49-F238E27FC236}">
                    <a16:creationId xmlns:a16="http://schemas.microsoft.com/office/drawing/2014/main" id="{05EBB18D-A456-A1FD-5E5A-2C4936246DB4}"/>
                  </a:ext>
                </a:extLst>
              </p:cNvPr>
              <p:cNvPicPr/>
              <p:nvPr/>
            </p:nvPicPr>
            <p:blipFill>
              <a:blip r:embed="rId887"/>
              <a:stretch>
                <a:fillRect/>
              </a:stretch>
            </p:blipFill>
            <p:spPr>
              <a:xfrm>
                <a:off x="5836753" y="5707580"/>
                <a:ext cx="1034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8">
            <p14:nvContentPartPr>
              <p14:cNvPr id="1189" name="Ink 1188">
                <a:extLst>
                  <a:ext uri="{FF2B5EF4-FFF2-40B4-BE49-F238E27FC236}">
                    <a16:creationId xmlns:a16="http://schemas.microsoft.com/office/drawing/2014/main" id="{F22DC545-9305-C9ED-36E3-1F7028D9CDBC}"/>
                  </a:ext>
                </a:extLst>
              </p14:cNvPr>
              <p14:cNvContentPartPr/>
              <p14:nvPr/>
            </p14:nvContentPartPr>
            <p14:xfrm>
              <a:off x="214238" y="6140755"/>
              <a:ext cx="7279200" cy="60840"/>
            </p14:xfrm>
          </p:contentPart>
        </mc:Choice>
        <mc:Fallback xmlns="">
          <p:pic>
            <p:nvPicPr>
              <p:cNvPr id="1189" name="Ink 1188">
                <a:extLst>
                  <a:ext uri="{FF2B5EF4-FFF2-40B4-BE49-F238E27FC236}">
                    <a16:creationId xmlns:a16="http://schemas.microsoft.com/office/drawing/2014/main" id="{F22DC545-9305-C9ED-36E3-1F7028D9CDBC}"/>
                  </a:ext>
                </a:extLst>
              </p:cNvPr>
              <p:cNvPicPr/>
              <p:nvPr/>
            </p:nvPicPr>
            <p:blipFill>
              <a:blip r:embed="rId889"/>
              <a:stretch>
                <a:fillRect/>
              </a:stretch>
            </p:blipFill>
            <p:spPr>
              <a:xfrm>
                <a:off x="206678" y="6133195"/>
                <a:ext cx="729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0">
            <p14:nvContentPartPr>
              <p14:cNvPr id="1203" name="Ink 1203">
                <a:extLst>
                  <a:ext uri="{FF2B5EF4-FFF2-40B4-BE49-F238E27FC236}">
                    <a16:creationId xmlns:a16="http://schemas.microsoft.com/office/drawing/2014/main" id="{ED44BA61-B991-9E84-1042-61F6B1D0D3A7}"/>
                  </a:ext>
                </a:extLst>
              </p14:cNvPr>
              <p14:cNvContentPartPr/>
              <p14:nvPr/>
            </p14:nvContentPartPr>
            <p14:xfrm>
              <a:off x="345998" y="6179635"/>
              <a:ext cx="1715760" cy="269280"/>
            </p14:xfrm>
          </p:contentPart>
        </mc:Choice>
        <mc:Fallback xmlns="">
          <p:pic>
            <p:nvPicPr>
              <p:cNvPr id="1203" name="Ink 1203">
                <a:extLst>
                  <a:ext uri="{FF2B5EF4-FFF2-40B4-BE49-F238E27FC236}">
                    <a16:creationId xmlns:a16="http://schemas.microsoft.com/office/drawing/2014/main" id="{ED44BA61-B991-9E84-1042-61F6B1D0D3A7}"/>
                  </a:ext>
                </a:extLst>
              </p:cNvPr>
              <p:cNvPicPr/>
              <p:nvPr/>
            </p:nvPicPr>
            <p:blipFill>
              <a:blip r:embed="rId891"/>
              <a:stretch>
                <a:fillRect/>
              </a:stretch>
            </p:blipFill>
            <p:spPr>
              <a:xfrm>
                <a:off x="338438" y="6172435"/>
                <a:ext cx="1730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2">
            <p14:nvContentPartPr>
              <p14:cNvPr id="1228" name="Ink 1228">
                <a:extLst>
                  <a:ext uri="{FF2B5EF4-FFF2-40B4-BE49-F238E27FC236}">
                    <a16:creationId xmlns:a16="http://schemas.microsoft.com/office/drawing/2014/main" id="{02D2DCD6-A1E0-11EA-22DA-D65FD795521B}"/>
                  </a:ext>
                </a:extLst>
              </p14:cNvPr>
              <p14:cNvContentPartPr/>
              <p14:nvPr/>
            </p14:nvContentPartPr>
            <p14:xfrm>
              <a:off x="851798" y="6816835"/>
              <a:ext cx="1517760" cy="324000"/>
            </p14:xfrm>
          </p:contentPart>
        </mc:Choice>
        <mc:Fallback xmlns="">
          <p:pic>
            <p:nvPicPr>
              <p:cNvPr id="1228" name="Ink 1228">
                <a:extLst>
                  <a:ext uri="{FF2B5EF4-FFF2-40B4-BE49-F238E27FC236}">
                    <a16:creationId xmlns:a16="http://schemas.microsoft.com/office/drawing/2014/main" id="{02D2DCD6-A1E0-11EA-22DA-D65FD795521B}"/>
                  </a:ext>
                </a:extLst>
              </p:cNvPr>
              <p:cNvPicPr/>
              <p:nvPr/>
            </p:nvPicPr>
            <p:blipFill>
              <a:blip r:embed="rId893"/>
              <a:stretch>
                <a:fillRect/>
              </a:stretch>
            </p:blipFill>
            <p:spPr>
              <a:xfrm>
                <a:off x="844238" y="6809275"/>
                <a:ext cx="1532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4">
            <p14:nvContentPartPr>
              <p14:cNvPr id="1239" name="Ink 1239">
                <a:extLst>
                  <a:ext uri="{FF2B5EF4-FFF2-40B4-BE49-F238E27FC236}">
                    <a16:creationId xmlns:a16="http://schemas.microsoft.com/office/drawing/2014/main" id="{F00344D1-1DFF-E1FE-8B0A-BAD32FC34D37}"/>
                  </a:ext>
                </a:extLst>
              </p14:cNvPr>
              <p14:cNvContentPartPr/>
              <p14:nvPr/>
            </p14:nvContentPartPr>
            <p14:xfrm>
              <a:off x="2017838" y="6756355"/>
              <a:ext cx="1461600" cy="385200"/>
            </p14:xfrm>
          </p:contentPart>
        </mc:Choice>
        <mc:Fallback xmlns="">
          <p:pic>
            <p:nvPicPr>
              <p:cNvPr id="1239" name="Ink 1239">
                <a:extLst>
                  <a:ext uri="{FF2B5EF4-FFF2-40B4-BE49-F238E27FC236}">
                    <a16:creationId xmlns:a16="http://schemas.microsoft.com/office/drawing/2014/main" id="{F00344D1-1DFF-E1FE-8B0A-BAD32FC34D37}"/>
                  </a:ext>
                </a:extLst>
              </p:cNvPr>
              <p:cNvPicPr/>
              <p:nvPr/>
            </p:nvPicPr>
            <p:blipFill>
              <a:blip r:embed="rId895"/>
              <a:stretch>
                <a:fillRect/>
              </a:stretch>
            </p:blipFill>
            <p:spPr>
              <a:xfrm>
                <a:off x="2010638" y="6748795"/>
                <a:ext cx="1476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6">
            <p14:nvContentPartPr>
              <p14:cNvPr id="1246" name="Ink 1246">
                <a:extLst>
                  <a:ext uri="{FF2B5EF4-FFF2-40B4-BE49-F238E27FC236}">
                    <a16:creationId xmlns:a16="http://schemas.microsoft.com/office/drawing/2014/main" id="{9EEED05D-B1D0-4F21-E816-42BD4341C2B7}"/>
                  </a:ext>
                </a:extLst>
              </p14:cNvPr>
              <p14:cNvContentPartPr/>
              <p14:nvPr/>
            </p14:nvContentPartPr>
            <p14:xfrm>
              <a:off x="2336798" y="7168915"/>
              <a:ext cx="516600" cy="290160"/>
            </p14:xfrm>
          </p:contentPart>
        </mc:Choice>
        <mc:Fallback xmlns="">
          <p:pic>
            <p:nvPicPr>
              <p:cNvPr id="1246" name="Ink 1246">
                <a:extLst>
                  <a:ext uri="{FF2B5EF4-FFF2-40B4-BE49-F238E27FC236}">
                    <a16:creationId xmlns:a16="http://schemas.microsoft.com/office/drawing/2014/main" id="{9EEED05D-B1D0-4F21-E816-42BD4341C2B7}"/>
                  </a:ext>
                </a:extLst>
              </p:cNvPr>
              <p:cNvPicPr/>
              <p:nvPr/>
            </p:nvPicPr>
            <p:blipFill>
              <a:blip r:embed="rId897"/>
              <a:stretch>
                <a:fillRect/>
              </a:stretch>
            </p:blipFill>
            <p:spPr>
              <a:xfrm>
                <a:off x="2329238" y="7161364"/>
                <a:ext cx="531720" cy="30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8">
            <p14:nvContentPartPr>
              <p14:cNvPr id="1247" name="Ink 1246">
                <a:extLst>
                  <a:ext uri="{FF2B5EF4-FFF2-40B4-BE49-F238E27FC236}">
                    <a16:creationId xmlns:a16="http://schemas.microsoft.com/office/drawing/2014/main" id="{4B9ABEC1-7725-403D-1694-B9DAA6600A18}"/>
                  </a:ext>
                </a:extLst>
              </p14:cNvPr>
              <p14:cNvContentPartPr/>
              <p14:nvPr/>
            </p14:nvContentPartPr>
            <p14:xfrm>
              <a:off x="4150478" y="6899275"/>
              <a:ext cx="110160" cy="22320"/>
            </p14:xfrm>
          </p:contentPart>
        </mc:Choice>
        <mc:Fallback xmlns="">
          <p:pic>
            <p:nvPicPr>
              <p:cNvPr id="1247" name="Ink 1246">
                <a:extLst>
                  <a:ext uri="{FF2B5EF4-FFF2-40B4-BE49-F238E27FC236}">
                    <a16:creationId xmlns:a16="http://schemas.microsoft.com/office/drawing/2014/main" id="{4B9ABEC1-7725-403D-1694-B9DAA6600A18}"/>
                  </a:ext>
                </a:extLst>
              </p:cNvPr>
              <p:cNvPicPr/>
              <p:nvPr/>
            </p:nvPicPr>
            <p:blipFill>
              <a:blip r:embed="rId899"/>
              <a:stretch>
                <a:fillRect/>
              </a:stretch>
            </p:blipFill>
            <p:spPr>
              <a:xfrm>
                <a:off x="4142918" y="6891715"/>
                <a:ext cx="125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0">
            <p14:nvContentPartPr>
              <p14:cNvPr id="1248" name="Ink 1247">
                <a:extLst>
                  <a:ext uri="{FF2B5EF4-FFF2-40B4-BE49-F238E27FC236}">
                    <a16:creationId xmlns:a16="http://schemas.microsoft.com/office/drawing/2014/main" id="{6283E987-BF34-8D96-A626-CFA64E7B0FE4}"/>
                  </a:ext>
                </a:extLst>
              </p14:cNvPr>
              <p14:cNvContentPartPr/>
              <p14:nvPr/>
            </p14:nvContentPartPr>
            <p14:xfrm>
              <a:off x="4161638" y="6977035"/>
              <a:ext cx="110160" cy="10800"/>
            </p14:xfrm>
          </p:contentPart>
        </mc:Choice>
        <mc:Fallback xmlns="">
          <p:pic>
            <p:nvPicPr>
              <p:cNvPr id="1248" name="Ink 1247">
                <a:extLst>
                  <a:ext uri="{FF2B5EF4-FFF2-40B4-BE49-F238E27FC236}">
                    <a16:creationId xmlns:a16="http://schemas.microsoft.com/office/drawing/2014/main" id="{6283E987-BF34-8D96-A626-CFA64E7B0FE4}"/>
                  </a:ext>
                </a:extLst>
              </p:cNvPr>
              <p:cNvPicPr/>
              <p:nvPr/>
            </p:nvPicPr>
            <p:blipFill>
              <a:blip r:embed="rId901"/>
              <a:stretch>
                <a:fillRect/>
              </a:stretch>
            </p:blipFill>
            <p:spPr>
              <a:xfrm>
                <a:off x="4154078" y="6969475"/>
                <a:ext cx="125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2">
            <p14:nvContentPartPr>
              <p14:cNvPr id="1264" name="Ink 1264">
                <a:extLst>
                  <a:ext uri="{FF2B5EF4-FFF2-40B4-BE49-F238E27FC236}">
                    <a16:creationId xmlns:a16="http://schemas.microsoft.com/office/drawing/2014/main" id="{BD64D47D-A353-09C1-CACC-87C98791B324}"/>
                  </a:ext>
                </a:extLst>
              </p14:cNvPr>
              <p14:cNvContentPartPr/>
              <p14:nvPr/>
            </p14:nvContentPartPr>
            <p14:xfrm>
              <a:off x="4546478" y="6701635"/>
              <a:ext cx="533160" cy="261360"/>
            </p14:xfrm>
          </p:contentPart>
        </mc:Choice>
        <mc:Fallback xmlns="">
          <p:pic>
            <p:nvPicPr>
              <p:cNvPr id="1264" name="Ink 1264">
                <a:extLst>
                  <a:ext uri="{FF2B5EF4-FFF2-40B4-BE49-F238E27FC236}">
                    <a16:creationId xmlns:a16="http://schemas.microsoft.com/office/drawing/2014/main" id="{BD64D47D-A353-09C1-CACC-87C98791B324}"/>
                  </a:ext>
                </a:extLst>
              </p:cNvPr>
              <p:cNvPicPr/>
              <p:nvPr/>
            </p:nvPicPr>
            <p:blipFill>
              <a:blip r:embed="rId903"/>
              <a:stretch>
                <a:fillRect/>
              </a:stretch>
            </p:blipFill>
            <p:spPr>
              <a:xfrm>
                <a:off x="4538923" y="6694085"/>
                <a:ext cx="548270" cy="276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4">
            <p14:nvContentPartPr>
              <p14:cNvPr id="1274" name="Ink 1276">
                <a:extLst>
                  <a:ext uri="{FF2B5EF4-FFF2-40B4-BE49-F238E27FC236}">
                    <a16:creationId xmlns:a16="http://schemas.microsoft.com/office/drawing/2014/main" id="{FE863B31-6F16-1B0A-5E3E-5242BF75283C}"/>
                  </a:ext>
                </a:extLst>
              </p14:cNvPr>
              <p14:cNvContentPartPr/>
              <p14:nvPr/>
            </p14:nvContentPartPr>
            <p14:xfrm>
              <a:off x="4546838" y="6624595"/>
              <a:ext cx="1428480" cy="384840"/>
            </p14:xfrm>
          </p:contentPart>
        </mc:Choice>
        <mc:Fallback xmlns="">
          <p:pic>
            <p:nvPicPr>
              <p:cNvPr id="1274" name="Ink 1276">
                <a:extLst>
                  <a:ext uri="{FF2B5EF4-FFF2-40B4-BE49-F238E27FC236}">
                    <a16:creationId xmlns:a16="http://schemas.microsoft.com/office/drawing/2014/main" id="{FE863B31-6F16-1B0A-5E3E-5242BF75283C}"/>
                  </a:ext>
                </a:extLst>
              </p:cNvPr>
              <p:cNvPicPr/>
              <p:nvPr/>
            </p:nvPicPr>
            <p:blipFill>
              <a:blip r:embed="rId905"/>
              <a:stretch>
                <a:fillRect/>
              </a:stretch>
            </p:blipFill>
            <p:spPr>
              <a:xfrm>
                <a:off x="4539278" y="6617042"/>
                <a:ext cx="1443600" cy="399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6">
            <p14:nvContentPartPr>
              <p14:cNvPr id="1362" name="Ink 1362">
                <a:extLst>
                  <a:ext uri="{FF2B5EF4-FFF2-40B4-BE49-F238E27FC236}">
                    <a16:creationId xmlns:a16="http://schemas.microsoft.com/office/drawing/2014/main" id="{5A89D5C3-BDFA-C279-E6F0-27539291C42A}"/>
                  </a:ext>
                </a:extLst>
              </p14:cNvPr>
              <p14:cNvContentPartPr/>
              <p14:nvPr/>
            </p14:nvContentPartPr>
            <p14:xfrm>
              <a:off x="304456" y="6184677"/>
              <a:ext cx="1993680" cy="319320"/>
            </p14:xfrm>
          </p:contentPart>
        </mc:Choice>
        <mc:Fallback xmlns="">
          <p:pic>
            <p:nvPicPr>
              <p:cNvPr id="1362" name="Ink 1362">
                <a:extLst>
                  <a:ext uri="{FF2B5EF4-FFF2-40B4-BE49-F238E27FC236}">
                    <a16:creationId xmlns:a16="http://schemas.microsoft.com/office/drawing/2014/main" id="{5A89D5C3-BDFA-C279-E6F0-27539291C42A}"/>
                  </a:ext>
                </a:extLst>
              </p:cNvPr>
              <p:cNvPicPr/>
              <p:nvPr/>
            </p:nvPicPr>
            <p:blipFill>
              <a:blip r:embed="rId907"/>
              <a:stretch>
                <a:fillRect/>
              </a:stretch>
            </p:blipFill>
            <p:spPr>
              <a:xfrm>
                <a:off x="294376" y="6174597"/>
                <a:ext cx="20138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8">
            <p14:nvContentPartPr>
              <p14:cNvPr id="1370" name="Ink 1370">
                <a:extLst>
                  <a:ext uri="{FF2B5EF4-FFF2-40B4-BE49-F238E27FC236}">
                    <a16:creationId xmlns:a16="http://schemas.microsoft.com/office/drawing/2014/main" id="{BA9516D2-2FD7-E60E-0CB9-5BA7B996AA6C}"/>
                  </a:ext>
                </a:extLst>
              </p14:cNvPr>
              <p14:cNvContentPartPr/>
              <p14:nvPr/>
            </p14:nvContentPartPr>
            <p14:xfrm>
              <a:off x="321016" y="7168917"/>
              <a:ext cx="696240" cy="396000"/>
            </p14:xfrm>
          </p:contentPart>
        </mc:Choice>
        <mc:Fallback xmlns="">
          <p:pic>
            <p:nvPicPr>
              <p:cNvPr id="1370" name="Ink 1370">
                <a:extLst>
                  <a:ext uri="{FF2B5EF4-FFF2-40B4-BE49-F238E27FC236}">
                    <a16:creationId xmlns:a16="http://schemas.microsoft.com/office/drawing/2014/main" id="{BA9516D2-2FD7-E60E-0CB9-5BA7B996AA6C}"/>
                  </a:ext>
                </a:extLst>
              </p:cNvPr>
              <p:cNvPicPr/>
              <p:nvPr/>
            </p:nvPicPr>
            <p:blipFill>
              <a:blip r:embed="rId909"/>
              <a:stretch>
                <a:fillRect/>
              </a:stretch>
            </p:blipFill>
            <p:spPr>
              <a:xfrm>
                <a:off x="313456" y="7161364"/>
                <a:ext cx="711360" cy="410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0">
            <p14:nvContentPartPr>
              <p14:cNvPr id="1382" name="Ink 1383">
                <a:extLst>
                  <a:ext uri="{FF2B5EF4-FFF2-40B4-BE49-F238E27FC236}">
                    <a16:creationId xmlns:a16="http://schemas.microsoft.com/office/drawing/2014/main" id="{0F92FAAF-01DD-688F-240E-4CCD724E3B91}"/>
                  </a:ext>
                </a:extLst>
              </p14:cNvPr>
              <p14:cNvContentPartPr/>
              <p14:nvPr/>
            </p14:nvContentPartPr>
            <p14:xfrm>
              <a:off x="3045512" y="6316797"/>
              <a:ext cx="929520" cy="417240"/>
            </p14:xfrm>
          </p:contentPart>
        </mc:Choice>
        <mc:Fallback xmlns="">
          <p:pic>
            <p:nvPicPr>
              <p:cNvPr id="1382" name="Ink 1383">
                <a:extLst>
                  <a:ext uri="{FF2B5EF4-FFF2-40B4-BE49-F238E27FC236}">
                    <a16:creationId xmlns:a16="http://schemas.microsoft.com/office/drawing/2014/main" id="{0F92FAAF-01DD-688F-240E-4CCD724E3B91}"/>
                  </a:ext>
                </a:extLst>
              </p:cNvPr>
              <p:cNvPicPr/>
              <p:nvPr/>
            </p:nvPicPr>
            <p:blipFill>
              <a:blip r:embed="rId911"/>
              <a:stretch>
                <a:fillRect/>
              </a:stretch>
            </p:blipFill>
            <p:spPr>
              <a:xfrm>
                <a:off x="3037952" y="6309244"/>
                <a:ext cx="944640" cy="432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2">
            <p14:nvContentPartPr>
              <p14:cNvPr id="1383" name="Ink 1383">
                <a:extLst>
                  <a:ext uri="{FF2B5EF4-FFF2-40B4-BE49-F238E27FC236}">
                    <a16:creationId xmlns:a16="http://schemas.microsoft.com/office/drawing/2014/main" id="{D2180FD6-DCA6-2CD0-4899-C7FDF8ACEC89}"/>
                  </a:ext>
                </a:extLst>
              </p14:cNvPr>
              <p14:cNvContentPartPr/>
              <p14:nvPr/>
            </p14:nvContentPartPr>
            <p14:xfrm>
              <a:off x="2149472" y="6360717"/>
              <a:ext cx="533520" cy="363240"/>
            </p14:xfrm>
          </p:contentPart>
        </mc:Choice>
        <mc:Fallback xmlns="">
          <p:pic>
            <p:nvPicPr>
              <p:cNvPr id="1383" name="Ink 1383">
                <a:extLst>
                  <a:ext uri="{FF2B5EF4-FFF2-40B4-BE49-F238E27FC236}">
                    <a16:creationId xmlns:a16="http://schemas.microsoft.com/office/drawing/2014/main" id="{D2180FD6-DCA6-2CD0-4899-C7FDF8ACEC89}"/>
                  </a:ext>
                </a:extLst>
              </p:cNvPr>
              <p:cNvPicPr/>
              <p:nvPr/>
            </p:nvPicPr>
            <p:blipFill>
              <a:blip r:embed="rId913"/>
              <a:stretch>
                <a:fillRect/>
              </a:stretch>
            </p:blipFill>
            <p:spPr>
              <a:xfrm>
                <a:off x="2141912" y="6353157"/>
                <a:ext cx="5486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1384" name="Ink 1383">
                <a:extLst>
                  <a:ext uri="{FF2B5EF4-FFF2-40B4-BE49-F238E27FC236}">
                    <a16:creationId xmlns:a16="http://schemas.microsoft.com/office/drawing/2014/main" id="{0C0DA5E6-B873-DD4C-13C3-5992E151748C}"/>
                  </a:ext>
                </a:extLst>
              </p14:cNvPr>
              <p14:cNvContentPartPr/>
              <p14:nvPr/>
            </p14:nvContentPartPr>
            <p14:xfrm>
              <a:off x="3457712" y="6503637"/>
              <a:ext cx="88200" cy="60840"/>
            </p14:xfrm>
          </p:contentPart>
        </mc:Choice>
        <mc:Fallback xmlns="">
          <p:pic>
            <p:nvPicPr>
              <p:cNvPr id="1384" name="Ink 1383">
                <a:extLst>
                  <a:ext uri="{FF2B5EF4-FFF2-40B4-BE49-F238E27FC236}">
                    <a16:creationId xmlns:a16="http://schemas.microsoft.com/office/drawing/2014/main" id="{0C0DA5E6-B873-DD4C-13C3-5992E151748C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3450152" y="6496077"/>
                <a:ext cx="103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6">
            <p14:nvContentPartPr>
              <p14:cNvPr id="1392" name="Ink 1392">
                <a:extLst>
                  <a:ext uri="{FF2B5EF4-FFF2-40B4-BE49-F238E27FC236}">
                    <a16:creationId xmlns:a16="http://schemas.microsoft.com/office/drawing/2014/main" id="{3DB90950-55A6-CD2B-A383-C441CC871ABE}"/>
                  </a:ext>
                </a:extLst>
              </p14:cNvPr>
              <p14:cNvContentPartPr/>
              <p14:nvPr/>
            </p14:nvContentPartPr>
            <p14:xfrm>
              <a:off x="2892152" y="7251357"/>
              <a:ext cx="995040" cy="203760"/>
            </p14:xfrm>
          </p:contentPart>
        </mc:Choice>
        <mc:Fallback xmlns="">
          <p:pic>
            <p:nvPicPr>
              <p:cNvPr id="1392" name="Ink 1392">
                <a:extLst>
                  <a:ext uri="{FF2B5EF4-FFF2-40B4-BE49-F238E27FC236}">
                    <a16:creationId xmlns:a16="http://schemas.microsoft.com/office/drawing/2014/main" id="{3DB90950-55A6-CD2B-A383-C441CC871ABE}"/>
                  </a:ext>
                </a:extLst>
              </p:cNvPr>
              <p:cNvPicPr/>
              <p:nvPr/>
            </p:nvPicPr>
            <p:blipFill>
              <a:blip r:embed="rId917"/>
              <a:stretch>
                <a:fillRect/>
              </a:stretch>
            </p:blipFill>
            <p:spPr>
              <a:xfrm>
                <a:off x="2884589" y="7243797"/>
                <a:ext cx="1010165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8">
            <p14:nvContentPartPr>
              <p14:cNvPr id="1399" name="Ink 1399">
                <a:extLst>
                  <a:ext uri="{FF2B5EF4-FFF2-40B4-BE49-F238E27FC236}">
                    <a16:creationId xmlns:a16="http://schemas.microsoft.com/office/drawing/2014/main" id="{6CEDB08F-1D8C-F64E-999E-250C4CC83D51}"/>
                  </a:ext>
                </a:extLst>
              </p14:cNvPr>
              <p14:cNvContentPartPr/>
              <p14:nvPr/>
            </p14:nvContentPartPr>
            <p14:xfrm>
              <a:off x="341030" y="7540732"/>
              <a:ext cx="931854" cy="238468"/>
            </p14:xfrm>
          </p:contentPart>
        </mc:Choice>
        <mc:Fallback xmlns="">
          <p:pic>
            <p:nvPicPr>
              <p:cNvPr id="1399" name="Ink 1399">
                <a:extLst>
                  <a:ext uri="{FF2B5EF4-FFF2-40B4-BE49-F238E27FC236}">
                    <a16:creationId xmlns:a16="http://schemas.microsoft.com/office/drawing/2014/main" id="{6CEDB08F-1D8C-F64E-999E-250C4CC83D51}"/>
                  </a:ext>
                </a:extLst>
              </p:cNvPr>
              <p:cNvPicPr/>
              <p:nvPr/>
            </p:nvPicPr>
            <p:blipFill>
              <a:blip r:embed="rId919"/>
              <a:stretch>
                <a:fillRect/>
              </a:stretch>
            </p:blipFill>
            <p:spPr>
              <a:xfrm>
                <a:off x="333466" y="7533167"/>
                <a:ext cx="946983" cy="253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0">
            <p14:nvContentPartPr>
              <p14:cNvPr id="1405" name="Ink 1405">
                <a:extLst>
                  <a:ext uri="{FF2B5EF4-FFF2-40B4-BE49-F238E27FC236}">
                    <a16:creationId xmlns:a16="http://schemas.microsoft.com/office/drawing/2014/main" id="{2A2A7B2F-8BD7-42C5-61D7-0BAD199AA83E}"/>
                  </a:ext>
                </a:extLst>
              </p14:cNvPr>
              <p14:cNvContentPartPr/>
              <p14:nvPr/>
            </p14:nvContentPartPr>
            <p14:xfrm>
              <a:off x="346450" y="7830349"/>
              <a:ext cx="620897" cy="228306"/>
            </p14:xfrm>
          </p:contentPart>
        </mc:Choice>
        <mc:Fallback xmlns="">
          <p:pic>
            <p:nvPicPr>
              <p:cNvPr id="1405" name="Ink 1405">
                <a:extLst>
                  <a:ext uri="{FF2B5EF4-FFF2-40B4-BE49-F238E27FC236}">
                    <a16:creationId xmlns:a16="http://schemas.microsoft.com/office/drawing/2014/main" id="{2A2A7B2F-8BD7-42C5-61D7-0BAD199AA83E}"/>
                  </a:ext>
                </a:extLst>
              </p:cNvPr>
              <p:cNvPicPr/>
              <p:nvPr/>
            </p:nvPicPr>
            <p:blipFill>
              <a:blip r:embed="rId921"/>
              <a:stretch>
                <a:fillRect/>
              </a:stretch>
            </p:blipFill>
            <p:spPr>
              <a:xfrm>
                <a:off x="338891" y="7822775"/>
                <a:ext cx="636014" cy="243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2">
            <p14:nvContentPartPr>
              <p14:cNvPr id="1412" name="Ink 1412">
                <a:extLst>
                  <a:ext uri="{FF2B5EF4-FFF2-40B4-BE49-F238E27FC236}">
                    <a16:creationId xmlns:a16="http://schemas.microsoft.com/office/drawing/2014/main" id="{09E48B22-1E04-F54B-37F4-22ABE1165129}"/>
                  </a:ext>
                </a:extLst>
              </p14:cNvPr>
              <p14:cNvContentPartPr/>
              <p14:nvPr/>
            </p14:nvContentPartPr>
            <p14:xfrm>
              <a:off x="1075742" y="7807128"/>
              <a:ext cx="1057399" cy="99675"/>
            </p14:xfrm>
          </p:contentPart>
        </mc:Choice>
        <mc:Fallback xmlns="">
          <p:pic>
            <p:nvPicPr>
              <p:cNvPr id="1412" name="Ink 1412">
                <a:extLst>
                  <a:ext uri="{FF2B5EF4-FFF2-40B4-BE49-F238E27FC236}">
                    <a16:creationId xmlns:a16="http://schemas.microsoft.com/office/drawing/2014/main" id="{09E48B22-1E04-F54B-37F4-22ABE1165129}"/>
                  </a:ext>
                </a:extLst>
              </p:cNvPr>
              <p:cNvPicPr/>
              <p:nvPr/>
            </p:nvPicPr>
            <p:blipFill>
              <a:blip r:embed="rId923"/>
              <a:stretch>
                <a:fillRect/>
              </a:stretch>
            </p:blipFill>
            <p:spPr>
              <a:xfrm>
                <a:off x="1068181" y="7799571"/>
                <a:ext cx="1072520" cy="114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4">
            <p14:nvContentPartPr>
              <p14:cNvPr id="1419" name="Ink 1419">
                <a:extLst>
                  <a:ext uri="{FF2B5EF4-FFF2-40B4-BE49-F238E27FC236}">
                    <a16:creationId xmlns:a16="http://schemas.microsoft.com/office/drawing/2014/main" id="{AB3003C1-8FC0-7301-A848-F9C835011A44}"/>
                  </a:ext>
                </a:extLst>
              </p14:cNvPr>
              <p14:cNvContentPartPr/>
              <p14:nvPr/>
            </p14:nvContentPartPr>
            <p14:xfrm>
              <a:off x="2200283" y="7771043"/>
              <a:ext cx="623497" cy="208226"/>
            </p14:xfrm>
          </p:contentPart>
        </mc:Choice>
        <mc:Fallback xmlns="">
          <p:pic>
            <p:nvPicPr>
              <p:cNvPr id="1419" name="Ink 1419">
                <a:extLst>
                  <a:ext uri="{FF2B5EF4-FFF2-40B4-BE49-F238E27FC236}">
                    <a16:creationId xmlns:a16="http://schemas.microsoft.com/office/drawing/2014/main" id="{AB3003C1-8FC0-7301-A848-F9C835011A44}"/>
                  </a:ext>
                </a:extLst>
              </p:cNvPr>
              <p:cNvPicPr/>
              <p:nvPr/>
            </p:nvPicPr>
            <p:blipFill>
              <a:blip r:embed="rId925"/>
              <a:stretch>
                <a:fillRect/>
              </a:stretch>
            </p:blipFill>
            <p:spPr>
              <a:xfrm>
                <a:off x="2192723" y="7763478"/>
                <a:ext cx="638616" cy="223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6">
            <p14:nvContentPartPr>
              <p14:cNvPr id="1427" name="Ink 1427">
                <a:extLst>
                  <a:ext uri="{FF2B5EF4-FFF2-40B4-BE49-F238E27FC236}">
                    <a16:creationId xmlns:a16="http://schemas.microsoft.com/office/drawing/2014/main" id="{BA18163F-FC3E-A4AF-14A0-E679A25EE5B0}"/>
                  </a:ext>
                </a:extLst>
              </p14:cNvPr>
              <p14:cNvContentPartPr/>
              <p14:nvPr/>
            </p14:nvContentPartPr>
            <p14:xfrm>
              <a:off x="2877906" y="7744424"/>
              <a:ext cx="1096739" cy="166819"/>
            </p14:xfrm>
          </p:contentPart>
        </mc:Choice>
        <mc:Fallback xmlns="">
          <p:pic>
            <p:nvPicPr>
              <p:cNvPr id="1427" name="Ink 1427">
                <a:extLst>
                  <a:ext uri="{FF2B5EF4-FFF2-40B4-BE49-F238E27FC236}">
                    <a16:creationId xmlns:a16="http://schemas.microsoft.com/office/drawing/2014/main" id="{BA18163F-FC3E-A4AF-14A0-E679A25EE5B0}"/>
                  </a:ext>
                </a:extLst>
              </p:cNvPr>
              <p:cNvPicPr/>
              <p:nvPr/>
            </p:nvPicPr>
            <p:blipFill>
              <a:blip r:embed="rId927"/>
              <a:stretch>
                <a:fillRect/>
              </a:stretch>
            </p:blipFill>
            <p:spPr>
              <a:xfrm>
                <a:off x="2870347" y="7736874"/>
                <a:ext cx="1111857" cy="181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8">
            <p14:nvContentPartPr>
              <p14:cNvPr id="1439" name="Ink 1439">
                <a:extLst>
                  <a:ext uri="{FF2B5EF4-FFF2-40B4-BE49-F238E27FC236}">
                    <a16:creationId xmlns:a16="http://schemas.microsoft.com/office/drawing/2014/main" id="{A9F43511-718A-388B-9639-B6DADB89BC2F}"/>
                  </a:ext>
                </a:extLst>
              </p14:cNvPr>
              <p14:cNvContentPartPr/>
              <p14:nvPr/>
            </p14:nvContentPartPr>
            <p14:xfrm>
              <a:off x="4025814" y="7748859"/>
              <a:ext cx="1336613" cy="194029"/>
            </p14:xfrm>
          </p:contentPart>
        </mc:Choice>
        <mc:Fallback xmlns="">
          <p:pic>
            <p:nvPicPr>
              <p:cNvPr id="1439" name="Ink 1439">
                <a:extLst>
                  <a:ext uri="{FF2B5EF4-FFF2-40B4-BE49-F238E27FC236}">
                    <a16:creationId xmlns:a16="http://schemas.microsoft.com/office/drawing/2014/main" id="{A9F43511-718A-388B-9639-B6DADB89BC2F}"/>
                  </a:ext>
                </a:extLst>
              </p:cNvPr>
              <p:cNvPicPr/>
              <p:nvPr/>
            </p:nvPicPr>
            <p:blipFill>
              <a:blip r:embed="rId929"/>
              <a:stretch>
                <a:fillRect/>
              </a:stretch>
            </p:blipFill>
            <p:spPr>
              <a:xfrm>
                <a:off x="4018254" y="7741299"/>
                <a:ext cx="1351732" cy="20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0">
            <p14:nvContentPartPr>
              <p14:cNvPr id="1454" name="Ink 1454">
                <a:extLst>
                  <a:ext uri="{FF2B5EF4-FFF2-40B4-BE49-F238E27FC236}">
                    <a16:creationId xmlns:a16="http://schemas.microsoft.com/office/drawing/2014/main" id="{DC1C6C74-3172-AB6F-594C-05D235ACADB9}"/>
                  </a:ext>
                </a:extLst>
              </p14:cNvPr>
              <p14:cNvContentPartPr/>
              <p14:nvPr/>
            </p14:nvContentPartPr>
            <p14:xfrm>
              <a:off x="5429914" y="7717212"/>
              <a:ext cx="881044" cy="207643"/>
            </p14:xfrm>
          </p:contentPart>
        </mc:Choice>
        <mc:Fallback xmlns="">
          <p:pic>
            <p:nvPicPr>
              <p:cNvPr id="1454" name="Ink 1454">
                <a:extLst>
                  <a:ext uri="{FF2B5EF4-FFF2-40B4-BE49-F238E27FC236}">
                    <a16:creationId xmlns:a16="http://schemas.microsoft.com/office/drawing/2014/main" id="{DC1C6C74-3172-AB6F-594C-05D235ACADB9}"/>
                  </a:ext>
                </a:extLst>
              </p:cNvPr>
              <p:cNvPicPr/>
              <p:nvPr/>
            </p:nvPicPr>
            <p:blipFill>
              <a:blip r:embed="rId931"/>
              <a:stretch>
                <a:fillRect/>
              </a:stretch>
            </p:blipFill>
            <p:spPr>
              <a:xfrm>
                <a:off x="5422356" y="7709655"/>
                <a:ext cx="896160" cy="22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2">
            <p14:nvContentPartPr>
              <p14:cNvPr id="1457" name="Ink 1457">
                <a:extLst>
                  <a:ext uri="{FF2B5EF4-FFF2-40B4-BE49-F238E27FC236}">
                    <a16:creationId xmlns:a16="http://schemas.microsoft.com/office/drawing/2014/main" id="{DBED43CD-677C-38DC-D70F-A6225459D360}"/>
                  </a:ext>
                </a:extLst>
              </p14:cNvPr>
              <p14:cNvContentPartPr/>
              <p14:nvPr/>
            </p14:nvContentPartPr>
            <p14:xfrm>
              <a:off x="1085206" y="7978678"/>
              <a:ext cx="171550" cy="86071"/>
            </p14:xfrm>
          </p:contentPart>
        </mc:Choice>
        <mc:Fallback xmlns="">
          <p:pic>
            <p:nvPicPr>
              <p:cNvPr id="1457" name="Ink 1457">
                <a:extLst>
                  <a:ext uri="{FF2B5EF4-FFF2-40B4-BE49-F238E27FC236}">
                    <a16:creationId xmlns:a16="http://schemas.microsoft.com/office/drawing/2014/main" id="{DBED43CD-677C-38DC-D70F-A6225459D360}"/>
                  </a:ext>
                </a:extLst>
              </p:cNvPr>
              <p:cNvPicPr/>
              <p:nvPr/>
            </p:nvPicPr>
            <p:blipFill>
              <a:blip r:embed="rId933"/>
              <a:stretch>
                <a:fillRect/>
              </a:stretch>
            </p:blipFill>
            <p:spPr>
              <a:xfrm>
                <a:off x="1077638" y="7971115"/>
                <a:ext cx="186687" cy="101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4">
            <p14:nvContentPartPr>
              <p14:cNvPr id="1475" name="Ink 1475">
                <a:extLst>
                  <a:ext uri="{FF2B5EF4-FFF2-40B4-BE49-F238E27FC236}">
                    <a16:creationId xmlns:a16="http://schemas.microsoft.com/office/drawing/2014/main" id="{41DA7BFE-EB8E-2F1D-8A52-DF73C5925D71}"/>
                  </a:ext>
                </a:extLst>
              </p14:cNvPr>
              <p14:cNvContentPartPr/>
              <p14:nvPr/>
            </p14:nvContentPartPr>
            <p14:xfrm>
              <a:off x="1355842" y="7918045"/>
              <a:ext cx="2362662" cy="196396"/>
            </p14:xfrm>
          </p:contentPart>
        </mc:Choice>
        <mc:Fallback xmlns="">
          <p:pic>
            <p:nvPicPr>
              <p:cNvPr id="1475" name="Ink 1475">
                <a:extLst>
                  <a:ext uri="{FF2B5EF4-FFF2-40B4-BE49-F238E27FC236}">
                    <a16:creationId xmlns:a16="http://schemas.microsoft.com/office/drawing/2014/main" id="{41DA7BFE-EB8E-2F1D-8A52-DF73C5925D71}"/>
                  </a:ext>
                </a:extLst>
              </p:cNvPr>
              <p:cNvPicPr/>
              <p:nvPr/>
            </p:nvPicPr>
            <p:blipFill>
              <a:blip r:embed="rId935"/>
              <a:stretch>
                <a:fillRect/>
              </a:stretch>
            </p:blipFill>
            <p:spPr>
              <a:xfrm>
                <a:off x="1348282" y="7910491"/>
                <a:ext cx="2377782" cy="211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6">
            <p14:nvContentPartPr>
              <p14:cNvPr id="1492" name="Ink 1493">
                <a:extLst>
                  <a:ext uri="{FF2B5EF4-FFF2-40B4-BE49-F238E27FC236}">
                    <a16:creationId xmlns:a16="http://schemas.microsoft.com/office/drawing/2014/main" id="{B57D9C75-5182-04D9-536E-5AE7DA5D88BA}"/>
                  </a:ext>
                </a:extLst>
              </p14:cNvPr>
              <p14:cNvContentPartPr/>
              <p14:nvPr/>
            </p14:nvContentPartPr>
            <p14:xfrm>
              <a:off x="1107389" y="8055877"/>
              <a:ext cx="1296387" cy="157943"/>
            </p14:xfrm>
          </p:contentPart>
        </mc:Choice>
        <mc:Fallback xmlns="">
          <p:pic>
            <p:nvPicPr>
              <p:cNvPr id="1492" name="Ink 1493">
                <a:extLst>
                  <a:ext uri="{FF2B5EF4-FFF2-40B4-BE49-F238E27FC236}">
                    <a16:creationId xmlns:a16="http://schemas.microsoft.com/office/drawing/2014/main" id="{B57D9C75-5182-04D9-536E-5AE7DA5D88BA}"/>
                  </a:ext>
                </a:extLst>
              </p:cNvPr>
              <p:cNvPicPr/>
              <p:nvPr/>
            </p:nvPicPr>
            <p:blipFill>
              <a:blip r:embed="rId937"/>
              <a:stretch>
                <a:fillRect/>
              </a:stretch>
            </p:blipFill>
            <p:spPr>
              <a:xfrm>
                <a:off x="1099831" y="8048322"/>
                <a:ext cx="1311503" cy="173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8">
            <p14:nvContentPartPr>
              <p14:cNvPr id="1493" name="Ink 1493">
                <a:extLst>
                  <a:ext uri="{FF2B5EF4-FFF2-40B4-BE49-F238E27FC236}">
                    <a16:creationId xmlns:a16="http://schemas.microsoft.com/office/drawing/2014/main" id="{5091D6B7-B4EB-4E34-B06B-FA03AA11C4E2}"/>
                  </a:ext>
                </a:extLst>
              </p14:cNvPr>
              <p14:cNvContentPartPr/>
              <p14:nvPr/>
            </p14:nvContentPartPr>
            <p14:xfrm>
              <a:off x="3772927" y="7899410"/>
              <a:ext cx="889399" cy="183381"/>
            </p14:xfrm>
          </p:contentPart>
        </mc:Choice>
        <mc:Fallback xmlns="">
          <p:pic>
            <p:nvPicPr>
              <p:cNvPr id="1493" name="Ink 1493">
                <a:extLst>
                  <a:ext uri="{FF2B5EF4-FFF2-40B4-BE49-F238E27FC236}">
                    <a16:creationId xmlns:a16="http://schemas.microsoft.com/office/drawing/2014/main" id="{5091D6B7-B4EB-4E34-B06B-FA03AA11C4E2}"/>
                  </a:ext>
                </a:extLst>
              </p:cNvPr>
              <p:cNvPicPr/>
              <p:nvPr/>
            </p:nvPicPr>
            <p:blipFill>
              <a:blip r:embed="rId939"/>
              <a:stretch>
                <a:fillRect/>
              </a:stretch>
            </p:blipFill>
            <p:spPr>
              <a:xfrm>
                <a:off x="3765368" y="7891859"/>
                <a:ext cx="904516" cy="198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0">
            <p14:nvContentPartPr>
              <p14:cNvPr id="1505" name="Ink 1505">
                <a:extLst>
                  <a:ext uri="{FF2B5EF4-FFF2-40B4-BE49-F238E27FC236}">
                    <a16:creationId xmlns:a16="http://schemas.microsoft.com/office/drawing/2014/main" id="{708188C7-2D70-6DEA-ABF7-6BD4D3B6BF44}"/>
                  </a:ext>
                </a:extLst>
              </p14:cNvPr>
              <p14:cNvContentPartPr/>
              <p14:nvPr/>
            </p14:nvContentPartPr>
            <p14:xfrm>
              <a:off x="1363623" y="7489136"/>
              <a:ext cx="1051427" cy="231355"/>
            </p14:xfrm>
          </p:contentPart>
        </mc:Choice>
        <mc:Fallback xmlns="">
          <p:pic>
            <p:nvPicPr>
              <p:cNvPr id="1505" name="Ink 1505">
                <a:extLst>
                  <a:ext uri="{FF2B5EF4-FFF2-40B4-BE49-F238E27FC236}">
                    <a16:creationId xmlns:a16="http://schemas.microsoft.com/office/drawing/2014/main" id="{708188C7-2D70-6DEA-ABF7-6BD4D3B6BF44}"/>
                  </a:ext>
                </a:extLst>
              </p:cNvPr>
              <p:cNvPicPr/>
              <p:nvPr/>
            </p:nvPicPr>
            <p:blipFill>
              <a:blip r:embed="rId941"/>
              <a:stretch>
                <a:fillRect/>
              </a:stretch>
            </p:blipFill>
            <p:spPr>
              <a:xfrm>
                <a:off x="1356064" y="7481568"/>
                <a:ext cx="1066185" cy="246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2">
            <p14:nvContentPartPr>
              <p14:cNvPr id="1517" name="Ink 1517">
                <a:extLst>
                  <a:ext uri="{FF2B5EF4-FFF2-40B4-BE49-F238E27FC236}">
                    <a16:creationId xmlns:a16="http://schemas.microsoft.com/office/drawing/2014/main" id="{DEB12CCA-0700-D66C-085B-3E653CF38467}"/>
                  </a:ext>
                </a:extLst>
              </p14:cNvPr>
              <p14:cNvContentPartPr/>
              <p14:nvPr/>
            </p14:nvContentPartPr>
            <p14:xfrm>
              <a:off x="2502781" y="7459326"/>
              <a:ext cx="1594415" cy="185287"/>
            </p14:xfrm>
          </p:contentPart>
        </mc:Choice>
        <mc:Fallback xmlns="">
          <p:pic>
            <p:nvPicPr>
              <p:cNvPr id="1517" name="Ink 1517">
                <a:extLst>
                  <a:ext uri="{FF2B5EF4-FFF2-40B4-BE49-F238E27FC236}">
                    <a16:creationId xmlns:a16="http://schemas.microsoft.com/office/drawing/2014/main" id="{DEB12CCA-0700-D66C-085B-3E653CF38467}"/>
                  </a:ext>
                </a:extLst>
              </p:cNvPr>
              <p:cNvPicPr/>
              <p:nvPr/>
            </p:nvPicPr>
            <p:blipFill>
              <a:blip r:embed="rId943"/>
              <a:stretch>
                <a:fillRect/>
              </a:stretch>
            </p:blipFill>
            <p:spPr>
              <a:xfrm>
                <a:off x="2495223" y="7451756"/>
                <a:ext cx="1609531" cy="200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4">
            <p14:nvContentPartPr>
              <p14:cNvPr id="1529" name="Ink 1529">
                <a:extLst>
                  <a:ext uri="{FF2B5EF4-FFF2-40B4-BE49-F238E27FC236}">
                    <a16:creationId xmlns:a16="http://schemas.microsoft.com/office/drawing/2014/main" id="{C10185A7-5E9C-B515-F167-D34126F33121}"/>
                  </a:ext>
                </a:extLst>
              </p14:cNvPr>
              <p14:cNvContentPartPr/>
              <p14:nvPr/>
            </p14:nvContentPartPr>
            <p14:xfrm>
              <a:off x="4175105" y="7403436"/>
              <a:ext cx="1224518" cy="264211"/>
            </p14:xfrm>
          </p:contentPart>
        </mc:Choice>
        <mc:Fallback xmlns="">
          <p:pic>
            <p:nvPicPr>
              <p:cNvPr id="1529" name="Ink 1529">
                <a:extLst>
                  <a:ext uri="{FF2B5EF4-FFF2-40B4-BE49-F238E27FC236}">
                    <a16:creationId xmlns:a16="http://schemas.microsoft.com/office/drawing/2014/main" id="{C10185A7-5E9C-B515-F167-D34126F33121}"/>
                  </a:ext>
                </a:extLst>
              </p:cNvPr>
              <p:cNvPicPr/>
              <p:nvPr/>
            </p:nvPicPr>
            <p:blipFill>
              <a:blip r:embed="rId945"/>
              <a:stretch>
                <a:fillRect/>
              </a:stretch>
            </p:blipFill>
            <p:spPr>
              <a:xfrm>
                <a:off x="4167546" y="7395867"/>
                <a:ext cx="1239636" cy="27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6">
            <p14:nvContentPartPr>
              <p14:cNvPr id="1532" name="Ink 1533">
                <a:extLst>
                  <a:ext uri="{FF2B5EF4-FFF2-40B4-BE49-F238E27FC236}">
                    <a16:creationId xmlns:a16="http://schemas.microsoft.com/office/drawing/2014/main" id="{776EF54F-9026-43E6-A2D6-C43D85CED897}"/>
                  </a:ext>
                </a:extLst>
              </p14:cNvPr>
              <p14:cNvContentPartPr/>
              <p14:nvPr/>
            </p14:nvContentPartPr>
            <p14:xfrm>
              <a:off x="5475894" y="7413793"/>
              <a:ext cx="90103" cy="127025"/>
            </p14:xfrm>
          </p:contentPart>
        </mc:Choice>
        <mc:Fallback xmlns="">
          <p:pic>
            <p:nvPicPr>
              <p:cNvPr id="1532" name="Ink 1533">
                <a:extLst>
                  <a:ext uri="{FF2B5EF4-FFF2-40B4-BE49-F238E27FC236}">
                    <a16:creationId xmlns:a16="http://schemas.microsoft.com/office/drawing/2014/main" id="{776EF54F-9026-43E6-A2D6-C43D85CED897}"/>
                  </a:ext>
                </a:extLst>
              </p:cNvPr>
              <p:cNvPicPr/>
              <p:nvPr/>
            </p:nvPicPr>
            <p:blipFill>
              <a:blip r:embed="rId947"/>
              <a:stretch>
                <a:fillRect/>
              </a:stretch>
            </p:blipFill>
            <p:spPr>
              <a:xfrm>
                <a:off x="5468325" y="7406236"/>
                <a:ext cx="105240" cy="142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8">
            <p14:nvContentPartPr>
              <p14:cNvPr id="1542" name="Ink 1542">
                <a:extLst>
                  <a:ext uri="{FF2B5EF4-FFF2-40B4-BE49-F238E27FC236}">
                    <a16:creationId xmlns:a16="http://schemas.microsoft.com/office/drawing/2014/main" id="{FA690C8E-39B7-A2C1-5A92-4647D2E11BA7}"/>
                  </a:ext>
                </a:extLst>
              </p14:cNvPr>
              <p14:cNvContentPartPr/>
              <p14:nvPr/>
            </p14:nvContentPartPr>
            <p14:xfrm>
              <a:off x="358692" y="8227003"/>
              <a:ext cx="746905" cy="154462"/>
            </p14:xfrm>
          </p:contentPart>
        </mc:Choice>
        <mc:Fallback xmlns="">
          <p:pic>
            <p:nvPicPr>
              <p:cNvPr id="1542" name="Ink 1542">
                <a:extLst>
                  <a:ext uri="{FF2B5EF4-FFF2-40B4-BE49-F238E27FC236}">
                    <a16:creationId xmlns:a16="http://schemas.microsoft.com/office/drawing/2014/main" id="{FA690C8E-39B7-A2C1-5A92-4647D2E11BA7}"/>
                  </a:ext>
                </a:extLst>
              </p:cNvPr>
              <p:cNvPicPr/>
              <p:nvPr/>
            </p:nvPicPr>
            <p:blipFill>
              <a:blip r:embed="rId949"/>
              <a:stretch>
                <a:fillRect/>
              </a:stretch>
            </p:blipFill>
            <p:spPr>
              <a:xfrm>
                <a:off x="351129" y="8219442"/>
                <a:ext cx="762030" cy="169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0">
            <p14:nvContentPartPr>
              <p14:cNvPr id="1570" name="Ink 1570">
                <a:extLst>
                  <a:ext uri="{FF2B5EF4-FFF2-40B4-BE49-F238E27FC236}">
                    <a16:creationId xmlns:a16="http://schemas.microsoft.com/office/drawing/2014/main" id="{C00B6463-3AA3-3C7E-C45E-43EF3C2DC09C}"/>
                  </a:ext>
                </a:extLst>
              </p14:cNvPr>
              <p14:cNvContentPartPr/>
              <p14:nvPr/>
            </p14:nvContentPartPr>
            <p14:xfrm>
              <a:off x="538384" y="8374693"/>
              <a:ext cx="3316680" cy="244800"/>
            </p14:xfrm>
          </p:contentPart>
        </mc:Choice>
        <mc:Fallback xmlns="">
          <p:pic>
            <p:nvPicPr>
              <p:cNvPr id="1570" name="Ink 1570">
                <a:extLst>
                  <a:ext uri="{FF2B5EF4-FFF2-40B4-BE49-F238E27FC236}">
                    <a16:creationId xmlns:a16="http://schemas.microsoft.com/office/drawing/2014/main" id="{C00B6463-3AA3-3C7E-C45E-43EF3C2DC09C}"/>
                  </a:ext>
                </a:extLst>
              </p:cNvPr>
              <p:cNvPicPr/>
              <p:nvPr/>
            </p:nvPicPr>
            <p:blipFill>
              <a:blip r:embed="rId951"/>
              <a:stretch>
                <a:fillRect/>
              </a:stretch>
            </p:blipFill>
            <p:spPr>
              <a:xfrm>
                <a:off x="530824" y="8367133"/>
                <a:ext cx="3331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2">
            <p14:nvContentPartPr>
              <p14:cNvPr id="1584" name="Ink 1584">
                <a:extLst>
                  <a:ext uri="{FF2B5EF4-FFF2-40B4-BE49-F238E27FC236}">
                    <a16:creationId xmlns:a16="http://schemas.microsoft.com/office/drawing/2014/main" id="{DE00C60A-5B30-0088-7E6B-61CAE2CEA0E2}"/>
                  </a:ext>
                </a:extLst>
              </p14:cNvPr>
              <p14:cNvContentPartPr/>
              <p14:nvPr/>
            </p14:nvContentPartPr>
            <p14:xfrm>
              <a:off x="1231806" y="8214234"/>
              <a:ext cx="1643192" cy="197820"/>
            </p14:xfrm>
          </p:contentPart>
        </mc:Choice>
        <mc:Fallback xmlns="">
          <p:pic>
            <p:nvPicPr>
              <p:cNvPr id="1584" name="Ink 1584">
                <a:extLst>
                  <a:ext uri="{FF2B5EF4-FFF2-40B4-BE49-F238E27FC236}">
                    <a16:creationId xmlns:a16="http://schemas.microsoft.com/office/drawing/2014/main" id="{DE00C60A-5B30-0088-7E6B-61CAE2CEA0E2}"/>
                  </a:ext>
                </a:extLst>
              </p:cNvPr>
              <p:cNvPicPr/>
              <p:nvPr/>
            </p:nvPicPr>
            <p:blipFill>
              <a:blip r:embed="rId953"/>
              <a:stretch>
                <a:fillRect/>
              </a:stretch>
            </p:blipFill>
            <p:spPr>
              <a:xfrm>
                <a:off x="1224247" y="8206667"/>
                <a:ext cx="1657950" cy="212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4">
            <p14:nvContentPartPr>
              <p14:cNvPr id="1601" name="Ink 1601">
                <a:extLst>
                  <a:ext uri="{FF2B5EF4-FFF2-40B4-BE49-F238E27FC236}">
                    <a16:creationId xmlns:a16="http://schemas.microsoft.com/office/drawing/2014/main" id="{60F71568-2A0E-2042-7FFB-BB37B065A874}"/>
                  </a:ext>
                </a:extLst>
              </p14:cNvPr>
              <p14:cNvContentPartPr/>
              <p14:nvPr/>
            </p14:nvContentPartPr>
            <p14:xfrm>
              <a:off x="2960722" y="8152283"/>
              <a:ext cx="2399244" cy="223902"/>
            </p14:xfrm>
          </p:contentPart>
        </mc:Choice>
        <mc:Fallback xmlns="">
          <p:pic>
            <p:nvPicPr>
              <p:cNvPr id="1601" name="Ink 1601">
                <a:extLst>
                  <a:ext uri="{FF2B5EF4-FFF2-40B4-BE49-F238E27FC236}">
                    <a16:creationId xmlns:a16="http://schemas.microsoft.com/office/drawing/2014/main" id="{60F71568-2A0E-2042-7FFB-BB37B065A874}"/>
                  </a:ext>
                </a:extLst>
              </p:cNvPr>
              <p:cNvPicPr/>
              <p:nvPr/>
            </p:nvPicPr>
            <p:blipFill>
              <a:blip r:embed="rId955"/>
              <a:stretch>
                <a:fillRect/>
              </a:stretch>
            </p:blipFill>
            <p:spPr>
              <a:xfrm>
                <a:off x="2953162" y="8144724"/>
                <a:ext cx="2414363" cy="238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6">
            <p14:nvContentPartPr>
              <p14:cNvPr id="1605" name="Ink 1606">
                <a:extLst>
                  <a:ext uri="{FF2B5EF4-FFF2-40B4-BE49-F238E27FC236}">
                    <a16:creationId xmlns:a16="http://schemas.microsoft.com/office/drawing/2014/main" id="{21429F53-A509-A3EE-0B7D-ED0128FBF641}"/>
                  </a:ext>
                </a:extLst>
              </p14:cNvPr>
              <p14:cNvContentPartPr/>
              <p14:nvPr/>
            </p14:nvContentPartPr>
            <p14:xfrm>
              <a:off x="5435922" y="8162510"/>
              <a:ext cx="199175" cy="96539"/>
            </p14:xfrm>
          </p:contentPart>
        </mc:Choice>
        <mc:Fallback xmlns="">
          <p:pic>
            <p:nvPicPr>
              <p:cNvPr id="1605" name="Ink 1606">
                <a:extLst>
                  <a:ext uri="{FF2B5EF4-FFF2-40B4-BE49-F238E27FC236}">
                    <a16:creationId xmlns:a16="http://schemas.microsoft.com/office/drawing/2014/main" id="{21429F53-A509-A3EE-0B7D-ED0128FBF641}"/>
                  </a:ext>
                </a:extLst>
              </p:cNvPr>
              <p:cNvPicPr/>
              <p:nvPr/>
            </p:nvPicPr>
            <p:blipFill>
              <a:blip r:embed="rId957"/>
              <a:stretch>
                <a:fillRect/>
              </a:stretch>
            </p:blipFill>
            <p:spPr>
              <a:xfrm>
                <a:off x="5428372" y="8154917"/>
                <a:ext cx="214275" cy="111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8">
            <p14:nvContentPartPr>
              <p14:cNvPr id="1613" name="Ink 1614">
                <a:extLst>
                  <a:ext uri="{FF2B5EF4-FFF2-40B4-BE49-F238E27FC236}">
                    <a16:creationId xmlns:a16="http://schemas.microsoft.com/office/drawing/2014/main" id="{86D61FDD-833B-B1F2-57A6-5A9AF9436413}"/>
                  </a:ext>
                </a:extLst>
              </p14:cNvPr>
              <p14:cNvContentPartPr/>
              <p14:nvPr/>
            </p14:nvContentPartPr>
            <p14:xfrm>
              <a:off x="5717408" y="8081892"/>
              <a:ext cx="770278" cy="166995"/>
            </p14:xfrm>
          </p:contentPart>
        </mc:Choice>
        <mc:Fallback xmlns="">
          <p:pic>
            <p:nvPicPr>
              <p:cNvPr id="1613" name="Ink 1614">
                <a:extLst>
                  <a:ext uri="{FF2B5EF4-FFF2-40B4-BE49-F238E27FC236}">
                    <a16:creationId xmlns:a16="http://schemas.microsoft.com/office/drawing/2014/main" id="{86D61FDD-833B-B1F2-57A6-5A9AF9436413}"/>
                  </a:ext>
                </a:extLst>
              </p:cNvPr>
              <p:cNvPicPr/>
              <p:nvPr/>
            </p:nvPicPr>
            <p:blipFill>
              <a:blip r:embed="rId959"/>
              <a:stretch>
                <a:fillRect/>
              </a:stretch>
            </p:blipFill>
            <p:spPr>
              <a:xfrm>
                <a:off x="5709849" y="8074334"/>
                <a:ext cx="785036" cy="181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0">
            <p14:nvContentPartPr>
              <p14:cNvPr id="1619" name="Ink 1618">
                <a:extLst>
                  <a:ext uri="{FF2B5EF4-FFF2-40B4-BE49-F238E27FC236}">
                    <a16:creationId xmlns:a16="http://schemas.microsoft.com/office/drawing/2014/main" id="{D2D0ED17-3A46-6751-6F50-EE2AE3796F33}"/>
                  </a:ext>
                </a:extLst>
              </p14:cNvPr>
              <p14:cNvContentPartPr/>
              <p14:nvPr/>
            </p14:nvContentPartPr>
            <p14:xfrm>
              <a:off x="5035791" y="5715902"/>
              <a:ext cx="115200" cy="88560"/>
            </p14:xfrm>
          </p:contentPart>
        </mc:Choice>
        <mc:Fallback xmlns="">
          <p:pic>
            <p:nvPicPr>
              <p:cNvPr id="1619" name="Ink 1618">
                <a:extLst>
                  <a:ext uri="{FF2B5EF4-FFF2-40B4-BE49-F238E27FC236}">
                    <a16:creationId xmlns:a16="http://schemas.microsoft.com/office/drawing/2014/main" id="{D2D0ED17-3A46-6751-6F50-EE2AE3796F33}"/>
                  </a:ext>
                </a:extLst>
              </p:cNvPr>
              <p:cNvPicPr/>
              <p:nvPr/>
            </p:nvPicPr>
            <p:blipFill>
              <a:blip r:embed="rId961"/>
              <a:stretch>
                <a:fillRect/>
              </a:stretch>
            </p:blipFill>
            <p:spPr>
              <a:xfrm>
                <a:off x="5028231" y="5708342"/>
                <a:ext cx="1299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2">
            <p14:nvContentPartPr>
              <p14:cNvPr id="1621" name="Ink 1621">
                <a:extLst>
                  <a:ext uri="{FF2B5EF4-FFF2-40B4-BE49-F238E27FC236}">
                    <a16:creationId xmlns:a16="http://schemas.microsoft.com/office/drawing/2014/main" id="{947951EA-A8B4-DCF4-EB9C-97E1D799249A}"/>
                  </a:ext>
                </a:extLst>
              </p14:cNvPr>
              <p14:cNvContentPartPr/>
              <p14:nvPr/>
            </p14:nvContentPartPr>
            <p14:xfrm>
              <a:off x="6388240" y="7728225"/>
              <a:ext cx="472871" cy="127025"/>
            </p14:xfrm>
          </p:contentPart>
        </mc:Choice>
        <mc:Fallback xmlns="">
          <p:pic>
            <p:nvPicPr>
              <p:cNvPr id="1621" name="Ink 1621">
                <a:extLst>
                  <a:ext uri="{FF2B5EF4-FFF2-40B4-BE49-F238E27FC236}">
                    <a16:creationId xmlns:a16="http://schemas.microsoft.com/office/drawing/2014/main" id="{947951EA-A8B4-DCF4-EB9C-97E1D799249A}"/>
                  </a:ext>
                </a:extLst>
              </p:cNvPr>
              <p:cNvPicPr/>
              <p:nvPr/>
            </p:nvPicPr>
            <p:blipFill>
              <a:blip r:embed="rId963"/>
              <a:stretch>
                <a:fillRect/>
              </a:stretch>
            </p:blipFill>
            <p:spPr>
              <a:xfrm>
                <a:off x="6380677" y="7720690"/>
                <a:ext cx="487997" cy="142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4">
            <p14:nvContentPartPr>
              <p14:cNvPr id="1673" name="Ink 1673">
                <a:extLst>
                  <a:ext uri="{FF2B5EF4-FFF2-40B4-BE49-F238E27FC236}">
                    <a16:creationId xmlns:a16="http://schemas.microsoft.com/office/drawing/2014/main" id="{BEA42DA3-CC6F-21AF-DF6F-C595458A5B76}"/>
                  </a:ext>
                </a:extLst>
              </p14:cNvPr>
              <p14:cNvContentPartPr/>
              <p14:nvPr/>
            </p14:nvContentPartPr>
            <p14:xfrm>
              <a:off x="4962450" y="7012943"/>
              <a:ext cx="979560" cy="245520"/>
            </p14:xfrm>
          </p:contentPart>
        </mc:Choice>
        <mc:Fallback xmlns="">
          <p:pic>
            <p:nvPicPr>
              <p:cNvPr id="1673" name="Ink 1673">
                <a:extLst>
                  <a:ext uri="{FF2B5EF4-FFF2-40B4-BE49-F238E27FC236}">
                    <a16:creationId xmlns:a16="http://schemas.microsoft.com/office/drawing/2014/main" id="{BEA42DA3-CC6F-21AF-DF6F-C595458A5B76}"/>
                  </a:ext>
                </a:extLst>
              </p:cNvPr>
              <p:cNvPicPr/>
              <p:nvPr/>
            </p:nvPicPr>
            <p:blipFill>
              <a:blip r:embed="rId965"/>
              <a:stretch>
                <a:fillRect/>
              </a:stretch>
            </p:blipFill>
            <p:spPr>
              <a:xfrm>
                <a:off x="4954890" y="7005383"/>
                <a:ext cx="9946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6">
            <p14:nvContentPartPr>
              <p14:cNvPr id="1679" name="Ink 1680">
                <a:extLst>
                  <a:ext uri="{FF2B5EF4-FFF2-40B4-BE49-F238E27FC236}">
                    <a16:creationId xmlns:a16="http://schemas.microsoft.com/office/drawing/2014/main" id="{3FB3F0B0-A109-2C07-9625-30F93EA81A6A}"/>
                  </a:ext>
                </a:extLst>
              </p14:cNvPr>
              <p14:cNvContentPartPr/>
              <p14:nvPr/>
            </p14:nvContentPartPr>
            <p14:xfrm>
              <a:off x="6067006" y="6252623"/>
              <a:ext cx="518760" cy="162360"/>
            </p14:xfrm>
          </p:contentPart>
        </mc:Choice>
        <mc:Fallback xmlns="">
          <p:pic>
            <p:nvPicPr>
              <p:cNvPr id="1679" name="Ink 1680">
                <a:extLst>
                  <a:ext uri="{FF2B5EF4-FFF2-40B4-BE49-F238E27FC236}">
                    <a16:creationId xmlns:a16="http://schemas.microsoft.com/office/drawing/2014/main" id="{3FB3F0B0-A109-2C07-9625-30F93EA81A6A}"/>
                  </a:ext>
                </a:extLst>
              </p:cNvPr>
              <p:cNvPicPr/>
              <p:nvPr/>
            </p:nvPicPr>
            <p:blipFill>
              <a:blip r:embed="rId967"/>
              <a:stretch>
                <a:fillRect/>
              </a:stretch>
            </p:blipFill>
            <p:spPr>
              <a:xfrm>
                <a:off x="6059446" y="6245063"/>
                <a:ext cx="533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8">
            <p14:nvContentPartPr>
              <p14:cNvPr id="1685" name="Ink 1685">
                <a:extLst>
                  <a:ext uri="{FF2B5EF4-FFF2-40B4-BE49-F238E27FC236}">
                    <a16:creationId xmlns:a16="http://schemas.microsoft.com/office/drawing/2014/main" id="{639F3A95-2F43-9E97-48EF-2774E2AE5EDF}"/>
                  </a:ext>
                </a:extLst>
              </p14:cNvPr>
              <p14:cNvContentPartPr/>
              <p14:nvPr/>
            </p14:nvContentPartPr>
            <p14:xfrm>
              <a:off x="6687949" y="6223823"/>
              <a:ext cx="355320" cy="166320"/>
            </p14:xfrm>
          </p:contentPart>
        </mc:Choice>
        <mc:Fallback xmlns="">
          <p:pic>
            <p:nvPicPr>
              <p:cNvPr id="1685" name="Ink 1685">
                <a:extLst>
                  <a:ext uri="{FF2B5EF4-FFF2-40B4-BE49-F238E27FC236}">
                    <a16:creationId xmlns:a16="http://schemas.microsoft.com/office/drawing/2014/main" id="{639F3A95-2F43-9E97-48EF-2774E2AE5EDF}"/>
                  </a:ext>
                </a:extLst>
              </p:cNvPr>
              <p:cNvPicPr/>
              <p:nvPr/>
            </p:nvPicPr>
            <p:blipFill>
              <a:blip r:embed="rId969"/>
              <a:stretch>
                <a:fillRect/>
              </a:stretch>
            </p:blipFill>
            <p:spPr>
              <a:xfrm>
                <a:off x="6680749" y="6216263"/>
                <a:ext cx="370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0">
            <p14:nvContentPartPr>
              <p14:cNvPr id="1711" name="Ink 1711">
                <a:extLst>
                  <a:ext uri="{FF2B5EF4-FFF2-40B4-BE49-F238E27FC236}">
                    <a16:creationId xmlns:a16="http://schemas.microsoft.com/office/drawing/2014/main" id="{44CF0948-8CC5-D13B-583F-472C255B307C}"/>
                  </a:ext>
                </a:extLst>
              </p14:cNvPr>
              <p14:cNvContentPartPr/>
              <p14:nvPr/>
            </p14:nvContentPartPr>
            <p14:xfrm>
              <a:off x="6151735" y="6444939"/>
              <a:ext cx="1138320" cy="400320"/>
            </p14:xfrm>
          </p:contentPart>
        </mc:Choice>
        <mc:Fallback xmlns="">
          <p:pic>
            <p:nvPicPr>
              <p:cNvPr id="1711" name="Ink 1711">
                <a:extLst>
                  <a:ext uri="{FF2B5EF4-FFF2-40B4-BE49-F238E27FC236}">
                    <a16:creationId xmlns:a16="http://schemas.microsoft.com/office/drawing/2014/main" id="{44CF0948-8CC5-D13B-583F-472C255B307C}"/>
                  </a:ext>
                </a:extLst>
              </p:cNvPr>
              <p:cNvPicPr/>
              <p:nvPr/>
            </p:nvPicPr>
            <p:blipFill>
              <a:blip r:embed="rId971"/>
              <a:stretch>
                <a:fillRect/>
              </a:stretch>
            </p:blipFill>
            <p:spPr>
              <a:xfrm>
                <a:off x="6144175" y="6437379"/>
                <a:ext cx="11534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2">
            <p14:nvContentPartPr>
              <p14:cNvPr id="1714" name="Ink 1714">
                <a:extLst>
                  <a:ext uri="{FF2B5EF4-FFF2-40B4-BE49-F238E27FC236}">
                    <a16:creationId xmlns:a16="http://schemas.microsoft.com/office/drawing/2014/main" id="{01635182-0B9E-C267-D43C-44BBB89F9D0D}"/>
                  </a:ext>
                </a:extLst>
              </p14:cNvPr>
              <p14:cNvContentPartPr/>
              <p14:nvPr/>
            </p14:nvContentPartPr>
            <p14:xfrm>
              <a:off x="6963175" y="6271779"/>
              <a:ext cx="102600" cy="61200"/>
            </p14:xfrm>
          </p:contentPart>
        </mc:Choice>
        <mc:Fallback xmlns="">
          <p:pic>
            <p:nvPicPr>
              <p:cNvPr id="1714" name="Ink 1714">
                <a:extLst>
                  <a:ext uri="{FF2B5EF4-FFF2-40B4-BE49-F238E27FC236}">
                    <a16:creationId xmlns:a16="http://schemas.microsoft.com/office/drawing/2014/main" id="{01635182-0B9E-C267-D43C-44BBB89F9D0D}"/>
                  </a:ext>
                </a:extLst>
              </p:cNvPr>
              <p:cNvPicPr/>
              <p:nvPr/>
            </p:nvPicPr>
            <p:blipFill>
              <a:blip r:embed="rId973"/>
              <a:stretch>
                <a:fillRect/>
              </a:stretch>
            </p:blipFill>
            <p:spPr>
              <a:xfrm>
                <a:off x="6955641" y="6264219"/>
                <a:ext cx="117308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4">
            <p14:nvContentPartPr>
              <p14:cNvPr id="1715" name="Ink 1714">
                <a:extLst>
                  <a:ext uri="{FF2B5EF4-FFF2-40B4-BE49-F238E27FC236}">
                    <a16:creationId xmlns:a16="http://schemas.microsoft.com/office/drawing/2014/main" id="{EA5D7517-EE16-1FFA-E60B-A5B111B7D5B4}"/>
                  </a:ext>
                </a:extLst>
              </p14:cNvPr>
              <p14:cNvContentPartPr/>
              <p14:nvPr/>
            </p14:nvContentPartPr>
            <p14:xfrm>
              <a:off x="6034735" y="6431979"/>
              <a:ext cx="83520" cy="554400"/>
            </p14:xfrm>
          </p:contentPart>
        </mc:Choice>
        <mc:Fallback xmlns="">
          <p:pic>
            <p:nvPicPr>
              <p:cNvPr id="1715" name="Ink 1714">
                <a:extLst>
                  <a:ext uri="{FF2B5EF4-FFF2-40B4-BE49-F238E27FC236}">
                    <a16:creationId xmlns:a16="http://schemas.microsoft.com/office/drawing/2014/main" id="{EA5D7517-EE16-1FFA-E60B-A5B111B7D5B4}"/>
                  </a:ext>
                </a:extLst>
              </p:cNvPr>
              <p:cNvPicPr/>
              <p:nvPr/>
            </p:nvPicPr>
            <p:blipFill>
              <a:blip r:embed="rId975"/>
              <a:stretch>
                <a:fillRect/>
              </a:stretch>
            </p:blipFill>
            <p:spPr>
              <a:xfrm>
                <a:off x="6024655" y="6421899"/>
                <a:ext cx="1036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6">
            <p14:nvContentPartPr>
              <p14:cNvPr id="1717" name="Ink 1716">
                <a:extLst>
                  <a:ext uri="{FF2B5EF4-FFF2-40B4-BE49-F238E27FC236}">
                    <a16:creationId xmlns:a16="http://schemas.microsoft.com/office/drawing/2014/main" id="{164B94FF-AE2D-6BC3-4E53-7AA9D159A31A}"/>
                  </a:ext>
                </a:extLst>
              </p14:cNvPr>
              <p14:cNvContentPartPr/>
              <p14:nvPr/>
            </p14:nvContentPartPr>
            <p14:xfrm>
              <a:off x="3200847" y="6835135"/>
              <a:ext cx="102960" cy="154440"/>
            </p14:xfrm>
          </p:contentPart>
        </mc:Choice>
        <mc:Fallback xmlns="">
          <p:pic>
            <p:nvPicPr>
              <p:cNvPr id="1717" name="Ink 1716">
                <a:extLst>
                  <a:ext uri="{FF2B5EF4-FFF2-40B4-BE49-F238E27FC236}">
                    <a16:creationId xmlns:a16="http://schemas.microsoft.com/office/drawing/2014/main" id="{164B94FF-AE2D-6BC3-4E53-7AA9D159A31A}"/>
                  </a:ext>
                </a:extLst>
              </p:cNvPr>
              <p:cNvPicPr/>
              <p:nvPr/>
            </p:nvPicPr>
            <p:blipFill>
              <a:blip r:embed="rId977"/>
              <a:stretch>
                <a:fillRect/>
              </a:stretch>
            </p:blipFill>
            <p:spPr>
              <a:xfrm>
                <a:off x="3193287" y="6827575"/>
                <a:ext cx="118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8">
            <p14:nvContentPartPr>
              <p14:cNvPr id="1723" name="Ink 1723">
                <a:extLst>
                  <a:ext uri="{FF2B5EF4-FFF2-40B4-BE49-F238E27FC236}">
                    <a16:creationId xmlns:a16="http://schemas.microsoft.com/office/drawing/2014/main" id="{E19393E2-5D4D-D364-0469-C27870E5B2B6}"/>
                  </a:ext>
                </a:extLst>
              </p14:cNvPr>
              <p14:cNvContentPartPr/>
              <p14:nvPr/>
            </p14:nvContentPartPr>
            <p14:xfrm>
              <a:off x="4531722" y="7018948"/>
              <a:ext cx="332640" cy="284760"/>
            </p14:xfrm>
          </p:contentPart>
        </mc:Choice>
        <mc:Fallback xmlns="">
          <p:pic>
            <p:nvPicPr>
              <p:cNvPr id="1723" name="Ink 1723">
                <a:extLst>
                  <a:ext uri="{FF2B5EF4-FFF2-40B4-BE49-F238E27FC236}">
                    <a16:creationId xmlns:a16="http://schemas.microsoft.com/office/drawing/2014/main" id="{E19393E2-5D4D-D364-0469-C27870E5B2B6}"/>
                  </a:ext>
                </a:extLst>
              </p:cNvPr>
              <p:cNvPicPr/>
              <p:nvPr/>
            </p:nvPicPr>
            <p:blipFill>
              <a:blip r:embed="rId979"/>
              <a:stretch>
                <a:fillRect/>
              </a:stretch>
            </p:blipFill>
            <p:spPr>
              <a:xfrm>
                <a:off x="4524154" y="7011388"/>
                <a:ext cx="347776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0">
            <p14:nvContentPartPr>
              <p14:cNvPr id="1728" name="Ink 1728">
                <a:extLst>
                  <a:ext uri="{FF2B5EF4-FFF2-40B4-BE49-F238E27FC236}">
                    <a16:creationId xmlns:a16="http://schemas.microsoft.com/office/drawing/2014/main" id="{75231B9E-51B2-8E0B-D080-485DBF779C9A}"/>
                  </a:ext>
                </a:extLst>
              </p14:cNvPr>
              <p14:cNvContentPartPr/>
              <p14:nvPr/>
            </p14:nvContentPartPr>
            <p14:xfrm>
              <a:off x="321289" y="8460060"/>
              <a:ext cx="176040" cy="175320"/>
            </p14:xfrm>
          </p:contentPart>
        </mc:Choice>
        <mc:Fallback xmlns="">
          <p:pic>
            <p:nvPicPr>
              <p:cNvPr id="1728" name="Ink 1728">
                <a:extLst>
                  <a:ext uri="{FF2B5EF4-FFF2-40B4-BE49-F238E27FC236}">
                    <a16:creationId xmlns:a16="http://schemas.microsoft.com/office/drawing/2014/main" id="{75231B9E-51B2-8E0B-D080-485DBF779C9A}"/>
                  </a:ext>
                </a:extLst>
              </p:cNvPr>
              <p:cNvPicPr/>
              <p:nvPr/>
            </p:nvPicPr>
            <p:blipFill>
              <a:blip r:embed="rId981"/>
              <a:stretch>
                <a:fillRect/>
              </a:stretch>
            </p:blipFill>
            <p:spPr>
              <a:xfrm>
                <a:off x="313729" y="8452500"/>
                <a:ext cx="191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2">
            <p14:nvContentPartPr>
              <p14:cNvPr id="1730" name="Ink 1729">
                <a:extLst>
                  <a:ext uri="{FF2B5EF4-FFF2-40B4-BE49-F238E27FC236}">
                    <a16:creationId xmlns:a16="http://schemas.microsoft.com/office/drawing/2014/main" id="{63D8C671-9224-EB5E-3C20-E138BA84A504}"/>
                  </a:ext>
                </a:extLst>
              </p14:cNvPr>
              <p14:cNvContentPartPr/>
              <p14:nvPr/>
            </p14:nvContentPartPr>
            <p14:xfrm>
              <a:off x="153587" y="8681241"/>
              <a:ext cx="7409160" cy="91440"/>
            </p14:xfrm>
          </p:contentPart>
        </mc:Choice>
        <mc:Fallback xmlns="">
          <p:pic>
            <p:nvPicPr>
              <p:cNvPr id="1730" name="Ink 1729">
                <a:extLst>
                  <a:ext uri="{FF2B5EF4-FFF2-40B4-BE49-F238E27FC236}">
                    <a16:creationId xmlns:a16="http://schemas.microsoft.com/office/drawing/2014/main" id="{63D8C671-9224-EB5E-3C20-E138BA84A504}"/>
                  </a:ext>
                </a:extLst>
              </p:cNvPr>
              <p:cNvPicPr/>
              <p:nvPr/>
            </p:nvPicPr>
            <p:blipFill>
              <a:blip r:embed="rId983"/>
              <a:stretch>
                <a:fillRect/>
              </a:stretch>
            </p:blipFill>
            <p:spPr>
              <a:xfrm>
                <a:off x="143507" y="8671161"/>
                <a:ext cx="74293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0ED87C-59D5-E8CB-E9D8-816B1BEF035E}"/>
                  </a:ext>
                </a:extLst>
              </p14:cNvPr>
              <p14:cNvContentPartPr/>
              <p14:nvPr/>
            </p14:nvContentPartPr>
            <p14:xfrm>
              <a:off x="6158165" y="4570209"/>
              <a:ext cx="41400" cy="12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0ED87C-59D5-E8CB-E9D8-816B1BEF035E}"/>
                  </a:ext>
                </a:extLst>
              </p:cNvPr>
              <p:cNvPicPr/>
              <p:nvPr/>
            </p:nvPicPr>
            <p:blipFill>
              <a:blip r:embed="rId985"/>
              <a:stretch>
                <a:fillRect/>
              </a:stretch>
            </p:blipFill>
            <p:spPr>
              <a:xfrm>
                <a:off x="6148085" y="4560129"/>
                <a:ext cx="619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C9F841-C877-C370-C190-67591016353C}"/>
                  </a:ext>
                </a:extLst>
              </p14:cNvPr>
              <p14:cNvContentPartPr/>
              <p14:nvPr/>
            </p14:nvContentPartPr>
            <p14:xfrm>
              <a:off x="7214405" y="4479129"/>
              <a:ext cx="58680" cy="15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C9F841-C877-C370-C190-67591016353C}"/>
                  </a:ext>
                </a:extLst>
              </p:cNvPr>
              <p:cNvPicPr/>
              <p:nvPr/>
            </p:nvPicPr>
            <p:blipFill>
              <a:blip r:embed="rId987"/>
              <a:stretch>
                <a:fillRect/>
              </a:stretch>
            </p:blipFill>
            <p:spPr>
              <a:xfrm>
                <a:off x="7206845" y="4471569"/>
                <a:ext cx="73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8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840F20B4-9DCB-84FE-C166-45C8243C8F95}"/>
                  </a:ext>
                </a:extLst>
              </p14:cNvPr>
              <p14:cNvContentPartPr/>
              <p14:nvPr/>
            </p14:nvContentPartPr>
            <p14:xfrm>
              <a:off x="6624005" y="4164129"/>
              <a:ext cx="599040" cy="106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840F20B4-9DCB-84FE-C166-45C8243C8F95}"/>
                  </a:ext>
                </a:extLst>
              </p:cNvPr>
              <p:cNvPicPr/>
              <p:nvPr/>
            </p:nvPicPr>
            <p:blipFill>
              <a:blip r:embed="rId989"/>
              <a:stretch>
                <a:fillRect/>
              </a:stretch>
            </p:blipFill>
            <p:spPr>
              <a:xfrm>
                <a:off x="6616445" y="4156569"/>
                <a:ext cx="614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ACE0FE39-2F93-9C58-9736-AD2362BACD3A}"/>
                  </a:ext>
                </a:extLst>
              </p14:cNvPr>
              <p14:cNvContentPartPr/>
              <p14:nvPr/>
            </p14:nvContentPartPr>
            <p14:xfrm>
              <a:off x="7258221" y="4149492"/>
              <a:ext cx="182520" cy="10872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ACE0FE39-2F93-9C58-9736-AD2362BACD3A}"/>
                  </a:ext>
                </a:extLst>
              </p:cNvPr>
              <p:cNvPicPr/>
              <p:nvPr/>
            </p:nvPicPr>
            <p:blipFill>
              <a:blip r:embed="rId991"/>
              <a:stretch>
                <a:fillRect/>
              </a:stretch>
            </p:blipFill>
            <p:spPr>
              <a:xfrm>
                <a:off x="7250676" y="4141932"/>
                <a:ext cx="197251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2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4B96D471-49F4-E33E-886E-88546575F7C2}"/>
                  </a:ext>
                </a:extLst>
              </p14:cNvPr>
              <p14:cNvContentPartPr/>
              <p14:nvPr/>
            </p14:nvContentPartPr>
            <p14:xfrm>
              <a:off x="4158261" y="4102332"/>
              <a:ext cx="668160" cy="14760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4B96D471-49F4-E33E-886E-88546575F7C2}"/>
                  </a:ext>
                </a:extLst>
              </p:cNvPr>
              <p:cNvPicPr/>
              <p:nvPr/>
            </p:nvPicPr>
            <p:blipFill>
              <a:blip r:embed="rId993"/>
              <a:stretch>
                <a:fillRect/>
              </a:stretch>
            </p:blipFill>
            <p:spPr>
              <a:xfrm>
                <a:off x="4150697" y="4095114"/>
                <a:ext cx="683288" cy="16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D8223033-6D88-104A-564E-5575263ABA88}"/>
                  </a:ext>
                </a:extLst>
              </p14:cNvPr>
              <p14:cNvContentPartPr/>
              <p14:nvPr/>
            </p14:nvContentPartPr>
            <p14:xfrm>
              <a:off x="4925781" y="4114212"/>
              <a:ext cx="1077120" cy="12960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D8223033-6D88-104A-564E-5575263ABA88}"/>
                  </a:ext>
                </a:extLst>
              </p:cNvPr>
              <p:cNvPicPr/>
              <p:nvPr/>
            </p:nvPicPr>
            <p:blipFill>
              <a:blip r:embed="rId995"/>
              <a:stretch>
                <a:fillRect/>
              </a:stretch>
            </p:blipFill>
            <p:spPr>
              <a:xfrm>
                <a:off x="4918218" y="4106652"/>
                <a:ext cx="1092245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13E2C9-7DC7-268E-D026-4A98C1D14EF7}"/>
                  </a:ext>
                </a:extLst>
              </p14:cNvPr>
              <p14:cNvContentPartPr/>
              <p14:nvPr/>
            </p14:nvContentPartPr>
            <p14:xfrm>
              <a:off x="2087309" y="5291231"/>
              <a:ext cx="29520" cy="204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13E2C9-7DC7-268E-D026-4A98C1D14EF7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079749" y="5283671"/>
                <a:ext cx="44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E2E0991-07D6-5515-47C6-A6B7987657E3}"/>
                  </a:ext>
                </a:extLst>
              </p14:cNvPr>
              <p14:cNvContentPartPr/>
              <p14:nvPr/>
            </p14:nvContentPartPr>
            <p14:xfrm>
              <a:off x="1863749" y="5184311"/>
              <a:ext cx="243000" cy="155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E2E0991-07D6-5515-47C6-A6B7987657E3}"/>
                  </a:ext>
                </a:extLst>
              </p:cNvPr>
              <p:cNvPicPr/>
              <p:nvPr/>
            </p:nvPicPr>
            <p:blipFill>
              <a:blip r:embed="rId999"/>
              <a:stretch>
                <a:fillRect/>
              </a:stretch>
            </p:blipFill>
            <p:spPr>
              <a:xfrm>
                <a:off x="1856189" y="5177111"/>
                <a:ext cx="258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0">
            <p14:nvContentPartPr>
              <p14:cNvPr id="79" name="Ink 80">
                <a:extLst>
                  <a:ext uri="{FF2B5EF4-FFF2-40B4-BE49-F238E27FC236}">
                    <a16:creationId xmlns:a16="http://schemas.microsoft.com/office/drawing/2014/main" id="{550CFA4F-F645-2E60-19D4-B47596891D0F}"/>
                  </a:ext>
                </a:extLst>
              </p14:cNvPr>
              <p14:cNvContentPartPr/>
              <p14:nvPr/>
            </p14:nvContentPartPr>
            <p14:xfrm>
              <a:off x="6163219" y="6980088"/>
              <a:ext cx="1113840" cy="365400"/>
            </p14:xfrm>
          </p:contentPart>
        </mc:Choice>
        <mc:Fallback xmlns="">
          <p:pic>
            <p:nvPicPr>
              <p:cNvPr id="79" name="Ink 80">
                <a:extLst>
                  <a:ext uri="{FF2B5EF4-FFF2-40B4-BE49-F238E27FC236}">
                    <a16:creationId xmlns:a16="http://schemas.microsoft.com/office/drawing/2014/main" id="{550CFA4F-F645-2E60-19D4-B47596891D0F}"/>
                  </a:ext>
                </a:extLst>
              </p:cNvPr>
              <p:cNvPicPr/>
              <p:nvPr/>
            </p:nvPicPr>
            <p:blipFill>
              <a:blip r:embed="rId1001"/>
              <a:stretch>
                <a:fillRect/>
              </a:stretch>
            </p:blipFill>
            <p:spPr>
              <a:xfrm>
                <a:off x="6155659" y="6972528"/>
                <a:ext cx="11286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2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4114CD6E-BA2C-6641-D7F6-49C9E6824C72}"/>
                  </a:ext>
                </a:extLst>
              </p14:cNvPr>
              <p14:cNvContentPartPr/>
              <p14:nvPr/>
            </p14:nvContentPartPr>
            <p14:xfrm>
              <a:off x="6611779" y="7196088"/>
              <a:ext cx="220680" cy="11664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4114CD6E-BA2C-6641-D7F6-49C9E6824C72}"/>
                  </a:ext>
                </a:extLst>
              </p:cNvPr>
              <p:cNvPicPr/>
              <p:nvPr/>
            </p:nvPicPr>
            <p:blipFill>
              <a:blip r:embed="rId1003"/>
              <a:stretch>
                <a:fillRect/>
              </a:stretch>
            </p:blipFill>
            <p:spPr>
              <a:xfrm>
                <a:off x="6604219" y="7188888"/>
                <a:ext cx="235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2C2B6C8A-BCBA-DBBC-9505-0CC119CA24B6}"/>
                  </a:ext>
                </a:extLst>
              </p14:cNvPr>
              <p14:cNvContentPartPr/>
              <p14:nvPr/>
            </p14:nvContentPartPr>
            <p14:xfrm>
              <a:off x="6892219" y="7052088"/>
              <a:ext cx="588960" cy="25272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2C2B6C8A-BCBA-DBBC-9505-0CC119CA24B6}"/>
                  </a:ext>
                </a:extLst>
              </p:cNvPr>
              <p:cNvPicPr/>
              <p:nvPr/>
            </p:nvPicPr>
            <p:blipFill>
              <a:blip r:embed="rId1005"/>
              <a:stretch>
                <a:fillRect/>
              </a:stretch>
            </p:blipFill>
            <p:spPr>
              <a:xfrm>
                <a:off x="6884659" y="7044528"/>
                <a:ext cx="604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6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4BF05FEA-DDAF-6AC1-3622-486B53C3DA80}"/>
                  </a:ext>
                </a:extLst>
              </p14:cNvPr>
              <p14:cNvContentPartPr/>
              <p14:nvPr/>
            </p14:nvContentPartPr>
            <p14:xfrm>
              <a:off x="6224059" y="7400568"/>
              <a:ext cx="255960" cy="120960"/>
            </p14:xfrm>
          </p:contentPart>
        </mc:Choice>
        <mc:Fallback xmlns=""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4BF05FEA-DDAF-6AC1-3622-486B53C3DA80}"/>
                  </a:ext>
                </a:extLst>
              </p:cNvPr>
              <p:cNvPicPr/>
              <p:nvPr/>
            </p:nvPicPr>
            <p:blipFill>
              <a:blip r:embed="rId1007"/>
              <a:stretch>
                <a:fillRect/>
              </a:stretch>
            </p:blipFill>
            <p:spPr>
              <a:xfrm>
                <a:off x="6216510" y="7393008"/>
                <a:ext cx="271059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8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3960A21D-B835-3CAC-E2AF-B559E3F6B479}"/>
                  </a:ext>
                </a:extLst>
              </p14:cNvPr>
              <p14:cNvContentPartPr/>
              <p14:nvPr/>
            </p14:nvContentPartPr>
            <p14:xfrm>
              <a:off x="6519619" y="7336488"/>
              <a:ext cx="517320" cy="152280"/>
            </p14:xfrm>
          </p:contentPart>
        </mc:Choice>
        <mc:Fallback xmlns=""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3960A21D-B835-3CAC-E2AF-B559E3F6B479}"/>
                  </a:ext>
                </a:extLst>
              </p:cNvPr>
              <p:cNvPicPr/>
              <p:nvPr/>
            </p:nvPicPr>
            <p:blipFill>
              <a:blip r:embed="rId1009"/>
              <a:stretch>
                <a:fillRect/>
              </a:stretch>
            </p:blipFill>
            <p:spPr>
              <a:xfrm>
                <a:off x="6512414" y="7328946"/>
                <a:ext cx="532451" cy="167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0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78723FA4-1A26-A6CD-30FF-1133E62CB15C}"/>
                  </a:ext>
                </a:extLst>
              </p14:cNvPr>
              <p14:cNvContentPartPr/>
              <p14:nvPr/>
            </p14:nvContentPartPr>
            <p14:xfrm>
              <a:off x="6597739" y="7244328"/>
              <a:ext cx="943560" cy="38448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78723FA4-1A26-A6CD-30FF-1133E62CB15C}"/>
                  </a:ext>
                </a:extLst>
              </p:cNvPr>
              <p:cNvPicPr/>
              <p:nvPr/>
            </p:nvPicPr>
            <p:blipFill>
              <a:blip r:embed="rId1011"/>
              <a:stretch>
                <a:fillRect/>
              </a:stretch>
            </p:blipFill>
            <p:spPr>
              <a:xfrm>
                <a:off x="6590179" y="7236775"/>
                <a:ext cx="958680" cy="39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2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0B1C65EC-746D-D16A-F9F0-CDEDC3C4662A}"/>
                  </a:ext>
                </a:extLst>
              </p14:cNvPr>
              <p14:cNvContentPartPr/>
              <p14:nvPr/>
            </p14:nvContentPartPr>
            <p14:xfrm>
              <a:off x="7144579" y="7376448"/>
              <a:ext cx="428760" cy="75708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0B1C65EC-746D-D16A-F9F0-CDEDC3C4662A}"/>
                  </a:ext>
                </a:extLst>
              </p:cNvPr>
              <p:cNvPicPr/>
              <p:nvPr/>
            </p:nvPicPr>
            <p:blipFill>
              <a:blip r:embed="rId1013"/>
              <a:stretch>
                <a:fillRect/>
              </a:stretch>
            </p:blipFill>
            <p:spPr>
              <a:xfrm>
                <a:off x="7137019" y="7368888"/>
                <a:ext cx="44388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7820468-FB4A-99AD-C4F2-FA3B6C0B9EA4}"/>
                  </a:ext>
                </a:extLst>
              </p14:cNvPr>
              <p14:cNvContentPartPr/>
              <p14:nvPr/>
            </p14:nvContentPartPr>
            <p14:xfrm>
              <a:off x="6207499" y="7248288"/>
              <a:ext cx="1273680" cy="140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7820468-FB4A-99AD-C4F2-FA3B6C0B9EA4}"/>
                  </a:ext>
                </a:extLst>
              </p:cNvPr>
              <p:cNvPicPr/>
              <p:nvPr/>
            </p:nvPicPr>
            <p:blipFill>
              <a:blip r:embed="rId1015"/>
              <a:stretch>
                <a:fillRect/>
              </a:stretch>
            </p:blipFill>
            <p:spPr>
              <a:xfrm>
                <a:off x="6197419" y="7238208"/>
                <a:ext cx="1294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6">
            <p14:nvContentPartPr>
              <p14:cNvPr id="194" name="Ink 195">
                <a:extLst>
                  <a:ext uri="{FF2B5EF4-FFF2-40B4-BE49-F238E27FC236}">
                    <a16:creationId xmlns:a16="http://schemas.microsoft.com/office/drawing/2014/main" id="{5344A9A2-73EA-620F-0C6C-A68F0794589C}"/>
                  </a:ext>
                </a:extLst>
              </p14:cNvPr>
              <p14:cNvContentPartPr/>
              <p14:nvPr/>
            </p14:nvContentPartPr>
            <p14:xfrm>
              <a:off x="2274313" y="3643428"/>
              <a:ext cx="16200" cy="21960"/>
            </p14:xfrm>
          </p:contentPart>
        </mc:Choice>
        <mc:Fallback xmlns="">
          <p:pic>
            <p:nvPicPr>
              <p:cNvPr id="194" name="Ink 195">
                <a:extLst>
                  <a:ext uri="{FF2B5EF4-FFF2-40B4-BE49-F238E27FC236}">
                    <a16:creationId xmlns:a16="http://schemas.microsoft.com/office/drawing/2014/main" id="{5344A9A2-73EA-620F-0C6C-A68F0794589C}"/>
                  </a:ext>
                </a:extLst>
              </p:cNvPr>
              <p:cNvPicPr/>
              <p:nvPr/>
            </p:nvPicPr>
            <p:blipFill>
              <a:blip r:embed="rId1017"/>
              <a:stretch>
                <a:fillRect/>
              </a:stretch>
            </p:blipFill>
            <p:spPr>
              <a:xfrm>
                <a:off x="2267113" y="3635868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8">
            <p14:nvContentPartPr>
              <p14:cNvPr id="328" name="Ink 329">
                <a:extLst>
                  <a:ext uri="{FF2B5EF4-FFF2-40B4-BE49-F238E27FC236}">
                    <a16:creationId xmlns:a16="http://schemas.microsoft.com/office/drawing/2014/main" id="{0B67A4FB-8504-2FEF-C16A-24ECB18968B3}"/>
                  </a:ext>
                </a:extLst>
              </p14:cNvPr>
              <p14:cNvContentPartPr/>
              <p14:nvPr/>
            </p14:nvContentPartPr>
            <p14:xfrm>
              <a:off x="3897769" y="3685488"/>
              <a:ext cx="77760" cy="14760"/>
            </p14:xfrm>
          </p:contentPart>
        </mc:Choice>
        <mc:Fallback xmlns="">
          <p:pic>
            <p:nvPicPr>
              <p:cNvPr id="328" name="Ink 329">
                <a:extLst>
                  <a:ext uri="{FF2B5EF4-FFF2-40B4-BE49-F238E27FC236}">
                    <a16:creationId xmlns:a16="http://schemas.microsoft.com/office/drawing/2014/main" id="{0B67A4FB-8504-2FEF-C16A-24ECB18968B3}"/>
                  </a:ext>
                </a:extLst>
              </p:cNvPr>
              <p:cNvPicPr/>
              <p:nvPr/>
            </p:nvPicPr>
            <p:blipFill>
              <a:blip r:embed="rId1019"/>
              <a:stretch>
                <a:fillRect/>
              </a:stretch>
            </p:blipFill>
            <p:spPr>
              <a:xfrm>
                <a:off x="3890209" y="3677928"/>
                <a:ext cx="92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0">
            <p14:nvContentPartPr>
              <p14:cNvPr id="343" name="Ink 344">
                <a:extLst>
                  <a:ext uri="{FF2B5EF4-FFF2-40B4-BE49-F238E27FC236}">
                    <a16:creationId xmlns:a16="http://schemas.microsoft.com/office/drawing/2014/main" id="{04FEA2A2-4C3C-E3E5-B687-83F31B842A05}"/>
                  </a:ext>
                </a:extLst>
              </p14:cNvPr>
              <p14:cNvContentPartPr/>
              <p14:nvPr/>
            </p14:nvContentPartPr>
            <p14:xfrm>
              <a:off x="269855" y="3969287"/>
              <a:ext cx="307440" cy="90000"/>
            </p14:xfrm>
          </p:contentPart>
        </mc:Choice>
        <mc:Fallback xmlns="">
          <p:pic>
            <p:nvPicPr>
              <p:cNvPr id="343" name="Ink 344">
                <a:extLst>
                  <a:ext uri="{FF2B5EF4-FFF2-40B4-BE49-F238E27FC236}">
                    <a16:creationId xmlns:a16="http://schemas.microsoft.com/office/drawing/2014/main" id="{04FEA2A2-4C3C-E3E5-B687-83F31B842A05}"/>
                  </a:ext>
                </a:extLst>
              </p:cNvPr>
              <p:cNvPicPr/>
              <p:nvPr/>
            </p:nvPicPr>
            <p:blipFill>
              <a:blip r:embed="rId1021"/>
              <a:stretch>
                <a:fillRect/>
              </a:stretch>
            </p:blipFill>
            <p:spPr>
              <a:xfrm>
                <a:off x="262295" y="3961727"/>
                <a:ext cx="3225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2">
            <p14:nvContentPartPr>
              <p14:cNvPr id="381" name="Ink 381">
                <a:extLst>
                  <a:ext uri="{FF2B5EF4-FFF2-40B4-BE49-F238E27FC236}">
                    <a16:creationId xmlns:a16="http://schemas.microsoft.com/office/drawing/2014/main" id="{32D66631-737E-A6D6-1253-0F14EA4E5186}"/>
                  </a:ext>
                </a:extLst>
              </p14:cNvPr>
              <p14:cNvContentPartPr/>
              <p14:nvPr/>
            </p14:nvContentPartPr>
            <p14:xfrm>
              <a:off x="611855" y="3835367"/>
              <a:ext cx="3549240" cy="277200"/>
            </p14:xfrm>
          </p:contentPart>
        </mc:Choice>
        <mc:Fallback xmlns="">
          <p:pic>
            <p:nvPicPr>
              <p:cNvPr id="381" name="Ink 381">
                <a:extLst>
                  <a:ext uri="{FF2B5EF4-FFF2-40B4-BE49-F238E27FC236}">
                    <a16:creationId xmlns:a16="http://schemas.microsoft.com/office/drawing/2014/main" id="{32D66631-737E-A6D6-1253-0F14EA4E5186}"/>
                  </a:ext>
                </a:extLst>
              </p:cNvPr>
              <p:cNvPicPr/>
              <p:nvPr/>
            </p:nvPicPr>
            <p:blipFill>
              <a:blip r:embed="rId1023"/>
              <a:stretch>
                <a:fillRect/>
              </a:stretch>
            </p:blipFill>
            <p:spPr>
              <a:xfrm>
                <a:off x="604296" y="3827817"/>
                <a:ext cx="3563999" cy="29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4">
            <p14:nvContentPartPr>
              <p14:cNvPr id="404" name="Ink 404">
                <a:extLst>
                  <a:ext uri="{FF2B5EF4-FFF2-40B4-BE49-F238E27FC236}">
                    <a16:creationId xmlns:a16="http://schemas.microsoft.com/office/drawing/2014/main" id="{C439EB19-EA0C-B7BB-FADC-8FB7CCD82122}"/>
                  </a:ext>
                </a:extLst>
              </p14:cNvPr>
              <p14:cNvContentPartPr/>
              <p14:nvPr/>
            </p14:nvContentPartPr>
            <p14:xfrm>
              <a:off x="256175" y="3746447"/>
              <a:ext cx="2487240" cy="225000"/>
            </p14:xfrm>
          </p:contentPart>
        </mc:Choice>
        <mc:Fallback xmlns="">
          <p:pic>
            <p:nvPicPr>
              <p:cNvPr id="404" name="Ink 404">
                <a:extLst>
                  <a:ext uri="{FF2B5EF4-FFF2-40B4-BE49-F238E27FC236}">
                    <a16:creationId xmlns:a16="http://schemas.microsoft.com/office/drawing/2014/main" id="{C439EB19-EA0C-B7BB-FADC-8FB7CCD82122}"/>
                  </a:ext>
                </a:extLst>
              </p:cNvPr>
              <p:cNvPicPr/>
              <p:nvPr/>
            </p:nvPicPr>
            <p:blipFill>
              <a:blip r:embed="rId1025"/>
              <a:stretch>
                <a:fillRect/>
              </a:stretch>
            </p:blipFill>
            <p:spPr>
              <a:xfrm>
                <a:off x="248615" y="3738887"/>
                <a:ext cx="2502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6">
            <p14:nvContentPartPr>
              <p14:cNvPr id="417" name="Ink 417">
                <a:extLst>
                  <a:ext uri="{FF2B5EF4-FFF2-40B4-BE49-F238E27FC236}">
                    <a16:creationId xmlns:a16="http://schemas.microsoft.com/office/drawing/2014/main" id="{EC530A2E-396B-3697-D4F4-7C4EC62C3DA5}"/>
                  </a:ext>
                </a:extLst>
              </p14:cNvPr>
              <p14:cNvContentPartPr/>
              <p14:nvPr/>
            </p14:nvContentPartPr>
            <p14:xfrm>
              <a:off x="2795975" y="3745367"/>
              <a:ext cx="1551960" cy="108720"/>
            </p14:xfrm>
          </p:contentPart>
        </mc:Choice>
        <mc:Fallback xmlns="">
          <p:pic>
            <p:nvPicPr>
              <p:cNvPr id="417" name="Ink 417">
                <a:extLst>
                  <a:ext uri="{FF2B5EF4-FFF2-40B4-BE49-F238E27FC236}">
                    <a16:creationId xmlns:a16="http://schemas.microsoft.com/office/drawing/2014/main" id="{EC530A2E-396B-3697-D4F4-7C4EC62C3DA5}"/>
                  </a:ext>
                </a:extLst>
              </p:cNvPr>
              <p:cNvPicPr/>
              <p:nvPr/>
            </p:nvPicPr>
            <p:blipFill>
              <a:blip r:embed="rId1027"/>
              <a:stretch>
                <a:fillRect/>
              </a:stretch>
            </p:blipFill>
            <p:spPr>
              <a:xfrm>
                <a:off x="2788775" y="3737807"/>
                <a:ext cx="1567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5F889017-8860-7CEA-9BCF-5FBE3B3C5E41}"/>
                  </a:ext>
                </a:extLst>
              </p14:cNvPr>
              <p14:cNvContentPartPr/>
              <p14:nvPr/>
            </p14:nvContentPartPr>
            <p14:xfrm>
              <a:off x="281505" y="8775531"/>
              <a:ext cx="853200" cy="10764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5F889017-8860-7CEA-9BCF-5FBE3B3C5E41}"/>
                  </a:ext>
                </a:extLst>
              </p:cNvPr>
              <p:cNvPicPr/>
              <p:nvPr/>
            </p:nvPicPr>
            <p:blipFill>
              <a:blip r:embed="rId1029"/>
              <a:stretch>
                <a:fillRect/>
              </a:stretch>
            </p:blipFill>
            <p:spPr>
              <a:xfrm>
                <a:off x="273948" y="8767971"/>
                <a:ext cx="868314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D365E66C-042C-122E-EC90-78C37C846AC4}"/>
                  </a:ext>
                </a:extLst>
              </p14:cNvPr>
              <p14:cNvContentPartPr/>
              <p14:nvPr/>
            </p14:nvContentPartPr>
            <p14:xfrm>
              <a:off x="242265" y="8742411"/>
              <a:ext cx="916920" cy="2494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D365E66C-042C-122E-EC90-78C37C846AC4}"/>
                  </a:ext>
                </a:extLst>
              </p:cNvPr>
              <p:cNvPicPr/>
              <p:nvPr/>
            </p:nvPicPr>
            <p:blipFill>
              <a:blip r:embed="rId1031"/>
              <a:stretch>
                <a:fillRect/>
              </a:stretch>
            </p:blipFill>
            <p:spPr>
              <a:xfrm>
                <a:off x="234705" y="8734851"/>
                <a:ext cx="932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2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1B4ADF77-CB66-99C5-50A8-A473FD3E6CAC}"/>
                  </a:ext>
                </a:extLst>
              </p14:cNvPr>
              <p14:cNvContentPartPr/>
              <p14:nvPr/>
            </p14:nvContentPartPr>
            <p14:xfrm>
              <a:off x="263145" y="9192411"/>
              <a:ext cx="88200" cy="4428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1B4ADF77-CB66-99C5-50A8-A473FD3E6CAC}"/>
                  </a:ext>
                </a:extLst>
              </p:cNvPr>
              <p:cNvPicPr/>
              <p:nvPr/>
            </p:nvPicPr>
            <p:blipFill>
              <a:blip r:embed="rId1033"/>
              <a:stretch>
                <a:fillRect/>
              </a:stretch>
            </p:blipFill>
            <p:spPr>
              <a:xfrm>
                <a:off x="255585" y="9184851"/>
                <a:ext cx="103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4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647571EE-23D0-3C7F-318C-0A387920A7B8}"/>
                  </a:ext>
                </a:extLst>
              </p14:cNvPr>
              <p14:cNvContentPartPr/>
              <p14:nvPr/>
            </p14:nvContentPartPr>
            <p14:xfrm>
              <a:off x="260625" y="9113931"/>
              <a:ext cx="72000" cy="2808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647571EE-23D0-3C7F-318C-0A387920A7B8}"/>
                  </a:ext>
                </a:extLst>
              </p:cNvPr>
              <p:cNvPicPr/>
              <p:nvPr/>
            </p:nvPicPr>
            <p:blipFill>
              <a:blip r:embed="rId1035"/>
              <a:stretch>
                <a:fillRect/>
              </a:stretch>
            </p:blipFill>
            <p:spPr>
              <a:xfrm>
                <a:off x="253065" y="9106371"/>
                <a:ext cx="87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F6247383-3069-4946-9392-648EB6CF8A49}"/>
                  </a:ext>
                </a:extLst>
              </p14:cNvPr>
              <p14:cNvContentPartPr/>
              <p14:nvPr/>
            </p14:nvContentPartPr>
            <p14:xfrm>
              <a:off x="260625" y="9252171"/>
              <a:ext cx="57960" cy="6516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F6247383-3069-4946-9392-648EB6CF8A49}"/>
                  </a:ext>
                </a:extLst>
              </p:cNvPr>
              <p:cNvPicPr/>
              <p:nvPr/>
            </p:nvPicPr>
            <p:blipFill>
              <a:blip r:embed="rId1037"/>
              <a:stretch>
                <a:fillRect/>
              </a:stretch>
            </p:blipFill>
            <p:spPr>
              <a:xfrm>
                <a:off x="253065" y="9244971"/>
                <a:ext cx="73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8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34B346A6-0D62-FF35-9B10-4F23467B5B9B}"/>
                  </a:ext>
                </a:extLst>
              </p14:cNvPr>
              <p14:cNvContentPartPr/>
              <p14:nvPr/>
            </p14:nvContentPartPr>
            <p14:xfrm>
              <a:off x="415425" y="9032931"/>
              <a:ext cx="201240" cy="58320"/>
            </p14:xfrm>
          </p:contentPart>
        </mc:Choice>
        <mc:Fallback xmlns=""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34B346A6-0D62-FF35-9B10-4F23467B5B9B}"/>
                  </a:ext>
                </a:extLst>
              </p:cNvPr>
              <p:cNvPicPr/>
              <p:nvPr/>
            </p:nvPicPr>
            <p:blipFill>
              <a:blip r:embed="rId1039"/>
              <a:stretch>
                <a:fillRect/>
              </a:stretch>
            </p:blipFill>
            <p:spPr>
              <a:xfrm>
                <a:off x="407865" y="9025324"/>
                <a:ext cx="216360" cy="7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0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60C1BB0B-8F36-94BA-D75C-2EE86037DD94}"/>
                  </a:ext>
                </a:extLst>
              </p14:cNvPr>
              <p14:cNvContentPartPr/>
              <p14:nvPr/>
            </p14:nvContentPartPr>
            <p14:xfrm>
              <a:off x="630345" y="9023571"/>
              <a:ext cx="76680" cy="5580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60C1BB0B-8F36-94BA-D75C-2EE86037DD94}"/>
                  </a:ext>
                </a:extLst>
              </p:cNvPr>
              <p:cNvPicPr/>
              <p:nvPr/>
            </p:nvPicPr>
            <p:blipFill>
              <a:blip r:embed="rId1041"/>
              <a:stretch>
                <a:fillRect/>
              </a:stretch>
            </p:blipFill>
            <p:spPr>
              <a:xfrm>
                <a:off x="622785" y="9016371"/>
                <a:ext cx="91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2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FF20F20B-315B-BF02-DAAC-6EA150230C86}"/>
                  </a:ext>
                </a:extLst>
              </p14:cNvPr>
              <p14:cNvContentPartPr/>
              <p14:nvPr/>
            </p14:nvContentPartPr>
            <p14:xfrm>
              <a:off x="715665" y="9067491"/>
              <a:ext cx="27720" cy="34920"/>
            </p14:xfrm>
          </p:contentPart>
        </mc:Choice>
        <mc:Fallback xmlns=""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FF20F20B-315B-BF02-DAAC-6EA150230C86}"/>
                  </a:ext>
                </a:extLst>
              </p:cNvPr>
              <p:cNvPicPr/>
              <p:nvPr/>
            </p:nvPicPr>
            <p:blipFill>
              <a:blip r:embed="rId1043"/>
              <a:stretch>
                <a:fillRect/>
              </a:stretch>
            </p:blipFill>
            <p:spPr>
              <a:xfrm>
                <a:off x="708105" y="9059931"/>
                <a:ext cx="42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4">
            <p14:nvContentPartPr>
              <p14:cNvPr id="115" name="Ink 116">
                <a:extLst>
                  <a:ext uri="{FF2B5EF4-FFF2-40B4-BE49-F238E27FC236}">
                    <a16:creationId xmlns:a16="http://schemas.microsoft.com/office/drawing/2014/main" id="{A20DD594-D65A-8D2E-59B0-91143298C459}"/>
                  </a:ext>
                </a:extLst>
              </p14:cNvPr>
              <p14:cNvContentPartPr/>
              <p14:nvPr/>
            </p14:nvContentPartPr>
            <p14:xfrm>
              <a:off x="410745" y="9113931"/>
              <a:ext cx="162000" cy="111240"/>
            </p14:xfrm>
          </p:contentPart>
        </mc:Choice>
        <mc:Fallback xmlns="">
          <p:pic>
            <p:nvPicPr>
              <p:cNvPr id="115" name="Ink 116">
                <a:extLst>
                  <a:ext uri="{FF2B5EF4-FFF2-40B4-BE49-F238E27FC236}">
                    <a16:creationId xmlns:a16="http://schemas.microsoft.com/office/drawing/2014/main" id="{A20DD594-D65A-8D2E-59B0-91143298C459}"/>
                  </a:ext>
                </a:extLst>
              </p:cNvPr>
              <p:cNvPicPr/>
              <p:nvPr/>
            </p:nvPicPr>
            <p:blipFill>
              <a:blip r:embed="rId1045"/>
              <a:stretch>
                <a:fillRect/>
              </a:stretch>
            </p:blipFill>
            <p:spPr>
              <a:xfrm>
                <a:off x="403185" y="9106371"/>
                <a:ext cx="1771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6">
            <p14:nvContentPartPr>
              <p14:cNvPr id="129" name="Ink 131">
                <a:extLst>
                  <a:ext uri="{FF2B5EF4-FFF2-40B4-BE49-F238E27FC236}">
                    <a16:creationId xmlns:a16="http://schemas.microsoft.com/office/drawing/2014/main" id="{87660686-F8FB-EE72-B8A8-9A0C8BA96929}"/>
                  </a:ext>
                </a:extLst>
              </p14:cNvPr>
              <p14:cNvContentPartPr/>
              <p14:nvPr/>
            </p14:nvContentPartPr>
            <p14:xfrm>
              <a:off x="614145" y="9233811"/>
              <a:ext cx="81360" cy="25920"/>
            </p14:xfrm>
          </p:contentPart>
        </mc:Choice>
        <mc:Fallback xmlns="">
          <p:pic>
            <p:nvPicPr>
              <p:cNvPr id="129" name="Ink 131">
                <a:extLst>
                  <a:ext uri="{FF2B5EF4-FFF2-40B4-BE49-F238E27FC236}">
                    <a16:creationId xmlns:a16="http://schemas.microsoft.com/office/drawing/2014/main" id="{87660686-F8FB-EE72-B8A8-9A0C8BA96929}"/>
                  </a:ext>
                </a:extLst>
              </p:cNvPr>
              <p:cNvPicPr/>
              <p:nvPr/>
            </p:nvPicPr>
            <p:blipFill>
              <a:blip r:embed="rId1047"/>
              <a:stretch>
                <a:fillRect/>
              </a:stretch>
            </p:blipFill>
            <p:spPr>
              <a:xfrm>
                <a:off x="606551" y="9226251"/>
                <a:ext cx="96547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E361FA61-6A64-2E02-D35A-54A2D43B1C7B}"/>
                  </a:ext>
                </a:extLst>
              </p14:cNvPr>
              <p14:cNvContentPartPr/>
              <p14:nvPr/>
            </p14:nvContentPartPr>
            <p14:xfrm>
              <a:off x="600465" y="9284931"/>
              <a:ext cx="106200" cy="3240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E361FA61-6A64-2E02-D35A-54A2D43B1C7B}"/>
                  </a:ext>
                </a:extLst>
              </p:cNvPr>
              <p:cNvPicPr/>
              <p:nvPr/>
            </p:nvPicPr>
            <p:blipFill>
              <a:blip r:embed="rId1049"/>
              <a:stretch>
                <a:fillRect/>
              </a:stretch>
            </p:blipFill>
            <p:spPr>
              <a:xfrm>
                <a:off x="592905" y="9277371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9841F5BA-030E-CDD6-D0AF-B4EE62675D10}"/>
                  </a:ext>
                </a:extLst>
              </p14:cNvPr>
              <p14:cNvContentPartPr/>
              <p14:nvPr/>
            </p14:nvContentPartPr>
            <p14:xfrm>
              <a:off x="406065" y="9111411"/>
              <a:ext cx="166680" cy="12276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9841F5BA-030E-CDD6-D0AF-B4EE62675D10}"/>
                  </a:ext>
                </a:extLst>
              </p:cNvPr>
              <p:cNvPicPr/>
              <p:nvPr/>
            </p:nvPicPr>
            <p:blipFill>
              <a:blip r:embed="rId1051"/>
              <a:stretch>
                <a:fillRect/>
              </a:stretch>
            </p:blipFill>
            <p:spPr>
              <a:xfrm>
                <a:off x="398865" y="9103851"/>
                <a:ext cx="181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2">
            <p14:nvContentPartPr>
              <p14:cNvPr id="139" name="Ink 141">
                <a:extLst>
                  <a:ext uri="{FF2B5EF4-FFF2-40B4-BE49-F238E27FC236}">
                    <a16:creationId xmlns:a16="http://schemas.microsoft.com/office/drawing/2014/main" id="{C3B0F076-4CEB-C770-CC3C-CEB03C507C47}"/>
                  </a:ext>
                </a:extLst>
              </p14:cNvPr>
              <p14:cNvContentPartPr/>
              <p14:nvPr/>
            </p14:nvContentPartPr>
            <p14:xfrm>
              <a:off x="526305" y="9111411"/>
              <a:ext cx="32760" cy="42120"/>
            </p14:xfrm>
          </p:contentPart>
        </mc:Choice>
        <mc:Fallback xmlns="">
          <p:pic>
            <p:nvPicPr>
              <p:cNvPr id="139" name="Ink 141">
                <a:extLst>
                  <a:ext uri="{FF2B5EF4-FFF2-40B4-BE49-F238E27FC236}">
                    <a16:creationId xmlns:a16="http://schemas.microsoft.com/office/drawing/2014/main" id="{C3B0F076-4CEB-C770-CC3C-CEB03C507C47}"/>
                  </a:ext>
                </a:extLst>
              </p:cNvPr>
              <p:cNvPicPr/>
              <p:nvPr/>
            </p:nvPicPr>
            <p:blipFill>
              <a:blip r:embed="rId1053"/>
              <a:stretch>
                <a:fillRect/>
              </a:stretch>
            </p:blipFill>
            <p:spPr>
              <a:xfrm>
                <a:off x="518745" y="9103786"/>
                <a:ext cx="47880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4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3F8E8713-A7C4-3166-E8CC-DAA7FB582282}"/>
                  </a:ext>
                </a:extLst>
              </p14:cNvPr>
              <p14:cNvContentPartPr/>
              <p14:nvPr/>
            </p14:nvContentPartPr>
            <p14:xfrm>
              <a:off x="574905" y="9141651"/>
              <a:ext cx="48600" cy="2124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3F8E8713-A7C4-3166-E8CC-DAA7FB582282}"/>
                  </a:ext>
                </a:extLst>
              </p:cNvPr>
              <p:cNvPicPr/>
              <p:nvPr/>
            </p:nvPicPr>
            <p:blipFill>
              <a:blip r:embed="rId1055"/>
              <a:stretch>
                <a:fillRect/>
              </a:stretch>
            </p:blipFill>
            <p:spPr>
              <a:xfrm>
                <a:off x="567401" y="9134091"/>
                <a:ext cx="63609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6">
            <p14:nvContentPartPr>
              <p14:cNvPr id="149" name="Ink 150">
                <a:extLst>
                  <a:ext uri="{FF2B5EF4-FFF2-40B4-BE49-F238E27FC236}">
                    <a16:creationId xmlns:a16="http://schemas.microsoft.com/office/drawing/2014/main" id="{39430123-E44D-E10A-BA97-8A852E799F2D}"/>
                  </a:ext>
                </a:extLst>
              </p14:cNvPr>
              <p14:cNvContentPartPr/>
              <p14:nvPr/>
            </p14:nvContentPartPr>
            <p14:xfrm>
              <a:off x="586425" y="9118251"/>
              <a:ext cx="122400" cy="48960"/>
            </p14:xfrm>
          </p:contentPart>
        </mc:Choice>
        <mc:Fallback xmlns="">
          <p:pic>
            <p:nvPicPr>
              <p:cNvPr id="149" name="Ink 150">
                <a:extLst>
                  <a:ext uri="{FF2B5EF4-FFF2-40B4-BE49-F238E27FC236}">
                    <a16:creationId xmlns:a16="http://schemas.microsoft.com/office/drawing/2014/main" id="{39430123-E44D-E10A-BA97-8A852E799F2D}"/>
                  </a:ext>
                </a:extLst>
              </p:cNvPr>
              <p:cNvPicPr/>
              <p:nvPr/>
            </p:nvPicPr>
            <p:blipFill>
              <a:blip r:embed="rId1057"/>
              <a:stretch>
                <a:fillRect/>
              </a:stretch>
            </p:blipFill>
            <p:spPr>
              <a:xfrm>
                <a:off x="578887" y="9111051"/>
                <a:ext cx="137476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8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EAE71897-7313-E408-A5A8-C332E54CA04C}"/>
                  </a:ext>
                </a:extLst>
              </p14:cNvPr>
              <p14:cNvContentPartPr/>
              <p14:nvPr/>
            </p14:nvContentPartPr>
            <p14:xfrm>
              <a:off x="720182" y="9139244"/>
              <a:ext cx="48960" cy="4176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EAE71897-7313-E408-A5A8-C332E54CA04C}"/>
                  </a:ext>
                </a:extLst>
              </p:cNvPr>
              <p:cNvPicPr/>
              <p:nvPr/>
            </p:nvPicPr>
            <p:blipFill>
              <a:blip r:embed="rId1059"/>
              <a:stretch>
                <a:fillRect/>
              </a:stretch>
            </p:blipFill>
            <p:spPr>
              <a:xfrm>
                <a:off x="712622" y="9131684"/>
                <a:ext cx="64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0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38FAFF52-0ADD-86D8-51E8-77F42E2635C2}"/>
                  </a:ext>
                </a:extLst>
              </p14:cNvPr>
              <p14:cNvContentPartPr/>
              <p14:nvPr/>
            </p14:nvContentPartPr>
            <p14:xfrm>
              <a:off x="393302" y="9185324"/>
              <a:ext cx="38520" cy="4176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38FAFF52-0ADD-86D8-51E8-77F42E2635C2}"/>
                  </a:ext>
                </a:extLst>
              </p:cNvPr>
              <p:cNvPicPr/>
              <p:nvPr/>
            </p:nvPicPr>
            <p:blipFill>
              <a:blip r:embed="rId1061"/>
              <a:stretch>
                <a:fillRect/>
              </a:stretch>
            </p:blipFill>
            <p:spPr>
              <a:xfrm>
                <a:off x="385742" y="9177764"/>
                <a:ext cx="53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2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881E0E69-4DFE-6F3A-EC99-7E5081B83898}"/>
                  </a:ext>
                </a:extLst>
              </p14:cNvPr>
              <p14:cNvContentPartPr/>
              <p14:nvPr/>
            </p14:nvContentPartPr>
            <p14:xfrm>
              <a:off x="440822" y="9206204"/>
              <a:ext cx="39600" cy="23400"/>
            </p14:xfrm>
          </p:contentPart>
        </mc:Choice>
        <mc:Fallback xmlns=""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881E0E69-4DFE-6F3A-EC99-7E5081B83898}"/>
                  </a:ext>
                </a:extLst>
              </p:cNvPr>
              <p:cNvPicPr/>
              <p:nvPr/>
            </p:nvPicPr>
            <p:blipFill>
              <a:blip r:embed="rId1063"/>
              <a:stretch>
                <a:fillRect/>
              </a:stretch>
            </p:blipFill>
            <p:spPr>
              <a:xfrm>
                <a:off x="433262" y="9198644"/>
                <a:ext cx="54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4">
            <p14:nvContentPartPr>
              <p14:cNvPr id="172" name="Ink 173">
                <a:extLst>
                  <a:ext uri="{FF2B5EF4-FFF2-40B4-BE49-F238E27FC236}">
                    <a16:creationId xmlns:a16="http://schemas.microsoft.com/office/drawing/2014/main" id="{C199FFCD-21E0-1E58-9B12-295CF76DF05C}"/>
                  </a:ext>
                </a:extLst>
              </p14:cNvPr>
              <p14:cNvContentPartPr/>
              <p14:nvPr/>
            </p14:nvContentPartPr>
            <p14:xfrm>
              <a:off x="392222" y="9277844"/>
              <a:ext cx="35280" cy="46440"/>
            </p14:xfrm>
          </p:contentPart>
        </mc:Choice>
        <mc:Fallback xmlns="">
          <p:pic>
            <p:nvPicPr>
              <p:cNvPr id="172" name="Ink 173">
                <a:extLst>
                  <a:ext uri="{FF2B5EF4-FFF2-40B4-BE49-F238E27FC236}">
                    <a16:creationId xmlns:a16="http://schemas.microsoft.com/office/drawing/2014/main" id="{C199FFCD-21E0-1E58-9B12-295CF76DF05C}"/>
                  </a:ext>
                </a:extLst>
              </p:cNvPr>
              <p:cNvPicPr/>
              <p:nvPr/>
            </p:nvPicPr>
            <p:blipFill>
              <a:blip r:embed="rId1065"/>
              <a:stretch>
                <a:fillRect/>
              </a:stretch>
            </p:blipFill>
            <p:spPr>
              <a:xfrm>
                <a:off x="384584" y="9270284"/>
                <a:ext cx="50556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7168337-5675-73B3-EFF4-7688FFB94721}"/>
                  </a:ext>
                </a:extLst>
              </p14:cNvPr>
              <p14:cNvContentPartPr/>
              <p14:nvPr/>
            </p14:nvContentPartPr>
            <p14:xfrm>
              <a:off x="486902" y="9314564"/>
              <a:ext cx="5040" cy="16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7168337-5675-73B3-EFF4-7688FFB94721}"/>
                  </a:ext>
                </a:extLst>
              </p:cNvPr>
              <p:cNvPicPr/>
              <p:nvPr/>
            </p:nvPicPr>
            <p:blipFill>
              <a:blip r:embed="rId1067"/>
              <a:stretch>
                <a:fillRect/>
              </a:stretch>
            </p:blipFill>
            <p:spPr>
              <a:xfrm>
                <a:off x="479342" y="9307004"/>
                <a:ext cx="201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8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D77B1C22-8CD0-0A68-ACB8-CC37D0401A5A}"/>
                  </a:ext>
                </a:extLst>
              </p14:cNvPr>
              <p14:cNvContentPartPr/>
              <p14:nvPr/>
            </p14:nvContentPartPr>
            <p14:xfrm>
              <a:off x="909542" y="8933684"/>
              <a:ext cx="136080" cy="4212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D77B1C22-8CD0-0A68-ACB8-CC37D0401A5A}"/>
                  </a:ext>
                </a:extLst>
              </p:cNvPr>
              <p:cNvPicPr/>
              <p:nvPr/>
            </p:nvPicPr>
            <p:blipFill>
              <a:blip r:embed="rId1069"/>
              <a:stretch>
                <a:fillRect/>
              </a:stretch>
            </p:blipFill>
            <p:spPr>
              <a:xfrm>
                <a:off x="901962" y="8926059"/>
                <a:ext cx="151240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0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00821215-029E-B775-70A3-4415FB00F5E4}"/>
                  </a:ext>
                </a:extLst>
              </p14:cNvPr>
              <p14:cNvContentPartPr/>
              <p14:nvPr/>
            </p14:nvContentPartPr>
            <p14:xfrm>
              <a:off x="826382" y="8922164"/>
              <a:ext cx="399960" cy="13176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00821215-029E-B775-70A3-4415FB00F5E4}"/>
                  </a:ext>
                </a:extLst>
              </p:cNvPr>
              <p:cNvPicPr/>
              <p:nvPr/>
            </p:nvPicPr>
            <p:blipFill>
              <a:blip r:embed="rId1071"/>
              <a:stretch>
                <a:fillRect/>
              </a:stretch>
            </p:blipFill>
            <p:spPr>
              <a:xfrm>
                <a:off x="818822" y="8914625"/>
                <a:ext cx="415080" cy="1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2">
            <p14:nvContentPartPr>
              <p14:cNvPr id="211" name="Ink 211">
                <a:extLst>
                  <a:ext uri="{FF2B5EF4-FFF2-40B4-BE49-F238E27FC236}">
                    <a16:creationId xmlns:a16="http://schemas.microsoft.com/office/drawing/2014/main" id="{86A57AF1-5889-24B7-1C3A-53C23BDD98AE}"/>
                  </a:ext>
                </a:extLst>
              </p14:cNvPr>
              <p14:cNvContentPartPr/>
              <p14:nvPr/>
            </p14:nvContentPartPr>
            <p14:xfrm>
              <a:off x="842582" y="9093164"/>
              <a:ext cx="109080" cy="53280"/>
            </p14:xfrm>
          </p:contentPart>
        </mc:Choice>
        <mc:Fallback xmlns="">
          <p:pic>
            <p:nvPicPr>
              <p:cNvPr id="211" name="Ink 211">
                <a:extLst>
                  <a:ext uri="{FF2B5EF4-FFF2-40B4-BE49-F238E27FC236}">
                    <a16:creationId xmlns:a16="http://schemas.microsoft.com/office/drawing/2014/main" id="{86A57AF1-5889-24B7-1C3A-53C23BDD98AE}"/>
                  </a:ext>
                </a:extLst>
              </p:cNvPr>
              <p:cNvPicPr/>
              <p:nvPr/>
            </p:nvPicPr>
            <p:blipFill>
              <a:blip r:embed="rId1073"/>
              <a:stretch>
                <a:fillRect/>
              </a:stretch>
            </p:blipFill>
            <p:spPr>
              <a:xfrm>
                <a:off x="834997" y="9085655"/>
                <a:ext cx="124250" cy="67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4">
            <p14:nvContentPartPr>
              <p14:cNvPr id="222" name="Ink 223">
                <a:extLst>
                  <a:ext uri="{FF2B5EF4-FFF2-40B4-BE49-F238E27FC236}">
                    <a16:creationId xmlns:a16="http://schemas.microsoft.com/office/drawing/2014/main" id="{26E5AC18-C02C-C6E6-7630-8A9E756B9107}"/>
                  </a:ext>
                </a:extLst>
              </p14:cNvPr>
              <p14:cNvContentPartPr/>
              <p14:nvPr/>
            </p14:nvContentPartPr>
            <p14:xfrm>
              <a:off x="981182" y="9067604"/>
              <a:ext cx="111240" cy="83520"/>
            </p14:xfrm>
          </p:contentPart>
        </mc:Choice>
        <mc:Fallback xmlns="">
          <p:pic>
            <p:nvPicPr>
              <p:cNvPr id="222" name="Ink 223">
                <a:extLst>
                  <a:ext uri="{FF2B5EF4-FFF2-40B4-BE49-F238E27FC236}">
                    <a16:creationId xmlns:a16="http://schemas.microsoft.com/office/drawing/2014/main" id="{26E5AC18-C02C-C6E6-7630-8A9E756B9107}"/>
                  </a:ext>
                </a:extLst>
              </p:cNvPr>
              <p:cNvPicPr/>
              <p:nvPr/>
            </p:nvPicPr>
            <p:blipFill>
              <a:blip r:embed="rId1075"/>
              <a:stretch>
                <a:fillRect/>
              </a:stretch>
            </p:blipFill>
            <p:spPr>
              <a:xfrm>
                <a:off x="973622" y="9060044"/>
                <a:ext cx="126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6">
            <p14:nvContentPartPr>
              <p14:cNvPr id="230" name="Ink 231">
                <a:extLst>
                  <a:ext uri="{FF2B5EF4-FFF2-40B4-BE49-F238E27FC236}">
                    <a16:creationId xmlns:a16="http://schemas.microsoft.com/office/drawing/2014/main" id="{EE59A2FE-96EB-46F4-9F90-E9B28A0E76FF}"/>
                  </a:ext>
                </a:extLst>
              </p14:cNvPr>
              <p14:cNvContentPartPr/>
              <p14:nvPr/>
            </p14:nvContentPartPr>
            <p14:xfrm>
              <a:off x="436142" y="9296204"/>
              <a:ext cx="9720" cy="48960"/>
            </p14:xfrm>
          </p:contentPart>
        </mc:Choice>
        <mc:Fallback xmlns="">
          <p:pic>
            <p:nvPicPr>
              <p:cNvPr id="230" name="Ink 231">
                <a:extLst>
                  <a:ext uri="{FF2B5EF4-FFF2-40B4-BE49-F238E27FC236}">
                    <a16:creationId xmlns:a16="http://schemas.microsoft.com/office/drawing/2014/main" id="{EE59A2FE-96EB-46F4-9F90-E9B28A0E76FF}"/>
                  </a:ext>
                </a:extLst>
              </p:cNvPr>
              <p:cNvPicPr/>
              <p:nvPr/>
            </p:nvPicPr>
            <p:blipFill>
              <a:blip r:embed="rId1077"/>
              <a:stretch>
                <a:fillRect/>
              </a:stretch>
            </p:blipFill>
            <p:spPr>
              <a:xfrm>
                <a:off x="428582" y="9288644"/>
                <a:ext cx="248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8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2073F91D-4E21-F1F8-07A3-6DC0E1CB0395}"/>
                  </a:ext>
                </a:extLst>
              </p14:cNvPr>
              <p14:cNvContentPartPr/>
              <p14:nvPr/>
            </p14:nvContentPartPr>
            <p14:xfrm>
              <a:off x="327782" y="9294044"/>
              <a:ext cx="14040" cy="53280"/>
            </p14:xfrm>
          </p:contentPart>
        </mc:Choice>
        <mc:Fallback xmlns=""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2073F91D-4E21-F1F8-07A3-6DC0E1CB0395}"/>
                  </a:ext>
                </a:extLst>
              </p:cNvPr>
              <p:cNvPicPr/>
              <p:nvPr/>
            </p:nvPicPr>
            <p:blipFill>
              <a:blip r:embed="rId1079"/>
              <a:stretch>
                <a:fillRect/>
              </a:stretch>
            </p:blipFill>
            <p:spPr>
              <a:xfrm>
                <a:off x="320222" y="9286535"/>
                <a:ext cx="29160" cy="67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0">
            <p14:nvContentPartPr>
              <p14:cNvPr id="236" name="Ink 237">
                <a:extLst>
                  <a:ext uri="{FF2B5EF4-FFF2-40B4-BE49-F238E27FC236}">
                    <a16:creationId xmlns:a16="http://schemas.microsoft.com/office/drawing/2014/main" id="{1AB21723-189A-B9D5-F0E3-A5B581386104}"/>
                  </a:ext>
                </a:extLst>
              </p14:cNvPr>
              <p14:cNvContentPartPr/>
              <p14:nvPr/>
            </p14:nvContentPartPr>
            <p14:xfrm>
              <a:off x="257582" y="9441644"/>
              <a:ext cx="38160" cy="67320"/>
            </p14:xfrm>
          </p:contentPart>
        </mc:Choice>
        <mc:Fallback xmlns="">
          <p:pic>
            <p:nvPicPr>
              <p:cNvPr id="236" name="Ink 237">
                <a:extLst>
                  <a:ext uri="{FF2B5EF4-FFF2-40B4-BE49-F238E27FC236}">
                    <a16:creationId xmlns:a16="http://schemas.microsoft.com/office/drawing/2014/main" id="{1AB21723-189A-B9D5-F0E3-A5B581386104}"/>
                  </a:ext>
                </a:extLst>
              </p:cNvPr>
              <p:cNvPicPr/>
              <p:nvPr/>
            </p:nvPicPr>
            <p:blipFill>
              <a:blip r:embed="rId1081"/>
              <a:stretch>
                <a:fillRect/>
              </a:stretch>
            </p:blipFill>
            <p:spPr>
              <a:xfrm>
                <a:off x="250022" y="9434084"/>
                <a:ext cx="53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2">
            <p14:nvContentPartPr>
              <p14:cNvPr id="249" name="Ink 250">
                <a:extLst>
                  <a:ext uri="{FF2B5EF4-FFF2-40B4-BE49-F238E27FC236}">
                    <a16:creationId xmlns:a16="http://schemas.microsoft.com/office/drawing/2014/main" id="{57E7D26E-3733-90FE-D304-7FF8D999CD90}"/>
                  </a:ext>
                </a:extLst>
              </p14:cNvPr>
              <p14:cNvContentPartPr/>
              <p14:nvPr/>
            </p14:nvContentPartPr>
            <p14:xfrm>
              <a:off x="320942" y="9432284"/>
              <a:ext cx="245160" cy="108720"/>
            </p14:xfrm>
          </p:contentPart>
        </mc:Choice>
        <mc:Fallback xmlns="">
          <p:pic>
            <p:nvPicPr>
              <p:cNvPr id="249" name="Ink 250">
                <a:extLst>
                  <a:ext uri="{FF2B5EF4-FFF2-40B4-BE49-F238E27FC236}">
                    <a16:creationId xmlns:a16="http://schemas.microsoft.com/office/drawing/2014/main" id="{57E7D26E-3733-90FE-D304-7FF8D999CD90}"/>
                  </a:ext>
                </a:extLst>
              </p:cNvPr>
              <p:cNvPicPr/>
              <p:nvPr/>
            </p:nvPicPr>
            <p:blipFill>
              <a:blip r:embed="rId1083"/>
              <a:stretch>
                <a:fillRect/>
              </a:stretch>
            </p:blipFill>
            <p:spPr>
              <a:xfrm>
                <a:off x="313382" y="9425084"/>
                <a:ext cx="26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4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D8230097-DD01-12B7-7729-6E835F800464}"/>
                  </a:ext>
                </a:extLst>
              </p14:cNvPr>
              <p14:cNvContentPartPr/>
              <p14:nvPr/>
            </p14:nvContentPartPr>
            <p14:xfrm>
              <a:off x="609302" y="9416444"/>
              <a:ext cx="153000" cy="90360"/>
            </p14:xfrm>
          </p:contentPart>
        </mc:Choice>
        <mc:Fallback xmlns=""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D8230097-DD01-12B7-7729-6E835F800464}"/>
                  </a:ext>
                </a:extLst>
              </p:cNvPr>
              <p:cNvPicPr/>
              <p:nvPr/>
            </p:nvPicPr>
            <p:blipFill>
              <a:blip r:embed="rId1085"/>
              <a:stretch>
                <a:fillRect/>
              </a:stretch>
            </p:blipFill>
            <p:spPr>
              <a:xfrm>
                <a:off x="601724" y="9408884"/>
                <a:ext cx="168156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6">
            <p14:nvContentPartPr>
              <p14:cNvPr id="264" name="Ink 265">
                <a:extLst>
                  <a:ext uri="{FF2B5EF4-FFF2-40B4-BE49-F238E27FC236}">
                    <a16:creationId xmlns:a16="http://schemas.microsoft.com/office/drawing/2014/main" id="{A8EC3EC5-21C4-BBB4-2B6B-78EEA062336C}"/>
                  </a:ext>
                </a:extLst>
              </p14:cNvPr>
              <p14:cNvContentPartPr/>
              <p14:nvPr/>
            </p14:nvContentPartPr>
            <p14:xfrm>
              <a:off x="708662" y="9361004"/>
              <a:ext cx="39600" cy="32760"/>
            </p14:xfrm>
          </p:contentPart>
        </mc:Choice>
        <mc:Fallback xmlns="">
          <p:pic>
            <p:nvPicPr>
              <p:cNvPr id="264" name="Ink 265">
                <a:extLst>
                  <a:ext uri="{FF2B5EF4-FFF2-40B4-BE49-F238E27FC236}">
                    <a16:creationId xmlns:a16="http://schemas.microsoft.com/office/drawing/2014/main" id="{A8EC3EC5-21C4-BBB4-2B6B-78EEA062336C}"/>
                  </a:ext>
                </a:extLst>
              </p:cNvPr>
              <p:cNvPicPr/>
              <p:nvPr/>
            </p:nvPicPr>
            <p:blipFill>
              <a:blip r:embed="rId1087"/>
              <a:stretch>
                <a:fillRect/>
              </a:stretch>
            </p:blipFill>
            <p:spPr>
              <a:xfrm>
                <a:off x="701102" y="9353444"/>
                <a:ext cx="54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8">
            <p14:nvContentPartPr>
              <p14:cNvPr id="265" name="Ink 265">
                <a:extLst>
                  <a:ext uri="{FF2B5EF4-FFF2-40B4-BE49-F238E27FC236}">
                    <a16:creationId xmlns:a16="http://schemas.microsoft.com/office/drawing/2014/main" id="{647DD63A-68F5-9472-9476-16E3B10A887B}"/>
                  </a:ext>
                </a:extLst>
              </p14:cNvPr>
              <p14:cNvContentPartPr/>
              <p14:nvPr/>
            </p14:nvContentPartPr>
            <p14:xfrm>
              <a:off x="692462" y="9515444"/>
              <a:ext cx="72000" cy="30600"/>
            </p14:xfrm>
          </p:contentPart>
        </mc:Choice>
        <mc:Fallback xmlns="">
          <p:pic>
            <p:nvPicPr>
              <p:cNvPr id="265" name="Ink 265">
                <a:extLst>
                  <a:ext uri="{FF2B5EF4-FFF2-40B4-BE49-F238E27FC236}">
                    <a16:creationId xmlns:a16="http://schemas.microsoft.com/office/drawing/2014/main" id="{647DD63A-68F5-9472-9476-16E3B10A887B}"/>
                  </a:ext>
                </a:extLst>
              </p:cNvPr>
              <p:cNvPicPr/>
              <p:nvPr/>
            </p:nvPicPr>
            <p:blipFill>
              <a:blip r:embed="rId1089"/>
              <a:stretch>
                <a:fillRect/>
              </a:stretch>
            </p:blipFill>
            <p:spPr>
              <a:xfrm>
                <a:off x="684902" y="9507794"/>
                <a:ext cx="87120" cy="4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0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16DD124C-601F-4F66-0FFB-7D1E20B75847}"/>
                  </a:ext>
                </a:extLst>
              </p14:cNvPr>
              <p14:cNvContentPartPr/>
              <p14:nvPr/>
            </p14:nvContentPartPr>
            <p14:xfrm>
              <a:off x="796502" y="9423284"/>
              <a:ext cx="32760" cy="55800"/>
            </p14:xfrm>
          </p:contentPart>
        </mc:Choice>
        <mc:Fallback xmlns=""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16DD124C-601F-4F66-0FFB-7D1E20B75847}"/>
                  </a:ext>
                </a:extLst>
              </p:cNvPr>
              <p:cNvPicPr/>
              <p:nvPr/>
            </p:nvPicPr>
            <p:blipFill>
              <a:blip r:embed="rId1091"/>
              <a:stretch>
                <a:fillRect/>
              </a:stretch>
            </p:blipFill>
            <p:spPr>
              <a:xfrm>
                <a:off x="788942" y="9415724"/>
                <a:ext cx="47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2">
            <p14:nvContentPartPr>
              <p14:cNvPr id="274" name="Ink 276">
                <a:extLst>
                  <a:ext uri="{FF2B5EF4-FFF2-40B4-BE49-F238E27FC236}">
                    <a16:creationId xmlns:a16="http://schemas.microsoft.com/office/drawing/2014/main" id="{D44DAC2E-903D-7F39-4FDE-37FA999BEB35}"/>
                  </a:ext>
                </a:extLst>
              </p14:cNvPr>
              <p14:cNvContentPartPr/>
              <p14:nvPr/>
            </p14:nvContentPartPr>
            <p14:xfrm>
              <a:off x="845102" y="9434804"/>
              <a:ext cx="67320" cy="58320"/>
            </p14:xfrm>
          </p:contentPart>
        </mc:Choice>
        <mc:Fallback xmlns="">
          <p:pic>
            <p:nvPicPr>
              <p:cNvPr id="274" name="Ink 276">
                <a:extLst>
                  <a:ext uri="{FF2B5EF4-FFF2-40B4-BE49-F238E27FC236}">
                    <a16:creationId xmlns:a16="http://schemas.microsoft.com/office/drawing/2014/main" id="{D44DAC2E-903D-7F39-4FDE-37FA999BEB35}"/>
                  </a:ext>
                </a:extLst>
              </p:cNvPr>
              <p:cNvPicPr/>
              <p:nvPr/>
            </p:nvPicPr>
            <p:blipFill>
              <a:blip r:embed="rId1093"/>
              <a:stretch>
                <a:fillRect/>
              </a:stretch>
            </p:blipFill>
            <p:spPr>
              <a:xfrm>
                <a:off x="837542" y="9427244"/>
                <a:ext cx="82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4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6095CFC6-F301-245A-E349-B9116008EF94}"/>
                  </a:ext>
                </a:extLst>
              </p14:cNvPr>
              <p14:cNvContentPartPr/>
              <p14:nvPr/>
            </p14:nvContentPartPr>
            <p14:xfrm>
              <a:off x="921062" y="9379364"/>
              <a:ext cx="318960" cy="12276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6095CFC6-F301-245A-E349-B9116008EF94}"/>
                  </a:ext>
                </a:extLst>
              </p:cNvPr>
              <p:cNvPicPr/>
              <p:nvPr/>
            </p:nvPicPr>
            <p:blipFill>
              <a:blip r:embed="rId1095"/>
              <a:stretch>
                <a:fillRect/>
              </a:stretch>
            </p:blipFill>
            <p:spPr>
              <a:xfrm>
                <a:off x="913502" y="9371804"/>
                <a:ext cx="334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6">
            <p14:nvContentPartPr>
              <p14:cNvPr id="298" name="Ink 300">
                <a:extLst>
                  <a:ext uri="{FF2B5EF4-FFF2-40B4-BE49-F238E27FC236}">
                    <a16:creationId xmlns:a16="http://schemas.microsoft.com/office/drawing/2014/main" id="{7EACA4C2-2002-0739-88AE-ECB8E1210B69}"/>
                  </a:ext>
                </a:extLst>
              </p14:cNvPr>
              <p14:cNvContentPartPr/>
              <p14:nvPr/>
            </p14:nvContentPartPr>
            <p14:xfrm>
              <a:off x="251462" y="9619844"/>
              <a:ext cx="203400" cy="46080"/>
            </p14:xfrm>
          </p:contentPart>
        </mc:Choice>
        <mc:Fallback xmlns="">
          <p:pic>
            <p:nvPicPr>
              <p:cNvPr id="298" name="Ink 300">
                <a:extLst>
                  <a:ext uri="{FF2B5EF4-FFF2-40B4-BE49-F238E27FC236}">
                    <a16:creationId xmlns:a16="http://schemas.microsoft.com/office/drawing/2014/main" id="{7EACA4C2-2002-0739-88AE-ECB8E1210B69}"/>
                  </a:ext>
                </a:extLst>
              </p:cNvPr>
              <p:cNvPicPr/>
              <p:nvPr/>
            </p:nvPicPr>
            <p:blipFill>
              <a:blip r:embed="rId1097"/>
              <a:stretch>
                <a:fillRect/>
              </a:stretch>
            </p:blipFill>
            <p:spPr>
              <a:xfrm>
                <a:off x="243902" y="9612343"/>
                <a:ext cx="218520" cy="6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8">
            <p14:nvContentPartPr>
              <p14:cNvPr id="308" name="Ink 309">
                <a:extLst>
                  <a:ext uri="{FF2B5EF4-FFF2-40B4-BE49-F238E27FC236}">
                    <a16:creationId xmlns:a16="http://schemas.microsoft.com/office/drawing/2014/main" id="{F89DAFDA-0F95-96B7-71E1-25BBA32E4E6E}"/>
                  </a:ext>
                </a:extLst>
              </p14:cNvPr>
              <p14:cNvContentPartPr/>
              <p14:nvPr/>
            </p14:nvContentPartPr>
            <p14:xfrm>
              <a:off x="496262" y="9591764"/>
              <a:ext cx="196560" cy="67320"/>
            </p14:xfrm>
          </p:contentPart>
        </mc:Choice>
        <mc:Fallback xmlns="">
          <p:pic>
            <p:nvPicPr>
              <p:cNvPr id="308" name="Ink 309">
                <a:extLst>
                  <a:ext uri="{FF2B5EF4-FFF2-40B4-BE49-F238E27FC236}">
                    <a16:creationId xmlns:a16="http://schemas.microsoft.com/office/drawing/2014/main" id="{F89DAFDA-0F95-96B7-71E1-25BBA32E4E6E}"/>
                  </a:ext>
                </a:extLst>
              </p:cNvPr>
              <p:cNvPicPr/>
              <p:nvPr/>
            </p:nvPicPr>
            <p:blipFill>
              <a:blip r:embed="rId1099"/>
              <a:stretch>
                <a:fillRect/>
              </a:stretch>
            </p:blipFill>
            <p:spPr>
              <a:xfrm>
                <a:off x="488702" y="9584204"/>
                <a:ext cx="211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0">
            <p14:nvContentPartPr>
              <p14:cNvPr id="312" name="Ink 312">
                <a:extLst>
                  <a:ext uri="{FF2B5EF4-FFF2-40B4-BE49-F238E27FC236}">
                    <a16:creationId xmlns:a16="http://schemas.microsoft.com/office/drawing/2014/main" id="{C01A0B62-C960-CD44-783A-F9F4C734E42F}"/>
                  </a:ext>
                </a:extLst>
              </p14:cNvPr>
              <p14:cNvContentPartPr/>
              <p14:nvPr/>
            </p14:nvContentPartPr>
            <p14:xfrm>
              <a:off x="734222" y="9592124"/>
              <a:ext cx="44280" cy="46440"/>
            </p14:xfrm>
          </p:contentPart>
        </mc:Choice>
        <mc:Fallback xmlns="">
          <p:pic>
            <p:nvPicPr>
              <p:cNvPr id="312" name="Ink 312">
                <a:extLst>
                  <a:ext uri="{FF2B5EF4-FFF2-40B4-BE49-F238E27FC236}">
                    <a16:creationId xmlns:a16="http://schemas.microsoft.com/office/drawing/2014/main" id="{C01A0B62-C960-CD44-783A-F9F4C734E42F}"/>
                  </a:ext>
                </a:extLst>
              </p:cNvPr>
              <p:cNvPicPr/>
              <p:nvPr/>
            </p:nvPicPr>
            <p:blipFill>
              <a:blip r:embed="rId1101"/>
              <a:stretch>
                <a:fillRect/>
              </a:stretch>
            </p:blipFill>
            <p:spPr>
              <a:xfrm>
                <a:off x="726662" y="9584564"/>
                <a:ext cx="59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2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FE540F9A-F4A5-4190-FCE7-880C60003FF3}"/>
                  </a:ext>
                </a:extLst>
              </p14:cNvPr>
              <p14:cNvContentPartPr/>
              <p14:nvPr/>
            </p14:nvContentPartPr>
            <p14:xfrm>
              <a:off x="784982" y="9562604"/>
              <a:ext cx="85680" cy="8748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FE540F9A-F4A5-4190-FCE7-880C60003FF3}"/>
                  </a:ext>
                </a:extLst>
              </p:cNvPr>
              <p:cNvPicPr/>
              <p:nvPr/>
            </p:nvPicPr>
            <p:blipFill>
              <a:blip r:embed="rId1103"/>
              <a:stretch>
                <a:fillRect/>
              </a:stretch>
            </p:blipFill>
            <p:spPr>
              <a:xfrm>
                <a:off x="777422" y="9555044"/>
                <a:ext cx="100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4">
            <p14:nvContentPartPr>
              <p14:cNvPr id="333" name="Ink 334">
                <a:extLst>
                  <a:ext uri="{FF2B5EF4-FFF2-40B4-BE49-F238E27FC236}">
                    <a16:creationId xmlns:a16="http://schemas.microsoft.com/office/drawing/2014/main" id="{61FADDAD-5DC3-9B12-079D-6782348392E5}"/>
                  </a:ext>
                </a:extLst>
              </p14:cNvPr>
              <p14:cNvContentPartPr/>
              <p14:nvPr/>
            </p14:nvContentPartPr>
            <p14:xfrm>
              <a:off x="891182" y="9561884"/>
              <a:ext cx="275040" cy="92880"/>
            </p14:xfrm>
          </p:contentPart>
        </mc:Choice>
        <mc:Fallback xmlns="">
          <p:pic>
            <p:nvPicPr>
              <p:cNvPr id="333" name="Ink 334">
                <a:extLst>
                  <a:ext uri="{FF2B5EF4-FFF2-40B4-BE49-F238E27FC236}">
                    <a16:creationId xmlns:a16="http://schemas.microsoft.com/office/drawing/2014/main" id="{61FADDAD-5DC3-9B12-079D-6782348392E5}"/>
                  </a:ext>
                </a:extLst>
              </p:cNvPr>
              <p:cNvPicPr/>
              <p:nvPr/>
            </p:nvPicPr>
            <p:blipFill>
              <a:blip r:embed="rId1105"/>
              <a:stretch>
                <a:fillRect/>
              </a:stretch>
            </p:blipFill>
            <p:spPr>
              <a:xfrm>
                <a:off x="883622" y="9554324"/>
                <a:ext cx="290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6">
            <p14:nvContentPartPr>
              <p14:cNvPr id="340" name="Ink 340">
                <a:extLst>
                  <a:ext uri="{FF2B5EF4-FFF2-40B4-BE49-F238E27FC236}">
                    <a16:creationId xmlns:a16="http://schemas.microsoft.com/office/drawing/2014/main" id="{3CD3C6C7-1CC5-39F8-F8E0-D527B5392BA4}"/>
                  </a:ext>
                </a:extLst>
              </p14:cNvPr>
              <p14:cNvContentPartPr/>
              <p14:nvPr/>
            </p14:nvContentPartPr>
            <p14:xfrm>
              <a:off x="1184222" y="9534164"/>
              <a:ext cx="120600" cy="129600"/>
            </p14:xfrm>
          </p:contentPart>
        </mc:Choice>
        <mc:Fallback xmlns="">
          <p:pic>
            <p:nvPicPr>
              <p:cNvPr id="340" name="Ink 340">
                <a:extLst>
                  <a:ext uri="{FF2B5EF4-FFF2-40B4-BE49-F238E27FC236}">
                    <a16:creationId xmlns:a16="http://schemas.microsoft.com/office/drawing/2014/main" id="{3CD3C6C7-1CC5-39F8-F8E0-D527B5392BA4}"/>
                  </a:ext>
                </a:extLst>
              </p:cNvPr>
              <p:cNvPicPr/>
              <p:nvPr/>
            </p:nvPicPr>
            <p:blipFill>
              <a:blip r:embed="rId1107"/>
              <a:stretch>
                <a:fillRect/>
              </a:stretch>
            </p:blipFill>
            <p:spPr>
              <a:xfrm>
                <a:off x="1177022" y="9526604"/>
                <a:ext cx="135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8">
            <p14:nvContentPartPr>
              <p14:cNvPr id="349" name="Ink 350">
                <a:extLst>
                  <a:ext uri="{FF2B5EF4-FFF2-40B4-BE49-F238E27FC236}">
                    <a16:creationId xmlns:a16="http://schemas.microsoft.com/office/drawing/2014/main" id="{409E675A-E248-4836-EC57-9E3B50D0D504}"/>
                  </a:ext>
                </a:extLst>
              </p14:cNvPr>
              <p14:cNvContentPartPr/>
              <p14:nvPr/>
            </p14:nvContentPartPr>
            <p14:xfrm>
              <a:off x="1288262" y="9524804"/>
              <a:ext cx="178200" cy="124920"/>
            </p14:xfrm>
          </p:contentPart>
        </mc:Choice>
        <mc:Fallback xmlns="">
          <p:pic>
            <p:nvPicPr>
              <p:cNvPr id="349" name="Ink 350">
                <a:extLst>
                  <a:ext uri="{FF2B5EF4-FFF2-40B4-BE49-F238E27FC236}">
                    <a16:creationId xmlns:a16="http://schemas.microsoft.com/office/drawing/2014/main" id="{409E675A-E248-4836-EC57-9E3B50D0D504}"/>
                  </a:ext>
                </a:extLst>
              </p:cNvPr>
              <p:cNvPicPr/>
              <p:nvPr/>
            </p:nvPicPr>
            <p:blipFill>
              <a:blip r:embed="rId1109"/>
              <a:stretch>
                <a:fillRect/>
              </a:stretch>
            </p:blipFill>
            <p:spPr>
              <a:xfrm>
                <a:off x="1280702" y="9517244"/>
                <a:ext cx="193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0">
            <p14:nvContentPartPr>
              <p14:cNvPr id="371" name="Ink 371">
                <a:extLst>
                  <a:ext uri="{FF2B5EF4-FFF2-40B4-BE49-F238E27FC236}">
                    <a16:creationId xmlns:a16="http://schemas.microsoft.com/office/drawing/2014/main" id="{70598094-3C01-25DD-9781-A0A726F1ACEE}"/>
                  </a:ext>
                </a:extLst>
              </p14:cNvPr>
              <p14:cNvContentPartPr/>
              <p14:nvPr/>
            </p14:nvContentPartPr>
            <p14:xfrm>
              <a:off x="831062" y="9219884"/>
              <a:ext cx="408960" cy="159840"/>
            </p14:xfrm>
          </p:contentPart>
        </mc:Choice>
        <mc:Fallback xmlns="">
          <p:pic>
            <p:nvPicPr>
              <p:cNvPr id="371" name="Ink 371">
                <a:extLst>
                  <a:ext uri="{FF2B5EF4-FFF2-40B4-BE49-F238E27FC236}">
                    <a16:creationId xmlns:a16="http://schemas.microsoft.com/office/drawing/2014/main" id="{70598094-3C01-25DD-9781-A0A726F1ACEE}"/>
                  </a:ext>
                </a:extLst>
              </p:cNvPr>
              <p:cNvPicPr/>
              <p:nvPr/>
            </p:nvPicPr>
            <p:blipFill>
              <a:blip r:embed="rId1111"/>
              <a:stretch>
                <a:fillRect/>
              </a:stretch>
            </p:blipFill>
            <p:spPr>
              <a:xfrm>
                <a:off x="823502" y="9212324"/>
                <a:ext cx="424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2">
            <p14:nvContentPartPr>
              <p14:cNvPr id="384" name="Ink 384">
                <a:extLst>
                  <a:ext uri="{FF2B5EF4-FFF2-40B4-BE49-F238E27FC236}">
                    <a16:creationId xmlns:a16="http://schemas.microsoft.com/office/drawing/2014/main" id="{FF002046-56A0-DFA6-DC3E-F2FA5BA8A82E}"/>
                  </a:ext>
                </a:extLst>
              </p14:cNvPr>
              <p14:cNvContentPartPr/>
              <p14:nvPr/>
            </p14:nvContentPartPr>
            <p14:xfrm>
              <a:off x="262982" y="9712004"/>
              <a:ext cx="118440" cy="37440"/>
            </p14:xfrm>
          </p:contentPart>
        </mc:Choice>
        <mc:Fallback xmlns="">
          <p:pic>
            <p:nvPicPr>
              <p:cNvPr id="384" name="Ink 384">
                <a:extLst>
                  <a:ext uri="{FF2B5EF4-FFF2-40B4-BE49-F238E27FC236}">
                    <a16:creationId xmlns:a16="http://schemas.microsoft.com/office/drawing/2014/main" id="{FF002046-56A0-DFA6-DC3E-F2FA5BA8A82E}"/>
                  </a:ext>
                </a:extLst>
              </p:cNvPr>
              <p:cNvPicPr/>
              <p:nvPr/>
            </p:nvPicPr>
            <p:blipFill>
              <a:blip r:embed="rId1113"/>
              <a:stretch>
                <a:fillRect/>
              </a:stretch>
            </p:blipFill>
            <p:spPr>
              <a:xfrm>
                <a:off x="255399" y="9704444"/>
                <a:ext cx="133606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4">
            <p14:nvContentPartPr>
              <p14:cNvPr id="388" name="Ink 388">
                <a:extLst>
                  <a:ext uri="{FF2B5EF4-FFF2-40B4-BE49-F238E27FC236}">
                    <a16:creationId xmlns:a16="http://schemas.microsoft.com/office/drawing/2014/main" id="{3C7E85B1-2C69-C183-69CD-9EAB3CC4B630}"/>
                  </a:ext>
                </a:extLst>
              </p14:cNvPr>
              <p14:cNvContentPartPr/>
              <p14:nvPr/>
            </p14:nvContentPartPr>
            <p14:xfrm>
              <a:off x="323102" y="9764924"/>
              <a:ext cx="16560" cy="39600"/>
            </p14:xfrm>
          </p:contentPart>
        </mc:Choice>
        <mc:Fallback xmlns="">
          <p:pic>
            <p:nvPicPr>
              <p:cNvPr id="388" name="Ink 388">
                <a:extLst>
                  <a:ext uri="{FF2B5EF4-FFF2-40B4-BE49-F238E27FC236}">
                    <a16:creationId xmlns:a16="http://schemas.microsoft.com/office/drawing/2014/main" id="{3C7E85B1-2C69-C183-69CD-9EAB3CC4B630}"/>
                  </a:ext>
                </a:extLst>
              </p:cNvPr>
              <p:cNvPicPr/>
              <p:nvPr/>
            </p:nvPicPr>
            <p:blipFill>
              <a:blip r:embed="rId1115"/>
              <a:stretch>
                <a:fillRect/>
              </a:stretch>
            </p:blipFill>
            <p:spPr>
              <a:xfrm>
                <a:off x="315542" y="9757364"/>
                <a:ext cx="316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6">
            <p14:nvContentPartPr>
              <p14:cNvPr id="400" name="Ink 400">
                <a:extLst>
                  <a:ext uri="{FF2B5EF4-FFF2-40B4-BE49-F238E27FC236}">
                    <a16:creationId xmlns:a16="http://schemas.microsoft.com/office/drawing/2014/main" id="{4A8490B7-D5F8-DFFC-8995-EB8F3258F474}"/>
                  </a:ext>
                </a:extLst>
              </p14:cNvPr>
              <p14:cNvContentPartPr/>
              <p14:nvPr/>
            </p14:nvContentPartPr>
            <p14:xfrm>
              <a:off x="406262" y="9695804"/>
              <a:ext cx="152640" cy="106560"/>
            </p14:xfrm>
          </p:contentPart>
        </mc:Choice>
        <mc:Fallback xmlns="">
          <p:pic>
            <p:nvPicPr>
              <p:cNvPr id="400" name="Ink 400">
                <a:extLst>
                  <a:ext uri="{FF2B5EF4-FFF2-40B4-BE49-F238E27FC236}">
                    <a16:creationId xmlns:a16="http://schemas.microsoft.com/office/drawing/2014/main" id="{4A8490B7-D5F8-DFFC-8995-EB8F3258F474}"/>
                  </a:ext>
                </a:extLst>
              </p:cNvPr>
              <p:cNvPicPr/>
              <p:nvPr/>
            </p:nvPicPr>
            <p:blipFill>
              <a:blip r:embed="rId1117"/>
              <a:stretch>
                <a:fillRect/>
              </a:stretch>
            </p:blipFill>
            <p:spPr>
              <a:xfrm>
                <a:off x="398702" y="9688244"/>
                <a:ext cx="167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8">
            <p14:nvContentPartPr>
              <p14:cNvPr id="411" name="Ink 413">
                <a:extLst>
                  <a:ext uri="{FF2B5EF4-FFF2-40B4-BE49-F238E27FC236}">
                    <a16:creationId xmlns:a16="http://schemas.microsoft.com/office/drawing/2014/main" id="{9BC3FFB5-B87C-0909-38FF-5644614C646B}"/>
                  </a:ext>
                </a:extLst>
              </p14:cNvPr>
              <p14:cNvContentPartPr/>
              <p14:nvPr/>
            </p14:nvContentPartPr>
            <p14:xfrm>
              <a:off x="526142" y="9665564"/>
              <a:ext cx="32760" cy="30240"/>
            </p14:xfrm>
          </p:contentPart>
        </mc:Choice>
        <mc:Fallback xmlns="">
          <p:pic>
            <p:nvPicPr>
              <p:cNvPr id="411" name="Ink 413">
                <a:extLst>
                  <a:ext uri="{FF2B5EF4-FFF2-40B4-BE49-F238E27FC236}">
                    <a16:creationId xmlns:a16="http://schemas.microsoft.com/office/drawing/2014/main" id="{9BC3FFB5-B87C-0909-38FF-5644614C646B}"/>
                  </a:ext>
                </a:extLst>
              </p:cNvPr>
              <p:cNvPicPr/>
              <p:nvPr/>
            </p:nvPicPr>
            <p:blipFill>
              <a:blip r:embed="rId1119"/>
              <a:stretch>
                <a:fillRect/>
              </a:stretch>
            </p:blipFill>
            <p:spPr>
              <a:xfrm>
                <a:off x="518582" y="9658004"/>
                <a:ext cx="478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0">
            <p14:nvContentPartPr>
              <p14:cNvPr id="413" name="Ink 413">
                <a:extLst>
                  <a:ext uri="{FF2B5EF4-FFF2-40B4-BE49-F238E27FC236}">
                    <a16:creationId xmlns:a16="http://schemas.microsoft.com/office/drawing/2014/main" id="{43729086-935A-0E17-1205-944650BEC8F3}"/>
                  </a:ext>
                </a:extLst>
              </p14:cNvPr>
              <p14:cNvContentPartPr/>
              <p14:nvPr/>
            </p14:nvContentPartPr>
            <p14:xfrm>
              <a:off x="510302" y="9781124"/>
              <a:ext cx="78480" cy="39600"/>
            </p14:xfrm>
          </p:contentPart>
        </mc:Choice>
        <mc:Fallback xmlns="">
          <p:pic>
            <p:nvPicPr>
              <p:cNvPr id="413" name="Ink 413">
                <a:extLst>
                  <a:ext uri="{FF2B5EF4-FFF2-40B4-BE49-F238E27FC236}">
                    <a16:creationId xmlns:a16="http://schemas.microsoft.com/office/drawing/2014/main" id="{43729086-935A-0E17-1205-944650BEC8F3}"/>
                  </a:ext>
                </a:extLst>
              </p:cNvPr>
              <p:cNvPicPr/>
              <p:nvPr/>
            </p:nvPicPr>
            <p:blipFill>
              <a:blip r:embed="rId1121"/>
              <a:stretch>
                <a:fillRect/>
              </a:stretch>
            </p:blipFill>
            <p:spPr>
              <a:xfrm>
                <a:off x="502777" y="9773564"/>
                <a:ext cx="93531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2">
            <p14:nvContentPartPr>
              <p14:cNvPr id="426" name="Ink 426">
                <a:extLst>
                  <a:ext uri="{FF2B5EF4-FFF2-40B4-BE49-F238E27FC236}">
                    <a16:creationId xmlns:a16="http://schemas.microsoft.com/office/drawing/2014/main" id="{CD5EBC62-C3F0-E38B-D2B5-21D3A57A415A}"/>
                  </a:ext>
                </a:extLst>
              </p14:cNvPr>
              <p14:cNvContentPartPr/>
              <p14:nvPr/>
            </p14:nvContentPartPr>
            <p14:xfrm>
              <a:off x="625502" y="9688604"/>
              <a:ext cx="212760" cy="88200"/>
            </p14:xfrm>
          </p:contentPart>
        </mc:Choice>
        <mc:Fallback xmlns="">
          <p:pic>
            <p:nvPicPr>
              <p:cNvPr id="426" name="Ink 426">
                <a:extLst>
                  <a:ext uri="{FF2B5EF4-FFF2-40B4-BE49-F238E27FC236}">
                    <a16:creationId xmlns:a16="http://schemas.microsoft.com/office/drawing/2014/main" id="{CD5EBC62-C3F0-E38B-D2B5-21D3A57A415A}"/>
                  </a:ext>
                </a:extLst>
              </p:cNvPr>
              <p:cNvPicPr/>
              <p:nvPr/>
            </p:nvPicPr>
            <p:blipFill>
              <a:blip r:embed="rId1123"/>
              <a:stretch>
                <a:fillRect/>
              </a:stretch>
            </p:blipFill>
            <p:spPr>
              <a:xfrm>
                <a:off x="617942" y="9681404"/>
                <a:ext cx="2278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4">
            <p14:nvContentPartPr>
              <p14:cNvPr id="430" name="Ink 431">
                <a:extLst>
                  <a:ext uri="{FF2B5EF4-FFF2-40B4-BE49-F238E27FC236}">
                    <a16:creationId xmlns:a16="http://schemas.microsoft.com/office/drawing/2014/main" id="{F38F946F-7EAC-409B-104D-18C535BF5317}"/>
                  </a:ext>
                </a:extLst>
              </p14:cNvPr>
              <p14:cNvContentPartPr/>
              <p14:nvPr/>
            </p14:nvContentPartPr>
            <p14:xfrm>
              <a:off x="888662" y="9760244"/>
              <a:ext cx="360" cy="2520"/>
            </p14:xfrm>
          </p:contentPart>
        </mc:Choice>
        <mc:Fallback xmlns="">
          <p:pic>
            <p:nvPicPr>
              <p:cNvPr id="430" name="Ink 431">
                <a:extLst>
                  <a:ext uri="{FF2B5EF4-FFF2-40B4-BE49-F238E27FC236}">
                    <a16:creationId xmlns:a16="http://schemas.microsoft.com/office/drawing/2014/main" id="{F38F946F-7EAC-409B-104D-18C535BF5317}"/>
                  </a:ext>
                </a:extLst>
              </p:cNvPr>
              <p:cNvPicPr/>
              <p:nvPr/>
            </p:nvPicPr>
            <p:blipFill>
              <a:blip r:embed="rId1125"/>
              <a:stretch>
                <a:fillRect/>
              </a:stretch>
            </p:blipFill>
            <p:spPr>
              <a:xfrm>
                <a:off x="881462" y="9752684"/>
                <a:ext cx="154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6">
            <p14:nvContentPartPr>
              <p14:cNvPr id="440" name="Ink 441">
                <a:extLst>
                  <a:ext uri="{FF2B5EF4-FFF2-40B4-BE49-F238E27FC236}">
                    <a16:creationId xmlns:a16="http://schemas.microsoft.com/office/drawing/2014/main" id="{20BF3713-FF83-33E6-E4EF-2D52288F45CE}"/>
                  </a:ext>
                </a:extLst>
              </p14:cNvPr>
              <p14:cNvContentPartPr/>
              <p14:nvPr/>
            </p14:nvContentPartPr>
            <p14:xfrm>
              <a:off x="863822" y="9741884"/>
              <a:ext cx="286200" cy="88920"/>
            </p14:xfrm>
          </p:contentPart>
        </mc:Choice>
        <mc:Fallback xmlns="">
          <p:pic>
            <p:nvPicPr>
              <p:cNvPr id="440" name="Ink 441">
                <a:extLst>
                  <a:ext uri="{FF2B5EF4-FFF2-40B4-BE49-F238E27FC236}">
                    <a16:creationId xmlns:a16="http://schemas.microsoft.com/office/drawing/2014/main" id="{20BF3713-FF83-33E6-E4EF-2D52288F45CE}"/>
                  </a:ext>
                </a:extLst>
              </p:cNvPr>
              <p:cNvPicPr/>
              <p:nvPr/>
            </p:nvPicPr>
            <p:blipFill>
              <a:blip r:embed="rId1127"/>
              <a:stretch>
                <a:fillRect/>
              </a:stretch>
            </p:blipFill>
            <p:spPr>
              <a:xfrm>
                <a:off x="856271" y="9734354"/>
                <a:ext cx="300941" cy="103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8">
            <p14:nvContentPartPr>
              <p14:cNvPr id="452" name="Ink 452">
                <a:extLst>
                  <a:ext uri="{FF2B5EF4-FFF2-40B4-BE49-F238E27FC236}">
                    <a16:creationId xmlns:a16="http://schemas.microsoft.com/office/drawing/2014/main" id="{421F79F8-08BF-ECA3-8764-C8F6AAF2CD8B}"/>
                  </a:ext>
                </a:extLst>
              </p14:cNvPr>
              <p14:cNvContentPartPr/>
              <p14:nvPr/>
            </p14:nvContentPartPr>
            <p14:xfrm>
              <a:off x="1281422" y="9384044"/>
              <a:ext cx="30240" cy="41760"/>
            </p14:xfrm>
          </p:contentPart>
        </mc:Choice>
        <mc:Fallback xmlns="">
          <p:pic>
            <p:nvPicPr>
              <p:cNvPr id="452" name="Ink 452">
                <a:extLst>
                  <a:ext uri="{FF2B5EF4-FFF2-40B4-BE49-F238E27FC236}">
                    <a16:creationId xmlns:a16="http://schemas.microsoft.com/office/drawing/2014/main" id="{421F79F8-08BF-ECA3-8764-C8F6AAF2CD8B}"/>
                  </a:ext>
                </a:extLst>
              </p:cNvPr>
              <p:cNvPicPr/>
              <p:nvPr/>
            </p:nvPicPr>
            <p:blipFill>
              <a:blip r:embed="rId1129"/>
              <a:stretch>
                <a:fillRect/>
              </a:stretch>
            </p:blipFill>
            <p:spPr>
              <a:xfrm>
                <a:off x="1273862" y="9376484"/>
                <a:ext cx="45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0">
            <p14:nvContentPartPr>
              <p14:cNvPr id="459" name="Ink 459">
                <a:extLst>
                  <a:ext uri="{FF2B5EF4-FFF2-40B4-BE49-F238E27FC236}">
                    <a16:creationId xmlns:a16="http://schemas.microsoft.com/office/drawing/2014/main" id="{57136EE7-3FC9-44E7-FB52-17183848B2D1}"/>
                  </a:ext>
                </a:extLst>
              </p14:cNvPr>
              <p14:cNvContentPartPr/>
              <p14:nvPr/>
            </p14:nvContentPartPr>
            <p14:xfrm>
              <a:off x="1371422" y="9312404"/>
              <a:ext cx="164160" cy="78840"/>
            </p14:xfrm>
          </p:contentPart>
        </mc:Choice>
        <mc:Fallback xmlns="">
          <p:pic>
            <p:nvPicPr>
              <p:cNvPr id="459" name="Ink 459">
                <a:extLst>
                  <a:ext uri="{FF2B5EF4-FFF2-40B4-BE49-F238E27FC236}">
                    <a16:creationId xmlns:a16="http://schemas.microsoft.com/office/drawing/2014/main" id="{57136EE7-3FC9-44E7-FB52-17183848B2D1}"/>
                  </a:ext>
                </a:extLst>
              </p:cNvPr>
              <p:cNvPicPr/>
              <p:nvPr/>
            </p:nvPicPr>
            <p:blipFill>
              <a:blip r:embed="rId1131"/>
              <a:stretch>
                <a:fillRect/>
              </a:stretch>
            </p:blipFill>
            <p:spPr>
              <a:xfrm>
                <a:off x="1363862" y="9304844"/>
                <a:ext cx="1792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2">
            <p14:nvContentPartPr>
              <p14:cNvPr id="466" name="Ink 466">
                <a:extLst>
                  <a:ext uri="{FF2B5EF4-FFF2-40B4-BE49-F238E27FC236}">
                    <a16:creationId xmlns:a16="http://schemas.microsoft.com/office/drawing/2014/main" id="{C5EBD43F-16BA-A85F-EFD6-AC98FF5B036A}"/>
                  </a:ext>
                </a:extLst>
              </p14:cNvPr>
              <p14:cNvContentPartPr/>
              <p14:nvPr/>
            </p14:nvContentPartPr>
            <p14:xfrm>
              <a:off x="1648622" y="9294044"/>
              <a:ext cx="88200" cy="92880"/>
            </p14:xfrm>
          </p:contentPart>
        </mc:Choice>
        <mc:Fallback xmlns="">
          <p:pic>
            <p:nvPicPr>
              <p:cNvPr id="466" name="Ink 466">
                <a:extLst>
                  <a:ext uri="{FF2B5EF4-FFF2-40B4-BE49-F238E27FC236}">
                    <a16:creationId xmlns:a16="http://schemas.microsoft.com/office/drawing/2014/main" id="{C5EBD43F-16BA-A85F-EFD6-AC98FF5B036A}"/>
                  </a:ext>
                </a:extLst>
              </p:cNvPr>
              <p:cNvPicPr/>
              <p:nvPr/>
            </p:nvPicPr>
            <p:blipFill>
              <a:blip r:embed="rId1133"/>
              <a:stretch>
                <a:fillRect/>
              </a:stretch>
            </p:blipFill>
            <p:spPr>
              <a:xfrm>
                <a:off x="1641062" y="9286484"/>
                <a:ext cx="103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4">
            <p14:nvContentPartPr>
              <p14:cNvPr id="486" name="Ink 486">
                <a:extLst>
                  <a:ext uri="{FF2B5EF4-FFF2-40B4-BE49-F238E27FC236}">
                    <a16:creationId xmlns:a16="http://schemas.microsoft.com/office/drawing/2014/main" id="{0F7BE9CF-0DFE-B2DB-CF25-8A5B498DAFDE}"/>
                  </a:ext>
                </a:extLst>
              </p14:cNvPr>
              <p14:cNvContentPartPr/>
              <p14:nvPr/>
            </p14:nvContentPartPr>
            <p14:xfrm>
              <a:off x="1348382" y="9381524"/>
              <a:ext cx="88200" cy="55800"/>
            </p14:xfrm>
          </p:contentPart>
        </mc:Choice>
        <mc:Fallback xmlns="">
          <p:pic>
            <p:nvPicPr>
              <p:cNvPr id="486" name="Ink 486">
                <a:extLst>
                  <a:ext uri="{FF2B5EF4-FFF2-40B4-BE49-F238E27FC236}">
                    <a16:creationId xmlns:a16="http://schemas.microsoft.com/office/drawing/2014/main" id="{0F7BE9CF-0DFE-B2DB-CF25-8A5B498DAFDE}"/>
                  </a:ext>
                </a:extLst>
              </p:cNvPr>
              <p:cNvPicPr/>
              <p:nvPr/>
            </p:nvPicPr>
            <p:blipFill>
              <a:blip r:embed="rId1135"/>
              <a:stretch>
                <a:fillRect/>
              </a:stretch>
            </p:blipFill>
            <p:spPr>
              <a:xfrm>
                <a:off x="1340822" y="9373964"/>
                <a:ext cx="103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6">
            <p14:nvContentPartPr>
              <p14:cNvPr id="489" name="Ink 489">
                <a:extLst>
                  <a:ext uri="{FF2B5EF4-FFF2-40B4-BE49-F238E27FC236}">
                    <a16:creationId xmlns:a16="http://schemas.microsoft.com/office/drawing/2014/main" id="{2A375C14-AC7B-8754-5036-582BD838F4B3}"/>
                  </a:ext>
                </a:extLst>
              </p14:cNvPr>
              <p14:cNvContentPartPr/>
              <p14:nvPr/>
            </p14:nvContentPartPr>
            <p14:xfrm>
              <a:off x="1752662" y="9342284"/>
              <a:ext cx="25560" cy="23400"/>
            </p14:xfrm>
          </p:contentPart>
        </mc:Choice>
        <mc:Fallback xmlns="">
          <p:pic>
            <p:nvPicPr>
              <p:cNvPr id="489" name="Ink 489">
                <a:extLst>
                  <a:ext uri="{FF2B5EF4-FFF2-40B4-BE49-F238E27FC236}">
                    <a16:creationId xmlns:a16="http://schemas.microsoft.com/office/drawing/2014/main" id="{2A375C14-AC7B-8754-5036-582BD838F4B3}"/>
                  </a:ext>
                </a:extLst>
              </p:cNvPr>
              <p:cNvPicPr/>
              <p:nvPr/>
            </p:nvPicPr>
            <p:blipFill>
              <a:blip r:embed="rId1137"/>
              <a:stretch>
                <a:fillRect/>
              </a:stretch>
            </p:blipFill>
            <p:spPr>
              <a:xfrm>
                <a:off x="1745102" y="9334724"/>
                <a:ext cx="40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8">
            <p14:nvContentPartPr>
              <p14:cNvPr id="495" name="Ink 496">
                <a:extLst>
                  <a:ext uri="{FF2B5EF4-FFF2-40B4-BE49-F238E27FC236}">
                    <a16:creationId xmlns:a16="http://schemas.microsoft.com/office/drawing/2014/main" id="{2424A87E-16A5-F5E9-F691-E3EFD58BDC6D}"/>
                  </a:ext>
                </a:extLst>
              </p14:cNvPr>
              <p14:cNvContentPartPr/>
              <p14:nvPr/>
            </p14:nvContentPartPr>
            <p14:xfrm>
              <a:off x="1519382" y="9425444"/>
              <a:ext cx="99360" cy="66960"/>
            </p14:xfrm>
          </p:contentPart>
        </mc:Choice>
        <mc:Fallback xmlns="">
          <p:pic>
            <p:nvPicPr>
              <p:cNvPr id="495" name="Ink 496">
                <a:extLst>
                  <a:ext uri="{FF2B5EF4-FFF2-40B4-BE49-F238E27FC236}">
                    <a16:creationId xmlns:a16="http://schemas.microsoft.com/office/drawing/2014/main" id="{2424A87E-16A5-F5E9-F691-E3EFD58BDC6D}"/>
                  </a:ext>
                </a:extLst>
              </p:cNvPr>
              <p:cNvPicPr/>
              <p:nvPr/>
            </p:nvPicPr>
            <p:blipFill>
              <a:blip r:embed="rId1139"/>
              <a:stretch>
                <a:fillRect/>
              </a:stretch>
            </p:blipFill>
            <p:spPr>
              <a:xfrm>
                <a:off x="1511849" y="9417884"/>
                <a:ext cx="114425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0">
            <p14:nvContentPartPr>
              <p14:cNvPr id="503" name="Ink 503">
                <a:extLst>
                  <a:ext uri="{FF2B5EF4-FFF2-40B4-BE49-F238E27FC236}">
                    <a16:creationId xmlns:a16="http://schemas.microsoft.com/office/drawing/2014/main" id="{0ED5F129-4E9E-E27B-A76E-CF6480947072}"/>
                  </a:ext>
                </a:extLst>
              </p14:cNvPr>
              <p14:cNvContentPartPr/>
              <p14:nvPr/>
            </p14:nvContentPartPr>
            <p14:xfrm>
              <a:off x="1623062" y="9416444"/>
              <a:ext cx="175680" cy="108720"/>
            </p14:xfrm>
          </p:contentPart>
        </mc:Choice>
        <mc:Fallback xmlns="">
          <p:pic>
            <p:nvPicPr>
              <p:cNvPr id="503" name="Ink 503">
                <a:extLst>
                  <a:ext uri="{FF2B5EF4-FFF2-40B4-BE49-F238E27FC236}">
                    <a16:creationId xmlns:a16="http://schemas.microsoft.com/office/drawing/2014/main" id="{0ED5F129-4E9E-E27B-A76E-CF6480947072}"/>
                  </a:ext>
                </a:extLst>
              </p:cNvPr>
              <p:cNvPicPr/>
              <p:nvPr/>
            </p:nvPicPr>
            <p:blipFill>
              <a:blip r:embed="rId1141"/>
              <a:stretch>
                <a:fillRect/>
              </a:stretch>
            </p:blipFill>
            <p:spPr>
              <a:xfrm>
                <a:off x="1615502" y="9408884"/>
                <a:ext cx="1908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2">
            <p14:nvContentPartPr>
              <p14:cNvPr id="511" name="Ink 512">
                <a:extLst>
                  <a:ext uri="{FF2B5EF4-FFF2-40B4-BE49-F238E27FC236}">
                    <a16:creationId xmlns:a16="http://schemas.microsoft.com/office/drawing/2014/main" id="{E6B905B8-B373-E79A-3877-70BCFC8F4829}"/>
                  </a:ext>
                </a:extLst>
              </p14:cNvPr>
              <p14:cNvContentPartPr/>
              <p14:nvPr/>
            </p14:nvContentPartPr>
            <p14:xfrm>
              <a:off x="1369262" y="9441644"/>
              <a:ext cx="101880" cy="71640"/>
            </p14:xfrm>
          </p:contentPart>
        </mc:Choice>
        <mc:Fallback xmlns="">
          <p:pic>
            <p:nvPicPr>
              <p:cNvPr id="511" name="Ink 512">
                <a:extLst>
                  <a:ext uri="{FF2B5EF4-FFF2-40B4-BE49-F238E27FC236}">
                    <a16:creationId xmlns:a16="http://schemas.microsoft.com/office/drawing/2014/main" id="{E6B905B8-B373-E79A-3877-70BCFC8F4829}"/>
                  </a:ext>
                </a:extLst>
              </p:cNvPr>
              <p:cNvPicPr/>
              <p:nvPr/>
            </p:nvPicPr>
            <p:blipFill>
              <a:blip r:embed="rId1143"/>
              <a:stretch>
                <a:fillRect/>
              </a:stretch>
            </p:blipFill>
            <p:spPr>
              <a:xfrm>
                <a:off x="1361702" y="9434122"/>
                <a:ext cx="117000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4">
            <p14:nvContentPartPr>
              <p14:cNvPr id="521" name="Ink 521">
                <a:extLst>
                  <a:ext uri="{FF2B5EF4-FFF2-40B4-BE49-F238E27FC236}">
                    <a16:creationId xmlns:a16="http://schemas.microsoft.com/office/drawing/2014/main" id="{4AFC0D5B-5FEF-96E3-B467-1604B5B90E7C}"/>
                  </a:ext>
                </a:extLst>
              </p14:cNvPr>
              <p14:cNvContentPartPr/>
              <p14:nvPr/>
            </p14:nvContentPartPr>
            <p14:xfrm>
              <a:off x="1519382" y="9547844"/>
              <a:ext cx="154800" cy="65160"/>
            </p14:xfrm>
          </p:contentPart>
        </mc:Choice>
        <mc:Fallback xmlns="">
          <p:pic>
            <p:nvPicPr>
              <p:cNvPr id="521" name="Ink 521">
                <a:extLst>
                  <a:ext uri="{FF2B5EF4-FFF2-40B4-BE49-F238E27FC236}">
                    <a16:creationId xmlns:a16="http://schemas.microsoft.com/office/drawing/2014/main" id="{4AFC0D5B-5FEF-96E3-B467-1604B5B90E7C}"/>
                  </a:ext>
                </a:extLst>
              </p:cNvPr>
              <p:cNvPicPr/>
              <p:nvPr/>
            </p:nvPicPr>
            <p:blipFill>
              <a:blip r:embed="rId1145"/>
              <a:stretch>
                <a:fillRect/>
              </a:stretch>
            </p:blipFill>
            <p:spPr>
              <a:xfrm>
                <a:off x="1511822" y="9540284"/>
                <a:ext cx="169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6">
            <p14:nvContentPartPr>
              <p14:cNvPr id="525" name="Ink 525">
                <a:extLst>
                  <a:ext uri="{FF2B5EF4-FFF2-40B4-BE49-F238E27FC236}">
                    <a16:creationId xmlns:a16="http://schemas.microsoft.com/office/drawing/2014/main" id="{3CE60CDC-9196-7529-52F0-33F38AC34221}"/>
                  </a:ext>
                </a:extLst>
              </p14:cNvPr>
              <p14:cNvContentPartPr/>
              <p14:nvPr/>
            </p14:nvContentPartPr>
            <p14:xfrm>
              <a:off x="1664822" y="9593924"/>
              <a:ext cx="14040" cy="42120"/>
            </p14:xfrm>
          </p:contentPart>
        </mc:Choice>
        <mc:Fallback xmlns="">
          <p:pic>
            <p:nvPicPr>
              <p:cNvPr id="525" name="Ink 525">
                <a:extLst>
                  <a:ext uri="{FF2B5EF4-FFF2-40B4-BE49-F238E27FC236}">
                    <a16:creationId xmlns:a16="http://schemas.microsoft.com/office/drawing/2014/main" id="{3CE60CDC-9196-7529-52F0-33F38AC34221}"/>
                  </a:ext>
                </a:extLst>
              </p:cNvPr>
              <p:cNvPicPr/>
              <p:nvPr/>
            </p:nvPicPr>
            <p:blipFill>
              <a:blip r:embed="rId1147"/>
              <a:stretch>
                <a:fillRect/>
              </a:stretch>
            </p:blipFill>
            <p:spPr>
              <a:xfrm>
                <a:off x="1657262" y="9586662"/>
                <a:ext cx="29160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8">
            <p14:nvContentPartPr>
              <p14:cNvPr id="536" name="Ink 536">
                <a:extLst>
                  <a:ext uri="{FF2B5EF4-FFF2-40B4-BE49-F238E27FC236}">
                    <a16:creationId xmlns:a16="http://schemas.microsoft.com/office/drawing/2014/main" id="{5B8D4904-00C8-8D45-D496-B8926BF77B0C}"/>
                  </a:ext>
                </a:extLst>
              </p14:cNvPr>
              <p14:cNvContentPartPr/>
              <p14:nvPr/>
            </p14:nvContentPartPr>
            <p14:xfrm>
              <a:off x="1716662" y="9538844"/>
              <a:ext cx="234720" cy="71640"/>
            </p14:xfrm>
          </p:contentPart>
        </mc:Choice>
        <mc:Fallback xmlns="">
          <p:pic>
            <p:nvPicPr>
              <p:cNvPr id="536" name="Ink 536">
                <a:extLst>
                  <a:ext uri="{FF2B5EF4-FFF2-40B4-BE49-F238E27FC236}">
                    <a16:creationId xmlns:a16="http://schemas.microsoft.com/office/drawing/2014/main" id="{5B8D4904-00C8-8D45-D496-B8926BF77B0C}"/>
                  </a:ext>
                </a:extLst>
              </p:cNvPr>
              <p:cNvPicPr/>
              <p:nvPr/>
            </p:nvPicPr>
            <p:blipFill>
              <a:blip r:embed="rId1149"/>
              <a:stretch>
                <a:fillRect/>
              </a:stretch>
            </p:blipFill>
            <p:spPr>
              <a:xfrm>
                <a:off x="1709102" y="9531322"/>
                <a:ext cx="249840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0">
            <p14:nvContentPartPr>
              <p14:cNvPr id="544" name="Ink 544">
                <a:extLst>
                  <a:ext uri="{FF2B5EF4-FFF2-40B4-BE49-F238E27FC236}">
                    <a16:creationId xmlns:a16="http://schemas.microsoft.com/office/drawing/2014/main" id="{0CE4914D-9ECD-045B-2F54-0777F8F87D91}"/>
                  </a:ext>
                </a:extLst>
              </p14:cNvPr>
              <p14:cNvContentPartPr/>
              <p14:nvPr/>
            </p14:nvContentPartPr>
            <p14:xfrm>
              <a:off x="1210862" y="8753684"/>
              <a:ext cx="121680" cy="90360"/>
            </p14:xfrm>
          </p:contentPart>
        </mc:Choice>
        <mc:Fallback xmlns="">
          <p:pic>
            <p:nvPicPr>
              <p:cNvPr id="544" name="Ink 544">
                <a:extLst>
                  <a:ext uri="{FF2B5EF4-FFF2-40B4-BE49-F238E27FC236}">
                    <a16:creationId xmlns:a16="http://schemas.microsoft.com/office/drawing/2014/main" id="{0CE4914D-9ECD-045B-2F54-0777F8F87D91}"/>
                  </a:ext>
                </a:extLst>
              </p:cNvPr>
              <p:cNvPicPr/>
              <p:nvPr/>
            </p:nvPicPr>
            <p:blipFill>
              <a:blip r:embed="rId1151"/>
              <a:stretch>
                <a:fillRect/>
              </a:stretch>
            </p:blipFill>
            <p:spPr>
              <a:xfrm>
                <a:off x="1203302" y="8746124"/>
                <a:ext cx="136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2">
            <p14:nvContentPartPr>
              <p14:cNvPr id="549" name="Ink 549">
                <a:extLst>
                  <a:ext uri="{FF2B5EF4-FFF2-40B4-BE49-F238E27FC236}">
                    <a16:creationId xmlns:a16="http://schemas.microsoft.com/office/drawing/2014/main" id="{C2A49F82-6074-911A-9D71-EC19D48CE9D9}"/>
                  </a:ext>
                </a:extLst>
              </p14:cNvPr>
              <p14:cNvContentPartPr/>
              <p14:nvPr/>
            </p14:nvContentPartPr>
            <p14:xfrm>
              <a:off x="1332182" y="8777084"/>
              <a:ext cx="124920" cy="57960"/>
            </p14:xfrm>
          </p:contentPart>
        </mc:Choice>
        <mc:Fallback xmlns="">
          <p:pic>
            <p:nvPicPr>
              <p:cNvPr id="549" name="Ink 549">
                <a:extLst>
                  <a:ext uri="{FF2B5EF4-FFF2-40B4-BE49-F238E27FC236}">
                    <a16:creationId xmlns:a16="http://schemas.microsoft.com/office/drawing/2014/main" id="{C2A49F82-6074-911A-9D71-EC19D48CE9D9}"/>
                  </a:ext>
                </a:extLst>
              </p:cNvPr>
              <p:cNvPicPr/>
              <p:nvPr/>
            </p:nvPicPr>
            <p:blipFill>
              <a:blip r:embed="rId1153"/>
              <a:stretch>
                <a:fillRect/>
              </a:stretch>
            </p:blipFill>
            <p:spPr>
              <a:xfrm>
                <a:off x="1324622" y="8769524"/>
                <a:ext cx="140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4">
            <p14:nvContentPartPr>
              <p14:cNvPr id="552" name="Ink 552">
                <a:extLst>
                  <a:ext uri="{FF2B5EF4-FFF2-40B4-BE49-F238E27FC236}">
                    <a16:creationId xmlns:a16="http://schemas.microsoft.com/office/drawing/2014/main" id="{F951927A-C502-B065-1FCD-869C524A344F}"/>
                  </a:ext>
                </a:extLst>
              </p14:cNvPr>
              <p14:cNvContentPartPr/>
              <p14:nvPr/>
            </p14:nvContentPartPr>
            <p14:xfrm>
              <a:off x="1161182" y="8770244"/>
              <a:ext cx="333000" cy="126720"/>
            </p14:xfrm>
          </p:contentPart>
        </mc:Choice>
        <mc:Fallback xmlns="">
          <p:pic>
            <p:nvPicPr>
              <p:cNvPr id="552" name="Ink 552">
                <a:extLst>
                  <a:ext uri="{FF2B5EF4-FFF2-40B4-BE49-F238E27FC236}">
                    <a16:creationId xmlns:a16="http://schemas.microsoft.com/office/drawing/2014/main" id="{F951927A-C502-B065-1FCD-869C524A344F}"/>
                  </a:ext>
                </a:extLst>
              </p:cNvPr>
              <p:cNvPicPr/>
              <p:nvPr/>
            </p:nvPicPr>
            <p:blipFill>
              <a:blip r:embed="rId1155"/>
              <a:stretch>
                <a:fillRect/>
              </a:stretch>
            </p:blipFill>
            <p:spPr>
              <a:xfrm>
                <a:off x="1153622" y="8762684"/>
                <a:ext cx="3477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6">
            <p14:nvContentPartPr>
              <p14:cNvPr id="560" name="Ink 560">
                <a:extLst>
                  <a:ext uri="{FF2B5EF4-FFF2-40B4-BE49-F238E27FC236}">
                    <a16:creationId xmlns:a16="http://schemas.microsoft.com/office/drawing/2014/main" id="{26EE1DA6-108A-78F1-111E-AB97A6FF46C1}"/>
                  </a:ext>
                </a:extLst>
              </p14:cNvPr>
              <p14:cNvContentPartPr/>
              <p14:nvPr/>
            </p14:nvContentPartPr>
            <p14:xfrm>
              <a:off x="1530902" y="8804444"/>
              <a:ext cx="134280" cy="85680"/>
            </p14:xfrm>
          </p:contentPart>
        </mc:Choice>
        <mc:Fallback xmlns="">
          <p:pic>
            <p:nvPicPr>
              <p:cNvPr id="560" name="Ink 560">
                <a:extLst>
                  <a:ext uri="{FF2B5EF4-FFF2-40B4-BE49-F238E27FC236}">
                    <a16:creationId xmlns:a16="http://schemas.microsoft.com/office/drawing/2014/main" id="{26EE1DA6-108A-78F1-111E-AB97A6FF46C1}"/>
                  </a:ext>
                </a:extLst>
              </p:cNvPr>
              <p:cNvPicPr/>
              <p:nvPr/>
            </p:nvPicPr>
            <p:blipFill>
              <a:blip r:embed="rId1157"/>
              <a:stretch>
                <a:fillRect/>
              </a:stretch>
            </p:blipFill>
            <p:spPr>
              <a:xfrm>
                <a:off x="1523322" y="8796916"/>
                <a:ext cx="149441" cy="100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8">
            <p14:nvContentPartPr>
              <p14:cNvPr id="565" name="Ink 565">
                <a:extLst>
                  <a:ext uri="{FF2B5EF4-FFF2-40B4-BE49-F238E27FC236}">
                    <a16:creationId xmlns:a16="http://schemas.microsoft.com/office/drawing/2014/main" id="{FB9B6781-DD5F-9201-2D49-99B5D0C7A28F}"/>
                  </a:ext>
                </a:extLst>
              </p14:cNvPr>
              <p14:cNvContentPartPr/>
              <p14:nvPr/>
            </p14:nvContentPartPr>
            <p14:xfrm>
              <a:off x="1699382" y="8767364"/>
              <a:ext cx="138600" cy="210600"/>
            </p14:xfrm>
          </p:contentPart>
        </mc:Choice>
        <mc:Fallback xmlns="">
          <p:pic>
            <p:nvPicPr>
              <p:cNvPr id="565" name="Ink 565">
                <a:extLst>
                  <a:ext uri="{FF2B5EF4-FFF2-40B4-BE49-F238E27FC236}">
                    <a16:creationId xmlns:a16="http://schemas.microsoft.com/office/drawing/2014/main" id="{FB9B6781-DD5F-9201-2D49-99B5D0C7A28F}"/>
                  </a:ext>
                </a:extLst>
              </p:cNvPr>
              <p:cNvPicPr/>
              <p:nvPr/>
            </p:nvPicPr>
            <p:blipFill>
              <a:blip r:embed="rId1159"/>
              <a:stretch>
                <a:fillRect/>
              </a:stretch>
            </p:blipFill>
            <p:spPr>
              <a:xfrm>
                <a:off x="1691842" y="8759804"/>
                <a:ext cx="153681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0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3601FFB6-92B5-4503-C5E7-D4D44B638BD7}"/>
                  </a:ext>
                </a:extLst>
              </p14:cNvPr>
              <p14:cNvContentPartPr/>
              <p14:nvPr/>
            </p14:nvContentPartPr>
            <p14:xfrm>
              <a:off x="1789382" y="8933684"/>
              <a:ext cx="51120" cy="6048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3601FFB6-92B5-4503-C5E7-D4D44B638BD7}"/>
                  </a:ext>
                </a:extLst>
              </p:cNvPr>
              <p:cNvPicPr/>
              <p:nvPr/>
            </p:nvPicPr>
            <p:blipFill>
              <a:blip r:embed="rId1161"/>
              <a:stretch>
                <a:fillRect/>
              </a:stretch>
            </p:blipFill>
            <p:spPr>
              <a:xfrm>
                <a:off x="1781822" y="8926124"/>
                <a:ext cx="66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2">
            <p14:nvContentPartPr>
              <p14:cNvPr id="572" name="Ink 572">
                <a:extLst>
                  <a:ext uri="{FF2B5EF4-FFF2-40B4-BE49-F238E27FC236}">
                    <a16:creationId xmlns:a16="http://schemas.microsoft.com/office/drawing/2014/main" id="{3A0CE8F5-C8D6-5817-EB05-9213765DD0F2}"/>
                  </a:ext>
                </a:extLst>
              </p14:cNvPr>
              <p14:cNvContentPartPr/>
              <p14:nvPr/>
            </p14:nvContentPartPr>
            <p14:xfrm>
              <a:off x="1819982" y="8791844"/>
              <a:ext cx="126720" cy="42840"/>
            </p14:xfrm>
          </p:contentPart>
        </mc:Choice>
        <mc:Fallback xmlns="">
          <p:pic>
            <p:nvPicPr>
              <p:cNvPr id="572" name="Ink 572">
                <a:extLst>
                  <a:ext uri="{FF2B5EF4-FFF2-40B4-BE49-F238E27FC236}">
                    <a16:creationId xmlns:a16="http://schemas.microsoft.com/office/drawing/2014/main" id="{3A0CE8F5-C8D6-5817-EB05-9213765DD0F2}"/>
                  </a:ext>
                </a:extLst>
              </p:cNvPr>
              <p:cNvPicPr/>
              <p:nvPr/>
            </p:nvPicPr>
            <p:blipFill>
              <a:blip r:embed="rId1163"/>
              <a:stretch>
                <a:fillRect/>
              </a:stretch>
            </p:blipFill>
            <p:spPr>
              <a:xfrm>
                <a:off x="1812422" y="8784284"/>
                <a:ext cx="141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4">
            <p14:nvContentPartPr>
              <p14:cNvPr id="578" name="Ink 578">
                <a:extLst>
                  <a:ext uri="{FF2B5EF4-FFF2-40B4-BE49-F238E27FC236}">
                    <a16:creationId xmlns:a16="http://schemas.microsoft.com/office/drawing/2014/main" id="{765BC203-7BA3-326A-DEB4-DAF105019FE4}"/>
                  </a:ext>
                </a:extLst>
              </p14:cNvPr>
              <p14:cNvContentPartPr/>
              <p14:nvPr/>
            </p14:nvContentPartPr>
            <p14:xfrm>
              <a:off x="2001782" y="8772404"/>
              <a:ext cx="118080" cy="55440"/>
            </p14:xfrm>
          </p:contentPart>
        </mc:Choice>
        <mc:Fallback xmlns="">
          <p:pic>
            <p:nvPicPr>
              <p:cNvPr id="578" name="Ink 578">
                <a:extLst>
                  <a:ext uri="{FF2B5EF4-FFF2-40B4-BE49-F238E27FC236}">
                    <a16:creationId xmlns:a16="http://schemas.microsoft.com/office/drawing/2014/main" id="{765BC203-7BA3-326A-DEB4-DAF105019FE4}"/>
                  </a:ext>
                </a:extLst>
              </p:cNvPr>
              <p:cNvPicPr/>
              <p:nvPr/>
            </p:nvPicPr>
            <p:blipFill>
              <a:blip r:embed="rId1165"/>
              <a:stretch>
                <a:fillRect/>
              </a:stretch>
            </p:blipFill>
            <p:spPr>
              <a:xfrm>
                <a:off x="1994222" y="8764844"/>
                <a:ext cx="133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6">
            <p14:nvContentPartPr>
              <p14:cNvPr id="590" name="Ink 590">
                <a:extLst>
                  <a:ext uri="{FF2B5EF4-FFF2-40B4-BE49-F238E27FC236}">
                    <a16:creationId xmlns:a16="http://schemas.microsoft.com/office/drawing/2014/main" id="{8C9CB6B0-5EA2-7895-3969-F090C04F98B7}"/>
                  </a:ext>
                </a:extLst>
              </p14:cNvPr>
              <p14:cNvContentPartPr/>
              <p14:nvPr/>
            </p14:nvContentPartPr>
            <p14:xfrm>
              <a:off x="1824302" y="8855204"/>
              <a:ext cx="141120" cy="57960"/>
            </p14:xfrm>
          </p:contentPart>
        </mc:Choice>
        <mc:Fallback xmlns="">
          <p:pic>
            <p:nvPicPr>
              <p:cNvPr id="590" name="Ink 590">
                <a:extLst>
                  <a:ext uri="{FF2B5EF4-FFF2-40B4-BE49-F238E27FC236}">
                    <a16:creationId xmlns:a16="http://schemas.microsoft.com/office/drawing/2014/main" id="{8C9CB6B0-5EA2-7895-3969-F090C04F98B7}"/>
                  </a:ext>
                </a:extLst>
              </p:cNvPr>
              <p:cNvPicPr/>
              <p:nvPr/>
            </p:nvPicPr>
            <p:blipFill>
              <a:blip r:embed="rId1167"/>
              <a:stretch>
                <a:fillRect/>
              </a:stretch>
            </p:blipFill>
            <p:spPr>
              <a:xfrm>
                <a:off x="1816742" y="8847644"/>
                <a:ext cx="1558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8">
            <p14:nvContentPartPr>
              <p14:cNvPr id="596" name="Ink 598">
                <a:extLst>
                  <a:ext uri="{FF2B5EF4-FFF2-40B4-BE49-F238E27FC236}">
                    <a16:creationId xmlns:a16="http://schemas.microsoft.com/office/drawing/2014/main" id="{B308FFF3-5455-20E8-DEC7-1AF57F31AC01}"/>
                  </a:ext>
                </a:extLst>
              </p14:cNvPr>
              <p14:cNvContentPartPr/>
              <p14:nvPr/>
            </p14:nvContentPartPr>
            <p14:xfrm>
              <a:off x="2013302" y="8857364"/>
              <a:ext cx="109080" cy="51480"/>
            </p14:xfrm>
          </p:contentPart>
        </mc:Choice>
        <mc:Fallback xmlns="">
          <p:pic>
            <p:nvPicPr>
              <p:cNvPr id="596" name="Ink 598">
                <a:extLst>
                  <a:ext uri="{FF2B5EF4-FFF2-40B4-BE49-F238E27FC236}">
                    <a16:creationId xmlns:a16="http://schemas.microsoft.com/office/drawing/2014/main" id="{B308FFF3-5455-20E8-DEC7-1AF57F31AC01}"/>
                  </a:ext>
                </a:extLst>
              </p:cNvPr>
              <p:cNvPicPr/>
              <p:nvPr/>
            </p:nvPicPr>
            <p:blipFill>
              <a:blip r:embed="rId1169"/>
              <a:stretch>
                <a:fillRect/>
              </a:stretch>
            </p:blipFill>
            <p:spPr>
              <a:xfrm>
                <a:off x="2005717" y="8849751"/>
                <a:ext cx="124250" cy="6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0">
            <p14:nvContentPartPr>
              <p14:cNvPr id="604" name="Ink 604">
                <a:extLst>
                  <a:ext uri="{FF2B5EF4-FFF2-40B4-BE49-F238E27FC236}">
                    <a16:creationId xmlns:a16="http://schemas.microsoft.com/office/drawing/2014/main" id="{A1E57EFF-88A9-6EC6-CD4D-D9C201A4F332}"/>
                  </a:ext>
                </a:extLst>
              </p14:cNvPr>
              <p14:cNvContentPartPr/>
              <p14:nvPr/>
            </p14:nvContentPartPr>
            <p14:xfrm>
              <a:off x="2131022" y="8857364"/>
              <a:ext cx="48600" cy="41760"/>
            </p14:xfrm>
          </p:contentPart>
        </mc:Choice>
        <mc:Fallback xmlns="">
          <p:pic>
            <p:nvPicPr>
              <p:cNvPr id="604" name="Ink 604">
                <a:extLst>
                  <a:ext uri="{FF2B5EF4-FFF2-40B4-BE49-F238E27FC236}">
                    <a16:creationId xmlns:a16="http://schemas.microsoft.com/office/drawing/2014/main" id="{A1E57EFF-88A9-6EC6-CD4D-D9C201A4F332}"/>
                  </a:ext>
                </a:extLst>
              </p:cNvPr>
              <p:cNvPicPr/>
              <p:nvPr/>
            </p:nvPicPr>
            <p:blipFill>
              <a:blip r:embed="rId1171"/>
              <a:stretch>
                <a:fillRect/>
              </a:stretch>
            </p:blipFill>
            <p:spPr>
              <a:xfrm>
                <a:off x="2123518" y="8849804"/>
                <a:ext cx="63609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2">
            <p14:nvContentPartPr>
              <p14:cNvPr id="608" name="Ink 608">
                <a:extLst>
                  <a:ext uri="{FF2B5EF4-FFF2-40B4-BE49-F238E27FC236}">
                    <a16:creationId xmlns:a16="http://schemas.microsoft.com/office/drawing/2014/main" id="{C8B77261-D463-F1BA-9980-4E24FE8CAA0B}"/>
                  </a:ext>
                </a:extLst>
              </p14:cNvPr>
              <p14:cNvContentPartPr/>
              <p14:nvPr/>
            </p14:nvContentPartPr>
            <p14:xfrm>
              <a:off x="2205182" y="8848364"/>
              <a:ext cx="85680" cy="60480"/>
            </p14:xfrm>
          </p:contentPart>
        </mc:Choice>
        <mc:Fallback xmlns="">
          <p:pic>
            <p:nvPicPr>
              <p:cNvPr id="608" name="Ink 608">
                <a:extLst>
                  <a:ext uri="{FF2B5EF4-FFF2-40B4-BE49-F238E27FC236}">
                    <a16:creationId xmlns:a16="http://schemas.microsoft.com/office/drawing/2014/main" id="{C8B77261-D463-F1BA-9980-4E24FE8CAA0B}"/>
                  </a:ext>
                </a:extLst>
              </p:cNvPr>
              <p:cNvPicPr/>
              <p:nvPr/>
            </p:nvPicPr>
            <p:blipFill>
              <a:blip r:embed="rId1173"/>
              <a:stretch>
                <a:fillRect/>
              </a:stretch>
            </p:blipFill>
            <p:spPr>
              <a:xfrm>
                <a:off x="2197622" y="8840804"/>
                <a:ext cx="1008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4">
            <p14:nvContentPartPr>
              <p14:cNvPr id="615" name="Ink 615">
                <a:extLst>
                  <a:ext uri="{FF2B5EF4-FFF2-40B4-BE49-F238E27FC236}">
                    <a16:creationId xmlns:a16="http://schemas.microsoft.com/office/drawing/2014/main" id="{50029B18-0AD0-4869-7675-9CF83B7AE291}"/>
                  </a:ext>
                </a:extLst>
              </p14:cNvPr>
              <p14:cNvContentPartPr/>
              <p14:nvPr/>
            </p14:nvContentPartPr>
            <p14:xfrm>
              <a:off x="2302022" y="8848364"/>
              <a:ext cx="175680" cy="62640"/>
            </p14:xfrm>
          </p:contentPart>
        </mc:Choice>
        <mc:Fallback xmlns="">
          <p:pic>
            <p:nvPicPr>
              <p:cNvPr id="615" name="Ink 615">
                <a:extLst>
                  <a:ext uri="{FF2B5EF4-FFF2-40B4-BE49-F238E27FC236}">
                    <a16:creationId xmlns:a16="http://schemas.microsoft.com/office/drawing/2014/main" id="{50029B18-0AD0-4869-7675-9CF83B7AE291}"/>
                  </a:ext>
                </a:extLst>
              </p:cNvPr>
              <p:cNvPicPr/>
              <p:nvPr/>
            </p:nvPicPr>
            <p:blipFill>
              <a:blip r:embed="rId1175"/>
              <a:stretch>
                <a:fillRect/>
              </a:stretch>
            </p:blipFill>
            <p:spPr>
              <a:xfrm>
                <a:off x="2294462" y="8840804"/>
                <a:ext cx="190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6">
            <p14:nvContentPartPr>
              <p14:cNvPr id="626" name="Ink 627">
                <a:extLst>
                  <a:ext uri="{FF2B5EF4-FFF2-40B4-BE49-F238E27FC236}">
                    <a16:creationId xmlns:a16="http://schemas.microsoft.com/office/drawing/2014/main" id="{9C16F041-E67F-4094-BA3F-6B63C7F9DC28}"/>
                  </a:ext>
                </a:extLst>
              </p14:cNvPr>
              <p14:cNvContentPartPr/>
              <p14:nvPr/>
            </p14:nvContentPartPr>
            <p14:xfrm>
              <a:off x="1858502" y="8931524"/>
              <a:ext cx="418320" cy="60120"/>
            </p14:xfrm>
          </p:contentPart>
        </mc:Choice>
        <mc:Fallback xmlns="">
          <p:pic>
            <p:nvPicPr>
              <p:cNvPr id="626" name="Ink 627">
                <a:extLst>
                  <a:ext uri="{FF2B5EF4-FFF2-40B4-BE49-F238E27FC236}">
                    <a16:creationId xmlns:a16="http://schemas.microsoft.com/office/drawing/2014/main" id="{9C16F041-E67F-4094-BA3F-6B63C7F9DC28}"/>
                  </a:ext>
                </a:extLst>
              </p:cNvPr>
              <p:cNvPicPr/>
              <p:nvPr/>
            </p:nvPicPr>
            <p:blipFill>
              <a:blip r:embed="rId1177"/>
              <a:stretch>
                <a:fillRect/>
              </a:stretch>
            </p:blipFill>
            <p:spPr>
              <a:xfrm>
                <a:off x="1850942" y="8924009"/>
                <a:ext cx="433440" cy="75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8">
            <p14:nvContentPartPr>
              <p14:cNvPr id="630" name="Ink 630">
                <a:extLst>
                  <a:ext uri="{FF2B5EF4-FFF2-40B4-BE49-F238E27FC236}">
                    <a16:creationId xmlns:a16="http://schemas.microsoft.com/office/drawing/2014/main" id="{961D9F35-E8DD-F047-A7F9-424E23465C69}"/>
                  </a:ext>
                </a:extLst>
              </p14:cNvPr>
              <p14:cNvContentPartPr/>
              <p14:nvPr/>
            </p14:nvContentPartPr>
            <p14:xfrm>
              <a:off x="1309142" y="8975084"/>
              <a:ext cx="39600" cy="56160"/>
            </p14:xfrm>
          </p:contentPart>
        </mc:Choice>
        <mc:Fallback xmlns="">
          <p:pic>
            <p:nvPicPr>
              <p:cNvPr id="630" name="Ink 630">
                <a:extLst>
                  <a:ext uri="{FF2B5EF4-FFF2-40B4-BE49-F238E27FC236}">
                    <a16:creationId xmlns:a16="http://schemas.microsoft.com/office/drawing/2014/main" id="{961D9F35-E8DD-F047-A7F9-424E23465C69}"/>
                  </a:ext>
                </a:extLst>
              </p:cNvPr>
              <p:cNvPicPr/>
              <p:nvPr/>
            </p:nvPicPr>
            <p:blipFill>
              <a:blip r:embed="rId1179"/>
              <a:stretch>
                <a:fillRect/>
              </a:stretch>
            </p:blipFill>
            <p:spPr>
              <a:xfrm>
                <a:off x="1301582" y="8967838"/>
                <a:ext cx="54720" cy="71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0">
            <p14:nvContentPartPr>
              <p14:cNvPr id="638" name="Ink 638">
                <a:extLst>
                  <a:ext uri="{FF2B5EF4-FFF2-40B4-BE49-F238E27FC236}">
                    <a16:creationId xmlns:a16="http://schemas.microsoft.com/office/drawing/2014/main" id="{455FEE24-3C87-6751-FD25-4E94AAF6F93A}"/>
                  </a:ext>
                </a:extLst>
              </p14:cNvPr>
              <p14:cNvContentPartPr/>
              <p14:nvPr/>
            </p14:nvContentPartPr>
            <p14:xfrm>
              <a:off x="1371422" y="8995964"/>
              <a:ext cx="92520" cy="46800"/>
            </p14:xfrm>
          </p:contentPart>
        </mc:Choice>
        <mc:Fallback xmlns="">
          <p:pic>
            <p:nvPicPr>
              <p:cNvPr id="638" name="Ink 638">
                <a:extLst>
                  <a:ext uri="{FF2B5EF4-FFF2-40B4-BE49-F238E27FC236}">
                    <a16:creationId xmlns:a16="http://schemas.microsoft.com/office/drawing/2014/main" id="{455FEE24-3C87-6751-FD25-4E94AAF6F93A}"/>
                  </a:ext>
                </a:extLst>
              </p:cNvPr>
              <p:cNvPicPr/>
              <p:nvPr/>
            </p:nvPicPr>
            <p:blipFill>
              <a:blip r:embed="rId1181"/>
              <a:stretch>
                <a:fillRect/>
              </a:stretch>
            </p:blipFill>
            <p:spPr>
              <a:xfrm>
                <a:off x="1363891" y="8988345"/>
                <a:ext cx="107223" cy="62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2">
            <p14:nvContentPartPr>
              <p14:cNvPr id="647" name="Ink 647">
                <a:extLst>
                  <a:ext uri="{FF2B5EF4-FFF2-40B4-BE49-F238E27FC236}">
                    <a16:creationId xmlns:a16="http://schemas.microsoft.com/office/drawing/2014/main" id="{5A648F91-1A46-F04E-EB39-69797D762B67}"/>
                  </a:ext>
                </a:extLst>
              </p14:cNvPr>
              <p14:cNvContentPartPr/>
              <p14:nvPr/>
            </p14:nvContentPartPr>
            <p14:xfrm>
              <a:off x="1491662" y="8947724"/>
              <a:ext cx="81000" cy="191880"/>
            </p14:xfrm>
          </p:contentPart>
        </mc:Choice>
        <mc:Fallback xmlns="">
          <p:pic>
            <p:nvPicPr>
              <p:cNvPr id="647" name="Ink 647">
                <a:extLst>
                  <a:ext uri="{FF2B5EF4-FFF2-40B4-BE49-F238E27FC236}">
                    <a16:creationId xmlns:a16="http://schemas.microsoft.com/office/drawing/2014/main" id="{5A648F91-1A46-F04E-EB39-69797D762B67}"/>
                  </a:ext>
                </a:extLst>
              </p:cNvPr>
              <p:cNvPicPr/>
              <p:nvPr/>
            </p:nvPicPr>
            <p:blipFill>
              <a:blip r:embed="rId1183"/>
              <a:stretch>
                <a:fillRect/>
              </a:stretch>
            </p:blipFill>
            <p:spPr>
              <a:xfrm>
                <a:off x="1484102" y="8940164"/>
                <a:ext cx="96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4">
            <p14:nvContentPartPr>
              <p14:cNvPr id="665" name="Ink 665">
                <a:extLst>
                  <a:ext uri="{FF2B5EF4-FFF2-40B4-BE49-F238E27FC236}">
                    <a16:creationId xmlns:a16="http://schemas.microsoft.com/office/drawing/2014/main" id="{CC2DE48F-7023-1779-4E84-1E00272B02F8}"/>
                  </a:ext>
                </a:extLst>
              </p14:cNvPr>
              <p14:cNvContentPartPr/>
              <p14:nvPr/>
            </p14:nvContentPartPr>
            <p14:xfrm>
              <a:off x="1154342" y="8910644"/>
              <a:ext cx="716040" cy="379080"/>
            </p14:xfrm>
          </p:contentPart>
        </mc:Choice>
        <mc:Fallback xmlns="">
          <p:pic>
            <p:nvPicPr>
              <p:cNvPr id="665" name="Ink 665">
                <a:extLst>
                  <a:ext uri="{FF2B5EF4-FFF2-40B4-BE49-F238E27FC236}">
                    <a16:creationId xmlns:a16="http://schemas.microsoft.com/office/drawing/2014/main" id="{CC2DE48F-7023-1779-4E84-1E00272B02F8}"/>
                  </a:ext>
                </a:extLst>
              </p:cNvPr>
              <p:cNvPicPr/>
              <p:nvPr/>
            </p:nvPicPr>
            <p:blipFill>
              <a:blip r:embed="rId1185"/>
              <a:stretch>
                <a:fillRect/>
              </a:stretch>
            </p:blipFill>
            <p:spPr>
              <a:xfrm>
                <a:off x="1146782" y="8903084"/>
                <a:ext cx="731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89391766-954B-39D7-9B14-AAEE2C2745DC}"/>
                  </a:ext>
                </a:extLst>
              </p14:cNvPr>
              <p14:cNvContentPartPr/>
              <p14:nvPr/>
            </p14:nvContentPartPr>
            <p14:xfrm>
              <a:off x="1817102" y="9261644"/>
              <a:ext cx="11880" cy="10872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89391766-954B-39D7-9B14-AAEE2C2745DC}"/>
                  </a:ext>
                </a:extLst>
              </p:cNvPr>
              <p:cNvPicPr/>
              <p:nvPr/>
            </p:nvPicPr>
            <p:blipFill>
              <a:blip r:embed="rId1187"/>
              <a:stretch>
                <a:fillRect/>
              </a:stretch>
            </p:blipFill>
            <p:spPr>
              <a:xfrm>
                <a:off x="1809542" y="9254084"/>
                <a:ext cx="27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8">
            <p14:nvContentPartPr>
              <p14:cNvPr id="674" name="Ink 674">
                <a:extLst>
                  <a:ext uri="{FF2B5EF4-FFF2-40B4-BE49-F238E27FC236}">
                    <a16:creationId xmlns:a16="http://schemas.microsoft.com/office/drawing/2014/main" id="{45804EF5-C7B0-A119-E5D8-65B6DB2D7827}"/>
                  </a:ext>
                </a:extLst>
              </p14:cNvPr>
              <p14:cNvContentPartPr/>
              <p14:nvPr/>
            </p14:nvContentPartPr>
            <p14:xfrm>
              <a:off x="1895582" y="9037724"/>
              <a:ext cx="43920" cy="64800"/>
            </p14:xfrm>
          </p:contentPart>
        </mc:Choice>
        <mc:Fallback xmlns="">
          <p:pic>
            <p:nvPicPr>
              <p:cNvPr id="674" name="Ink 674">
                <a:extLst>
                  <a:ext uri="{FF2B5EF4-FFF2-40B4-BE49-F238E27FC236}">
                    <a16:creationId xmlns:a16="http://schemas.microsoft.com/office/drawing/2014/main" id="{45804EF5-C7B0-A119-E5D8-65B6DB2D7827}"/>
                  </a:ext>
                </a:extLst>
              </p:cNvPr>
              <p:cNvPicPr/>
              <p:nvPr/>
            </p:nvPicPr>
            <p:blipFill>
              <a:blip r:embed="rId1189"/>
              <a:stretch>
                <a:fillRect/>
              </a:stretch>
            </p:blipFill>
            <p:spPr>
              <a:xfrm>
                <a:off x="1888083" y="9030206"/>
                <a:ext cx="58917" cy="7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0">
            <p14:nvContentPartPr>
              <p14:cNvPr id="677" name="Ink 677">
                <a:extLst>
                  <a:ext uri="{FF2B5EF4-FFF2-40B4-BE49-F238E27FC236}">
                    <a16:creationId xmlns:a16="http://schemas.microsoft.com/office/drawing/2014/main" id="{1D943EDB-D86C-24DE-1ACB-F4B0FA9F757C}"/>
                  </a:ext>
                </a:extLst>
              </p14:cNvPr>
              <p14:cNvContentPartPr/>
              <p14:nvPr/>
            </p14:nvContentPartPr>
            <p14:xfrm>
              <a:off x="1980902" y="9002804"/>
              <a:ext cx="79200" cy="99720"/>
            </p14:xfrm>
          </p:contentPart>
        </mc:Choice>
        <mc:Fallback xmlns="">
          <p:pic>
            <p:nvPicPr>
              <p:cNvPr id="677" name="Ink 677">
                <a:extLst>
                  <a:ext uri="{FF2B5EF4-FFF2-40B4-BE49-F238E27FC236}">
                    <a16:creationId xmlns:a16="http://schemas.microsoft.com/office/drawing/2014/main" id="{1D943EDB-D86C-24DE-1ACB-F4B0FA9F757C}"/>
                  </a:ext>
                </a:extLst>
              </p:cNvPr>
              <p:cNvPicPr/>
              <p:nvPr/>
            </p:nvPicPr>
            <p:blipFill>
              <a:blip r:embed="rId1191"/>
              <a:stretch>
                <a:fillRect/>
              </a:stretch>
            </p:blipFill>
            <p:spPr>
              <a:xfrm>
                <a:off x="1973307" y="8995604"/>
                <a:ext cx="94389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2">
            <p14:nvContentPartPr>
              <p14:cNvPr id="683" name="Ink 683">
                <a:extLst>
                  <a:ext uri="{FF2B5EF4-FFF2-40B4-BE49-F238E27FC236}">
                    <a16:creationId xmlns:a16="http://schemas.microsoft.com/office/drawing/2014/main" id="{1920EBCA-7389-B9C7-7A96-7C1AB20F353C}"/>
                  </a:ext>
                </a:extLst>
              </p14:cNvPr>
              <p14:cNvContentPartPr/>
              <p14:nvPr/>
            </p14:nvContentPartPr>
            <p14:xfrm>
              <a:off x="2070902" y="9069764"/>
              <a:ext cx="92880" cy="41760"/>
            </p14:xfrm>
          </p:contentPart>
        </mc:Choice>
        <mc:Fallback xmlns="">
          <p:pic>
            <p:nvPicPr>
              <p:cNvPr id="683" name="Ink 683">
                <a:extLst>
                  <a:ext uri="{FF2B5EF4-FFF2-40B4-BE49-F238E27FC236}">
                    <a16:creationId xmlns:a16="http://schemas.microsoft.com/office/drawing/2014/main" id="{1920EBCA-7389-B9C7-7A96-7C1AB20F353C}"/>
                  </a:ext>
                </a:extLst>
              </p:cNvPr>
              <p:cNvPicPr/>
              <p:nvPr/>
            </p:nvPicPr>
            <p:blipFill>
              <a:blip r:embed="rId1193"/>
              <a:stretch>
                <a:fillRect/>
              </a:stretch>
            </p:blipFill>
            <p:spPr>
              <a:xfrm>
                <a:off x="2063702" y="9062564"/>
                <a:ext cx="107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4">
            <p14:nvContentPartPr>
              <p14:cNvPr id="690" name="Ink 690">
                <a:extLst>
                  <a:ext uri="{FF2B5EF4-FFF2-40B4-BE49-F238E27FC236}">
                    <a16:creationId xmlns:a16="http://schemas.microsoft.com/office/drawing/2014/main" id="{94E4941D-DAF5-FBDC-176B-5B83740F5795}"/>
                  </a:ext>
                </a:extLst>
              </p14:cNvPr>
              <p14:cNvContentPartPr/>
              <p14:nvPr/>
            </p14:nvContentPartPr>
            <p14:xfrm>
              <a:off x="2200502" y="9005684"/>
              <a:ext cx="136440" cy="106200"/>
            </p14:xfrm>
          </p:contentPart>
        </mc:Choice>
        <mc:Fallback xmlns="">
          <p:pic>
            <p:nvPicPr>
              <p:cNvPr id="690" name="Ink 690">
                <a:extLst>
                  <a:ext uri="{FF2B5EF4-FFF2-40B4-BE49-F238E27FC236}">
                    <a16:creationId xmlns:a16="http://schemas.microsoft.com/office/drawing/2014/main" id="{94E4941D-DAF5-FBDC-176B-5B83740F5795}"/>
                  </a:ext>
                </a:extLst>
              </p:cNvPr>
              <p:cNvPicPr/>
              <p:nvPr/>
            </p:nvPicPr>
            <p:blipFill>
              <a:blip r:embed="rId1195"/>
              <a:stretch>
                <a:fillRect/>
              </a:stretch>
            </p:blipFill>
            <p:spPr>
              <a:xfrm>
                <a:off x="2192942" y="8998124"/>
                <a:ext cx="151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6">
            <p14:nvContentPartPr>
              <p14:cNvPr id="700" name="Ink 700">
                <a:extLst>
                  <a:ext uri="{FF2B5EF4-FFF2-40B4-BE49-F238E27FC236}">
                    <a16:creationId xmlns:a16="http://schemas.microsoft.com/office/drawing/2014/main" id="{4A8E9C90-1793-4B86-E6F3-929B73E06332}"/>
                  </a:ext>
                </a:extLst>
              </p14:cNvPr>
              <p14:cNvContentPartPr/>
              <p14:nvPr/>
            </p14:nvContentPartPr>
            <p14:xfrm>
              <a:off x="2366462" y="8952044"/>
              <a:ext cx="92880" cy="203760"/>
            </p14:xfrm>
          </p:contentPart>
        </mc:Choice>
        <mc:Fallback xmlns="">
          <p:pic>
            <p:nvPicPr>
              <p:cNvPr id="700" name="Ink 700">
                <a:extLst>
                  <a:ext uri="{FF2B5EF4-FFF2-40B4-BE49-F238E27FC236}">
                    <a16:creationId xmlns:a16="http://schemas.microsoft.com/office/drawing/2014/main" id="{4A8E9C90-1793-4B86-E6F3-929B73E06332}"/>
                  </a:ext>
                </a:extLst>
              </p:cNvPr>
              <p:cNvPicPr/>
              <p:nvPr/>
            </p:nvPicPr>
            <p:blipFill>
              <a:blip r:embed="rId1197"/>
              <a:stretch>
                <a:fillRect/>
              </a:stretch>
            </p:blipFill>
            <p:spPr>
              <a:xfrm>
                <a:off x="2359262" y="8944471"/>
                <a:ext cx="107640" cy="218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8">
            <p14:nvContentPartPr>
              <p14:cNvPr id="707" name="Ink 707">
                <a:extLst>
                  <a:ext uri="{FF2B5EF4-FFF2-40B4-BE49-F238E27FC236}">
                    <a16:creationId xmlns:a16="http://schemas.microsoft.com/office/drawing/2014/main" id="{A96815A4-6C0E-57FE-64CE-C3F3E24F8BFA}"/>
                  </a:ext>
                </a:extLst>
              </p14:cNvPr>
              <p14:cNvContentPartPr/>
              <p14:nvPr/>
            </p14:nvContentPartPr>
            <p14:xfrm>
              <a:off x="2465822" y="9021524"/>
              <a:ext cx="102240" cy="71640"/>
            </p14:xfrm>
          </p:contentPart>
        </mc:Choice>
        <mc:Fallback xmlns="">
          <p:pic>
            <p:nvPicPr>
              <p:cNvPr id="707" name="Ink 707">
                <a:extLst>
                  <a:ext uri="{FF2B5EF4-FFF2-40B4-BE49-F238E27FC236}">
                    <a16:creationId xmlns:a16="http://schemas.microsoft.com/office/drawing/2014/main" id="{A96815A4-6C0E-57FE-64CE-C3F3E24F8BFA}"/>
                  </a:ext>
                </a:extLst>
              </p:cNvPr>
              <p:cNvPicPr/>
              <p:nvPr/>
            </p:nvPicPr>
            <p:blipFill>
              <a:blip r:embed="rId1199"/>
              <a:stretch>
                <a:fillRect/>
              </a:stretch>
            </p:blipFill>
            <p:spPr>
              <a:xfrm>
                <a:off x="2458235" y="9014002"/>
                <a:ext cx="117413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0">
            <p14:nvContentPartPr>
              <p14:cNvPr id="719" name="Ink 721">
                <a:extLst>
                  <a:ext uri="{FF2B5EF4-FFF2-40B4-BE49-F238E27FC236}">
                    <a16:creationId xmlns:a16="http://schemas.microsoft.com/office/drawing/2014/main" id="{072767D2-8251-9DCD-79DC-71C3A8D1AC57}"/>
                  </a:ext>
                </a:extLst>
              </p14:cNvPr>
              <p14:cNvContentPartPr/>
              <p14:nvPr/>
            </p14:nvContentPartPr>
            <p14:xfrm>
              <a:off x="2590742" y="8989124"/>
              <a:ext cx="215280" cy="129600"/>
            </p14:xfrm>
          </p:contentPart>
        </mc:Choice>
        <mc:Fallback xmlns="">
          <p:pic>
            <p:nvPicPr>
              <p:cNvPr id="719" name="Ink 721">
                <a:extLst>
                  <a:ext uri="{FF2B5EF4-FFF2-40B4-BE49-F238E27FC236}">
                    <a16:creationId xmlns:a16="http://schemas.microsoft.com/office/drawing/2014/main" id="{072767D2-8251-9DCD-79DC-71C3A8D1AC57}"/>
                  </a:ext>
                </a:extLst>
              </p:cNvPr>
              <p:cNvPicPr/>
              <p:nvPr/>
            </p:nvPicPr>
            <p:blipFill>
              <a:blip r:embed="rId1201"/>
              <a:stretch>
                <a:fillRect/>
              </a:stretch>
            </p:blipFill>
            <p:spPr>
              <a:xfrm>
                <a:off x="2583182" y="8981564"/>
                <a:ext cx="230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2">
            <p14:nvContentPartPr>
              <p14:cNvPr id="727" name="Ink 728">
                <a:extLst>
                  <a:ext uri="{FF2B5EF4-FFF2-40B4-BE49-F238E27FC236}">
                    <a16:creationId xmlns:a16="http://schemas.microsoft.com/office/drawing/2014/main" id="{B4467BE2-EC0F-D628-3525-201A27D3BA22}"/>
                  </a:ext>
                </a:extLst>
              </p14:cNvPr>
              <p14:cNvContentPartPr/>
              <p14:nvPr/>
            </p14:nvContentPartPr>
            <p14:xfrm>
              <a:off x="2828702" y="8993804"/>
              <a:ext cx="90360" cy="92880"/>
            </p14:xfrm>
          </p:contentPart>
        </mc:Choice>
        <mc:Fallback xmlns="">
          <p:pic>
            <p:nvPicPr>
              <p:cNvPr id="727" name="Ink 728">
                <a:extLst>
                  <a:ext uri="{FF2B5EF4-FFF2-40B4-BE49-F238E27FC236}">
                    <a16:creationId xmlns:a16="http://schemas.microsoft.com/office/drawing/2014/main" id="{B4467BE2-EC0F-D628-3525-201A27D3BA22}"/>
                  </a:ext>
                </a:extLst>
              </p:cNvPr>
              <p:cNvPicPr/>
              <p:nvPr/>
            </p:nvPicPr>
            <p:blipFill>
              <a:blip r:embed="rId1203"/>
              <a:stretch>
                <a:fillRect/>
              </a:stretch>
            </p:blipFill>
            <p:spPr>
              <a:xfrm>
                <a:off x="2821112" y="8986244"/>
                <a:ext cx="1055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4">
            <p14:nvContentPartPr>
              <p14:cNvPr id="731" name="Ink 731">
                <a:extLst>
                  <a:ext uri="{FF2B5EF4-FFF2-40B4-BE49-F238E27FC236}">
                    <a16:creationId xmlns:a16="http://schemas.microsoft.com/office/drawing/2014/main" id="{1033CFA3-519C-5C11-5286-77616A818D0F}"/>
                  </a:ext>
                </a:extLst>
              </p14:cNvPr>
              <p14:cNvContentPartPr/>
              <p14:nvPr/>
            </p14:nvContentPartPr>
            <p14:xfrm>
              <a:off x="1858862" y="9210884"/>
              <a:ext cx="41760" cy="48600"/>
            </p14:xfrm>
          </p:contentPart>
        </mc:Choice>
        <mc:Fallback xmlns="">
          <p:pic>
            <p:nvPicPr>
              <p:cNvPr id="731" name="Ink 731">
                <a:extLst>
                  <a:ext uri="{FF2B5EF4-FFF2-40B4-BE49-F238E27FC236}">
                    <a16:creationId xmlns:a16="http://schemas.microsoft.com/office/drawing/2014/main" id="{1033CFA3-519C-5C11-5286-77616A818D0F}"/>
                  </a:ext>
                </a:extLst>
              </p:cNvPr>
              <p:cNvPicPr/>
              <p:nvPr/>
            </p:nvPicPr>
            <p:blipFill>
              <a:blip r:embed="rId1205"/>
              <a:stretch>
                <a:fillRect/>
              </a:stretch>
            </p:blipFill>
            <p:spPr>
              <a:xfrm>
                <a:off x="1851302" y="9203380"/>
                <a:ext cx="56880" cy="63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6">
            <p14:nvContentPartPr>
              <p14:cNvPr id="736" name="Ink 736">
                <a:extLst>
                  <a:ext uri="{FF2B5EF4-FFF2-40B4-BE49-F238E27FC236}">
                    <a16:creationId xmlns:a16="http://schemas.microsoft.com/office/drawing/2014/main" id="{9BF3D334-3BA0-5E38-58ED-4242BCB68FB2}"/>
                  </a:ext>
                </a:extLst>
              </p14:cNvPr>
              <p14:cNvContentPartPr/>
              <p14:nvPr/>
            </p14:nvContentPartPr>
            <p14:xfrm>
              <a:off x="1909262" y="9201884"/>
              <a:ext cx="90720" cy="64800"/>
            </p14:xfrm>
          </p:contentPart>
        </mc:Choice>
        <mc:Fallback xmlns="">
          <p:pic>
            <p:nvPicPr>
              <p:cNvPr id="736" name="Ink 736">
                <a:extLst>
                  <a:ext uri="{FF2B5EF4-FFF2-40B4-BE49-F238E27FC236}">
                    <a16:creationId xmlns:a16="http://schemas.microsoft.com/office/drawing/2014/main" id="{9BF3D334-3BA0-5E38-58ED-4242BCB68FB2}"/>
                  </a:ext>
                </a:extLst>
              </p:cNvPr>
              <p:cNvPicPr/>
              <p:nvPr/>
            </p:nvPicPr>
            <p:blipFill>
              <a:blip r:embed="rId1207"/>
              <a:stretch>
                <a:fillRect/>
              </a:stretch>
            </p:blipFill>
            <p:spPr>
              <a:xfrm>
                <a:off x="1902033" y="9194324"/>
                <a:ext cx="1059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8">
            <p14:nvContentPartPr>
              <p14:cNvPr id="742" name="Ink 742">
                <a:extLst>
                  <a:ext uri="{FF2B5EF4-FFF2-40B4-BE49-F238E27FC236}">
                    <a16:creationId xmlns:a16="http://schemas.microsoft.com/office/drawing/2014/main" id="{5428A72C-D29E-9ACF-E6C2-07F6B41DCCE7}"/>
                  </a:ext>
                </a:extLst>
              </p14:cNvPr>
              <p14:cNvContentPartPr/>
              <p14:nvPr/>
            </p14:nvContentPartPr>
            <p14:xfrm>
              <a:off x="2027342" y="9197204"/>
              <a:ext cx="101880" cy="92520"/>
            </p14:xfrm>
          </p:contentPart>
        </mc:Choice>
        <mc:Fallback xmlns="">
          <p:pic>
            <p:nvPicPr>
              <p:cNvPr id="742" name="Ink 742">
                <a:extLst>
                  <a:ext uri="{FF2B5EF4-FFF2-40B4-BE49-F238E27FC236}">
                    <a16:creationId xmlns:a16="http://schemas.microsoft.com/office/drawing/2014/main" id="{5428A72C-D29E-9ACF-E6C2-07F6B41DCCE7}"/>
                  </a:ext>
                </a:extLst>
              </p:cNvPr>
              <p:cNvPicPr/>
              <p:nvPr/>
            </p:nvPicPr>
            <p:blipFill>
              <a:blip r:embed="rId1209"/>
              <a:stretch>
                <a:fillRect/>
              </a:stretch>
            </p:blipFill>
            <p:spPr>
              <a:xfrm>
                <a:off x="2019782" y="9189644"/>
                <a:ext cx="117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0">
            <p14:nvContentPartPr>
              <p14:cNvPr id="748" name="Ink 748">
                <a:extLst>
                  <a:ext uri="{FF2B5EF4-FFF2-40B4-BE49-F238E27FC236}">
                    <a16:creationId xmlns:a16="http://schemas.microsoft.com/office/drawing/2014/main" id="{0FC16E83-A39F-3B3C-16B5-8529DAF1D41A}"/>
                  </a:ext>
                </a:extLst>
              </p14:cNvPr>
              <p14:cNvContentPartPr/>
              <p14:nvPr/>
            </p14:nvContentPartPr>
            <p14:xfrm>
              <a:off x="2165582" y="9201524"/>
              <a:ext cx="132480" cy="97200"/>
            </p14:xfrm>
          </p:contentPart>
        </mc:Choice>
        <mc:Fallback xmlns="">
          <p:pic>
            <p:nvPicPr>
              <p:cNvPr id="748" name="Ink 748">
                <a:extLst>
                  <a:ext uri="{FF2B5EF4-FFF2-40B4-BE49-F238E27FC236}">
                    <a16:creationId xmlns:a16="http://schemas.microsoft.com/office/drawing/2014/main" id="{0FC16E83-A39F-3B3C-16B5-8529DAF1D41A}"/>
                  </a:ext>
                </a:extLst>
              </p:cNvPr>
              <p:cNvPicPr/>
              <p:nvPr/>
            </p:nvPicPr>
            <p:blipFill>
              <a:blip r:embed="rId1211"/>
              <a:stretch>
                <a:fillRect/>
              </a:stretch>
            </p:blipFill>
            <p:spPr>
              <a:xfrm>
                <a:off x="2158362" y="9193964"/>
                <a:ext cx="1472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2">
            <p14:nvContentPartPr>
              <p14:cNvPr id="756" name="Ink 756">
                <a:extLst>
                  <a:ext uri="{FF2B5EF4-FFF2-40B4-BE49-F238E27FC236}">
                    <a16:creationId xmlns:a16="http://schemas.microsoft.com/office/drawing/2014/main" id="{E7F6ABBB-C951-829D-E62F-77B5E6D17D5A}"/>
                  </a:ext>
                </a:extLst>
              </p14:cNvPr>
              <p14:cNvContentPartPr/>
              <p14:nvPr/>
            </p14:nvContentPartPr>
            <p14:xfrm>
              <a:off x="2195822" y="9312404"/>
              <a:ext cx="104400" cy="44280"/>
            </p14:xfrm>
          </p:contentPart>
        </mc:Choice>
        <mc:Fallback xmlns="">
          <p:pic>
            <p:nvPicPr>
              <p:cNvPr id="756" name="Ink 756">
                <a:extLst>
                  <a:ext uri="{FF2B5EF4-FFF2-40B4-BE49-F238E27FC236}">
                    <a16:creationId xmlns:a16="http://schemas.microsoft.com/office/drawing/2014/main" id="{E7F6ABBB-C951-829D-E62F-77B5E6D17D5A}"/>
                  </a:ext>
                </a:extLst>
              </p:cNvPr>
              <p:cNvPicPr/>
              <p:nvPr/>
            </p:nvPicPr>
            <p:blipFill>
              <a:blip r:embed="rId1213"/>
              <a:stretch>
                <a:fillRect/>
              </a:stretch>
            </p:blipFill>
            <p:spPr>
              <a:xfrm>
                <a:off x="2188262" y="9304844"/>
                <a:ext cx="119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4">
            <p14:nvContentPartPr>
              <p14:cNvPr id="761" name="Ink 761">
                <a:extLst>
                  <a:ext uri="{FF2B5EF4-FFF2-40B4-BE49-F238E27FC236}">
                    <a16:creationId xmlns:a16="http://schemas.microsoft.com/office/drawing/2014/main" id="{AD101FE9-B9CB-166C-01F1-D34A5A4641ED}"/>
                  </a:ext>
                </a:extLst>
              </p14:cNvPr>
              <p14:cNvContentPartPr/>
              <p14:nvPr/>
            </p14:nvContentPartPr>
            <p14:xfrm>
              <a:off x="2336582" y="9210884"/>
              <a:ext cx="88200" cy="74160"/>
            </p14:xfrm>
          </p:contentPart>
        </mc:Choice>
        <mc:Fallback xmlns="">
          <p:pic>
            <p:nvPicPr>
              <p:cNvPr id="761" name="Ink 761">
                <a:extLst>
                  <a:ext uri="{FF2B5EF4-FFF2-40B4-BE49-F238E27FC236}">
                    <a16:creationId xmlns:a16="http://schemas.microsoft.com/office/drawing/2014/main" id="{AD101FE9-B9CB-166C-01F1-D34A5A4641ED}"/>
                  </a:ext>
                </a:extLst>
              </p:cNvPr>
              <p:cNvPicPr/>
              <p:nvPr/>
            </p:nvPicPr>
            <p:blipFill>
              <a:blip r:embed="rId1215"/>
              <a:stretch>
                <a:fillRect/>
              </a:stretch>
            </p:blipFill>
            <p:spPr>
              <a:xfrm>
                <a:off x="2329022" y="9203684"/>
                <a:ext cx="103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6">
            <p14:nvContentPartPr>
              <p14:cNvPr id="773" name="Ink 773">
                <a:extLst>
                  <a:ext uri="{FF2B5EF4-FFF2-40B4-BE49-F238E27FC236}">
                    <a16:creationId xmlns:a16="http://schemas.microsoft.com/office/drawing/2014/main" id="{344A9B33-9ACE-4725-E107-D58EBF336A9A}"/>
                  </a:ext>
                </a:extLst>
              </p14:cNvPr>
              <p14:cNvContentPartPr/>
              <p14:nvPr/>
            </p14:nvContentPartPr>
            <p14:xfrm>
              <a:off x="2431262" y="9179204"/>
              <a:ext cx="388440" cy="117360"/>
            </p14:xfrm>
          </p:contentPart>
        </mc:Choice>
        <mc:Fallback xmlns="">
          <p:pic>
            <p:nvPicPr>
              <p:cNvPr id="773" name="Ink 773">
                <a:extLst>
                  <a:ext uri="{FF2B5EF4-FFF2-40B4-BE49-F238E27FC236}">
                    <a16:creationId xmlns:a16="http://schemas.microsoft.com/office/drawing/2014/main" id="{344A9B33-9ACE-4725-E107-D58EBF336A9A}"/>
                  </a:ext>
                </a:extLst>
              </p:cNvPr>
              <p:cNvPicPr/>
              <p:nvPr/>
            </p:nvPicPr>
            <p:blipFill>
              <a:blip r:embed="rId1217"/>
              <a:stretch>
                <a:fillRect/>
              </a:stretch>
            </p:blipFill>
            <p:spPr>
              <a:xfrm>
                <a:off x="2423702" y="9171644"/>
                <a:ext cx="403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8">
            <p14:nvContentPartPr>
              <p14:cNvPr id="780" name="Ink 780">
                <a:extLst>
                  <a:ext uri="{FF2B5EF4-FFF2-40B4-BE49-F238E27FC236}">
                    <a16:creationId xmlns:a16="http://schemas.microsoft.com/office/drawing/2014/main" id="{0B2FC53F-76FE-CC3B-F2B7-FAD057E8606B}"/>
                  </a:ext>
                </a:extLst>
              </p14:cNvPr>
              <p14:cNvContentPartPr/>
              <p14:nvPr/>
            </p14:nvContentPartPr>
            <p14:xfrm>
              <a:off x="2809982" y="9171644"/>
              <a:ext cx="152640" cy="115920"/>
            </p14:xfrm>
          </p:contentPart>
        </mc:Choice>
        <mc:Fallback xmlns="">
          <p:pic>
            <p:nvPicPr>
              <p:cNvPr id="780" name="Ink 780">
                <a:extLst>
                  <a:ext uri="{FF2B5EF4-FFF2-40B4-BE49-F238E27FC236}">
                    <a16:creationId xmlns:a16="http://schemas.microsoft.com/office/drawing/2014/main" id="{0B2FC53F-76FE-CC3B-F2B7-FAD057E8606B}"/>
                  </a:ext>
                </a:extLst>
              </p:cNvPr>
              <p:cNvPicPr/>
              <p:nvPr/>
            </p:nvPicPr>
            <p:blipFill>
              <a:blip r:embed="rId1219"/>
              <a:stretch>
                <a:fillRect/>
              </a:stretch>
            </p:blipFill>
            <p:spPr>
              <a:xfrm>
                <a:off x="2802422" y="9164084"/>
                <a:ext cx="167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0">
            <p14:nvContentPartPr>
              <p14:cNvPr id="786" name="Ink 786">
                <a:extLst>
                  <a:ext uri="{FF2B5EF4-FFF2-40B4-BE49-F238E27FC236}">
                    <a16:creationId xmlns:a16="http://schemas.microsoft.com/office/drawing/2014/main" id="{47EC975E-076B-E62B-3A85-F349C8F97310}"/>
                  </a:ext>
                </a:extLst>
              </p14:cNvPr>
              <p14:cNvContentPartPr/>
              <p14:nvPr/>
            </p14:nvContentPartPr>
            <p14:xfrm>
              <a:off x="1524062" y="9319244"/>
              <a:ext cx="90000" cy="67320"/>
            </p14:xfrm>
          </p:contentPart>
        </mc:Choice>
        <mc:Fallback xmlns="">
          <p:pic>
            <p:nvPicPr>
              <p:cNvPr id="786" name="Ink 786">
                <a:extLst>
                  <a:ext uri="{FF2B5EF4-FFF2-40B4-BE49-F238E27FC236}">
                    <a16:creationId xmlns:a16="http://schemas.microsoft.com/office/drawing/2014/main" id="{47EC975E-076B-E62B-3A85-F349C8F97310}"/>
                  </a:ext>
                </a:extLst>
              </p:cNvPr>
              <p:cNvPicPr/>
              <p:nvPr/>
            </p:nvPicPr>
            <p:blipFill>
              <a:blip r:embed="rId1221"/>
              <a:stretch>
                <a:fillRect/>
              </a:stretch>
            </p:blipFill>
            <p:spPr>
              <a:xfrm>
                <a:off x="1516502" y="9311684"/>
                <a:ext cx="1051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2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EEE4923E-C177-E26B-5CCB-EAEE01AC6B39}"/>
                  </a:ext>
                </a:extLst>
              </p14:cNvPr>
              <p14:cNvContentPartPr/>
              <p14:nvPr/>
            </p14:nvContentPartPr>
            <p14:xfrm>
              <a:off x="1804502" y="9356324"/>
              <a:ext cx="195480" cy="41364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EEE4923E-C177-E26B-5CCB-EAEE01AC6B39}"/>
                  </a:ext>
                </a:extLst>
              </p:cNvPr>
              <p:cNvPicPr/>
              <p:nvPr/>
            </p:nvPicPr>
            <p:blipFill>
              <a:blip r:embed="rId1223"/>
              <a:stretch>
                <a:fillRect/>
              </a:stretch>
            </p:blipFill>
            <p:spPr>
              <a:xfrm>
                <a:off x="1796942" y="9348764"/>
                <a:ext cx="210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4">
            <p14:nvContentPartPr>
              <p14:cNvPr id="795" name="Ink 795">
                <a:extLst>
                  <a:ext uri="{FF2B5EF4-FFF2-40B4-BE49-F238E27FC236}">
                    <a16:creationId xmlns:a16="http://schemas.microsoft.com/office/drawing/2014/main" id="{83BAB643-CF41-9086-00BE-324E9A36152E}"/>
                  </a:ext>
                </a:extLst>
              </p14:cNvPr>
              <p14:cNvContentPartPr/>
              <p14:nvPr/>
            </p14:nvContentPartPr>
            <p14:xfrm>
              <a:off x="2172782" y="9418604"/>
              <a:ext cx="270360" cy="69480"/>
            </p14:xfrm>
          </p:contentPart>
        </mc:Choice>
        <mc:Fallback xmlns="">
          <p:pic>
            <p:nvPicPr>
              <p:cNvPr id="795" name="Ink 795">
                <a:extLst>
                  <a:ext uri="{FF2B5EF4-FFF2-40B4-BE49-F238E27FC236}">
                    <a16:creationId xmlns:a16="http://schemas.microsoft.com/office/drawing/2014/main" id="{83BAB643-CF41-9086-00BE-324E9A36152E}"/>
                  </a:ext>
                </a:extLst>
              </p:cNvPr>
              <p:cNvPicPr/>
              <p:nvPr/>
            </p:nvPicPr>
            <p:blipFill>
              <a:blip r:embed="rId1225"/>
              <a:stretch>
                <a:fillRect/>
              </a:stretch>
            </p:blipFill>
            <p:spPr>
              <a:xfrm>
                <a:off x="2165222" y="9411044"/>
                <a:ext cx="285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6">
            <p14:nvContentPartPr>
              <p14:cNvPr id="802" name="Ink 805">
                <a:extLst>
                  <a:ext uri="{FF2B5EF4-FFF2-40B4-BE49-F238E27FC236}">
                    <a16:creationId xmlns:a16="http://schemas.microsoft.com/office/drawing/2014/main" id="{B14F6D2E-FDD2-B38C-CC08-AF80DEC81A98}"/>
                  </a:ext>
                </a:extLst>
              </p14:cNvPr>
              <p14:cNvContentPartPr/>
              <p14:nvPr/>
            </p14:nvContentPartPr>
            <p14:xfrm>
              <a:off x="2034182" y="9534164"/>
              <a:ext cx="85680" cy="124920"/>
            </p14:xfrm>
          </p:contentPart>
        </mc:Choice>
        <mc:Fallback xmlns="">
          <p:pic>
            <p:nvPicPr>
              <p:cNvPr id="802" name="Ink 805">
                <a:extLst>
                  <a:ext uri="{FF2B5EF4-FFF2-40B4-BE49-F238E27FC236}">
                    <a16:creationId xmlns:a16="http://schemas.microsoft.com/office/drawing/2014/main" id="{B14F6D2E-FDD2-B38C-CC08-AF80DEC81A98}"/>
                  </a:ext>
                </a:extLst>
              </p:cNvPr>
              <p:cNvPicPr/>
              <p:nvPr/>
            </p:nvPicPr>
            <p:blipFill>
              <a:blip r:embed="rId1227"/>
              <a:stretch>
                <a:fillRect/>
              </a:stretch>
            </p:blipFill>
            <p:spPr>
              <a:xfrm>
                <a:off x="2026622" y="9526604"/>
                <a:ext cx="100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8">
            <p14:nvContentPartPr>
              <p14:cNvPr id="805" name="Ink 805">
                <a:extLst>
                  <a:ext uri="{FF2B5EF4-FFF2-40B4-BE49-F238E27FC236}">
                    <a16:creationId xmlns:a16="http://schemas.microsoft.com/office/drawing/2014/main" id="{786EC1F0-0CAF-490B-382D-52F91CE7FB01}"/>
                  </a:ext>
                </a:extLst>
              </p14:cNvPr>
              <p14:cNvContentPartPr/>
              <p14:nvPr/>
            </p14:nvContentPartPr>
            <p14:xfrm>
              <a:off x="2477342" y="9402404"/>
              <a:ext cx="100080" cy="69480"/>
            </p14:xfrm>
          </p:contentPart>
        </mc:Choice>
        <mc:Fallback xmlns="">
          <p:pic>
            <p:nvPicPr>
              <p:cNvPr id="805" name="Ink 805">
                <a:extLst>
                  <a:ext uri="{FF2B5EF4-FFF2-40B4-BE49-F238E27FC236}">
                    <a16:creationId xmlns:a16="http://schemas.microsoft.com/office/drawing/2014/main" id="{786EC1F0-0CAF-490B-382D-52F91CE7FB01}"/>
                  </a:ext>
                </a:extLst>
              </p:cNvPr>
              <p:cNvPicPr/>
              <p:nvPr/>
            </p:nvPicPr>
            <p:blipFill>
              <a:blip r:embed="rId1229"/>
              <a:stretch>
                <a:fillRect/>
              </a:stretch>
            </p:blipFill>
            <p:spPr>
              <a:xfrm>
                <a:off x="2469755" y="9394844"/>
                <a:ext cx="115255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0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8E35ACD2-EB1D-A2FD-F755-ECECF455B4F9}"/>
                  </a:ext>
                </a:extLst>
              </p14:cNvPr>
              <p14:cNvContentPartPr/>
              <p14:nvPr/>
            </p14:nvContentPartPr>
            <p14:xfrm>
              <a:off x="2198342" y="9517964"/>
              <a:ext cx="46440" cy="5112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8E35ACD2-EB1D-A2FD-F755-ECECF455B4F9}"/>
                  </a:ext>
                </a:extLst>
              </p:cNvPr>
              <p:cNvPicPr/>
              <p:nvPr/>
            </p:nvPicPr>
            <p:blipFill>
              <a:blip r:embed="rId1231"/>
              <a:stretch>
                <a:fillRect/>
              </a:stretch>
            </p:blipFill>
            <p:spPr>
              <a:xfrm>
                <a:off x="2190782" y="9510404"/>
                <a:ext cx="612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2">
            <p14:nvContentPartPr>
              <p14:cNvPr id="820" name="Ink 819">
                <a:extLst>
                  <a:ext uri="{FF2B5EF4-FFF2-40B4-BE49-F238E27FC236}">
                    <a16:creationId xmlns:a16="http://schemas.microsoft.com/office/drawing/2014/main" id="{610AECCD-BE98-CBC6-11A1-6001AC4C9065}"/>
                  </a:ext>
                </a:extLst>
              </p14:cNvPr>
              <p14:cNvContentPartPr/>
              <p14:nvPr/>
            </p14:nvContentPartPr>
            <p14:xfrm>
              <a:off x="2348102" y="9601124"/>
              <a:ext cx="48960" cy="57960"/>
            </p14:xfrm>
          </p:contentPart>
        </mc:Choice>
        <mc:Fallback xmlns="">
          <p:pic>
            <p:nvPicPr>
              <p:cNvPr id="820" name="Ink 819">
                <a:extLst>
                  <a:ext uri="{FF2B5EF4-FFF2-40B4-BE49-F238E27FC236}">
                    <a16:creationId xmlns:a16="http://schemas.microsoft.com/office/drawing/2014/main" id="{610AECCD-BE98-CBC6-11A1-6001AC4C9065}"/>
                  </a:ext>
                </a:extLst>
              </p:cNvPr>
              <p:cNvPicPr/>
              <p:nvPr/>
            </p:nvPicPr>
            <p:blipFill>
              <a:blip r:embed="rId1233"/>
              <a:stretch>
                <a:fillRect/>
              </a:stretch>
            </p:blipFill>
            <p:spPr>
              <a:xfrm>
                <a:off x="2340542" y="9593564"/>
                <a:ext cx="640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4">
            <p14:nvContentPartPr>
              <p14:cNvPr id="821" name="Ink 821">
                <a:extLst>
                  <a:ext uri="{FF2B5EF4-FFF2-40B4-BE49-F238E27FC236}">
                    <a16:creationId xmlns:a16="http://schemas.microsoft.com/office/drawing/2014/main" id="{2B7E2A73-442E-FB5F-445B-06796CD74D21}"/>
                  </a:ext>
                </a:extLst>
              </p14:cNvPr>
              <p14:cNvContentPartPr/>
              <p14:nvPr/>
            </p14:nvContentPartPr>
            <p14:xfrm>
              <a:off x="2008622" y="9647204"/>
              <a:ext cx="173520" cy="185040"/>
            </p14:xfrm>
          </p:contentPart>
        </mc:Choice>
        <mc:Fallback xmlns="">
          <p:pic>
            <p:nvPicPr>
              <p:cNvPr id="821" name="Ink 821">
                <a:extLst>
                  <a:ext uri="{FF2B5EF4-FFF2-40B4-BE49-F238E27FC236}">
                    <a16:creationId xmlns:a16="http://schemas.microsoft.com/office/drawing/2014/main" id="{2B7E2A73-442E-FB5F-445B-06796CD74D21}"/>
                  </a:ext>
                </a:extLst>
              </p:cNvPr>
              <p:cNvPicPr/>
              <p:nvPr/>
            </p:nvPicPr>
            <p:blipFill>
              <a:blip r:embed="rId1235"/>
              <a:stretch>
                <a:fillRect/>
              </a:stretch>
            </p:blipFill>
            <p:spPr>
              <a:xfrm>
                <a:off x="2001062" y="9639644"/>
                <a:ext cx="1886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6">
            <p14:nvContentPartPr>
              <p14:cNvPr id="896" name="Ink 897">
                <a:extLst>
                  <a:ext uri="{FF2B5EF4-FFF2-40B4-BE49-F238E27FC236}">
                    <a16:creationId xmlns:a16="http://schemas.microsoft.com/office/drawing/2014/main" id="{E73E3AC1-B39D-D1BB-5834-630B9DB65385}"/>
                  </a:ext>
                </a:extLst>
              </p14:cNvPr>
              <p14:cNvContentPartPr/>
              <p14:nvPr/>
            </p14:nvContentPartPr>
            <p14:xfrm>
              <a:off x="2223542" y="9746564"/>
              <a:ext cx="358200" cy="85680"/>
            </p14:xfrm>
          </p:contentPart>
        </mc:Choice>
        <mc:Fallback xmlns="">
          <p:pic>
            <p:nvPicPr>
              <p:cNvPr id="896" name="Ink 897">
                <a:extLst>
                  <a:ext uri="{FF2B5EF4-FFF2-40B4-BE49-F238E27FC236}">
                    <a16:creationId xmlns:a16="http://schemas.microsoft.com/office/drawing/2014/main" id="{E73E3AC1-B39D-D1BB-5834-630B9DB65385}"/>
                  </a:ext>
                </a:extLst>
              </p:cNvPr>
              <p:cNvPicPr/>
              <p:nvPr/>
            </p:nvPicPr>
            <p:blipFill>
              <a:blip r:embed="rId1237"/>
              <a:stretch>
                <a:fillRect/>
              </a:stretch>
            </p:blipFill>
            <p:spPr>
              <a:xfrm>
                <a:off x="2215982" y="9739004"/>
                <a:ext cx="3733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8">
            <p14:nvContentPartPr>
              <p14:cNvPr id="900" name="Ink 900">
                <a:extLst>
                  <a:ext uri="{FF2B5EF4-FFF2-40B4-BE49-F238E27FC236}">
                    <a16:creationId xmlns:a16="http://schemas.microsoft.com/office/drawing/2014/main" id="{181F692E-43D1-3108-0B67-B07236822C37}"/>
                  </a:ext>
                </a:extLst>
              </p14:cNvPr>
              <p14:cNvContentPartPr/>
              <p14:nvPr/>
            </p14:nvContentPartPr>
            <p14:xfrm>
              <a:off x="2523782" y="9524804"/>
              <a:ext cx="16560" cy="129600"/>
            </p14:xfrm>
          </p:contentPart>
        </mc:Choice>
        <mc:Fallback xmlns="">
          <p:pic>
            <p:nvPicPr>
              <p:cNvPr id="900" name="Ink 900">
                <a:extLst>
                  <a:ext uri="{FF2B5EF4-FFF2-40B4-BE49-F238E27FC236}">
                    <a16:creationId xmlns:a16="http://schemas.microsoft.com/office/drawing/2014/main" id="{181F692E-43D1-3108-0B67-B07236822C37}"/>
                  </a:ext>
                </a:extLst>
              </p:cNvPr>
              <p:cNvPicPr/>
              <p:nvPr/>
            </p:nvPicPr>
            <p:blipFill>
              <a:blip r:embed="rId1239"/>
              <a:stretch>
                <a:fillRect/>
              </a:stretch>
            </p:blipFill>
            <p:spPr>
              <a:xfrm>
                <a:off x="2516222" y="9517244"/>
                <a:ext cx="31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0">
            <p14:nvContentPartPr>
              <p14:cNvPr id="902" name="Ink 901">
                <a:extLst>
                  <a:ext uri="{FF2B5EF4-FFF2-40B4-BE49-F238E27FC236}">
                    <a16:creationId xmlns:a16="http://schemas.microsoft.com/office/drawing/2014/main" id="{10F167FF-DE68-1506-5AFD-7D0C9EC0A495}"/>
                  </a:ext>
                </a:extLst>
              </p14:cNvPr>
              <p14:cNvContentPartPr/>
              <p14:nvPr/>
            </p14:nvContentPartPr>
            <p14:xfrm>
              <a:off x="2354942" y="9518324"/>
              <a:ext cx="7200" cy="43920"/>
            </p14:xfrm>
          </p:contentPart>
        </mc:Choice>
        <mc:Fallback xmlns="">
          <p:pic>
            <p:nvPicPr>
              <p:cNvPr id="902" name="Ink 901">
                <a:extLst>
                  <a:ext uri="{FF2B5EF4-FFF2-40B4-BE49-F238E27FC236}">
                    <a16:creationId xmlns:a16="http://schemas.microsoft.com/office/drawing/2014/main" id="{10F167FF-DE68-1506-5AFD-7D0C9EC0A495}"/>
                  </a:ext>
                </a:extLst>
              </p:cNvPr>
              <p:cNvPicPr/>
              <p:nvPr/>
            </p:nvPicPr>
            <p:blipFill>
              <a:blip r:embed="rId1241"/>
              <a:stretch>
                <a:fillRect/>
              </a:stretch>
            </p:blipFill>
            <p:spPr>
              <a:xfrm>
                <a:off x="2347382" y="9510764"/>
                <a:ext cx="22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2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9F5EA508-5FAB-3174-A287-6F208DBC5EB2}"/>
                  </a:ext>
                </a:extLst>
              </p14:cNvPr>
              <p14:cNvContentPartPr/>
              <p14:nvPr/>
            </p14:nvContentPartPr>
            <p14:xfrm>
              <a:off x="2525942" y="9684284"/>
              <a:ext cx="5040" cy="28080"/>
            </p14:xfrm>
          </p:contentPart>
        </mc:Choice>
        <mc:Fallback xmlns=""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9F5EA508-5FAB-3174-A287-6F208DBC5EB2}"/>
                  </a:ext>
                </a:extLst>
              </p:cNvPr>
              <p:cNvPicPr/>
              <p:nvPr/>
            </p:nvPicPr>
            <p:blipFill>
              <a:blip r:embed="rId1243"/>
              <a:stretch>
                <a:fillRect/>
              </a:stretch>
            </p:blipFill>
            <p:spPr>
              <a:xfrm>
                <a:off x="2518382" y="9676724"/>
                <a:ext cx="20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4">
            <p14:nvContentPartPr>
              <p14:cNvPr id="906" name="Ink 907">
                <a:extLst>
                  <a:ext uri="{FF2B5EF4-FFF2-40B4-BE49-F238E27FC236}">
                    <a16:creationId xmlns:a16="http://schemas.microsoft.com/office/drawing/2014/main" id="{131B9CBE-7B57-0A12-833C-8D26978884E8}"/>
                  </a:ext>
                </a:extLst>
              </p14:cNvPr>
              <p14:cNvContentPartPr/>
              <p14:nvPr/>
            </p14:nvContentPartPr>
            <p14:xfrm>
              <a:off x="2209502" y="9628844"/>
              <a:ext cx="11880" cy="113400"/>
            </p14:xfrm>
          </p:contentPart>
        </mc:Choice>
        <mc:Fallback xmlns="">
          <p:pic>
            <p:nvPicPr>
              <p:cNvPr id="906" name="Ink 907">
                <a:extLst>
                  <a:ext uri="{FF2B5EF4-FFF2-40B4-BE49-F238E27FC236}">
                    <a16:creationId xmlns:a16="http://schemas.microsoft.com/office/drawing/2014/main" id="{131B9CBE-7B57-0A12-833C-8D26978884E8}"/>
                  </a:ext>
                </a:extLst>
              </p:cNvPr>
              <p:cNvPicPr/>
              <p:nvPr/>
            </p:nvPicPr>
            <p:blipFill>
              <a:blip r:embed="rId1245"/>
              <a:stretch>
                <a:fillRect/>
              </a:stretch>
            </p:blipFill>
            <p:spPr>
              <a:xfrm>
                <a:off x="2201942" y="9621284"/>
                <a:ext cx="27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6">
            <p14:nvContentPartPr>
              <p14:cNvPr id="908" name="Ink 907">
                <a:extLst>
                  <a:ext uri="{FF2B5EF4-FFF2-40B4-BE49-F238E27FC236}">
                    <a16:creationId xmlns:a16="http://schemas.microsoft.com/office/drawing/2014/main" id="{BF3A08AE-CD50-B1FC-72E6-DC078FB2E8AA}"/>
                  </a:ext>
                </a:extLst>
              </p14:cNvPr>
              <p14:cNvContentPartPr/>
              <p14:nvPr/>
            </p14:nvContentPartPr>
            <p14:xfrm>
              <a:off x="2516582" y="9674924"/>
              <a:ext cx="39600" cy="46440"/>
            </p14:xfrm>
          </p:contentPart>
        </mc:Choice>
        <mc:Fallback xmlns="">
          <p:pic>
            <p:nvPicPr>
              <p:cNvPr id="908" name="Ink 907">
                <a:extLst>
                  <a:ext uri="{FF2B5EF4-FFF2-40B4-BE49-F238E27FC236}">
                    <a16:creationId xmlns:a16="http://schemas.microsoft.com/office/drawing/2014/main" id="{BF3A08AE-CD50-B1FC-72E6-DC078FB2E8AA}"/>
                  </a:ext>
                </a:extLst>
              </p:cNvPr>
              <p:cNvPicPr/>
              <p:nvPr/>
            </p:nvPicPr>
            <p:blipFill>
              <a:blip r:embed="rId1247"/>
              <a:stretch>
                <a:fillRect/>
              </a:stretch>
            </p:blipFill>
            <p:spPr>
              <a:xfrm>
                <a:off x="2509022" y="9667364"/>
                <a:ext cx="54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8">
            <p14:nvContentPartPr>
              <p14:cNvPr id="923" name="Ink 923">
                <a:extLst>
                  <a:ext uri="{FF2B5EF4-FFF2-40B4-BE49-F238E27FC236}">
                    <a16:creationId xmlns:a16="http://schemas.microsoft.com/office/drawing/2014/main" id="{7BDF4DE2-5C65-3880-1C9C-B88846F77210}"/>
                  </a:ext>
                </a:extLst>
              </p14:cNvPr>
              <p14:cNvContentPartPr/>
              <p14:nvPr/>
            </p14:nvContentPartPr>
            <p14:xfrm>
              <a:off x="2997178" y="8753949"/>
              <a:ext cx="1108440" cy="946800"/>
            </p14:xfrm>
          </p:contentPart>
        </mc:Choice>
        <mc:Fallback xmlns="">
          <p:pic>
            <p:nvPicPr>
              <p:cNvPr id="923" name="Ink 923">
                <a:extLst>
                  <a:ext uri="{FF2B5EF4-FFF2-40B4-BE49-F238E27FC236}">
                    <a16:creationId xmlns:a16="http://schemas.microsoft.com/office/drawing/2014/main" id="{7BDF4DE2-5C65-3880-1C9C-B88846F77210}"/>
                  </a:ext>
                </a:extLst>
              </p:cNvPr>
              <p:cNvPicPr/>
              <p:nvPr/>
            </p:nvPicPr>
            <p:blipFill>
              <a:blip r:embed="rId1249"/>
              <a:stretch>
                <a:fillRect/>
              </a:stretch>
            </p:blipFill>
            <p:spPr>
              <a:xfrm>
                <a:off x="2989618" y="8746389"/>
                <a:ext cx="112356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0">
            <p14:nvContentPartPr>
              <p14:cNvPr id="926" name="Ink 927">
                <a:extLst>
                  <a:ext uri="{FF2B5EF4-FFF2-40B4-BE49-F238E27FC236}">
                    <a16:creationId xmlns:a16="http://schemas.microsoft.com/office/drawing/2014/main" id="{C75D61B5-A37E-BC33-2D72-9396AB1F1F67}"/>
                  </a:ext>
                </a:extLst>
              </p14:cNvPr>
              <p14:cNvContentPartPr/>
              <p14:nvPr/>
            </p14:nvContentPartPr>
            <p14:xfrm>
              <a:off x="3077818" y="8746749"/>
              <a:ext cx="1076400" cy="120240"/>
            </p14:xfrm>
          </p:contentPart>
        </mc:Choice>
        <mc:Fallback xmlns="">
          <p:pic>
            <p:nvPicPr>
              <p:cNvPr id="926" name="Ink 927">
                <a:extLst>
                  <a:ext uri="{FF2B5EF4-FFF2-40B4-BE49-F238E27FC236}">
                    <a16:creationId xmlns:a16="http://schemas.microsoft.com/office/drawing/2014/main" id="{C75D61B5-A37E-BC33-2D72-9396AB1F1F67}"/>
                  </a:ext>
                </a:extLst>
              </p:cNvPr>
              <p:cNvPicPr/>
              <p:nvPr/>
            </p:nvPicPr>
            <p:blipFill>
              <a:blip r:embed="rId1251"/>
              <a:stretch>
                <a:fillRect/>
              </a:stretch>
            </p:blipFill>
            <p:spPr>
              <a:xfrm>
                <a:off x="3070258" y="8739549"/>
                <a:ext cx="10915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2">
            <p14:nvContentPartPr>
              <p14:cNvPr id="943" name="Ink 943">
                <a:extLst>
                  <a:ext uri="{FF2B5EF4-FFF2-40B4-BE49-F238E27FC236}">
                    <a16:creationId xmlns:a16="http://schemas.microsoft.com/office/drawing/2014/main" id="{23845688-4E5F-5281-46AD-77CC883EDDA1}"/>
                  </a:ext>
                </a:extLst>
              </p14:cNvPr>
              <p14:cNvContentPartPr/>
              <p14:nvPr/>
            </p14:nvContentPartPr>
            <p14:xfrm>
              <a:off x="4199938" y="8721189"/>
              <a:ext cx="1549800" cy="136800"/>
            </p14:xfrm>
          </p:contentPart>
        </mc:Choice>
        <mc:Fallback xmlns="">
          <p:pic>
            <p:nvPicPr>
              <p:cNvPr id="943" name="Ink 943">
                <a:extLst>
                  <a:ext uri="{FF2B5EF4-FFF2-40B4-BE49-F238E27FC236}">
                    <a16:creationId xmlns:a16="http://schemas.microsoft.com/office/drawing/2014/main" id="{23845688-4E5F-5281-46AD-77CC883EDDA1}"/>
                  </a:ext>
                </a:extLst>
              </p:cNvPr>
              <p:cNvPicPr/>
              <p:nvPr/>
            </p:nvPicPr>
            <p:blipFill>
              <a:blip r:embed="rId1253"/>
              <a:stretch>
                <a:fillRect/>
              </a:stretch>
            </p:blipFill>
            <p:spPr>
              <a:xfrm>
                <a:off x="4192378" y="8713609"/>
                <a:ext cx="1564920" cy="1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4">
            <p14:nvContentPartPr>
              <p14:cNvPr id="953" name="Ink 953">
                <a:extLst>
                  <a:ext uri="{FF2B5EF4-FFF2-40B4-BE49-F238E27FC236}">
                    <a16:creationId xmlns:a16="http://schemas.microsoft.com/office/drawing/2014/main" id="{204F0AAC-B574-D323-4D57-3D8C70484B3F}"/>
                  </a:ext>
                </a:extLst>
              </p14:cNvPr>
              <p14:cNvContentPartPr/>
              <p14:nvPr/>
            </p14:nvContentPartPr>
            <p14:xfrm>
              <a:off x="3079978" y="8882829"/>
              <a:ext cx="374760" cy="76680"/>
            </p14:xfrm>
          </p:contentPart>
        </mc:Choice>
        <mc:Fallback xmlns="">
          <p:pic>
            <p:nvPicPr>
              <p:cNvPr id="953" name="Ink 953">
                <a:extLst>
                  <a:ext uri="{FF2B5EF4-FFF2-40B4-BE49-F238E27FC236}">
                    <a16:creationId xmlns:a16="http://schemas.microsoft.com/office/drawing/2014/main" id="{204F0AAC-B574-D323-4D57-3D8C70484B3F}"/>
                  </a:ext>
                </a:extLst>
              </p:cNvPr>
              <p:cNvPicPr/>
              <p:nvPr/>
            </p:nvPicPr>
            <p:blipFill>
              <a:blip r:embed="rId1255"/>
              <a:stretch>
                <a:fillRect/>
              </a:stretch>
            </p:blipFill>
            <p:spPr>
              <a:xfrm>
                <a:off x="3072771" y="8875269"/>
                <a:ext cx="389895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6">
            <p14:nvContentPartPr>
              <p14:cNvPr id="978" name="Ink 978">
                <a:extLst>
                  <a:ext uri="{FF2B5EF4-FFF2-40B4-BE49-F238E27FC236}">
                    <a16:creationId xmlns:a16="http://schemas.microsoft.com/office/drawing/2014/main" id="{58FC4E64-992A-AFF9-447A-9FBF94D32C10}"/>
                  </a:ext>
                </a:extLst>
              </p14:cNvPr>
              <p14:cNvContentPartPr/>
              <p14:nvPr/>
            </p14:nvContentPartPr>
            <p14:xfrm>
              <a:off x="3230458" y="8850429"/>
              <a:ext cx="1163880" cy="288720"/>
            </p14:xfrm>
          </p:contentPart>
        </mc:Choice>
        <mc:Fallback xmlns="">
          <p:pic>
            <p:nvPicPr>
              <p:cNvPr id="978" name="Ink 978">
                <a:extLst>
                  <a:ext uri="{FF2B5EF4-FFF2-40B4-BE49-F238E27FC236}">
                    <a16:creationId xmlns:a16="http://schemas.microsoft.com/office/drawing/2014/main" id="{58FC4E64-992A-AFF9-447A-9FBF94D32C10}"/>
                  </a:ext>
                </a:extLst>
              </p:cNvPr>
              <p:cNvPicPr/>
              <p:nvPr/>
            </p:nvPicPr>
            <p:blipFill>
              <a:blip r:embed="rId1257"/>
              <a:stretch>
                <a:fillRect/>
              </a:stretch>
            </p:blipFill>
            <p:spPr>
              <a:xfrm>
                <a:off x="3222898" y="8842869"/>
                <a:ext cx="117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8">
            <p14:nvContentPartPr>
              <p14:cNvPr id="991" name="Ink 991">
                <a:extLst>
                  <a:ext uri="{FF2B5EF4-FFF2-40B4-BE49-F238E27FC236}">
                    <a16:creationId xmlns:a16="http://schemas.microsoft.com/office/drawing/2014/main" id="{FC7CF956-DE56-564B-09B4-DDCDB3D43DD6}"/>
                  </a:ext>
                </a:extLst>
              </p14:cNvPr>
              <p14:cNvContentPartPr/>
              <p14:nvPr/>
            </p14:nvContentPartPr>
            <p14:xfrm>
              <a:off x="3560578" y="8975349"/>
              <a:ext cx="383400" cy="224280"/>
            </p14:xfrm>
          </p:contentPart>
        </mc:Choice>
        <mc:Fallback xmlns="">
          <p:pic>
            <p:nvPicPr>
              <p:cNvPr id="991" name="Ink 991">
                <a:extLst>
                  <a:ext uri="{FF2B5EF4-FFF2-40B4-BE49-F238E27FC236}">
                    <a16:creationId xmlns:a16="http://schemas.microsoft.com/office/drawing/2014/main" id="{FC7CF956-DE56-564B-09B4-DDCDB3D43DD6}"/>
                  </a:ext>
                </a:extLst>
              </p:cNvPr>
              <p:cNvPicPr/>
              <p:nvPr/>
            </p:nvPicPr>
            <p:blipFill>
              <a:blip r:embed="rId1259"/>
              <a:stretch>
                <a:fillRect/>
              </a:stretch>
            </p:blipFill>
            <p:spPr>
              <a:xfrm>
                <a:off x="3553025" y="8967789"/>
                <a:ext cx="398506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0">
            <p14:nvContentPartPr>
              <p14:cNvPr id="1024" name="Ink 1024">
                <a:extLst>
                  <a:ext uri="{FF2B5EF4-FFF2-40B4-BE49-F238E27FC236}">
                    <a16:creationId xmlns:a16="http://schemas.microsoft.com/office/drawing/2014/main" id="{075A7FD5-ED7F-9A79-07E9-FEE8BBBC3491}"/>
                  </a:ext>
                </a:extLst>
              </p14:cNvPr>
              <p14:cNvContentPartPr/>
              <p14:nvPr/>
            </p14:nvContentPartPr>
            <p14:xfrm>
              <a:off x="3627538" y="9074709"/>
              <a:ext cx="438840" cy="160920"/>
            </p14:xfrm>
          </p:contentPart>
        </mc:Choice>
        <mc:Fallback xmlns="">
          <p:pic>
            <p:nvPicPr>
              <p:cNvPr id="1024" name="Ink 1024">
                <a:extLst>
                  <a:ext uri="{FF2B5EF4-FFF2-40B4-BE49-F238E27FC236}">
                    <a16:creationId xmlns:a16="http://schemas.microsoft.com/office/drawing/2014/main" id="{075A7FD5-ED7F-9A79-07E9-FEE8BBBC3491}"/>
                  </a:ext>
                </a:extLst>
              </p:cNvPr>
              <p:cNvPicPr/>
              <p:nvPr/>
            </p:nvPicPr>
            <p:blipFill>
              <a:blip r:embed="rId1261"/>
              <a:stretch>
                <a:fillRect/>
              </a:stretch>
            </p:blipFill>
            <p:spPr>
              <a:xfrm>
                <a:off x="3619984" y="9067166"/>
                <a:ext cx="453948" cy="176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2">
            <p14:nvContentPartPr>
              <p14:cNvPr id="1037" name="Ink 1038">
                <a:extLst>
                  <a:ext uri="{FF2B5EF4-FFF2-40B4-BE49-F238E27FC236}">
                    <a16:creationId xmlns:a16="http://schemas.microsoft.com/office/drawing/2014/main" id="{8CB8322F-EBB3-6393-3294-3A2D7D06B963}"/>
                  </a:ext>
                </a:extLst>
              </p14:cNvPr>
              <p14:cNvContentPartPr/>
              <p14:nvPr/>
            </p14:nvContentPartPr>
            <p14:xfrm>
              <a:off x="3158818" y="9275589"/>
              <a:ext cx="383400" cy="67320"/>
            </p14:xfrm>
          </p:contentPart>
        </mc:Choice>
        <mc:Fallback xmlns="">
          <p:pic>
            <p:nvPicPr>
              <p:cNvPr id="1037" name="Ink 1038">
                <a:extLst>
                  <a:ext uri="{FF2B5EF4-FFF2-40B4-BE49-F238E27FC236}">
                    <a16:creationId xmlns:a16="http://schemas.microsoft.com/office/drawing/2014/main" id="{8CB8322F-EBB3-6393-3294-3A2D7D06B963}"/>
                  </a:ext>
                </a:extLst>
              </p:cNvPr>
              <p:cNvPicPr/>
              <p:nvPr/>
            </p:nvPicPr>
            <p:blipFill>
              <a:blip r:embed="rId1263"/>
              <a:stretch>
                <a:fillRect/>
              </a:stretch>
            </p:blipFill>
            <p:spPr>
              <a:xfrm>
                <a:off x="3151265" y="9268029"/>
                <a:ext cx="398506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4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98F3EE4F-9FF0-3E83-CAED-2842D98C5BBF}"/>
                  </a:ext>
                </a:extLst>
              </p14:cNvPr>
              <p14:cNvContentPartPr/>
              <p14:nvPr/>
            </p14:nvContentPartPr>
            <p14:xfrm>
              <a:off x="3142618" y="9400149"/>
              <a:ext cx="57960" cy="6372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98F3EE4F-9FF0-3E83-CAED-2842D98C5BBF}"/>
                  </a:ext>
                </a:extLst>
              </p:cNvPr>
              <p:cNvPicPr/>
              <p:nvPr/>
            </p:nvPicPr>
            <p:blipFill>
              <a:blip r:embed="rId1265"/>
              <a:stretch>
                <a:fillRect/>
              </a:stretch>
            </p:blipFill>
            <p:spPr>
              <a:xfrm>
                <a:off x="3135058" y="9392589"/>
                <a:ext cx="730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6">
            <p14:nvContentPartPr>
              <p14:cNvPr id="1045" name="Ink 1045">
                <a:extLst>
                  <a:ext uri="{FF2B5EF4-FFF2-40B4-BE49-F238E27FC236}">
                    <a16:creationId xmlns:a16="http://schemas.microsoft.com/office/drawing/2014/main" id="{A82E47C9-7381-79E4-7524-9DB09405847B}"/>
                  </a:ext>
                </a:extLst>
              </p14:cNvPr>
              <p14:cNvContentPartPr/>
              <p14:nvPr/>
            </p14:nvContentPartPr>
            <p14:xfrm>
              <a:off x="3595498" y="9270909"/>
              <a:ext cx="270000" cy="85680"/>
            </p14:xfrm>
          </p:contentPart>
        </mc:Choice>
        <mc:Fallback xmlns="">
          <p:pic>
            <p:nvPicPr>
              <p:cNvPr id="1045" name="Ink 1045">
                <a:extLst>
                  <a:ext uri="{FF2B5EF4-FFF2-40B4-BE49-F238E27FC236}">
                    <a16:creationId xmlns:a16="http://schemas.microsoft.com/office/drawing/2014/main" id="{A82E47C9-7381-79E4-7524-9DB09405847B}"/>
                  </a:ext>
                </a:extLst>
              </p:cNvPr>
              <p:cNvPicPr/>
              <p:nvPr/>
            </p:nvPicPr>
            <p:blipFill>
              <a:blip r:embed="rId1267"/>
              <a:stretch>
                <a:fillRect/>
              </a:stretch>
            </p:blipFill>
            <p:spPr>
              <a:xfrm>
                <a:off x="3587948" y="9263349"/>
                <a:ext cx="2851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8">
            <p14:nvContentPartPr>
              <p14:cNvPr id="1071" name="Ink 1071">
                <a:extLst>
                  <a:ext uri="{FF2B5EF4-FFF2-40B4-BE49-F238E27FC236}">
                    <a16:creationId xmlns:a16="http://schemas.microsoft.com/office/drawing/2014/main" id="{EDE9B097-125D-106E-F9CA-6BCF32C428DB}"/>
                  </a:ext>
                </a:extLst>
              </p14:cNvPr>
              <p14:cNvContentPartPr/>
              <p14:nvPr/>
            </p14:nvContentPartPr>
            <p14:xfrm>
              <a:off x="3218938" y="9256869"/>
              <a:ext cx="1015920" cy="214920"/>
            </p14:xfrm>
          </p:contentPart>
        </mc:Choice>
        <mc:Fallback xmlns="">
          <p:pic>
            <p:nvPicPr>
              <p:cNvPr id="1071" name="Ink 1071">
                <a:extLst>
                  <a:ext uri="{FF2B5EF4-FFF2-40B4-BE49-F238E27FC236}">
                    <a16:creationId xmlns:a16="http://schemas.microsoft.com/office/drawing/2014/main" id="{EDE9B097-125D-106E-F9CA-6BCF32C428DB}"/>
                  </a:ext>
                </a:extLst>
              </p:cNvPr>
              <p:cNvPicPr/>
              <p:nvPr/>
            </p:nvPicPr>
            <p:blipFill>
              <a:blip r:embed="rId1269"/>
              <a:stretch>
                <a:fillRect/>
              </a:stretch>
            </p:blipFill>
            <p:spPr>
              <a:xfrm>
                <a:off x="3211381" y="9249322"/>
                <a:ext cx="1030675" cy="229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0">
            <p14:nvContentPartPr>
              <p14:cNvPr id="1074" name="Ink 1074">
                <a:extLst>
                  <a:ext uri="{FF2B5EF4-FFF2-40B4-BE49-F238E27FC236}">
                    <a16:creationId xmlns:a16="http://schemas.microsoft.com/office/drawing/2014/main" id="{18808777-7AB5-3B8B-8DAA-0314075E9920}"/>
                  </a:ext>
                </a:extLst>
              </p14:cNvPr>
              <p14:cNvContentPartPr/>
              <p14:nvPr/>
            </p14:nvContentPartPr>
            <p14:xfrm>
              <a:off x="3124978" y="9538749"/>
              <a:ext cx="65880" cy="48960"/>
            </p14:xfrm>
          </p:contentPart>
        </mc:Choice>
        <mc:Fallback xmlns="">
          <p:pic>
            <p:nvPicPr>
              <p:cNvPr id="1074" name="Ink 1074">
                <a:extLst>
                  <a:ext uri="{FF2B5EF4-FFF2-40B4-BE49-F238E27FC236}">
                    <a16:creationId xmlns:a16="http://schemas.microsoft.com/office/drawing/2014/main" id="{18808777-7AB5-3B8B-8DAA-0314075E9920}"/>
                  </a:ext>
                </a:extLst>
              </p:cNvPr>
              <p:cNvPicPr/>
              <p:nvPr/>
            </p:nvPicPr>
            <p:blipFill>
              <a:blip r:embed="rId1271"/>
              <a:stretch>
                <a:fillRect/>
              </a:stretch>
            </p:blipFill>
            <p:spPr>
              <a:xfrm>
                <a:off x="3117418" y="9531189"/>
                <a:ext cx="81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2">
            <p14:nvContentPartPr>
              <p14:cNvPr id="1113" name="Ink 1113">
                <a:extLst>
                  <a:ext uri="{FF2B5EF4-FFF2-40B4-BE49-F238E27FC236}">
                    <a16:creationId xmlns:a16="http://schemas.microsoft.com/office/drawing/2014/main" id="{F5AF9C52-B1FC-36C0-097E-3CA77E703F12}"/>
                  </a:ext>
                </a:extLst>
              </p14:cNvPr>
              <p14:cNvContentPartPr/>
              <p14:nvPr/>
            </p14:nvContentPartPr>
            <p14:xfrm>
              <a:off x="3138298" y="9484029"/>
              <a:ext cx="854280" cy="331920"/>
            </p14:xfrm>
          </p:contentPart>
        </mc:Choice>
        <mc:Fallback xmlns="">
          <p:pic>
            <p:nvPicPr>
              <p:cNvPr id="1113" name="Ink 1113">
                <a:extLst>
                  <a:ext uri="{FF2B5EF4-FFF2-40B4-BE49-F238E27FC236}">
                    <a16:creationId xmlns:a16="http://schemas.microsoft.com/office/drawing/2014/main" id="{F5AF9C52-B1FC-36C0-097E-3CA77E703F12}"/>
                  </a:ext>
                </a:extLst>
              </p:cNvPr>
              <p:cNvPicPr/>
              <p:nvPr/>
            </p:nvPicPr>
            <p:blipFill>
              <a:blip r:embed="rId1273"/>
              <a:stretch>
                <a:fillRect/>
              </a:stretch>
            </p:blipFill>
            <p:spPr>
              <a:xfrm>
                <a:off x="3130741" y="9476469"/>
                <a:ext cx="869034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4">
            <p14:nvContentPartPr>
              <p14:cNvPr id="1123" name="Ink 1123">
                <a:extLst>
                  <a:ext uri="{FF2B5EF4-FFF2-40B4-BE49-F238E27FC236}">
                    <a16:creationId xmlns:a16="http://schemas.microsoft.com/office/drawing/2014/main" id="{A9C1E114-C884-9691-F96C-BABE87E3D0A1}"/>
                  </a:ext>
                </a:extLst>
              </p14:cNvPr>
              <p14:cNvContentPartPr/>
              <p14:nvPr/>
            </p14:nvContentPartPr>
            <p14:xfrm>
              <a:off x="3775138" y="9667989"/>
              <a:ext cx="240480" cy="88200"/>
            </p14:xfrm>
          </p:contentPart>
        </mc:Choice>
        <mc:Fallback xmlns="">
          <p:pic>
            <p:nvPicPr>
              <p:cNvPr id="1123" name="Ink 1123">
                <a:extLst>
                  <a:ext uri="{FF2B5EF4-FFF2-40B4-BE49-F238E27FC236}">
                    <a16:creationId xmlns:a16="http://schemas.microsoft.com/office/drawing/2014/main" id="{A9C1E114-C884-9691-F96C-BABE87E3D0A1}"/>
                  </a:ext>
                </a:extLst>
              </p:cNvPr>
              <p:cNvPicPr/>
              <p:nvPr/>
            </p:nvPicPr>
            <p:blipFill>
              <a:blip r:embed="rId1275"/>
              <a:stretch>
                <a:fillRect/>
              </a:stretch>
            </p:blipFill>
            <p:spPr>
              <a:xfrm>
                <a:off x="3767578" y="9660429"/>
                <a:ext cx="25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6">
            <p14:nvContentPartPr>
              <p14:cNvPr id="1131" name="Ink 1131">
                <a:extLst>
                  <a:ext uri="{FF2B5EF4-FFF2-40B4-BE49-F238E27FC236}">
                    <a16:creationId xmlns:a16="http://schemas.microsoft.com/office/drawing/2014/main" id="{C5D1CEF4-34E5-72BE-1409-7A3D5346DCA7}"/>
                  </a:ext>
                </a:extLst>
              </p14:cNvPr>
              <p14:cNvContentPartPr/>
              <p14:nvPr/>
            </p14:nvContentPartPr>
            <p14:xfrm>
              <a:off x="3599818" y="9753309"/>
              <a:ext cx="471240" cy="60480"/>
            </p14:xfrm>
          </p:contentPart>
        </mc:Choice>
        <mc:Fallback xmlns="">
          <p:pic>
            <p:nvPicPr>
              <p:cNvPr id="1131" name="Ink 1131">
                <a:extLst>
                  <a:ext uri="{FF2B5EF4-FFF2-40B4-BE49-F238E27FC236}">
                    <a16:creationId xmlns:a16="http://schemas.microsoft.com/office/drawing/2014/main" id="{C5D1CEF4-34E5-72BE-1409-7A3D5346DCA7}"/>
                  </a:ext>
                </a:extLst>
              </p:cNvPr>
              <p:cNvPicPr/>
              <p:nvPr/>
            </p:nvPicPr>
            <p:blipFill>
              <a:blip r:embed="rId1277"/>
              <a:stretch>
                <a:fillRect/>
              </a:stretch>
            </p:blipFill>
            <p:spPr>
              <a:xfrm>
                <a:off x="3592258" y="9745749"/>
                <a:ext cx="486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8">
            <p14:nvContentPartPr>
              <p14:cNvPr id="1147" name="Ink 1147">
                <a:extLst>
                  <a:ext uri="{FF2B5EF4-FFF2-40B4-BE49-F238E27FC236}">
                    <a16:creationId xmlns:a16="http://schemas.microsoft.com/office/drawing/2014/main" id="{499BEC80-EA28-DB33-3C5C-5AF88FD01FEF}"/>
                  </a:ext>
                </a:extLst>
              </p14:cNvPr>
              <p14:cNvContentPartPr/>
              <p14:nvPr/>
            </p14:nvContentPartPr>
            <p14:xfrm>
              <a:off x="4100938" y="9485469"/>
              <a:ext cx="412200" cy="272520"/>
            </p14:xfrm>
          </p:contentPart>
        </mc:Choice>
        <mc:Fallback xmlns="">
          <p:pic>
            <p:nvPicPr>
              <p:cNvPr id="1147" name="Ink 1147">
                <a:extLst>
                  <a:ext uri="{FF2B5EF4-FFF2-40B4-BE49-F238E27FC236}">
                    <a16:creationId xmlns:a16="http://schemas.microsoft.com/office/drawing/2014/main" id="{499BEC80-EA28-DB33-3C5C-5AF88FD01FEF}"/>
                  </a:ext>
                </a:extLst>
              </p:cNvPr>
              <p:cNvPicPr/>
              <p:nvPr/>
            </p:nvPicPr>
            <p:blipFill>
              <a:blip r:embed="rId1279"/>
              <a:stretch>
                <a:fillRect/>
              </a:stretch>
            </p:blipFill>
            <p:spPr>
              <a:xfrm>
                <a:off x="4093385" y="9477899"/>
                <a:ext cx="426947" cy="28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0">
            <p14:nvContentPartPr>
              <p14:cNvPr id="1163" name="Ink 1163">
                <a:extLst>
                  <a:ext uri="{FF2B5EF4-FFF2-40B4-BE49-F238E27FC236}">
                    <a16:creationId xmlns:a16="http://schemas.microsoft.com/office/drawing/2014/main" id="{49EDD3A1-7D41-F71B-FA53-33FF101FDEDA}"/>
                  </a:ext>
                </a:extLst>
              </p14:cNvPr>
              <p14:cNvContentPartPr/>
              <p14:nvPr/>
            </p14:nvContentPartPr>
            <p14:xfrm>
              <a:off x="4171498" y="9741789"/>
              <a:ext cx="783720" cy="133920"/>
            </p14:xfrm>
          </p:contentPart>
        </mc:Choice>
        <mc:Fallback xmlns="">
          <p:pic>
            <p:nvPicPr>
              <p:cNvPr id="1163" name="Ink 1163">
                <a:extLst>
                  <a:ext uri="{FF2B5EF4-FFF2-40B4-BE49-F238E27FC236}">
                    <a16:creationId xmlns:a16="http://schemas.microsoft.com/office/drawing/2014/main" id="{49EDD3A1-7D41-F71B-FA53-33FF101FDEDA}"/>
                  </a:ext>
                </a:extLst>
              </p:cNvPr>
              <p:cNvPicPr/>
              <p:nvPr/>
            </p:nvPicPr>
            <p:blipFill>
              <a:blip r:embed="rId1281"/>
              <a:stretch>
                <a:fillRect/>
              </a:stretch>
            </p:blipFill>
            <p:spPr>
              <a:xfrm>
                <a:off x="4163941" y="9734229"/>
                <a:ext cx="798833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2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5B63E35E-5DE4-DC70-391F-7EB271CB935F}"/>
                  </a:ext>
                </a:extLst>
              </p14:cNvPr>
              <p14:cNvContentPartPr/>
              <p14:nvPr/>
            </p14:nvContentPartPr>
            <p14:xfrm>
              <a:off x="4676148" y="8815512"/>
              <a:ext cx="1554120" cy="2865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5B63E35E-5DE4-DC70-391F-7EB271CB935F}"/>
                  </a:ext>
                </a:extLst>
              </p:cNvPr>
              <p:cNvPicPr/>
              <p:nvPr/>
            </p:nvPicPr>
            <p:blipFill>
              <a:blip r:embed="rId1283"/>
              <a:stretch>
                <a:fillRect/>
              </a:stretch>
            </p:blipFill>
            <p:spPr>
              <a:xfrm>
                <a:off x="4668588" y="8807952"/>
                <a:ext cx="1569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278177B6-7F97-6AF0-D9EF-55EF13AD490B}"/>
                  </a:ext>
                </a:extLst>
              </p14:cNvPr>
              <p14:cNvContentPartPr/>
              <p14:nvPr/>
            </p14:nvContentPartPr>
            <p14:xfrm>
              <a:off x="4655268" y="9048072"/>
              <a:ext cx="1491821" cy="456372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278177B6-7F97-6AF0-D9EF-55EF13AD490B}"/>
                  </a:ext>
                </a:extLst>
              </p:cNvPr>
              <p:cNvPicPr/>
              <p:nvPr/>
            </p:nvPicPr>
            <p:blipFill>
              <a:blip r:embed="rId1285"/>
              <a:stretch>
                <a:fillRect/>
              </a:stretch>
            </p:blipFill>
            <p:spPr>
              <a:xfrm>
                <a:off x="4647708" y="9040514"/>
                <a:ext cx="1506941" cy="471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6">
            <p14:nvContentPartPr>
              <p14:cNvPr id="158" name="Ink 160">
                <a:extLst>
                  <a:ext uri="{FF2B5EF4-FFF2-40B4-BE49-F238E27FC236}">
                    <a16:creationId xmlns:a16="http://schemas.microsoft.com/office/drawing/2014/main" id="{68B4AD2C-C251-7CEA-44CF-C613413D5478}"/>
                  </a:ext>
                </a:extLst>
              </p14:cNvPr>
              <p14:cNvContentPartPr/>
              <p14:nvPr/>
            </p14:nvContentPartPr>
            <p14:xfrm>
              <a:off x="5015969" y="9420204"/>
              <a:ext cx="2084760" cy="305280"/>
            </p14:xfrm>
          </p:contentPart>
        </mc:Choice>
        <mc:Fallback xmlns="">
          <p:pic>
            <p:nvPicPr>
              <p:cNvPr id="158" name="Ink 160">
                <a:extLst>
                  <a:ext uri="{FF2B5EF4-FFF2-40B4-BE49-F238E27FC236}">
                    <a16:creationId xmlns:a16="http://schemas.microsoft.com/office/drawing/2014/main" id="{68B4AD2C-C251-7CEA-44CF-C613413D5478}"/>
                  </a:ext>
                </a:extLst>
              </p:cNvPr>
              <p:cNvPicPr/>
              <p:nvPr/>
            </p:nvPicPr>
            <p:blipFill>
              <a:blip r:embed="rId1287"/>
              <a:stretch>
                <a:fillRect/>
              </a:stretch>
            </p:blipFill>
            <p:spPr>
              <a:xfrm>
                <a:off x="5008410" y="9412644"/>
                <a:ext cx="2099877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8">
            <p14:nvContentPartPr>
              <p14:cNvPr id="212" name="Ink 214">
                <a:extLst>
                  <a:ext uri="{FF2B5EF4-FFF2-40B4-BE49-F238E27FC236}">
                    <a16:creationId xmlns:a16="http://schemas.microsoft.com/office/drawing/2014/main" id="{B2FBBBD0-7FB2-D4EC-E05E-6C28E7326F92}"/>
                  </a:ext>
                </a:extLst>
              </p14:cNvPr>
              <p14:cNvContentPartPr/>
              <p14:nvPr/>
            </p14:nvContentPartPr>
            <p14:xfrm>
              <a:off x="6309809" y="8735124"/>
              <a:ext cx="1195560" cy="562320"/>
            </p14:xfrm>
          </p:contentPart>
        </mc:Choice>
        <mc:Fallback xmlns="">
          <p:pic>
            <p:nvPicPr>
              <p:cNvPr id="212" name="Ink 214">
                <a:extLst>
                  <a:ext uri="{FF2B5EF4-FFF2-40B4-BE49-F238E27FC236}">
                    <a16:creationId xmlns:a16="http://schemas.microsoft.com/office/drawing/2014/main" id="{B2FBBBD0-7FB2-D4EC-E05E-6C28E7326F92}"/>
                  </a:ext>
                </a:extLst>
              </p:cNvPr>
              <p:cNvPicPr/>
              <p:nvPr/>
            </p:nvPicPr>
            <p:blipFill>
              <a:blip r:embed="rId1289"/>
              <a:stretch>
                <a:fillRect/>
              </a:stretch>
            </p:blipFill>
            <p:spPr>
              <a:xfrm>
                <a:off x="6302249" y="8727559"/>
                <a:ext cx="1210680" cy="577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0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1E425FC4-E273-4987-5A1A-E2E67AF7270D}"/>
                  </a:ext>
                </a:extLst>
              </p14:cNvPr>
              <p14:cNvContentPartPr/>
              <p14:nvPr/>
            </p14:nvContentPartPr>
            <p14:xfrm>
              <a:off x="6749009" y="9285564"/>
              <a:ext cx="235440" cy="104760"/>
            </p14:xfrm>
          </p:contentPart>
        </mc:Choice>
        <mc:Fallback xmlns=""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1E425FC4-E273-4987-5A1A-E2E67AF7270D}"/>
                  </a:ext>
                </a:extLst>
              </p:cNvPr>
              <p:cNvPicPr/>
              <p:nvPr/>
            </p:nvPicPr>
            <p:blipFill>
              <a:blip r:embed="rId1291"/>
              <a:stretch>
                <a:fillRect/>
              </a:stretch>
            </p:blipFill>
            <p:spPr>
              <a:xfrm>
                <a:off x="6741809" y="9278004"/>
                <a:ext cx="2505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DADB77E-F913-9B8C-E44D-E1871EEB76BB}"/>
                  </a:ext>
                </a:extLst>
              </p14:cNvPr>
              <p14:cNvContentPartPr/>
              <p14:nvPr/>
            </p14:nvContentPartPr>
            <p14:xfrm>
              <a:off x="6800489" y="9611004"/>
              <a:ext cx="39960" cy="44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DADB77E-F913-9B8C-E44D-E1871EEB76BB}"/>
                  </a:ext>
                </a:extLst>
              </p:cNvPr>
              <p:cNvPicPr/>
              <p:nvPr/>
            </p:nvPicPr>
            <p:blipFill>
              <a:blip r:embed="rId1293"/>
              <a:stretch>
                <a:fillRect/>
              </a:stretch>
            </p:blipFill>
            <p:spPr>
              <a:xfrm>
                <a:off x="6792929" y="9603444"/>
                <a:ext cx="55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3151101-A27A-FAA7-9AB2-8600FE38884E}"/>
                  </a:ext>
                </a:extLst>
              </p14:cNvPr>
              <p14:cNvContentPartPr/>
              <p14:nvPr/>
            </p14:nvContentPartPr>
            <p14:xfrm>
              <a:off x="6840089" y="9606324"/>
              <a:ext cx="35280" cy="306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3151101-A27A-FAA7-9AB2-8600FE38884E}"/>
                  </a:ext>
                </a:extLst>
              </p:cNvPr>
              <p:cNvPicPr/>
              <p:nvPr/>
            </p:nvPicPr>
            <p:blipFill>
              <a:blip r:embed="rId1295"/>
              <a:stretch>
                <a:fillRect/>
              </a:stretch>
            </p:blipFill>
            <p:spPr>
              <a:xfrm>
                <a:off x="6832529" y="9598764"/>
                <a:ext cx="50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14E5B6D-679E-D289-BACB-DBD1117768D9}"/>
                  </a:ext>
                </a:extLst>
              </p14:cNvPr>
              <p14:cNvContentPartPr/>
              <p14:nvPr/>
            </p14:nvContentPartPr>
            <p14:xfrm>
              <a:off x="6880769" y="9562404"/>
              <a:ext cx="171360" cy="65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14E5B6D-679E-D289-BACB-DBD1117768D9}"/>
                  </a:ext>
                </a:extLst>
              </p:cNvPr>
              <p:cNvPicPr/>
              <p:nvPr/>
            </p:nvPicPr>
            <p:blipFill>
              <a:blip r:embed="rId1297"/>
              <a:stretch>
                <a:fillRect/>
              </a:stretch>
            </p:blipFill>
            <p:spPr>
              <a:xfrm>
                <a:off x="6873209" y="9554844"/>
                <a:ext cx="1864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0EB5D51-F2F0-1DC7-86F0-33786B985336}"/>
                  </a:ext>
                </a:extLst>
              </p14:cNvPr>
              <p14:cNvContentPartPr/>
              <p14:nvPr/>
            </p14:nvContentPartPr>
            <p14:xfrm>
              <a:off x="7058609" y="9577164"/>
              <a:ext cx="54000" cy="248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0EB5D51-F2F0-1DC7-86F0-33786B985336}"/>
                  </a:ext>
                </a:extLst>
              </p:cNvPr>
              <p:cNvPicPr/>
              <p:nvPr/>
            </p:nvPicPr>
            <p:blipFill>
              <a:blip r:embed="rId1299"/>
              <a:stretch>
                <a:fillRect/>
              </a:stretch>
            </p:blipFill>
            <p:spPr>
              <a:xfrm>
                <a:off x="7051049" y="9569604"/>
                <a:ext cx="69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E3B9FD1-5D2D-0066-5781-A6CD52E3521E}"/>
                  </a:ext>
                </a:extLst>
              </p14:cNvPr>
              <p14:cNvContentPartPr/>
              <p14:nvPr/>
            </p14:nvContentPartPr>
            <p14:xfrm>
              <a:off x="7105049" y="9546204"/>
              <a:ext cx="146880" cy="932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E3B9FD1-5D2D-0066-5781-A6CD52E3521E}"/>
                  </a:ext>
                </a:extLst>
              </p:cNvPr>
              <p:cNvPicPr/>
              <p:nvPr/>
            </p:nvPicPr>
            <p:blipFill>
              <a:blip r:embed="rId1301"/>
              <a:stretch>
                <a:fillRect/>
              </a:stretch>
            </p:blipFill>
            <p:spPr>
              <a:xfrm>
                <a:off x="7097489" y="9538644"/>
                <a:ext cx="162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61DC813-EC72-EF9C-6FCD-4F951E403081}"/>
                  </a:ext>
                </a:extLst>
              </p14:cNvPr>
              <p14:cNvContentPartPr/>
              <p14:nvPr/>
            </p14:nvContentPartPr>
            <p14:xfrm>
              <a:off x="7268129" y="9531804"/>
              <a:ext cx="49320" cy="795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61DC813-EC72-EF9C-6FCD-4F951E403081}"/>
                  </a:ext>
                </a:extLst>
              </p:cNvPr>
              <p:cNvPicPr/>
              <p:nvPr/>
            </p:nvPicPr>
            <p:blipFill>
              <a:blip r:embed="rId1303"/>
              <a:stretch>
                <a:fillRect/>
              </a:stretch>
            </p:blipFill>
            <p:spPr>
              <a:xfrm>
                <a:off x="7260569" y="9524604"/>
                <a:ext cx="644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A54559D-B920-0768-7B90-296DACD75293}"/>
                  </a:ext>
                </a:extLst>
              </p14:cNvPr>
              <p14:cNvContentPartPr/>
              <p14:nvPr/>
            </p14:nvContentPartPr>
            <p14:xfrm>
              <a:off x="7333289" y="9562404"/>
              <a:ext cx="11880" cy="284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A54559D-B920-0768-7B90-296DACD75293}"/>
                  </a:ext>
                </a:extLst>
              </p:cNvPr>
              <p:cNvPicPr/>
              <p:nvPr/>
            </p:nvPicPr>
            <p:blipFill>
              <a:blip r:embed="rId1305"/>
              <a:stretch>
                <a:fillRect/>
              </a:stretch>
            </p:blipFill>
            <p:spPr>
              <a:xfrm>
                <a:off x="7325729" y="9554844"/>
                <a:ext cx="27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D355374-15B0-7178-ADD5-EC161CFB786C}"/>
                  </a:ext>
                </a:extLst>
              </p14:cNvPr>
              <p14:cNvContentPartPr/>
              <p14:nvPr/>
            </p14:nvContentPartPr>
            <p14:xfrm>
              <a:off x="7368209" y="9496164"/>
              <a:ext cx="37440" cy="687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D355374-15B0-7178-ADD5-EC161CFB786C}"/>
                  </a:ext>
                </a:extLst>
              </p:cNvPr>
              <p:cNvPicPr/>
              <p:nvPr/>
            </p:nvPicPr>
            <p:blipFill>
              <a:blip r:embed="rId1307"/>
              <a:stretch>
                <a:fillRect/>
              </a:stretch>
            </p:blipFill>
            <p:spPr>
              <a:xfrm>
                <a:off x="7360649" y="9488604"/>
                <a:ext cx="52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8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F25373C9-8DE6-BD94-6A52-B24B4CBE9955}"/>
                  </a:ext>
                </a:extLst>
              </p14:cNvPr>
              <p14:cNvContentPartPr/>
              <p14:nvPr/>
            </p14:nvContentPartPr>
            <p14:xfrm>
              <a:off x="5295790" y="8137567"/>
              <a:ext cx="2143080" cy="46800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F25373C9-8DE6-BD94-6A52-B24B4CBE9955}"/>
                  </a:ext>
                </a:extLst>
              </p:cNvPr>
              <p:cNvPicPr/>
              <p:nvPr/>
            </p:nvPicPr>
            <p:blipFill>
              <a:blip r:embed="rId1309"/>
              <a:stretch>
                <a:fillRect/>
              </a:stretch>
            </p:blipFill>
            <p:spPr>
              <a:xfrm>
                <a:off x="5288230" y="8130007"/>
                <a:ext cx="21582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6DF4D4C9-35BA-B94E-8717-C2A97F326A17}"/>
                  </a:ext>
                </a:extLst>
              </p14:cNvPr>
              <p14:cNvContentPartPr/>
              <p14:nvPr/>
            </p14:nvContentPartPr>
            <p14:xfrm>
              <a:off x="6926950" y="8386687"/>
              <a:ext cx="635760" cy="17712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6DF4D4C9-35BA-B94E-8717-C2A97F326A17}"/>
                  </a:ext>
                </a:extLst>
              </p:cNvPr>
              <p:cNvPicPr/>
              <p:nvPr/>
            </p:nvPicPr>
            <p:blipFill>
              <a:blip r:embed="rId1311"/>
              <a:stretch>
                <a:fillRect/>
              </a:stretch>
            </p:blipFill>
            <p:spPr>
              <a:xfrm>
                <a:off x="6919390" y="8379142"/>
                <a:ext cx="650880" cy="192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0256B43-B386-E835-2C41-A6E27BE6F05E}"/>
                  </a:ext>
                </a:extLst>
              </p14:cNvPr>
              <p14:cNvContentPartPr/>
              <p14:nvPr/>
            </p14:nvContentPartPr>
            <p14:xfrm>
              <a:off x="5980510" y="8286967"/>
              <a:ext cx="82800" cy="169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0256B43-B386-E835-2C41-A6E27BE6F05E}"/>
                  </a:ext>
                </a:extLst>
              </p:cNvPr>
              <p:cNvPicPr/>
              <p:nvPr/>
            </p:nvPicPr>
            <p:blipFill>
              <a:blip r:embed="rId1313"/>
              <a:stretch>
                <a:fillRect/>
              </a:stretch>
            </p:blipFill>
            <p:spPr>
              <a:xfrm>
                <a:off x="5971870" y="8277967"/>
                <a:ext cx="100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833851-2CDC-5254-223D-B00D4AA5C88D}"/>
                  </a:ext>
                </a:extLst>
              </p14:cNvPr>
              <p14:cNvContentPartPr/>
              <p14:nvPr/>
            </p14:nvContentPartPr>
            <p14:xfrm>
              <a:off x="5980510" y="8294887"/>
              <a:ext cx="63720" cy="15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833851-2CDC-5254-223D-B00D4AA5C88D}"/>
                  </a:ext>
                </a:extLst>
              </p:cNvPr>
              <p:cNvPicPr/>
              <p:nvPr/>
            </p:nvPicPr>
            <p:blipFill>
              <a:blip r:embed="rId1315"/>
              <a:stretch>
                <a:fillRect/>
              </a:stretch>
            </p:blipFill>
            <p:spPr>
              <a:xfrm>
                <a:off x="5972950" y="8287687"/>
                <a:ext cx="78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E39449B-D761-5CCF-88A5-3FE41BAF662D}"/>
                  </a:ext>
                </a:extLst>
              </p14:cNvPr>
              <p14:cNvContentPartPr/>
              <p14:nvPr/>
            </p14:nvContentPartPr>
            <p14:xfrm>
              <a:off x="6764230" y="8250247"/>
              <a:ext cx="41040" cy="155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E39449B-D761-5CCF-88A5-3FE41BAF662D}"/>
                  </a:ext>
                </a:extLst>
              </p:cNvPr>
              <p:cNvPicPr/>
              <p:nvPr/>
            </p:nvPicPr>
            <p:blipFill>
              <a:blip r:embed="rId1317"/>
              <a:stretch>
                <a:fillRect/>
              </a:stretch>
            </p:blipFill>
            <p:spPr>
              <a:xfrm>
                <a:off x="6756670" y="8242687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8">
            <p14:nvContentPartPr>
              <p14:cNvPr id="107" name="Ink 108">
                <a:extLst>
                  <a:ext uri="{FF2B5EF4-FFF2-40B4-BE49-F238E27FC236}">
                    <a16:creationId xmlns:a16="http://schemas.microsoft.com/office/drawing/2014/main" id="{E4B05B3B-4F71-A028-F6BD-98140A3F1D6C}"/>
                  </a:ext>
                </a:extLst>
              </p14:cNvPr>
              <p14:cNvContentPartPr/>
              <p14:nvPr/>
            </p14:nvContentPartPr>
            <p14:xfrm>
              <a:off x="5307310" y="8415127"/>
              <a:ext cx="714960" cy="272880"/>
            </p14:xfrm>
          </p:contentPart>
        </mc:Choice>
        <mc:Fallback>
          <p:pic>
            <p:nvPicPr>
              <p:cNvPr id="107" name="Ink 108">
                <a:extLst>
                  <a:ext uri="{FF2B5EF4-FFF2-40B4-BE49-F238E27FC236}">
                    <a16:creationId xmlns:a16="http://schemas.microsoft.com/office/drawing/2014/main" id="{E4B05B3B-4F71-A028-F6BD-98140A3F1D6C}"/>
                  </a:ext>
                </a:extLst>
              </p:cNvPr>
              <p:cNvPicPr/>
              <p:nvPr/>
            </p:nvPicPr>
            <p:blipFill>
              <a:blip r:embed="rId1319"/>
              <a:stretch>
                <a:fillRect/>
              </a:stretch>
            </p:blipFill>
            <p:spPr>
              <a:xfrm>
                <a:off x="5299750" y="8407567"/>
                <a:ext cx="730080" cy="28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0DD677-D29D-5334-C9B0-5F60AC1E2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12880" t="1064" r="18426" b="8532"/>
          <a:stretch/>
        </p:blipFill>
        <p:spPr>
          <a:xfrm>
            <a:off x="228600" y="228601"/>
            <a:ext cx="7315200" cy="9601200"/>
          </a:xfrm>
          <a:prstGeom prst="rect">
            <a:avLst/>
          </a:prstGeom>
          <a:ln>
            <a:solidFill>
              <a:srgbClr val="4472C4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E53C44B5-3573-EDA3-4550-EA916D9EC8ED}"/>
                  </a:ext>
                </a:extLst>
              </p14:cNvPr>
              <p14:cNvContentPartPr/>
              <p14:nvPr/>
            </p14:nvContentPartPr>
            <p14:xfrm>
              <a:off x="314280" y="237240"/>
              <a:ext cx="660960" cy="11700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E53C44B5-3573-EDA3-4550-EA916D9EC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20" y="229703"/>
                <a:ext cx="676080" cy="13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F94F2FC0-8838-A706-FDC3-FCC4EB5F4930}"/>
                  </a:ext>
                </a:extLst>
              </p14:cNvPr>
              <p14:cNvContentPartPr/>
              <p14:nvPr/>
            </p14:nvContentPartPr>
            <p14:xfrm>
              <a:off x="267438" y="217080"/>
              <a:ext cx="1520280" cy="16920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F94F2FC0-8838-A706-FDC3-FCC4EB5F49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876" y="209520"/>
                <a:ext cx="1535404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BAC1B956-A65D-96C2-4743-CE1684310B4D}"/>
                  </a:ext>
                </a:extLst>
              </p14:cNvPr>
              <p14:cNvContentPartPr/>
              <p14:nvPr/>
            </p14:nvContentPartPr>
            <p14:xfrm>
              <a:off x="1814718" y="257040"/>
              <a:ext cx="144360" cy="6732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BAC1B956-A65D-96C2-4743-CE1684310B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158" y="249480"/>
                <a:ext cx="159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EA978C4F-1C34-564A-1848-7A0E6800F449}"/>
                  </a:ext>
                </a:extLst>
              </p14:cNvPr>
              <p14:cNvContentPartPr/>
              <p14:nvPr/>
            </p14:nvContentPartPr>
            <p14:xfrm>
              <a:off x="1992918" y="245880"/>
              <a:ext cx="20520" cy="7740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EA978C4F-1C34-564A-1848-7A0E6800F4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5358" y="238320"/>
                <a:ext cx="35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0F4EAB1E-4D21-3CB8-FD7B-AB985DEA6191}"/>
                  </a:ext>
                </a:extLst>
              </p14:cNvPr>
              <p14:cNvContentPartPr/>
              <p14:nvPr/>
            </p14:nvContentPartPr>
            <p14:xfrm>
              <a:off x="2038998" y="234360"/>
              <a:ext cx="629280" cy="12780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0F4EAB1E-4D21-3CB8-FD7B-AB985DEA61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1438" y="226800"/>
                <a:ext cx="644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97D6F3B7-8CDB-E5AA-B9A8-1394DDE26989}"/>
                  </a:ext>
                </a:extLst>
              </p14:cNvPr>
              <p14:cNvContentPartPr/>
              <p14:nvPr/>
            </p14:nvContentPartPr>
            <p14:xfrm>
              <a:off x="2739198" y="248760"/>
              <a:ext cx="111960" cy="8028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97D6F3B7-8CDB-E5AA-B9A8-1394DDE269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1638" y="241200"/>
                <a:ext cx="1270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BC497F78-A113-BACC-BCF7-1B1DA51D3B1F}"/>
                  </a:ext>
                </a:extLst>
              </p14:cNvPr>
              <p14:cNvContentPartPr/>
              <p14:nvPr/>
            </p14:nvContentPartPr>
            <p14:xfrm>
              <a:off x="2910918" y="234720"/>
              <a:ext cx="69120" cy="11700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BC497F78-A113-BACC-BCF7-1B1DA51D3B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03358" y="227183"/>
                <a:ext cx="83880" cy="13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B0BA3E1E-956C-B6E1-BBA5-F03846409807}"/>
                  </a:ext>
                </a:extLst>
              </p14:cNvPr>
              <p14:cNvContentPartPr/>
              <p14:nvPr/>
            </p14:nvContentPartPr>
            <p14:xfrm>
              <a:off x="3025398" y="225720"/>
              <a:ext cx="86040" cy="16020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B0BA3E1E-956C-B6E1-BBA5-F038464098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7806" y="218177"/>
                <a:ext cx="101224" cy="175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C0610CC6-0C8E-6276-D0B5-2142FA5CF6C2}"/>
                  </a:ext>
                </a:extLst>
              </p14:cNvPr>
              <p14:cNvContentPartPr/>
              <p14:nvPr/>
            </p14:nvContentPartPr>
            <p14:xfrm>
              <a:off x="3093798" y="271440"/>
              <a:ext cx="109080" cy="11484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C0610CC6-0C8E-6276-D0B5-2142FA5CF6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86238" y="263880"/>
                <a:ext cx="1242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14143319-DD32-5057-4CF7-9E2F9AED6450}"/>
                  </a:ext>
                </a:extLst>
              </p14:cNvPr>
              <p14:cNvContentPartPr/>
              <p14:nvPr/>
            </p14:nvContentPartPr>
            <p14:xfrm>
              <a:off x="268518" y="366120"/>
              <a:ext cx="495000" cy="74160"/>
            </p14:xfrm>
          </p:contentPart>
        </mc:Choice>
        <mc:Fallback xmlns=""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14143319-DD32-5057-4CF7-9E2F9AED64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952" y="358597"/>
                <a:ext cx="510131" cy="8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959B723D-7081-27C4-36D2-A9745B386CC1}"/>
                  </a:ext>
                </a:extLst>
              </p14:cNvPr>
              <p14:cNvContentPartPr/>
              <p14:nvPr/>
            </p14:nvContentPartPr>
            <p14:xfrm>
              <a:off x="811758" y="360000"/>
              <a:ext cx="254880" cy="6912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959B723D-7081-27C4-36D2-A9745B386C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4558" y="352440"/>
                <a:ext cx="270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54015E4-7DA5-3A46-29FE-0DDFE38BB2DD}"/>
                  </a:ext>
                </a:extLst>
              </p14:cNvPr>
              <p14:cNvContentPartPr/>
              <p14:nvPr/>
            </p14:nvContentPartPr>
            <p14:xfrm>
              <a:off x="1155198" y="362880"/>
              <a:ext cx="48960" cy="57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54015E4-7DA5-3A46-29FE-0DDFE38BB2D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7638" y="355320"/>
                <a:ext cx="64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03FA4AF2-6530-5938-ADC8-58DCDD1ADC5B}"/>
                  </a:ext>
                </a:extLst>
              </p14:cNvPr>
              <p14:cNvContentPartPr/>
              <p14:nvPr/>
            </p14:nvContentPartPr>
            <p14:xfrm>
              <a:off x="1258158" y="343080"/>
              <a:ext cx="1041120" cy="86040"/>
            </p14:xfrm>
          </p:contentPart>
        </mc:Choice>
        <mc:Fallback xmlns=""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03FA4AF2-6530-5938-ADC8-58DCDD1ADC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50598" y="335520"/>
                <a:ext cx="10562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BABC91C7-0C07-4056-126A-E514181B3B71}"/>
                  </a:ext>
                </a:extLst>
              </p14:cNvPr>
              <p14:cNvContentPartPr/>
              <p14:nvPr/>
            </p14:nvContentPartPr>
            <p14:xfrm>
              <a:off x="2344638" y="365760"/>
              <a:ext cx="311760" cy="10368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BABC91C7-0C07-4056-126A-E514181B3B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7078" y="358174"/>
                <a:ext cx="326880" cy="118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EBE30BAD-3D7B-CDE4-1890-4420E78E5BC6}"/>
                  </a:ext>
                </a:extLst>
              </p14:cNvPr>
              <p14:cNvContentPartPr/>
              <p14:nvPr/>
            </p14:nvContentPartPr>
            <p14:xfrm>
              <a:off x="2665038" y="354240"/>
              <a:ext cx="140400" cy="88920"/>
            </p14:xfrm>
          </p:contentPart>
        </mc:Choice>
        <mc:Fallback xmlns=""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EBE30BAD-3D7B-CDE4-1890-4420E78E5B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57478" y="347040"/>
                <a:ext cx="155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D2F19E2E-1454-8BB9-9384-6800FA8CFD2D}"/>
                  </a:ext>
                </a:extLst>
              </p14:cNvPr>
              <p14:cNvContentPartPr/>
              <p14:nvPr/>
            </p14:nvContentPartPr>
            <p14:xfrm>
              <a:off x="282918" y="483120"/>
              <a:ext cx="435240" cy="11052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D2F19E2E-1454-8BB9-9384-6800FA8CFD2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5352" y="475560"/>
                <a:ext cx="450373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63B6D90E-16C4-8525-50F5-983A3EC99BB7}"/>
                  </a:ext>
                </a:extLst>
              </p14:cNvPr>
              <p14:cNvContentPartPr/>
              <p14:nvPr/>
            </p14:nvContentPartPr>
            <p14:xfrm>
              <a:off x="817878" y="471600"/>
              <a:ext cx="165960" cy="12456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63B6D90E-16C4-8525-50F5-983A3EC99BB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0318" y="464040"/>
                <a:ext cx="181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C5935438-5E1A-8C0A-9371-5188F7D093B1}"/>
                  </a:ext>
                </a:extLst>
              </p14:cNvPr>
              <p14:cNvContentPartPr/>
              <p14:nvPr/>
            </p14:nvContentPartPr>
            <p14:xfrm>
              <a:off x="1009398" y="462960"/>
              <a:ext cx="94680" cy="9756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C5935438-5E1A-8C0A-9371-5188F7D093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1838" y="455400"/>
                <a:ext cx="109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F1E6ED6-8C84-48F8-53D3-15780F4E5EA8}"/>
                  </a:ext>
                </a:extLst>
              </p14:cNvPr>
              <p14:cNvContentPartPr/>
              <p14:nvPr/>
            </p14:nvContentPartPr>
            <p14:xfrm>
              <a:off x="1040718" y="483120"/>
              <a:ext cx="31680" cy="46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F1E6ED6-8C84-48F8-53D3-15780F4E5EA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33158" y="475560"/>
                <a:ext cx="468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C75C40AC-E6FB-5EF0-8DB9-7E5C2270692C}"/>
                  </a:ext>
                </a:extLst>
              </p14:cNvPr>
              <p14:cNvContentPartPr/>
              <p14:nvPr/>
            </p14:nvContentPartPr>
            <p14:xfrm>
              <a:off x="1155198" y="454320"/>
              <a:ext cx="351720" cy="11124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C75C40AC-E6FB-5EF0-8DB9-7E5C227069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47646" y="447097"/>
                <a:ext cx="366825" cy="12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4210BF5B-C1B2-59F7-5BD1-B612051CF727}"/>
                  </a:ext>
                </a:extLst>
              </p14:cNvPr>
              <p14:cNvContentPartPr/>
              <p14:nvPr/>
            </p14:nvContentPartPr>
            <p14:xfrm>
              <a:off x="1548318" y="440280"/>
              <a:ext cx="190440" cy="120960"/>
            </p14:xfrm>
          </p:contentPart>
        </mc:Choice>
        <mc:Fallback xmlns=""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4210BF5B-C1B2-59F7-5BD1-B612051CF72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40758" y="432697"/>
                <a:ext cx="205560" cy="136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92F13ED1-B3B1-10C0-7F2C-E4DD6B4B8DF2}"/>
                  </a:ext>
                </a:extLst>
              </p14:cNvPr>
              <p14:cNvContentPartPr/>
              <p14:nvPr/>
            </p14:nvContentPartPr>
            <p14:xfrm>
              <a:off x="1766838" y="443160"/>
              <a:ext cx="243720" cy="10296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92F13ED1-B3B1-10C0-7F2C-E4DD6B4B8D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9627" y="435626"/>
                <a:ext cx="258862" cy="11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C1716682-82DB-52B3-4C3E-BB98C206E5C7}"/>
                  </a:ext>
                </a:extLst>
              </p14:cNvPr>
              <p14:cNvContentPartPr/>
              <p14:nvPr/>
            </p14:nvContentPartPr>
            <p14:xfrm>
              <a:off x="1950438" y="451800"/>
              <a:ext cx="108720" cy="7848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C1716682-82DB-52B3-4C3E-BB98C206E5C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942878" y="444275"/>
                <a:ext cx="123840" cy="93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0AEA59E8-4778-19B3-E18A-22624935AE11}"/>
                  </a:ext>
                </a:extLst>
              </p14:cNvPr>
              <p14:cNvContentPartPr/>
              <p14:nvPr/>
            </p14:nvContentPartPr>
            <p14:xfrm>
              <a:off x="259878" y="603360"/>
              <a:ext cx="157680" cy="8028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0AEA59E8-4778-19B3-E18A-22624935AE1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2678" y="595800"/>
                <a:ext cx="172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BB29F04D-C8AE-AAAB-CB07-30F28B68B219}"/>
                  </a:ext>
                </a:extLst>
              </p14:cNvPr>
              <p14:cNvContentPartPr/>
              <p14:nvPr/>
            </p14:nvContentPartPr>
            <p14:xfrm>
              <a:off x="462918" y="583200"/>
              <a:ext cx="801360" cy="12312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BB29F04D-C8AE-AAAB-CB07-30F28B68B21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355" y="575662"/>
                <a:ext cx="816487" cy="137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763336F-4B93-92BC-7C46-C49A9232E37F}"/>
                  </a:ext>
                </a:extLst>
              </p14:cNvPr>
              <p14:cNvContentPartPr/>
              <p14:nvPr/>
            </p14:nvContentPartPr>
            <p14:xfrm>
              <a:off x="434478" y="717480"/>
              <a:ext cx="57600" cy="54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763336F-4B93-92BC-7C46-C49A9232E37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6918" y="709920"/>
                <a:ext cx="727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46" name="Ink 246">
                <a:extLst>
                  <a:ext uri="{FF2B5EF4-FFF2-40B4-BE49-F238E27FC236}">
                    <a16:creationId xmlns:a16="http://schemas.microsoft.com/office/drawing/2014/main" id="{B6ABAA4D-9B71-7DA0-F648-0AFF20A7766E}"/>
                  </a:ext>
                </a:extLst>
              </p14:cNvPr>
              <p14:cNvContentPartPr/>
              <p14:nvPr/>
            </p14:nvContentPartPr>
            <p14:xfrm>
              <a:off x="514398" y="740520"/>
              <a:ext cx="223560" cy="77760"/>
            </p14:xfrm>
          </p:contentPart>
        </mc:Choice>
        <mc:Fallback xmlns="">
          <p:pic>
            <p:nvPicPr>
              <p:cNvPr id="246" name="Ink 246">
                <a:extLst>
                  <a:ext uri="{FF2B5EF4-FFF2-40B4-BE49-F238E27FC236}">
                    <a16:creationId xmlns:a16="http://schemas.microsoft.com/office/drawing/2014/main" id="{B6ABAA4D-9B71-7DA0-F648-0AFF20A7766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06838" y="732960"/>
                <a:ext cx="2383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984F64EC-C2E1-90D6-B714-2DB612559153}"/>
                  </a:ext>
                </a:extLst>
              </p14:cNvPr>
              <p14:cNvContentPartPr/>
              <p14:nvPr/>
            </p14:nvContentPartPr>
            <p14:xfrm>
              <a:off x="803478" y="723240"/>
              <a:ext cx="374760" cy="114840"/>
            </p14:xfrm>
          </p:contentPart>
        </mc:Choice>
        <mc:Fallback xmlns=""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984F64EC-C2E1-90D6-B714-2DB6125591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95925" y="715680"/>
                <a:ext cx="389506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AA0606F6-A86D-A635-F756-86BCE65071D7}"/>
                  </a:ext>
                </a:extLst>
              </p14:cNvPr>
              <p14:cNvContentPartPr/>
              <p14:nvPr/>
            </p14:nvContentPartPr>
            <p14:xfrm>
              <a:off x="1226838" y="700560"/>
              <a:ext cx="137160" cy="10728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AA0606F6-A86D-A635-F756-86BCE65071D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19278" y="693000"/>
                <a:ext cx="152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65" name="Ink 265">
                <a:extLst>
                  <a:ext uri="{FF2B5EF4-FFF2-40B4-BE49-F238E27FC236}">
                    <a16:creationId xmlns:a16="http://schemas.microsoft.com/office/drawing/2014/main" id="{CABCD465-0093-13D8-3F65-9022715C380E}"/>
                  </a:ext>
                </a:extLst>
              </p14:cNvPr>
              <p14:cNvContentPartPr/>
              <p14:nvPr/>
            </p14:nvContentPartPr>
            <p14:xfrm>
              <a:off x="1372278" y="686160"/>
              <a:ext cx="106200" cy="126000"/>
            </p14:xfrm>
          </p:contentPart>
        </mc:Choice>
        <mc:Fallback xmlns="">
          <p:pic>
            <p:nvPicPr>
              <p:cNvPr id="265" name="Ink 265">
                <a:extLst>
                  <a:ext uri="{FF2B5EF4-FFF2-40B4-BE49-F238E27FC236}">
                    <a16:creationId xmlns:a16="http://schemas.microsoft.com/office/drawing/2014/main" id="{CABCD465-0093-13D8-3F65-9022715C380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64718" y="678600"/>
                <a:ext cx="121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31526EDD-8AFB-8732-D10B-D0252EBB4A8A}"/>
                  </a:ext>
                </a:extLst>
              </p14:cNvPr>
              <p14:cNvContentPartPr/>
              <p14:nvPr/>
            </p14:nvContentPartPr>
            <p14:xfrm>
              <a:off x="1523838" y="714600"/>
              <a:ext cx="354960" cy="94680"/>
            </p14:xfrm>
          </p:contentPart>
        </mc:Choice>
        <mc:Fallback xmlns=""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31526EDD-8AFB-8732-D10B-D0252EBB4A8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16278" y="707040"/>
                <a:ext cx="3700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37E2FCD4-BD93-6BDD-A63C-36B2F5685F62}"/>
                  </a:ext>
                </a:extLst>
              </p14:cNvPr>
              <p14:cNvContentPartPr/>
              <p14:nvPr/>
            </p14:nvContentPartPr>
            <p14:xfrm>
              <a:off x="1875918" y="686160"/>
              <a:ext cx="160200" cy="11592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37E2FCD4-BD93-6BDD-A63C-36B2F5685F6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868358" y="678600"/>
                <a:ext cx="175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D53CB233-15C7-07A6-7ED9-B40F33820A3A}"/>
                  </a:ext>
                </a:extLst>
              </p14:cNvPr>
              <p14:cNvContentPartPr/>
              <p14:nvPr/>
            </p14:nvContentPartPr>
            <p14:xfrm>
              <a:off x="2041878" y="683280"/>
              <a:ext cx="194400" cy="8892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D53CB233-15C7-07A6-7ED9-B40F33820A3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34318" y="675720"/>
                <a:ext cx="209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91" name="Ink 291">
                <a:extLst>
                  <a:ext uri="{FF2B5EF4-FFF2-40B4-BE49-F238E27FC236}">
                    <a16:creationId xmlns:a16="http://schemas.microsoft.com/office/drawing/2014/main" id="{19CD250A-C14A-EA3D-15C5-2D053FB86097}"/>
                  </a:ext>
                </a:extLst>
              </p14:cNvPr>
              <p14:cNvContentPartPr/>
              <p14:nvPr/>
            </p14:nvContentPartPr>
            <p14:xfrm>
              <a:off x="2253558" y="674640"/>
              <a:ext cx="199800" cy="127440"/>
            </p14:xfrm>
          </p:contentPart>
        </mc:Choice>
        <mc:Fallback xmlns="">
          <p:pic>
            <p:nvPicPr>
              <p:cNvPr id="291" name="Ink 291">
                <a:extLst>
                  <a:ext uri="{FF2B5EF4-FFF2-40B4-BE49-F238E27FC236}">
                    <a16:creationId xmlns:a16="http://schemas.microsoft.com/office/drawing/2014/main" id="{19CD250A-C14A-EA3D-15C5-2D053FB8609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46012" y="667080"/>
                <a:ext cx="214893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1DD7C152-ED16-F7BC-DFB8-85CF4BA7E97B}"/>
                  </a:ext>
                </a:extLst>
              </p14:cNvPr>
              <p14:cNvContentPartPr/>
              <p14:nvPr/>
            </p14:nvContentPartPr>
            <p14:xfrm>
              <a:off x="257358" y="866160"/>
              <a:ext cx="815040" cy="10872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1DD7C152-ED16-F7BC-DFB8-85CF4BA7E9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9801" y="858600"/>
                <a:ext cx="830153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23" name="Ink 323">
                <a:extLst>
                  <a:ext uri="{FF2B5EF4-FFF2-40B4-BE49-F238E27FC236}">
                    <a16:creationId xmlns:a16="http://schemas.microsoft.com/office/drawing/2014/main" id="{3728801D-09C1-A326-63E1-036A93402D6C}"/>
                  </a:ext>
                </a:extLst>
              </p14:cNvPr>
              <p14:cNvContentPartPr/>
              <p14:nvPr/>
            </p14:nvContentPartPr>
            <p14:xfrm>
              <a:off x="1140798" y="857520"/>
              <a:ext cx="223200" cy="114840"/>
            </p14:xfrm>
          </p:contentPart>
        </mc:Choice>
        <mc:Fallback xmlns="">
          <p:pic>
            <p:nvPicPr>
              <p:cNvPr id="323" name="Ink 323">
                <a:extLst>
                  <a:ext uri="{FF2B5EF4-FFF2-40B4-BE49-F238E27FC236}">
                    <a16:creationId xmlns:a16="http://schemas.microsoft.com/office/drawing/2014/main" id="{3728801D-09C1-A326-63E1-036A93402D6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33250" y="850320"/>
                <a:ext cx="237936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FAB42DA-D159-3EEB-1AF1-C7994333277A}"/>
                  </a:ext>
                </a:extLst>
              </p14:cNvPr>
              <p14:cNvContentPartPr/>
              <p14:nvPr/>
            </p14:nvContentPartPr>
            <p14:xfrm>
              <a:off x="537438" y="1017720"/>
              <a:ext cx="63360" cy="63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FAB42DA-D159-3EEB-1AF1-C7994333277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9878" y="1010160"/>
                <a:ext cx="7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29" name="Ink 329">
                <a:extLst>
                  <a:ext uri="{FF2B5EF4-FFF2-40B4-BE49-F238E27FC236}">
                    <a16:creationId xmlns:a16="http://schemas.microsoft.com/office/drawing/2014/main" id="{4434F34D-E76A-78A3-B51B-8A0DD13C29CA}"/>
                  </a:ext>
                </a:extLst>
              </p14:cNvPr>
              <p14:cNvContentPartPr/>
              <p14:nvPr/>
            </p14:nvContentPartPr>
            <p14:xfrm>
              <a:off x="614478" y="1043640"/>
              <a:ext cx="177840" cy="63360"/>
            </p14:xfrm>
          </p:contentPart>
        </mc:Choice>
        <mc:Fallback xmlns="">
          <p:pic>
            <p:nvPicPr>
              <p:cNvPr id="329" name="Ink 329">
                <a:extLst>
                  <a:ext uri="{FF2B5EF4-FFF2-40B4-BE49-F238E27FC236}">
                    <a16:creationId xmlns:a16="http://schemas.microsoft.com/office/drawing/2014/main" id="{4434F34D-E76A-78A3-B51B-8A0DD13C29C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6903" y="1036080"/>
                <a:ext cx="192991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id="{C26A401F-3B86-0FD6-6696-B66C8BFD21C2}"/>
                  </a:ext>
                </a:extLst>
              </p14:cNvPr>
              <p14:cNvContentPartPr/>
              <p14:nvPr/>
            </p14:nvContentPartPr>
            <p14:xfrm>
              <a:off x="883398" y="1026360"/>
              <a:ext cx="349200" cy="10332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C26A401F-3B86-0FD6-6696-B66C8BFD21C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5838" y="1018774"/>
                <a:ext cx="364320" cy="118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40" name="Ink 340">
                <a:extLst>
                  <a:ext uri="{FF2B5EF4-FFF2-40B4-BE49-F238E27FC236}">
                    <a16:creationId xmlns:a16="http://schemas.microsoft.com/office/drawing/2014/main" id="{43E62846-8358-45CA-413A-7F42CF08A621}"/>
                  </a:ext>
                </a:extLst>
              </p14:cNvPr>
              <p14:cNvContentPartPr/>
              <p14:nvPr/>
            </p14:nvContentPartPr>
            <p14:xfrm>
              <a:off x="1326918" y="1017720"/>
              <a:ext cx="63000" cy="78840"/>
            </p14:xfrm>
          </p:contentPart>
        </mc:Choice>
        <mc:Fallback xmlns="">
          <p:pic>
            <p:nvPicPr>
              <p:cNvPr id="340" name="Ink 340">
                <a:extLst>
                  <a:ext uri="{FF2B5EF4-FFF2-40B4-BE49-F238E27FC236}">
                    <a16:creationId xmlns:a16="http://schemas.microsoft.com/office/drawing/2014/main" id="{43E62846-8358-45CA-413A-7F42CF08A62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19358" y="1010160"/>
                <a:ext cx="78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47" name="Ink 347">
                <a:extLst>
                  <a:ext uri="{FF2B5EF4-FFF2-40B4-BE49-F238E27FC236}">
                    <a16:creationId xmlns:a16="http://schemas.microsoft.com/office/drawing/2014/main" id="{0962E2F0-153C-F17A-D4EF-90E94DCD538B}"/>
                  </a:ext>
                </a:extLst>
              </p14:cNvPr>
              <p14:cNvContentPartPr/>
              <p14:nvPr/>
            </p14:nvContentPartPr>
            <p14:xfrm>
              <a:off x="1403958" y="970920"/>
              <a:ext cx="328680" cy="118800"/>
            </p14:xfrm>
          </p:contentPart>
        </mc:Choice>
        <mc:Fallback xmlns="">
          <p:pic>
            <p:nvPicPr>
              <p:cNvPr id="347" name="Ink 347">
                <a:extLst>
                  <a:ext uri="{FF2B5EF4-FFF2-40B4-BE49-F238E27FC236}">
                    <a16:creationId xmlns:a16="http://schemas.microsoft.com/office/drawing/2014/main" id="{0962E2F0-153C-F17A-D4EF-90E94DCD538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396406" y="963360"/>
                <a:ext cx="343424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55" name="Ink 355">
                <a:extLst>
                  <a:ext uri="{FF2B5EF4-FFF2-40B4-BE49-F238E27FC236}">
                    <a16:creationId xmlns:a16="http://schemas.microsoft.com/office/drawing/2014/main" id="{24F55927-1229-EF97-8EED-30DBA9087FCC}"/>
                  </a:ext>
                </a:extLst>
              </p14:cNvPr>
              <p14:cNvContentPartPr/>
              <p14:nvPr/>
            </p14:nvContentPartPr>
            <p14:xfrm>
              <a:off x="268518" y="1180800"/>
              <a:ext cx="231840" cy="107640"/>
            </p14:xfrm>
          </p:contentPart>
        </mc:Choice>
        <mc:Fallback xmlns="">
          <p:pic>
            <p:nvPicPr>
              <p:cNvPr id="355" name="Ink 355">
                <a:extLst>
                  <a:ext uri="{FF2B5EF4-FFF2-40B4-BE49-F238E27FC236}">
                    <a16:creationId xmlns:a16="http://schemas.microsoft.com/office/drawing/2014/main" id="{24F55927-1229-EF97-8EED-30DBA9087FC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60958" y="1173215"/>
                <a:ext cx="246960" cy="12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59" name="Ink 359">
                <a:extLst>
                  <a:ext uri="{FF2B5EF4-FFF2-40B4-BE49-F238E27FC236}">
                    <a16:creationId xmlns:a16="http://schemas.microsoft.com/office/drawing/2014/main" id="{73A73DD6-B4E0-A066-230D-FA71BCB31A85}"/>
                  </a:ext>
                </a:extLst>
              </p14:cNvPr>
              <p14:cNvContentPartPr/>
              <p14:nvPr/>
            </p14:nvContentPartPr>
            <p14:xfrm>
              <a:off x="460038" y="1166400"/>
              <a:ext cx="114840" cy="83520"/>
            </p14:xfrm>
          </p:contentPart>
        </mc:Choice>
        <mc:Fallback xmlns="">
          <p:pic>
            <p:nvPicPr>
              <p:cNvPr id="359" name="Ink 359">
                <a:extLst>
                  <a:ext uri="{FF2B5EF4-FFF2-40B4-BE49-F238E27FC236}">
                    <a16:creationId xmlns:a16="http://schemas.microsoft.com/office/drawing/2014/main" id="{73A73DD6-B4E0-A066-230D-FA71BCB31A8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52838" y="1158807"/>
                <a:ext cx="129960" cy="98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62" name="Ink 362">
                <a:extLst>
                  <a:ext uri="{FF2B5EF4-FFF2-40B4-BE49-F238E27FC236}">
                    <a16:creationId xmlns:a16="http://schemas.microsoft.com/office/drawing/2014/main" id="{DD8C6F6D-A9F5-F71B-FB11-9B5EAB7F9C3E}"/>
                  </a:ext>
                </a:extLst>
              </p14:cNvPr>
              <p14:cNvContentPartPr/>
              <p14:nvPr/>
            </p14:nvContentPartPr>
            <p14:xfrm>
              <a:off x="1398198" y="883440"/>
              <a:ext cx="11880" cy="43200"/>
            </p14:xfrm>
          </p:contentPart>
        </mc:Choice>
        <mc:Fallback xmlns="">
          <p:pic>
            <p:nvPicPr>
              <p:cNvPr id="362" name="Ink 362">
                <a:extLst>
                  <a:ext uri="{FF2B5EF4-FFF2-40B4-BE49-F238E27FC236}">
                    <a16:creationId xmlns:a16="http://schemas.microsoft.com/office/drawing/2014/main" id="{DD8C6F6D-A9F5-F71B-FB11-9B5EAB7F9C3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90638" y="875880"/>
                <a:ext cx="27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73C472AE-41EB-A87B-AB65-AD14829200AD}"/>
                  </a:ext>
                </a:extLst>
              </p14:cNvPr>
              <p14:cNvContentPartPr/>
              <p14:nvPr/>
            </p14:nvContentPartPr>
            <p14:xfrm>
              <a:off x="1295238" y="603360"/>
              <a:ext cx="9000" cy="32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73C472AE-41EB-A87B-AB65-AD14829200A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287678" y="595800"/>
                <a:ext cx="241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2279948-1901-A10E-DB98-C8AA55264CD3}"/>
                  </a:ext>
                </a:extLst>
              </p14:cNvPr>
              <p14:cNvContentPartPr/>
              <p14:nvPr/>
            </p14:nvContentPartPr>
            <p14:xfrm>
              <a:off x="1303878" y="660240"/>
              <a:ext cx="6120" cy="32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2279948-1901-A10E-DB98-C8AA55264CD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96318" y="652680"/>
                <a:ext cx="212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67" name="Ink 367">
                <a:extLst>
                  <a:ext uri="{FF2B5EF4-FFF2-40B4-BE49-F238E27FC236}">
                    <a16:creationId xmlns:a16="http://schemas.microsoft.com/office/drawing/2014/main" id="{6B0F57B8-2B64-E49C-BDB5-803EC67969F4}"/>
                  </a:ext>
                </a:extLst>
              </p14:cNvPr>
              <p14:cNvContentPartPr/>
              <p14:nvPr/>
            </p14:nvContentPartPr>
            <p14:xfrm>
              <a:off x="422958" y="1292400"/>
              <a:ext cx="80640" cy="60480"/>
            </p14:xfrm>
          </p:contentPart>
        </mc:Choice>
        <mc:Fallback xmlns="">
          <p:pic>
            <p:nvPicPr>
              <p:cNvPr id="367" name="Ink 367">
                <a:extLst>
                  <a:ext uri="{FF2B5EF4-FFF2-40B4-BE49-F238E27FC236}">
                    <a16:creationId xmlns:a16="http://schemas.microsoft.com/office/drawing/2014/main" id="{6B0F57B8-2B64-E49C-BDB5-803EC67969F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15364" y="1284840"/>
                <a:ext cx="95828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DBA1BA64-05CD-EA9C-4E3E-9C1DC839F232}"/>
                  </a:ext>
                </a:extLst>
              </p14:cNvPr>
              <p14:cNvContentPartPr/>
              <p14:nvPr/>
            </p14:nvContentPartPr>
            <p14:xfrm>
              <a:off x="497478" y="1309320"/>
              <a:ext cx="289080" cy="108360"/>
            </p14:xfrm>
          </p:contentPart>
        </mc:Choice>
        <mc:Fallback xmlns=""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DBA1BA64-05CD-EA9C-4E3E-9C1DC839F23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89918" y="1302120"/>
                <a:ext cx="3042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81" name="Ink 381">
                <a:extLst>
                  <a:ext uri="{FF2B5EF4-FFF2-40B4-BE49-F238E27FC236}">
                    <a16:creationId xmlns:a16="http://schemas.microsoft.com/office/drawing/2014/main" id="{F4BEF06D-C1A7-38C1-B099-D9A7178A0494}"/>
                  </a:ext>
                </a:extLst>
              </p14:cNvPr>
              <p14:cNvContentPartPr/>
              <p14:nvPr/>
            </p14:nvContentPartPr>
            <p14:xfrm>
              <a:off x="843798" y="1280880"/>
              <a:ext cx="97200" cy="86040"/>
            </p14:xfrm>
          </p:contentPart>
        </mc:Choice>
        <mc:Fallback xmlns="">
          <p:pic>
            <p:nvPicPr>
              <p:cNvPr id="381" name="Ink 381">
                <a:extLst>
                  <a:ext uri="{FF2B5EF4-FFF2-40B4-BE49-F238E27FC236}">
                    <a16:creationId xmlns:a16="http://schemas.microsoft.com/office/drawing/2014/main" id="{F4BEF06D-C1A7-38C1-B099-D9A7178A049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36238" y="1273320"/>
                <a:ext cx="112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88" name="Ink 388">
                <a:extLst>
                  <a:ext uri="{FF2B5EF4-FFF2-40B4-BE49-F238E27FC236}">
                    <a16:creationId xmlns:a16="http://schemas.microsoft.com/office/drawing/2014/main" id="{BD791E02-BF15-85C4-7CD8-11727F1DE08E}"/>
                  </a:ext>
                </a:extLst>
              </p14:cNvPr>
              <p14:cNvContentPartPr/>
              <p14:nvPr/>
            </p14:nvContentPartPr>
            <p14:xfrm>
              <a:off x="897798" y="1269360"/>
              <a:ext cx="249120" cy="109080"/>
            </p14:xfrm>
          </p:contentPart>
        </mc:Choice>
        <mc:Fallback xmlns="">
          <p:pic>
            <p:nvPicPr>
              <p:cNvPr id="388" name="Ink 388">
                <a:extLst>
                  <a:ext uri="{FF2B5EF4-FFF2-40B4-BE49-F238E27FC236}">
                    <a16:creationId xmlns:a16="http://schemas.microsoft.com/office/drawing/2014/main" id="{BD791E02-BF15-85C4-7CD8-11727F1DE08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90238" y="1261800"/>
                <a:ext cx="2642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C3F2B394-404A-4058-B833-B39A7269E6F2}"/>
                  </a:ext>
                </a:extLst>
              </p14:cNvPr>
              <p14:cNvContentPartPr/>
              <p14:nvPr/>
            </p14:nvContentPartPr>
            <p14:xfrm>
              <a:off x="1192278" y="1272240"/>
              <a:ext cx="129240" cy="12600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C3F2B394-404A-4058-B833-B39A7269E6F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84697" y="1264680"/>
                <a:ext cx="144402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02" name="Ink 402">
                <a:extLst>
                  <a:ext uri="{FF2B5EF4-FFF2-40B4-BE49-F238E27FC236}">
                    <a16:creationId xmlns:a16="http://schemas.microsoft.com/office/drawing/2014/main" id="{58140F75-3B73-8B85-7CD5-C792B8C3C092}"/>
                  </a:ext>
                </a:extLst>
              </p14:cNvPr>
              <p14:cNvContentPartPr/>
              <p14:nvPr/>
            </p14:nvContentPartPr>
            <p14:xfrm>
              <a:off x="1303878" y="1279440"/>
              <a:ext cx="360360" cy="113400"/>
            </p14:xfrm>
          </p:contentPart>
        </mc:Choice>
        <mc:Fallback xmlns="">
          <p:pic>
            <p:nvPicPr>
              <p:cNvPr id="402" name="Ink 402">
                <a:extLst>
                  <a:ext uri="{FF2B5EF4-FFF2-40B4-BE49-F238E27FC236}">
                    <a16:creationId xmlns:a16="http://schemas.microsoft.com/office/drawing/2014/main" id="{58140F75-3B73-8B85-7CD5-C792B8C3C09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296326" y="1271880"/>
                <a:ext cx="375465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406" name="Ink 406">
                <a:extLst>
                  <a:ext uri="{FF2B5EF4-FFF2-40B4-BE49-F238E27FC236}">
                    <a16:creationId xmlns:a16="http://schemas.microsoft.com/office/drawing/2014/main" id="{4F921314-D67A-F9DF-700C-C99026AA2F95}"/>
                  </a:ext>
                </a:extLst>
              </p14:cNvPr>
              <p14:cNvContentPartPr/>
              <p14:nvPr/>
            </p14:nvContentPartPr>
            <p14:xfrm>
              <a:off x="1695558" y="1287720"/>
              <a:ext cx="128880" cy="70920"/>
            </p14:xfrm>
          </p:contentPart>
        </mc:Choice>
        <mc:Fallback xmlns="">
          <p:pic>
            <p:nvPicPr>
              <p:cNvPr id="406" name="Ink 406">
                <a:extLst>
                  <a:ext uri="{FF2B5EF4-FFF2-40B4-BE49-F238E27FC236}">
                    <a16:creationId xmlns:a16="http://schemas.microsoft.com/office/drawing/2014/main" id="{4F921314-D67A-F9DF-700C-C99026AA2F9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687998" y="1280483"/>
                <a:ext cx="144000" cy="86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13" name="Ink 413">
                <a:extLst>
                  <a:ext uri="{FF2B5EF4-FFF2-40B4-BE49-F238E27FC236}">
                    <a16:creationId xmlns:a16="http://schemas.microsoft.com/office/drawing/2014/main" id="{F2E83282-F0AE-2484-8B29-335A7538E228}"/>
                  </a:ext>
                </a:extLst>
              </p14:cNvPr>
              <p14:cNvContentPartPr/>
              <p14:nvPr/>
            </p14:nvContentPartPr>
            <p14:xfrm>
              <a:off x="703398" y="1140840"/>
              <a:ext cx="245880" cy="102960"/>
            </p14:xfrm>
          </p:contentPart>
        </mc:Choice>
        <mc:Fallback xmlns="">
          <p:pic>
            <p:nvPicPr>
              <p:cNvPr id="413" name="Ink 413">
                <a:extLst>
                  <a:ext uri="{FF2B5EF4-FFF2-40B4-BE49-F238E27FC236}">
                    <a16:creationId xmlns:a16="http://schemas.microsoft.com/office/drawing/2014/main" id="{F2E83282-F0AE-2484-8B29-335A7538E22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5849" y="1133306"/>
                <a:ext cx="260978" cy="11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37" name="Ink 437">
                <a:extLst>
                  <a:ext uri="{FF2B5EF4-FFF2-40B4-BE49-F238E27FC236}">
                    <a16:creationId xmlns:a16="http://schemas.microsoft.com/office/drawing/2014/main" id="{7BA3C7F8-FE42-2F71-60F5-21E77BD433C9}"/>
                  </a:ext>
                </a:extLst>
              </p14:cNvPr>
              <p14:cNvContentPartPr/>
              <p14:nvPr/>
            </p14:nvContentPartPr>
            <p14:xfrm>
              <a:off x="1006518" y="1128240"/>
              <a:ext cx="941040" cy="144720"/>
            </p14:xfrm>
          </p:contentPart>
        </mc:Choice>
        <mc:Fallback xmlns="">
          <p:pic>
            <p:nvPicPr>
              <p:cNvPr id="437" name="Ink 437">
                <a:extLst>
                  <a:ext uri="{FF2B5EF4-FFF2-40B4-BE49-F238E27FC236}">
                    <a16:creationId xmlns:a16="http://schemas.microsoft.com/office/drawing/2014/main" id="{7BA3C7F8-FE42-2F71-60F5-21E77BD433C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98958" y="1120680"/>
                <a:ext cx="9561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92" name="Ink 492">
                <a:extLst>
                  <a:ext uri="{FF2B5EF4-FFF2-40B4-BE49-F238E27FC236}">
                    <a16:creationId xmlns:a16="http://schemas.microsoft.com/office/drawing/2014/main" id="{F67B2744-3AAD-C48D-48DE-053BE3D5364D}"/>
                  </a:ext>
                </a:extLst>
              </p14:cNvPr>
              <p14:cNvContentPartPr/>
              <p14:nvPr/>
            </p14:nvContentPartPr>
            <p14:xfrm>
              <a:off x="3388821" y="239830"/>
              <a:ext cx="435240" cy="87480"/>
            </p14:xfrm>
          </p:contentPart>
        </mc:Choice>
        <mc:Fallback xmlns="">
          <p:pic>
            <p:nvPicPr>
              <p:cNvPr id="492" name="Ink 492">
                <a:extLst>
                  <a:ext uri="{FF2B5EF4-FFF2-40B4-BE49-F238E27FC236}">
                    <a16:creationId xmlns:a16="http://schemas.microsoft.com/office/drawing/2014/main" id="{F67B2744-3AAD-C48D-48DE-053BE3D5364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81261" y="232270"/>
                <a:ext cx="4503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02" name="Ink 502">
                <a:extLst>
                  <a:ext uri="{FF2B5EF4-FFF2-40B4-BE49-F238E27FC236}">
                    <a16:creationId xmlns:a16="http://schemas.microsoft.com/office/drawing/2014/main" id="{C7E33A52-5530-EFC7-C899-7942F6D04DFD}"/>
                  </a:ext>
                </a:extLst>
              </p14:cNvPr>
              <p14:cNvContentPartPr/>
              <p14:nvPr/>
            </p14:nvContentPartPr>
            <p14:xfrm>
              <a:off x="3424461" y="315070"/>
              <a:ext cx="374400" cy="126720"/>
            </p14:xfrm>
          </p:contentPart>
        </mc:Choice>
        <mc:Fallback xmlns="">
          <p:pic>
            <p:nvPicPr>
              <p:cNvPr id="502" name="Ink 502">
                <a:extLst>
                  <a:ext uri="{FF2B5EF4-FFF2-40B4-BE49-F238E27FC236}">
                    <a16:creationId xmlns:a16="http://schemas.microsoft.com/office/drawing/2014/main" id="{C7E33A52-5530-EFC7-C899-7942F6D04DF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16908" y="307510"/>
                <a:ext cx="389146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13" name="Ink 513">
                <a:extLst>
                  <a:ext uri="{FF2B5EF4-FFF2-40B4-BE49-F238E27FC236}">
                    <a16:creationId xmlns:a16="http://schemas.microsoft.com/office/drawing/2014/main" id="{B4BAB331-FDAC-AD9F-B6A6-6B734EA5A23A}"/>
                  </a:ext>
                </a:extLst>
              </p14:cNvPr>
              <p14:cNvContentPartPr/>
              <p14:nvPr/>
            </p14:nvContentPartPr>
            <p14:xfrm>
              <a:off x="3833061" y="330550"/>
              <a:ext cx="658440" cy="125280"/>
            </p14:xfrm>
          </p:contentPart>
        </mc:Choice>
        <mc:Fallback xmlns="">
          <p:pic>
            <p:nvPicPr>
              <p:cNvPr id="513" name="Ink 513">
                <a:extLst>
                  <a:ext uri="{FF2B5EF4-FFF2-40B4-BE49-F238E27FC236}">
                    <a16:creationId xmlns:a16="http://schemas.microsoft.com/office/drawing/2014/main" id="{B4BAB331-FDAC-AD9F-B6A6-6B734EA5A23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825501" y="322990"/>
                <a:ext cx="673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21" name="Ink 521">
                <a:extLst>
                  <a:ext uri="{FF2B5EF4-FFF2-40B4-BE49-F238E27FC236}">
                    <a16:creationId xmlns:a16="http://schemas.microsoft.com/office/drawing/2014/main" id="{275A8572-CF3F-0811-E0B6-187840535AD0}"/>
                  </a:ext>
                </a:extLst>
              </p14:cNvPr>
              <p14:cNvContentPartPr/>
              <p14:nvPr/>
            </p14:nvContentPartPr>
            <p14:xfrm>
              <a:off x="4544061" y="317950"/>
              <a:ext cx="240480" cy="137160"/>
            </p14:xfrm>
          </p:contentPart>
        </mc:Choice>
        <mc:Fallback xmlns="">
          <p:pic>
            <p:nvPicPr>
              <p:cNvPr id="521" name="Ink 521">
                <a:extLst>
                  <a:ext uri="{FF2B5EF4-FFF2-40B4-BE49-F238E27FC236}">
                    <a16:creationId xmlns:a16="http://schemas.microsoft.com/office/drawing/2014/main" id="{275A8572-CF3F-0811-E0B6-187840535AD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536501" y="310390"/>
                <a:ext cx="2556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25" name="Ink 525">
                <a:extLst>
                  <a:ext uri="{FF2B5EF4-FFF2-40B4-BE49-F238E27FC236}">
                    <a16:creationId xmlns:a16="http://schemas.microsoft.com/office/drawing/2014/main" id="{488DAEA5-7F93-294E-B138-FC71FD1FDC75}"/>
                  </a:ext>
                </a:extLst>
              </p14:cNvPr>
              <p14:cNvContentPartPr/>
              <p14:nvPr/>
            </p14:nvContentPartPr>
            <p14:xfrm>
              <a:off x="2997141" y="533230"/>
              <a:ext cx="181440" cy="59760"/>
            </p14:xfrm>
          </p:contentPart>
        </mc:Choice>
        <mc:Fallback xmlns="">
          <p:pic>
            <p:nvPicPr>
              <p:cNvPr id="525" name="Ink 525">
                <a:extLst>
                  <a:ext uri="{FF2B5EF4-FFF2-40B4-BE49-F238E27FC236}">
                    <a16:creationId xmlns:a16="http://schemas.microsoft.com/office/drawing/2014/main" id="{488DAEA5-7F93-294E-B138-FC71FD1FDC7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989566" y="525670"/>
                <a:ext cx="19659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34" name="Ink 534">
                <a:extLst>
                  <a:ext uri="{FF2B5EF4-FFF2-40B4-BE49-F238E27FC236}">
                    <a16:creationId xmlns:a16="http://schemas.microsoft.com/office/drawing/2014/main" id="{A7C7E118-0F00-8709-5959-B48EA6A2FB77}"/>
                  </a:ext>
                </a:extLst>
              </p14:cNvPr>
              <p14:cNvContentPartPr/>
              <p14:nvPr/>
            </p14:nvContentPartPr>
            <p14:xfrm>
              <a:off x="3053301" y="305350"/>
              <a:ext cx="883080" cy="281160"/>
            </p14:xfrm>
          </p:contentPart>
        </mc:Choice>
        <mc:Fallback xmlns="">
          <p:pic>
            <p:nvPicPr>
              <p:cNvPr id="534" name="Ink 534">
                <a:extLst>
                  <a:ext uri="{FF2B5EF4-FFF2-40B4-BE49-F238E27FC236}">
                    <a16:creationId xmlns:a16="http://schemas.microsoft.com/office/drawing/2014/main" id="{A7C7E118-0F00-8709-5959-B48EA6A2FB7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45741" y="297790"/>
                <a:ext cx="898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42" name="Ink 542">
                <a:extLst>
                  <a:ext uri="{FF2B5EF4-FFF2-40B4-BE49-F238E27FC236}">
                    <a16:creationId xmlns:a16="http://schemas.microsoft.com/office/drawing/2014/main" id="{5289F3AD-5707-CF36-7017-ED9BB7B4A027}"/>
                  </a:ext>
                </a:extLst>
              </p14:cNvPr>
              <p14:cNvContentPartPr/>
              <p14:nvPr/>
            </p14:nvContentPartPr>
            <p14:xfrm>
              <a:off x="4029621" y="473830"/>
              <a:ext cx="349560" cy="120240"/>
            </p14:xfrm>
          </p:contentPart>
        </mc:Choice>
        <mc:Fallback xmlns="">
          <p:pic>
            <p:nvPicPr>
              <p:cNvPr id="542" name="Ink 542">
                <a:extLst>
                  <a:ext uri="{FF2B5EF4-FFF2-40B4-BE49-F238E27FC236}">
                    <a16:creationId xmlns:a16="http://schemas.microsoft.com/office/drawing/2014/main" id="{5289F3AD-5707-CF36-7017-ED9BB7B4A02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022061" y="466270"/>
                <a:ext cx="364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550" name="Ink 550">
                <a:extLst>
                  <a:ext uri="{FF2B5EF4-FFF2-40B4-BE49-F238E27FC236}">
                    <a16:creationId xmlns:a16="http://schemas.microsoft.com/office/drawing/2014/main" id="{4D974748-8D5F-8E24-9EAC-85382198B561}"/>
                  </a:ext>
                </a:extLst>
              </p14:cNvPr>
              <p14:cNvContentPartPr/>
              <p14:nvPr/>
            </p14:nvContentPartPr>
            <p14:xfrm>
              <a:off x="4410141" y="492550"/>
              <a:ext cx="474480" cy="77760"/>
            </p14:xfrm>
          </p:contentPart>
        </mc:Choice>
        <mc:Fallback xmlns="">
          <p:pic>
            <p:nvPicPr>
              <p:cNvPr id="550" name="Ink 550">
                <a:extLst>
                  <a:ext uri="{FF2B5EF4-FFF2-40B4-BE49-F238E27FC236}">
                    <a16:creationId xmlns:a16="http://schemas.microsoft.com/office/drawing/2014/main" id="{4D974748-8D5F-8E24-9EAC-85382198B56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02581" y="485025"/>
                <a:ext cx="489600" cy="9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557" name="Ink 557">
                <a:extLst>
                  <a:ext uri="{FF2B5EF4-FFF2-40B4-BE49-F238E27FC236}">
                    <a16:creationId xmlns:a16="http://schemas.microsoft.com/office/drawing/2014/main" id="{6B55CCE5-9E38-6E85-11C2-56EA4D4BE9B8}"/>
                  </a:ext>
                </a:extLst>
              </p14:cNvPr>
              <p14:cNvContentPartPr/>
              <p14:nvPr/>
            </p14:nvContentPartPr>
            <p14:xfrm>
              <a:off x="2988141" y="636190"/>
              <a:ext cx="549000" cy="121680"/>
            </p14:xfrm>
          </p:contentPart>
        </mc:Choice>
        <mc:Fallback xmlns="">
          <p:pic>
            <p:nvPicPr>
              <p:cNvPr id="557" name="Ink 557">
                <a:extLst>
                  <a:ext uri="{FF2B5EF4-FFF2-40B4-BE49-F238E27FC236}">
                    <a16:creationId xmlns:a16="http://schemas.microsoft.com/office/drawing/2014/main" id="{6B55CCE5-9E38-6E85-11C2-56EA4D4BE9B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980581" y="628630"/>
                <a:ext cx="5641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ECD2EAC8-0B3B-320A-25D1-16A7CCB84A43}"/>
                  </a:ext>
                </a:extLst>
              </p14:cNvPr>
              <p14:cNvContentPartPr/>
              <p14:nvPr/>
            </p14:nvContentPartPr>
            <p14:xfrm>
              <a:off x="3577461" y="626830"/>
              <a:ext cx="78120" cy="7200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ECD2EAC8-0B3B-320A-25D1-16A7CCB84A4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569901" y="619270"/>
                <a:ext cx="92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563" name="Ink 563">
                <a:extLst>
                  <a:ext uri="{FF2B5EF4-FFF2-40B4-BE49-F238E27FC236}">
                    <a16:creationId xmlns:a16="http://schemas.microsoft.com/office/drawing/2014/main" id="{48964206-2D0D-0300-C57C-B60DD50208AF}"/>
                  </a:ext>
                </a:extLst>
              </p14:cNvPr>
              <p14:cNvContentPartPr/>
              <p14:nvPr/>
            </p14:nvContentPartPr>
            <p14:xfrm>
              <a:off x="3783021" y="654910"/>
              <a:ext cx="140760" cy="78480"/>
            </p14:xfrm>
          </p:contentPart>
        </mc:Choice>
        <mc:Fallback xmlns="">
          <p:pic>
            <p:nvPicPr>
              <p:cNvPr id="563" name="Ink 563">
                <a:extLst>
                  <a:ext uri="{FF2B5EF4-FFF2-40B4-BE49-F238E27FC236}">
                    <a16:creationId xmlns:a16="http://schemas.microsoft.com/office/drawing/2014/main" id="{48964206-2D0D-0300-C57C-B60DD50208A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775461" y="647350"/>
                <a:ext cx="1558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567" name="Ink 567">
                <a:extLst>
                  <a:ext uri="{FF2B5EF4-FFF2-40B4-BE49-F238E27FC236}">
                    <a16:creationId xmlns:a16="http://schemas.microsoft.com/office/drawing/2014/main" id="{66DCDC9B-5715-4DB0-8C28-D43BB4EB46CB}"/>
                  </a:ext>
                </a:extLst>
              </p14:cNvPr>
              <p14:cNvContentPartPr/>
              <p14:nvPr/>
            </p14:nvContentPartPr>
            <p14:xfrm>
              <a:off x="3995061" y="592270"/>
              <a:ext cx="237600" cy="137520"/>
            </p14:xfrm>
          </p:contentPart>
        </mc:Choice>
        <mc:Fallback xmlns="">
          <p:pic>
            <p:nvPicPr>
              <p:cNvPr id="567" name="Ink 567">
                <a:extLst>
                  <a:ext uri="{FF2B5EF4-FFF2-40B4-BE49-F238E27FC236}">
                    <a16:creationId xmlns:a16="http://schemas.microsoft.com/office/drawing/2014/main" id="{66DCDC9B-5715-4DB0-8C28-D43BB4EB46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87490" y="584710"/>
                <a:ext cx="252743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572" name="Ink 572">
                <a:extLst>
                  <a:ext uri="{FF2B5EF4-FFF2-40B4-BE49-F238E27FC236}">
                    <a16:creationId xmlns:a16="http://schemas.microsoft.com/office/drawing/2014/main" id="{85E97FD8-B733-6218-963A-E8AF6A417DA5}"/>
                  </a:ext>
                </a:extLst>
              </p14:cNvPr>
              <p14:cNvContentPartPr/>
              <p14:nvPr/>
            </p14:nvContentPartPr>
            <p14:xfrm>
              <a:off x="4257141" y="601630"/>
              <a:ext cx="178200" cy="109440"/>
            </p14:xfrm>
          </p:contentPart>
        </mc:Choice>
        <mc:Fallback xmlns="">
          <p:pic>
            <p:nvPicPr>
              <p:cNvPr id="572" name="Ink 572">
                <a:extLst>
                  <a:ext uri="{FF2B5EF4-FFF2-40B4-BE49-F238E27FC236}">
                    <a16:creationId xmlns:a16="http://schemas.microsoft.com/office/drawing/2014/main" id="{85E97FD8-B733-6218-963A-E8AF6A417DA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49581" y="594070"/>
                <a:ext cx="1933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577" name="Ink 577">
                <a:extLst>
                  <a:ext uri="{FF2B5EF4-FFF2-40B4-BE49-F238E27FC236}">
                    <a16:creationId xmlns:a16="http://schemas.microsoft.com/office/drawing/2014/main" id="{67855B15-FB19-85D5-F7B4-0B8D284D3CEA}"/>
                  </a:ext>
                </a:extLst>
              </p14:cNvPr>
              <p14:cNvContentPartPr/>
              <p14:nvPr/>
            </p14:nvContentPartPr>
            <p14:xfrm>
              <a:off x="4487901" y="623590"/>
              <a:ext cx="228240" cy="59760"/>
            </p14:xfrm>
          </p:contentPart>
        </mc:Choice>
        <mc:Fallback xmlns="">
          <p:pic>
            <p:nvPicPr>
              <p:cNvPr id="577" name="Ink 577">
                <a:extLst>
                  <a:ext uri="{FF2B5EF4-FFF2-40B4-BE49-F238E27FC236}">
                    <a16:creationId xmlns:a16="http://schemas.microsoft.com/office/drawing/2014/main" id="{67855B15-FB19-85D5-F7B4-0B8D284D3CE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480329" y="616030"/>
                <a:ext cx="243384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582" name="Ink 582">
                <a:extLst>
                  <a:ext uri="{FF2B5EF4-FFF2-40B4-BE49-F238E27FC236}">
                    <a16:creationId xmlns:a16="http://schemas.microsoft.com/office/drawing/2014/main" id="{970385DF-6C90-09E1-8817-744EBE9A3EE5}"/>
                  </a:ext>
                </a:extLst>
              </p14:cNvPr>
              <p14:cNvContentPartPr/>
              <p14:nvPr/>
            </p14:nvContentPartPr>
            <p14:xfrm>
              <a:off x="4784181" y="632950"/>
              <a:ext cx="97200" cy="56520"/>
            </p14:xfrm>
          </p:contentPart>
        </mc:Choice>
        <mc:Fallback xmlns="">
          <p:pic>
            <p:nvPicPr>
              <p:cNvPr id="582" name="Ink 582">
                <a:extLst>
                  <a:ext uri="{FF2B5EF4-FFF2-40B4-BE49-F238E27FC236}">
                    <a16:creationId xmlns:a16="http://schemas.microsoft.com/office/drawing/2014/main" id="{970385DF-6C90-09E1-8817-744EBE9A3EE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776621" y="625390"/>
                <a:ext cx="111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590" name="Ink 590">
                <a:extLst>
                  <a:ext uri="{FF2B5EF4-FFF2-40B4-BE49-F238E27FC236}">
                    <a16:creationId xmlns:a16="http://schemas.microsoft.com/office/drawing/2014/main" id="{962924B4-77A7-0ADE-E959-741C2EAD15A8}"/>
                  </a:ext>
                </a:extLst>
              </p14:cNvPr>
              <p14:cNvContentPartPr/>
              <p14:nvPr/>
            </p14:nvContentPartPr>
            <p14:xfrm>
              <a:off x="4911981" y="573550"/>
              <a:ext cx="268560" cy="122040"/>
            </p14:xfrm>
          </p:contentPart>
        </mc:Choice>
        <mc:Fallback xmlns="">
          <p:pic>
            <p:nvPicPr>
              <p:cNvPr id="590" name="Ink 590">
                <a:extLst>
                  <a:ext uri="{FF2B5EF4-FFF2-40B4-BE49-F238E27FC236}">
                    <a16:creationId xmlns:a16="http://schemas.microsoft.com/office/drawing/2014/main" id="{962924B4-77A7-0ADE-E959-741C2EAD15A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904421" y="565990"/>
                <a:ext cx="283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601" name="Ink 601">
                <a:extLst>
                  <a:ext uri="{FF2B5EF4-FFF2-40B4-BE49-F238E27FC236}">
                    <a16:creationId xmlns:a16="http://schemas.microsoft.com/office/drawing/2014/main" id="{A874DD0E-B35D-5650-88BF-1570C4BBA6E6}"/>
                  </a:ext>
                </a:extLst>
              </p14:cNvPr>
              <p14:cNvContentPartPr/>
              <p14:nvPr/>
            </p14:nvContentPartPr>
            <p14:xfrm>
              <a:off x="2672781" y="776590"/>
              <a:ext cx="536760" cy="115560"/>
            </p14:xfrm>
          </p:contentPart>
        </mc:Choice>
        <mc:Fallback xmlns="">
          <p:pic>
            <p:nvPicPr>
              <p:cNvPr id="601" name="Ink 601">
                <a:extLst>
                  <a:ext uri="{FF2B5EF4-FFF2-40B4-BE49-F238E27FC236}">
                    <a16:creationId xmlns:a16="http://schemas.microsoft.com/office/drawing/2014/main" id="{A874DD0E-B35D-5650-88BF-1570C4BBA6E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665221" y="769053"/>
                <a:ext cx="551880" cy="130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618" name="Ink 618">
                <a:extLst>
                  <a:ext uri="{FF2B5EF4-FFF2-40B4-BE49-F238E27FC236}">
                    <a16:creationId xmlns:a16="http://schemas.microsoft.com/office/drawing/2014/main" id="{C35E2709-55B7-ADEE-1FFB-D20BF492F2D5}"/>
                  </a:ext>
                </a:extLst>
              </p14:cNvPr>
              <p14:cNvContentPartPr/>
              <p14:nvPr/>
            </p14:nvContentPartPr>
            <p14:xfrm>
              <a:off x="3259221" y="792070"/>
              <a:ext cx="1007640" cy="141840"/>
            </p14:xfrm>
          </p:contentPart>
        </mc:Choice>
        <mc:Fallback xmlns="">
          <p:pic>
            <p:nvPicPr>
              <p:cNvPr id="618" name="Ink 618">
                <a:extLst>
                  <a:ext uri="{FF2B5EF4-FFF2-40B4-BE49-F238E27FC236}">
                    <a16:creationId xmlns:a16="http://schemas.microsoft.com/office/drawing/2014/main" id="{C35E2709-55B7-ADEE-1FFB-D20BF492F2D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251661" y="784529"/>
                <a:ext cx="1022760" cy="15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622" name="Ink 622">
                <a:extLst>
                  <a:ext uri="{FF2B5EF4-FFF2-40B4-BE49-F238E27FC236}">
                    <a16:creationId xmlns:a16="http://schemas.microsoft.com/office/drawing/2014/main" id="{5CFE1953-3DA9-B6E0-8457-33EE13BFE132}"/>
                  </a:ext>
                </a:extLst>
              </p14:cNvPr>
              <p14:cNvContentPartPr/>
              <p14:nvPr/>
            </p14:nvContentPartPr>
            <p14:xfrm>
              <a:off x="4350741" y="743830"/>
              <a:ext cx="144000" cy="145080"/>
            </p14:xfrm>
          </p:contentPart>
        </mc:Choice>
        <mc:Fallback xmlns="">
          <p:pic>
            <p:nvPicPr>
              <p:cNvPr id="622" name="Ink 622">
                <a:extLst>
                  <a:ext uri="{FF2B5EF4-FFF2-40B4-BE49-F238E27FC236}">
                    <a16:creationId xmlns:a16="http://schemas.microsoft.com/office/drawing/2014/main" id="{5CFE1953-3DA9-B6E0-8457-33EE13BFE13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343181" y="736270"/>
                <a:ext cx="158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625" name="Ink 625">
                <a:extLst>
                  <a:ext uri="{FF2B5EF4-FFF2-40B4-BE49-F238E27FC236}">
                    <a16:creationId xmlns:a16="http://schemas.microsoft.com/office/drawing/2014/main" id="{35B4B58E-0D44-D1D3-EE88-3C70E487B2F1}"/>
                  </a:ext>
                </a:extLst>
              </p14:cNvPr>
              <p14:cNvContentPartPr/>
              <p14:nvPr/>
            </p14:nvContentPartPr>
            <p14:xfrm>
              <a:off x="4537941" y="785950"/>
              <a:ext cx="43920" cy="28440"/>
            </p14:xfrm>
          </p:contentPart>
        </mc:Choice>
        <mc:Fallback xmlns="">
          <p:pic>
            <p:nvPicPr>
              <p:cNvPr id="625" name="Ink 625">
                <a:extLst>
                  <a:ext uri="{FF2B5EF4-FFF2-40B4-BE49-F238E27FC236}">
                    <a16:creationId xmlns:a16="http://schemas.microsoft.com/office/drawing/2014/main" id="{35B4B58E-0D44-D1D3-EE88-3C70E487B2F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530381" y="778390"/>
                <a:ext cx="590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640" name="Ink 640">
                <a:extLst>
                  <a:ext uri="{FF2B5EF4-FFF2-40B4-BE49-F238E27FC236}">
                    <a16:creationId xmlns:a16="http://schemas.microsoft.com/office/drawing/2014/main" id="{3F79F773-F2F6-A6C6-EB3F-8564E9DEF083}"/>
                  </a:ext>
                </a:extLst>
              </p14:cNvPr>
              <p14:cNvContentPartPr/>
              <p14:nvPr/>
            </p14:nvContentPartPr>
            <p14:xfrm>
              <a:off x="4519221" y="733030"/>
              <a:ext cx="486720" cy="171360"/>
            </p14:xfrm>
          </p:contentPart>
        </mc:Choice>
        <mc:Fallback xmlns="">
          <p:pic>
            <p:nvPicPr>
              <p:cNvPr id="640" name="Ink 640">
                <a:extLst>
                  <a:ext uri="{FF2B5EF4-FFF2-40B4-BE49-F238E27FC236}">
                    <a16:creationId xmlns:a16="http://schemas.microsoft.com/office/drawing/2014/main" id="{3F79F773-F2F6-A6C6-EB3F-8564E9DEF0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11667" y="725486"/>
                <a:ext cx="501469" cy="186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643" name="Ink 643">
                <a:extLst>
                  <a:ext uri="{FF2B5EF4-FFF2-40B4-BE49-F238E27FC236}">
                    <a16:creationId xmlns:a16="http://schemas.microsoft.com/office/drawing/2014/main" id="{6C0884E6-B441-D836-7AA9-3898E9A92FE2}"/>
                  </a:ext>
                </a:extLst>
              </p14:cNvPr>
              <p14:cNvContentPartPr/>
              <p14:nvPr/>
            </p14:nvContentPartPr>
            <p14:xfrm>
              <a:off x="2732327" y="946440"/>
              <a:ext cx="97920" cy="111240"/>
            </p14:xfrm>
          </p:contentPart>
        </mc:Choice>
        <mc:Fallback xmlns="">
          <p:pic>
            <p:nvPicPr>
              <p:cNvPr id="643" name="Ink 643">
                <a:extLst>
                  <a:ext uri="{FF2B5EF4-FFF2-40B4-BE49-F238E27FC236}">
                    <a16:creationId xmlns:a16="http://schemas.microsoft.com/office/drawing/2014/main" id="{6C0884E6-B441-D836-7AA9-3898E9A92FE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724767" y="938880"/>
                <a:ext cx="1130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651" name="Ink 651">
                <a:extLst>
                  <a:ext uri="{FF2B5EF4-FFF2-40B4-BE49-F238E27FC236}">
                    <a16:creationId xmlns:a16="http://schemas.microsoft.com/office/drawing/2014/main" id="{038576D6-F4A9-49D0-0C2F-E6FA6222F0E6}"/>
                  </a:ext>
                </a:extLst>
              </p14:cNvPr>
              <p14:cNvContentPartPr/>
              <p14:nvPr/>
            </p14:nvContentPartPr>
            <p14:xfrm>
              <a:off x="2833127" y="927000"/>
              <a:ext cx="385560" cy="131040"/>
            </p14:xfrm>
          </p:contentPart>
        </mc:Choice>
        <mc:Fallback xmlns="">
          <p:pic>
            <p:nvPicPr>
              <p:cNvPr id="651" name="Ink 651">
                <a:extLst>
                  <a:ext uri="{FF2B5EF4-FFF2-40B4-BE49-F238E27FC236}">
                    <a16:creationId xmlns:a16="http://schemas.microsoft.com/office/drawing/2014/main" id="{038576D6-F4A9-49D0-0C2F-E6FA6222F0E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825567" y="919440"/>
                <a:ext cx="400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657" name="Ink 657">
                <a:extLst>
                  <a:ext uri="{FF2B5EF4-FFF2-40B4-BE49-F238E27FC236}">
                    <a16:creationId xmlns:a16="http://schemas.microsoft.com/office/drawing/2014/main" id="{45CEE6EA-E97F-7008-9C13-EEB55C469AE0}"/>
                  </a:ext>
                </a:extLst>
              </p14:cNvPr>
              <p14:cNvContentPartPr/>
              <p14:nvPr/>
            </p14:nvContentPartPr>
            <p14:xfrm>
              <a:off x="3300767" y="952920"/>
              <a:ext cx="214920" cy="120960"/>
            </p14:xfrm>
          </p:contentPart>
        </mc:Choice>
        <mc:Fallback xmlns="">
          <p:pic>
            <p:nvPicPr>
              <p:cNvPr id="657" name="Ink 657">
                <a:extLst>
                  <a:ext uri="{FF2B5EF4-FFF2-40B4-BE49-F238E27FC236}">
                    <a16:creationId xmlns:a16="http://schemas.microsoft.com/office/drawing/2014/main" id="{45CEE6EA-E97F-7008-9C13-EEB55C469AE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293207" y="945337"/>
                <a:ext cx="230040" cy="136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660" name="Ink 660">
                <a:extLst>
                  <a:ext uri="{FF2B5EF4-FFF2-40B4-BE49-F238E27FC236}">
                    <a16:creationId xmlns:a16="http://schemas.microsoft.com/office/drawing/2014/main" id="{A4D3EEB8-32A8-75CA-028B-A88FEA54D290}"/>
                  </a:ext>
                </a:extLst>
              </p14:cNvPr>
              <p14:cNvContentPartPr/>
              <p14:nvPr/>
            </p14:nvContentPartPr>
            <p14:xfrm>
              <a:off x="3580847" y="936720"/>
              <a:ext cx="120960" cy="104760"/>
            </p14:xfrm>
          </p:contentPart>
        </mc:Choice>
        <mc:Fallback xmlns="">
          <p:pic>
            <p:nvPicPr>
              <p:cNvPr id="660" name="Ink 660">
                <a:extLst>
                  <a:ext uri="{FF2B5EF4-FFF2-40B4-BE49-F238E27FC236}">
                    <a16:creationId xmlns:a16="http://schemas.microsoft.com/office/drawing/2014/main" id="{A4D3EEB8-32A8-75CA-028B-A88FEA54D29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573287" y="929160"/>
                <a:ext cx="136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B3C1C4F5-6D14-4AB6-D16E-9D829702F581}"/>
                  </a:ext>
                </a:extLst>
              </p14:cNvPr>
              <p14:cNvContentPartPr/>
              <p14:nvPr/>
            </p14:nvContentPartPr>
            <p14:xfrm>
              <a:off x="3714407" y="939960"/>
              <a:ext cx="52560" cy="11772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B3C1C4F5-6D14-4AB6-D16E-9D829702F58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06847" y="932400"/>
                <a:ext cx="67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668" name="Ink 668">
                <a:extLst>
                  <a:ext uri="{FF2B5EF4-FFF2-40B4-BE49-F238E27FC236}">
                    <a16:creationId xmlns:a16="http://schemas.microsoft.com/office/drawing/2014/main" id="{D4658488-3F99-F664-250D-7C6056B3D994}"/>
                  </a:ext>
                </a:extLst>
              </p14:cNvPr>
              <p14:cNvContentPartPr/>
              <p14:nvPr/>
            </p14:nvContentPartPr>
            <p14:xfrm>
              <a:off x="3815927" y="962640"/>
              <a:ext cx="182880" cy="78840"/>
            </p14:xfrm>
          </p:contentPart>
        </mc:Choice>
        <mc:Fallback xmlns="">
          <p:pic>
            <p:nvPicPr>
              <p:cNvPr id="668" name="Ink 668">
                <a:extLst>
                  <a:ext uri="{FF2B5EF4-FFF2-40B4-BE49-F238E27FC236}">
                    <a16:creationId xmlns:a16="http://schemas.microsoft.com/office/drawing/2014/main" id="{D4658488-3F99-F664-250D-7C6056B3D99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808727" y="955080"/>
                <a:ext cx="198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673" name="Ink 673">
                <a:extLst>
                  <a:ext uri="{FF2B5EF4-FFF2-40B4-BE49-F238E27FC236}">
                    <a16:creationId xmlns:a16="http://schemas.microsoft.com/office/drawing/2014/main" id="{CACF6482-2651-CA1A-E158-08B27C14B95A}"/>
                  </a:ext>
                </a:extLst>
              </p14:cNvPr>
              <p14:cNvContentPartPr/>
              <p14:nvPr/>
            </p14:nvContentPartPr>
            <p14:xfrm>
              <a:off x="3995567" y="975960"/>
              <a:ext cx="153360" cy="107640"/>
            </p14:xfrm>
          </p:contentPart>
        </mc:Choice>
        <mc:Fallback xmlns="">
          <p:pic>
            <p:nvPicPr>
              <p:cNvPr id="673" name="Ink 673">
                <a:extLst>
                  <a:ext uri="{FF2B5EF4-FFF2-40B4-BE49-F238E27FC236}">
                    <a16:creationId xmlns:a16="http://schemas.microsoft.com/office/drawing/2014/main" id="{CACF6482-2651-CA1A-E158-08B27C14B95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988007" y="968400"/>
                <a:ext cx="168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679" name="Ink 679">
                <a:extLst>
                  <a:ext uri="{FF2B5EF4-FFF2-40B4-BE49-F238E27FC236}">
                    <a16:creationId xmlns:a16="http://schemas.microsoft.com/office/drawing/2014/main" id="{0E27B38E-5FC9-E928-D3ED-3A3A8C85ECDC}"/>
                  </a:ext>
                </a:extLst>
              </p14:cNvPr>
              <p14:cNvContentPartPr/>
              <p14:nvPr/>
            </p14:nvContentPartPr>
            <p14:xfrm>
              <a:off x="4171607" y="927000"/>
              <a:ext cx="160200" cy="131040"/>
            </p14:xfrm>
          </p:contentPart>
        </mc:Choice>
        <mc:Fallback xmlns="">
          <p:pic>
            <p:nvPicPr>
              <p:cNvPr id="679" name="Ink 679">
                <a:extLst>
                  <a:ext uri="{FF2B5EF4-FFF2-40B4-BE49-F238E27FC236}">
                    <a16:creationId xmlns:a16="http://schemas.microsoft.com/office/drawing/2014/main" id="{0E27B38E-5FC9-E928-D3ED-3A3A8C85ECD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164047" y="919440"/>
                <a:ext cx="175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683" name="Ink 683">
                <a:extLst>
                  <a:ext uri="{FF2B5EF4-FFF2-40B4-BE49-F238E27FC236}">
                    <a16:creationId xmlns:a16="http://schemas.microsoft.com/office/drawing/2014/main" id="{4799498D-1D2C-B7A8-CFCD-F7235C916C7B}"/>
                  </a:ext>
                </a:extLst>
              </p14:cNvPr>
              <p14:cNvContentPartPr/>
              <p14:nvPr/>
            </p14:nvContentPartPr>
            <p14:xfrm>
              <a:off x="4357727" y="943200"/>
              <a:ext cx="179640" cy="139320"/>
            </p14:xfrm>
          </p:contentPart>
        </mc:Choice>
        <mc:Fallback xmlns="">
          <p:pic>
            <p:nvPicPr>
              <p:cNvPr id="683" name="Ink 683">
                <a:extLst>
                  <a:ext uri="{FF2B5EF4-FFF2-40B4-BE49-F238E27FC236}">
                    <a16:creationId xmlns:a16="http://schemas.microsoft.com/office/drawing/2014/main" id="{4799498D-1D2C-B7A8-CFCD-F7235C916C7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350182" y="935640"/>
                <a:ext cx="19473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705" name="Ink 705">
                <a:extLst>
                  <a:ext uri="{FF2B5EF4-FFF2-40B4-BE49-F238E27FC236}">
                    <a16:creationId xmlns:a16="http://schemas.microsoft.com/office/drawing/2014/main" id="{8B5D2824-F17F-F64B-95E9-640C51E7DE1D}"/>
                  </a:ext>
                </a:extLst>
              </p14:cNvPr>
              <p14:cNvContentPartPr/>
              <p14:nvPr/>
            </p14:nvContentPartPr>
            <p14:xfrm>
              <a:off x="4633487" y="878400"/>
              <a:ext cx="658080" cy="146880"/>
            </p14:xfrm>
          </p:contentPart>
        </mc:Choice>
        <mc:Fallback xmlns="">
          <p:pic>
            <p:nvPicPr>
              <p:cNvPr id="705" name="Ink 705">
                <a:extLst>
                  <a:ext uri="{FF2B5EF4-FFF2-40B4-BE49-F238E27FC236}">
                    <a16:creationId xmlns:a16="http://schemas.microsoft.com/office/drawing/2014/main" id="{8B5D2824-F17F-F64B-95E9-640C51E7DE1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625927" y="870840"/>
                <a:ext cx="672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722" name="Ink 722">
                <a:extLst>
                  <a:ext uri="{FF2B5EF4-FFF2-40B4-BE49-F238E27FC236}">
                    <a16:creationId xmlns:a16="http://schemas.microsoft.com/office/drawing/2014/main" id="{BBC6AAFF-3D5F-D6D9-1835-4FCCEC90388C}"/>
                  </a:ext>
                </a:extLst>
              </p14:cNvPr>
              <p14:cNvContentPartPr/>
              <p14:nvPr/>
            </p14:nvContentPartPr>
            <p14:xfrm>
              <a:off x="2683007" y="1116720"/>
              <a:ext cx="698760" cy="286920"/>
            </p14:xfrm>
          </p:contentPart>
        </mc:Choice>
        <mc:Fallback xmlns="">
          <p:pic>
            <p:nvPicPr>
              <p:cNvPr id="722" name="Ink 722">
                <a:extLst>
                  <a:ext uri="{FF2B5EF4-FFF2-40B4-BE49-F238E27FC236}">
                    <a16:creationId xmlns:a16="http://schemas.microsoft.com/office/drawing/2014/main" id="{BBC6AAFF-3D5F-D6D9-1835-4FCCEC90388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75447" y="1109169"/>
                <a:ext cx="713880" cy="302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725" name="Ink 725">
                <a:extLst>
                  <a:ext uri="{FF2B5EF4-FFF2-40B4-BE49-F238E27FC236}">
                    <a16:creationId xmlns:a16="http://schemas.microsoft.com/office/drawing/2014/main" id="{684F434D-33CC-41FC-ECC5-2D1ACB02D68C}"/>
                  </a:ext>
                </a:extLst>
              </p14:cNvPr>
              <p14:cNvContentPartPr/>
              <p14:nvPr/>
            </p14:nvContentPartPr>
            <p14:xfrm>
              <a:off x="2758247" y="1292400"/>
              <a:ext cx="140760" cy="111240"/>
            </p14:xfrm>
          </p:contentPart>
        </mc:Choice>
        <mc:Fallback xmlns="">
          <p:pic>
            <p:nvPicPr>
              <p:cNvPr id="725" name="Ink 725">
                <a:extLst>
                  <a:ext uri="{FF2B5EF4-FFF2-40B4-BE49-F238E27FC236}">
                    <a16:creationId xmlns:a16="http://schemas.microsoft.com/office/drawing/2014/main" id="{684F434D-33CC-41FC-ECC5-2D1ACB02D68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750687" y="1284840"/>
                <a:ext cx="1558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732" name="Ink 732">
                <a:extLst>
                  <a:ext uri="{FF2B5EF4-FFF2-40B4-BE49-F238E27FC236}">
                    <a16:creationId xmlns:a16="http://schemas.microsoft.com/office/drawing/2014/main" id="{BD0ED336-4EBC-F710-BD45-137B514926C0}"/>
                  </a:ext>
                </a:extLst>
              </p14:cNvPr>
              <p14:cNvContentPartPr/>
              <p14:nvPr/>
            </p14:nvContentPartPr>
            <p14:xfrm>
              <a:off x="2872727" y="1279440"/>
              <a:ext cx="290520" cy="147240"/>
            </p14:xfrm>
          </p:contentPart>
        </mc:Choice>
        <mc:Fallback xmlns="">
          <p:pic>
            <p:nvPicPr>
              <p:cNvPr id="732" name="Ink 732">
                <a:extLst>
                  <a:ext uri="{FF2B5EF4-FFF2-40B4-BE49-F238E27FC236}">
                    <a16:creationId xmlns:a16="http://schemas.microsoft.com/office/drawing/2014/main" id="{BD0ED336-4EBC-F710-BD45-137B514926C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65167" y="1271880"/>
                <a:ext cx="305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741" name="Ink 741">
                <a:extLst>
                  <a:ext uri="{FF2B5EF4-FFF2-40B4-BE49-F238E27FC236}">
                    <a16:creationId xmlns:a16="http://schemas.microsoft.com/office/drawing/2014/main" id="{BF6B246E-916E-695D-1CB1-E089CF290959}"/>
                  </a:ext>
                </a:extLst>
              </p14:cNvPr>
              <p14:cNvContentPartPr/>
              <p14:nvPr/>
            </p14:nvContentPartPr>
            <p14:xfrm>
              <a:off x="3456647" y="1129320"/>
              <a:ext cx="346320" cy="79920"/>
            </p14:xfrm>
          </p:contentPart>
        </mc:Choice>
        <mc:Fallback xmlns="">
          <p:pic>
            <p:nvPicPr>
              <p:cNvPr id="741" name="Ink 741">
                <a:extLst>
                  <a:ext uri="{FF2B5EF4-FFF2-40B4-BE49-F238E27FC236}">
                    <a16:creationId xmlns:a16="http://schemas.microsoft.com/office/drawing/2014/main" id="{BF6B246E-916E-695D-1CB1-E089CF29095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49087" y="1121794"/>
                <a:ext cx="361440" cy="94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755" name="Ink 755">
                <a:extLst>
                  <a:ext uri="{FF2B5EF4-FFF2-40B4-BE49-F238E27FC236}">
                    <a16:creationId xmlns:a16="http://schemas.microsoft.com/office/drawing/2014/main" id="{F20C4159-FDF1-BB31-CC5A-7024EB58608E}"/>
                  </a:ext>
                </a:extLst>
              </p14:cNvPr>
              <p14:cNvContentPartPr/>
              <p14:nvPr/>
            </p14:nvContentPartPr>
            <p14:xfrm>
              <a:off x="3854807" y="1112760"/>
              <a:ext cx="849240" cy="101520"/>
            </p14:xfrm>
          </p:contentPart>
        </mc:Choice>
        <mc:Fallback xmlns="">
          <p:pic>
            <p:nvPicPr>
              <p:cNvPr id="755" name="Ink 755">
                <a:extLst>
                  <a:ext uri="{FF2B5EF4-FFF2-40B4-BE49-F238E27FC236}">
                    <a16:creationId xmlns:a16="http://schemas.microsoft.com/office/drawing/2014/main" id="{F20C4159-FDF1-BB31-CC5A-7024EB58608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847247" y="1105560"/>
                <a:ext cx="864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761" name="Ink 761">
                <a:extLst>
                  <a:ext uri="{FF2B5EF4-FFF2-40B4-BE49-F238E27FC236}">
                    <a16:creationId xmlns:a16="http://schemas.microsoft.com/office/drawing/2014/main" id="{327AD19C-7577-3117-D58B-6D8C854CD01B}"/>
                  </a:ext>
                </a:extLst>
              </p14:cNvPr>
              <p14:cNvContentPartPr/>
              <p14:nvPr/>
            </p14:nvContentPartPr>
            <p14:xfrm>
              <a:off x="3234527" y="1289520"/>
              <a:ext cx="216000" cy="150120"/>
            </p14:xfrm>
          </p:contentPart>
        </mc:Choice>
        <mc:Fallback xmlns="">
          <p:pic>
            <p:nvPicPr>
              <p:cNvPr id="761" name="Ink 761">
                <a:extLst>
                  <a:ext uri="{FF2B5EF4-FFF2-40B4-BE49-F238E27FC236}">
                    <a16:creationId xmlns:a16="http://schemas.microsoft.com/office/drawing/2014/main" id="{327AD19C-7577-3117-D58B-6D8C854CD01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227315" y="1281960"/>
                <a:ext cx="231145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770" name="Ink 770">
                <a:extLst>
                  <a:ext uri="{FF2B5EF4-FFF2-40B4-BE49-F238E27FC236}">
                    <a16:creationId xmlns:a16="http://schemas.microsoft.com/office/drawing/2014/main" id="{CC3985A4-CE86-8E9B-80C3-090EACBF5E20}"/>
                  </a:ext>
                </a:extLst>
              </p14:cNvPr>
              <p14:cNvContentPartPr/>
              <p14:nvPr/>
            </p14:nvContentPartPr>
            <p14:xfrm>
              <a:off x="3515327" y="1279440"/>
              <a:ext cx="343080" cy="108000"/>
            </p14:xfrm>
          </p:contentPart>
        </mc:Choice>
        <mc:Fallback xmlns="">
          <p:pic>
            <p:nvPicPr>
              <p:cNvPr id="770" name="Ink 770">
                <a:extLst>
                  <a:ext uri="{FF2B5EF4-FFF2-40B4-BE49-F238E27FC236}">
                    <a16:creationId xmlns:a16="http://schemas.microsoft.com/office/drawing/2014/main" id="{CC3985A4-CE86-8E9B-80C3-090EACBF5E2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507767" y="1271880"/>
                <a:ext cx="3582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773" name="Ink 773">
                <a:extLst>
                  <a:ext uri="{FF2B5EF4-FFF2-40B4-BE49-F238E27FC236}">
                    <a16:creationId xmlns:a16="http://schemas.microsoft.com/office/drawing/2014/main" id="{77307C84-10FF-65E7-3BBD-D39C6328E226}"/>
                  </a:ext>
                </a:extLst>
              </p14:cNvPr>
              <p14:cNvContentPartPr/>
              <p14:nvPr/>
            </p14:nvContentPartPr>
            <p14:xfrm>
              <a:off x="3923567" y="1302120"/>
              <a:ext cx="42840" cy="39600"/>
            </p14:xfrm>
          </p:contentPart>
        </mc:Choice>
        <mc:Fallback xmlns="">
          <p:pic>
            <p:nvPicPr>
              <p:cNvPr id="773" name="Ink 773">
                <a:extLst>
                  <a:ext uri="{FF2B5EF4-FFF2-40B4-BE49-F238E27FC236}">
                    <a16:creationId xmlns:a16="http://schemas.microsoft.com/office/drawing/2014/main" id="{77307C84-10FF-65E7-3BBD-D39C6328E22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916007" y="1294560"/>
                <a:ext cx="57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777" name="Ink 777">
                <a:extLst>
                  <a:ext uri="{FF2B5EF4-FFF2-40B4-BE49-F238E27FC236}">
                    <a16:creationId xmlns:a16="http://schemas.microsoft.com/office/drawing/2014/main" id="{2F9BF469-8501-4074-0810-A4C5DE315A51}"/>
                  </a:ext>
                </a:extLst>
              </p14:cNvPr>
              <p14:cNvContentPartPr/>
              <p14:nvPr/>
            </p14:nvContentPartPr>
            <p14:xfrm>
              <a:off x="4024727" y="1282680"/>
              <a:ext cx="166680" cy="127800"/>
            </p14:xfrm>
          </p:contentPart>
        </mc:Choice>
        <mc:Fallback xmlns="">
          <p:pic>
            <p:nvPicPr>
              <p:cNvPr id="777" name="Ink 777">
                <a:extLst>
                  <a:ext uri="{FF2B5EF4-FFF2-40B4-BE49-F238E27FC236}">
                    <a16:creationId xmlns:a16="http://schemas.microsoft.com/office/drawing/2014/main" id="{2F9BF469-8501-4074-0810-A4C5DE315A5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017167" y="1275120"/>
                <a:ext cx="181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783" name="Ink 783">
                <a:extLst>
                  <a:ext uri="{FF2B5EF4-FFF2-40B4-BE49-F238E27FC236}">
                    <a16:creationId xmlns:a16="http://schemas.microsoft.com/office/drawing/2014/main" id="{F438EC2A-C3A5-C450-0517-FAEBDDC89DFE}"/>
                  </a:ext>
                </a:extLst>
              </p14:cNvPr>
              <p14:cNvContentPartPr/>
              <p14:nvPr/>
            </p14:nvContentPartPr>
            <p14:xfrm>
              <a:off x="4266287" y="1274760"/>
              <a:ext cx="186480" cy="145440"/>
            </p14:xfrm>
          </p:contentPart>
        </mc:Choice>
        <mc:Fallback xmlns="">
          <p:pic>
            <p:nvPicPr>
              <p:cNvPr id="783" name="Ink 783">
                <a:extLst>
                  <a:ext uri="{FF2B5EF4-FFF2-40B4-BE49-F238E27FC236}">
                    <a16:creationId xmlns:a16="http://schemas.microsoft.com/office/drawing/2014/main" id="{F438EC2A-C3A5-C450-0517-FAEBDDC89DF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258727" y="1267200"/>
                <a:ext cx="2016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792" name="Ink 792">
                <a:extLst>
                  <a:ext uri="{FF2B5EF4-FFF2-40B4-BE49-F238E27FC236}">
                    <a16:creationId xmlns:a16="http://schemas.microsoft.com/office/drawing/2014/main" id="{31AACE7F-2124-0BAD-F8B6-261B53EB2A5E}"/>
                  </a:ext>
                </a:extLst>
              </p14:cNvPr>
              <p14:cNvContentPartPr/>
              <p14:nvPr/>
            </p14:nvContentPartPr>
            <p14:xfrm>
              <a:off x="4491287" y="1259640"/>
              <a:ext cx="281520" cy="121320"/>
            </p14:xfrm>
          </p:contentPart>
        </mc:Choice>
        <mc:Fallback xmlns="">
          <p:pic>
            <p:nvPicPr>
              <p:cNvPr id="792" name="Ink 792">
                <a:extLst>
                  <a:ext uri="{FF2B5EF4-FFF2-40B4-BE49-F238E27FC236}">
                    <a16:creationId xmlns:a16="http://schemas.microsoft.com/office/drawing/2014/main" id="{31AACE7F-2124-0BAD-F8B6-261B53EB2A5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483717" y="1252419"/>
                <a:ext cx="296659" cy="1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796" name="Ink 796">
                <a:extLst>
                  <a:ext uri="{FF2B5EF4-FFF2-40B4-BE49-F238E27FC236}">
                    <a16:creationId xmlns:a16="http://schemas.microsoft.com/office/drawing/2014/main" id="{3B61542C-C59D-E0B4-E897-C2B9F58A2EBD}"/>
                  </a:ext>
                </a:extLst>
              </p14:cNvPr>
              <p14:cNvContentPartPr/>
              <p14:nvPr/>
            </p14:nvContentPartPr>
            <p14:xfrm>
              <a:off x="2699207" y="1533960"/>
              <a:ext cx="235440" cy="81720"/>
            </p14:xfrm>
          </p:contentPart>
        </mc:Choice>
        <mc:Fallback xmlns="">
          <p:pic>
            <p:nvPicPr>
              <p:cNvPr id="796" name="Ink 796">
                <a:extLst>
                  <a:ext uri="{FF2B5EF4-FFF2-40B4-BE49-F238E27FC236}">
                    <a16:creationId xmlns:a16="http://schemas.microsoft.com/office/drawing/2014/main" id="{3B61542C-C59D-E0B4-E897-C2B9F58A2EB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691647" y="1526400"/>
                <a:ext cx="250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814" name="Ink 814">
                <a:extLst>
                  <a:ext uri="{FF2B5EF4-FFF2-40B4-BE49-F238E27FC236}">
                    <a16:creationId xmlns:a16="http://schemas.microsoft.com/office/drawing/2014/main" id="{B3ADF099-9054-447D-186F-5786E653A086}"/>
                  </a:ext>
                </a:extLst>
              </p14:cNvPr>
              <p14:cNvContentPartPr/>
              <p14:nvPr/>
            </p14:nvContentPartPr>
            <p14:xfrm>
              <a:off x="2937527" y="1465920"/>
              <a:ext cx="822960" cy="137160"/>
            </p14:xfrm>
          </p:contentPart>
        </mc:Choice>
        <mc:Fallback xmlns="">
          <p:pic>
            <p:nvPicPr>
              <p:cNvPr id="814" name="Ink 814">
                <a:extLst>
                  <a:ext uri="{FF2B5EF4-FFF2-40B4-BE49-F238E27FC236}">
                    <a16:creationId xmlns:a16="http://schemas.microsoft.com/office/drawing/2014/main" id="{B3ADF099-9054-447D-186F-5786E653A08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929967" y="1458360"/>
                <a:ext cx="8380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829" name="Ink 829">
                <a:extLst>
                  <a:ext uri="{FF2B5EF4-FFF2-40B4-BE49-F238E27FC236}">
                    <a16:creationId xmlns:a16="http://schemas.microsoft.com/office/drawing/2014/main" id="{028EE66E-D3F0-5F40-E234-28F9D7434DEE}"/>
                  </a:ext>
                </a:extLst>
              </p14:cNvPr>
              <p14:cNvContentPartPr/>
              <p14:nvPr/>
            </p14:nvContentPartPr>
            <p14:xfrm>
              <a:off x="3818807" y="1440000"/>
              <a:ext cx="898200" cy="133560"/>
            </p14:xfrm>
          </p:contentPart>
        </mc:Choice>
        <mc:Fallback xmlns="">
          <p:pic>
            <p:nvPicPr>
              <p:cNvPr id="829" name="Ink 829">
                <a:extLst>
                  <a:ext uri="{FF2B5EF4-FFF2-40B4-BE49-F238E27FC236}">
                    <a16:creationId xmlns:a16="http://schemas.microsoft.com/office/drawing/2014/main" id="{028EE66E-D3F0-5F40-E234-28F9D7434DE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811607" y="1432440"/>
                <a:ext cx="912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834" name="Ink 834">
                <a:extLst>
                  <a:ext uri="{FF2B5EF4-FFF2-40B4-BE49-F238E27FC236}">
                    <a16:creationId xmlns:a16="http://schemas.microsoft.com/office/drawing/2014/main" id="{97F3C0C9-95FF-5209-A137-EE422179D52B}"/>
                  </a:ext>
                </a:extLst>
              </p14:cNvPr>
              <p14:cNvContentPartPr/>
              <p14:nvPr/>
            </p14:nvContentPartPr>
            <p14:xfrm>
              <a:off x="2820167" y="1641600"/>
              <a:ext cx="144000" cy="101880"/>
            </p14:xfrm>
          </p:contentPart>
        </mc:Choice>
        <mc:Fallback xmlns="">
          <p:pic>
            <p:nvPicPr>
              <p:cNvPr id="834" name="Ink 834">
                <a:extLst>
                  <a:ext uri="{FF2B5EF4-FFF2-40B4-BE49-F238E27FC236}">
                    <a16:creationId xmlns:a16="http://schemas.microsoft.com/office/drawing/2014/main" id="{97F3C0C9-95FF-5209-A137-EE422179D52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812607" y="1634013"/>
                <a:ext cx="159120" cy="11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837" name="Ink 837">
                <a:extLst>
                  <a:ext uri="{FF2B5EF4-FFF2-40B4-BE49-F238E27FC236}">
                    <a16:creationId xmlns:a16="http://schemas.microsoft.com/office/drawing/2014/main" id="{CFFADAE1-2272-F5E9-0442-9EF2B959DC2A}"/>
                  </a:ext>
                </a:extLst>
              </p14:cNvPr>
              <p14:cNvContentPartPr/>
              <p14:nvPr/>
            </p14:nvContentPartPr>
            <p14:xfrm>
              <a:off x="3017807" y="1677600"/>
              <a:ext cx="54000" cy="45360"/>
            </p14:xfrm>
          </p:contentPart>
        </mc:Choice>
        <mc:Fallback xmlns="">
          <p:pic>
            <p:nvPicPr>
              <p:cNvPr id="837" name="Ink 837">
                <a:extLst>
                  <a:ext uri="{FF2B5EF4-FFF2-40B4-BE49-F238E27FC236}">
                    <a16:creationId xmlns:a16="http://schemas.microsoft.com/office/drawing/2014/main" id="{CFFADAE1-2272-F5E9-0442-9EF2B959DC2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010247" y="1670040"/>
                <a:ext cx="69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842" name="Ink 842">
                <a:extLst>
                  <a:ext uri="{FF2B5EF4-FFF2-40B4-BE49-F238E27FC236}">
                    <a16:creationId xmlns:a16="http://schemas.microsoft.com/office/drawing/2014/main" id="{EA0675C7-EC1B-3945-AFDE-E753DC7BE76F}"/>
                  </a:ext>
                </a:extLst>
              </p14:cNvPr>
              <p14:cNvContentPartPr/>
              <p14:nvPr/>
            </p14:nvContentPartPr>
            <p14:xfrm>
              <a:off x="3139847" y="1661400"/>
              <a:ext cx="398880" cy="120960"/>
            </p14:xfrm>
          </p:contentPart>
        </mc:Choice>
        <mc:Fallback xmlns="">
          <p:pic>
            <p:nvPicPr>
              <p:cNvPr id="842" name="Ink 842">
                <a:extLst>
                  <a:ext uri="{FF2B5EF4-FFF2-40B4-BE49-F238E27FC236}">
                    <a16:creationId xmlns:a16="http://schemas.microsoft.com/office/drawing/2014/main" id="{EA0675C7-EC1B-3945-AFDE-E753DC7BE76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132640" y="1653840"/>
                <a:ext cx="414014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843" name="Ink 842">
                <a:extLst>
                  <a:ext uri="{FF2B5EF4-FFF2-40B4-BE49-F238E27FC236}">
                    <a16:creationId xmlns:a16="http://schemas.microsoft.com/office/drawing/2014/main" id="{B706A9BF-CE31-37D6-F145-4FB03C52623A}"/>
                  </a:ext>
                </a:extLst>
              </p14:cNvPr>
              <p14:cNvContentPartPr/>
              <p14:nvPr/>
            </p14:nvContentPartPr>
            <p14:xfrm>
              <a:off x="3561047" y="1697400"/>
              <a:ext cx="62280" cy="59040"/>
            </p14:xfrm>
          </p:contentPart>
        </mc:Choice>
        <mc:Fallback xmlns="">
          <p:pic>
            <p:nvPicPr>
              <p:cNvPr id="843" name="Ink 842">
                <a:extLst>
                  <a:ext uri="{FF2B5EF4-FFF2-40B4-BE49-F238E27FC236}">
                    <a16:creationId xmlns:a16="http://schemas.microsoft.com/office/drawing/2014/main" id="{B706A9BF-CE31-37D6-F145-4FB03C52623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553487" y="1689840"/>
                <a:ext cx="77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851" name="Ink 851">
                <a:extLst>
                  <a:ext uri="{FF2B5EF4-FFF2-40B4-BE49-F238E27FC236}">
                    <a16:creationId xmlns:a16="http://schemas.microsoft.com/office/drawing/2014/main" id="{0BCA316F-85EF-4282-6767-BE9200FC047B}"/>
                  </a:ext>
                </a:extLst>
              </p14:cNvPr>
              <p14:cNvContentPartPr/>
              <p14:nvPr/>
            </p14:nvContentPartPr>
            <p14:xfrm>
              <a:off x="3642767" y="1599120"/>
              <a:ext cx="415080" cy="137520"/>
            </p14:xfrm>
          </p:contentPart>
        </mc:Choice>
        <mc:Fallback xmlns="">
          <p:pic>
            <p:nvPicPr>
              <p:cNvPr id="851" name="Ink 851">
                <a:extLst>
                  <a:ext uri="{FF2B5EF4-FFF2-40B4-BE49-F238E27FC236}">
                    <a16:creationId xmlns:a16="http://schemas.microsoft.com/office/drawing/2014/main" id="{0BCA316F-85EF-4282-6767-BE9200FC047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635207" y="1591920"/>
                <a:ext cx="429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854" name="Ink 854">
                <a:extLst>
                  <a:ext uri="{FF2B5EF4-FFF2-40B4-BE49-F238E27FC236}">
                    <a16:creationId xmlns:a16="http://schemas.microsoft.com/office/drawing/2014/main" id="{E49CBC8C-A7EB-15E0-A1A2-7D585BD649B3}"/>
                  </a:ext>
                </a:extLst>
              </p14:cNvPr>
              <p14:cNvContentPartPr/>
              <p14:nvPr/>
            </p14:nvContentPartPr>
            <p14:xfrm>
              <a:off x="2399899" y="558594"/>
              <a:ext cx="59760" cy="53280"/>
            </p14:xfrm>
          </p:contentPart>
        </mc:Choice>
        <mc:Fallback xmlns="">
          <p:pic>
            <p:nvPicPr>
              <p:cNvPr id="854" name="Ink 854">
                <a:extLst>
                  <a:ext uri="{FF2B5EF4-FFF2-40B4-BE49-F238E27FC236}">
                    <a16:creationId xmlns:a16="http://schemas.microsoft.com/office/drawing/2014/main" id="{E49CBC8C-A7EB-15E0-A1A2-7D585BD649B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392339" y="551034"/>
                <a:ext cx="748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859" name="Ink 859">
                <a:extLst>
                  <a:ext uri="{FF2B5EF4-FFF2-40B4-BE49-F238E27FC236}">
                    <a16:creationId xmlns:a16="http://schemas.microsoft.com/office/drawing/2014/main" id="{4429DA6A-F361-A84B-B373-C214C3C16EE3}"/>
                  </a:ext>
                </a:extLst>
              </p14:cNvPr>
              <p14:cNvContentPartPr/>
              <p14:nvPr/>
            </p14:nvContentPartPr>
            <p14:xfrm>
              <a:off x="2317099" y="922194"/>
              <a:ext cx="83160" cy="69120"/>
            </p14:xfrm>
          </p:contentPart>
        </mc:Choice>
        <mc:Fallback xmlns="">
          <p:pic>
            <p:nvPicPr>
              <p:cNvPr id="859" name="Ink 859">
                <a:extLst>
                  <a:ext uri="{FF2B5EF4-FFF2-40B4-BE49-F238E27FC236}">
                    <a16:creationId xmlns:a16="http://schemas.microsoft.com/office/drawing/2014/main" id="{4429DA6A-F361-A84B-B373-C214C3C16EE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309539" y="914634"/>
                <a:ext cx="979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873" name="Ink 873">
                <a:extLst>
                  <a:ext uri="{FF2B5EF4-FFF2-40B4-BE49-F238E27FC236}">
                    <a16:creationId xmlns:a16="http://schemas.microsoft.com/office/drawing/2014/main" id="{45DF4275-A052-0626-848D-EBB5D8508DED}"/>
                  </a:ext>
                </a:extLst>
              </p14:cNvPr>
              <p14:cNvContentPartPr/>
              <p14:nvPr/>
            </p14:nvContentPartPr>
            <p14:xfrm>
              <a:off x="2416459" y="584874"/>
              <a:ext cx="496080" cy="403560"/>
            </p14:xfrm>
          </p:contentPart>
        </mc:Choice>
        <mc:Fallback xmlns="">
          <p:pic>
            <p:nvPicPr>
              <p:cNvPr id="873" name="Ink 873">
                <a:extLst>
                  <a:ext uri="{FF2B5EF4-FFF2-40B4-BE49-F238E27FC236}">
                    <a16:creationId xmlns:a16="http://schemas.microsoft.com/office/drawing/2014/main" id="{45DF4275-A052-0626-848D-EBB5D8508DE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408899" y="577314"/>
                <a:ext cx="5112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877" name="Ink 877">
                <a:extLst>
                  <a:ext uri="{FF2B5EF4-FFF2-40B4-BE49-F238E27FC236}">
                    <a16:creationId xmlns:a16="http://schemas.microsoft.com/office/drawing/2014/main" id="{B00879D1-81B5-BE64-CE70-087066102E0A}"/>
                  </a:ext>
                </a:extLst>
              </p14:cNvPr>
              <p14:cNvContentPartPr/>
              <p14:nvPr/>
            </p14:nvContentPartPr>
            <p14:xfrm>
              <a:off x="1984819" y="1173474"/>
              <a:ext cx="97920" cy="52920"/>
            </p14:xfrm>
          </p:contentPart>
        </mc:Choice>
        <mc:Fallback xmlns="">
          <p:pic>
            <p:nvPicPr>
              <p:cNvPr id="877" name="Ink 877">
                <a:extLst>
                  <a:ext uri="{FF2B5EF4-FFF2-40B4-BE49-F238E27FC236}">
                    <a16:creationId xmlns:a16="http://schemas.microsoft.com/office/drawing/2014/main" id="{B00879D1-81B5-BE64-CE70-087066102E0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977259" y="1165965"/>
                <a:ext cx="113040" cy="67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894" name="Ink 894">
                <a:extLst>
                  <a:ext uri="{FF2B5EF4-FFF2-40B4-BE49-F238E27FC236}">
                    <a16:creationId xmlns:a16="http://schemas.microsoft.com/office/drawing/2014/main" id="{CC9FF9FE-816A-A333-DB8F-A3B6B6709B6B}"/>
                  </a:ext>
                </a:extLst>
              </p14:cNvPr>
              <p14:cNvContentPartPr/>
              <p14:nvPr/>
            </p14:nvContentPartPr>
            <p14:xfrm>
              <a:off x="1983739" y="1107234"/>
              <a:ext cx="604800" cy="330840"/>
            </p14:xfrm>
          </p:contentPart>
        </mc:Choice>
        <mc:Fallback xmlns="">
          <p:pic>
            <p:nvPicPr>
              <p:cNvPr id="894" name="Ink 894">
                <a:extLst>
                  <a:ext uri="{FF2B5EF4-FFF2-40B4-BE49-F238E27FC236}">
                    <a16:creationId xmlns:a16="http://schemas.microsoft.com/office/drawing/2014/main" id="{CC9FF9FE-816A-A333-DB8F-A3B6B6709B6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976179" y="1099666"/>
                <a:ext cx="619920" cy="345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934" name="Ink 934">
                <a:extLst>
                  <a:ext uri="{FF2B5EF4-FFF2-40B4-BE49-F238E27FC236}">
                    <a16:creationId xmlns:a16="http://schemas.microsoft.com/office/drawing/2014/main" id="{E3BBBBB6-51C8-BD35-A5AF-52311C8DECB1}"/>
                  </a:ext>
                </a:extLst>
              </p14:cNvPr>
              <p14:cNvContentPartPr/>
              <p14:nvPr/>
            </p14:nvContentPartPr>
            <p14:xfrm>
              <a:off x="1702219" y="783594"/>
              <a:ext cx="681480" cy="252720"/>
            </p14:xfrm>
          </p:contentPart>
        </mc:Choice>
        <mc:Fallback xmlns="">
          <p:pic>
            <p:nvPicPr>
              <p:cNvPr id="934" name="Ink 934">
                <a:extLst>
                  <a:ext uri="{FF2B5EF4-FFF2-40B4-BE49-F238E27FC236}">
                    <a16:creationId xmlns:a16="http://schemas.microsoft.com/office/drawing/2014/main" id="{E3BBBBB6-51C8-BD35-A5AF-52311C8DECB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694659" y="776034"/>
                <a:ext cx="6962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937" name="Ink 937">
                <a:extLst>
                  <a:ext uri="{FF2B5EF4-FFF2-40B4-BE49-F238E27FC236}">
                    <a16:creationId xmlns:a16="http://schemas.microsoft.com/office/drawing/2014/main" id="{02FCACBE-A2C2-78AA-FE4F-A265A51D135C}"/>
                  </a:ext>
                </a:extLst>
              </p14:cNvPr>
              <p14:cNvContentPartPr/>
              <p14:nvPr/>
            </p14:nvContentPartPr>
            <p14:xfrm>
              <a:off x="2049259" y="1024794"/>
              <a:ext cx="162360" cy="49320"/>
            </p14:xfrm>
          </p:contentPart>
        </mc:Choice>
        <mc:Fallback xmlns="">
          <p:pic>
            <p:nvPicPr>
              <p:cNvPr id="937" name="Ink 937">
                <a:extLst>
                  <a:ext uri="{FF2B5EF4-FFF2-40B4-BE49-F238E27FC236}">
                    <a16:creationId xmlns:a16="http://schemas.microsoft.com/office/drawing/2014/main" id="{02FCACBE-A2C2-78AA-FE4F-A265A51D135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041699" y="1017594"/>
                <a:ext cx="1774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951" name="Ink 951">
                <a:extLst>
                  <a:ext uri="{FF2B5EF4-FFF2-40B4-BE49-F238E27FC236}">
                    <a16:creationId xmlns:a16="http://schemas.microsoft.com/office/drawing/2014/main" id="{17DA9239-0866-B49B-CEFB-617E27B79F73}"/>
                  </a:ext>
                </a:extLst>
              </p14:cNvPr>
              <p14:cNvContentPartPr/>
              <p14:nvPr/>
            </p14:nvContentPartPr>
            <p14:xfrm>
              <a:off x="2191459" y="992034"/>
              <a:ext cx="410400" cy="85680"/>
            </p14:xfrm>
          </p:contentPart>
        </mc:Choice>
        <mc:Fallback xmlns="">
          <p:pic>
            <p:nvPicPr>
              <p:cNvPr id="951" name="Ink 951">
                <a:extLst>
                  <a:ext uri="{FF2B5EF4-FFF2-40B4-BE49-F238E27FC236}">
                    <a16:creationId xmlns:a16="http://schemas.microsoft.com/office/drawing/2014/main" id="{17DA9239-0866-B49B-CEFB-617E27B79F7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183899" y="984506"/>
                <a:ext cx="425160" cy="100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969" name="Ink 969">
                <a:extLst>
                  <a:ext uri="{FF2B5EF4-FFF2-40B4-BE49-F238E27FC236}">
                    <a16:creationId xmlns:a16="http://schemas.microsoft.com/office/drawing/2014/main" id="{B7FDDE44-2642-42A2-A6F1-DC3A86FFCE2C}"/>
                  </a:ext>
                </a:extLst>
              </p14:cNvPr>
              <p14:cNvContentPartPr/>
              <p14:nvPr/>
            </p14:nvContentPartPr>
            <p14:xfrm>
              <a:off x="1579819" y="1360314"/>
              <a:ext cx="569160" cy="183240"/>
            </p14:xfrm>
          </p:contentPart>
        </mc:Choice>
        <mc:Fallback xmlns="">
          <p:pic>
            <p:nvPicPr>
              <p:cNvPr id="969" name="Ink 969">
                <a:extLst>
                  <a:ext uri="{FF2B5EF4-FFF2-40B4-BE49-F238E27FC236}">
                    <a16:creationId xmlns:a16="http://schemas.microsoft.com/office/drawing/2014/main" id="{B7FDDE44-2642-42A2-A6F1-DC3A86FFCE2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572254" y="1352754"/>
                <a:ext cx="58429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994" name="Ink 994">
                <a:extLst>
                  <a:ext uri="{FF2B5EF4-FFF2-40B4-BE49-F238E27FC236}">
                    <a16:creationId xmlns:a16="http://schemas.microsoft.com/office/drawing/2014/main" id="{0E45A92D-13B1-D3FB-6ACE-57C4C83BC980}"/>
                  </a:ext>
                </a:extLst>
              </p14:cNvPr>
              <p14:cNvContentPartPr/>
              <p14:nvPr/>
            </p14:nvContentPartPr>
            <p14:xfrm>
              <a:off x="267480" y="1527058"/>
              <a:ext cx="1114200" cy="149040"/>
            </p14:xfrm>
          </p:contentPart>
        </mc:Choice>
        <mc:Fallback xmlns="">
          <p:pic>
            <p:nvPicPr>
              <p:cNvPr id="994" name="Ink 994">
                <a:extLst>
                  <a:ext uri="{FF2B5EF4-FFF2-40B4-BE49-F238E27FC236}">
                    <a16:creationId xmlns:a16="http://schemas.microsoft.com/office/drawing/2014/main" id="{0E45A92D-13B1-D3FB-6ACE-57C4C83BC98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59922" y="1519498"/>
                <a:ext cx="1128955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995" name="Ink 994">
                <a:extLst>
                  <a:ext uri="{FF2B5EF4-FFF2-40B4-BE49-F238E27FC236}">
                    <a16:creationId xmlns:a16="http://schemas.microsoft.com/office/drawing/2014/main" id="{C06758BC-9D9D-4094-E9D1-08120013CDF8}"/>
                  </a:ext>
                </a:extLst>
              </p14:cNvPr>
              <p14:cNvContentPartPr/>
              <p14:nvPr/>
            </p14:nvContentPartPr>
            <p14:xfrm>
              <a:off x="1437840" y="1553698"/>
              <a:ext cx="10440" cy="6480"/>
            </p14:xfrm>
          </p:contentPart>
        </mc:Choice>
        <mc:Fallback xmlns="">
          <p:pic>
            <p:nvPicPr>
              <p:cNvPr id="995" name="Ink 994">
                <a:extLst>
                  <a:ext uri="{FF2B5EF4-FFF2-40B4-BE49-F238E27FC236}">
                    <a16:creationId xmlns:a16="http://schemas.microsoft.com/office/drawing/2014/main" id="{C06758BC-9D9D-4094-E9D1-08120013CDF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430280" y="1546498"/>
                <a:ext cx="25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996" name="Ink 995">
                <a:extLst>
                  <a:ext uri="{FF2B5EF4-FFF2-40B4-BE49-F238E27FC236}">
                    <a16:creationId xmlns:a16="http://schemas.microsoft.com/office/drawing/2014/main" id="{04D5123F-6BCE-FD04-B5A5-C61D71B982AD}"/>
                  </a:ext>
                </a:extLst>
              </p14:cNvPr>
              <p14:cNvContentPartPr/>
              <p14:nvPr/>
            </p14:nvContentPartPr>
            <p14:xfrm>
              <a:off x="1439280" y="1619578"/>
              <a:ext cx="18720" cy="3600"/>
            </p14:xfrm>
          </p:contentPart>
        </mc:Choice>
        <mc:Fallback xmlns="">
          <p:pic>
            <p:nvPicPr>
              <p:cNvPr id="996" name="Ink 995">
                <a:extLst>
                  <a:ext uri="{FF2B5EF4-FFF2-40B4-BE49-F238E27FC236}">
                    <a16:creationId xmlns:a16="http://schemas.microsoft.com/office/drawing/2014/main" id="{04D5123F-6BCE-FD04-B5A5-C61D71B982A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429200" y="1609498"/>
                <a:ext cx="38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009" name="Ink 1009">
                <a:extLst>
                  <a:ext uri="{FF2B5EF4-FFF2-40B4-BE49-F238E27FC236}">
                    <a16:creationId xmlns:a16="http://schemas.microsoft.com/office/drawing/2014/main" id="{AE7DBF2E-2D1B-F32E-241B-CD48681B12CB}"/>
                  </a:ext>
                </a:extLst>
              </p14:cNvPr>
              <p14:cNvContentPartPr/>
              <p14:nvPr/>
            </p14:nvContentPartPr>
            <p14:xfrm>
              <a:off x="459360" y="1675738"/>
              <a:ext cx="658080" cy="132840"/>
            </p14:xfrm>
          </p:contentPart>
        </mc:Choice>
        <mc:Fallback xmlns="">
          <p:pic>
            <p:nvPicPr>
              <p:cNvPr id="1009" name="Ink 1009">
                <a:extLst>
                  <a:ext uri="{FF2B5EF4-FFF2-40B4-BE49-F238E27FC236}">
                    <a16:creationId xmlns:a16="http://schemas.microsoft.com/office/drawing/2014/main" id="{AE7DBF2E-2D1B-F32E-241B-CD48681B12C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51800" y="1668157"/>
                <a:ext cx="673200" cy="148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010" name="Ink 1009">
                <a:extLst>
                  <a:ext uri="{FF2B5EF4-FFF2-40B4-BE49-F238E27FC236}">
                    <a16:creationId xmlns:a16="http://schemas.microsoft.com/office/drawing/2014/main" id="{33C0BB0C-7CD2-4E77-04F9-D0AF75337AF0}"/>
                  </a:ext>
                </a:extLst>
              </p14:cNvPr>
              <p14:cNvContentPartPr/>
              <p14:nvPr/>
            </p14:nvContentPartPr>
            <p14:xfrm>
              <a:off x="1206360" y="1692298"/>
              <a:ext cx="360" cy="6840"/>
            </p14:xfrm>
          </p:contentPart>
        </mc:Choice>
        <mc:Fallback xmlns="">
          <p:pic>
            <p:nvPicPr>
              <p:cNvPr id="1010" name="Ink 1009">
                <a:extLst>
                  <a:ext uri="{FF2B5EF4-FFF2-40B4-BE49-F238E27FC236}">
                    <a16:creationId xmlns:a16="http://schemas.microsoft.com/office/drawing/2014/main" id="{33C0BB0C-7CD2-4E77-04F9-D0AF75337AF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98800" y="1684738"/>
                <a:ext cx="154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011" name="Ink 1010">
                <a:extLst>
                  <a:ext uri="{FF2B5EF4-FFF2-40B4-BE49-F238E27FC236}">
                    <a16:creationId xmlns:a16="http://schemas.microsoft.com/office/drawing/2014/main" id="{02CCE693-ABBA-80CA-BB24-BB7FFB11AD3D}"/>
                  </a:ext>
                </a:extLst>
              </p14:cNvPr>
              <p14:cNvContentPartPr/>
              <p14:nvPr/>
            </p14:nvContentPartPr>
            <p14:xfrm>
              <a:off x="1206360" y="1761778"/>
              <a:ext cx="3600" cy="10080"/>
            </p14:xfrm>
          </p:contentPart>
        </mc:Choice>
        <mc:Fallback xmlns="">
          <p:pic>
            <p:nvPicPr>
              <p:cNvPr id="1011" name="Ink 1010">
                <a:extLst>
                  <a:ext uri="{FF2B5EF4-FFF2-40B4-BE49-F238E27FC236}">
                    <a16:creationId xmlns:a16="http://schemas.microsoft.com/office/drawing/2014/main" id="{02CCE693-ABBA-80CA-BB24-BB7FFB11AD3D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98800" y="1754218"/>
                <a:ext cx="18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018" name="Ink 1018">
                <a:extLst>
                  <a:ext uri="{FF2B5EF4-FFF2-40B4-BE49-F238E27FC236}">
                    <a16:creationId xmlns:a16="http://schemas.microsoft.com/office/drawing/2014/main" id="{937A5801-5CD4-D6FB-DD7C-C9FE0C458695}"/>
                  </a:ext>
                </a:extLst>
              </p14:cNvPr>
              <p14:cNvContentPartPr/>
              <p14:nvPr/>
            </p14:nvContentPartPr>
            <p14:xfrm>
              <a:off x="1325520" y="1636138"/>
              <a:ext cx="106200" cy="155520"/>
            </p14:xfrm>
          </p:contentPart>
        </mc:Choice>
        <mc:Fallback xmlns="">
          <p:pic>
            <p:nvPicPr>
              <p:cNvPr id="1018" name="Ink 1018">
                <a:extLst>
                  <a:ext uri="{FF2B5EF4-FFF2-40B4-BE49-F238E27FC236}">
                    <a16:creationId xmlns:a16="http://schemas.microsoft.com/office/drawing/2014/main" id="{937A5801-5CD4-D6FB-DD7C-C9FE0C45869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317960" y="1628595"/>
                <a:ext cx="121320" cy="170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023" name="Ink 1023">
                <a:extLst>
                  <a:ext uri="{FF2B5EF4-FFF2-40B4-BE49-F238E27FC236}">
                    <a16:creationId xmlns:a16="http://schemas.microsoft.com/office/drawing/2014/main" id="{7FDE118F-2445-D149-C0E4-6033D834D086}"/>
                  </a:ext>
                </a:extLst>
              </p14:cNvPr>
              <p14:cNvContentPartPr/>
              <p14:nvPr/>
            </p14:nvContentPartPr>
            <p14:xfrm>
              <a:off x="1378440" y="1712098"/>
              <a:ext cx="129240" cy="129240"/>
            </p14:xfrm>
          </p:contentPart>
        </mc:Choice>
        <mc:Fallback xmlns="">
          <p:pic>
            <p:nvPicPr>
              <p:cNvPr id="1023" name="Ink 1023">
                <a:extLst>
                  <a:ext uri="{FF2B5EF4-FFF2-40B4-BE49-F238E27FC236}">
                    <a16:creationId xmlns:a16="http://schemas.microsoft.com/office/drawing/2014/main" id="{7FDE118F-2445-D149-C0E4-6033D834D086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370880" y="1704538"/>
                <a:ext cx="144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031" name="Ink 1031">
                <a:extLst>
                  <a:ext uri="{FF2B5EF4-FFF2-40B4-BE49-F238E27FC236}">
                    <a16:creationId xmlns:a16="http://schemas.microsoft.com/office/drawing/2014/main" id="{A3CD312F-4978-2646-B492-A83E1FC13873}"/>
                  </a:ext>
                </a:extLst>
              </p14:cNvPr>
              <p14:cNvContentPartPr/>
              <p14:nvPr/>
            </p14:nvContentPartPr>
            <p14:xfrm>
              <a:off x="1523880" y="1639378"/>
              <a:ext cx="231480" cy="137880"/>
            </p14:xfrm>
          </p:contentPart>
        </mc:Choice>
        <mc:Fallback xmlns="">
          <p:pic>
            <p:nvPicPr>
              <p:cNvPr id="1031" name="Ink 1031">
                <a:extLst>
                  <a:ext uri="{FF2B5EF4-FFF2-40B4-BE49-F238E27FC236}">
                    <a16:creationId xmlns:a16="http://schemas.microsoft.com/office/drawing/2014/main" id="{A3CD312F-4978-2646-B492-A83E1FC1387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516332" y="1631818"/>
                <a:ext cx="246577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038" name="Ink 1038">
                <a:extLst>
                  <a:ext uri="{FF2B5EF4-FFF2-40B4-BE49-F238E27FC236}">
                    <a16:creationId xmlns:a16="http://schemas.microsoft.com/office/drawing/2014/main" id="{2FDDA8A7-E3A2-16CA-4760-8CA13D312C79}"/>
                  </a:ext>
                </a:extLst>
              </p14:cNvPr>
              <p14:cNvContentPartPr/>
              <p14:nvPr/>
            </p14:nvContentPartPr>
            <p14:xfrm>
              <a:off x="1768320" y="1636138"/>
              <a:ext cx="228600" cy="145800"/>
            </p14:xfrm>
          </p:contentPart>
        </mc:Choice>
        <mc:Fallback xmlns="">
          <p:pic>
            <p:nvPicPr>
              <p:cNvPr id="1038" name="Ink 1038">
                <a:extLst>
                  <a:ext uri="{FF2B5EF4-FFF2-40B4-BE49-F238E27FC236}">
                    <a16:creationId xmlns:a16="http://schemas.microsoft.com/office/drawing/2014/main" id="{2FDDA8A7-E3A2-16CA-4760-8CA13D312C7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760760" y="1628578"/>
                <a:ext cx="243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043" name="Ink 1043">
                <a:extLst>
                  <a:ext uri="{FF2B5EF4-FFF2-40B4-BE49-F238E27FC236}">
                    <a16:creationId xmlns:a16="http://schemas.microsoft.com/office/drawing/2014/main" id="{3C69C2D0-757B-F4BE-7DB2-C6F7CF9E9708}"/>
                  </a:ext>
                </a:extLst>
              </p14:cNvPr>
              <p14:cNvContentPartPr/>
              <p14:nvPr/>
            </p14:nvContentPartPr>
            <p14:xfrm>
              <a:off x="2029680" y="1626058"/>
              <a:ext cx="135720" cy="59760"/>
            </p14:xfrm>
          </p:contentPart>
        </mc:Choice>
        <mc:Fallback xmlns="">
          <p:pic>
            <p:nvPicPr>
              <p:cNvPr id="1043" name="Ink 1043">
                <a:extLst>
                  <a:ext uri="{FF2B5EF4-FFF2-40B4-BE49-F238E27FC236}">
                    <a16:creationId xmlns:a16="http://schemas.microsoft.com/office/drawing/2014/main" id="{3C69C2D0-757B-F4BE-7DB2-C6F7CF9E970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022120" y="1618858"/>
                <a:ext cx="150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072" name="Ink 1072">
                <a:extLst>
                  <a:ext uri="{FF2B5EF4-FFF2-40B4-BE49-F238E27FC236}">
                    <a16:creationId xmlns:a16="http://schemas.microsoft.com/office/drawing/2014/main" id="{9B12A375-4DBF-1C14-0A71-649B3E2386B9}"/>
                  </a:ext>
                </a:extLst>
              </p14:cNvPr>
              <p14:cNvContentPartPr/>
              <p14:nvPr/>
            </p14:nvContentPartPr>
            <p14:xfrm>
              <a:off x="452880" y="1847818"/>
              <a:ext cx="1378800" cy="122400"/>
            </p14:xfrm>
          </p:contentPart>
        </mc:Choice>
        <mc:Fallback xmlns="">
          <p:pic>
            <p:nvPicPr>
              <p:cNvPr id="1072" name="Ink 1072">
                <a:extLst>
                  <a:ext uri="{FF2B5EF4-FFF2-40B4-BE49-F238E27FC236}">
                    <a16:creationId xmlns:a16="http://schemas.microsoft.com/office/drawing/2014/main" id="{9B12A375-4DBF-1C14-0A71-649B3E2386B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45320" y="1840280"/>
                <a:ext cx="1393920" cy="13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075" name="Ink 1075">
                <a:extLst>
                  <a:ext uri="{FF2B5EF4-FFF2-40B4-BE49-F238E27FC236}">
                    <a16:creationId xmlns:a16="http://schemas.microsoft.com/office/drawing/2014/main" id="{483A2500-2A88-93D2-EB0B-F52E8B33EEE0}"/>
                  </a:ext>
                </a:extLst>
              </p14:cNvPr>
              <p14:cNvContentPartPr/>
              <p14:nvPr/>
            </p14:nvContentPartPr>
            <p14:xfrm>
              <a:off x="436680" y="2006578"/>
              <a:ext cx="72720" cy="128880"/>
            </p14:xfrm>
          </p:contentPart>
        </mc:Choice>
        <mc:Fallback xmlns="">
          <p:pic>
            <p:nvPicPr>
              <p:cNvPr id="1075" name="Ink 1075">
                <a:extLst>
                  <a:ext uri="{FF2B5EF4-FFF2-40B4-BE49-F238E27FC236}">
                    <a16:creationId xmlns:a16="http://schemas.microsoft.com/office/drawing/2014/main" id="{483A2500-2A88-93D2-EB0B-F52E8B33EEE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29120" y="1999378"/>
                <a:ext cx="87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085" name="Ink 1085">
                <a:extLst>
                  <a:ext uri="{FF2B5EF4-FFF2-40B4-BE49-F238E27FC236}">
                    <a16:creationId xmlns:a16="http://schemas.microsoft.com/office/drawing/2014/main" id="{29FBB558-82B0-CDF8-C7D5-B23168578B00}"/>
                  </a:ext>
                </a:extLst>
              </p14:cNvPr>
              <p14:cNvContentPartPr/>
              <p14:nvPr/>
            </p14:nvContentPartPr>
            <p14:xfrm>
              <a:off x="572040" y="1976698"/>
              <a:ext cx="135720" cy="162360"/>
            </p14:xfrm>
          </p:contentPart>
        </mc:Choice>
        <mc:Fallback xmlns="">
          <p:pic>
            <p:nvPicPr>
              <p:cNvPr id="1085" name="Ink 1085">
                <a:extLst>
                  <a:ext uri="{FF2B5EF4-FFF2-40B4-BE49-F238E27FC236}">
                    <a16:creationId xmlns:a16="http://schemas.microsoft.com/office/drawing/2014/main" id="{29FBB558-82B0-CDF8-C7D5-B23168578B0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64460" y="1969138"/>
                <a:ext cx="150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092" name="Ink 1092">
                <a:extLst>
                  <a:ext uri="{FF2B5EF4-FFF2-40B4-BE49-F238E27FC236}">
                    <a16:creationId xmlns:a16="http://schemas.microsoft.com/office/drawing/2014/main" id="{E292BAF7-A9F2-BA7C-457A-BAF584AED157}"/>
                  </a:ext>
                </a:extLst>
              </p14:cNvPr>
              <p14:cNvContentPartPr/>
              <p14:nvPr/>
            </p14:nvContentPartPr>
            <p14:xfrm>
              <a:off x="648000" y="1980298"/>
              <a:ext cx="258120" cy="151920"/>
            </p14:xfrm>
          </p:contentPart>
        </mc:Choice>
        <mc:Fallback xmlns="">
          <p:pic>
            <p:nvPicPr>
              <p:cNvPr id="1092" name="Ink 1092">
                <a:extLst>
                  <a:ext uri="{FF2B5EF4-FFF2-40B4-BE49-F238E27FC236}">
                    <a16:creationId xmlns:a16="http://schemas.microsoft.com/office/drawing/2014/main" id="{E292BAF7-A9F2-BA7C-457A-BAF584AED15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40429" y="1972738"/>
                <a:ext cx="273261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098" name="Ink 1098">
                <a:extLst>
                  <a:ext uri="{FF2B5EF4-FFF2-40B4-BE49-F238E27FC236}">
                    <a16:creationId xmlns:a16="http://schemas.microsoft.com/office/drawing/2014/main" id="{52055C8A-245B-5C4A-C64C-169A80D43EB9}"/>
                  </a:ext>
                </a:extLst>
              </p14:cNvPr>
              <p14:cNvContentPartPr/>
              <p14:nvPr/>
            </p14:nvContentPartPr>
            <p14:xfrm>
              <a:off x="942120" y="1976698"/>
              <a:ext cx="195120" cy="151200"/>
            </p14:xfrm>
          </p:contentPart>
        </mc:Choice>
        <mc:Fallback xmlns="">
          <p:pic>
            <p:nvPicPr>
              <p:cNvPr id="1098" name="Ink 1098">
                <a:extLst>
                  <a:ext uri="{FF2B5EF4-FFF2-40B4-BE49-F238E27FC236}">
                    <a16:creationId xmlns:a16="http://schemas.microsoft.com/office/drawing/2014/main" id="{52055C8A-245B-5C4A-C64C-169A80D43EB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34574" y="1969120"/>
                <a:ext cx="210212" cy="166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106" name="Ink 1106">
                <a:extLst>
                  <a:ext uri="{FF2B5EF4-FFF2-40B4-BE49-F238E27FC236}">
                    <a16:creationId xmlns:a16="http://schemas.microsoft.com/office/drawing/2014/main" id="{3399D9E8-1233-DB44-9312-3B921817B634}"/>
                  </a:ext>
                </a:extLst>
              </p14:cNvPr>
              <p14:cNvContentPartPr/>
              <p14:nvPr/>
            </p14:nvContentPartPr>
            <p14:xfrm>
              <a:off x="1204920" y="1991784"/>
              <a:ext cx="189720" cy="132120"/>
            </p14:xfrm>
          </p:contentPart>
        </mc:Choice>
        <mc:Fallback xmlns="">
          <p:pic>
            <p:nvPicPr>
              <p:cNvPr id="1106" name="Ink 1106">
                <a:extLst>
                  <a:ext uri="{FF2B5EF4-FFF2-40B4-BE49-F238E27FC236}">
                    <a16:creationId xmlns:a16="http://schemas.microsoft.com/office/drawing/2014/main" id="{3399D9E8-1233-DB44-9312-3B921817B63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197360" y="1984564"/>
                <a:ext cx="204840" cy="147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109" name="Ink 1109">
                <a:extLst>
                  <a:ext uri="{FF2B5EF4-FFF2-40B4-BE49-F238E27FC236}">
                    <a16:creationId xmlns:a16="http://schemas.microsoft.com/office/drawing/2014/main" id="{2CBAAFDD-74FB-3BB3-A5A5-E0675474A203}"/>
                  </a:ext>
                </a:extLst>
              </p14:cNvPr>
              <p14:cNvContentPartPr/>
              <p14:nvPr/>
            </p14:nvContentPartPr>
            <p14:xfrm>
              <a:off x="1443960" y="1998624"/>
              <a:ext cx="46800" cy="105120"/>
            </p14:xfrm>
          </p:contentPart>
        </mc:Choice>
        <mc:Fallback xmlns="">
          <p:pic>
            <p:nvPicPr>
              <p:cNvPr id="1109" name="Ink 1109">
                <a:extLst>
                  <a:ext uri="{FF2B5EF4-FFF2-40B4-BE49-F238E27FC236}">
                    <a16:creationId xmlns:a16="http://schemas.microsoft.com/office/drawing/2014/main" id="{2CBAAFDD-74FB-3BB3-A5A5-E0675474A20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436400" y="1991064"/>
                <a:ext cx="61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130" name="Ink 1130">
                <a:extLst>
                  <a:ext uri="{FF2B5EF4-FFF2-40B4-BE49-F238E27FC236}">
                    <a16:creationId xmlns:a16="http://schemas.microsoft.com/office/drawing/2014/main" id="{5C85343A-FBB6-DB3D-2B8D-5432F68A7C26}"/>
                  </a:ext>
                </a:extLst>
              </p14:cNvPr>
              <p14:cNvContentPartPr/>
              <p14:nvPr/>
            </p14:nvContentPartPr>
            <p14:xfrm>
              <a:off x="1483920" y="1978824"/>
              <a:ext cx="697680" cy="154800"/>
            </p14:xfrm>
          </p:contentPart>
        </mc:Choice>
        <mc:Fallback xmlns="">
          <p:pic>
            <p:nvPicPr>
              <p:cNvPr id="1130" name="Ink 1130">
                <a:extLst>
                  <a:ext uri="{FF2B5EF4-FFF2-40B4-BE49-F238E27FC236}">
                    <a16:creationId xmlns:a16="http://schemas.microsoft.com/office/drawing/2014/main" id="{5C85343A-FBB6-DB3D-2B8D-5432F68A7C2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476360" y="1971264"/>
                <a:ext cx="712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135" name="Ink 1135">
                <a:extLst>
                  <a:ext uri="{FF2B5EF4-FFF2-40B4-BE49-F238E27FC236}">
                    <a16:creationId xmlns:a16="http://schemas.microsoft.com/office/drawing/2014/main" id="{98F9CCD0-190E-AC7F-2B6C-F0E007AD8607}"/>
                  </a:ext>
                </a:extLst>
              </p14:cNvPr>
              <p14:cNvContentPartPr/>
              <p14:nvPr/>
            </p14:nvContentPartPr>
            <p14:xfrm>
              <a:off x="2179440" y="1985304"/>
              <a:ext cx="108360" cy="138240"/>
            </p14:xfrm>
          </p:contentPart>
        </mc:Choice>
        <mc:Fallback xmlns="">
          <p:pic>
            <p:nvPicPr>
              <p:cNvPr id="1135" name="Ink 1135">
                <a:extLst>
                  <a:ext uri="{FF2B5EF4-FFF2-40B4-BE49-F238E27FC236}">
                    <a16:creationId xmlns:a16="http://schemas.microsoft.com/office/drawing/2014/main" id="{98F9CCD0-190E-AC7F-2B6C-F0E007AD860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171880" y="1977744"/>
                <a:ext cx="1234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139" name="Ink 1139">
                <a:extLst>
                  <a:ext uri="{FF2B5EF4-FFF2-40B4-BE49-F238E27FC236}">
                    <a16:creationId xmlns:a16="http://schemas.microsoft.com/office/drawing/2014/main" id="{BD8D67EF-A15B-5912-363D-9D14F134A3FE}"/>
                  </a:ext>
                </a:extLst>
              </p14:cNvPr>
              <p14:cNvContentPartPr/>
              <p14:nvPr/>
            </p14:nvContentPartPr>
            <p14:xfrm>
              <a:off x="2327400" y="1968744"/>
              <a:ext cx="89640" cy="153000"/>
            </p14:xfrm>
          </p:contentPart>
        </mc:Choice>
        <mc:Fallback xmlns="">
          <p:pic>
            <p:nvPicPr>
              <p:cNvPr id="1139" name="Ink 1139">
                <a:extLst>
                  <a:ext uri="{FF2B5EF4-FFF2-40B4-BE49-F238E27FC236}">
                    <a16:creationId xmlns:a16="http://schemas.microsoft.com/office/drawing/2014/main" id="{BD8D67EF-A15B-5912-363D-9D14F134A3F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319870" y="1961184"/>
                <a:ext cx="1047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142" name="Ink 1142">
                <a:extLst>
                  <a:ext uri="{FF2B5EF4-FFF2-40B4-BE49-F238E27FC236}">
                    <a16:creationId xmlns:a16="http://schemas.microsoft.com/office/drawing/2014/main" id="{33782A14-5E1A-E771-7C09-90B8C15B7555}"/>
                  </a:ext>
                </a:extLst>
              </p14:cNvPr>
              <p14:cNvContentPartPr/>
              <p14:nvPr/>
            </p14:nvContentPartPr>
            <p14:xfrm>
              <a:off x="605880" y="2197704"/>
              <a:ext cx="35280" cy="63720"/>
            </p14:xfrm>
          </p:contentPart>
        </mc:Choice>
        <mc:Fallback xmlns="">
          <p:pic>
            <p:nvPicPr>
              <p:cNvPr id="1142" name="Ink 1142">
                <a:extLst>
                  <a:ext uri="{FF2B5EF4-FFF2-40B4-BE49-F238E27FC236}">
                    <a16:creationId xmlns:a16="http://schemas.microsoft.com/office/drawing/2014/main" id="{33782A14-5E1A-E771-7C09-90B8C15B755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98242" y="2190101"/>
                <a:ext cx="50556" cy="7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158" name="Ink 1158">
                <a:extLst>
                  <a:ext uri="{FF2B5EF4-FFF2-40B4-BE49-F238E27FC236}">
                    <a16:creationId xmlns:a16="http://schemas.microsoft.com/office/drawing/2014/main" id="{F2F33F8E-EADA-D448-C3F2-56486BABF3C8}"/>
                  </a:ext>
                </a:extLst>
              </p14:cNvPr>
              <p14:cNvContentPartPr/>
              <p14:nvPr/>
            </p14:nvContentPartPr>
            <p14:xfrm>
              <a:off x="1982160" y="1792704"/>
              <a:ext cx="199440" cy="183240"/>
            </p14:xfrm>
          </p:contentPart>
        </mc:Choice>
        <mc:Fallback xmlns="">
          <p:pic>
            <p:nvPicPr>
              <p:cNvPr id="1158" name="Ink 1158">
                <a:extLst>
                  <a:ext uri="{FF2B5EF4-FFF2-40B4-BE49-F238E27FC236}">
                    <a16:creationId xmlns:a16="http://schemas.microsoft.com/office/drawing/2014/main" id="{F2F33F8E-EADA-D448-C3F2-56486BABF3C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974600" y="1785129"/>
                <a:ext cx="214560" cy="19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162" name="Ink 1162">
                <a:extLst>
                  <a:ext uri="{FF2B5EF4-FFF2-40B4-BE49-F238E27FC236}">
                    <a16:creationId xmlns:a16="http://schemas.microsoft.com/office/drawing/2014/main" id="{428248DA-43D8-5B87-0A1A-383C470DEC91}"/>
                  </a:ext>
                </a:extLst>
              </p14:cNvPr>
              <p14:cNvContentPartPr/>
              <p14:nvPr/>
            </p14:nvContentPartPr>
            <p14:xfrm>
              <a:off x="2197800" y="1739784"/>
              <a:ext cx="70200" cy="219600"/>
            </p14:xfrm>
          </p:contentPart>
        </mc:Choice>
        <mc:Fallback xmlns="">
          <p:pic>
            <p:nvPicPr>
              <p:cNvPr id="1162" name="Ink 1162">
                <a:extLst>
                  <a:ext uri="{FF2B5EF4-FFF2-40B4-BE49-F238E27FC236}">
                    <a16:creationId xmlns:a16="http://schemas.microsoft.com/office/drawing/2014/main" id="{428248DA-43D8-5B87-0A1A-383C470DEC9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190240" y="1732224"/>
                <a:ext cx="85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166" name="Ink 1166">
                <a:extLst>
                  <a:ext uri="{FF2B5EF4-FFF2-40B4-BE49-F238E27FC236}">
                    <a16:creationId xmlns:a16="http://schemas.microsoft.com/office/drawing/2014/main" id="{9BF1118D-E6AA-7F8C-D776-DADFC9C6F738}"/>
                  </a:ext>
                </a:extLst>
              </p14:cNvPr>
              <p14:cNvContentPartPr/>
              <p14:nvPr/>
            </p14:nvContentPartPr>
            <p14:xfrm>
              <a:off x="690480" y="2164584"/>
              <a:ext cx="93240" cy="113040"/>
            </p14:xfrm>
          </p:contentPart>
        </mc:Choice>
        <mc:Fallback xmlns="">
          <p:pic>
            <p:nvPicPr>
              <p:cNvPr id="1166" name="Ink 1166">
                <a:extLst>
                  <a:ext uri="{FF2B5EF4-FFF2-40B4-BE49-F238E27FC236}">
                    <a16:creationId xmlns:a16="http://schemas.microsoft.com/office/drawing/2014/main" id="{9BF1118D-E6AA-7F8C-D776-DADFC9C6F73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82920" y="2157048"/>
                <a:ext cx="108360" cy="12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173" name="Ink 1173">
                <a:extLst>
                  <a:ext uri="{FF2B5EF4-FFF2-40B4-BE49-F238E27FC236}">
                    <a16:creationId xmlns:a16="http://schemas.microsoft.com/office/drawing/2014/main" id="{00FCC998-25F4-CDAE-AC5A-4098110D8DE1}"/>
                  </a:ext>
                </a:extLst>
              </p14:cNvPr>
              <p14:cNvContentPartPr/>
              <p14:nvPr/>
            </p14:nvContentPartPr>
            <p14:xfrm>
              <a:off x="823320" y="2145144"/>
              <a:ext cx="239400" cy="132480"/>
            </p14:xfrm>
          </p:contentPart>
        </mc:Choice>
        <mc:Fallback xmlns="">
          <p:pic>
            <p:nvPicPr>
              <p:cNvPr id="1173" name="Ink 1173">
                <a:extLst>
                  <a:ext uri="{FF2B5EF4-FFF2-40B4-BE49-F238E27FC236}">
                    <a16:creationId xmlns:a16="http://schemas.microsoft.com/office/drawing/2014/main" id="{00FCC998-25F4-CDAE-AC5A-4098110D8DE1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15760" y="2137604"/>
                <a:ext cx="254520" cy="14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178" name="Ink 1178">
                <a:extLst>
                  <a:ext uri="{FF2B5EF4-FFF2-40B4-BE49-F238E27FC236}">
                    <a16:creationId xmlns:a16="http://schemas.microsoft.com/office/drawing/2014/main" id="{605841FE-30A4-D721-4B72-2D9268641D0D}"/>
                  </a:ext>
                </a:extLst>
              </p14:cNvPr>
              <p14:cNvContentPartPr/>
              <p14:nvPr/>
            </p14:nvContentPartPr>
            <p14:xfrm>
              <a:off x="1108800" y="2137944"/>
              <a:ext cx="99720" cy="56880"/>
            </p14:xfrm>
          </p:contentPart>
        </mc:Choice>
        <mc:Fallback xmlns="">
          <p:pic>
            <p:nvPicPr>
              <p:cNvPr id="1178" name="Ink 1178">
                <a:extLst>
                  <a:ext uri="{FF2B5EF4-FFF2-40B4-BE49-F238E27FC236}">
                    <a16:creationId xmlns:a16="http://schemas.microsoft.com/office/drawing/2014/main" id="{605841FE-30A4-D721-4B72-2D9268641D0D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101267" y="2130384"/>
                <a:ext cx="11478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183" name="Ink 1183">
                <a:extLst>
                  <a:ext uri="{FF2B5EF4-FFF2-40B4-BE49-F238E27FC236}">
                    <a16:creationId xmlns:a16="http://schemas.microsoft.com/office/drawing/2014/main" id="{9CB973C3-282A-FCF4-368E-A852D70F205F}"/>
                  </a:ext>
                </a:extLst>
              </p14:cNvPr>
              <p14:cNvContentPartPr/>
              <p14:nvPr/>
            </p14:nvContentPartPr>
            <p14:xfrm>
              <a:off x="1261440" y="2158104"/>
              <a:ext cx="156600" cy="123120"/>
            </p14:xfrm>
          </p:contentPart>
        </mc:Choice>
        <mc:Fallback xmlns="">
          <p:pic>
            <p:nvPicPr>
              <p:cNvPr id="1183" name="Ink 1183">
                <a:extLst>
                  <a:ext uri="{FF2B5EF4-FFF2-40B4-BE49-F238E27FC236}">
                    <a16:creationId xmlns:a16="http://schemas.microsoft.com/office/drawing/2014/main" id="{9CB973C3-282A-FCF4-368E-A852D70F205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253863" y="2150544"/>
                <a:ext cx="171755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189" name="Ink 1189">
                <a:extLst>
                  <a:ext uri="{FF2B5EF4-FFF2-40B4-BE49-F238E27FC236}">
                    <a16:creationId xmlns:a16="http://schemas.microsoft.com/office/drawing/2014/main" id="{433CBA58-2C31-C5AB-DF22-4CEBCC142A18}"/>
                  </a:ext>
                </a:extLst>
              </p14:cNvPr>
              <p14:cNvContentPartPr/>
              <p14:nvPr/>
            </p14:nvContentPartPr>
            <p14:xfrm>
              <a:off x="1470600" y="2148024"/>
              <a:ext cx="199440" cy="119880"/>
            </p14:xfrm>
          </p:contentPart>
        </mc:Choice>
        <mc:Fallback xmlns="">
          <p:pic>
            <p:nvPicPr>
              <p:cNvPr id="1189" name="Ink 1189">
                <a:extLst>
                  <a:ext uri="{FF2B5EF4-FFF2-40B4-BE49-F238E27FC236}">
                    <a16:creationId xmlns:a16="http://schemas.microsoft.com/office/drawing/2014/main" id="{433CBA58-2C31-C5AB-DF22-4CEBCC142A1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463040" y="2140464"/>
                <a:ext cx="2145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194" name="Ink 1194">
                <a:extLst>
                  <a:ext uri="{FF2B5EF4-FFF2-40B4-BE49-F238E27FC236}">
                    <a16:creationId xmlns:a16="http://schemas.microsoft.com/office/drawing/2014/main" id="{43975A9F-1ED6-A067-8E78-9D6C55955607}"/>
                  </a:ext>
                </a:extLst>
              </p14:cNvPr>
              <p14:cNvContentPartPr/>
              <p14:nvPr/>
            </p14:nvContentPartPr>
            <p14:xfrm>
              <a:off x="1706400" y="2148024"/>
              <a:ext cx="140040" cy="99720"/>
            </p14:xfrm>
          </p:contentPart>
        </mc:Choice>
        <mc:Fallback xmlns="">
          <p:pic>
            <p:nvPicPr>
              <p:cNvPr id="1194" name="Ink 1194">
                <a:extLst>
                  <a:ext uri="{FF2B5EF4-FFF2-40B4-BE49-F238E27FC236}">
                    <a16:creationId xmlns:a16="http://schemas.microsoft.com/office/drawing/2014/main" id="{43975A9F-1ED6-A067-8E78-9D6C5595560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698821" y="2140491"/>
                <a:ext cx="155199" cy="114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199" name="Ink 1199">
                <a:extLst>
                  <a:ext uri="{FF2B5EF4-FFF2-40B4-BE49-F238E27FC236}">
                    <a16:creationId xmlns:a16="http://schemas.microsoft.com/office/drawing/2014/main" id="{F57866C0-39B7-9A26-A868-93B30FB2868F}"/>
                  </a:ext>
                </a:extLst>
              </p14:cNvPr>
              <p14:cNvContentPartPr/>
              <p14:nvPr/>
            </p14:nvContentPartPr>
            <p14:xfrm>
              <a:off x="1895760" y="2151264"/>
              <a:ext cx="140040" cy="92880"/>
            </p14:xfrm>
          </p:contentPart>
        </mc:Choice>
        <mc:Fallback xmlns="">
          <p:pic>
            <p:nvPicPr>
              <p:cNvPr id="1199" name="Ink 1199">
                <a:extLst>
                  <a:ext uri="{FF2B5EF4-FFF2-40B4-BE49-F238E27FC236}">
                    <a16:creationId xmlns:a16="http://schemas.microsoft.com/office/drawing/2014/main" id="{F57866C0-39B7-9A26-A868-93B30FB2868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888181" y="2143704"/>
                <a:ext cx="155199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205" name="Ink 1205">
                <a:extLst>
                  <a:ext uri="{FF2B5EF4-FFF2-40B4-BE49-F238E27FC236}">
                    <a16:creationId xmlns:a16="http://schemas.microsoft.com/office/drawing/2014/main" id="{9C3FB3DA-92A3-4027-9380-842441D6BB62}"/>
                  </a:ext>
                </a:extLst>
              </p14:cNvPr>
              <p14:cNvContentPartPr/>
              <p14:nvPr/>
            </p14:nvContentPartPr>
            <p14:xfrm>
              <a:off x="2061720" y="2137944"/>
              <a:ext cx="195840" cy="145800"/>
            </p14:xfrm>
          </p:contentPart>
        </mc:Choice>
        <mc:Fallback xmlns="">
          <p:pic>
            <p:nvPicPr>
              <p:cNvPr id="1205" name="Ink 1205">
                <a:extLst>
                  <a:ext uri="{FF2B5EF4-FFF2-40B4-BE49-F238E27FC236}">
                    <a16:creationId xmlns:a16="http://schemas.microsoft.com/office/drawing/2014/main" id="{9C3FB3DA-92A3-4027-9380-842441D6BB6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054160" y="2130384"/>
                <a:ext cx="210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210" name="Ink 1210">
                <a:extLst>
                  <a:ext uri="{FF2B5EF4-FFF2-40B4-BE49-F238E27FC236}">
                    <a16:creationId xmlns:a16="http://schemas.microsoft.com/office/drawing/2014/main" id="{97F7F205-8FDB-F4A3-4C49-A9069A765AC2}"/>
                  </a:ext>
                </a:extLst>
              </p14:cNvPr>
              <p14:cNvContentPartPr/>
              <p14:nvPr/>
            </p14:nvContentPartPr>
            <p14:xfrm>
              <a:off x="2282760" y="2137944"/>
              <a:ext cx="154440" cy="119520"/>
            </p14:xfrm>
          </p:contentPart>
        </mc:Choice>
        <mc:Fallback xmlns="">
          <p:pic>
            <p:nvPicPr>
              <p:cNvPr id="1210" name="Ink 1210">
                <a:extLst>
                  <a:ext uri="{FF2B5EF4-FFF2-40B4-BE49-F238E27FC236}">
                    <a16:creationId xmlns:a16="http://schemas.microsoft.com/office/drawing/2014/main" id="{97F7F205-8FDB-F4A3-4C49-A9069A765AC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275200" y="2130384"/>
                <a:ext cx="169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213" name="Ink 1213">
                <a:extLst>
                  <a:ext uri="{FF2B5EF4-FFF2-40B4-BE49-F238E27FC236}">
                    <a16:creationId xmlns:a16="http://schemas.microsoft.com/office/drawing/2014/main" id="{F6CF8ADE-9BAD-2FDD-887D-5A47AFF77FDE}"/>
                  </a:ext>
                </a:extLst>
              </p14:cNvPr>
              <p14:cNvContentPartPr/>
              <p14:nvPr/>
            </p14:nvContentPartPr>
            <p14:xfrm>
              <a:off x="627480" y="2367264"/>
              <a:ext cx="40320" cy="43200"/>
            </p14:xfrm>
          </p:contentPart>
        </mc:Choice>
        <mc:Fallback xmlns="">
          <p:pic>
            <p:nvPicPr>
              <p:cNvPr id="1213" name="Ink 1213">
                <a:extLst>
                  <a:ext uri="{FF2B5EF4-FFF2-40B4-BE49-F238E27FC236}">
                    <a16:creationId xmlns:a16="http://schemas.microsoft.com/office/drawing/2014/main" id="{F6CF8ADE-9BAD-2FDD-887D-5A47AFF77FD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19920" y="2359766"/>
                <a:ext cx="55440" cy="58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223" name="Ink 1223">
                <a:extLst>
                  <a:ext uri="{FF2B5EF4-FFF2-40B4-BE49-F238E27FC236}">
                    <a16:creationId xmlns:a16="http://schemas.microsoft.com/office/drawing/2014/main" id="{379AE8E5-EA93-51A6-8535-81EC4DB84B31}"/>
                  </a:ext>
                </a:extLst>
              </p14:cNvPr>
              <p14:cNvContentPartPr/>
              <p14:nvPr/>
            </p14:nvContentPartPr>
            <p14:xfrm>
              <a:off x="747000" y="2290584"/>
              <a:ext cx="465120" cy="126720"/>
            </p14:xfrm>
          </p:contentPart>
        </mc:Choice>
        <mc:Fallback xmlns="">
          <p:pic>
            <p:nvPicPr>
              <p:cNvPr id="1223" name="Ink 1223">
                <a:extLst>
                  <a:ext uri="{FF2B5EF4-FFF2-40B4-BE49-F238E27FC236}">
                    <a16:creationId xmlns:a16="http://schemas.microsoft.com/office/drawing/2014/main" id="{379AE8E5-EA93-51A6-8535-81EC4DB84B3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739440" y="2283363"/>
                <a:ext cx="480240" cy="14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226" name="Ink 1226">
                <a:extLst>
                  <a:ext uri="{FF2B5EF4-FFF2-40B4-BE49-F238E27FC236}">
                    <a16:creationId xmlns:a16="http://schemas.microsoft.com/office/drawing/2014/main" id="{302B5107-38A7-1C94-1F00-4F620F2A1C3C}"/>
                  </a:ext>
                </a:extLst>
              </p14:cNvPr>
              <p14:cNvContentPartPr/>
              <p14:nvPr/>
            </p14:nvContentPartPr>
            <p14:xfrm>
              <a:off x="265267" y="2473896"/>
              <a:ext cx="70200" cy="105840"/>
            </p14:xfrm>
          </p:contentPart>
        </mc:Choice>
        <mc:Fallback xmlns="">
          <p:pic>
            <p:nvPicPr>
              <p:cNvPr id="1226" name="Ink 1226">
                <a:extLst>
                  <a:ext uri="{FF2B5EF4-FFF2-40B4-BE49-F238E27FC236}">
                    <a16:creationId xmlns:a16="http://schemas.microsoft.com/office/drawing/2014/main" id="{302B5107-38A7-1C94-1F00-4F620F2A1C3C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58067" y="2466336"/>
                <a:ext cx="853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236" name="Ink 1236">
                <a:extLst>
                  <a:ext uri="{FF2B5EF4-FFF2-40B4-BE49-F238E27FC236}">
                    <a16:creationId xmlns:a16="http://schemas.microsoft.com/office/drawing/2014/main" id="{A3781B5F-3DCE-4F00-21D0-746064BAE30E}"/>
                  </a:ext>
                </a:extLst>
              </p14:cNvPr>
              <p14:cNvContentPartPr/>
              <p14:nvPr/>
            </p14:nvContentPartPr>
            <p14:xfrm>
              <a:off x="411427" y="2450496"/>
              <a:ext cx="432000" cy="93240"/>
            </p14:xfrm>
          </p:contentPart>
        </mc:Choice>
        <mc:Fallback xmlns="">
          <p:pic>
            <p:nvPicPr>
              <p:cNvPr id="1236" name="Ink 1236">
                <a:extLst>
                  <a:ext uri="{FF2B5EF4-FFF2-40B4-BE49-F238E27FC236}">
                    <a16:creationId xmlns:a16="http://schemas.microsoft.com/office/drawing/2014/main" id="{A3781B5F-3DCE-4F00-21D0-746064BAE30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03867" y="2442907"/>
                <a:ext cx="447120" cy="10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252" name="Ink 1252">
                <a:extLst>
                  <a:ext uri="{FF2B5EF4-FFF2-40B4-BE49-F238E27FC236}">
                    <a16:creationId xmlns:a16="http://schemas.microsoft.com/office/drawing/2014/main" id="{CF612B50-4ED7-10F6-2489-88226EC1F025}"/>
                  </a:ext>
                </a:extLst>
              </p14:cNvPr>
              <p14:cNvContentPartPr/>
              <p14:nvPr/>
            </p14:nvContentPartPr>
            <p14:xfrm>
              <a:off x="935947" y="2420256"/>
              <a:ext cx="667800" cy="146520"/>
            </p14:xfrm>
          </p:contentPart>
        </mc:Choice>
        <mc:Fallback xmlns="">
          <p:pic>
            <p:nvPicPr>
              <p:cNvPr id="1252" name="Ink 1252">
                <a:extLst>
                  <a:ext uri="{FF2B5EF4-FFF2-40B4-BE49-F238E27FC236}">
                    <a16:creationId xmlns:a16="http://schemas.microsoft.com/office/drawing/2014/main" id="{CF612B50-4ED7-10F6-2489-88226EC1F025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28747" y="2412696"/>
                <a:ext cx="682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271" name="Ink 1271">
                <a:extLst>
                  <a:ext uri="{FF2B5EF4-FFF2-40B4-BE49-F238E27FC236}">
                    <a16:creationId xmlns:a16="http://schemas.microsoft.com/office/drawing/2014/main" id="{071CAFAD-BB25-487E-E607-168B99DEF04E}"/>
                  </a:ext>
                </a:extLst>
              </p14:cNvPr>
              <p14:cNvContentPartPr/>
              <p14:nvPr/>
            </p14:nvContentPartPr>
            <p14:xfrm>
              <a:off x="481267" y="1982136"/>
              <a:ext cx="103320" cy="142920"/>
            </p14:xfrm>
          </p:contentPart>
        </mc:Choice>
        <mc:Fallback xmlns="">
          <p:pic>
            <p:nvPicPr>
              <p:cNvPr id="1271" name="Ink 1271">
                <a:extLst>
                  <a:ext uri="{FF2B5EF4-FFF2-40B4-BE49-F238E27FC236}">
                    <a16:creationId xmlns:a16="http://schemas.microsoft.com/office/drawing/2014/main" id="{071CAFAD-BB25-487E-E607-168B99DEF04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473707" y="1974595"/>
                <a:ext cx="118440" cy="157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275" name="Ink 1275">
                <a:extLst>
                  <a:ext uri="{FF2B5EF4-FFF2-40B4-BE49-F238E27FC236}">
                    <a16:creationId xmlns:a16="http://schemas.microsoft.com/office/drawing/2014/main" id="{46153F11-2A21-FC40-AA35-F3DE7E018050}"/>
                  </a:ext>
                </a:extLst>
              </p14:cNvPr>
              <p14:cNvContentPartPr/>
              <p14:nvPr/>
            </p14:nvContentPartPr>
            <p14:xfrm>
              <a:off x="514387" y="2593056"/>
              <a:ext cx="96840" cy="156240"/>
            </p14:xfrm>
          </p:contentPart>
        </mc:Choice>
        <mc:Fallback xmlns="">
          <p:pic>
            <p:nvPicPr>
              <p:cNvPr id="1275" name="Ink 1275">
                <a:extLst>
                  <a:ext uri="{FF2B5EF4-FFF2-40B4-BE49-F238E27FC236}">
                    <a16:creationId xmlns:a16="http://schemas.microsoft.com/office/drawing/2014/main" id="{46153F11-2A21-FC40-AA35-F3DE7E01805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06799" y="2585496"/>
                <a:ext cx="112016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283" name="Ink 1283">
                <a:extLst>
                  <a:ext uri="{FF2B5EF4-FFF2-40B4-BE49-F238E27FC236}">
                    <a16:creationId xmlns:a16="http://schemas.microsoft.com/office/drawing/2014/main" id="{B48F904A-2915-7729-159B-015749E982B3}"/>
                  </a:ext>
                </a:extLst>
              </p14:cNvPr>
              <p14:cNvContentPartPr/>
              <p14:nvPr/>
            </p14:nvContentPartPr>
            <p14:xfrm>
              <a:off x="654067" y="2566416"/>
              <a:ext cx="275760" cy="125640"/>
            </p14:xfrm>
          </p:contentPart>
        </mc:Choice>
        <mc:Fallback xmlns="">
          <p:pic>
            <p:nvPicPr>
              <p:cNvPr id="1283" name="Ink 1283">
                <a:extLst>
                  <a:ext uri="{FF2B5EF4-FFF2-40B4-BE49-F238E27FC236}">
                    <a16:creationId xmlns:a16="http://schemas.microsoft.com/office/drawing/2014/main" id="{B48F904A-2915-7729-159B-015749E982B3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46507" y="2558856"/>
                <a:ext cx="290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287" name="Ink 1287">
                <a:extLst>
                  <a:ext uri="{FF2B5EF4-FFF2-40B4-BE49-F238E27FC236}">
                    <a16:creationId xmlns:a16="http://schemas.microsoft.com/office/drawing/2014/main" id="{67B20D0E-8F6B-DF2F-101D-7EDC8CE50A61}"/>
                  </a:ext>
                </a:extLst>
              </p14:cNvPr>
              <p14:cNvContentPartPr/>
              <p14:nvPr/>
            </p14:nvContentPartPr>
            <p14:xfrm>
              <a:off x="992467" y="2576136"/>
              <a:ext cx="123120" cy="163080"/>
            </p14:xfrm>
          </p:contentPart>
        </mc:Choice>
        <mc:Fallback xmlns="">
          <p:pic>
            <p:nvPicPr>
              <p:cNvPr id="1287" name="Ink 1287">
                <a:extLst>
                  <a:ext uri="{FF2B5EF4-FFF2-40B4-BE49-F238E27FC236}">
                    <a16:creationId xmlns:a16="http://schemas.microsoft.com/office/drawing/2014/main" id="{67B20D0E-8F6B-DF2F-101D-7EDC8CE50A6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84907" y="2568936"/>
                <a:ext cx="138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292" name="Ink 1292">
                <a:extLst>
                  <a:ext uri="{FF2B5EF4-FFF2-40B4-BE49-F238E27FC236}">
                    <a16:creationId xmlns:a16="http://schemas.microsoft.com/office/drawing/2014/main" id="{E4417F0E-4DAA-006F-E9C8-D93577AD72B1}"/>
                  </a:ext>
                </a:extLst>
              </p14:cNvPr>
              <p14:cNvContentPartPr/>
              <p14:nvPr/>
            </p14:nvContentPartPr>
            <p14:xfrm>
              <a:off x="1135387" y="2553096"/>
              <a:ext cx="113400" cy="146520"/>
            </p14:xfrm>
          </p:contentPart>
        </mc:Choice>
        <mc:Fallback xmlns="">
          <p:pic>
            <p:nvPicPr>
              <p:cNvPr id="1292" name="Ink 1292">
                <a:extLst>
                  <a:ext uri="{FF2B5EF4-FFF2-40B4-BE49-F238E27FC236}">
                    <a16:creationId xmlns:a16="http://schemas.microsoft.com/office/drawing/2014/main" id="{E4417F0E-4DAA-006F-E9C8-D93577AD72B1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27827" y="2545536"/>
                <a:ext cx="128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300" name="Ink 1300">
                <a:extLst>
                  <a:ext uri="{FF2B5EF4-FFF2-40B4-BE49-F238E27FC236}">
                    <a16:creationId xmlns:a16="http://schemas.microsoft.com/office/drawing/2014/main" id="{8CE83085-1042-3857-B47E-DECFB9C0A5FB}"/>
                  </a:ext>
                </a:extLst>
              </p14:cNvPr>
              <p14:cNvContentPartPr/>
              <p14:nvPr/>
            </p14:nvContentPartPr>
            <p14:xfrm>
              <a:off x="1284787" y="2553456"/>
              <a:ext cx="252720" cy="126000"/>
            </p14:xfrm>
          </p:contentPart>
        </mc:Choice>
        <mc:Fallback xmlns="">
          <p:pic>
            <p:nvPicPr>
              <p:cNvPr id="1300" name="Ink 1300">
                <a:extLst>
                  <a:ext uri="{FF2B5EF4-FFF2-40B4-BE49-F238E27FC236}">
                    <a16:creationId xmlns:a16="http://schemas.microsoft.com/office/drawing/2014/main" id="{8CE83085-1042-3857-B47E-DECFB9C0A5FB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277227" y="2545896"/>
                <a:ext cx="267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303" name="Ink 1303">
                <a:extLst>
                  <a:ext uri="{FF2B5EF4-FFF2-40B4-BE49-F238E27FC236}">
                    <a16:creationId xmlns:a16="http://schemas.microsoft.com/office/drawing/2014/main" id="{B47F8771-2767-8EE0-0932-853619FCF31C}"/>
                  </a:ext>
                </a:extLst>
              </p14:cNvPr>
              <p14:cNvContentPartPr/>
              <p14:nvPr/>
            </p14:nvContentPartPr>
            <p14:xfrm>
              <a:off x="893467" y="2768736"/>
              <a:ext cx="36360" cy="40320"/>
            </p14:xfrm>
          </p:contentPart>
        </mc:Choice>
        <mc:Fallback xmlns="">
          <p:pic>
            <p:nvPicPr>
              <p:cNvPr id="1303" name="Ink 1303">
                <a:extLst>
                  <a:ext uri="{FF2B5EF4-FFF2-40B4-BE49-F238E27FC236}">
                    <a16:creationId xmlns:a16="http://schemas.microsoft.com/office/drawing/2014/main" id="{B47F8771-2767-8EE0-0932-853619FCF31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85907" y="2761176"/>
                <a:ext cx="51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312" name="Ink 1312">
                <a:extLst>
                  <a:ext uri="{FF2B5EF4-FFF2-40B4-BE49-F238E27FC236}">
                    <a16:creationId xmlns:a16="http://schemas.microsoft.com/office/drawing/2014/main" id="{26345240-5DD5-D7B2-5606-3612D092E1D1}"/>
                  </a:ext>
                </a:extLst>
              </p14:cNvPr>
              <p14:cNvContentPartPr/>
              <p14:nvPr/>
            </p14:nvContentPartPr>
            <p14:xfrm>
              <a:off x="979507" y="2726256"/>
              <a:ext cx="315720" cy="132840"/>
            </p14:xfrm>
          </p:contentPart>
        </mc:Choice>
        <mc:Fallback xmlns="">
          <p:pic>
            <p:nvPicPr>
              <p:cNvPr id="1312" name="Ink 1312">
                <a:extLst>
                  <a:ext uri="{FF2B5EF4-FFF2-40B4-BE49-F238E27FC236}">
                    <a16:creationId xmlns:a16="http://schemas.microsoft.com/office/drawing/2014/main" id="{26345240-5DD5-D7B2-5606-3612D092E1D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71938" y="2718696"/>
                <a:ext cx="330857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316" name="Ink 1316">
                <a:extLst>
                  <a:ext uri="{FF2B5EF4-FFF2-40B4-BE49-F238E27FC236}">
                    <a16:creationId xmlns:a16="http://schemas.microsoft.com/office/drawing/2014/main" id="{0C6801FF-C81C-5557-026E-7638A85A734A}"/>
                  </a:ext>
                </a:extLst>
              </p14:cNvPr>
              <p14:cNvContentPartPr/>
              <p14:nvPr/>
            </p14:nvContentPartPr>
            <p14:xfrm>
              <a:off x="1316107" y="2734176"/>
              <a:ext cx="115200" cy="101520"/>
            </p14:xfrm>
          </p:contentPart>
        </mc:Choice>
        <mc:Fallback xmlns="">
          <p:pic>
            <p:nvPicPr>
              <p:cNvPr id="1316" name="Ink 1316">
                <a:extLst>
                  <a:ext uri="{FF2B5EF4-FFF2-40B4-BE49-F238E27FC236}">
                    <a16:creationId xmlns:a16="http://schemas.microsoft.com/office/drawing/2014/main" id="{0C6801FF-C81C-5557-026E-7638A85A734A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308547" y="2726616"/>
                <a:ext cx="130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319" name="Ink 1319">
                <a:extLst>
                  <a:ext uri="{FF2B5EF4-FFF2-40B4-BE49-F238E27FC236}">
                    <a16:creationId xmlns:a16="http://schemas.microsoft.com/office/drawing/2014/main" id="{C2FCBEF9-047E-5A96-3962-678FD0F9ABA6}"/>
                  </a:ext>
                </a:extLst>
              </p14:cNvPr>
              <p14:cNvContentPartPr/>
              <p14:nvPr/>
            </p14:nvContentPartPr>
            <p14:xfrm>
              <a:off x="1475587" y="2775576"/>
              <a:ext cx="108000" cy="109800"/>
            </p14:xfrm>
          </p:contentPart>
        </mc:Choice>
        <mc:Fallback xmlns="">
          <p:pic>
            <p:nvPicPr>
              <p:cNvPr id="1319" name="Ink 1319">
                <a:extLst>
                  <a:ext uri="{FF2B5EF4-FFF2-40B4-BE49-F238E27FC236}">
                    <a16:creationId xmlns:a16="http://schemas.microsoft.com/office/drawing/2014/main" id="{C2FCBEF9-047E-5A96-3962-678FD0F9ABA6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468052" y="2768016"/>
                <a:ext cx="12307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326" name="Ink 1326">
                <a:extLst>
                  <a:ext uri="{FF2B5EF4-FFF2-40B4-BE49-F238E27FC236}">
                    <a16:creationId xmlns:a16="http://schemas.microsoft.com/office/drawing/2014/main" id="{B6198319-1A8E-1F15-5917-64000DEB45F8}"/>
                  </a:ext>
                </a:extLst>
              </p14:cNvPr>
              <p14:cNvContentPartPr/>
              <p14:nvPr/>
            </p14:nvContentPartPr>
            <p14:xfrm>
              <a:off x="1596907" y="2705736"/>
              <a:ext cx="259200" cy="116640"/>
            </p14:xfrm>
          </p:contentPart>
        </mc:Choice>
        <mc:Fallback xmlns="">
          <p:pic>
            <p:nvPicPr>
              <p:cNvPr id="1326" name="Ink 1326">
                <a:extLst>
                  <a:ext uri="{FF2B5EF4-FFF2-40B4-BE49-F238E27FC236}">
                    <a16:creationId xmlns:a16="http://schemas.microsoft.com/office/drawing/2014/main" id="{B6198319-1A8E-1F15-5917-64000DEB45F8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589347" y="2698176"/>
                <a:ext cx="274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340" name="Ink 1341">
                <a:extLst>
                  <a:ext uri="{FF2B5EF4-FFF2-40B4-BE49-F238E27FC236}">
                    <a16:creationId xmlns:a16="http://schemas.microsoft.com/office/drawing/2014/main" id="{464599F7-EB5F-6434-C10E-B5C2A6C068AD}"/>
                  </a:ext>
                </a:extLst>
              </p14:cNvPr>
              <p14:cNvContentPartPr/>
              <p14:nvPr/>
            </p14:nvContentPartPr>
            <p14:xfrm>
              <a:off x="670627" y="2905176"/>
              <a:ext cx="305640" cy="83160"/>
            </p14:xfrm>
          </p:contentPart>
        </mc:Choice>
        <mc:Fallback xmlns="">
          <p:pic>
            <p:nvPicPr>
              <p:cNvPr id="1340" name="Ink 1341">
                <a:extLst>
                  <a:ext uri="{FF2B5EF4-FFF2-40B4-BE49-F238E27FC236}">
                    <a16:creationId xmlns:a16="http://schemas.microsoft.com/office/drawing/2014/main" id="{464599F7-EB5F-6434-C10E-B5C2A6C068AD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63067" y="2897649"/>
                <a:ext cx="320760" cy="97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341" name="Ink 1341">
                <a:extLst>
                  <a:ext uri="{FF2B5EF4-FFF2-40B4-BE49-F238E27FC236}">
                    <a16:creationId xmlns:a16="http://schemas.microsoft.com/office/drawing/2014/main" id="{A696B954-9B7D-66C4-66AB-082E65338866}"/>
                  </a:ext>
                </a:extLst>
              </p14:cNvPr>
              <p14:cNvContentPartPr/>
              <p14:nvPr/>
            </p14:nvContentPartPr>
            <p14:xfrm>
              <a:off x="249067" y="2898336"/>
              <a:ext cx="282600" cy="113400"/>
            </p14:xfrm>
          </p:contentPart>
        </mc:Choice>
        <mc:Fallback xmlns="">
          <p:pic>
            <p:nvPicPr>
              <p:cNvPr id="1341" name="Ink 1341">
                <a:extLst>
                  <a:ext uri="{FF2B5EF4-FFF2-40B4-BE49-F238E27FC236}">
                    <a16:creationId xmlns:a16="http://schemas.microsoft.com/office/drawing/2014/main" id="{A696B954-9B7D-66C4-66AB-082E6533886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41497" y="2890776"/>
                <a:ext cx="297739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359" name="Ink 1359">
                <a:extLst>
                  <a:ext uri="{FF2B5EF4-FFF2-40B4-BE49-F238E27FC236}">
                    <a16:creationId xmlns:a16="http://schemas.microsoft.com/office/drawing/2014/main" id="{5C271012-E836-2481-45FB-5ACEC2CFA58E}"/>
                  </a:ext>
                </a:extLst>
              </p14:cNvPr>
              <p14:cNvContentPartPr/>
              <p14:nvPr/>
            </p14:nvContentPartPr>
            <p14:xfrm>
              <a:off x="375067" y="2971416"/>
              <a:ext cx="1507680" cy="153000"/>
            </p14:xfrm>
          </p:contentPart>
        </mc:Choice>
        <mc:Fallback xmlns="">
          <p:pic>
            <p:nvPicPr>
              <p:cNvPr id="1359" name="Ink 1359">
                <a:extLst>
                  <a:ext uri="{FF2B5EF4-FFF2-40B4-BE49-F238E27FC236}">
                    <a16:creationId xmlns:a16="http://schemas.microsoft.com/office/drawing/2014/main" id="{5C271012-E836-2481-45FB-5ACEC2CFA58E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67507" y="2963856"/>
                <a:ext cx="1522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362" name="Ink 1362">
                <a:extLst>
                  <a:ext uri="{FF2B5EF4-FFF2-40B4-BE49-F238E27FC236}">
                    <a16:creationId xmlns:a16="http://schemas.microsoft.com/office/drawing/2014/main" id="{8CC8DB06-75A0-3D85-1D63-4F5F66A037A9}"/>
                  </a:ext>
                </a:extLst>
              </p14:cNvPr>
              <p14:cNvContentPartPr/>
              <p14:nvPr/>
            </p14:nvContentPartPr>
            <p14:xfrm>
              <a:off x="393427" y="3174096"/>
              <a:ext cx="78120" cy="86760"/>
            </p14:xfrm>
          </p:contentPart>
        </mc:Choice>
        <mc:Fallback xmlns="">
          <p:pic>
            <p:nvPicPr>
              <p:cNvPr id="1362" name="Ink 1362">
                <a:extLst>
                  <a:ext uri="{FF2B5EF4-FFF2-40B4-BE49-F238E27FC236}">
                    <a16:creationId xmlns:a16="http://schemas.microsoft.com/office/drawing/2014/main" id="{8CC8DB06-75A0-3D85-1D63-4F5F66A037A9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85867" y="3166536"/>
                <a:ext cx="932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370" name="Ink 1370">
                <a:extLst>
                  <a:ext uri="{FF2B5EF4-FFF2-40B4-BE49-F238E27FC236}">
                    <a16:creationId xmlns:a16="http://schemas.microsoft.com/office/drawing/2014/main" id="{AC11F533-2CD9-D28E-70C1-B864EB5FFB73}"/>
                  </a:ext>
                </a:extLst>
              </p14:cNvPr>
              <p14:cNvContentPartPr/>
              <p14:nvPr/>
            </p14:nvContentPartPr>
            <p14:xfrm>
              <a:off x="501067" y="3164016"/>
              <a:ext cx="3600" cy="23760"/>
            </p14:xfrm>
          </p:contentPart>
        </mc:Choice>
        <mc:Fallback xmlns="">
          <p:pic>
            <p:nvPicPr>
              <p:cNvPr id="1370" name="Ink 1370">
                <a:extLst>
                  <a:ext uri="{FF2B5EF4-FFF2-40B4-BE49-F238E27FC236}">
                    <a16:creationId xmlns:a16="http://schemas.microsoft.com/office/drawing/2014/main" id="{AC11F533-2CD9-D28E-70C1-B864EB5FFB73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493507" y="3156456"/>
                <a:ext cx="18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388" name="Ink 1388">
                <a:extLst>
                  <a:ext uri="{FF2B5EF4-FFF2-40B4-BE49-F238E27FC236}">
                    <a16:creationId xmlns:a16="http://schemas.microsoft.com/office/drawing/2014/main" id="{7C16DC6E-25D7-7CAE-4507-2AB9F0C75BCA}"/>
                  </a:ext>
                </a:extLst>
              </p14:cNvPr>
              <p14:cNvContentPartPr/>
              <p14:nvPr/>
            </p14:nvContentPartPr>
            <p14:xfrm>
              <a:off x="1640107" y="2987976"/>
              <a:ext cx="73080" cy="60120"/>
            </p14:xfrm>
          </p:contentPart>
        </mc:Choice>
        <mc:Fallback xmlns="">
          <p:pic>
            <p:nvPicPr>
              <p:cNvPr id="1388" name="Ink 1388">
                <a:extLst>
                  <a:ext uri="{FF2B5EF4-FFF2-40B4-BE49-F238E27FC236}">
                    <a16:creationId xmlns:a16="http://schemas.microsoft.com/office/drawing/2014/main" id="{7C16DC6E-25D7-7CAE-4507-2AB9F0C75BC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632584" y="2980416"/>
                <a:ext cx="88126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424" name="Ink 1424">
                <a:extLst>
                  <a:ext uri="{FF2B5EF4-FFF2-40B4-BE49-F238E27FC236}">
                    <a16:creationId xmlns:a16="http://schemas.microsoft.com/office/drawing/2014/main" id="{290E9E20-C6FD-39A1-4559-5458B11F8310}"/>
                  </a:ext>
                </a:extLst>
              </p14:cNvPr>
              <p14:cNvContentPartPr/>
              <p14:nvPr/>
            </p14:nvContentPartPr>
            <p14:xfrm>
              <a:off x="1880947" y="2423496"/>
              <a:ext cx="612720" cy="518040"/>
            </p14:xfrm>
          </p:contentPart>
        </mc:Choice>
        <mc:Fallback xmlns="">
          <p:pic>
            <p:nvPicPr>
              <p:cNvPr id="1424" name="Ink 1424">
                <a:extLst>
                  <a:ext uri="{FF2B5EF4-FFF2-40B4-BE49-F238E27FC236}">
                    <a16:creationId xmlns:a16="http://schemas.microsoft.com/office/drawing/2014/main" id="{290E9E20-C6FD-39A1-4559-5458B11F8310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873387" y="2415936"/>
                <a:ext cx="6278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439" name="Ink 1439">
                <a:extLst>
                  <a:ext uri="{FF2B5EF4-FFF2-40B4-BE49-F238E27FC236}">
                    <a16:creationId xmlns:a16="http://schemas.microsoft.com/office/drawing/2014/main" id="{DFDF6987-C061-7EEE-629E-1362024FA3C8}"/>
                  </a:ext>
                </a:extLst>
              </p14:cNvPr>
              <p14:cNvContentPartPr/>
              <p14:nvPr/>
            </p14:nvContentPartPr>
            <p14:xfrm>
              <a:off x="2264347" y="2601336"/>
              <a:ext cx="430560" cy="240840"/>
            </p14:xfrm>
          </p:contentPart>
        </mc:Choice>
        <mc:Fallback xmlns="">
          <p:pic>
            <p:nvPicPr>
              <p:cNvPr id="1439" name="Ink 1439">
                <a:extLst>
                  <a:ext uri="{FF2B5EF4-FFF2-40B4-BE49-F238E27FC236}">
                    <a16:creationId xmlns:a16="http://schemas.microsoft.com/office/drawing/2014/main" id="{DFDF6987-C061-7EEE-629E-1362024FA3C8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256793" y="2593776"/>
                <a:ext cx="445667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446" name="Ink 1446">
                <a:extLst>
                  <a:ext uri="{FF2B5EF4-FFF2-40B4-BE49-F238E27FC236}">
                    <a16:creationId xmlns:a16="http://schemas.microsoft.com/office/drawing/2014/main" id="{94DBAD04-50F0-78EF-5B4E-39F889AE7E8D}"/>
                  </a:ext>
                </a:extLst>
              </p14:cNvPr>
              <p14:cNvContentPartPr/>
              <p14:nvPr/>
            </p14:nvContentPartPr>
            <p14:xfrm>
              <a:off x="551467" y="3150696"/>
              <a:ext cx="291960" cy="109800"/>
            </p14:xfrm>
          </p:contentPart>
        </mc:Choice>
        <mc:Fallback xmlns="">
          <p:pic>
            <p:nvPicPr>
              <p:cNvPr id="1446" name="Ink 1446">
                <a:extLst>
                  <a:ext uri="{FF2B5EF4-FFF2-40B4-BE49-F238E27FC236}">
                    <a16:creationId xmlns:a16="http://schemas.microsoft.com/office/drawing/2014/main" id="{94DBAD04-50F0-78EF-5B4E-39F889AE7E8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43916" y="3143136"/>
                <a:ext cx="306702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449" name="Ink 1449">
                <a:extLst>
                  <a:ext uri="{FF2B5EF4-FFF2-40B4-BE49-F238E27FC236}">
                    <a16:creationId xmlns:a16="http://schemas.microsoft.com/office/drawing/2014/main" id="{C24967B8-2E8F-66FA-DD4A-DB4CEEA7E938}"/>
                  </a:ext>
                </a:extLst>
              </p14:cNvPr>
              <p14:cNvContentPartPr/>
              <p14:nvPr/>
            </p14:nvContentPartPr>
            <p14:xfrm>
              <a:off x="421507" y="3153936"/>
              <a:ext cx="96480" cy="123120"/>
            </p14:xfrm>
          </p:contentPart>
        </mc:Choice>
        <mc:Fallback xmlns="">
          <p:pic>
            <p:nvPicPr>
              <p:cNvPr id="1449" name="Ink 1449">
                <a:extLst>
                  <a:ext uri="{FF2B5EF4-FFF2-40B4-BE49-F238E27FC236}">
                    <a16:creationId xmlns:a16="http://schemas.microsoft.com/office/drawing/2014/main" id="{C24967B8-2E8F-66FA-DD4A-DB4CEEA7E938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13947" y="3146376"/>
                <a:ext cx="111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450" name="Ink 1449">
                <a:extLst>
                  <a:ext uri="{FF2B5EF4-FFF2-40B4-BE49-F238E27FC236}">
                    <a16:creationId xmlns:a16="http://schemas.microsoft.com/office/drawing/2014/main" id="{E1A76B6B-9216-F241-D50F-1978DB6CAEF1}"/>
                  </a:ext>
                </a:extLst>
              </p14:cNvPr>
              <p14:cNvContentPartPr/>
              <p14:nvPr/>
            </p14:nvContentPartPr>
            <p14:xfrm>
              <a:off x="507907" y="3150696"/>
              <a:ext cx="16920" cy="41760"/>
            </p14:xfrm>
          </p:contentPart>
        </mc:Choice>
        <mc:Fallback xmlns="">
          <p:pic>
            <p:nvPicPr>
              <p:cNvPr id="1450" name="Ink 1449">
                <a:extLst>
                  <a:ext uri="{FF2B5EF4-FFF2-40B4-BE49-F238E27FC236}">
                    <a16:creationId xmlns:a16="http://schemas.microsoft.com/office/drawing/2014/main" id="{E1A76B6B-9216-F241-D50F-1978DB6CAEF1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500347" y="3143136"/>
                <a:ext cx="32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454" name="Ink 1454">
                <a:extLst>
                  <a:ext uri="{FF2B5EF4-FFF2-40B4-BE49-F238E27FC236}">
                    <a16:creationId xmlns:a16="http://schemas.microsoft.com/office/drawing/2014/main" id="{D11304A9-FE69-D425-DD34-FF14A9AB919F}"/>
                  </a:ext>
                </a:extLst>
              </p14:cNvPr>
              <p14:cNvContentPartPr/>
              <p14:nvPr/>
            </p14:nvContentPartPr>
            <p14:xfrm>
              <a:off x="953227" y="3147456"/>
              <a:ext cx="168840" cy="90000"/>
            </p14:xfrm>
          </p:contentPart>
        </mc:Choice>
        <mc:Fallback xmlns="">
          <p:pic>
            <p:nvPicPr>
              <p:cNvPr id="1454" name="Ink 1454">
                <a:extLst>
                  <a:ext uri="{FF2B5EF4-FFF2-40B4-BE49-F238E27FC236}">
                    <a16:creationId xmlns:a16="http://schemas.microsoft.com/office/drawing/2014/main" id="{D11304A9-FE69-D425-DD34-FF14A9AB91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945683" y="3139896"/>
                <a:ext cx="183928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459" name="Ink 1459">
                <a:extLst>
                  <a:ext uri="{FF2B5EF4-FFF2-40B4-BE49-F238E27FC236}">
                    <a16:creationId xmlns:a16="http://schemas.microsoft.com/office/drawing/2014/main" id="{65728087-FBA5-57FD-D87A-49F5031EB39E}"/>
                  </a:ext>
                </a:extLst>
              </p14:cNvPr>
              <p14:cNvContentPartPr/>
              <p14:nvPr/>
            </p14:nvContentPartPr>
            <p14:xfrm>
              <a:off x="1201987" y="3134136"/>
              <a:ext cx="199440" cy="106560"/>
            </p14:xfrm>
          </p:contentPart>
        </mc:Choice>
        <mc:Fallback xmlns="">
          <p:pic>
            <p:nvPicPr>
              <p:cNvPr id="1459" name="Ink 1459">
                <a:extLst>
                  <a:ext uri="{FF2B5EF4-FFF2-40B4-BE49-F238E27FC236}">
                    <a16:creationId xmlns:a16="http://schemas.microsoft.com/office/drawing/2014/main" id="{65728087-FBA5-57FD-D87A-49F5031EB39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194413" y="3126576"/>
                <a:ext cx="214587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460" name="Ink 1459">
                <a:extLst>
                  <a:ext uri="{FF2B5EF4-FFF2-40B4-BE49-F238E27FC236}">
                    <a16:creationId xmlns:a16="http://schemas.microsoft.com/office/drawing/2014/main" id="{9D2ED5FD-0B9E-82AA-FEAC-FD07F54A7712}"/>
                  </a:ext>
                </a:extLst>
              </p14:cNvPr>
              <p14:cNvContentPartPr/>
              <p14:nvPr/>
            </p14:nvContentPartPr>
            <p14:xfrm>
              <a:off x="1434547" y="3104256"/>
              <a:ext cx="69840" cy="46800"/>
            </p14:xfrm>
          </p:contentPart>
        </mc:Choice>
        <mc:Fallback xmlns="">
          <p:pic>
            <p:nvPicPr>
              <p:cNvPr id="1460" name="Ink 1459">
                <a:extLst>
                  <a:ext uri="{FF2B5EF4-FFF2-40B4-BE49-F238E27FC236}">
                    <a16:creationId xmlns:a16="http://schemas.microsoft.com/office/drawing/2014/main" id="{9D2ED5FD-0B9E-82AA-FEAC-FD07F54A771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426987" y="3096696"/>
                <a:ext cx="84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464" name="Ink 1464">
                <a:extLst>
                  <a:ext uri="{FF2B5EF4-FFF2-40B4-BE49-F238E27FC236}">
                    <a16:creationId xmlns:a16="http://schemas.microsoft.com/office/drawing/2014/main" id="{6361D4AF-0288-0B62-40BA-CF7B9E4476A2}"/>
                  </a:ext>
                </a:extLst>
              </p14:cNvPr>
              <p14:cNvContentPartPr/>
              <p14:nvPr/>
            </p14:nvContentPartPr>
            <p14:xfrm>
              <a:off x="1543627" y="3124056"/>
              <a:ext cx="176040" cy="79920"/>
            </p14:xfrm>
          </p:contentPart>
        </mc:Choice>
        <mc:Fallback xmlns="">
          <p:pic>
            <p:nvPicPr>
              <p:cNvPr id="1464" name="Ink 1464">
                <a:extLst>
                  <a:ext uri="{FF2B5EF4-FFF2-40B4-BE49-F238E27FC236}">
                    <a16:creationId xmlns:a16="http://schemas.microsoft.com/office/drawing/2014/main" id="{6361D4AF-0288-0B62-40BA-CF7B9E4476A2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536067" y="3116496"/>
                <a:ext cx="191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471" name="Ink 1471">
                <a:extLst>
                  <a:ext uri="{FF2B5EF4-FFF2-40B4-BE49-F238E27FC236}">
                    <a16:creationId xmlns:a16="http://schemas.microsoft.com/office/drawing/2014/main" id="{0DAAEB02-CA95-58CF-33E8-B242553A860A}"/>
                  </a:ext>
                </a:extLst>
              </p14:cNvPr>
              <p14:cNvContentPartPr/>
              <p14:nvPr/>
            </p14:nvContentPartPr>
            <p14:xfrm>
              <a:off x="688627" y="3323856"/>
              <a:ext cx="410400" cy="102960"/>
            </p14:xfrm>
          </p:contentPart>
        </mc:Choice>
        <mc:Fallback xmlns="">
          <p:pic>
            <p:nvPicPr>
              <p:cNvPr id="1471" name="Ink 1471">
                <a:extLst>
                  <a:ext uri="{FF2B5EF4-FFF2-40B4-BE49-F238E27FC236}">
                    <a16:creationId xmlns:a16="http://schemas.microsoft.com/office/drawing/2014/main" id="{0DAAEB02-CA95-58CF-33E8-B242553A860A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81074" y="3316296"/>
                <a:ext cx="425147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475" name="Ink 1475">
                <a:extLst>
                  <a:ext uri="{FF2B5EF4-FFF2-40B4-BE49-F238E27FC236}">
                    <a16:creationId xmlns:a16="http://schemas.microsoft.com/office/drawing/2014/main" id="{E966AC7B-4914-ADBF-39B3-9E9E800E4864}"/>
                  </a:ext>
                </a:extLst>
              </p14:cNvPr>
              <p14:cNvContentPartPr/>
              <p14:nvPr/>
            </p14:nvContentPartPr>
            <p14:xfrm>
              <a:off x="1165627" y="3300096"/>
              <a:ext cx="162720" cy="89640"/>
            </p14:xfrm>
          </p:contentPart>
        </mc:Choice>
        <mc:Fallback xmlns="">
          <p:pic>
            <p:nvPicPr>
              <p:cNvPr id="1475" name="Ink 1475">
                <a:extLst>
                  <a:ext uri="{FF2B5EF4-FFF2-40B4-BE49-F238E27FC236}">
                    <a16:creationId xmlns:a16="http://schemas.microsoft.com/office/drawing/2014/main" id="{E966AC7B-4914-ADBF-39B3-9E9E800E4864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158067" y="3292536"/>
                <a:ext cx="1778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478" name="Ink 1478">
                <a:extLst>
                  <a:ext uri="{FF2B5EF4-FFF2-40B4-BE49-F238E27FC236}">
                    <a16:creationId xmlns:a16="http://schemas.microsoft.com/office/drawing/2014/main" id="{C6C7F96E-2BB1-4DB3-E341-CF0EF12CEB07}"/>
                  </a:ext>
                </a:extLst>
              </p14:cNvPr>
              <p14:cNvContentPartPr/>
              <p14:nvPr/>
            </p14:nvContentPartPr>
            <p14:xfrm>
              <a:off x="1145827" y="3253656"/>
              <a:ext cx="305280" cy="203040"/>
            </p14:xfrm>
          </p:contentPart>
        </mc:Choice>
        <mc:Fallback xmlns="">
          <p:pic>
            <p:nvPicPr>
              <p:cNvPr id="1478" name="Ink 1478">
                <a:extLst>
                  <a:ext uri="{FF2B5EF4-FFF2-40B4-BE49-F238E27FC236}">
                    <a16:creationId xmlns:a16="http://schemas.microsoft.com/office/drawing/2014/main" id="{C6C7F96E-2BB1-4DB3-E341-CF0EF12CEB07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138267" y="3246096"/>
                <a:ext cx="3204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500" name="Ink 1500">
                <a:extLst>
                  <a:ext uri="{FF2B5EF4-FFF2-40B4-BE49-F238E27FC236}">
                    <a16:creationId xmlns:a16="http://schemas.microsoft.com/office/drawing/2014/main" id="{122E0E92-DED4-C9BF-EA1D-0EF3C7051B62}"/>
                  </a:ext>
                </a:extLst>
              </p14:cNvPr>
              <p14:cNvContentPartPr/>
              <p14:nvPr/>
            </p14:nvContentPartPr>
            <p14:xfrm>
              <a:off x="1510507" y="3197856"/>
              <a:ext cx="737280" cy="215640"/>
            </p14:xfrm>
          </p:contentPart>
        </mc:Choice>
        <mc:Fallback xmlns="">
          <p:pic>
            <p:nvPicPr>
              <p:cNvPr id="1500" name="Ink 1500">
                <a:extLst>
                  <a:ext uri="{FF2B5EF4-FFF2-40B4-BE49-F238E27FC236}">
                    <a16:creationId xmlns:a16="http://schemas.microsoft.com/office/drawing/2014/main" id="{122E0E92-DED4-C9BF-EA1D-0EF3C7051B62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502947" y="3190283"/>
                <a:ext cx="752400" cy="230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516" name="Ink 1516">
                <a:extLst>
                  <a:ext uri="{FF2B5EF4-FFF2-40B4-BE49-F238E27FC236}">
                    <a16:creationId xmlns:a16="http://schemas.microsoft.com/office/drawing/2014/main" id="{F5F8CBE9-15A7-39EB-B7EE-1C3356D1C817}"/>
                  </a:ext>
                </a:extLst>
              </p14:cNvPr>
              <p14:cNvContentPartPr/>
              <p14:nvPr/>
            </p14:nvContentPartPr>
            <p14:xfrm>
              <a:off x="2624924" y="1866557"/>
              <a:ext cx="116280" cy="124920"/>
            </p14:xfrm>
          </p:contentPart>
        </mc:Choice>
        <mc:Fallback xmlns="">
          <p:pic>
            <p:nvPicPr>
              <p:cNvPr id="1516" name="Ink 1516">
                <a:extLst>
                  <a:ext uri="{FF2B5EF4-FFF2-40B4-BE49-F238E27FC236}">
                    <a16:creationId xmlns:a16="http://schemas.microsoft.com/office/drawing/2014/main" id="{F5F8CBE9-15A7-39EB-B7EE-1C3356D1C817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2617364" y="1858997"/>
                <a:ext cx="131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520" name="Ink 1520">
                <a:extLst>
                  <a:ext uri="{FF2B5EF4-FFF2-40B4-BE49-F238E27FC236}">
                    <a16:creationId xmlns:a16="http://schemas.microsoft.com/office/drawing/2014/main" id="{448012EE-5977-A42A-7568-E6A80F64773F}"/>
                  </a:ext>
                </a:extLst>
              </p14:cNvPr>
              <p14:cNvContentPartPr/>
              <p14:nvPr/>
            </p14:nvContentPartPr>
            <p14:xfrm>
              <a:off x="2731844" y="2026397"/>
              <a:ext cx="174240" cy="76320"/>
            </p14:xfrm>
          </p:contentPart>
        </mc:Choice>
        <mc:Fallback xmlns="">
          <p:pic>
            <p:nvPicPr>
              <p:cNvPr id="1520" name="Ink 1520">
                <a:extLst>
                  <a:ext uri="{FF2B5EF4-FFF2-40B4-BE49-F238E27FC236}">
                    <a16:creationId xmlns:a16="http://schemas.microsoft.com/office/drawing/2014/main" id="{448012EE-5977-A42A-7568-E6A80F64773F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2724268" y="2018837"/>
                <a:ext cx="189391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553" name="Ink 1553">
                <a:extLst>
                  <a:ext uri="{FF2B5EF4-FFF2-40B4-BE49-F238E27FC236}">
                    <a16:creationId xmlns:a16="http://schemas.microsoft.com/office/drawing/2014/main" id="{10985BD2-8A93-CAF9-528D-C416D6EEAEEC}"/>
                  </a:ext>
                </a:extLst>
              </p14:cNvPr>
              <p14:cNvContentPartPr/>
              <p14:nvPr/>
            </p14:nvContentPartPr>
            <p14:xfrm>
              <a:off x="2998604" y="1921637"/>
              <a:ext cx="1267920" cy="153000"/>
            </p14:xfrm>
          </p:contentPart>
        </mc:Choice>
        <mc:Fallback xmlns="">
          <p:pic>
            <p:nvPicPr>
              <p:cNvPr id="1553" name="Ink 1553">
                <a:extLst>
                  <a:ext uri="{FF2B5EF4-FFF2-40B4-BE49-F238E27FC236}">
                    <a16:creationId xmlns:a16="http://schemas.microsoft.com/office/drawing/2014/main" id="{10985BD2-8A93-CAF9-528D-C416D6EEAEEC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2991042" y="1914077"/>
                <a:ext cx="1283044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557" name="Ink 1557">
                <a:extLst>
                  <a:ext uri="{FF2B5EF4-FFF2-40B4-BE49-F238E27FC236}">
                    <a16:creationId xmlns:a16="http://schemas.microsoft.com/office/drawing/2014/main" id="{82AD4B6F-74AF-C36D-0108-677CED2E3A72}"/>
                  </a:ext>
                </a:extLst>
              </p14:cNvPr>
              <p14:cNvContentPartPr/>
              <p14:nvPr/>
            </p14:nvContentPartPr>
            <p14:xfrm>
              <a:off x="2705924" y="2173277"/>
              <a:ext cx="101880" cy="122400"/>
            </p14:xfrm>
          </p:contentPart>
        </mc:Choice>
        <mc:Fallback xmlns="">
          <p:pic>
            <p:nvPicPr>
              <p:cNvPr id="1557" name="Ink 1557">
                <a:extLst>
                  <a:ext uri="{FF2B5EF4-FFF2-40B4-BE49-F238E27FC236}">
                    <a16:creationId xmlns:a16="http://schemas.microsoft.com/office/drawing/2014/main" id="{82AD4B6F-74AF-C36D-0108-677CED2E3A72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2698337" y="2165717"/>
                <a:ext cx="117054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1566" name="Ink 1566">
                <a:extLst>
                  <a:ext uri="{FF2B5EF4-FFF2-40B4-BE49-F238E27FC236}">
                    <a16:creationId xmlns:a16="http://schemas.microsoft.com/office/drawing/2014/main" id="{19567C49-3B71-211B-627F-1D529497B2C9}"/>
                  </a:ext>
                </a:extLst>
              </p14:cNvPr>
              <p14:cNvContentPartPr/>
              <p14:nvPr/>
            </p14:nvContentPartPr>
            <p14:xfrm>
              <a:off x="2818604" y="2155997"/>
              <a:ext cx="264240" cy="98280"/>
            </p14:xfrm>
          </p:contentPart>
        </mc:Choice>
        <mc:Fallback xmlns="">
          <p:pic>
            <p:nvPicPr>
              <p:cNvPr id="1566" name="Ink 1566">
                <a:extLst>
                  <a:ext uri="{FF2B5EF4-FFF2-40B4-BE49-F238E27FC236}">
                    <a16:creationId xmlns:a16="http://schemas.microsoft.com/office/drawing/2014/main" id="{19567C49-3B71-211B-627F-1D529497B2C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811394" y="2148437"/>
                <a:ext cx="2790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1573" name="Ink 1573">
                <a:extLst>
                  <a:ext uri="{FF2B5EF4-FFF2-40B4-BE49-F238E27FC236}">
                    <a16:creationId xmlns:a16="http://schemas.microsoft.com/office/drawing/2014/main" id="{F0CFA311-92A0-53E7-0183-15489A07E0AF}"/>
                  </a:ext>
                </a:extLst>
              </p14:cNvPr>
              <p14:cNvContentPartPr/>
              <p14:nvPr/>
            </p14:nvContentPartPr>
            <p14:xfrm>
              <a:off x="3142964" y="2118197"/>
              <a:ext cx="202680" cy="150840"/>
            </p14:xfrm>
          </p:contentPart>
        </mc:Choice>
        <mc:Fallback xmlns="">
          <p:pic>
            <p:nvPicPr>
              <p:cNvPr id="1573" name="Ink 1573">
                <a:extLst>
                  <a:ext uri="{FF2B5EF4-FFF2-40B4-BE49-F238E27FC236}">
                    <a16:creationId xmlns:a16="http://schemas.microsoft.com/office/drawing/2014/main" id="{F0CFA311-92A0-53E7-0183-15489A07E0AF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135417" y="2110997"/>
                <a:ext cx="217773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1574" name="Ink 1573">
                <a:extLst>
                  <a:ext uri="{FF2B5EF4-FFF2-40B4-BE49-F238E27FC236}">
                    <a16:creationId xmlns:a16="http://schemas.microsoft.com/office/drawing/2014/main" id="{696F23AE-A56C-14CE-6831-082BECC13F7D}"/>
                  </a:ext>
                </a:extLst>
              </p14:cNvPr>
              <p14:cNvContentPartPr/>
              <p14:nvPr/>
            </p14:nvContentPartPr>
            <p14:xfrm>
              <a:off x="3397484" y="2173277"/>
              <a:ext cx="11880" cy="3240"/>
            </p14:xfrm>
          </p:contentPart>
        </mc:Choice>
        <mc:Fallback xmlns="">
          <p:pic>
            <p:nvPicPr>
              <p:cNvPr id="1574" name="Ink 1573">
                <a:extLst>
                  <a:ext uri="{FF2B5EF4-FFF2-40B4-BE49-F238E27FC236}">
                    <a16:creationId xmlns:a16="http://schemas.microsoft.com/office/drawing/2014/main" id="{696F23AE-A56C-14CE-6831-082BECC13F7D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389924" y="2165717"/>
                <a:ext cx="270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1580" name="Ink 1580">
                <a:extLst>
                  <a:ext uri="{FF2B5EF4-FFF2-40B4-BE49-F238E27FC236}">
                    <a16:creationId xmlns:a16="http://schemas.microsoft.com/office/drawing/2014/main" id="{943B713E-CDD0-8D13-8F8D-31DAFDFA2AC9}"/>
                  </a:ext>
                </a:extLst>
              </p14:cNvPr>
              <p14:cNvContentPartPr/>
              <p14:nvPr/>
            </p14:nvContentPartPr>
            <p14:xfrm>
              <a:off x="3463004" y="2106677"/>
              <a:ext cx="207000" cy="119160"/>
            </p14:xfrm>
          </p:contentPart>
        </mc:Choice>
        <mc:Fallback xmlns="">
          <p:pic>
            <p:nvPicPr>
              <p:cNvPr id="1580" name="Ink 1580">
                <a:extLst>
                  <a:ext uri="{FF2B5EF4-FFF2-40B4-BE49-F238E27FC236}">
                    <a16:creationId xmlns:a16="http://schemas.microsoft.com/office/drawing/2014/main" id="{943B713E-CDD0-8D13-8F8D-31DAFDFA2AC9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455444" y="2099117"/>
                <a:ext cx="2221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1602" name="Ink 1603">
                <a:extLst>
                  <a:ext uri="{FF2B5EF4-FFF2-40B4-BE49-F238E27FC236}">
                    <a16:creationId xmlns:a16="http://schemas.microsoft.com/office/drawing/2014/main" id="{F97B5185-5276-48E0-FA85-994BE841D538}"/>
                  </a:ext>
                </a:extLst>
              </p14:cNvPr>
              <p14:cNvContentPartPr/>
              <p14:nvPr/>
            </p14:nvContentPartPr>
            <p14:xfrm>
              <a:off x="3705644" y="2014157"/>
              <a:ext cx="447840" cy="104400"/>
            </p14:xfrm>
          </p:contentPart>
        </mc:Choice>
        <mc:Fallback xmlns="">
          <p:pic>
            <p:nvPicPr>
              <p:cNvPr id="1602" name="Ink 1603">
                <a:extLst>
                  <a:ext uri="{FF2B5EF4-FFF2-40B4-BE49-F238E27FC236}">
                    <a16:creationId xmlns:a16="http://schemas.microsoft.com/office/drawing/2014/main" id="{F97B5185-5276-48E0-FA85-994BE841D538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3698084" y="2006597"/>
                <a:ext cx="462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603" name="Ink 1603">
                <a:extLst>
                  <a:ext uri="{FF2B5EF4-FFF2-40B4-BE49-F238E27FC236}">
                    <a16:creationId xmlns:a16="http://schemas.microsoft.com/office/drawing/2014/main" id="{24DAB2F7-8151-B46F-C597-1CDA7094C560}"/>
                  </a:ext>
                </a:extLst>
              </p14:cNvPr>
              <p14:cNvContentPartPr/>
              <p14:nvPr/>
            </p14:nvContentPartPr>
            <p14:xfrm>
              <a:off x="3366164" y="2042957"/>
              <a:ext cx="217080" cy="84600"/>
            </p14:xfrm>
          </p:contentPart>
        </mc:Choice>
        <mc:Fallback xmlns="">
          <p:pic>
            <p:nvPicPr>
              <p:cNvPr id="1603" name="Ink 1603">
                <a:extLst>
                  <a:ext uri="{FF2B5EF4-FFF2-40B4-BE49-F238E27FC236}">
                    <a16:creationId xmlns:a16="http://schemas.microsoft.com/office/drawing/2014/main" id="{24DAB2F7-8151-B46F-C597-1CDA7094C560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358604" y="2035726"/>
                <a:ext cx="232200" cy="99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1637" name="Ink 1637">
                <a:extLst>
                  <a:ext uri="{FF2B5EF4-FFF2-40B4-BE49-F238E27FC236}">
                    <a16:creationId xmlns:a16="http://schemas.microsoft.com/office/drawing/2014/main" id="{460A9262-7536-51B2-7C08-F09F66364AB5}"/>
                  </a:ext>
                </a:extLst>
              </p14:cNvPr>
              <p14:cNvContentPartPr/>
              <p14:nvPr/>
            </p14:nvContentPartPr>
            <p14:xfrm>
              <a:off x="2820404" y="1797077"/>
              <a:ext cx="580680" cy="140760"/>
            </p14:xfrm>
          </p:contentPart>
        </mc:Choice>
        <mc:Fallback xmlns="">
          <p:pic>
            <p:nvPicPr>
              <p:cNvPr id="1637" name="Ink 1637">
                <a:extLst>
                  <a:ext uri="{FF2B5EF4-FFF2-40B4-BE49-F238E27FC236}">
                    <a16:creationId xmlns:a16="http://schemas.microsoft.com/office/drawing/2014/main" id="{460A9262-7536-51B2-7C08-F09F66364AB5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812839" y="1789517"/>
                <a:ext cx="595809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1638" name="Ink 1637">
                <a:extLst>
                  <a:ext uri="{FF2B5EF4-FFF2-40B4-BE49-F238E27FC236}">
                    <a16:creationId xmlns:a16="http://schemas.microsoft.com/office/drawing/2014/main" id="{3C82789D-3188-2BA1-0B39-2E7E1D81379D}"/>
                  </a:ext>
                </a:extLst>
              </p14:cNvPr>
              <p14:cNvContentPartPr/>
              <p14:nvPr/>
            </p14:nvContentPartPr>
            <p14:xfrm>
              <a:off x="2648324" y="2089397"/>
              <a:ext cx="32040" cy="6120"/>
            </p14:xfrm>
          </p:contentPart>
        </mc:Choice>
        <mc:Fallback xmlns="">
          <p:pic>
            <p:nvPicPr>
              <p:cNvPr id="1638" name="Ink 1637">
                <a:extLst>
                  <a:ext uri="{FF2B5EF4-FFF2-40B4-BE49-F238E27FC236}">
                    <a16:creationId xmlns:a16="http://schemas.microsoft.com/office/drawing/2014/main" id="{3C82789D-3188-2BA1-0B39-2E7E1D81379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640764" y="2081837"/>
                <a:ext cx="46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1648" name="Ink 1648">
                <a:extLst>
                  <a:ext uri="{FF2B5EF4-FFF2-40B4-BE49-F238E27FC236}">
                    <a16:creationId xmlns:a16="http://schemas.microsoft.com/office/drawing/2014/main" id="{1A427C2A-B673-88D4-244D-69B4C5FDDB27}"/>
                  </a:ext>
                </a:extLst>
              </p14:cNvPr>
              <p14:cNvContentPartPr/>
              <p14:nvPr/>
            </p14:nvContentPartPr>
            <p14:xfrm>
              <a:off x="2682884" y="2306477"/>
              <a:ext cx="356400" cy="119160"/>
            </p14:xfrm>
          </p:contentPart>
        </mc:Choice>
        <mc:Fallback xmlns="">
          <p:pic>
            <p:nvPicPr>
              <p:cNvPr id="1648" name="Ink 1648">
                <a:extLst>
                  <a:ext uri="{FF2B5EF4-FFF2-40B4-BE49-F238E27FC236}">
                    <a16:creationId xmlns:a16="http://schemas.microsoft.com/office/drawing/2014/main" id="{1A427C2A-B673-88D4-244D-69B4C5FDDB27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675677" y="2298917"/>
                <a:ext cx="371535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1661" name="Ink 1661">
                <a:extLst>
                  <a:ext uri="{FF2B5EF4-FFF2-40B4-BE49-F238E27FC236}">
                    <a16:creationId xmlns:a16="http://schemas.microsoft.com/office/drawing/2014/main" id="{8448FE2A-C152-2183-A586-C9A6D20574C7}"/>
                  </a:ext>
                </a:extLst>
              </p14:cNvPr>
              <p14:cNvContentPartPr/>
              <p14:nvPr/>
            </p14:nvContentPartPr>
            <p14:xfrm>
              <a:off x="3131804" y="2247437"/>
              <a:ext cx="578880" cy="123120"/>
            </p14:xfrm>
          </p:contentPart>
        </mc:Choice>
        <mc:Fallback xmlns="">
          <p:pic>
            <p:nvPicPr>
              <p:cNvPr id="1661" name="Ink 1661">
                <a:extLst>
                  <a:ext uri="{FF2B5EF4-FFF2-40B4-BE49-F238E27FC236}">
                    <a16:creationId xmlns:a16="http://schemas.microsoft.com/office/drawing/2014/main" id="{8448FE2A-C152-2183-A586-C9A6D20574C7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124244" y="2239877"/>
                <a:ext cx="594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670" name="Ink 1671">
                <a:extLst>
                  <a:ext uri="{FF2B5EF4-FFF2-40B4-BE49-F238E27FC236}">
                    <a16:creationId xmlns:a16="http://schemas.microsoft.com/office/drawing/2014/main" id="{196C146E-E9B4-9466-BF4B-7AB845627BA1}"/>
                  </a:ext>
                </a:extLst>
              </p14:cNvPr>
              <p14:cNvContentPartPr/>
              <p14:nvPr/>
            </p14:nvContentPartPr>
            <p14:xfrm>
              <a:off x="3108044" y="2402237"/>
              <a:ext cx="128160" cy="95400"/>
            </p14:xfrm>
          </p:contentPart>
        </mc:Choice>
        <mc:Fallback xmlns="">
          <p:pic>
            <p:nvPicPr>
              <p:cNvPr id="1670" name="Ink 1671">
                <a:extLst>
                  <a:ext uri="{FF2B5EF4-FFF2-40B4-BE49-F238E27FC236}">
                    <a16:creationId xmlns:a16="http://schemas.microsoft.com/office/drawing/2014/main" id="{196C146E-E9B4-9466-BF4B-7AB845627BA1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3100463" y="2394677"/>
                <a:ext cx="143323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1671" name="Ink 1671">
                <a:extLst>
                  <a:ext uri="{FF2B5EF4-FFF2-40B4-BE49-F238E27FC236}">
                    <a16:creationId xmlns:a16="http://schemas.microsoft.com/office/drawing/2014/main" id="{63E19E91-1967-7BC7-E8DA-891898BF5E7B}"/>
                  </a:ext>
                </a:extLst>
              </p14:cNvPr>
              <p14:cNvContentPartPr/>
              <p14:nvPr/>
            </p14:nvContentPartPr>
            <p14:xfrm>
              <a:off x="2700164" y="2431397"/>
              <a:ext cx="295200" cy="92520"/>
            </p14:xfrm>
          </p:contentPart>
        </mc:Choice>
        <mc:Fallback xmlns="">
          <p:pic>
            <p:nvPicPr>
              <p:cNvPr id="1671" name="Ink 1671">
                <a:extLst>
                  <a:ext uri="{FF2B5EF4-FFF2-40B4-BE49-F238E27FC236}">
                    <a16:creationId xmlns:a16="http://schemas.microsoft.com/office/drawing/2014/main" id="{63E19E91-1967-7BC7-E8DA-891898BF5E7B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692613" y="2423837"/>
                <a:ext cx="310302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688" name="Ink 1688">
                <a:extLst>
                  <a:ext uri="{FF2B5EF4-FFF2-40B4-BE49-F238E27FC236}">
                    <a16:creationId xmlns:a16="http://schemas.microsoft.com/office/drawing/2014/main" id="{58CCCC1E-186B-66E0-0D5F-EAAD025DEAE1}"/>
                  </a:ext>
                </a:extLst>
              </p14:cNvPr>
              <p14:cNvContentPartPr/>
              <p14:nvPr/>
            </p14:nvContentPartPr>
            <p14:xfrm>
              <a:off x="2728964" y="2422397"/>
              <a:ext cx="1355040" cy="202680"/>
            </p14:xfrm>
          </p:contentPart>
        </mc:Choice>
        <mc:Fallback xmlns="">
          <p:pic>
            <p:nvPicPr>
              <p:cNvPr id="1688" name="Ink 1688">
                <a:extLst>
                  <a:ext uri="{FF2B5EF4-FFF2-40B4-BE49-F238E27FC236}">
                    <a16:creationId xmlns:a16="http://schemas.microsoft.com/office/drawing/2014/main" id="{58CCCC1E-186B-66E0-0D5F-EAAD025DEAE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2721402" y="2414850"/>
                <a:ext cx="1370164" cy="217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701" name="Ink 1701">
                <a:extLst>
                  <a:ext uri="{FF2B5EF4-FFF2-40B4-BE49-F238E27FC236}">
                    <a16:creationId xmlns:a16="http://schemas.microsoft.com/office/drawing/2014/main" id="{BBE0B6FA-98C6-B838-A9C8-8F330D192060}"/>
                  </a:ext>
                </a:extLst>
              </p14:cNvPr>
              <p14:cNvContentPartPr/>
              <p14:nvPr/>
            </p14:nvContentPartPr>
            <p14:xfrm>
              <a:off x="4740513" y="1025160"/>
              <a:ext cx="522000" cy="112320"/>
            </p14:xfrm>
          </p:contentPart>
        </mc:Choice>
        <mc:Fallback xmlns="">
          <p:pic>
            <p:nvPicPr>
              <p:cNvPr id="1701" name="Ink 1701">
                <a:extLst>
                  <a:ext uri="{FF2B5EF4-FFF2-40B4-BE49-F238E27FC236}">
                    <a16:creationId xmlns:a16="http://schemas.microsoft.com/office/drawing/2014/main" id="{BBE0B6FA-98C6-B838-A9C8-8F330D192060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732953" y="1017600"/>
                <a:ext cx="537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719" name="Ink 1719">
                <a:extLst>
                  <a:ext uri="{FF2B5EF4-FFF2-40B4-BE49-F238E27FC236}">
                    <a16:creationId xmlns:a16="http://schemas.microsoft.com/office/drawing/2014/main" id="{8E2C0A07-32A5-85F8-C13D-8AC596411D87}"/>
                  </a:ext>
                </a:extLst>
              </p14:cNvPr>
              <p14:cNvContentPartPr/>
              <p14:nvPr/>
            </p14:nvContentPartPr>
            <p14:xfrm>
              <a:off x="5484149" y="237600"/>
              <a:ext cx="653040" cy="86040"/>
            </p14:xfrm>
          </p:contentPart>
        </mc:Choice>
        <mc:Fallback xmlns="">
          <p:pic>
            <p:nvPicPr>
              <p:cNvPr id="1719" name="Ink 1719">
                <a:extLst>
                  <a:ext uri="{FF2B5EF4-FFF2-40B4-BE49-F238E27FC236}">
                    <a16:creationId xmlns:a16="http://schemas.microsoft.com/office/drawing/2014/main" id="{8E2C0A07-32A5-85F8-C13D-8AC596411D87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476593" y="230008"/>
                <a:ext cx="668152" cy="101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720" name="Ink 1719">
                <a:extLst>
                  <a:ext uri="{FF2B5EF4-FFF2-40B4-BE49-F238E27FC236}">
                    <a16:creationId xmlns:a16="http://schemas.microsoft.com/office/drawing/2014/main" id="{84B8541B-43E4-0B36-4EC0-A4C301A4B73C}"/>
                  </a:ext>
                </a:extLst>
              </p14:cNvPr>
              <p14:cNvContentPartPr/>
              <p14:nvPr/>
            </p14:nvContentPartPr>
            <p14:xfrm>
              <a:off x="6172109" y="249120"/>
              <a:ext cx="5040" cy="2520"/>
            </p14:xfrm>
          </p:contentPart>
        </mc:Choice>
        <mc:Fallback xmlns="">
          <p:pic>
            <p:nvPicPr>
              <p:cNvPr id="1720" name="Ink 1719">
                <a:extLst>
                  <a:ext uri="{FF2B5EF4-FFF2-40B4-BE49-F238E27FC236}">
                    <a16:creationId xmlns:a16="http://schemas.microsoft.com/office/drawing/2014/main" id="{84B8541B-43E4-0B36-4EC0-A4C301A4B73C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6164549" y="241560"/>
                <a:ext cx="201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721" name="Ink 1720">
                <a:extLst>
                  <a:ext uri="{FF2B5EF4-FFF2-40B4-BE49-F238E27FC236}">
                    <a16:creationId xmlns:a16="http://schemas.microsoft.com/office/drawing/2014/main" id="{7280654F-7B33-8AFE-4AEE-D51744E7A58C}"/>
                  </a:ext>
                </a:extLst>
              </p14:cNvPr>
              <p14:cNvContentPartPr/>
              <p14:nvPr/>
            </p14:nvContentPartPr>
            <p14:xfrm>
              <a:off x="6181109" y="295560"/>
              <a:ext cx="2520" cy="2520"/>
            </p14:xfrm>
          </p:contentPart>
        </mc:Choice>
        <mc:Fallback xmlns="">
          <p:pic>
            <p:nvPicPr>
              <p:cNvPr id="1721" name="Ink 1720">
                <a:extLst>
                  <a:ext uri="{FF2B5EF4-FFF2-40B4-BE49-F238E27FC236}">
                    <a16:creationId xmlns:a16="http://schemas.microsoft.com/office/drawing/2014/main" id="{7280654F-7B33-8AFE-4AEE-D51744E7A58C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6173549" y="288000"/>
                <a:ext cx="17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741" name="Ink 1741">
                <a:extLst>
                  <a:ext uri="{FF2B5EF4-FFF2-40B4-BE49-F238E27FC236}">
                    <a16:creationId xmlns:a16="http://schemas.microsoft.com/office/drawing/2014/main" id="{35FA34A0-3791-920B-7201-0CE8321EE6C5}"/>
                  </a:ext>
                </a:extLst>
              </p14:cNvPr>
              <p14:cNvContentPartPr/>
              <p14:nvPr/>
            </p14:nvContentPartPr>
            <p14:xfrm>
              <a:off x="5287949" y="366840"/>
              <a:ext cx="376200" cy="83520"/>
            </p14:xfrm>
          </p:contentPart>
        </mc:Choice>
        <mc:Fallback xmlns="">
          <p:pic>
            <p:nvPicPr>
              <p:cNvPr id="1741" name="Ink 1741">
                <a:extLst>
                  <a:ext uri="{FF2B5EF4-FFF2-40B4-BE49-F238E27FC236}">
                    <a16:creationId xmlns:a16="http://schemas.microsoft.com/office/drawing/2014/main" id="{35FA34A0-3791-920B-7201-0CE8321EE6C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5280396" y="359280"/>
                <a:ext cx="391306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751" name="Ink 1751">
                <a:extLst>
                  <a:ext uri="{FF2B5EF4-FFF2-40B4-BE49-F238E27FC236}">
                    <a16:creationId xmlns:a16="http://schemas.microsoft.com/office/drawing/2014/main" id="{70F9DCEB-D2AA-C528-4946-323A56C3B561}"/>
                  </a:ext>
                </a:extLst>
              </p14:cNvPr>
              <p14:cNvContentPartPr/>
              <p14:nvPr/>
            </p14:nvContentPartPr>
            <p14:xfrm>
              <a:off x="5691509" y="371520"/>
              <a:ext cx="334800" cy="63000"/>
            </p14:xfrm>
          </p:contentPart>
        </mc:Choice>
        <mc:Fallback xmlns="">
          <p:pic>
            <p:nvPicPr>
              <p:cNvPr id="1751" name="Ink 1751">
                <a:extLst>
                  <a:ext uri="{FF2B5EF4-FFF2-40B4-BE49-F238E27FC236}">
                    <a16:creationId xmlns:a16="http://schemas.microsoft.com/office/drawing/2014/main" id="{70F9DCEB-D2AA-C528-4946-323A56C3B561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5683957" y="363917"/>
                <a:ext cx="349904" cy="78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762" name="Ink 1762">
                <a:extLst>
                  <a:ext uri="{FF2B5EF4-FFF2-40B4-BE49-F238E27FC236}">
                    <a16:creationId xmlns:a16="http://schemas.microsoft.com/office/drawing/2014/main" id="{1C883C4C-A5B4-B2B2-A818-7A24F1E76764}"/>
                  </a:ext>
                </a:extLst>
              </p14:cNvPr>
              <p14:cNvContentPartPr/>
              <p14:nvPr/>
            </p14:nvContentPartPr>
            <p14:xfrm>
              <a:off x="6107669" y="325440"/>
              <a:ext cx="450360" cy="81360"/>
            </p14:xfrm>
          </p:contentPart>
        </mc:Choice>
        <mc:Fallback xmlns="">
          <p:pic>
            <p:nvPicPr>
              <p:cNvPr id="1762" name="Ink 1762">
                <a:extLst>
                  <a:ext uri="{FF2B5EF4-FFF2-40B4-BE49-F238E27FC236}">
                    <a16:creationId xmlns:a16="http://schemas.microsoft.com/office/drawing/2014/main" id="{1C883C4C-A5B4-B2B2-A818-7A24F1E76764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100109" y="317846"/>
                <a:ext cx="465480" cy="96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766" name="Ink 1766">
                <a:extLst>
                  <a:ext uri="{FF2B5EF4-FFF2-40B4-BE49-F238E27FC236}">
                    <a16:creationId xmlns:a16="http://schemas.microsoft.com/office/drawing/2014/main" id="{3938F321-73C0-567F-34AB-3D5E8A3DCB01}"/>
                  </a:ext>
                </a:extLst>
              </p14:cNvPr>
              <p14:cNvContentPartPr/>
              <p14:nvPr/>
            </p14:nvContentPartPr>
            <p14:xfrm>
              <a:off x="5364989" y="482400"/>
              <a:ext cx="116640" cy="122760"/>
            </p14:xfrm>
          </p:contentPart>
        </mc:Choice>
        <mc:Fallback xmlns="">
          <p:pic>
            <p:nvPicPr>
              <p:cNvPr id="1766" name="Ink 1766">
                <a:extLst>
                  <a:ext uri="{FF2B5EF4-FFF2-40B4-BE49-F238E27FC236}">
                    <a16:creationId xmlns:a16="http://schemas.microsoft.com/office/drawing/2014/main" id="{3938F321-73C0-567F-34AB-3D5E8A3DCB01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5357452" y="474840"/>
                <a:ext cx="131355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774" name="Ink 1774">
                <a:extLst>
                  <a:ext uri="{FF2B5EF4-FFF2-40B4-BE49-F238E27FC236}">
                    <a16:creationId xmlns:a16="http://schemas.microsoft.com/office/drawing/2014/main" id="{0111BAC5-07A9-6772-F96D-8FBB5D336080}"/>
                  </a:ext>
                </a:extLst>
              </p14:cNvPr>
              <p14:cNvContentPartPr/>
              <p14:nvPr/>
            </p14:nvContentPartPr>
            <p14:xfrm>
              <a:off x="5499989" y="473040"/>
              <a:ext cx="242640" cy="117720"/>
            </p14:xfrm>
          </p:contentPart>
        </mc:Choice>
        <mc:Fallback xmlns="">
          <p:pic>
            <p:nvPicPr>
              <p:cNvPr id="1774" name="Ink 1774">
                <a:extLst>
                  <a:ext uri="{FF2B5EF4-FFF2-40B4-BE49-F238E27FC236}">
                    <a16:creationId xmlns:a16="http://schemas.microsoft.com/office/drawing/2014/main" id="{0111BAC5-07A9-6772-F96D-8FBB5D336080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5492429" y="465457"/>
                <a:ext cx="257760" cy="13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1780" name="Ink 1780">
                <a:extLst>
                  <a:ext uri="{FF2B5EF4-FFF2-40B4-BE49-F238E27FC236}">
                    <a16:creationId xmlns:a16="http://schemas.microsoft.com/office/drawing/2014/main" id="{C2CA59CA-61B6-7813-B1BE-FE85C030B2B4}"/>
                  </a:ext>
                </a:extLst>
              </p14:cNvPr>
              <p14:cNvContentPartPr/>
              <p14:nvPr/>
            </p14:nvContentPartPr>
            <p14:xfrm>
              <a:off x="5781869" y="498600"/>
              <a:ext cx="145800" cy="66960"/>
            </p14:xfrm>
          </p:contentPart>
        </mc:Choice>
        <mc:Fallback xmlns="">
          <p:pic>
            <p:nvPicPr>
              <p:cNvPr id="1780" name="Ink 1780">
                <a:extLst>
                  <a:ext uri="{FF2B5EF4-FFF2-40B4-BE49-F238E27FC236}">
                    <a16:creationId xmlns:a16="http://schemas.microsoft.com/office/drawing/2014/main" id="{C2CA59CA-61B6-7813-B1BE-FE85C030B2B4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5774651" y="491080"/>
                <a:ext cx="160957" cy="81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1784" name="Ink 1784">
                <a:extLst>
                  <a:ext uri="{FF2B5EF4-FFF2-40B4-BE49-F238E27FC236}">
                    <a16:creationId xmlns:a16="http://schemas.microsoft.com/office/drawing/2014/main" id="{5A664BAC-9EB0-C8E5-49A1-FE98B0F40683}"/>
                  </a:ext>
                </a:extLst>
              </p14:cNvPr>
              <p14:cNvContentPartPr/>
              <p14:nvPr/>
            </p14:nvContentPartPr>
            <p14:xfrm>
              <a:off x="5930909" y="454680"/>
              <a:ext cx="96120" cy="99720"/>
            </p14:xfrm>
          </p:contentPart>
        </mc:Choice>
        <mc:Fallback xmlns="">
          <p:pic>
            <p:nvPicPr>
              <p:cNvPr id="1784" name="Ink 1784">
                <a:extLst>
                  <a:ext uri="{FF2B5EF4-FFF2-40B4-BE49-F238E27FC236}">
                    <a16:creationId xmlns:a16="http://schemas.microsoft.com/office/drawing/2014/main" id="{5A664BAC-9EB0-C8E5-49A1-FE98B0F40683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923349" y="447120"/>
                <a:ext cx="1112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1787" name="Ink 1787">
                <a:extLst>
                  <a:ext uri="{FF2B5EF4-FFF2-40B4-BE49-F238E27FC236}">
                    <a16:creationId xmlns:a16="http://schemas.microsoft.com/office/drawing/2014/main" id="{070B81B7-95CB-0A54-E07D-57B4DD1C5EF8}"/>
                  </a:ext>
                </a:extLst>
              </p14:cNvPr>
              <p14:cNvContentPartPr/>
              <p14:nvPr/>
            </p14:nvContentPartPr>
            <p14:xfrm>
              <a:off x="6040349" y="470880"/>
              <a:ext cx="55800" cy="67320"/>
            </p14:xfrm>
          </p:contentPart>
        </mc:Choice>
        <mc:Fallback xmlns="">
          <p:pic>
            <p:nvPicPr>
              <p:cNvPr id="1787" name="Ink 1787">
                <a:extLst>
                  <a:ext uri="{FF2B5EF4-FFF2-40B4-BE49-F238E27FC236}">
                    <a16:creationId xmlns:a16="http://schemas.microsoft.com/office/drawing/2014/main" id="{070B81B7-95CB-0A54-E07D-57B4DD1C5EF8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032789" y="463320"/>
                <a:ext cx="709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1792" name="Ink 1792">
                <a:extLst>
                  <a:ext uri="{FF2B5EF4-FFF2-40B4-BE49-F238E27FC236}">
                    <a16:creationId xmlns:a16="http://schemas.microsoft.com/office/drawing/2014/main" id="{ED017973-BA0E-1749-C56A-00F285322035}"/>
                  </a:ext>
                </a:extLst>
              </p14:cNvPr>
              <p14:cNvContentPartPr/>
              <p14:nvPr/>
            </p14:nvContentPartPr>
            <p14:xfrm>
              <a:off x="6117029" y="454680"/>
              <a:ext cx="136080" cy="108720"/>
            </p14:xfrm>
          </p:contentPart>
        </mc:Choice>
        <mc:Fallback xmlns="">
          <p:pic>
            <p:nvPicPr>
              <p:cNvPr id="1792" name="Ink 1792">
                <a:extLst>
                  <a:ext uri="{FF2B5EF4-FFF2-40B4-BE49-F238E27FC236}">
                    <a16:creationId xmlns:a16="http://schemas.microsoft.com/office/drawing/2014/main" id="{ED017973-BA0E-1749-C56A-00F285322035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109489" y="447120"/>
                <a:ext cx="151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1799" name="Ink 1799">
                <a:extLst>
                  <a:ext uri="{FF2B5EF4-FFF2-40B4-BE49-F238E27FC236}">
                    <a16:creationId xmlns:a16="http://schemas.microsoft.com/office/drawing/2014/main" id="{A24E68B8-73F4-CCA7-1DBC-5CA702C99A8B}"/>
                  </a:ext>
                </a:extLst>
              </p14:cNvPr>
              <p14:cNvContentPartPr/>
              <p14:nvPr/>
            </p14:nvContentPartPr>
            <p14:xfrm>
              <a:off x="6275789" y="420120"/>
              <a:ext cx="162000" cy="55800"/>
            </p14:xfrm>
          </p:contentPart>
        </mc:Choice>
        <mc:Fallback xmlns="">
          <p:pic>
            <p:nvPicPr>
              <p:cNvPr id="1799" name="Ink 1799">
                <a:extLst>
                  <a:ext uri="{FF2B5EF4-FFF2-40B4-BE49-F238E27FC236}">
                    <a16:creationId xmlns:a16="http://schemas.microsoft.com/office/drawing/2014/main" id="{A24E68B8-73F4-CCA7-1DBC-5CA702C99A8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268229" y="412560"/>
                <a:ext cx="177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802" name="Ink 1802">
                <a:extLst>
                  <a:ext uri="{FF2B5EF4-FFF2-40B4-BE49-F238E27FC236}">
                    <a16:creationId xmlns:a16="http://schemas.microsoft.com/office/drawing/2014/main" id="{D19F9734-99F2-42E8-4296-2A051DE7186C}"/>
                  </a:ext>
                </a:extLst>
              </p14:cNvPr>
              <p14:cNvContentPartPr/>
              <p14:nvPr/>
            </p14:nvContentPartPr>
            <p14:xfrm>
              <a:off x="5403149" y="614160"/>
              <a:ext cx="99360" cy="81000"/>
            </p14:xfrm>
          </p:contentPart>
        </mc:Choice>
        <mc:Fallback xmlns="">
          <p:pic>
            <p:nvPicPr>
              <p:cNvPr id="1802" name="Ink 1802">
                <a:extLst>
                  <a:ext uri="{FF2B5EF4-FFF2-40B4-BE49-F238E27FC236}">
                    <a16:creationId xmlns:a16="http://schemas.microsoft.com/office/drawing/2014/main" id="{D19F9734-99F2-42E8-4296-2A051DE7186C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5395616" y="606600"/>
                <a:ext cx="114425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1812" name="Ink 1812">
                <a:extLst>
                  <a:ext uri="{FF2B5EF4-FFF2-40B4-BE49-F238E27FC236}">
                    <a16:creationId xmlns:a16="http://schemas.microsoft.com/office/drawing/2014/main" id="{30688E9A-D8CC-2A2D-2A46-C6F70D99F1B4}"/>
                  </a:ext>
                </a:extLst>
              </p14:cNvPr>
              <p14:cNvContentPartPr/>
              <p14:nvPr/>
            </p14:nvContentPartPr>
            <p14:xfrm>
              <a:off x="5516189" y="596880"/>
              <a:ext cx="249840" cy="120240"/>
            </p14:xfrm>
          </p:contentPart>
        </mc:Choice>
        <mc:Fallback xmlns="">
          <p:pic>
            <p:nvPicPr>
              <p:cNvPr id="1812" name="Ink 1812">
                <a:extLst>
                  <a:ext uri="{FF2B5EF4-FFF2-40B4-BE49-F238E27FC236}">
                    <a16:creationId xmlns:a16="http://schemas.microsoft.com/office/drawing/2014/main" id="{30688E9A-D8CC-2A2D-2A46-C6F70D99F1B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5508629" y="589343"/>
                <a:ext cx="264960" cy="13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1816" name="Ink 1816">
                <a:extLst>
                  <a:ext uri="{FF2B5EF4-FFF2-40B4-BE49-F238E27FC236}">
                    <a16:creationId xmlns:a16="http://schemas.microsoft.com/office/drawing/2014/main" id="{6D1FC537-24AD-DFCF-5273-671FF51BD053}"/>
                  </a:ext>
                </a:extLst>
              </p14:cNvPr>
              <p14:cNvContentPartPr/>
              <p14:nvPr/>
            </p14:nvContentPartPr>
            <p14:xfrm>
              <a:off x="5818589" y="604800"/>
              <a:ext cx="95040" cy="113040"/>
            </p14:xfrm>
          </p:contentPart>
        </mc:Choice>
        <mc:Fallback xmlns="">
          <p:pic>
            <p:nvPicPr>
              <p:cNvPr id="1816" name="Ink 1816">
                <a:extLst>
                  <a:ext uri="{FF2B5EF4-FFF2-40B4-BE49-F238E27FC236}">
                    <a16:creationId xmlns:a16="http://schemas.microsoft.com/office/drawing/2014/main" id="{6D1FC537-24AD-DFCF-5273-671FF51BD053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811029" y="597240"/>
                <a:ext cx="110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1820" name="Ink 1820">
                <a:extLst>
                  <a:ext uri="{FF2B5EF4-FFF2-40B4-BE49-F238E27FC236}">
                    <a16:creationId xmlns:a16="http://schemas.microsoft.com/office/drawing/2014/main" id="{782E4468-BAC8-BB02-EA05-C12FD7136D2E}"/>
                  </a:ext>
                </a:extLst>
              </p14:cNvPr>
              <p14:cNvContentPartPr/>
              <p14:nvPr/>
            </p14:nvContentPartPr>
            <p14:xfrm>
              <a:off x="5953229" y="597960"/>
              <a:ext cx="82800" cy="70560"/>
            </p14:xfrm>
          </p:contentPart>
        </mc:Choice>
        <mc:Fallback xmlns="">
          <p:pic>
            <p:nvPicPr>
              <p:cNvPr id="1820" name="Ink 1820">
                <a:extLst>
                  <a:ext uri="{FF2B5EF4-FFF2-40B4-BE49-F238E27FC236}">
                    <a16:creationId xmlns:a16="http://schemas.microsoft.com/office/drawing/2014/main" id="{782E4468-BAC8-BB02-EA05-C12FD7136D2E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5945669" y="590438"/>
                <a:ext cx="97920" cy="85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1830" name="Ink 1830">
                <a:extLst>
                  <a:ext uri="{FF2B5EF4-FFF2-40B4-BE49-F238E27FC236}">
                    <a16:creationId xmlns:a16="http://schemas.microsoft.com/office/drawing/2014/main" id="{8726F3C6-4FC6-9D1D-21AC-4EF1B2F747A4}"/>
                  </a:ext>
                </a:extLst>
              </p14:cNvPr>
              <p14:cNvContentPartPr/>
              <p14:nvPr/>
            </p14:nvContentPartPr>
            <p14:xfrm>
              <a:off x="6036029" y="577080"/>
              <a:ext cx="224280" cy="103320"/>
            </p14:xfrm>
          </p:contentPart>
        </mc:Choice>
        <mc:Fallback xmlns="">
          <p:pic>
            <p:nvPicPr>
              <p:cNvPr id="1830" name="Ink 1830">
                <a:extLst>
                  <a:ext uri="{FF2B5EF4-FFF2-40B4-BE49-F238E27FC236}">
                    <a16:creationId xmlns:a16="http://schemas.microsoft.com/office/drawing/2014/main" id="{8726F3C6-4FC6-9D1D-21AC-4EF1B2F747A4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6028457" y="569520"/>
                <a:ext cx="239424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837" name="Ink 1837">
                <a:extLst>
                  <a:ext uri="{FF2B5EF4-FFF2-40B4-BE49-F238E27FC236}">
                    <a16:creationId xmlns:a16="http://schemas.microsoft.com/office/drawing/2014/main" id="{A98ADAFB-1C26-6861-3AF7-F8650491DA95}"/>
                  </a:ext>
                </a:extLst>
              </p14:cNvPr>
              <p14:cNvContentPartPr/>
              <p14:nvPr/>
            </p14:nvContentPartPr>
            <p14:xfrm>
              <a:off x="6266789" y="584280"/>
              <a:ext cx="196560" cy="103680"/>
            </p14:xfrm>
          </p:contentPart>
        </mc:Choice>
        <mc:Fallback xmlns="">
          <p:pic>
            <p:nvPicPr>
              <p:cNvPr id="1837" name="Ink 1837">
                <a:extLst>
                  <a:ext uri="{FF2B5EF4-FFF2-40B4-BE49-F238E27FC236}">
                    <a16:creationId xmlns:a16="http://schemas.microsoft.com/office/drawing/2014/main" id="{A98ADAFB-1C26-6861-3AF7-F8650491DA95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259229" y="576720"/>
                <a:ext cx="2116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847" name="Ink 1847">
                <a:extLst>
                  <a:ext uri="{FF2B5EF4-FFF2-40B4-BE49-F238E27FC236}">
                    <a16:creationId xmlns:a16="http://schemas.microsoft.com/office/drawing/2014/main" id="{651E53E3-A9C0-FC71-2DFE-24251E21422A}"/>
                  </a:ext>
                </a:extLst>
              </p14:cNvPr>
              <p14:cNvContentPartPr/>
              <p14:nvPr/>
            </p14:nvContentPartPr>
            <p14:xfrm>
              <a:off x="6465509" y="542880"/>
              <a:ext cx="240120" cy="145440"/>
            </p14:xfrm>
          </p:contentPart>
        </mc:Choice>
        <mc:Fallback xmlns="">
          <p:pic>
            <p:nvPicPr>
              <p:cNvPr id="1847" name="Ink 1847">
                <a:extLst>
                  <a:ext uri="{FF2B5EF4-FFF2-40B4-BE49-F238E27FC236}">
                    <a16:creationId xmlns:a16="http://schemas.microsoft.com/office/drawing/2014/main" id="{651E53E3-A9C0-FC71-2DFE-24251E21422A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6457949" y="535320"/>
                <a:ext cx="255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1855" name="Ink 1855">
                <a:extLst>
                  <a:ext uri="{FF2B5EF4-FFF2-40B4-BE49-F238E27FC236}">
                    <a16:creationId xmlns:a16="http://schemas.microsoft.com/office/drawing/2014/main" id="{94B1A187-B8D1-9153-8117-8687B64B4AF3}"/>
                  </a:ext>
                </a:extLst>
              </p14:cNvPr>
              <p14:cNvContentPartPr/>
              <p14:nvPr/>
            </p14:nvContentPartPr>
            <p14:xfrm>
              <a:off x="5403149" y="734040"/>
              <a:ext cx="231480" cy="51120"/>
            </p14:xfrm>
          </p:contentPart>
        </mc:Choice>
        <mc:Fallback xmlns="">
          <p:pic>
            <p:nvPicPr>
              <p:cNvPr id="1855" name="Ink 1855">
                <a:extLst>
                  <a:ext uri="{FF2B5EF4-FFF2-40B4-BE49-F238E27FC236}">
                    <a16:creationId xmlns:a16="http://schemas.microsoft.com/office/drawing/2014/main" id="{94B1A187-B8D1-9153-8117-8687B64B4AF3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5395577" y="726426"/>
                <a:ext cx="246624" cy="6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1859" name="Ink 1859">
                <a:extLst>
                  <a:ext uri="{FF2B5EF4-FFF2-40B4-BE49-F238E27FC236}">
                    <a16:creationId xmlns:a16="http://schemas.microsoft.com/office/drawing/2014/main" id="{DDCD1063-D977-D0E5-E437-28D9884C3288}"/>
                  </a:ext>
                </a:extLst>
              </p14:cNvPr>
              <p14:cNvContentPartPr/>
              <p14:nvPr/>
            </p14:nvContentPartPr>
            <p14:xfrm>
              <a:off x="5719589" y="736560"/>
              <a:ext cx="55800" cy="67320"/>
            </p14:xfrm>
          </p:contentPart>
        </mc:Choice>
        <mc:Fallback xmlns="">
          <p:pic>
            <p:nvPicPr>
              <p:cNvPr id="1859" name="Ink 1859">
                <a:extLst>
                  <a:ext uri="{FF2B5EF4-FFF2-40B4-BE49-F238E27FC236}">
                    <a16:creationId xmlns:a16="http://schemas.microsoft.com/office/drawing/2014/main" id="{DDCD1063-D977-D0E5-E437-28D9884C3288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5712029" y="729040"/>
                <a:ext cx="70920" cy="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1864" name="Ink 1864">
                <a:extLst>
                  <a:ext uri="{FF2B5EF4-FFF2-40B4-BE49-F238E27FC236}">
                    <a16:creationId xmlns:a16="http://schemas.microsoft.com/office/drawing/2014/main" id="{459A22C7-C758-B805-9BAA-0624A4757922}"/>
                  </a:ext>
                </a:extLst>
              </p14:cNvPr>
              <p14:cNvContentPartPr/>
              <p14:nvPr/>
            </p14:nvContentPartPr>
            <p14:xfrm>
              <a:off x="5831549" y="743400"/>
              <a:ext cx="26640" cy="23400"/>
            </p14:xfrm>
          </p:contentPart>
        </mc:Choice>
        <mc:Fallback xmlns="">
          <p:pic>
            <p:nvPicPr>
              <p:cNvPr id="1864" name="Ink 1864">
                <a:extLst>
                  <a:ext uri="{FF2B5EF4-FFF2-40B4-BE49-F238E27FC236}">
                    <a16:creationId xmlns:a16="http://schemas.microsoft.com/office/drawing/2014/main" id="{459A22C7-C758-B805-9BAA-0624A4757922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5823989" y="735840"/>
                <a:ext cx="417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1883" name="Ink 1883">
                <a:extLst>
                  <a:ext uri="{FF2B5EF4-FFF2-40B4-BE49-F238E27FC236}">
                    <a16:creationId xmlns:a16="http://schemas.microsoft.com/office/drawing/2014/main" id="{E17A347A-AF9D-114C-EB89-A7918DD2EFB0}"/>
                  </a:ext>
                </a:extLst>
              </p14:cNvPr>
              <p14:cNvContentPartPr/>
              <p14:nvPr/>
            </p14:nvContentPartPr>
            <p14:xfrm>
              <a:off x="5892749" y="711000"/>
              <a:ext cx="333000" cy="133560"/>
            </p14:xfrm>
          </p:contentPart>
        </mc:Choice>
        <mc:Fallback xmlns="">
          <p:pic>
            <p:nvPicPr>
              <p:cNvPr id="1883" name="Ink 1883">
                <a:extLst>
                  <a:ext uri="{FF2B5EF4-FFF2-40B4-BE49-F238E27FC236}">
                    <a16:creationId xmlns:a16="http://schemas.microsoft.com/office/drawing/2014/main" id="{E17A347A-AF9D-114C-EB89-A7918DD2EFB0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5885189" y="703420"/>
                <a:ext cx="347760" cy="1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1896" name="Ink 1896">
                <a:extLst>
                  <a:ext uri="{FF2B5EF4-FFF2-40B4-BE49-F238E27FC236}">
                    <a16:creationId xmlns:a16="http://schemas.microsoft.com/office/drawing/2014/main" id="{5A58BC4F-E71A-94F5-FDD5-67BE7E3F0F4A}"/>
                  </a:ext>
                </a:extLst>
              </p14:cNvPr>
              <p14:cNvContentPartPr/>
              <p14:nvPr/>
            </p14:nvContentPartPr>
            <p14:xfrm>
              <a:off x="5338349" y="948960"/>
              <a:ext cx="536400" cy="104400"/>
            </p14:xfrm>
          </p:contentPart>
        </mc:Choice>
        <mc:Fallback xmlns="">
          <p:pic>
            <p:nvPicPr>
              <p:cNvPr id="1896" name="Ink 1896">
                <a:extLst>
                  <a:ext uri="{FF2B5EF4-FFF2-40B4-BE49-F238E27FC236}">
                    <a16:creationId xmlns:a16="http://schemas.microsoft.com/office/drawing/2014/main" id="{5A58BC4F-E71A-94F5-FDD5-67BE7E3F0F4A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330784" y="941400"/>
                <a:ext cx="55153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1906" name="Ink 1906">
                <a:extLst>
                  <a:ext uri="{FF2B5EF4-FFF2-40B4-BE49-F238E27FC236}">
                    <a16:creationId xmlns:a16="http://schemas.microsoft.com/office/drawing/2014/main" id="{0174FA15-5EB8-328C-5E33-FE24F4B0C5F1}"/>
                  </a:ext>
                </a:extLst>
              </p14:cNvPr>
              <p14:cNvContentPartPr/>
              <p14:nvPr/>
            </p14:nvContentPartPr>
            <p14:xfrm>
              <a:off x="5950349" y="954360"/>
              <a:ext cx="401760" cy="57240"/>
            </p14:xfrm>
          </p:contentPart>
        </mc:Choice>
        <mc:Fallback xmlns="">
          <p:pic>
            <p:nvPicPr>
              <p:cNvPr id="1906" name="Ink 1906">
                <a:extLst>
                  <a:ext uri="{FF2B5EF4-FFF2-40B4-BE49-F238E27FC236}">
                    <a16:creationId xmlns:a16="http://schemas.microsoft.com/office/drawing/2014/main" id="{0174FA15-5EB8-328C-5E33-FE24F4B0C5F1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5942789" y="946800"/>
                <a:ext cx="416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1919" name="Ink 1919">
                <a:extLst>
                  <a:ext uri="{FF2B5EF4-FFF2-40B4-BE49-F238E27FC236}">
                    <a16:creationId xmlns:a16="http://schemas.microsoft.com/office/drawing/2014/main" id="{33209F12-0E7B-6610-2FEC-9494D94EB575}"/>
                  </a:ext>
                </a:extLst>
              </p14:cNvPr>
              <p14:cNvContentPartPr/>
              <p14:nvPr/>
            </p14:nvContentPartPr>
            <p14:xfrm>
              <a:off x="6400709" y="918720"/>
              <a:ext cx="404640" cy="95400"/>
            </p14:xfrm>
          </p:contentPart>
        </mc:Choice>
        <mc:Fallback xmlns="">
          <p:pic>
            <p:nvPicPr>
              <p:cNvPr id="1919" name="Ink 1919">
                <a:extLst>
                  <a:ext uri="{FF2B5EF4-FFF2-40B4-BE49-F238E27FC236}">
                    <a16:creationId xmlns:a16="http://schemas.microsoft.com/office/drawing/2014/main" id="{33209F12-0E7B-6610-2FEC-9494D94EB575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393503" y="911131"/>
                <a:ext cx="419773" cy="110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1933" name="Ink 1933">
                <a:extLst>
                  <a:ext uri="{FF2B5EF4-FFF2-40B4-BE49-F238E27FC236}">
                    <a16:creationId xmlns:a16="http://schemas.microsoft.com/office/drawing/2014/main" id="{61883E21-4A3E-E956-3D76-0A92B432DDB4}"/>
                  </a:ext>
                </a:extLst>
              </p14:cNvPr>
              <p14:cNvContentPartPr/>
              <p14:nvPr/>
            </p14:nvContentPartPr>
            <p14:xfrm>
              <a:off x="5354909" y="1103400"/>
              <a:ext cx="332640" cy="92880"/>
            </p14:xfrm>
          </p:contentPart>
        </mc:Choice>
        <mc:Fallback xmlns="">
          <p:pic>
            <p:nvPicPr>
              <p:cNvPr id="1933" name="Ink 1933">
                <a:extLst>
                  <a:ext uri="{FF2B5EF4-FFF2-40B4-BE49-F238E27FC236}">
                    <a16:creationId xmlns:a16="http://schemas.microsoft.com/office/drawing/2014/main" id="{61883E21-4A3E-E956-3D76-0A92B432DDB4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5347349" y="1096200"/>
                <a:ext cx="347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1939" name="Ink 1939">
                <a:extLst>
                  <a:ext uri="{FF2B5EF4-FFF2-40B4-BE49-F238E27FC236}">
                    <a16:creationId xmlns:a16="http://schemas.microsoft.com/office/drawing/2014/main" id="{858942F4-72C9-6D1D-D24E-46126762B1C8}"/>
                  </a:ext>
                </a:extLst>
              </p14:cNvPr>
              <p14:cNvContentPartPr/>
              <p14:nvPr/>
            </p14:nvContentPartPr>
            <p14:xfrm>
              <a:off x="5717069" y="1135800"/>
              <a:ext cx="78840" cy="51120"/>
            </p14:xfrm>
          </p:contentPart>
        </mc:Choice>
        <mc:Fallback xmlns="">
          <p:pic>
            <p:nvPicPr>
              <p:cNvPr id="1939" name="Ink 1939">
                <a:extLst>
                  <a:ext uri="{FF2B5EF4-FFF2-40B4-BE49-F238E27FC236}">
                    <a16:creationId xmlns:a16="http://schemas.microsoft.com/office/drawing/2014/main" id="{858942F4-72C9-6D1D-D24E-46126762B1C8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5709509" y="1128240"/>
                <a:ext cx="93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1940" name="Ink 1939">
                <a:extLst>
                  <a:ext uri="{FF2B5EF4-FFF2-40B4-BE49-F238E27FC236}">
                    <a16:creationId xmlns:a16="http://schemas.microsoft.com/office/drawing/2014/main" id="{526D1B95-5385-2CEB-110C-7F0781C08587}"/>
                  </a:ext>
                </a:extLst>
              </p14:cNvPr>
              <p14:cNvContentPartPr/>
              <p14:nvPr/>
            </p14:nvContentPartPr>
            <p14:xfrm>
              <a:off x="5821109" y="1094400"/>
              <a:ext cx="18720" cy="89280"/>
            </p14:xfrm>
          </p:contentPart>
        </mc:Choice>
        <mc:Fallback xmlns="">
          <p:pic>
            <p:nvPicPr>
              <p:cNvPr id="1940" name="Ink 1939">
                <a:extLst>
                  <a:ext uri="{FF2B5EF4-FFF2-40B4-BE49-F238E27FC236}">
                    <a16:creationId xmlns:a16="http://schemas.microsoft.com/office/drawing/2014/main" id="{526D1B95-5385-2CEB-110C-7F0781C08587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5813549" y="1086840"/>
                <a:ext cx="33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1955" name="Ink 1955">
                <a:extLst>
                  <a:ext uri="{FF2B5EF4-FFF2-40B4-BE49-F238E27FC236}">
                    <a16:creationId xmlns:a16="http://schemas.microsoft.com/office/drawing/2014/main" id="{F1BD67CE-4BBE-1910-93BF-E7E45D9556EC}"/>
                  </a:ext>
                </a:extLst>
              </p14:cNvPr>
              <p14:cNvContentPartPr/>
              <p14:nvPr/>
            </p14:nvContentPartPr>
            <p14:xfrm>
              <a:off x="5860349" y="1062000"/>
              <a:ext cx="362520" cy="115920"/>
            </p14:xfrm>
          </p:contentPart>
        </mc:Choice>
        <mc:Fallback xmlns="">
          <p:pic>
            <p:nvPicPr>
              <p:cNvPr id="1955" name="Ink 1955">
                <a:extLst>
                  <a:ext uri="{FF2B5EF4-FFF2-40B4-BE49-F238E27FC236}">
                    <a16:creationId xmlns:a16="http://schemas.microsoft.com/office/drawing/2014/main" id="{F1BD67CE-4BBE-1910-93BF-E7E45D9556EC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852789" y="1054440"/>
                <a:ext cx="377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1961" name="Ink 1961">
                <a:extLst>
                  <a:ext uri="{FF2B5EF4-FFF2-40B4-BE49-F238E27FC236}">
                    <a16:creationId xmlns:a16="http://schemas.microsoft.com/office/drawing/2014/main" id="{42C4AB44-886F-8CDE-7628-7331B9DB2DCB}"/>
                  </a:ext>
                </a:extLst>
              </p14:cNvPr>
              <p14:cNvContentPartPr/>
              <p14:nvPr/>
            </p14:nvContentPartPr>
            <p14:xfrm>
              <a:off x="6257429" y="1073520"/>
              <a:ext cx="145800" cy="82440"/>
            </p14:xfrm>
          </p:contentPart>
        </mc:Choice>
        <mc:Fallback xmlns="">
          <p:pic>
            <p:nvPicPr>
              <p:cNvPr id="1961" name="Ink 1961">
                <a:extLst>
                  <a:ext uri="{FF2B5EF4-FFF2-40B4-BE49-F238E27FC236}">
                    <a16:creationId xmlns:a16="http://schemas.microsoft.com/office/drawing/2014/main" id="{42C4AB44-886F-8CDE-7628-7331B9DB2DCB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6249869" y="1065960"/>
                <a:ext cx="160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1966" name="Ink 1966">
                <a:extLst>
                  <a:ext uri="{FF2B5EF4-FFF2-40B4-BE49-F238E27FC236}">
                    <a16:creationId xmlns:a16="http://schemas.microsoft.com/office/drawing/2014/main" id="{4B854FE4-DF05-F5DC-5305-E22CD5C1E494}"/>
                  </a:ext>
                </a:extLst>
              </p14:cNvPr>
              <p14:cNvContentPartPr/>
              <p14:nvPr/>
            </p14:nvContentPartPr>
            <p14:xfrm>
              <a:off x="6428429" y="1091880"/>
              <a:ext cx="94680" cy="74520"/>
            </p14:xfrm>
          </p:contentPart>
        </mc:Choice>
        <mc:Fallback xmlns="">
          <p:pic>
            <p:nvPicPr>
              <p:cNvPr id="1966" name="Ink 1966">
                <a:extLst>
                  <a:ext uri="{FF2B5EF4-FFF2-40B4-BE49-F238E27FC236}">
                    <a16:creationId xmlns:a16="http://schemas.microsoft.com/office/drawing/2014/main" id="{4B854FE4-DF05-F5DC-5305-E22CD5C1E494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6420898" y="1084283"/>
                <a:ext cx="109743" cy="8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1973" name="Ink 1973">
                <a:extLst>
                  <a:ext uri="{FF2B5EF4-FFF2-40B4-BE49-F238E27FC236}">
                    <a16:creationId xmlns:a16="http://schemas.microsoft.com/office/drawing/2014/main" id="{F5196BC0-4A5E-001F-9D06-098604F794E5}"/>
                  </a:ext>
                </a:extLst>
              </p14:cNvPr>
              <p14:cNvContentPartPr/>
              <p14:nvPr/>
            </p14:nvContentPartPr>
            <p14:xfrm>
              <a:off x="6546509" y="1041120"/>
              <a:ext cx="85680" cy="113760"/>
            </p14:xfrm>
          </p:contentPart>
        </mc:Choice>
        <mc:Fallback xmlns="">
          <p:pic>
            <p:nvPicPr>
              <p:cNvPr id="1973" name="Ink 1973">
                <a:extLst>
                  <a:ext uri="{FF2B5EF4-FFF2-40B4-BE49-F238E27FC236}">
                    <a16:creationId xmlns:a16="http://schemas.microsoft.com/office/drawing/2014/main" id="{F5196BC0-4A5E-001F-9D06-098604F794E5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538949" y="1033536"/>
                <a:ext cx="100440" cy="128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977" name="Ink 1977">
                <a:extLst>
                  <a:ext uri="{FF2B5EF4-FFF2-40B4-BE49-F238E27FC236}">
                    <a16:creationId xmlns:a16="http://schemas.microsoft.com/office/drawing/2014/main" id="{CD61FFCA-997B-2C8B-37AD-537BE82295E8}"/>
                  </a:ext>
                </a:extLst>
              </p14:cNvPr>
              <p14:cNvContentPartPr/>
              <p14:nvPr/>
            </p14:nvContentPartPr>
            <p14:xfrm>
              <a:off x="5543909" y="1249200"/>
              <a:ext cx="111240" cy="69480"/>
            </p14:xfrm>
          </p:contentPart>
        </mc:Choice>
        <mc:Fallback xmlns="">
          <p:pic>
            <p:nvPicPr>
              <p:cNvPr id="1977" name="Ink 1977">
                <a:extLst>
                  <a:ext uri="{FF2B5EF4-FFF2-40B4-BE49-F238E27FC236}">
                    <a16:creationId xmlns:a16="http://schemas.microsoft.com/office/drawing/2014/main" id="{CD61FFCA-997B-2C8B-37AD-537BE82295E8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536349" y="1241640"/>
                <a:ext cx="126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1978" name="Ink 1977">
                <a:extLst>
                  <a:ext uri="{FF2B5EF4-FFF2-40B4-BE49-F238E27FC236}">
                    <a16:creationId xmlns:a16="http://schemas.microsoft.com/office/drawing/2014/main" id="{85F058D4-4177-625B-5E3E-720691A13D21}"/>
                  </a:ext>
                </a:extLst>
              </p14:cNvPr>
              <p14:cNvContentPartPr/>
              <p14:nvPr/>
            </p14:nvContentPartPr>
            <p14:xfrm>
              <a:off x="5617709" y="1233000"/>
              <a:ext cx="30240" cy="88200"/>
            </p14:xfrm>
          </p:contentPart>
        </mc:Choice>
        <mc:Fallback xmlns="">
          <p:pic>
            <p:nvPicPr>
              <p:cNvPr id="1978" name="Ink 1977">
                <a:extLst>
                  <a:ext uri="{FF2B5EF4-FFF2-40B4-BE49-F238E27FC236}">
                    <a16:creationId xmlns:a16="http://schemas.microsoft.com/office/drawing/2014/main" id="{85F058D4-4177-625B-5E3E-720691A13D21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5610149" y="1225440"/>
                <a:ext cx="45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1989" name="Ink 1989">
                <a:extLst>
                  <a:ext uri="{FF2B5EF4-FFF2-40B4-BE49-F238E27FC236}">
                    <a16:creationId xmlns:a16="http://schemas.microsoft.com/office/drawing/2014/main" id="{DE282FCB-2288-622E-6AA2-24FA543315DE}"/>
                  </a:ext>
                </a:extLst>
              </p14:cNvPr>
              <p14:cNvContentPartPr/>
              <p14:nvPr/>
            </p14:nvContentPartPr>
            <p14:xfrm>
              <a:off x="5643629" y="1242000"/>
              <a:ext cx="226080" cy="78480"/>
            </p14:xfrm>
          </p:contentPart>
        </mc:Choice>
        <mc:Fallback xmlns="">
          <p:pic>
            <p:nvPicPr>
              <p:cNvPr id="1989" name="Ink 1989">
                <a:extLst>
                  <a:ext uri="{FF2B5EF4-FFF2-40B4-BE49-F238E27FC236}">
                    <a16:creationId xmlns:a16="http://schemas.microsoft.com/office/drawing/2014/main" id="{DE282FCB-2288-622E-6AA2-24FA543315DE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5636081" y="1234440"/>
                <a:ext cx="241176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998" name="Ink 1998">
                <a:extLst>
                  <a:ext uri="{FF2B5EF4-FFF2-40B4-BE49-F238E27FC236}">
                    <a16:creationId xmlns:a16="http://schemas.microsoft.com/office/drawing/2014/main" id="{A3234E4F-5853-5542-8C5F-F2CE97CED04B}"/>
                  </a:ext>
                </a:extLst>
              </p14:cNvPr>
              <p14:cNvContentPartPr/>
              <p14:nvPr/>
            </p14:nvContentPartPr>
            <p14:xfrm>
              <a:off x="5883389" y="1199880"/>
              <a:ext cx="249840" cy="123480"/>
            </p14:xfrm>
          </p:contentPart>
        </mc:Choice>
        <mc:Fallback xmlns="">
          <p:pic>
            <p:nvPicPr>
              <p:cNvPr id="1998" name="Ink 1998">
                <a:extLst>
                  <a:ext uri="{FF2B5EF4-FFF2-40B4-BE49-F238E27FC236}">
                    <a16:creationId xmlns:a16="http://schemas.microsoft.com/office/drawing/2014/main" id="{A3234E4F-5853-5542-8C5F-F2CE97CED04B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5875829" y="1192320"/>
                <a:ext cx="264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002" name="Ink 2002">
                <a:extLst>
                  <a:ext uri="{FF2B5EF4-FFF2-40B4-BE49-F238E27FC236}">
                    <a16:creationId xmlns:a16="http://schemas.microsoft.com/office/drawing/2014/main" id="{CB1C49C6-8666-D57A-A29F-BC8DA0E3C941}"/>
                  </a:ext>
                </a:extLst>
              </p14:cNvPr>
              <p14:cNvContentPartPr/>
              <p14:nvPr/>
            </p14:nvContentPartPr>
            <p14:xfrm>
              <a:off x="6195149" y="1212480"/>
              <a:ext cx="97200" cy="103680"/>
            </p14:xfrm>
          </p:contentPart>
        </mc:Choice>
        <mc:Fallback xmlns="">
          <p:pic>
            <p:nvPicPr>
              <p:cNvPr id="2002" name="Ink 2002">
                <a:extLst>
                  <a:ext uri="{FF2B5EF4-FFF2-40B4-BE49-F238E27FC236}">
                    <a16:creationId xmlns:a16="http://schemas.microsoft.com/office/drawing/2014/main" id="{CB1C49C6-8666-D57A-A29F-BC8DA0E3C941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187589" y="1204946"/>
                <a:ext cx="112320" cy="118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007" name="Ink 2007">
                <a:extLst>
                  <a:ext uri="{FF2B5EF4-FFF2-40B4-BE49-F238E27FC236}">
                    <a16:creationId xmlns:a16="http://schemas.microsoft.com/office/drawing/2014/main" id="{A40EB3F4-405E-F68D-5D60-E8D47B1750B0}"/>
                  </a:ext>
                </a:extLst>
              </p14:cNvPr>
              <p14:cNvContentPartPr/>
              <p14:nvPr/>
            </p14:nvContentPartPr>
            <p14:xfrm>
              <a:off x="6335909" y="1216800"/>
              <a:ext cx="104400" cy="69480"/>
            </p14:xfrm>
          </p:contentPart>
        </mc:Choice>
        <mc:Fallback xmlns="">
          <p:pic>
            <p:nvPicPr>
              <p:cNvPr id="2007" name="Ink 2007">
                <a:extLst>
                  <a:ext uri="{FF2B5EF4-FFF2-40B4-BE49-F238E27FC236}">
                    <a16:creationId xmlns:a16="http://schemas.microsoft.com/office/drawing/2014/main" id="{A40EB3F4-405E-F68D-5D60-E8D47B1750B0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6328349" y="1209240"/>
                <a:ext cx="119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012" name="Ink 2012">
                <a:extLst>
                  <a:ext uri="{FF2B5EF4-FFF2-40B4-BE49-F238E27FC236}">
                    <a16:creationId xmlns:a16="http://schemas.microsoft.com/office/drawing/2014/main" id="{CA56810F-C6F7-7C5D-4A95-4D231ECF3FAF}"/>
                  </a:ext>
                </a:extLst>
              </p14:cNvPr>
              <p14:cNvContentPartPr/>
              <p14:nvPr/>
            </p14:nvContentPartPr>
            <p14:xfrm>
              <a:off x="6480269" y="1207440"/>
              <a:ext cx="89280" cy="73800"/>
            </p14:xfrm>
          </p:contentPart>
        </mc:Choice>
        <mc:Fallback xmlns="">
          <p:pic>
            <p:nvPicPr>
              <p:cNvPr id="2012" name="Ink 2012">
                <a:extLst>
                  <a:ext uri="{FF2B5EF4-FFF2-40B4-BE49-F238E27FC236}">
                    <a16:creationId xmlns:a16="http://schemas.microsoft.com/office/drawing/2014/main" id="{CA56810F-C6F7-7C5D-4A95-4D231ECF3FAF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6472709" y="1199917"/>
                <a:ext cx="104400" cy="88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019" name="Ink 2019">
                <a:extLst>
                  <a:ext uri="{FF2B5EF4-FFF2-40B4-BE49-F238E27FC236}">
                    <a16:creationId xmlns:a16="http://schemas.microsoft.com/office/drawing/2014/main" id="{4FE4FC61-BB6A-622C-231F-D25B60A8BAE1}"/>
                  </a:ext>
                </a:extLst>
              </p14:cNvPr>
              <p14:cNvContentPartPr/>
              <p14:nvPr/>
            </p14:nvContentPartPr>
            <p14:xfrm>
              <a:off x="6608429" y="1177560"/>
              <a:ext cx="101880" cy="99000"/>
            </p14:xfrm>
          </p:contentPart>
        </mc:Choice>
        <mc:Fallback xmlns="">
          <p:pic>
            <p:nvPicPr>
              <p:cNvPr id="2019" name="Ink 2019">
                <a:extLst>
                  <a:ext uri="{FF2B5EF4-FFF2-40B4-BE49-F238E27FC236}">
                    <a16:creationId xmlns:a16="http://schemas.microsoft.com/office/drawing/2014/main" id="{4FE4FC61-BB6A-622C-231F-D25B60A8BAE1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6600869" y="1170027"/>
                <a:ext cx="117000" cy="114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024" name="Ink 2024">
                <a:extLst>
                  <a:ext uri="{FF2B5EF4-FFF2-40B4-BE49-F238E27FC236}">
                    <a16:creationId xmlns:a16="http://schemas.microsoft.com/office/drawing/2014/main" id="{E7621C0E-740C-3109-BA7B-ECD7837E5390}"/>
                  </a:ext>
                </a:extLst>
              </p14:cNvPr>
              <p14:cNvContentPartPr/>
              <p14:nvPr/>
            </p14:nvContentPartPr>
            <p14:xfrm>
              <a:off x="6730829" y="1138320"/>
              <a:ext cx="71640" cy="85680"/>
            </p14:xfrm>
          </p:contentPart>
        </mc:Choice>
        <mc:Fallback xmlns="">
          <p:pic>
            <p:nvPicPr>
              <p:cNvPr id="2024" name="Ink 2024">
                <a:extLst>
                  <a:ext uri="{FF2B5EF4-FFF2-40B4-BE49-F238E27FC236}">
                    <a16:creationId xmlns:a16="http://schemas.microsoft.com/office/drawing/2014/main" id="{E7621C0E-740C-3109-BA7B-ECD7837E5390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6723307" y="1130760"/>
                <a:ext cx="86684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033" name="Ink 2033">
                <a:extLst>
                  <a:ext uri="{FF2B5EF4-FFF2-40B4-BE49-F238E27FC236}">
                    <a16:creationId xmlns:a16="http://schemas.microsoft.com/office/drawing/2014/main" id="{5F26AAFC-36A7-A188-41B0-33C26A1052C5}"/>
                  </a:ext>
                </a:extLst>
              </p14:cNvPr>
              <p14:cNvContentPartPr/>
              <p14:nvPr/>
            </p14:nvContentPartPr>
            <p14:xfrm>
              <a:off x="5396309" y="1375920"/>
              <a:ext cx="201240" cy="65160"/>
            </p14:xfrm>
          </p:contentPart>
        </mc:Choice>
        <mc:Fallback xmlns="">
          <p:pic>
            <p:nvPicPr>
              <p:cNvPr id="2033" name="Ink 2033">
                <a:extLst>
                  <a:ext uri="{FF2B5EF4-FFF2-40B4-BE49-F238E27FC236}">
                    <a16:creationId xmlns:a16="http://schemas.microsoft.com/office/drawing/2014/main" id="{5F26AAFC-36A7-A188-41B0-33C26A1052C5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5388749" y="1368360"/>
                <a:ext cx="216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036" name="Ink 2036">
                <a:extLst>
                  <a:ext uri="{FF2B5EF4-FFF2-40B4-BE49-F238E27FC236}">
                    <a16:creationId xmlns:a16="http://schemas.microsoft.com/office/drawing/2014/main" id="{A5959B9D-430A-DC87-8BE2-9389AD8DF12F}"/>
                  </a:ext>
                </a:extLst>
              </p14:cNvPr>
              <p14:cNvContentPartPr/>
              <p14:nvPr/>
            </p14:nvContentPartPr>
            <p14:xfrm>
              <a:off x="5645789" y="1403640"/>
              <a:ext cx="43920" cy="71640"/>
            </p14:xfrm>
          </p:contentPart>
        </mc:Choice>
        <mc:Fallback xmlns="">
          <p:pic>
            <p:nvPicPr>
              <p:cNvPr id="2036" name="Ink 2036">
                <a:extLst>
                  <a:ext uri="{FF2B5EF4-FFF2-40B4-BE49-F238E27FC236}">
                    <a16:creationId xmlns:a16="http://schemas.microsoft.com/office/drawing/2014/main" id="{A5959B9D-430A-DC87-8BE2-9389AD8DF12F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5638229" y="1396080"/>
                <a:ext cx="590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043" name="Ink 2044">
                <a:extLst>
                  <a:ext uri="{FF2B5EF4-FFF2-40B4-BE49-F238E27FC236}">
                    <a16:creationId xmlns:a16="http://schemas.microsoft.com/office/drawing/2014/main" id="{1B545F07-309C-59A7-8D84-41E5E9CC1F24}"/>
                  </a:ext>
                </a:extLst>
              </p14:cNvPr>
              <p14:cNvContentPartPr/>
              <p14:nvPr/>
            </p14:nvContentPartPr>
            <p14:xfrm>
              <a:off x="5705909" y="1396800"/>
              <a:ext cx="99360" cy="43920"/>
            </p14:xfrm>
          </p:contentPart>
        </mc:Choice>
        <mc:Fallback xmlns="">
          <p:pic>
            <p:nvPicPr>
              <p:cNvPr id="2043" name="Ink 2044">
                <a:extLst>
                  <a:ext uri="{FF2B5EF4-FFF2-40B4-BE49-F238E27FC236}">
                    <a16:creationId xmlns:a16="http://schemas.microsoft.com/office/drawing/2014/main" id="{1B545F07-309C-59A7-8D84-41E5E9CC1F2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5698349" y="1389301"/>
                <a:ext cx="114480" cy="58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044" name="Ink 2044">
                <a:extLst>
                  <a:ext uri="{FF2B5EF4-FFF2-40B4-BE49-F238E27FC236}">
                    <a16:creationId xmlns:a16="http://schemas.microsoft.com/office/drawing/2014/main" id="{E0536BDC-3E7F-CD5D-F2E8-06D0E87ECAFC}"/>
                  </a:ext>
                </a:extLst>
              </p14:cNvPr>
              <p14:cNvContentPartPr/>
              <p14:nvPr/>
            </p14:nvContentPartPr>
            <p14:xfrm>
              <a:off x="5569469" y="1383120"/>
              <a:ext cx="18720" cy="60120"/>
            </p14:xfrm>
          </p:contentPart>
        </mc:Choice>
        <mc:Fallback xmlns="">
          <p:pic>
            <p:nvPicPr>
              <p:cNvPr id="2044" name="Ink 2044">
                <a:extLst>
                  <a:ext uri="{FF2B5EF4-FFF2-40B4-BE49-F238E27FC236}">
                    <a16:creationId xmlns:a16="http://schemas.microsoft.com/office/drawing/2014/main" id="{E0536BDC-3E7F-CD5D-F2E8-06D0E87ECAFC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561909" y="1375605"/>
                <a:ext cx="33840" cy="75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047" name="Ink 2047">
                <a:extLst>
                  <a:ext uri="{FF2B5EF4-FFF2-40B4-BE49-F238E27FC236}">
                    <a16:creationId xmlns:a16="http://schemas.microsoft.com/office/drawing/2014/main" id="{9AB3FE42-607F-F977-0738-726CB54E561F}"/>
                  </a:ext>
                </a:extLst>
              </p14:cNvPr>
              <p14:cNvContentPartPr/>
              <p14:nvPr/>
            </p14:nvContentPartPr>
            <p14:xfrm>
              <a:off x="5606189" y="738720"/>
              <a:ext cx="19080" cy="48960"/>
            </p14:xfrm>
          </p:contentPart>
        </mc:Choice>
        <mc:Fallback xmlns="">
          <p:pic>
            <p:nvPicPr>
              <p:cNvPr id="2047" name="Ink 2047">
                <a:extLst>
                  <a:ext uri="{FF2B5EF4-FFF2-40B4-BE49-F238E27FC236}">
                    <a16:creationId xmlns:a16="http://schemas.microsoft.com/office/drawing/2014/main" id="{9AB3FE42-607F-F977-0738-726CB54E561F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598484" y="731160"/>
                <a:ext cx="34491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051" name="Ink 2051">
                <a:extLst>
                  <a:ext uri="{FF2B5EF4-FFF2-40B4-BE49-F238E27FC236}">
                    <a16:creationId xmlns:a16="http://schemas.microsoft.com/office/drawing/2014/main" id="{AB300C80-72D6-4C12-4A5D-5CF576D5A3F8}"/>
                  </a:ext>
                </a:extLst>
              </p14:cNvPr>
              <p14:cNvContentPartPr/>
              <p14:nvPr/>
            </p14:nvContentPartPr>
            <p14:xfrm>
              <a:off x="5857829" y="1348200"/>
              <a:ext cx="74160" cy="152280"/>
            </p14:xfrm>
          </p:contentPart>
        </mc:Choice>
        <mc:Fallback xmlns="">
          <p:pic>
            <p:nvPicPr>
              <p:cNvPr id="2051" name="Ink 2051">
                <a:extLst>
                  <a:ext uri="{FF2B5EF4-FFF2-40B4-BE49-F238E27FC236}">
                    <a16:creationId xmlns:a16="http://schemas.microsoft.com/office/drawing/2014/main" id="{AB300C80-72D6-4C12-4A5D-5CF576D5A3F8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5850629" y="1340640"/>
                <a:ext cx="89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057" name="Ink 2057">
                <a:extLst>
                  <a:ext uri="{FF2B5EF4-FFF2-40B4-BE49-F238E27FC236}">
                    <a16:creationId xmlns:a16="http://schemas.microsoft.com/office/drawing/2014/main" id="{6DE6FD53-13E0-2427-E14E-4B8B5E41D741}"/>
                  </a:ext>
                </a:extLst>
              </p14:cNvPr>
              <p14:cNvContentPartPr/>
              <p14:nvPr/>
            </p14:nvContentPartPr>
            <p14:xfrm>
              <a:off x="5991749" y="1350720"/>
              <a:ext cx="164520" cy="120240"/>
            </p14:xfrm>
          </p:contentPart>
        </mc:Choice>
        <mc:Fallback xmlns="">
          <p:pic>
            <p:nvPicPr>
              <p:cNvPr id="2057" name="Ink 2057">
                <a:extLst>
                  <a:ext uri="{FF2B5EF4-FFF2-40B4-BE49-F238E27FC236}">
                    <a16:creationId xmlns:a16="http://schemas.microsoft.com/office/drawing/2014/main" id="{6DE6FD53-13E0-2427-E14E-4B8B5E41D74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984533" y="1343183"/>
                <a:ext cx="179673" cy="13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062" name="Ink 2062">
                <a:extLst>
                  <a:ext uri="{FF2B5EF4-FFF2-40B4-BE49-F238E27FC236}">
                    <a16:creationId xmlns:a16="http://schemas.microsoft.com/office/drawing/2014/main" id="{0AC24249-0D7B-62F2-4125-CDDF06AC9722}"/>
                  </a:ext>
                </a:extLst>
              </p14:cNvPr>
              <p14:cNvContentPartPr/>
              <p14:nvPr/>
            </p14:nvContentPartPr>
            <p14:xfrm>
              <a:off x="6174629" y="1336680"/>
              <a:ext cx="57600" cy="103320"/>
            </p14:xfrm>
          </p:contentPart>
        </mc:Choice>
        <mc:Fallback xmlns="">
          <p:pic>
            <p:nvPicPr>
              <p:cNvPr id="2062" name="Ink 2062">
                <a:extLst>
                  <a:ext uri="{FF2B5EF4-FFF2-40B4-BE49-F238E27FC236}">
                    <a16:creationId xmlns:a16="http://schemas.microsoft.com/office/drawing/2014/main" id="{0AC24249-0D7B-62F2-4125-CDDF06AC9722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6167116" y="1329120"/>
                <a:ext cx="72268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C1C48657-0AAC-1BF6-0134-6DAA2C015809}"/>
                  </a:ext>
                </a:extLst>
              </p14:cNvPr>
              <p14:cNvContentPartPr/>
              <p14:nvPr/>
            </p14:nvContentPartPr>
            <p14:xfrm>
              <a:off x="6277131" y="1303920"/>
              <a:ext cx="535320" cy="24264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C1C48657-0AAC-1BF6-0134-6DAA2C015809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6269571" y="1296360"/>
                <a:ext cx="550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3786AD7-8635-04AF-0512-100EAD873C46}"/>
                  </a:ext>
                </a:extLst>
              </p14:cNvPr>
              <p14:cNvContentPartPr/>
              <p14:nvPr/>
            </p14:nvContentPartPr>
            <p14:xfrm>
              <a:off x="6314571" y="1530720"/>
              <a:ext cx="648360" cy="9936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3786AD7-8635-04AF-0512-100EAD873C46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6307011" y="1523187"/>
                <a:ext cx="663480" cy="114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F7C08684-F03C-6732-E892-21717B99DE81}"/>
                  </a:ext>
                </a:extLst>
              </p14:cNvPr>
              <p14:cNvContentPartPr/>
              <p14:nvPr/>
            </p14:nvContentPartPr>
            <p14:xfrm>
              <a:off x="5282091" y="1739160"/>
              <a:ext cx="1400760" cy="16272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F7C08684-F03C-6732-E892-21717B99DE81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5274531" y="1731617"/>
                <a:ext cx="1415880" cy="177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0F00AEA1-483C-67EB-20D8-F2D621C4B37B}"/>
                  </a:ext>
                </a:extLst>
              </p14:cNvPr>
              <p14:cNvContentPartPr/>
              <p14:nvPr/>
            </p14:nvContentPartPr>
            <p14:xfrm>
              <a:off x="5315931" y="1955880"/>
              <a:ext cx="422280" cy="1321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0F00AEA1-483C-67EB-20D8-F2D621C4B37B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308365" y="1948680"/>
                <a:ext cx="437413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FB53D998-1E3C-4501-7E74-62DCBCE3FA31}"/>
                  </a:ext>
                </a:extLst>
              </p14:cNvPr>
              <p14:cNvContentPartPr/>
              <p14:nvPr/>
            </p14:nvContentPartPr>
            <p14:xfrm>
              <a:off x="5804451" y="1923120"/>
              <a:ext cx="100800" cy="10044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FB53D998-1E3C-4501-7E74-62DCBCE3FA31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5797251" y="1915533"/>
                <a:ext cx="115920" cy="115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970E37AB-3AD8-150D-BD1C-C8AF970AA94A}"/>
                  </a:ext>
                </a:extLst>
              </p14:cNvPr>
              <p14:cNvContentPartPr/>
              <p14:nvPr/>
            </p14:nvContentPartPr>
            <p14:xfrm>
              <a:off x="5942691" y="1876680"/>
              <a:ext cx="472320" cy="1843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970E37AB-3AD8-150D-BD1C-C8AF970AA94A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5935137" y="1869120"/>
                <a:ext cx="487428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4959CC3C-C085-5C0C-432A-E2E5F7354949}"/>
                  </a:ext>
                </a:extLst>
              </p14:cNvPr>
              <p14:cNvContentPartPr/>
              <p14:nvPr/>
            </p14:nvContentPartPr>
            <p14:xfrm>
              <a:off x="6552891" y="1910160"/>
              <a:ext cx="146520" cy="10908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4959CC3C-C085-5C0C-432A-E2E5F7354949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6545331" y="1902600"/>
                <a:ext cx="1616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78" name="Ink 79">
                <a:extLst>
                  <a:ext uri="{FF2B5EF4-FFF2-40B4-BE49-F238E27FC236}">
                    <a16:creationId xmlns:a16="http://schemas.microsoft.com/office/drawing/2014/main" id="{E99F2032-27B5-3E7E-B9FA-EFC2FC78C8CF}"/>
                  </a:ext>
                </a:extLst>
              </p14:cNvPr>
              <p14:cNvContentPartPr/>
              <p14:nvPr/>
            </p14:nvContentPartPr>
            <p14:xfrm>
              <a:off x="6745580" y="1814127"/>
              <a:ext cx="423000" cy="193320"/>
            </p14:xfrm>
          </p:contentPart>
        </mc:Choice>
        <mc:Fallback xmlns="">
          <p:pic>
            <p:nvPicPr>
              <p:cNvPr id="78" name="Ink 79">
                <a:extLst>
                  <a:ext uri="{FF2B5EF4-FFF2-40B4-BE49-F238E27FC236}">
                    <a16:creationId xmlns:a16="http://schemas.microsoft.com/office/drawing/2014/main" id="{E99F2032-27B5-3E7E-B9FA-EFC2FC78C8CF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6738014" y="1806581"/>
                <a:ext cx="438133" cy="208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92138672-52F5-7AA0-E40D-1D0B6E99D31B}"/>
                  </a:ext>
                </a:extLst>
              </p14:cNvPr>
              <p14:cNvContentPartPr/>
              <p14:nvPr/>
            </p14:nvContentPartPr>
            <p14:xfrm>
              <a:off x="5295140" y="2121927"/>
              <a:ext cx="419040" cy="13752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92138672-52F5-7AA0-E40D-1D0B6E99D31B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5287580" y="2114387"/>
                <a:ext cx="434160" cy="152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70D53209-749E-5836-5DBE-5D15BB79D1A6}"/>
                  </a:ext>
                </a:extLst>
              </p14:cNvPr>
              <p14:cNvContentPartPr/>
              <p14:nvPr/>
            </p14:nvContentPartPr>
            <p14:xfrm>
              <a:off x="5772860" y="2108607"/>
              <a:ext cx="173520" cy="9216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70D53209-749E-5836-5DBE-5D15BB79D1A6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5765300" y="2101047"/>
                <a:ext cx="188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3D58082E-DBE3-9B96-88E9-EAAA47C0A75D}"/>
                  </a:ext>
                </a:extLst>
              </p14:cNvPr>
              <p14:cNvContentPartPr/>
              <p14:nvPr/>
            </p14:nvContentPartPr>
            <p14:xfrm>
              <a:off x="5720660" y="2200407"/>
              <a:ext cx="232920" cy="10836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3D58082E-DBE3-9B96-88E9-EAAA47C0A75D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5713100" y="2192847"/>
                <a:ext cx="248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8329C370-18EE-2978-BD25-40F9198F1BB8}"/>
                  </a:ext>
                </a:extLst>
              </p14:cNvPr>
              <p14:cNvContentPartPr/>
              <p14:nvPr/>
            </p14:nvContentPartPr>
            <p14:xfrm>
              <a:off x="5838380" y="2249367"/>
              <a:ext cx="131400" cy="49680"/>
            </p14:xfrm>
          </p:contentPart>
        </mc:Choice>
        <mc:Fallback xmlns=""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8329C370-18EE-2978-BD25-40F9198F1BB8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5830820" y="2241752"/>
                <a:ext cx="146520" cy="64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48C5924F-AB5C-DA1F-F18B-82961F110114}"/>
                  </a:ext>
                </a:extLst>
              </p14:cNvPr>
              <p14:cNvContentPartPr/>
              <p14:nvPr/>
            </p14:nvContentPartPr>
            <p14:xfrm>
              <a:off x="6018380" y="2168007"/>
              <a:ext cx="158040" cy="9468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48C5924F-AB5C-DA1F-F18B-82961F110114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6010803" y="2160476"/>
                <a:ext cx="172834" cy="109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0BB147ED-1EE6-1134-FBB3-FDDC1563B61F}"/>
                  </a:ext>
                </a:extLst>
              </p14:cNvPr>
              <p14:cNvContentPartPr/>
              <p14:nvPr/>
            </p14:nvContentPartPr>
            <p14:xfrm>
              <a:off x="6178940" y="2072967"/>
              <a:ext cx="429480" cy="26856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0BB147ED-1EE6-1134-FBB3-FDDC1563B61F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6171380" y="2065407"/>
                <a:ext cx="4442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0AB80E98-C912-C3FA-7997-D37399AA59E2}"/>
                  </a:ext>
                </a:extLst>
              </p14:cNvPr>
              <p14:cNvContentPartPr/>
              <p14:nvPr/>
            </p14:nvContentPartPr>
            <p14:xfrm>
              <a:off x="6206660" y="2210127"/>
              <a:ext cx="408240" cy="1332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0AB80E98-C912-C3FA-7997-D37399AA59E2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6199100" y="2202567"/>
                <a:ext cx="4233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7ED7C92-E781-0609-F7E0-004A3108ABAD}"/>
                  </a:ext>
                </a:extLst>
              </p14:cNvPr>
              <p14:cNvContentPartPr/>
              <p14:nvPr/>
            </p14:nvContentPartPr>
            <p14:xfrm>
              <a:off x="6347420" y="2236407"/>
              <a:ext cx="198720" cy="82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7ED7C92-E781-0609-F7E0-004A3108ABA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6339860" y="2228814"/>
                <a:ext cx="213840" cy="97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044CD55D-249B-EA3B-6E8F-68E08FED3B67}"/>
                  </a:ext>
                </a:extLst>
              </p14:cNvPr>
              <p14:cNvContentPartPr/>
              <p14:nvPr/>
            </p14:nvContentPartPr>
            <p14:xfrm>
              <a:off x="5304500" y="2416407"/>
              <a:ext cx="399960" cy="9540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044CD55D-249B-EA3B-6E8F-68E08FED3B67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5297300" y="2408847"/>
                <a:ext cx="4150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C2ACD529-AA87-FD67-F542-02665F22A35E}"/>
                  </a:ext>
                </a:extLst>
              </p14:cNvPr>
              <p14:cNvContentPartPr/>
              <p14:nvPr/>
            </p14:nvContentPartPr>
            <p14:xfrm>
              <a:off x="5772860" y="2439447"/>
              <a:ext cx="232920" cy="54000"/>
            </p14:xfrm>
          </p:contentPart>
        </mc:Choice>
        <mc:Fallback xmlns=""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C2ACD529-AA87-FD67-F542-02665F22A35E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5765300" y="2431937"/>
                <a:ext cx="248040" cy="68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627969B5-2166-C965-878B-E8009D5A33A6}"/>
                  </a:ext>
                </a:extLst>
              </p14:cNvPr>
              <p14:cNvContentPartPr/>
              <p14:nvPr/>
            </p14:nvContentPartPr>
            <p14:xfrm>
              <a:off x="6067700" y="2403447"/>
              <a:ext cx="124920" cy="88560"/>
            </p14:xfrm>
          </p:contentPart>
        </mc:Choice>
        <mc:Fallback xmlns=""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627969B5-2166-C965-878B-E8009D5A33A6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6060140" y="2395918"/>
                <a:ext cx="140040" cy="103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153" name="Ink 154">
                <a:extLst>
                  <a:ext uri="{FF2B5EF4-FFF2-40B4-BE49-F238E27FC236}">
                    <a16:creationId xmlns:a16="http://schemas.microsoft.com/office/drawing/2014/main" id="{97128E19-D985-141D-9DBC-D70CEE284B5B}"/>
                  </a:ext>
                </a:extLst>
              </p14:cNvPr>
              <p14:cNvContentPartPr/>
              <p14:nvPr/>
            </p14:nvContentPartPr>
            <p14:xfrm>
              <a:off x="5442380" y="2580207"/>
              <a:ext cx="160560" cy="57600"/>
            </p14:xfrm>
          </p:contentPart>
        </mc:Choice>
        <mc:Fallback xmlns="">
          <p:pic>
            <p:nvPicPr>
              <p:cNvPr id="153" name="Ink 154">
                <a:extLst>
                  <a:ext uri="{FF2B5EF4-FFF2-40B4-BE49-F238E27FC236}">
                    <a16:creationId xmlns:a16="http://schemas.microsoft.com/office/drawing/2014/main" id="{97128E19-D985-141D-9DBC-D70CEE284B5B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5434837" y="2572647"/>
                <a:ext cx="175646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72535EEA-48B0-4FDD-5AD0-37DBE617346E}"/>
                  </a:ext>
                </a:extLst>
              </p14:cNvPr>
              <p14:cNvContentPartPr/>
              <p14:nvPr/>
            </p14:nvContentPartPr>
            <p14:xfrm>
              <a:off x="5687900" y="2557167"/>
              <a:ext cx="150840" cy="12816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72535EEA-48B0-4FDD-5AD0-37DBE617346E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680340" y="2549607"/>
                <a:ext cx="165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CF2F2AED-0EF6-A749-2B41-99C73E7BC103}"/>
                  </a:ext>
                </a:extLst>
              </p14:cNvPr>
              <p14:cNvContentPartPr/>
              <p14:nvPr/>
            </p14:nvContentPartPr>
            <p14:xfrm>
              <a:off x="5689700" y="2531247"/>
              <a:ext cx="267120" cy="23760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CF2F2AED-0EF6-A749-2B41-99C73E7BC103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682140" y="2523687"/>
                <a:ext cx="2822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E253F28A-0224-DEAD-C7EE-39E1DDFD082E}"/>
                  </a:ext>
                </a:extLst>
              </p14:cNvPr>
              <p14:cNvContentPartPr/>
              <p14:nvPr/>
            </p14:nvContentPartPr>
            <p14:xfrm>
              <a:off x="6150140" y="2557167"/>
              <a:ext cx="186480" cy="1022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E253F28A-0224-DEAD-C7EE-39E1DDFD082E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6142565" y="2549580"/>
                <a:ext cx="201629" cy="117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42198339-C65C-D26E-C753-FC19B4F6E18A}"/>
                  </a:ext>
                </a:extLst>
              </p14:cNvPr>
              <p14:cNvContentPartPr/>
              <p14:nvPr/>
            </p14:nvContentPartPr>
            <p14:xfrm>
              <a:off x="6360380" y="2537727"/>
              <a:ext cx="142920" cy="12492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42198339-C65C-D26E-C753-FC19B4F6E18A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6353180" y="2530167"/>
                <a:ext cx="158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184" name="Ink 186">
                <a:extLst>
                  <a:ext uri="{FF2B5EF4-FFF2-40B4-BE49-F238E27FC236}">
                    <a16:creationId xmlns:a16="http://schemas.microsoft.com/office/drawing/2014/main" id="{0B8B6966-DF23-7F51-F386-A138804585F2}"/>
                  </a:ext>
                </a:extLst>
              </p14:cNvPr>
              <p14:cNvContentPartPr/>
              <p14:nvPr/>
            </p14:nvContentPartPr>
            <p14:xfrm>
              <a:off x="6532820" y="2518287"/>
              <a:ext cx="157680" cy="120600"/>
            </p14:xfrm>
          </p:contentPart>
        </mc:Choice>
        <mc:Fallback xmlns="">
          <p:pic>
            <p:nvPicPr>
              <p:cNvPr id="184" name="Ink 186">
                <a:extLst>
                  <a:ext uri="{FF2B5EF4-FFF2-40B4-BE49-F238E27FC236}">
                    <a16:creationId xmlns:a16="http://schemas.microsoft.com/office/drawing/2014/main" id="{0B8B6966-DF23-7F51-F386-A138804585F2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525260" y="2510727"/>
                <a:ext cx="172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65D341DA-3488-58A0-58F2-2A095B29C950}"/>
                  </a:ext>
                </a:extLst>
              </p14:cNvPr>
              <p14:cNvContentPartPr/>
              <p14:nvPr/>
            </p14:nvContentPartPr>
            <p14:xfrm>
              <a:off x="6722540" y="2481927"/>
              <a:ext cx="255960" cy="15084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65D341DA-3488-58A0-58F2-2A095B29C950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6714969" y="2474367"/>
                <a:ext cx="271101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F9B381F5-E0FD-EE69-62EE-64FC2A157850}"/>
                  </a:ext>
                </a:extLst>
              </p14:cNvPr>
              <p14:cNvContentPartPr/>
              <p14:nvPr/>
            </p14:nvContentPartPr>
            <p14:xfrm>
              <a:off x="6427700" y="2652207"/>
              <a:ext cx="483120" cy="145800"/>
            </p14:xfrm>
          </p:contentPart>
        </mc:Choice>
        <mc:Fallback xmlns=""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F9B381F5-E0FD-EE69-62EE-64FC2A157850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420500" y="2644647"/>
                <a:ext cx="498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9BEB932-6C4B-05AA-B546-1C975F6DCD4A}"/>
                  </a:ext>
                </a:extLst>
              </p14:cNvPr>
              <p14:cNvContentPartPr/>
              <p14:nvPr/>
            </p14:nvContentPartPr>
            <p14:xfrm>
              <a:off x="6599538" y="2058120"/>
              <a:ext cx="114480" cy="291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9BEB932-6C4B-05AA-B546-1C975F6DCD4A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6591978" y="2050920"/>
                <a:ext cx="1296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30ECF2FB-6C23-9705-D395-6596DF213E5D}"/>
                  </a:ext>
                </a:extLst>
              </p14:cNvPr>
              <p14:cNvContentPartPr/>
              <p14:nvPr/>
            </p14:nvContentPartPr>
            <p14:xfrm>
              <a:off x="5346621" y="3029664"/>
              <a:ext cx="233280" cy="11268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30ECF2FB-6C23-9705-D395-6596DF213E5D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5339073" y="3022104"/>
                <a:ext cx="248017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7109077B-1073-421B-AE1C-16B075E9A81D}"/>
                  </a:ext>
                </a:extLst>
              </p14:cNvPr>
              <p14:cNvContentPartPr/>
              <p14:nvPr/>
            </p14:nvContentPartPr>
            <p14:xfrm>
              <a:off x="5614101" y="2956944"/>
              <a:ext cx="907920" cy="14220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7109077B-1073-421B-AE1C-16B075E9A81D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5606541" y="2949365"/>
                <a:ext cx="923040" cy="15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880D8C21-DDC2-B43D-2DAD-3380DD2E144B}"/>
                  </a:ext>
                </a:extLst>
              </p14:cNvPr>
              <p14:cNvContentPartPr/>
              <p14:nvPr/>
            </p14:nvContentPartPr>
            <p14:xfrm>
              <a:off x="6528501" y="2925984"/>
              <a:ext cx="742320" cy="135000"/>
            </p14:xfrm>
          </p:contentPart>
        </mc:Choice>
        <mc:Fallback xmlns=""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880D8C21-DDC2-B43D-2DAD-3380DD2E144B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6520941" y="2918424"/>
                <a:ext cx="757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43FD9A7D-40E8-FDB0-EEB6-DD08DEBBE6D4}"/>
                  </a:ext>
                </a:extLst>
              </p14:cNvPr>
              <p14:cNvContentPartPr/>
              <p14:nvPr/>
            </p14:nvContentPartPr>
            <p14:xfrm>
              <a:off x="7028901" y="2932824"/>
              <a:ext cx="435240" cy="19728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43FD9A7D-40E8-FDB0-EEB6-DD08DEBBE6D4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7021341" y="2925250"/>
                <a:ext cx="450360" cy="21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264" name="Ink 265">
                <a:extLst>
                  <a:ext uri="{FF2B5EF4-FFF2-40B4-BE49-F238E27FC236}">
                    <a16:creationId xmlns:a16="http://schemas.microsoft.com/office/drawing/2014/main" id="{59D76E08-8EE5-9264-BE92-4EB480E4FD90}"/>
                  </a:ext>
                </a:extLst>
              </p14:cNvPr>
              <p14:cNvContentPartPr/>
              <p14:nvPr/>
            </p14:nvContentPartPr>
            <p14:xfrm>
              <a:off x="5368941" y="3143784"/>
              <a:ext cx="980640" cy="165600"/>
            </p14:xfrm>
          </p:contentPart>
        </mc:Choice>
        <mc:Fallback xmlns="">
          <p:pic>
            <p:nvPicPr>
              <p:cNvPr id="264" name="Ink 265">
                <a:extLst>
                  <a:ext uri="{FF2B5EF4-FFF2-40B4-BE49-F238E27FC236}">
                    <a16:creationId xmlns:a16="http://schemas.microsoft.com/office/drawing/2014/main" id="{59D76E08-8EE5-9264-BE92-4EB480E4FD90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5361738" y="3136224"/>
                <a:ext cx="995766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102198B9-C51F-8B6A-7010-420DE001AB0E}"/>
                  </a:ext>
                </a:extLst>
              </p14:cNvPr>
              <p14:cNvContentPartPr/>
              <p14:nvPr/>
            </p14:nvContentPartPr>
            <p14:xfrm>
              <a:off x="5486301" y="3322704"/>
              <a:ext cx="180000" cy="133560"/>
            </p14:xfrm>
          </p:contentPart>
        </mc:Choice>
        <mc:Fallback xmlns=""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102198B9-C51F-8B6A-7010-420DE001AB0E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5478726" y="3315144"/>
                <a:ext cx="19515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2B3DC3AA-BB59-D84E-B7DF-C28239700649}"/>
                  </a:ext>
                </a:extLst>
              </p14:cNvPr>
              <p14:cNvContentPartPr/>
              <p14:nvPr/>
            </p14:nvContentPartPr>
            <p14:xfrm>
              <a:off x="5659101" y="3309024"/>
              <a:ext cx="286560" cy="162720"/>
            </p14:xfrm>
          </p:contentPart>
        </mc:Choice>
        <mc:Fallback xmlns=""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2B3DC3AA-BB59-D84E-B7DF-C28239700649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5651550" y="3301464"/>
                <a:ext cx="301301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D9A4DFE8-240B-6208-8FAE-1B187FDEB744}"/>
                  </a:ext>
                </a:extLst>
              </p14:cNvPr>
              <p14:cNvContentPartPr/>
              <p14:nvPr/>
            </p14:nvContentPartPr>
            <p14:xfrm>
              <a:off x="6045381" y="3326304"/>
              <a:ext cx="90360" cy="83160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D9A4DFE8-240B-6208-8FAE-1B187FDEB744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037791" y="3318744"/>
                <a:ext cx="1055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283" name="Ink 283">
                <a:extLst>
                  <a:ext uri="{FF2B5EF4-FFF2-40B4-BE49-F238E27FC236}">
                    <a16:creationId xmlns:a16="http://schemas.microsoft.com/office/drawing/2014/main" id="{B845D06F-ADBF-5B05-B7B0-0D0E2A7A112E}"/>
                  </a:ext>
                </a:extLst>
              </p14:cNvPr>
              <p14:cNvContentPartPr/>
              <p14:nvPr/>
            </p14:nvContentPartPr>
            <p14:xfrm>
              <a:off x="6007581" y="3253944"/>
              <a:ext cx="117720" cy="76320"/>
            </p14:xfrm>
          </p:contentPart>
        </mc:Choice>
        <mc:Fallback xmlns="">
          <p:pic>
            <p:nvPicPr>
              <p:cNvPr id="283" name="Ink 283">
                <a:extLst>
                  <a:ext uri="{FF2B5EF4-FFF2-40B4-BE49-F238E27FC236}">
                    <a16:creationId xmlns:a16="http://schemas.microsoft.com/office/drawing/2014/main" id="{B845D06F-ADBF-5B05-B7B0-0D0E2A7A112E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6000021" y="3246384"/>
                <a:ext cx="1328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C6334A8B-4B93-5DC8-857C-B7AE97B136B3}"/>
                  </a:ext>
                </a:extLst>
              </p14:cNvPr>
              <p14:cNvContentPartPr/>
              <p14:nvPr/>
            </p14:nvContentPartPr>
            <p14:xfrm>
              <a:off x="6018021" y="3309024"/>
              <a:ext cx="304200" cy="17280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C6334A8B-4B93-5DC8-857C-B7AE97B136B3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6010461" y="3301464"/>
                <a:ext cx="3189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297" name="Ink 297">
                <a:extLst>
                  <a:ext uri="{FF2B5EF4-FFF2-40B4-BE49-F238E27FC236}">
                    <a16:creationId xmlns:a16="http://schemas.microsoft.com/office/drawing/2014/main" id="{2D8CDBB8-6D69-0574-474D-6BC094D76C13}"/>
                  </a:ext>
                </a:extLst>
              </p14:cNvPr>
              <p14:cNvContentPartPr/>
              <p14:nvPr/>
            </p14:nvContentPartPr>
            <p14:xfrm>
              <a:off x="6197301" y="3260784"/>
              <a:ext cx="65880" cy="38160"/>
            </p14:xfrm>
          </p:contentPart>
        </mc:Choice>
        <mc:Fallback xmlns="">
          <p:pic>
            <p:nvPicPr>
              <p:cNvPr id="297" name="Ink 297">
                <a:extLst>
                  <a:ext uri="{FF2B5EF4-FFF2-40B4-BE49-F238E27FC236}">
                    <a16:creationId xmlns:a16="http://schemas.microsoft.com/office/drawing/2014/main" id="{2D8CDBB8-6D69-0574-474D-6BC094D76C13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6189741" y="3253224"/>
                <a:ext cx="81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ABC98C31-48CD-71C2-AE1E-2330A2806CD1}"/>
                  </a:ext>
                </a:extLst>
              </p14:cNvPr>
              <p14:cNvContentPartPr/>
              <p14:nvPr/>
            </p14:nvContentPartPr>
            <p14:xfrm>
              <a:off x="6207741" y="3409104"/>
              <a:ext cx="176400" cy="759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ABC98C31-48CD-71C2-AE1E-2330A2806CD1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6200181" y="3401580"/>
                <a:ext cx="191520" cy="91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307" name="Ink 307">
                <a:extLst>
                  <a:ext uri="{FF2B5EF4-FFF2-40B4-BE49-F238E27FC236}">
                    <a16:creationId xmlns:a16="http://schemas.microsoft.com/office/drawing/2014/main" id="{1244190F-8418-9D63-E9E3-EF4F33C559A9}"/>
                  </a:ext>
                </a:extLst>
              </p14:cNvPr>
              <p14:cNvContentPartPr/>
              <p14:nvPr/>
            </p14:nvContentPartPr>
            <p14:xfrm>
              <a:off x="6390621" y="3319464"/>
              <a:ext cx="120960" cy="90000"/>
            </p14:xfrm>
          </p:contentPart>
        </mc:Choice>
        <mc:Fallback xmlns="">
          <p:pic>
            <p:nvPicPr>
              <p:cNvPr id="307" name="Ink 307">
                <a:extLst>
                  <a:ext uri="{FF2B5EF4-FFF2-40B4-BE49-F238E27FC236}">
                    <a16:creationId xmlns:a16="http://schemas.microsoft.com/office/drawing/2014/main" id="{1244190F-8418-9D63-E9E3-EF4F33C559A9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6380541" y="3309384"/>
                <a:ext cx="138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13" name="Ink 313">
                <a:extLst>
                  <a:ext uri="{FF2B5EF4-FFF2-40B4-BE49-F238E27FC236}">
                    <a16:creationId xmlns:a16="http://schemas.microsoft.com/office/drawing/2014/main" id="{AABF246A-20B4-FF69-41EF-431238BEEDE7}"/>
                  </a:ext>
                </a:extLst>
              </p14:cNvPr>
              <p14:cNvContentPartPr/>
              <p14:nvPr/>
            </p14:nvContentPartPr>
            <p14:xfrm>
              <a:off x="6621741" y="3158904"/>
              <a:ext cx="303120" cy="88560"/>
            </p14:xfrm>
          </p:contentPart>
        </mc:Choice>
        <mc:Fallback xmlns="">
          <p:pic>
            <p:nvPicPr>
              <p:cNvPr id="313" name="Ink 313">
                <a:extLst>
                  <a:ext uri="{FF2B5EF4-FFF2-40B4-BE49-F238E27FC236}">
                    <a16:creationId xmlns:a16="http://schemas.microsoft.com/office/drawing/2014/main" id="{AABF246A-20B4-FF69-41EF-431238BEEDE7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6611661" y="3148464"/>
                <a:ext cx="323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318" name="Ink 318">
                <a:extLst>
                  <a:ext uri="{FF2B5EF4-FFF2-40B4-BE49-F238E27FC236}">
                    <a16:creationId xmlns:a16="http://schemas.microsoft.com/office/drawing/2014/main" id="{2D6EAD51-9C26-C76E-BA79-A3E0653BB5F1}"/>
                  </a:ext>
                </a:extLst>
              </p14:cNvPr>
              <p14:cNvContentPartPr/>
              <p14:nvPr/>
            </p14:nvContentPartPr>
            <p14:xfrm>
              <a:off x="6687621" y="3305424"/>
              <a:ext cx="96840" cy="96840"/>
            </p14:xfrm>
          </p:contentPart>
        </mc:Choice>
        <mc:Fallback xmlns="">
          <p:pic>
            <p:nvPicPr>
              <p:cNvPr id="318" name="Ink 318">
                <a:extLst>
                  <a:ext uri="{FF2B5EF4-FFF2-40B4-BE49-F238E27FC236}">
                    <a16:creationId xmlns:a16="http://schemas.microsoft.com/office/drawing/2014/main" id="{2D6EAD51-9C26-C76E-BA79-A3E0653BB5F1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6680033" y="3298224"/>
                <a:ext cx="112016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328" name="Ink 329">
                <a:extLst>
                  <a:ext uri="{FF2B5EF4-FFF2-40B4-BE49-F238E27FC236}">
                    <a16:creationId xmlns:a16="http://schemas.microsoft.com/office/drawing/2014/main" id="{CD3114F4-02D7-B6B3-8318-F14B9362B124}"/>
                  </a:ext>
                </a:extLst>
              </p14:cNvPr>
              <p14:cNvContentPartPr/>
              <p14:nvPr/>
            </p14:nvContentPartPr>
            <p14:xfrm>
              <a:off x="6804621" y="3247104"/>
              <a:ext cx="303840" cy="165960"/>
            </p14:xfrm>
          </p:contentPart>
        </mc:Choice>
        <mc:Fallback xmlns="">
          <p:pic>
            <p:nvPicPr>
              <p:cNvPr id="328" name="Ink 329">
                <a:extLst>
                  <a:ext uri="{FF2B5EF4-FFF2-40B4-BE49-F238E27FC236}">
                    <a16:creationId xmlns:a16="http://schemas.microsoft.com/office/drawing/2014/main" id="{CD3114F4-02D7-B6B3-8318-F14B9362B124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6797070" y="3239544"/>
                <a:ext cx="318583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32" name="Ink 332">
                <a:extLst>
                  <a:ext uri="{FF2B5EF4-FFF2-40B4-BE49-F238E27FC236}">
                    <a16:creationId xmlns:a16="http://schemas.microsoft.com/office/drawing/2014/main" id="{36D78848-C135-BB2B-3F14-4EEAF53C894B}"/>
                  </a:ext>
                </a:extLst>
              </p14:cNvPr>
              <p14:cNvContentPartPr/>
              <p14:nvPr/>
            </p14:nvContentPartPr>
            <p14:xfrm>
              <a:off x="7118541" y="3302184"/>
              <a:ext cx="62640" cy="14040"/>
            </p14:xfrm>
          </p:contentPart>
        </mc:Choice>
        <mc:Fallback xmlns="">
          <p:pic>
            <p:nvPicPr>
              <p:cNvPr id="332" name="Ink 332">
                <a:extLst>
                  <a:ext uri="{FF2B5EF4-FFF2-40B4-BE49-F238E27FC236}">
                    <a16:creationId xmlns:a16="http://schemas.microsoft.com/office/drawing/2014/main" id="{36D78848-C135-BB2B-3F14-4EEAF53C894B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7110981" y="3294624"/>
                <a:ext cx="77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341" name="Ink 341">
                <a:extLst>
                  <a:ext uri="{FF2B5EF4-FFF2-40B4-BE49-F238E27FC236}">
                    <a16:creationId xmlns:a16="http://schemas.microsoft.com/office/drawing/2014/main" id="{CD8C43A5-460C-5C2B-B7F5-9ABF6BCC2DB9}"/>
                  </a:ext>
                </a:extLst>
              </p14:cNvPr>
              <p14:cNvContentPartPr/>
              <p14:nvPr/>
            </p14:nvContentPartPr>
            <p14:xfrm>
              <a:off x="7206741" y="3226224"/>
              <a:ext cx="267480" cy="162360"/>
            </p14:xfrm>
          </p:contentPart>
        </mc:Choice>
        <mc:Fallback xmlns="">
          <p:pic>
            <p:nvPicPr>
              <p:cNvPr id="341" name="Ink 341">
                <a:extLst>
                  <a:ext uri="{FF2B5EF4-FFF2-40B4-BE49-F238E27FC236}">
                    <a16:creationId xmlns:a16="http://schemas.microsoft.com/office/drawing/2014/main" id="{CD8C43A5-460C-5C2B-B7F5-9ABF6BCC2DB9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7199181" y="3216166"/>
                <a:ext cx="285120" cy="17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346" name="Ink 347">
                <a:extLst>
                  <a:ext uri="{FF2B5EF4-FFF2-40B4-BE49-F238E27FC236}">
                    <a16:creationId xmlns:a16="http://schemas.microsoft.com/office/drawing/2014/main" id="{5777404D-318A-BEE4-C5A3-120A2CC9403F}"/>
                  </a:ext>
                </a:extLst>
              </p14:cNvPr>
              <p14:cNvContentPartPr/>
              <p14:nvPr/>
            </p14:nvContentPartPr>
            <p14:xfrm>
              <a:off x="6676821" y="3474624"/>
              <a:ext cx="280080" cy="141840"/>
            </p14:xfrm>
          </p:contentPart>
        </mc:Choice>
        <mc:Fallback xmlns="">
          <p:pic>
            <p:nvPicPr>
              <p:cNvPr id="346" name="Ink 347">
                <a:extLst>
                  <a:ext uri="{FF2B5EF4-FFF2-40B4-BE49-F238E27FC236}">
                    <a16:creationId xmlns:a16="http://schemas.microsoft.com/office/drawing/2014/main" id="{5777404D-318A-BEE4-C5A3-120A2CC9403F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6669251" y="3467064"/>
                <a:ext cx="295219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353" name="Ink 355">
                <a:extLst>
                  <a:ext uri="{FF2B5EF4-FFF2-40B4-BE49-F238E27FC236}">
                    <a16:creationId xmlns:a16="http://schemas.microsoft.com/office/drawing/2014/main" id="{13E3724F-878D-BAC8-EA11-0F8DE5616E9C}"/>
                  </a:ext>
                </a:extLst>
              </p14:cNvPr>
              <p14:cNvContentPartPr/>
              <p14:nvPr/>
            </p14:nvContentPartPr>
            <p14:xfrm>
              <a:off x="7022421" y="3478224"/>
              <a:ext cx="175680" cy="86760"/>
            </p14:xfrm>
          </p:contentPart>
        </mc:Choice>
        <mc:Fallback xmlns="">
          <p:pic>
            <p:nvPicPr>
              <p:cNvPr id="353" name="Ink 355">
                <a:extLst>
                  <a:ext uri="{FF2B5EF4-FFF2-40B4-BE49-F238E27FC236}">
                    <a16:creationId xmlns:a16="http://schemas.microsoft.com/office/drawing/2014/main" id="{13E3724F-878D-BAC8-EA11-0F8DE5616E9C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014876" y="3470664"/>
                <a:ext cx="190769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354" name="Ink 355">
                <a:extLst>
                  <a:ext uri="{FF2B5EF4-FFF2-40B4-BE49-F238E27FC236}">
                    <a16:creationId xmlns:a16="http://schemas.microsoft.com/office/drawing/2014/main" id="{B13739A5-52FA-05CA-F047-50F04B4F5F14}"/>
                  </a:ext>
                </a:extLst>
              </p14:cNvPr>
              <p14:cNvContentPartPr/>
              <p14:nvPr/>
            </p14:nvContentPartPr>
            <p14:xfrm>
              <a:off x="6797781" y="3526464"/>
              <a:ext cx="31320" cy="83160"/>
            </p14:xfrm>
          </p:contentPart>
        </mc:Choice>
        <mc:Fallback xmlns="">
          <p:pic>
            <p:nvPicPr>
              <p:cNvPr id="354" name="Ink 355">
                <a:extLst>
                  <a:ext uri="{FF2B5EF4-FFF2-40B4-BE49-F238E27FC236}">
                    <a16:creationId xmlns:a16="http://schemas.microsoft.com/office/drawing/2014/main" id="{B13739A5-52FA-05CA-F047-50F04B4F5F14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6790221" y="3518904"/>
                <a:ext cx="46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366" name="Ink 367">
                <a:extLst>
                  <a:ext uri="{FF2B5EF4-FFF2-40B4-BE49-F238E27FC236}">
                    <a16:creationId xmlns:a16="http://schemas.microsoft.com/office/drawing/2014/main" id="{4BFF613F-D7AA-0EAE-422D-A941ECDD741A}"/>
                  </a:ext>
                </a:extLst>
              </p14:cNvPr>
              <p14:cNvContentPartPr/>
              <p14:nvPr/>
            </p14:nvContentPartPr>
            <p14:xfrm>
              <a:off x="5416735" y="3684870"/>
              <a:ext cx="302040" cy="158040"/>
            </p14:xfrm>
          </p:contentPart>
        </mc:Choice>
        <mc:Fallback xmlns="">
          <p:pic>
            <p:nvPicPr>
              <p:cNvPr id="366" name="Ink 367">
                <a:extLst>
                  <a:ext uri="{FF2B5EF4-FFF2-40B4-BE49-F238E27FC236}">
                    <a16:creationId xmlns:a16="http://schemas.microsoft.com/office/drawing/2014/main" id="{4BFF613F-D7AA-0EAE-422D-A941ECDD741A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5409175" y="3677310"/>
                <a:ext cx="317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382" name="Ink 382">
                <a:extLst>
                  <a:ext uri="{FF2B5EF4-FFF2-40B4-BE49-F238E27FC236}">
                    <a16:creationId xmlns:a16="http://schemas.microsoft.com/office/drawing/2014/main" id="{2DBA44D7-7F1D-69E1-C45C-0477B82DA037}"/>
                  </a:ext>
                </a:extLst>
              </p14:cNvPr>
              <p14:cNvContentPartPr/>
              <p14:nvPr/>
            </p14:nvContentPartPr>
            <p14:xfrm>
              <a:off x="5546695" y="3705030"/>
              <a:ext cx="459720" cy="231480"/>
            </p14:xfrm>
          </p:contentPart>
        </mc:Choice>
        <mc:Fallback xmlns="">
          <p:pic>
            <p:nvPicPr>
              <p:cNvPr id="382" name="Ink 382">
                <a:extLst>
                  <a:ext uri="{FF2B5EF4-FFF2-40B4-BE49-F238E27FC236}">
                    <a16:creationId xmlns:a16="http://schemas.microsoft.com/office/drawing/2014/main" id="{2DBA44D7-7F1D-69E1-C45C-0477B82DA037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5539135" y="3697470"/>
                <a:ext cx="474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387" name="Ink 388">
                <a:extLst>
                  <a:ext uri="{FF2B5EF4-FFF2-40B4-BE49-F238E27FC236}">
                    <a16:creationId xmlns:a16="http://schemas.microsoft.com/office/drawing/2014/main" id="{7A8376B2-0B13-4416-849B-DD1D7FE99DE2}"/>
                  </a:ext>
                </a:extLst>
              </p14:cNvPr>
              <p14:cNvContentPartPr/>
              <p14:nvPr/>
            </p14:nvContentPartPr>
            <p14:xfrm>
              <a:off x="6025135" y="3781350"/>
              <a:ext cx="201960" cy="175680"/>
            </p14:xfrm>
          </p:contentPart>
        </mc:Choice>
        <mc:Fallback xmlns="">
          <p:pic>
            <p:nvPicPr>
              <p:cNvPr id="387" name="Ink 388">
                <a:extLst>
                  <a:ext uri="{FF2B5EF4-FFF2-40B4-BE49-F238E27FC236}">
                    <a16:creationId xmlns:a16="http://schemas.microsoft.com/office/drawing/2014/main" id="{7A8376B2-0B13-4416-849B-DD1D7FE99DE2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6017575" y="3773774"/>
                <a:ext cx="217080" cy="1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394" name="Ink 394">
                <a:extLst>
                  <a:ext uri="{FF2B5EF4-FFF2-40B4-BE49-F238E27FC236}">
                    <a16:creationId xmlns:a16="http://schemas.microsoft.com/office/drawing/2014/main" id="{B3B58B15-1432-39FF-F224-7F3A67BD8CFC}"/>
                  </a:ext>
                </a:extLst>
              </p14:cNvPr>
              <p14:cNvContentPartPr/>
              <p14:nvPr/>
            </p14:nvContentPartPr>
            <p14:xfrm>
              <a:off x="6218815" y="3730590"/>
              <a:ext cx="266400" cy="153720"/>
            </p14:xfrm>
          </p:contentPart>
        </mc:Choice>
        <mc:Fallback xmlns="">
          <p:pic>
            <p:nvPicPr>
              <p:cNvPr id="394" name="Ink 394">
                <a:extLst>
                  <a:ext uri="{FF2B5EF4-FFF2-40B4-BE49-F238E27FC236}">
                    <a16:creationId xmlns:a16="http://schemas.microsoft.com/office/drawing/2014/main" id="{B3B58B15-1432-39FF-F224-7F3A67BD8CFC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6211255" y="3723030"/>
                <a:ext cx="281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400" name="Ink 400">
                <a:extLst>
                  <a:ext uri="{FF2B5EF4-FFF2-40B4-BE49-F238E27FC236}">
                    <a16:creationId xmlns:a16="http://schemas.microsoft.com/office/drawing/2014/main" id="{3B598827-6947-4593-9B12-6C0534E728AF}"/>
                  </a:ext>
                </a:extLst>
              </p14:cNvPr>
              <p14:cNvContentPartPr/>
              <p14:nvPr/>
            </p14:nvContentPartPr>
            <p14:xfrm>
              <a:off x="6528055" y="3685230"/>
              <a:ext cx="183240" cy="113040"/>
            </p14:xfrm>
          </p:contentPart>
        </mc:Choice>
        <mc:Fallback xmlns="">
          <p:pic>
            <p:nvPicPr>
              <p:cNvPr id="400" name="Ink 400">
                <a:extLst>
                  <a:ext uri="{FF2B5EF4-FFF2-40B4-BE49-F238E27FC236}">
                    <a16:creationId xmlns:a16="http://schemas.microsoft.com/office/drawing/2014/main" id="{3B598827-6947-4593-9B12-6C0534E728AF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520495" y="3677670"/>
                <a:ext cx="198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404" name="Ink 404">
                <a:extLst>
                  <a:ext uri="{FF2B5EF4-FFF2-40B4-BE49-F238E27FC236}">
                    <a16:creationId xmlns:a16="http://schemas.microsoft.com/office/drawing/2014/main" id="{90693455-7B88-67AC-087F-57CAB1AEA61E}"/>
                  </a:ext>
                </a:extLst>
              </p14:cNvPr>
              <p14:cNvContentPartPr/>
              <p14:nvPr/>
            </p14:nvContentPartPr>
            <p14:xfrm>
              <a:off x="6371815" y="3789990"/>
              <a:ext cx="430560" cy="142920"/>
            </p14:xfrm>
          </p:contentPart>
        </mc:Choice>
        <mc:Fallback xmlns="">
          <p:pic>
            <p:nvPicPr>
              <p:cNvPr id="404" name="Ink 404">
                <a:extLst>
                  <a:ext uri="{FF2B5EF4-FFF2-40B4-BE49-F238E27FC236}">
                    <a16:creationId xmlns:a16="http://schemas.microsoft.com/office/drawing/2014/main" id="{90693455-7B88-67AC-087F-57CAB1AEA61E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364255" y="3782411"/>
                <a:ext cx="445320" cy="15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417" name="Ink 417">
                <a:extLst>
                  <a:ext uri="{FF2B5EF4-FFF2-40B4-BE49-F238E27FC236}">
                    <a16:creationId xmlns:a16="http://schemas.microsoft.com/office/drawing/2014/main" id="{108EBC8E-D215-5975-383E-2728A240CEA9}"/>
                  </a:ext>
                </a:extLst>
              </p14:cNvPr>
              <p14:cNvContentPartPr/>
              <p14:nvPr/>
            </p14:nvContentPartPr>
            <p14:xfrm>
              <a:off x="6439135" y="3832830"/>
              <a:ext cx="336600" cy="105480"/>
            </p14:xfrm>
          </p:contentPart>
        </mc:Choice>
        <mc:Fallback xmlns="">
          <p:pic>
            <p:nvPicPr>
              <p:cNvPr id="417" name="Ink 417">
                <a:extLst>
                  <a:ext uri="{FF2B5EF4-FFF2-40B4-BE49-F238E27FC236}">
                    <a16:creationId xmlns:a16="http://schemas.microsoft.com/office/drawing/2014/main" id="{108EBC8E-D215-5975-383E-2728A240CEA9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6431575" y="3825244"/>
                <a:ext cx="351720" cy="120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428" name="Ink 428">
                <a:extLst>
                  <a:ext uri="{FF2B5EF4-FFF2-40B4-BE49-F238E27FC236}">
                    <a16:creationId xmlns:a16="http://schemas.microsoft.com/office/drawing/2014/main" id="{803CD627-CD93-F380-86F4-832B7B2155D1}"/>
                  </a:ext>
                </a:extLst>
              </p14:cNvPr>
              <p14:cNvContentPartPr/>
              <p14:nvPr/>
            </p14:nvContentPartPr>
            <p14:xfrm>
              <a:off x="6837655" y="3639870"/>
              <a:ext cx="115560" cy="306360"/>
            </p14:xfrm>
          </p:contentPart>
        </mc:Choice>
        <mc:Fallback xmlns="">
          <p:pic>
            <p:nvPicPr>
              <p:cNvPr id="428" name="Ink 428">
                <a:extLst>
                  <a:ext uri="{FF2B5EF4-FFF2-40B4-BE49-F238E27FC236}">
                    <a16:creationId xmlns:a16="http://schemas.microsoft.com/office/drawing/2014/main" id="{803CD627-CD93-F380-86F4-832B7B2155D1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6830095" y="3632310"/>
                <a:ext cx="130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435" name="Ink 435">
                <a:extLst>
                  <a:ext uri="{FF2B5EF4-FFF2-40B4-BE49-F238E27FC236}">
                    <a16:creationId xmlns:a16="http://schemas.microsoft.com/office/drawing/2014/main" id="{59B3F413-D3CE-B156-9E45-BE5B25A95003}"/>
                  </a:ext>
                </a:extLst>
              </p14:cNvPr>
              <p14:cNvContentPartPr/>
              <p14:nvPr/>
            </p14:nvContentPartPr>
            <p14:xfrm>
              <a:off x="7009735" y="3719790"/>
              <a:ext cx="188280" cy="129600"/>
            </p14:xfrm>
          </p:contentPart>
        </mc:Choice>
        <mc:Fallback xmlns="">
          <p:pic>
            <p:nvPicPr>
              <p:cNvPr id="435" name="Ink 435">
                <a:extLst>
                  <a:ext uri="{FF2B5EF4-FFF2-40B4-BE49-F238E27FC236}">
                    <a16:creationId xmlns:a16="http://schemas.microsoft.com/office/drawing/2014/main" id="{59B3F413-D3CE-B156-9E45-BE5B25A95003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7002175" y="3712230"/>
                <a:ext cx="2034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441" name="Ink 441">
                <a:extLst>
                  <a:ext uri="{FF2B5EF4-FFF2-40B4-BE49-F238E27FC236}">
                    <a16:creationId xmlns:a16="http://schemas.microsoft.com/office/drawing/2014/main" id="{DF85ECA5-ACFE-8DAB-C6C1-89F58A4CC03E}"/>
                  </a:ext>
                </a:extLst>
              </p14:cNvPr>
              <p14:cNvContentPartPr/>
              <p14:nvPr/>
            </p14:nvContentPartPr>
            <p14:xfrm>
              <a:off x="5513935" y="4021110"/>
              <a:ext cx="307080" cy="40680"/>
            </p14:xfrm>
          </p:contentPart>
        </mc:Choice>
        <mc:Fallback xmlns="">
          <p:pic>
            <p:nvPicPr>
              <p:cNvPr id="441" name="Ink 441">
                <a:extLst>
                  <a:ext uri="{FF2B5EF4-FFF2-40B4-BE49-F238E27FC236}">
                    <a16:creationId xmlns:a16="http://schemas.microsoft.com/office/drawing/2014/main" id="{DF85ECA5-ACFE-8DAB-C6C1-89F58A4CC03E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506375" y="4013550"/>
                <a:ext cx="322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445" name="Ink 445">
                <a:extLst>
                  <a:ext uri="{FF2B5EF4-FFF2-40B4-BE49-F238E27FC236}">
                    <a16:creationId xmlns:a16="http://schemas.microsoft.com/office/drawing/2014/main" id="{583B108F-93F5-227A-AC84-CF60360ACF8B}"/>
                  </a:ext>
                </a:extLst>
              </p14:cNvPr>
              <p14:cNvContentPartPr/>
              <p14:nvPr/>
            </p14:nvContentPartPr>
            <p14:xfrm>
              <a:off x="5903815" y="4002390"/>
              <a:ext cx="129600" cy="51120"/>
            </p14:xfrm>
          </p:contentPart>
        </mc:Choice>
        <mc:Fallback xmlns="">
          <p:pic>
            <p:nvPicPr>
              <p:cNvPr id="445" name="Ink 445">
                <a:extLst>
                  <a:ext uri="{FF2B5EF4-FFF2-40B4-BE49-F238E27FC236}">
                    <a16:creationId xmlns:a16="http://schemas.microsoft.com/office/drawing/2014/main" id="{583B108F-93F5-227A-AC84-CF60360ACF8B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896255" y="3994830"/>
                <a:ext cx="1443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449" name="Ink 449">
                <a:extLst>
                  <a:ext uri="{FF2B5EF4-FFF2-40B4-BE49-F238E27FC236}">
                    <a16:creationId xmlns:a16="http://schemas.microsoft.com/office/drawing/2014/main" id="{6376B587-1B61-33DC-6735-4B2D3336A037}"/>
                  </a:ext>
                </a:extLst>
              </p14:cNvPr>
              <p14:cNvContentPartPr/>
              <p14:nvPr/>
            </p14:nvContentPartPr>
            <p14:xfrm>
              <a:off x="6046375" y="3959190"/>
              <a:ext cx="167040" cy="132120"/>
            </p14:xfrm>
          </p:contentPart>
        </mc:Choice>
        <mc:Fallback xmlns="">
          <p:pic>
            <p:nvPicPr>
              <p:cNvPr id="449" name="Ink 449">
                <a:extLst>
                  <a:ext uri="{FF2B5EF4-FFF2-40B4-BE49-F238E27FC236}">
                    <a16:creationId xmlns:a16="http://schemas.microsoft.com/office/drawing/2014/main" id="{6376B587-1B61-33DC-6735-4B2D3336A037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6038815" y="3951630"/>
                <a:ext cx="182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461" name="Ink 461">
                <a:extLst>
                  <a:ext uri="{FF2B5EF4-FFF2-40B4-BE49-F238E27FC236}">
                    <a16:creationId xmlns:a16="http://schemas.microsoft.com/office/drawing/2014/main" id="{C436B853-F82B-2692-7C76-B4C83B907374}"/>
                  </a:ext>
                </a:extLst>
              </p14:cNvPr>
              <p14:cNvContentPartPr/>
              <p14:nvPr/>
            </p14:nvContentPartPr>
            <p14:xfrm>
              <a:off x="6261655" y="3951270"/>
              <a:ext cx="489960" cy="132120"/>
            </p14:xfrm>
          </p:contentPart>
        </mc:Choice>
        <mc:Fallback xmlns="">
          <p:pic>
            <p:nvPicPr>
              <p:cNvPr id="461" name="Ink 461">
                <a:extLst>
                  <a:ext uri="{FF2B5EF4-FFF2-40B4-BE49-F238E27FC236}">
                    <a16:creationId xmlns:a16="http://schemas.microsoft.com/office/drawing/2014/main" id="{C436B853-F82B-2692-7C76-B4C83B907374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6254095" y="3943710"/>
                <a:ext cx="505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467" name="Ink 467">
                <a:extLst>
                  <a:ext uri="{FF2B5EF4-FFF2-40B4-BE49-F238E27FC236}">
                    <a16:creationId xmlns:a16="http://schemas.microsoft.com/office/drawing/2014/main" id="{360FF072-CD24-6C1E-BD8C-038D573D4F95}"/>
                  </a:ext>
                </a:extLst>
              </p14:cNvPr>
              <p14:cNvContentPartPr/>
              <p14:nvPr/>
            </p14:nvContentPartPr>
            <p14:xfrm>
              <a:off x="6764575" y="4018230"/>
              <a:ext cx="255960" cy="59400"/>
            </p14:xfrm>
          </p:contentPart>
        </mc:Choice>
        <mc:Fallback xmlns="">
          <p:pic>
            <p:nvPicPr>
              <p:cNvPr id="467" name="Ink 467">
                <a:extLst>
                  <a:ext uri="{FF2B5EF4-FFF2-40B4-BE49-F238E27FC236}">
                    <a16:creationId xmlns:a16="http://schemas.microsoft.com/office/drawing/2014/main" id="{360FF072-CD24-6C1E-BD8C-038D573D4F95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6757015" y="4010670"/>
                <a:ext cx="271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474" name="Ink 474">
                <a:extLst>
                  <a:ext uri="{FF2B5EF4-FFF2-40B4-BE49-F238E27FC236}">
                    <a16:creationId xmlns:a16="http://schemas.microsoft.com/office/drawing/2014/main" id="{84E045A7-6D40-814B-1DD6-845BF0D63A5C}"/>
                  </a:ext>
                </a:extLst>
              </p14:cNvPr>
              <p14:cNvContentPartPr/>
              <p14:nvPr/>
            </p14:nvContentPartPr>
            <p14:xfrm>
              <a:off x="7082095" y="3953790"/>
              <a:ext cx="221040" cy="121320"/>
            </p14:xfrm>
          </p:contentPart>
        </mc:Choice>
        <mc:Fallback xmlns="">
          <p:pic>
            <p:nvPicPr>
              <p:cNvPr id="474" name="Ink 474">
                <a:extLst>
                  <a:ext uri="{FF2B5EF4-FFF2-40B4-BE49-F238E27FC236}">
                    <a16:creationId xmlns:a16="http://schemas.microsoft.com/office/drawing/2014/main" id="{84E045A7-6D40-814B-1DD6-845BF0D63A5C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7074535" y="3946230"/>
                <a:ext cx="2361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488" name="Ink 488">
                <a:extLst>
                  <a:ext uri="{FF2B5EF4-FFF2-40B4-BE49-F238E27FC236}">
                    <a16:creationId xmlns:a16="http://schemas.microsoft.com/office/drawing/2014/main" id="{8705CEF9-460F-C799-5373-DEE355747812}"/>
                  </a:ext>
                </a:extLst>
              </p14:cNvPr>
              <p14:cNvContentPartPr/>
              <p14:nvPr/>
            </p14:nvContentPartPr>
            <p14:xfrm>
              <a:off x="5548855" y="4153230"/>
              <a:ext cx="750960" cy="102240"/>
            </p14:xfrm>
          </p:contentPart>
        </mc:Choice>
        <mc:Fallback xmlns="">
          <p:pic>
            <p:nvPicPr>
              <p:cNvPr id="488" name="Ink 488">
                <a:extLst>
                  <a:ext uri="{FF2B5EF4-FFF2-40B4-BE49-F238E27FC236}">
                    <a16:creationId xmlns:a16="http://schemas.microsoft.com/office/drawing/2014/main" id="{8705CEF9-460F-C799-5373-DEE355747812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5541295" y="4145670"/>
                <a:ext cx="765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491" name="Ink 492">
                <a:extLst>
                  <a:ext uri="{FF2B5EF4-FFF2-40B4-BE49-F238E27FC236}">
                    <a16:creationId xmlns:a16="http://schemas.microsoft.com/office/drawing/2014/main" id="{A1B39870-995C-7FB0-88B8-6DAC3275C269}"/>
                  </a:ext>
                </a:extLst>
              </p14:cNvPr>
              <p14:cNvContentPartPr/>
              <p14:nvPr/>
            </p14:nvContentPartPr>
            <p14:xfrm>
              <a:off x="6408535" y="4155390"/>
              <a:ext cx="55080" cy="19440"/>
            </p14:xfrm>
          </p:contentPart>
        </mc:Choice>
        <mc:Fallback xmlns="">
          <p:pic>
            <p:nvPicPr>
              <p:cNvPr id="491" name="Ink 492">
                <a:extLst>
                  <a:ext uri="{FF2B5EF4-FFF2-40B4-BE49-F238E27FC236}">
                    <a16:creationId xmlns:a16="http://schemas.microsoft.com/office/drawing/2014/main" id="{A1B39870-995C-7FB0-88B8-6DAC3275C269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6401024" y="4148054"/>
                <a:ext cx="70102" cy="34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498" name="Ink 498">
                <a:extLst>
                  <a:ext uri="{FF2B5EF4-FFF2-40B4-BE49-F238E27FC236}">
                    <a16:creationId xmlns:a16="http://schemas.microsoft.com/office/drawing/2014/main" id="{9F066522-B5F5-8DE7-6297-A837E0908B6D}"/>
                  </a:ext>
                </a:extLst>
              </p14:cNvPr>
              <p14:cNvContentPartPr/>
              <p14:nvPr/>
            </p14:nvContentPartPr>
            <p14:xfrm>
              <a:off x="6409615" y="4109670"/>
              <a:ext cx="290880" cy="137520"/>
            </p14:xfrm>
          </p:contentPart>
        </mc:Choice>
        <mc:Fallback xmlns="">
          <p:pic>
            <p:nvPicPr>
              <p:cNvPr id="498" name="Ink 498">
                <a:extLst>
                  <a:ext uri="{FF2B5EF4-FFF2-40B4-BE49-F238E27FC236}">
                    <a16:creationId xmlns:a16="http://schemas.microsoft.com/office/drawing/2014/main" id="{9F066522-B5F5-8DE7-6297-A837E0908B6D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6402055" y="4102470"/>
                <a:ext cx="30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4AB0A58B-D723-C53B-D631-BC4B1512465E}"/>
                  </a:ext>
                </a:extLst>
              </p14:cNvPr>
              <p14:cNvContentPartPr/>
              <p14:nvPr/>
            </p14:nvContentPartPr>
            <p14:xfrm>
              <a:off x="6676015" y="4171590"/>
              <a:ext cx="89280" cy="4068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4AB0A58B-D723-C53B-D631-BC4B1512465E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6668455" y="4164030"/>
                <a:ext cx="104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504" name="Ink 504">
                <a:extLst>
                  <a:ext uri="{FF2B5EF4-FFF2-40B4-BE49-F238E27FC236}">
                    <a16:creationId xmlns:a16="http://schemas.microsoft.com/office/drawing/2014/main" id="{3DAD6C54-7419-CD69-EE01-BF7671794AC1}"/>
                  </a:ext>
                </a:extLst>
              </p14:cNvPr>
              <p14:cNvContentPartPr/>
              <p14:nvPr/>
            </p14:nvContentPartPr>
            <p14:xfrm>
              <a:off x="6702655" y="4131990"/>
              <a:ext cx="108000" cy="72360"/>
            </p14:xfrm>
          </p:contentPart>
        </mc:Choice>
        <mc:Fallback xmlns="">
          <p:pic>
            <p:nvPicPr>
              <p:cNvPr id="504" name="Ink 504">
                <a:extLst>
                  <a:ext uri="{FF2B5EF4-FFF2-40B4-BE49-F238E27FC236}">
                    <a16:creationId xmlns:a16="http://schemas.microsoft.com/office/drawing/2014/main" id="{3DAD6C54-7419-CD69-EE01-BF7671794AC1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6695095" y="4124430"/>
                <a:ext cx="123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508" name="Ink 508">
                <a:extLst>
                  <a:ext uri="{FF2B5EF4-FFF2-40B4-BE49-F238E27FC236}">
                    <a16:creationId xmlns:a16="http://schemas.microsoft.com/office/drawing/2014/main" id="{975C213E-0AA6-8020-92A3-46EB4D7AD2DC}"/>
                  </a:ext>
                </a:extLst>
              </p14:cNvPr>
              <p14:cNvContentPartPr/>
              <p14:nvPr/>
            </p14:nvContentPartPr>
            <p14:xfrm>
              <a:off x="6829375" y="4123350"/>
              <a:ext cx="129240" cy="97200"/>
            </p14:xfrm>
          </p:contentPart>
        </mc:Choice>
        <mc:Fallback xmlns="">
          <p:pic>
            <p:nvPicPr>
              <p:cNvPr id="508" name="Ink 508">
                <a:extLst>
                  <a:ext uri="{FF2B5EF4-FFF2-40B4-BE49-F238E27FC236}">
                    <a16:creationId xmlns:a16="http://schemas.microsoft.com/office/drawing/2014/main" id="{975C213E-0AA6-8020-92A3-46EB4D7AD2DC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6821815" y="4115790"/>
                <a:ext cx="144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AE00841E-D0B9-81C2-0421-DEDBE2955629}"/>
                  </a:ext>
                </a:extLst>
              </p14:cNvPr>
              <p14:cNvContentPartPr/>
              <p14:nvPr/>
            </p14:nvContentPartPr>
            <p14:xfrm>
              <a:off x="6955735" y="4124430"/>
              <a:ext cx="97200" cy="3672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AE00841E-D0B9-81C2-0421-DEDBE2955629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6948175" y="4116870"/>
                <a:ext cx="1123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AA5BA189-3562-E805-955A-BCEB0DC3AB26}"/>
                  </a:ext>
                </a:extLst>
              </p14:cNvPr>
              <p14:cNvContentPartPr/>
              <p14:nvPr/>
            </p14:nvContentPartPr>
            <p14:xfrm>
              <a:off x="6694735" y="4176990"/>
              <a:ext cx="13680" cy="1116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AA5BA189-3562-E805-955A-BCEB0DC3AB26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6687175" y="4169430"/>
                <a:ext cx="288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520" name="Ink 521">
                <a:extLst>
                  <a:ext uri="{FF2B5EF4-FFF2-40B4-BE49-F238E27FC236}">
                    <a16:creationId xmlns:a16="http://schemas.microsoft.com/office/drawing/2014/main" id="{FE214E9C-6F8B-F909-F968-FB98ABB010DE}"/>
                  </a:ext>
                </a:extLst>
              </p14:cNvPr>
              <p14:cNvContentPartPr/>
              <p14:nvPr/>
            </p14:nvContentPartPr>
            <p14:xfrm>
              <a:off x="7060495" y="4118310"/>
              <a:ext cx="129240" cy="99720"/>
            </p14:xfrm>
          </p:contentPart>
        </mc:Choice>
        <mc:Fallback xmlns="">
          <p:pic>
            <p:nvPicPr>
              <p:cNvPr id="520" name="Ink 521">
                <a:extLst>
                  <a:ext uri="{FF2B5EF4-FFF2-40B4-BE49-F238E27FC236}">
                    <a16:creationId xmlns:a16="http://schemas.microsoft.com/office/drawing/2014/main" id="{FE214E9C-6F8B-F909-F968-FB98ABB010DE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7052956" y="4110750"/>
                <a:ext cx="143959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535" name="Ink 535">
                <a:extLst>
                  <a:ext uri="{FF2B5EF4-FFF2-40B4-BE49-F238E27FC236}">
                    <a16:creationId xmlns:a16="http://schemas.microsoft.com/office/drawing/2014/main" id="{20271720-774A-0F44-94CF-358B3B4B58E1}"/>
                  </a:ext>
                </a:extLst>
              </p14:cNvPr>
              <p14:cNvContentPartPr/>
              <p14:nvPr/>
            </p14:nvContentPartPr>
            <p14:xfrm>
              <a:off x="5659015" y="4309110"/>
              <a:ext cx="406800" cy="152280"/>
            </p14:xfrm>
          </p:contentPart>
        </mc:Choice>
        <mc:Fallback xmlns="">
          <p:pic>
            <p:nvPicPr>
              <p:cNvPr id="535" name="Ink 535">
                <a:extLst>
                  <a:ext uri="{FF2B5EF4-FFF2-40B4-BE49-F238E27FC236}">
                    <a16:creationId xmlns:a16="http://schemas.microsoft.com/office/drawing/2014/main" id="{20271720-774A-0F44-94CF-358B3B4B58E1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5651448" y="4301532"/>
                <a:ext cx="421933" cy="167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539" name="Ink 539">
                <a:extLst>
                  <a:ext uri="{FF2B5EF4-FFF2-40B4-BE49-F238E27FC236}">
                    <a16:creationId xmlns:a16="http://schemas.microsoft.com/office/drawing/2014/main" id="{7AB53B15-173C-3A3C-6883-D3E65FC26663}"/>
                  </a:ext>
                </a:extLst>
              </p14:cNvPr>
              <p14:cNvContentPartPr/>
              <p14:nvPr/>
            </p14:nvContentPartPr>
            <p14:xfrm>
              <a:off x="5699335" y="4421790"/>
              <a:ext cx="105480" cy="105120"/>
            </p14:xfrm>
          </p:contentPart>
        </mc:Choice>
        <mc:Fallback xmlns="">
          <p:pic>
            <p:nvPicPr>
              <p:cNvPr id="539" name="Ink 539">
                <a:extLst>
                  <a:ext uri="{FF2B5EF4-FFF2-40B4-BE49-F238E27FC236}">
                    <a16:creationId xmlns:a16="http://schemas.microsoft.com/office/drawing/2014/main" id="{7AB53B15-173C-3A3C-6883-D3E65FC26663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5692110" y="4414230"/>
                <a:ext cx="120652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548" name="Ink 548">
                <a:extLst>
                  <a:ext uri="{FF2B5EF4-FFF2-40B4-BE49-F238E27FC236}">
                    <a16:creationId xmlns:a16="http://schemas.microsoft.com/office/drawing/2014/main" id="{6AF7D686-5B1A-A387-3C0C-900A818BCF21}"/>
                  </a:ext>
                </a:extLst>
              </p14:cNvPr>
              <p14:cNvContentPartPr/>
              <p14:nvPr/>
            </p14:nvContentPartPr>
            <p14:xfrm>
              <a:off x="5833975" y="4408470"/>
              <a:ext cx="204840" cy="110520"/>
            </p14:xfrm>
          </p:contentPart>
        </mc:Choice>
        <mc:Fallback xmlns="">
          <p:pic>
            <p:nvPicPr>
              <p:cNvPr id="548" name="Ink 548">
                <a:extLst>
                  <a:ext uri="{FF2B5EF4-FFF2-40B4-BE49-F238E27FC236}">
                    <a16:creationId xmlns:a16="http://schemas.microsoft.com/office/drawing/2014/main" id="{6AF7D686-5B1A-A387-3C0C-900A818BCF21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826415" y="4400910"/>
                <a:ext cx="219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556" name="Ink 558">
                <a:extLst>
                  <a:ext uri="{FF2B5EF4-FFF2-40B4-BE49-F238E27FC236}">
                    <a16:creationId xmlns:a16="http://schemas.microsoft.com/office/drawing/2014/main" id="{715CBE3C-FAC9-B329-B93D-96B706B4B1DB}"/>
                  </a:ext>
                </a:extLst>
              </p14:cNvPr>
              <p14:cNvContentPartPr/>
              <p14:nvPr/>
            </p14:nvContentPartPr>
            <p14:xfrm>
              <a:off x="6081295" y="4373550"/>
              <a:ext cx="231840" cy="172440"/>
            </p14:xfrm>
          </p:contentPart>
        </mc:Choice>
        <mc:Fallback xmlns="">
          <p:pic>
            <p:nvPicPr>
              <p:cNvPr id="556" name="Ink 558">
                <a:extLst>
                  <a:ext uri="{FF2B5EF4-FFF2-40B4-BE49-F238E27FC236}">
                    <a16:creationId xmlns:a16="http://schemas.microsoft.com/office/drawing/2014/main" id="{715CBE3C-FAC9-B329-B93D-96B706B4B1DB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6074095" y="4365990"/>
                <a:ext cx="246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562" name="Ink 563">
                <a:extLst>
                  <a:ext uri="{FF2B5EF4-FFF2-40B4-BE49-F238E27FC236}">
                    <a16:creationId xmlns:a16="http://schemas.microsoft.com/office/drawing/2014/main" id="{3E0A5E49-5F04-4860-906D-8DD2DA277DC4}"/>
                  </a:ext>
                </a:extLst>
              </p14:cNvPr>
              <p14:cNvContentPartPr/>
              <p14:nvPr/>
            </p14:nvContentPartPr>
            <p14:xfrm>
              <a:off x="6363895" y="4386870"/>
              <a:ext cx="81000" cy="91800"/>
            </p14:xfrm>
          </p:contentPart>
        </mc:Choice>
        <mc:Fallback xmlns="">
          <p:pic>
            <p:nvPicPr>
              <p:cNvPr id="562" name="Ink 563">
                <a:extLst>
                  <a:ext uri="{FF2B5EF4-FFF2-40B4-BE49-F238E27FC236}">
                    <a16:creationId xmlns:a16="http://schemas.microsoft.com/office/drawing/2014/main" id="{3E0A5E49-5F04-4860-906D-8DD2DA277DC4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6356335" y="4379310"/>
                <a:ext cx="96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E50B8E47-6FEC-2F07-2133-4E5857C7CB75}"/>
                  </a:ext>
                </a:extLst>
              </p14:cNvPr>
              <p14:cNvContentPartPr/>
              <p14:nvPr/>
            </p14:nvContentPartPr>
            <p14:xfrm>
              <a:off x="6468655" y="4335750"/>
              <a:ext cx="86400" cy="4032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E50B8E47-6FEC-2F07-2133-4E5857C7CB75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6461095" y="4328190"/>
                <a:ext cx="101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568" name="Ink 568">
                <a:extLst>
                  <a:ext uri="{FF2B5EF4-FFF2-40B4-BE49-F238E27FC236}">
                    <a16:creationId xmlns:a16="http://schemas.microsoft.com/office/drawing/2014/main" id="{B3031AAF-CF6D-FD7F-601D-A70040F524A5}"/>
                  </a:ext>
                </a:extLst>
              </p14:cNvPr>
              <p14:cNvContentPartPr/>
              <p14:nvPr/>
            </p14:nvContentPartPr>
            <p14:xfrm>
              <a:off x="6544255" y="4314150"/>
              <a:ext cx="48600" cy="70560"/>
            </p14:xfrm>
          </p:contentPart>
        </mc:Choice>
        <mc:Fallback xmlns="">
          <p:pic>
            <p:nvPicPr>
              <p:cNvPr id="568" name="Ink 568">
                <a:extLst>
                  <a:ext uri="{FF2B5EF4-FFF2-40B4-BE49-F238E27FC236}">
                    <a16:creationId xmlns:a16="http://schemas.microsoft.com/office/drawing/2014/main" id="{B3031AAF-CF6D-FD7F-601D-A70040F524A5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6536695" y="4306551"/>
                <a:ext cx="63720" cy="8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575" name="Ink 575">
                <a:extLst>
                  <a:ext uri="{FF2B5EF4-FFF2-40B4-BE49-F238E27FC236}">
                    <a16:creationId xmlns:a16="http://schemas.microsoft.com/office/drawing/2014/main" id="{88E7428F-B45D-32D7-E2E1-7B56130021EA}"/>
                  </a:ext>
                </a:extLst>
              </p14:cNvPr>
              <p14:cNvContentPartPr/>
              <p14:nvPr/>
            </p14:nvContentPartPr>
            <p14:xfrm>
              <a:off x="6626335" y="4307670"/>
              <a:ext cx="192240" cy="84960"/>
            </p14:xfrm>
          </p:contentPart>
        </mc:Choice>
        <mc:Fallback xmlns="">
          <p:pic>
            <p:nvPicPr>
              <p:cNvPr id="575" name="Ink 575">
                <a:extLst>
                  <a:ext uri="{FF2B5EF4-FFF2-40B4-BE49-F238E27FC236}">
                    <a16:creationId xmlns:a16="http://schemas.microsoft.com/office/drawing/2014/main" id="{88E7428F-B45D-32D7-E2E1-7B56130021EA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6618789" y="4300110"/>
                <a:ext cx="207332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579" name="Ink 579">
                <a:extLst>
                  <a:ext uri="{FF2B5EF4-FFF2-40B4-BE49-F238E27FC236}">
                    <a16:creationId xmlns:a16="http://schemas.microsoft.com/office/drawing/2014/main" id="{8304FC2F-E2BF-AC0B-98A8-3D35FF7E879B}"/>
                  </a:ext>
                </a:extLst>
              </p14:cNvPr>
              <p14:cNvContentPartPr/>
              <p14:nvPr/>
            </p14:nvContentPartPr>
            <p14:xfrm>
              <a:off x="6866815" y="4295430"/>
              <a:ext cx="73080" cy="105120"/>
            </p14:xfrm>
          </p:contentPart>
        </mc:Choice>
        <mc:Fallback xmlns="">
          <p:pic>
            <p:nvPicPr>
              <p:cNvPr id="579" name="Ink 579">
                <a:extLst>
                  <a:ext uri="{FF2B5EF4-FFF2-40B4-BE49-F238E27FC236}">
                    <a16:creationId xmlns:a16="http://schemas.microsoft.com/office/drawing/2014/main" id="{8304FC2F-E2BF-AC0B-98A8-3D35FF7E879B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6859255" y="4287870"/>
                <a:ext cx="882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593" name="Ink 593">
                <a:extLst>
                  <a:ext uri="{FF2B5EF4-FFF2-40B4-BE49-F238E27FC236}">
                    <a16:creationId xmlns:a16="http://schemas.microsoft.com/office/drawing/2014/main" id="{99BE90C0-F773-D987-9A26-36638BB64CF3}"/>
                  </a:ext>
                </a:extLst>
              </p14:cNvPr>
              <p14:cNvContentPartPr/>
              <p14:nvPr/>
            </p14:nvContentPartPr>
            <p14:xfrm>
              <a:off x="6993175" y="4287510"/>
              <a:ext cx="435960" cy="105120"/>
            </p14:xfrm>
          </p:contentPart>
        </mc:Choice>
        <mc:Fallback xmlns="">
          <p:pic>
            <p:nvPicPr>
              <p:cNvPr id="593" name="Ink 593">
                <a:extLst>
                  <a:ext uri="{FF2B5EF4-FFF2-40B4-BE49-F238E27FC236}">
                    <a16:creationId xmlns:a16="http://schemas.microsoft.com/office/drawing/2014/main" id="{99BE90C0-F773-D987-9A26-36638BB64CF3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6985615" y="4279950"/>
                <a:ext cx="451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599" name="Ink 599">
                <a:extLst>
                  <a:ext uri="{FF2B5EF4-FFF2-40B4-BE49-F238E27FC236}">
                    <a16:creationId xmlns:a16="http://schemas.microsoft.com/office/drawing/2014/main" id="{C02E9585-D4A1-2ACA-25B1-309F12D73F94}"/>
                  </a:ext>
                </a:extLst>
              </p14:cNvPr>
              <p14:cNvContentPartPr/>
              <p14:nvPr/>
            </p14:nvContentPartPr>
            <p14:xfrm>
              <a:off x="7111615" y="4413870"/>
              <a:ext cx="272160" cy="105120"/>
            </p14:xfrm>
          </p:contentPart>
        </mc:Choice>
        <mc:Fallback xmlns="">
          <p:pic>
            <p:nvPicPr>
              <p:cNvPr id="599" name="Ink 599">
                <a:extLst>
                  <a:ext uri="{FF2B5EF4-FFF2-40B4-BE49-F238E27FC236}">
                    <a16:creationId xmlns:a16="http://schemas.microsoft.com/office/drawing/2014/main" id="{C02E9585-D4A1-2ACA-25B1-309F12D73F94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7104055" y="4406310"/>
                <a:ext cx="286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605" name="Ink 605">
                <a:extLst>
                  <a:ext uri="{FF2B5EF4-FFF2-40B4-BE49-F238E27FC236}">
                    <a16:creationId xmlns:a16="http://schemas.microsoft.com/office/drawing/2014/main" id="{04BE4BAA-9DB7-296B-8549-323076068B9A}"/>
                  </a:ext>
                </a:extLst>
              </p14:cNvPr>
              <p14:cNvContentPartPr/>
              <p14:nvPr/>
            </p14:nvContentPartPr>
            <p14:xfrm>
              <a:off x="7364695" y="4384350"/>
              <a:ext cx="134640" cy="121320"/>
            </p14:xfrm>
          </p:contentPart>
        </mc:Choice>
        <mc:Fallback xmlns="">
          <p:pic>
            <p:nvPicPr>
              <p:cNvPr id="605" name="Ink 605">
                <a:extLst>
                  <a:ext uri="{FF2B5EF4-FFF2-40B4-BE49-F238E27FC236}">
                    <a16:creationId xmlns:a16="http://schemas.microsoft.com/office/drawing/2014/main" id="{04BE4BAA-9DB7-296B-8549-323076068B9A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7357135" y="4376790"/>
                <a:ext cx="149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611" name="Ink 611">
                <a:extLst>
                  <a:ext uri="{FF2B5EF4-FFF2-40B4-BE49-F238E27FC236}">
                    <a16:creationId xmlns:a16="http://schemas.microsoft.com/office/drawing/2014/main" id="{309F4963-9456-55DB-24F6-489B5F885886}"/>
                  </a:ext>
                </a:extLst>
              </p14:cNvPr>
              <p14:cNvContentPartPr/>
              <p14:nvPr/>
            </p14:nvContentPartPr>
            <p14:xfrm>
              <a:off x="5656495" y="4580550"/>
              <a:ext cx="500760" cy="67320"/>
            </p14:xfrm>
          </p:contentPart>
        </mc:Choice>
        <mc:Fallback xmlns="">
          <p:pic>
            <p:nvPicPr>
              <p:cNvPr id="611" name="Ink 611">
                <a:extLst>
                  <a:ext uri="{FF2B5EF4-FFF2-40B4-BE49-F238E27FC236}">
                    <a16:creationId xmlns:a16="http://schemas.microsoft.com/office/drawing/2014/main" id="{309F4963-9456-55DB-24F6-489B5F885886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5648935" y="4573030"/>
                <a:ext cx="515880" cy="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629" name="Ink 629">
                <a:extLst>
                  <a:ext uri="{FF2B5EF4-FFF2-40B4-BE49-F238E27FC236}">
                    <a16:creationId xmlns:a16="http://schemas.microsoft.com/office/drawing/2014/main" id="{C0A7C514-2DDF-50E7-3D13-F11F9EC80848}"/>
                  </a:ext>
                </a:extLst>
              </p14:cNvPr>
              <p14:cNvContentPartPr/>
              <p14:nvPr/>
            </p14:nvContentPartPr>
            <p14:xfrm>
              <a:off x="6213415" y="4475790"/>
              <a:ext cx="715680" cy="190800"/>
            </p14:xfrm>
          </p:contentPart>
        </mc:Choice>
        <mc:Fallback xmlns="">
          <p:pic>
            <p:nvPicPr>
              <p:cNvPr id="629" name="Ink 629">
                <a:extLst>
                  <a:ext uri="{FF2B5EF4-FFF2-40B4-BE49-F238E27FC236}">
                    <a16:creationId xmlns:a16="http://schemas.microsoft.com/office/drawing/2014/main" id="{C0A7C514-2DDF-50E7-3D13-F11F9EC80848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6205855" y="4468244"/>
                <a:ext cx="730440" cy="205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635" name="Ink 635">
                <a:extLst>
                  <a:ext uri="{FF2B5EF4-FFF2-40B4-BE49-F238E27FC236}">
                    <a16:creationId xmlns:a16="http://schemas.microsoft.com/office/drawing/2014/main" id="{AA394A41-0859-5BF2-51DA-667D188406BB}"/>
                  </a:ext>
                </a:extLst>
              </p14:cNvPr>
              <p14:cNvContentPartPr/>
              <p14:nvPr/>
            </p14:nvContentPartPr>
            <p14:xfrm>
              <a:off x="5753695" y="4723110"/>
              <a:ext cx="346680" cy="118800"/>
            </p14:xfrm>
          </p:contentPart>
        </mc:Choice>
        <mc:Fallback xmlns="">
          <p:pic>
            <p:nvPicPr>
              <p:cNvPr id="635" name="Ink 635">
                <a:extLst>
                  <a:ext uri="{FF2B5EF4-FFF2-40B4-BE49-F238E27FC236}">
                    <a16:creationId xmlns:a16="http://schemas.microsoft.com/office/drawing/2014/main" id="{AA394A41-0859-5BF2-51DA-667D188406BB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5746143" y="4715573"/>
                <a:ext cx="361784" cy="133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644" name="Ink 644">
                <a:extLst>
                  <a:ext uri="{FF2B5EF4-FFF2-40B4-BE49-F238E27FC236}">
                    <a16:creationId xmlns:a16="http://schemas.microsoft.com/office/drawing/2014/main" id="{8E544304-0B21-DE2F-4DFC-B4F6221AA397}"/>
                  </a:ext>
                </a:extLst>
              </p14:cNvPr>
              <p14:cNvContentPartPr/>
              <p14:nvPr/>
            </p14:nvContentPartPr>
            <p14:xfrm>
              <a:off x="6156895" y="4669470"/>
              <a:ext cx="360720" cy="134640"/>
            </p14:xfrm>
          </p:contentPart>
        </mc:Choice>
        <mc:Fallback xmlns="">
          <p:pic>
            <p:nvPicPr>
              <p:cNvPr id="644" name="Ink 644">
                <a:extLst>
                  <a:ext uri="{FF2B5EF4-FFF2-40B4-BE49-F238E27FC236}">
                    <a16:creationId xmlns:a16="http://schemas.microsoft.com/office/drawing/2014/main" id="{8E544304-0B21-DE2F-4DFC-B4F6221AA397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6149335" y="4661910"/>
                <a:ext cx="375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648" name="Ink 648">
                <a:extLst>
                  <a:ext uri="{FF2B5EF4-FFF2-40B4-BE49-F238E27FC236}">
                    <a16:creationId xmlns:a16="http://schemas.microsoft.com/office/drawing/2014/main" id="{1E7CC0A7-67CF-6A65-9B03-4C82CBC0A31E}"/>
                  </a:ext>
                </a:extLst>
              </p14:cNvPr>
              <p14:cNvContentPartPr/>
              <p14:nvPr/>
            </p14:nvContentPartPr>
            <p14:xfrm>
              <a:off x="5467366" y="5002911"/>
              <a:ext cx="328680" cy="163800"/>
            </p14:xfrm>
          </p:contentPart>
        </mc:Choice>
        <mc:Fallback xmlns="">
          <p:pic>
            <p:nvPicPr>
              <p:cNvPr id="648" name="Ink 648">
                <a:extLst>
                  <a:ext uri="{FF2B5EF4-FFF2-40B4-BE49-F238E27FC236}">
                    <a16:creationId xmlns:a16="http://schemas.microsoft.com/office/drawing/2014/main" id="{1E7CC0A7-67CF-6A65-9B03-4C82CBC0A31E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5459798" y="4995351"/>
                <a:ext cx="343817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656" name="Ink 657">
                <a:extLst>
                  <a:ext uri="{FF2B5EF4-FFF2-40B4-BE49-F238E27FC236}">
                    <a16:creationId xmlns:a16="http://schemas.microsoft.com/office/drawing/2014/main" id="{E34D596E-0101-8B19-40FB-A8D450CC79D1}"/>
                  </a:ext>
                </a:extLst>
              </p14:cNvPr>
              <p14:cNvContentPartPr/>
              <p14:nvPr/>
            </p14:nvContentPartPr>
            <p14:xfrm>
              <a:off x="5922497" y="4973653"/>
              <a:ext cx="513360" cy="125640"/>
            </p14:xfrm>
          </p:contentPart>
        </mc:Choice>
        <mc:Fallback xmlns="">
          <p:pic>
            <p:nvPicPr>
              <p:cNvPr id="656" name="Ink 657">
                <a:extLst>
                  <a:ext uri="{FF2B5EF4-FFF2-40B4-BE49-F238E27FC236}">
                    <a16:creationId xmlns:a16="http://schemas.microsoft.com/office/drawing/2014/main" id="{E34D596E-0101-8B19-40FB-A8D450CC79D1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5914937" y="4966093"/>
                <a:ext cx="5284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670" name="Ink 670">
                <a:extLst>
                  <a:ext uri="{FF2B5EF4-FFF2-40B4-BE49-F238E27FC236}">
                    <a16:creationId xmlns:a16="http://schemas.microsoft.com/office/drawing/2014/main" id="{C1D41431-170A-9CD7-A423-C26977A54146}"/>
                  </a:ext>
                </a:extLst>
              </p14:cNvPr>
              <p14:cNvContentPartPr/>
              <p14:nvPr/>
            </p14:nvContentPartPr>
            <p14:xfrm>
              <a:off x="6502600" y="4948514"/>
              <a:ext cx="497160" cy="156600"/>
            </p14:xfrm>
          </p:contentPart>
        </mc:Choice>
        <mc:Fallback xmlns="">
          <p:pic>
            <p:nvPicPr>
              <p:cNvPr id="670" name="Ink 670">
                <a:extLst>
                  <a:ext uri="{FF2B5EF4-FFF2-40B4-BE49-F238E27FC236}">
                    <a16:creationId xmlns:a16="http://schemas.microsoft.com/office/drawing/2014/main" id="{C1D41431-170A-9CD7-A423-C26977A54146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6495040" y="4940937"/>
                <a:ext cx="512280" cy="171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678" name="Ink 679">
                <a:extLst>
                  <a:ext uri="{FF2B5EF4-FFF2-40B4-BE49-F238E27FC236}">
                    <a16:creationId xmlns:a16="http://schemas.microsoft.com/office/drawing/2014/main" id="{7E9DFB50-F53E-C93A-D3E1-A79294EF09F5}"/>
                  </a:ext>
                </a:extLst>
              </p14:cNvPr>
              <p14:cNvContentPartPr/>
              <p14:nvPr/>
            </p14:nvContentPartPr>
            <p14:xfrm>
              <a:off x="7054120" y="4911794"/>
              <a:ext cx="207720" cy="139320"/>
            </p14:xfrm>
          </p:contentPart>
        </mc:Choice>
        <mc:Fallback xmlns="">
          <p:pic>
            <p:nvPicPr>
              <p:cNvPr id="678" name="Ink 679">
                <a:extLst>
                  <a:ext uri="{FF2B5EF4-FFF2-40B4-BE49-F238E27FC236}">
                    <a16:creationId xmlns:a16="http://schemas.microsoft.com/office/drawing/2014/main" id="{7E9DFB50-F53E-C93A-D3E1-A79294EF09F5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7046560" y="4904234"/>
                <a:ext cx="222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686" name="Ink 686">
                <a:extLst>
                  <a:ext uri="{FF2B5EF4-FFF2-40B4-BE49-F238E27FC236}">
                    <a16:creationId xmlns:a16="http://schemas.microsoft.com/office/drawing/2014/main" id="{B62E9B08-3C63-E246-D65B-3CECB2D2B34D}"/>
                  </a:ext>
                </a:extLst>
              </p14:cNvPr>
              <p14:cNvContentPartPr/>
              <p14:nvPr/>
            </p14:nvContentPartPr>
            <p14:xfrm>
              <a:off x="7271560" y="4904954"/>
              <a:ext cx="242640" cy="159840"/>
            </p14:xfrm>
          </p:contentPart>
        </mc:Choice>
        <mc:Fallback xmlns="">
          <p:pic>
            <p:nvPicPr>
              <p:cNvPr id="686" name="Ink 686">
                <a:extLst>
                  <a:ext uri="{FF2B5EF4-FFF2-40B4-BE49-F238E27FC236}">
                    <a16:creationId xmlns:a16="http://schemas.microsoft.com/office/drawing/2014/main" id="{B62E9B08-3C63-E246-D65B-3CECB2D2B34D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7264000" y="4897394"/>
                <a:ext cx="257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697" name="Ink 697">
                <a:extLst>
                  <a:ext uri="{FF2B5EF4-FFF2-40B4-BE49-F238E27FC236}">
                    <a16:creationId xmlns:a16="http://schemas.microsoft.com/office/drawing/2014/main" id="{BBB201F2-6571-01B1-036A-74B313D62D3A}"/>
                  </a:ext>
                </a:extLst>
              </p14:cNvPr>
              <p14:cNvContentPartPr/>
              <p14:nvPr/>
            </p14:nvContentPartPr>
            <p14:xfrm>
              <a:off x="6126400" y="5066234"/>
              <a:ext cx="900000" cy="114480"/>
            </p14:xfrm>
          </p:contentPart>
        </mc:Choice>
        <mc:Fallback xmlns="">
          <p:pic>
            <p:nvPicPr>
              <p:cNvPr id="697" name="Ink 697">
                <a:extLst>
                  <a:ext uri="{FF2B5EF4-FFF2-40B4-BE49-F238E27FC236}">
                    <a16:creationId xmlns:a16="http://schemas.microsoft.com/office/drawing/2014/main" id="{BBB201F2-6571-01B1-036A-74B313D62D3A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6118837" y="5058698"/>
                <a:ext cx="915126" cy="12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703" name="Ink 703">
                <a:extLst>
                  <a:ext uri="{FF2B5EF4-FFF2-40B4-BE49-F238E27FC236}">
                    <a16:creationId xmlns:a16="http://schemas.microsoft.com/office/drawing/2014/main" id="{F3A99641-5A56-14BA-A9EA-20CE42CB7CED}"/>
                  </a:ext>
                </a:extLst>
              </p14:cNvPr>
              <p14:cNvContentPartPr/>
              <p14:nvPr/>
            </p14:nvContentPartPr>
            <p14:xfrm>
              <a:off x="5547520" y="5260634"/>
              <a:ext cx="224280" cy="160920"/>
            </p14:xfrm>
          </p:contentPart>
        </mc:Choice>
        <mc:Fallback xmlns="">
          <p:pic>
            <p:nvPicPr>
              <p:cNvPr id="703" name="Ink 703">
                <a:extLst>
                  <a:ext uri="{FF2B5EF4-FFF2-40B4-BE49-F238E27FC236}">
                    <a16:creationId xmlns:a16="http://schemas.microsoft.com/office/drawing/2014/main" id="{F3A99641-5A56-14BA-A9EA-20CE42CB7CED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5539960" y="5253074"/>
                <a:ext cx="239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708" name="Ink 708">
                <a:extLst>
                  <a:ext uri="{FF2B5EF4-FFF2-40B4-BE49-F238E27FC236}">
                    <a16:creationId xmlns:a16="http://schemas.microsoft.com/office/drawing/2014/main" id="{E79BFDAC-28D0-CC8B-2A87-FCA987AF84A5}"/>
                  </a:ext>
                </a:extLst>
              </p14:cNvPr>
              <p14:cNvContentPartPr/>
              <p14:nvPr/>
            </p14:nvContentPartPr>
            <p14:xfrm>
              <a:off x="5801320" y="5236874"/>
              <a:ext cx="182520" cy="146520"/>
            </p14:xfrm>
          </p:contentPart>
        </mc:Choice>
        <mc:Fallback xmlns="">
          <p:pic>
            <p:nvPicPr>
              <p:cNvPr id="708" name="Ink 708">
                <a:extLst>
                  <a:ext uri="{FF2B5EF4-FFF2-40B4-BE49-F238E27FC236}">
                    <a16:creationId xmlns:a16="http://schemas.microsoft.com/office/drawing/2014/main" id="{E79BFDAC-28D0-CC8B-2A87-FCA987AF84A5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5793775" y="5229314"/>
                <a:ext cx="19761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714" name="Ink 714">
                <a:extLst>
                  <a:ext uri="{FF2B5EF4-FFF2-40B4-BE49-F238E27FC236}">
                    <a16:creationId xmlns:a16="http://schemas.microsoft.com/office/drawing/2014/main" id="{4A8843C2-332F-F745-1726-0D89E4871228}"/>
                  </a:ext>
                </a:extLst>
              </p14:cNvPr>
              <p14:cNvContentPartPr/>
              <p14:nvPr/>
            </p14:nvContentPartPr>
            <p14:xfrm>
              <a:off x="6040360" y="5257034"/>
              <a:ext cx="205920" cy="108000"/>
            </p14:xfrm>
          </p:contentPart>
        </mc:Choice>
        <mc:Fallback xmlns="">
          <p:pic>
            <p:nvPicPr>
              <p:cNvPr id="714" name="Ink 714">
                <a:extLst>
                  <a:ext uri="{FF2B5EF4-FFF2-40B4-BE49-F238E27FC236}">
                    <a16:creationId xmlns:a16="http://schemas.microsoft.com/office/drawing/2014/main" id="{4A8843C2-332F-F745-1726-0D89E4871228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6033160" y="5249474"/>
                <a:ext cx="220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718" name="Ink 718">
                <a:extLst>
                  <a:ext uri="{FF2B5EF4-FFF2-40B4-BE49-F238E27FC236}">
                    <a16:creationId xmlns:a16="http://schemas.microsoft.com/office/drawing/2014/main" id="{8CD72DEE-6EF6-0DEC-C554-9AABFDCAAB3A}"/>
                  </a:ext>
                </a:extLst>
              </p14:cNvPr>
              <p14:cNvContentPartPr/>
              <p14:nvPr/>
            </p14:nvContentPartPr>
            <p14:xfrm>
              <a:off x="6182920" y="5286914"/>
              <a:ext cx="186120" cy="172800"/>
            </p14:xfrm>
          </p:contentPart>
        </mc:Choice>
        <mc:Fallback xmlns="">
          <p:pic>
            <p:nvPicPr>
              <p:cNvPr id="718" name="Ink 718">
                <a:extLst>
                  <a:ext uri="{FF2B5EF4-FFF2-40B4-BE49-F238E27FC236}">
                    <a16:creationId xmlns:a16="http://schemas.microsoft.com/office/drawing/2014/main" id="{8CD72DEE-6EF6-0DEC-C554-9AABFDCAAB3A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6175360" y="5279354"/>
                <a:ext cx="2012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724" name="Ink 725">
                <a:extLst>
                  <a:ext uri="{FF2B5EF4-FFF2-40B4-BE49-F238E27FC236}">
                    <a16:creationId xmlns:a16="http://schemas.microsoft.com/office/drawing/2014/main" id="{2CC7E2D3-2DAB-BB66-4D7C-AEA5515B4BD5}"/>
                  </a:ext>
                </a:extLst>
              </p14:cNvPr>
              <p14:cNvContentPartPr/>
              <p14:nvPr/>
            </p14:nvContentPartPr>
            <p14:xfrm>
              <a:off x="6368680" y="5200514"/>
              <a:ext cx="129960" cy="83160"/>
            </p14:xfrm>
          </p:contentPart>
        </mc:Choice>
        <mc:Fallback xmlns="">
          <p:pic>
            <p:nvPicPr>
              <p:cNvPr id="724" name="Ink 725">
                <a:extLst>
                  <a:ext uri="{FF2B5EF4-FFF2-40B4-BE49-F238E27FC236}">
                    <a16:creationId xmlns:a16="http://schemas.microsoft.com/office/drawing/2014/main" id="{2CC7E2D3-2DAB-BB66-4D7C-AEA5515B4BD5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6361120" y="5192954"/>
                <a:ext cx="144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730" name="Ink 730">
                <a:extLst>
                  <a:ext uri="{FF2B5EF4-FFF2-40B4-BE49-F238E27FC236}">
                    <a16:creationId xmlns:a16="http://schemas.microsoft.com/office/drawing/2014/main" id="{3816DD51-7BBF-51FB-FD88-4B0F6941BBA6}"/>
                  </a:ext>
                </a:extLst>
              </p14:cNvPr>
              <p14:cNvContentPartPr/>
              <p14:nvPr/>
            </p14:nvContentPartPr>
            <p14:xfrm>
              <a:off x="6492160" y="5227154"/>
              <a:ext cx="275040" cy="156240"/>
            </p14:xfrm>
          </p:contentPart>
        </mc:Choice>
        <mc:Fallback xmlns="">
          <p:pic>
            <p:nvPicPr>
              <p:cNvPr id="730" name="Ink 730">
                <a:extLst>
                  <a:ext uri="{FF2B5EF4-FFF2-40B4-BE49-F238E27FC236}">
                    <a16:creationId xmlns:a16="http://schemas.microsoft.com/office/drawing/2014/main" id="{3816DD51-7BBF-51FB-FD88-4B0F6941BBA6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6484600" y="5219594"/>
                <a:ext cx="290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739" name="Ink 739">
                <a:extLst>
                  <a:ext uri="{FF2B5EF4-FFF2-40B4-BE49-F238E27FC236}">
                    <a16:creationId xmlns:a16="http://schemas.microsoft.com/office/drawing/2014/main" id="{ED508E06-0EB6-09CD-C7C6-ADDE4D2EB8B6}"/>
                  </a:ext>
                </a:extLst>
              </p14:cNvPr>
              <p14:cNvContentPartPr/>
              <p14:nvPr/>
            </p14:nvContentPartPr>
            <p14:xfrm>
              <a:off x="6770440" y="5177114"/>
              <a:ext cx="288720" cy="166320"/>
            </p14:xfrm>
          </p:contentPart>
        </mc:Choice>
        <mc:Fallback xmlns="">
          <p:pic>
            <p:nvPicPr>
              <p:cNvPr id="739" name="Ink 739">
                <a:extLst>
                  <a:ext uri="{FF2B5EF4-FFF2-40B4-BE49-F238E27FC236}">
                    <a16:creationId xmlns:a16="http://schemas.microsoft.com/office/drawing/2014/main" id="{ED508E06-0EB6-09CD-C7C6-ADDE4D2EB8B6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6762889" y="5169554"/>
                <a:ext cx="303821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768" name="Ink 768">
                <a:extLst>
                  <a:ext uri="{FF2B5EF4-FFF2-40B4-BE49-F238E27FC236}">
                    <a16:creationId xmlns:a16="http://schemas.microsoft.com/office/drawing/2014/main" id="{CB535934-890F-CCE3-0215-C09990A987A5}"/>
                  </a:ext>
                </a:extLst>
              </p14:cNvPr>
              <p14:cNvContentPartPr/>
              <p14:nvPr/>
            </p14:nvContentPartPr>
            <p14:xfrm>
              <a:off x="5535640" y="5444234"/>
              <a:ext cx="1663200" cy="161280"/>
            </p14:xfrm>
          </p:contentPart>
        </mc:Choice>
        <mc:Fallback xmlns="">
          <p:pic>
            <p:nvPicPr>
              <p:cNvPr id="768" name="Ink 768">
                <a:extLst>
                  <a:ext uri="{FF2B5EF4-FFF2-40B4-BE49-F238E27FC236}">
                    <a16:creationId xmlns:a16="http://schemas.microsoft.com/office/drawing/2014/main" id="{CB535934-890F-CCE3-0215-C09990A987A5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5528080" y="5436691"/>
                <a:ext cx="1678320" cy="176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772" name="Ink 773">
                <a:extLst>
                  <a:ext uri="{FF2B5EF4-FFF2-40B4-BE49-F238E27FC236}">
                    <a16:creationId xmlns:a16="http://schemas.microsoft.com/office/drawing/2014/main" id="{9BFEE6DE-F9DF-1A1B-78AB-2157476FE1B4}"/>
                  </a:ext>
                </a:extLst>
              </p14:cNvPr>
              <p14:cNvContentPartPr/>
              <p14:nvPr/>
            </p14:nvContentPartPr>
            <p14:xfrm>
              <a:off x="5512600" y="5701994"/>
              <a:ext cx="249120" cy="104400"/>
            </p14:xfrm>
          </p:contentPart>
        </mc:Choice>
        <mc:Fallback xmlns="">
          <p:pic>
            <p:nvPicPr>
              <p:cNvPr id="772" name="Ink 773">
                <a:extLst>
                  <a:ext uri="{FF2B5EF4-FFF2-40B4-BE49-F238E27FC236}">
                    <a16:creationId xmlns:a16="http://schemas.microsoft.com/office/drawing/2014/main" id="{9BFEE6DE-F9DF-1A1B-78AB-2157476FE1B4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5505040" y="5694434"/>
                <a:ext cx="264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779" name="Ink 779">
                <a:extLst>
                  <a:ext uri="{FF2B5EF4-FFF2-40B4-BE49-F238E27FC236}">
                    <a16:creationId xmlns:a16="http://schemas.microsoft.com/office/drawing/2014/main" id="{19C0669D-DE2D-96AE-3E07-D69008D134FD}"/>
                  </a:ext>
                </a:extLst>
              </p14:cNvPr>
              <p14:cNvContentPartPr/>
              <p14:nvPr/>
            </p14:nvContentPartPr>
            <p14:xfrm>
              <a:off x="7248520" y="5440274"/>
              <a:ext cx="245880" cy="99000"/>
            </p14:xfrm>
          </p:contentPart>
        </mc:Choice>
        <mc:Fallback xmlns="">
          <p:pic>
            <p:nvPicPr>
              <p:cNvPr id="779" name="Ink 779">
                <a:extLst>
                  <a:ext uri="{FF2B5EF4-FFF2-40B4-BE49-F238E27FC236}">
                    <a16:creationId xmlns:a16="http://schemas.microsoft.com/office/drawing/2014/main" id="{19C0669D-DE2D-96AE-3E07-D69008D134FD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7240949" y="5432741"/>
                <a:ext cx="261022" cy="113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788" name="Ink 788">
                <a:extLst>
                  <a:ext uri="{FF2B5EF4-FFF2-40B4-BE49-F238E27FC236}">
                    <a16:creationId xmlns:a16="http://schemas.microsoft.com/office/drawing/2014/main" id="{A768744A-60A5-3017-645B-A106069AD629}"/>
                  </a:ext>
                </a:extLst>
              </p14:cNvPr>
              <p14:cNvContentPartPr/>
              <p14:nvPr/>
            </p14:nvContentPartPr>
            <p14:xfrm>
              <a:off x="5774680" y="5658794"/>
              <a:ext cx="474840" cy="159480"/>
            </p14:xfrm>
          </p:contentPart>
        </mc:Choice>
        <mc:Fallback xmlns="">
          <p:pic>
            <p:nvPicPr>
              <p:cNvPr id="788" name="Ink 788">
                <a:extLst>
                  <a:ext uri="{FF2B5EF4-FFF2-40B4-BE49-F238E27FC236}">
                    <a16:creationId xmlns:a16="http://schemas.microsoft.com/office/drawing/2014/main" id="{A768744A-60A5-3017-645B-A106069AD629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5767120" y="5651217"/>
                <a:ext cx="489960" cy="17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794" name="Ink 794">
                <a:extLst>
                  <a:ext uri="{FF2B5EF4-FFF2-40B4-BE49-F238E27FC236}">
                    <a16:creationId xmlns:a16="http://schemas.microsoft.com/office/drawing/2014/main" id="{CEBFA1EB-2655-30AB-E78E-3530203E274D}"/>
                  </a:ext>
                </a:extLst>
              </p14:cNvPr>
              <p14:cNvContentPartPr/>
              <p14:nvPr/>
            </p14:nvContentPartPr>
            <p14:xfrm>
              <a:off x="6304240" y="5641874"/>
              <a:ext cx="237240" cy="102960"/>
            </p14:xfrm>
          </p:contentPart>
        </mc:Choice>
        <mc:Fallback xmlns="">
          <p:pic>
            <p:nvPicPr>
              <p:cNvPr id="794" name="Ink 794">
                <a:extLst>
                  <a:ext uri="{FF2B5EF4-FFF2-40B4-BE49-F238E27FC236}">
                    <a16:creationId xmlns:a16="http://schemas.microsoft.com/office/drawing/2014/main" id="{CEBFA1EB-2655-30AB-E78E-3530203E274D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6296691" y="5634340"/>
                <a:ext cx="252337" cy="11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802" name="Ink 802">
                <a:extLst>
                  <a:ext uri="{FF2B5EF4-FFF2-40B4-BE49-F238E27FC236}">
                    <a16:creationId xmlns:a16="http://schemas.microsoft.com/office/drawing/2014/main" id="{D9801617-893F-46E9-2ECA-E06582268067}"/>
                  </a:ext>
                </a:extLst>
              </p14:cNvPr>
              <p14:cNvContentPartPr/>
              <p14:nvPr/>
            </p14:nvContentPartPr>
            <p14:xfrm>
              <a:off x="6562000" y="5608754"/>
              <a:ext cx="311760" cy="136440"/>
            </p14:xfrm>
          </p:contentPart>
        </mc:Choice>
        <mc:Fallback xmlns="">
          <p:pic>
            <p:nvPicPr>
              <p:cNvPr id="802" name="Ink 802">
                <a:extLst>
                  <a:ext uri="{FF2B5EF4-FFF2-40B4-BE49-F238E27FC236}">
                    <a16:creationId xmlns:a16="http://schemas.microsoft.com/office/drawing/2014/main" id="{D9801617-893F-46E9-2ECA-E06582268067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6554440" y="5601194"/>
                <a:ext cx="326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806" name="Ink 806">
                <a:extLst>
                  <a:ext uri="{FF2B5EF4-FFF2-40B4-BE49-F238E27FC236}">
                    <a16:creationId xmlns:a16="http://schemas.microsoft.com/office/drawing/2014/main" id="{A0E79245-229A-DA66-5196-6311BB57350E}"/>
                  </a:ext>
                </a:extLst>
              </p14:cNvPr>
              <p14:cNvContentPartPr/>
              <p14:nvPr/>
            </p14:nvContentPartPr>
            <p14:xfrm>
              <a:off x="6438520" y="5751314"/>
              <a:ext cx="378720" cy="171000"/>
            </p14:xfrm>
          </p:contentPart>
        </mc:Choice>
        <mc:Fallback xmlns="">
          <p:pic>
            <p:nvPicPr>
              <p:cNvPr id="806" name="Ink 806">
                <a:extLst>
                  <a:ext uri="{FF2B5EF4-FFF2-40B4-BE49-F238E27FC236}">
                    <a16:creationId xmlns:a16="http://schemas.microsoft.com/office/drawing/2014/main" id="{A0E79245-229A-DA66-5196-6311BB57350E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6430960" y="5743754"/>
                <a:ext cx="393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816" name="Ink 816">
                <a:extLst>
                  <a:ext uri="{FF2B5EF4-FFF2-40B4-BE49-F238E27FC236}">
                    <a16:creationId xmlns:a16="http://schemas.microsoft.com/office/drawing/2014/main" id="{ABEFE3B8-FAFE-0155-113D-4C596B7BCA32}"/>
                  </a:ext>
                </a:extLst>
              </p14:cNvPr>
              <p14:cNvContentPartPr/>
              <p14:nvPr/>
            </p14:nvContentPartPr>
            <p14:xfrm>
              <a:off x="6528160" y="5781194"/>
              <a:ext cx="368640" cy="143280"/>
            </p14:xfrm>
          </p:contentPart>
        </mc:Choice>
        <mc:Fallback xmlns="">
          <p:pic>
            <p:nvPicPr>
              <p:cNvPr id="816" name="Ink 816">
                <a:extLst>
                  <a:ext uri="{FF2B5EF4-FFF2-40B4-BE49-F238E27FC236}">
                    <a16:creationId xmlns:a16="http://schemas.microsoft.com/office/drawing/2014/main" id="{ABEFE3B8-FAFE-0155-113D-4C596B7BCA32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6520600" y="5773615"/>
                <a:ext cx="383760" cy="15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819" name="Ink 819">
                <a:extLst>
                  <a:ext uri="{FF2B5EF4-FFF2-40B4-BE49-F238E27FC236}">
                    <a16:creationId xmlns:a16="http://schemas.microsoft.com/office/drawing/2014/main" id="{F4EBF3DE-66CA-5A73-3BA1-12B26677D8B5}"/>
                  </a:ext>
                </a:extLst>
              </p14:cNvPr>
              <p14:cNvContentPartPr/>
              <p14:nvPr/>
            </p14:nvContentPartPr>
            <p14:xfrm>
              <a:off x="6940000" y="5645114"/>
              <a:ext cx="99360" cy="140040"/>
            </p14:xfrm>
          </p:contentPart>
        </mc:Choice>
        <mc:Fallback xmlns="">
          <p:pic>
            <p:nvPicPr>
              <p:cNvPr id="819" name="Ink 819">
                <a:extLst>
                  <a:ext uri="{FF2B5EF4-FFF2-40B4-BE49-F238E27FC236}">
                    <a16:creationId xmlns:a16="http://schemas.microsoft.com/office/drawing/2014/main" id="{F4EBF3DE-66CA-5A73-3BA1-12B26677D8B5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6932467" y="5637535"/>
                <a:ext cx="114067" cy="155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822" name="Ink 822">
                <a:extLst>
                  <a:ext uri="{FF2B5EF4-FFF2-40B4-BE49-F238E27FC236}">
                    <a16:creationId xmlns:a16="http://schemas.microsoft.com/office/drawing/2014/main" id="{D10B922A-9372-4A71-3A8B-B678B02A7491}"/>
                  </a:ext>
                </a:extLst>
              </p14:cNvPr>
              <p14:cNvContentPartPr/>
              <p14:nvPr/>
            </p14:nvContentPartPr>
            <p14:xfrm>
              <a:off x="7068880" y="5615234"/>
              <a:ext cx="56880" cy="60120"/>
            </p14:xfrm>
          </p:contentPart>
        </mc:Choice>
        <mc:Fallback xmlns="">
          <p:pic>
            <p:nvPicPr>
              <p:cNvPr id="822" name="Ink 822">
                <a:extLst>
                  <a:ext uri="{FF2B5EF4-FFF2-40B4-BE49-F238E27FC236}">
                    <a16:creationId xmlns:a16="http://schemas.microsoft.com/office/drawing/2014/main" id="{D10B922A-9372-4A71-3A8B-B678B02A7491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7061320" y="5607674"/>
                <a:ext cx="72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827" name="Ink 827">
                <a:extLst>
                  <a:ext uri="{FF2B5EF4-FFF2-40B4-BE49-F238E27FC236}">
                    <a16:creationId xmlns:a16="http://schemas.microsoft.com/office/drawing/2014/main" id="{246F3866-553A-371D-2133-91BFD2509A5C}"/>
                  </a:ext>
                </a:extLst>
              </p14:cNvPr>
              <p14:cNvContentPartPr/>
              <p14:nvPr/>
            </p14:nvContentPartPr>
            <p14:xfrm>
              <a:off x="7115320" y="5609114"/>
              <a:ext cx="196200" cy="169200"/>
            </p14:xfrm>
          </p:contentPart>
        </mc:Choice>
        <mc:Fallback xmlns="">
          <p:pic>
            <p:nvPicPr>
              <p:cNvPr id="827" name="Ink 827">
                <a:extLst>
                  <a:ext uri="{FF2B5EF4-FFF2-40B4-BE49-F238E27FC236}">
                    <a16:creationId xmlns:a16="http://schemas.microsoft.com/office/drawing/2014/main" id="{246F3866-553A-371D-2133-91BFD2509A5C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7107760" y="5601554"/>
                <a:ext cx="211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833" name="Ink 834">
                <a:extLst>
                  <a:ext uri="{FF2B5EF4-FFF2-40B4-BE49-F238E27FC236}">
                    <a16:creationId xmlns:a16="http://schemas.microsoft.com/office/drawing/2014/main" id="{2FD4BD1F-0628-8E3D-6AEE-C8337118E797}"/>
                  </a:ext>
                </a:extLst>
              </p14:cNvPr>
              <p14:cNvContentPartPr/>
              <p14:nvPr/>
            </p14:nvContentPartPr>
            <p14:xfrm>
              <a:off x="7318000" y="5595434"/>
              <a:ext cx="156240" cy="151560"/>
            </p14:xfrm>
          </p:contentPart>
        </mc:Choice>
        <mc:Fallback xmlns="">
          <p:pic>
            <p:nvPicPr>
              <p:cNvPr id="833" name="Ink 834">
                <a:extLst>
                  <a:ext uri="{FF2B5EF4-FFF2-40B4-BE49-F238E27FC236}">
                    <a16:creationId xmlns:a16="http://schemas.microsoft.com/office/drawing/2014/main" id="{2FD4BD1F-0628-8E3D-6AEE-C8337118E797}"/>
                  </a:ext>
                </a:extLst>
              </p:cNvPr>
              <p:cNvPicPr/>
              <p:nvPr/>
            </p:nvPicPr>
            <p:blipFill>
              <a:blip r:embed="rId731"/>
              <a:stretch>
                <a:fillRect/>
              </a:stretch>
            </p:blipFill>
            <p:spPr>
              <a:xfrm>
                <a:off x="7310440" y="5587874"/>
                <a:ext cx="171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838" name="Ink 838">
                <a:extLst>
                  <a:ext uri="{FF2B5EF4-FFF2-40B4-BE49-F238E27FC236}">
                    <a16:creationId xmlns:a16="http://schemas.microsoft.com/office/drawing/2014/main" id="{F6187072-EB9C-8409-A19F-A71F0C79BB4A}"/>
                  </a:ext>
                </a:extLst>
              </p14:cNvPr>
              <p14:cNvContentPartPr/>
              <p14:nvPr/>
            </p14:nvContentPartPr>
            <p14:xfrm>
              <a:off x="7039000" y="5641874"/>
              <a:ext cx="40320" cy="13680"/>
            </p14:xfrm>
          </p:contentPart>
        </mc:Choice>
        <mc:Fallback xmlns="">
          <p:pic>
            <p:nvPicPr>
              <p:cNvPr id="838" name="Ink 838">
                <a:extLst>
                  <a:ext uri="{FF2B5EF4-FFF2-40B4-BE49-F238E27FC236}">
                    <a16:creationId xmlns:a16="http://schemas.microsoft.com/office/drawing/2014/main" id="{F6187072-EB9C-8409-A19F-A71F0C79BB4A}"/>
                  </a:ext>
                </a:extLst>
              </p:cNvPr>
              <p:cNvPicPr/>
              <p:nvPr/>
            </p:nvPicPr>
            <p:blipFill>
              <a:blip r:embed="rId733"/>
              <a:stretch>
                <a:fillRect/>
              </a:stretch>
            </p:blipFill>
            <p:spPr>
              <a:xfrm>
                <a:off x="7031440" y="5634314"/>
                <a:ext cx="55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860" name="Ink 860">
                <a:extLst>
                  <a:ext uri="{FF2B5EF4-FFF2-40B4-BE49-F238E27FC236}">
                    <a16:creationId xmlns:a16="http://schemas.microsoft.com/office/drawing/2014/main" id="{9A1F3D7B-9E61-7F6B-0AC4-A4133A076BB0}"/>
                  </a:ext>
                </a:extLst>
              </p14:cNvPr>
              <p14:cNvContentPartPr/>
              <p14:nvPr/>
            </p14:nvContentPartPr>
            <p14:xfrm>
              <a:off x="5091082" y="4238246"/>
              <a:ext cx="474840" cy="271440"/>
            </p14:xfrm>
          </p:contentPart>
        </mc:Choice>
        <mc:Fallback xmlns="">
          <p:pic>
            <p:nvPicPr>
              <p:cNvPr id="860" name="Ink 860">
                <a:extLst>
                  <a:ext uri="{FF2B5EF4-FFF2-40B4-BE49-F238E27FC236}">
                    <a16:creationId xmlns:a16="http://schemas.microsoft.com/office/drawing/2014/main" id="{9A1F3D7B-9E61-7F6B-0AC4-A4133A076BB0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5083522" y="4230686"/>
                <a:ext cx="4899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879" name="Ink 879">
                <a:extLst>
                  <a:ext uri="{FF2B5EF4-FFF2-40B4-BE49-F238E27FC236}">
                    <a16:creationId xmlns:a16="http://schemas.microsoft.com/office/drawing/2014/main" id="{4744D6EE-D8C0-BCDF-C69E-266918E1658A}"/>
                  </a:ext>
                </a:extLst>
              </p14:cNvPr>
              <p14:cNvContentPartPr/>
              <p14:nvPr/>
            </p14:nvContentPartPr>
            <p14:xfrm>
              <a:off x="5532686" y="5904118"/>
              <a:ext cx="965520" cy="179640"/>
            </p14:xfrm>
          </p:contentPart>
        </mc:Choice>
        <mc:Fallback xmlns="">
          <p:pic>
            <p:nvPicPr>
              <p:cNvPr id="879" name="Ink 879">
                <a:extLst>
                  <a:ext uri="{FF2B5EF4-FFF2-40B4-BE49-F238E27FC236}">
                    <a16:creationId xmlns:a16="http://schemas.microsoft.com/office/drawing/2014/main" id="{4744D6EE-D8C0-BCDF-C69E-266918E1658A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5525129" y="5896558"/>
                <a:ext cx="980634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8">
            <p14:nvContentPartPr>
              <p14:cNvPr id="890" name="Ink 890">
                <a:extLst>
                  <a:ext uri="{FF2B5EF4-FFF2-40B4-BE49-F238E27FC236}">
                    <a16:creationId xmlns:a16="http://schemas.microsoft.com/office/drawing/2014/main" id="{8EDC77AB-9F4B-8EC2-D265-6258D80F403C}"/>
                  </a:ext>
                </a:extLst>
              </p14:cNvPr>
              <p14:cNvContentPartPr/>
              <p14:nvPr/>
            </p14:nvContentPartPr>
            <p14:xfrm>
              <a:off x="5493026" y="6099767"/>
              <a:ext cx="635040" cy="154080"/>
            </p14:xfrm>
          </p:contentPart>
        </mc:Choice>
        <mc:Fallback xmlns="">
          <p:pic>
            <p:nvPicPr>
              <p:cNvPr id="890" name="Ink 890">
                <a:extLst>
                  <a:ext uri="{FF2B5EF4-FFF2-40B4-BE49-F238E27FC236}">
                    <a16:creationId xmlns:a16="http://schemas.microsoft.com/office/drawing/2014/main" id="{8EDC77AB-9F4B-8EC2-D265-6258D80F403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5485466" y="6092567"/>
                <a:ext cx="650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0">
            <p14:nvContentPartPr>
              <p14:cNvPr id="893" name="Ink 894">
                <a:extLst>
                  <a:ext uri="{FF2B5EF4-FFF2-40B4-BE49-F238E27FC236}">
                    <a16:creationId xmlns:a16="http://schemas.microsoft.com/office/drawing/2014/main" id="{AD22C65B-6683-775A-FA22-621C5C0073FD}"/>
                  </a:ext>
                </a:extLst>
              </p14:cNvPr>
              <p14:cNvContentPartPr/>
              <p14:nvPr/>
            </p14:nvContentPartPr>
            <p14:xfrm>
              <a:off x="5561066" y="6284807"/>
              <a:ext cx="88920" cy="111960"/>
            </p14:xfrm>
          </p:contentPart>
        </mc:Choice>
        <mc:Fallback xmlns="">
          <p:pic>
            <p:nvPicPr>
              <p:cNvPr id="893" name="Ink 894">
                <a:extLst>
                  <a:ext uri="{FF2B5EF4-FFF2-40B4-BE49-F238E27FC236}">
                    <a16:creationId xmlns:a16="http://schemas.microsoft.com/office/drawing/2014/main" id="{AD22C65B-6683-775A-FA22-621C5C0073FD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5553506" y="6277247"/>
                <a:ext cx="103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2">
            <p14:nvContentPartPr>
              <p14:cNvPr id="897" name="Ink 897">
                <a:extLst>
                  <a:ext uri="{FF2B5EF4-FFF2-40B4-BE49-F238E27FC236}">
                    <a16:creationId xmlns:a16="http://schemas.microsoft.com/office/drawing/2014/main" id="{F4873005-CF86-553A-5118-97F8F045B264}"/>
                  </a:ext>
                </a:extLst>
              </p14:cNvPr>
              <p14:cNvContentPartPr/>
              <p14:nvPr/>
            </p14:nvContentPartPr>
            <p14:xfrm>
              <a:off x="5674106" y="6234407"/>
              <a:ext cx="164520" cy="158760"/>
            </p14:xfrm>
          </p:contentPart>
        </mc:Choice>
        <mc:Fallback xmlns="">
          <p:pic>
            <p:nvPicPr>
              <p:cNvPr id="897" name="Ink 897">
                <a:extLst>
                  <a:ext uri="{FF2B5EF4-FFF2-40B4-BE49-F238E27FC236}">
                    <a16:creationId xmlns:a16="http://schemas.microsoft.com/office/drawing/2014/main" id="{F4873005-CF86-553A-5118-97F8F045B264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5666546" y="6226830"/>
                <a:ext cx="179280" cy="173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4">
            <p14:nvContentPartPr>
              <p14:cNvPr id="901" name="Ink 901">
                <a:extLst>
                  <a:ext uri="{FF2B5EF4-FFF2-40B4-BE49-F238E27FC236}">
                    <a16:creationId xmlns:a16="http://schemas.microsoft.com/office/drawing/2014/main" id="{B079EF5A-158D-301A-D036-8811F2C0C486}"/>
                  </a:ext>
                </a:extLst>
              </p14:cNvPr>
              <p14:cNvContentPartPr/>
              <p14:nvPr/>
            </p14:nvContentPartPr>
            <p14:xfrm>
              <a:off x="5838266" y="6232607"/>
              <a:ext cx="129600" cy="129240"/>
            </p14:xfrm>
          </p:contentPart>
        </mc:Choice>
        <mc:Fallback xmlns="">
          <p:pic>
            <p:nvPicPr>
              <p:cNvPr id="901" name="Ink 901">
                <a:extLst>
                  <a:ext uri="{FF2B5EF4-FFF2-40B4-BE49-F238E27FC236}">
                    <a16:creationId xmlns:a16="http://schemas.microsoft.com/office/drawing/2014/main" id="{B079EF5A-158D-301A-D036-8811F2C0C486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5830706" y="6225047"/>
                <a:ext cx="144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6">
            <p14:nvContentPartPr>
              <p14:cNvPr id="905" name="Ink 905">
                <a:extLst>
                  <a:ext uri="{FF2B5EF4-FFF2-40B4-BE49-F238E27FC236}">
                    <a16:creationId xmlns:a16="http://schemas.microsoft.com/office/drawing/2014/main" id="{070CC64A-1F5C-EF6A-18AC-FAF33DC1BC0B}"/>
                  </a:ext>
                </a:extLst>
              </p14:cNvPr>
              <p14:cNvContentPartPr/>
              <p14:nvPr/>
            </p14:nvContentPartPr>
            <p14:xfrm>
              <a:off x="5991626" y="6222167"/>
              <a:ext cx="192600" cy="167400"/>
            </p14:xfrm>
          </p:contentPart>
        </mc:Choice>
        <mc:Fallback xmlns="">
          <p:pic>
            <p:nvPicPr>
              <p:cNvPr id="905" name="Ink 905">
                <a:extLst>
                  <a:ext uri="{FF2B5EF4-FFF2-40B4-BE49-F238E27FC236}">
                    <a16:creationId xmlns:a16="http://schemas.microsoft.com/office/drawing/2014/main" id="{070CC64A-1F5C-EF6A-18AC-FAF33DC1BC0B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5984052" y="6214607"/>
                <a:ext cx="207748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910" name="Ink 910">
                <a:extLst>
                  <a:ext uri="{FF2B5EF4-FFF2-40B4-BE49-F238E27FC236}">
                    <a16:creationId xmlns:a16="http://schemas.microsoft.com/office/drawing/2014/main" id="{0480B1EE-A326-F582-665F-433F293F29B9}"/>
                  </a:ext>
                </a:extLst>
              </p14:cNvPr>
              <p14:cNvContentPartPr/>
              <p14:nvPr/>
            </p14:nvContentPartPr>
            <p14:xfrm>
              <a:off x="6187106" y="6169967"/>
              <a:ext cx="300240" cy="190440"/>
            </p14:xfrm>
          </p:contentPart>
        </mc:Choice>
        <mc:Fallback xmlns="">
          <p:pic>
            <p:nvPicPr>
              <p:cNvPr id="910" name="Ink 910">
                <a:extLst>
                  <a:ext uri="{FF2B5EF4-FFF2-40B4-BE49-F238E27FC236}">
                    <a16:creationId xmlns:a16="http://schemas.microsoft.com/office/drawing/2014/main" id="{0480B1EE-A326-F582-665F-433F293F29B9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6179546" y="6162407"/>
                <a:ext cx="315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0">
            <p14:nvContentPartPr>
              <p14:cNvPr id="913" name="Ink 913">
                <a:extLst>
                  <a:ext uri="{FF2B5EF4-FFF2-40B4-BE49-F238E27FC236}">
                    <a16:creationId xmlns:a16="http://schemas.microsoft.com/office/drawing/2014/main" id="{7F0B632D-3771-F544-86C7-9DEB8822BBA2}"/>
                  </a:ext>
                </a:extLst>
              </p14:cNvPr>
              <p14:cNvContentPartPr/>
              <p14:nvPr/>
            </p14:nvContentPartPr>
            <p14:xfrm>
              <a:off x="6508226" y="6208127"/>
              <a:ext cx="188640" cy="146880"/>
            </p14:xfrm>
          </p:contentPart>
        </mc:Choice>
        <mc:Fallback xmlns="">
          <p:pic>
            <p:nvPicPr>
              <p:cNvPr id="913" name="Ink 913">
                <a:extLst>
                  <a:ext uri="{FF2B5EF4-FFF2-40B4-BE49-F238E27FC236}">
                    <a16:creationId xmlns:a16="http://schemas.microsoft.com/office/drawing/2014/main" id="{7F0B632D-3771-F544-86C7-9DEB8822BBA2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6500666" y="6200567"/>
                <a:ext cx="203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2">
            <p14:nvContentPartPr>
              <p14:cNvPr id="916" name="Ink 916">
                <a:extLst>
                  <a:ext uri="{FF2B5EF4-FFF2-40B4-BE49-F238E27FC236}">
                    <a16:creationId xmlns:a16="http://schemas.microsoft.com/office/drawing/2014/main" id="{E13CC88A-3AAD-0FF4-C13C-4B75525C4C20}"/>
                  </a:ext>
                </a:extLst>
              </p14:cNvPr>
              <p14:cNvContentPartPr/>
              <p14:nvPr/>
            </p14:nvContentPartPr>
            <p14:xfrm>
              <a:off x="6708746" y="6149087"/>
              <a:ext cx="54360" cy="76680"/>
            </p14:xfrm>
          </p:contentPart>
        </mc:Choice>
        <mc:Fallback xmlns="">
          <p:pic>
            <p:nvPicPr>
              <p:cNvPr id="916" name="Ink 916">
                <a:extLst>
                  <a:ext uri="{FF2B5EF4-FFF2-40B4-BE49-F238E27FC236}">
                    <a16:creationId xmlns:a16="http://schemas.microsoft.com/office/drawing/2014/main" id="{E13CC88A-3AAD-0FF4-C13C-4B75525C4C20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6701236" y="6141527"/>
                <a:ext cx="69381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920" name="Ink 920">
                <a:extLst>
                  <a:ext uri="{FF2B5EF4-FFF2-40B4-BE49-F238E27FC236}">
                    <a16:creationId xmlns:a16="http://schemas.microsoft.com/office/drawing/2014/main" id="{2D5EDE5D-6C4A-D48B-7AED-AA4AFBAD5669}"/>
                  </a:ext>
                </a:extLst>
              </p14:cNvPr>
              <p14:cNvContentPartPr/>
              <p14:nvPr/>
            </p14:nvContentPartPr>
            <p14:xfrm>
              <a:off x="6773546" y="6162767"/>
              <a:ext cx="91080" cy="49320"/>
            </p14:xfrm>
          </p:contentPart>
        </mc:Choice>
        <mc:Fallback xmlns="">
          <p:pic>
            <p:nvPicPr>
              <p:cNvPr id="920" name="Ink 920">
                <a:extLst>
                  <a:ext uri="{FF2B5EF4-FFF2-40B4-BE49-F238E27FC236}">
                    <a16:creationId xmlns:a16="http://schemas.microsoft.com/office/drawing/2014/main" id="{2D5EDE5D-6C4A-D48B-7AED-AA4AFBAD5669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6765986" y="6155207"/>
                <a:ext cx="106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6">
            <p14:nvContentPartPr>
              <p14:cNvPr id="926" name="Ink 926">
                <a:extLst>
                  <a:ext uri="{FF2B5EF4-FFF2-40B4-BE49-F238E27FC236}">
                    <a16:creationId xmlns:a16="http://schemas.microsoft.com/office/drawing/2014/main" id="{F6EFDDDE-BB48-A520-A1CF-80D60AD4DD25}"/>
                  </a:ext>
                </a:extLst>
              </p14:cNvPr>
              <p14:cNvContentPartPr/>
              <p14:nvPr/>
            </p14:nvContentPartPr>
            <p14:xfrm>
              <a:off x="6895946" y="6145127"/>
              <a:ext cx="195480" cy="192600"/>
            </p14:xfrm>
          </p:contentPart>
        </mc:Choice>
        <mc:Fallback xmlns="">
          <p:pic>
            <p:nvPicPr>
              <p:cNvPr id="926" name="Ink 926">
                <a:extLst>
                  <a:ext uri="{FF2B5EF4-FFF2-40B4-BE49-F238E27FC236}">
                    <a16:creationId xmlns:a16="http://schemas.microsoft.com/office/drawing/2014/main" id="{F6EFDDDE-BB48-A520-A1CF-80D60AD4DD25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6888386" y="6137914"/>
                <a:ext cx="210600" cy="20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930" name="Ink 930">
                <a:extLst>
                  <a:ext uri="{FF2B5EF4-FFF2-40B4-BE49-F238E27FC236}">
                    <a16:creationId xmlns:a16="http://schemas.microsoft.com/office/drawing/2014/main" id="{BC291E8F-E772-F637-C5EB-350B6EA1BBDE}"/>
                  </a:ext>
                </a:extLst>
              </p14:cNvPr>
              <p14:cNvContentPartPr/>
              <p14:nvPr/>
            </p14:nvContentPartPr>
            <p14:xfrm>
              <a:off x="7118786" y="6166727"/>
              <a:ext cx="101880" cy="179640"/>
            </p14:xfrm>
          </p:contentPart>
        </mc:Choice>
        <mc:Fallback xmlns="">
          <p:pic>
            <p:nvPicPr>
              <p:cNvPr id="930" name="Ink 930">
                <a:extLst>
                  <a:ext uri="{FF2B5EF4-FFF2-40B4-BE49-F238E27FC236}">
                    <a16:creationId xmlns:a16="http://schemas.microsoft.com/office/drawing/2014/main" id="{BC291E8F-E772-F637-C5EB-350B6EA1BBDE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7111199" y="6159182"/>
                <a:ext cx="117054" cy="19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940" name="Ink 940">
                <a:extLst>
                  <a:ext uri="{FF2B5EF4-FFF2-40B4-BE49-F238E27FC236}">
                    <a16:creationId xmlns:a16="http://schemas.microsoft.com/office/drawing/2014/main" id="{5ACFE9A0-4699-3846-0AC3-CB02DE8267EE}"/>
                  </a:ext>
                </a:extLst>
              </p14:cNvPr>
              <p14:cNvContentPartPr/>
              <p14:nvPr/>
            </p14:nvContentPartPr>
            <p14:xfrm>
              <a:off x="7206266" y="6089327"/>
              <a:ext cx="282960" cy="111600"/>
            </p14:xfrm>
          </p:contentPart>
        </mc:Choice>
        <mc:Fallback xmlns="">
          <p:pic>
            <p:nvPicPr>
              <p:cNvPr id="940" name="Ink 940">
                <a:extLst>
                  <a:ext uri="{FF2B5EF4-FFF2-40B4-BE49-F238E27FC236}">
                    <a16:creationId xmlns:a16="http://schemas.microsoft.com/office/drawing/2014/main" id="{5ACFE9A0-4699-3846-0AC3-CB02DE8267EE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7198706" y="6081767"/>
                <a:ext cx="298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2">
            <p14:nvContentPartPr>
              <p14:cNvPr id="943" name="Ink 943">
                <a:extLst>
                  <a:ext uri="{FF2B5EF4-FFF2-40B4-BE49-F238E27FC236}">
                    <a16:creationId xmlns:a16="http://schemas.microsoft.com/office/drawing/2014/main" id="{6EE1337D-6D33-C585-9296-2DCA29BDBC73}"/>
                  </a:ext>
                </a:extLst>
              </p14:cNvPr>
              <p14:cNvContentPartPr/>
              <p14:nvPr/>
            </p14:nvContentPartPr>
            <p14:xfrm>
              <a:off x="7468346" y="6110567"/>
              <a:ext cx="90720" cy="91080"/>
            </p14:xfrm>
          </p:contentPart>
        </mc:Choice>
        <mc:Fallback xmlns="">
          <p:pic>
            <p:nvPicPr>
              <p:cNvPr id="943" name="Ink 943">
                <a:extLst>
                  <a:ext uri="{FF2B5EF4-FFF2-40B4-BE49-F238E27FC236}">
                    <a16:creationId xmlns:a16="http://schemas.microsoft.com/office/drawing/2014/main" id="{6EE1337D-6D33-C585-9296-2DCA29BDBC73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7460786" y="6103007"/>
                <a:ext cx="105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958" name="Ink 958">
                <a:extLst>
                  <a:ext uri="{FF2B5EF4-FFF2-40B4-BE49-F238E27FC236}">
                    <a16:creationId xmlns:a16="http://schemas.microsoft.com/office/drawing/2014/main" id="{FDA37605-1B48-9800-3B28-2A989577D279}"/>
                  </a:ext>
                </a:extLst>
              </p14:cNvPr>
              <p14:cNvContentPartPr/>
              <p14:nvPr/>
            </p14:nvContentPartPr>
            <p14:xfrm>
              <a:off x="5532626" y="6445367"/>
              <a:ext cx="927360" cy="139680"/>
            </p14:xfrm>
          </p:contentPart>
        </mc:Choice>
        <mc:Fallback xmlns="">
          <p:pic>
            <p:nvPicPr>
              <p:cNvPr id="958" name="Ink 958">
                <a:extLst>
                  <a:ext uri="{FF2B5EF4-FFF2-40B4-BE49-F238E27FC236}">
                    <a16:creationId xmlns:a16="http://schemas.microsoft.com/office/drawing/2014/main" id="{FDA37605-1B48-9800-3B28-2A989577D279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5525063" y="6437826"/>
                <a:ext cx="942486" cy="154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999" name="Ink 999">
                <a:extLst>
                  <a:ext uri="{FF2B5EF4-FFF2-40B4-BE49-F238E27FC236}">
                    <a16:creationId xmlns:a16="http://schemas.microsoft.com/office/drawing/2014/main" id="{785E510A-A496-A7ED-ADE7-2B70025514D2}"/>
                  </a:ext>
                </a:extLst>
              </p14:cNvPr>
              <p14:cNvContentPartPr/>
              <p14:nvPr/>
            </p14:nvContentPartPr>
            <p14:xfrm>
              <a:off x="6075506" y="6410447"/>
              <a:ext cx="1267200" cy="377280"/>
            </p14:xfrm>
          </p:contentPart>
        </mc:Choice>
        <mc:Fallback xmlns="">
          <p:pic>
            <p:nvPicPr>
              <p:cNvPr id="999" name="Ink 999">
                <a:extLst>
                  <a:ext uri="{FF2B5EF4-FFF2-40B4-BE49-F238E27FC236}">
                    <a16:creationId xmlns:a16="http://schemas.microsoft.com/office/drawing/2014/main" id="{785E510A-A496-A7ED-ADE7-2B70025514D2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6067946" y="6402887"/>
                <a:ext cx="12823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1002" name="Ink 1002">
                <a:extLst>
                  <a:ext uri="{FF2B5EF4-FFF2-40B4-BE49-F238E27FC236}">
                    <a16:creationId xmlns:a16="http://schemas.microsoft.com/office/drawing/2014/main" id="{51436662-67FD-2343-2FD4-B58F98AEA737}"/>
                  </a:ext>
                </a:extLst>
              </p14:cNvPr>
              <p14:cNvContentPartPr/>
              <p14:nvPr/>
            </p14:nvContentPartPr>
            <p14:xfrm>
              <a:off x="5548466" y="6885287"/>
              <a:ext cx="408600" cy="77040"/>
            </p14:xfrm>
          </p:contentPart>
        </mc:Choice>
        <mc:Fallback xmlns="">
          <p:pic>
            <p:nvPicPr>
              <p:cNvPr id="1002" name="Ink 1002">
                <a:extLst>
                  <a:ext uri="{FF2B5EF4-FFF2-40B4-BE49-F238E27FC236}">
                    <a16:creationId xmlns:a16="http://schemas.microsoft.com/office/drawing/2014/main" id="{51436662-67FD-2343-2FD4-B58F98AEA737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5540906" y="6877727"/>
                <a:ext cx="4237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1007" name="Ink 1007">
                <a:extLst>
                  <a:ext uri="{FF2B5EF4-FFF2-40B4-BE49-F238E27FC236}">
                    <a16:creationId xmlns:a16="http://schemas.microsoft.com/office/drawing/2014/main" id="{36533336-5257-CFD3-4352-42D67A1C6FD5}"/>
                  </a:ext>
                </a:extLst>
              </p14:cNvPr>
              <p14:cNvContentPartPr/>
              <p14:nvPr/>
            </p14:nvContentPartPr>
            <p14:xfrm>
              <a:off x="6075866" y="6868007"/>
              <a:ext cx="408240" cy="94320"/>
            </p14:xfrm>
          </p:contentPart>
        </mc:Choice>
        <mc:Fallback xmlns="">
          <p:pic>
            <p:nvPicPr>
              <p:cNvPr id="1007" name="Ink 1007">
                <a:extLst>
                  <a:ext uri="{FF2B5EF4-FFF2-40B4-BE49-F238E27FC236}">
                    <a16:creationId xmlns:a16="http://schemas.microsoft.com/office/drawing/2014/main" id="{36533336-5257-CFD3-4352-42D67A1C6FD5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6068306" y="6860447"/>
                <a:ext cx="423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1015" name="Ink 1015">
                <a:extLst>
                  <a:ext uri="{FF2B5EF4-FFF2-40B4-BE49-F238E27FC236}">
                    <a16:creationId xmlns:a16="http://schemas.microsoft.com/office/drawing/2014/main" id="{86787234-099D-ADA7-14E8-7123F4392A1E}"/>
                  </a:ext>
                </a:extLst>
              </p14:cNvPr>
              <p14:cNvContentPartPr/>
              <p14:nvPr/>
            </p14:nvContentPartPr>
            <p14:xfrm>
              <a:off x="6267386" y="6958367"/>
              <a:ext cx="258480" cy="115560"/>
            </p14:xfrm>
          </p:contentPart>
        </mc:Choice>
        <mc:Fallback xmlns="">
          <p:pic>
            <p:nvPicPr>
              <p:cNvPr id="1015" name="Ink 1015">
                <a:extLst>
                  <a:ext uri="{FF2B5EF4-FFF2-40B4-BE49-F238E27FC236}">
                    <a16:creationId xmlns:a16="http://schemas.microsoft.com/office/drawing/2014/main" id="{86787234-099D-ADA7-14E8-7123F4392A1E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6259826" y="6950807"/>
                <a:ext cx="273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1022" name="Ink 1023">
                <a:extLst>
                  <a:ext uri="{FF2B5EF4-FFF2-40B4-BE49-F238E27FC236}">
                    <a16:creationId xmlns:a16="http://schemas.microsoft.com/office/drawing/2014/main" id="{C9AE335E-1720-9125-D75D-BB40F18A106E}"/>
                  </a:ext>
                </a:extLst>
              </p14:cNvPr>
              <p14:cNvContentPartPr/>
              <p14:nvPr/>
            </p14:nvContentPartPr>
            <p14:xfrm>
              <a:off x="5552066" y="7159247"/>
              <a:ext cx="439920" cy="99720"/>
            </p14:xfrm>
          </p:contentPart>
        </mc:Choice>
        <mc:Fallback xmlns="">
          <p:pic>
            <p:nvPicPr>
              <p:cNvPr id="1022" name="Ink 1023">
                <a:extLst>
                  <a:ext uri="{FF2B5EF4-FFF2-40B4-BE49-F238E27FC236}">
                    <a16:creationId xmlns:a16="http://schemas.microsoft.com/office/drawing/2014/main" id="{C9AE335E-1720-9125-D75D-BB40F18A106E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5544506" y="7151687"/>
                <a:ext cx="455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1028" name="Ink 1028">
                <a:extLst>
                  <a:ext uri="{FF2B5EF4-FFF2-40B4-BE49-F238E27FC236}">
                    <a16:creationId xmlns:a16="http://schemas.microsoft.com/office/drawing/2014/main" id="{0E894327-7ED2-0558-6264-FAD291ED7A94}"/>
                  </a:ext>
                </a:extLst>
              </p14:cNvPr>
              <p14:cNvContentPartPr/>
              <p14:nvPr/>
            </p14:nvContentPartPr>
            <p14:xfrm>
              <a:off x="6176666" y="7157447"/>
              <a:ext cx="268920" cy="97920"/>
            </p14:xfrm>
          </p:contentPart>
        </mc:Choice>
        <mc:Fallback xmlns="">
          <p:pic>
            <p:nvPicPr>
              <p:cNvPr id="1028" name="Ink 1028">
                <a:extLst>
                  <a:ext uri="{FF2B5EF4-FFF2-40B4-BE49-F238E27FC236}">
                    <a16:creationId xmlns:a16="http://schemas.microsoft.com/office/drawing/2014/main" id="{0E894327-7ED2-0558-6264-FAD291ED7A94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6169106" y="7149887"/>
                <a:ext cx="2840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1037" name="Ink 1038">
                <a:extLst>
                  <a:ext uri="{FF2B5EF4-FFF2-40B4-BE49-F238E27FC236}">
                    <a16:creationId xmlns:a16="http://schemas.microsoft.com/office/drawing/2014/main" id="{2EC8E3AB-9226-AAC7-1A4C-5A62C5AE280B}"/>
                  </a:ext>
                </a:extLst>
              </p14:cNvPr>
              <p14:cNvContentPartPr/>
              <p14:nvPr/>
            </p14:nvContentPartPr>
            <p14:xfrm>
              <a:off x="6155786" y="7283087"/>
              <a:ext cx="342000" cy="83880"/>
            </p14:xfrm>
          </p:contentPart>
        </mc:Choice>
        <mc:Fallback xmlns="">
          <p:pic>
            <p:nvPicPr>
              <p:cNvPr id="1037" name="Ink 1038">
                <a:extLst>
                  <a:ext uri="{FF2B5EF4-FFF2-40B4-BE49-F238E27FC236}">
                    <a16:creationId xmlns:a16="http://schemas.microsoft.com/office/drawing/2014/main" id="{2EC8E3AB-9226-AAC7-1A4C-5A62C5AE280B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6148234" y="7275559"/>
                <a:ext cx="357104" cy="9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1047" name="Ink 1047">
                <a:extLst>
                  <a:ext uri="{FF2B5EF4-FFF2-40B4-BE49-F238E27FC236}">
                    <a16:creationId xmlns:a16="http://schemas.microsoft.com/office/drawing/2014/main" id="{1F0A5E7F-237A-D34B-C14E-AB7CDECD656B}"/>
                  </a:ext>
                </a:extLst>
              </p14:cNvPr>
              <p14:cNvContentPartPr/>
              <p14:nvPr/>
            </p14:nvContentPartPr>
            <p14:xfrm>
              <a:off x="2642540" y="2776980"/>
              <a:ext cx="408240" cy="140040"/>
            </p14:xfrm>
          </p:contentPart>
        </mc:Choice>
        <mc:Fallback xmlns="">
          <p:pic>
            <p:nvPicPr>
              <p:cNvPr id="1047" name="Ink 1047">
                <a:extLst>
                  <a:ext uri="{FF2B5EF4-FFF2-40B4-BE49-F238E27FC236}">
                    <a16:creationId xmlns:a16="http://schemas.microsoft.com/office/drawing/2014/main" id="{1F0A5E7F-237A-D34B-C14E-AB7CDECD656B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2634980" y="2769420"/>
                <a:ext cx="423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1091" name="Ink 1092">
                <a:extLst>
                  <a:ext uri="{FF2B5EF4-FFF2-40B4-BE49-F238E27FC236}">
                    <a16:creationId xmlns:a16="http://schemas.microsoft.com/office/drawing/2014/main" id="{0DC42D83-D91D-E7C0-13FA-368B09690276}"/>
                  </a:ext>
                </a:extLst>
              </p14:cNvPr>
              <p14:cNvContentPartPr/>
              <p14:nvPr/>
            </p14:nvContentPartPr>
            <p14:xfrm>
              <a:off x="337100" y="3647100"/>
              <a:ext cx="156960" cy="162720"/>
            </p14:xfrm>
          </p:contentPart>
        </mc:Choice>
        <mc:Fallback xmlns="">
          <p:pic>
            <p:nvPicPr>
              <p:cNvPr id="1091" name="Ink 1092">
                <a:extLst>
                  <a:ext uri="{FF2B5EF4-FFF2-40B4-BE49-F238E27FC236}">
                    <a16:creationId xmlns:a16="http://schemas.microsoft.com/office/drawing/2014/main" id="{0DC42D83-D91D-E7C0-13FA-368B09690276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329540" y="3639540"/>
                <a:ext cx="172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1102" name="Ink 1102">
                <a:extLst>
                  <a:ext uri="{FF2B5EF4-FFF2-40B4-BE49-F238E27FC236}">
                    <a16:creationId xmlns:a16="http://schemas.microsoft.com/office/drawing/2014/main" id="{1BDA71D0-A689-DBB3-4615-096FD1BB82F7}"/>
                  </a:ext>
                </a:extLst>
              </p14:cNvPr>
              <p14:cNvContentPartPr/>
              <p14:nvPr/>
            </p14:nvContentPartPr>
            <p14:xfrm>
              <a:off x="636980" y="3612540"/>
              <a:ext cx="433080" cy="206640"/>
            </p14:xfrm>
          </p:contentPart>
        </mc:Choice>
        <mc:Fallback xmlns="">
          <p:pic>
            <p:nvPicPr>
              <p:cNvPr id="1102" name="Ink 1102">
                <a:extLst>
                  <a:ext uri="{FF2B5EF4-FFF2-40B4-BE49-F238E27FC236}">
                    <a16:creationId xmlns:a16="http://schemas.microsoft.com/office/drawing/2014/main" id="{1BDA71D0-A689-DBB3-4615-096FD1BB82F7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629420" y="3604980"/>
                <a:ext cx="447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5B4A7021-E5BE-752A-0D8F-F8154E83B6B7}"/>
                  </a:ext>
                </a:extLst>
              </p14:cNvPr>
              <p14:cNvContentPartPr/>
              <p14:nvPr/>
            </p14:nvContentPartPr>
            <p14:xfrm>
              <a:off x="1224500" y="3686340"/>
              <a:ext cx="76320" cy="15120"/>
            </p14:xfrm>
          </p:contentPart>
        </mc:Choice>
        <mc:Fallback xmlns=""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5B4A7021-E5BE-752A-0D8F-F8154E83B6B7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1216940" y="3678780"/>
                <a:ext cx="91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EE794693-58FA-B2B1-2618-28CC007C9219}"/>
                  </a:ext>
                </a:extLst>
              </p14:cNvPr>
              <p14:cNvContentPartPr/>
              <p14:nvPr/>
            </p14:nvContentPartPr>
            <p14:xfrm>
              <a:off x="1266620" y="3735660"/>
              <a:ext cx="48960" cy="15120"/>
            </p14:xfrm>
          </p:contentPart>
        </mc:Choice>
        <mc:Fallback xmlns=""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EE794693-58FA-B2B1-2618-28CC007C9219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1259060" y="3728100"/>
                <a:ext cx="64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1110" name="Ink 1110">
                <a:extLst>
                  <a:ext uri="{FF2B5EF4-FFF2-40B4-BE49-F238E27FC236}">
                    <a16:creationId xmlns:a16="http://schemas.microsoft.com/office/drawing/2014/main" id="{D6C528CD-5C4D-C748-066E-750AF8C10876}"/>
                  </a:ext>
                </a:extLst>
              </p14:cNvPr>
              <p14:cNvContentPartPr/>
              <p14:nvPr/>
            </p14:nvContentPartPr>
            <p14:xfrm>
              <a:off x="1511780" y="3583020"/>
              <a:ext cx="74160" cy="157680"/>
            </p14:xfrm>
          </p:contentPart>
        </mc:Choice>
        <mc:Fallback xmlns="">
          <p:pic>
            <p:nvPicPr>
              <p:cNvPr id="1110" name="Ink 1110">
                <a:extLst>
                  <a:ext uri="{FF2B5EF4-FFF2-40B4-BE49-F238E27FC236}">
                    <a16:creationId xmlns:a16="http://schemas.microsoft.com/office/drawing/2014/main" id="{D6C528CD-5C4D-C748-066E-750AF8C10876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1504220" y="3575460"/>
                <a:ext cx="89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1116" name="Ink 1116">
                <a:extLst>
                  <a:ext uri="{FF2B5EF4-FFF2-40B4-BE49-F238E27FC236}">
                    <a16:creationId xmlns:a16="http://schemas.microsoft.com/office/drawing/2014/main" id="{ABED13FF-2EC4-B6EF-D896-EBA5FB07ED37}"/>
                  </a:ext>
                </a:extLst>
              </p14:cNvPr>
              <p14:cNvContentPartPr/>
              <p14:nvPr/>
            </p14:nvContentPartPr>
            <p14:xfrm>
              <a:off x="1693940" y="3553500"/>
              <a:ext cx="234360" cy="246240"/>
            </p14:xfrm>
          </p:contentPart>
        </mc:Choice>
        <mc:Fallback xmlns="">
          <p:pic>
            <p:nvPicPr>
              <p:cNvPr id="1116" name="Ink 1116">
                <a:extLst>
                  <a:ext uri="{FF2B5EF4-FFF2-40B4-BE49-F238E27FC236}">
                    <a16:creationId xmlns:a16="http://schemas.microsoft.com/office/drawing/2014/main" id="{ABED13FF-2EC4-B6EF-D896-EBA5FB07ED37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1686392" y="3545940"/>
                <a:ext cx="249457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1129" name="Ink 1130">
                <a:extLst>
                  <a:ext uri="{FF2B5EF4-FFF2-40B4-BE49-F238E27FC236}">
                    <a16:creationId xmlns:a16="http://schemas.microsoft.com/office/drawing/2014/main" id="{E066E498-CE69-EF1C-9E7C-5DBDC287DB73}"/>
                  </a:ext>
                </a:extLst>
              </p14:cNvPr>
              <p14:cNvContentPartPr/>
              <p14:nvPr/>
            </p14:nvContentPartPr>
            <p14:xfrm>
              <a:off x="1944500" y="3430740"/>
              <a:ext cx="486720" cy="433080"/>
            </p14:xfrm>
          </p:contentPart>
        </mc:Choice>
        <mc:Fallback xmlns="">
          <p:pic>
            <p:nvPicPr>
              <p:cNvPr id="1129" name="Ink 1130">
                <a:extLst>
                  <a:ext uri="{FF2B5EF4-FFF2-40B4-BE49-F238E27FC236}">
                    <a16:creationId xmlns:a16="http://schemas.microsoft.com/office/drawing/2014/main" id="{E066E498-CE69-EF1C-9E7C-5DBDC287DB73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1936946" y="3423180"/>
                <a:ext cx="501829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1134" name="Ink 1135">
                <a:extLst>
                  <a:ext uri="{FF2B5EF4-FFF2-40B4-BE49-F238E27FC236}">
                    <a16:creationId xmlns:a16="http://schemas.microsoft.com/office/drawing/2014/main" id="{06D5C2CF-8060-22D6-F934-77BFEC705BF2}"/>
                  </a:ext>
                </a:extLst>
              </p14:cNvPr>
              <p14:cNvContentPartPr/>
              <p14:nvPr/>
            </p14:nvContentPartPr>
            <p14:xfrm>
              <a:off x="2529500" y="3602820"/>
              <a:ext cx="255960" cy="108360"/>
            </p14:xfrm>
          </p:contentPart>
        </mc:Choice>
        <mc:Fallback xmlns="">
          <p:pic>
            <p:nvPicPr>
              <p:cNvPr id="1134" name="Ink 1135">
                <a:extLst>
                  <a:ext uri="{FF2B5EF4-FFF2-40B4-BE49-F238E27FC236}">
                    <a16:creationId xmlns:a16="http://schemas.microsoft.com/office/drawing/2014/main" id="{06D5C2CF-8060-22D6-F934-77BFEC705BF2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2521940" y="3595260"/>
                <a:ext cx="271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1167" name="Ink 1167">
                <a:extLst>
                  <a:ext uri="{FF2B5EF4-FFF2-40B4-BE49-F238E27FC236}">
                    <a16:creationId xmlns:a16="http://schemas.microsoft.com/office/drawing/2014/main" id="{99095048-EF0F-75B2-1C03-CA93CBF783CE}"/>
                  </a:ext>
                </a:extLst>
              </p14:cNvPr>
              <p14:cNvContentPartPr/>
              <p14:nvPr/>
            </p14:nvContentPartPr>
            <p14:xfrm>
              <a:off x="204438" y="3913748"/>
              <a:ext cx="1965170" cy="219933"/>
            </p14:xfrm>
          </p:contentPart>
        </mc:Choice>
        <mc:Fallback xmlns="">
          <p:pic>
            <p:nvPicPr>
              <p:cNvPr id="1167" name="Ink 1167">
                <a:extLst>
                  <a:ext uri="{FF2B5EF4-FFF2-40B4-BE49-F238E27FC236}">
                    <a16:creationId xmlns:a16="http://schemas.microsoft.com/office/drawing/2014/main" id="{99095048-EF0F-75B2-1C03-CA93CBF783CE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196878" y="3906189"/>
                <a:ext cx="1980289" cy="23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1182" name="Ink 1184">
                <a:extLst>
                  <a:ext uri="{FF2B5EF4-FFF2-40B4-BE49-F238E27FC236}">
                    <a16:creationId xmlns:a16="http://schemas.microsoft.com/office/drawing/2014/main" id="{029BF74A-9F33-D404-675D-9D3793BBEB61}"/>
                  </a:ext>
                </a:extLst>
              </p14:cNvPr>
              <p14:cNvContentPartPr/>
              <p14:nvPr/>
            </p14:nvContentPartPr>
            <p14:xfrm>
              <a:off x="2182909" y="3875701"/>
              <a:ext cx="399035" cy="202301"/>
            </p14:xfrm>
          </p:contentPart>
        </mc:Choice>
        <mc:Fallback xmlns="">
          <p:pic>
            <p:nvPicPr>
              <p:cNvPr id="1182" name="Ink 1184">
                <a:extLst>
                  <a:ext uri="{FF2B5EF4-FFF2-40B4-BE49-F238E27FC236}">
                    <a16:creationId xmlns:a16="http://schemas.microsoft.com/office/drawing/2014/main" id="{029BF74A-9F33-D404-675D-9D3793BBEB61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2175353" y="3868155"/>
                <a:ext cx="414147" cy="21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1184" name="Ink 1184">
                <a:extLst>
                  <a:ext uri="{FF2B5EF4-FFF2-40B4-BE49-F238E27FC236}">
                    <a16:creationId xmlns:a16="http://schemas.microsoft.com/office/drawing/2014/main" id="{E51A8B19-61DB-F5E5-1064-29BEE91381E3}"/>
                  </a:ext>
                </a:extLst>
              </p14:cNvPr>
              <p14:cNvContentPartPr/>
              <p14:nvPr/>
            </p14:nvContentPartPr>
            <p14:xfrm>
              <a:off x="509180" y="3755100"/>
              <a:ext cx="98640" cy="59400"/>
            </p14:xfrm>
          </p:contentPart>
        </mc:Choice>
        <mc:Fallback xmlns="">
          <p:pic>
            <p:nvPicPr>
              <p:cNvPr id="1184" name="Ink 1184">
                <a:extLst>
                  <a:ext uri="{FF2B5EF4-FFF2-40B4-BE49-F238E27FC236}">
                    <a16:creationId xmlns:a16="http://schemas.microsoft.com/office/drawing/2014/main" id="{E51A8B19-61DB-F5E5-1064-29BEE91381E3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501620" y="3747540"/>
                <a:ext cx="1137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1188" name="Ink 1189">
                <a:extLst>
                  <a:ext uri="{FF2B5EF4-FFF2-40B4-BE49-F238E27FC236}">
                    <a16:creationId xmlns:a16="http://schemas.microsoft.com/office/drawing/2014/main" id="{7602C109-9B57-DDC4-8DB9-4BB16232F83B}"/>
                  </a:ext>
                </a:extLst>
              </p14:cNvPr>
              <p14:cNvContentPartPr/>
              <p14:nvPr/>
            </p14:nvContentPartPr>
            <p14:xfrm>
              <a:off x="2598648" y="3930452"/>
              <a:ext cx="300359" cy="68052"/>
            </p14:xfrm>
          </p:contentPart>
        </mc:Choice>
        <mc:Fallback xmlns="">
          <p:pic>
            <p:nvPicPr>
              <p:cNvPr id="1188" name="Ink 1189">
                <a:extLst>
                  <a:ext uri="{FF2B5EF4-FFF2-40B4-BE49-F238E27FC236}">
                    <a16:creationId xmlns:a16="http://schemas.microsoft.com/office/drawing/2014/main" id="{7602C109-9B57-DDC4-8DB9-4BB16232F83B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591085" y="3922891"/>
                <a:ext cx="315485" cy="83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1197" name="Ink 1197">
                <a:extLst>
                  <a:ext uri="{FF2B5EF4-FFF2-40B4-BE49-F238E27FC236}">
                    <a16:creationId xmlns:a16="http://schemas.microsoft.com/office/drawing/2014/main" id="{1000D8AF-4DEF-D6CA-CB69-50574514BC92}"/>
                  </a:ext>
                </a:extLst>
              </p14:cNvPr>
              <p14:cNvContentPartPr/>
              <p14:nvPr/>
            </p14:nvContentPartPr>
            <p14:xfrm>
              <a:off x="323060" y="4217340"/>
              <a:ext cx="303840" cy="112680"/>
            </p14:xfrm>
          </p:contentPart>
        </mc:Choice>
        <mc:Fallback xmlns="">
          <p:pic>
            <p:nvPicPr>
              <p:cNvPr id="1197" name="Ink 1197">
                <a:extLst>
                  <a:ext uri="{FF2B5EF4-FFF2-40B4-BE49-F238E27FC236}">
                    <a16:creationId xmlns:a16="http://schemas.microsoft.com/office/drawing/2014/main" id="{1000D8AF-4DEF-D6CA-CB69-50574514BC92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315500" y="4209804"/>
                <a:ext cx="318960" cy="12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1202" name="Ink 1202">
                <a:extLst>
                  <a:ext uri="{FF2B5EF4-FFF2-40B4-BE49-F238E27FC236}">
                    <a16:creationId xmlns:a16="http://schemas.microsoft.com/office/drawing/2014/main" id="{D2E46649-B5E5-0F5E-4585-837A94F6E8B7}"/>
                  </a:ext>
                </a:extLst>
              </p14:cNvPr>
              <p14:cNvContentPartPr/>
              <p14:nvPr/>
            </p14:nvContentPartPr>
            <p14:xfrm>
              <a:off x="700700" y="4212300"/>
              <a:ext cx="167760" cy="108360"/>
            </p14:xfrm>
          </p:contentPart>
        </mc:Choice>
        <mc:Fallback xmlns="">
          <p:pic>
            <p:nvPicPr>
              <p:cNvPr id="1202" name="Ink 1202">
                <a:extLst>
                  <a:ext uri="{FF2B5EF4-FFF2-40B4-BE49-F238E27FC236}">
                    <a16:creationId xmlns:a16="http://schemas.microsoft.com/office/drawing/2014/main" id="{D2E46649-B5E5-0F5E-4585-837A94F6E8B7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693485" y="4204740"/>
                <a:ext cx="182913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1209" name="Ink 1210">
                <a:extLst>
                  <a:ext uri="{FF2B5EF4-FFF2-40B4-BE49-F238E27FC236}">
                    <a16:creationId xmlns:a16="http://schemas.microsoft.com/office/drawing/2014/main" id="{613DC216-72DF-4C46-95BE-9C0B409728FD}"/>
                  </a:ext>
                </a:extLst>
              </p14:cNvPr>
              <p14:cNvContentPartPr/>
              <p14:nvPr/>
            </p14:nvContentPartPr>
            <p14:xfrm>
              <a:off x="912380" y="4162980"/>
              <a:ext cx="260640" cy="206640"/>
            </p14:xfrm>
          </p:contentPart>
        </mc:Choice>
        <mc:Fallback xmlns="">
          <p:pic>
            <p:nvPicPr>
              <p:cNvPr id="1209" name="Ink 1210">
                <a:extLst>
                  <a:ext uri="{FF2B5EF4-FFF2-40B4-BE49-F238E27FC236}">
                    <a16:creationId xmlns:a16="http://schemas.microsoft.com/office/drawing/2014/main" id="{613DC216-72DF-4C46-95BE-9C0B409728FD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904830" y="4155420"/>
                <a:ext cx="275739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1216" name="Ink 1216">
                <a:extLst>
                  <a:ext uri="{FF2B5EF4-FFF2-40B4-BE49-F238E27FC236}">
                    <a16:creationId xmlns:a16="http://schemas.microsoft.com/office/drawing/2014/main" id="{18EB4F57-9D66-408D-4A5B-45CCD1502181}"/>
                  </a:ext>
                </a:extLst>
              </p14:cNvPr>
              <p14:cNvContentPartPr/>
              <p14:nvPr/>
            </p14:nvContentPartPr>
            <p14:xfrm>
              <a:off x="1256180" y="4182780"/>
              <a:ext cx="162720" cy="162360"/>
            </p14:xfrm>
          </p:contentPart>
        </mc:Choice>
        <mc:Fallback xmlns="">
          <p:pic>
            <p:nvPicPr>
              <p:cNvPr id="1216" name="Ink 1216">
                <a:extLst>
                  <a:ext uri="{FF2B5EF4-FFF2-40B4-BE49-F238E27FC236}">
                    <a16:creationId xmlns:a16="http://schemas.microsoft.com/office/drawing/2014/main" id="{18EB4F57-9D66-408D-4A5B-45CCD1502181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1248620" y="4175237"/>
                <a:ext cx="177480" cy="177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1219" name="Ink 1219">
                <a:extLst>
                  <a:ext uri="{FF2B5EF4-FFF2-40B4-BE49-F238E27FC236}">
                    <a16:creationId xmlns:a16="http://schemas.microsoft.com/office/drawing/2014/main" id="{A10CFD84-0E23-8F18-1514-3B3172002923}"/>
                  </a:ext>
                </a:extLst>
              </p14:cNvPr>
              <p14:cNvContentPartPr/>
              <p14:nvPr/>
            </p14:nvContentPartPr>
            <p14:xfrm>
              <a:off x="1433300" y="4158300"/>
              <a:ext cx="142920" cy="206640"/>
            </p14:xfrm>
          </p:contentPart>
        </mc:Choice>
        <mc:Fallback xmlns="">
          <p:pic>
            <p:nvPicPr>
              <p:cNvPr id="1219" name="Ink 1219">
                <a:extLst>
                  <a:ext uri="{FF2B5EF4-FFF2-40B4-BE49-F238E27FC236}">
                    <a16:creationId xmlns:a16="http://schemas.microsoft.com/office/drawing/2014/main" id="{A10CFD84-0E23-8F18-1514-3B3172002923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1425740" y="4150740"/>
                <a:ext cx="158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1230" name="Ink 1230">
                <a:extLst>
                  <a:ext uri="{FF2B5EF4-FFF2-40B4-BE49-F238E27FC236}">
                    <a16:creationId xmlns:a16="http://schemas.microsoft.com/office/drawing/2014/main" id="{18A47219-BE4F-8E0B-4BB9-97A1C78ECCCB}"/>
                  </a:ext>
                </a:extLst>
              </p14:cNvPr>
              <p14:cNvContentPartPr/>
              <p14:nvPr/>
            </p14:nvContentPartPr>
            <p14:xfrm>
              <a:off x="1590620" y="4163700"/>
              <a:ext cx="516600" cy="191520"/>
            </p14:xfrm>
          </p:contentPart>
        </mc:Choice>
        <mc:Fallback xmlns="">
          <p:pic>
            <p:nvPicPr>
              <p:cNvPr id="1230" name="Ink 1230">
                <a:extLst>
                  <a:ext uri="{FF2B5EF4-FFF2-40B4-BE49-F238E27FC236}">
                    <a16:creationId xmlns:a16="http://schemas.microsoft.com/office/drawing/2014/main" id="{18A47219-BE4F-8E0B-4BB9-97A1C78ECCCB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1583060" y="4156140"/>
                <a:ext cx="531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1240" name="Ink 1240">
                <a:extLst>
                  <a:ext uri="{FF2B5EF4-FFF2-40B4-BE49-F238E27FC236}">
                    <a16:creationId xmlns:a16="http://schemas.microsoft.com/office/drawing/2014/main" id="{FADC6FB6-8C7E-2F8C-CF43-A9797E277D77}"/>
                  </a:ext>
                </a:extLst>
              </p14:cNvPr>
              <p14:cNvContentPartPr/>
              <p14:nvPr/>
            </p14:nvContentPartPr>
            <p14:xfrm>
              <a:off x="302900" y="4448820"/>
              <a:ext cx="516240" cy="112680"/>
            </p14:xfrm>
          </p:contentPart>
        </mc:Choice>
        <mc:Fallback xmlns="">
          <p:pic>
            <p:nvPicPr>
              <p:cNvPr id="1240" name="Ink 1240">
                <a:extLst>
                  <a:ext uri="{FF2B5EF4-FFF2-40B4-BE49-F238E27FC236}">
                    <a16:creationId xmlns:a16="http://schemas.microsoft.com/office/drawing/2014/main" id="{FADC6FB6-8C7E-2F8C-CF43-A9797E277D77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295345" y="4441284"/>
                <a:ext cx="531349" cy="12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1248" name="Ink 1248">
                <a:extLst>
                  <a:ext uri="{FF2B5EF4-FFF2-40B4-BE49-F238E27FC236}">
                    <a16:creationId xmlns:a16="http://schemas.microsoft.com/office/drawing/2014/main" id="{0182F570-BD49-2DD3-E3A9-8087E9C6C274}"/>
                  </a:ext>
                </a:extLst>
              </p14:cNvPr>
              <p14:cNvContentPartPr/>
              <p14:nvPr/>
            </p14:nvContentPartPr>
            <p14:xfrm>
              <a:off x="858020" y="4438380"/>
              <a:ext cx="438120" cy="152640"/>
            </p14:xfrm>
          </p:contentPart>
        </mc:Choice>
        <mc:Fallback xmlns="">
          <p:pic>
            <p:nvPicPr>
              <p:cNvPr id="1248" name="Ink 1248">
                <a:extLst>
                  <a:ext uri="{FF2B5EF4-FFF2-40B4-BE49-F238E27FC236}">
                    <a16:creationId xmlns:a16="http://schemas.microsoft.com/office/drawing/2014/main" id="{0182F570-BD49-2DD3-E3A9-8087E9C6C274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850454" y="4430820"/>
                <a:ext cx="453252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2">
            <p14:nvContentPartPr>
              <p14:cNvPr id="1260" name="Ink 1260">
                <a:extLst>
                  <a:ext uri="{FF2B5EF4-FFF2-40B4-BE49-F238E27FC236}">
                    <a16:creationId xmlns:a16="http://schemas.microsoft.com/office/drawing/2014/main" id="{C5830AFF-45AB-0F9F-BDBE-1E1E8E50EF59}"/>
                  </a:ext>
                </a:extLst>
              </p14:cNvPr>
              <p14:cNvContentPartPr/>
              <p14:nvPr/>
            </p14:nvContentPartPr>
            <p14:xfrm>
              <a:off x="1344740" y="4419300"/>
              <a:ext cx="599760" cy="147240"/>
            </p14:xfrm>
          </p:contentPart>
        </mc:Choice>
        <mc:Fallback xmlns="">
          <p:pic>
            <p:nvPicPr>
              <p:cNvPr id="1260" name="Ink 1260">
                <a:extLst>
                  <a:ext uri="{FF2B5EF4-FFF2-40B4-BE49-F238E27FC236}">
                    <a16:creationId xmlns:a16="http://schemas.microsoft.com/office/drawing/2014/main" id="{C5830AFF-45AB-0F9F-BDBE-1E1E8E50EF59}"/>
                  </a:ext>
                </a:extLst>
              </p:cNvPr>
              <p:cNvPicPr/>
              <p:nvPr/>
            </p:nvPicPr>
            <p:blipFill>
              <a:blip r:embed="rId823"/>
              <a:stretch>
                <a:fillRect/>
              </a:stretch>
            </p:blipFill>
            <p:spPr>
              <a:xfrm>
                <a:off x="1337185" y="4411740"/>
                <a:ext cx="614871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4">
            <p14:nvContentPartPr>
              <p14:cNvPr id="1264" name="Ink 1264">
                <a:extLst>
                  <a:ext uri="{FF2B5EF4-FFF2-40B4-BE49-F238E27FC236}">
                    <a16:creationId xmlns:a16="http://schemas.microsoft.com/office/drawing/2014/main" id="{09EBE5FB-7C41-0C71-3E7D-482DA8E51C46}"/>
                  </a:ext>
                </a:extLst>
              </p14:cNvPr>
              <p14:cNvContentPartPr/>
              <p14:nvPr/>
            </p14:nvContentPartPr>
            <p14:xfrm>
              <a:off x="1963940" y="4403820"/>
              <a:ext cx="138240" cy="177480"/>
            </p14:xfrm>
          </p:contentPart>
        </mc:Choice>
        <mc:Fallback xmlns="">
          <p:pic>
            <p:nvPicPr>
              <p:cNvPr id="1264" name="Ink 1264">
                <a:extLst>
                  <a:ext uri="{FF2B5EF4-FFF2-40B4-BE49-F238E27FC236}">
                    <a16:creationId xmlns:a16="http://schemas.microsoft.com/office/drawing/2014/main" id="{09EBE5FB-7C41-0C71-3E7D-482DA8E51C46}"/>
                  </a:ext>
                </a:extLst>
              </p:cNvPr>
              <p:cNvPicPr/>
              <p:nvPr/>
            </p:nvPicPr>
            <p:blipFill>
              <a:blip r:embed="rId825"/>
              <a:stretch>
                <a:fillRect/>
              </a:stretch>
            </p:blipFill>
            <p:spPr>
              <a:xfrm>
                <a:off x="1956721" y="4396260"/>
                <a:ext cx="153399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6">
            <p14:nvContentPartPr>
              <p14:cNvPr id="1274" name="Ink 1275">
                <a:extLst>
                  <a:ext uri="{FF2B5EF4-FFF2-40B4-BE49-F238E27FC236}">
                    <a16:creationId xmlns:a16="http://schemas.microsoft.com/office/drawing/2014/main" id="{FFCE2FEC-D180-42AF-918D-041AA5F6FA97}"/>
                  </a:ext>
                </a:extLst>
              </p14:cNvPr>
              <p14:cNvContentPartPr/>
              <p14:nvPr/>
            </p14:nvContentPartPr>
            <p14:xfrm>
              <a:off x="2165540" y="4374660"/>
              <a:ext cx="408600" cy="231480"/>
            </p14:xfrm>
          </p:contentPart>
        </mc:Choice>
        <mc:Fallback xmlns="">
          <p:pic>
            <p:nvPicPr>
              <p:cNvPr id="1274" name="Ink 1275">
                <a:extLst>
                  <a:ext uri="{FF2B5EF4-FFF2-40B4-BE49-F238E27FC236}">
                    <a16:creationId xmlns:a16="http://schemas.microsoft.com/office/drawing/2014/main" id="{FFCE2FEC-D180-42AF-918D-041AA5F6FA97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2157973" y="4367100"/>
                <a:ext cx="423733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8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66BAEC3C-7456-9742-3B50-55F261A781CB}"/>
                  </a:ext>
                </a:extLst>
              </p14:cNvPr>
              <p14:cNvContentPartPr/>
              <p14:nvPr/>
            </p14:nvContentPartPr>
            <p14:xfrm>
              <a:off x="1285700" y="4394100"/>
              <a:ext cx="78840" cy="167400"/>
            </p14:xfrm>
          </p:contentPart>
        </mc:Choice>
        <mc:Fallback xmlns=""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66BAEC3C-7456-9742-3B50-55F261A781CB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1278140" y="4386540"/>
                <a:ext cx="93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1277" name="Ink 1276">
                <a:extLst>
                  <a:ext uri="{FF2B5EF4-FFF2-40B4-BE49-F238E27FC236}">
                    <a16:creationId xmlns:a16="http://schemas.microsoft.com/office/drawing/2014/main" id="{5FACC73F-19FE-218D-2C2F-C1F38F818A64}"/>
                  </a:ext>
                </a:extLst>
              </p14:cNvPr>
              <p14:cNvContentPartPr/>
              <p14:nvPr/>
            </p14:nvContentPartPr>
            <p14:xfrm>
              <a:off x="2362100" y="4379340"/>
              <a:ext cx="39600" cy="204120"/>
            </p14:xfrm>
          </p:contentPart>
        </mc:Choice>
        <mc:Fallback xmlns="">
          <p:pic>
            <p:nvPicPr>
              <p:cNvPr id="1277" name="Ink 1276">
                <a:extLst>
                  <a:ext uri="{FF2B5EF4-FFF2-40B4-BE49-F238E27FC236}">
                    <a16:creationId xmlns:a16="http://schemas.microsoft.com/office/drawing/2014/main" id="{5FACC73F-19FE-218D-2C2F-C1F38F818A64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2354900" y="4371780"/>
                <a:ext cx="547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1291" name="Ink 1292">
                <a:extLst>
                  <a:ext uri="{FF2B5EF4-FFF2-40B4-BE49-F238E27FC236}">
                    <a16:creationId xmlns:a16="http://schemas.microsoft.com/office/drawing/2014/main" id="{C0289357-21F6-C938-1105-AA607DCD2185}"/>
                  </a:ext>
                </a:extLst>
              </p14:cNvPr>
              <p14:cNvContentPartPr/>
              <p14:nvPr/>
            </p14:nvContentPartPr>
            <p14:xfrm>
              <a:off x="288140" y="4664460"/>
              <a:ext cx="742320" cy="226440"/>
            </p14:xfrm>
          </p:contentPart>
        </mc:Choice>
        <mc:Fallback xmlns="">
          <p:pic>
            <p:nvPicPr>
              <p:cNvPr id="1291" name="Ink 1292">
                <a:extLst>
                  <a:ext uri="{FF2B5EF4-FFF2-40B4-BE49-F238E27FC236}">
                    <a16:creationId xmlns:a16="http://schemas.microsoft.com/office/drawing/2014/main" id="{C0289357-21F6-C938-1105-AA607DCD2185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280584" y="4656900"/>
                <a:ext cx="757433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1301" name="Ink 1301">
                <a:extLst>
                  <a:ext uri="{FF2B5EF4-FFF2-40B4-BE49-F238E27FC236}">
                    <a16:creationId xmlns:a16="http://schemas.microsoft.com/office/drawing/2014/main" id="{E1FA7DDD-BCFB-C1AD-5622-5357774D2D3F}"/>
                  </a:ext>
                </a:extLst>
              </p14:cNvPr>
              <p14:cNvContentPartPr/>
              <p14:nvPr/>
            </p14:nvContentPartPr>
            <p14:xfrm>
              <a:off x="1094180" y="4684620"/>
              <a:ext cx="531000" cy="215640"/>
            </p14:xfrm>
          </p:contentPart>
        </mc:Choice>
        <mc:Fallback xmlns="">
          <p:pic>
            <p:nvPicPr>
              <p:cNvPr id="1301" name="Ink 1301">
                <a:extLst>
                  <a:ext uri="{FF2B5EF4-FFF2-40B4-BE49-F238E27FC236}">
                    <a16:creationId xmlns:a16="http://schemas.microsoft.com/office/drawing/2014/main" id="{E1FA7DDD-BCFB-C1AD-5622-5357774D2D3F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1086625" y="4677060"/>
                <a:ext cx="54575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6">
            <p14:nvContentPartPr>
              <p14:cNvPr id="1318" name="Ink 1319">
                <a:extLst>
                  <a:ext uri="{FF2B5EF4-FFF2-40B4-BE49-F238E27FC236}">
                    <a16:creationId xmlns:a16="http://schemas.microsoft.com/office/drawing/2014/main" id="{4441BB44-6013-D7B0-228A-A9A11CD105CF}"/>
                  </a:ext>
                </a:extLst>
              </p14:cNvPr>
              <p14:cNvContentPartPr/>
              <p14:nvPr/>
            </p14:nvContentPartPr>
            <p14:xfrm>
              <a:off x="1662260" y="4620180"/>
              <a:ext cx="931320" cy="280080"/>
            </p14:xfrm>
          </p:contentPart>
        </mc:Choice>
        <mc:Fallback xmlns="">
          <p:pic>
            <p:nvPicPr>
              <p:cNvPr id="1318" name="Ink 1319">
                <a:extLst>
                  <a:ext uri="{FF2B5EF4-FFF2-40B4-BE49-F238E27FC236}">
                    <a16:creationId xmlns:a16="http://schemas.microsoft.com/office/drawing/2014/main" id="{4441BB44-6013-D7B0-228A-A9A11CD105CF}"/>
                  </a:ext>
                </a:extLst>
              </p:cNvPr>
              <p:cNvPicPr/>
              <p:nvPr/>
            </p:nvPicPr>
            <p:blipFill>
              <a:blip r:embed="rId837"/>
              <a:stretch>
                <a:fillRect/>
              </a:stretch>
            </p:blipFill>
            <p:spPr>
              <a:xfrm>
                <a:off x="1654703" y="4612620"/>
                <a:ext cx="946074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8">
            <p14:nvContentPartPr>
              <p14:cNvPr id="1330" name="Ink 1330">
                <a:extLst>
                  <a:ext uri="{FF2B5EF4-FFF2-40B4-BE49-F238E27FC236}">
                    <a16:creationId xmlns:a16="http://schemas.microsoft.com/office/drawing/2014/main" id="{12761CDA-6809-BB1C-0B83-F6A5EE0D6779}"/>
                  </a:ext>
                </a:extLst>
              </p14:cNvPr>
              <p14:cNvContentPartPr/>
              <p14:nvPr/>
            </p14:nvContentPartPr>
            <p14:xfrm>
              <a:off x="1659380" y="4925100"/>
              <a:ext cx="447840" cy="147600"/>
            </p14:xfrm>
          </p:contentPart>
        </mc:Choice>
        <mc:Fallback xmlns="">
          <p:pic>
            <p:nvPicPr>
              <p:cNvPr id="1330" name="Ink 1330">
                <a:extLst>
                  <a:ext uri="{FF2B5EF4-FFF2-40B4-BE49-F238E27FC236}">
                    <a16:creationId xmlns:a16="http://schemas.microsoft.com/office/drawing/2014/main" id="{12761CDA-6809-BB1C-0B83-F6A5EE0D6779}"/>
                  </a:ext>
                </a:extLst>
              </p:cNvPr>
              <p:cNvPicPr/>
              <p:nvPr/>
            </p:nvPicPr>
            <p:blipFill>
              <a:blip r:embed="rId839"/>
              <a:stretch>
                <a:fillRect/>
              </a:stretch>
            </p:blipFill>
            <p:spPr>
              <a:xfrm>
                <a:off x="1651814" y="4917558"/>
                <a:ext cx="462972" cy="162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0">
            <p14:nvContentPartPr>
              <p14:cNvPr id="1339" name="Ink 1341">
                <a:extLst>
                  <a:ext uri="{FF2B5EF4-FFF2-40B4-BE49-F238E27FC236}">
                    <a16:creationId xmlns:a16="http://schemas.microsoft.com/office/drawing/2014/main" id="{87D483E9-1AE3-F205-D179-8E402265381A}"/>
                  </a:ext>
                </a:extLst>
              </p14:cNvPr>
              <p14:cNvContentPartPr/>
              <p14:nvPr/>
            </p14:nvContentPartPr>
            <p14:xfrm>
              <a:off x="2156540" y="4954620"/>
              <a:ext cx="648360" cy="98640"/>
            </p14:xfrm>
          </p:contentPart>
        </mc:Choice>
        <mc:Fallback xmlns="">
          <p:pic>
            <p:nvPicPr>
              <p:cNvPr id="1339" name="Ink 1341">
                <a:extLst>
                  <a:ext uri="{FF2B5EF4-FFF2-40B4-BE49-F238E27FC236}">
                    <a16:creationId xmlns:a16="http://schemas.microsoft.com/office/drawing/2014/main" id="{87D483E9-1AE3-F205-D179-8E402265381A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2148984" y="4947060"/>
                <a:ext cx="663472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2">
            <p14:nvContentPartPr>
              <p14:cNvPr id="1363" name="Ink 1363">
                <a:extLst>
                  <a:ext uri="{FF2B5EF4-FFF2-40B4-BE49-F238E27FC236}">
                    <a16:creationId xmlns:a16="http://schemas.microsoft.com/office/drawing/2014/main" id="{3D6429ED-6ADA-65AD-0796-7E73DF885ECD}"/>
                  </a:ext>
                </a:extLst>
              </p14:cNvPr>
              <p14:cNvContentPartPr/>
              <p14:nvPr/>
            </p14:nvContentPartPr>
            <p14:xfrm>
              <a:off x="3144434" y="2536644"/>
              <a:ext cx="1454760" cy="307800"/>
            </p14:xfrm>
          </p:contentPart>
        </mc:Choice>
        <mc:Fallback xmlns="">
          <p:pic>
            <p:nvPicPr>
              <p:cNvPr id="1363" name="Ink 1363">
                <a:extLst>
                  <a:ext uri="{FF2B5EF4-FFF2-40B4-BE49-F238E27FC236}">
                    <a16:creationId xmlns:a16="http://schemas.microsoft.com/office/drawing/2014/main" id="{3D6429ED-6ADA-65AD-0796-7E73DF885ECD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3136876" y="2529084"/>
                <a:ext cx="1469876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1375" name="Ink 1375">
                <a:extLst>
                  <a:ext uri="{FF2B5EF4-FFF2-40B4-BE49-F238E27FC236}">
                    <a16:creationId xmlns:a16="http://schemas.microsoft.com/office/drawing/2014/main" id="{25D98481-C135-4E59-FFC1-6DECCC852EC8}"/>
                  </a:ext>
                </a:extLst>
              </p14:cNvPr>
              <p14:cNvContentPartPr/>
              <p14:nvPr/>
            </p14:nvContentPartPr>
            <p14:xfrm>
              <a:off x="2707034" y="2983756"/>
              <a:ext cx="617760" cy="139320"/>
            </p14:xfrm>
          </p:contentPart>
        </mc:Choice>
        <mc:Fallback xmlns="">
          <p:pic>
            <p:nvPicPr>
              <p:cNvPr id="1375" name="Ink 1375">
                <a:extLst>
                  <a:ext uri="{FF2B5EF4-FFF2-40B4-BE49-F238E27FC236}">
                    <a16:creationId xmlns:a16="http://schemas.microsoft.com/office/drawing/2014/main" id="{25D98481-C135-4E59-FFC1-6DECCC852EC8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2699474" y="2976196"/>
                <a:ext cx="632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1393" name="Ink 1393">
                <a:extLst>
                  <a:ext uri="{FF2B5EF4-FFF2-40B4-BE49-F238E27FC236}">
                    <a16:creationId xmlns:a16="http://schemas.microsoft.com/office/drawing/2014/main" id="{28E30182-BFB1-9A70-0723-40CF679630A8}"/>
                  </a:ext>
                </a:extLst>
              </p14:cNvPr>
              <p14:cNvContentPartPr/>
              <p14:nvPr/>
            </p14:nvContentPartPr>
            <p14:xfrm>
              <a:off x="3461594" y="2930116"/>
              <a:ext cx="736200" cy="205200"/>
            </p14:xfrm>
          </p:contentPart>
        </mc:Choice>
        <mc:Fallback xmlns="">
          <p:pic>
            <p:nvPicPr>
              <p:cNvPr id="1393" name="Ink 1393">
                <a:extLst>
                  <a:ext uri="{FF2B5EF4-FFF2-40B4-BE49-F238E27FC236}">
                    <a16:creationId xmlns:a16="http://schemas.microsoft.com/office/drawing/2014/main" id="{28E30182-BFB1-9A70-0723-40CF679630A8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3454034" y="2922556"/>
                <a:ext cx="751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1409" name="Ink 1409">
                <a:extLst>
                  <a:ext uri="{FF2B5EF4-FFF2-40B4-BE49-F238E27FC236}">
                    <a16:creationId xmlns:a16="http://schemas.microsoft.com/office/drawing/2014/main" id="{CE9C1AA0-76BE-3236-FDE8-32C954B1A98E}"/>
                  </a:ext>
                </a:extLst>
              </p14:cNvPr>
              <p14:cNvContentPartPr/>
              <p14:nvPr/>
            </p14:nvContentPartPr>
            <p14:xfrm>
              <a:off x="4238834" y="2815636"/>
              <a:ext cx="761760" cy="245880"/>
            </p14:xfrm>
          </p:contentPart>
        </mc:Choice>
        <mc:Fallback xmlns="">
          <p:pic>
            <p:nvPicPr>
              <p:cNvPr id="1409" name="Ink 1409">
                <a:extLst>
                  <a:ext uri="{FF2B5EF4-FFF2-40B4-BE49-F238E27FC236}">
                    <a16:creationId xmlns:a16="http://schemas.microsoft.com/office/drawing/2014/main" id="{CE9C1AA0-76BE-3236-FDE8-32C954B1A98E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4231274" y="2808076"/>
                <a:ext cx="776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1412" name="Ink 1412">
                <a:extLst>
                  <a:ext uri="{FF2B5EF4-FFF2-40B4-BE49-F238E27FC236}">
                    <a16:creationId xmlns:a16="http://schemas.microsoft.com/office/drawing/2014/main" id="{9CF938BA-5B0F-DDDC-32DB-D68353015BEE}"/>
                  </a:ext>
                </a:extLst>
              </p14:cNvPr>
              <p14:cNvContentPartPr/>
              <p14:nvPr/>
            </p14:nvContentPartPr>
            <p14:xfrm>
              <a:off x="3213914" y="3204436"/>
              <a:ext cx="53640" cy="57600"/>
            </p14:xfrm>
          </p:contentPart>
        </mc:Choice>
        <mc:Fallback xmlns="">
          <p:pic>
            <p:nvPicPr>
              <p:cNvPr id="1412" name="Ink 1412">
                <a:extLst>
                  <a:ext uri="{FF2B5EF4-FFF2-40B4-BE49-F238E27FC236}">
                    <a16:creationId xmlns:a16="http://schemas.microsoft.com/office/drawing/2014/main" id="{9CF938BA-5B0F-DDDC-32DB-D68353015BEE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3206354" y="3196876"/>
                <a:ext cx="687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2">
            <p14:nvContentPartPr>
              <p14:cNvPr id="1419" name="Ink 1419">
                <a:extLst>
                  <a:ext uri="{FF2B5EF4-FFF2-40B4-BE49-F238E27FC236}">
                    <a16:creationId xmlns:a16="http://schemas.microsoft.com/office/drawing/2014/main" id="{F51D9DA2-E76F-6339-8E20-ECC525CAD541}"/>
                  </a:ext>
                </a:extLst>
              </p14:cNvPr>
              <p14:cNvContentPartPr/>
              <p14:nvPr/>
            </p14:nvContentPartPr>
            <p14:xfrm>
              <a:off x="3430994" y="3143236"/>
              <a:ext cx="389880" cy="221760"/>
            </p14:xfrm>
          </p:contentPart>
        </mc:Choice>
        <mc:Fallback xmlns="">
          <p:pic>
            <p:nvPicPr>
              <p:cNvPr id="1419" name="Ink 1419">
                <a:extLst>
                  <a:ext uri="{FF2B5EF4-FFF2-40B4-BE49-F238E27FC236}">
                    <a16:creationId xmlns:a16="http://schemas.microsoft.com/office/drawing/2014/main" id="{F51D9DA2-E76F-6339-8E20-ECC525CAD541}"/>
                  </a:ext>
                </a:extLst>
              </p:cNvPr>
              <p:cNvPicPr/>
              <p:nvPr/>
            </p:nvPicPr>
            <p:blipFill>
              <a:blip r:embed="rId853"/>
              <a:stretch>
                <a:fillRect/>
              </a:stretch>
            </p:blipFill>
            <p:spPr>
              <a:xfrm>
                <a:off x="3423427" y="3135676"/>
                <a:ext cx="405014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4">
            <p14:nvContentPartPr>
              <p14:cNvPr id="1428" name="Ink 1428">
                <a:extLst>
                  <a:ext uri="{FF2B5EF4-FFF2-40B4-BE49-F238E27FC236}">
                    <a16:creationId xmlns:a16="http://schemas.microsoft.com/office/drawing/2014/main" id="{9A30E582-FEFF-AFA7-BDEE-C980F3852026}"/>
                  </a:ext>
                </a:extLst>
              </p14:cNvPr>
              <p14:cNvContentPartPr/>
              <p14:nvPr/>
            </p14:nvContentPartPr>
            <p14:xfrm>
              <a:off x="3943994" y="3155476"/>
              <a:ext cx="405360" cy="102960"/>
            </p14:xfrm>
          </p:contentPart>
        </mc:Choice>
        <mc:Fallback xmlns="">
          <p:pic>
            <p:nvPicPr>
              <p:cNvPr id="1428" name="Ink 1428">
                <a:extLst>
                  <a:ext uri="{FF2B5EF4-FFF2-40B4-BE49-F238E27FC236}">
                    <a16:creationId xmlns:a16="http://schemas.microsoft.com/office/drawing/2014/main" id="{9A30E582-FEFF-AFA7-BDEE-C980F3852026}"/>
                  </a:ext>
                </a:extLst>
              </p:cNvPr>
              <p:cNvPicPr/>
              <p:nvPr/>
            </p:nvPicPr>
            <p:blipFill>
              <a:blip r:embed="rId855"/>
              <a:stretch>
                <a:fillRect/>
              </a:stretch>
            </p:blipFill>
            <p:spPr>
              <a:xfrm>
                <a:off x="3936441" y="3147916"/>
                <a:ext cx="420467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6">
            <p14:nvContentPartPr>
              <p14:cNvPr id="1438" name="Ink 1439">
                <a:extLst>
                  <a:ext uri="{FF2B5EF4-FFF2-40B4-BE49-F238E27FC236}">
                    <a16:creationId xmlns:a16="http://schemas.microsoft.com/office/drawing/2014/main" id="{C1B39B5B-1653-EB2C-3B96-D0FE46BF8775}"/>
                  </a:ext>
                </a:extLst>
              </p14:cNvPr>
              <p14:cNvContentPartPr/>
              <p14:nvPr/>
            </p14:nvContentPartPr>
            <p14:xfrm>
              <a:off x="3566714" y="3282556"/>
              <a:ext cx="844560" cy="123480"/>
            </p14:xfrm>
          </p:contentPart>
        </mc:Choice>
        <mc:Fallback xmlns="">
          <p:pic>
            <p:nvPicPr>
              <p:cNvPr id="1438" name="Ink 1439">
                <a:extLst>
                  <a:ext uri="{FF2B5EF4-FFF2-40B4-BE49-F238E27FC236}">
                    <a16:creationId xmlns:a16="http://schemas.microsoft.com/office/drawing/2014/main" id="{C1B39B5B-1653-EB2C-3B96-D0FE46BF8775}"/>
                  </a:ext>
                </a:extLst>
              </p:cNvPr>
              <p:cNvPicPr/>
              <p:nvPr/>
            </p:nvPicPr>
            <p:blipFill>
              <a:blip r:embed="rId857"/>
              <a:stretch>
                <a:fillRect/>
              </a:stretch>
            </p:blipFill>
            <p:spPr>
              <a:xfrm>
                <a:off x="3559151" y="3274996"/>
                <a:ext cx="859686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8">
            <p14:nvContentPartPr>
              <p14:cNvPr id="1445" name="Ink 1446">
                <a:extLst>
                  <a:ext uri="{FF2B5EF4-FFF2-40B4-BE49-F238E27FC236}">
                    <a16:creationId xmlns:a16="http://schemas.microsoft.com/office/drawing/2014/main" id="{DFA83CDD-67D0-B5C8-78E9-E05B02D87303}"/>
                  </a:ext>
                </a:extLst>
              </p14:cNvPr>
              <p14:cNvContentPartPr/>
              <p14:nvPr/>
            </p14:nvContentPartPr>
            <p14:xfrm>
              <a:off x="2939954" y="3446356"/>
              <a:ext cx="249840" cy="119520"/>
            </p14:xfrm>
          </p:contentPart>
        </mc:Choice>
        <mc:Fallback xmlns="">
          <p:pic>
            <p:nvPicPr>
              <p:cNvPr id="1445" name="Ink 1446">
                <a:extLst>
                  <a:ext uri="{FF2B5EF4-FFF2-40B4-BE49-F238E27FC236}">
                    <a16:creationId xmlns:a16="http://schemas.microsoft.com/office/drawing/2014/main" id="{DFA83CDD-67D0-B5C8-78E9-E05B02D87303}"/>
                  </a:ext>
                </a:extLst>
              </p:cNvPr>
              <p:cNvPicPr/>
              <p:nvPr/>
            </p:nvPicPr>
            <p:blipFill>
              <a:blip r:embed="rId859"/>
              <a:stretch>
                <a:fillRect/>
              </a:stretch>
            </p:blipFill>
            <p:spPr>
              <a:xfrm>
                <a:off x="2932394" y="3438773"/>
                <a:ext cx="264960" cy="13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0">
            <p14:nvContentPartPr>
              <p14:cNvPr id="1457" name="Ink 1457">
                <a:extLst>
                  <a:ext uri="{FF2B5EF4-FFF2-40B4-BE49-F238E27FC236}">
                    <a16:creationId xmlns:a16="http://schemas.microsoft.com/office/drawing/2014/main" id="{BEE6AE72-3221-48C4-53C6-D7BD4A365BBF}"/>
                  </a:ext>
                </a:extLst>
              </p14:cNvPr>
              <p14:cNvContentPartPr/>
              <p14:nvPr/>
            </p14:nvContentPartPr>
            <p14:xfrm>
              <a:off x="3300314" y="3442756"/>
              <a:ext cx="471600" cy="165600"/>
            </p14:xfrm>
          </p:contentPart>
        </mc:Choice>
        <mc:Fallback xmlns="">
          <p:pic>
            <p:nvPicPr>
              <p:cNvPr id="1457" name="Ink 1457">
                <a:extLst>
                  <a:ext uri="{FF2B5EF4-FFF2-40B4-BE49-F238E27FC236}">
                    <a16:creationId xmlns:a16="http://schemas.microsoft.com/office/drawing/2014/main" id="{BEE6AE72-3221-48C4-53C6-D7BD4A365BBF}"/>
                  </a:ext>
                </a:extLst>
              </p:cNvPr>
              <p:cNvPicPr/>
              <p:nvPr/>
            </p:nvPicPr>
            <p:blipFill>
              <a:blip r:embed="rId861"/>
              <a:stretch>
                <a:fillRect/>
              </a:stretch>
            </p:blipFill>
            <p:spPr>
              <a:xfrm>
                <a:off x="3292748" y="3435196"/>
                <a:ext cx="486732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2">
            <p14:nvContentPartPr>
              <p14:cNvPr id="1473" name="Ink 1473">
                <a:extLst>
                  <a:ext uri="{FF2B5EF4-FFF2-40B4-BE49-F238E27FC236}">
                    <a16:creationId xmlns:a16="http://schemas.microsoft.com/office/drawing/2014/main" id="{93ECF65E-A6AA-8E3E-4A35-837CFC4BF240}"/>
                  </a:ext>
                </a:extLst>
              </p14:cNvPr>
              <p14:cNvContentPartPr/>
              <p14:nvPr/>
            </p14:nvContentPartPr>
            <p14:xfrm>
              <a:off x="3847154" y="3425836"/>
              <a:ext cx="727920" cy="188640"/>
            </p14:xfrm>
          </p:contentPart>
        </mc:Choice>
        <mc:Fallback xmlns="">
          <p:pic>
            <p:nvPicPr>
              <p:cNvPr id="1473" name="Ink 1473">
                <a:extLst>
                  <a:ext uri="{FF2B5EF4-FFF2-40B4-BE49-F238E27FC236}">
                    <a16:creationId xmlns:a16="http://schemas.microsoft.com/office/drawing/2014/main" id="{93ECF65E-A6AA-8E3E-4A35-837CFC4BF240}"/>
                  </a:ext>
                </a:extLst>
              </p:cNvPr>
              <p:cNvPicPr/>
              <p:nvPr/>
            </p:nvPicPr>
            <p:blipFill>
              <a:blip r:embed="rId863"/>
              <a:stretch>
                <a:fillRect/>
              </a:stretch>
            </p:blipFill>
            <p:spPr>
              <a:xfrm>
                <a:off x="3839950" y="3418290"/>
                <a:ext cx="743047" cy="20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4">
            <p14:nvContentPartPr>
              <p14:cNvPr id="1479" name="Ink 1479">
                <a:extLst>
                  <a:ext uri="{FF2B5EF4-FFF2-40B4-BE49-F238E27FC236}">
                    <a16:creationId xmlns:a16="http://schemas.microsoft.com/office/drawing/2014/main" id="{D7F0C36B-698A-73C1-AE2F-F58EFE085E0A}"/>
                  </a:ext>
                </a:extLst>
              </p14:cNvPr>
              <p14:cNvContentPartPr/>
              <p14:nvPr/>
            </p14:nvContentPartPr>
            <p14:xfrm>
              <a:off x="4595594" y="3425836"/>
              <a:ext cx="122760" cy="147960"/>
            </p14:xfrm>
          </p:contentPart>
        </mc:Choice>
        <mc:Fallback xmlns="">
          <p:pic>
            <p:nvPicPr>
              <p:cNvPr id="1479" name="Ink 1479">
                <a:extLst>
                  <a:ext uri="{FF2B5EF4-FFF2-40B4-BE49-F238E27FC236}">
                    <a16:creationId xmlns:a16="http://schemas.microsoft.com/office/drawing/2014/main" id="{D7F0C36B-698A-73C1-AE2F-F58EFE085E0A}"/>
                  </a:ext>
                </a:extLst>
              </p:cNvPr>
              <p:cNvPicPr/>
              <p:nvPr/>
            </p:nvPicPr>
            <p:blipFill>
              <a:blip r:embed="rId865"/>
              <a:stretch>
                <a:fillRect/>
              </a:stretch>
            </p:blipFill>
            <p:spPr>
              <a:xfrm>
                <a:off x="4588034" y="3418276"/>
                <a:ext cx="137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6">
            <p14:nvContentPartPr>
              <p14:cNvPr id="1482" name="Ink 1482">
                <a:extLst>
                  <a:ext uri="{FF2B5EF4-FFF2-40B4-BE49-F238E27FC236}">
                    <a16:creationId xmlns:a16="http://schemas.microsoft.com/office/drawing/2014/main" id="{CF19E6E4-D5A1-F251-7F88-D398DD729241}"/>
                  </a:ext>
                </a:extLst>
              </p14:cNvPr>
              <p14:cNvContentPartPr/>
              <p14:nvPr/>
            </p14:nvContentPartPr>
            <p14:xfrm>
              <a:off x="4730234" y="3421876"/>
              <a:ext cx="135720" cy="147960"/>
            </p14:xfrm>
          </p:contentPart>
        </mc:Choice>
        <mc:Fallback xmlns="">
          <p:pic>
            <p:nvPicPr>
              <p:cNvPr id="1482" name="Ink 1482">
                <a:extLst>
                  <a:ext uri="{FF2B5EF4-FFF2-40B4-BE49-F238E27FC236}">
                    <a16:creationId xmlns:a16="http://schemas.microsoft.com/office/drawing/2014/main" id="{CF19E6E4-D5A1-F251-7F88-D398DD729241}"/>
                  </a:ext>
                </a:extLst>
              </p:cNvPr>
              <p:cNvPicPr/>
              <p:nvPr/>
            </p:nvPicPr>
            <p:blipFill>
              <a:blip r:embed="rId867"/>
              <a:stretch>
                <a:fillRect/>
              </a:stretch>
            </p:blipFill>
            <p:spPr>
              <a:xfrm>
                <a:off x="4722674" y="3414316"/>
                <a:ext cx="150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8">
            <p14:nvContentPartPr>
              <p14:cNvPr id="1488" name="Ink 1488">
                <a:extLst>
                  <a:ext uri="{FF2B5EF4-FFF2-40B4-BE49-F238E27FC236}">
                    <a16:creationId xmlns:a16="http://schemas.microsoft.com/office/drawing/2014/main" id="{C657B423-3353-69AF-3BD9-54DD137C6183}"/>
                  </a:ext>
                </a:extLst>
              </p14:cNvPr>
              <p14:cNvContentPartPr/>
              <p14:nvPr/>
            </p14:nvContentPartPr>
            <p14:xfrm>
              <a:off x="4874234" y="3393076"/>
              <a:ext cx="368640" cy="172440"/>
            </p14:xfrm>
          </p:contentPart>
        </mc:Choice>
        <mc:Fallback xmlns="">
          <p:pic>
            <p:nvPicPr>
              <p:cNvPr id="1488" name="Ink 1488">
                <a:extLst>
                  <a:ext uri="{FF2B5EF4-FFF2-40B4-BE49-F238E27FC236}">
                    <a16:creationId xmlns:a16="http://schemas.microsoft.com/office/drawing/2014/main" id="{C657B423-3353-69AF-3BD9-54DD137C6183}"/>
                  </a:ext>
                </a:extLst>
              </p:cNvPr>
              <p:cNvPicPr/>
              <p:nvPr/>
            </p:nvPicPr>
            <p:blipFill>
              <a:blip r:embed="rId869"/>
              <a:stretch>
                <a:fillRect/>
              </a:stretch>
            </p:blipFill>
            <p:spPr>
              <a:xfrm>
                <a:off x="4866674" y="3385516"/>
                <a:ext cx="383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0">
            <p14:nvContentPartPr>
              <p14:cNvPr id="1497" name="Ink 1497">
                <a:extLst>
                  <a:ext uri="{FF2B5EF4-FFF2-40B4-BE49-F238E27FC236}">
                    <a16:creationId xmlns:a16="http://schemas.microsoft.com/office/drawing/2014/main" id="{A81209A3-DCB1-4730-E935-E63D7DF04917}"/>
                  </a:ext>
                </a:extLst>
              </p14:cNvPr>
              <p14:cNvContentPartPr/>
              <p14:nvPr/>
            </p14:nvContentPartPr>
            <p14:xfrm>
              <a:off x="2996834" y="3692074"/>
              <a:ext cx="643680" cy="111240"/>
            </p14:xfrm>
          </p:contentPart>
        </mc:Choice>
        <mc:Fallback xmlns="">
          <p:pic>
            <p:nvPicPr>
              <p:cNvPr id="1497" name="Ink 1497">
                <a:extLst>
                  <a:ext uri="{FF2B5EF4-FFF2-40B4-BE49-F238E27FC236}">
                    <a16:creationId xmlns:a16="http://schemas.microsoft.com/office/drawing/2014/main" id="{A81209A3-DCB1-4730-E935-E63D7DF04917}"/>
                  </a:ext>
                </a:extLst>
              </p:cNvPr>
              <p:cNvPicPr/>
              <p:nvPr/>
            </p:nvPicPr>
            <p:blipFill>
              <a:blip r:embed="rId871"/>
              <a:stretch>
                <a:fillRect/>
              </a:stretch>
            </p:blipFill>
            <p:spPr>
              <a:xfrm>
                <a:off x="2989274" y="3684851"/>
                <a:ext cx="658800" cy="12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2">
            <p14:nvContentPartPr>
              <p14:cNvPr id="1514" name="Ink 1514">
                <a:extLst>
                  <a:ext uri="{FF2B5EF4-FFF2-40B4-BE49-F238E27FC236}">
                    <a16:creationId xmlns:a16="http://schemas.microsoft.com/office/drawing/2014/main" id="{7C98C3AC-8AEB-0517-A8E6-90C6098FF879}"/>
                  </a:ext>
                </a:extLst>
              </p14:cNvPr>
              <p14:cNvContentPartPr/>
              <p14:nvPr/>
            </p14:nvContentPartPr>
            <p14:xfrm>
              <a:off x="3779474" y="3618634"/>
              <a:ext cx="1037160" cy="209160"/>
            </p14:xfrm>
          </p:contentPart>
        </mc:Choice>
        <mc:Fallback xmlns="">
          <p:pic>
            <p:nvPicPr>
              <p:cNvPr id="1514" name="Ink 1514">
                <a:extLst>
                  <a:ext uri="{FF2B5EF4-FFF2-40B4-BE49-F238E27FC236}">
                    <a16:creationId xmlns:a16="http://schemas.microsoft.com/office/drawing/2014/main" id="{7C98C3AC-8AEB-0517-A8E6-90C6098FF879}"/>
                  </a:ext>
                </a:extLst>
              </p:cNvPr>
              <p:cNvPicPr/>
              <p:nvPr/>
            </p:nvPicPr>
            <p:blipFill>
              <a:blip r:embed="rId873"/>
              <a:stretch>
                <a:fillRect/>
              </a:stretch>
            </p:blipFill>
            <p:spPr>
              <a:xfrm>
                <a:off x="3771914" y="3611087"/>
                <a:ext cx="1052280" cy="223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4">
            <p14:nvContentPartPr>
              <p14:cNvPr id="1518" name="Ink 1518">
                <a:extLst>
                  <a:ext uri="{FF2B5EF4-FFF2-40B4-BE49-F238E27FC236}">
                    <a16:creationId xmlns:a16="http://schemas.microsoft.com/office/drawing/2014/main" id="{3792EDA0-0FEC-AA3E-A387-231F0D0B5919}"/>
                  </a:ext>
                </a:extLst>
              </p14:cNvPr>
              <p14:cNvContentPartPr/>
              <p14:nvPr/>
            </p14:nvContentPartPr>
            <p14:xfrm>
              <a:off x="3853274" y="3888994"/>
              <a:ext cx="213480" cy="106920"/>
            </p14:xfrm>
          </p:contentPart>
        </mc:Choice>
        <mc:Fallback xmlns="">
          <p:pic>
            <p:nvPicPr>
              <p:cNvPr id="1518" name="Ink 1518">
                <a:extLst>
                  <a:ext uri="{FF2B5EF4-FFF2-40B4-BE49-F238E27FC236}">
                    <a16:creationId xmlns:a16="http://schemas.microsoft.com/office/drawing/2014/main" id="{3792EDA0-0FEC-AA3E-A387-231F0D0B5919}"/>
                  </a:ext>
                </a:extLst>
              </p:cNvPr>
              <p:cNvPicPr/>
              <p:nvPr/>
            </p:nvPicPr>
            <p:blipFill>
              <a:blip r:embed="rId875"/>
              <a:stretch>
                <a:fillRect/>
              </a:stretch>
            </p:blipFill>
            <p:spPr>
              <a:xfrm>
                <a:off x="3845714" y="3881434"/>
                <a:ext cx="228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6">
            <p14:nvContentPartPr>
              <p14:cNvPr id="1529" name="Ink 1529">
                <a:extLst>
                  <a:ext uri="{FF2B5EF4-FFF2-40B4-BE49-F238E27FC236}">
                    <a16:creationId xmlns:a16="http://schemas.microsoft.com/office/drawing/2014/main" id="{EA227F4A-B6C3-D203-43AE-8526C1486424}"/>
                  </a:ext>
                </a:extLst>
              </p14:cNvPr>
              <p14:cNvContentPartPr/>
              <p14:nvPr/>
            </p14:nvContentPartPr>
            <p14:xfrm>
              <a:off x="4148474" y="3860194"/>
              <a:ext cx="738000" cy="193320"/>
            </p14:xfrm>
          </p:contentPart>
        </mc:Choice>
        <mc:Fallback xmlns="">
          <p:pic>
            <p:nvPicPr>
              <p:cNvPr id="1529" name="Ink 1529">
                <a:extLst>
                  <a:ext uri="{FF2B5EF4-FFF2-40B4-BE49-F238E27FC236}">
                    <a16:creationId xmlns:a16="http://schemas.microsoft.com/office/drawing/2014/main" id="{EA227F4A-B6C3-D203-43AE-8526C1486424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4140914" y="3852620"/>
                <a:ext cx="753120" cy="20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8">
            <p14:nvContentPartPr>
              <p14:cNvPr id="1532" name="Ink 1532">
                <a:extLst>
                  <a:ext uri="{FF2B5EF4-FFF2-40B4-BE49-F238E27FC236}">
                    <a16:creationId xmlns:a16="http://schemas.microsoft.com/office/drawing/2014/main" id="{9AB46A01-3639-A292-BD08-BC0280B04E58}"/>
                  </a:ext>
                </a:extLst>
              </p14:cNvPr>
              <p14:cNvContentPartPr/>
              <p14:nvPr/>
            </p14:nvContentPartPr>
            <p14:xfrm>
              <a:off x="3009074" y="4106074"/>
              <a:ext cx="320040" cy="100440"/>
            </p14:xfrm>
          </p:contentPart>
        </mc:Choice>
        <mc:Fallback xmlns="">
          <p:pic>
            <p:nvPicPr>
              <p:cNvPr id="1532" name="Ink 1532">
                <a:extLst>
                  <a:ext uri="{FF2B5EF4-FFF2-40B4-BE49-F238E27FC236}">
                    <a16:creationId xmlns:a16="http://schemas.microsoft.com/office/drawing/2014/main" id="{9AB46A01-3639-A292-BD08-BC0280B04E58}"/>
                  </a:ext>
                </a:extLst>
              </p:cNvPr>
              <p:cNvPicPr/>
              <p:nvPr/>
            </p:nvPicPr>
            <p:blipFill>
              <a:blip r:embed="rId879"/>
              <a:stretch>
                <a:fillRect/>
              </a:stretch>
            </p:blipFill>
            <p:spPr>
              <a:xfrm>
                <a:off x="3001514" y="4098514"/>
                <a:ext cx="337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0">
            <p14:nvContentPartPr>
              <p14:cNvPr id="1536" name="Ink 1536">
                <a:extLst>
                  <a:ext uri="{FF2B5EF4-FFF2-40B4-BE49-F238E27FC236}">
                    <a16:creationId xmlns:a16="http://schemas.microsoft.com/office/drawing/2014/main" id="{8CEBD21C-7B14-099F-5700-24EBF7D1D479}"/>
                  </a:ext>
                </a:extLst>
              </p14:cNvPr>
              <p14:cNvContentPartPr/>
              <p14:nvPr/>
            </p14:nvContentPartPr>
            <p14:xfrm>
              <a:off x="3332714" y="4151074"/>
              <a:ext cx="209520" cy="77400"/>
            </p14:xfrm>
          </p:contentPart>
        </mc:Choice>
        <mc:Fallback xmlns="">
          <p:pic>
            <p:nvPicPr>
              <p:cNvPr id="1536" name="Ink 1536">
                <a:extLst>
                  <a:ext uri="{FF2B5EF4-FFF2-40B4-BE49-F238E27FC236}">
                    <a16:creationId xmlns:a16="http://schemas.microsoft.com/office/drawing/2014/main" id="{8CEBD21C-7B14-099F-5700-24EBF7D1D479}"/>
                  </a:ext>
                </a:extLst>
              </p:cNvPr>
              <p:cNvPicPr/>
              <p:nvPr/>
            </p:nvPicPr>
            <p:blipFill>
              <a:blip r:embed="rId881"/>
              <a:stretch>
                <a:fillRect/>
              </a:stretch>
            </p:blipFill>
            <p:spPr>
              <a:xfrm>
                <a:off x="3325154" y="4143874"/>
                <a:ext cx="224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2">
            <p14:nvContentPartPr>
              <p14:cNvPr id="1540" name="Ink 1540">
                <a:extLst>
                  <a:ext uri="{FF2B5EF4-FFF2-40B4-BE49-F238E27FC236}">
                    <a16:creationId xmlns:a16="http://schemas.microsoft.com/office/drawing/2014/main" id="{30824D30-672B-2D34-92BB-2E8FD1C78959}"/>
                  </a:ext>
                </a:extLst>
              </p14:cNvPr>
              <p14:cNvContentPartPr/>
              <p14:nvPr/>
            </p14:nvContentPartPr>
            <p14:xfrm>
              <a:off x="3590834" y="4155394"/>
              <a:ext cx="267120" cy="57240"/>
            </p14:xfrm>
          </p:contentPart>
        </mc:Choice>
        <mc:Fallback xmlns="">
          <p:pic>
            <p:nvPicPr>
              <p:cNvPr id="1540" name="Ink 1540">
                <a:extLst>
                  <a:ext uri="{FF2B5EF4-FFF2-40B4-BE49-F238E27FC236}">
                    <a16:creationId xmlns:a16="http://schemas.microsoft.com/office/drawing/2014/main" id="{30824D30-672B-2D34-92BB-2E8FD1C78959}"/>
                  </a:ext>
                </a:extLst>
              </p:cNvPr>
              <p:cNvPicPr/>
              <p:nvPr/>
            </p:nvPicPr>
            <p:blipFill>
              <a:blip r:embed="rId883"/>
              <a:stretch>
                <a:fillRect/>
              </a:stretch>
            </p:blipFill>
            <p:spPr>
              <a:xfrm>
                <a:off x="3583264" y="4147834"/>
                <a:ext cx="2822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4">
            <p14:nvContentPartPr>
              <p14:cNvPr id="1546" name="Ink 1546">
                <a:extLst>
                  <a:ext uri="{FF2B5EF4-FFF2-40B4-BE49-F238E27FC236}">
                    <a16:creationId xmlns:a16="http://schemas.microsoft.com/office/drawing/2014/main" id="{C8CE3457-0E3B-DD5B-5246-FC03B8811E45}"/>
                  </a:ext>
                </a:extLst>
              </p14:cNvPr>
              <p14:cNvContentPartPr/>
              <p14:nvPr/>
            </p14:nvContentPartPr>
            <p14:xfrm>
              <a:off x="3943274" y="4110754"/>
              <a:ext cx="365400" cy="118800"/>
            </p14:xfrm>
          </p:contentPart>
        </mc:Choice>
        <mc:Fallback xmlns="">
          <p:pic>
            <p:nvPicPr>
              <p:cNvPr id="1546" name="Ink 1546">
                <a:extLst>
                  <a:ext uri="{FF2B5EF4-FFF2-40B4-BE49-F238E27FC236}">
                    <a16:creationId xmlns:a16="http://schemas.microsoft.com/office/drawing/2014/main" id="{C8CE3457-0E3B-DD5B-5246-FC03B8811E45}"/>
                  </a:ext>
                </a:extLst>
              </p:cNvPr>
              <p:cNvPicPr/>
              <p:nvPr/>
            </p:nvPicPr>
            <p:blipFill>
              <a:blip r:embed="rId885"/>
              <a:stretch>
                <a:fillRect/>
              </a:stretch>
            </p:blipFill>
            <p:spPr>
              <a:xfrm>
                <a:off x="3935707" y="4103194"/>
                <a:ext cx="380535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6">
            <p14:nvContentPartPr>
              <p14:cNvPr id="1549" name="Ink 1549">
                <a:extLst>
                  <a:ext uri="{FF2B5EF4-FFF2-40B4-BE49-F238E27FC236}">
                    <a16:creationId xmlns:a16="http://schemas.microsoft.com/office/drawing/2014/main" id="{61C2A962-B764-F3C6-4961-50DB9A2D53E1}"/>
                  </a:ext>
                </a:extLst>
              </p14:cNvPr>
              <p14:cNvContentPartPr/>
              <p14:nvPr/>
            </p14:nvContentPartPr>
            <p14:xfrm>
              <a:off x="4303994" y="4098514"/>
              <a:ext cx="188640" cy="161280"/>
            </p14:xfrm>
          </p:contentPart>
        </mc:Choice>
        <mc:Fallback xmlns="">
          <p:pic>
            <p:nvPicPr>
              <p:cNvPr id="1549" name="Ink 1549">
                <a:extLst>
                  <a:ext uri="{FF2B5EF4-FFF2-40B4-BE49-F238E27FC236}">
                    <a16:creationId xmlns:a16="http://schemas.microsoft.com/office/drawing/2014/main" id="{61C2A962-B764-F3C6-4961-50DB9A2D53E1}"/>
                  </a:ext>
                </a:extLst>
              </p:cNvPr>
              <p:cNvPicPr/>
              <p:nvPr/>
            </p:nvPicPr>
            <p:blipFill>
              <a:blip r:embed="rId887"/>
              <a:stretch>
                <a:fillRect/>
              </a:stretch>
            </p:blipFill>
            <p:spPr>
              <a:xfrm>
                <a:off x="4296448" y="4090971"/>
                <a:ext cx="203731" cy="176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8">
            <p14:nvContentPartPr>
              <p14:cNvPr id="1558" name="Ink 1558">
                <a:extLst>
                  <a:ext uri="{FF2B5EF4-FFF2-40B4-BE49-F238E27FC236}">
                    <a16:creationId xmlns:a16="http://schemas.microsoft.com/office/drawing/2014/main" id="{773B7483-CA5D-F206-FC45-936DA046BE70}"/>
                  </a:ext>
                </a:extLst>
              </p14:cNvPr>
              <p14:cNvContentPartPr/>
              <p14:nvPr/>
            </p14:nvContentPartPr>
            <p14:xfrm>
              <a:off x="3004754" y="4376794"/>
              <a:ext cx="582480" cy="114840"/>
            </p14:xfrm>
          </p:contentPart>
        </mc:Choice>
        <mc:Fallback xmlns="">
          <p:pic>
            <p:nvPicPr>
              <p:cNvPr id="1558" name="Ink 1558">
                <a:extLst>
                  <a:ext uri="{FF2B5EF4-FFF2-40B4-BE49-F238E27FC236}">
                    <a16:creationId xmlns:a16="http://schemas.microsoft.com/office/drawing/2014/main" id="{773B7483-CA5D-F206-FC45-936DA046BE70}"/>
                  </a:ext>
                </a:extLst>
              </p:cNvPr>
              <p:cNvPicPr/>
              <p:nvPr/>
            </p:nvPicPr>
            <p:blipFill>
              <a:blip r:embed="rId889"/>
              <a:stretch>
                <a:fillRect/>
              </a:stretch>
            </p:blipFill>
            <p:spPr>
              <a:xfrm>
                <a:off x="2997550" y="4369258"/>
                <a:ext cx="597609" cy="129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0">
            <p14:nvContentPartPr>
              <p14:cNvPr id="1569" name="Ink 1569">
                <a:extLst>
                  <a:ext uri="{FF2B5EF4-FFF2-40B4-BE49-F238E27FC236}">
                    <a16:creationId xmlns:a16="http://schemas.microsoft.com/office/drawing/2014/main" id="{F874C4B4-44F3-0142-32EE-ABDE6CAD0622}"/>
                  </a:ext>
                </a:extLst>
              </p14:cNvPr>
              <p14:cNvContentPartPr/>
              <p14:nvPr/>
            </p14:nvContentPartPr>
            <p14:xfrm>
              <a:off x="3664634" y="4364194"/>
              <a:ext cx="520560" cy="140040"/>
            </p14:xfrm>
          </p:contentPart>
        </mc:Choice>
        <mc:Fallback xmlns="">
          <p:pic>
            <p:nvPicPr>
              <p:cNvPr id="1569" name="Ink 1569">
                <a:extLst>
                  <a:ext uri="{FF2B5EF4-FFF2-40B4-BE49-F238E27FC236}">
                    <a16:creationId xmlns:a16="http://schemas.microsoft.com/office/drawing/2014/main" id="{F874C4B4-44F3-0142-32EE-ABDE6CAD0622}"/>
                  </a:ext>
                </a:extLst>
              </p:cNvPr>
              <p:cNvPicPr/>
              <p:nvPr/>
            </p:nvPicPr>
            <p:blipFill>
              <a:blip r:embed="rId891"/>
              <a:stretch>
                <a:fillRect/>
              </a:stretch>
            </p:blipFill>
            <p:spPr>
              <a:xfrm>
                <a:off x="3657069" y="4356615"/>
                <a:ext cx="535690" cy="155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2">
            <p14:nvContentPartPr>
              <p14:cNvPr id="1578" name="Ink 1580">
                <a:extLst>
                  <a:ext uri="{FF2B5EF4-FFF2-40B4-BE49-F238E27FC236}">
                    <a16:creationId xmlns:a16="http://schemas.microsoft.com/office/drawing/2014/main" id="{E31ABD7B-CA37-32C1-81BA-AAD516EE468F}"/>
                  </a:ext>
                </a:extLst>
              </p14:cNvPr>
              <p14:cNvContentPartPr/>
              <p14:nvPr/>
            </p14:nvContentPartPr>
            <p14:xfrm>
              <a:off x="3148394" y="4614394"/>
              <a:ext cx="115560" cy="115200"/>
            </p14:xfrm>
          </p:contentPart>
        </mc:Choice>
        <mc:Fallback xmlns="">
          <p:pic>
            <p:nvPicPr>
              <p:cNvPr id="1578" name="Ink 1580">
                <a:extLst>
                  <a:ext uri="{FF2B5EF4-FFF2-40B4-BE49-F238E27FC236}">
                    <a16:creationId xmlns:a16="http://schemas.microsoft.com/office/drawing/2014/main" id="{E31ABD7B-CA37-32C1-81BA-AAD516EE468F}"/>
                  </a:ext>
                </a:extLst>
              </p:cNvPr>
              <p:cNvPicPr/>
              <p:nvPr/>
            </p:nvPicPr>
            <p:blipFill>
              <a:blip r:embed="rId893"/>
              <a:stretch>
                <a:fillRect/>
              </a:stretch>
            </p:blipFill>
            <p:spPr>
              <a:xfrm>
                <a:off x="3140834" y="4606834"/>
                <a:ext cx="130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4">
            <p14:nvContentPartPr>
              <p14:cNvPr id="1579" name="Ink 1580">
                <a:extLst>
                  <a:ext uri="{FF2B5EF4-FFF2-40B4-BE49-F238E27FC236}">
                    <a16:creationId xmlns:a16="http://schemas.microsoft.com/office/drawing/2014/main" id="{51171DBA-8C24-582E-C420-9E438D1CDE1C}"/>
                  </a:ext>
                </a:extLst>
              </p14:cNvPr>
              <p14:cNvContentPartPr/>
              <p14:nvPr/>
            </p14:nvContentPartPr>
            <p14:xfrm>
              <a:off x="4301834" y="4401274"/>
              <a:ext cx="80640" cy="49680"/>
            </p14:xfrm>
          </p:contentPart>
        </mc:Choice>
        <mc:Fallback xmlns="">
          <p:pic>
            <p:nvPicPr>
              <p:cNvPr id="1579" name="Ink 1580">
                <a:extLst>
                  <a:ext uri="{FF2B5EF4-FFF2-40B4-BE49-F238E27FC236}">
                    <a16:creationId xmlns:a16="http://schemas.microsoft.com/office/drawing/2014/main" id="{51171DBA-8C24-582E-C420-9E438D1CDE1C}"/>
                  </a:ext>
                </a:extLst>
              </p:cNvPr>
              <p:cNvPicPr/>
              <p:nvPr/>
            </p:nvPicPr>
            <p:blipFill>
              <a:blip r:embed="rId895"/>
              <a:stretch>
                <a:fillRect/>
              </a:stretch>
            </p:blipFill>
            <p:spPr>
              <a:xfrm>
                <a:off x="4294274" y="4393714"/>
                <a:ext cx="95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6">
            <p14:nvContentPartPr>
              <p14:cNvPr id="1594" name="Ink 1594">
                <a:extLst>
                  <a:ext uri="{FF2B5EF4-FFF2-40B4-BE49-F238E27FC236}">
                    <a16:creationId xmlns:a16="http://schemas.microsoft.com/office/drawing/2014/main" id="{486BCBA9-1AB7-CEFE-9E61-6CA9A2BF3642}"/>
                  </a:ext>
                </a:extLst>
              </p14:cNvPr>
              <p14:cNvContentPartPr/>
              <p14:nvPr/>
            </p14:nvContentPartPr>
            <p14:xfrm>
              <a:off x="3303914" y="4558594"/>
              <a:ext cx="971640" cy="211680"/>
            </p14:xfrm>
          </p:contentPart>
        </mc:Choice>
        <mc:Fallback xmlns="">
          <p:pic>
            <p:nvPicPr>
              <p:cNvPr id="1594" name="Ink 1594">
                <a:extLst>
                  <a:ext uri="{FF2B5EF4-FFF2-40B4-BE49-F238E27FC236}">
                    <a16:creationId xmlns:a16="http://schemas.microsoft.com/office/drawing/2014/main" id="{486BCBA9-1AB7-CEFE-9E61-6CA9A2BF3642}"/>
                  </a:ext>
                </a:extLst>
              </p:cNvPr>
              <p:cNvPicPr/>
              <p:nvPr/>
            </p:nvPicPr>
            <p:blipFill>
              <a:blip r:embed="rId897"/>
              <a:stretch>
                <a:fillRect/>
              </a:stretch>
            </p:blipFill>
            <p:spPr>
              <a:xfrm>
                <a:off x="3296714" y="4551394"/>
                <a:ext cx="986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8">
            <p14:nvContentPartPr>
              <p14:cNvPr id="1597" name="Ink 1597">
                <a:extLst>
                  <a:ext uri="{FF2B5EF4-FFF2-40B4-BE49-F238E27FC236}">
                    <a16:creationId xmlns:a16="http://schemas.microsoft.com/office/drawing/2014/main" id="{79B48093-1F49-1699-443B-0B4426B90C2A}"/>
                  </a:ext>
                </a:extLst>
              </p14:cNvPr>
              <p14:cNvContentPartPr/>
              <p14:nvPr/>
            </p14:nvContentPartPr>
            <p14:xfrm>
              <a:off x="4250714" y="4602514"/>
              <a:ext cx="70200" cy="131040"/>
            </p14:xfrm>
          </p:contentPart>
        </mc:Choice>
        <mc:Fallback xmlns="">
          <p:pic>
            <p:nvPicPr>
              <p:cNvPr id="1597" name="Ink 1597">
                <a:extLst>
                  <a:ext uri="{FF2B5EF4-FFF2-40B4-BE49-F238E27FC236}">
                    <a16:creationId xmlns:a16="http://schemas.microsoft.com/office/drawing/2014/main" id="{79B48093-1F49-1699-443B-0B4426B90C2A}"/>
                  </a:ext>
                </a:extLst>
              </p:cNvPr>
              <p:cNvPicPr/>
              <p:nvPr/>
            </p:nvPicPr>
            <p:blipFill>
              <a:blip r:embed="rId899"/>
              <a:stretch>
                <a:fillRect/>
              </a:stretch>
            </p:blipFill>
            <p:spPr>
              <a:xfrm>
                <a:off x="4243154" y="4594954"/>
                <a:ext cx="84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0">
            <p14:nvContentPartPr>
              <p14:cNvPr id="1604" name="Ink 1604">
                <a:extLst>
                  <a:ext uri="{FF2B5EF4-FFF2-40B4-BE49-F238E27FC236}">
                    <a16:creationId xmlns:a16="http://schemas.microsoft.com/office/drawing/2014/main" id="{523760F8-C288-7B23-5E6F-D7810F03860A}"/>
                  </a:ext>
                </a:extLst>
              </p14:cNvPr>
              <p14:cNvContentPartPr/>
              <p14:nvPr/>
            </p14:nvContentPartPr>
            <p14:xfrm>
              <a:off x="3762914" y="4761994"/>
              <a:ext cx="750240" cy="196560"/>
            </p14:xfrm>
          </p:contentPart>
        </mc:Choice>
        <mc:Fallback xmlns="">
          <p:pic>
            <p:nvPicPr>
              <p:cNvPr id="1604" name="Ink 1604">
                <a:extLst>
                  <a:ext uri="{FF2B5EF4-FFF2-40B4-BE49-F238E27FC236}">
                    <a16:creationId xmlns:a16="http://schemas.microsoft.com/office/drawing/2014/main" id="{523760F8-C288-7B23-5E6F-D7810F03860A}"/>
                  </a:ext>
                </a:extLst>
              </p:cNvPr>
              <p:cNvPicPr/>
              <p:nvPr/>
            </p:nvPicPr>
            <p:blipFill>
              <a:blip r:embed="rId901"/>
              <a:stretch>
                <a:fillRect/>
              </a:stretch>
            </p:blipFill>
            <p:spPr>
              <a:xfrm>
                <a:off x="3755714" y="4754434"/>
                <a:ext cx="765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2">
            <p14:nvContentPartPr>
              <p14:cNvPr id="1611" name="Ink 1611">
                <a:extLst>
                  <a:ext uri="{FF2B5EF4-FFF2-40B4-BE49-F238E27FC236}">
                    <a16:creationId xmlns:a16="http://schemas.microsoft.com/office/drawing/2014/main" id="{4EBA559F-2A16-565E-5B55-630AFDD03D80}"/>
                  </a:ext>
                </a:extLst>
              </p14:cNvPr>
              <p14:cNvContentPartPr/>
              <p14:nvPr/>
            </p14:nvContentPartPr>
            <p14:xfrm>
              <a:off x="4128314" y="4827874"/>
              <a:ext cx="331920" cy="172080"/>
            </p14:xfrm>
          </p:contentPart>
        </mc:Choice>
        <mc:Fallback xmlns="">
          <p:pic>
            <p:nvPicPr>
              <p:cNvPr id="1611" name="Ink 1611">
                <a:extLst>
                  <a:ext uri="{FF2B5EF4-FFF2-40B4-BE49-F238E27FC236}">
                    <a16:creationId xmlns:a16="http://schemas.microsoft.com/office/drawing/2014/main" id="{4EBA559F-2A16-565E-5B55-630AFDD03D80}"/>
                  </a:ext>
                </a:extLst>
              </p:cNvPr>
              <p:cNvPicPr/>
              <p:nvPr/>
            </p:nvPicPr>
            <p:blipFill>
              <a:blip r:embed="rId903"/>
              <a:stretch>
                <a:fillRect/>
              </a:stretch>
            </p:blipFill>
            <p:spPr>
              <a:xfrm>
                <a:off x="4120754" y="4820314"/>
                <a:ext cx="347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4">
            <p14:nvContentPartPr>
              <p14:cNvPr id="1612" name="Ink 1611">
                <a:extLst>
                  <a:ext uri="{FF2B5EF4-FFF2-40B4-BE49-F238E27FC236}">
                    <a16:creationId xmlns:a16="http://schemas.microsoft.com/office/drawing/2014/main" id="{4BBC0C25-6D76-D1C8-50F6-DDA34514189A}"/>
                  </a:ext>
                </a:extLst>
              </p14:cNvPr>
              <p14:cNvContentPartPr/>
              <p14:nvPr/>
            </p14:nvContentPartPr>
            <p14:xfrm>
              <a:off x="4472114" y="4855954"/>
              <a:ext cx="70200" cy="45360"/>
            </p14:xfrm>
          </p:contentPart>
        </mc:Choice>
        <mc:Fallback xmlns="">
          <p:pic>
            <p:nvPicPr>
              <p:cNvPr id="1612" name="Ink 1611">
                <a:extLst>
                  <a:ext uri="{FF2B5EF4-FFF2-40B4-BE49-F238E27FC236}">
                    <a16:creationId xmlns:a16="http://schemas.microsoft.com/office/drawing/2014/main" id="{4BBC0C25-6D76-D1C8-50F6-DDA34514189A}"/>
                  </a:ext>
                </a:extLst>
              </p:cNvPr>
              <p:cNvPicPr/>
              <p:nvPr/>
            </p:nvPicPr>
            <p:blipFill>
              <a:blip r:embed="rId905"/>
              <a:stretch>
                <a:fillRect/>
              </a:stretch>
            </p:blipFill>
            <p:spPr>
              <a:xfrm>
                <a:off x="4464554" y="4848754"/>
                <a:ext cx="84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6">
            <p14:nvContentPartPr>
              <p14:cNvPr id="1616" name="Ink 1616">
                <a:extLst>
                  <a:ext uri="{FF2B5EF4-FFF2-40B4-BE49-F238E27FC236}">
                    <a16:creationId xmlns:a16="http://schemas.microsoft.com/office/drawing/2014/main" id="{BD03DD4D-C87F-FFA3-C4BF-0A67AC37D2D8}"/>
                  </a:ext>
                </a:extLst>
              </p14:cNvPr>
              <p14:cNvContentPartPr/>
              <p14:nvPr/>
            </p14:nvContentPartPr>
            <p14:xfrm>
              <a:off x="4521794" y="4688194"/>
              <a:ext cx="221040" cy="77400"/>
            </p14:xfrm>
          </p:contentPart>
        </mc:Choice>
        <mc:Fallback xmlns="">
          <p:pic>
            <p:nvPicPr>
              <p:cNvPr id="1616" name="Ink 1616">
                <a:extLst>
                  <a:ext uri="{FF2B5EF4-FFF2-40B4-BE49-F238E27FC236}">
                    <a16:creationId xmlns:a16="http://schemas.microsoft.com/office/drawing/2014/main" id="{BD03DD4D-C87F-FFA3-C4BF-0A67AC37D2D8}"/>
                  </a:ext>
                </a:extLst>
              </p:cNvPr>
              <p:cNvPicPr/>
              <p:nvPr/>
            </p:nvPicPr>
            <p:blipFill>
              <a:blip r:embed="rId907"/>
              <a:stretch>
                <a:fillRect/>
              </a:stretch>
            </p:blipFill>
            <p:spPr>
              <a:xfrm>
                <a:off x="4514234" y="4680634"/>
                <a:ext cx="2361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8">
            <p14:nvContentPartPr>
              <p14:cNvPr id="1620" name="Ink 1620">
                <a:extLst>
                  <a:ext uri="{FF2B5EF4-FFF2-40B4-BE49-F238E27FC236}">
                    <a16:creationId xmlns:a16="http://schemas.microsoft.com/office/drawing/2014/main" id="{CE153B84-6A79-56CA-541E-882970C54AB6}"/>
                  </a:ext>
                </a:extLst>
              </p14:cNvPr>
              <p14:cNvContentPartPr/>
              <p14:nvPr/>
            </p14:nvContentPartPr>
            <p14:xfrm>
              <a:off x="4854434" y="4557514"/>
              <a:ext cx="191880" cy="162720"/>
            </p14:xfrm>
          </p:contentPart>
        </mc:Choice>
        <mc:Fallback xmlns="">
          <p:pic>
            <p:nvPicPr>
              <p:cNvPr id="1620" name="Ink 1620">
                <a:extLst>
                  <a:ext uri="{FF2B5EF4-FFF2-40B4-BE49-F238E27FC236}">
                    <a16:creationId xmlns:a16="http://schemas.microsoft.com/office/drawing/2014/main" id="{CE153B84-6A79-56CA-541E-882970C54AB6}"/>
                  </a:ext>
                </a:extLst>
              </p:cNvPr>
              <p:cNvPicPr/>
              <p:nvPr/>
            </p:nvPicPr>
            <p:blipFill>
              <a:blip r:embed="rId909"/>
              <a:stretch>
                <a:fillRect/>
              </a:stretch>
            </p:blipFill>
            <p:spPr>
              <a:xfrm>
                <a:off x="4846860" y="4549971"/>
                <a:ext cx="207028" cy="177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0">
            <p14:nvContentPartPr>
              <p14:cNvPr id="1621" name="Ink 1620">
                <a:extLst>
                  <a:ext uri="{FF2B5EF4-FFF2-40B4-BE49-F238E27FC236}">
                    <a16:creationId xmlns:a16="http://schemas.microsoft.com/office/drawing/2014/main" id="{EE2015DC-282C-4005-7C4C-B91D2916DD56}"/>
                  </a:ext>
                </a:extLst>
              </p14:cNvPr>
              <p14:cNvContentPartPr/>
              <p14:nvPr/>
            </p14:nvContentPartPr>
            <p14:xfrm>
              <a:off x="5029394" y="4573354"/>
              <a:ext cx="86400" cy="57600"/>
            </p14:xfrm>
          </p:contentPart>
        </mc:Choice>
        <mc:Fallback xmlns="">
          <p:pic>
            <p:nvPicPr>
              <p:cNvPr id="1621" name="Ink 1620">
                <a:extLst>
                  <a:ext uri="{FF2B5EF4-FFF2-40B4-BE49-F238E27FC236}">
                    <a16:creationId xmlns:a16="http://schemas.microsoft.com/office/drawing/2014/main" id="{EE2015DC-282C-4005-7C4C-B91D2916DD56}"/>
                  </a:ext>
                </a:extLst>
              </p:cNvPr>
              <p:cNvPicPr/>
              <p:nvPr/>
            </p:nvPicPr>
            <p:blipFill>
              <a:blip r:embed="rId911"/>
              <a:stretch>
                <a:fillRect/>
              </a:stretch>
            </p:blipFill>
            <p:spPr>
              <a:xfrm>
                <a:off x="5021834" y="4565794"/>
                <a:ext cx="1015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2">
            <p14:nvContentPartPr>
              <p14:cNvPr id="1635" name="Ink 1635">
                <a:extLst>
                  <a:ext uri="{FF2B5EF4-FFF2-40B4-BE49-F238E27FC236}">
                    <a16:creationId xmlns:a16="http://schemas.microsoft.com/office/drawing/2014/main" id="{1B094FB1-DACB-A22B-3DFC-DBB463255A04}"/>
                  </a:ext>
                </a:extLst>
              </p14:cNvPr>
              <p14:cNvContentPartPr/>
              <p14:nvPr/>
            </p14:nvContentPartPr>
            <p14:xfrm>
              <a:off x="4783514" y="4737154"/>
              <a:ext cx="885600" cy="221760"/>
            </p14:xfrm>
          </p:contentPart>
        </mc:Choice>
        <mc:Fallback xmlns="">
          <p:pic>
            <p:nvPicPr>
              <p:cNvPr id="1635" name="Ink 1635">
                <a:extLst>
                  <a:ext uri="{FF2B5EF4-FFF2-40B4-BE49-F238E27FC236}">
                    <a16:creationId xmlns:a16="http://schemas.microsoft.com/office/drawing/2014/main" id="{1B094FB1-DACB-A22B-3DFC-DBB463255A04}"/>
                  </a:ext>
                </a:extLst>
              </p:cNvPr>
              <p:cNvPicPr/>
              <p:nvPr/>
            </p:nvPicPr>
            <p:blipFill>
              <a:blip r:embed="rId913"/>
              <a:stretch>
                <a:fillRect/>
              </a:stretch>
            </p:blipFill>
            <p:spPr>
              <a:xfrm>
                <a:off x="4775954" y="4729594"/>
                <a:ext cx="9007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1636" name="Ink 1635">
                <a:extLst>
                  <a:ext uri="{FF2B5EF4-FFF2-40B4-BE49-F238E27FC236}">
                    <a16:creationId xmlns:a16="http://schemas.microsoft.com/office/drawing/2014/main" id="{32AC4D5B-4554-DAB6-E44B-45C848B6CE64}"/>
                  </a:ext>
                </a:extLst>
              </p14:cNvPr>
              <p14:cNvContentPartPr/>
              <p14:nvPr/>
            </p14:nvContentPartPr>
            <p14:xfrm>
              <a:off x="5447354" y="4786474"/>
              <a:ext cx="70200" cy="61920"/>
            </p14:xfrm>
          </p:contentPart>
        </mc:Choice>
        <mc:Fallback xmlns="">
          <p:pic>
            <p:nvPicPr>
              <p:cNvPr id="1636" name="Ink 1635">
                <a:extLst>
                  <a:ext uri="{FF2B5EF4-FFF2-40B4-BE49-F238E27FC236}">
                    <a16:creationId xmlns:a16="http://schemas.microsoft.com/office/drawing/2014/main" id="{32AC4D5B-4554-DAB6-E44B-45C848B6CE64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5439794" y="4778914"/>
                <a:ext cx="84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6">
            <p14:nvContentPartPr>
              <p14:cNvPr id="1646" name="Ink 1646">
                <a:extLst>
                  <a:ext uri="{FF2B5EF4-FFF2-40B4-BE49-F238E27FC236}">
                    <a16:creationId xmlns:a16="http://schemas.microsoft.com/office/drawing/2014/main" id="{5200AF74-10D9-1271-D79E-E279672197E4}"/>
                  </a:ext>
                </a:extLst>
              </p14:cNvPr>
              <p14:cNvContentPartPr/>
              <p14:nvPr/>
            </p14:nvContentPartPr>
            <p14:xfrm>
              <a:off x="4828514" y="5020474"/>
              <a:ext cx="307800" cy="200880"/>
            </p14:xfrm>
          </p:contentPart>
        </mc:Choice>
        <mc:Fallback xmlns="">
          <p:pic>
            <p:nvPicPr>
              <p:cNvPr id="1646" name="Ink 1646">
                <a:extLst>
                  <a:ext uri="{FF2B5EF4-FFF2-40B4-BE49-F238E27FC236}">
                    <a16:creationId xmlns:a16="http://schemas.microsoft.com/office/drawing/2014/main" id="{5200AF74-10D9-1271-D79E-E279672197E4}"/>
                  </a:ext>
                </a:extLst>
              </p:cNvPr>
              <p:cNvPicPr/>
              <p:nvPr/>
            </p:nvPicPr>
            <p:blipFill>
              <a:blip r:embed="rId917"/>
              <a:stretch>
                <a:fillRect/>
              </a:stretch>
            </p:blipFill>
            <p:spPr>
              <a:xfrm>
                <a:off x="4820954" y="5012914"/>
                <a:ext cx="322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8">
            <p14:nvContentPartPr>
              <p14:cNvPr id="1676" name="Ink 1676">
                <a:extLst>
                  <a:ext uri="{FF2B5EF4-FFF2-40B4-BE49-F238E27FC236}">
                    <a16:creationId xmlns:a16="http://schemas.microsoft.com/office/drawing/2014/main" id="{81520C17-89CD-3742-B549-FA5B43276C50}"/>
                  </a:ext>
                </a:extLst>
              </p14:cNvPr>
              <p14:cNvContentPartPr/>
              <p14:nvPr/>
            </p14:nvContentPartPr>
            <p14:xfrm>
              <a:off x="3299954" y="4934074"/>
              <a:ext cx="680400" cy="494640"/>
            </p14:xfrm>
          </p:contentPart>
        </mc:Choice>
        <mc:Fallback xmlns="">
          <p:pic>
            <p:nvPicPr>
              <p:cNvPr id="1676" name="Ink 1676">
                <a:extLst>
                  <a:ext uri="{FF2B5EF4-FFF2-40B4-BE49-F238E27FC236}">
                    <a16:creationId xmlns:a16="http://schemas.microsoft.com/office/drawing/2014/main" id="{81520C17-89CD-3742-B549-FA5B43276C50}"/>
                  </a:ext>
                </a:extLst>
              </p:cNvPr>
              <p:cNvPicPr/>
              <p:nvPr/>
            </p:nvPicPr>
            <p:blipFill>
              <a:blip r:embed="rId919"/>
              <a:stretch>
                <a:fillRect/>
              </a:stretch>
            </p:blipFill>
            <p:spPr>
              <a:xfrm>
                <a:off x="3292390" y="4926519"/>
                <a:ext cx="695528" cy="509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0">
            <p14:nvContentPartPr>
              <p14:cNvPr id="1679" name="Ink 1679">
                <a:extLst>
                  <a:ext uri="{FF2B5EF4-FFF2-40B4-BE49-F238E27FC236}">
                    <a16:creationId xmlns:a16="http://schemas.microsoft.com/office/drawing/2014/main" id="{FA53D837-43B2-EEB5-EF69-2235E11C47CB}"/>
                  </a:ext>
                </a:extLst>
              </p14:cNvPr>
              <p14:cNvContentPartPr/>
              <p14:nvPr/>
            </p14:nvContentPartPr>
            <p14:xfrm>
              <a:off x="4033634" y="5020474"/>
              <a:ext cx="156240" cy="233640"/>
            </p14:xfrm>
          </p:contentPart>
        </mc:Choice>
        <mc:Fallback xmlns="">
          <p:pic>
            <p:nvPicPr>
              <p:cNvPr id="1679" name="Ink 1679">
                <a:extLst>
                  <a:ext uri="{FF2B5EF4-FFF2-40B4-BE49-F238E27FC236}">
                    <a16:creationId xmlns:a16="http://schemas.microsoft.com/office/drawing/2014/main" id="{FA53D837-43B2-EEB5-EF69-2235E11C47CB}"/>
                  </a:ext>
                </a:extLst>
              </p:cNvPr>
              <p:cNvPicPr/>
              <p:nvPr/>
            </p:nvPicPr>
            <p:blipFill>
              <a:blip r:embed="rId921"/>
              <a:stretch>
                <a:fillRect/>
              </a:stretch>
            </p:blipFill>
            <p:spPr>
              <a:xfrm>
                <a:off x="4026074" y="5012914"/>
                <a:ext cx="171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2">
            <p14:nvContentPartPr>
              <p14:cNvPr id="1682" name="Ink 1682">
                <a:extLst>
                  <a:ext uri="{FF2B5EF4-FFF2-40B4-BE49-F238E27FC236}">
                    <a16:creationId xmlns:a16="http://schemas.microsoft.com/office/drawing/2014/main" id="{0D4FB15E-A6CA-1B7A-23AA-D2779B7CFF21}"/>
                  </a:ext>
                </a:extLst>
              </p14:cNvPr>
              <p14:cNvContentPartPr/>
              <p14:nvPr/>
            </p14:nvContentPartPr>
            <p14:xfrm>
              <a:off x="4685234" y="4975114"/>
              <a:ext cx="98640" cy="291240"/>
            </p14:xfrm>
          </p:contentPart>
        </mc:Choice>
        <mc:Fallback xmlns="">
          <p:pic>
            <p:nvPicPr>
              <p:cNvPr id="1682" name="Ink 1682">
                <a:extLst>
                  <a:ext uri="{FF2B5EF4-FFF2-40B4-BE49-F238E27FC236}">
                    <a16:creationId xmlns:a16="http://schemas.microsoft.com/office/drawing/2014/main" id="{0D4FB15E-A6CA-1B7A-23AA-D2779B7CFF21}"/>
                  </a:ext>
                </a:extLst>
              </p:cNvPr>
              <p:cNvPicPr/>
              <p:nvPr/>
            </p:nvPicPr>
            <p:blipFill>
              <a:blip r:embed="rId923"/>
              <a:stretch>
                <a:fillRect/>
              </a:stretch>
            </p:blipFill>
            <p:spPr>
              <a:xfrm>
                <a:off x="4677674" y="4967554"/>
                <a:ext cx="113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4">
            <p14:nvContentPartPr>
              <p14:cNvPr id="1717" name="Ink 1717">
                <a:extLst>
                  <a:ext uri="{FF2B5EF4-FFF2-40B4-BE49-F238E27FC236}">
                    <a16:creationId xmlns:a16="http://schemas.microsoft.com/office/drawing/2014/main" id="{6607EEC5-D431-56F2-381D-92E24667AF3A}"/>
                  </a:ext>
                </a:extLst>
              </p14:cNvPr>
              <p14:cNvContentPartPr/>
              <p14:nvPr/>
            </p14:nvContentPartPr>
            <p14:xfrm>
              <a:off x="258230" y="5149948"/>
              <a:ext cx="527400" cy="196560"/>
            </p14:xfrm>
          </p:contentPart>
        </mc:Choice>
        <mc:Fallback xmlns="">
          <p:pic>
            <p:nvPicPr>
              <p:cNvPr id="1717" name="Ink 1717">
                <a:extLst>
                  <a:ext uri="{FF2B5EF4-FFF2-40B4-BE49-F238E27FC236}">
                    <a16:creationId xmlns:a16="http://schemas.microsoft.com/office/drawing/2014/main" id="{6607EEC5-D431-56F2-381D-92E24667AF3A}"/>
                  </a:ext>
                </a:extLst>
              </p:cNvPr>
              <p:cNvPicPr/>
              <p:nvPr/>
            </p:nvPicPr>
            <p:blipFill>
              <a:blip r:embed="rId925"/>
              <a:stretch>
                <a:fillRect/>
              </a:stretch>
            </p:blipFill>
            <p:spPr>
              <a:xfrm>
                <a:off x="250675" y="5142388"/>
                <a:ext cx="54251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6">
            <p14:nvContentPartPr>
              <p14:cNvPr id="1728" name="Ink 1728">
                <a:extLst>
                  <a:ext uri="{FF2B5EF4-FFF2-40B4-BE49-F238E27FC236}">
                    <a16:creationId xmlns:a16="http://schemas.microsoft.com/office/drawing/2014/main" id="{C0CEDC76-A903-933B-8B6D-2176F277C83F}"/>
                  </a:ext>
                </a:extLst>
              </p14:cNvPr>
              <p14:cNvContentPartPr/>
              <p14:nvPr/>
            </p14:nvContentPartPr>
            <p14:xfrm>
              <a:off x="862670" y="5149948"/>
              <a:ext cx="820440" cy="185760"/>
            </p14:xfrm>
          </p:contentPart>
        </mc:Choice>
        <mc:Fallback xmlns="">
          <p:pic>
            <p:nvPicPr>
              <p:cNvPr id="1728" name="Ink 1728">
                <a:extLst>
                  <a:ext uri="{FF2B5EF4-FFF2-40B4-BE49-F238E27FC236}">
                    <a16:creationId xmlns:a16="http://schemas.microsoft.com/office/drawing/2014/main" id="{C0CEDC76-A903-933B-8B6D-2176F277C83F}"/>
                  </a:ext>
                </a:extLst>
              </p:cNvPr>
              <p:cNvPicPr/>
              <p:nvPr/>
            </p:nvPicPr>
            <p:blipFill>
              <a:blip r:embed="rId927"/>
              <a:stretch>
                <a:fillRect/>
              </a:stretch>
            </p:blipFill>
            <p:spPr>
              <a:xfrm>
                <a:off x="855110" y="5142388"/>
                <a:ext cx="835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8">
            <p14:nvContentPartPr>
              <p14:cNvPr id="1740" name="Ink 1741">
                <a:extLst>
                  <a:ext uri="{FF2B5EF4-FFF2-40B4-BE49-F238E27FC236}">
                    <a16:creationId xmlns:a16="http://schemas.microsoft.com/office/drawing/2014/main" id="{20442B5B-5AF4-EB4C-F064-D62F772BCC8E}"/>
                  </a:ext>
                </a:extLst>
              </p14:cNvPr>
              <p14:cNvContentPartPr/>
              <p14:nvPr/>
            </p14:nvContentPartPr>
            <p14:xfrm>
              <a:off x="1813790" y="5134468"/>
              <a:ext cx="1076760" cy="157680"/>
            </p14:xfrm>
          </p:contentPart>
        </mc:Choice>
        <mc:Fallback xmlns="">
          <p:pic>
            <p:nvPicPr>
              <p:cNvPr id="1740" name="Ink 1741">
                <a:extLst>
                  <a:ext uri="{FF2B5EF4-FFF2-40B4-BE49-F238E27FC236}">
                    <a16:creationId xmlns:a16="http://schemas.microsoft.com/office/drawing/2014/main" id="{20442B5B-5AF4-EB4C-F064-D62F772BCC8E}"/>
                  </a:ext>
                </a:extLst>
              </p:cNvPr>
              <p:cNvPicPr/>
              <p:nvPr/>
            </p:nvPicPr>
            <p:blipFill>
              <a:blip r:embed="rId929"/>
              <a:stretch>
                <a:fillRect/>
              </a:stretch>
            </p:blipFill>
            <p:spPr>
              <a:xfrm>
                <a:off x="1806230" y="5126908"/>
                <a:ext cx="1091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0">
            <p14:nvContentPartPr>
              <p14:cNvPr id="1748" name="Ink 1748">
                <a:extLst>
                  <a:ext uri="{FF2B5EF4-FFF2-40B4-BE49-F238E27FC236}">
                    <a16:creationId xmlns:a16="http://schemas.microsoft.com/office/drawing/2014/main" id="{E29642BE-C0E8-A9B7-853A-F59941B4016F}"/>
                  </a:ext>
                </a:extLst>
              </p14:cNvPr>
              <p14:cNvContentPartPr/>
              <p14:nvPr/>
            </p14:nvContentPartPr>
            <p14:xfrm>
              <a:off x="293870" y="5390788"/>
              <a:ext cx="689400" cy="207720"/>
            </p14:xfrm>
          </p:contentPart>
        </mc:Choice>
        <mc:Fallback xmlns="">
          <p:pic>
            <p:nvPicPr>
              <p:cNvPr id="1748" name="Ink 1748">
                <a:extLst>
                  <a:ext uri="{FF2B5EF4-FFF2-40B4-BE49-F238E27FC236}">
                    <a16:creationId xmlns:a16="http://schemas.microsoft.com/office/drawing/2014/main" id="{E29642BE-C0E8-A9B7-853A-F59941B4016F}"/>
                  </a:ext>
                </a:extLst>
              </p:cNvPr>
              <p:cNvPicPr/>
              <p:nvPr/>
            </p:nvPicPr>
            <p:blipFill>
              <a:blip r:embed="rId931"/>
              <a:stretch>
                <a:fillRect/>
              </a:stretch>
            </p:blipFill>
            <p:spPr>
              <a:xfrm>
                <a:off x="286310" y="5383241"/>
                <a:ext cx="704160" cy="222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2">
            <p14:nvContentPartPr>
              <p14:cNvPr id="1757" name="Ink 1757">
                <a:extLst>
                  <a:ext uri="{FF2B5EF4-FFF2-40B4-BE49-F238E27FC236}">
                    <a16:creationId xmlns:a16="http://schemas.microsoft.com/office/drawing/2014/main" id="{0925393A-8BBD-FDC8-BF45-84F1B7601761}"/>
                  </a:ext>
                </a:extLst>
              </p14:cNvPr>
              <p14:cNvContentPartPr/>
              <p14:nvPr/>
            </p14:nvContentPartPr>
            <p14:xfrm>
              <a:off x="1010270" y="5401588"/>
              <a:ext cx="590760" cy="115200"/>
            </p14:xfrm>
          </p:contentPart>
        </mc:Choice>
        <mc:Fallback xmlns="">
          <p:pic>
            <p:nvPicPr>
              <p:cNvPr id="1757" name="Ink 1757">
                <a:extLst>
                  <a:ext uri="{FF2B5EF4-FFF2-40B4-BE49-F238E27FC236}">
                    <a16:creationId xmlns:a16="http://schemas.microsoft.com/office/drawing/2014/main" id="{0925393A-8BBD-FDC8-BF45-84F1B7601761}"/>
                  </a:ext>
                </a:extLst>
              </p:cNvPr>
              <p:cNvPicPr/>
              <p:nvPr/>
            </p:nvPicPr>
            <p:blipFill>
              <a:blip r:embed="rId933"/>
              <a:stretch>
                <a:fillRect/>
              </a:stretch>
            </p:blipFill>
            <p:spPr>
              <a:xfrm>
                <a:off x="1002710" y="5394028"/>
                <a:ext cx="605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4">
            <p14:nvContentPartPr>
              <p14:cNvPr id="1761" name="Ink 1762">
                <a:extLst>
                  <a:ext uri="{FF2B5EF4-FFF2-40B4-BE49-F238E27FC236}">
                    <a16:creationId xmlns:a16="http://schemas.microsoft.com/office/drawing/2014/main" id="{EF1965EE-67F2-7C5F-8A63-0BFD916873AD}"/>
                  </a:ext>
                </a:extLst>
              </p14:cNvPr>
              <p14:cNvContentPartPr/>
              <p14:nvPr/>
            </p14:nvContentPartPr>
            <p14:xfrm>
              <a:off x="2894540" y="5065963"/>
              <a:ext cx="124200" cy="223560"/>
            </p14:xfrm>
          </p:contentPart>
        </mc:Choice>
        <mc:Fallback xmlns="">
          <p:pic>
            <p:nvPicPr>
              <p:cNvPr id="1761" name="Ink 1762">
                <a:extLst>
                  <a:ext uri="{FF2B5EF4-FFF2-40B4-BE49-F238E27FC236}">
                    <a16:creationId xmlns:a16="http://schemas.microsoft.com/office/drawing/2014/main" id="{EF1965EE-67F2-7C5F-8A63-0BFD916873AD}"/>
                  </a:ext>
                </a:extLst>
              </p:cNvPr>
              <p:cNvPicPr/>
              <p:nvPr/>
            </p:nvPicPr>
            <p:blipFill>
              <a:blip r:embed="rId935"/>
              <a:stretch>
                <a:fillRect/>
              </a:stretch>
            </p:blipFill>
            <p:spPr>
              <a:xfrm>
                <a:off x="2886980" y="5058403"/>
                <a:ext cx="138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6">
            <p14:nvContentPartPr>
              <p14:cNvPr id="1765" name="Ink 1766">
                <a:extLst>
                  <a:ext uri="{FF2B5EF4-FFF2-40B4-BE49-F238E27FC236}">
                    <a16:creationId xmlns:a16="http://schemas.microsoft.com/office/drawing/2014/main" id="{388A0564-27D6-8DAE-1F73-92283003D74D}"/>
                  </a:ext>
                </a:extLst>
              </p14:cNvPr>
              <p14:cNvContentPartPr/>
              <p14:nvPr/>
            </p14:nvContentPartPr>
            <p14:xfrm>
              <a:off x="3003980" y="5091523"/>
              <a:ext cx="150840" cy="115920"/>
            </p14:xfrm>
          </p:contentPart>
        </mc:Choice>
        <mc:Fallback xmlns="">
          <p:pic>
            <p:nvPicPr>
              <p:cNvPr id="1765" name="Ink 1766">
                <a:extLst>
                  <a:ext uri="{FF2B5EF4-FFF2-40B4-BE49-F238E27FC236}">
                    <a16:creationId xmlns:a16="http://schemas.microsoft.com/office/drawing/2014/main" id="{388A0564-27D6-8DAE-1F73-92283003D74D}"/>
                  </a:ext>
                </a:extLst>
              </p:cNvPr>
              <p:cNvPicPr/>
              <p:nvPr/>
            </p:nvPicPr>
            <p:blipFill>
              <a:blip r:embed="rId937"/>
              <a:stretch>
                <a:fillRect/>
              </a:stretch>
            </p:blipFill>
            <p:spPr>
              <a:xfrm>
                <a:off x="2996420" y="5083963"/>
                <a:ext cx="1656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8">
            <p14:nvContentPartPr>
              <p14:cNvPr id="1778" name="Ink 1778">
                <a:extLst>
                  <a:ext uri="{FF2B5EF4-FFF2-40B4-BE49-F238E27FC236}">
                    <a16:creationId xmlns:a16="http://schemas.microsoft.com/office/drawing/2014/main" id="{955E0751-49D2-E9C9-1E40-C548E05041B1}"/>
                  </a:ext>
                </a:extLst>
              </p14:cNvPr>
              <p14:cNvContentPartPr/>
              <p14:nvPr/>
            </p14:nvContentPartPr>
            <p14:xfrm>
              <a:off x="1619060" y="5361523"/>
              <a:ext cx="234360" cy="117720"/>
            </p14:xfrm>
          </p:contentPart>
        </mc:Choice>
        <mc:Fallback xmlns="">
          <p:pic>
            <p:nvPicPr>
              <p:cNvPr id="1778" name="Ink 1778">
                <a:extLst>
                  <a:ext uri="{FF2B5EF4-FFF2-40B4-BE49-F238E27FC236}">
                    <a16:creationId xmlns:a16="http://schemas.microsoft.com/office/drawing/2014/main" id="{955E0751-49D2-E9C9-1E40-C548E05041B1}"/>
                  </a:ext>
                </a:extLst>
              </p:cNvPr>
              <p:cNvPicPr/>
              <p:nvPr/>
            </p:nvPicPr>
            <p:blipFill>
              <a:blip r:embed="rId939"/>
              <a:stretch>
                <a:fillRect/>
              </a:stretch>
            </p:blipFill>
            <p:spPr>
              <a:xfrm>
                <a:off x="1611512" y="5353963"/>
                <a:ext cx="249097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0">
            <p14:nvContentPartPr>
              <p14:cNvPr id="1788" name="Ink 1788">
                <a:extLst>
                  <a:ext uri="{FF2B5EF4-FFF2-40B4-BE49-F238E27FC236}">
                    <a16:creationId xmlns:a16="http://schemas.microsoft.com/office/drawing/2014/main" id="{2B6BA252-7C9C-8D93-0755-C6CEAE5BBA5B}"/>
                  </a:ext>
                </a:extLst>
              </p14:cNvPr>
              <p14:cNvContentPartPr/>
              <p14:nvPr/>
            </p14:nvContentPartPr>
            <p14:xfrm>
              <a:off x="1888340" y="5296723"/>
              <a:ext cx="83880" cy="208440"/>
            </p14:xfrm>
          </p:contentPart>
        </mc:Choice>
        <mc:Fallback xmlns="">
          <p:pic>
            <p:nvPicPr>
              <p:cNvPr id="1788" name="Ink 1788">
                <a:extLst>
                  <a:ext uri="{FF2B5EF4-FFF2-40B4-BE49-F238E27FC236}">
                    <a16:creationId xmlns:a16="http://schemas.microsoft.com/office/drawing/2014/main" id="{2B6BA252-7C9C-8D93-0755-C6CEAE5BBA5B}"/>
                  </a:ext>
                </a:extLst>
              </p:cNvPr>
              <p:cNvPicPr/>
              <p:nvPr/>
            </p:nvPicPr>
            <p:blipFill>
              <a:blip r:embed="rId941"/>
              <a:stretch>
                <a:fillRect/>
              </a:stretch>
            </p:blipFill>
            <p:spPr>
              <a:xfrm>
                <a:off x="1880780" y="5289163"/>
                <a:ext cx="99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2">
            <p14:nvContentPartPr>
              <p14:cNvPr id="1794" name="Ink 1794">
                <a:extLst>
                  <a:ext uri="{FF2B5EF4-FFF2-40B4-BE49-F238E27FC236}">
                    <a16:creationId xmlns:a16="http://schemas.microsoft.com/office/drawing/2014/main" id="{96DE2128-DBA5-3598-630A-C1D8DFC190F6}"/>
                  </a:ext>
                </a:extLst>
              </p14:cNvPr>
              <p14:cNvContentPartPr/>
              <p14:nvPr/>
            </p14:nvContentPartPr>
            <p14:xfrm>
              <a:off x="2023700" y="5395003"/>
              <a:ext cx="78480" cy="49680"/>
            </p14:xfrm>
          </p:contentPart>
        </mc:Choice>
        <mc:Fallback xmlns="">
          <p:pic>
            <p:nvPicPr>
              <p:cNvPr id="1794" name="Ink 1794">
                <a:extLst>
                  <a:ext uri="{FF2B5EF4-FFF2-40B4-BE49-F238E27FC236}">
                    <a16:creationId xmlns:a16="http://schemas.microsoft.com/office/drawing/2014/main" id="{96DE2128-DBA5-3598-630A-C1D8DFC190F6}"/>
                  </a:ext>
                </a:extLst>
              </p:cNvPr>
              <p:cNvPicPr/>
              <p:nvPr/>
            </p:nvPicPr>
            <p:blipFill>
              <a:blip r:embed="rId943"/>
              <a:stretch>
                <a:fillRect/>
              </a:stretch>
            </p:blipFill>
            <p:spPr>
              <a:xfrm>
                <a:off x="2016140" y="5387443"/>
                <a:ext cx="93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4">
            <p14:nvContentPartPr>
              <p14:cNvPr id="1813" name="Ink 1814">
                <a:extLst>
                  <a:ext uri="{FF2B5EF4-FFF2-40B4-BE49-F238E27FC236}">
                    <a16:creationId xmlns:a16="http://schemas.microsoft.com/office/drawing/2014/main" id="{BCA1A7B1-79F9-FEDD-2909-CB5F21AB8D39}"/>
                  </a:ext>
                </a:extLst>
              </p14:cNvPr>
              <p14:cNvContentPartPr/>
              <p14:nvPr/>
            </p14:nvContentPartPr>
            <p14:xfrm>
              <a:off x="2205860" y="5305363"/>
              <a:ext cx="691560" cy="115920"/>
            </p14:xfrm>
          </p:contentPart>
        </mc:Choice>
        <mc:Fallback xmlns="">
          <p:pic>
            <p:nvPicPr>
              <p:cNvPr id="1813" name="Ink 1814">
                <a:extLst>
                  <a:ext uri="{FF2B5EF4-FFF2-40B4-BE49-F238E27FC236}">
                    <a16:creationId xmlns:a16="http://schemas.microsoft.com/office/drawing/2014/main" id="{BCA1A7B1-79F9-FEDD-2909-CB5F21AB8D39}"/>
                  </a:ext>
                </a:extLst>
              </p:cNvPr>
              <p:cNvPicPr/>
              <p:nvPr/>
            </p:nvPicPr>
            <p:blipFill>
              <a:blip r:embed="rId945"/>
              <a:stretch>
                <a:fillRect/>
              </a:stretch>
            </p:blipFill>
            <p:spPr>
              <a:xfrm>
                <a:off x="2198300" y="5297803"/>
                <a:ext cx="706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6">
            <p14:nvContentPartPr>
              <p14:cNvPr id="1814" name="Ink 1814">
                <a:extLst>
                  <a:ext uri="{FF2B5EF4-FFF2-40B4-BE49-F238E27FC236}">
                    <a16:creationId xmlns:a16="http://schemas.microsoft.com/office/drawing/2014/main" id="{338A5A04-FEA3-9955-5268-4285D700E430}"/>
                  </a:ext>
                </a:extLst>
              </p14:cNvPr>
              <p14:cNvContentPartPr/>
              <p14:nvPr/>
            </p14:nvContentPartPr>
            <p14:xfrm>
              <a:off x="3186860" y="5143363"/>
              <a:ext cx="11160" cy="64080"/>
            </p14:xfrm>
          </p:contentPart>
        </mc:Choice>
        <mc:Fallback xmlns="">
          <p:pic>
            <p:nvPicPr>
              <p:cNvPr id="1814" name="Ink 1814">
                <a:extLst>
                  <a:ext uri="{FF2B5EF4-FFF2-40B4-BE49-F238E27FC236}">
                    <a16:creationId xmlns:a16="http://schemas.microsoft.com/office/drawing/2014/main" id="{338A5A04-FEA3-9955-5268-4285D700E430}"/>
                  </a:ext>
                </a:extLst>
              </p:cNvPr>
              <p:cNvPicPr/>
              <p:nvPr/>
            </p:nvPicPr>
            <p:blipFill>
              <a:blip r:embed="rId947"/>
              <a:stretch>
                <a:fillRect/>
              </a:stretch>
            </p:blipFill>
            <p:spPr>
              <a:xfrm>
                <a:off x="3179048" y="5135803"/>
                <a:ext cx="26784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8">
            <p14:nvContentPartPr>
              <p14:cNvPr id="1831" name="Ink 1831">
                <a:extLst>
                  <a:ext uri="{FF2B5EF4-FFF2-40B4-BE49-F238E27FC236}">
                    <a16:creationId xmlns:a16="http://schemas.microsoft.com/office/drawing/2014/main" id="{67FDC64C-E8BF-4397-3CF3-21D77193E05E}"/>
                  </a:ext>
                </a:extLst>
              </p14:cNvPr>
              <p14:cNvContentPartPr/>
              <p14:nvPr/>
            </p14:nvContentPartPr>
            <p14:xfrm>
              <a:off x="292006" y="5567060"/>
              <a:ext cx="1261080" cy="183960"/>
            </p14:xfrm>
          </p:contentPart>
        </mc:Choice>
        <mc:Fallback xmlns="">
          <p:pic>
            <p:nvPicPr>
              <p:cNvPr id="1831" name="Ink 1831">
                <a:extLst>
                  <a:ext uri="{FF2B5EF4-FFF2-40B4-BE49-F238E27FC236}">
                    <a16:creationId xmlns:a16="http://schemas.microsoft.com/office/drawing/2014/main" id="{67FDC64C-E8BF-4397-3CF3-21D77193E05E}"/>
                  </a:ext>
                </a:extLst>
              </p:cNvPr>
              <p:cNvPicPr/>
              <p:nvPr/>
            </p:nvPicPr>
            <p:blipFill>
              <a:blip r:embed="rId949"/>
              <a:stretch>
                <a:fillRect/>
              </a:stretch>
            </p:blipFill>
            <p:spPr>
              <a:xfrm>
                <a:off x="284446" y="5559500"/>
                <a:ext cx="12762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0">
            <p14:nvContentPartPr>
              <p14:cNvPr id="1842" name="Ink 1842">
                <a:extLst>
                  <a:ext uri="{FF2B5EF4-FFF2-40B4-BE49-F238E27FC236}">
                    <a16:creationId xmlns:a16="http://schemas.microsoft.com/office/drawing/2014/main" id="{995CB446-FD77-A34D-1CE5-67C19FDACE97}"/>
                  </a:ext>
                </a:extLst>
              </p14:cNvPr>
              <p14:cNvContentPartPr/>
              <p14:nvPr/>
            </p14:nvContentPartPr>
            <p14:xfrm>
              <a:off x="1698166" y="5516300"/>
              <a:ext cx="360720" cy="153360"/>
            </p14:xfrm>
          </p:contentPart>
        </mc:Choice>
        <mc:Fallback xmlns="">
          <p:pic>
            <p:nvPicPr>
              <p:cNvPr id="1842" name="Ink 1842">
                <a:extLst>
                  <a:ext uri="{FF2B5EF4-FFF2-40B4-BE49-F238E27FC236}">
                    <a16:creationId xmlns:a16="http://schemas.microsoft.com/office/drawing/2014/main" id="{995CB446-FD77-A34D-1CE5-67C19FDACE97}"/>
                  </a:ext>
                </a:extLst>
              </p:cNvPr>
              <p:cNvPicPr/>
              <p:nvPr/>
            </p:nvPicPr>
            <p:blipFill>
              <a:blip r:embed="rId951"/>
              <a:stretch>
                <a:fillRect/>
              </a:stretch>
            </p:blipFill>
            <p:spPr>
              <a:xfrm>
                <a:off x="1690598" y="5508740"/>
                <a:ext cx="375855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2">
            <p14:nvContentPartPr>
              <p14:cNvPr id="1846" name="Ink 1847">
                <a:extLst>
                  <a:ext uri="{FF2B5EF4-FFF2-40B4-BE49-F238E27FC236}">
                    <a16:creationId xmlns:a16="http://schemas.microsoft.com/office/drawing/2014/main" id="{CFBC1B71-80F1-20C2-3988-F0AF0F0724A3}"/>
                  </a:ext>
                </a:extLst>
              </p14:cNvPr>
              <p14:cNvContentPartPr/>
              <p14:nvPr/>
            </p14:nvContentPartPr>
            <p14:xfrm>
              <a:off x="2871046" y="4915100"/>
              <a:ext cx="106920" cy="153720"/>
            </p14:xfrm>
          </p:contentPart>
        </mc:Choice>
        <mc:Fallback xmlns="">
          <p:pic>
            <p:nvPicPr>
              <p:cNvPr id="1846" name="Ink 1847">
                <a:extLst>
                  <a:ext uri="{FF2B5EF4-FFF2-40B4-BE49-F238E27FC236}">
                    <a16:creationId xmlns:a16="http://schemas.microsoft.com/office/drawing/2014/main" id="{CFBC1B71-80F1-20C2-3988-F0AF0F0724A3}"/>
                  </a:ext>
                </a:extLst>
              </p:cNvPr>
              <p:cNvPicPr/>
              <p:nvPr/>
            </p:nvPicPr>
            <p:blipFill>
              <a:blip r:embed="rId953"/>
              <a:stretch>
                <a:fillRect/>
              </a:stretch>
            </p:blipFill>
            <p:spPr>
              <a:xfrm>
                <a:off x="2863511" y="4907540"/>
                <a:ext cx="121989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4">
            <p14:nvContentPartPr>
              <p14:cNvPr id="1852" name="Ink 1852">
                <a:extLst>
                  <a:ext uri="{FF2B5EF4-FFF2-40B4-BE49-F238E27FC236}">
                    <a16:creationId xmlns:a16="http://schemas.microsoft.com/office/drawing/2014/main" id="{47152B66-56DC-86F6-821E-93E3E65275D2}"/>
                  </a:ext>
                </a:extLst>
              </p14:cNvPr>
              <p14:cNvContentPartPr/>
              <p14:nvPr/>
            </p14:nvContentPartPr>
            <p14:xfrm>
              <a:off x="3041326" y="4802420"/>
              <a:ext cx="159480" cy="170640"/>
            </p14:xfrm>
          </p:contentPart>
        </mc:Choice>
        <mc:Fallback xmlns="">
          <p:pic>
            <p:nvPicPr>
              <p:cNvPr id="1852" name="Ink 1852">
                <a:extLst>
                  <a:ext uri="{FF2B5EF4-FFF2-40B4-BE49-F238E27FC236}">
                    <a16:creationId xmlns:a16="http://schemas.microsoft.com/office/drawing/2014/main" id="{47152B66-56DC-86F6-821E-93E3E65275D2}"/>
                  </a:ext>
                </a:extLst>
              </p:cNvPr>
              <p:cNvPicPr/>
              <p:nvPr/>
            </p:nvPicPr>
            <p:blipFill>
              <a:blip r:embed="rId955"/>
              <a:stretch>
                <a:fillRect/>
              </a:stretch>
            </p:blipFill>
            <p:spPr>
              <a:xfrm>
                <a:off x="3033766" y="4795220"/>
                <a:ext cx="174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6">
            <p14:nvContentPartPr>
              <p14:cNvPr id="1861" name="Ink 1861">
                <a:extLst>
                  <a:ext uri="{FF2B5EF4-FFF2-40B4-BE49-F238E27FC236}">
                    <a16:creationId xmlns:a16="http://schemas.microsoft.com/office/drawing/2014/main" id="{0780235C-ACBB-B31C-520E-C51095DC5BFD}"/>
                  </a:ext>
                </a:extLst>
              </p14:cNvPr>
              <p14:cNvContentPartPr/>
              <p14:nvPr/>
            </p14:nvContentPartPr>
            <p14:xfrm>
              <a:off x="3128086" y="4802420"/>
              <a:ext cx="165240" cy="127080"/>
            </p14:xfrm>
          </p:contentPart>
        </mc:Choice>
        <mc:Fallback xmlns="">
          <p:pic>
            <p:nvPicPr>
              <p:cNvPr id="1861" name="Ink 1861">
                <a:extLst>
                  <a:ext uri="{FF2B5EF4-FFF2-40B4-BE49-F238E27FC236}">
                    <a16:creationId xmlns:a16="http://schemas.microsoft.com/office/drawing/2014/main" id="{0780235C-ACBB-B31C-520E-C51095DC5BFD}"/>
                  </a:ext>
                </a:extLst>
              </p:cNvPr>
              <p:cNvPicPr/>
              <p:nvPr/>
            </p:nvPicPr>
            <p:blipFill>
              <a:blip r:embed="rId957"/>
              <a:stretch>
                <a:fillRect/>
              </a:stretch>
            </p:blipFill>
            <p:spPr>
              <a:xfrm>
                <a:off x="3120526" y="4794881"/>
                <a:ext cx="180360" cy="142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8">
            <p14:nvContentPartPr>
              <p14:cNvPr id="1872" name="Ink 1872">
                <a:extLst>
                  <a:ext uri="{FF2B5EF4-FFF2-40B4-BE49-F238E27FC236}">
                    <a16:creationId xmlns:a16="http://schemas.microsoft.com/office/drawing/2014/main" id="{CA36833E-BE71-CF88-872D-99F895883334}"/>
                  </a:ext>
                </a:extLst>
              </p14:cNvPr>
              <p14:cNvContentPartPr/>
              <p14:nvPr/>
            </p14:nvContentPartPr>
            <p14:xfrm>
              <a:off x="2115046" y="5501900"/>
              <a:ext cx="345600" cy="110160"/>
            </p14:xfrm>
          </p:contentPart>
        </mc:Choice>
        <mc:Fallback xmlns="">
          <p:pic>
            <p:nvPicPr>
              <p:cNvPr id="1872" name="Ink 1872">
                <a:extLst>
                  <a:ext uri="{FF2B5EF4-FFF2-40B4-BE49-F238E27FC236}">
                    <a16:creationId xmlns:a16="http://schemas.microsoft.com/office/drawing/2014/main" id="{CA36833E-BE71-CF88-872D-99F895883334}"/>
                  </a:ext>
                </a:extLst>
              </p:cNvPr>
              <p:cNvPicPr/>
              <p:nvPr/>
            </p:nvPicPr>
            <p:blipFill>
              <a:blip r:embed="rId959"/>
              <a:stretch>
                <a:fillRect/>
              </a:stretch>
            </p:blipFill>
            <p:spPr>
              <a:xfrm>
                <a:off x="2107486" y="5494340"/>
                <a:ext cx="360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0">
            <p14:nvContentPartPr>
              <p14:cNvPr id="1886" name="Ink 1887">
                <a:extLst>
                  <a:ext uri="{FF2B5EF4-FFF2-40B4-BE49-F238E27FC236}">
                    <a16:creationId xmlns:a16="http://schemas.microsoft.com/office/drawing/2014/main" id="{639C62A2-9167-7B87-8A21-031A4B3CECDE}"/>
                  </a:ext>
                </a:extLst>
              </p14:cNvPr>
              <p14:cNvContentPartPr/>
              <p14:nvPr/>
            </p14:nvContentPartPr>
            <p14:xfrm>
              <a:off x="868726" y="5727980"/>
              <a:ext cx="637920" cy="115200"/>
            </p14:xfrm>
          </p:contentPart>
        </mc:Choice>
        <mc:Fallback xmlns="">
          <p:pic>
            <p:nvPicPr>
              <p:cNvPr id="1886" name="Ink 1887">
                <a:extLst>
                  <a:ext uri="{FF2B5EF4-FFF2-40B4-BE49-F238E27FC236}">
                    <a16:creationId xmlns:a16="http://schemas.microsoft.com/office/drawing/2014/main" id="{639C62A2-9167-7B87-8A21-031A4B3CECDE}"/>
                  </a:ext>
                </a:extLst>
              </p:cNvPr>
              <p:cNvPicPr/>
              <p:nvPr/>
            </p:nvPicPr>
            <p:blipFill>
              <a:blip r:embed="rId961"/>
              <a:stretch>
                <a:fillRect/>
              </a:stretch>
            </p:blipFill>
            <p:spPr>
              <a:xfrm>
                <a:off x="861162" y="5720420"/>
                <a:ext cx="653049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2">
            <p14:nvContentPartPr>
              <p14:cNvPr id="1887" name="Ink 1887">
                <a:extLst>
                  <a:ext uri="{FF2B5EF4-FFF2-40B4-BE49-F238E27FC236}">
                    <a16:creationId xmlns:a16="http://schemas.microsoft.com/office/drawing/2014/main" id="{48759047-7D7F-0D89-96F9-0780AD589B05}"/>
                  </a:ext>
                </a:extLst>
              </p14:cNvPr>
              <p14:cNvContentPartPr/>
              <p14:nvPr/>
            </p14:nvContentPartPr>
            <p14:xfrm>
              <a:off x="303526" y="5788100"/>
              <a:ext cx="398520" cy="120600"/>
            </p14:xfrm>
          </p:contentPart>
        </mc:Choice>
        <mc:Fallback xmlns="">
          <p:pic>
            <p:nvPicPr>
              <p:cNvPr id="1887" name="Ink 1887">
                <a:extLst>
                  <a:ext uri="{FF2B5EF4-FFF2-40B4-BE49-F238E27FC236}">
                    <a16:creationId xmlns:a16="http://schemas.microsoft.com/office/drawing/2014/main" id="{48759047-7D7F-0D89-96F9-0780AD589B05}"/>
                  </a:ext>
                </a:extLst>
              </p:cNvPr>
              <p:cNvPicPr/>
              <p:nvPr/>
            </p:nvPicPr>
            <p:blipFill>
              <a:blip r:embed="rId963"/>
              <a:stretch>
                <a:fillRect/>
              </a:stretch>
            </p:blipFill>
            <p:spPr>
              <a:xfrm>
                <a:off x="295973" y="5780540"/>
                <a:ext cx="413267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4">
            <p14:nvContentPartPr>
              <p14:cNvPr id="1891" name="Ink 1891">
                <a:extLst>
                  <a:ext uri="{FF2B5EF4-FFF2-40B4-BE49-F238E27FC236}">
                    <a16:creationId xmlns:a16="http://schemas.microsoft.com/office/drawing/2014/main" id="{779AC0CB-6CB3-1464-3935-3187F5264BD2}"/>
                  </a:ext>
                </a:extLst>
              </p14:cNvPr>
              <p14:cNvContentPartPr/>
              <p14:nvPr/>
            </p14:nvContentPartPr>
            <p14:xfrm>
              <a:off x="1610326" y="5705660"/>
              <a:ext cx="90000" cy="101520"/>
            </p14:xfrm>
          </p:contentPart>
        </mc:Choice>
        <mc:Fallback xmlns="">
          <p:pic>
            <p:nvPicPr>
              <p:cNvPr id="1891" name="Ink 1891">
                <a:extLst>
                  <a:ext uri="{FF2B5EF4-FFF2-40B4-BE49-F238E27FC236}">
                    <a16:creationId xmlns:a16="http://schemas.microsoft.com/office/drawing/2014/main" id="{779AC0CB-6CB3-1464-3935-3187F5264BD2}"/>
                  </a:ext>
                </a:extLst>
              </p:cNvPr>
              <p:cNvPicPr/>
              <p:nvPr/>
            </p:nvPicPr>
            <p:blipFill>
              <a:blip r:embed="rId965"/>
              <a:stretch>
                <a:fillRect/>
              </a:stretch>
            </p:blipFill>
            <p:spPr>
              <a:xfrm>
                <a:off x="1602766" y="5698100"/>
                <a:ext cx="105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6">
            <p14:nvContentPartPr>
              <p14:cNvPr id="1894" name="Ink 1894">
                <a:extLst>
                  <a:ext uri="{FF2B5EF4-FFF2-40B4-BE49-F238E27FC236}">
                    <a16:creationId xmlns:a16="http://schemas.microsoft.com/office/drawing/2014/main" id="{56181109-657D-ED06-2FAD-8E5FB955947F}"/>
                  </a:ext>
                </a:extLst>
              </p14:cNvPr>
              <p14:cNvContentPartPr/>
              <p14:nvPr/>
            </p14:nvContentPartPr>
            <p14:xfrm>
              <a:off x="1740646" y="5681180"/>
              <a:ext cx="63720" cy="107640"/>
            </p14:xfrm>
          </p:contentPart>
        </mc:Choice>
        <mc:Fallback xmlns="">
          <p:pic>
            <p:nvPicPr>
              <p:cNvPr id="1894" name="Ink 1894">
                <a:extLst>
                  <a:ext uri="{FF2B5EF4-FFF2-40B4-BE49-F238E27FC236}">
                    <a16:creationId xmlns:a16="http://schemas.microsoft.com/office/drawing/2014/main" id="{56181109-657D-ED06-2FAD-8E5FB955947F}"/>
                  </a:ext>
                </a:extLst>
              </p:cNvPr>
              <p:cNvPicPr/>
              <p:nvPr/>
            </p:nvPicPr>
            <p:blipFill>
              <a:blip r:embed="rId967"/>
              <a:stretch>
                <a:fillRect/>
              </a:stretch>
            </p:blipFill>
            <p:spPr>
              <a:xfrm>
                <a:off x="1733086" y="5673595"/>
                <a:ext cx="78840" cy="12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8">
            <p14:nvContentPartPr>
              <p14:cNvPr id="1905" name="Ink 1906">
                <a:extLst>
                  <a:ext uri="{FF2B5EF4-FFF2-40B4-BE49-F238E27FC236}">
                    <a16:creationId xmlns:a16="http://schemas.microsoft.com/office/drawing/2014/main" id="{A1AFC68E-40B8-8156-9211-7F22ED67890D}"/>
                  </a:ext>
                </a:extLst>
              </p14:cNvPr>
              <p14:cNvContentPartPr/>
              <p14:nvPr/>
            </p14:nvContentPartPr>
            <p14:xfrm>
              <a:off x="1728766" y="5721860"/>
              <a:ext cx="298440" cy="124560"/>
            </p14:xfrm>
          </p:contentPart>
        </mc:Choice>
        <mc:Fallback xmlns="">
          <p:pic>
            <p:nvPicPr>
              <p:cNvPr id="1905" name="Ink 1906">
                <a:extLst>
                  <a:ext uri="{FF2B5EF4-FFF2-40B4-BE49-F238E27FC236}">
                    <a16:creationId xmlns:a16="http://schemas.microsoft.com/office/drawing/2014/main" id="{A1AFC68E-40B8-8156-9211-7F22ED67890D}"/>
                  </a:ext>
                </a:extLst>
              </p:cNvPr>
              <p:cNvPicPr/>
              <p:nvPr/>
            </p:nvPicPr>
            <p:blipFill>
              <a:blip r:embed="rId969"/>
              <a:stretch>
                <a:fillRect/>
              </a:stretch>
            </p:blipFill>
            <p:spPr>
              <a:xfrm>
                <a:off x="1721197" y="5714300"/>
                <a:ext cx="313578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0">
            <p14:nvContentPartPr>
              <p14:cNvPr id="1910" name="Ink 1910">
                <a:extLst>
                  <a:ext uri="{FF2B5EF4-FFF2-40B4-BE49-F238E27FC236}">
                    <a16:creationId xmlns:a16="http://schemas.microsoft.com/office/drawing/2014/main" id="{760CB1A3-61A1-7D5A-4C97-AF664735B1DA}"/>
                  </a:ext>
                </a:extLst>
              </p14:cNvPr>
              <p14:cNvContentPartPr/>
              <p14:nvPr/>
            </p14:nvContentPartPr>
            <p14:xfrm>
              <a:off x="2061406" y="5686940"/>
              <a:ext cx="95400" cy="94680"/>
            </p14:xfrm>
          </p:contentPart>
        </mc:Choice>
        <mc:Fallback xmlns="">
          <p:pic>
            <p:nvPicPr>
              <p:cNvPr id="1910" name="Ink 1910">
                <a:extLst>
                  <a:ext uri="{FF2B5EF4-FFF2-40B4-BE49-F238E27FC236}">
                    <a16:creationId xmlns:a16="http://schemas.microsoft.com/office/drawing/2014/main" id="{760CB1A3-61A1-7D5A-4C97-AF664735B1DA}"/>
                  </a:ext>
                </a:extLst>
              </p:cNvPr>
              <p:cNvPicPr/>
              <p:nvPr/>
            </p:nvPicPr>
            <p:blipFill>
              <a:blip r:embed="rId971"/>
              <a:stretch>
                <a:fillRect/>
              </a:stretch>
            </p:blipFill>
            <p:spPr>
              <a:xfrm>
                <a:off x="2053874" y="5679351"/>
                <a:ext cx="110463" cy="10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2">
            <p14:nvContentPartPr>
              <p14:cNvPr id="1915" name="Ink 1915">
                <a:extLst>
                  <a:ext uri="{FF2B5EF4-FFF2-40B4-BE49-F238E27FC236}">
                    <a16:creationId xmlns:a16="http://schemas.microsoft.com/office/drawing/2014/main" id="{F231F639-76C7-78AD-6FFF-811F877F8A15}"/>
                  </a:ext>
                </a:extLst>
              </p14:cNvPr>
              <p14:cNvContentPartPr/>
              <p14:nvPr/>
            </p14:nvContentPartPr>
            <p14:xfrm>
              <a:off x="2165446" y="5698460"/>
              <a:ext cx="98640" cy="78480"/>
            </p14:xfrm>
          </p:contentPart>
        </mc:Choice>
        <mc:Fallback xmlns="">
          <p:pic>
            <p:nvPicPr>
              <p:cNvPr id="1915" name="Ink 1915">
                <a:extLst>
                  <a:ext uri="{FF2B5EF4-FFF2-40B4-BE49-F238E27FC236}">
                    <a16:creationId xmlns:a16="http://schemas.microsoft.com/office/drawing/2014/main" id="{F231F639-76C7-78AD-6FFF-811F877F8A15}"/>
                  </a:ext>
                </a:extLst>
              </p:cNvPr>
              <p:cNvPicPr/>
              <p:nvPr/>
            </p:nvPicPr>
            <p:blipFill>
              <a:blip r:embed="rId973"/>
              <a:stretch>
                <a:fillRect/>
              </a:stretch>
            </p:blipFill>
            <p:spPr>
              <a:xfrm>
                <a:off x="2157886" y="5690900"/>
                <a:ext cx="1137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4">
            <p14:nvContentPartPr>
              <p14:cNvPr id="1925" name="Ink 1925">
                <a:extLst>
                  <a:ext uri="{FF2B5EF4-FFF2-40B4-BE49-F238E27FC236}">
                    <a16:creationId xmlns:a16="http://schemas.microsoft.com/office/drawing/2014/main" id="{73931E83-2888-4ED1-F61C-9A5D22C35F49}"/>
                  </a:ext>
                </a:extLst>
              </p14:cNvPr>
              <p14:cNvContentPartPr/>
              <p14:nvPr/>
            </p14:nvContentPartPr>
            <p14:xfrm>
              <a:off x="2283886" y="5652380"/>
              <a:ext cx="266400" cy="104400"/>
            </p14:xfrm>
          </p:contentPart>
        </mc:Choice>
        <mc:Fallback xmlns="">
          <p:pic>
            <p:nvPicPr>
              <p:cNvPr id="1925" name="Ink 1925">
                <a:extLst>
                  <a:ext uri="{FF2B5EF4-FFF2-40B4-BE49-F238E27FC236}">
                    <a16:creationId xmlns:a16="http://schemas.microsoft.com/office/drawing/2014/main" id="{73931E83-2888-4ED1-F61C-9A5D22C35F49}"/>
                  </a:ext>
                </a:extLst>
              </p:cNvPr>
              <p:cNvPicPr/>
              <p:nvPr/>
            </p:nvPicPr>
            <p:blipFill>
              <a:blip r:embed="rId975"/>
              <a:stretch>
                <a:fillRect/>
              </a:stretch>
            </p:blipFill>
            <p:spPr>
              <a:xfrm>
                <a:off x="2276326" y="5644820"/>
                <a:ext cx="281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6">
            <p14:nvContentPartPr>
              <p14:cNvPr id="1932" name="Ink 1933">
                <a:extLst>
                  <a:ext uri="{FF2B5EF4-FFF2-40B4-BE49-F238E27FC236}">
                    <a16:creationId xmlns:a16="http://schemas.microsoft.com/office/drawing/2014/main" id="{FF33E237-3ACE-1FEE-6C44-98DE7F9130E4}"/>
                  </a:ext>
                </a:extLst>
              </p14:cNvPr>
              <p14:cNvContentPartPr/>
              <p14:nvPr/>
            </p14:nvContentPartPr>
            <p14:xfrm>
              <a:off x="2564326" y="5632220"/>
              <a:ext cx="315720" cy="107280"/>
            </p14:xfrm>
          </p:contentPart>
        </mc:Choice>
        <mc:Fallback xmlns="">
          <p:pic>
            <p:nvPicPr>
              <p:cNvPr id="1932" name="Ink 1933">
                <a:extLst>
                  <a:ext uri="{FF2B5EF4-FFF2-40B4-BE49-F238E27FC236}">
                    <a16:creationId xmlns:a16="http://schemas.microsoft.com/office/drawing/2014/main" id="{FF33E237-3ACE-1FEE-6C44-98DE7F9130E4}"/>
                  </a:ext>
                </a:extLst>
              </p:cNvPr>
              <p:cNvPicPr/>
              <p:nvPr/>
            </p:nvPicPr>
            <p:blipFill>
              <a:blip r:embed="rId977"/>
              <a:stretch>
                <a:fillRect/>
              </a:stretch>
            </p:blipFill>
            <p:spPr>
              <a:xfrm>
                <a:off x="2556757" y="5624660"/>
                <a:ext cx="330857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8">
            <p14:nvContentPartPr>
              <p14:cNvPr id="1950" name="Ink 1950">
                <a:extLst>
                  <a:ext uri="{FF2B5EF4-FFF2-40B4-BE49-F238E27FC236}">
                    <a16:creationId xmlns:a16="http://schemas.microsoft.com/office/drawing/2014/main" id="{4C0ED330-EF4C-D6B1-3CEC-8D609FABBF1F}"/>
                  </a:ext>
                </a:extLst>
              </p14:cNvPr>
              <p14:cNvContentPartPr/>
              <p14:nvPr/>
            </p14:nvContentPartPr>
            <p14:xfrm>
              <a:off x="2529766" y="5450060"/>
              <a:ext cx="494640" cy="171000"/>
            </p14:xfrm>
          </p:contentPart>
        </mc:Choice>
        <mc:Fallback xmlns="">
          <p:pic>
            <p:nvPicPr>
              <p:cNvPr id="1950" name="Ink 1950">
                <a:extLst>
                  <a:ext uri="{FF2B5EF4-FFF2-40B4-BE49-F238E27FC236}">
                    <a16:creationId xmlns:a16="http://schemas.microsoft.com/office/drawing/2014/main" id="{4C0ED330-EF4C-D6B1-3CEC-8D609FABBF1F}"/>
                  </a:ext>
                </a:extLst>
              </p:cNvPr>
              <p:cNvPicPr/>
              <p:nvPr/>
            </p:nvPicPr>
            <p:blipFill>
              <a:blip r:embed="rId979"/>
              <a:stretch>
                <a:fillRect/>
              </a:stretch>
            </p:blipFill>
            <p:spPr>
              <a:xfrm>
                <a:off x="2522206" y="5442500"/>
                <a:ext cx="5097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0">
            <p14:nvContentPartPr>
              <p14:cNvPr id="1951" name="Ink 1950">
                <a:extLst>
                  <a:ext uri="{FF2B5EF4-FFF2-40B4-BE49-F238E27FC236}">
                    <a16:creationId xmlns:a16="http://schemas.microsoft.com/office/drawing/2014/main" id="{D5CB6E13-389F-CA9B-873E-2537886788EF}"/>
                  </a:ext>
                </a:extLst>
              </p14:cNvPr>
              <p14:cNvContentPartPr/>
              <p14:nvPr/>
            </p14:nvContentPartPr>
            <p14:xfrm>
              <a:off x="3006766" y="5507660"/>
              <a:ext cx="61200" cy="64080"/>
            </p14:xfrm>
          </p:contentPart>
        </mc:Choice>
        <mc:Fallback xmlns="">
          <p:pic>
            <p:nvPicPr>
              <p:cNvPr id="1951" name="Ink 1950">
                <a:extLst>
                  <a:ext uri="{FF2B5EF4-FFF2-40B4-BE49-F238E27FC236}">
                    <a16:creationId xmlns:a16="http://schemas.microsoft.com/office/drawing/2014/main" id="{D5CB6E13-389F-CA9B-873E-2537886788EF}"/>
                  </a:ext>
                </a:extLst>
              </p:cNvPr>
              <p:cNvPicPr/>
              <p:nvPr/>
            </p:nvPicPr>
            <p:blipFill>
              <a:blip r:embed="rId981"/>
              <a:stretch>
                <a:fillRect/>
              </a:stretch>
            </p:blipFill>
            <p:spPr>
              <a:xfrm>
                <a:off x="2999206" y="5500100"/>
                <a:ext cx="76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2">
            <p14:nvContentPartPr>
              <p14:cNvPr id="1963" name="Ink 1963">
                <a:extLst>
                  <a:ext uri="{FF2B5EF4-FFF2-40B4-BE49-F238E27FC236}">
                    <a16:creationId xmlns:a16="http://schemas.microsoft.com/office/drawing/2014/main" id="{9654D448-63EE-514E-D67F-128ACC8630E6}"/>
                  </a:ext>
                </a:extLst>
              </p14:cNvPr>
              <p14:cNvContentPartPr/>
              <p14:nvPr/>
            </p14:nvContentPartPr>
            <p14:xfrm>
              <a:off x="2162926" y="5742020"/>
              <a:ext cx="720000" cy="109800"/>
            </p14:xfrm>
          </p:contentPart>
        </mc:Choice>
        <mc:Fallback xmlns="">
          <p:pic>
            <p:nvPicPr>
              <p:cNvPr id="1963" name="Ink 1963">
                <a:extLst>
                  <a:ext uri="{FF2B5EF4-FFF2-40B4-BE49-F238E27FC236}">
                    <a16:creationId xmlns:a16="http://schemas.microsoft.com/office/drawing/2014/main" id="{9654D448-63EE-514E-D67F-128ACC8630E6}"/>
                  </a:ext>
                </a:extLst>
              </p:cNvPr>
              <p:cNvPicPr/>
              <p:nvPr/>
            </p:nvPicPr>
            <p:blipFill>
              <a:blip r:embed="rId983"/>
              <a:stretch>
                <a:fillRect/>
              </a:stretch>
            </p:blipFill>
            <p:spPr>
              <a:xfrm>
                <a:off x="2155366" y="5734460"/>
                <a:ext cx="735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4">
            <p14:nvContentPartPr>
              <p14:cNvPr id="1970" name="Ink 1970">
                <a:extLst>
                  <a:ext uri="{FF2B5EF4-FFF2-40B4-BE49-F238E27FC236}">
                    <a16:creationId xmlns:a16="http://schemas.microsoft.com/office/drawing/2014/main" id="{393189C1-CDB2-F899-1EDC-F5C261C3253A}"/>
                  </a:ext>
                </a:extLst>
              </p14:cNvPr>
              <p14:cNvContentPartPr/>
              <p14:nvPr/>
            </p14:nvContentPartPr>
            <p14:xfrm>
              <a:off x="2945926" y="5658500"/>
              <a:ext cx="393480" cy="115200"/>
            </p14:xfrm>
          </p:contentPart>
        </mc:Choice>
        <mc:Fallback xmlns="">
          <p:pic>
            <p:nvPicPr>
              <p:cNvPr id="1970" name="Ink 1970">
                <a:extLst>
                  <a:ext uri="{FF2B5EF4-FFF2-40B4-BE49-F238E27FC236}">
                    <a16:creationId xmlns:a16="http://schemas.microsoft.com/office/drawing/2014/main" id="{393189C1-CDB2-F899-1EDC-F5C261C3253A}"/>
                  </a:ext>
                </a:extLst>
              </p:cNvPr>
              <p:cNvPicPr/>
              <p:nvPr/>
            </p:nvPicPr>
            <p:blipFill>
              <a:blip r:embed="rId985"/>
              <a:stretch>
                <a:fillRect/>
              </a:stretch>
            </p:blipFill>
            <p:spPr>
              <a:xfrm>
                <a:off x="2938366" y="5650940"/>
                <a:ext cx="408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6">
            <p14:nvContentPartPr>
              <p14:cNvPr id="1988" name="Ink 1989">
                <a:extLst>
                  <a:ext uri="{FF2B5EF4-FFF2-40B4-BE49-F238E27FC236}">
                    <a16:creationId xmlns:a16="http://schemas.microsoft.com/office/drawing/2014/main" id="{1F55C52F-8A96-C731-2797-10033F231B82}"/>
                  </a:ext>
                </a:extLst>
              </p14:cNvPr>
              <p14:cNvContentPartPr/>
              <p14:nvPr/>
            </p14:nvContentPartPr>
            <p14:xfrm>
              <a:off x="2506726" y="5742020"/>
              <a:ext cx="844560" cy="136080"/>
            </p14:xfrm>
          </p:contentPart>
        </mc:Choice>
        <mc:Fallback xmlns="">
          <p:pic>
            <p:nvPicPr>
              <p:cNvPr id="1988" name="Ink 1989">
                <a:extLst>
                  <a:ext uri="{FF2B5EF4-FFF2-40B4-BE49-F238E27FC236}">
                    <a16:creationId xmlns:a16="http://schemas.microsoft.com/office/drawing/2014/main" id="{1F55C52F-8A96-C731-2797-10033F231B82}"/>
                  </a:ext>
                </a:extLst>
              </p:cNvPr>
              <p:cNvPicPr/>
              <p:nvPr/>
            </p:nvPicPr>
            <p:blipFill>
              <a:blip r:embed="rId987"/>
              <a:stretch>
                <a:fillRect/>
              </a:stretch>
            </p:blipFill>
            <p:spPr>
              <a:xfrm>
                <a:off x="2499166" y="5734460"/>
                <a:ext cx="85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8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231EA36C-D54B-7E6D-3491-B2BD086900C4}"/>
                  </a:ext>
                </a:extLst>
              </p14:cNvPr>
              <p14:cNvContentPartPr/>
              <p14:nvPr/>
            </p14:nvContentPartPr>
            <p14:xfrm>
              <a:off x="339533" y="5941450"/>
              <a:ext cx="1166760" cy="2296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231EA36C-D54B-7E6D-3491-B2BD086900C4}"/>
                  </a:ext>
                </a:extLst>
              </p:cNvPr>
              <p:cNvPicPr/>
              <p:nvPr/>
            </p:nvPicPr>
            <p:blipFill>
              <a:blip r:embed="rId989"/>
              <a:stretch>
                <a:fillRect/>
              </a:stretch>
            </p:blipFill>
            <p:spPr>
              <a:xfrm>
                <a:off x="331973" y="5933890"/>
                <a:ext cx="1181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0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57DA725F-B80B-627F-1DE5-AE7C8486D292}"/>
                  </a:ext>
                </a:extLst>
              </p14:cNvPr>
              <p14:cNvContentPartPr/>
              <p14:nvPr/>
            </p14:nvContentPartPr>
            <p14:xfrm>
              <a:off x="205613" y="5884210"/>
              <a:ext cx="1460880" cy="35316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57DA725F-B80B-627F-1DE5-AE7C8486D292}"/>
                  </a:ext>
                </a:extLst>
              </p:cNvPr>
              <p:cNvPicPr/>
              <p:nvPr/>
            </p:nvPicPr>
            <p:blipFill>
              <a:blip r:embed="rId991"/>
              <a:stretch>
                <a:fillRect/>
              </a:stretch>
            </p:blipFill>
            <p:spPr>
              <a:xfrm>
                <a:off x="198051" y="5876650"/>
                <a:ext cx="1476004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01D8A606-4C22-CD38-A58E-670C3F0F41E0}"/>
                  </a:ext>
                </a:extLst>
              </p14:cNvPr>
              <p14:cNvContentPartPr/>
              <p14:nvPr/>
            </p14:nvContentPartPr>
            <p14:xfrm>
              <a:off x="1694213" y="5926330"/>
              <a:ext cx="813960" cy="13212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01D8A606-4C22-CD38-A58E-670C3F0F41E0}"/>
                  </a:ext>
                </a:extLst>
              </p:cNvPr>
              <p:cNvPicPr/>
              <p:nvPr/>
            </p:nvPicPr>
            <p:blipFill>
              <a:blip r:embed="rId993"/>
              <a:stretch>
                <a:fillRect/>
              </a:stretch>
            </p:blipFill>
            <p:spPr>
              <a:xfrm>
                <a:off x="1686653" y="5918770"/>
                <a:ext cx="829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4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72F1E456-0000-DAA7-4D31-ECA2737801DE}"/>
                  </a:ext>
                </a:extLst>
              </p14:cNvPr>
              <p14:cNvContentPartPr/>
              <p14:nvPr/>
            </p14:nvContentPartPr>
            <p14:xfrm>
              <a:off x="2766653" y="5874490"/>
              <a:ext cx="211680" cy="26892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72F1E456-0000-DAA7-4D31-ECA2737801DE}"/>
                  </a:ext>
                </a:extLst>
              </p:cNvPr>
              <p:cNvPicPr/>
              <p:nvPr/>
            </p:nvPicPr>
            <p:blipFill>
              <a:blip r:embed="rId995"/>
              <a:stretch>
                <a:fillRect/>
              </a:stretch>
            </p:blipFill>
            <p:spPr>
              <a:xfrm>
                <a:off x="2759106" y="5867280"/>
                <a:ext cx="226774" cy="284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6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FA1D7275-09A2-AE36-F702-3498041701D0}"/>
                  </a:ext>
                </a:extLst>
              </p14:cNvPr>
              <p14:cNvContentPartPr/>
              <p14:nvPr/>
            </p14:nvContentPartPr>
            <p14:xfrm>
              <a:off x="2569013" y="5959450"/>
              <a:ext cx="80280" cy="5652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FA1D7275-09A2-AE36-F702-3498041701D0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561453" y="5951938"/>
                <a:ext cx="95400" cy="71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C3EB7B61-86F7-281B-F48E-59EF480F9A4D}"/>
                  </a:ext>
                </a:extLst>
              </p14:cNvPr>
              <p14:cNvContentPartPr/>
              <p14:nvPr/>
            </p14:nvContentPartPr>
            <p14:xfrm>
              <a:off x="3044213" y="5860450"/>
              <a:ext cx="183600" cy="2307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C3EB7B61-86F7-281B-F48E-59EF480F9A4D}"/>
                  </a:ext>
                </a:extLst>
              </p:cNvPr>
              <p:cNvPicPr/>
              <p:nvPr/>
            </p:nvPicPr>
            <p:blipFill>
              <a:blip r:embed="rId999"/>
              <a:stretch>
                <a:fillRect/>
              </a:stretch>
            </p:blipFill>
            <p:spPr>
              <a:xfrm>
                <a:off x="3036668" y="5852890"/>
                <a:ext cx="198331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0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101FC9F-923B-9CE4-8854-A13F9A08BD6D}"/>
                  </a:ext>
                </a:extLst>
              </p14:cNvPr>
              <p14:cNvContentPartPr/>
              <p14:nvPr/>
            </p14:nvContentPartPr>
            <p14:xfrm>
              <a:off x="3095693" y="5949730"/>
              <a:ext cx="94680" cy="14652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101FC9F-923B-9CE4-8854-A13F9A08BD6D}"/>
                  </a:ext>
                </a:extLst>
              </p:cNvPr>
              <p:cNvPicPr/>
              <p:nvPr/>
            </p:nvPicPr>
            <p:blipFill>
              <a:blip r:embed="rId1001"/>
              <a:stretch>
                <a:fillRect/>
              </a:stretch>
            </p:blipFill>
            <p:spPr>
              <a:xfrm>
                <a:off x="3088104" y="5942512"/>
                <a:ext cx="109858" cy="161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ED775-E15B-4E4E-832F-6E288F705AE6}"/>
                  </a:ext>
                </a:extLst>
              </p14:cNvPr>
              <p14:cNvContentPartPr/>
              <p14:nvPr/>
            </p14:nvContentPartPr>
            <p14:xfrm>
              <a:off x="3100373" y="6006250"/>
              <a:ext cx="80280" cy="99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ED775-E15B-4E4E-832F-6E288F705AE6}"/>
                  </a:ext>
                </a:extLst>
              </p:cNvPr>
              <p:cNvPicPr/>
              <p:nvPr/>
            </p:nvPicPr>
            <p:blipFill>
              <a:blip r:embed="rId1003"/>
              <a:stretch>
                <a:fillRect/>
              </a:stretch>
            </p:blipFill>
            <p:spPr>
              <a:xfrm>
                <a:off x="3092813" y="5998690"/>
                <a:ext cx="95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F1EA3904-C54F-E63B-760A-75F112F7680F}"/>
                  </a:ext>
                </a:extLst>
              </p14:cNvPr>
              <p14:cNvContentPartPr/>
              <p14:nvPr/>
            </p14:nvContentPartPr>
            <p14:xfrm>
              <a:off x="320813" y="6213250"/>
              <a:ext cx="935280" cy="146160"/>
            </p14:xfrm>
          </p:contentPart>
        </mc:Choice>
        <mc:Fallback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F1EA3904-C54F-E63B-760A-75F112F7680F}"/>
                  </a:ext>
                </a:extLst>
              </p:cNvPr>
              <p:cNvPicPr/>
              <p:nvPr/>
            </p:nvPicPr>
            <p:blipFill>
              <a:blip r:embed="rId1005"/>
              <a:stretch>
                <a:fillRect/>
              </a:stretch>
            </p:blipFill>
            <p:spPr>
              <a:xfrm>
                <a:off x="313253" y="6205690"/>
                <a:ext cx="950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6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85FFF9E2-0E56-F9D2-E259-A0C5C0A30CB8}"/>
                  </a:ext>
                </a:extLst>
              </p14:cNvPr>
              <p14:cNvContentPartPr/>
              <p14:nvPr/>
            </p14:nvContentPartPr>
            <p14:xfrm>
              <a:off x="297053" y="6330970"/>
              <a:ext cx="1312560" cy="169560"/>
            </p14:xfrm>
          </p:contentPart>
        </mc:Choice>
        <mc:Fallback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85FFF9E2-0E56-F9D2-E259-A0C5C0A30CB8}"/>
                  </a:ext>
                </a:extLst>
              </p:cNvPr>
              <p:cNvPicPr/>
              <p:nvPr/>
            </p:nvPicPr>
            <p:blipFill>
              <a:blip r:embed="rId1007"/>
              <a:stretch>
                <a:fillRect/>
              </a:stretch>
            </p:blipFill>
            <p:spPr>
              <a:xfrm>
                <a:off x="289493" y="6323410"/>
                <a:ext cx="1327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8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id="{601B71D4-FA4C-0AB5-C0F7-104E6E69946D}"/>
                  </a:ext>
                </a:extLst>
              </p14:cNvPr>
              <p14:cNvContentPartPr/>
              <p14:nvPr/>
            </p14:nvContentPartPr>
            <p14:xfrm>
              <a:off x="1675493" y="6363730"/>
              <a:ext cx="89640" cy="52200"/>
            </p14:xfrm>
          </p:contentPart>
        </mc:Choice>
        <mc:Fallback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601B71D4-FA4C-0AB5-C0F7-104E6E69946D}"/>
                  </a:ext>
                </a:extLst>
              </p:cNvPr>
              <p:cNvPicPr/>
              <p:nvPr/>
            </p:nvPicPr>
            <p:blipFill>
              <a:blip r:embed="rId1009"/>
              <a:stretch>
                <a:fillRect/>
              </a:stretch>
            </p:blipFill>
            <p:spPr>
              <a:xfrm>
                <a:off x="1667933" y="6356170"/>
                <a:ext cx="1047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0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D42062A5-DD1A-380C-27BE-02220074B699}"/>
                  </a:ext>
                </a:extLst>
              </p14:cNvPr>
              <p14:cNvContentPartPr/>
              <p14:nvPr/>
            </p14:nvContentPartPr>
            <p14:xfrm>
              <a:off x="1783853" y="6274450"/>
              <a:ext cx="357480" cy="20268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D42062A5-DD1A-380C-27BE-02220074B699}"/>
                  </a:ext>
                </a:extLst>
              </p:cNvPr>
              <p:cNvPicPr/>
              <p:nvPr/>
            </p:nvPicPr>
            <p:blipFill>
              <a:blip r:embed="rId1011"/>
              <a:stretch>
                <a:fillRect/>
              </a:stretch>
            </p:blipFill>
            <p:spPr>
              <a:xfrm>
                <a:off x="1776653" y="6266890"/>
                <a:ext cx="372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2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F006DA5C-FCBD-2F19-D15E-855072ECBBB6}"/>
                  </a:ext>
                </a:extLst>
              </p14:cNvPr>
              <p14:cNvContentPartPr/>
              <p14:nvPr/>
            </p14:nvContentPartPr>
            <p14:xfrm>
              <a:off x="2183453" y="6387490"/>
              <a:ext cx="14400" cy="42480"/>
            </p14:xfrm>
          </p:contentPart>
        </mc:Choice>
        <mc:Fallback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F006DA5C-FCBD-2F19-D15E-855072ECBBB6}"/>
                  </a:ext>
                </a:extLst>
              </p:cNvPr>
              <p:cNvPicPr/>
              <p:nvPr/>
            </p:nvPicPr>
            <p:blipFill>
              <a:blip r:embed="rId1013"/>
              <a:stretch>
                <a:fillRect/>
              </a:stretch>
            </p:blipFill>
            <p:spPr>
              <a:xfrm>
                <a:off x="2175893" y="6379994"/>
                <a:ext cx="29520" cy="57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4">
            <p14:nvContentPartPr>
              <p14:cNvPr id="90" name="Ink 91">
                <a:extLst>
                  <a:ext uri="{FF2B5EF4-FFF2-40B4-BE49-F238E27FC236}">
                    <a16:creationId xmlns:a16="http://schemas.microsoft.com/office/drawing/2014/main" id="{FE7FF864-5A7A-0E87-3096-AB3162E8CD3E}"/>
                  </a:ext>
                </a:extLst>
              </p14:cNvPr>
              <p14:cNvContentPartPr/>
              <p14:nvPr/>
            </p14:nvContentPartPr>
            <p14:xfrm>
              <a:off x="2244293" y="6291010"/>
              <a:ext cx="410040" cy="148320"/>
            </p14:xfrm>
          </p:contentPart>
        </mc:Choice>
        <mc:Fallback>
          <p:pic>
            <p:nvPicPr>
              <p:cNvPr id="90" name="Ink 91">
                <a:extLst>
                  <a:ext uri="{FF2B5EF4-FFF2-40B4-BE49-F238E27FC236}">
                    <a16:creationId xmlns:a16="http://schemas.microsoft.com/office/drawing/2014/main" id="{FE7FF864-5A7A-0E87-3096-AB3162E8CD3E}"/>
                  </a:ext>
                </a:extLst>
              </p:cNvPr>
              <p:cNvPicPr/>
              <p:nvPr/>
            </p:nvPicPr>
            <p:blipFill>
              <a:blip r:embed="rId1015"/>
              <a:stretch>
                <a:fillRect/>
              </a:stretch>
            </p:blipFill>
            <p:spPr>
              <a:xfrm>
                <a:off x="2237087" y="6283810"/>
                <a:ext cx="425173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6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1DB4B2C6-B6A0-9AFD-2466-407BFBE77F79}"/>
                  </a:ext>
                </a:extLst>
              </p14:cNvPr>
              <p14:cNvContentPartPr/>
              <p14:nvPr/>
            </p14:nvContentPartPr>
            <p14:xfrm>
              <a:off x="2667653" y="6231970"/>
              <a:ext cx="297000" cy="21240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1DB4B2C6-B6A0-9AFD-2466-407BFBE77F79}"/>
                  </a:ext>
                </a:extLst>
              </p:cNvPr>
              <p:cNvPicPr/>
              <p:nvPr/>
            </p:nvPicPr>
            <p:blipFill>
              <a:blip r:embed="rId1017"/>
              <a:stretch>
                <a:fillRect/>
              </a:stretch>
            </p:blipFill>
            <p:spPr>
              <a:xfrm>
                <a:off x="2660084" y="6224397"/>
                <a:ext cx="312138" cy="227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8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28EC6A7A-57F4-4C03-344B-FD05E07F9E37}"/>
                  </a:ext>
                </a:extLst>
              </p14:cNvPr>
              <p14:cNvContentPartPr/>
              <p14:nvPr/>
            </p14:nvContentPartPr>
            <p14:xfrm>
              <a:off x="306413" y="6566050"/>
              <a:ext cx="696600" cy="113400"/>
            </p14:xfrm>
          </p:contentPart>
        </mc:Choice>
        <mc:Fallback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28EC6A7A-57F4-4C03-344B-FD05E07F9E37}"/>
                  </a:ext>
                </a:extLst>
              </p:cNvPr>
              <p:cNvPicPr/>
              <p:nvPr/>
            </p:nvPicPr>
            <p:blipFill>
              <a:blip r:embed="rId1019"/>
              <a:stretch>
                <a:fillRect/>
              </a:stretch>
            </p:blipFill>
            <p:spPr>
              <a:xfrm>
                <a:off x="298853" y="6558490"/>
                <a:ext cx="7117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0">
            <p14:nvContentPartPr>
              <p14:cNvPr id="118" name="Ink 119">
                <a:extLst>
                  <a:ext uri="{FF2B5EF4-FFF2-40B4-BE49-F238E27FC236}">
                    <a16:creationId xmlns:a16="http://schemas.microsoft.com/office/drawing/2014/main" id="{390A8821-032A-9D37-F66B-514F3EFABE8B}"/>
                  </a:ext>
                </a:extLst>
              </p14:cNvPr>
              <p14:cNvContentPartPr/>
              <p14:nvPr/>
            </p14:nvContentPartPr>
            <p14:xfrm>
              <a:off x="1162493" y="6547330"/>
              <a:ext cx="221760" cy="178560"/>
            </p14:xfrm>
          </p:contentPart>
        </mc:Choice>
        <mc:Fallback>
          <p:pic>
            <p:nvPicPr>
              <p:cNvPr id="118" name="Ink 119">
                <a:extLst>
                  <a:ext uri="{FF2B5EF4-FFF2-40B4-BE49-F238E27FC236}">
                    <a16:creationId xmlns:a16="http://schemas.microsoft.com/office/drawing/2014/main" id="{390A8821-032A-9D37-F66B-514F3EFABE8B}"/>
                  </a:ext>
                </a:extLst>
              </p:cNvPr>
              <p:cNvPicPr/>
              <p:nvPr/>
            </p:nvPicPr>
            <p:blipFill>
              <a:blip r:embed="rId1021"/>
              <a:stretch>
                <a:fillRect/>
              </a:stretch>
            </p:blipFill>
            <p:spPr>
              <a:xfrm>
                <a:off x="1154921" y="6539770"/>
                <a:ext cx="236905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2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C15EE534-8411-84FE-59CD-A53FF68E4E44}"/>
                  </a:ext>
                </a:extLst>
              </p14:cNvPr>
              <p14:cNvContentPartPr/>
              <p14:nvPr/>
            </p14:nvContentPartPr>
            <p14:xfrm>
              <a:off x="1496573" y="6500170"/>
              <a:ext cx="1016280" cy="179280"/>
            </p14:xfrm>
          </p:contentPart>
        </mc:Choice>
        <mc:Fallback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C15EE534-8411-84FE-59CD-A53FF68E4E44}"/>
                  </a:ext>
                </a:extLst>
              </p:cNvPr>
              <p:cNvPicPr/>
              <p:nvPr/>
            </p:nvPicPr>
            <p:blipFill>
              <a:blip r:embed="rId1023"/>
              <a:stretch>
                <a:fillRect/>
              </a:stretch>
            </p:blipFill>
            <p:spPr>
              <a:xfrm>
                <a:off x="1489013" y="6492595"/>
                <a:ext cx="1031400" cy="194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4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8DA3D100-AD7B-E809-EAB3-64781B8CFD02}"/>
                  </a:ext>
                </a:extLst>
              </p14:cNvPr>
              <p14:cNvContentPartPr/>
              <p14:nvPr/>
            </p14:nvContentPartPr>
            <p14:xfrm>
              <a:off x="2547413" y="6504850"/>
              <a:ext cx="200520" cy="127440"/>
            </p14:xfrm>
          </p:contentPart>
        </mc:Choice>
        <mc:Fallback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8DA3D100-AD7B-E809-EAB3-64781B8CFD02}"/>
                  </a:ext>
                </a:extLst>
              </p:cNvPr>
              <p:cNvPicPr/>
              <p:nvPr/>
            </p:nvPicPr>
            <p:blipFill>
              <a:blip r:embed="rId1025"/>
              <a:stretch>
                <a:fillRect/>
              </a:stretch>
            </p:blipFill>
            <p:spPr>
              <a:xfrm>
                <a:off x="2540213" y="6497290"/>
                <a:ext cx="2156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6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C9282F66-F72B-9C7B-FC90-1FDFD896B8B9}"/>
                  </a:ext>
                </a:extLst>
              </p14:cNvPr>
              <p14:cNvContentPartPr/>
              <p14:nvPr/>
            </p14:nvContentPartPr>
            <p14:xfrm>
              <a:off x="2771333" y="6472090"/>
              <a:ext cx="263520" cy="16488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C9282F66-F72B-9C7B-FC90-1FDFD896B8B9}"/>
                  </a:ext>
                </a:extLst>
              </p:cNvPr>
              <p:cNvPicPr/>
              <p:nvPr/>
            </p:nvPicPr>
            <p:blipFill>
              <a:blip r:embed="rId1027"/>
              <a:stretch>
                <a:fillRect/>
              </a:stretch>
            </p:blipFill>
            <p:spPr>
              <a:xfrm>
                <a:off x="2763783" y="6464530"/>
                <a:ext cx="278619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8">
            <p14:nvContentPartPr>
              <p14:cNvPr id="161" name="Ink 162">
                <a:extLst>
                  <a:ext uri="{FF2B5EF4-FFF2-40B4-BE49-F238E27FC236}">
                    <a16:creationId xmlns:a16="http://schemas.microsoft.com/office/drawing/2014/main" id="{6800DF38-D683-FC23-224D-3A7A13DA40FC}"/>
                  </a:ext>
                </a:extLst>
              </p14:cNvPr>
              <p14:cNvContentPartPr/>
              <p14:nvPr/>
            </p14:nvContentPartPr>
            <p14:xfrm>
              <a:off x="3053933" y="6458770"/>
              <a:ext cx="267840" cy="163800"/>
            </p14:xfrm>
          </p:contentPart>
        </mc:Choice>
        <mc:Fallback>
          <p:pic>
            <p:nvPicPr>
              <p:cNvPr id="161" name="Ink 162">
                <a:extLst>
                  <a:ext uri="{FF2B5EF4-FFF2-40B4-BE49-F238E27FC236}">
                    <a16:creationId xmlns:a16="http://schemas.microsoft.com/office/drawing/2014/main" id="{6800DF38-D683-FC23-224D-3A7A13DA40FC}"/>
                  </a:ext>
                </a:extLst>
              </p:cNvPr>
              <p:cNvPicPr/>
              <p:nvPr/>
            </p:nvPicPr>
            <p:blipFill>
              <a:blip r:embed="rId1029"/>
              <a:stretch>
                <a:fillRect/>
              </a:stretch>
            </p:blipFill>
            <p:spPr>
              <a:xfrm>
                <a:off x="3046373" y="6451570"/>
                <a:ext cx="282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0">
            <p14:nvContentPartPr>
              <p14:cNvPr id="174" name="Ink 174">
                <a:extLst>
                  <a:ext uri="{FF2B5EF4-FFF2-40B4-BE49-F238E27FC236}">
                    <a16:creationId xmlns:a16="http://schemas.microsoft.com/office/drawing/2014/main" id="{E26913C6-F305-10BE-1CA2-C687881A9700}"/>
                  </a:ext>
                </a:extLst>
              </p14:cNvPr>
              <p14:cNvContentPartPr/>
              <p14:nvPr/>
            </p14:nvContentPartPr>
            <p14:xfrm>
              <a:off x="3326813" y="6424930"/>
              <a:ext cx="630360" cy="207360"/>
            </p14:xfrm>
          </p:contentPart>
        </mc:Choice>
        <mc:Fallback>
          <p:pic>
            <p:nvPicPr>
              <p:cNvPr id="174" name="Ink 174">
                <a:extLst>
                  <a:ext uri="{FF2B5EF4-FFF2-40B4-BE49-F238E27FC236}">
                    <a16:creationId xmlns:a16="http://schemas.microsoft.com/office/drawing/2014/main" id="{E26913C6-F305-10BE-1CA2-C687881A9700}"/>
                  </a:ext>
                </a:extLst>
              </p:cNvPr>
              <p:cNvPicPr/>
              <p:nvPr/>
            </p:nvPicPr>
            <p:blipFill>
              <a:blip r:embed="rId1031"/>
              <a:stretch>
                <a:fillRect/>
              </a:stretch>
            </p:blipFill>
            <p:spPr>
              <a:xfrm>
                <a:off x="3319249" y="6417370"/>
                <a:ext cx="645489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2">
            <p14:nvContentPartPr>
              <p14:cNvPr id="190" name="Ink 191">
                <a:extLst>
                  <a:ext uri="{FF2B5EF4-FFF2-40B4-BE49-F238E27FC236}">
                    <a16:creationId xmlns:a16="http://schemas.microsoft.com/office/drawing/2014/main" id="{5FBF156D-46A6-46C9-E494-9B40286E951B}"/>
                  </a:ext>
                </a:extLst>
              </p14:cNvPr>
              <p14:cNvContentPartPr/>
              <p14:nvPr/>
            </p14:nvContentPartPr>
            <p14:xfrm>
              <a:off x="287693" y="6725890"/>
              <a:ext cx="776520" cy="123120"/>
            </p14:xfrm>
          </p:contentPart>
        </mc:Choice>
        <mc:Fallback>
          <p:pic>
            <p:nvPicPr>
              <p:cNvPr id="190" name="Ink 191">
                <a:extLst>
                  <a:ext uri="{FF2B5EF4-FFF2-40B4-BE49-F238E27FC236}">
                    <a16:creationId xmlns:a16="http://schemas.microsoft.com/office/drawing/2014/main" id="{5FBF156D-46A6-46C9-E494-9B40286E951B}"/>
                  </a:ext>
                </a:extLst>
              </p:cNvPr>
              <p:cNvPicPr/>
              <p:nvPr/>
            </p:nvPicPr>
            <p:blipFill>
              <a:blip r:embed="rId1033"/>
              <a:stretch>
                <a:fillRect/>
              </a:stretch>
            </p:blipFill>
            <p:spPr>
              <a:xfrm>
                <a:off x="280133" y="6718308"/>
                <a:ext cx="791640" cy="138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4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C11F155C-5A21-E3E4-41A8-2FB105CDEBC6}"/>
                  </a:ext>
                </a:extLst>
              </p14:cNvPr>
              <p14:cNvContentPartPr/>
              <p14:nvPr/>
            </p14:nvContentPartPr>
            <p14:xfrm>
              <a:off x="1266533" y="6725890"/>
              <a:ext cx="277560" cy="136080"/>
            </p14:xfrm>
          </p:contentPart>
        </mc:Choice>
        <mc:Fallback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C11F155C-5A21-E3E4-41A8-2FB105CDEBC6}"/>
                  </a:ext>
                </a:extLst>
              </p:cNvPr>
              <p:cNvPicPr/>
              <p:nvPr/>
            </p:nvPicPr>
            <p:blipFill>
              <a:blip r:embed="rId1035"/>
              <a:stretch>
                <a:fillRect/>
              </a:stretch>
            </p:blipFill>
            <p:spPr>
              <a:xfrm>
                <a:off x="1258963" y="6718330"/>
                <a:ext cx="2927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6">
            <p14:nvContentPartPr>
              <p14:cNvPr id="214" name="Ink 214">
                <a:extLst>
                  <a:ext uri="{FF2B5EF4-FFF2-40B4-BE49-F238E27FC236}">
                    <a16:creationId xmlns:a16="http://schemas.microsoft.com/office/drawing/2014/main" id="{885E89FD-0237-009B-2140-14E02AE1C1D5}"/>
                  </a:ext>
                </a:extLst>
              </p14:cNvPr>
              <p14:cNvContentPartPr/>
              <p14:nvPr/>
            </p14:nvContentPartPr>
            <p14:xfrm>
              <a:off x="1585853" y="6721930"/>
              <a:ext cx="870480" cy="205920"/>
            </p14:xfrm>
          </p:contentPart>
        </mc:Choice>
        <mc:Fallback>
          <p:pic>
            <p:nvPicPr>
              <p:cNvPr id="214" name="Ink 214">
                <a:extLst>
                  <a:ext uri="{FF2B5EF4-FFF2-40B4-BE49-F238E27FC236}">
                    <a16:creationId xmlns:a16="http://schemas.microsoft.com/office/drawing/2014/main" id="{885E89FD-0237-009B-2140-14E02AE1C1D5}"/>
                  </a:ext>
                </a:extLst>
              </p:cNvPr>
              <p:cNvPicPr/>
              <p:nvPr/>
            </p:nvPicPr>
            <p:blipFill>
              <a:blip r:embed="rId1037"/>
              <a:stretch>
                <a:fillRect/>
              </a:stretch>
            </p:blipFill>
            <p:spPr>
              <a:xfrm>
                <a:off x="1578293" y="6714383"/>
                <a:ext cx="885600" cy="22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8">
            <p14:nvContentPartPr>
              <p14:cNvPr id="221" name="Ink 221">
                <a:extLst>
                  <a:ext uri="{FF2B5EF4-FFF2-40B4-BE49-F238E27FC236}">
                    <a16:creationId xmlns:a16="http://schemas.microsoft.com/office/drawing/2014/main" id="{F1567238-EC18-1D87-53C3-F63C24E5A59B}"/>
                  </a:ext>
                </a:extLst>
              </p14:cNvPr>
              <p14:cNvContentPartPr/>
              <p14:nvPr/>
            </p14:nvContentPartPr>
            <p14:xfrm>
              <a:off x="2455973" y="6777730"/>
              <a:ext cx="245160" cy="155520"/>
            </p14:xfrm>
          </p:contentPart>
        </mc:Choice>
        <mc:Fallback>
          <p:pic>
            <p:nvPicPr>
              <p:cNvPr id="221" name="Ink 221">
                <a:extLst>
                  <a:ext uri="{FF2B5EF4-FFF2-40B4-BE49-F238E27FC236}">
                    <a16:creationId xmlns:a16="http://schemas.microsoft.com/office/drawing/2014/main" id="{F1567238-EC18-1D87-53C3-F63C24E5A59B}"/>
                  </a:ext>
                </a:extLst>
              </p:cNvPr>
              <p:cNvPicPr/>
              <p:nvPr/>
            </p:nvPicPr>
            <p:blipFill>
              <a:blip r:embed="rId1039"/>
              <a:stretch>
                <a:fillRect/>
              </a:stretch>
            </p:blipFill>
            <p:spPr>
              <a:xfrm>
                <a:off x="2448402" y="6770170"/>
                <a:ext cx="260302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0">
            <p14:nvContentPartPr>
              <p14:cNvPr id="235" name="Ink 235">
                <a:extLst>
                  <a:ext uri="{FF2B5EF4-FFF2-40B4-BE49-F238E27FC236}">
                    <a16:creationId xmlns:a16="http://schemas.microsoft.com/office/drawing/2014/main" id="{A7D7B0C9-A9D6-E440-1ECF-8CAA2E5166CE}"/>
                  </a:ext>
                </a:extLst>
              </p14:cNvPr>
              <p14:cNvContentPartPr/>
              <p14:nvPr/>
            </p14:nvContentPartPr>
            <p14:xfrm>
              <a:off x="2738933" y="6698170"/>
              <a:ext cx="329040" cy="315360"/>
            </p14:xfrm>
          </p:contentPart>
        </mc:Choice>
        <mc:Fallback>
          <p:pic>
            <p:nvPicPr>
              <p:cNvPr id="235" name="Ink 235">
                <a:extLst>
                  <a:ext uri="{FF2B5EF4-FFF2-40B4-BE49-F238E27FC236}">
                    <a16:creationId xmlns:a16="http://schemas.microsoft.com/office/drawing/2014/main" id="{A7D7B0C9-A9D6-E440-1ECF-8CAA2E5166CE}"/>
                  </a:ext>
                </a:extLst>
              </p:cNvPr>
              <p:cNvPicPr/>
              <p:nvPr/>
            </p:nvPicPr>
            <p:blipFill>
              <a:blip r:embed="rId1041"/>
              <a:stretch>
                <a:fillRect/>
              </a:stretch>
            </p:blipFill>
            <p:spPr>
              <a:xfrm>
                <a:off x="2731373" y="6690601"/>
                <a:ext cx="344160" cy="33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2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A80BDA7F-B783-CC7B-2ED6-A0D399DA48B1}"/>
                  </a:ext>
                </a:extLst>
              </p14:cNvPr>
              <p14:cNvContentPartPr/>
              <p14:nvPr/>
            </p14:nvContentPartPr>
            <p14:xfrm>
              <a:off x="287693" y="6971050"/>
              <a:ext cx="372240" cy="141120"/>
            </p14:xfrm>
          </p:contentPart>
        </mc:Choice>
        <mc:Fallback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A80BDA7F-B783-CC7B-2ED6-A0D399DA48B1}"/>
                  </a:ext>
                </a:extLst>
              </p:cNvPr>
              <p:cNvPicPr/>
              <p:nvPr/>
            </p:nvPicPr>
            <p:blipFill>
              <a:blip r:embed="rId1043"/>
              <a:stretch>
                <a:fillRect/>
              </a:stretch>
            </p:blipFill>
            <p:spPr>
              <a:xfrm>
                <a:off x="280126" y="6963490"/>
                <a:ext cx="387375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4">
            <p14:nvContentPartPr>
              <p14:cNvPr id="250" name="Ink 250">
                <a:extLst>
                  <a:ext uri="{FF2B5EF4-FFF2-40B4-BE49-F238E27FC236}">
                    <a16:creationId xmlns:a16="http://schemas.microsoft.com/office/drawing/2014/main" id="{5D3069F7-0107-5D56-3EE3-A62AAAA77341}"/>
                  </a:ext>
                </a:extLst>
              </p14:cNvPr>
              <p14:cNvContentPartPr/>
              <p14:nvPr/>
            </p14:nvContentPartPr>
            <p14:xfrm>
              <a:off x="687653" y="6973210"/>
              <a:ext cx="428040" cy="134280"/>
            </p14:xfrm>
          </p:contentPart>
        </mc:Choice>
        <mc:Fallback>
          <p:pic>
            <p:nvPicPr>
              <p:cNvPr id="250" name="Ink 250">
                <a:extLst>
                  <a:ext uri="{FF2B5EF4-FFF2-40B4-BE49-F238E27FC236}">
                    <a16:creationId xmlns:a16="http://schemas.microsoft.com/office/drawing/2014/main" id="{5D3069F7-0107-5D56-3EE3-A62AAAA77341}"/>
                  </a:ext>
                </a:extLst>
              </p:cNvPr>
              <p:cNvPicPr/>
              <p:nvPr/>
            </p:nvPicPr>
            <p:blipFill>
              <a:blip r:embed="rId1045"/>
              <a:stretch>
                <a:fillRect/>
              </a:stretch>
            </p:blipFill>
            <p:spPr>
              <a:xfrm>
                <a:off x="680099" y="6965650"/>
                <a:ext cx="443147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6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0D625699-6116-FF67-BC7B-1E6E5A1672F4}"/>
                  </a:ext>
                </a:extLst>
              </p14:cNvPr>
              <p14:cNvContentPartPr/>
              <p14:nvPr/>
            </p14:nvContentPartPr>
            <p14:xfrm>
              <a:off x="1228373" y="6966010"/>
              <a:ext cx="456480" cy="164880"/>
            </p14:xfrm>
          </p:contentPart>
        </mc:Choice>
        <mc:Fallback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0D625699-6116-FF67-BC7B-1E6E5A1672F4}"/>
                  </a:ext>
                </a:extLst>
              </p:cNvPr>
              <p:cNvPicPr/>
              <p:nvPr/>
            </p:nvPicPr>
            <p:blipFill>
              <a:blip r:embed="rId1047"/>
              <a:stretch>
                <a:fillRect/>
              </a:stretch>
            </p:blipFill>
            <p:spPr>
              <a:xfrm>
                <a:off x="1220813" y="6958450"/>
                <a:ext cx="4716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8">
            <p14:nvContentPartPr>
              <p14:cNvPr id="267" name="Ink 267">
                <a:extLst>
                  <a:ext uri="{FF2B5EF4-FFF2-40B4-BE49-F238E27FC236}">
                    <a16:creationId xmlns:a16="http://schemas.microsoft.com/office/drawing/2014/main" id="{93BAF31E-FFAD-9905-A00C-C061D276D771}"/>
                  </a:ext>
                </a:extLst>
              </p14:cNvPr>
              <p14:cNvContentPartPr/>
              <p14:nvPr/>
            </p14:nvContentPartPr>
            <p14:xfrm>
              <a:off x="1717613" y="6970690"/>
              <a:ext cx="240480" cy="136800"/>
            </p14:xfrm>
          </p:contentPart>
        </mc:Choice>
        <mc:Fallback>
          <p:pic>
            <p:nvPicPr>
              <p:cNvPr id="267" name="Ink 267">
                <a:extLst>
                  <a:ext uri="{FF2B5EF4-FFF2-40B4-BE49-F238E27FC236}">
                    <a16:creationId xmlns:a16="http://schemas.microsoft.com/office/drawing/2014/main" id="{93BAF31E-FFAD-9905-A00C-C061D276D771}"/>
                  </a:ext>
                </a:extLst>
              </p:cNvPr>
              <p:cNvPicPr/>
              <p:nvPr/>
            </p:nvPicPr>
            <p:blipFill>
              <a:blip r:embed="rId1049"/>
              <a:stretch>
                <a:fillRect/>
              </a:stretch>
            </p:blipFill>
            <p:spPr>
              <a:xfrm>
                <a:off x="1710042" y="6963130"/>
                <a:ext cx="255623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0">
            <p14:nvContentPartPr>
              <p14:cNvPr id="278" name="Ink 280">
                <a:extLst>
                  <a:ext uri="{FF2B5EF4-FFF2-40B4-BE49-F238E27FC236}">
                    <a16:creationId xmlns:a16="http://schemas.microsoft.com/office/drawing/2014/main" id="{70F65777-423B-9674-8529-ACE4A59B99A0}"/>
                  </a:ext>
                </a:extLst>
              </p14:cNvPr>
              <p14:cNvContentPartPr/>
              <p14:nvPr/>
            </p14:nvContentPartPr>
            <p14:xfrm>
              <a:off x="2004533" y="6946930"/>
              <a:ext cx="484920" cy="188640"/>
            </p14:xfrm>
          </p:contentPart>
        </mc:Choice>
        <mc:Fallback>
          <p:pic>
            <p:nvPicPr>
              <p:cNvPr id="278" name="Ink 280">
                <a:extLst>
                  <a:ext uri="{FF2B5EF4-FFF2-40B4-BE49-F238E27FC236}">
                    <a16:creationId xmlns:a16="http://schemas.microsoft.com/office/drawing/2014/main" id="{70F65777-423B-9674-8529-ACE4A59B99A0}"/>
                  </a:ext>
                </a:extLst>
              </p:cNvPr>
              <p:cNvPicPr/>
              <p:nvPr/>
            </p:nvPicPr>
            <p:blipFill>
              <a:blip r:embed="rId1051"/>
              <a:stretch>
                <a:fillRect/>
              </a:stretch>
            </p:blipFill>
            <p:spPr>
              <a:xfrm>
                <a:off x="1996973" y="6939370"/>
                <a:ext cx="5000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2">
            <p14:nvContentPartPr>
              <p14:cNvPr id="286" name="Ink 286">
                <a:extLst>
                  <a:ext uri="{FF2B5EF4-FFF2-40B4-BE49-F238E27FC236}">
                    <a16:creationId xmlns:a16="http://schemas.microsoft.com/office/drawing/2014/main" id="{2DFDF63B-9697-2D81-E9C2-E20E3D92E8EE}"/>
                  </a:ext>
                </a:extLst>
              </p14:cNvPr>
              <p14:cNvContentPartPr/>
              <p14:nvPr/>
            </p14:nvContentPartPr>
            <p14:xfrm>
              <a:off x="2444453" y="6946930"/>
              <a:ext cx="237960" cy="174240"/>
            </p14:xfrm>
          </p:contentPart>
        </mc:Choice>
        <mc:Fallback>
          <p:pic>
            <p:nvPicPr>
              <p:cNvPr id="286" name="Ink 286">
                <a:extLst>
                  <a:ext uri="{FF2B5EF4-FFF2-40B4-BE49-F238E27FC236}">
                    <a16:creationId xmlns:a16="http://schemas.microsoft.com/office/drawing/2014/main" id="{2DFDF63B-9697-2D81-E9C2-E20E3D92E8EE}"/>
                  </a:ext>
                </a:extLst>
              </p:cNvPr>
              <p:cNvPicPr/>
              <p:nvPr/>
            </p:nvPicPr>
            <p:blipFill>
              <a:blip r:embed="rId1053"/>
              <a:stretch>
                <a:fillRect/>
              </a:stretch>
            </p:blipFill>
            <p:spPr>
              <a:xfrm>
                <a:off x="2437242" y="6939370"/>
                <a:ext cx="253103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4">
            <p14:nvContentPartPr>
              <p14:cNvPr id="299" name="Ink 299">
                <a:extLst>
                  <a:ext uri="{FF2B5EF4-FFF2-40B4-BE49-F238E27FC236}">
                    <a16:creationId xmlns:a16="http://schemas.microsoft.com/office/drawing/2014/main" id="{91F405C7-2D95-46E3-5307-613638F3D00C}"/>
                  </a:ext>
                </a:extLst>
              </p14:cNvPr>
              <p14:cNvContentPartPr/>
              <p14:nvPr/>
            </p14:nvContentPartPr>
            <p14:xfrm>
              <a:off x="2818133" y="6886090"/>
              <a:ext cx="376920" cy="305280"/>
            </p14:xfrm>
          </p:contentPart>
        </mc:Choice>
        <mc:Fallback>
          <p:pic>
            <p:nvPicPr>
              <p:cNvPr id="299" name="Ink 299">
                <a:extLst>
                  <a:ext uri="{FF2B5EF4-FFF2-40B4-BE49-F238E27FC236}">
                    <a16:creationId xmlns:a16="http://schemas.microsoft.com/office/drawing/2014/main" id="{91F405C7-2D95-46E3-5307-613638F3D00C}"/>
                  </a:ext>
                </a:extLst>
              </p:cNvPr>
              <p:cNvPicPr/>
              <p:nvPr/>
            </p:nvPicPr>
            <p:blipFill>
              <a:blip r:embed="rId1055"/>
              <a:stretch>
                <a:fillRect/>
              </a:stretch>
            </p:blipFill>
            <p:spPr>
              <a:xfrm>
                <a:off x="2810926" y="6878539"/>
                <a:ext cx="392054" cy="320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6">
            <p14:nvContentPartPr>
              <p14:cNvPr id="306" name="Ink 307">
                <a:extLst>
                  <a:ext uri="{FF2B5EF4-FFF2-40B4-BE49-F238E27FC236}">
                    <a16:creationId xmlns:a16="http://schemas.microsoft.com/office/drawing/2014/main" id="{1911F269-74AD-951C-B449-A21038451DB8}"/>
                  </a:ext>
                </a:extLst>
              </p14:cNvPr>
              <p14:cNvContentPartPr/>
              <p14:nvPr/>
            </p14:nvContentPartPr>
            <p14:xfrm>
              <a:off x="3232133" y="6928210"/>
              <a:ext cx="381600" cy="188280"/>
            </p14:xfrm>
          </p:contentPart>
        </mc:Choice>
        <mc:Fallback>
          <p:pic>
            <p:nvPicPr>
              <p:cNvPr id="306" name="Ink 307">
                <a:extLst>
                  <a:ext uri="{FF2B5EF4-FFF2-40B4-BE49-F238E27FC236}">
                    <a16:creationId xmlns:a16="http://schemas.microsoft.com/office/drawing/2014/main" id="{1911F269-74AD-951C-B449-A21038451DB8}"/>
                  </a:ext>
                </a:extLst>
              </p:cNvPr>
              <p:cNvPicPr/>
              <p:nvPr/>
            </p:nvPicPr>
            <p:blipFill>
              <a:blip r:embed="rId1057"/>
              <a:stretch>
                <a:fillRect/>
              </a:stretch>
            </p:blipFill>
            <p:spPr>
              <a:xfrm>
                <a:off x="3224566" y="6920664"/>
                <a:ext cx="396734" cy="203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8">
            <p14:nvContentPartPr>
              <p14:cNvPr id="310" name="Ink 310">
                <a:extLst>
                  <a:ext uri="{FF2B5EF4-FFF2-40B4-BE49-F238E27FC236}">
                    <a16:creationId xmlns:a16="http://schemas.microsoft.com/office/drawing/2014/main" id="{2CCD13E0-4060-332C-C2CB-CB388340F488}"/>
                  </a:ext>
                </a:extLst>
              </p14:cNvPr>
              <p14:cNvContentPartPr/>
              <p14:nvPr/>
            </p14:nvContentPartPr>
            <p14:xfrm>
              <a:off x="3613733" y="6928210"/>
              <a:ext cx="136080" cy="169560"/>
            </p14:xfrm>
          </p:contentPart>
        </mc:Choice>
        <mc:Fallback>
          <p:pic>
            <p:nvPicPr>
              <p:cNvPr id="310" name="Ink 310">
                <a:extLst>
                  <a:ext uri="{FF2B5EF4-FFF2-40B4-BE49-F238E27FC236}">
                    <a16:creationId xmlns:a16="http://schemas.microsoft.com/office/drawing/2014/main" id="{2CCD13E0-4060-332C-C2CB-CB388340F488}"/>
                  </a:ext>
                </a:extLst>
              </p:cNvPr>
              <p:cNvPicPr/>
              <p:nvPr/>
            </p:nvPicPr>
            <p:blipFill>
              <a:blip r:embed="rId1059"/>
              <a:stretch>
                <a:fillRect/>
              </a:stretch>
            </p:blipFill>
            <p:spPr>
              <a:xfrm>
                <a:off x="3606173" y="6920650"/>
                <a:ext cx="1512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0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A882A564-0754-EDE2-F3DD-39639D373198}"/>
                  </a:ext>
                </a:extLst>
              </p14:cNvPr>
              <p14:cNvContentPartPr/>
              <p14:nvPr/>
            </p14:nvContentPartPr>
            <p14:xfrm>
              <a:off x="3768533" y="6900130"/>
              <a:ext cx="493920" cy="201960"/>
            </p14:xfrm>
          </p:contentPart>
        </mc:Choice>
        <mc:Fallback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A882A564-0754-EDE2-F3DD-39639D373198}"/>
                  </a:ext>
                </a:extLst>
              </p:cNvPr>
              <p:cNvPicPr/>
              <p:nvPr/>
            </p:nvPicPr>
            <p:blipFill>
              <a:blip r:embed="rId1061"/>
              <a:stretch>
                <a:fillRect/>
              </a:stretch>
            </p:blipFill>
            <p:spPr>
              <a:xfrm>
                <a:off x="3760979" y="6892570"/>
                <a:ext cx="509029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2">
            <p14:nvContentPartPr>
              <p14:cNvPr id="343" name="Ink 343">
                <a:extLst>
                  <a:ext uri="{FF2B5EF4-FFF2-40B4-BE49-F238E27FC236}">
                    <a16:creationId xmlns:a16="http://schemas.microsoft.com/office/drawing/2014/main" id="{22084353-014E-1F05-EC42-F84E90A96877}"/>
                  </a:ext>
                </a:extLst>
              </p14:cNvPr>
              <p14:cNvContentPartPr/>
              <p14:nvPr/>
            </p14:nvContentPartPr>
            <p14:xfrm>
              <a:off x="594053" y="7135570"/>
              <a:ext cx="1392120" cy="117720"/>
            </p14:xfrm>
          </p:contentPart>
        </mc:Choice>
        <mc:Fallback>
          <p:pic>
            <p:nvPicPr>
              <p:cNvPr id="343" name="Ink 343">
                <a:extLst>
                  <a:ext uri="{FF2B5EF4-FFF2-40B4-BE49-F238E27FC236}">
                    <a16:creationId xmlns:a16="http://schemas.microsoft.com/office/drawing/2014/main" id="{22084353-014E-1F05-EC42-F84E90A96877}"/>
                  </a:ext>
                </a:extLst>
              </p:cNvPr>
              <p:cNvPicPr/>
              <p:nvPr/>
            </p:nvPicPr>
            <p:blipFill>
              <a:blip r:embed="rId1063"/>
              <a:stretch>
                <a:fillRect/>
              </a:stretch>
            </p:blipFill>
            <p:spPr>
              <a:xfrm>
                <a:off x="586493" y="7128348"/>
                <a:ext cx="1407240" cy="13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4">
            <p14:nvContentPartPr>
              <p14:cNvPr id="352" name="Ink 355">
                <a:extLst>
                  <a:ext uri="{FF2B5EF4-FFF2-40B4-BE49-F238E27FC236}">
                    <a16:creationId xmlns:a16="http://schemas.microsoft.com/office/drawing/2014/main" id="{36890E13-AF3B-E8C3-D655-903F3D305970}"/>
                  </a:ext>
                </a:extLst>
              </p14:cNvPr>
              <p14:cNvContentPartPr/>
              <p14:nvPr/>
            </p14:nvContentPartPr>
            <p14:xfrm>
              <a:off x="2131613" y="7149250"/>
              <a:ext cx="456840" cy="113400"/>
            </p14:xfrm>
          </p:contentPart>
        </mc:Choice>
        <mc:Fallback>
          <p:pic>
            <p:nvPicPr>
              <p:cNvPr id="352" name="Ink 355">
                <a:extLst>
                  <a:ext uri="{FF2B5EF4-FFF2-40B4-BE49-F238E27FC236}">
                    <a16:creationId xmlns:a16="http://schemas.microsoft.com/office/drawing/2014/main" id="{36890E13-AF3B-E8C3-D655-903F3D305970}"/>
                  </a:ext>
                </a:extLst>
              </p:cNvPr>
              <p:cNvPicPr/>
              <p:nvPr/>
            </p:nvPicPr>
            <p:blipFill>
              <a:blip r:embed="rId1065"/>
              <a:stretch>
                <a:fillRect/>
              </a:stretch>
            </p:blipFill>
            <p:spPr>
              <a:xfrm>
                <a:off x="2124047" y="7141690"/>
                <a:ext cx="471972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6">
            <p14:nvContentPartPr>
              <p14:cNvPr id="360" name="Ink 360">
                <a:extLst>
                  <a:ext uri="{FF2B5EF4-FFF2-40B4-BE49-F238E27FC236}">
                    <a16:creationId xmlns:a16="http://schemas.microsoft.com/office/drawing/2014/main" id="{2253E9AE-C374-0639-972F-B997AFB03780}"/>
                  </a:ext>
                </a:extLst>
              </p14:cNvPr>
              <p14:cNvContentPartPr/>
              <p14:nvPr/>
            </p14:nvContentPartPr>
            <p14:xfrm>
              <a:off x="2686733" y="7201090"/>
              <a:ext cx="183600" cy="94320"/>
            </p14:xfrm>
          </p:contentPart>
        </mc:Choice>
        <mc:Fallback>
          <p:pic>
            <p:nvPicPr>
              <p:cNvPr id="360" name="Ink 360">
                <a:extLst>
                  <a:ext uri="{FF2B5EF4-FFF2-40B4-BE49-F238E27FC236}">
                    <a16:creationId xmlns:a16="http://schemas.microsoft.com/office/drawing/2014/main" id="{2253E9AE-C374-0639-972F-B997AFB03780}"/>
                  </a:ext>
                </a:extLst>
              </p:cNvPr>
              <p:cNvPicPr/>
              <p:nvPr/>
            </p:nvPicPr>
            <p:blipFill>
              <a:blip r:embed="rId1067"/>
              <a:stretch>
                <a:fillRect/>
              </a:stretch>
            </p:blipFill>
            <p:spPr>
              <a:xfrm>
                <a:off x="2679188" y="7193530"/>
                <a:ext cx="198331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8">
            <p14:nvContentPartPr>
              <p14:cNvPr id="370" name="Ink 370">
                <a:extLst>
                  <a:ext uri="{FF2B5EF4-FFF2-40B4-BE49-F238E27FC236}">
                    <a16:creationId xmlns:a16="http://schemas.microsoft.com/office/drawing/2014/main" id="{DD031355-ECE0-FFC4-DBD0-F63DF00B115A}"/>
                  </a:ext>
                </a:extLst>
              </p14:cNvPr>
              <p14:cNvContentPartPr/>
              <p14:nvPr/>
            </p14:nvContentPartPr>
            <p14:xfrm>
              <a:off x="306413" y="7346890"/>
              <a:ext cx="357840" cy="129960"/>
            </p14:xfrm>
          </p:contentPart>
        </mc:Choice>
        <mc:Fallback>
          <p:pic>
            <p:nvPicPr>
              <p:cNvPr id="370" name="Ink 370">
                <a:extLst>
                  <a:ext uri="{FF2B5EF4-FFF2-40B4-BE49-F238E27FC236}">
                    <a16:creationId xmlns:a16="http://schemas.microsoft.com/office/drawing/2014/main" id="{DD031355-ECE0-FFC4-DBD0-F63DF00B115A}"/>
                  </a:ext>
                </a:extLst>
              </p:cNvPr>
              <p:cNvPicPr/>
              <p:nvPr/>
            </p:nvPicPr>
            <p:blipFill>
              <a:blip r:embed="rId1069"/>
              <a:stretch>
                <a:fillRect/>
              </a:stretch>
            </p:blipFill>
            <p:spPr>
              <a:xfrm>
                <a:off x="298853" y="7339330"/>
                <a:ext cx="372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0">
            <p14:nvContentPartPr>
              <p14:cNvPr id="383" name="Ink 383">
                <a:extLst>
                  <a:ext uri="{FF2B5EF4-FFF2-40B4-BE49-F238E27FC236}">
                    <a16:creationId xmlns:a16="http://schemas.microsoft.com/office/drawing/2014/main" id="{F95538CA-BE33-9D56-3AD3-C4700E457DF8}"/>
                  </a:ext>
                </a:extLst>
              </p14:cNvPr>
              <p14:cNvContentPartPr/>
              <p14:nvPr/>
            </p14:nvContentPartPr>
            <p14:xfrm>
              <a:off x="292373" y="7512490"/>
              <a:ext cx="1002240" cy="144720"/>
            </p14:xfrm>
          </p:contentPart>
        </mc:Choice>
        <mc:Fallback>
          <p:pic>
            <p:nvPicPr>
              <p:cNvPr id="383" name="Ink 383">
                <a:extLst>
                  <a:ext uri="{FF2B5EF4-FFF2-40B4-BE49-F238E27FC236}">
                    <a16:creationId xmlns:a16="http://schemas.microsoft.com/office/drawing/2014/main" id="{F95538CA-BE33-9D56-3AD3-C4700E457DF8}"/>
                  </a:ext>
                </a:extLst>
              </p:cNvPr>
              <p:cNvPicPr/>
              <p:nvPr/>
            </p:nvPicPr>
            <p:blipFill>
              <a:blip r:embed="rId1071"/>
              <a:stretch>
                <a:fillRect/>
              </a:stretch>
            </p:blipFill>
            <p:spPr>
              <a:xfrm>
                <a:off x="284813" y="7504930"/>
                <a:ext cx="1017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2">
            <p14:nvContentPartPr>
              <p14:cNvPr id="399" name="Ink 400">
                <a:extLst>
                  <a:ext uri="{FF2B5EF4-FFF2-40B4-BE49-F238E27FC236}">
                    <a16:creationId xmlns:a16="http://schemas.microsoft.com/office/drawing/2014/main" id="{6A0EAD5B-C958-8AAC-7FE8-770CCA904046}"/>
                  </a:ext>
                </a:extLst>
              </p14:cNvPr>
              <p14:cNvContentPartPr/>
              <p14:nvPr/>
            </p14:nvContentPartPr>
            <p14:xfrm>
              <a:off x="1449413" y="7346723"/>
              <a:ext cx="701280" cy="329760"/>
            </p14:xfrm>
          </p:contentPart>
        </mc:Choice>
        <mc:Fallback>
          <p:pic>
            <p:nvPicPr>
              <p:cNvPr id="399" name="Ink 400">
                <a:extLst>
                  <a:ext uri="{FF2B5EF4-FFF2-40B4-BE49-F238E27FC236}">
                    <a16:creationId xmlns:a16="http://schemas.microsoft.com/office/drawing/2014/main" id="{6A0EAD5B-C958-8AAC-7FE8-770CCA904046}"/>
                  </a:ext>
                </a:extLst>
              </p:cNvPr>
              <p:cNvPicPr/>
              <p:nvPr/>
            </p:nvPicPr>
            <p:blipFill>
              <a:blip r:embed="rId1073"/>
              <a:stretch>
                <a:fillRect/>
              </a:stretch>
            </p:blipFill>
            <p:spPr>
              <a:xfrm>
                <a:off x="1441853" y="7339523"/>
                <a:ext cx="7164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4">
            <p14:nvContentPartPr>
              <p14:cNvPr id="408" name="Ink 408">
                <a:extLst>
                  <a:ext uri="{FF2B5EF4-FFF2-40B4-BE49-F238E27FC236}">
                    <a16:creationId xmlns:a16="http://schemas.microsoft.com/office/drawing/2014/main" id="{6FC2C6D6-5E66-51C0-080C-DF3F52E2EFD0}"/>
                  </a:ext>
                </a:extLst>
              </p14:cNvPr>
              <p14:cNvContentPartPr/>
              <p14:nvPr/>
            </p14:nvContentPartPr>
            <p14:xfrm>
              <a:off x="2146373" y="7407923"/>
              <a:ext cx="192600" cy="207360"/>
            </p14:xfrm>
          </p:contentPart>
        </mc:Choice>
        <mc:Fallback>
          <p:pic>
            <p:nvPicPr>
              <p:cNvPr id="408" name="Ink 408">
                <a:extLst>
                  <a:ext uri="{FF2B5EF4-FFF2-40B4-BE49-F238E27FC236}">
                    <a16:creationId xmlns:a16="http://schemas.microsoft.com/office/drawing/2014/main" id="{6FC2C6D6-5E66-51C0-080C-DF3F52E2EFD0}"/>
                  </a:ext>
                </a:extLst>
              </p:cNvPr>
              <p:cNvPicPr/>
              <p:nvPr/>
            </p:nvPicPr>
            <p:blipFill>
              <a:blip r:embed="rId1075"/>
              <a:stretch>
                <a:fillRect/>
              </a:stretch>
            </p:blipFill>
            <p:spPr>
              <a:xfrm>
                <a:off x="2138813" y="7400363"/>
                <a:ext cx="207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6">
            <p14:nvContentPartPr>
              <p14:cNvPr id="416" name="Ink 417">
                <a:extLst>
                  <a:ext uri="{FF2B5EF4-FFF2-40B4-BE49-F238E27FC236}">
                    <a16:creationId xmlns:a16="http://schemas.microsoft.com/office/drawing/2014/main" id="{37FC8F6C-D586-B1A8-3B28-DB908A2AA6D0}"/>
                  </a:ext>
                </a:extLst>
              </p14:cNvPr>
              <p14:cNvContentPartPr/>
              <p14:nvPr/>
            </p14:nvContentPartPr>
            <p14:xfrm>
              <a:off x="2395133" y="7418003"/>
              <a:ext cx="686880" cy="216360"/>
            </p14:xfrm>
          </p:contentPart>
        </mc:Choice>
        <mc:Fallback>
          <p:pic>
            <p:nvPicPr>
              <p:cNvPr id="416" name="Ink 417">
                <a:extLst>
                  <a:ext uri="{FF2B5EF4-FFF2-40B4-BE49-F238E27FC236}">
                    <a16:creationId xmlns:a16="http://schemas.microsoft.com/office/drawing/2014/main" id="{37FC8F6C-D586-B1A8-3B28-DB908A2AA6D0}"/>
                  </a:ext>
                </a:extLst>
              </p:cNvPr>
              <p:cNvPicPr/>
              <p:nvPr/>
            </p:nvPicPr>
            <p:blipFill>
              <a:blip r:embed="rId1077"/>
              <a:stretch>
                <a:fillRect/>
              </a:stretch>
            </p:blipFill>
            <p:spPr>
              <a:xfrm>
                <a:off x="2387577" y="7410443"/>
                <a:ext cx="701632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8">
            <p14:nvContentPartPr>
              <p14:cNvPr id="420" name="Ink 420">
                <a:extLst>
                  <a:ext uri="{FF2B5EF4-FFF2-40B4-BE49-F238E27FC236}">
                    <a16:creationId xmlns:a16="http://schemas.microsoft.com/office/drawing/2014/main" id="{D309B805-18D4-0D90-B932-BB3D64FC1AEA}"/>
                  </a:ext>
                </a:extLst>
              </p14:cNvPr>
              <p14:cNvContentPartPr/>
              <p14:nvPr/>
            </p14:nvContentPartPr>
            <p14:xfrm>
              <a:off x="1858733" y="7671443"/>
              <a:ext cx="447120" cy="196200"/>
            </p14:xfrm>
          </p:contentPart>
        </mc:Choice>
        <mc:Fallback>
          <p:pic>
            <p:nvPicPr>
              <p:cNvPr id="420" name="Ink 420">
                <a:extLst>
                  <a:ext uri="{FF2B5EF4-FFF2-40B4-BE49-F238E27FC236}">
                    <a16:creationId xmlns:a16="http://schemas.microsoft.com/office/drawing/2014/main" id="{D309B805-18D4-0D90-B932-BB3D64FC1AEA}"/>
                  </a:ext>
                </a:extLst>
              </p:cNvPr>
              <p:cNvPicPr/>
              <p:nvPr/>
            </p:nvPicPr>
            <p:blipFill>
              <a:blip r:embed="rId1079"/>
              <a:stretch>
                <a:fillRect/>
              </a:stretch>
            </p:blipFill>
            <p:spPr>
              <a:xfrm>
                <a:off x="1851173" y="7663883"/>
                <a:ext cx="462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C0400BD-D73E-6DB2-C470-1386F35CE54B}"/>
                  </a:ext>
                </a:extLst>
              </p14:cNvPr>
              <p14:cNvContentPartPr/>
              <p14:nvPr/>
            </p14:nvContentPartPr>
            <p14:xfrm>
              <a:off x="2056373" y="7756043"/>
              <a:ext cx="122760" cy="1087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C0400BD-D73E-6DB2-C470-1386F35CE54B}"/>
                  </a:ext>
                </a:extLst>
              </p:cNvPr>
              <p:cNvPicPr/>
              <p:nvPr/>
            </p:nvPicPr>
            <p:blipFill>
              <a:blip r:embed="rId1081"/>
              <a:stretch>
                <a:fillRect/>
              </a:stretch>
            </p:blipFill>
            <p:spPr>
              <a:xfrm>
                <a:off x="2048813" y="7748483"/>
                <a:ext cx="137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AB160684-7E6E-4428-3F58-68A450E9960C}"/>
                  </a:ext>
                </a:extLst>
              </p14:cNvPr>
              <p14:cNvContentPartPr/>
              <p14:nvPr/>
            </p14:nvContentPartPr>
            <p14:xfrm>
              <a:off x="2667653" y="6008603"/>
              <a:ext cx="52200" cy="7812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AB160684-7E6E-4428-3F58-68A450E9960C}"/>
                  </a:ext>
                </a:extLst>
              </p:cNvPr>
              <p:cNvPicPr/>
              <p:nvPr/>
            </p:nvPicPr>
            <p:blipFill>
              <a:blip r:embed="rId1083"/>
              <a:stretch>
                <a:fillRect/>
              </a:stretch>
            </p:blipFill>
            <p:spPr>
              <a:xfrm>
                <a:off x="2660093" y="6001043"/>
                <a:ext cx="673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4">
            <p14:nvContentPartPr>
              <p14:cNvPr id="425" name="Ink 425">
                <a:extLst>
                  <a:ext uri="{FF2B5EF4-FFF2-40B4-BE49-F238E27FC236}">
                    <a16:creationId xmlns:a16="http://schemas.microsoft.com/office/drawing/2014/main" id="{5513BDE6-A9C9-815C-A40A-AA071208A4F0}"/>
                  </a:ext>
                </a:extLst>
              </p14:cNvPr>
              <p14:cNvContentPartPr/>
              <p14:nvPr/>
            </p14:nvContentPartPr>
            <p14:xfrm>
              <a:off x="3029813" y="5832203"/>
              <a:ext cx="19440" cy="42840"/>
            </p14:xfrm>
          </p:contentPart>
        </mc:Choice>
        <mc:Fallback>
          <p:pic>
            <p:nvPicPr>
              <p:cNvPr id="425" name="Ink 425">
                <a:extLst>
                  <a:ext uri="{FF2B5EF4-FFF2-40B4-BE49-F238E27FC236}">
                    <a16:creationId xmlns:a16="http://schemas.microsoft.com/office/drawing/2014/main" id="{5513BDE6-A9C9-815C-A40A-AA071208A4F0}"/>
                  </a:ext>
                </a:extLst>
              </p:cNvPr>
              <p:cNvPicPr/>
              <p:nvPr/>
            </p:nvPicPr>
            <p:blipFill>
              <a:blip r:embed="rId1085"/>
              <a:stretch>
                <a:fillRect/>
              </a:stretch>
            </p:blipFill>
            <p:spPr>
              <a:xfrm>
                <a:off x="3022110" y="5824643"/>
                <a:ext cx="34845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6">
            <p14:nvContentPartPr>
              <p14:cNvPr id="443" name="Ink 443">
                <a:extLst>
                  <a:ext uri="{FF2B5EF4-FFF2-40B4-BE49-F238E27FC236}">
                    <a16:creationId xmlns:a16="http://schemas.microsoft.com/office/drawing/2014/main" id="{DE355AF0-F657-4B00-D2BD-C613991E93E1}"/>
                  </a:ext>
                </a:extLst>
              </p14:cNvPr>
              <p14:cNvContentPartPr/>
              <p14:nvPr/>
            </p14:nvContentPartPr>
            <p14:xfrm>
              <a:off x="292373" y="7718963"/>
              <a:ext cx="1261080" cy="150120"/>
            </p14:xfrm>
          </p:contentPart>
        </mc:Choice>
        <mc:Fallback>
          <p:pic>
            <p:nvPicPr>
              <p:cNvPr id="443" name="Ink 443">
                <a:extLst>
                  <a:ext uri="{FF2B5EF4-FFF2-40B4-BE49-F238E27FC236}">
                    <a16:creationId xmlns:a16="http://schemas.microsoft.com/office/drawing/2014/main" id="{DE355AF0-F657-4B00-D2BD-C613991E93E1}"/>
                  </a:ext>
                </a:extLst>
              </p:cNvPr>
              <p:cNvPicPr/>
              <p:nvPr/>
            </p:nvPicPr>
            <p:blipFill>
              <a:blip r:embed="rId1087"/>
              <a:stretch>
                <a:fillRect/>
              </a:stretch>
            </p:blipFill>
            <p:spPr>
              <a:xfrm>
                <a:off x="284813" y="7711421"/>
                <a:ext cx="1275840" cy="165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8">
            <p14:nvContentPartPr>
              <p14:cNvPr id="451" name="Ink 451">
                <a:extLst>
                  <a:ext uri="{FF2B5EF4-FFF2-40B4-BE49-F238E27FC236}">
                    <a16:creationId xmlns:a16="http://schemas.microsoft.com/office/drawing/2014/main" id="{3F70F182-D5EE-DF53-7A4B-4946B8C7DC51}"/>
                  </a:ext>
                </a:extLst>
              </p14:cNvPr>
              <p14:cNvContentPartPr/>
              <p14:nvPr/>
            </p14:nvContentPartPr>
            <p14:xfrm>
              <a:off x="372293" y="7944683"/>
              <a:ext cx="329760" cy="135720"/>
            </p14:xfrm>
          </p:contentPart>
        </mc:Choice>
        <mc:Fallback>
          <p:pic>
            <p:nvPicPr>
              <p:cNvPr id="451" name="Ink 451">
                <a:extLst>
                  <a:ext uri="{FF2B5EF4-FFF2-40B4-BE49-F238E27FC236}">
                    <a16:creationId xmlns:a16="http://schemas.microsoft.com/office/drawing/2014/main" id="{3F70F182-D5EE-DF53-7A4B-4946B8C7DC51}"/>
                  </a:ext>
                </a:extLst>
              </p:cNvPr>
              <p:cNvPicPr/>
              <p:nvPr/>
            </p:nvPicPr>
            <p:blipFill>
              <a:blip r:embed="rId1089"/>
              <a:stretch>
                <a:fillRect/>
              </a:stretch>
            </p:blipFill>
            <p:spPr>
              <a:xfrm>
                <a:off x="364733" y="7937123"/>
                <a:ext cx="344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0">
            <p14:nvContentPartPr>
              <p14:cNvPr id="457" name="Ink 457">
                <a:extLst>
                  <a:ext uri="{FF2B5EF4-FFF2-40B4-BE49-F238E27FC236}">
                    <a16:creationId xmlns:a16="http://schemas.microsoft.com/office/drawing/2014/main" id="{27069019-09EA-0428-65C1-EBC1A0C3EC04}"/>
                  </a:ext>
                </a:extLst>
              </p14:cNvPr>
              <p14:cNvContentPartPr/>
              <p14:nvPr/>
            </p14:nvContentPartPr>
            <p14:xfrm>
              <a:off x="819413" y="7855043"/>
              <a:ext cx="254160" cy="244800"/>
            </p14:xfrm>
          </p:contentPart>
        </mc:Choice>
        <mc:Fallback>
          <p:pic>
            <p:nvPicPr>
              <p:cNvPr id="457" name="Ink 457">
                <a:extLst>
                  <a:ext uri="{FF2B5EF4-FFF2-40B4-BE49-F238E27FC236}">
                    <a16:creationId xmlns:a16="http://schemas.microsoft.com/office/drawing/2014/main" id="{27069019-09EA-0428-65C1-EBC1A0C3EC04}"/>
                  </a:ext>
                </a:extLst>
              </p:cNvPr>
              <p:cNvPicPr/>
              <p:nvPr/>
            </p:nvPicPr>
            <p:blipFill>
              <a:blip r:embed="rId1091"/>
              <a:stretch>
                <a:fillRect/>
              </a:stretch>
            </p:blipFill>
            <p:spPr>
              <a:xfrm>
                <a:off x="811864" y="7847483"/>
                <a:ext cx="268899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2">
            <p14:nvContentPartPr>
              <p14:cNvPr id="463" name="Ink 463">
                <a:extLst>
                  <a:ext uri="{FF2B5EF4-FFF2-40B4-BE49-F238E27FC236}">
                    <a16:creationId xmlns:a16="http://schemas.microsoft.com/office/drawing/2014/main" id="{FF937EAD-4DED-8E97-8DC8-5229ECADA239}"/>
                  </a:ext>
                </a:extLst>
              </p14:cNvPr>
              <p14:cNvContentPartPr/>
              <p14:nvPr/>
            </p14:nvContentPartPr>
            <p14:xfrm>
              <a:off x="1183373" y="7878443"/>
              <a:ext cx="125280" cy="178920"/>
            </p14:xfrm>
          </p:contentPart>
        </mc:Choice>
        <mc:Fallback>
          <p:pic>
            <p:nvPicPr>
              <p:cNvPr id="463" name="Ink 463">
                <a:extLst>
                  <a:ext uri="{FF2B5EF4-FFF2-40B4-BE49-F238E27FC236}">
                    <a16:creationId xmlns:a16="http://schemas.microsoft.com/office/drawing/2014/main" id="{FF937EAD-4DED-8E97-8DC8-5229ECADA239}"/>
                  </a:ext>
                </a:extLst>
              </p:cNvPr>
              <p:cNvPicPr/>
              <p:nvPr/>
            </p:nvPicPr>
            <p:blipFill>
              <a:blip r:embed="rId1093"/>
              <a:stretch>
                <a:fillRect/>
              </a:stretch>
            </p:blipFill>
            <p:spPr>
              <a:xfrm>
                <a:off x="1175813" y="7870883"/>
                <a:ext cx="140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4">
            <p14:nvContentPartPr>
              <p14:cNvPr id="471" name="Ink 471">
                <a:extLst>
                  <a:ext uri="{FF2B5EF4-FFF2-40B4-BE49-F238E27FC236}">
                    <a16:creationId xmlns:a16="http://schemas.microsoft.com/office/drawing/2014/main" id="{F13F3B3E-1F95-D17F-1BF0-3FC7A10405BF}"/>
                  </a:ext>
                </a:extLst>
              </p14:cNvPr>
              <p14:cNvContentPartPr/>
              <p14:nvPr/>
            </p14:nvContentPartPr>
            <p14:xfrm>
              <a:off x="1416653" y="7883123"/>
              <a:ext cx="616320" cy="193320"/>
            </p14:xfrm>
          </p:contentPart>
        </mc:Choice>
        <mc:Fallback>
          <p:pic>
            <p:nvPicPr>
              <p:cNvPr id="471" name="Ink 471">
                <a:extLst>
                  <a:ext uri="{FF2B5EF4-FFF2-40B4-BE49-F238E27FC236}">
                    <a16:creationId xmlns:a16="http://schemas.microsoft.com/office/drawing/2014/main" id="{F13F3B3E-1F95-D17F-1BF0-3FC7A10405BF}"/>
                  </a:ext>
                </a:extLst>
              </p:cNvPr>
              <p:cNvPicPr/>
              <p:nvPr/>
            </p:nvPicPr>
            <p:blipFill>
              <a:blip r:embed="rId1095"/>
              <a:stretch>
                <a:fillRect/>
              </a:stretch>
            </p:blipFill>
            <p:spPr>
              <a:xfrm>
                <a:off x="1409097" y="7875563"/>
                <a:ext cx="631071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6">
            <p14:nvContentPartPr>
              <p14:cNvPr id="480" name="Ink 480">
                <a:extLst>
                  <a:ext uri="{FF2B5EF4-FFF2-40B4-BE49-F238E27FC236}">
                    <a16:creationId xmlns:a16="http://schemas.microsoft.com/office/drawing/2014/main" id="{4955EC6B-06E8-2E9A-CA4F-32C1AE1B583F}"/>
                  </a:ext>
                </a:extLst>
              </p14:cNvPr>
              <p14:cNvContentPartPr/>
              <p14:nvPr/>
            </p14:nvContentPartPr>
            <p14:xfrm>
              <a:off x="2484413" y="7638683"/>
              <a:ext cx="677520" cy="122400"/>
            </p14:xfrm>
          </p:contentPart>
        </mc:Choice>
        <mc:Fallback>
          <p:pic>
            <p:nvPicPr>
              <p:cNvPr id="480" name="Ink 480">
                <a:extLst>
                  <a:ext uri="{FF2B5EF4-FFF2-40B4-BE49-F238E27FC236}">
                    <a16:creationId xmlns:a16="http://schemas.microsoft.com/office/drawing/2014/main" id="{4955EC6B-06E8-2E9A-CA4F-32C1AE1B583F}"/>
                  </a:ext>
                </a:extLst>
              </p:cNvPr>
              <p:cNvPicPr/>
              <p:nvPr/>
            </p:nvPicPr>
            <p:blipFill>
              <a:blip r:embed="rId1097"/>
              <a:stretch>
                <a:fillRect/>
              </a:stretch>
            </p:blipFill>
            <p:spPr>
              <a:xfrm>
                <a:off x="2476853" y="7631145"/>
                <a:ext cx="692640" cy="13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8">
            <p14:nvContentPartPr>
              <p14:cNvPr id="484" name="Ink 484">
                <a:extLst>
                  <a:ext uri="{FF2B5EF4-FFF2-40B4-BE49-F238E27FC236}">
                    <a16:creationId xmlns:a16="http://schemas.microsoft.com/office/drawing/2014/main" id="{EF129B68-DF15-C979-BC71-A7039DA9E8D9}"/>
                  </a:ext>
                </a:extLst>
              </p14:cNvPr>
              <p14:cNvContentPartPr/>
              <p14:nvPr/>
            </p14:nvContentPartPr>
            <p14:xfrm>
              <a:off x="3156893" y="7586843"/>
              <a:ext cx="165240" cy="150840"/>
            </p14:xfrm>
          </p:contentPart>
        </mc:Choice>
        <mc:Fallback>
          <p:pic>
            <p:nvPicPr>
              <p:cNvPr id="484" name="Ink 484">
                <a:extLst>
                  <a:ext uri="{FF2B5EF4-FFF2-40B4-BE49-F238E27FC236}">
                    <a16:creationId xmlns:a16="http://schemas.microsoft.com/office/drawing/2014/main" id="{EF129B68-DF15-C979-BC71-A7039DA9E8D9}"/>
                  </a:ext>
                </a:extLst>
              </p:cNvPr>
              <p:cNvPicPr/>
              <p:nvPr/>
            </p:nvPicPr>
            <p:blipFill>
              <a:blip r:embed="rId1099"/>
              <a:stretch>
                <a:fillRect/>
              </a:stretch>
            </p:blipFill>
            <p:spPr>
              <a:xfrm>
                <a:off x="3149316" y="7579283"/>
                <a:ext cx="180393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0">
            <p14:nvContentPartPr>
              <p14:cNvPr id="497" name="Ink 499">
                <a:extLst>
                  <a:ext uri="{FF2B5EF4-FFF2-40B4-BE49-F238E27FC236}">
                    <a16:creationId xmlns:a16="http://schemas.microsoft.com/office/drawing/2014/main" id="{B89C0413-DB12-C17A-F4A8-BAAF177D916E}"/>
                  </a:ext>
                </a:extLst>
              </p14:cNvPr>
              <p14:cNvContentPartPr/>
              <p14:nvPr/>
            </p14:nvContentPartPr>
            <p14:xfrm>
              <a:off x="2433293" y="7765403"/>
              <a:ext cx="789840" cy="198000"/>
            </p14:xfrm>
          </p:contentPart>
        </mc:Choice>
        <mc:Fallback>
          <p:pic>
            <p:nvPicPr>
              <p:cNvPr id="497" name="Ink 499">
                <a:extLst>
                  <a:ext uri="{FF2B5EF4-FFF2-40B4-BE49-F238E27FC236}">
                    <a16:creationId xmlns:a16="http://schemas.microsoft.com/office/drawing/2014/main" id="{B89C0413-DB12-C17A-F4A8-BAAF177D916E}"/>
                  </a:ext>
                </a:extLst>
              </p:cNvPr>
              <p:cNvPicPr/>
              <p:nvPr/>
            </p:nvPicPr>
            <p:blipFill>
              <a:blip r:embed="rId1101"/>
              <a:stretch>
                <a:fillRect/>
              </a:stretch>
            </p:blipFill>
            <p:spPr>
              <a:xfrm>
                <a:off x="2425736" y="7757843"/>
                <a:ext cx="804593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2">
            <p14:nvContentPartPr>
              <p14:cNvPr id="506" name="Ink 506">
                <a:extLst>
                  <a:ext uri="{FF2B5EF4-FFF2-40B4-BE49-F238E27FC236}">
                    <a16:creationId xmlns:a16="http://schemas.microsoft.com/office/drawing/2014/main" id="{15308176-8A1A-BB4B-96B2-A6DF4CB1DBFF}"/>
                  </a:ext>
                </a:extLst>
              </p14:cNvPr>
              <p14:cNvContentPartPr/>
              <p14:nvPr/>
            </p14:nvContentPartPr>
            <p14:xfrm>
              <a:off x="2917133" y="7986443"/>
              <a:ext cx="259200" cy="112680"/>
            </p14:xfrm>
          </p:contentPart>
        </mc:Choice>
        <mc:Fallback>
          <p:pic>
            <p:nvPicPr>
              <p:cNvPr id="506" name="Ink 506">
                <a:extLst>
                  <a:ext uri="{FF2B5EF4-FFF2-40B4-BE49-F238E27FC236}">
                    <a16:creationId xmlns:a16="http://schemas.microsoft.com/office/drawing/2014/main" id="{15308176-8A1A-BB4B-96B2-A6DF4CB1DBFF}"/>
                  </a:ext>
                </a:extLst>
              </p:cNvPr>
              <p:cNvPicPr/>
              <p:nvPr/>
            </p:nvPicPr>
            <p:blipFill>
              <a:blip r:embed="rId1103"/>
              <a:stretch>
                <a:fillRect/>
              </a:stretch>
            </p:blipFill>
            <p:spPr>
              <a:xfrm>
                <a:off x="2909573" y="7978883"/>
                <a:ext cx="2739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4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6D8AA7D7-0944-2363-6CBE-41402EF9083F}"/>
                  </a:ext>
                </a:extLst>
              </p14:cNvPr>
              <p14:cNvContentPartPr/>
              <p14:nvPr/>
            </p14:nvContentPartPr>
            <p14:xfrm>
              <a:off x="3956453" y="6429803"/>
              <a:ext cx="132120" cy="22140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6D8AA7D7-0944-2363-6CBE-41402EF9083F}"/>
                  </a:ext>
                </a:extLst>
              </p:cNvPr>
              <p:cNvPicPr/>
              <p:nvPr/>
            </p:nvPicPr>
            <p:blipFill>
              <a:blip r:embed="rId1105"/>
              <a:stretch>
                <a:fillRect/>
              </a:stretch>
            </p:blipFill>
            <p:spPr>
              <a:xfrm>
                <a:off x="3948893" y="6422243"/>
                <a:ext cx="1472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6">
            <p14:nvContentPartPr>
              <p14:cNvPr id="529" name="Ink 530">
                <a:extLst>
                  <a:ext uri="{FF2B5EF4-FFF2-40B4-BE49-F238E27FC236}">
                    <a16:creationId xmlns:a16="http://schemas.microsoft.com/office/drawing/2014/main" id="{F42A2A6A-B6F9-73C9-8180-FA04696BF05C}"/>
                  </a:ext>
                </a:extLst>
              </p14:cNvPr>
              <p14:cNvContentPartPr/>
              <p14:nvPr/>
            </p14:nvContentPartPr>
            <p14:xfrm>
              <a:off x="1788173" y="8146643"/>
              <a:ext cx="673200" cy="160200"/>
            </p14:xfrm>
          </p:contentPart>
        </mc:Choice>
        <mc:Fallback>
          <p:pic>
            <p:nvPicPr>
              <p:cNvPr id="529" name="Ink 530">
                <a:extLst>
                  <a:ext uri="{FF2B5EF4-FFF2-40B4-BE49-F238E27FC236}">
                    <a16:creationId xmlns:a16="http://schemas.microsoft.com/office/drawing/2014/main" id="{F42A2A6A-B6F9-73C9-8180-FA04696BF05C}"/>
                  </a:ext>
                </a:extLst>
              </p:cNvPr>
              <p:cNvPicPr/>
              <p:nvPr/>
            </p:nvPicPr>
            <p:blipFill>
              <a:blip r:embed="rId1107"/>
              <a:stretch>
                <a:fillRect/>
              </a:stretch>
            </p:blipFill>
            <p:spPr>
              <a:xfrm>
                <a:off x="1780609" y="8139083"/>
                <a:ext cx="688328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8">
            <p14:nvContentPartPr>
              <p14:cNvPr id="530" name="Ink 530">
                <a:extLst>
                  <a:ext uri="{FF2B5EF4-FFF2-40B4-BE49-F238E27FC236}">
                    <a16:creationId xmlns:a16="http://schemas.microsoft.com/office/drawing/2014/main" id="{C072B0E7-D11B-BECC-8050-F474F595255B}"/>
                  </a:ext>
                </a:extLst>
              </p14:cNvPr>
              <p14:cNvContentPartPr/>
              <p14:nvPr/>
            </p14:nvContentPartPr>
            <p14:xfrm>
              <a:off x="306413" y="8160683"/>
              <a:ext cx="1326960" cy="207360"/>
            </p14:xfrm>
          </p:contentPart>
        </mc:Choice>
        <mc:Fallback>
          <p:pic>
            <p:nvPicPr>
              <p:cNvPr id="530" name="Ink 530">
                <a:extLst>
                  <a:ext uri="{FF2B5EF4-FFF2-40B4-BE49-F238E27FC236}">
                    <a16:creationId xmlns:a16="http://schemas.microsoft.com/office/drawing/2014/main" id="{C072B0E7-D11B-BECC-8050-F474F595255B}"/>
                  </a:ext>
                </a:extLst>
              </p:cNvPr>
              <p:cNvPicPr/>
              <p:nvPr/>
            </p:nvPicPr>
            <p:blipFill>
              <a:blip r:embed="rId1109"/>
              <a:stretch>
                <a:fillRect/>
              </a:stretch>
            </p:blipFill>
            <p:spPr>
              <a:xfrm>
                <a:off x="298853" y="8153123"/>
                <a:ext cx="1341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0">
            <p14:nvContentPartPr>
              <p14:cNvPr id="537" name="Ink 537">
                <a:extLst>
                  <a:ext uri="{FF2B5EF4-FFF2-40B4-BE49-F238E27FC236}">
                    <a16:creationId xmlns:a16="http://schemas.microsoft.com/office/drawing/2014/main" id="{990084F6-1BEF-2F38-1FD6-E453A82E335E}"/>
                  </a:ext>
                </a:extLst>
              </p14:cNvPr>
              <p14:cNvContentPartPr/>
              <p14:nvPr/>
            </p14:nvContentPartPr>
            <p14:xfrm>
              <a:off x="391373" y="8414483"/>
              <a:ext cx="484560" cy="174240"/>
            </p14:xfrm>
          </p:contentPart>
        </mc:Choice>
        <mc:Fallback>
          <p:pic>
            <p:nvPicPr>
              <p:cNvPr id="537" name="Ink 537">
                <a:extLst>
                  <a:ext uri="{FF2B5EF4-FFF2-40B4-BE49-F238E27FC236}">
                    <a16:creationId xmlns:a16="http://schemas.microsoft.com/office/drawing/2014/main" id="{990084F6-1BEF-2F38-1FD6-E453A82E335E}"/>
                  </a:ext>
                </a:extLst>
              </p:cNvPr>
              <p:cNvPicPr/>
              <p:nvPr/>
            </p:nvPicPr>
            <p:blipFill>
              <a:blip r:embed="rId1111"/>
              <a:stretch>
                <a:fillRect/>
              </a:stretch>
            </p:blipFill>
            <p:spPr>
              <a:xfrm>
                <a:off x="383819" y="8406923"/>
                <a:ext cx="499669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2">
            <p14:nvContentPartPr>
              <p14:cNvPr id="541" name="Ink 542">
                <a:extLst>
                  <a:ext uri="{FF2B5EF4-FFF2-40B4-BE49-F238E27FC236}">
                    <a16:creationId xmlns:a16="http://schemas.microsoft.com/office/drawing/2014/main" id="{A93B3A29-DFD2-F10A-E784-6DB6BEF2CF5C}"/>
                  </a:ext>
                </a:extLst>
              </p14:cNvPr>
              <p14:cNvContentPartPr/>
              <p14:nvPr/>
            </p14:nvContentPartPr>
            <p14:xfrm>
              <a:off x="950813" y="8438243"/>
              <a:ext cx="339120" cy="14400"/>
            </p14:xfrm>
          </p:contentPart>
        </mc:Choice>
        <mc:Fallback>
          <p:pic>
            <p:nvPicPr>
              <p:cNvPr id="541" name="Ink 542">
                <a:extLst>
                  <a:ext uri="{FF2B5EF4-FFF2-40B4-BE49-F238E27FC236}">
                    <a16:creationId xmlns:a16="http://schemas.microsoft.com/office/drawing/2014/main" id="{A93B3A29-DFD2-F10A-E784-6DB6BEF2CF5C}"/>
                  </a:ext>
                </a:extLst>
              </p:cNvPr>
              <p:cNvPicPr/>
              <p:nvPr/>
            </p:nvPicPr>
            <p:blipFill>
              <a:blip r:embed="rId1113"/>
              <a:stretch>
                <a:fillRect/>
              </a:stretch>
            </p:blipFill>
            <p:spPr>
              <a:xfrm>
                <a:off x="943253" y="8430683"/>
                <a:ext cx="354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4">
            <p14:nvContentPartPr>
              <p14:cNvPr id="547" name="Ink 548">
                <a:extLst>
                  <a:ext uri="{FF2B5EF4-FFF2-40B4-BE49-F238E27FC236}">
                    <a16:creationId xmlns:a16="http://schemas.microsoft.com/office/drawing/2014/main" id="{8643BDD8-DF04-CCFB-F8B7-F103DD20917E}"/>
                  </a:ext>
                </a:extLst>
              </p14:cNvPr>
              <p14:cNvContentPartPr/>
              <p14:nvPr/>
            </p14:nvContentPartPr>
            <p14:xfrm>
              <a:off x="913373" y="8489723"/>
              <a:ext cx="198000" cy="132120"/>
            </p14:xfrm>
          </p:contentPart>
        </mc:Choice>
        <mc:Fallback>
          <p:pic>
            <p:nvPicPr>
              <p:cNvPr id="547" name="Ink 548">
                <a:extLst>
                  <a:ext uri="{FF2B5EF4-FFF2-40B4-BE49-F238E27FC236}">
                    <a16:creationId xmlns:a16="http://schemas.microsoft.com/office/drawing/2014/main" id="{8643BDD8-DF04-CCFB-F8B7-F103DD20917E}"/>
                  </a:ext>
                </a:extLst>
              </p:cNvPr>
              <p:cNvPicPr/>
              <p:nvPr/>
            </p:nvPicPr>
            <p:blipFill>
              <a:blip r:embed="rId1115"/>
              <a:stretch>
                <a:fillRect/>
              </a:stretch>
            </p:blipFill>
            <p:spPr>
              <a:xfrm>
                <a:off x="905813" y="8482163"/>
                <a:ext cx="213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6">
            <p14:nvContentPartPr>
              <p14:cNvPr id="555" name="Ink 558">
                <a:extLst>
                  <a:ext uri="{FF2B5EF4-FFF2-40B4-BE49-F238E27FC236}">
                    <a16:creationId xmlns:a16="http://schemas.microsoft.com/office/drawing/2014/main" id="{7947B001-0D7A-BA28-D5A4-AB0D737F1D35}"/>
                  </a:ext>
                </a:extLst>
              </p14:cNvPr>
              <p14:cNvContentPartPr/>
              <p14:nvPr/>
            </p14:nvContentPartPr>
            <p14:xfrm>
              <a:off x="1150973" y="8452283"/>
              <a:ext cx="171720" cy="178560"/>
            </p14:xfrm>
          </p:contentPart>
        </mc:Choice>
        <mc:Fallback>
          <p:pic>
            <p:nvPicPr>
              <p:cNvPr id="555" name="Ink 558">
                <a:extLst>
                  <a:ext uri="{FF2B5EF4-FFF2-40B4-BE49-F238E27FC236}">
                    <a16:creationId xmlns:a16="http://schemas.microsoft.com/office/drawing/2014/main" id="{7947B001-0D7A-BA28-D5A4-AB0D737F1D35}"/>
                  </a:ext>
                </a:extLst>
              </p:cNvPr>
              <p:cNvPicPr/>
              <p:nvPr/>
            </p:nvPicPr>
            <p:blipFill>
              <a:blip r:embed="rId1117"/>
              <a:stretch>
                <a:fillRect/>
              </a:stretch>
            </p:blipFill>
            <p:spPr>
              <a:xfrm>
                <a:off x="1143413" y="8444723"/>
                <a:ext cx="186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8">
            <p14:nvContentPartPr>
              <p14:cNvPr id="571" name="Ink 572">
                <a:extLst>
                  <a:ext uri="{FF2B5EF4-FFF2-40B4-BE49-F238E27FC236}">
                    <a16:creationId xmlns:a16="http://schemas.microsoft.com/office/drawing/2014/main" id="{99CC5625-9555-0CCB-B786-E6EB2BD674C8}"/>
                  </a:ext>
                </a:extLst>
              </p14:cNvPr>
              <p14:cNvContentPartPr/>
              <p14:nvPr/>
            </p14:nvContentPartPr>
            <p14:xfrm>
              <a:off x="1233053" y="8381723"/>
              <a:ext cx="579240" cy="226080"/>
            </p14:xfrm>
          </p:contentPart>
        </mc:Choice>
        <mc:Fallback>
          <p:pic>
            <p:nvPicPr>
              <p:cNvPr id="571" name="Ink 572">
                <a:extLst>
                  <a:ext uri="{FF2B5EF4-FFF2-40B4-BE49-F238E27FC236}">
                    <a16:creationId xmlns:a16="http://schemas.microsoft.com/office/drawing/2014/main" id="{99CC5625-9555-0CCB-B786-E6EB2BD674C8}"/>
                  </a:ext>
                </a:extLst>
              </p:cNvPr>
              <p:cNvPicPr/>
              <p:nvPr/>
            </p:nvPicPr>
            <p:blipFill>
              <a:blip r:embed="rId1119"/>
              <a:stretch>
                <a:fillRect/>
              </a:stretch>
            </p:blipFill>
            <p:spPr>
              <a:xfrm>
                <a:off x="1225488" y="8374163"/>
                <a:ext cx="594369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0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6F93AE7A-B263-8FA4-CA14-2874AFC462F4}"/>
                  </a:ext>
                </a:extLst>
              </p14:cNvPr>
              <p14:cNvContentPartPr/>
              <p14:nvPr/>
            </p14:nvContentPartPr>
            <p14:xfrm>
              <a:off x="1336733" y="8334563"/>
              <a:ext cx="14400" cy="52200"/>
            </p14:xfrm>
          </p:contentPart>
        </mc:Choice>
        <mc:Fallback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6F93AE7A-B263-8FA4-CA14-2874AFC462F4}"/>
                  </a:ext>
                </a:extLst>
              </p:cNvPr>
              <p:cNvPicPr/>
              <p:nvPr/>
            </p:nvPicPr>
            <p:blipFill>
              <a:blip r:embed="rId1121"/>
              <a:stretch>
                <a:fillRect/>
              </a:stretch>
            </p:blipFill>
            <p:spPr>
              <a:xfrm>
                <a:off x="1329173" y="8327003"/>
                <a:ext cx="29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2">
            <p14:nvContentPartPr>
              <p14:cNvPr id="581" name="Ink 582">
                <a:extLst>
                  <a:ext uri="{FF2B5EF4-FFF2-40B4-BE49-F238E27FC236}">
                    <a16:creationId xmlns:a16="http://schemas.microsoft.com/office/drawing/2014/main" id="{988EACA1-B6AC-0A5B-640C-B90F4A92129E}"/>
                  </a:ext>
                </a:extLst>
              </p14:cNvPr>
              <p14:cNvContentPartPr/>
              <p14:nvPr/>
            </p14:nvContentPartPr>
            <p14:xfrm>
              <a:off x="1901213" y="8405123"/>
              <a:ext cx="254160" cy="139680"/>
            </p14:xfrm>
          </p:contentPart>
        </mc:Choice>
        <mc:Fallback>
          <p:pic>
            <p:nvPicPr>
              <p:cNvPr id="581" name="Ink 582">
                <a:extLst>
                  <a:ext uri="{FF2B5EF4-FFF2-40B4-BE49-F238E27FC236}">
                    <a16:creationId xmlns:a16="http://schemas.microsoft.com/office/drawing/2014/main" id="{988EACA1-B6AC-0A5B-640C-B90F4A92129E}"/>
                  </a:ext>
                </a:extLst>
              </p:cNvPr>
              <p:cNvPicPr/>
              <p:nvPr/>
            </p:nvPicPr>
            <p:blipFill>
              <a:blip r:embed="rId1123"/>
              <a:stretch>
                <a:fillRect/>
              </a:stretch>
            </p:blipFill>
            <p:spPr>
              <a:xfrm>
                <a:off x="1893664" y="8397543"/>
                <a:ext cx="268899" cy="154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4">
            <p14:nvContentPartPr>
              <p14:cNvPr id="594" name="Ink 594">
                <a:extLst>
                  <a:ext uri="{FF2B5EF4-FFF2-40B4-BE49-F238E27FC236}">
                    <a16:creationId xmlns:a16="http://schemas.microsoft.com/office/drawing/2014/main" id="{FED22ACB-9D2D-4E79-7AB4-6A903954E1A5}"/>
                  </a:ext>
                </a:extLst>
              </p14:cNvPr>
              <p14:cNvContentPartPr/>
              <p14:nvPr/>
            </p14:nvContentPartPr>
            <p14:xfrm>
              <a:off x="2165093" y="8297483"/>
              <a:ext cx="714960" cy="277560"/>
            </p14:xfrm>
          </p:contentPart>
        </mc:Choice>
        <mc:Fallback>
          <p:pic>
            <p:nvPicPr>
              <p:cNvPr id="594" name="Ink 594">
                <a:extLst>
                  <a:ext uri="{FF2B5EF4-FFF2-40B4-BE49-F238E27FC236}">
                    <a16:creationId xmlns:a16="http://schemas.microsoft.com/office/drawing/2014/main" id="{FED22ACB-9D2D-4E79-7AB4-6A903954E1A5}"/>
                  </a:ext>
                </a:extLst>
              </p:cNvPr>
              <p:cNvPicPr/>
              <p:nvPr/>
            </p:nvPicPr>
            <p:blipFill>
              <a:blip r:embed="rId1125"/>
              <a:stretch>
                <a:fillRect/>
              </a:stretch>
            </p:blipFill>
            <p:spPr>
              <a:xfrm>
                <a:off x="2157533" y="8289913"/>
                <a:ext cx="729720" cy="29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6">
            <p14:nvContentPartPr>
              <p14:cNvPr id="598" name="Ink 599">
                <a:extLst>
                  <a:ext uri="{FF2B5EF4-FFF2-40B4-BE49-F238E27FC236}">
                    <a16:creationId xmlns:a16="http://schemas.microsoft.com/office/drawing/2014/main" id="{7562B146-FD06-51AE-E741-E2FB443D91F5}"/>
                  </a:ext>
                </a:extLst>
              </p14:cNvPr>
              <p14:cNvContentPartPr/>
              <p14:nvPr/>
            </p14:nvContentPartPr>
            <p14:xfrm>
              <a:off x="2870693" y="8278043"/>
              <a:ext cx="187920" cy="193320"/>
            </p14:xfrm>
          </p:contentPart>
        </mc:Choice>
        <mc:Fallback>
          <p:pic>
            <p:nvPicPr>
              <p:cNvPr id="598" name="Ink 599">
                <a:extLst>
                  <a:ext uri="{FF2B5EF4-FFF2-40B4-BE49-F238E27FC236}">
                    <a16:creationId xmlns:a16="http://schemas.microsoft.com/office/drawing/2014/main" id="{7562B146-FD06-51AE-E741-E2FB443D91F5}"/>
                  </a:ext>
                </a:extLst>
              </p:cNvPr>
              <p:cNvPicPr/>
              <p:nvPr/>
            </p:nvPicPr>
            <p:blipFill>
              <a:blip r:embed="rId1127"/>
              <a:stretch>
                <a:fillRect/>
              </a:stretch>
            </p:blipFill>
            <p:spPr>
              <a:xfrm>
                <a:off x="2863133" y="8270843"/>
                <a:ext cx="203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8">
            <p14:nvContentPartPr>
              <p14:cNvPr id="604" name="Ink 605">
                <a:extLst>
                  <a:ext uri="{FF2B5EF4-FFF2-40B4-BE49-F238E27FC236}">
                    <a16:creationId xmlns:a16="http://schemas.microsoft.com/office/drawing/2014/main" id="{79514B6F-0468-AFF8-EC70-179219F1984C}"/>
                  </a:ext>
                </a:extLst>
              </p14:cNvPr>
              <p14:cNvContentPartPr/>
              <p14:nvPr/>
            </p14:nvContentPartPr>
            <p14:xfrm>
              <a:off x="3063293" y="8282723"/>
              <a:ext cx="221040" cy="160560"/>
            </p14:xfrm>
          </p:contentPart>
        </mc:Choice>
        <mc:Fallback>
          <p:pic>
            <p:nvPicPr>
              <p:cNvPr id="604" name="Ink 605">
                <a:extLst>
                  <a:ext uri="{FF2B5EF4-FFF2-40B4-BE49-F238E27FC236}">
                    <a16:creationId xmlns:a16="http://schemas.microsoft.com/office/drawing/2014/main" id="{79514B6F-0468-AFF8-EC70-179219F1984C}"/>
                  </a:ext>
                </a:extLst>
              </p:cNvPr>
              <p:cNvPicPr/>
              <p:nvPr/>
            </p:nvPicPr>
            <p:blipFill>
              <a:blip r:embed="rId1129"/>
              <a:stretch>
                <a:fillRect/>
              </a:stretch>
            </p:blipFill>
            <p:spPr>
              <a:xfrm>
                <a:off x="3055733" y="8275507"/>
                <a:ext cx="235800" cy="175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0">
            <p14:nvContentPartPr>
              <p14:cNvPr id="613" name="Ink 613">
                <a:extLst>
                  <a:ext uri="{FF2B5EF4-FFF2-40B4-BE49-F238E27FC236}">
                    <a16:creationId xmlns:a16="http://schemas.microsoft.com/office/drawing/2014/main" id="{EF4AD4F7-1D60-8E1D-90BD-B9B398778FCA}"/>
                  </a:ext>
                </a:extLst>
              </p14:cNvPr>
              <p14:cNvContentPartPr/>
              <p14:nvPr/>
            </p14:nvContentPartPr>
            <p14:xfrm>
              <a:off x="3321413" y="8254643"/>
              <a:ext cx="475560" cy="244440"/>
            </p14:xfrm>
          </p:contentPart>
        </mc:Choice>
        <mc:Fallback>
          <p:pic>
            <p:nvPicPr>
              <p:cNvPr id="613" name="Ink 613">
                <a:extLst>
                  <a:ext uri="{FF2B5EF4-FFF2-40B4-BE49-F238E27FC236}">
                    <a16:creationId xmlns:a16="http://schemas.microsoft.com/office/drawing/2014/main" id="{EF4AD4F7-1D60-8E1D-90BD-B9B398778FCA}"/>
                  </a:ext>
                </a:extLst>
              </p:cNvPr>
              <p:cNvPicPr/>
              <p:nvPr/>
            </p:nvPicPr>
            <p:blipFill>
              <a:blip r:embed="rId1131"/>
              <a:stretch>
                <a:fillRect/>
              </a:stretch>
            </p:blipFill>
            <p:spPr>
              <a:xfrm>
                <a:off x="3314213" y="8247083"/>
                <a:ext cx="490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2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143481EB-1D90-0FEC-CBCE-2308A170F3DC}"/>
                  </a:ext>
                </a:extLst>
              </p14:cNvPr>
              <p14:cNvContentPartPr/>
              <p14:nvPr/>
            </p14:nvContentPartPr>
            <p14:xfrm>
              <a:off x="3787253" y="8240603"/>
              <a:ext cx="89640" cy="27792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143481EB-1D90-0FEC-CBCE-2308A170F3DC}"/>
                  </a:ext>
                </a:extLst>
              </p:cNvPr>
              <p:cNvPicPr/>
              <p:nvPr/>
            </p:nvPicPr>
            <p:blipFill>
              <a:blip r:embed="rId1133"/>
              <a:stretch>
                <a:fillRect/>
              </a:stretch>
            </p:blipFill>
            <p:spPr>
              <a:xfrm>
                <a:off x="3779693" y="8233043"/>
                <a:ext cx="1047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4">
            <p14:nvContentPartPr>
              <p14:cNvPr id="621" name="Ink 622">
                <a:extLst>
                  <a:ext uri="{FF2B5EF4-FFF2-40B4-BE49-F238E27FC236}">
                    <a16:creationId xmlns:a16="http://schemas.microsoft.com/office/drawing/2014/main" id="{46C5CBA9-526A-751A-CC69-994E5A993288}"/>
                  </a:ext>
                </a:extLst>
              </p14:cNvPr>
              <p14:cNvContentPartPr/>
              <p14:nvPr/>
            </p14:nvContentPartPr>
            <p14:xfrm>
              <a:off x="1618973" y="5352449"/>
              <a:ext cx="3641040" cy="564840"/>
            </p14:xfrm>
          </p:contentPart>
        </mc:Choice>
        <mc:Fallback>
          <p:pic>
            <p:nvPicPr>
              <p:cNvPr id="621" name="Ink 622">
                <a:extLst>
                  <a:ext uri="{FF2B5EF4-FFF2-40B4-BE49-F238E27FC236}">
                    <a16:creationId xmlns:a16="http://schemas.microsoft.com/office/drawing/2014/main" id="{46C5CBA9-526A-751A-CC69-994E5A993288}"/>
                  </a:ext>
                </a:extLst>
              </p:cNvPr>
              <p:cNvPicPr/>
              <p:nvPr/>
            </p:nvPicPr>
            <p:blipFill>
              <a:blip r:embed="rId1135"/>
              <a:stretch>
                <a:fillRect/>
              </a:stretch>
            </p:blipFill>
            <p:spPr>
              <a:xfrm>
                <a:off x="1611413" y="5344889"/>
                <a:ext cx="36561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6">
            <p14:nvContentPartPr>
              <p14:cNvPr id="636" name="Ink 636">
                <a:extLst>
                  <a:ext uri="{FF2B5EF4-FFF2-40B4-BE49-F238E27FC236}">
                    <a16:creationId xmlns:a16="http://schemas.microsoft.com/office/drawing/2014/main" id="{83B5AFF3-4CE0-CF80-0A7E-374819D9CE1D}"/>
                  </a:ext>
                </a:extLst>
              </p14:cNvPr>
              <p14:cNvContentPartPr/>
              <p14:nvPr/>
            </p14:nvContentPartPr>
            <p14:xfrm>
              <a:off x="4168133" y="5437769"/>
              <a:ext cx="1138680" cy="173520"/>
            </p14:xfrm>
          </p:contentPart>
        </mc:Choice>
        <mc:Fallback>
          <p:pic>
            <p:nvPicPr>
              <p:cNvPr id="636" name="Ink 636">
                <a:extLst>
                  <a:ext uri="{FF2B5EF4-FFF2-40B4-BE49-F238E27FC236}">
                    <a16:creationId xmlns:a16="http://schemas.microsoft.com/office/drawing/2014/main" id="{83B5AFF3-4CE0-CF80-0A7E-374819D9CE1D}"/>
                  </a:ext>
                </a:extLst>
              </p:cNvPr>
              <p:cNvPicPr/>
              <p:nvPr/>
            </p:nvPicPr>
            <p:blipFill>
              <a:blip r:embed="rId1137"/>
              <a:stretch>
                <a:fillRect/>
              </a:stretch>
            </p:blipFill>
            <p:spPr>
              <a:xfrm>
                <a:off x="4160573" y="5430209"/>
                <a:ext cx="1153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8">
            <p14:nvContentPartPr>
              <p14:cNvPr id="641" name="Ink 641">
                <a:extLst>
                  <a:ext uri="{FF2B5EF4-FFF2-40B4-BE49-F238E27FC236}">
                    <a16:creationId xmlns:a16="http://schemas.microsoft.com/office/drawing/2014/main" id="{7852AAD7-7F5F-EB02-E1E4-95CDFD1967CF}"/>
                  </a:ext>
                </a:extLst>
              </p14:cNvPr>
              <p14:cNvContentPartPr/>
              <p14:nvPr/>
            </p14:nvContentPartPr>
            <p14:xfrm>
              <a:off x="3627773" y="5714609"/>
              <a:ext cx="272520" cy="150840"/>
            </p14:xfrm>
          </p:contentPart>
        </mc:Choice>
        <mc:Fallback>
          <p:pic>
            <p:nvPicPr>
              <p:cNvPr id="641" name="Ink 641">
                <a:extLst>
                  <a:ext uri="{FF2B5EF4-FFF2-40B4-BE49-F238E27FC236}">
                    <a16:creationId xmlns:a16="http://schemas.microsoft.com/office/drawing/2014/main" id="{7852AAD7-7F5F-EB02-E1E4-95CDFD1967CF}"/>
                  </a:ext>
                </a:extLst>
              </p:cNvPr>
              <p:cNvPicPr/>
              <p:nvPr/>
            </p:nvPicPr>
            <p:blipFill>
              <a:blip r:embed="rId1139"/>
              <a:stretch>
                <a:fillRect/>
              </a:stretch>
            </p:blipFill>
            <p:spPr>
              <a:xfrm>
                <a:off x="3620213" y="5707049"/>
                <a:ext cx="287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0">
            <p14:nvContentPartPr>
              <p14:cNvPr id="650" name="Ink 651">
                <a:extLst>
                  <a:ext uri="{FF2B5EF4-FFF2-40B4-BE49-F238E27FC236}">
                    <a16:creationId xmlns:a16="http://schemas.microsoft.com/office/drawing/2014/main" id="{34BBF21A-FF5C-10AF-AA93-0C25CA0EFE5A}"/>
                  </a:ext>
                </a:extLst>
              </p14:cNvPr>
              <p14:cNvContentPartPr/>
              <p14:nvPr/>
            </p14:nvContentPartPr>
            <p14:xfrm>
              <a:off x="3830453" y="5677169"/>
              <a:ext cx="498240" cy="182520"/>
            </p14:xfrm>
          </p:contentPart>
        </mc:Choice>
        <mc:Fallback>
          <p:pic>
            <p:nvPicPr>
              <p:cNvPr id="650" name="Ink 651">
                <a:extLst>
                  <a:ext uri="{FF2B5EF4-FFF2-40B4-BE49-F238E27FC236}">
                    <a16:creationId xmlns:a16="http://schemas.microsoft.com/office/drawing/2014/main" id="{34BBF21A-FF5C-10AF-AA93-0C25CA0EFE5A}"/>
                  </a:ext>
                </a:extLst>
              </p:cNvPr>
              <p:cNvPicPr/>
              <p:nvPr/>
            </p:nvPicPr>
            <p:blipFill>
              <a:blip r:embed="rId1141"/>
              <a:stretch>
                <a:fillRect/>
              </a:stretch>
            </p:blipFill>
            <p:spPr>
              <a:xfrm>
                <a:off x="3823248" y="5669624"/>
                <a:ext cx="513371" cy="197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2">
            <p14:nvContentPartPr>
              <p14:cNvPr id="655" name="Ink 657">
                <a:extLst>
                  <a:ext uri="{FF2B5EF4-FFF2-40B4-BE49-F238E27FC236}">
                    <a16:creationId xmlns:a16="http://schemas.microsoft.com/office/drawing/2014/main" id="{DA79B973-854C-D077-6CE0-FEE156CB02A9}"/>
                  </a:ext>
                </a:extLst>
              </p14:cNvPr>
              <p14:cNvContentPartPr/>
              <p14:nvPr/>
            </p14:nvContentPartPr>
            <p14:xfrm>
              <a:off x="4314653" y="5648729"/>
              <a:ext cx="225360" cy="193320"/>
            </p14:xfrm>
          </p:contentPart>
        </mc:Choice>
        <mc:Fallback>
          <p:pic>
            <p:nvPicPr>
              <p:cNvPr id="655" name="Ink 657">
                <a:extLst>
                  <a:ext uri="{FF2B5EF4-FFF2-40B4-BE49-F238E27FC236}">
                    <a16:creationId xmlns:a16="http://schemas.microsoft.com/office/drawing/2014/main" id="{DA79B973-854C-D077-6CE0-FEE156CB02A9}"/>
                  </a:ext>
                </a:extLst>
              </p:cNvPr>
              <p:cNvPicPr/>
              <p:nvPr/>
            </p:nvPicPr>
            <p:blipFill>
              <a:blip r:embed="rId1143"/>
              <a:stretch>
                <a:fillRect/>
              </a:stretch>
            </p:blipFill>
            <p:spPr>
              <a:xfrm>
                <a:off x="4307105" y="5641169"/>
                <a:ext cx="240456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4">
            <p14:nvContentPartPr>
              <p14:cNvPr id="666" name="Ink 666">
                <a:extLst>
                  <a:ext uri="{FF2B5EF4-FFF2-40B4-BE49-F238E27FC236}">
                    <a16:creationId xmlns:a16="http://schemas.microsoft.com/office/drawing/2014/main" id="{0CDE5C01-0DE6-1EFE-C30E-DCCF75B4C9CF}"/>
                  </a:ext>
                </a:extLst>
              </p14:cNvPr>
              <p14:cNvContentPartPr/>
              <p14:nvPr/>
            </p14:nvContentPartPr>
            <p14:xfrm>
              <a:off x="4596173" y="5644049"/>
              <a:ext cx="433080" cy="198000"/>
            </p14:xfrm>
          </p:contentPart>
        </mc:Choice>
        <mc:Fallback>
          <p:pic>
            <p:nvPicPr>
              <p:cNvPr id="666" name="Ink 666">
                <a:extLst>
                  <a:ext uri="{FF2B5EF4-FFF2-40B4-BE49-F238E27FC236}">
                    <a16:creationId xmlns:a16="http://schemas.microsoft.com/office/drawing/2014/main" id="{0CDE5C01-0DE6-1EFE-C30E-DCCF75B4C9CF}"/>
                  </a:ext>
                </a:extLst>
              </p:cNvPr>
              <p:cNvPicPr/>
              <p:nvPr/>
            </p:nvPicPr>
            <p:blipFill>
              <a:blip r:embed="rId1145"/>
              <a:stretch>
                <a:fillRect/>
              </a:stretch>
            </p:blipFill>
            <p:spPr>
              <a:xfrm>
                <a:off x="4588613" y="5636489"/>
                <a:ext cx="448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6">
            <p14:nvContentPartPr>
              <p14:cNvPr id="671" name="Ink 671">
                <a:extLst>
                  <a:ext uri="{FF2B5EF4-FFF2-40B4-BE49-F238E27FC236}">
                    <a16:creationId xmlns:a16="http://schemas.microsoft.com/office/drawing/2014/main" id="{A6B3615D-9D29-C54B-BD94-698FB42D1F89}"/>
                  </a:ext>
                </a:extLst>
              </p14:cNvPr>
              <p14:cNvContentPartPr/>
              <p14:nvPr/>
            </p14:nvContentPartPr>
            <p14:xfrm>
              <a:off x="3688613" y="5930969"/>
              <a:ext cx="418680" cy="217080"/>
            </p14:xfrm>
          </p:contentPart>
        </mc:Choice>
        <mc:Fallback>
          <p:pic>
            <p:nvPicPr>
              <p:cNvPr id="671" name="Ink 671">
                <a:extLst>
                  <a:ext uri="{FF2B5EF4-FFF2-40B4-BE49-F238E27FC236}">
                    <a16:creationId xmlns:a16="http://schemas.microsoft.com/office/drawing/2014/main" id="{A6B3615D-9D29-C54B-BD94-698FB42D1F89}"/>
                  </a:ext>
                </a:extLst>
              </p:cNvPr>
              <p:cNvPicPr/>
              <p:nvPr/>
            </p:nvPicPr>
            <p:blipFill>
              <a:blip r:embed="rId1147"/>
              <a:stretch>
                <a:fillRect/>
              </a:stretch>
            </p:blipFill>
            <p:spPr>
              <a:xfrm>
                <a:off x="3681059" y="5923396"/>
                <a:ext cx="433787" cy="232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8">
            <p14:nvContentPartPr>
              <p14:cNvPr id="681" name="Ink 681">
                <a:extLst>
                  <a:ext uri="{FF2B5EF4-FFF2-40B4-BE49-F238E27FC236}">
                    <a16:creationId xmlns:a16="http://schemas.microsoft.com/office/drawing/2014/main" id="{BB836049-CB43-2362-9D84-BB7432E47044}"/>
                  </a:ext>
                </a:extLst>
              </p14:cNvPr>
              <p14:cNvContentPartPr/>
              <p14:nvPr/>
            </p14:nvContentPartPr>
            <p14:xfrm>
              <a:off x="4140053" y="5945369"/>
              <a:ext cx="399600" cy="183960"/>
            </p14:xfrm>
          </p:contentPart>
        </mc:Choice>
        <mc:Fallback>
          <p:pic>
            <p:nvPicPr>
              <p:cNvPr id="681" name="Ink 681">
                <a:extLst>
                  <a:ext uri="{FF2B5EF4-FFF2-40B4-BE49-F238E27FC236}">
                    <a16:creationId xmlns:a16="http://schemas.microsoft.com/office/drawing/2014/main" id="{BB836049-CB43-2362-9D84-BB7432E47044}"/>
                  </a:ext>
                </a:extLst>
              </p:cNvPr>
              <p:cNvPicPr/>
              <p:nvPr/>
            </p:nvPicPr>
            <p:blipFill>
              <a:blip r:embed="rId1149"/>
              <a:stretch>
                <a:fillRect/>
              </a:stretch>
            </p:blipFill>
            <p:spPr>
              <a:xfrm>
                <a:off x="4132493" y="5937809"/>
                <a:ext cx="4147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0">
            <p14:nvContentPartPr>
              <p14:cNvPr id="691" name="Ink 691">
                <a:extLst>
                  <a:ext uri="{FF2B5EF4-FFF2-40B4-BE49-F238E27FC236}">
                    <a16:creationId xmlns:a16="http://schemas.microsoft.com/office/drawing/2014/main" id="{E66E63C3-FC91-31A9-E199-D8D4CD0D65B9}"/>
                  </a:ext>
                </a:extLst>
              </p14:cNvPr>
              <p14:cNvContentPartPr/>
              <p14:nvPr/>
            </p14:nvContentPartPr>
            <p14:xfrm>
              <a:off x="4897133" y="5512289"/>
              <a:ext cx="522360" cy="198000"/>
            </p14:xfrm>
          </p:contentPart>
        </mc:Choice>
        <mc:Fallback>
          <p:pic>
            <p:nvPicPr>
              <p:cNvPr id="691" name="Ink 691">
                <a:extLst>
                  <a:ext uri="{FF2B5EF4-FFF2-40B4-BE49-F238E27FC236}">
                    <a16:creationId xmlns:a16="http://schemas.microsoft.com/office/drawing/2014/main" id="{E66E63C3-FC91-31A9-E199-D8D4CD0D65B9}"/>
                  </a:ext>
                </a:extLst>
              </p:cNvPr>
              <p:cNvPicPr/>
              <p:nvPr/>
            </p:nvPicPr>
            <p:blipFill>
              <a:blip r:embed="rId1151"/>
              <a:stretch>
                <a:fillRect/>
              </a:stretch>
            </p:blipFill>
            <p:spPr>
              <a:xfrm>
                <a:off x="4889933" y="5505089"/>
                <a:ext cx="5374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2">
            <p14:nvContentPartPr>
              <p14:cNvPr id="704" name="Ink 705">
                <a:extLst>
                  <a:ext uri="{FF2B5EF4-FFF2-40B4-BE49-F238E27FC236}">
                    <a16:creationId xmlns:a16="http://schemas.microsoft.com/office/drawing/2014/main" id="{C186D911-F35B-B164-7EA6-00C5904A21AF}"/>
                  </a:ext>
                </a:extLst>
              </p14:cNvPr>
              <p14:cNvContentPartPr/>
              <p14:nvPr/>
            </p14:nvContentPartPr>
            <p14:xfrm>
              <a:off x="4982093" y="5616329"/>
              <a:ext cx="484200" cy="329040"/>
            </p14:xfrm>
          </p:contentPart>
        </mc:Choice>
        <mc:Fallback>
          <p:pic>
            <p:nvPicPr>
              <p:cNvPr id="704" name="Ink 705">
                <a:extLst>
                  <a:ext uri="{FF2B5EF4-FFF2-40B4-BE49-F238E27FC236}">
                    <a16:creationId xmlns:a16="http://schemas.microsoft.com/office/drawing/2014/main" id="{C186D911-F35B-B164-7EA6-00C5904A21AF}"/>
                  </a:ext>
                </a:extLst>
              </p:cNvPr>
              <p:cNvPicPr/>
              <p:nvPr/>
            </p:nvPicPr>
            <p:blipFill>
              <a:blip r:embed="rId1153"/>
              <a:stretch>
                <a:fillRect/>
              </a:stretch>
            </p:blipFill>
            <p:spPr>
              <a:xfrm>
                <a:off x="4974533" y="5608769"/>
                <a:ext cx="4993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4">
            <p14:nvContentPartPr>
              <p14:cNvPr id="721" name="Ink 722">
                <a:extLst>
                  <a:ext uri="{FF2B5EF4-FFF2-40B4-BE49-F238E27FC236}">
                    <a16:creationId xmlns:a16="http://schemas.microsoft.com/office/drawing/2014/main" id="{A27C9C0B-CCED-D22D-C531-BAE8494DE4FE}"/>
                  </a:ext>
                </a:extLst>
              </p14:cNvPr>
              <p14:cNvContentPartPr/>
              <p14:nvPr/>
            </p14:nvContentPartPr>
            <p14:xfrm>
              <a:off x="4713893" y="5924129"/>
              <a:ext cx="551880" cy="388440"/>
            </p14:xfrm>
          </p:contentPart>
        </mc:Choice>
        <mc:Fallback>
          <p:pic>
            <p:nvPicPr>
              <p:cNvPr id="721" name="Ink 722">
                <a:extLst>
                  <a:ext uri="{FF2B5EF4-FFF2-40B4-BE49-F238E27FC236}">
                    <a16:creationId xmlns:a16="http://schemas.microsoft.com/office/drawing/2014/main" id="{A27C9C0B-CCED-D22D-C531-BAE8494DE4FE}"/>
                  </a:ext>
                </a:extLst>
              </p:cNvPr>
              <p:cNvPicPr/>
              <p:nvPr/>
            </p:nvPicPr>
            <p:blipFill>
              <a:blip r:embed="rId1155"/>
              <a:stretch>
                <a:fillRect/>
              </a:stretch>
            </p:blipFill>
            <p:spPr>
              <a:xfrm>
                <a:off x="4706333" y="5916922"/>
                <a:ext cx="566640" cy="403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6">
            <p14:nvContentPartPr>
              <p14:cNvPr id="729" name="Ink 730">
                <a:extLst>
                  <a:ext uri="{FF2B5EF4-FFF2-40B4-BE49-F238E27FC236}">
                    <a16:creationId xmlns:a16="http://schemas.microsoft.com/office/drawing/2014/main" id="{CB763714-B6AB-399F-948E-B590FFA0171C}"/>
                  </a:ext>
                </a:extLst>
              </p14:cNvPr>
              <p14:cNvContentPartPr/>
              <p14:nvPr/>
            </p14:nvContentPartPr>
            <p14:xfrm>
              <a:off x="5071373" y="6194489"/>
              <a:ext cx="206640" cy="197640"/>
            </p14:xfrm>
          </p:contentPart>
        </mc:Choice>
        <mc:Fallback>
          <p:pic>
            <p:nvPicPr>
              <p:cNvPr id="729" name="Ink 730">
                <a:extLst>
                  <a:ext uri="{FF2B5EF4-FFF2-40B4-BE49-F238E27FC236}">
                    <a16:creationId xmlns:a16="http://schemas.microsoft.com/office/drawing/2014/main" id="{CB763714-B6AB-399F-948E-B590FFA0171C}"/>
                  </a:ext>
                </a:extLst>
              </p:cNvPr>
              <p:cNvPicPr/>
              <p:nvPr/>
            </p:nvPicPr>
            <p:blipFill>
              <a:blip r:embed="rId1157"/>
              <a:stretch>
                <a:fillRect/>
              </a:stretch>
            </p:blipFill>
            <p:spPr>
              <a:xfrm>
                <a:off x="5063813" y="6186915"/>
                <a:ext cx="221760" cy="21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8">
            <p14:nvContentPartPr>
              <p14:cNvPr id="735" name="Ink 735">
                <a:extLst>
                  <a:ext uri="{FF2B5EF4-FFF2-40B4-BE49-F238E27FC236}">
                    <a16:creationId xmlns:a16="http://schemas.microsoft.com/office/drawing/2014/main" id="{A0314536-718B-B96B-EBC3-12D4A33715CD}"/>
                  </a:ext>
                </a:extLst>
              </p14:cNvPr>
              <p14:cNvContentPartPr/>
              <p14:nvPr/>
            </p14:nvContentPartPr>
            <p14:xfrm>
              <a:off x="5254613" y="6161729"/>
              <a:ext cx="104040" cy="240120"/>
            </p14:xfrm>
          </p:contentPart>
        </mc:Choice>
        <mc:Fallback>
          <p:pic>
            <p:nvPicPr>
              <p:cNvPr id="735" name="Ink 735">
                <a:extLst>
                  <a:ext uri="{FF2B5EF4-FFF2-40B4-BE49-F238E27FC236}">
                    <a16:creationId xmlns:a16="http://schemas.microsoft.com/office/drawing/2014/main" id="{A0314536-718B-B96B-EBC3-12D4A33715CD}"/>
                  </a:ext>
                </a:extLst>
              </p:cNvPr>
              <p:cNvPicPr/>
              <p:nvPr/>
            </p:nvPicPr>
            <p:blipFill>
              <a:blip r:embed="rId1159"/>
              <a:stretch>
                <a:fillRect/>
              </a:stretch>
            </p:blipFill>
            <p:spPr>
              <a:xfrm>
                <a:off x="5247388" y="6154169"/>
                <a:ext cx="119213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0">
            <p14:nvContentPartPr>
              <p14:cNvPr id="746" name="Ink 746">
                <a:extLst>
                  <a:ext uri="{FF2B5EF4-FFF2-40B4-BE49-F238E27FC236}">
                    <a16:creationId xmlns:a16="http://schemas.microsoft.com/office/drawing/2014/main" id="{F43B4617-F7AF-B215-43A1-46F24B548B0A}"/>
                  </a:ext>
                </a:extLst>
              </p14:cNvPr>
              <p14:cNvContentPartPr/>
              <p14:nvPr/>
            </p14:nvContentPartPr>
            <p14:xfrm>
              <a:off x="4709213" y="6270449"/>
              <a:ext cx="367200" cy="427680"/>
            </p14:xfrm>
          </p:contentPart>
        </mc:Choice>
        <mc:Fallback>
          <p:pic>
            <p:nvPicPr>
              <p:cNvPr id="746" name="Ink 746">
                <a:extLst>
                  <a:ext uri="{FF2B5EF4-FFF2-40B4-BE49-F238E27FC236}">
                    <a16:creationId xmlns:a16="http://schemas.microsoft.com/office/drawing/2014/main" id="{F43B4617-F7AF-B215-43A1-46F24B548B0A}"/>
                  </a:ext>
                </a:extLst>
              </p:cNvPr>
              <p:cNvPicPr/>
              <p:nvPr/>
            </p:nvPicPr>
            <p:blipFill>
              <a:blip r:embed="rId1161"/>
              <a:stretch>
                <a:fillRect/>
              </a:stretch>
            </p:blipFill>
            <p:spPr>
              <a:xfrm>
                <a:off x="4701653" y="6262895"/>
                <a:ext cx="382320" cy="44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2">
            <p14:nvContentPartPr>
              <p14:cNvPr id="752" name="Ink 752">
                <a:extLst>
                  <a:ext uri="{FF2B5EF4-FFF2-40B4-BE49-F238E27FC236}">
                    <a16:creationId xmlns:a16="http://schemas.microsoft.com/office/drawing/2014/main" id="{0A740C5F-AD00-B793-CCD3-54A091120673}"/>
                  </a:ext>
                </a:extLst>
              </p14:cNvPr>
              <p14:cNvContentPartPr/>
              <p14:nvPr/>
            </p14:nvContentPartPr>
            <p14:xfrm>
              <a:off x="5104133" y="6401849"/>
              <a:ext cx="99000" cy="291600"/>
            </p14:xfrm>
          </p:contentPart>
        </mc:Choice>
        <mc:Fallback>
          <p:pic>
            <p:nvPicPr>
              <p:cNvPr id="752" name="Ink 752">
                <a:extLst>
                  <a:ext uri="{FF2B5EF4-FFF2-40B4-BE49-F238E27FC236}">
                    <a16:creationId xmlns:a16="http://schemas.microsoft.com/office/drawing/2014/main" id="{0A740C5F-AD00-B793-CCD3-54A091120673}"/>
                  </a:ext>
                </a:extLst>
              </p:cNvPr>
              <p:cNvPicPr/>
              <p:nvPr/>
            </p:nvPicPr>
            <p:blipFill>
              <a:blip r:embed="rId1163"/>
              <a:stretch>
                <a:fillRect/>
              </a:stretch>
            </p:blipFill>
            <p:spPr>
              <a:xfrm>
                <a:off x="5096573" y="6394289"/>
                <a:ext cx="1141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4">
            <p14:nvContentPartPr>
              <p14:cNvPr id="759" name="Ink 759">
                <a:extLst>
                  <a:ext uri="{FF2B5EF4-FFF2-40B4-BE49-F238E27FC236}">
                    <a16:creationId xmlns:a16="http://schemas.microsoft.com/office/drawing/2014/main" id="{AF631F6E-3057-FEA9-6389-C50AF0D7C06B}"/>
                  </a:ext>
                </a:extLst>
              </p14:cNvPr>
              <p14:cNvContentPartPr/>
              <p14:nvPr/>
            </p14:nvContentPartPr>
            <p14:xfrm>
              <a:off x="5212493" y="6472049"/>
              <a:ext cx="268200" cy="169200"/>
            </p14:xfrm>
          </p:contentPart>
        </mc:Choice>
        <mc:Fallback>
          <p:pic>
            <p:nvPicPr>
              <p:cNvPr id="759" name="Ink 759">
                <a:extLst>
                  <a:ext uri="{FF2B5EF4-FFF2-40B4-BE49-F238E27FC236}">
                    <a16:creationId xmlns:a16="http://schemas.microsoft.com/office/drawing/2014/main" id="{AF631F6E-3057-FEA9-6389-C50AF0D7C06B}"/>
                  </a:ext>
                </a:extLst>
              </p:cNvPr>
              <p:cNvPicPr/>
              <p:nvPr/>
            </p:nvPicPr>
            <p:blipFill>
              <a:blip r:embed="rId1165"/>
              <a:stretch>
                <a:fillRect/>
              </a:stretch>
            </p:blipFill>
            <p:spPr>
              <a:xfrm>
                <a:off x="5204943" y="6464489"/>
                <a:ext cx="2833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6">
            <p14:nvContentPartPr>
              <p14:cNvPr id="763" name="Ink 763">
                <a:extLst>
                  <a:ext uri="{FF2B5EF4-FFF2-40B4-BE49-F238E27FC236}">
                    <a16:creationId xmlns:a16="http://schemas.microsoft.com/office/drawing/2014/main" id="{FC07B0B7-545A-1BDB-D591-22D57C4FDEF6}"/>
                  </a:ext>
                </a:extLst>
              </p14:cNvPr>
              <p14:cNvContentPartPr/>
              <p14:nvPr/>
            </p14:nvContentPartPr>
            <p14:xfrm>
              <a:off x="5245253" y="6584729"/>
              <a:ext cx="202680" cy="90000"/>
            </p14:xfrm>
          </p:contentPart>
        </mc:Choice>
        <mc:Fallback>
          <p:pic>
            <p:nvPicPr>
              <p:cNvPr id="763" name="Ink 763">
                <a:extLst>
                  <a:ext uri="{FF2B5EF4-FFF2-40B4-BE49-F238E27FC236}">
                    <a16:creationId xmlns:a16="http://schemas.microsoft.com/office/drawing/2014/main" id="{FC07B0B7-545A-1BDB-D591-22D57C4FDEF6}"/>
                  </a:ext>
                </a:extLst>
              </p:cNvPr>
              <p:cNvPicPr/>
              <p:nvPr/>
            </p:nvPicPr>
            <p:blipFill>
              <a:blip r:embed="rId1167"/>
              <a:stretch>
                <a:fillRect/>
              </a:stretch>
            </p:blipFill>
            <p:spPr>
              <a:xfrm>
                <a:off x="5237693" y="6577500"/>
                <a:ext cx="217800" cy="105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8">
            <p14:nvContentPartPr>
              <p14:cNvPr id="769" name="Ink 770">
                <a:extLst>
                  <a:ext uri="{FF2B5EF4-FFF2-40B4-BE49-F238E27FC236}">
                    <a16:creationId xmlns:a16="http://schemas.microsoft.com/office/drawing/2014/main" id="{02A9DE4F-84BF-5CDA-E349-A57A8B1CF766}"/>
                  </a:ext>
                </a:extLst>
              </p14:cNvPr>
              <p14:cNvContentPartPr/>
              <p14:nvPr/>
            </p14:nvContentPartPr>
            <p14:xfrm>
              <a:off x="5358293" y="6415529"/>
              <a:ext cx="174600" cy="280080"/>
            </p14:xfrm>
          </p:contentPart>
        </mc:Choice>
        <mc:Fallback>
          <p:pic>
            <p:nvPicPr>
              <p:cNvPr id="769" name="Ink 770">
                <a:extLst>
                  <a:ext uri="{FF2B5EF4-FFF2-40B4-BE49-F238E27FC236}">
                    <a16:creationId xmlns:a16="http://schemas.microsoft.com/office/drawing/2014/main" id="{02A9DE4F-84BF-5CDA-E349-A57A8B1CF766}"/>
                  </a:ext>
                </a:extLst>
              </p:cNvPr>
              <p:cNvPicPr/>
              <p:nvPr/>
            </p:nvPicPr>
            <p:blipFill>
              <a:blip r:embed="rId1169"/>
              <a:stretch>
                <a:fillRect/>
              </a:stretch>
            </p:blipFill>
            <p:spPr>
              <a:xfrm>
                <a:off x="5350717" y="6407969"/>
                <a:ext cx="189751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0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C0D2F283-79EE-E523-A7EB-78D2F3AB888E}"/>
                  </a:ext>
                </a:extLst>
              </p14:cNvPr>
              <p14:cNvContentPartPr/>
              <p14:nvPr/>
            </p14:nvContentPartPr>
            <p14:xfrm>
              <a:off x="5494733" y="6387449"/>
              <a:ext cx="84960" cy="310680"/>
            </p14:xfrm>
          </p:contentPart>
        </mc:Choice>
        <mc:Fallback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C0D2F283-79EE-E523-A7EB-78D2F3AB888E}"/>
                  </a:ext>
                </a:extLst>
              </p:cNvPr>
              <p:cNvPicPr/>
              <p:nvPr/>
            </p:nvPicPr>
            <p:blipFill>
              <a:blip r:embed="rId1171"/>
              <a:stretch>
                <a:fillRect/>
              </a:stretch>
            </p:blipFill>
            <p:spPr>
              <a:xfrm>
                <a:off x="5487173" y="6379889"/>
                <a:ext cx="1000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2">
            <p14:nvContentPartPr>
              <p14:cNvPr id="778" name="Ink 779">
                <a:extLst>
                  <a:ext uri="{FF2B5EF4-FFF2-40B4-BE49-F238E27FC236}">
                    <a16:creationId xmlns:a16="http://schemas.microsoft.com/office/drawing/2014/main" id="{D3706E5A-4749-F7C9-D7F2-08277D38766B}"/>
                  </a:ext>
                </a:extLst>
              </p14:cNvPr>
              <p14:cNvContentPartPr/>
              <p14:nvPr/>
            </p14:nvContentPartPr>
            <p14:xfrm>
              <a:off x="4159078" y="6180118"/>
              <a:ext cx="97920" cy="91800"/>
            </p14:xfrm>
          </p:contentPart>
        </mc:Choice>
        <mc:Fallback>
          <p:pic>
            <p:nvPicPr>
              <p:cNvPr id="778" name="Ink 779">
                <a:extLst>
                  <a:ext uri="{FF2B5EF4-FFF2-40B4-BE49-F238E27FC236}">
                    <a16:creationId xmlns:a16="http://schemas.microsoft.com/office/drawing/2014/main" id="{D3706E5A-4749-F7C9-D7F2-08277D38766B}"/>
                  </a:ext>
                </a:extLst>
              </p:cNvPr>
              <p:cNvPicPr/>
              <p:nvPr/>
            </p:nvPicPr>
            <p:blipFill>
              <a:blip r:embed="rId1173"/>
              <a:stretch>
                <a:fillRect/>
              </a:stretch>
            </p:blipFill>
            <p:spPr>
              <a:xfrm>
                <a:off x="4151490" y="6172588"/>
                <a:ext cx="113096" cy="106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4">
            <p14:nvContentPartPr>
              <p14:cNvPr id="808" name="Ink 808">
                <a:extLst>
                  <a:ext uri="{FF2B5EF4-FFF2-40B4-BE49-F238E27FC236}">
                    <a16:creationId xmlns:a16="http://schemas.microsoft.com/office/drawing/2014/main" id="{D12A5BD8-B9C0-20A4-F418-BE5003A9CCAC}"/>
                  </a:ext>
                </a:extLst>
              </p14:cNvPr>
              <p14:cNvContentPartPr/>
              <p14:nvPr/>
            </p14:nvContentPartPr>
            <p14:xfrm>
              <a:off x="4040278" y="6173638"/>
              <a:ext cx="617760" cy="292320"/>
            </p14:xfrm>
          </p:contentPart>
        </mc:Choice>
        <mc:Fallback>
          <p:pic>
            <p:nvPicPr>
              <p:cNvPr id="808" name="Ink 808">
                <a:extLst>
                  <a:ext uri="{FF2B5EF4-FFF2-40B4-BE49-F238E27FC236}">
                    <a16:creationId xmlns:a16="http://schemas.microsoft.com/office/drawing/2014/main" id="{D12A5BD8-B9C0-20A4-F418-BE5003A9CCAC}"/>
                  </a:ext>
                </a:extLst>
              </p:cNvPr>
              <p:cNvPicPr/>
              <p:nvPr/>
            </p:nvPicPr>
            <p:blipFill>
              <a:blip r:embed="rId1175"/>
              <a:stretch>
                <a:fillRect/>
              </a:stretch>
            </p:blipFill>
            <p:spPr>
              <a:xfrm>
                <a:off x="4032722" y="6166078"/>
                <a:ext cx="632871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6">
            <p14:nvContentPartPr>
              <p14:cNvPr id="831" name="Ink 831">
                <a:extLst>
                  <a:ext uri="{FF2B5EF4-FFF2-40B4-BE49-F238E27FC236}">
                    <a16:creationId xmlns:a16="http://schemas.microsoft.com/office/drawing/2014/main" id="{435D7D29-B495-AE7B-8EE7-2F094DF04E08}"/>
                  </a:ext>
                </a:extLst>
              </p14:cNvPr>
              <p14:cNvContentPartPr/>
              <p14:nvPr/>
            </p14:nvContentPartPr>
            <p14:xfrm>
              <a:off x="4095718" y="6465958"/>
              <a:ext cx="491040" cy="200520"/>
            </p14:xfrm>
          </p:contentPart>
        </mc:Choice>
        <mc:Fallback>
          <p:pic>
            <p:nvPicPr>
              <p:cNvPr id="831" name="Ink 831">
                <a:extLst>
                  <a:ext uri="{FF2B5EF4-FFF2-40B4-BE49-F238E27FC236}">
                    <a16:creationId xmlns:a16="http://schemas.microsoft.com/office/drawing/2014/main" id="{435D7D29-B495-AE7B-8EE7-2F094DF04E08}"/>
                  </a:ext>
                </a:extLst>
              </p:cNvPr>
              <p:cNvPicPr/>
              <p:nvPr/>
            </p:nvPicPr>
            <p:blipFill>
              <a:blip r:embed="rId1177"/>
              <a:stretch>
                <a:fillRect/>
              </a:stretch>
            </p:blipFill>
            <p:spPr>
              <a:xfrm>
                <a:off x="4088158" y="6458398"/>
                <a:ext cx="506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8">
            <p14:nvContentPartPr>
              <p14:cNvPr id="839" name="Ink 839">
                <a:extLst>
                  <a:ext uri="{FF2B5EF4-FFF2-40B4-BE49-F238E27FC236}">
                    <a16:creationId xmlns:a16="http://schemas.microsoft.com/office/drawing/2014/main" id="{159002EA-806E-EFD4-43DA-78574D8F2210}"/>
                  </a:ext>
                </a:extLst>
              </p14:cNvPr>
              <p14:cNvContentPartPr/>
              <p14:nvPr/>
            </p14:nvContentPartPr>
            <p14:xfrm>
              <a:off x="4113718" y="6697438"/>
              <a:ext cx="147600" cy="144000"/>
            </p14:xfrm>
          </p:contentPart>
        </mc:Choice>
        <mc:Fallback>
          <p:pic>
            <p:nvPicPr>
              <p:cNvPr id="839" name="Ink 839">
                <a:extLst>
                  <a:ext uri="{FF2B5EF4-FFF2-40B4-BE49-F238E27FC236}">
                    <a16:creationId xmlns:a16="http://schemas.microsoft.com/office/drawing/2014/main" id="{159002EA-806E-EFD4-43DA-78574D8F2210}"/>
                  </a:ext>
                </a:extLst>
              </p:cNvPr>
              <p:cNvPicPr/>
              <p:nvPr/>
            </p:nvPicPr>
            <p:blipFill>
              <a:blip r:embed="rId1179"/>
              <a:stretch>
                <a:fillRect/>
              </a:stretch>
            </p:blipFill>
            <p:spPr>
              <a:xfrm>
                <a:off x="4106158" y="6689878"/>
                <a:ext cx="162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0">
            <p14:nvContentPartPr>
              <p14:cNvPr id="855" name="Ink 855">
                <a:extLst>
                  <a:ext uri="{FF2B5EF4-FFF2-40B4-BE49-F238E27FC236}">
                    <a16:creationId xmlns:a16="http://schemas.microsoft.com/office/drawing/2014/main" id="{798A9B9D-5A23-3E73-D37F-9407DF709498}"/>
                  </a:ext>
                </a:extLst>
              </p14:cNvPr>
              <p14:cNvContentPartPr/>
              <p14:nvPr/>
            </p14:nvContentPartPr>
            <p14:xfrm>
              <a:off x="4336558" y="6668278"/>
              <a:ext cx="406440" cy="243000"/>
            </p14:xfrm>
          </p:contentPart>
        </mc:Choice>
        <mc:Fallback>
          <p:pic>
            <p:nvPicPr>
              <p:cNvPr id="855" name="Ink 855">
                <a:extLst>
                  <a:ext uri="{FF2B5EF4-FFF2-40B4-BE49-F238E27FC236}">
                    <a16:creationId xmlns:a16="http://schemas.microsoft.com/office/drawing/2014/main" id="{798A9B9D-5A23-3E73-D37F-9407DF709498}"/>
                  </a:ext>
                </a:extLst>
              </p:cNvPr>
              <p:cNvPicPr/>
              <p:nvPr/>
            </p:nvPicPr>
            <p:blipFill>
              <a:blip r:embed="rId1181"/>
              <a:stretch>
                <a:fillRect/>
              </a:stretch>
            </p:blipFill>
            <p:spPr>
              <a:xfrm>
                <a:off x="4328998" y="6660707"/>
                <a:ext cx="421560" cy="258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2">
            <p14:nvContentPartPr>
              <p14:cNvPr id="867" name="Ink 867">
                <a:extLst>
                  <a:ext uri="{FF2B5EF4-FFF2-40B4-BE49-F238E27FC236}">
                    <a16:creationId xmlns:a16="http://schemas.microsoft.com/office/drawing/2014/main" id="{675BEC2A-0F82-B3CA-C86B-EDB9B7A7D69F}"/>
                  </a:ext>
                </a:extLst>
              </p14:cNvPr>
              <p14:cNvContentPartPr/>
              <p14:nvPr/>
            </p14:nvContentPartPr>
            <p14:xfrm>
              <a:off x="3560398" y="7117198"/>
              <a:ext cx="834480" cy="183240"/>
            </p14:xfrm>
          </p:contentPart>
        </mc:Choice>
        <mc:Fallback>
          <p:pic>
            <p:nvPicPr>
              <p:cNvPr id="867" name="Ink 867">
                <a:extLst>
                  <a:ext uri="{FF2B5EF4-FFF2-40B4-BE49-F238E27FC236}">
                    <a16:creationId xmlns:a16="http://schemas.microsoft.com/office/drawing/2014/main" id="{675BEC2A-0F82-B3CA-C86B-EDB9B7A7D69F}"/>
                  </a:ext>
                </a:extLst>
              </p:cNvPr>
              <p:cNvPicPr/>
              <p:nvPr/>
            </p:nvPicPr>
            <p:blipFill>
              <a:blip r:embed="rId1183"/>
              <a:stretch>
                <a:fillRect/>
              </a:stretch>
            </p:blipFill>
            <p:spPr>
              <a:xfrm>
                <a:off x="3552841" y="7109638"/>
                <a:ext cx="849593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4">
            <p14:nvContentPartPr>
              <p14:cNvPr id="895" name="Ink 895">
                <a:extLst>
                  <a:ext uri="{FF2B5EF4-FFF2-40B4-BE49-F238E27FC236}">
                    <a16:creationId xmlns:a16="http://schemas.microsoft.com/office/drawing/2014/main" id="{0C7799DF-E39A-C974-2F16-2B2D522B07BB}"/>
                  </a:ext>
                </a:extLst>
              </p14:cNvPr>
              <p14:cNvContentPartPr/>
              <p14:nvPr/>
            </p14:nvContentPartPr>
            <p14:xfrm>
              <a:off x="3506758" y="7322398"/>
              <a:ext cx="1709640" cy="223560"/>
            </p14:xfrm>
          </p:contentPart>
        </mc:Choice>
        <mc:Fallback>
          <p:pic>
            <p:nvPicPr>
              <p:cNvPr id="895" name="Ink 895">
                <a:extLst>
                  <a:ext uri="{FF2B5EF4-FFF2-40B4-BE49-F238E27FC236}">
                    <a16:creationId xmlns:a16="http://schemas.microsoft.com/office/drawing/2014/main" id="{0C7799DF-E39A-C974-2F16-2B2D522B07BB}"/>
                  </a:ext>
                </a:extLst>
              </p:cNvPr>
              <p:cNvPicPr/>
              <p:nvPr/>
            </p:nvPicPr>
            <p:blipFill>
              <a:blip r:embed="rId1185"/>
              <a:stretch>
                <a:fillRect/>
              </a:stretch>
            </p:blipFill>
            <p:spPr>
              <a:xfrm>
                <a:off x="3499196" y="7314838"/>
                <a:ext cx="1724763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6">
            <p14:nvContentPartPr>
              <p14:cNvPr id="907" name="Ink 907">
                <a:extLst>
                  <a:ext uri="{FF2B5EF4-FFF2-40B4-BE49-F238E27FC236}">
                    <a16:creationId xmlns:a16="http://schemas.microsoft.com/office/drawing/2014/main" id="{92B25E48-AC5B-36A0-1B86-DD2821091C6E}"/>
                  </a:ext>
                </a:extLst>
              </p14:cNvPr>
              <p14:cNvContentPartPr/>
              <p14:nvPr/>
            </p14:nvContentPartPr>
            <p14:xfrm>
              <a:off x="3458158" y="7568278"/>
              <a:ext cx="606600" cy="288360"/>
            </p14:xfrm>
          </p:contentPart>
        </mc:Choice>
        <mc:Fallback>
          <p:pic>
            <p:nvPicPr>
              <p:cNvPr id="907" name="Ink 907">
                <a:extLst>
                  <a:ext uri="{FF2B5EF4-FFF2-40B4-BE49-F238E27FC236}">
                    <a16:creationId xmlns:a16="http://schemas.microsoft.com/office/drawing/2014/main" id="{92B25E48-AC5B-36A0-1B86-DD2821091C6E}"/>
                  </a:ext>
                </a:extLst>
              </p:cNvPr>
              <p:cNvPicPr/>
              <p:nvPr/>
            </p:nvPicPr>
            <p:blipFill>
              <a:blip r:embed="rId1187"/>
              <a:stretch>
                <a:fillRect/>
              </a:stretch>
            </p:blipFill>
            <p:spPr>
              <a:xfrm>
                <a:off x="3450598" y="7560718"/>
                <a:ext cx="6217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8">
            <p14:nvContentPartPr>
              <p14:cNvPr id="912" name="Ink 913">
                <a:extLst>
                  <a:ext uri="{FF2B5EF4-FFF2-40B4-BE49-F238E27FC236}">
                    <a16:creationId xmlns:a16="http://schemas.microsoft.com/office/drawing/2014/main" id="{681E3698-B5F3-C1F0-086C-8C29E8A7D784}"/>
                  </a:ext>
                </a:extLst>
              </p14:cNvPr>
              <p14:cNvContentPartPr/>
              <p14:nvPr/>
            </p14:nvContentPartPr>
            <p14:xfrm>
              <a:off x="4095718" y="7639198"/>
              <a:ext cx="161280" cy="105840"/>
            </p14:xfrm>
          </p:contentPart>
        </mc:Choice>
        <mc:Fallback>
          <p:pic>
            <p:nvPicPr>
              <p:cNvPr id="912" name="Ink 913">
                <a:extLst>
                  <a:ext uri="{FF2B5EF4-FFF2-40B4-BE49-F238E27FC236}">
                    <a16:creationId xmlns:a16="http://schemas.microsoft.com/office/drawing/2014/main" id="{681E3698-B5F3-C1F0-086C-8C29E8A7D784}"/>
                  </a:ext>
                </a:extLst>
              </p:cNvPr>
              <p:cNvPicPr/>
              <p:nvPr/>
            </p:nvPicPr>
            <p:blipFill>
              <a:blip r:embed="rId1189"/>
              <a:stretch>
                <a:fillRect/>
              </a:stretch>
            </p:blipFill>
            <p:spPr>
              <a:xfrm>
                <a:off x="4088141" y="7631638"/>
                <a:ext cx="176434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0">
            <p14:nvContentPartPr>
              <p14:cNvPr id="924" name="Ink 924">
                <a:extLst>
                  <a:ext uri="{FF2B5EF4-FFF2-40B4-BE49-F238E27FC236}">
                    <a16:creationId xmlns:a16="http://schemas.microsoft.com/office/drawing/2014/main" id="{087FA338-7E43-42CF-0BFA-A528098F3481}"/>
                  </a:ext>
                </a:extLst>
              </p14:cNvPr>
              <p14:cNvContentPartPr/>
              <p14:nvPr/>
            </p14:nvContentPartPr>
            <p14:xfrm>
              <a:off x="4309918" y="7594558"/>
              <a:ext cx="576000" cy="210240"/>
            </p14:xfrm>
          </p:contentPart>
        </mc:Choice>
        <mc:Fallback>
          <p:pic>
            <p:nvPicPr>
              <p:cNvPr id="924" name="Ink 924">
                <a:extLst>
                  <a:ext uri="{FF2B5EF4-FFF2-40B4-BE49-F238E27FC236}">
                    <a16:creationId xmlns:a16="http://schemas.microsoft.com/office/drawing/2014/main" id="{087FA338-7E43-42CF-0BFA-A528098F3481}"/>
                  </a:ext>
                </a:extLst>
              </p:cNvPr>
              <p:cNvPicPr/>
              <p:nvPr/>
            </p:nvPicPr>
            <p:blipFill>
              <a:blip r:embed="rId1191"/>
              <a:stretch>
                <a:fillRect/>
              </a:stretch>
            </p:blipFill>
            <p:spPr>
              <a:xfrm>
                <a:off x="4302358" y="7586998"/>
                <a:ext cx="5911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2">
            <p14:nvContentPartPr>
              <p14:cNvPr id="929" name="Ink 930">
                <a:extLst>
                  <a:ext uri="{FF2B5EF4-FFF2-40B4-BE49-F238E27FC236}">
                    <a16:creationId xmlns:a16="http://schemas.microsoft.com/office/drawing/2014/main" id="{DED5A589-17BA-C1C9-200D-7586EE41C349}"/>
                  </a:ext>
                </a:extLst>
              </p14:cNvPr>
              <p14:cNvContentPartPr/>
              <p14:nvPr/>
            </p14:nvContentPartPr>
            <p14:xfrm>
              <a:off x="4921198" y="7585558"/>
              <a:ext cx="169920" cy="165600"/>
            </p14:xfrm>
          </p:contentPart>
        </mc:Choice>
        <mc:Fallback>
          <p:pic>
            <p:nvPicPr>
              <p:cNvPr id="929" name="Ink 930">
                <a:extLst>
                  <a:ext uri="{FF2B5EF4-FFF2-40B4-BE49-F238E27FC236}">
                    <a16:creationId xmlns:a16="http://schemas.microsoft.com/office/drawing/2014/main" id="{DED5A589-17BA-C1C9-200D-7586EE41C349}"/>
                  </a:ext>
                </a:extLst>
              </p:cNvPr>
              <p:cNvPicPr/>
              <p:nvPr/>
            </p:nvPicPr>
            <p:blipFill>
              <a:blip r:embed="rId1193"/>
              <a:stretch>
                <a:fillRect/>
              </a:stretch>
            </p:blipFill>
            <p:spPr>
              <a:xfrm>
                <a:off x="4913638" y="7577998"/>
                <a:ext cx="1850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4">
            <p14:nvContentPartPr>
              <p14:cNvPr id="936" name="Ink 937">
                <a:extLst>
                  <a:ext uri="{FF2B5EF4-FFF2-40B4-BE49-F238E27FC236}">
                    <a16:creationId xmlns:a16="http://schemas.microsoft.com/office/drawing/2014/main" id="{5F9EB8C6-E9D9-062C-C21B-4645C6360F51}"/>
                  </a:ext>
                </a:extLst>
              </p14:cNvPr>
              <p14:cNvContentPartPr/>
              <p14:nvPr/>
            </p14:nvContentPartPr>
            <p14:xfrm>
              <a:off x="5126398" y="7550278"/>
              <a:ext cx="263520" cy="177840"/>
            </p14:xfrm>
          </p:contentPart>
        </mc:Choice>
        <mc:Fallback>
          <p:pic>
            <p:nvPicPr>
              <p:cNvPr id="936" name="Ink 937">
                <a:extLst>
                  <a:ext uri="{FF2B5EF4-FFF2-40B4-BE49-F238E27FC236}">
                    <a16:creationId xmlns:a16="http://schemas.microsoft.com/office/drawing/2014/main" id="{5F9EB8C6-E9D9-062C-C21B-4645C6360F51}"/>
                  </a:ext>
                </a:extLst>
              </p:cNvPr>
              <p:cNvPicPr/>
              <p:nvPr/>
            </p:nvPicPr>
            <p:blipFill>
              <a:blip r:embed="rId1195"/>
              <a:stretch>
                <a:fillRect/>
              </a:stretch>
            </p:blipFill>
            <p:spPr>
              <a:xfrm>
                <a:off x="5118838" y="7542718"/>
                <a:ext cx="2786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6">
            <p14:nvContentPartPr>
              <p14:cNvPr id="944" name="Ink 944">
                <a:extLst>
                  <a:ext uri="{FF2B5EF4-FFF2-40B4-BE49-F238E27FC236}">
                    <a16:creationId xmlns:a16="http://schemas.microsoft.com/office/drawing/2014/main" id="{87905DA5-BAB2-C031-C603-EA2298EFF109}"/>
                  </a:ext>
                </a:extLst>
              </p14:cNvPr>
              <p14:cNvContentPartPr/>
              <p14:nvPr/>
            </p14:nvContentPartPr>
            <p14:xfrm>
              <a:off x="5398558" y="7514278"/>
              <a:ext cx="147960" cy="229680"/>
            </p14:xfrm>
          </p:contentPart>
        </mc:Choice>
        <mc:Fallback>
          <p:pic>
            <p:nvPicPr>
              <p:cNvPr id="944" name="Ink 944">
                <a:extLst>
                  <a:ext uri="{FF2B5EF4-FFF2-40B4-BE49-F238E27FC236}">
                    <a16:creationId xmlns:a16="http://schemas.microsoft.com/office/drawing/2014/main" id="{87905DA5-BAB2-C031-C603-EA2298EFF109}"/>
                  </a:ext>
                </a:extLst>
              </p:cNvPr>
              <p:cNvPicPr/>
              <p:nvPr/>
            </p:nvPicPr>
            <p:blipFill>
              <a:blip r:embed="rId1197"/>
              <a:stretch>
                <a:fillRect/>
              </a:stretch>
            </p:blipFill>
            <p:spPr>
              <a:xfrm>
                <a:off x="5390980" y="7506730"/>
                <a:ext cx="163117" cy="244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8">
            <p14:nvContentPartPr>
              <p14:cNvPr id="960" name="Ink 960">
                <a:extLst>
                  <a:ext uri="{FF2B5EF4-FFF2-40B4-BE49-F238E27FC236}">
                    <a16:creationId xmlns:a16="http://schemas.microsoft.com/office/drawing/2014/main" id="{7B1E46F5-A75C-59D2-0CCB-57F8852669CF}"/>
                  </a:ext>
                </a:extLst>
              </p14:cNvPr>
              <p14:cNvContentPartPr/>
              <p14:nvPr/>
            </p14:nvContentPartPr>
            <p14:xfrm>
              <a:off x="5559838" y="7518598"/>
              <a:ext cx="1155600" cy="259200"/>
            </p14:xfrm>
          </p:contentPart>
        </mc:Choice>
        <mc:Fallback>
          <p:pic>
            <p:nvPicPr>
              <p:cNvPr id="960" name="Ink 960">
                <a:extLst>
                  <a:ext uri="{FF2B5EF4-FFF2-40B4-BE49-F238E27FC236}">
                    <a16:creationId xmlns:a16="http://schemas.microsoft.com/office/drawing/2014/main" id="{7B1E46F5-A75C-59D2-0CCB-57F8852669CF}"/>
                  </a:ext>
                </a:extLst>
              </p:cNvPr>
              <p:cNvPicPr/>
              <p:nvPr/>
            </p:nvPicPr>
            <p:blipFill>
              <a:blip r:embed="rId1199"/>
              <a:stretch>
                <a:fillRect/>
              </a:stretch>
            </p:blipFill>
            <p:spPr>
              <a:xfrm>
                <a:off x="5552278" y="7511038"/>
                <a:ext cx="11707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0">
            <p14:nvContentPartPr>
              <p14:cNvPr id="965" name="Ink 965">
                <a:extLst>
                  <a:ext uri="{FF2B5EF4-FFF2-40B4-BE49-F238E27FC236}">
                    <a16:creationId xmlns:a16="http://schemas.microsoft.com/office/drawing/2014/main" id="{6BF06B54-D2F8-1EAE-8B96-A3193331E095}"/>
                  </a:ext>
                </a:extLst>
              </p14:cNvPr>
              <p14:cNvContentPartPr/>
              <p14:nvPr/>
            </p14:nvContentPartPr>
            <p14:xfrm>
              <a:off x="6764758" y="7478638"/>
              <a:ext cx="347040" cy="223560"/>
            </p14:xfrm>
          </p:contentPart>
        </mc:Choice>
        <mc:Fallback>
          <p:pic>
            <p:nvPicPr>
              <p:cNvPr id="965" name="Ink 965">
                <a:extLst>
                  <a:ext uri="{FF2B5EF4-FFF2-40B4-BE49-F238E27FC236}">
                    <a16:creationId xmlns:a16="http://schemas.microsoft.com/office/drawing/2014/main" id="{6BF06B54-D2F8-1EAE-8B96-A3193331E095}"/>
                  </a:ext>
                </a:extLst>
              </p:cNvPr>
              <p:cNvPicPr/>
              <p:nvPr/>
            </p:nvPicPr>
            <p:blipFill>
              <a:blip r:embed="rId1201"/>
              <a:stretch>
                <a:fillRect/>
              </a:stretch>
            </p:blipFill>
            <p:spPr>
              <a:xfrm>
                <a:off x="6757206" y="7471078"/>
                <a:ext cx="362144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2">
            <p14:nvContentPartPr>
              <p14:cNvPr id="977" name="Ink 978">
                <a:extLst>
                  <a:ext uri="{FF2B5EF4-FFF2-40B4-BE49-F238E27FC236}">
                    <a16:creationId xmlns:a16="http://schemas.microsoft.com/office/drawing/2014/main" id="{65284A47-7206-3A5A-712B-4B36EFFB4903}"/>
                  </a:ext>
                </a:extLst>
              </p14:cNvPr>
              <p14:cNvContentPartPr/>
              <p14:nvPr/>
            </p14:nvContentPartPr>
            <p14:xfrm>
              <a:off x="4309918" y="7871038"/>
              <a:ext cx="549360" cy="136080"/>
            </p14:xfrm>
          </p:contentPart>
        </mc:Choice>
        <mc:Fallback>
          <p:pic>
            <p:nvPicPr>
              <p:cNvPr id="977" name="Ink 978">
                <a:extLst>
                  <a:ext uri="{FF2B5EF4-FFF2-40B4-BE49-F238E27FC236}">
                    <a16:creationId xmlns:a16="http://schemas.microsoft.com/office/drawing/2014/main" id="{65284A47-7206-3A5A-712B-4B36EFFB4903}"/>
                  </a:ext>
                </a:extLst>
              </p:cNvPr>
              <p:cNvPicPr/>
              <p:nvPr/>
            </p:nvPicPr>
            <p:blipFill>
              <a:blip r:embed="rId1203"/>
              <a:stretch>
                <a:fillRect/>
              </a:stretch>
            </p:blipFill>
            <p:spPr>
              <a:xfrm>
                <a:off x="4302358" y="7863478"/>
                <a:ext cx="5641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4">
            <p14:nvContentPartPr>
              <p14:cNvPr id="978" name="Ink 978">
                <a:extLst>
                  <a:ext uri="{FF2B5EF4-FFF2-40B4-BE49-F238E27FC236}">
                    <a16:creationId xmlns:a16="http://schemas.microsoft.com/office/drawing/2014/main" id="{4DC1C0A7-BDD6-A896-AD36-FDAB12EB7FE4}"/>
                  </a:ext>
                </a:extLst>
              </p14:cNvPr>
              <p14:cNvContentPartPr/>
              <p14:nvPr/>
            </p14:nvContentPartPr>
            <p14:xfrm>
              <a:off x="3707638" y="7893358"/>
              <a:ext cx="464400" cy="129240"/>
            </p14:xfrm>
          </p:contentPart>
        </mc:Choice>
        <mc:Fallback>
          <p:pic>
            <p:nvPicPr>
              <p:cNvPr id="978" name="Ink 978">
                <a:extLst>
                  <a:ext uri="{FF2B5EF4-FFF2-40B4-BE49-F238E27FC236}">
                    <a16:creationId xmlns:a16="http://schemas.microsoft.com/office/drawing/2014/main" id="{4DC1C0A7-BDD6-A896-AD36-FDAB12EB7FE4}"/>
                  </a:ext>
                </a:extLst>
              </p:cNvPr>
              <p:cNvPicPr/>
              <p:nvPr/>
            </p:nvPicPr>
            <p:blipFill>
              <a:blip r:embed="rId1205"/>
              <a:stretch>
                <a:fillRect/>
              </a:stretch>
            </p:blipFill>
            <p:spPr>
              <a:xfrm>
                <a:off x="3700078" y="7885798"/>
                <a:ext cx="47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6">
            <p14:nvContentPartPr>
              <p14:cNvPr id="997" name="Ink 997">
                <a:extLst>
                  <a:ext uri="{FF2B5EF4-FFF2-40B4-BE49-F238E27FC236}">
                    <a16:creationId xmlns:a16="http://schemas.microsoft.com/office/drawing/2014/main" id="{8111D9D3-CC56-ECA3-7E6E-910A492634D1}"/>
                  </a:ext>
                </a:extLst>
              </p14:cNvPr>
              <p14:cNvContentPartPr/>
              <p14:nvPr/>
            </p14:nvContentPartPr>
            <p14:xfrm>
              <a:off x="4015438" y="7942678"/>
              <a:ext cx="1388160" cy="277200"/>
            </p14:xfrm>
          </p:contentPart>
        </mc:Choice>
        <mc:Fallback>
          <p:pic>
            <p:nvPicPr>
              <p:cNvPr id="997" name="Ink 997">
                <a:extLst>
                  <a:ext uri="{FF2B5EF4-FFF2-40B4-BE49-F238E27FC236}">
                    <a16:creationId xmlns:a16="http://schemas.microsoft.com/office/drawing/2014/main" id="{8111D9D3-CC56-ECA3-7E6E-910A492634D1}"/>
                  </a:ext>
                </a:extLst>
              </p:cNvPr>
              <p:cNvPicPr/>
              <p:nvPr/>
            </p:nvPicPr>
            <p:blipFill>
              <a:blip r:embed="rId1207"/>
              <a:stretch>
                <a:fillRect/>
              </a:stretch>
            </p:blipFill>
            <p:spPr>
              <a:xfrm>
                <a:off x="4007878" y="7935108"/>
                <a:ext cx="1403280" cy="29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8">
            <p14:nvContentPartPr>
              <p14:cNvPr id="1003" name="Ink 1003">
                <a:extLst>
                  <a:ext uri="{FF2B5EF4-FFF2-40B4-BE49-F238E27FC236}">
                    <a16:creationId xmlns:a16="http://schemas.microsoft.com/office/drawing/2014/main" id="{E708F09E-5D00-C16D-657D-3CFCF8FFA025}"/>
                  </a:ext>
                </a:extLst>
              </p14:cNvPr>
              <p14:cNvContentPartPr/>
              <p14:nvPr/>
            </p14:nvContentPartPr>
            <p14:xfrm>
              <a:off x="5425558" y="7937998"/>
              <a:ext cx="236880" cy="214560"/>
            </p14:xfrm>
          </p:contentPart>
        </mc:Choice>
        <mc:Fallback>
          <p:pic>
            <p:nvPicPr>
              <p:cNvPr id="1003" name="Ink 1003">
                <a:extLst>
                  <a:ext uri="{FF2B5EF4-FFF2-40B4-BE49-F238E27FC236}">
                    <a16:creationId xmlns:a16="http://schemas.microsoft.com/office/drawing/2014/main" id="{E708F09E-5D00-C16D-657D-3CFCF8FFA025}"/>
                  </a:ext>
                </a:extLst>
              </p:cNvPr>
              <p:cNvPicPr/>
              <p:nvPr/>
            </p:nvPicPr>
            <p:blipFill>
              <a:blip r:embed="rId1209"/>
              <a:stretch>
                <a:fillRect/>
              </a:stretch>
            </p:blipFill>
            <p:spPr>
              <a:xfrm>
                <a:off x="5417998" y="7930438"/>
                <a:ext cx="252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0">
            <p14:nvContentPartPr>
              <p14:cNvPr id="1033" name="Ink 1033">
                <a:extLst>
                  <a:ext uri="{FF2B5EF4-FFF2-40B4-BE49-F238E27FC236}">
                    <a16:creationId xmlns:a16="http://schemas.microsoft.com/office/drawing/2014/main" id="{246E1418-8447-933C-EA33-BFF1129DA5EA}"/>
                  </a:ext>
                </a:extLst>
              </p14:cNvPr>
              <p14:cNvContentPartPr/>
              <p14:nvPr/>
            </p14:nvContentPartPr>
            <p14:xfrm>
              <a:off x="5693038" y="7766638"/>
              <a:ext cx="1865880" cy="368280"/>
            </p14:xfrm>
          </p:contentPart>
        </mc:Choice>
        <mc:Fallback>
          <p:pic>
            <p:nvPicPr>
              <p:cNvPr id="1033" name="Ink 1033">
                <a:extLst>
                  <a:ext uri="{FF2B5EF4-FFF2-40B4-BE49-F238E27FC236}">
                    <a16:creationId xmlns:a16="http://schemas.microsoft.com/office/drawing/2014/main" id="{246E1418-8447-933C-EA33-BFF1129DA5EA}"/>
                  </a:ext>
                </a:extLst>
              </p:cNvPr>
              <p:cNvPicPr/>
              <p:nvPr/>
            </p:nvPicPr>
            <p:blipFill>
              <a:blip r:embed="rId1211"/>
              <a:stretch>
                <a:fillRect/>
              </a:stretch>
            </p:blipFill>
            <p:spPr>
              <a:xfrm>
                <a:off x="5685837" y="7759078"/>
                <a:ext cx="1881003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2">
            <p14:nvContentPartPr>
              <p14:cNvPr id="1046" name="Ink 1047">
                <a:extLst>
                  <a:ext uri="{FF2B5EF4-FFF2-40B4-BE49-F238E27FC236}">
                    <a16:creationId xmlns:a16="http://schemas.microsoft.com/office/drawing/2014/main" id="{624F2F1D-55F6-8396-4DC6-A767F69EFD4E}"/>
                  </a:ext>
                </a:extLst>
              </p14:cNvPr>
              <p14:cNvContentPartPr/>
              <p14:nvPr/>
            </p14:nvContentPartPr>
            <p14:xfrm>
              <a:off x="352078" y="8687878"/>
              <a:ext cx="1280880" cy="151920"/>
            </p14:xfrm>
          </p:contentPart>
        </mc:Choice>
        <mc:Fallback>
          <p:pic>
            <p:nvPicPr>
              <p:cNvPr id="1046" name="Ink 1047">
                <a:extLst>
                  <a:ext uri="{FF2B5EF4-FFF2-40B4-BE49-F238E27FC236}">
                    <a16:creationId xmlns:a16="http://schemas.microsoft.com/office/drawing/2014/main" id="{624F2F1D-55F6-8396-4DC6-A767F69EFD4E}"/>
                  </a:ext>
                </a:extLst>
              </p:cNvPr>
              <p:cNvPicPr/>
              <p:nvPr/>
            </p:nvPicPr>
            <p:blipFill>
              <a:blip r:embed="rId1213"/>
              <a:stretch>
                <a:fillRect/>
              </a:stretch>
            </p:blipFill>
            <p:spPr>
              <a:xfrm>
                <a:off x="344518" y="8680318"/>
                <a:ext cx="1296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4">
            <p14:nvContentPartPr>
              <p14:cNvPr id="1056" name="Ink 1056">
                <a:extLst>
                  <a:ext uri="{FF2B5EF4-FFF2-40B4-BE49-F238E27FC236}">
                    <a16:creationId xmlns:a16="http://schemas.microsoft.com/office/drawing/2014/main" id="{3D61BE9F-0B83-5A95-C4F9-C7E4C263E874}"/>
                  </a:ext>
                </a:extLst>
              </p14:cNvPr>
              <p14:cNvContentPartPr/>
              <p14:nvPr/>
            </p14:nvContentPartPr>
            <p14:xfrm>
              <a:off x="379078" y="8875078"/>
              <a:ext cx="807840" cy="120960"/>
            </p14:xfrm>
          </p:contentPart>
        </mc:Choice>
        <mc:Fallback>
          <p:pic>
            <p:nvPicPr>
              <p:cNvPr id="1056" name="Ink 1056">
                <a:extLst>
                  <a:ext uri="{FF2B5EF4-FFF2-40B4-BE49-F238E27FC236}">
                    <a16:creationId xmlns:a16="http://schemas.microsoft.com/office/drawing/2014/main" id="{3D61BE9F-0B83-5A95-C4F9-C7E4C263E874}"/>
                  </a:ext>
                </a:extLst>
              </p:cNvPr>
              <p:cNvPicPr/>
              <p:nvPr/>
            </p:nvPicPr>
            <p:blipFill>
              <a:blip r:embed="rId1215"/>
              <a:stretch>
                <a:fillRect/>
              </a:stretch>
            </p:blipFill>
            <p:spPr>
              <a:xfrm>
                <a:off x="371515" y="8867518"/>
                <a:ext cx="822967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6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E2924ED3-8471-9148-8AFE-E6A426C3A216}"/>
                  </a:ext>
                </a:extLst>
              </p14:cNvPr>
              <p14:cNvContentPartPr/>
              <p14:nvPr/>
            </p14:nvContentPartPr>
            <p14:xfrm>
              <a:off x="1271158" y="8852758"/>
              <a:ext cx="107280" cy="74124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E2924ED3-8471-9148-8AFE-E6A426C3A216}"/>
                  </a:ext>
                </a:extLst>
              </p:cNvPr>
              <p:cNvPicPr/>
              <p:nvPr/>
            </p:nvPicPr>
            <p:blipFill>
              <a:blip r:embed="rId1217"/>
              <a:stretch>
                <a:fillRect/>
              </a:stretch>
            </p:blipFill>
            <p:spPr>
              <a:xfrm>
                <a:off x="1263598" y="8845198"/>
                <a:ext cx="122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8">
            <p14:nvContentPartPr>
              <p14:cNvPr id="1078" name="Ink 1078">
                <a:extLst>
                  <a:ext uri="{FF2B5EF4-FFF2-40B4-BE49-F238E27FC236}">
                    <a16:creationId xmlns:a16="http://schemas.microsoft.com/office/drawing/2014/main" id="{722D9BD1-7D8D-D7AD-AFFF-8976CF5CCAED}"/>
                  </a:ext>
                </a:extLst>
              </p14:cNvPr>
              <p14:cNvContentPartPr/>
              <p14:nvPr/>
            </p14:nvContentPartPr>
            <p14:xfrm>
              <a:off x="1547998" y="8710198"/>
              <a:ext cx="2204640" cy="834840"/>
            </p14:xfrm>
          </p:contentPart>
        </mc:Choice>
        <mc:Fallback>
          <p:pic>
            <p:nvPicPr>
              <p:cNvPr id="1078" name="Ink 1078">
                <a:extLst>
                  <a:ext uri="{FF2B5EF4-FFF2-40B4-BE49-F238E27FC236}">
                    <a16:creationId xmlns:a16="http://schemas.microsoft.com/office/drawing/2014/main" id="{722D9BD1-7D8D-D7AD-AFFF-8976CF5CCAED}"/>
                  </a:ext>
                </a:extLst>
              </p:cNvPr>
              <p:cNvPicPr/>
              <p:nvPr/>
            </p:nvPicPr>
            <p:blipFill>
              <a:blip r:embed="rId1219"/>
              <a:stretch>
                <a:fillRect/>
              </a:stretch>
            </p:blipFill>
            <p:spPr>
              <a:xfrm>
                <a:off x="1540438" y="8702638"/>
                <a:ext cx="221976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0">
            <p14:nvContentPartPr>
              <p14:cNvPr id="1088" name="Ink 1088">
                <a:extLst>
                  <a:ext uri="{FF2B5EF4-FFF2-40B4-BE49-F238E27FC236}">
                    <a16:creationId xmlns:a16="http://schemas.microsoft.com/office/drawing/2014/main" id="{16AE8EB6-6A6B-51E0-33AB-2AAE1DCB5485}"/>
                  </a:ext>
                </a:extLst>
              </p14:cNvPr>
              <p14:cNvContentPartPr/>
              <p14:nvPr/>
            </p14:nvContentPartPr>
            <p14:xfrm>
              <a:off x="249478" y="9019078"/>
              <a:ext cx="843480" cy="128520"/>
            </p14:xfrm>
          </p:contentPart>
        </mc:Choice>
        <mc:Fallback>
          <p:pic>
            <p:nvPicPr>
              <p:cNvPr id="1088" name="Ink 1088">
                <a:extLst>
                  <a:ext uri="{FF2B5EF4-FFF2-40B4-BE49-F238E27FC236}">
                    <a16:creationId xmlns:a16="http://schemas.microsoft.com/office/drawing/2014/main" id="{16AE8EB6-6A6B-51E0-33AB-2AAE1DCB5485}"/>
                  </a:ext>
                </a:extLst>
              </p:cNvPr>
              <p:cNvPicPr/>
              <p:nvPr/>
            </p:nvPicPr>
            <p:blipFill>
              <a:blip r:embed="rId1221"/>
              <a:stretch>
                <a:fillRect/>
              </a:stretch>
            </p:blipFill>
            <p:spPr>
              <a:xfrm>
                <a:off x="241921" y="9011539"/>
                <a:ext cx="858594" cy="143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2">
            <p14:nvContentPartPr>
              <p14:cNvPr id="1095" name="Ink 1095">
                <a:extLst>
                  <a:ext uri="{FF2B5EF4-FFF2-40B4-BE49-F238E27FC236}">
                    <a16:creationId xmlns:a16="http://schemas.microsoft.com/office/drawing/2014/main" id="{45EB2D8D-0854-BAEA-4697-2859B4982350}"/>
                  </a:ext>
                </a:extLst>
              </p14:cNvPr>
              <p14:cNvContentPartPr/>
              <p14:nvPr/>
            </p14:nvContentPartPr>
            <p14:xfrm>
              <a:off x="1101598" y="8986678"/>
              <a:ext cx="339480" cy="134280"/>
            </p14:xfrm>
          </p:contentPart>
        </mc:Choice>
        <mc:Fallback>
          <p:pic>
            <p:nvPicPr>
              <p:cNvPr id="1095" name="Ink 1095">
                <a:extLst>
                  <a:ext uri="{FF2B5EF4-FFF2-40B4-BE49-F238E27FC236}">
                    <a16:creationId xmlns:a16="http://schemas.microsoft.com/office/drawing/2014/main" id="{45EB2D8D-0854-BAEA-4697-2859B4982350}"/>
                  </a:ext>
                </a:extLst>
              </p:cNvPr>
              <p:cNvPicPr/>
              <p:nvPr/>
            </p:nvPicPr>
            <p:blipFill>
              <a:blip r:embed="rId1223"/>
              <a:stretch>
                <a:fillRect/>
              </a:stretch>
            </p:blipFill>
            <p:spPr>
              <a:xfrm>
                <a:off x="1094038" y="8979118"/>
                <a:ext cx="354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4">
            <p14:nvContentPartPr>
              <p14:cNvPr id="1100" name="Ink 1100">
                <a:extLst>
                  <a:ext uri="{FF2B5EF4-FFF2-40B4-BE49-F238E27FC236}">
                    <a16:creationId xmlns:a16="http://schemas.microsoft.com/office/drawing/2014/main" id="{49B5F4C2-B579-3C65-3E1F-98FC61AC6862}"/>
                  </a:ext>
                </a:extLst>
              </p14:cNvPr>
              <p14:cNvContentPartPr/>
              <p14:nvPr/>
            </p14:nvContentPartPr>
            <p14:xfrm>
              <a:off x="1717558" y="8960038"/>
              <a:ext cx="272160" cy="102960"/>
            </p14:xfrm>
          </p:contentPart>
        </mc:Choice>
        <mc:Fallback>
          <p:pic>
            <p:nvPicPr>
              <p:cNvPr id="1100" name="Ink 1100">
                <a:extLst>
                  <a:ext uri="{FF2B5EF4-FFF2-40B4-BE49-F238E27FC236}">
                    <a16:creationId xmlns:a16="http://schemas.microsoft.com/office/drawing/2014/main" id="{49B5F4C2-B579-3C65-3E1F-98FC61AC6862}"/>
                  </a:ext>
                </a:extLst>
              </p:cNvPr>
              <p:cNvPicPr/>
              <p:nvPr/>
            </p:nvPicPr>
            <p:blipFill>
              <a:blip r:embed="rId1225"/>
              <a:stretch>
                <a:fillRect/>
              </a:stretch>
            </p:blipFill>
            <p:spPr>
              <a:xfrm>
                <a:off x="1710008" y="8952478"/>
                <a:ext cx="2872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6">
            <p14:nvContentPartPr>
              <p14:cNvPr id="1113" name="Ink 1113">
                <a:extLst>
                  <a:ext uri="{FF2B5EF4-FFF2-40B4-BE49-F238E27FC236}">
                    <a16:creationId xmlns:a16="http://schemas.microsoft.com/office/drawing/2014/main" id="{3FD43D18-BE4B-C2CB-D5F2-B6E31BB7C7F0}"/>
                  </a:ext>
                </a:extLst>
              </p14:cNvPr>
              <p14:cNvContentPartPr/>
              <p14:nvPr/>
            </p14:nvContentPartPr>
            <p14:xfrm>
              <a:off x="2013838" y="8902078"/>
              <a:ext cx="541800" cy="138600"/>
            </p14:xfrm>
          </p:contentPart>
        </mc:Choice>
        <mc:Fallback>
          <p:pic>
            <p:nvPicPr>
              <p:cNvPr id="1113" name="Ink 1113">
                <a:extLst>
                  <a:ext uri="{FF2B5EF4-FFF2-40B4-BE49-F238E27FC236}">
                    <a16:creationId xmlns:a16="http://schemas.microsoft.com/office/drawing/2014/main" id="{3FD43D18-BE4B-C2CB-D5F2-B6E31BB7C7F0}"/>
                  </a:ext>
                </a:extLst>
              </p:cNvPr>
              <p:cNvPicPr/>
              <p:nvPr/>
            </p:nvPicPr>
            <p:blipFill>
              <a:blip r:embed="rId1227"/>
              <a:stretch>
                <a:fillRect/>
              </a:stretch>
            </p:blipFill>
            <p:spPr>
              <a:xfrm>
                <a:off x="2006278" y="8894518"/>
                <a:ext cx="556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8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76D33E0B-E25C-E035-9902-5F793D79F73C}"/>
                  </a:ext>
                </a:extLst>
              </p14:cNvPr>
              <p14:cNvContentPartPr/>
              <p14:nvPr/>
            </p14:nvContentPartPr>
            <p14:xfrm>
              <a:off x="3332878" y="8893078"/>
              <a:ext cx="18360" cy="11196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76D33E0B-E25C-E035-9902-5F793D79F73C}"/>
                  </a:ext>
                </a:extLst>
              </p:cNvPr>
              <p:cNvPicPr/>
              <p:nvPr/>
            </p:nvPicPr>
            <p:blipFill>
              <a:blip r:embed="rId1229"/>
              <a:stretch>
                <a:fillRect/>
              </a:stretch>
            </p:blipFill>
            <p:spPr>
              <a:xfrm>
                <a:off x="3325318" y="8885518"/>
                <a:ext cx="33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0">
            <p14:nvContentPartPr>
              <p14:cNvPr id="1131" name="Ink 1131">
                <a:extLst>
                  <a:ext uri="{FF2B5EF4-FFF2-40B4-BE49-F238E27FC236}">
                    <a16:creationId xmlns:a16="http://schemas.microsoft.com/office/drawing/2014/main" id="{9B31AFC1-A7A8-47AA-D34A-FB7177A2A05F}"/>
                  </a:ext>
                </a:extLst>
              </p14:cNvPr>
              <p14:cNvContentPartPr/>
              <p14:nvPr/>
            </p14:nvContentPartPr>
            <p14:xfrm>
              <a:off x="209518" y="9080998"/>
              <a:ext cx="1285200" cy="285480"/>
            </p14:xfrm>
          </p:contentPart>
        </mc:Choice>
        <mc:Fallback>
          <p:pic>
            <p:nvPicPr>
              <p:cNvPr id="1131" name="Ink 1131">
                <a:extLst>
                  <a:ext uri="{FF2B5EF4-FFF2-40B4-BE49-F238E27FC236}">
                    <a16:creationId xmlns:a16="http://schemas.microsoft.com/office/drawing/2014/main" id="{9B31AFC1-A7A8-47AA-D34A-FB7177A2A05F}"/>
                  </a:ext>
                </a:extLst>
              </p:cNvPr>
              <p:cNvPicPr/>
              <p:nvPr/>
            </p:nvPicPr>
            <p:blipFill>
              <a:blip r:embed="rId1231"/>
              <a:stretch>
                <a:fillRect/>
              </a:stretch>
            </p:blipFill>
            <p:spPr>
              <a:xfrm>
                <a:off x="201956" y="9073438"/>
                <a:ext cx="1300324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2">
            <p14:nvContentPartPr>
              <p14:cNvPr id="1146" name="Ink 1146">
                <a:extLst>
                  <a:ext uri="{FF2B5EF4-FFF2-40B4-BE49-F238E27FC236}">
                    <a16:creationId xmlns:a16="http://schemas.microsoft.com/office/drawing/2014/main" id="{73D1D943-C5A1-9204-065A-D156F0C0E4A8}"/>
                  </a:ext>
                </a:extLst>
              </p14:cNvPr>
              <p14:cNvContentPartPr/>
              <p14:nvPr/>
            </p14:nvContentPartPr>
            <p14:xfrm>
              <a:off x="1706398" y="9084958"/>
              <a:ext cx="1064520" cy="160560"/>
            </p14:xfrm>
          </p:contentPart>
        </mc:Choice>
        <mc:Fallback>
          <p:pic>
            <p:nvPicPr>
              <p:cNvPr id="1146" name="Ink 1146">
                <a:extLst>
                  <a:ext uri="{FF2B5EF4-FFF2-40B4-BE49-F238E27FC236}">
                    <a16:creationId xmlns:a16="http://schemas.microsoft.com/office/drawing/2014/main" id="{73D1D943-C5A1-9204-065A-D156F0C0E4A8}"/>
                  </a:ext>
                </a:extLst>
              </p:cNvPr>
              <p:cNvPicPr/>
              <p:nvPr/>
            </p:nvPicPr>
            <p:blipFill>
              <a:blip r:embed="rId1233"/>
              <a:stretch>
                <a:fillRect/>
              </a:stretch>
            </p:blipFill>
            <p:spPr>
              <a:xfrm>
                <a:off x="1698838" y="9077398"/>
                <a:ext cx="10792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4">
            <p14:nvContentPartPr>
              <p14:cNvPr id="1169" name="Ink 1170">
                <a:extLst>
                  <a:ext uri="{FF2B5EF4-FFF2-40B4-BE49-F238E27FC236}">
                    <a16:creationId xmlns:a16="http://schemas.microsoft.com/office/drawing/2014/main" id="{81D78868-0993-7DBA-F9B0-2C3C84B33ECF}"/>
                  </a:ext>
                </a:extLst>
              </p14:cNvPr>
              <p14:cNvContentPartPr/>
              <p14:nvPr/>
            </p14:nvContentPartPr>
            <p14:xfrm>
              <a:off x="1797838" y="9272158"/>
              <a:ext cx="383760" cy="152280"/>
            </p14:xfrm>
          </p:contentPart>
        </mc:Choice>
        <mc:Fallback>
          <p:pic>
            <p:nvPicPr>
              <p:cNvPr id="1169" name="Ink 1170">
                <a:extLst>
                  <a:ext uri="{FF2B5EF4-FFF2-40B4-BE49-F238E27FC236}">
                    <a16:creationId xmlns:a16="http://schemas.microsoft.com/office/drawing/2014/main" id="{81D78868-0993-7DBA-F9B0-2C3C84B33ECF}"/>
                  </a:ext>
                </a:extLst>
              </p:cNvPr>
              <p:cNvPicPr/>
              <p:nvPr/>
            </p:nvPicPr>
            <p:blipFill>
              <a:blip r:embed="rId1235"/>
              <a:stretch>
                <a:fillRect/>
              </a:stretch>
            </p:blipFill>
            <p:spPr>
              <a:xfrm>
                <a:off x="1790285" y="9264580"/>
                <a:ext cx="398866" cy="167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6">
            <p14:nvContentPartPr>
              <p14:cNvPr id="1170" name="Ink 1170">
                <a:extLst>
                  <a:ext uri="{FF2B5EF4-FFF2-40B4-BE49-F238E27FC236}">
                    <a16:creationId xmlns:a16="http://schemas.microsoft.com/office/drawing/2014/main" id="{E8B97731-9ABD-9F4D-9118-5187D7F3A9F9}"/>
                  </a:ext>
                </a:extLst>
              </p14:cNvPr>
              <p14:cNvContentPartPr/>
              <p14:nvPr/>
            </p14:nvContentPartPr>
            <p14:xfrm>
              <a:off x="209158" y="9263878"/>
              <a:ext cx="1455120" cy="307800"/>
            </p14:xfrm>
          </p:contentPart>
        </mc:Choice>
        <mc:Fallback>
          <p:pic>
            <p:nvPicPr>
              <p:cNvPr id="1170" name="Ink 1170">
                <a:extLst>
                  <a:ext uri="{FF2B5EF4-FFF2-40B4-BE49-F238E27FC236}">
                    <a16:creationId xmlns:a16="http://schemas.microsoft.com/office/drawing/2014/main" id="{E8B97731-9ABD-9F4D-9118-5187D7F3A9F9}"/>
                  </a:ext>
                </a:extLst>
              </p:cNvPr>
              <p:cNvPicPr/>
              <p:nvPr/>
            </p:nvPicPr>
            <p:blipFill>
              <a:blip r:embed="rId1237"/>
              <a:stretch>
                <a:fillRect/>
              </a:stretch>
            </p:blipFill>
            <p:spPr>
              <a:xfrm>
                <a:off x="201598" y="9256318"/>
                <a:ext cx="14702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8">
            <p14:nvContentPartPr>
              <p14:cNvPr id="1174" name="Ink 1174">
                <a:extLst>
                  <a:ext uri="{FF2B5EF4-FFF2-40B4-BE49-F238E27FC236}">
                    <a16:creationId xmlns:a16="http://schemas.microsoft.com/office/drawing/2014/main" id="{1DBA4186-9C2D-CCD4-873F-FFAD64006A11}"/>
                  </a:ext>
                </a:extLst>
              </p14:cNvPr>
              <p14:cNvContentPartPr/>
              <p14:nvPr/>
            </p14:nvContentPartPr>
            <p14:xfrm>
              <a:off x="3136318" y="9015478"/>
              <a:ext cx="196920" cy="364320"/>
            </p14:xfrm>
          </p:contentPart>
        </mc:Choice>
        <mc:Fallback>
          <p:pic>
            <p:nvPicPr>
              <p:cNvPr id="1174" name="Ink 1174">
                <a:extLst>
                  <a:ext uri="{FF2B5EF4-FFF2-40B4-BE49-F238E27FC236}">
                    <a16:creationId xmlns:a16="http://schemas.microsoft.com/office/drawing/2014/main" id="{1DBA4186-9C2D-CCD4-873F-FFAD64006A11}"/>
                  </a:ext>
                </a:extLst>
              </p:cNvPr>
              <p:cNvPicPr/>
              <p:nvPr/>
            </p:nvPicPr>
            <p:blipFill>
              <a:blip r:embed="rId1239"/>
              <a:stretch>
                <a:fillRect/>
              </a:stretch>
            </p:blipFill>
            <p:spPr>
              <a:xfrm>
                <a:off x="3128744" y="9007918"/>
                <a:ext cx="212068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0">
            <p14:nvContentPartPr>
              <p14:cNvPr id="1185" name="Ink 1185">
                <a:extLst>
                  <a:ext uri="{FF2B5EF4-FFF2-40B4-BE49-F238E27FC236}">
                    <a16:creationId xmlns:a16="http://schemas.microsoft.com/office/drawing/2014/main" id="{F3790E9C-EA25-8463-FBD7-8DE95BFFDD4F}"/>
                  </a:ext>
                </a:extLst>
              </p14:cNvPr>
              <p14:cNvContentPartPr/>
              <p14:nvPr/>
            </p14:nvContentPartPr>
            <p14:xfrm>
              <a:off x="3279238" y="9201238"/>
              <a:ext cx="437760" cy="191880"/>
            </p14:xfrm>
          </p:contentPart>
        </mc:Choice>
        <mc:Fallback>
          <p:pic>
            <p:nvPicPr>
              <p:cNvPr id="1185" name="Ink 1185">
                <a:extLst>
                  <a:ext uri="{FF2B5EF4-FFF2-40B4-BE49-F238E27FC236}">
                    <a16:creationId xmlns:a16="http://schemas.microsoft.com/office/drawing/2014/main" id="{F3790E9C-EA25-8463-FBD7-8DE95BFFDD4F}"/>
                  </a:ext>
                </a:extLst>
              </p:cNvPr>
              <p:cNvPicPr/>
              <p:nvPr/>
            </p:nvPicPr>
            <p:blipFill>
              <a:blip r:embed="rId1241"/>
              <a:stretch>
                <a:fillRect/>
              </a:stretch>
            </p:blipFill>
            <p:spPr>
              <a:xfrm>
                <a:off x="3271678" y="9193678"/>
                <a:ext cx="452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2">
            <p14:nvContentPartPr>
              <p14:cNvPr id="1190" name="Ink 1190">
                <a:extLst>
                  <a:ext uri="{FF2B5EF4-FFF2-40B4-BE49-F238E27FC236}">
                    <a16:creationId xmlns:a16="http://schemas.microsoft.com/office/drawing/2014/main" id="{1B7A2667-DCEE-4A3D-AB17-77FD5A5932F6}"/>
                  </a:ext>
                </a:extLst>
              </p14:cNvPr>
              <p14:cNvContentPartPr/>
              <p14:nvPr/>
            </p14:nvContentPartPr>
            <p14:xfrm>
              <a:off x="3766678" y="9169558"/>
              <a:ext cx="186480" cy="205560"/>
            </p14:xfrm>
          </p:contentPart>
        </mc:Choice>
        <mc:Fallback>
          <p:pic>
            <p:nvPicPr>
              <p:cNvPr id="1190" name="Ink 1190">
                <a:extLst>
                  <a:ext uri="{FF2B5EF4-FFF2-40B4-BE49-F238E27FC236}">
                    <a16:creationId xmlns:a16="http://schemas.microsoft.com/office/drawing/2014/main" id="{1B7A2667-DCEE-4A3D-AB17-77FD5A5932F6}"/>
                  </a:ext>
                </a:extLst>
              </p:cNvPr>
              <p:cNvPicPr/>
              <p:nvPr/>
            </p:nvPicPr>
            <p:blipFill>
              <a:blip r:embed="rId1243"/>
              <a:stretch>
                <a:fillRect/>
              </a:stretch>
            </p:blipFill>
            <p:spPr>
              <a:xfrm>
                <a:off x="3759133" y="9161998"/>
                <a:ext cx="201571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4">
            <p14:nvContentPartPr>
              <p14:cNvPr id="1193" name="Ink 1194">
                <a:extLst>
                  <a:ext uri="{FF2B5EF4-FFF2-40B4-BE49-F238E27FC236}">
                    <a16:creationId xmlns:a16="http://schemas.microsoft.com/office/drawing/2014/main" id="{EBFC70DF-AB89-2D8A-8DD8-B531EA087029}"/>
                  </a:ext>
                </a:extLst>
              </p14:cNvPr>
              <p14:cNvContentPartPr/>
              <p14:nvPr/>
            </p14:nvContentPartPr>
            <p14:xfrm>
              <a:off x="218158" y="9624958"/>
              <a:ext cx="71640" cy="174240"/>
            </p14:xfrm>
          </p:contentPart>
        </mc:Choice>
        <mc:Fallback>
          <p:pic>
            <p:nvPicPr>
              <p:cNvPr id="1193" name="Ink 1194">
                <a:extLst>
                  <a:ext uri="{FF2B5EF4-FFF2-40B4-BE49-F238E27FC236}">
                    <a16:creationId xmlns:a16="http://schemas.microsoft.com/office/drawing/2014/main" id="{EBFC70DF-AB89-2D8A-8DD8-B531EA087029}"/>
                  </a:ext>
                </a:extLst>
              </p:cNvPr>
              <p:cNvPicPr/>
              <p:nvPr/>
            </p:nvPicPr>
            <p:blipFill>
              <a:blip r:embed="rId1245"/>
              <a:stretch>
                <a:fillRect/>
              </a:stretch>
            </p:blipFill>
            <p:spPr>
              <a:xfrm>
                <a:off x="210598" y="9617398"/>
                <a:ext cx="86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6">
            <p14:nvContentPartPr>
              <p14:cNvPr id="1221" name="Ink 1221">
                <a:extLst>
                  <a:ext uri="{FF2B5EF4-FFF2-40B4-BE49-F238E27FC236}">
                    <a16:creationId xmlns:a16="http://schemas.microsoft.com/office/drawing/2014/main" id="{D633E36A-A20D-0643-420C-31E0EF239FBB}"/>
                  </a:ext>
                </a:extLst>
              </p14:cNvPr>
              <p14:cNvContentPartPr/>
              <p14:nvPr/>
            </p14:nvContentPartPr>
            <p14:xfrm>
              <a:off x="380878" y="9548998"/>
              <a:ext cx="1492920" cy="245880"/>
            </p14:xfrm>
          </p:contentPart>
        </mc:Choice>
        <mc:Fallback>
          <p:pic>
            <p:nvPicPr>
              <p:cNvPr id="1221" name="Ink 1221">
                <a:extLst>
                  <a:ext uri="{FF2B5EF4-FFF2-40B4-BE49-F238E27FC236}">
                    <a16:creationId xmlns:a16="http://schemas.microsoft.com/office/drawing/2014/main" id="{D633E36A-A20D-0643-420C-31E0EF239FBB}"/>
                  </a:ext>
                </a:extLst>
              </p:cNvPr>
              <p:cNvPicPr/>
              <p:nvPr/>
            </p:nvPicPr>
            <p:blipFill>
              <a:blip r:embed="rId1247"/>
              <a:stretch>
                <a:fillRect/>
              </a:stretch>
            </p:blipFill>
            <p:spPr>
              <a:xfrm>
                <a:off x="373320" y="9541438"/>
                <a:ext cx="1508036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8">
            <p14:nvContentPartPr>
              <p14:cNvPr id="1225" name="Ink 1226">
                <a:extLst>
                  <a:ext uri="{FF2B5EF4-FFF2-40B4-BE49-F238E27FC236}">
                    <a16:creationId xmlns:a16="http://schemas.microsoft.com/office/drawing/2014/main" id="{54FAA7B3-54CA-E425-8BF3-8B741B3FD1E6}"/>
                  </a:ext>
                </a:extLst>
              </p14:cNvPr>
              <p14:cNvContentPartPr/>
              <p14:nvPr/>
            </p14:nvContentPartPr>
            <p14:xfrm>
              <a:off x="2038678" y="9535678"/>
              <a:ext cx="111960" cy="183240"/>
            </p14:xfrm>
          </p:contentPart>
        </mc:Choice>
        <mc:Fallback>
          <p:pic>
            <p:nvPicPr>
              <p:cNvPr id="1225" name="Ink 1226">
                <a:extLst>
                  <a:ext uri="{FF2B5EF4-FFF2-40B4-BE49-F238E27FC236}">
                    <a16:creationId xmlns:a16="http://schemas.microsoft.com/office/drawing/2014/main" id="{54FAA7B3-54CA-E425-8BF3-8B741B3FD1E6}"/>
                  </a:ext>
                </a:extLst>
              </p:cNvPr>
              <p:cNvPicPr/>
              <p:nvPr/>
            </p:nvPicPr>
            <p:blipFill>
              <a:blip r:embed="rId1249"/>
              <a:stretch>
                <a:fillRect/>
              </a:stretch>
            </p:blipFill>
            <p:spPr>
              <a:xfrm>
                <a:off x="2031118" y="9528118"/>
                <a:ext cx="127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0">
            <p14:nvContentPartPr>
              <p14:cNvPr id="1229" name="Ink 1230">
                <a:extLst>
                  <a:ext uri="{FF2B5EF4-FFF2-40B4-BE49-F238E27FC236}">
                    <a16:creationId xmlns:a16="http://schemas.microsoft.com/office/drawing/2014/main" id="{00E81D01-06FE-A097-AD23-54A34869A1FA}"/>
                  </a:ext>
                </a:extLst>
              </p14:cNvPr>
              <p14:cNvContentPartPr/>
              <p14:nvPr/>
            </p14:nvContentPartPr>
            <p14:xfrm>
              <a:off x="3109678" y="9468718"/>
              <a:ext cx="80640" cy="147240"/>
            </p14:xfrm>
          </p:contentPart>
        </mc:Choice>
        <mc:Fallback>
          <p:pic>
            <p:nvPicPr>
              <p:cNvPr id="1229" name="Ink 1230">
                <a:extLst>
                  <a:ext uri="{FF2B5EF4-FFF2-40B4-BE49-F238E27FC236}">
                    <a16:creationId xmlns:a16="http://schemas.microsoft.com/office/drawing/2014/main" id="{00E81D01-06FE-A097-AD23-54A34869A1FA}"/>
                  </a:ext>
                </a:extLst>
              </p:cNvPr>
              <p:cNvPicPr/>
              <p:nvPr/>
            </p:nvPicPr>
            <p:blipFill>
              <a:blip r:embed="rId1251"/>
              <a:stretch>
                <a:fillRect/>
              </a:stretch>
            </p:blipFill>
            <p:spPr>
              <a:xfrm>
                <a:off x="3102118" y="9461158"/>
                <a:ext cx="957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2">
            <p14:nvContentPartPr>
              <p14:cNvPr id="1233" name="Ink 1233">
                <a:extLst>
                  <a:ext uri="{FF2B5EF4-FFF2-40B4-BE49-F238E27FC236}">
                    <a16:creationId xmlns:a16="http://schemas.microsoft.com/office/drawing/2014/main" id="{D37EF265-D269-1DEE-CAB1-FA936C1E5317}"/>
                  </a:ext>
                </a:extLst>
              </p14:cNvPr>
              <p14:cNvContentPartPr/>
              <p14:nvPr/>
            </p14:nvContentPartPr>
            <p14:xfrm>
              <a:off x="3275278" y="9460078"/>
              <a:ext cx="155880" cy="182880"/>
            </p14:xfrm>
          </p:contentPart>
        </mc:Choice>
        <mc:Fallback>
          <p:pic>
            <p:nvPicPr>
              <p:cNvPr id="1233" name="Ink 1233">
                <a:extLst>
                  <a:ext uri="{FF2B5EF4-FFF2-40B4-BE49-F238E27FC236}">
                    <a16:creationId xmlns:a16="http://schemas.microsoft.com/office/drawing/2014/main" id="{D37EF265-D269-1DEE-CAB1-FA936C1E5317}"/>
                  </a:ext>
                </a:extLst>
              </p:cNvPr>
              <p:cNvPicPr/>
              <p:nvPr/>
            </p:nvPicPr>
            <p:blipFill>
              <a:blip r:embed="rId1253"/>
              <a:stretch>
                <a:fillRect/>
              </a:stretch>
            </p:blipFill>
            <p:spPr>
              <a:xfrm>
                <a:off x="3267718" y="9452518"/>
                <a:ext cx="171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4">
            <p14:nvContentPartPr>
              <p14:cNvPr id="1256" name="Ink 1256">
                <a:extLst>
                  <a:ext uri="{FF2B5EF4-FFF2-40B4-BE49-F238E27FC236}">
                    <a16:creationId xmlns:a16="http://schemas.microsoft.com/office/drawing/2014/main" id="{8759CFD4-A642-30F6-0645-441D8913E3D4}"/>
                  </a:ext>
                </a:extLst>
              </p14:cNvPr>
              <p14:cNvContentPartPr/>
              <p14:nvPr/>
            </p14:nvContentPartPr>
            <p14:xfrm>
              <a:off x="2895478" y="8712358"/>
              <a:ext cx="1186920" cy="1140480"/>
            </p14:xfrm>
          </p:contentPart>
        </mc:Choice>
        <mc:Fallback>
          <p:pic>
            <p:nvPicPr>
              <p:cNvPr id="1256" name="Ink 1256">
                <a:extLst>
                  <a:ext uri="{FF2B5EF4-FFF2-40B4-BE49-F238E27FC236}">
                    <a16:creationId xmlns:a16="http://schemas.microsoft.com/office/drawing/2014/main" id="{8759CFD4-A642-30F6-0645-441D8913E3D4}"/>
                  </a:ext>
                </a:extLst>
              </p:cNvPr>
              <p:cNvPicPr/>
              <p:nvPr/>
            </p:nvPicPr>
            <p:blipFill>
              <a:blip r:embed="rId1255"/>
              <a:stretch>
                <a:fillRect/>
              </a:stretch>
            </p:blipFill>
            <p:spPr>
              <a:xfrm>
                <a:off x="2887920" y="8705156"/>
                <a:ext cx="1202035" cy="1155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6">
            <p14:nvContentPartPr>
              <p14:cNvPr id="1257" name="Ink 1256">
                <a:extLst>
                  <a:ext uri="{FF2B5EF4-FFF2-40B4-BE49-F238E27FC236}">
                    <a16:creationId xmlns:a16="http://schemas.microsoft.com/office/drawing/2014/main" id="{C8CBFF3D-97DD-32AD-19F9-7D9E0CC6C8DD}"/>
                  </a:ext>
                </a:extLst>
              </p14:cNvPr>
              <p14:cNvContentPartPr/>
              <p14:nvPr/>
            </p14:nvContentPartPr>
            <p14:xfrm>
              <a:off x="4169518" y="8754838"/>
              <a:ext cx="163080" cy="964080"/>
            </p14:xfrm>
          </p:contentPart>
        </mc:Choice>
        <mc:Fallback>
          <p:pic>
            <p:nvPicPr>
              <p:cNvPr id="1257" name="Ink 1256">
                <a:extLst>
                  <a:ext uri="{FF2B5EF4-FFF2-40B4-BE49-F238E27FC236}">
                    <a16:creationId xmlns:a16="http://schemas.microsoft.com/office/drawing/2014/main" id="{C8CBFF3D-97DD-32AD-19F9-7D9E0CC6C8DD}"/>
                  </a:ext>
                </a:extLst>
              </p:cNvPr>
              <p:cNvPicPr/>
              <p:nvPr/>
            </p:nvPicPr>
            <p:blipFill>
              <a:blip r:embed="rId1257"/>
              <a:stretch>
                <a:fillRect/>
              </a:stretch>
            </p:blipFill>
            <p:spPr>
              <a:xfrm>
                <a:off x="4161958" y="8747278"/>
                <a:ext cx="178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8">
            <p14:nvContentPartPr>
              <p14:cNvPr id="1265" name="Ink 1265">
                <a:extLst>
                  <a:ext uri="{FF2B5EF4-FFF2-40B4-BE49-F238E27FC236}">
                    <a16:creationId xmlns:a16="http://schemas.microsoft.com/office/drawing/2014/main" id="{654E9E02-5733-9D53-8814-BA2C3C8B9842}"/>
                  </a:ext>
                </a:extLst>
              </p14:cNvPr>
              <p14:cNvContentPartPr/>
              <p14:nvPr/>
            </p14:nvContentPartPr>
            <p14:xfrm>
              <a:off x="4006438" y="8621278"/>
              <a:ext cx="254880" cy="235800"/>
            </p14:xfrm>
          </p:contentPart>
        </mc:Choice>
        <mc:Fallback>
          <p:pic>
            <p:nvPicPr>
              <p:cNvPr id="1265" name="Ink 1265">
                <a:extLst>
                  <a:ext uri="{FF2B5EF4-FFF2-40B4-BE49-F238E27FC236}">
                    <a16:creationId xmlns:a16="http://schemas.microsoft.com/office/drawing/2014/main" id="{654E9E02-5733-9D53-8814-BA2C3C8B9842}"/>
                  </a:ext>
                </a:extLst>
              </p:cNvPr>
              <p:cNvPicPr/>
              <p:nvPr/>
            </p:nvPicPr>
            <p:blipFill>
              <a:blip r:embed="rId1259"/>
              <a:stretch>
                <a:fillRect/>
              </a:stretch>
            </p:blipFill>
            <p:spPr>
              <a:xfrm>
                <a:off x="3998878" y="8613718"/>
                <a:ext cx="269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0">
            <p14:nvContentPartPr>
              <p14:cNvPr id="1285" name="Ink 1285">
                <a:extLst>
                  <a:ext uri="{FF2B5EF4-FFF2-40B4-BE49-F238E27FC236}">
                    <a16:creationId xmlns:a16="http://schemas.microsoft.com/office/drawing/2014/main" id="{B7B6142B-C529-D2C0-E699-BEBD8557D06F}"/>
                  </a:ext>
                </a:extLst>
              </p14:cNvPr>
              <p14:cNvContentPartPr/>
              <p14:nvPr/>
            </p14:nvContentPartPr>
            <p14:xfrm>
              <a:off x="4055038" y="8660878"/>
              <a:ext cx="478440" cy="547200"/>
            </p14:xfrm>
          </p:contentPart>
        </mc:Choice>
        <mc:Fallback>
          <p:pic>
            <p:nvPicPr>
              <p:cNvPr id="1285" name="Ink 1285">
                <a:extLst>
                  <a:ext uri="{FF2B5EF4-FFF2-40B4-BE49-F238E27FC236}">
                    <a16:creationId xmlns:a16="http://schemas.microsoft.com/office/drawing/2014/main" id="{B7B6142B-C529-D2C0-E699-BEBD8557D06F}"/>
                  </a:ext>
                </a:extLst>
              </p:cNvPr>
              <p:cNvPicPr/>
              <p:nvPr/>
            </p:nvPicPr>
            <p:blipFill>
              <a:blip r:embed="rId1261"/>
              <a:stretch>
                <a:fillRect/>
              </a:stretch>
            </p:blipFill>
            <p:spPr>
              <a:xfrm>
                <a:off x="4047478" y="8653318"/>
                <a:ext cx="49356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2">
            <p14:nvContentPartPr>
              <p14:cNvPr id="1286" name="Ink 1285">
                <a:extLst>
                  <a:ext uri="{FF2B5EF4-FFF2-40B4-BE49-F238E27FC236}">
                    <a16:creationId xmlns:a16="http://schemas.microsoft.com/office/drawing/2014/main" id="{EA62184E-2325-D5E2-DFC2-7EF0372A848E}"/>
                  </a:ext>
                </a:extLst>
              </p14:cNvPr>
              <p14:cNvContentPartPr/>
              <p14:nvPr/>
            </p14:nvContentPartPr>
            <p14:xfrm>
              <a:off x="4546438" y="8593918"/>
              <a:ext cx="134280" cy="1161360"/>
            </p14:xfrm>
          </p:contentPart>
        </mc:Choice>
        <mc:Fallback>
          <p:pic>
            <p:nvPicPr>
              <p:cNvPr id="1286" name="Ink 1285">
                <a:extLst>
                  <a:ext uri="{FF2B5EF4-FFF2-40B4-BE49-F238E27FC236}">
                    <a16:creationId xmlns:a16="http://schemas.microsoft.com/office/drawing/2014/main" id="{EA62184E-2325-D5E2-DFC2-7EF0372A848E}"/>
                  </a:ext>
                </a:extLst>
              </p:cNvPr>
              <p:cNvPicPr/>
              <p:nvPr/>
            </p:nvPicPr>
            <p:blipFill>
              <a:blip r:embed="rId1263"/>
              <a:stretch>
                <a:fillRect/>
              </a:stretch>
            </p:blipFill>
            <p:spPr>
              <a:xfrm>
                <a:off x="4538878" y="8586358"/>
                <a:ext cx="1494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4">
            <p14:nvContentPartPr>
              <p14:cNvPr id="1304" name="Ink 1304">
                <a:extLst>
                  <a:ext uri="{FF2B5EF4-FFF2-40B4-BE49-F238E27FC236}">
                    <a16:creationId xmlns:a16="http://schemas.microsoft.com/office/drawing/2014/main" id="{D8D249D0-0C52-400D-99AF-E4362A92601D}"/>
                  </a:ext>
                </a:extLst>
              </p14:cNvPr>
              <p14:cNvContentPartPr/>
              <p14:nvPr/>
            </p14:nvContentPartPr>
            <p14:xfrm>
              <a:off x="4453198" y="9057958"/>
              <a:ext cx="410400" cy="437760"/>
            </p14:xfrm>
          </p:contentPart>
        </mc:Choice>
        <mc:Fallback>
          <p:pic>
            <p:nvPicPr>
              <p:cNvPr id="1304" name="Ink 1304">
                <a:extLst>
                  <a:ext uri="{FF2B5EF4-FFF2-40B4-BE49-F238E27FC236}">
                    <a16:creationId xmlns:a16="http://schemas.microsoft.com/office/drawing/2014/main" id="{D8D249D0-0C52-400D-99AF-E4362A92601D}"/>
                  </a:ext>
                </a:extLst>
              </p:cNvPr>
              <p:cNvPicPr/>
              <p:nvPr/>
            </p:nvPicPr>
            <p:blipFill>
              <a:blip r:embed="rId1265"/>
              <a:stretch>
                <a:fillRect/>
              </a:stretch>
            </p:blipFill>
            <p:spPr>
              <a:xfrm>
                <a:off x="4445638" y="9050398"/>
                <a:ext cx="4255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6">
            <p14:nvContentPartPr>
              <p14:cNvPr id="1313" name="Ink 1313">
                <a:extLst>
                  <a:ext uri="{FF2B5EF4-FFF2-40B4-BE49-F238E27FC236}">
                    <a16:creationId xmlns:a16="http://schemas.microsoft.com/office/drawing/2014/main" id="{03AA7C31-1291-9338-467C-9F7369DC779F}"/>
                  </a:ext>
                </a:extLst>
              </p14:cNvPr>
              <p14:cNvContentPartPr/>
              <p14:nvPr/>
            </p14:nvContentPartPr>
            <p14:xfrm>
              <a:off x="4479478" y="9312478"/>
              <a:ext cx="388440" cy="361800"/>
            </p14:xfrm>
          </p:contentPart>
        </mc:Choice>
        <mc:Fallback>
          <p:pic>
            <p:nvPicPr>
              <p:cNvPr id="1313" name="Ink 1313">
                <a:extLst>
                  <a:ext uri="{FF2B5EF4-FFF2-40B4-BE49-F238E27FC236}">
                    <a16:creationId xmlns:a16="http://schemas.microsoft.com/office/drawing/2014/main" id="{03AA7C31-1291-9338-467C-9F7369DC779F}"/>
                  </a:ext>
                </a:extLst>
              </p:cNvPr>
              <p:cNvPicPr/>
              <p:nvPr/>
            </p:nvPicPr>
            <p:blipFill>
              <a:blip r:embed="rId1267"/>
              <a:stretch>
                <a:fillRect/>
              </a:stretch>
            </p:blipFill>
            <p:spPr>
              <a:xfrm>
                <a:off x="4471918" y="9304918"/>
                <a:ext cx="4035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8">
            <p14:nvContentPartPr>
              <p14:cNvPr id="1317" name="Ink 1319">
                <a:extLst>
                  <a:ext uri="{FF2B5EF4-FFF2-40B4-BE49-F238E27FC236}">
                    <a16:creationId xmlns:a16="http://schemas.microsoft.com/office/drawing/2014/main" id="{B710FEA0-40D3-AEEE-4402-832E2018F5E6}"/>
                  </a:ext>
                </a:extLst>
              </p14:cNvPr>
              <p14:cNvContentPartPr/>
              <p14:nvPr/>
            </p14:nvContentPartPr>
            <p14:xfrm>
              <a:off x="4751638" y="8321758"/>
              <a:ext cx="89640" cy="154800"/>
            </p14:xfrm>
          </p:contentPart>
        </mc:Choice>
        <mc:Fallback>
          <p:pic>
            <p:nvPicPr>
              <p:cNvPr id="1317" name="Ink 1319">
                <a:extLst>
                  <a:ext uri="{FF2B5EF4-FFF2-40B4-BE49-F238E27FC236}">
                    <a16:creationId xmlns:a16="http://schemas.microsoft.com/office/drawing/2014/main" id="{B710FEA0-40D3-AEEE-4402-832E2018F5E6}"/>
                  </a:ext>
                </a:extLst>
              </p:cNvPr>
              <p:cNvPicPr/>
              <p:nvPr/>
            </p:nvPicPr>
            <p:blipFill>
              <a:blip r:embed="rId1269"/>
              <a:stretch>
                <a:fillRect/>
              </a:stretch>
            </p:blipFill>
            <p:spPr>
              <a:xfrm>
                <a:off x="4744078" y="8314180"/>
                <a:ext cx="104760" cy="16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0">
            <p14:nvContentPartPr>
              <p14:cNvPr id="1322" name="Ink 1322">
                <a:extLst>
                  <a:ext uri="{FF2B5EF4-FFF2-40B4-BE49-F238E27FC236}">
                    <a16:creationId xmlns:a16="http://schemas.microsoft.com/office/drawing/2014/main" id="{30F7390A-38FD-987E-63CC-D4E3DD487E02}"/>
                  </a:ext>
                </a:extLst>
              </p14:cNvPr>
              <p14:cNvContentPartPr/>
              <p14:nvPr/>
            </p14:nvContentPartPr>
            <p14:xfrm>
              <a:off x="4729318" y="8304118"/>
              <a:ext cx="147600" cy="178920"/>
            </p14:xfrm>
          </p:contentPart>
        </mc:Choice>
        <mc:Fallback>
          <p:pic>
            <p:nvPicPr>
              <p:cNvPr id="1322" name="Ink 1322">
                <a:extLst>
                  <a:ext uri="{FF2B5EF4-FFF2-40B4-BE49-F238E27FC236}">
                    <a16:creationId xmlns:a16="http://schemas.microsoft.com/office/drawing/2014/main" id="{30F7390A-38FD-987E-63CC-D4E3DD487E02}"/>
                  </a:ext>
                </a:extLst>
              </p:cNvPr>
              <p:cNvPicPr/>
              <p:nvPr/>
            </p:nvPicPr>
            <p:blipFill>
              <a:blip r:embed="rId1271"/>
              <a:stretch>
                <a:fillRect/>
              </a:stretch>
            </p:blipFill>
            <p:spPr>
              <a:xfrm>
                <a:off x="4721758" y="8296558"/>
                <a:ext cx="162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2">
            <p14:nvContentPartPr>
              <p14:cNvPr id="1333" name="Ink 1333">
                <a:extLst>
                  <a:ext uri="{FF2B5EF4-FFF2-40B4-BE49-F238E27FC236}">
                    <a16:creationId xmlns:a16="http://schemas.microsoft.com/office/drawing/2014/main" id="{D2F16B78-0346-E9B3-3F55-6B67D1EBF2BC}"/>
                  </a:ext>
                </a:extLst>
              </p14:cNvPr>
              <p14:cNvContentPartPr/>
              <p14:nvPr/>
            </p14:nvContentPartPr>
            <p14:xfrm>
              <a:off x="5127118" y="8219158"/>
              <a:ext cx="423720" cy="370080"/>
            </p14:xfrm>
          </p:contentPart>
        </mc:Choice>
        <mc:Fallback>
          <p:pic>
            <p:nvPicPr>
              <p:cNvPr id="1333" name="Ink 1333">
                <a:extLst>
                  <a:ext uri="{FF2B5EF4-FFF2-40B4-BE49-F238E27FC236}">
                    <a16:creationId xmlns:a16="http://schemas.microsoft.com/office/drawing/2014/main" id="{D2F16B78-0346-E9B3-3F55-6B67D1EBF2BC}"/>
                  </a:ext>
                </a:extLst>
              </p:cNvPr>
              <p:cNvPicPr/>
              <p:nvPr/>
            </p:nvPicPr>
            <p:blipFill>
              <a:blip r:embed="rId1273"/>
              <a:stretch>
                <a:fillRect/>
              </a:stretch>
            </p:blipFill>
            <p:spPr>
              <a:xfrm>
                <a:off x="5119558" y="8211598"/>
                <a:ext cx="4388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4">
            <p14:nvContentPartPr>
              <p14:cNvPr id="1344" name="Ink 1344">
                <a:extLst>
                  <a:ext uri="{FF2B5EF4-FFF2-40B4-BE49-F238E27FC236}">
                    <a16:creationId xmlns:a16="http://schemas.microsoft.com/office/drawing/2014/main" id="{26FE6BE2-7ECA-DFCA-C555-DF55161E2800}"/>
                  </a:ext>
                </a:extLst>
              </p14:cNvPr>
              <p14:cNvContentPartPr/>
              <p14:nvPr/>
            </p14:nvContentPartPr>
            <p14:xfrm>
              <a:off x="4733998" y="8379718"/>
              <a:ext cx="513360" cy="321840"/>
            </p14:xfrm>
          </p:contentPart>
        </mc:Choice>
        <mc:Fallback>
          <p:pic>
            <p:nvPicPr>
              <p:cNvPr id="1344" name="Ink 1344">
                <a:extLst>
                  <a:ext uri="{FF2B5EF4-FFF2-40B4-BE49-F238E27FC236}">
                    <a16:creationId xmlns:a16="http://schemas.microsoft.com/office/drawing/2014/main" id="{26FE6BE2-7ECA-DFCA-C555-DF55161E2800}"/>
                  </a:ext>
                </a:extLst>
              </p:cNvPr>
              <p:cNvPicPr/>
              <p:nvPr/>
            </p:nvPicPr>
            <p:blipFill>
              <a:blip r:embed="rId1275"/>
              <a:stretch>
                <a:fillRect/>
              </a:stretch>
            </p:blipFill>
            <p:spPr>
              <a:xfrm>
                <a:off x="4726438" y="8372150"/>
                <a:ext cx="528480" cy="336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6">
            <p14:nvContentPartPr>
              <p14:cNvPr id="1347" name="Ink 1347">
                <a:extLst>
                  <a:ext uri="{FF2B5EF4-FFF2-40B4-BE49-F238E27FC236}">
                    <a16:creationId xmlns:a16="http://schemas.microsoft.com/office/drawing/2014/main" id="{F611654A-5321-22D9-F591-A08920C6A94E}"/>
                  </a:ext>
                </a:extLst>
              </p14:cNvPr>
              <p14:cNvContentPartPr/>
              <p14:nvPr/>
            </p14:nvContentPartPr>
            <p14:xfrm>
              <a:off x="5769718" y="8179198"/>
              <a:ext cx="218160" cy="178920"/>
            </p14:xfrm>
          </p:contentPart>
        </mc:Choice>
        <mc:Fallback>
          <p:pic>
            <p:nvPicPr>
              <p:cNvPr id="1347" name="Ink 1347">
                <a:extLst>
                  <a:ext uri="{FF2B5EF4-FFF2-40B4-BE49-F238E27FC236}">
                    <a16:creationId xmlns:a16="http://schemas.microsoft.com/office/drawing/2014/main" id="{F611654A-5321-22D9-F591-A08920C6A94E}"/>
                  </a:ext>
                </a:extLst>
              </p:cNvPr>
              <p:cNvPicPr/>
              <p:nvPr/>
            </p:nvPicPr>
            <p:blipFill>
              <a:blip r:embed="rId1277"/>
              <a:stretch>
                <a:fillRect/>
              </a:stretch>
            </p:blipFill>
            <p:spPr>
              <a:xfrm>
                <a:off x="5762158" y="8171638"/>
                <a:ext cx="232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8">
            <p14:nvContentPartPr>
              <p14:cNvPr id="1348" name="Ink 1347">
                <a:extLst>
                  <a:ext uri="{FF2B5EF4-FFF2-40B4-BE49-F238E27FC236}">
                    <a16:creationId xmlns:a16="http://schemas.microsoft.com/office/drawing/2014/main" id="{1951A956-8A28-882D-2F68-38A5713975A2}"/>
                  </a:ext>
                </a:extLst>
              </p14:cNvPr>
              <p14:cNvContentPartPr/>
              <p14:nvPr/>
            </p14:nvContentPartPr>
            <p14:xfrm>
              <a:off x="6054478" y="8205838"/>
              <a:ext cx="431280" cy="290520"/>
            </p14:xfrm>
          </p:contentPart>
        </mc:Choice>
        <mc:Fallback>
          <p:pic>
            <p:nvPicPr>
              <p:cNvPr id="1348" name="Ink 1347">
                <a:extLst>
                  <a:ext uri="{FF2B5EF4-FFF2-40B4-BE49-F238E27FC236}">
                    <a16:creationId xmlns:a16="http://schemas.microsoft.com/office/drawing/2014/main" id="{1951A956-8A28-882D-2F68-38A5713975A2}"/>
                  </a:ext>
                </a:extLst>
              </p:cNvPr>
              <p:cNvPicPr/>
              <p:nvPr/>
            </p:nvPicPr>
            <p:blipFill>
              <a:blip r:embed="rId1279"/>
              <a:stretch>
                <a:fillRect/>
              </a:stretch>
            </p:blipFill>
            <p:spPr>
              <a:xfrm>
                <a:off x="6047278" y="8198278"/>
                <a:ext cx="4464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0">
            <p14:nvContentPartPr>
              <p14:cNvPr id="1353" name="Ink 1353">
                <a:extLst>
                  <a:ext uri="{FF2B5EF4-FFF2-40B4-BE49-F238E27FC236}">
                    <a16:creationId xmlns:a16="http://schemas.microsoft.com/office/drawing/2014/main" id="{CF420DE9-365A-9A00-316C-AAEBA28FFEA8}"/>
                  </a:ext>
                </a:extLst>
              </p14:cNvPr>
              <p14:cNvContentPartPr/>
              <p14:nvPr/>
            </p14:nvContentPartPr>
            <p14:xfrm>
              <a:off x="6076798" y="8120878"/>
              <a:ext cx="263520" cy="335160"/>
            </p14:xfrm>
          </p:contentPart>
        </mc:Choice>
        <mc:Fallback>
          <p:pic>
            <p:nvPicPr>
              <p:cNvPr id="1353" name="Ink 1353">
                <a:extLst>
                  <a:ext uri="{FF2B5EF4-FFF2-40B4-BE49-F238E27FC236}">
                    <a16:creationId xmlns:a16="http://schemas.microsoft.com/office/drawing/2014/main" id="{CF420DE9-365A-9A00-316C-AAEBA28FFEA8}"/>
                  </a:ext>
                </a:extLst>
              </p:cNvPr>
              <p:cNvPicPr/>
              <p:nvPr/>
            </p:nvPicPr>
            <p:blipFill>
              <a:blip r:embed="rId1281"/>
              <a:stretch>
                <a:fillRect/>
              </a:stretch>
            </p:blipFill>
            <p:spPr>
              <a:xfrm>
                <a:off x="6069598" y="8113318"/>
                <a:ext cx="2786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2">
            <p14:nvContentPartPr>
              <p14:cNvPr id="1357" name="Ink 1357">
                <a:extLst>
                  <a:ext uri="{FF2B5EF4-FFF2-40B4-BE49-F238E27FC236}">
                    <a16:creationId xmlns:a16="http://schemas.microsoft.com/office/drawing/2014/main" id="{8F08120F-F8F3-CC45-ED0A-C2B0F13F962C}"/>
                  </a:ext>
                </a:extLst>
              </p14:cNvPr>
              <p14:cNvContentPartPr/>
              <p14:nvPr/>
            </p14:nvContentPartPr>
            <p14:xfrm>
              <a:off x="6295678" y="8214838"/>
              <a:ext cx="76320" cy="187920"/>
            </p14:xfrm>
          </p:contentPart>
        </mc:Choice>
        <mc:Fallback>
          <p:pic>
            <p:nvPicPr>
              <p:cNvPr id="1357" name="Ink 1357">
                <a:extLst>
                  <a:ext uri="{FF2B5EF4-FFF2-40B4-BE49-F238E27FC236}">
                    <a16:creationId xmlns:a16="http://schemas.microsoft.com/office/drawing/2014/main" id="{8F08120F-F8F3-CC45-ED0A-C2B0F13F962C}"/>
                  </a:ext>
                </a:extLst>
              </p:cNvPr>
              <p:cNvPicPr/>
              <p:nvPr/>
            </p:nvPicPr>
            <p:blipFill>
              <a:blip r:embed="rId1283"/>
              <a:stretch>
                <a:fillRect/>
              </a:stretch>
            </p:blipFill>
            <p:spPr>
              <a:xfrm>
                <a:off x="6288118" y="8207278"/>
                <a:ext cx="91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4">
            <p14:nvContentPartPr>
              <p14:cNvPr id="1367" name="Ink 1367">
                <a:extLst>
                  <a:ext uri="{FF2B5EF4-FFF2-40B4-BE49-F238E27FC236}">
                    <a16:creationId xmlns:a16="http://schemas.microsoft.com/office/drawing/2014/main" id="{EEA88CF3-B510-7265-1C82-EC6D8D8EA0A7}"/>
                  </a:ext>
                </a:extLst>
              </p14:cNvPr>
              <p14:cNvContentPartPr/>
              <p14:nvPr/>
            </p14:nvContentPartPr>
            <p14:xfrm>
              <a:off x="6411598" y="8112958"/>
              <a:ext cx="428760" cy="115560"/>
            </p14:xfrm>
          </p:contentPart>
        </mc:Choice>
        <mc:Fallback>
          <p:pic>
            <p:nvPicPr>
              <p:cNvPr id="1367" name="Ink 1367">
                <a:extLst>
                  <a:ext uri="{FF2B5EF4-FFF2-40B4-BE49-F238E27FC236}">
                    <a16:creationId xmlns:a16="http://schemas.microsoft.com/office/drawing/2014/main" id="{EEA88CF3-B510-7265-1C82-EC6D8D8EA0A7}"/>
                  </a:ext>
                </a:extLst>
              </p:cNvPr>
              <p:cNvPicPr/>
              <p:nvPr/>
            </p:nvPicPr>
            <p:blipFill>
              <a:blip r:embed="rId1285"/>
              <a:stretch>
                <a:fillRect/>
              </a:stretch>
            </p:blipFill>
            <p:spPr>
              <a:xfrm>
                <a:off x="6404038" y="8105398"/>
                <a:ext cx="443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6">
            <p14:nvContentPartPr>
              <p14:cNvPr id="1374" name="Ink 1375">
                <a:extLst>
                  <a:ext uri="{FF2B5EF4-FFF2-40B4-BE49-F238E27FC236}">
                    <a16:creationId xmlns:a16="http://schemas.microsoft.com/office/drawing/2014/main" id="{AED56C84-D374-65A2-D2E2-5670DC0E4A61}"/>
                  </a:ext>
                </a:extLst>
              </p14:cNvPr>
              <p14:cNvContentPartPr/>
              <p14:nvPr/>
            </p14:nvContentPartPr>
            <p14:xfrm>
              <a:off x="6465238" y="8201518"/>
              <a:ext cx="450720" cy="102240"/>
            </p14:xfrm>
          </p:contentPart>
        </mc:Choice>
        <mc:Fallback>
          <p:pic>
            <p:nvPicPr>
              <p:cNvPr id="1374" name="Ink 1375">
                <a:extLst>
                  <a:ext uri="{FF2B5EF4-FFF2-40B4-BE49-F238E27FC236}">
                    <a16:creationId xmlns:a16="http://schemas.microsoft.com/office/drawing/2014/main" id="{AED56C84-D374-65A2-D2E2-5670DC0E4A61}"/>
                  </a:ext>
                </a:extLst>
              </p:cNvPr>
              <p:cNvPicPr/>
              <p:nvPr/>
            </p:nvPicPr>
            <p:blipFill>
              <a:blip r:embed="rId1287"/>
              <a:stretch>
                <a:fillRect/>
              </a:stretch>
            </p:blipFill>
            <p:spPr>
              <a:xfrm>
                <a:off x="6457684" y="8193985"/>
                <a:ext cx="465828" cy="117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8">
            <p14:nvContentPartPr>
              <p14:cNvPr id="1386" name="Ink 1386">
                <a:extLst>
                  <a:ext uri="{FF2B5EF4-FFF2-40B4-BE49-F238E27FC236}">
                    <a16:creationId xmlns:a16="http://schemas.microsoft.com/office/drawing/2014/main" id="{B7BF4F65-E3EF-2F19-1A8D-AD17F6FCA672}"/>
                  </a:ext>
                </a:extLst>
              </p14:cNvPr>
              <p14:cNvContentPartPr/>
              <p14:nvPr/>
            </p14:nvContentPartPr>
            <p14:xfrm>
              <a:off x="6893638" y="8062918"/>
              <a:ext cx="723240" cy="415440"/>
            </p14:xfrm>
          </p:contentPart>
        </mc:Choice>
        <mc:Fallback>
          <p:pic>
            <p:nvPicPr>
              <p:cNvPr id="1386" name="Ink 1386">
                <a:extLst>
                  <a:ext uri="{FF2B5EF4-FFF2-40B4-BE49-F238E27FC236}">
                    <a16:creationId xmlns:a16="http://schemas.microsoft.com/office/drawing/2014/main" id="{B7BF4F65-E3EF-2F19-1A8D-AD17F6FCA672}"/>
                  </a:ext>
                </a:extLst>
              </p:cNvPr>
              <p:cNvPicPr/>
              <p:nvPr/>
            </p:nvPicPr>
            <p:blipFill>
              <a:blip r:embed="rId1289"/>
              <a:stretch>
                <a:fillRect/>
              </a:stretch>
            </p:blipFill>
            <p:spPr>
              <a:xfrm>
                <a:off x="6886078" y="8055358"/>
                <a:ext cx="7383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0">
            <p14:nvContentPartPr>
              <p14:cNvPr id="1396" name="Ink 1396">
                <a:extLst>
                  <a:ext uri="{FF2B5EF4-FFF2-40B4-BE49-F238E27FC236}">
                    <a16:creationId xmlns:a16="http://schemas.microsoft.com/office/drawing/2014/main" id="{9CCCC98E-F463-2BF9-BC13-6C680A7F3B98}"/>
                  </a:ext>
                </a:extLst>
              </p14:cNvPr>
              <p14:cNvContentPartPr/>
              <p14:nvPr/>
            </p14:nvContentPartPr>
            <p14:xfrm>
              <a:off x="7031878" y="8473678"/>
              <a:ext cx="393120" cy="144720"/>
            </p14:xfrm>
          </p:contentPart>
        </mc:Choice>
        <mc:Fallback>
          <p:pic>
            <p:nvPicPr>
              <p:cNvPr id="1396" name="Ink 1396">
                <a:extLst>
                  <a:ext uri="{FF2B5EF4-FFF2-40B4-BE49-F238E27FC236}">
                    <a16:creationId xmlns:a16="http://schemas.microsoft.com/office/drawing/2014/main" id="{9CCCC98E-F463-2BF9-BC13-6C680A7F3B98}"/>
                  </a:ext>
                </a:extLst>
              </p:cNvPr>
              <p:cNvPicPr/>
              <p:nvPr/>
            </p:nvPicPr>
            <p:blipFill>
              <a:blip r:embed="rId1291"/>
              <a:stretch>
                <a:fillRect/>
              </a:stretch>
            </p:blipFill>
            <p:spPr>
              <a:xfrm>
                <a:off x="7024318" y="8466137"/>
                <a:ext cx="408240" cy="15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2">
            <p14:nvContentPartPr>
              <p14:cNvPr id="1408" name="Ink 1410">
                <a:extLst>
                  <a:ext uri="{FF2B5EF4-FFF2-40B4-BE49-F238E27FC236}">
                    <a16:creationId xmlns:a16="http://schemas.microsoft.com/office/drawing/2014/main" id="{D91A7272-DE4C-D9F7-6240-715D67C00496}"/>
                  </a:ext>
                </a:extLst>
              </p14:cNvPr>
              <p14:cNvContentPartPr/>
              <p14:nvPr/>
            </p14:nvContentPartPr>
            <p14:xfrm>
              <a:off x="4903558" y="8701198"/>
              <a:ext cx="182160" cy="231840"/>
            </p14:xfrm>
          </p:contentPart>
        </mc:Choice>
        <mc:Fallback>
          <p:pic>
            <p:nvPicPr>
              <p:cNvPr id="1408" name="Ink 1410">
                <a:extLst>
                  <a:ext uri="{FF2B5EF4-FFF2-40B4-BE49-F238E27FC236}">
                    <a16:creationId xmlns:a16="http://schemas.microsoft.com/office/drawing/2014/main" id="{D91A7272-DE4C-D9F7-6240-715D67C00496}"/>
                  </a:ext>
                </a:extLst>
              </p:cNvPr>
              <p:cNvPicPr/>
              <p:nvPr/>
            </p:nvPicPr>
            <p:blipFill>
              <a:blip r:embed="rId1293"/>
              <a:stretch>
                <a:fillRect/>
              </a:stretch>
            </p:blipFill>
            <p:spPr>
              <a:xfrm>
                <a:off x="4895998" y="8693638"/>
                <a:ext cx="197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4">
            <p14:nvContentPartPr>
              <p14:cNvPr id="1410" name="Ink 1410">
                <a:extLst>
                  <a:ext uri="{FF2B5EF4-FFF2-40B4-BE49-F238E27FC236}">
                    <a16:creationId xmlns:a16="http://schemas.microsoft.com/office/drawing/2014/main" id="{48E6CCB1-7FBE-F99F-11DE-6700C542928F}"/>
                  </a:ext>
                </a:extLst>
              </p14:cNvPr>
              <p14:cNvContentPartPr/>
              <p14:nvPr/>
            </p14:nvContentPartPr>
            <p14:xfrm>
              <a:off x="6670798" y="8348758"/>
              <a:ext cx="473040" cy="327960"/>
            </p14:xfrm>
          </p:contentPart>
        </mc:Choice>
        <mc:Fallback>
          <p:pic>
            <p:nvPicPr>
              <p:cNvPr id="1410" name="Ink 1410">
                <a:extLst>
                  <a:ext uri="{FF2B5EF4-FFF2-40B4-BE49-F238E27FC236}">
                    <a16:creationId xmlns:a16="http://schemas.microsoft.com/office/drawing/2014/main" id="{48E6CCB1-7FBE-F99F-11DE-6700C542928F}"/>
                  </a:ext>
                </a:extLst>
              </p:cNvPr>
              <p:cNvPicPr/>
              <p:nvPr/>
            </p:nvPicPr>
            <p:blipFill>
              <a:blip r:embed="rId1295"/>
              <a:stretch>
                <a:fillRect/>
              </a:stretch>
            </p:blipFill>
            <p:spPr>
              <a:xfrm>
                <a:off x="6663232" y="8341198"/>
                <a:ext cx="488172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6">
            <p14:nvContentPartPr>
              <p14:cNvPr id="1414" name="Ink 1414">
                <a:extLst>
                  <a:ext uri="{FF2B5EF4-FFF2-40B4-BE49-F238E27FC236}">
                    <a16:creationId xmlns:a16="http://schemas.microsoft.com/office/drawing/2014/main" id="{E441F185-EBEA-7B9D-A6BE-3081BDA79607}"/>
                  </a:ext>
                </a:extLst>
              </p14:cNvPr>
              <p14:cNvContentPartPr/>
              <p14:nvPr/>
            </p14:nvContentPartPr>
            <p14:xfrm>
              <a:off x="5162758" y="8683918"/>
              <a:ext cx="379080" cy="383760"/>
            </p14:xfrm>
          </p:contentPart>
        </mc:Choice>
        <mc:Fallback>
          <p:pic>
            <p:nvPicPr>
              <p:cNvPr id="1414" name="Ink 1414">
                <a:extLst>
                  <a:ext uri="{FF2B5EF4-FFF2-40B4-BE49-F238E27FC236}">
                    <a16:creationId xmlns:a16="http://schemas.microsoft.com/office/drawing/2014/main" id="{E441F185-EBEA-7B9D-A6BE-3081BDA79607}"/>
                  </a:ext>
                </a:extLst>
              </p:cNvPr>
              <p:cNvPicPr/>
              <p:nvPr/>
            </p:nvPicPr>
            <p:blipFill>
              <a:blip r:embed="rId1297"/>
              <a:stretch>
                <a:fillRect/>
              </a:stretch>
            </p:blipFill>
            <p:spPr>
              <a:xfrm>
                <a:off x="5155198" y="8676358"/>
                <a:ext cx="3942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8">
            <p14:nvContentPartPr>
              <p14:cNvPr id="1418" name="Ink 1419">
                <a:extLst>
                  <a:ext uri="{FF2B5EF4-FFF2-40B4-BE49-F238E27FC236}">
                    <a16:creationId xmlns:a16="http://schemas.microsoft.com/office/drawing/2014/main" id="{F60C966B-8B15-B2AF-760E-FC4CC0C90FC0}"/>
                  </a:ext>
                </a:extLst>
              </p14:cNvPr>
              <p14:cNvContentPartPr/>
              <p14:nvPr/>
            </p14:nvContentPartPr>
            <p14:xfrm>
              <a:off x="5349598" y="8790478"/>
              <a:ext cx="178920" cy="227880"/>
            </p14:xfrm>
          </p:contentPart>
        </mc:Choice>
        <mc:Fallback>
          <p:pic>
            <p:nvPicPr>
              <p:cNvPr id="1418" name="Ink 1419">
                <a:extLst>
                  <a:ext uri="{FF2B5EF4-FFF2-40B4-BE49-F238E27FC236}">
                    <a16:creationId xmlns:a16="http://schemas.microsoft.com/office/drawing/2014/main" id="{F60C966B-8B15-B2AF-760E-FC4CC0C90FC0}"/>
                  </a:ext>
                </a:extLst>
              </p:cNvPr>
              <p:cNvPicPr/>
              <p:nvPr/>
            </p:nvPicPr>
            <p:blipFill>
              <a:blip r:embed="rId1299"/>
              <a:stretch>
                <a:fillRect/>
              </a:stretch>
            </p:blipFill>
            <p:spPr>
              <a:xfrm>
                <a:off x="5342038" y="8782918"/>
                <a:ext cx="194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0">
            <p14:nvContentPartPr>
              <p14:cNvPr id="1423" name="Ink 1424">
                <a:extLst>
                  <a:ext uri="{FF2B5EF4-FFF2-40B4-BE49-F238E27FC236}">
                    <a16:creationId xmlns:a16="http://schemas.microsoft.com/office/drawing/2014/main" id="{0C0DD8C3-EE07-DDFB-0AEA-92E22C862827}"/>
                  </a:ext>
                </a:extLst>
              </p14:cNvPr>
              <p14:cNvContentPartPr/>
              <p14:nvPr/>
            </p14:nvContentPartPr>
            <p14:xfrm>
              <a:off x="5184358" y="8616238"/>
              <a:ext cx="178920" cy="223560"/>
            </p14:xfrm>
          </p:contentPart>
        </mc:Choice>
        <mc:Fallback>
          <p:pic>
            <p:nvPicPr>
              <p:cNvPr id="1423" name="Ink 1424">
                <a:extLst>
                  <a:ext uri="{FF2B5EF4-FFF2-40B4-BE49-F238E27FC236}">
                    <a16:creationId xmlns:a16="http://schemas.microsoft.com/office/drawing/2014/main" id="{0C0DD8C3-EE07-DDFB-0AEA-92E22C862827}"/>
                  </a:ext>
                </a:extLst>
              </p:cNvPr>
              <p:cNvPicPr/>
              <p:nvPr/>
            </p:nvPicPr>
            <p:blipFill>
              <a:blip r:embed="rId1301"/>
              <a:stretch>
                <a:fillRect/>
              </a:stretch>
            </p:blipFill>
            <p:spPr>
              <a:xfrm>
                <a:off x="5177158" y="8608678"/>
                <a:ext cx="1940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2">
            <p14:nvContentPartPr>
              <p14:cNvPr id="1431" name="Ink 1431">
                <a:extLst>
                  <a:ext uri="{FF2B5EF4-FFF2-40B4-BE49-F238E27FC236}">
                    <a16:creationId xmlns:a16="http://schemas.microsoft.com/office/drawing/2014/main" id="{A57C68DC-6B86-0C24-D4DB-E0A520118CEF}"/>
                  </a:ext>
                </a:extLst>
              </p14:cNvPr>
              <p14:cNvContentPartPr/>
              <p14:nvPr/>
            </p14:nvContentPartPr>
            <p14:xfrm>
              <a:off x="5631118" y="8583118"/>
              <a:ext cx="579960" cy="151920"/>
            </p14:xfrm>
          </p:contentPart>
        </mc:Choice>
        <mc:Fallback>
          <p:pic>
            <p:nvPicPr>
              <p:cNvPr id="1431" name="Ink 1431">
                <a:extLst>
                  <a:ext uri="{FF2B5EF4-FFF2-40B4-BE49-F238E27FC236}">
                    <a16:creationId xmlns:a16="http://schemas.microsoft.com/office/drawing/2014/main" id="{A57C68DC-6B86-0C24-D4DB-E0A520118CEF}"/>
                  </a:ext>
                </a:extLst>
              </p:cNvPr>
              <p:cNvPicPr/>
              <p:nvPr/>
            </p:nvPicPr>
            <p:blipFill>
              <a:blip r:embed="rId1303"/>
              <a:stretch>
                <a:fillRect/>
              </a:stretch>
            </p:blipFill>
            <p:spPr>
              <a:xfrm>
                <a:off x="5623558" y="8575558"/>
                <a:ext cx="595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4">
            <p14:nvContentPartPr>
              <p14:cNvPr id="1440" name="Ink 1440">
                <a:extLst>
                  <a:ext uri="{FF2B5EF4-FFF2-40B4-BE49-F238E27FC236}">
                    <a16:creationId xmlns:a16="http://schemas.microsoft.com/office/drawing/2014/main" id="{468109FD-1A79-2005-8E89-EF8B923F0A51}"/>
                  </a:ext>
                </a:extLst>
              </p14:cNvPr>
              <p14:cNvContentPartPr/>
              <p14:nvPr/>
            </p14:nvContentPartPr>
            <p14:xfrm>
              <a:off x="5702038" y="8750158"/>
              <a:ext cx="531720" cy="125640"/>
            </p14:xfrm>
          </p:contentPart>
        </mc:Choice>
        <mc:Fallback>
          <p:pic>
            <p:nvPicPr>
              <p:cNvPr id="1440" name="Ink 1440">
                <a:extLst>
                  <a:ext uri="{FF2B5EF4-FFF2-40B4-BE49-F238E27FC236}">
                    <a16:creationId xmlns:a16="http://schemas.microsoft.com/office/drawing/2014/main" id="{468109FD-1A79-2005-8E89-EF8B923F0A51}"/>
                  </a:ext>
                </a:extLst>
              </p:cNvPr>
              <p:cNvPicPr/>
              <p:nvPr/>
            </p:nvPicPr>
            <p:blipFill>
              <a:blip r:embed="rId1305"/>
              <a:stretch>
                <a:fillRect/>
              </a:stretch>
            </p:blipFill>
            <p:spPr>
              <a:xfrm>
                <a:off x="5694473" y="8742576"/>
                <a:ext cx="546850" cy="140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6">
            <p14:nvContentPartPr>
              <p14:cNvPr id="1448" name="Ink 1450">
                <a:extLst>
                  <a:ext uri="{FF2B5EF4-FFF2-40B4-BE49-F238E27FC236}">
                    <a16:creationId xmlns:a16="http://schemas.microsoft.com/office/drawing/2014/main" id="{6C8EEE03-1361-E56B-0039-8C073B8252A7}"/>
                  </a:ext>
                </a:extLst>
              </p14:cNvPr>
              <p14:cNvContentPartPr/>
              <p14:nvPr/>
            </p14:nvContentPartPr>
            <p14:xfrm>
              <a:off x="6371638" y="8683198"/>
              <a:ext cx="437400" cy="102960"/>
            </p14:xfrm>
          </p:contentPart>
        </mc:Choice>
        <mc:Fallback>
          <p:pic>
            <p:nvPicPr>
              <p:cNvPr id="1448" name="Ink 1450">
                <a:extLst>
                  <a:ext uri="{FF2B5EF4-FFF2-40B4-BE49-F238E27FC236}">
                    <a16:creationId xmlns:a16="http://schemas.microsoft.com/office/drawing/2014/main" id="{6C8EEE03-1361-E56B-0039-8C073B8252A7}"/>
                  </a:ext>
                </a:extLst>
              </p:cNvPr>
              <p:cNvPicPr/>
              <p:nvPr/>
            </p:nvPicPr>
            <p:blipFill>
              <a:blip r:embed="rId1307"/>
              <a:stretch>
                <a:fillRect/>
              </a:stretch>
            </p:blipFill>
            <p:spPr>
              <a:xfrm>
                <a:off x="6364084" y="8675638"/>
                <a:ext cx="452508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8">
            <p14:nvContentPartPr>
              <p14:cNvPr id="1456" name="Ink 1457">
                <a:extLst>
                  <a:ext uri="{FF2B5EF4-FFF2-40B4-BE49-F238E27FC236}">
                    <a16:creationId xmlns:a16="http://schemas.microsoft.com/office/drawing/2014/main" id="{6E4B9CFC-74BD-EA39-CC00-7338EB8CBE5D}"/>
                  </a:ext>
                </a:extLst>
              </p14:cNvPr>
              <p14:cNvContentPartPr/>
              <p14:nvPr/>
            </p14:nvContentPartPr>
            <p14:xfrm>
              <a:off x="6670893" y="4661501"/>
              <a:ext cx="265680" cy="71280"/>
            </p14:xfrm>
          </p:contentPart>
        </mc:Choice>
        <mc:Fallback>
          <p:pic>
            <p:nvPicPr>
              <p:cNvPr id="1456" name="Ink 1457">
                <a:extLst>
                  <a:ext uri="{FF2B5EF4-FFF2-40B4-BE49-F238E27FC236}">
                    <a16:creationId xmlns:a16="http://schemas.microsoft.com/office/drawing/2014/main" id="{6E4B9CFC-74BD-EA39-CC00-7338EB8CBE5D}"/>
                  </a:ext>
                </a:extLst>
              </p:cNvPr>
              <p:cNvPicPr/>
              <p:nvPr/>
            </p:nvPicPr>
            <p:blipFill>
              <a:blip r:embed="rId1309"/>
              <a:stretch>
                <a:fillRect/>
              </a:stretch>
            </p:blipFill>
            <p:spPr>
              <a:xfrm>
                <a:off x="6663333" y="4653941"/>
                <a:ext cx="2808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0">
            <p14:nvContentPartPr>
              <p14:cNvPr id="1483" name="Ink 1483">
                <a:extLst>
                  <a:ext uri="{FF2B5EF4-FFF2-40B4-BE49-F238E27FC236}">
                    <a16:creationId xmlns:a16="http://schemas.microsoft.com/office/drawing/2014/main" id="{14FC53EE-38D3-33C3-D088-D4D2905363A4}"/>
                  </a:ext>
                </a:extLst>
              </p14:cNvPr>
              <p14:cNvContentPartPr/>
              <p14:nvPr/>
            </p14:nvContentPartPr>
            <p14:xfrm>
              <a:off x="6955653" y="4559981"/>
              <a:ext cx="531000" cy="197640"/>
            </p14:xfrm>
          </p:contentPart>
        </mc:Choice>
        <mc:Fallback>
          <p:pic>
            <p:nvPicPr>
              <p:cNvPr id="1483" name="Ink 1483">
                <a:extLst>
                  <a:ext uri="{FF2B5EF4-FFF2-40B4-BE49-F238E27FC236}">
                    <a16:creationId xmlns:a16="http://schemas.microsoft.com/office/drawing/2014/main" id="{14FC53EE-38D3-33C3-D088-D4D2905363A4}"/>
                  </a:ext>
                </a:extLst>
              </p:cNvPr>
              <p:cNvPicPr/>
              <p:nvPr/>
            </p:nvPicPr>
            <p:blipFill>
              <a:blip r:embed="rId1311"/>
              <a:stretch>
                <a:fillRect/>
              </a:stretch>
            </p:blipFill>
            <p:spPr>
              <a:xfrm>
                <a:off x="6948093" y="4552407"/>
                <a:ext cx="546120" cy="21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2">
            <p14:nvContentPartPr>
              <p14:cNvPr id="1487" name="Ink 1488">
                <a:extLst>
                  <a:ext uri="{FF2B5EF4-FFF2-40B4-BE49-F238E27FC236}">
                    <a16:creationId xmlns:a16="http://schemas.microsoft.com/office/drawing/2014/main" id="{85E090CB-0B26-F4C3-2E43-46F4FFF63AEE}"/>
                  </a:ext>
                </a:extLst>
              </p14:cNvPr>
              <p14:cNvContentPartPr/>
              <p14:nvPr/>
            </p14:nvContentPartPr>
            <p14:xfrm>
              <a:off x="6569373" y="4743941"/>
              <a:ext cx="238320" cy="83160"/>
            </p14:xfrm>
          </p:contentPart>
        </mc:Choice>
        <mc:Fallback>
          <p:pic>
            <p:nvPicPr>
              <p:cNvPr id="1487" name="Ink 1488">
                <a:extLst>
                  <a:ext uri="{FF2B5EF4-FFF2-40B4-BE49-F238E27FC236}">
                    <a16:creationId xmlns:a16="http://schemas.microsoft.com/office/drawing/2014/main" id="{85E090CB-0B26-F4C3-2E43-46F4FFF63AEE}"/>
                  </a:ext>
                </a:extLst>
              </p:cNvPr>
              <p:cNvPicPr/>
              <p:nvPr/>
            </p:nvPicPr>
            <p:blipFill>
              <a:blip r:embed="rId1313"/>
              <a:stretch>
                <a:fillRect/>
              </a:stretch>
            </p:blipFill>
            <p:spPr>
              <a:xfrm>
                <a:off x="6561824" y="4736414"/>
                <a:ext cx="253058" cy="97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4">
            <p14:nvContentPartPr>
              <p14:cNvPr id="1491" name="Ink 1491">
                <a:extLst>
                  <a:ext uri="{FF2B5EF4-FFF2-40B4-BE49-F238E27FC236}">
                    <a16:creationId xmlns:a16="http://schemas.microsoft.com/office/drawing/2014/main" id="{D00CECA5-E0CB-7D86-3285-AF5225850EB7}"/>
                  </a:ext>
                </a:extLst>
              </p14:cNvPr>
              <p14:cNvContentPartPr/>
              <p14:nvPr/>
            </p14:nvContentPartPr>
            <p14:xfrm>
              <a:off x="6817053" y="4754741"/>
              <a:ext cx="9720" cy="41040"/>
            </p14:xfrm>
          </p:contentPart>
        </mc:Choice>
        <mc:Fallback>
          <p:pic>
            <p:nvPicPr>
              <p:cNvPr id="1491" name="Ink 1491">
                <a:extLst>
                  <a:ext uri="{FF2B5EF4-FFF2-40B4-BE49-F238E27FC236}">
                    <a16:creationId xmlns:a16="http://schemas.microsoft.com/office/drawing/2014/main" id="{D00CECA5-E0CB-7D86-3285-AF5225850EB7}"/>
                  </a:ext>
                </a:extLst>
              </p:cNvPr>
              <p:cNvPicPr/>
              <p:nvPr/>
            </p:nvPicPr>
            <p:blipFill>
              <a:blip r:embed="rId1315"/>
              <a:stretch>
                <a:fillRect/>
              </a:stretch>
            </p:blipFill>
            <p:spPr>
              <a:xfrm>
                <a:off x="6809493" y="4747181"/>
                <a:ext cx="24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6">
            <p14:nvContentPartPr>
              <p14:cNvPr id="1502" name="Ink 1502">
                <a:extLst>
                  <a:ext uri="{FF2B5EF4-FFF2-40B4-BE49-F238E27FC236}">
                    <a16:creationId xmlns:a16="http://schemas.microsoft.com/office/drawing/2014/main" id="{2C923DF0-5CEE-8F8A-2A9C-01FF1C1C064D}"/>
                  </a:ext>
                </a:extLst>
              </p14:cNvPr>
              <p14:cNvContentPartPr/>
              <p14:nvPr/>
            </p14:nvContentPartPr>
            <p14:xfrm>
              <a:off x="6689613" y="4776341"/>
              <a:ext cx="457560" cy="134640"/>
            </p14:xfrm>
          </p:contentPart>
        </mc:Choice>
        <mc:Fallback>
          <p:pic>
            <p:nvPicPr>
              <p:cNvPr id="1502" name="Ink 1502">
                <a:extLst>
                  <a:ext uri="{FF2B5EF4-FFF2-40B4-BE49-F238E27FC236}">
                    <a16:creationId xmlns:a16="http://schemas.microsoft.com/office/drawing/2014/main" id="{2C923DF0-5CEE-8F8A-2A9C-01FF1C1C064D}"/>
                  </a:ext>
                </a:extLst>
              </p:cNvPr>
              <p:cNvPicPr/>
              <p:nvPr/>
            </p:nvPicPr>
            <p:blipFill>
              <a:blip r:embed="rId1317"/>
              <a:stretch>
                <a:fillRect/>
              </a:stretch>
            </p:blipFill>
            <p:spPr>
              <a:xfrm>
                <a:off x="6682053" y="4768781"/>
                <a:ext cx="472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8">
            <p14:nvContentPartPr>
              <p14:cNvPr id="1505" name="Ink 1505">
                <a:extLst>
                  <a:ext uri="{FF2B5EF4-FFF2-40B4-BE49-F238E27FC236}">
                    <a16:creationId xmlns:a16="http://schemas.microsoft.com/office/drawing/2014/main" id="{CDC7FBD0-067B-3A3F-17C8-CA84A5F4A9F1}"/>
                  </a:ext>
                </a:extLst>
              </p14:cNvPr>
              <p14:cNvContentPartPr/>
              <p14:nvPr/>
            </p14:nvContentPartPr>
            <p14:xfrm>
              <a:off x="6813093" y="4872101"/>
              <a:ext cx="74160" cy="77040"/>
            </p14:xfrm>
          </p:contentPart>
        </mc:Choice>
        <mc:Fallback>
          <p:pic>
            <p:nvPicPr>
              <p:cNvPr id="1505" name="Ink 1505">
                <a:extLst>
                  <a:ext uri="{FF2B5EF4-FFF2-40B4-BE49-F238E27FC236}">
                    <a16:creationId xmlns:a16="http://schemas.microsoft.com/office/drawing/2014/main" id="{CDC7FBD0-067B-3A3F-17C8-CA84A5F4A9F1}"/>
                  </a:ext>
                </a:extLst>
              </p:cNvPr>
              <p:cNvPicPr/>
              <p:nvPr/>
            </p:nvPicPr>
            <p:blipFill>
              <a:blip r:embed="rId1319"/>
              <a:stretch>
                <a:fillRect/>
              </a:stretch>
            </p:blipFill>
            <p:spPr>
              <a:xfrm>
                <a:off x="6805496" y="4864541"/>
                <a:ext cx="89354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0">
            <p14:nvContentPartPr>
              <p14:cNvPr id="1510" name="Ink 1510">
                <a:extLst>
                  <a:ext uri="{FF2B5EF4-FFF2-40B4-BE49-F238E27FC236}">
                    <a16:creationId xmlns:a16="http://schemas.microsoft.com/office/drawing/2014/main" id="{B1858FE7-2428-B7F1-DD94-86FB5C9C90D8}"/>
                  </a:ext>
                </a:extLst>
              </p14:cNvPr>
              <p14:cNvContentPartPr/>
              <p14:nvPr/>
            </p14:nvContentPartPr>
            <p14:xfrm>
              <a:off x="6884733" y="4855901"/>
              <a:ext cx="68040" cy="82080"/>
            </p14:xfrm>
          </p:contentPart>
        </mc:Choice>
        <mc:Fallback>
          <p:pic>
            <p:nvPicPr>
              <p:cNvPr id="1510" name="Ink 1510">
                <a:extLst>
                  <a:ext uri="{FF2B5EF4-FFF2-40B4-BE49-F238E27FC236}">
                    <a16:creationId xmlns:a16="http://schemas.microsoft.com/office/drawing/2014/main" id="{B1858FE7-2428-B7F1-DD94-86FB5C9C90D8}"/>
                  </a:ext>
                </a:extLst>
              </p:cNvPr>
              <p:cNvPicPr/>
              <p:nvPr/>
            </p:nvPicPr>
            <p:blipFill>
              <a:blip r:embed="rId1321"/>
              <a:stretch>
                <a:fillRect/>
              </a:stretch>
            </p:blipFill>
            <p:spPr>
              <a:xfrm>
                <a:off x="6877173" y="4848374"/>
                <a:ext cx="83160" cy="97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2">
            <p14:nvContentPartPr>
              <p14:cNvPr id="1517" name="Ink 1518">
                <a:extLst>
                  <a:ext uri="{FF2B5EF4-FFF2-40B4-BE49-F238E27FC236}">
                    <a16:creationId xmlns:a16="http://schemas.microsoft.com/office/drawing/2014/main" id="{77FACC3D-3BB5-603A-A8AB-B7B2FB53E8EA}"/>
                  </a:ext>
                </a:extLst>
              </p14:cNvPr>
              <p14:cNvContentPartPr/>
              <p14:nvPr/>
            </p14:nvContentPartPr>
            <p14:xfrm>
              <a:off x="6955293" y="4861301"/>
              <a:ext cx="219240" cy="60480"/>
            </p14:xfrm>
          </p:contentPart>
        </mc:Choice>
        <mc:Fallback>
          <p:pic>
            <p:nvPicPr>
              <p:cNvPr id="1517" name="Ink 1518">
                <a:extLst>
                  <a:ext uri="{FF2B5EF4-FFF2-40B4-BE49-F238E27FC236}">
                    <a16:creationId xmlns:a16="http://schemas.microsoft.com/office/drawing/2014/main" id="{77FACC3D-3BB5-603A-A8AB-B7B2FB53E8EA}"/>
                  </a:ext>
                </a:extLst>
              </p:cNvPr>
              <p:cNvPicPr/>
              <p:nvPr/>
            </p:nvPicPr>
            <p:blipFill>
              <a:blip r:embed="rId1323"/>
              <a:stretch>
                <a:fillRect/>
              </a:stretch>
            </p:blipFill>
            <p:spPr>
              <a:xfrm>
                <a:off x="6947733" y="4853741"/>
                <a:ext cx="234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4">
            <p14:nvContentPartPr>
              <p14:cNvPr id="1522" name="Ink 1522">
                <a:extLst>
                  <a:ext uri="{FF2B5EF4-FFF2-40B4-BE49-F238E27FC236}">
                    <a16:creationId xmlns:a16="http://schemas.microsoft.com/office/drawing/2014/main" id="{D52B114F-F0A1-9BE5-B668-5D6157C9812A}"/>
                  </a:ext>
                </a:extLst>
              </p14:cNvPr>
              <p14:cNvContentPartPr/>
              <p14:nvPr/>
            </p14:nvContentPartPr>
            <p14:xfrm>
              <a:off x="7177053" y="4803701"/>
              <a:ext cx="148320" cy="52560"/>
            </p14:xfrm>
          </p:contentPart>
        </mc:Choice>
        <mc:Fallback>
          <p:pic>
            <p:nvPicPr>
              <p:cNvPr id="1522" name="Ink 1522">
                <a:extLst>
                  <a:ext uri="{FF2B5EF4-FFF2-40B4-BE49-F238E27FC236}">
                    <a16:creationId xmlns:a16="http://schemas.microsoft.com/office/drawing/2014/main" id="{D52B114F-F0A1-9BE5-B668-5D6157C9812A}"/>
                  </a:ext>
                </a:extLst>
              </p:cNvPr>
              <p:cNvPicPr/>
              <p:nvPr/>
            </p:nvPicPr>
            <p:blipFill>
              <a:blip r:embed="rId1325"/>
              <a:stretch>
                <a:fillRect/>
              </a:stretch>
            </p:blipFill>
            <p:spPr>
              <a:xfrm>
                <a:off x="7169493" y="4796089"/>
                <a:ext cx="163080" cy="67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6">
            <p14:nvContentPartPr>
              <p14:cNvPr id="1528" name="Ink 1529">
                <a:extLst>
                  <a:ext uri="{FF2B5EF4-FFF2-40B4-BE49-F238E27FC236}">
                    <a16:creationId xmlns:a16="http://schemas.microsoft.com/office/drawing/2014/main" id="{04459E91-66E9-97A2-5A05-C9E76EB128C2}"/>
                  </a:ext>
                </a:extLst>
              </p14:cNvPr>
              <p14:cNvContentPartPr/>
              <p14:nvPr/>
            </p14:nvContentPartPr>
            <p14:xfrm>
              <a:off x="7291893" y="4784621"/>
              <a:ext cx="169920" cy="77040"/>
            </p14:xfrm>
          </p:contentPart>
        </mc:Choice>
        <mc:Fallback>
          <p:pic>
            <p:nvPicPr>
              <p:cNvPr id="1528" name="Ink 1529">
                <a:extLst>
                  <a:ext uri="{FF2B5EF4-FFF2-40B4-BE49-F238E27FC236}">
                    <a16:creationId xmlns:a16="http://schemas.microsoft.com/office/drawing/2014/main" id="{04459E91-66E9-97A2-5A05-C9E76EB128C2}"/>
                  </a:ext>
                </a:extLst>
              </p:cNvPr>
              <p:cNvPicPr/>
              <p:nvPr/>
            </p:nvPicPr>
            <p:blipFill>
              <a:blip r:embed="rId1327"/>
              <a:stretch>
                <a:fillRect/>
              </a:stretch>
            </p:blipFill>
            <p:spPr>
              <a:xfrm>
                <a:off x="7284333" y="4777061"/>
                <a:ext cx="185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8">
            <p14:nvContentPartPr>
              <p14:cNvPr id="1539" name="Ink 1540">
                <a:extLst>
                  <a:ext uri="{FF2B5EF4-FFF2-40B4-BE49-F238E27FC236}">
                    <a16:creationId xmlns:a16="http://schemas.microsoft.com/office/drawing/2014/main" id="{56FCAA2C-0A08-A6D7-468E-4C9C022D1B0E}"/>
                  </a:ext>
                </a:extLst>
              </p14:cNvPr>
              <p14:cNvContentPartPr/>
              <p14:nvPr/>
            </p14:nvContentPartPr>
            <p14:xfrm>
              <a:off x="5113440" y="9102970"/>
              <a:ext cx="842040" cy="199080"/>
            </p14:xfrm>
          </p:contentPart>
        </mc:Choice>
        <mc:Fallback>
          <p:pic>
            <p:nvPicPr>
              <p:cNvPr id="1539" name="Ink 1540">
                <a:extLst>
                  <a:ext uri="{FF2B5EF4-FFF2-40B4-BE49-F238E27FC236}">
                    <a16:creationId xmlns:a16="http://schemas.microsoft.com/office/drawing/2014/main" id="{56FCAA2C-0A08-A6D7-468E-4C9C022D1B0E}"/>
                  </a:ext>
                </a:extLst>
              </p:cNvPr>
              <p:cNvPicPr/>
              <p:nvPr/>
            </p:nvPicPr>
            <p:blipFill>
              <a:blip r:embed="rId1329"/>
              <a:stretch>
                <a:fillRect/>
              </a:stretch>
            </p:blipFill>
            <p:spPr>
              <a:xfrm>
                <a:off x="5105880" y="9095410"/>
                <a:ext cx="8568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0">
            <p14:nvContentPartPr>
              <p14:cNvPr id="1551" name="Ink 1551">
                <a:extLst>
                  <a:ext uri="{FF2B5EF4-FFF2-40B4-BE49-F238E27FC236}">
                    <a16:creationId xmlns:a16="http://schemas.microsoft.com/office/drawing/2014/main" id="{509F0630-BCC4-7D08-60BA-2E157B6C3710}"/>
                  </a:ext>
                </a:extLst>
              </p14:cNvPr>
              <p14:cNvContentPartPr/>
              <p14:nvPr/>
            </p14:nvContentPartPr>
            <p14:xfrm>
              <a:off x="5997600" y="8741158"/>
              <a:ext cx="1232640" cy="335172"/>
            </p14:xfrm>
          </p:contentPart>
        </mc:Choice>
        <mc:Fallback>
          <p:pic>
            <p:nvPicPr>
              <p:cNvPr id="1551" name="Ink 1551">
                <a:extLst>
                  <a:ext uri="{FF2B5EF4-FFF2-40B4-BE49-F238E27FC236}">
                    <a16:creationId xmlns:a16="http://schemas.microsoft.com/office/drawing/2014/main" id="{509F0630-BCC4-7D08-60BA-2E157B6C3710}"/>
                  </a:ext>
                </a:extLst>
              </p:cNvPr>
              <p:cNvPicPr/>
              <p:nvPr/>
            </p:nvPicPr>
            <p:blipFill>
              <a:blip r:embed="rId1331"/>
              <a:stretch>
                <a:fillRect/>
              </a:stretch>
            </p:blipFill>
            <p:spPr>
              <a:xfrm>
                <a:off x="5990398" y="8733598"/>
                <a:ext cx="1247764" cy="34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2">
            <p14:nvContentPartPr>
              <p14:cNvPr id="1562" name="Ink 1562">
                <a:extLst>
                  <a:ext uri="{FF2B5EF4-FFF2-40B4-BE49-F238E27FC236}">
                    <a16:creationId xmlns:a16="http://schemas.microsoft.com/office/drawing/2014/main" id="{605803DD-9B07-D3B1-E21A-144A01C0A2C9}"/>
                  </a:ext>
                </a:extLst>
              </p14:cNvPr>
              <p14:cNvContentPartPr/>
              <p14:nvPr/>
            </p14:nvContentPartPr>
            <p14:xfrm>
              <a:off x="6251040" y="8987050"/>
              <a:ext cx="843840" cy="166320"/>
            </p14:xfrm>
          </p:contentPart>
        </mc:Choice>
        <mc:Fallback>
          <p:pic>
            <p:nvPicPr>
              <p:cNvPr id="1562" name="Ink 1562">
                <a:extLst>
                  <a:ext uri="{FF2B5EF4-FFF2-40B4-BE49-F238E27FC236}">
                    <a16:creationId xmlns:a16="http://schemas.microsoft.com/office/drawing/2014/main" id="{605803DD-9B07-D3B1-E21A-144A01C0A2C9}"/>
                  </a:ext>
                </a:extLst>
              </p:cNvPr>
              <p:cNvPicPr/>
              <p:nvPr/>
            </p:nvPicPr>
            <p:blipFill>
              <a:blip r:embed="rId1333"/>
              <a:stretch>
                <a:fillRect/>
              </a:stretch>
            </p:blipFill>
            <p:spPr>
              <a:xfrm>
                <a:off x="6243483" y="8979490"/>
                <a:ext cx="858594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4">
            <p14:nvContentPartPr>
              <p14:cNvPr id="1582" name="Ink 1582">
                <a:extLst>
                  <a:ext uri="{FF2B5EF4-FFF2-40B4-BE49-F238E27FC236}">
                    <a16:creationId xmlns:a16="http://schemas.microsoft.com/office/drawing/2014/main" id="{0DA5CB6F-7F43-4B32-7DBD-225C2398F53D}"/>
                  </a:ext>
                </a:extLst>
              </p14:cNvPr>
              <p14:cNvContentPartPr/>
              <p14:nvPr/>
            </p14:nvContentPartPr>
            <p14:xfrm>
              <a:off x="5082120" y="9130330"/>
              <a:ext cx="1553400" cy="339840"/>
            </p14:xfrm>
          </p:contentPart>
        </mc:Choice>
        <mc:Fallback>
          <p:pic>
            <p:nvPicPr>
              <p:cNvPr id="1582" name="Ink 1582">
                <a:extLst>
                  <a:ext uri="{FF2B5EF4-FFF2-40B4-BE49-F238E27FC236}">
                    <a16:creationId xmlns:a16="http://schemas.microsoft.com/office/drawing/2014/main" id="{0DA5CB6F-7F43-4B32-7DBD-225C2398F53D}"/>
                  </a:ext>
                </a:extLst>
              </p:cNvPr>
              <p:cNvPicPr/>
              <p:nvPr/>
            </p:nvPicPr>
            <p:blipFill>
              <a:blip r:embed="rId1335"/>
              <a:stretch>
                <a:fillRect/>
              </a:stretch>
            </p:blipFill>
            <p:spPr>
              <a:xfrm>
                <a:off x="5074560" y="9122770"/>
                <a:ext cx="15685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6">
            <p14:nvContentPartPr>
              <p14:cNvPr id="1591" name="Ink 1591">
                <a:extLst>
                  <a:ext uri="{FF2B5EF4-FFF2-40B4-BE49-F238E27FC236}">
                    <a16:creationId xmlns:a16="http://schemas.microsoft.com/office/drawing/2014/main" id="{5DD2F164-19EE-3C30-B45A-5CA4FE8481B5}"/>
                  </a:ext>
                </a:extLst>
              </p14:cNvPr>
              <p14:cNvContentPartPr/>
              <p14:nvPr/>
            </p14:nvContentPartPr>
            <p14:xfrm>
              <a:off x="6766200" y="8994970"/>
              <a:ext cx="691560" cy="254880"/>
            </p14:xfrm>
          </p:contentPart>
        </mc:Choice>
        <mc:Fallback>
          <p:pic>
            <p:nvPicPr>
              <p:cNvPr id="1591" name="Ink 1591">
                <a:extLst>
                  <a:ext uri="{FF2B5EF4-FFF2-40B4-BE49-F238E27FC236}">
                    <a16:creationId xmlns:a16="http://schemas.microsoft.com/office/drawing/2014/main" id="{5DD2F164-19EE-3C30-B45A-5CA4FE8481B5}"/>
                  </a:ext>
                </a:extLst>
              </p:cNvPr>
              <p:cNvPicPr/>
              <p:nvPr/>
            </p:nvPicPr>
            <p:blipFill>
              <a:blip r:embed="rId1337"/>
              <a:stretch>
                <a:fillRect/>
              </a:stretch>
            </p:blipFill>
            <p:spPr>
              <a:xfrm>
                <a:off x="6758640" y="8987410"/>
                <a:ext cx="706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8">
            <p14:nvContentPartPr>
              <p14:cNvPr id="1600" name="Ink 1600">
                <a:extLst>
                  <a:ext uri="{FF2B5EF4-FFF2-40B4-BE49-F238E27FC236}">
                    <a16:creationId xmlns:a16="http://schemas.microsoft.com/office/drawing/2014/main" id="{94DC828E-C580-CAD9-6D7A-A775A91C5901}"/>
                  </a:ext>
                </a:extLst>
              </p14:cNvPr>
              <p14:cNvContentPartPr/>
              <p14:nvPr/>
            </p14:nvContentPartPr>
            <p14:xfrm>
              <a:off x="5013000" y="9390970"/>
              <a:ext cx="711000" cy="229320"/>
            </p14:xfrm>
          </p:contentPart>
        </mc:Choice>
        <mc:Fallback>
          <p:pic>
            <p:nvPicPr>
              <p:cNvPr id="1600" name="Ink 1600">
                <a:extLst>
                  <a:ext uri="{FF2B5EF4-FFF2-40B4-BE49-F238E27FC236}">
                    <a16:creationId xmlns:a16="http://schemas.microsoft.com/office/drawing/2014/main" id="{94DC828E-C580-CAD9-6D7A-A775A91C5901}"/>
                  </a:ext>
                </a:extLst>
              </p:cNvPr>
              <p:cNvPicPr/>
              <p:nvPr/>
            </p:nvPicPr>
            <p:blipFill>
              <a:blip r:embed="rId1339"/>
              <a:stretch>
                <a:fillRect/>
              </a:stretch>
            </p:blipFill>
            <p:spPr>
              <a:xfrm>
                <a:off x="5005440" y="9383422"/>
                <a:ext cx="726120" cy="244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0">
            <p14:nvContentPartPr>
              <p14:cNvPr id="1610" name="Ink 1612">
                <a:extLst>
                  <a:ext uri="{FF2B5EF4-FFF2-40B4-BE49-F238E27FC236}">
                    <a16:creationId xmlns:a16="http://schemas.microsoft.com/office/drawing/2014/main" id="{F85E3B29-6F33-0083-2460-18BB86C96444}"/>
                  </a:ext>
                </a:extLst>
              </p14:cNvPr>
              <p14:cNvContentPartPr/>
              <p14:nvPr/>
            </p14:nvContentPartPr>
            <p14:xfrm>
              <a:off x="5870160" y="9330850"/>
              <a:ext cx="633960" cy="147240"/>
            </p14:xfrm>
          </p:contentPart>
        </mc:Choice>
        <mc:Fallback>
          <p:pic>
            <p:nvPicPr>
              <p:cNvPr id="1610" name="Ink 1612">
                <a:extLst>
                  <a:ext uri="{FF2B5EF4-FFF2-40B4-BE49-F238E27FC236}">
                    <a16:creationId xmlns:a16="http://schemas.microsoft.com/office/drawing/2014/main" id="{F85E3B29-6F33-0083-2460-18BB86C96444}"/>
                  </a:ext>
                </a:extLst>
              </p:cNvPr>
              <p:cNvPicPr/>
              <p:nvPr/>
            </p:nvPicPr>
            <p:blipFill>
              <a:blip r:embed="rId1341"/>
              <a:stretch>
                <a:fillRect/>
              </a:stretch>
            </p:blipFill>
            <p:spPr>
              <a:xfrm>
                <a:off x="5862956" y="9323290"/>
                <a:ext cx="649089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2">
            <p14:nvContentPartPr>
              <p14:cNvPr id="1618" name="Ink 1617">
                <a:extLst>
                  <a:ext uri="{FF2B5EF4-FFF2-40B4-BE49-F238E27FC236}">
                    <a16:creationId xmlns:a16="http://schemas.microsoft.com/office/drawing/2014/main" id="{ECF108E5-586C-AFE2-F1EE-A3556BB44D02}"/>
                  </a:ext>
                </a:extLst>
              </p14:cNvPr>
              <p14:cNvContentPartPr/>
              <p14:nvPr/>
            </p14:nvContentPartPr>
            <p14:xfrm>
              <a:off x="6434280" y="9473770"/>
              <a:ext cx="35280" cy="50400"/>
            </p14:xfrm>
          </p:contentPart>
        </mc:Choice>
        <mc:Fallback>
          <p:pic>
            <p:nvPicPr>
              <p:cNvPr id="1618" name="Ink 1617">
                <a:extLst>
                  <a:ext uri="{FF2B5EF4-FFF2-40B4-BE49-F238E27FC236}">
                    <a16:creationId xmlns:a16="http://schemas.microsoft.com/office/drawing/2014/main" id="{ECF108E5-586C-AFE2-F1EE-A3556BB44D02}"/>
                  </a:ext>
                </a:extLst>
              </p:cNvPr>
              <p:cNvPicPr/>
              <p:nvPr/>
            </p:nvPicPr>
            <p:blipFill>
              <a:blip r:embed="rId1343"/>
              <a:stretch>
                <a:fillRect/>
              </a:stretch>
            </p:blipFill>
            <p:spPr>
              <a:xfrm>
                <a:off x="6426720" y="9466210"/>
                <a:ext cx="50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4">
            <p14:nvContentPartPr>
              <p14:cNvPr id="1619" name="Ink 1621">
                <a:extLst>
                  <a:ext uri="{FF2B5EF4-FFF2-40B4-BE49-F238E27FC236}">
                    <a16:creationId xmlns:a16="http://schemas.microsoft.com/office/drawing/2014/main" id="{80B24592-C33B-9199-7FA7-62B52DBD7ECF}"/>
                  </a:ext>
                </a:extLst>
              </p14:cNvPr>
              <p14:cNvContentPartPr/>
              <p14:nvPr/>
            </p14:nvContentPartPr>
            <p14:xfrm>
              <a:off x="5905080" y="9481330"/>
              <a:ext cx="313200" cy="69840"/>
            </p14:xfrm>
          </p:contentPart>
        </mc:Choice>
        <mc:Fallback>
          <p:pic>
            <p:nvPicPr>
              <p:cNvPr id="1619" name="Ink 1621">
                <a:extLst>
                  <a:ext uri="{FF2B5EF4-FFF2-40B4-BE49-F238E27FC236}">
                    <a16:creationId xmlns:a16="http://schemas.microsoft.com/office/drawing/2014/main" id="{80B24592-C33B-9199-7FA7-62B52DBD7ECF}"/>
                  </a:ext>
                </a:extLst>
              </p:cNvPr>
              <p:cNvPicPr/>
              <p:nvPr/>
            </p:nvPicPr>
            <p:blipFill>
              <a:blip r:embed="rId1345"/>
              <a:stretch>
                <a:fillRect/>
              </a:stretch>
            </p:blipFill>
            <p:spPr>
              <a:xfrm>
                <a:off x="5897520" y="9473770"/>
                <a:ext cx="328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6">
            <p14:nvContentPartPr>
              <p14:cNvPr id="1626" name="Ink 1626">
                <a:extLst>
                  <a:ext uri="{FF2B5EF4-FFF2-40B4-BE49-F238E27FC236}">
                    <a16:creationId xmlns:a16="http://schemas.microsoft.com/office/drawing/2014/main" id="{741C2D51-3468-1B84-4498-FE1EF6FA4DE0}"/>
                  </a:ext>
                </a:extLst>
              </p14:cNvPr>
              <p14:cNvContentPartPr/>
              <p14:nvPr/>
            </p14:nvContentPartPr>
            <p14:xfrm>
              <a:off x="6627240" y="9303850"/>
              <a:ext cx="289800" cy="112320"/>
            </p14:xfrm>
          </p:contentPart>
        </mc:Choice>
        <mc:Fallback>
          <p:pic>
            <p:nvPicPr>
              <p:cNvPr id="1626" name="Ink 1626">
                <a:extLst>
                  <a:ext uri="{FF2B5EF4-FFF2-40B4-BE49-F238E27FC236}">
                    <a16:creationId xmlns:a16="http://schemas.microsoft.com/office/drawing/2014/main" id="{741C2D51-3468-1B84-4498-FE1EF6FA4DE0}"/>
                  </a:ext>
                </a:extLst>
              </p:cNvPr>
              <p:cNvPicPr/>
              <p:nvPr/>
            </p:nvPicPr>
            <p:blipFill>
              <a:blip r:embed="rId1347"/>
              <a:stretch>
                <a:fillRect/>
              </a:stretch>
            </p:blipFill>
            <p:spPr>
              <a:xfrm>
                <a:off x="6619689" y="9296290"/>
                <a:ext cx="304542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8">
            <p14:nvContentPartPr>
              <p14:cNvPr id="1634" name="Ink 1638">
                <a:extLst>
                  <a:ext uri="{FF2B5EF4-FFF2-40B4-BE49-F238E27FC236}">
                    <a16:creationId xmlns:a16="http://schemas.microsoft.com/office/drawing/2014/main" id="{0BFA1BD3-FB3A-1813-D797-11778B56F639}"/>
                  </a:ext>
                </a:extLst>
              </p14:cNvPr>
              <p14:cNvContentPartPr/>
              <p14:nvPr/>
            </p14:nvContentPartPr>
            <p14:xfrm>
              <a:off x="6998040" y="9280450"/>
              <a:ext cx="571680" cy="205200"/>
            </p14:xfrm>
          </p:contentPart>
        </mc:Choice>
        <mc:Fallback>
          <p:pic>
            <p:nvPicPr>
              <p:cNvPr id="1634" name="Ink 1638">
                <a:extLst>
                  <a:ext uri="{FF2B5EF4-FFF2-40B4-BE49-F238E27FC236}">
                    <a16:creationId xmlns:a16="http://schemas.microsoft.com/office/drawing/2014/main" id="{0BFA1BD3-FB3A-1813-D797-11778B56F639}"/>
                  </a:ext>
                </a:extLst>
              </p:cNvPr>
              <p:cNvPicPr/>
              <p:nvPr/>
            </p:nvPicPr>
            <p:blipFill>
              <a:blip r:embed="rId1349"/>
              <a:stretch>
                <a:fillRect/>
              </a:stretch>
            </p:blipFill>
            <p:spPr>
              <a:xfrm>
                <a:off x="6990485" y="9273250"/>
                <a:ext cx="58679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0">
            <p14:nvContentPartPr>
              <p14:cNvPr id="1639" name="Ink 1638">
                <a:extLst>
                  <a:ext uri="{FF2B5EF4-FFF2-40B4-BE49-F238E27FC236}">
                    <a16:creationId xmlns:a16="http://schemas.microsoft.com/office/drawing/2014/main" id="{4223A180-0FD8-8013-AD6D-D3F872B05EF3}"/>
                  </a:ext>
                </a:extLst>
              </p14:cNvPr>
              <p14:cNvContentPartPr/>
              <p14:nvPr/>
            </p14:nvContentPartPr>
            <p14:xfrm>
              <a:off x="6755040" y="9350290"/>
              <a:ext cx="69480" cy="35280"/>
            </p14:xfrm>
          </p:contentPart>
        </mc:Choice>
        <mc:Fallback>
          <p:pic>
            <p:nvPicPr>
              <p:cNvPr id="1639" name="Ink 1638">
                <a:extLst>
                  <a:ext uri="{FF2B5EF4-FFF2-40B4-BE49-F238E27FC236}">
                    <a16:creationId xmlns:a16="http://schemas.microsoft.com/office/drawing/2014/main" id="{4223A180-0FD8-8013-AD6D-D3F872B05EF3}"/>
                  </a:ext>
                </a:extLst>
              </p:cNvPr>
              <p:cNvPicPr/>
              <p:nvPr/>
            </p:nvPicPr>
            <p:blipFill>
              <a:blip r:embed="rId1351"/>
              <a:stretch>
                <a:fillRect/>
              </a:stretch>
            </p:blipFill>
            <p:spPr>
              <a:xfrm>
                <a:off x="6747480" y="9342730"/>
                <a:ext cx="84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2">
            <p14:nvContentPartPr>
              <p14:cNvPr id="1652" name="Ink 1652">
                <a:extLst>
                  <a:ext uri="{FF2B5EF4-FFF2-40B4-BE49-F238E27FC236}">
                    <a16:creationId xmlns:a16="http://schemas.microsoft.com/office/drawing/2014/main" id="{D6D08E52-0E02-A005-3D7B-D76EE6BDBF47}"/>
                  </a:ext>
                </a:extLst>
              </p14:cNvPr>
              <p14:cNvContentPartPr/>
              <p14:nvPr/>
            </p14:nvContentPartPr>
            <p14:xfrm>
              <a:off x="4943520" y="9606610"/>
              <a:ext cx="1181880" cy="191880"/>
            </p14:xfrm>
          </p:contentPart>
        </mc:Choice>
        <mc:Fallback>
          <p:pic>
            <p:nvPicPr>
              <p:cNvPr id="1652" name="Ink 1652">
                <a:extLst>
                  <a:ext uri="{FF2B5EF4-FFF2-40B4-BE49-F238E27FC236}">
                    <a16:creationId xmlns:a16="http://schemas.microsoft.com/office/drawing/2014/main" id="{D6D08E52-0E02-A005-3D7B-D76EE6BDBF47}"/>
                  </a:ext>
                </a:extLst>
              </p:cNvPr>
              <p:cNvPicPr/>
              <p:nvPr/>
            </p:nvPicPr>
            <p:blipFill>
              <a:blip r:embed="rId1353"/>
              <a:stretch>
                <a:fillRect/>
              </a:stretch>
            </p:blipFill>
            <p:spPr>
              <a:xfrm>
                <a:off x="4935962" y="9599050"/>
                <a:ext cx="1196995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4">
            <p14:nvContentPartPr>
              <p14:cNvPr id="1663" name="Ink 1663">
                <a:extLst>
                  <a:ext uri="{FF2B5EF4-FFF2-40B4-BE49-F238E27FC236}">
                    <a16:creationId xmlns:a16="http://schemas.microsoft.com/office/drawing/2014/main" id="{530B68BB-08DF-31E6-FE47-0C35F158ABE6}"/>
                  </a:ext>
                </a:extLst>
              </p14:cNvPr>
              <p14:cNvContentPartPr/>
              <p14:nvPr/>
            </p14:nvContentPartPr>
            <p14:xfrm>
              <a:off x="6251040" y="9454330"/>
              <a:ext cx="720360" cy="230040"/>
            </p14:xfrm>
          </p:contentPart>
        </mc:Choice>
        <mc:Fallback>
          <p:pic>
            <p:nvPicPr>
              <p:cNvPr id="1663" name="Ink 1663">
                <a:extLst>
                  <a:ext uri="{FF2B5EF4-FFF2-40B4-BE49-F238E27FC236}">
                    <a16:creationId xmlns:a16="http://schemas.microsoft.com/office/drawing/2014/main" id="{530B68BB-08DF-31E6-FE47-0C35F158ABE6}"/>
                  </a:ext>
                </a:extLst>
              </p:cNvPr>
              <p:cNvPicPr/>
              <p:nvPr/>
            </p:nvPicPr>
            <p:blipFill>
              <a:blip r:embed="rId1355"/>
              <a:stretch>
                <a:fillRect/>
              </a:stretch>
            </p:blipFill>
            <p:spPr>
              <a:xfrm>
                <a:off x="6243480" y="9446770"/>
                <a:ext cx="7354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6">
            <p14:nvContentPartPr>
              <p14:cNvPr id="1685" name="Ink 1685">
                <a:extLst>
                  <a:ext uri="{FF2B5EF4-FFF2-40B4-BE49-F238E27FC236}">
                    <a16:creationId xmlns:a16="http://schemas.microsoft.com/office/drawing/2014/main" id="{BCA5FAAE-1B6E-EAA9-1BE0-47725E16348E}"/>
                  </a:ext>
                </a:extLst>
              </p14:cNvPr>
              <p14:cNvContentPartPr/>
              <p14:nvPr/>
            </p14:nvContentPartPr>
            <p14:xfrm>
              <a:off x="6660162" y="6660255"/>
              <a:ext cx="999000" cy="389520"/>
            </p14:xfrm>
          </p:contentPart>
        </mc:Choice>
        <mc:Fallback>
          <p:pic>
            <p:nvPicPr>
              <p:cNvPr id="1685" name="Ink 1685">
                <a:extLst>
                  <a:ext uri="{FF2B5EF4-FFF2-40B4-BE49-F238E27FC236}">
                    <a16:creationId xmlns:a16="http://schemas.microsoft.com/office/drawing/2014/main" id="{BCA5FAAE-1B6E-EAA9-1BE0-47725E16348E}"/>
                  </a:ext>
                </a:extLst>
              </p:cNvPr>
              <p:cNvPicPr/>
              <p:nvPr/>
            </p:nvPicPr>
            <p:blipFill>
              <a:blip r:embed="rId1357"/>
              <a:stretch>
                <a:fillRect/>
              </a:stretch>
            </p:blipFill>
            <p:spPr>
              <a:xfrm>
                <a:off x="6652602" y="6652702"/>
                <a:ext cx="1014120" cy="40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8">
            <p14:nvContentPartPr>
              <p14:cNvPr id="1692" name="Ink 1692">
                <a:extLst>
                  <a:ext uri="{FF2B5EF4-FFF2-40B4-BE49-F238E27FC236}">
                    <a16:creationId xmlns:a16="http://schemas.microsoft.com/office/drawing/2014/main" id="{8AB5B82D-1ECB-A91A-E421-2CCC7342CD54}"/>
                  </a:ext>
                </a:extLst>
              </p14:cNvPr>
              <p14:cNvContentPartPr/>
              <p14:nvPr/>
            </p14:nvContentPartPr>
            <p14:xfrm>
              <a:off x="7300962" y="7031775"/>
              <a:ext cx="248400" cy="142200"/>
            </p14:xfrm>
          </p:contentPart>
        </mc:Choice>
        <mc:Fallback>
          <p:pic>
            <p:nvPicPr>
              <p:cNvPr id="1692" name="Ink 1692">
                <a:extLst>
                  <a:ext uri="{FF2B5EF4-FFF2-40B4-BE49-F238E27FC236}">
                    <a16:creationId xmlns:a16="http://schemas.microsoft.com/office/drawing/2014/main" id="{8AB5B82D-1ECB-A91A-E421-2CCC7342CD54}"/>
                  </a:ext>
                </a:extLst>
              </p:cNvPr>
              <p:cNvPicPr/>
              <p:nvPr/>
            </p:nvPicPr>
            <p:blipFill>
              <a:blip r:embed="rId1359"/>
              <a:stretch>
                <a:fillRect/>
              </a:stretch>
            </p:blipFill>
            <p:spPr>
              <a:xfrm>
                <a:off x="7293391" y="7024557"/>
                <a:ext cx="263542" cy="15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0">
            <p14:nvContentPartPr>
              <p14:cNvPr id="1695" name="Ink 1695">
                <a:extLst>
                  <a:ext uri="{FF2B5EF4-FFF2-40B4-BE49-F238E27FC236}">
                    <a16:creationId xmlns:a16="http://schemas.microsoft.com/office/drawing/2014/main" id="{DDF982B6-6BE3-76BF-68F5-DF81F81EDA1F}"/>
                  </a:ext>
                </a:extLst>
              </p14:cNvPr>
              <p14:cNvContentPartPr/>
              <p14:nvPr/>
            </p14:nvContentPartPr>
            <p14:xfrm>
              <a:off x="6628122" y="7131495"/>
              <a:ext cx="124200" cy="127440"/>
            </p14:xfrm>
          </p:contentPart>
        </mc:Choice>
        <mc:Fallback>
          <p:pic>
            <p:nvPicPr>
              <p:cNvPr id="1695" name="Ink 1695">
                <a:extLst>
                  <a:ext uri="{FF2B5EF4-FFF2-40B4-BE49-F238E27FC236}">
                    <a16:creationId xmlns:a16="http://schemas.microsoft.com/office/drawing/2014/main" id="{DDF982B6-6BE3-76BF-68F5-DF81F81EDA1F}"/>
                  </a:ext>
                </a:extLst>
              </p:cNvPr>
              <p:cNvPicPr/>
              <p:nvPr/>
            </p:nvPicPr>
            <p:blipFill>
              <a:blip r:embed="rId1361"/>
              <a:stretch>
                <a:fillRect/>
              </a:stretch>
            </p:blipFill>
            <p:spPr>
              <a:xfrm>
                <a:off x="6620922" y="7123935"/>
                <a:ext cx="1393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2">
            <p14:nvContentPartPr>
              <p14:cNvPr id="1704" name="Ink 1704">
                <a:extLst>
                  <a:ext uri="{FF2B5EF4-FFF2-40B4-BE49-F238E27FC236}">
                    <a16:creationId xmlns:a16="http://schemas.microsoft.com/office/drawing/2014/main" id="{A34198FC-5FD7-1049-B873-5FB5AC432400}"/>
                  </a:ext>
                </a:extLst>
              </p14:cNvPr>
              <p14:cNvContentPartPr/>
              <p14:nvPr/>
            </p14:nvContentPartPr>
            <p14:xfrm>
              <a:off x="6729642" y="7092255"/>
              <a:ext cx="408960" cy="203760"/>
            </p14:xfrm>
          </p:contentPart>
        </mc:Choice>
        <mc:Fallback>
          <p:pic>
            <p:nvPicPr>
              <p:cNvPr id="1704" name="Ink 1704">
                <a:extLst>
                  <a:ext uri="{FF2B5EF4-FFF2-40B4-BE49-F238E27FC236}">
                    <a16:creationId xmlns:a16="http://schemas.microsoft.com/office/drawing/2014/main" id="{A34198FC-5FD7-1049-B873-5FB5AC432400}"/>
                  </a:ext>
                </a:extLst>
              </p:cNvPr>
              <p:cNvPicPr/>
              <p:nvPr/>
            </p:nvPicPr>
            <p:blipFill>
              <a:blip r:embed="rId1363"/>
              <a:stretch>
                <a:fillRect/>
              </a:stretch>
            </p:blipFill>
            <p:spPr>
              <a:xfrm>
                <a:off x="6722075" y="7084695"/>
                <a:ext cx="424093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4">
            <p14:nvContentPartPr>
              <p14:cNvPr id="1707" name="Ink 1707">
                <a:extLst>
                  <a:ext uri="{FF2B5EF4-FFF2-40B4-BE49-F238E27FC236}">
                    <a16:creationId xmlns:a16="http://schemas.microsoft.com/office/drawing/2014/main" id="{5B7EDF63-F60D-7CEC-36F2-AF8BEC339A0D}"/>
                  </a:ext>
                </a:extLst>
              </p14:cNvPr>
              <p14:cNvContentPartPr/>
              <p14:nvPr/>
            </p14:nvContentPartPr>
            <p14:xfrm>
              <a:off x="7180722" y="7173615"/>
              <a:ext cx="85320" cy="95760"/>
            </p14:xfrm>
          </p:contentPart>
        </mc:Choice>
        <mc:Fallback>
          <p:pic>
            <p:nvPicPr>
              <p:cNvPr id="1707" name="Ink 1707">
                <a:extLst>
                  <a:ext uri="{FF2B5EF4-FFF2-40B4-BE49-F238E27FC236}">
                    <a16:creationId xmlns:a16="http://schemas.microsoft.com/office/drawing/2014/main" id="{5B7EDF63-F60D-7CEC-36F2-AF8BEC339A0D}"/>
                  </a:ext>
                </a:extLst>
              </p:cNvPr>
              <p:cNvPicPr/>
              <p:nvPr/>
            </p:nvPicPr>
            <p:blipFill>
              <a:blip r:embed="rId1365"/>
              <a:stretch>
                <a:fillRect/>
              </a:stretch>
            </p:blipFill>
            <p:spPr>
              <a:xfrm>
                <a:off x="7173162" y="7166083"/>
                <a:ext cx="100440" cy="110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6">
            <p14:nvContentPartPr>
              <p14:cNvPr id="1712" name="Ink 1712">
                <a:extLst>
                  <a:ext uri="{FF2B5EF4-FFF2-40B4-BE49-F238E27FC236}">
                    <a16:creationId xmlns:a16="http://schemas.microsoft.com/office/drawing/2014/main" id="{78F0436C-8DDD-9BFB-0E8B-AC68D781B507}"/>
                  </a:ext>
                </a:extLst>
              </p14:cNvPr>
              <p14:cNvContentPartPr/>
              <p14:nvPr/>
            </p14:nvContentPartPr>
            <p14:xfrm>
              <a:off x="7230402" y="7212495"/>
              <a:ext cx="145440" cy="96120"/>
            </p14:xfrm>
          </p:contentPart>
        </mc:Choice>
        <mc:Fallback>
          <p:pic>
            <p:nvPicPr>
              <p:cNvPr id="1712" name="Ink 1712">
                <a:extLst>
                  <a:ext uri="{FF2B5EF4-FFF2-40B4-BE49-F238E27FC236}">
                    <a16:creationId xmlns:a16="http://schemas.microsoft.com/office/drawing/2014/main" id="{78F0436C-8DDD-9BFB-0E8B-AC68D781B507}"/>
                  </a:ext>
                </a:extLst>
              </p:cNvPr>
              <p:cNvPicPr/>
              <p:nvPr/>
            </p:nvPicPr>
            <p:blipFill>
              <a:blip r:embed="rId1367"/>
              <a:stretch>
                <a:fillRect/>
              </a:stretch>
            </p:blipFill>
            <p:spPr>
              <a:xfrm>
                <a:off x="7222842" y="7204935"/>
                <a:ext cx="160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8">
            <p14:nvContentPartPr>
              <p14:cNvPr id="1723" name="Ink 1723">
                <a:extLst>
                  <a:ext uri="{FF2B5EF4-FFF2-40B4-BE49-F238E27FC236}">
                    <a16:creationId xmlns:a16="http://schemas.microsoft.com/office/drawing/2014/main" id="{C4220803-F0A0-F8D0-43C8-00D8517DD02A}"/>
                  </a:ext>
                </a:extLst>
              </p14:cNvPr>
              <p14:cNvContentPartPr/>
              <p14:nvPr/>
            </p14:nvContentPartPr>
            <p14:xfrm>
              <a:off x="7403202" y="7170015"/>
              <a:ext cx="241920" cy="163080"/>
            </p14:xfrm>
          </p:contentPart>
        </mc:Choice>
        <mc:Fallback>
          <p:pic>
            <p:nvPicPr>
              <p:cNvPr id="1723" name="Ink 1723">
                <a:extLst>
                  <a:ext uri="{FF2B5EF4-FFF2-40B4-BE49-F238E27FC236}">
                    <a16:creationId xmlns:a16="http://schemas.microsoft.com/office/drawing/2014/main" id="{C4220803-F0A0-F8D0-43C8-00D8517DD02A}"/>
                  </a:ext>
                </a:extLst>
              </p:cNvPr>
              <p:cNvPicPr/>
              <p:nvPr/>
            </p:nvPicPr>
            <p:blipFill>
              <a:blip r:embed="rId1369"/>
              <a:stretch>
                <a:fillRect/>
              </a:stretch>
            </p:blipFill>
            <p:spPr>
              <a:xfrm>
                <a:off x="7395631" y="7162455"/>
                <a:ext cx="257063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0">
            <p14:nvContentPartPr>
              <p14:cNvPr id="1730" name="Ink 1730">
                <a:extLst>
                  <a:ext uri="{FF2B5EF4-FFF2-40B4-BE49-F238E27FC236}">
                    <a16:creationId xmlns:a16="http://schemas.microsoft.com/office/drawing/2014/main" id="{9446A94E-E8F7-30CC-4630-1B26ACE807BB}"/>
                  </a:ext>
                </a:extLst>
              </p14:cNvPr>
              <p14:cNvContentPartPr/>
              <p14:nvPr/>
            </p14:nvContentPartPr>
            <p14:xfrm>
              <a:off x="6931242" y="7318695"/>
              <a:ext cx="441000" cy="96120"/>
            </p14:xfrm>
          </p:contentPart>
        </mc:Choice>
        <mc:Fallback>
          <p:pic>
            <p:nvPicPr>
              <p:cNvPr id="1730" name="Ink 1730">
                <a:extLst>
                  <a:ext uri="{FF2B5EF4-FFF2-40B4-BE49-F238E27FC236}">
                    <a16:creationId xmlns:a16="http://schemas.microsoft.com/office/drawing/2014/main" id="{9446A94E-E8F7-30CC-4630-1B26ACE807BB}"/>
                  </a:ext>
                </a:extLst>
              </p:cNvPr>
              <p:cNvPicPr/>
              <p:nvPr/>
            </p:nvPicPr>
            <p:blipFill>
              <a:blip r:embed="rId1371"/>
              <a:stretch>
                <a:fillRect/>
              </a:stretch>
            </p:blipFill>
            <p:spPr>
              <a:xfrm>
                <a:off x="6923682" y="7311135"/>
                <a:ext cx="456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2">
            <p14:nvContentPartPr>
              <p14:cNvPr id="1738" name="Ink 1738">
                <a:extLst>
                  <a:ext uri="{FF2B5EF4-FFF2-40B4-BE49-F238E27FC236}">
                    <a16:creationId xmlns:a16="http://schemas.microsoft.com/office/drawing/2014/main" id="{02B06465-00A9-698F-FB1C-EBC91078EF07}"/>
                  </a:ext>
                </a:extLst>
              </p14:cNvPr>
              <p14:cNvContentPartPr/>
              <p14:nvPr/>
            </p14:nvContentPartPr>
            <p14:xfrm>
              <a:off x="7180722" y="7410855"/>
              <a:ext cx="325800" cy="181080"/>
            </p14:xfrm>
          </p:contentPart>
        </mc:Choice>
        <mc:Fallback>
          <p:pic>
            <p:nvPicPr>
              <p:cNvPr id="1738" name="Ink 1738">
                <a:extLst>
                  <a:ext uri="{FF2B5EF4-FFF2-40B4-BE49-F238E27FC236}">
                    <a16:creationId xmlns:a16="http://schemas.microsoft.com/office/drawing/2014/main" id="{02B06465-00A9-698F-FB1C-EBC91078EF07}"/>
                  </a:ext>
                </a:extLst>
              </p:cNvPr>
              <p:cNvPicPr/>
              <p:nvPr/>
            </p:nvPicPr>
            <p:blipFill>
              <a:blip r:embed="rId1373"/>
              <a:stretch>
                <a:fillRect/>
              </a:stretch>
            </p:blipFill>
            <p:spPr>
              <a:xfrm>
                <a:off x="7173170" y="7403295"/>
                <a:ext cx="340903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6E199693-BD15-1A0B-DFCE-24380E78624C}"/>
                  </a:ext>
                </a:extLst>
              </p14:cNvPr>
              <p14:cNvContentPartPr/>
              <p14:nvPr/>
            </p14:nvContentPartPr>
            <p14:xfrm>
              <a:off x="522880" y="357858"/>
              <a:ext cx="1262520" cy="5148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6E199693-BD15-1A0B-DFCE-24380E786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20" y="350303"/>
                <a:ext cx="1277640" cy="529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6F25813E-65BC-B29A-C4C9-581C62290C20}"/>
                  </a:ext>
                </a:extLst>
              </p14:cNvPr>
              <p14:cNvContentPartPr/>
              <p14:nvPr/>
            </p14:nvContentPartPr>
            <p14:xfrm>
              <a:off x="3258880" y="1146978"/>
              <a:ext cx="956520" cy="38808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6F25813E-65BC-B29A-C4C9-581C62290C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1323" y="1139418"/>
                <a:ext cx="971634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5AF72027-D60D-7A56-EBF1-2EE4BEAEE96E}"/>
                  </a:ext>
                </a:extLst>
              </p14:cNvPr>
              <p14:cNvContentPartPr/>
              <p14:nvPr/>
            </p14:nvContentPartPr>
            <p14:xfrm>
              <a:off x="1173400" y="1249938"/>
              <a:ext cx="1788120" cy="38376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5AF72027-D60D-7A56-EBF1-2EE4BEAEE9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5838" y="1242378"/>
                <a:ext cx="1803243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2">
                <a:extLst>
                  <a:ext uri="{FF2B5EF4-FFF2-40B4-BE49-F238E27FC236}">
                    <a16:creationId xmlns:a16="http://schemas.microsoft.com/office/drawing/2014/main" id="{E71A7C70-4341-00C9-B037-2504DA931466}"/>
                  </a:ext>
                </a:extLst>
              </p14:cNvPr>
              <p14:cNvContentPartPr/>
              <p14:nvPr/>
            </p14:nvContentPartPr>
            <p14:xfrm>
              <a:off x="3501880" y="1836738"/>
              <a:ext cx="1818360" cy="403200"/>
            </p14:xfrm>
          </p:contentPart>
        </mc:Choice>
        <mc:Fallback xmlns="">
          <p:pic>
            <p:nvPicPr>
              <p:cNvPr id="41" name="Ink 42">
                <a:extLst>
                  <a:ext uri="{FF2B5EF4-FFF2-40B4-BE49-F238E27FC236}">
                    <a16:creationId xmlns:a16="http://schemas.microsoft.com/office/drawing/2014/main" id="{E71A7C70-4341-00C9-B037-2504DA9314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4320" y="1829171"/>
                <a:ext cx="1833480" cy="418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18D79C94-B87C-42CB-21A2-F72567288D44}"/>
                  </a:ext>
                </a:extLst>
              </p14:cNvPr>
              <p14:cNvContentPartPr/>
              <p14:nvPr/>
            </p14:nvContentPartPr>
            <p14:xfrm>
              <a:off x="1224880" y="1891818"/>
              <a:ext cx="2026440" cy="39240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18D79C94-B87C-42CB-21A2-F72567288D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7320" y="1884258"/>
                <a:ext cx="2041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F52B8451-E5BC-B02D-2DA3-C94F83F05908}"/>
                  </a:ext>
                </a:extLst>
              </p14:cNvPr>
              <p14:cNvContentPartPr/>
              <p14:nvPr/>
            </p14:nvContentPartPr>
            <p14:xfrm>
              <a:off x="1252960" y="2668698"/>
              <a:ext cx="2672640" cy="327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F52B8451-E5BC-B02D-2DA3-C94F83F059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5400" y="2661138"/>
                <a:ext cx="26877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12554CA5-692E-A570-BCFF-DF736D813805}"/>
                  </a:ext>
                </a:extLst>
              </p14:cNvPr>
              <p14:cNvContentPartPr/>
              <p14:nvPr/>
            </p14:nvContentPartPr>
            <p14:xfrm>
              <a:off x="4199560" y="2558178"/>
              <a:ext cx="941400" cy="53172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12554CA5-692E-A570-BCFF-DF736D8138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1997" y="2550618"/>
                <a:ext cx="956526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E3214A-26E2-92C5-D8B6-3134F6A1A636}"/>
                  </a:ext>
                </a:extLst>
              </p14:cNvPr>
              <p14:cNvContentPartPr/>
              <p14:nvPr/>
            </p14:nvContentPartPr>
            <p14:xfrm>
              <a:off x="1358080" y="3553578"/>
              <a:ext cx="184320" cy="39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E3214A-26E2-92C5-D8B6-3134F6A1A6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0520" y="3546018"/>
                <a:ext cx="199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411C999-10EC-CDE8-28E4-37111A953CAA}"/>
                  </a:ext>
                </a:extLst>
              </p14:cNvPr>
              <p14:cNvContentPartPr/>
              <p14:nvPr/>
            </p14:nvContentPartPr>
            <p14:xfrm>
              <a:off x="2929480" y="3467538"/>
              <a:ext cx="313920" cy="211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411C999-10EC-CDE8-28E4-37111A953C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21920" y="3459978"/>
                <a:ext cx="329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606B424-1096-389C-E8A8-53CA33644F16}"/>
                  </a:ext>
                </a:extLst>
              </p14:cNvPr>
              <p14:cNvContentPartPr/>
              <p14:nvPr/>
            </p14:nvContentPartPr>
            <p14:xfrm>
              <a:off x="1393000" y="4259178"/>
              <a:ext cx="141480" cy="31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606B424-1096-389C-E8A8-53CA33644F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5440" y="4251618"/>
                <a:ext cx="156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8">
                <a:extLst>
                  <a:ext uri="{FF2B5EF4-FFF2-40B4-BE49-F238E27FC236}">
                    <a16:creationId xmlns:a16="http://schemas.microsoft.com/office/drawing/2014/main" id="{8A6BBF2F-B3E7-C64A-2D7D-40D91D7B482A}"/>
                  </a:ext>
                </a:extLst>
              </p14:cNvPr>
              <p14:cNvContentPartPr/>
              <p14:nvPr/>
            </p14:nvContentPartPr>
            <p14:xfrm>
              <a:off x="3517720" y="3341898"/>
              <a:ext cx="1693440" cy="327960"/>
            </p14:xfrm>
          </p:contentPart>
        </mc:Choice>
        <mc:Fallback xmlns="">
          <p:pic>
            <p:nvPicPr>
              <p:cNvPr id="77" name="Ink 78">
                <a:extLst>
                  <a:ext uri="{FF2B5EF4-FFF2-40B4-BE49-F238E27FC236}">
                    <a16:creationId xmlns:a16="http://schemas.microsoft.com/office/drawing/2014/main" id="{8A6BBF2F-B3E7-C64A-2D7D-40D91D7B48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10162" y="3334338"/>
                <a:ext cx="1708557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C079188D-095C-B4E0-DAE6-04CC8FE0401E}"/>
                  </a:ext>
                </a:extLst>
              </p14:cNvPr>
              <p14:cNvContentPartPr/>
              <p14:nvPr/>
            </p14:nvContentPartPr>
            <p14:xfrm>
              <a:off x="1800880" y="3358458"/>
              <a:ext cx="894240" cy="42300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C079188D-095C-B4E0-DAE6-04CC8FE040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93320" y="3350898"/>
                <a:ext cx="9090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0BF4EC6D-6B12-B370-EC64-E8A09F4EE7D5}"/>
                  </a:ext>
                </a:extLst>
              </p14:cNvPr>
              <p14:cNvContentPartPr/>
              <p14:nvPr/>
            </p14:nvContentPartPr>
            <p14:xfrm>
              <a:off x="1612600" y="3997098"/>
              <a:ext cx="917640" cy="57636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0BF4EC6D-6B12-B370-EC64-E8A09F4EE7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05040" y="3989533"/>
                <a:ext cx="932760" cy="591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D305C016-ED9F-A3B9-CCFA-D1E15845B730}"/>
                  </a:ext>
                </a:extLst>
              </p14:cNvPr>
              <p14:cNvContentPartPr/>
              <p14:nvPr/>
            </p14:nvContentPartPr>
            <p14:xfrm>
              <a:off x="2815360" y="4078818"/>
              <a:ext cx="1846800" cy="48384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D305C016-ED9F-A3B9-CCFA-D1E15845B7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07801" y="4071258"/>
                <a:ext cx="1861557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23E451A9-294F-3FEB-CFC2-2ECB5BCE7F83}"/>
                  </a:ext>
                </a:extLst>
              </p14:cNvPr>
              <p14:cNvContentPartPr/>
              <p14:nvPr/>
            </p14:nvContentPartPr>
            <p14:xfrm>
              <a:off x="4872760" y="3930858"/>
              <a:ext cx="699120" cy="454320"/>
            </p14:xfrm>
          </p:contentPart>
        </mc:Choice>
        <mc:Fallback xmlns=""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23E451A9-294F-3FEB-CFC2-2ECB5BCE7F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65560" y="3923298"/>
                <a:ext cx="7138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2" name="Ink 123">
                <a:extLst>
                  <a:ext uri="{FF2B5EF4-FFF2-40B4-BE49-F238E27FC236}">
                    <a16:creationId xmlns:a16="http://schemas.microsoft.com/office/drawing/2014/main" id="{DD8BD3B7-D28D-C603-9728-652D11D39EAB}"/>
                  </a:ext>
                </a:extLst>
              </p14:cNvPr>
              <p14:cNvContentPartPr/>
              <p14:nvPr/>
            </p14:nvContentPartPr>
            <p14:xfrm>
              <a:off x="4348600" y="4416858"/>
              <a:ext cx="2838240" cy="744120"/>
            </p14:xfrm>
          </p:contentPart>
        </mc:Choice>
        <mc:Fallback xmlns="">
          <p:pic>
            <p:nvPicPr>
              <p:cNvPr id="122" name="Ink 123">
                <a:extLst>
                  <a:ext uri="{FF2B5EF4-FFF2-40B4-BE49-F238E27FC236}">
                    <a16:creationId xmlns:a16="http://schemas.microsoft.com/office/drawing/2014/main" id="{DD8BD3B7-D28D-C603-9728-652D11D39E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41040" y="4409298"/>
                <a:ext cx="285336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4942E9D5-485F-08E4-6C59-9D4FC4D59B03}"/>
                  </a:ext>
                </a:extLst>
              </p14:cNvPr>
              <p14:cNvContentPartPr/>
              <p14:nvPr/>
            </p14:nvContentPartPr>
            <p14:xfrm>
              <a:off x="1063960" y="4761018"/>
              <a:ext cx="2979360" cy="65808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4942E9D5-485F-08E4-6C59-9D4FC4D59B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6400" y="4753458"/>
                <a:ext cx="29944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2E7DAA53-A69B-3D0E-7D31-37CCB850BB9C}"/>
                  </a:ext>
                </a:extLst>
              </p14:cNvPr>
              <p14:cNvContentPartPr/>
              <p14:nvPr/>
            </p14:nvContentPartPr>
            <p14:xfrm>
              <a:off x="2123080" y="5333418"/>
              <a:ext cx="1920240" cy="57240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2E7DAA53-A69B-3D0E-7D31-37CCB850BB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15520" y="5325863"/>
                <a:ext cx="1935360" cy="58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908B684-864C-9C46-02A5-4282455FF214}"/>
                  </a:ext>
                </a:extLst>
              </p14:cNvPr>
              <p14:cNvContentPartPr/>
              <p14:nvPr/>
            </p14:nvContentPartPr>
            <p14:xfrm>
              <a:off x="1326760" y="6423138"/>
              <a:ext cx="246960" cy="16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908B684-864C-9C46-02A5-4282455FF2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19200" y="6415578"/>
                <a:ext cx="262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DCF79CA-F77B-B783-F7A7-C2991B0F185F}"/>
                  </a:ext>
                </a:extLst>
              </p14:cNvPr>
              <p14:cNvContentPartPr/>
              <p14:nvPr/>
            </p14:nvContentPartPr>
            <p14:xfrm>
              <a:off x="1792960" y="6266178"/>
              <a:ext cx="251280" cy="251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DCF79CA-F77B-B783-F7A7-C2991B0F18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85400" y="6258618"/>
                <a:ext cx="266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BF5248-2E59-5BE6-008D-46206821DE5D}"/>
                  </a:ext>
                </a:extLst>
              </p14:cNvPr>
              <p14:cNvContentPartPr/>
              <p14:nvPr/>
            </p14:nvContentPartPr>
            <p14:xfrm>
              <a:off x="2060440" y="6179778"/>
              <a:ext cx="634320" cy="328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BF5248-2E59-5BE6-008D-46206821DE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52880" y="6172578"/>
                <a:ext cx="6494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917D7FF-BB2D-ADA2-309A-9673629CE35F}"/>
                  </a:ext>
                </a:extLst>
              </p14:cNvPr>
              <p14:cNvContentPartPr/>
              <p14:nvPr/>
            </p14:nvContentPartPr>
            <p14:xfrm>
              <a:off x="2702320" y="6211458"/>
              <a:ext cx="251280" cy="249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917D7FF-BB2D-ADA2-309A-9673629CE3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94760" y="6203898"/>
                <a:ext cx="2664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E634AA3-870F-2CDA-CE5A-D03615F20C13}"/>
                  </a:ext>
                </a:extLst>
              </p14:cNvPr>
              <p14:cNvContentPartPr/>
              <p14:nvPr/>
            </p14:nvContentPartPr>
            <p14:xfrm>
              <a:off x="3266800" y="6197418"/>
              <a:ext cx="243360" cy="23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E634AA3-870F-2CDA-CE5A-D03615F20C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59240" y="6189858"/>
                <a:ext cx="258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779D4F8-1D0B-56C0-BCB1-CCBA2B53697E}"/>
                  </a:ext>
                </a:extLst>
              </p14:cNvPr>
              <p14:cNvContentPartPr/>
              <p14:nvPr/>
            </p14:nvContentPartPr>
            <p14:xfrm>
              <a:off x="3541120" y="6195618"/>
              <a:ext cx="502200" cy="204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779D4F8-1D0B-56C0-BCB1-CCBA2B5369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3560" y="6188058"/>
                <a:ext cx="5173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2DB4A5D-C684-C9CD-78F7-D86B143CFDF5}"/>
                  </a:ext>
                </a:extLst>
              </p14:cNvPr>
              <p14:cNvContentPartPr/>
              <p14:nvPr/>
            </p14:nvContentPartPr>
            <p14:xfrm>
              <a:off x="4129000" y="6093738"/>
              <a:ext cx="259200" cy="258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2DB4A5D-C684-C9CD-78F7-D86B143CFD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21440" y="6086178"/>
                <a:ext cx="2739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77DD7EA-FA3D-9D24-04E3-60338CE83F86}"/>
                  </a:ext>
                </a:extLst>
              </p14:cNvPr>
              <p14:cNvContentPartPr/>
              <p14:nvPr/>
            </p14:nvContentPartPr>
            <p14:xfrm>
              <a:off x="4599520" y="6148458"/>
              <a:ext cx="643320" cy="259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77DD7EA-FA3D-9D24-04E3-60338CE83F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91960" y="6140898"/>
                <a:ext cx="658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17A84B5-E7D2-9383-0C29-67C31D0683A4}"/>
                  </a:ext>
                </a:extLst>
              </p14:cNvPr>
              <p14:cNvContentPartPr/>
              <p14:nvPr/>
            </p14:nvContentPartPr>
            <p14:xfrm>
              <a:off x="5148160" y="6140898"/>
              <a:ext cx="337320" cy="219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17A84B5-E7D2-9383-0C29-67C31D0683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40600" y="6133338"/>
                <a:ext cx="352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D122F43-D5B4-11E8-76C6-1BE9BF296D20}"/>
                  </a:ext>
                </a:extLst>
              </p14:cNvPr>
              <p14:cNvContentPartPr/>
              <p14:nvPr/>
            </p14:nvContentPartPr>
            <p14:xfrm>
              <a:off x="5359840" y="6133698"/>
              <a:ext cx="360000" cy="258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D122F43-D5B4-11E8-76C6-1BE9BF296D2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52280" y="6126138"/>
                <a:ext cx="375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EEC2A55-E6D4-6C5E-FD40-6D12C6DA94AE}"/>
                  </a:ext>
                </a:extLst>
              </p14:cNvPr>
              <p14:cNvContentPartPr/>
              <p14:nvPr/>
            </p14:nvContentPartPr>
            <p14:xfrm>
              <a:off x="5799040" y="6140898"/>
              <a:ext cx="133560" cy="1918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EEC2A55-E6D4-6C5E-FD40-6D12C6DA94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91480" y="6133338"/>
                <a:ext cx="148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6D5AB19-B3FC-61F8-BE21-EDA86FED58BE}"/>
                  </a:ext>
                </a:extLst>
              </p14:cNvPr>
              <p14:cNvContentPartPr/>
              <p14:nvPr/>
            </p14:nvContentPartPr>
            <p14:xfrm>
              <a:off x="5916400" y="6134778"/>
              <a:ext cx="274680" cy="2095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6D5AB19-B3FC-61F8-BE21-EDA86FED58B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08840" y="6127218"/>
                <a:ext cx="2898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71FA4B0-50B9-E092-E8A4-A47BCBD28792}"/>
                  </a:ext>
                </a:extLst>
              </p14:cNvPr>
              <p14:cNvContentPartPr/>
              <p14:nvPr/>
            </p14:nvContentPartPr>
            <p14:xfrm>
              <a:off x="6105400" y="5882058"/>
              <a:ext cx="286200" cy="298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71FA4B0-50B9-E092-E8A4-A47BCBD2879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97840" y="5874498"/>
                <a:ext cx="300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A90F455-E240-3E48-9D84-D4D5BB1C2028}"/>
                  </a:ext>
                </a:extLst>
              </p14:cNvPr>
              <p14:cNvContentPartPr/>
              <p14:nvPr/>
            </p14:nvContentPartPr>
            <p14:xfrm>
              <a:off x="6261280" y="6352578"/>
              <a:ext cx="63000" cy="23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A90F455-E240-3E48-9D84-D4D5BB1C202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3720" y="6345018"/>
                <a:ext cx="78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652CF31-F2E7-A02C-C2A0-CF3CD7D2F3E9}"/>
                  </a:ext>
                </a:extLst>
              </p14:cNvPr>
              <p14:cNvContentPartPr/>
              <p14:nvPr/>
            </p14:nvContentPartPr>
            <p14:xfrm>
              <a:off x="6461800" y="5858658"/>
              <a:ext cx="223200" cy="290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652CF31-F2E7-A02C-C2A0-CF3CD7D2F3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54240" y="5851098"/>
                <a:ext cx="238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4D94794-27B6-9886-5EBB-891F2FDE1547}"/>
                  </a:ext>
                </a:extLst>
              </p14:cNvPr>
              <p14:cNvContentPartPr/>
              <p14:nvPr/>
            </p14:nvContentPartPr>
            <p14:xfrm>
              <a:off x="6598600" y="6383898"/>
              <a:ext cx="31680" cy="31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4D94794-27B6-9886-5EBB-891F2FDE15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91040" y="6376338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710700E4-5EEB-DDAC-AAC7-E9AE49234276}"/>
                  </a:ext>
                </a:extLst>
              </p14:cNvPr>
              <p14:cNvContentPartPr/>
              <p14:nvPr/>
            </p14:nvContentPartPr>
            <p14:xfrm>
              <a:off x="1350520" y="6748578"/>
              <a:ext cx="2904480" cy="44280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710700E4-5EEB-DDAC-AAC7-E9AE4923427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2960" y="6741378"/>
                <a:ext cx="29196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75CEC581-A20A-65F0-9139-A5441DF3D630}"/>
                  </a:ext>
                </a:extLst>
              </p14:cNvPr>
              <p14:cNvContentPartPr/>
              <p14:nvPr/>
            </p14:nvContentPartPr>
            <p14:xfrm>
              <a:off x="2929480" y="7175538"/>
              <a:ext cx="2383560" cy="34524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75CEC581-A20A-65F0-9139-A5441DF3D6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21920" y="7167978"/>
                <a:ext cx="23986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73FC022-2EC8-C0AF-06C5-14098EAC6D76}"/>
                  </a:ext>
                </a:extLst>
              </p14:cNvPr>
              <p14:cNvContentPartPr/>
              <p14:nvPr/>
            </p14:nvContentPartPr>
            <p14:xfrm>
              <a:off x="5461720" y="7097058"/>
              <a:ext cx="172800" cy="212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73FC022-2EC8-C0AF-06C5-14098EAC6D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54160" y="7089498"/>
                <a:ext cx="187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2F4C203-3B21-8046-6921-EF7A121225F5}"/>
                  </a:ext>
                </a:extLst>
              </p14:cNvPr>
              <p14:cNvContentPartPr/>
              <p14:nvPr/>
            </p14:nvContentPartPr>
            <p14:xfrm>
              <a:off x="5611480" y="7120818"/>
              <a:ext cx="217080" cy="125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2F4C203-3B21-8046-6921-EF7A121225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03920" y="7113258"/>
                <a:ext cx="2322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4F7F8D0-AEA5-CD11-7491-19F6263B6848}"/>
                  </a:ext>
                </a:extLst>
              </p14:cNvPr>
              <p14:cNvContentPartPr/>
              <p14:nvPr/>
            </p14:nvContentPartPr>
            <p14:xfrm>
              <a:off x="5861680" y="7104978"/>
              <a:ext cx="596160" cy="1886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4F7F8D0-AEA5-CD11-7491-19F6263B68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54120" y="7097418"/>
                <a:ext cx="6112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FE0CE7B-723D-CD94-4AEC-5D41BB75E2EE}"/>
                  </a:ext>
                </a:extLst>
              </p14:cNvPr>
              <p14:cNvContentPartPr/>
              <p14:nvPr/>
            </p14:nvContentPartPr>
            <p14:xfrm>
              <a:off x="6371080" y="6961338"/>
              <a:ext cx="650880" cy="292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FE0CE7B-723D-CD94-4AEC-5D41BB75E2E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63520" y="6953778"/>
                <a:ext cx="6660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E22B022-CADA-EE0E-881F-0C1B100331AB}"/>
                  </a:ext>
                </a:extLst>
              </p14:cNvPr>
              <p14:cNvContentPartPr/>
              <p14:nvPr/>
            </p14:nvContentPartPr>
            <p14:xfrm>
              <a:off x="6951400" y="6917778"/>
              <a:ext cx="70920" cy="2502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E22B022-CADA-EE0E-881F-0C1B100331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43840" y="6910218"/>
                <a:ext cx="86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382A374-365F-83F7-D13A-BB9275B6BFDE}"/>
                  </a:ext>
                </a:extLst>
              </p14:cNvPr>
              <p14:cNvContentPartPr/>
              <p14:nvPr/>
            </p14:nvContentPartPr>
            <p14:xfrm>
              <a:off x="7084600" y="7003818"/>
              <a:ext cx="502200" cy="2347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382A374-365F-83F7-D13A-BB9275B6BFD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77040" y="6996258"/>
                <a:ext cx="517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3" name="Ink 193">
                <a:extLst>
                  <a:ext uri="{FF2B5EF4-FFF2-40B4-BE49-F238E27FC236}">
                    <a16:creationId xmlns:a16="http://schemas.microsoft.com/office/drawing/2014/main" id="{69CA4BF6-4DE1-E06C-DB16-A2B6E04DEACD}"/>
                  </a:ext>
                </a:extLst>
              </p14:cNvPr>
              <p14:cNvContentPartPr/>
              <p14:nvPr/>
            </p14:nvContentPartPr>
            <p14:xfrm>
              <a:off x="1965400" y="7763418"/>
              <a:ext cx="956520" cy="376920"/>
            </p14:xfrm>
          </p:contentPart>
        </mc:Choice>
        <mc:Fallback xmlns="">
          <p:pic>
            <p:nvPicPr>
              <p:cNvPr id="193" name="Ink 193">
                <a:extLst>
                  <a:ext uri="{FF2B5EF4-FFF2-40B4-BE49-F238E27FC236}">
                    <a16:creationId xmlns:a16="http://schemas.microsoft.com/office/drawing/2014/main" id="{69CA4BF6-4DE1-E06C-DB16-A2B6E04DEA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57843" y="7755851"/>
                <a:ext cx="971634" cy="39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55F9A4E7-ACED-4EAA-07D8-58ED11C5FA4B}"/>
                  </a:ext>
                </a:extLst>
              </p14:cNvPr>
              <p14:cNvContentPartPr/>
              <p14:nvPr/>
            </p14:nvContentPartPr>
            <p14:xfrm>
              <a:off x="3509800" y="7414938"/>
              <a:ext cx="3449520" cy="89712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55F9A4E7-ACED-4EAA-07D8-58ED11C5FA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02241" y="7407735"/>
                <a:ext cx="3464278" cy="912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B7B788D1-9633-C4DB-A7F4-C6014EA45B8E}"/>
                  </a:ext>
                </a:extLst>
              </p14:cNvPr>
              <p14:cNvContentPartPr/>
              <p14:nvPr/>
            </p14:nvContentPartPr>
            <p14:xfrm>
              <a:off x="1486960" y="8371458"/>
              <a:ext cx="3174480" cy="427320"/>
            </p14:xfrm>
          </p:contentPart>
        </mc:Choice>
        <mc:Fallback xmlns=""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B7B788D1-9633-C4DB-A7F4-C6014EA45B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76880" y="8363898"/>
                <a:ext cx="31921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3" name="Ink 234">
                <a:extLst>
                  <a:ext uri="{FF2B5EF4-FFF2-40B4-BE49-F238E27FC236}">
                    <a16:creationId xmlns:a16="http://schemas.microsoft.com/office/drawing/2014/main" id="{2B794939-4BDF-924E-7205-1674A772F980}"/>
                  </a:ext>
                </a:extLst>
              </p14:cNvPr>
              <p14:cNvContentPartPr/>
              <p14:nvPr/>
            </p14:nvContentPartPr>
            <p14:xfrm>
              <a:off x="3510520" y="8837658"/>
              <a:ext cx="1531440" cy="394920"/>
            </p14:xfrm>
          </p:contentPart>
        </mc:Choice>
        <mc:Fallback xmlns="">
          <p:pic>
            <p:nvPicPr>
              <p:cNvPr id="233" name="Ink 234">
                <a:extLst>
                  <a:ext uri="{FF2B5EF4-FFF2-40B4-BE49-F238E27FC236}">
                    <a16:creationId xmlns:a16="http://schemas.microsoft.com/office/drawing/2014/main" id="{2B794939-4BDF-924E-7205-1674A772F98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02962" y="8830098"/>
                <a:ext cx="1546556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C6060E21-32D9-182C-93D5-14BFDE42075B}"/>
                  </a:ext>
                </a:extLst>
              </p14:cNvPr>
              <p14:cNvContentPartPr/>
              <p14:nvPr/>
            </p14:nvContentPartPr>
            <p14:xfrm>
              <a:off x="1322440" y="8837658"/>
              <a:ext cx="1803240" cy="376560"/>
            </p14:xfrm>
          </p:contentPart>
        </mc:Choice>
        <mc:Fallback xmlns=""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C6060E21-32D9-182C-93D5-14BFDE42075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12362" y="8827578"/>
                <a:ext cx="1820876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52E3FDE9-1866-D440-9601-40115D6E7E29}"/>
                  </a:ext>
                </a:extLst>
              </p14:cNvPr>
              <p14:cNvContentPartPr/>
              <p14:nvPr/>
            </p14:nvContentPartPr>
            <p14:xfrm>
              <a:off x="1456720" y="9351378"/>
              <a:ext cx="3127320" cy="48024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52E3FDE9-1866-D440-9601-40115D6E7E2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49160" y="9343818"/>
                <a:ext cx="31424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7" name="Ink 267">
                <a:extLst>
                  <a:ext uri="{FF2B5EF4-FFF2-40B4-BE49-F238E27FC236}">
                    <a16:creationId xmlns:a16="http://schemas.microsoft.com/office/drawing/2014/main" id="{C0C6904F-B09B-4205-44AD-C42F7BCA26A0}"/>
                  </a:ext>
                </a:extLst>
              </p14:cNvPr>
              <p14:cNvContentPartPr/>
              <p14:nvPr/>
            </p14:nvContentPartPr>
            <p14:xfrm>
              <a:off x="3043600" y="-68022"/>
              <a:ext cx="4292280" cy="819000"/>
            </p14:xfrm>
          </p:contentPart>
        </mc:Choice>
        <mc:Fallback xmlns="">
          <p:pic>
            <p:nvPicPr>
              <p:cNvPr id="267" name="Ink 267">
                <a:extLst>
                  <a:ext uri="{FF2B5EF4-FFF2-40B4-BE49-F238E27FC236}">
                    <a16:creationId xmlns:a16="http://schemas.microsoft.com/office/drawing/2014/main" id="{C0C6904F-B09B-4205-44AD-C42F7BCA26A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36039" y="-75582"/>
                <a:ext cx="4307401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313C01CC-9E88-F5C4-889A-FCAC3EF797B6}"/>
                  </a:ext>
                </a:extLst>
              </p14:cNvPr>
              <p14:cNvContentPartPr/>
              <p14:nvPr/>
            </p14:nvContentPartPr>
            <p14:xfrm>
              <a:off x="5344000" y="627858"/>
              <a:ext cx="2819880" cy="65880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313C01CC-9E88-F5C4-889A-FCAC3EF797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36799" y="620298"/>
                <a:ext cx="2835002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63DE7DF3-5EA4-6604-190D-A6FE37415BED}"/>
                  </a:ext>
                </a:extLst>
              </p14:cNvPr>
              <p14:cNvContentPartPr/>
              <p14:nvPr/>
            </p14:nvContentPartPr>
            <p14:xfrm>
              <a:off x="5867360" y="1359103"/>
              <a:ext cx="1242360" cy="48384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63DE7DF3-5EA4-6604-190D-A6FE37415B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59800" y="1351543"/>
                <a:ext cx="12574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D3B4774C-4989-755F-193D-F2D58A4529E5}"/>
                  </a:ext>
                </a:extLst>
              </p14:cNvPr>
              <p14:cNvContentPartPr/>
              <p14:nvPr/>
            </p14:nvContentPartPr>
            <p14:xfrm>
              <a:off x="5889680" y="2018623"/>
              <a:ext cx="440280" cy="27684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D3B4774C-4989-755F-193D-F2D58A4529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82120" y="2011063"/>
                <a:ext cx="4554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81D182-232E-29CD-01B2-B80D2B9CD505}"/>
                  </a:ext>
                </a:extLst>
              </p14:cNvPr>
              <p14:cNvContentPartPr/>
              <p14:nvPr/>
            </p14:nvContentPartPr>
            <p14:xfrm>
              <a:off x="6125120" y="3024463"/>
              <a:ext cx="135720" cy="56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81D182-232E-29CD-01B2-B80D2B9CD50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17560" y="3016903"/>
                <a:ext cx="150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F91166B2-30F0-FCC9-4D2F-AF4766066D5B}"/>
                  </a:ext>
                </a:extLst>
              </p14:cNvPr>
              <p14:cNvContentPartPr/>
              <p14:nvPr/>
            </p14:nvContentPartPr>
            <p14:xfrm>
              <a:off x="6386480" y="1773463"/>
              <a:ext cx="1226160" cy="71640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F91166B2-30F0-FCC9-4D2F-AF4766066D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78922" y="1765903"/>
                <a:ext cx="1240916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CD8BDBCC-2D11-4306-DAAE-FD73DAD45FEC}"/>
                  </a:ext>
                </a:extLst>
              </p14:cNvPr>
              <p14:cNvContentPartPr/>
              <p14:nvPr/>
            </p14:nvContentPartPr>
            <p14:xfrm>
              <a:off x="6211160" y="2415343"/>
              <a:ext cx="1552680" cy="1219680"/>
            </p14:xfrm>
          </p:contentPart>
        </mc:Choice>
        <mc:Fallback xmlns=""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CD8BDBCC-2D11-4306-DAAE-FD73DAD45FE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3600" y="2407781"/>
                <a:ext cx="1567800" cy="1234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064511C9-CE02-AB02-E5AA-F0F23718B616}"/>
                  </a:ext>
                </a:extLst>
              </p14:cNvPr>
              <p14:cNvContentPartPr/>
              <p14:nvPr/>
            </p14:nvContentPartPr>
            <p14:xfrm>
              <a:off x="5977880" y="8466943"/>
              <a:ext cx="1282680" cy="110772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064511C9-CE02-AB02-E5AA-F0F23718B61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70322" y="8459743"/>
                <a:ext cx="1297796" cy="11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18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418E98F9-09A7-B9D7-F11B-58C7C2346629}"/>
                  </a:ext>
                </a:extLst>
              </p14:cNvPr>
              <p14:cNvContentPartPr/>
              <p14:nvPr/>
            </p14:nvContentPartPr>
            <p14:xfrm>
              <a:off x="478600" y="202698"/>
              <a:ext cx="946080" cy="3715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418E98F9-09A7-B9D7-F11B-58C7C2346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43" y="195138"/>
                <a:ext cx="961194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F4214959-2E5D-1211-31E7-479533188F2E}"/>
                  </a:ext>
                </a:extLst>
              </p14:cNvPr>
              <p14:cNvContentPartPr/>
              <p14:nvPr/>
            </p14:nvContentPartPr>
            <p14:xfrm>
              <a:off x="1792960" y="284778"/>
              <a:ext cx="1301760" cy="37944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F4214959-2E5D-1211-31E7-479533188F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5400" y="277218"/>
                <a:ext cx="13168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C090C9BD-9C67-7941-93C7-D835AEA1142A}"/>
                  </a:ext>
                </a:extLst>
              </p14:cNvPr>
              <p14:cNvContentPartPr/>
              <p14:nvPr/>
            </p14:nvContentPartPr>
            <p14:xfrm>
              <a:off x="1926160" y="935298"/>
              <a:ext cx="2344320" cy="41580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C090C9BD-9C67-7941-93C7-D835AEA114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8600" y="927738"/>
                <a:ext cx="23594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4D05EF37-7E88-ED01-7215-194193899A57}"/>
                  </a:ext>
                </a:extLst>
              </p14:cNvPr>
              <p14:cNvContentPartPr/>
              <p14:nvPr/>
            </p14:nvContentPartPr>
            <p14:xfrm>
              <a:off x="373840" y="903978"/>
              <a:ext cx="1215000" cy="54900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4D05EF37-7E88-ED01-7215-194193899A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278" y="896418"/>
                <a:ext cx="1230124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136154D-B893-26DE-FAD4-D2DF523CA0A3}"/>
                  </a:ext>
                </a:extLst>
              </p14:cNvPr>
              <p14:cNvContentPartPr/>
              <p14:nvPr/>
            </p14:nvContentPartPr>
            <p14:xfrm>
              <a:off x="5830360" y="621738"/>
              <a:ext cx="353160" cy="1215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136154D-B893-26DE-FAD4-D2DF523CA0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2800" y="614178"/>
                <a:ext cx="368280" cy="12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FB6B32CD-4A1E-B975-3A27-A040F1DBCDD9}"/>
                  </a:ext>
                </a:extLst>
              </p14:cNvPr>
              <p14:cNvContentPartPr/>
              <p14:nvPr/>
            </p14:nvContentPartPr>
            <p14:xfrm>
              <a:off x="4670080" y="865458"/>
              <a:ext cx="823680" cy="48132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FB6B32CD-4A1E-B975-3A27-A040F1DBCD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2520" y="858258"/>
                <a:ext cx="8384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1AC95DCE-4C37-53CA-D87A-FCA16EFA7B81}"/>
                  </a:ext>
                </a:extLst>
              </p14:cNvPr>
              <p14:cNvContentPartPr/>
              <p14:nvPr/>
            </p14:nvContentPartPr>
            <p14:xfrm>
              <a:off x="6168040" y="700218"/>
              <a:ext cx="610920" cy="34524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1AC95DCE-4C37-53CA-D87A-FCA16EFA7B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60480" y="692658"/>
                <a:ext cx="626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A3E17519-EEA8-C274-D035-A92644A53A29}"/>
                  </a:ext>
                </a:extLst>
              </p14:cNvPr>
              <p14:cNvContentPartPr/>
              <p14:nvPr/>
            </p14:nvContentPartPr>
            <p14:xfrm>
              <a:off x="6944200" y="754938"/>
              <a:ext cx="658080" cy="28260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A3E17519-EEA8-C274-D035-A92644A53A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36640" y="747378"/>
                <a:ext cx="6732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D1DD6A-AE16-E6C4-261C-875F62293D36}"/>
                  </a:ext>
                </a:extLst>
              </p14:cNvPr>
              <p14:cNvContentPartPr/>
              <p14:nvPr/>
            </p14:nvContentPartPr>
            <p14:xfrm>
              <a:off x="6245800" y="1383858"/>
              <a:ext cx="219960" cy="272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D1DD6A-AE16-E6C4-261C-875F62293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38240" y="1376298"/>
                <a:ext cx="235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17794801-2B3E-1295-B0DC-7901A6097DE5}"/>
                  </a:ext>
                </a:extLst>
              </p14:cNvPr>
              <p14:cNvContentPartPr/>
              <p14:nvPr/>
            </p14:nvContentPartPr>
            <p14:xfrm>
              <a:off x="6755200" y="1350738"/>
              <a:ext cx="1098000" cy="298440"/>
            </p14:xfrm>
          </p:contentPart>
        </mc:Choice>
        <mc:Fallback xmlns=""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17794801-2B3E-1295-B0DC-7901A6097D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7640" y="1343178"/>
                <a:ext cx="11131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E3122E4A-DE3F-4619-6BF0-1E9366B39382}"/>
                  </a:ext>
                </a:extLst>
              </p14:cNvPr>
              <p14:cNvContentPartPr/>
              <p14:nvPr/>
            </p14:nvContentPartPr>
            <p14:xfrm>
              <a:off x="320560" y="2456298"/>
              <a:ext cx="360720" cy="55692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E3122E4A-DE3F-4619-6BF0-1E9366B393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3008" y="2448738"/>
                <a:ext cx="375825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0" name="Ink 102">
                <a:extLst>
                  <a:ext uri="{FF2B5EF4-FFF2-40B4-BE49-F238E27FC236}">
                    <a16:creationId xmlns:a16="http://schemas.microsoft.com/office/drawing/2014/main" id="{B54B30CD-8B7C-95E7-8E67-30D7E641A302}"/>
                  </a:ext>
                </a:extLst>
              </p14:cNvPr>
              <p14:cNvContentPartPr/>
              <p14:nvPr/>
            </p14:nvContentPartPr>
            <p14:xfrm>
              <a:off x="3409360" y="2393298"/>
              <a:ext cx="1913400" cy="599760"/>
            </p14:xfrm>
          </p:contentPart>
        </mc:Choice>
        <mc:Fallback xmlns="">
          <p:pic>
            <p:nvPicPr>
              <p:cNvPr id="100" name="Ink 102">
                <a:extLst>
                  <a:ext uri="{FF2B5EF4-FFF2-40B4-BE49-F238E27FC236}">
                    <a16:creationId xmlns:a16="http://schemas.microsoft.com/office/drawing/2014/main" id="{B54B30CD-8B7C-95E7-8E67-30D7E641A3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01799" y="2386098"/>
                <a:ext cx="1928523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Ink 102">
                <a:extLst>
                  <a:ext uri="{FF2B5EF4-FFF2-40B4-BE49-F238E27FC236}">
                    <a16:creationId xmlns:a16="http://schemas.microsoft.com/office/drawing/2014/main" id="{E4093CCE-BA36-A50B-4206-7680BC98F4E4}"/>
                  </a:ext>
                </a:extLst>
              </p14:cNvPr>
              <p14:cNvContentPartPr/>
              <p14:nvPr/>
            </p14:nvContentPartPr>
            <p14:xfrm>
              <a:off x="2115880" y="2394378"/>
              <a:ext cx="1019520" cy="696960"/>
            </p14:xfrm>
          </p:contentPart>
        </mc:Choice>
        <mc:Fallback xmlns="">
          <p:pic>
            <p:nvPicPr>
              <p:cNvPr id="101" name="Ink 102">
                <a:extLst>
                  <a:ext uri="{FF2B5EF4-FFF2-40B4-BE49-F238E27FC236}">
                    <a16:creationId xmlns:a16="http://schemas.microsoft.com/office/drawing/2014/main" id="{E4093CCE-BA36-A50B-4206-7680BC98F4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8320" y="2386822"/>
                <a:ext cx="1034640" cy="712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F28AD0E7-1603-3D72-5A87-53C65CADC859}"/>
                  </a:ext>
                </a:extLst>
              </p14:cNvPr>
              <p14:cNvContentPartPr/>
              <p14:nvPr/>
            </p14:nvContentPartPr>
            <p14:xfrm>
              <a:off x="853720" y="2471778"/>
              <a:ext cx="1011600" cy="42372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F28AD0E7-1603-3D72-5A87-53C65CADC8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6160" y="2464218"/>
                <a:ext cx="10267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E86570F8-3BE6-6620-A0C4-30CA50AFFDCC}"/>
                  </a:ext>
                </a:extLst>
              </p14:cNvPr>
              <p14:cNvContentPartPr/>
              <p14:nvPr/>
            </p14:nvContentPartPr>
            <p14:xfrm>
              <a:off x="243160" y="3953538"/>
              <a:ext cx="399240" cy="56484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E86570F8-3BE6-6620-A0C4-30CA50AFFD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600" y="3945978"/>
                <a:ext cx="4143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9042D07F-80F9-D9BC-9E21-7BC9BBA85BBE}"/>
                  </a:ext>
                </a:extLst>
              </p14:cNvPr>
              <p14:cNvContentPartPr/>
              <p14:nvPr/>
            </p14:nvContentPartPr>
            <p14:xfrm>
              <a:off x="837880" y="3938778"/>
              <a:ext cx="870480" cy="47304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9042D07F-80F9-D9BC-9E21-7BC9BBA85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320" y="3931224"/>
                <a:ext cx="885600" cy="488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1" name="Ink 162">
                <a:extLst>
                  <a:ext uri="{FF2B5EF4-FFF2-40B4-BE49-F238E27FC236}">
                    <a16:creationId xmlns:a16="http://schemas.microsoft.com/office/drawing/2014/main" id="{E9D46FE5-2FED-80C0-4A62-321E728B5D6A}"/>
                  </a:ext>
                </a:extLst>
              </p14:cNvPr>
              <p14:cNvContentPartPr/>
              <p14:nvPr/>
            </p14:nvContentPartPr>
            <p14:xfrm>
              <a:off x="4851880" y="3616578"/>
              <a:ext cx="2869560" cy="768600"/>
            </p14:xfrm>
          </p:contentPart>
        </mc:Choice>
        <mc:Fallback xmlns="">
          <p:pic>
            <p:nvPicPr>
              <p:cNvPr id="161" name="Ink 162">
                <a:extLst>
                  <a:ext uri="{FF2B5EF4-FFF2-40B4-BE49-F238E27FC236}">
                    <a16:creationId xmlns:a16="http://schemas.microsoft.com/office/drawing/2014/main" id="{E9D46FE5-2FED-80C0-4A62-321E728B5D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4320" y="3609018"/>
                <a:ext cx="288468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72B08CA9-1570-F348-C000-59262FFB49C7}"/>
                  </a:ext>
                </a:extLst>
              </p14:cNvPr>
              <p14:cNvContentPartPr/>
              <p14:nvPr/>
            </p14:nvContentPartPr>
            <p14:xfrm>
              <a:off x="2084560" y="3672018"/>
              <a:ext cx="2548440" cy="87768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72B08CA9-1570-F348-C000-59262FFB49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76999" y="3664458"/>
                <a:ext cx="2563562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0D120543-07ED-0AF8-5F4B-F1A07ED3B22D}"/>
                  </a:ext>
                </a:extLst>
              </p14:cNvPr>
              <p14:cNvContentPartPr/>
              <p14:nvPr/>
            </p14:nvContentPartPr>
            <p14:xfrm>
              <a:off x="250000" y="5207778"/>
              <a:ext cx="1496880" cy="663120"/>
            </p14:xfrm>
          </p:contentPart>
        </mc:Choice>
        <mc:Fallback xmlns=""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0D120543-07ED-0AF8-5F4B-F1A07ED3B2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440" y="5200218"/>
                <a:ext cx="15120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FB8156DB-F040-FFD4-4EAE-3486CC86B748}"/>
                  </a:ext>
                </a:extLst>
              </p14:cNvPr>
              <p14:cNvContentPartPr/>
              <p14:nvPr/>
            </p14:nvContentPartPr>
            <p14:xfrm>
              <a:off x="2123800" y="5153778"/>
              <a:ext cx="972360" cy="50112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FB8156DB-F040-FFD4-4EAE-3486CC86B7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16240" y="5146218"/>
                <a:ext cx="9874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DC78642-4A95-CF2F-AD6D-40741B642A2D}"/>
                  </a:ext>
                </a:extLst>
              </p14:cNvPr>
              <p14:cNvContentPartPr/>
              <p14:nvPr/>
            </p14:nvContentPartPr>
            <p14:xfrm>
              <a:off x="4123600" y="5247738"/>
              <a:ext cx="266040" cy="246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DC78642-4A95-CF2F-AD6D-40741B642A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16040" y="5240538"/>
                <a:ext cx="2811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0" name="Ink 193">
                <a:extLst>
                  <a:ext uri="{FF2B5EF4-FFF2-40B4-BE49-F238E27FC236}">
                    <a16:creationId xmlns:a16="http://schemas.microsoft.com/office/drawing/2014/main" id="{21F1BA44-3D7C-167A-A521-9E87F504540F}"/>
                  </a:ext>
                </a:extLst>
              </p14:cNvPr>
              <p14:cNvContentPartPr/>
              <p14:nvPr/>
            </p14:nvContentPartPr>
            <p14:xfrm>
              <a:off x="6036640" y="5185098"/>
              <a:ext cx="806040" cy="242640"/>
            </p14:xfrm>
          </p:contentPart>
        </mc:Choice>
        <mc:Fallback xmlns="">
          <p:pic>
            <p:nvPicPr>
              <p:cNvPr id="190" name="Ink 193">
                <a:extLst>
                  <a:ext uri="{FF2B5EF4-FFF2-40B4-BE49-F238E27FC236}">
                    <a16:creationId xmlns:a16="http://schemas.microsoft.com/office/drawing/2014/main" id="{21F1BA44-3D7C-167A-A521-9E87F50454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29080" y="5177538"/>
                <a:ext cx="8211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1" name="Ink 193">
                <a:extLst>
                  <a:ext uri="{FF2B5EF4-FFF2-40B4-BE49-F238E27FC236}">
                    <a16:creationId xmlns:a16="http://schemas.microsoft.com/office/drawing/2014/main" id="{13ACCD9C-D3F7-4951-4B39-847B0077D000}"/>
                  </a:ext>
                </a:extLst>
              </p14:cNvPr>
              <p14:cNvContentPartPr/>
              <p14:nvPr/>
            </p14:nvContentPartPr>
            <p14:xfrm>
              <a:off x="5486920" y="5102298"/>
              <a:ext cx="257040" cy="360000"/>
            </p14:xfrm>
          </p:contentPart>
        </mc:Choice>
        <mc:Fallback xmlns="">
          <p:pic>
            <p:nvPicPr>
              <p:cNvPr id="191" name="Ink 193">
                <a:extLst>
                  <a:ext uri="{FF2B5EF4-FFF2-40B4-BE49-F238E27FC236}">
                    <a16:creationId xmlns:a16="http://schemas.microsoft.com/office/drawing/2014/main" id="{13ACCD9C-D3F7-4951-4B39-847B0077D0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79371" y="5094738"/>
                <a:ext cx="272139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2" name="Ink 193">
                <a:extLst>
                  <a:ext uri="{FF2B5EF4-FFF2-40B4-BE49-F238E27FC236}">
                    <a16:creationId xmlns:a16="http://schemas.microsoft.com/office/drawing/2014/main" id="{9FB2DC0D-066A-6DEA-F604-3858C16A4D77}"/>
                  </a:ext>
                </a:extLst>
              </p14:cNvPr>
              <p14:cNvContentPartPr/>
              <p14:nvPr/>
            </p14:nvContentPartPr>
            <p14:xfrm>
              <a:off x="4679440" y="5082498"/>
              <a:ext cx="533520" cy="439200"/>
            </p14:xfrm>
          </p:contentPart>
        </mc:Choice>
        <mc:Fallback xmlns="">
          <p:pic>
            <p:nvPicPr>
              <p:cNvPr id="192" name="Ink 193">
                <a:extLst>
                  <a:ext uri="{FF2B5EF4-FFF2-40B4-BE49-F238E27FC236}">
                    <a16:creationId xmlns:a16="http://schemas.microsoft.com/office/drawing/2014/main" id="{9FB2DC0D-066A-6DEA-F604-3858C16A4D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71880" y="5074938"/>
                <a:ext cx="5486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3" name="Ink 193">
                <a:extLst>
                  <a:ext uri="{FF2B5EF4-FFF2-40B4-BE49-F238E27FC236}">
                    <a16:creationId xmlns:a16="http://schemas.microsoft.com/office/drawing/2014/main" id="{0905AEE3-3FD9-2BD3-8193-E9E2B3C1735D}"/>
                  </a:ext>
                </a:extLst>
              </p14:cNvPr>
              <p14:cNvContentPartPr/>
              <p14:nvPr/>
            </p14:nvContentPartPr>
            <p14:xfrm>
              <a:off x="2970520" y="5121738"/>
              <a:ext cx="862560" cy="470520"/>
            </p14:xfrm>
          </p:contentPart>
        </mc:Choice>
        <mc:Fallback xmlns="">
          <p:pic>
            <p:nvPicPr>
              <p:cNvPr id="193" name="Ink 193">
                <a:extLst>
                  <a:ext uri="{FF2B5EF4-FFF2-40B4-BE49-F238E27FC236}">
                    <a16:creationId xmlns:a16="http://schemas.microsoft.com/office/drawing/2014/main" id="{0905AEE3-3FD9-2BD3-8193-E9E2B3C173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62960" y="5114184"/>
                <a:ext cx="877680" cy="48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4" name="Ink 205">
                <a:extLst>
                  <a:ext uri="{FF2B5EF4-FFF2-40B4-BE49-F238E27FC236}">
                    <a16:creationId xmlns:a16="http://schemas.microsoft.com/office/drawing/2014/main" id="{79611405-6C41-7D7C-4ED2-66A68D050417}"/>
                  </a:ext>
                </a:extLst>
              </p14:cNvPr>
              <p14:cNvContentPartPr/>
              <p14:nvPr/>
            </p14:nvContentPartPr>
            <p14:xfrm>
              <a:off x="2966920" y="6320898"/>
              <a:ext cx="434880" cy="619920"/>
            </p14:xfrm>
          </p:contentPart>
        </mc:Choice>
        <mc:Fallback xmlns="">
          <p:pic>
            <p:nvPicPr>
              <p:cNvPr id="204" name="Ink 205">
                <a:extLst>
                  <a:ext uri="{FF2B5EF4-FFF2-40B4-BE49-F238E27FC236}">
                    <a16:creationId xmlns:a16="http://schemas.microsoft.com/office/drawing/2014/main" id="{79611405-6C41-7D7C-4ED2-66A68D0504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59360" y="6313334"/>
                <a:ext cx="450000" cy="635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5" name="Ink 205">
                <a:extLst>
                  <a:ext uri="{FF2B5EF4-FFF2-40B4-BE49-F238E27FC236}">
                    <a16:creationId xmlns:a16="http://schemas.microsoft.com/office/drawing/2014/main" id="{84F42E1E-045D-B3D8-0142-3A5F1F12011B}"/>
                  </a:ext>
                </a:extLst>
              </p14:cNvPr>
              <p14:cNvContentPartPr/>
              <p14:nvPr/>
            </p14:nvContentPartPr>
            <p14:xfrm>
              <a:off x="251080" y="6290658"/>
              <a:ext cx="2374560" cy="585720"/>
            </p14:xfrm>
          </p:contentPart>
        </mc:Choice>
        <mc:Fallback xmlns="">
          <p:pic>
            <p:nvPicPr>
              <p:cNvPr id="205" name="Ink 205">
                <a:extLst>
                  <a:ext uri="{FF2B5EF4-FFF2-40B4-BE49-F238E27FC236}">
                    <a16:creationId xmlns:a16="http://schemas.microsoft.com/office/drawing/2014/main" id="{84F42E1E-045D-B3D8-0142-3A5F1F1201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1002" y="6280578"/>
                <a:ext cx="2392197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C487AAA3-B3CD-B81A-572E-F6595B71B705}"/>
                  </a:ext>
                </a:extLst>
              </p14:cNvPr>
              <p14:cNvContentPartPr/>
              <p14:nvPr/>
            </p14:nvContentPartPr>
            <p14:xfrm>
              <a:off x="3607000" y="6341058"/>
              <a:ext cx="398520" cy="46620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C487AAA3-B3CD-B81A-572E-F6595B71B7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99440" y="6333498"/>
                <a:ext cx="4136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7EF960A5-9DAB-600C-6615-C7CCAB01120C}"/>
                  </a:ext>
                </a:extLst>
              </p14:cNvPr>
              <p14:cNvContentPartPr/>
              <p14:nvPr/>
            </p14:nvContentPartPr>
            <p14:xfrm>
              <a:off x="4385680" y="6375978"/>
              <a:ext cx="631080" cy="37584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7EF960A5-9DAB-600C-6615-C7CCAB0112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78120" y="6368418"/>
                <a:ext cx="6462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5" name="Ink 236">
                <a:extLst>
                  <a:ext uri="{FF2B5EF4-FFF2-40B4-BE49-F238E27FC236}">
                    <a16:creationId xmlns:a16="http://schemas.microsoft.com/office/drawing/2014/main" id="{73550003-62AD-94F8-04F9-C7B0B2803350}"/>
                  </a:ext>
                </a:extLst>
              </p14:cNvPr>
              <p14:cNvContentPartPr/>
              <p14:nvPr/>
            </p14:nvContentPartPr>
            <p14:xfrm>
              <a:off x="1794400" y="7920378"/>
              <a:ext cx="2540520" cy="580320"/>
            </p14:xfrm>
          </p:contentPart>
        </mc:Choice>
        <mc:Fallback xmlns="">
          <p:pic>
            <p:nvPicPr>
              <p:cNvPr id="235" name="Ink 236">
                <a:extLst>
                  <a:ext uri="{FF2B5EF4-FFF2-40B4-BE49-F238E27FC236}">
                    <a16:creationId xmlns:a16="http://schemas.microsoft.com/office/drawing/2014/main" id="{73550003-62AD-94F8-04F9-C7B0B28033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86840" y="7912818"/>
                <a:ext cx="25552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36" name="Ink 236">
                <a:extLst>
                  <a:ext uri="{FF2B5EF4-FFF2-40B4-BE49-F238E27FC236}">
                    <a16:creationId xmlns:a16="http://schemas.microsoft.com/office/drawing/2014/main" id="{6170A26F-3D15-86E0-A6D4-84377A3DA746}"/>
                  </a:ext>
                </a:extLst>
              </p14:cNvPr>
              <p14:cNvContentPartPr/>
              <p14:nvPr/>
            </p14:nvContentPartPr>
            <p14:xfrm>
              <a:off x="422440" y="8194698"/>
              <a:ext cx="1042920" cy="432360"/>
            </p14:xfrm>
          </p:contentPart>
        </mc:Choice>
        <mc:Fallback xmlns="">
          <p:pic>
            <p:nvPicPr>
              <p:cNvPr id="236" name="Ink 236">
                <a:extLst>
                  <a:ext uri="{FF2B5EF4-FFF2-40B4-BE49-F238E27FC236}">
                    <a16:creationId xmlns:a16="http://schemas.microsoft.com/office/drawing/2014/main" id="{6170A26F-3D15-86E0-A6D4-84377A3DA7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880" y="8187138"/>
                <a:ext cx="10580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5" name="Ink 245">
                <a:extLst>
                  <a:ext uri="{FF2B5EF4-FFF2-40B4-BE49-F238E27FC236}">
                    <a16:creationId xmlns:a16="http://schemas.microsoft.com/office/drawing/2014/main" id="{7BCFCF09-2A12-F364-E8A7-6561D440BE8D}"/>
                  </a:ext>
                </a:extLst>
              </p14:cNvPr>
              <p14:cNvContentPartPr/>
              <p14:nvPr/>
            </p14:nvContentPartPr>
            <p14:xfrm>
              <a:off x="4562800" y="7849818"/>
              <a:ext cx="1238040" cy="544680"/>
            </p14:xfrm>
          </p:contentPart>
        </mc:Choice>
        <mc:Fallback xmlns="">
          <p:pic>
            <p:nvPicPr>
              <p:cNvPr id="245" name="Ink 245">
                <a:extLst>
                  <a:ext uri="{FF2B5EF4-FFF2-40B4-BE49-F238E27FC236}">
                    <a16:creationId xmlns:a16="http://schemas.microsoft.com/office/drawing/2014/main" id="{7BCFCF09-2A12-F364-E8A7-6561D440BE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55240" y="7842258"/>
                <a:ext cx="12531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101B911A-A119-1DE1-8EDB-D6B09E98C938}"/>
                  </a:ext>
                </a:extLst>
              </p14:cNvPr>
              <p14:cNvContentPartPr/>
              <p14:nvPr/>
            </p14:nvContentPartPr>
            <p14:xfrm>
              <a:off x="6138520" y="7740018"/>
              <a:ext cx="1033920" cy="588240"/>
            </p14:xfrm>
          </p:contentPart>
        </mc:Choice>
        <mc:Fallback xmlns=""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101B911A-A119-1DE1-8EDB-D6B09E98C93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30963" y="7732458"/>
                <a:ext cx="1049035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8" name="Ink 268">
                <a:extLst>
                  <a:ext uri="{FF2B5EF4-FFF2-40B4-BE49-F238E27FC236}">
                    <a16:creationId xmlns:a16="http://schemas.microsoft.com/office/drawing/2014/main" id="{131858F9-6A1F-6D0A-B1BA-91ADAFBC91D5}"/>
                  </a:ext>
                </a:extLst>
              </p14:cNvPr>
              <p14:cNvContentPartPr/>
              <p14:nvPr/>
            </p14:nvContentPartPr>
            <p14:xfrm>
              <a:off x="473920" y="8556138"/>
              <a:ext cx="2253960" cy="509040"/>
            </p14:xfrm>
          </p:contentPart>
        </mc:Choice>
        <mc:Fallback xmlns="">
          <p:pic>
            <p:nvPicPr>
              <p:cNvPr id="268" name="Ink 268">
                <a:extLst>
                  <a:ext uri="{FF2B5EF4-FFF2-40B4-BE49-F238E27FC236}">
                    <a16:creationId xmlns:a16="http://schemas.microsoft.com/office/drawing/2014/main" id="{131858F9-6A1F-6D0A-B1BA-91ADAFBC91D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3840" y="8548578"/>
                <a:ext cx="227160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3E175E99-3BEE-E9EE-9EBF-69417C2523B8}"/>
                  </a:ext>
                </a:extLst>
              </p14:cNvPr>
              <p14:cNvContentPartPr/>
              <p14:nvPr/>
            </p14:nvContentPartPr>
            <p14:xfrm>
              <a:off x="2986000" y="8241858"/>
              <a:ext cx="4061160" cy="596160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3E175E99-3BEE-E9EE-9EBF-69417C2523B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78440" y="8234298"/>
                <a:ext cx="4076280" cy="6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07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FC87CF4D-5FBD-202D-A25D-4A160E42884E}"/>
                  </a:ext>
                </a:extLst>
              </p14:cNvPr>
              <p14:cNvContentPartPr/>
              <p14:nvPr/>
            </p14:nvContentPartPr>
            <p14:xfrm>
              <a:off x="2576680" y="308898"/>
              <a:ext cx="2258280" cy="47772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FC87CF4D-5FBD-202D-A25D-4A160E428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9120" y="301338"/>
                <a:ext cx="22730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9E520B80-62B3-E2EF-E9B7-B49F17FB5E9F}"/>
                  </a:ext>
                </a:extLst>
              </p14:cNvPr>
              <p14:cNvContentPartPr/>
              <p14:nvPr/>
            </p14:nvContentPartPr>
            <p14:xfrm>
              <a:off x="735280" y="394218"/>
              <a:ext cx="1425600" cy="71748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9E520B80-62B3-E2EF-E9B7-B49F17FB5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18" y="387014"/>
                <a:ext cx="1440724" cy="732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1A0D8C7E-C047-40C4-8253-553FBD1EC295}"/>
                  </a:ext>
                </a:extLst>
              </p14:cNvPr>
              <p14:cNvContentPartPr/>
              <p14:nvPr/>
            </p14:nvContentPartPr>
            <p14:xfrm>
              <a:off x="2028040" y="1186218"/>
              <a:ext cx="1427040" cy="55692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1A0D8C7E-C047-40C4-8253-553FBD1EC2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0480" y="1178658"/>
                <a:ext cx="14421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09356F29-53A3-EF35-1E1E-A713EEE64E87}"/>
                  </a:ext>
                </a:extLst>
              </p14:cNvPr>
              <p14:cNvContentPartPr/>
              <p14:nvPr/>
            </p14:nvContentPartPr>
            <p14:xfrm>
              <a:off x="460240" y="1265418"/>
              <a:ext cx="1136880" cy="51696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09356F29-53A3-EF35-1E1E-A713EEE64E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682" y="1257858"/>
                <a:ext cx="1151635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AE83BE56-DCC6-B65A-58B4-F77B29CD34BA}"/>
                  </a:ext>
                </a:extLst>
              </p14:cNvPr>
              <p14:cNvContentPartPr/>
              <p14:nvPr/>
            </p14:nvContentPartPr>
            <p14:xfrm>
              <a:off x="3815440" y="1045098"/>
              <a:ext cx="1521360" cy="4629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AE83BE56-DCC6-B65A-58B4-F77B29CD34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7880" y="1037538"/>
                <a:ext cx="15361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0BA0426D-8372-3DF6-2271-2DC1478503DA}"/>
                  </a:ext>
                </a:extLst>
              </p14:cNvPr>
              <p14:cNvContentPartPr/>
              <p14:nvPr/>
            </p14:nvContentPartPr>
            <p14:xfrm>
              <a:off x="5681320" y="1005858"/>
              <a:ext cx="1380240" cy="6955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0BA0426D-8372-3DF6-2271-2DC1478503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3760" y="998298"/>
                <a:ext cx="13953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901FCBB2-12EF-E1A8-EA3E-3221B6D0A520}"/>
                  </a:ext>
                </a:extLst>
              </p14:cNvPr>
              <p14:cNvContentPartPr/>
              <p14:nvPr/>
            </p14:nvContentPartPr>
            <p14:xfrm>
              <a:off x="5602840" y="1578258"/>
              <a:ext cx="1457640" cy="49428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901FCBB2-12EF-E1A8-EA3E-3221B6D0A5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5280" y="1570698"/>
                <a:ext cx="14727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C458C090-DDC2-CE69-7B47-B924AF58CFD5}"/>
                  </a:ext>
                </a:extLst>
              </p14:cNvPr>
              <p14:cNvContentPartPr/>
              <p14:nvPr/>
            </p14:nvContentPartPr>
            <p14:xfrm>
              <a:off x="577600" y="2824578"/>
              <a:ext cx="305640" cy="54144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C458C090-DDC2-CE69-7B47-B924AF58CF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031" y="2817018"/>
                <a:ext cx="320778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7">
                <a:extLst>
                  <a:ext uri="{FF2B5EF4-FFF2-40B4-BE49-F238E27FC236}">
                    <a16:creationId xmlns:a16="http://schemas.microsoft.com/office/drawing/2014/main" id="{45535E12-471A-273C-5764-D2D6EE64ECB0}"/>
                  </a:ext>
                </a:extLst>
              </p14:cNvPr>
              <p14:cNvContentPartPr/>
              <p14:nvPr/>
            </p14:nvContentPartPr>
            <p14:xfrm>
              <a:off x="2474080" y="2824578"/>
              <a:ext cx="1514520" cy="516240"/>
            </p14:xfrm>
          </p:contentPart>
        </mc:Choice>
        <mc:Fallback xmlns="">
          <p:pic>
            <p:nvPicPr>
              <p:cNvPr id="76" name="Ink 77">
                <a:extLst>
                  <a:ext uri="{FF2B5EF4-FFF2-40B4-BE49-F238E27FC236}">
                    <a16:creationId xmlns:a16="http://schemas.microsoft.com/office/drawing/2014/main" id="{45535E12-471A-273C-5764-D2D6EE64EC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6518" y="2817013"/>
                <a:ext cx="1529644" cy="531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BC082031-DBBC-6745-8218-C3CA407DA05F}"/>
                  </a:ext>
                </a:extLst>
              </p14:cNvPr>
              <p14:cNvContentPartPr/>
              <p14:nvPr/>
            </p14:nvContentPartPr>
            <p14:xfrm>
              <a:off x="1110760" y="2840418"/>
              <a:ext cx="1121760" cy="39996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BC082031-DBBC-6745-8218-C3CA407DA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3198" y="2832865"/>
                <a:ext cx="1136885" cy="414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888F661E-1650-6F62-08E8-49F67197DDB1}"/>
                  </a:ext>
                </a:extLst>
              </p14:cNvPr>
              <p14:cNvContentPartPr/>
              <p14:nvPr/>
            </p14:nvContentPartPr>
            <p14:xfrm>
              <a:off x="4285960" y="2644218"/>
              <a:ext cx="2336400" cy="47844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888F661E-1650-6F62-08E8-49F67197DD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8400" y="2636658"/>
                <a:ext cx="2351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70E5A369-9C4C-F1D2-129F-3E266EA27581}"/>
                  </a:ext>
                </a:extLst>
              </p14:cNvPr>
              <p14:cNvContentPartPr/>
              <p14:nvPr/>
            </p14:nvContentPartPr>
            <p14:xfrm>
              <a:off x="1369600" y="3538098"/>
              <a:ext cx="219960" cy="39060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70E5A369-9C4C-F1D2-129F-3E266EA275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62040" y="3530538"/>
                <a:ext cx="2350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D47089A7-BE87-3758-AB28-5C2898A6D0DB}"/>
                  </a:ext>
                </a:extLst>
              </p14:cNvPr>
              <p14:cNvContentPartPr/>
              <p14:nvPr/>
            </p14:nvContentPartPr>
            <p14:xfrm>
              <a:off x="1737880" y="3358458"/>
              <a:ext cx="557280" cy="44640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D47089A7-BE87-3758-AB28-5C2898A6D0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0315" y="3350898"/>
                <a:ext cx="57241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07A9E0B8-655B-F620-368E-D0B8690D507C}"/>
                  </a:ext>
                </a:extLst>
              </p14:cNvPr>
              <p14:cNvContentPartPr/>
              <p14:nvPr/>
            </p14:nvContentPartPr>
            <p14:xfrm>
              <a:off x="2447800" y="3365658"/>
              <a:ext cx="740880" cy="47088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07A9E0B8-655B-F620-368E-D0B8690D50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0240" y="3358098"/>
                <a:ext cx="7560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3F099483-1EDE-CDAE-FF01-3FBFC9702137}"/>
                  </a:ext>
                </a:extLst>
              </p14:cNvPr>
              <p14:cNvContentPartPr/>
              <p14:nvPr/>
            </p14:nvContentPartPr>
            <p14:xfrm>
              <a:off x="2976640" y="3241098"/>
              <a:ext cx="1599480" cy="60984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3F099483-1EDE-CDAE-FF01-3FBFC97021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69080" y="3233542"/>
                <a:ext cx="1614600" cy="624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1A17C122-23EE-D798-88F9-A79B48D1A527}"/>
                  </a:ext>
                </a:extLst>
              </p14:cNvPr>
              <p14:cNvContentPartPr/>
              <p14:nvPr/>
            </p14:nvContentPartPr>
            <p14:xfrm>
              <a:off x="4670080" y="3224538"/>
              <a:ext cx="469800" cy="38448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1A17C122-23EE-D798-88F9-A79B48D1A5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62520" y="3216978"/>
                <a:ext cx="4849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43578946-049C-FB18-D8E8-B7328862E213}"/>
                  </a:ext>
                </a:extLst>
              </p14:cNvPr>
              <p14:cNvContentPartPr/>
              <p14:nvPr/>
            </p14:nvContentPartPr>
            <p14:xfrm>
              <a:off x="5226640" y="3161898"/>
              <a:ext cx="611640" cy="5256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43578946-049C-FB18-D8E8-B7328862E2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19084" y="3154338"/>
                <a:ext cx="626391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4F8C38AD-56CF-7DDB-0D63-0934C2B24C22}"/>
                  </a:ext>
                </a:extLst>
              </p14:cNvPr>
              <p14:cNvContentPartPr/>
              <p14:nvPr/>
            </p14:nvContentPartPr>
            <p14:xfrm>
              <a:off x="6120160" y="3679218"/>
              <a:ext cx="1544760" cy="35388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4F8C38AD-56CF-7DDB-0D63-0934C2B24C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12600" y="3671658"/>
                <a:ext cx="15598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1" name="Ink 152">
                <a:extLst>
                  <a:ext uri="{FF2B5EF4-FFF2-40B4-BE49-F238E27FC236}">
                    <a16:creationId xmlns:a16="http://schemas.microsoft.com/office/drawing/2014/main" id="{01A8DF61-DE33-B259-D3F6-73F213CBCBCA}"/>
                  </a:ext>
                </a:extLst>
              </p14:cNvPr>
              <p14:cNvContentPartPr/>
              <p14:nvPr/>
            </p14:nvContentPartPr>
            <p14:xfrm>
              <a:off x="1432960" y="4705938"/>
              <a:ext cx="179640" cy="368280"/>
            </p14:xfrm>
          </p:contentPart>
        </mc:Choice>
        <mc:Fallback xmlns="">
          <p:pic>
            <p:nvPicPr>
              <p:cNvPr id="151" name="Ink 152">
                <a:extLst>
                  <a:ext uri="{FF2B5EF4-FFF2-40B4-BE49-F238E27FC236}">
                    <a16:creationId xmlns:a16="http://schemas.microsoft.com/office/drawing/2014/main" id="{01A8DF61-DE33-B259-D3F6-73F213CBCB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25760" y="4698731"/>
                <a:ext cx="194760" cy="383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FA364F57-0554-D5A3-9D51-89EBA4FFDAA7}"/>
                  </a:ext>
                </a:extLst>
              </p14:cNvPr>
              <p14:cNvContentPartPr/>
              <p14:nvPr/>
            </p14:nvContentPartPr>
            <p14:xfrm>
              <a:off x="2902480" y="3890898"/>
              <a:ext cx="356760" cy="38448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FA364F57-0554-D5A3-9D51-89EBA4FFDA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94920" y="3883338"/>
                <a:ext cx="37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CCDBDA-7E75-E30E-77EA-68565C0C3A79}"/>
                  </a:ext>
                </a:extLst>
              </p14:cNvPr>
              <p14:cNvContentPartPr/>
              <p14:nvPr/>
            </p14:nvContentPartPr>
            <p14:xfrm>
              <a:off x="1463560" y="4847058"/>
              <a:ext cx="133560" cy="396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CCDBDA-7E75-E30E-77EA-68565C0C3A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56000" y="4839858"/>
                <a:ext cx="1486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C5240A34-2676-8A7E-B726-06CCE9D279CA}"/>
                  </a:ext>
                </a:extLst>
              </p14:cNvPr>
              <p14:cNvContentPartPr/>
              <p14:nvPr/>
            </p14:nvContentPartPr>
            <p14:xfrm>
              <a:off x="1706560" y="4502178"/>
              <a:ext cx="964440" cy="54144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C5240A34-2676-8A7E-B726-06CCE9D279C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99000" y="4494618"/>
                <a:ext cx="97956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68B61DB3-909E-EF81-CF1A-5DC5140CE875}"/>
                  </a:ext>
                </a:extLst>
              </p14:cNvPr>
              <p14:cNvContentPartPr/>
              <p14:nvPr/>
            </p14:nvContentPartPr>
            <p14:xfrm>
              <a:off x="2717800" y="4494618"/>
              <a:ext cx="823680" cy="49320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68B61DB3-909E-EF81-CF1A-5DC5140CE8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10240" y="4487058"/>
                <a:ext cx="8384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DDE28063-0B85-BABA-FBEE-D38C00856A09}"/>
                  </a:ext>
                </a:extLst>
              </p14:cNvPr>
              <p14:cNvContentPartPr/>
              <p14:nvPr/>
            </p14:nvContentPartPr>
            <p14:xfrm>
              <a:off x="3541120" y="4510098"/>
              <a:ext cx="345240" cy="423720"/>
            </p14:xfrm>
          </p:contentPart>
        </mc:Choice>
        <mc:Fallback xmlns=""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DDE28063-0B85-BABA-FBEE-D38C00856A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3560" y="4502538"/>
                <a:ext cx="3603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7C041FAA-C22A-A129-2035-8F9CF7BE95B1}"/>
                  </a:ext>
                </a:extLst>
              </p14:cNvPr>
              <p14:cNvContentPartPr/>
              <p14:nvPr/>
            </p14:nvContentPartPr>
            <p14:xfrm>
              <a:off x="4004440" y="4439538"/>
              <a:ext cx="1175400" cy="618840"/>
            </p14:xfrm>
          </p:contentPart>
        </mc:Choice>
        <mc:Fallback xmlns=""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7C041FAA-C22A-A129-2035-8F9CF7BE95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96880" y="4431978"/>
                <a:ext cx="11905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0B31E84B-5C26-EEA8-6169-E8627AE38D84}"/>
                  </a:ext>
                </a:extLst>
              </p14:cNvPr>
              <p14:cNvContentPartPr/>
              <p14:nvPr/>
            </p14:nvContentPartPr>
            <p14:xfrm>
              <a:off x="5791120" y="4110138"/>
              <a:ext cx="1732680" cy="109800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0B31E84B-5C26-EEA8-6169-E8627AE38D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83562" y="4102938"/>
                <a:ext cx="1747437" cy="11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E984525-34D5-50FC-A3EB-3694F681D3FA}"/>
                  </a:ext>
                </a:extLst>
              </p14:cNvPr>
              <p14:cNvContentPartPr/>
              <p14:nvPr/>
            </p14:nvContentPartPr>
            <p14:xfrm>
              <a:off x="491560" y="5396058"/>
              <a:ext cx="329760" cy="3610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E984525-34D5-50FC-A3EB-3694F681D3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4000" y="5388498"/>
                <a:ext cx="3445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0" name="Ink 252">
                <a:extLst>
                  <a:ext uri="{FF2B5EF4-FFF2-40B4-BE49-F238E27FC236}">
                    <a16:creationId xmlns:a16="http://schemas.microsoft.com/office/drawing/2014/main" id="{FF3842FF-E705-6697-B109-4A6B79804EB7}"/>
                  </a:ext>
                </a:extLst>
              </p14:cNvPr>
              <p14:cNvContentPartPr/>
              <p14:nvPr/>
            </p14:nvContentPartPr>
            <p14:xfrm>
              <a:off x="4521040" y="5204178"/>
              <a:ext cx="1380240" cy="450720"/>
            </p14:xfrm>
          </p:contentPart>
        </mc:Choice>
        <mc:Fallback xmlns="">
          <p:pic>
            <p:nvPicPr>
              <p:cNvPr id="250" name="Ink 252">
                <a:extLst>
                  <a:ext uri="{FF2B5EF4-FFF2-40B4-BE49-F238E27FC236}">
                    <a16:creationId xmlns:a16="http://schemas.microsoft.com/office/drawing/2014/main" id="{FF3842FF-E705-6697-B109-4A6B79804E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13480" y="5196978"/>
                <a:ext cx="13953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51" name="Ink 252">
                <a:extLst>
                  <a:ext uri="{FF2B5EF4-FFF2-40B4-BE49-F238E27FC236}">
                    <a16:creationId xmlns:a16="http://schemas.microsoft.com/office/drawing/2014/main" id="{13A70CE4-0A65-136B-CB2F-E83992D8BF2D}"/>
                  </a:ext>
                </a:extLst>
              </p14:cNvPr>
              <p14:cNvContentPartPr/>
              <p14:nvPr/>
            </p14:nvContentPartPr>
            <p14:xfrm>
              <a:off x="2694400" y="5161698"/>
              <a:ext cx="1615320" cy="500400"/>
            </p14:xfrm>
          </p:contentPart>
        </mc:Choice>
        <mc:Fallback xmlns="">
          <p:pic>
            <p:nvPicPr>
              <p:cNvPr id="251" name="Ink 252">
                <a:extLst>
                  <a:ext uri="{FF2B5EF4-FFF2-40B4-BE49-F238E27FC236}">
                    <a16:creationId xmlns:a16="http://schemas.microsoft.com/office/drawing/2014/main" id="{13A70CE4-0A65-136B-CB2F-E83992D8BF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86840" y="5154138"/>
                <a:ext cx="16304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F7FA89B2-8617-6931-E405-1756F2778732}"/>
                  </a:ext>
                </a:extLst>
              </p14:cNvPr>
              <p14:cNvContentPartPr/>
              <p14:nvPr/>
            </p14:nvContentPartPr>
            <p14:xfrm>
              <a:off x="1071520" y="5286258"/>
              <a:ext cx="1262520" cy="423720"/>
            </p14:xfrm>
          </p:contentPart>
        </mc:Choice>
        <mc:Fallback xmlns=""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F7FA89B2-8617-6931-E405-1756F27787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3960" y="5278698"/>
                <a:ext cx="12776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7442052-A103-B233-6ED6-A8878C88C593}"/>
                  </a:ext>
                </a:extLst>
              </p14:cNvPr>
              <p14:cNvContentPartPr/>
              <p14:nvPr/>
            </p14:nvContentPartPr>
            <p14:xfrm>
              <a:off x="2561200" y="5278338"/>
              <a:ext cx="47520" cy="3452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7442052-A103-B233-6ED6-A8878C88C5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51120" y="5268258"/>
                <a:ext cx="676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C9A0D4AE-AD05-DE51-A978-206F8CF5CB42}"/>
                  </a:ext>
                </a:extLst>
              </p14:cNvPr>
              <p14:cNvContentPartPr/>
              <p14:nvPr/>
            </p14:nvContentPartPr>
            <p14:xfrm>
              <a:off x="5407000" y="73098"/>
              <a:ext cx="2156040" cy="564840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C9A0D4AE-AD05-DE51-A978-206F8CF5CB4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96922" y="65538"/>
                <a:ext cx="2173677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6" name="Ink 296">
                <a:extLst>
                  <a:ext uri="{FF2B5EF4-FFF2-40B4-BE49-F238E27FC236}">
                    <a16:creationId xmlns:a16="http://schemas.microsoft.com/office/drawing/2014/main" id="{DF2E1833-15FD-6424-2314-9F683F8EDF11}"/>
                  </a:ext>
                </a:extLst>
              </p14:cNvPr>
              <p14:cNvContentPartPr/>
              <p14:nvPr/>
            </p14:nvContentPartPr>
            <p14:xfrm>
              <a:off x="5486200" y="559098"/>
              <a:ext cx="1120320" cy="485640"/>
            </p14:xfrm>
          </p:contentPart>
        </mc:Choice>
        <mc:Fallback xmlns="">
          <p:pic>
            <p:nvPicPr>
              <p:cNvPr id="296" name="Ink 296">
                <a:extLst>
                  <a:ext uri="{FF2B5EF4-FFF2-40B4-BE49-F238E27FC236}">
                    <a16:creationId xmlns:a16="http://schemas.microsoft.com/office/drawing/2014/main" id="{DF2E1833-15FD-6424-2314-9F683F8EDF1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78642" y="551538"/>
                <a:ext cx="1135075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993B7B1-9063-896B-C2F7-94BD7542F5C2}"/>
                  </a:ext>
                </a:extLst>
              </p14:cNvPr>
              <p14:cNvContentPartPr/>
              <p14:nvPr/>
            </p14:nvContentPartPr>
            <p14:xfrm>
              <a:off x="6684640" y="535338"/>
              <a:ext cx="282600" cy="2512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993B7B1-9063-896B-C2F7-94BD7542F5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77080" y="528138"/>
                <a:ext cx="297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01" name="Ink 301">
                <a:extLst>
                  <a:ext uri="{FF2B5EF4-FFF2-40B4-BE49-F238E27FC236}">
                    <a16:creationId xmlns:a16="http://schemas.microsoft.com/office/drawing/2014/main" id="{5ED062B5-9062-EBC5-7771-6A44E3CA2F6C}"/>
                  </a:ext>
                </a:extLst>
              </p14:cNvPr>
              <p14:cNvContentPartPr/>
              <p14:nvPr/>
            </p14:nvContentPartPr>
            <p14:xfrm>
              <a:off x="354040" y="1907298"/>
              <a:ext cx="396360" cy="494640"/>
            </p14:xfrm>
          </p:contentPart>
        </mc:Choice>
        <mc:Fallback xmlns="">
          <p:pic>
            <p:nvPicPr>
              <p:cNvPr id="301" name="Ink 301">
                <a:extLst>
                  <a:ext uri="{FF2B5EF4-FFF2-40B4-BE49-F238E27FC236}">
                    <a16:creationId xmlns:a16="http://schemas.microsoft.com/office/drawing/2014/main" id="{5ED062B5-9062-EBC5-7771-6A44E3CA2F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6487" y="1899732"/>
                <a:ext cx="411466" cy="50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07" name="Ink 307">
                <a:extLst>
                  <a:ext uri="{FF2B5EF4-FFF2-40B4-BE49-F238E27FC236}">
                    <a16:creationId xmlns:a16="http://schemas.microsoft.com/office/drawing/2014/main" id="{9750C806-51A5-3D37-3202-E1ED53C91A98}"/>
                  </a:ext>
                </a:extLst>
              </p14:cNvPr>
              <p14:cNvContentPartPr/>
              <p14:nvPr/>
            </p14:nvContentPartPr>
            <p14:xfrm>
              <a:off x="499480" y="1883898"/>
              <a:ext cx="627120" cy="611640"/>
            </p14:xfrm>
          </p:contentPart>
        </mc:Choice>
        <mc:Fallback xmlns="">
          <p:pic>
            <p:nvPicPr>
              <p:cNvPr id="307" name="Ink 307">
                <a:extLst>
                  <a:ext uri="{FF2B5EF4-FFF2-40B4-BE49-F238E27FC236}">
                    <a16:creationId xmlns:a16="http://schemas.microsoft.com/office/drawing/2014/main" id="{9750C806-51A5-3D37-3202-E1ED53C91A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1924" y="1876342"/>
                <a:ext cx="642231" cy="626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2" name="Ink 312">
                <a:extLst>
                  <a:ext uri="{FF2B5EF4-FFF2-40B4-BE49-F238E27FC236}">
                    <a16:creationId xmlns:a16="http://schemas.microsoft.com/office/drawing/2014/main" id="{15979066-66DA-18C7-CFB1-F6E8F919574E}"/>
                  </a:ext>
                </a:extLst>
              </p14:cNvPr>
              <p14:cNvContentPartPr/>
              <p14:nvPr/>
            </p14:nvContentPartPr>
            <p14:xfrm>
              <a:off x="1267720" y="1875978"/>
              <a:ext cx="627480" cy="361080"/>
            </p14:xfrm>
          </p:contentPart>
        </mc:Choice>
        <mc:Fallback xmlns="">
          <p:pic>
            <p:nvPicPr>
              <p:cNvPr id="312" name="Ink 312">
                <a:extLst>
                  <a:ext uri="{FF2B5EF4-FFF2-40B4-BE49-F238E27FC236}">
                    <a16:creationId xmlns:a16="http://schemas.microsoft.com/office/drawing/2014/main" id="{15979066-66DA-18C7-CFB1-F6E8F91957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60160" y="1868418"/>
                <a:ext cx="642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19" name="Ink 319">
                <a:extLst>
                  <a:ext uri="{FF2B5EF4-FFF2-40B4-BE49-F238E27FC236}">
                    <a16:creationId xmlns:a16="http://schemas.microsoft.com/office/drawing/2014/main" id="{7C10F5E2-80CF-AE84-D7F6-C64877FDB7F1}"/>
                  </a:ext>
                </a:extLst>
              </p14:cNvPr>
              <p14:cNvContentPartPr/>
              <p14:nvPr/>
            </p14:nvContentPartPr>
            <p14:xfrm>
              <a:off x="2020120" y="1742778"/>
              <a:ext cx="815760" cy="439200"/>
            </p14:xfrm>
          </p:contentPart>
        </mc:Choice>
        <mc:Fallback xmlns="">
          <p:pic>
            <p:nvPicPr>
              <p:cNvPr id="319" name="Ink 319">
                <a:extLst>
                  <a:ext uri="{FF2B5EF4-FFF2-40B4-BE49-F238E27FC236}">
                    <a16:creationId xmlns:a16="http://schemas.microsoft.com/office/drawing/2014/main" id="{7C10F5E2-80CF-AE84-D7F6-C64877FDB7F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12560" y="1735218"/>
                <a:ext cx="8308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28" name="Ink 328">
                <a:extLst>
                  <a:ext uri="{FF2B5EF4-FFF2-40B4-BE49-F238E27FC236}">
                    <a16:creationId xmlns:a16="http://schemas.microsoft.com/office/drawing/2014/main" id="{F251CE10-FB7A-CA37-C8A9-B971EC6E8086}"/>
                  </a:ext>
                </a:extLst>
              </p14:cNvPr>
              <p14:cNvContentPartPr/>
              <p14:nvPr/>
            </p14:nvContentPartPr>
            <p14:xfrm>
              <a:off x="3462640" y="1648818"/>
              <a:ext cx="815400" cy="293760"/>
            </p14:xfrm>
          </p:contentPart>
        </mc:Choice>
        <mc:Fallback xmlns="">
          <p:pic>
            <p:nvPicPr>
              <p:cNvPr id="328" name="Ink 328">
                <a:extLst>
                  <a:ext uri="{FF2B5EF4-FFF2-40B4-BE49-F238E27FC236}">
                    <a16:creationId xmlns:a16="http://schemas.microsoft.com/office/drawing/2014/main" id="{F251CE10-FB7A-CA37-C8A9-B971EC6E80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55083" y="1641258"/>
                <a:ext cx="830513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33" name="Ink 333">
                <a:extLst>
                  <a:ext uri="{FF2B5EF4-FFF2-40B4-BE49-F238E27FC236}">
                    <a16:creationId xmlns:a16="http://schemas.microsoft.com/office/drawing/2014/main" id="{003DBF14-06BE-5B1C-690E-0B2B096D7443}"/>
                  </a:ext>
                </a:extLst>
              </p14:cNvPr>
              <p14:cNvContentPartPr/>
              <p14:nvPr/>
            </p14:nvContentPartPr>
            <p14:xfrm>
              <a:off x="4387840" y="1632978"/>
              <a:ext cx="360720" cy="273960"/>
            </p14:xfrm>
          </p:contentPart>
        </mc:Choice>
        <mc:Fallback xmlns="">
          <p:pic>
            <p:nvPicPr>
              <p:cNvPr id="333" name="Ink 333">
                <a:extLst>
                  <a:ext uri="{FF2B5EF4-FFF2-40B4-BE49-F238E27FC236}">
                    <a16:creationId xmlns:a16="http://schemas.microsoft.com/office/drawing/2014/main" id="{003DBF14-06BE-5B1C-690E-0B2B096D744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80288" y="1625418"/>
                <a:ext cx="375825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9" name="Ink 339">
                <a:extLst>
                  <a:ext uri="{FF2B5EF4-FFF2-40B4-BE49-F238E27FC236}">
                    <a16:creationId xmlns:a16="http://schemas.microsoft.com/office/drawing/2014/main" id="{0BAF9D4A-0020-858D-0C9B-5ABB756B2383}"/>
                  </a:ext>
                </a:extLst>
              </p14:cNvPr>
              <p14:cNvContentPartPr/>
              <p14:nvPr/>
            </p14:nvContentPartPr>
            <p14:xfrm>
              <a:off x="4819840" y="1524258"/>
              <a:ext cx="477720" cy="540000"/>
            </p14:xfrm>
          </p:contentPart>
        </mc:Choice>
        <mc:Fallback xmlns="">
          <p:pic>
            <p:nvPicPr>
              <p:cNvPr id="339" name="Ink 339">
                <a:extLst>
                  <a:ext uri="{FF2B5EF4-FFF2-40B4-BE49-F238E27FC236}">
                    <a16:creationId xmlns:a16="http://schemas.microsoft.com/office/drawing/2014/main" id="{0BAF9D4A-0020-858D-0C9B-5ABB756B238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12280" y="1516703"/>
                <a:ext cx="492840" cy="555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4" name="Ink 344">
                <a:extLst>
                  <a:ext uri="{FF2B5EF4-FFF2-40B4-BE49-F238E27FC236}">
                    <a16:creationId xmlns:a16="http://schemas.microsoft.com/office/drawing/2014/main" id="{9BA9569D-5EF7-917B-72BF-A904034A42AC}"/>
                  </a:ext>
                </a:extLst>
              </p14:cNvPr>
              <p14:cNvContentPartPr/>
              <p14:nvPr/>
            </p14:nvContentPartPr>
            <p14:xfrm>
              <a:off x="5077600" y="1829178"/>
              <a:ext cx="243360" cy="185760"/>
            </p14:xfrm>
          </p:contentPart>
        </mc:Choice>
        <mc:Fallback xmlns="">
          <p:pic>
            <p:nvPicPr>
              <p:cNvPr id="344" name="Ink 344">
                <a:extLst>
                  <a:ext uri="{FF2B5EF4-FFF2-40B4-BE49-F238E27FC236}">
                    <a16:creationId xmlns:a16="http://schemas.microsoft.com/office/drawing/2014/main" id="{9BA9569D-5EF7-917B-72BF-A904034A42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70040" y="1821618"/>
                <a:ext cx="258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3" name="Ink 353">
                <a:extLst>
                  <a:ext uri="{FF2B5EF4-FFF2-40B4-BE49-F238E27FC236}">
                    <a16:creationId xmlns:a16="http://schemas.microsoft.com/office/drawing/2014/main" id="{29AF1444-2628-091C-F2E9-539F790FC964}"/>
                  </a:ext>
                </a:extLst>
              </p14:cNvPr>
              <p14:cNvContentPartPr/>
              <p14:nvPr/>
            </p14:nvContentPartPr>
            <p14:xfrm>
              <a:off x="2090680" y="2220858"/>
              <a:ext cx="839160" cy="463320"/>
            </p14:xfrm>
          </p:contentPart>
        </mc:Choice>
        <mc:Fallback xmlns="">
          <p:pic>
            <p:nvPicPr>
              <p:cNvPr id="353" name="Ink 353">
                <a:extLst>
                  <a:ext uri="{FF2B5EF4-FFF2-40B4-BE49-F238E27FC236}">
                    <a16:creationId xmlns:a16="http://schemas.microsoft.com/office/drawing/2014/main" id="{29AF1444-2628-091C-F2E9-539F790FC96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83120" y="2213292"/>
                <a:ext cx="854280" cy="478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59" name="Ink 359">
                <a:extLst>
                  <a:ext uri="{FF2B5EF4-FFF2-40B4-BE49-F238E27FC236}">
                    <a16:creationId xmlns:a16="http://schemas.microsoft.com/office/drawing/2014/main" id="{A90289F5-6A6B-5AC1-846D-A90DC4DC3AE7}"/>
                  </a:ext>
                </a:extLst>
              </p14:cNvPr>
              <p14:cNvContentPartPr/>
              <p14:nvPr/>
            </p14:nvContentPartPr>
            <p14:xfrm>
              <a:off x="3149080" y="2189538"/>
              <a:ext cx="408240" cy="376920"/>
            </p14:xfrm>
          </p:contentPart>
        </mc:Choice>
        <mc:Fallback xmlns="">
          <p:pic>
            <p:nvPicPr>
              <p:cNvPr id="359" name="Ink 359">
                <a:extLst>
                  <a:ext uri="{FF2B5EF4-FFF2-40B4-BE49-F238E27FC236}">
                    <a16:creationId xmlns:a16="http://schemas.microsoft.com/office/drawing/2014/main" id="{A90289F5-6A6B-5AC1-846D-A90DC4DC3A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41513" y="2181971"/>
                <a:ext cx="423373" cy="39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64" name="Ink 364">
                <a:extLst>
                  <a:ext uri="{FF2B5EF4-FFF2-40B4-BE49-F238E27FC236}">
                    <a16:creationId xmlns:a16="http://schemas.microsoft.com/office/drawing/2014/main" id="{C4F036D5-EDF8-36F8-346F-0980AD80A1E8}"/>
                  </a:ext>
                </a:extLst>
              </p14:cNvPr>
              <p14:cNvContentPartPr/>
              <p14:nvPr/>
            </p14:nvContentPartPr>
            <p14:xfrm>
              <a:off x="3635080" y="2158218"/>
              <a:ext cx="353160" cy="447120"/>
            </p14:xfrm>
          </p:contentPart>
        </mc:Choice>
        <mc:Fallback xmlns="">
          <p:pic>
            <p:nvPicPr>
              <p:cNvPr id="364" name="Ink 364">
                <a:extLst>
                  <a:ext uri="{FF2B5EF4-FFF2-40B4-BE49-F238E27FC236}">
                    <a16:creationId xmlns:a16="http://schemas.microsoft.com/office/drawing/2014/main" id="{C4F036D5-EDF8-36F8-346F-0980AD80A1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27520" y="2150658"/>
                <a:ext cx="3682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68" name="Ink 368">
                <a:extLst>
                  <a:ext uri="{FF2B5EF4-FFF2-40B4-BE49-F238E27FC236}">
                    <a16:creationId xmlns:a16="http://schemas.microsoft.com/office/drawing/2014/main" id="{5912C53C-FE6B-9A1D-1A20-309841429154}"/>
                  </a:ext>
                </a:extLst>
              </p14:cNvPr>
              <p14:cNvContentPartPr/>
              <p14:nvPr/>
            </p14:nvContentPartPr>
            <p14:xfrm>
              <a:off x="4105600" y="2307258"/>
              <a:ext cx="118080" cy="102240"/>
            </p14:xfrm>
          </p:contentPart>
        </mc:Choice>
        <mc:Fallback xmlns="">
          <p:pic>
            <p:nvPicPr>
              <p:cNvPr id="368" name="Ink 368">
                <a:extLst>
                  <a:ext uri="{FF2B5EF4-FFF2-40B4-BE49-F238E27FC236}">
                    <a16:creationId xmlns:a16="http://schemas.microsoft.com/office/drawing/2014/main" id="{5912C53C-FE6B-9A1D-1A20-3098414291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98040" y="2299698"/>
                <a:ext cx="1332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27A8FEA5-CA9B-D488-F7E1-B507F1911B1F}"/>
                  </a:ext>
                </a:extLst>
              </p14:cNvPr>
              <p14:cNvContentPartPr/>
              <p14:nvPr/>
            </p14:nvContentPartPr>
            <p14:xfrm>
              <a:off x="4387840" y="2111058"/>
              <a:ext cx="157320" cy="2041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27A8FEA5-CA9B-D488-F7E1-B507F1911B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80280" y="2103858"/>
                <a:ext cx="1720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5267FBCB-7137-718E-97C5-30CC45824F2A}"/>
                  </a:ext>
                </a:extLst>
              </p14:cNvPr>
              <p14:cNvContentPartPr/>
              <p14:nvPr/>
            </p14:nvContentPartPr>
            <p14:xfrm>
              <a:off x="4513120" y="2056338"/>
              <a:ext cx="118080" cy="7092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5267FBCB-7137-718E-97C5-30CC45824F2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05560" y="2048778"/>
                <a:ext cx="133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77" name="Ink 377">
                <a:extLst>
                  <a:ext uri="{FF2B5EF4-FFF2-40B4-BE49-F238E27FC236}">
                    <a16:creationId xmlns:a16="http://schemas.microsoft.com/office/drawing/2014/main" id="{6DC1D6AA-40B4-B15A-B0EB-9577BEACB25E}"/>
                  </a:ext>
                </a:extLst>
              </p14:cNvPr>
              <p14:cNvContentPartPr/>
              <p14:nvPr/>
            </p14:nvContentPartPr>
            <p14:xfrm>
              <a:off x="4701400" y="2095578"/>
              <a:ext cx="399960" cy="219600"/>
            </p14:xfrm>
          </p:contentPart>
        </mc:Choice>
        <mc:Fallback xmlns="">
          <p:pic>
            <p:nvPicPr>
              <p:cNvPr id="377" name="Ink 377">
                <a:extLst>
                  <a:ext uri="{FF2B5EF4-FFF2-40B4-BE49-F238E27FC236}">
                    <a16:creationId xmlns:a16="http://schemas.microsoft.com/office/drawing/2014/main" id="{6DC1D6AA-40B4-B15A-B0EB-9577BEACB2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93847" y="2085514"/>
                <a:ext cx="417584" cy="237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82" name="Ink 382">
                <a:extLst>
                  <a:ext uri="{FF2B5EF4-FFF2-40B4-BE49-F238E27FC236}">
                    <a16:creationId xmlns:a16="http://schemas.microsoft.com/office/drawing/2014/main" id="{0EDFF67E-1649-8137-2156-240E4D8CB56F}"/>
                  </a:ext>
                </a:extLst>
              </p14:cNvPr>
              <p14:cNvContentPartPr/>
              <p14:nvPr/>
            </p14:nvContentPartPr>
            <p14:xfrm>
              <a:off x="5171560" y="2032938"/>
              <a:ext cx="313920" cy="282240"/>
            </p14:xfrm>
          </p:contentPart>
        </mc:Choice>
        <mc:Fallback xmlns="">
          <p:pic>
            <p:nvPicPr>
              <p:cNvPr id="382" name="Ink 382">
                <a:extLst>
                  <a:ext uri="{FF2B5EF4-FFF2-40B4-BE49-F238E27FC236}">
                    <a16:creationId xmlns:a16="http://schemas.microsoft.com/office/drawing/2014/main" id="{0EDFF67E-1649-8137-2156-240E4D8CB56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64000" y="2022871"/>
                <a:ext cx="331560" cy="29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E6BD5034-7024-58D9-DE9A-9B43B69E7BD3}"/>
                  </a:ext>
                </a:extLst>
              </p14:cNvPr>
              <p14:cNvContentPartPr/>
              <p14:nvPr/>
            </p14:nvContentPartPr>
            <p14:xfrm>
              <a:off x="5548120" y="2017098"/>
              <a:ext cx="102240" cy="1494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E6BD5034-7024-58D9-DE9A-9B43B69E7BD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40560" y="2009538"/>
                <a:ext cx="1173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B3DA8842-0ED0-5F99-EA12-4A00CE857C75}"/>
                  </a:ext>
                </a:extLst>
              </p14:cNvPr>
              <p14:cNvContentPartPr/>
              <p14:nvPr/>
            </p14:nvContentPartPr>
            <p14:xfrm>
              <a:off x="4411240" y="2385738"/>
              <a:ext cx="1372320" cy="709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B3DA8842-0ED0-5F99-EA12-4A00CE857C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03680" y="2378178"/>
                <a:ext cx="13874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ADB8F09B-3EEF-CC23-4B9D-80475445490B}"/>
                  </a:ext>
                </a:extLst>
              </p14:cNvPr>
              <p14:cNvContentPartPr/>
              <p14:nvPr/>
            </p14:nvContentPartPr>
            <p14:xfrm>
              <a:off x="4826680" y="2456298"/>
              <a:ext cx="172800" cy="1335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ADB8F09B-3EEF-CC23-4B9D-8047544549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9120" y="2448738"/>
                <a:ext cx="187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89" name="Ink 389">
                <a:extLst>
                  <a:ext uri="{FF2B5EF4-FFF2-40B4-BE49-F238E27FC236}">
                    <a16:creationId xmlns:a16="http://schemas.microsoft.com/office/drawing/2014/main" id="{12D14AC6-9769-9578-F9F3-693CD96AB1AB}"/>
                  </a:ext>
                </a:extLst>
              </p14:cNvPr>
              <p14:cNvContentPartPr/>
              <p14:nvPr/>
            </p14:nvContentPartPr>
            <p14:xfrm>
              <a:off x="4983640" y="2456298"/>
              <a:ext cx="306000" cy="164880"/>
            </p14:xfrm>
          </p:contentPart>
        </mc:Choice>
        <mc:Fallback xmlns="">
          <p:pic>
            <p:nvPicPr>
              <p:cNvPr id="389" name="Ink 389">
                <a:extLst>
                  <a:ext uri="{FF2B5EF4-FFF2-40B4-BE49-F238E27FC236}">
                    <a16:creationId xmlns:a16="http://schemas.microsoft.com/office/drawing/2014/main" id="{12D14AC6-9769-9578-F9F3-693CD96AB1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76080" y="2448738"/>
                <a:ext cx="321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EFC119A7-74C6-BD35-066C-2E9A67298734}"/>
                  </a:ext>
                </a:extLst>
              </p14:cNvPr>
              <p14:cNvContentPartPr/>
              <p14:nvPr/>
            </p14:nvContentPartPr>
            <p14:xfrm>
              <a:off x="1894838" y="6016593"/>
              <a:ext cx="168480" cy="31716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EFC119A7-74C6-BD35-066C-2E9A6729873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87278" y="6009033"/>
                <a:ext cx="1836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99" name="Ink 399">
                <a:extLst>
                  <a:ext uri="{FF2B5EF4-FFF2-40B4-BE49-F238E27FC236}">
                    <a16:creationId xmlns:a16="http://schemas.microsoft.com/office/drawing/2014/main" id="{11FB6D2F-F6AC-6BBE-EC9D-442B040B0DA2}"/>
                  </a:ext>
                </a:extLst>
              </p14:cNvPr>
              <p14:cNvContentPartPr/>
              <p14:nvPr/>
            </p14:nvContentPartPr>
            <p14:xfrm>
              <a:off x="2168798" y="5858193"/>
              <a:ext cx="609840" cy="326520"/>
            </p14:xfrm>
          </p:contentPart>
        </mc:Choice>
        <mc:Fallback xmlns="">
          <p:pic>
            <p:nvPicPr>
              <p:cNvPr id="399" name="Ink 399">
                <a:extLst>
                  <a:ext uri="{FF2B5EF4-FFF2-40B4-BE49-F238E27FC236}">
                    <a16:creationId xmlns:a16="http://schemas.microsoft.com/office/drawing/2014/main" id="{11FB6D2F-F6AC-6BBE-EC9D-442B040B0DA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61242" y="5850633"/>
                <a:ext cx="624951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06" name="Ink 406">
                <a:extLst>
                  <a:ext uri="{FF2B5EF4-FFF2-40B4-BE49-F238E27FC236}">
                    <a16:creationId xmlns:a16="http://schemas.microsoft.com/office/drawing/2014/main" id="{3FB15C93-A212-E278-410C-7B99538D1498}"/>
                  </a:ext>
                </a:extLst>
              </p14:cNvPr>
              <p14:cNvContentPartPr/>
              <p14:nvPr/>
            </p14:nvContentPartPr>
            <p14:xfrm>
              <a:off x="2790878" y="5836233"/>
              <a:ext cx="703800" cy="330120"/>
            </p14:xfrm>
          </p:contentPart>
        </mc:Choice>
        <mc:Fallback xmlns="">
          <p:pic>
            <p:nvPicPr>
              <p:cNvPr id="406" name="Ink 406">
                <a:extLst>
                  <a:ext uri="{FF2B5EF4-FFF2-40B4-BE49-F238E27FC236}">
                    <a16:creationId xmlns:a16="http://schemas.microsoft.com/office/drawing/2014/main" id="{3FB15C93-A212-E278-410C-7B99538D14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83314" y="5828673"/>
                <a:ext cx="718928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2" name="Ink 412">
                <a:extLst>
                  <a:ext uri="{FF2B5EF4-FFF2-40B4-BE49-F238E27FC236}">
                    <a16:creationId xmlns:a16="http://schemas.microsoft.com/office/drawing/2014/main" id="{2E54765F-B96F-D52B-96D2-0304717E7B30}"/>
                  </a:ext>
                </a:extLst>
              </p14:cNvPr>
              <p14:cNvContentPartPr/>
              <p14:nvPr/>
            </p14:nvContentPartPr>
            <p14:xfrm>
              <a:off x="3333038" y="6134673"/>
              <a:ext cx="304560" cy="192600"/>
            </p14:xfrm>
          </p:contentPart>
        </mc:Choice>
        <mc:Fallback xmlns="">
          <p:pic>
            <p:nvPicPr>
              <p:cNvPr id="412" name="Ink 412">
                <a:extLst>
                  <a:ext uri="{FF2B5EF4-FFF2-40B4-BE49-F238E27FC236}">
                    <a16:creationId xmlns:a16="http://schemas.microsoft.com/office/drawing/2014/main" id="{2E54765F-B96F-D52B-96D2-0304717E7B3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25478" y="6127113"/>
                <a:ext cx="319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15" name="Ink 415">
                <a:extLst>
                  <a:ext uri="{FF2B5EF4-FFF2-40B4-BE49-F238E27FC236}">
                    <a16:creationId xmlns:a16="http://schemas.microsoft.com/office/drawing/2014/main" id="{1252D4A1-A096-BC01-3963-24791C14259F}"/>
                  </a:ext>
                </a:extLst>
              </p14:cNvPr>
              <p14:cNvContentPartPr/>
              <p14:nvPr/>
            </p14:nvContentPartPr>
            <p14:xfrm>
              <a:off x="3400718" y="5724273"/>
              <a:ext cx="31680" cy="124560"/>
            </p14:xfrm>
          </p:contentPart>
        </mc:Choice>
        <mc:Fallback xmlns="">
          <p:pic>
            <p:nvPicPr>
              <p:cNvPr id="415" name="Ink 415">
                <a:extLst>
                  <a:ext uri="{FF2B5EF4-FFF2-40B4-BE49-F238E27FC236}">
                    <a16:creationId xmlns:a16="http://schemas.microsoft.com/office/drawing/2014/main" id="{1252D4A1-A096-BC01-3963-24791C1425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93071" y="5716735"/>
                <a:ext cx="46974" cy="139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27" name="Ink 427">
                <a:extLst>
                  <a:ext uri="{FF2B5EF4-FFF2-40B4-BE49-F238E27FC236}">
                    <a16:creationId xmlns:a16="http://schemas.microsoft.com/office/drawing/2014/main" id="{5EBD6A67-FCA1-763D-2BC9-D890FCA083F9}"/>
                  </a:ext>
                </a:extLst>
              </p14:cNvPr>
              <p14:cNvContentPartPr/>
              <p14:nvPr/>
            </p14:nvContentPartPr>
            <p14:xfrm>
              <a:off x="3743438" y="5767833"/>
              <a:ext cx="939600" cy="391680"/>
            </p14:xfrm>
          </p:contentPart>
        </mc:Choice>
        <mc:Fallback xmlns="">
          <p:pic>
            <p:nvPicPr>
              <p:cNvPr id="427" name="Ink 427">
                <a:extLst>
                  <a:ext uri="{FF2B5EF4-FFF2-40B4-BE49-F238E27FC236}">
                    <a16:creationId xmlns:a16="http://schemas.microsoft.com/office/drawing/2014/main" id="{5EBD6A67-FCA1-763D-2BC9-D890FCA083F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36235" y="5760273"/>
                <a:ext cx="954726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32" name="Ink 432">
                <a:extLst>
                  <a:ext uri="{FF2B5EF4-FFF2-40B4-BE49-F238E27FC236}">
                    <a16:creationId xmlns:a16="http://schemas.microsoft.com/office/drawing/2014/main" id="{5523927D-710F-B1A7-C55D-20C9EA236837}"/>
                  </a:ext>
                </a:extLst>
              </p14:cNvPr>
              <p14:cNvContentPartPr/>
              <p14:nvPr/>
            </p14:nvContentPartPr>
            <p14:xfrm>
              <a:off x="3040358" y="6514473"/>
              <a:ext cx="404280" cy="236880"/>
            </p14:xfrm>
          </p:contentPart>
        </mc:Choice>
        <mc:Fallback xmlns="">
          <p:pic>
            <p:nvPicPr>
              <p:cNvPr id="432" name="Ink 432">
                <a:extLst>
                  <a:ext uri="{FF2B5EF4-FFF2-40B4-BE49-F238E27FC236}">
                    <a16:creationId xmlns:a16="http://schemas.microsoft.com/office/drawing/2014/main" id="{5523927D-710F-B1A7-C55D-20C9EA23683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32798" y="6506913"/>
                <a:ext cx="419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35" name="Ink 435">
                <a:extLst>
                  <a:ext uri="{FF2B5EF4-FFF2-40B4-BE49-F238E27FC236}">
                    <a16:creationId xmlns:a16="http://schemas.microsoft.com/office/drawing/2014/main" id="{2B53211F-D24F-5532-3E97-CE2EB9351C6F}"/>
                  </a:ext>
                </a:extLst>
              </p14:cNvPr>
              <p14:cNvContentPartPr/>
              <p14:nvPr/>
            </p14:nvContentPartPr>
            <p14:xfrm>
              <a:off x="3488558" y="6402513"/>
              <a:ext cx="43200" cy="186840"/>
            </p14:xfrm>
          </p:contentPart>
        </mc:Choice>
        <mc:Fallback xmlns="">
          <p:pic>
            <p:nvPicPr>
              <p:cNvPr id="435" name="Ink 435">
                <a:extLst>
                  <a:ext uri="{FF2B5EF4-FFF2-40B4-BE49-F238E27FC236}">
                    <a16:creationId xmlns:a16="http://schemas.microsoft.com/office/drawing/2014/main" id="{2B53211F-D24F-5532-3E97-CE2EB9351C6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80998" y="6394968"/>
                <a:ext cx="58320" cy="201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1E293B6A-0085-5C13-D440-DE0EDA164E77}"/>
                  </a:ext>
                </a:extLst>
              </p14:cNvPr>
              <p14:cNvContentPartPr/>
              <p14:nvPr/>
            </p14:nvContentPartPr>
            <p14:xfrm>
              <a:off x="3593678" y="6570273"/>
              <a:ext cx="143640" cy="14976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1E293B6A-0085-5C13-D440-DE0EDA164E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86118" y="6562713"/>
                <a:ext cx="158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40" name="Ink 440">
                <a:extLst>
                  <a:ext uri="{FF2B5EF4-FFF2-40B4-BE49-F238E27FC236}">
                    <a16:creationId xmlns:a16="http://schemas.microsoft.com/office/drawing/2014/main" id="{43B20960-73BA-2A0B-6701-1722429BEF15}"/>
                  </a:ext>
                </a:extLst>
              </p14:cNvPr>
              <p14:cNvContentPartPr/>
              <p14:nvPr/>
            </p14:nvContentPartPr>
            <p14:xfrm>
              <a:off x="3743438" y="6377313"/>
              <a:ext cx="205200" cy="156240"/>
            </p14:xfrm>
          </p:contentPart>
        </mc:Choice>
        <mc:Fallback xmlns="">
          <p:pic>
            <p:nvPicPr>
              <p:cNvPr id="440" name="Ink 440">
                <a:extLst>
                  <a:ext uri="{FF2B5EF4-FFF2-40B4-BE49-F238E27FC236}">
                    <a16:creationId xmlns:a16="http://schemas.microsoft.com/office/drawing/2014/main" id="{43B20960-73BA-2A0B-6701-1722429BEF1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36225" y="6370096"/>
                <a:ext cx="220347" cy="171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45" name="Ink 445">
                <a:extLst>
                  <a:ext uri="{FF2B5EF4-FFF2-40B4-BE49-F238E27FC236}">
                    <a16:creationId xmlns:a16="http://schemas.microsoft.com/office/drawing/2014/main" id="{8EAD763E-6885-8284-55C3-7E18DEBFD0CF}"/>
                  </a:ext>
                </a:extLst>
              </p14:cNvPr>
              <p14:cNvContentPartPr/>
              <p14:nvPr/>
            </p14:nvContentPartPr>
            <p14:xfrm>
              <a:off x="3985718" y="6358953"/>
              <a:ext cx="205560" cy="186840"/>
            </p14:xfrm>
          </p:contentPart>
        </mc:Choice>
        <mc:Fallback xmlns="">
          <p:pic>
            <p:nvPicPr>
              <p:cNvPr id="445" name="Ink 445">
                <a:extLst>
                  <a:ext uri="{FF2B5EF4-FFF2-40B4-BE49-F238E27FC236}">
                    <a16:creationId xmlns:a16="http://schemas.microsoft.com/office/drawing/2014/main" id="{8EAD763E-6885-8284-55C3-7E18DEBFD0C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78158" y="6351408"/>
                <a:ext cx="220680" cy="201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FABD002C-48ED-348E-4428-1FD888B13E19}"/>
                  </a:ext>
                </a:extLst>
              </p14:cNvPr>
              <p14:cNvContentPartPr/>
              <p14:nvPr/>
            </p14:nvContentPartPr>
            <p14:xfrm>
              <a:off x="3587198" y="7062033"/>
              <a:ext cx="149760" cy="11160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FABD002C-48ED-348E-4428-1FD888B13E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77118" y="7051953"/>
                <a:ext cx="1699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77" name="Ink 480">
                <a:extLst>
                  <a:ext uri="{FF2B5EF4-FFF2-40B4-BE49-F238E27FC236}">
                    <a16:creationId xmlns:a16="http://schemas.microsoft.com/office/drawing/2014/main" id="{E9D09241-6FF6-A44A-D096-F8AD9146DA13}"/>
                  </a:ext>
                </a:extLst>
              </p14:cNvPr>
              <p14:cNvContentPartPr/>
              <p14:nvPr/>
            </p14:nvContentPartPr>
            <p14:xfrm>
              <a:off x="3935678" y="6723273"/>
              <a:ext cx="1462680" cy="456480"/>
            </p14:xfrm>
          </p:contentPart>
        </mc:Choice>
        <mc:Fallback xmlns="">
          <p:pic>
            <p:nvPicPr>
              <p:cNvPr id="477" name="Ink 480">
                <a:extLst>
                  <a:ext uri="{FF2B5EF4-FFF2-40B4-BE49-F238E27FC236}">
                    <a16:creationId xmlns:a16="http://schemas.microsoft.com/office/drawing/2014/main" id="{E9D09241-6FF6-A44A-D096-F8AD9146DA1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28118" y="6715713"/>
                <a:ext cx="14778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78" name="Ink 480">
                <a:extLst>
                  <a:ext uri="{FF2B5EF4-FFF2-40B4-BE49-F238E27FC236}">
                    <a16:creationId xmlns:a16="http://schemas.microsoft.com/office/drawing/2014/main" id="{CFE7F764-F8D3-1A63-3380-97FB5818E5DF}"/>
                  </a:ext>
                </a:extLst>
              </p14:cNvPr>
              <p14:cNvContentPartPr/>
              <p14:nvPr/>
            </p14:nvContentPartPr>
            <p14:xfrm>
              <a:off x="2710598" y="7037193"/>
              <a:ext cx="640440" cy="407880"/>
            </p14:xfrm>
          </p:contentPart>
        </mc:Choice>
        <mc:Fallback xmlns="">
          <p:pic>
            <p:nvPicPr>
              <p:cNvPr id="478" name="Ink 480">
                <a:extLst>
                  <a:ext uri="{FF2B5EF4-FFF2-40B4-BE49-F238E27FC236}">
                    <a16:creationId xmlns:a16="http://schemas.microsoft.com/office/drawing/2014/main" id="{CFE7F764-F8D3-1A63-3380-97FB5818E5D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03038" y="7029640"/>
                <a:ext cx="655560" cy="422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79" name="Ink 480">
                <a:extLst>
                  <a:ext uri="{FF2B5EF4-FFF2-40B4-BE49-F238E27FC236}">
                    <a16:creationId xmlns:a16="http://schemas.microsoft.com/office/drawing/2014/main" id="{FAE67A85-C4CB-874F-C8F4-9C12D1D4FB64}"/>
                  </a:ext>
                </a:extLst>
              </p14:cNvPr>
              <p14:cNvContentPartPr/>
              <p14:nvPr/>
            </p14:nvContentPartPr>
            <p14:xfrm>
              <a:off x="1278878" y="7105593"/>
              <a:ext cx="1226160" cy="365400"/>
            </p14:xfrm>
          </p:contentPart>
        </mc:Choice>
        <mc:Fallback xmlns="">
          <p:pic>
            <p:nvPicPr>
              <p:cNvPr id="479" name="Ink 480">
                <a:extLst>
                  <a:ext uri="{FF2B5EF4-FFF2-40B4-BE49-F238E27FC236}">
                    <a16:creationId xmlns:a16="http://schemas.microsoft.com/office/drawing/2014/main" id="{FAE67A85-C4CB-874F-C8F4-9C12D1D4FB6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71318" y="7098033"/>
                <a:ext cx="12412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80" name="Ink 480">
                <a:extLst>
                  <a:ext uri="{FF2B5EF4-FFF2-40B4-BE49-F238E27FC236}">
                    <a16:creationId xmlns:a16="http://schemas.microsoft.com/office/drawing/2014/main" id="{5EF61239-5152-8E08-DBD1-F2D0EE9423F3}"/>
                  </a:ext>
                </a:extLst>
              </p14:cNvPr>
              <p14:cNvContentPartPr/>
              <p14:nvPr/>
            </p14:nvContentPartPr>
            <p14:xfrm>
              <a:off x="635198" y="7080753"/>
              <a:ext cx="388800" cy="510480"/>
            </p14:xfrm>
          </p:contentPart>
        </mc:Choice>
        <mc:Fallback xmlns="">
          <p:pic>
            <p:nvPicPr>
              <p:cNvPr id="480" name="Ink 480">
                <a:extLst>
                  <a:ext uri="{FF2B5EF4-FFF2-40B4-BE49-F238E27FC236}">
                    <a16:creationId xmlns:a16="http://schemas.microsoft.com/office/drawing/2014/main" id="{5EF61239-5152-8E08-DBD1-F2D0EE9423F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25118" y="7070313"/>
                <a:ext cx="4089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91" name="Ink 491">
                <a:extLst>
                  <a:ext uri="{FF2B5EF4-FFF2-40B4-BE49-F238E27FC236}">
                    <a16:creationId xmlns:a16="http://schemas.microsoft.com/office/drawing/2014/main" id="{C3F82BCB-307D-DAA5-A858-7550376C2F73}"/>
                  </a:ext>
                </a:extLst>
              </p14:cNvPr>
              <p14:cNvContentPartPr/>
              <p14:nvPr/>
            </p14:nvContentPartPr>
            <p14:xfrm>
              <a:off x="170800" y="8915778"/>
              <a:ext cx="2923920" cy="524880"/>
            </p14:xfrm>
          </p:contentPart>
        </mc:Choice>
        <mc:Fallback xmlns="">
          <p:pic>
            <p:nvPicPr>
              <p:cNvPr id="491" name="Ink 491">
                <a:extLst>
                  <a:ext uri="{FF2B5EF4-FFF2-40B4-BE49-F238E27FC236}">
                    <a16:creationId xmlns:a16="http://schemas.microsoft.com/office/drawing/2014/main" id="{C3F82BCB-307D-DAA5-A858-7550376C2F7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3599" y="8908218"/>
                <a:ext cx="2939042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27" name="Ink 530">
                <a:extLst>
                  <a:ext uri="{FF2B5EF4-FFF2-40B4-BE49-F238E27FC236}">
                    <a16:creationId xmlns:a16="http://schemas.microsoft.com/office/drawing/2014/main" id="{3337BBAA-2FBD-6CD9-111C-CC6CC0CB1614}"/>
                  </a:ext>
                </a:extLst>
              </p14:cNvPr>
              <p14:cNvContentPartPr/>
              <p14:nvPr/>
            </p14:nvContentPartPr>
            <p14:xfrm>
              <a:off x="1056040" y="9315738"/>
              <a:ext cx="2156040" cy="510120"/>
            </p14:xfrm>
          </p:contentPart>
        </mc:Choice>
        <mc:Fallback xmlns="">
          <p:pic>
            <p:nvPicPr>
              <p:cNvPr id="527" name="Ink 530">
                <a:extLst>
                  <a:ext uri="{FF2B5EF4-FFF2-40B4-BE49-F238E27FC236}">
                    <a16:creationId xmlns:a16="http://schemas.microsoft.com/office/drawing/2014/main" id="{3337BBAA-2FBD-6CD9-111C-CC6CC0CB161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8481" y="9308173"/>
                <a:ext cx="2170798" cy="525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28" name="Ink 530">
                <a:extLst>
                  <a:ext uri="{FF2B5EF4-FFF2-40B4-BE49-F238E27FC236}">
                    <a16:creationId xmlns:a16="http://schemas.microsoft.com/office/drawing/2014/main" id="{B6561621-6839-7857-76F7-9C60B263A423}"/>
                  </a:ext>
                </a:extLst>
              </p14:cNvPr>
              <p14:cNvContentPartPr/>
              <p14:nvPr/>
            </p14:nvContentPartPr>
            <p14:xfrm>
              <a:off x="5916400" y="8375058"/>
              <a:ext cx="1591560" cy="650880"/>
            </p14:xfrm>
          </p:contentPart>
        </mc:Choice>
        <mc:Fallback xmlns="">
          <p:pic>
            <p:nvPicPr>
              <p:cNvPr id="528" name="Ink 530">
                <a:extLst>
                  <a:ext uri="{FF2B5EF4-FFF2-40B4-BE49-F238E27FC236}">
                    <a16:creationId xmlns:a16="http://schemas.microsoft.com/office/drawing/2014/main" id="{B6561621-6839-7857-76F7-9C60B263A42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8842" y="8367498"/>
                <a:ext cx="1606317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29" name="Ink 530">
                <a:extLst>
                  <a:ext uri="{FF2B5EF4-FFF2-40B4-BE49-F238E27FC236}">
                    <a16:creationId xmlns:a16="http://schemas.microsoft.com/office/drawing/2014/main" id="{B8B331AC-5DC6-0CFD-7B91-92501A24EFC5}"/>
                  </a:ext>
                </a:extLst>
              </p14:cNvPr>
              <p14:cNvContentPartPr/>
              <p14:nvPr/>
            </p14:nvContentPartPr>
            <p14:xfrm>
              <a:off x="4113520" y="8649378"/>
              <a:ext cx="1576080" cy="713160"/>
            </p14:xfrm>
          </p:contentPart>
        </mc:Choice>
        <mc:Fallback xmlns="">
          <p:pic>
            <p:nvPicPr>
              <p:cNvPr id="529" name="Ink 530">
                <a:extLst>
                  <a:ext uri="{FF2B5EF4-FFF2-40B4-BE49-F238E27FC236}">
                    <a16:creationId xmlns:a16="http://schemas.microsoft.com/office/drawing/2014/main" id="{B8B331AC-5DC6-0CFD-7B91-92501A24EF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05960" y="8641814"/>
                <a:ext cx="1591200" cy="728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30" name="Ink 530">
                <a:extLst>
                  <a:ext uri="{FF2B5EF4-FFF2-40B4-BE49-F238E27FC236}">
                    <a16:creationId xmlns:a16="http://schemas.microsoft.com/office/drawing/2014/main" id="{CBE24F80-282A-18CF-B867-ACBA15F04F4B}"/>
                  </a:ext>
                </a:extLst>
              </p14:cNvPr>
              <p14:cNvContentPartPr/>
              <p14:nvPr/>
            </p14:nvContentPartPr>
            <p14:xfrm>
              <a:off x="3353920" y="8759178"/>
              <a:ext cx="516960" cy="423000"/>
            </p14:xfrm>
          </p:contentPart>
        </mc:Choice>
        <mc:Fallback xmlns="">
          <p:pic>
            <p:nvPicPr>
              <p:cNvPr id="530" name="Ink 530">
                <a:extLst>
                  <a:ext uri="{FF2B5EF4-FFF2-40B4-BE49-F238E27FC236}">
                    <a16:creationId xmlns:a16="http://schemas.microsoft.com/office/drawing/2014/main" id="{CBE24F80-282A-18CF-B867-ACBA15F04F4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46360" y="8751618"/>
                <a:ext cx="5320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33" name="Ink 533">
                <a:extLst>
                  <a:ext uri="{FF2B5EF4-FFF2-40B4-BE49-F238E27FC236}">
                    <a16:creationId xmlns:a16="http://schemas.microsoft.com/office/drawing/2014/main" id="{57628604-572B-7FCF-3FB3-092DDBDDB047}"/>
                  </a:ext>
                </a:extLst>
              </p14:cNvPr>
              <p14:cNvContentPartPr/>
              <p14:nvPr/>
            </p14:nvContentPartPr>
            <p14:xfrm>
              <a:off x="3400000" y="9292338"/>
              <a:ext cx="259200" cy="321840"/>
            </p14:xfrm>
          </p:contentPart>
        </mc:Choice>
        <mc:Fallback xmlns="">
          <p:pic>
            <p:nvPicPr>
              <p:cNvPr id="533" name="Ink 533">
                <a:extLst>
                  <a:ext uri="{FF2B5EF4-FFF2-40B4-BE49-F238E27FC236}">
                    <a16:creationId xmlns:a16="http://schemas.microsoft.com/office/drawing/2014/main" id="{57628604-572B-7FCF-3FB3-092DDBDDB04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92440" y="9284778"/>
                <a:ext cx="2739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50" name="Ink 550">
                <a:extLst>
                  <a:ext uri="{FF2B5EF4-FFF2-40B4-BE49-F238E27FC236}">
                    <a16:creationId xmlns:a16="http://schemas.microsoft.com/office/drawing/2014/main" id="{A3C12C1B-93D0-A421-5071-461E10308AAD}"/>
                  </a:ext>
                </a:extLst>
              </p14:cNvPr>
              <p14:cNvContentPartPr/>
              <p14:nvPr/>
            </p14:nvContentPartPr>
            <p14:xfrm>
              <a:off x="3886720" y="9217458"/>
              <a:ext cx="1638000" cy="487440"/>
            </p14:xfrm>
          </p:contentPart>
        </mc:Choice>
        <mc:Fallback xmlns="">
          <p:pic>
            <p:nvPicPr>
              <p:cNvPr id="550" name="Ink 550">
                <a:extLst>
                  <a:ext uri="{FF2B5EF4-FFF2-40B4-BE49-F238E27FC236}">
                    <a16:creationId xmlns:a16="http://schemas.microsoft.com/office/drawing/2014/main" id="{A3C12C1B-93D0-A421-5071-461E10308AA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879520" y="9209898"/>
                <a:ext cx="16531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97650A65-E302-7E86-7B88-1E59322AFEE9}"/>
                  </a:ext>
                </a:extLst>
              </p14:cNvPr>
              <p14:cNvContentPartPr/>
              <p14:nvPr/>
            </p14:nvContentPartPr>
            <p14:xfrm>
              <a:off x="5579440" y="9127458"/>
              <a:ext cx="188640" cy="2703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97650A65-E302-7E86-7B88-1E59322AFEE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571880" y="9119898"/>
                <a:ext cx="203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54" name="Ink 554">
                <a:extLst>
                  <a:ext uri="{FF2B5EF4-FFF2-40B4-BE49-F238E27FC236}">
                    <a16:creationId xmlns:a16="http://schemas.microsoft.com/office/drawing/2014/main" id="{0FD9637A-9ABC-D86F-2F98-B97FA64F976F}"/>
                  </a:ext>
                </a:extLst>
              </p14:cNvPr>
              <p14:cNvContentPartPr/>
              <p14:nvPr/>
            </p14:nvContentPartPr>
            <p14:xfrm>
              <a:off x="6026200" y="8924778"/>
              <a:ext cx="658800" cy="367560"/>
            </p14:xfrm>
          </p:contentPart>
        </mc:Choice>
        <mc:Fallback xmlns="">
          <p:pic>
            <p:nvPicPr>
              <p:cNvPr id="554" name="Ink 554">
                <a:extLst>
                  <a:ext uri="{FF2B5EF4-FFF2-40B4-BE49-F238E27FC236}">
                    <a16:creationId xmlns:a16="http://schemas.microsoft.com/office/drawing/2014/main" id="{0FD9637A-9ABC-D86F-2F98-B97FA64F976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18640" y="8917225"/>
                <a:ext cx="673920" cy="38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80" name="Ink 580">
                <a:extLst>
                  <a:ext uri="{FF2B5EF4-FFF2-40B4-BE49-F238E27FC236}">
                    <a16:creationId xmlns:a16="http://schemas.microsoft.com/office/drawing/2014/main" id="{594650BE-D71F-2B90-D94C-966F9AC866E4}"/>
                  </a:ext>
                </a:extLst>
              </p14:cNvPr>
              <p14:cNvContentPartPr/>
              <p14:nvPr/>
            </p14:nvContentPartPr>
            <p14:xfrm>
              <a:off x="249280" y="8111898"/>
              <a:ext cx="6318360" cy="718200"/>
            </p14:xfrm>
          </p:contentPart>
        </mc:Choice>
        <mc:Fallback xmlns="">
          <p:pic>
            <p:nvPicPr>
              <p:cNvPr id="580" name="Ink 580">
                <a:extLst>
                  <a:ext uri="{FF2B5EF4-FFF2-40B4-BE49-F238E27FC236}">
                    <a16:creationId xmlns:a16="http://schemas.microsoft.com/office/drawing/2014/main" id="{594650BE-D71F-2B90-D94C-966F9AC866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41720" y="8104338"/>
                <a:ext cx="6333481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7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43">
                <a:extLst>
                  <a:ext uri="{FF2B5EF4-FFF2-40B4-BE49-F238E27FC236}">
                    <a16:creationId xmlns:a16="http://schemas.microsoft.com/office/drawing/2014/main" id="{A36D1265-C9B8-0462-E2B7-482B05140FA4}"/>
                  </a:ext>
                </a:extLst>
              </p14:cNvPr>
              <p14:cNvContentPartPr/>
              <p14:nvPr/>
            </p14:nvContentPartPr>
            <p14:xfrm>
              <a:off x="5305120" y="198378"/>
              <a:ext cx="2038680" cy="569160"/>
            </p14:xfrm>
          </p:contentPart>
        </mc:Choice>
        <mc:Fallback xmlns="">
          <p:pic>
            <p:nvPicPr>
              <p:cNvPr id="40" name="Ink 43">
                <a:extLst>
                  <a:ext uri="{FF2B5EF4-FFF2-40B4-BE49-F238E27FC236}">
                    <a16:creationId xmlns:a16="http://schemas.microsoft.com/office/drawing/2014/main" id="{A36D1265-C9B8-0462-E2B7-482B05140F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560" y="190818"/>
                <a:ext cx="20538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3">
                <a:extLst>
                  <a:ext uri="{FF2B5EF4-FFF2-40B4-BE49-F238E27FC236}">
                    <a16:creationId xmlns:a16="http://schemas.microsoft.com/office/drawing/2014/main" id="{C705B39B-400A-0441-149A-7D3B634A1591}"/>
                  </a:ext>
                </a:extLst>
              </p14:cNvPr>
              <p14:cNvContentPartPr/>
              <p14:nvPr/>
            </p14:nvContentPartPr>
            <p14:xfrm>
              <a:off x="4144840" y="276858"/>
              <a:ext cx="893880" cy="289440"/>
            </p14:xfrm>
          </p:contentPart>
        </mc:Choice>
        <mc:Fallback xmlns="">
          <p:pic>
            <p:nvPicPr>
              <p:cNvPr id="41" name="Ink 43">
                <a:extLst>
                  <a:ext uri="{FF2B5EF4-FFF2-40B4-BE49-F238E27FC236}">
                    <a16:creationId xmlns:a16="http://schemas.microsoft.com/office/drawing/2014/main" id="{C705B39B-400A-0441-149A-7D3B634A15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7283" y="269298"/>
                <a:ext cx="908634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3">
                <a:extLst>
                  <a:ext uri="{FF2B5EF4-FFF2-40B4-BE49-F238E27FC236}">
                    <a16:creationId xmlns:a16="http://schemas.microsoft.com/office/drawing/2014/main" id="{1D99B11D-7D34-213D-8010-F6BDEF60CF01}"/>
                  </a:ext>
                </a:extLst>
              </p14:cNvPr>
              <p14:cNvContentPartPr/>
              <p14:nvPr/>
            </p14:nvContentPartPr>
            <p14:xfrm>
              <a:off x="1902760" y="247338"/>
              <a:ext cx="2007360" cy="398160"/>
            </p14:xfrm>
          </p:contentPart>
        </mc:Choice>
        <mc:Fallback xmlns="">
          <p:pic>
            <p:nvPicPr>
              <p:cNvPr id="42" name="Ink 43">
                <a:extLst>
                  <a:ext uri="{FF2B5EF4-FFF2-40B4-BE49-F238E27FC236}">
                    <a16:creationId xmlns:a16="http://schemas.microsoft.com/office/drawing/2014/main" id="{1D99B11D-7D34-213D-8010-F6BDEF60CF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5200" y="239785"/>
                <a:ext cx="2022480" cy="413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95D5B0FF-2B20-26C1-AD46-95F70A62C77B}"/>
                  </a:ext>
                </a:extLst>
              </p14:cNvPr>
              <p14:cNvContentPartPr/>
              <p14:nvPr/>
            </p14:nvContentPartPr>
            <p14:xfrm>
              <a:off x="514960" y="268938"/>
              <a:ext cx="1026360" cy="44532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95D5B0FF-2B20-26C1-AD46-95F70A62C7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400" y="261378"/>
                <a:ext cx="10414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287D3CDD-F788-C8F7-BBDC-EF7D5FC97357}"/>
                  </a:ext>
                </a:extLst>
              </p14:cNvPr>
              <p14:cNvContentPartPr/>
              <p14:nvPr/>
            </p14:nvContentPartPr>
            <p14:xfrm>
              <a:off x="319840" y="8892378"/>
              <a:ext cx="3111840" cy="67284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287D3CDD-F788-C8F7-BBDC-EF7D5FC973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280" y="8884818"/>
                <a:ext cx="312696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1982C19C-B7C9-99B2-1CA0-93F00E8CF9D6}"/>
                  </a:ext>
                </a:extLst>
              </p14:cNvPr>
              <p14:cNvContentPartPr/>
              <p14:nvPr/>
            </p14:nvContentPartPr>
            <p14:xfrm>
              <a:off x="428920" y="9261738"/>
              <a:ext cx="6585480" cy="52488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1982C19C-B7C9-99B2-1CA0-93F00E8CF9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360" y="9254178"/>
                <a:ext cx="66006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CFD983F5-638B-B439-1373-E4250FBC064E}"/>
                  </a:ext>
                </a:extLst>
              </p14:cNvPr>
              <p14:cNvContentPartPr/>
              <p14:nvPr/>
            </p14:nvContentPartPr>
            <p14:xfrm>
              <a:off x="6206120" y="785263"/>
              <a:ext cx="981000" cy="38376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CFD983F5-638B-B439-1373-E4250FBC06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8560" y="777703"/>
                <a:ext cx="9961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F07D2545-801D-E3CC-545F-142BF09E9B1F}"/>
                  </a:ext>
                </a:extLst>
              </p14:cNvPr>
              <p14:cNvContentPartPr/>
              <p14:nvPr/>
            </p14:nvContentPartPr>
            <p14:xfrm>
              <a:off x="6495200" y="1175143"/>
              <a:ext cx="509760" cy="19872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F07D2545-801D-E3CC-545F-142BF09E9B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87640" y="1167583"/>
                <a:ext cx="5245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8AF77B-AB5A-B4F8-1A47-F7162BD53561}"/>
                  </a:ext>
                </a:extLst>
              </p14:cNvPr>
              <p14:cNvContentPartPr/>
              <p14:nvPr/>
            </p14:nvContentPartPr>
            <p14:xfrm>
              <a:off x="6486200" y="1175863"/>
              <a:ext cx="523440" cy="18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8AF77B-AB5A-B4F8-1A47-F7162BD535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8640" y="1168303"/>
                <a:ext cx="538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E1FFC1E2-0FB4-FC5B-49DF-BC16F6AACA12}"/>
                  </a:ext>
                </a:extLst>
              </p14:cNvPr>
              <p14:cNvContentPartPr/>
              <p14:nvPr/>
            </p14:nvContentPartPr>
            <p14:xfrm>
              <a:off x="7263080" y="470983"/>
              <a:ext cx="458640" cy="47196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E1FFC1E2-0FB4-FC5B-49DF-BC16F6AACA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5520" y="463423"/>
                <a:ext cx="47376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86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2CAC265C-80FD-E131-12C5-51E6CFA77C3A}"/>
                  </a:ext>
                </a:extLst>
              </p14:cNvPr>
              <p14:cNvContentPartPr/>
              <p14:nvPr/>
            </p14:nvContentPartPr>
            <p14:xfrm>
              <a:off x="546234" y="568396"/>
              <a:ext cx="1039320" cy="47592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2CAC265C-80FD-E131-12C5-51E6CFA77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74" y="560836"/>
                <a:ext cx="1054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3">
                <a:extLst>
                  <a:ext uri="{FF2B5EF4-FFF2-40B4-BE49-F238E27FC236}">
                    <a16:creationId xmlns:a16="http://schemas.microsoft.com/office/drawing/2014/main" id="{A21C4133-16C1-F7C3-F169-6F85657C2D3D}"/>
                  </a:ext>
                </a:extLst>
              </p14:cNvPr>
              <p14:cNvContentPartPr/>
              <p14:nvPr/>
            </p14:nvContentPartPr>
            <p14:xfrm>
              <a:off x="2220954" y="1515916"/>
              <a:ext cx="1368360" cy="568440"/>
            </p14:xfrm>
          </p:contentPart>
        </mc:Choice>
        <mc:Fallback xmlns="">
          <p:pic>
            <p:nvPicPr>
              <p:cNvPr id="41" name="Ink 43">
                <a:extLst>
                  <a:ext uri="{FF2B5EF4-FFF2-40B4-BE49-F238E27FC236}">
                    <a16:creationId xmlns:a16="http://schemas.microsoft.com/office/drawing/2014/main" id="{A21C4133-16C1-F7C3-F169-6F85657C2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3394" y="1508356"/>
                <a:ext cx="13834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3">
                <a:extLst>
                  <a:ext uri="{FF2B5EF4-FFF2-40B4-BE49-F238E27FC236}">
                    <a16:creationId xmlns:a16="http://schemas.microsoft.com/office/drawing/2014/main" id="{94543FCF-DA45-C69C-A81F-F30E6D8F51B9}"/>
                  </a:ext>
                </a:extLst>
              </p14:cNvPr>
              <p14:cNvContentPartPr/>
              <p14:nvPr/>
            </p14:nvContentPartPr>
            <p14:xfrm>
              <a:off x="533994" y="1540756"/>
              <a:ext cx="1365120" cy="477720"/>
            </p14:xfrm>
          </p:contentPart>
        </mc:Choice>
        <mc:Fallback xmlns="">
          <p:pic>
            <p:nvPicPr>
              <p:cNvPr id="42" name="Ink 43">
                <a:extLst>
                  <a:ext uri="{FF2B5EF4-FFF2-40B4-BE49-F238E27FC236}">
                    <a16:creationId xmlns:a16="http://schemas.microsoft.com/office/drawing/2014/main" id="{94543FCF-DA45-C69C-A81F-F30E6D8F51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92" y="1533196"/>
                <a:ext cx="1380244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D3F4FEF5-40F5-C648-ED9C-EC3656CF8963}"/>
                  </a:ext>
                </a:extLst>
              </p14:cNvPr>
              <p14:cNvContentPartPr/>
              <p14:nvPr/>
            </p14:nvContentPartPr>
            <p14:xfrm>
              <a:off x="1841874" y="517996"/>
              <a:ext cx="2498040" cy="54468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D3F4FEF5-40F5-C648-ED9C-EC3656CF89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4314" y="510436"/>
                <a:ext cx="25131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B2C52970-723E-66FE-3E2E-B6E03C6AC8D6}"/>
                  </a:ext>
                </a:extLst>
              </p14:cNvPr>
              <p14:cNvContentPartPr/>
              <p14:nvPr/>
            </p14:nvContentPartPr>
            <p14:xfrm>
              <a:off x="4042554" y="1426276"/>
              <a:ext cx="280800" cy="3870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B2C52970-723E-66FE-3E2E-B6E03C6AC8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5354" y="1418716"/>
                <a:ext cx="2959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1EA37D-CE57-F029-6466-352669244F02}"/>
                  </a:ext>
                </a:extLst>
              </p14:cNvPr>
              <p14:cNvContentPartPr/>
              <p14:nvPr/>
            </p14:nvContentPartPr>
            <p14:xfrm>
              <a:off x="4479954" y="1771516"/>
              <a:ext cx="25200" cy="139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1EA37D-CE57-F029-6466-352669244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2394" y="1763956"/>
                <a:ext cx="403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B24EAE3-29D2-7E50-3262-43D6F3E6CC76}"/>
                  </a:ext>
                </a:extLst>
              </p14:cNvPr>
              <p14:cNvContentPartPr/>
              <p14:nvPr/>
            </p14:nvContentPartPr>
            <p14:xfrm>
              <a:off x="4384554" y="1639756"/>
              <a:ext cx="626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B24EAE3-29D2-7E50-3262-43D6F3E6CC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6994" y="1632196"/>
                <a:ext cx="777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1A66436-ECAC-81FA-A719-5FC70695A51B}"/>
                  </a:ext>
                </a:extLst>
              </p14:cNvPr>
              <p14:cNvContentPartPr/>
              <p14:nvPr/>
            </p14:nvContentPartPr>
            <p14:xfrm>
              <a:off x="4776594" y="1400356"/>
              <a:ext cx="289080" cy="396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1A66436-ECAC-81FA-A719-5FC70695A5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69034" y="1392796"/>
                <a:ext cx="3042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C4746A1-6C03-0925-D5C4-D0BA055BA4B0}"/>
                  </a:ext>
                </a:extLst>
              </p14:cNvPr>
              <p14:cNvContentPartPr/>
              <p14:nvPr/>
            </p14:nvContentPartPr>
            <p14:xfrm>
              <a:off x="4571394" y="1754956"/>
              <a:ext cx="527400" cy="66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C4746A1-6C03-0925-D5C4-D0BA055BA4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63834" y="1747396"/>
                <a:ext cx="542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C476E99-3322-A2FF-4C4E-EC36BC6C1F8D}"/>
                  </a:ext>
                </a:extLst>
              </p14:cNvPr>
              <p14:cNvContentPartPr/>
              <p14:nvPr/>
            </p14:nvContentPartPr>
            <p14:xfrm>
              <a:off x="5181594" y="1425196"/>
              <a:ext cx="279720" cy="289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C476E99-3322-A2FF-4C4E-EC36BC6C1F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74034" y="1417636"/>
                <a:ext cx="2948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365F4F-87D4-81DA-49FA-567B7BE5D9F7}"/>
                  </a:ext>
                </a:extLst>
              </p14:cNvPr>
              <p14:cNvContentPartPr/>
              <p14:nvPr/>
            </p14:nvContentPartPr>
            <p14:xfrm>
              <a:off x="5271594" y="1400356"/>
              <a:ext cx="156960" cy="313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365F4F-87D4-81DA-49FA-567B7BE5D9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034" y="1392796"/>
                <a:ext cx="1720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84C719-700C-C598-2A4A-2359408F785D}"/>
                  </a:ext>
                </a:extLst>
              </p14:cNvPr>
              <p14:cNvContentPartPr/>
              <p14:nvPr/>
            </p14:nvContentPartPr>
            <p14:xfrm>
              <a:off x="5527194" y="1672516"/>
              <a:ext cx="74520" cy="289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84C719-700C-C598-2A4A-2359408F78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19634" y="1664956"/>
                <a:ext cx="896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5B358DA-C14E-A02B-D1DF-FC340E6BF129}"/>
                  </a:ext>
                </a:extLst>
              </p14:cNvPr>
              <p14:cNvContentPartPr/>
              <p14:nvPr/>
            </p14:nvContentPartPr>
            <p14:xfrm>
              <a:off x="5543754" y="1540756"/>
              <a:ext cx="49680" cy="8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5B358DA-C14E-A02B-D1DF-FC340E6BF1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6194" y="1533196"/>
                <a:ext cx="648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2255AE-2FF4-09C5-7709-5D6BF9E596D2}"/>
                  </a:ext>
                </a:extLst>
              </p14:cNvPr>
              <p14:cNvContentPartPr/>
              <p14:nvPr/>
            </p14:nvContentPartPr>
            <p14:xfrm>
              <a:off x="5848674" y="1507636"/>
              <a:ext cx="198360" cy="238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2255AE-2FF4-09C5-7709-5D6BF9E596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1114" y="1500076"/>
                <a:ext cx="213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413CC0C-D655-8F92-1821-650E536CC6A1}"/>
                  </a:ext>
                </a:extLst>
              </p14:cNvPr>
              <p14:cNvContentPartPr/>
              <p14:nvPr/>
            </p14:nvContentPartPr>
            <p14:xfrm>
              <a:off x="6013554" y="1508716"/>
              <a:ext cx="23940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413CC0C-D655-8F92-1821-650E536CC6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5994" y="1501156"/>
                <a:ext cx="254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903F12-DC28-2DF3-768A-1C7AA5F125B9}"/>
                  </a:ext>
                </a:extLst>
              </p14:cNvPr>
              <p14:cNvContentPartPr/>
              <p14:nvPr/>
            </p14:nvContentPartPr>
            <p14:xfrm>
              <a:off x="6277434" y="1400356"/>
              <a:ext cx="115920" cy="264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903F12-DC28-2DF3-768A-1C7AA5F125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9874" y="1392796"/>
                <a:ext cx="1310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9535E0-A00F-B98A-C282-5B2E89F2C2D0}"/>
                  </a:ext>
                </a:extLst>
              </p14:cNvPr>
              <p14:cNvContentPartPr/>
              <p14:nvPr/>
            </p14:nvContentPartPr>
            <p14:xfrm>
              <a:off x="6376434" y="1516996"/>
              <a:ext cx="156960" cy="154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9535E0-A00F-B98A-C282-5B2E89F2C2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68874" y="1509436"/>
                <a:ext cx="172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89561D-2379-E0F2-E10C-CCCF82ACB5A4}"/>
                  </a:ext>
                </a:extLst>
              </p14:cNvPr>
              <p14:cNvContentPartPr/>
              <p14:nvPr/>
            </p14:nvContentPartPr>
            <p14:xfrm>
              <a:off x="6467154" y="1429876"/>
              <a:ext cx="74520" cy="395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89561D-2379-E0F2-E10C-CCCF82ACB5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9594" y="1422316"/>
                <a:ext cx="896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D9A436-3020-C53C-7DEC-2C29527B048A}"/>
                  </a:ext>
                </a:extLst>
              </p14:cNvPr>
              <p14:cNvContentPartPr/>
              <p14:nvPr/>
            </p14:nvContentPartPr>
            <p14:xfrm>
              <a:off x="925314" y="2282716"/>
              <a:ext cx="297360" cy="288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D9A436-3020-C53C-7DEC-2C29527B04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7754" y="2275156"/>
                <a:ext cx="312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8BCC0F9-99B2-09ED-E1B9-CAED4A134153}"/>
                  </a:ext>
                </a:extLst>
              </p14:cNvPr>
              <p14:cNvContentPartPr/>
              <p14:nvPr/>
            </p14:nvContentPartPr>
            <p14:xfrm>
              <a:off x="1247154" y="2274436"/>
              <a:ext cx="487080" cy="289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8BCC0F9-99B2-09ED-E1B9-CAED4A13415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39594" y="2267236"/>
                <a:ext cx="5018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EACB7B6-15C8-A33A-7E2B-3B1ADCAFAFF1}"/>
                  </a:ext>
                </a:extLst>
              </p14:cNvPr>
              <p14:cNvContentPartPr/>
              <p14:nvPr/>
            </p14:nvContentPartPr>
            <p14:xfrm>
              <a:off x="1774914" y="2284516"/>
              <a:ext cx="289080" cy="245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EACB7B6-15C8-A33A-7E2B-3B1ADCAFAF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67354" y="2277316"/>
                <a:ext cx="3042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118D046-50DE-472C-08E4-7FC2A75558A8}"/>
                  </a:ext>
                </a:extLst>
              </p14:cNvPr>
              <p14:cNvContentPartPr/>
              <p14:nvPr/>
            </p14:nvContentPartPr>
            <p14:xfrm>
              <a:off x="2252994" y="2290996"/>
              <a:ext cx="181800" cy="223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118D046-50DE-472C-08E4-7FC2A75558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5794" y="2283436"/>
                <a:ext cx="196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08D8651-AEF4-0992-3FB3-2DC4858CF551}"/>
                  </a:ext>
                </a:extLst>
              </p14:cNvPr>
              <p14:cNvContentPartPr/>
              <p14:nvPr/>
            </p14:nvContentPartPr>
            <p14:xfrm>
              <a:off x="2467554" y="2274436"/>
              <a:ext cx="124200" cy="190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08D8651-AEF4-0992-3FB3-2DC4858CF5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59994" y="2267236"/>
                <a:ext cx="138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28A5E3-9747-4A08-C093-322551B6E504}"/>
                  </a:ext>
                </a:extLst>
              </p14:cNvPr>
              <p14:cNvContentPartPr/>
              <p14:nvPr/>
            </p14:nvContentPartPr>
            <p14:xfrm>
              <a:off x="2607954" y="2249956"/>
              <a:ext cx="264240" cy="231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28A5E3-9747-4A08-C093-322551B6E5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00394" y="2242396"/>
                <a:ext cx="279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AED3925-4A47-C570-249B-36F56E460CE3}"/>
                  </a:ext>
                </a:extLst>
              </p14:cNvPr>
              <p14:cNvContentPartPr/>
              <p14:nvPr/>
            </p14:nvContentPartPr>
            <p14:xfrm>
              <a:off x="2855274" y="2249956"/>
              <a:ext cx="264240" cy="22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AED3925-4A47-C570-249B-36F56E460C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47714" y="2242396"/>
                <a:ext cx="279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ECA66C-95A6-A9FC-5B1C-6C707AD3B027}"/>
                  </a:ext>
                </a:extLst>
              </p14:cNvPr>
              <p14:cNvContentPartPr/>
              <p14:nvPr/>
            </p14:nvContentPartPr>
            <p14:xfrm>
              <a:off x="2978754" y="2060236"/>
              <a:ext cx="156960" cy="35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ECA66C-95A6-A9FC-5B1C-6C707AD3B0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71194" y="2052676"/>
                <a:ext cx="172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4860595-C656-E2D4-4333-71EBAA9B576D}"/>
                  </a:ext>
                </a:extLst>
              </p14:cNvPr>
              <p14:cNvContentPartPr/>
              <p14:nvPr/>
            </p14:nvContentPartPr>
            <p14:xfrm>
              <a:off x="3168474" y="2282716"/>
              <a:ext cx="33480" cy="14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4860595-C656-E2D4-4333-71EBAA9B57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60914" y="2275156"/>
                <a:ext cx="48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B1DC6B2-F8BC-B6CB-374A-664D0DCD7E40}"/>
                  </a:ext>
                </a:extLst>
              </p14:cNvPr>
              <p14:cNvContentPartPr/>
              <p14:nvPr/>
            </p14:nvContentPartPr>
            <p14:xfrm>
              <a:off x="3123474" y="2159236"/>
              <a:ext cx="119520" cy="33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B1DC6B2-F8BC-B6CB-374A-664D0DCD7E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16274" y="2151676"/>
                <a:ext cx="134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CDFE6DA-52C6-754E-B174-989EC2EB65E3}"/>
                  </a:ext>
                </a:extLst>
              </p14:cNvPr>
              <p14:cNvContentPartPr/>
              <p14:nvPr/>
            </p14:nvContentPartPr>
            <p14:xfrm>
              <a:off x="3267474" y="2068516"/>
              <a:ext cx="99360" cy="399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CDFE6DA-52C6-754E-B174-989EC2EB65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59914" y="2060956"/>
                <a:ext cx="114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2B15F1-22C9-6B3D-51A8-C62AAE168D29}"/>
                  </a:ext>
                </a:extLst>
              </p14:cNvPr>
              <p14:cNvContentPartPr/>
              <p14:nvPr/>
            </p14:nvContentPartPr>
            <p14:xfrm>
              <a:off x="3325074" y="2258956"/>
              <a:ext cx="148680" cy="155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2B15F1-22C9-6B3D-51A8-C62AAE168D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17874" y="2251396"/>
                <a:ext cx="163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0402129-173C-B561-10DC-9E96EB818B14}"/>
                  </a:ext>
                </a:extLst>
              </p14:cNvPr>
              <p14:cNvContentPartPr/>
              <p14:nvPr/>
            </p14:nvContentPartPr>
            <p14:xfrm>
              <a:off x="3420474" y="2043676"/>
              <a:ext cx="94680" cy="19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0402129-173C-B561-10DC-9E96EB818B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12914" y="2036116"/>
                <a:ext cx="1098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725F60B-84A1-6DD0-C047-D137D7FD65B5}"/>
                  </a:ext>
                </a:extLst>
              </p14:cNvPr>
              <p14:cNvContentPartPr/>
              <p14:nvPr/>
            </p14:nvContentPartPr>
            <p14:xfrm>
              <a:off x="3589314" y="2208556"/>
              <a:ext cx="190080" cy="188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725F60B-84A1-6DD0-C047-D137D7FD65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81754" y="2200996"/>
                <a:ext cx="2052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2B3078A-1286-7AA0-F85F-A0D52F6CDBD4}"/>
                  </a:ext>
                </a:extLst>
              </p14:cNvPr>
              <p14:cNvContentPartPr/>
              <p14:nvPr/>
            </p14:nvContentPartPr>
            <p14:xfrm>
              <a:off x="3844914" y="2159236"/>
              <a:ext cx="231120" cy="252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2B3078A-1286-7AA0-F85F-A0D52F6CDB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37354" y="2151676"/>
                <a:ext cx="2462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885524C-BD49-5A66-D370-A4263D9FDDC9}"/>
                  </a:ext>
                </a:extLst>
              </p14:cNvPr>
              <p14:cNvContentPartPr/>
              <p14:nvPr/>
            </p14:nvContentPartPr>
            <p14:xfrm>
              <a:off x="4092234" y="2191996"/>
              <a:ext cx="206640" cy="230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885524C-BD49-5A66-D370-A4263D9FDDC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84674" y="2184436"/>
                <a:ext cx="2217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7ED33C4-DB55-3443-F6B6-4398C3CEF5FC}"/>
                  </a:ext>
                </a:extLst>
              </p14:cNvPr>
              <p14:cNvContentPartPr/>
              <p14:nvPr/>
            </p14:nvContentPartPr>
            <p14:xfrm>
              <a:off x="4108794" y="2183716"/>
              <a:ext cx="198360" cy="223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7ED33C4-DB55-3443-F6B6-4398C3CEF5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01234" y="2176516"/>
                <a:ext cx="2134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BDB858C-69D4-BD34-8A47-F41E21CD4AA4}"/>
                  </a:ext>
                </a:extLst>
              </p14:cNvPr>
              <p14:cNvContentPartPr/>
              <p14:nvPr/>
            </p14:nvContentPartPr>
            <p14:xfrm>
              <a:off x="4405434" y="2184796"/>
              <a:ext cx="231120" cy="213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BDB858C-69D4-BD34-8A47-F41E21CD4A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97874" y="2177236"/>
                <a:ext cx="2462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5D02EE-74F4-EF2D-5535-9905D63A95C1}"/>
                  </a:ext>
                </a:extLst>
              </p14:cNvPr>
              <p14:cNvContentPartPr/>
              <p14:nvPr/>
            </p14:nvContentPartPr>
            <p14:xfrm>
              <a:off x="4505514" y="1952956"/>
              <a:ext cx="172800" cy="42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5D02EE-74F4-EF2D-5535-9905D63A95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97954" y="1945396"/>
                <a:ext cx="1875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5C9F9C1-A645-EB71-FE09-24046178B250}"/>
                  </a:ext>
                </a:extLst>
              </p14:cNvPr>
              <p14:cNvContentPartPr/>
              <p14:nvPr/>
            </p14:nvContentPartPr>
            <p14:xfrm>
              <a:off x="4860834" y="2085076"/>
              <a:ext cx="196560" cy="255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5C9F9C1-A645-EB71-FE09-24046178B2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53274" y="2077516"/>
                <a:ext cx="211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5F803CB-5D85-2083-A54C-DCC8510849C3}"/>
                  </a:ext>
                </a:extLst>
              </p14:cNvPr>
              <p14:cNvContentPartPr/>
              <p14:nvPr/>
            </p14:nvContentPartPr>
            <p14:xfrm>
              <a:off x="5074314" y="2109556"/>
              <a:ext cx="321120" cy="165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5F803CB-5D85-2083-A54C-DCC8510849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67114" y="2101996"/>
                <a:ext cx="336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6281EBE-507F-5AAB-3988-332C3E379AE3}"/>
                  </a:ext>
                </a:extLst>
              </p14:cNvPr>
              <p14:cNvContentPartPr/>
              <p14:nvPr/>
            </p14:nvContentPartPr>
            <p14:xfrm>
              <a:off x="5505234" y="2018836"/>
              <a:ext cx="245160" cy="235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6281EBE-507F-5AAB-3988-332C3E379AE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97674" y="2011276"/>
                <a:ext cx="259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408CE28-0003-0770-B87F-4579B8A8369A}"/>
                  </a:ext>
                </a:extLst>
              </p14:cNvPr>
              <p14:cNvContentPartPr/>
              <p14:nvPr/>
            </p14:nvContentPartPr>
            <p14:xfrm>
              <a:off x="5626194" y="1895356"/>
              <a:ext cx="140400" cy="453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408CE28-0003-0770-B87F-4579B8A836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18634" y="1887796"/>
                <a:ext cx="1555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49AEBCF-A69B-DE9A-D097-5802B79C185A}"/>
                  </a:ext>
                </a:extLst>
              </p14:cNvPr>
              <p14:cNvContentPartPr/>
              <p14:nvPr/>
            </p14:nvContentPartPr>
            <p14:xfrm>
              <a:off x="3346314" y="2810476"/>
              <a:ext cx="383400" cy="321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49AEBCF-A69B-DE9A-D097-5802B79C185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38754" y="2803276"/>
                <a:ext cx="398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B792300-7033-E6D7-3ACF-E549ACD0D318}"/>
                  </a:ext>
                </a:extLst>
              </p14:cNvPr>
              <p14:cNvContentPartPr/>
              <p14:nvPr/>
            </p14:nvContentPartPr>
            <p14:xfrm>
              <a:off x="3486354" y="2719756"/>
              <a:ext cx="267840" cy="428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792300-7033-E6D7-3ACF-E549ACD0D31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9154" y="2712556"/>
                <a:ext cx="2829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2ACD9EC-32A3-7F42-5929-4A0468E3921A}"/>
                  </a:ext>
                </a:extLst>
              </p14:cNvPr>
              <p14:cNvContentPartPr/>
              <p14:nvPr/>
            </p14:nvContentPartPr>
            <p14:xfrm>
              <a:off x="3885954" y="3041596"/>
              <a:ext cx="57960" cy="190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2ACD9EC-32A3-7F42-5929-4A0468E3921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78394" y="3034036"/>
                <a:ext cx="73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A36FDEE-CDB9-FFF3-F780-ABC77D71A896}"/>
                  </a:ext>
                </a:extLst>
              </p14:cNvPr>
              <p14:cNvContentPartPr/>
              <p14:nvPr/>
            </p14:nvContentPartPr>
            <p14:xfrm>
              <a:off x="3882354" y="2893276"/>
              <a:ext cx="78120" cy="8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A36FDEE-CDB9-FFF3-F780-ABC77D71A89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4794" y="2885716"/>
                <a:ext cx="93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9B4C322-8CDF-33FC-9651-B9A39E65A735}"/>
                  </a:ext>
                </a:extLst>
              </p14:cNvPr>
              <p14:cNvContentPartPr/>
              <p14:nvPr/>
            </p14:nvContentPartPr>
            <p14:xfrm>
              <a:off x="4257114" y="2638396"/>
              <a:ext cx="280800" cy="435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9B4C322-8CDF-33FC-9651-B9A39E65A73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49554" y="2630836"/>
                <a:ext cx="2959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CE4679F-35D3-0055-C793-E22FE210F035}"/>
                  </a:ext>
                </a:extLst>
              </p14:cNvPr>
              <p14:cNvContentPartPr/>
              <p14:nvPr/>
            </p14:nvContentPartPr>
            <p14:xfrm>
              <a:off x="4054794" y="3033316"/>
              <a:ext cx="507960" cy="57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E4679F-35D3-0055-C793-E22FE210F03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47234" y="3025756"/>
                <a:ext cx="5230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71850C-83CD-69A5-85C6-091E5014BD78}"/>
                  </a:ext>
                </a:extLst>
              </p14:cNvPr>
              <p14:cNvContentPartPr/>
              <p14:nvPr/>
            </p14:nvContentPartPr>
            <p14:xfrm>
              <a:off x="4657434" y="2695276"/>
              <a:ext cx="300960" cy="279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71850C-83CD-69A5-85C6-091E5014BD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49874" y="2687716"/>
                <a:ext cx="3160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6F2014D-E631-5BDB-F680-FBA8A5C6DF21}"/>
                  </a:ext>
                </a:extLst>
              </p14:cNvPr>
              <p14:cNvContentPartPr/>
              <p14:nvPr/>
            </p14:nvContentPartPr>
            <p14:xfrm>
              <a:off x="4794234" y="2645596"/>
              <a:ext cx="172800" cy="353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6F2014D-E631-5BDB-F680-FBA8A5C6DF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86674" y="2638036"/>
                <a:ext cx="1875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079CBDF-E87E-AA7C-118F-56A45681B742}"/>
                  </a:ext>
                </a:extLst>
              </p14:cNvPr>
              <p14:cNvContentPartPr/>
              <p14:nvPr/>
            </p14:nvContentPartPr>
            <p14:xfrm>
              <a:off x="5040474" y="2917756"/>
              <a:ext cx="66240" cy="255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079CBDF-E87E-AA7C-118F-56A45681B74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32914" y="2910196"/>
                <a:ext cx="81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3CDB7E2-DDA4-BED9-E22A-A89F70160E18}"/>
                  </a:ext>
                </a:extLst>
              </p14:cNvPr>
              <p14:cNvContentPartPr/>
              <p14:nvPr/>
            </p14:nvContentPartPr>
            <p14:xfrm>
              <a:off x="4990074" y="2719756"/>
              <a:ext cx="42480" cy="16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3CDB7E2-DDA4-BED9-E22A-A89F70160E1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82514" y="2712556"/>
                <a:ext cx="57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3F94803-BB0D-3137-8F50-14287E93B455}"/>
                  </a:ext>
                </a:extLst>
              </p14:cNvPr>
              <p14:cNvContentPartPr/>
              <p14:nvPr/>
            </p14:nvContentPartPr>
            <p14:xfrm>
              <a:off x="5403354" y="2554876"/>
              <a:ext cx="82800" cy="634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3F94803-BB0D-3137-8F50-14287E93B45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95794" y="2547316"/>
                <a:ext cx="9792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FDA0E56-8294-7FD7-4C3B-BA370A94E510}"/>
                  </a:ext>
                </a:extLst>
              </p14:cNvPr>
              <p14:cNvContentPartPr/>
              <p14:nvPr/>
            </p14:nvContentPartPr>
            <p14:xfrm>
              <a:off x="5700354" y="2596276"/>
              <a:ext cx="247680" cy="246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FDA0E56-8294-7FD7-4C3B-BA370A94E5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92794" y="2588716"/>
                <a:ext cx="262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936FB8-CE78-14FE-5F1B-678A13EFE712}"/>
                  </a:ext>
                </a:extLst>
              </p14:cNvPr>
              <p14:cNvContentPartPr/>
              <p14:nvPr/>
            </p14:nvContentPartPr>
            <p14:xfrm>
              <a:off x="5873514" y="2497276"/>
              <a:ext cx="115920" cy="635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936FB8-CE78-14FE-5F1B-678A13EFE71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65954" y="2489716"/>
                <a:ext cx="1310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0B8A7B6E-A81A-C34B-A7FA-ED89035A8906}"/>
                  </a:ext>
                </a:extLst>
              </p14:cNvPr>
              <p14:cNvContentPartPr/>
              <p14:nvPr/>
            </p14:nvContentPartPr>
            <p14:xfrm>
              <a:off x="677994" y="3874636"/>
              <a:ext cx="2021040" cy="59652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0B8A7B6E-A81A-C34B-A7FA-ED89035A89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0433" y="3867081"/>
                <a:ext cx="2036163" cy="611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462E80FB-4058-2F47-D8E0-EA00363A06AE}"/>
                  </a:ext>
                </a:extLst>
              </p14:cNvPr>
              <p14:cNvContentPartPr/>
              <p14:nvPr/>
            </p14:nvContentPartPr>
            <p14:xfrm>
              <a:off x="2921154" y="3791836"/>
              <a:ext cx="354960" cy="35532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462E80FB-4058-2F47-D8E0-EA00363A06A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13594" y="3784629"/>
                <a:ext cx="370080" cy="37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6" name="Ink 137">
                <a:extLst>
                  <a:ext uri="{FF2B5EF4-FFF2-40B4-BE49-F238E27FC236}">
                    <a16:creationId xmlns:a16="http://schemas.microsoft.com/office/drawing/2014/main" id="{FAB5A348-59CB-4B7F-1462-7F1728A9B556}"/>
                  </a:ext>
                </a:extLst>
              </p14:cNvPr>
              <p14:cNvContentPartPr/>
              <p14:nvPr/>
            </p14:nvContentPartPr>
            <p14:xfrm>
              <a:off x="5424594" y="3651796"/>
              <a:ext cx="1034640" cy="337320"/>
            </p14:xfrm>
          </p:contentPart>
        </mc:Choice>
        <mc:Fallback xmlns="">
          <p:pic>
            <p:nvPicPr>
              <p:cNvPr id="136" name="Ink 137">
                <a:extLst>
                  <a:ext uri="{FF2B5EF4-FFF2-40B4-BE49-F238E27FC236}">
                    <a16:creationId xmlns:a16="http://schemas.microsoft.com/office/drawing/2014/main" id="{FAB5A348-59CB-4B7F-1462-7F1728A9B55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17037" y="3644244"/>
                <a:ext cx="1049395" cy="352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F3E416A5-2698-69E6-DA12-7DD4EDC06BA2}"/>
                  </a:ext>
                </a:extLst>
              </p14:cNvPr>
              <p14:cNvContentPartPr/>
              <p14:nvPr/>
            </p14:nvContentPartPr>
            <p14:xfrm>
              <a:off x="3457194" y="3709396"/>
              <a:ext cx="1699200" cy="478800"/>
            </p14:xfrm>
          </p:contentPart>
        </mc:Choice>
        <mc:Fallback xmlns=""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F3E416A5-2698-69E6-DA12-7DD4EDC06B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49634" y="3701836"/>
                <a:ext cx="17143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7" name="Ink 158">
                <a:extLst>
                  <a:ext uri="{FF2B5EF4-FFF2-40B4-BE49-F238E27FC236}">
                    <a16:creationId xmlns:a16="http://schemas.microsoft.com/office/drawing/2014/main" id="{1FB9E5D4-ABEE-19A1-9A9A-B2DF63A3A570}"/>
                  </a:ext>
                </a:extLst>
              </p14:cNvPr>
              <p14:cNvContentPartPr/>
              <p14:nvPr/>
            </p14:nvContentPartPr>
            <p14:xfrm>
              <a:off x="785994" y="5045356"/>
              <a:ext cx="1327320" cy="453960"/>
            </p14:xfrm>
          </p:contentPart>
        </mc:Choice>
        <mc:Fallback xmlns="">
          <p:pic>
            <p:nvPicPr>
              <p:cNvPr id="157" name="Ink 158">
                <a:extLst>
                  <a:ext uri="{FF2B5EF4-FFF2-40B4-BE49-F238E27FC236}">
                    <a16:creationId xmlns:a16="http://schemas.microsoft.com/office/drawing/2014/main" id="{1FB9E5D4-ABEE-19A1-9A9A-B2DF63A3A5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8794" y="5038156"/>
                <a:ext cx="13420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420DA6ED-D03F-2C8F-5698-0D244A8C3D1C}"/>
                  </a:ext>
                </a:extLst>
              </p14:cNvPr>
              <p14:cNvContentPartPr/>
              <p14:nvPr/>
            </p14:nvContentPartPr>
            <p14:xfrm>
              <a:off x="2327514" y="4130236"/>
              <a:ext cx="3925440" cy="68472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420DA6ED-D03F-2C8F-5698-0D244A8C3D1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19955" y="4122676"/>
                <a:ext cx="3940559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1" name="Ink 173">
                <a:extLst>
                  <a:ext uri="{FF2B5EF4-FFF2-40B4-BE49-F238E27FC236}">
                    <a16:creationId xmlns:a16="http://schemas.microsoft.com/office/drawing/2014/main" id="{B8A73576-810C-62E8-4BE5-315F353A3817}"/>
                  </a:ext>
                </a:extLst>
              </p14:cNvPr>
              <p14:cNvContentPartPr/>
              <p14:nvPr/>
            </p14:nvContentPartPr>
            <p14:xfrm>
              <a:off x="4570674" y="4843036"/>
              <a:ext cx="734040" cy="309960"/>
            </p14:xfrm>
          </p:contentPart>
        </mc:Choice>
        <mc:Fallback xmlns="">
          <p:pic>
            <p:nvPicPr>
              <p:cNvPr id="171" name="Ink 173">
                <a:extLst>
                  <a:ext uri="{FF2B5EF4-FFF2-40B4-BE49-F238E27FC236}">
                    <a16:creationId xmlns:a16="http://schemas.microsoft.com/office/drawing/2014/main" id="{B8A73576-810C-62E8-4BE5-315F353A381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63118" y="4835476"/>
                <a:ext cx="749153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2" name="Ink 173">
                <a:extLst>
                  <a:ext uri="{FF2B5EF4-FFF2-40B4-BE49-F238E27FC236}">
                    <a16:creationId xmlns:a16="http://schemas.microsoft.com/office/drawing/2014/main" id="{1FC73C00-8005-4BF1-549F-1695B509D33D}"/>
                  </a:ext>
                </a:extLst>
              </p14:cNvPr>
              <p14:cNvContentPartPr/>
              <p14:nvPr/>
            </p14:nvContentPartPr>
            <p14:xfrm>
              <a:off x="3613794" y="4864996"/>
              <a:ext cx="701640" cy="271800"/>
            </p14:xfrm>
          </p:contentPart>
        </mc:Choice>
        <mc:Fallback xmlns="">
          <p:pic>
            <p:nvPicPr>
              <p:cNvPr id="172" name="Ink 173">
                <a:extLst>
                  <a:ext uri="{FF2B5EF4-FFF2-40B4-BE49-F238E27FC236}">
                    <a16:creationId xmlns:a16="http://schemas.microsoft.com/office/drawing/2014/main" id="{1FC73C00-8005-4BF1-549F-1695B509D33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06230" y="4857426"/>
                <a:ext cx="716768" cy="286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31C6E0D8-A62D-8C2D-D3BB-EAE38B4496CE}"/>
                  </a:ext>
                </a:extLst>
              </p14:cNvPr>
              <p14:cNvContentPartPr/>
              <p14:nvPr/>
            </p14:nvContentPartPr>
            <p14:xfrm>
              <a:off x="2452074" y="4926556"/>
              <a:ext cx="931320" cy="39168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31C6E0D8-A62D-8C2D-D3BB-EAE38B4496C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444514" y="4918996"/>
                <a:ext cx="9464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7" name="Ink 188">
                <a:extLst>
                  <a:ext uri="{FF2B5EF4-FFF2-40B4-BE49-F238E27FC236}">
                    <a16:creationId xmlns:a16="http://schemas.microsoft.com/office/drawing/2014/main" id="{F6F22F97-E124-24B9-AB2E-74552BD2B9A7}"/>
                  </a:ext>
                </a:extLst>
              </p14:cNvPr>
              <p14:cNvContentPartPr/>
              <p14:nvPr/>
            </p14:nvContentPartPr>
            <p14:xfrm>
              <a:off x="2846994" y="5271796"/>
              <a:ext cx="1707480" cy="537480"/>
            </p14:xfrm>
          </p:contentPart>
        </mc:Choice>
        <mc:Fallback xmlns="">
          <p:pic>
            <p:nvPicPr>
              <p:cNvPr id="187" name="Ink 188">
                <a:extLst>
                  <a:ext uri="{FF2B5EF4-FFF2-40B4-BE49-F238E27FC236}">
                    <a16:creationId xmlns:a16="http://schemas.microsoft.com/office/drawing/2014/main" id="{F6F22F97-E124-24B9-AB2E-74552BD2B9A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839434" y="5264236"/>
                <a:ext cx="17226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48AC4796-0D65-F945-EB61-E25D3E610401}"/>
                  </a:ext>
                </a:extLst>
              </p14:cNvPr>
              <p14:cNvContentPartPr/>
              <p14:nvPr/>
            </p14:nvContentPartPr>
            <p14:xfrm>
              <a:off x="5593074" y="4736836"/>
              <a:ext cx="857880" cy="398160"/>
            </p14:xfrm>
          </p:contentPart>
        </mc:Choice>
        <mc:Fallback xmlns=""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48AC4796-0D65-F945-EB61-E25D3E61040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85514" y="4729276"/>
                <a:ext cx="8730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6" name="Ink 218">
                <a:extLst>
                  <a:ext uri="{FF2B5EF4-FFF2-40B4-BE49-F238E27FC236}">
                    <a16:creationId xmlns:a16="http://schemas.microsoft.com/office/drawing/2014/main" id="{B373C7C0-B9FF-394E-3C62-D0E825D28021}"/>
                  </a:ext>
                </a:extLst>
              </p14:cNvPr>
              <p14:cNvContentPartPr/>
              <p14:nvPr/>
            </p14:nvContentPartPr>
            <p14:xfrm>
              <a:off x="4817994" y="5248036"/>
              <a:ext cx="717840" cy="762840"/>
            </p14:xfrm>
          </p:contentPart>
        </mc:Choice>
        <mc:Fallback xmlns="">
          <p:pic>
            <p:nvPicPr>
              <p:cNvPr id="216" name="Ink 218">
                <a:extLst>
                  <a:ext uri="{FF2B5EF4-FFF2-40B4-BE49-F238E27FC236}">
                    <a16:creationId xmlns:a16="http://schemas.microsoft.com/office/drawing/2014/main" id="{B373C7C0-B9FF-394E-3C62-D0E825D2802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10434" y="5240476"/>
                <a:ext cx="73296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7" name="Ink 218">
                <a:extLst>
                  <a:ext uri="{FF2B5EF4-FFF2-40B4-BE49-F238E27FC236}">
                    <a16:creationId xmlns:a16="http://schemas.microsoft.com/office/drawing/2014/main" id="{277AC012-EF80-2CEB-2E14-E21B1DE39509}"/>
                  </a:ext>
                </a:extLst>
              </p14:cNvPr>
              <p14:cNvContentPartPr/>
              <p14:nvPr/>
            </p14:nvContentPartPr>
            <p14:xfrm>
              <a:off x="2912154" y="5713516"/>
              <a:ext cx="1634040" cy="536400"/>
            </p14:xfrm>
          </p:contentPart>
        </mc:Choice>
        <mc:Fallback xmlns="">
          <p:pic>
            <p:nvPicPr>
              <p:cNvPr id="217" name="Ink 218">
                <a:extLst>
                  <a:ext uri="{FF2B5EF4-FFF2-40B4-BE49-F238E27FC236}">
                    <a16:creationId xmlns:a16="http://schemas.microsoft.com/office/drawing/2014/main" id="{277AC012-EF80-2CEB-2E14-E21B1DE395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04594" y="5705956"/>
                <a:ext cx="164916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E4A47CBC-5D7F-5B25-B7F9-620062F6E47E}"/>
                  </a:ext>
                </a:extLst>
              </p14:cNvPr>
              <p14:cNvContentPartPr/>
              <p14:nvPr/>
            </p14:nvContentPartPr>
            <p14:xfrm>
              <a:off x="5829594" y="5189356"/>
              <a:ext cx="357840" cy="34272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E4A47CBC-5D7F-5B25-B7F9-620062F6E47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22034" y="5181804"/>
                <a:ext cx="372960" cy="357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0" name="Ink 242">
                <a:extLst>
                  <a:ext uri="{FF2B5EF4-FFF2-40B4-BE49-F238E27FC236}">
                    <a16:creationId xmlns:a16="http://schemas.microsoft.com/office/drawing/2014/main" id="{E6FA5848-D22A-51B3-B882-20CC12EE9A5E}"/>
                  </a:ext>
                </a:extLst>
              </p14:cNvPr>
              <p14:cNvContentPartPr/>
              <p14:nvPr/>
            </p14:nvContentPartPr>
            <p14:xfrm>
              <a:off x="4290234" y="6125716"/>
              <a:ext cx="255240" cy="255960"/>
            </p14:xfrm>
          </p:contentPart>
        </mc:Choice>
        <mc:Fallback xmlns="">
          <p:pic>
            <p:nvPicPr>
              <p:cNvPr id="240" name="Ink 242">
                <a:extLst>
                  <a:ext uri="{FF2B5EF4-FFF2-40B4-BE49-F238E27FC236}">
                    <a16:creationId xmlns:a16="http://schemas.microsoft.com/office/drawing/2014/main" id="{E6FA5848-D22A-51B3-B882-20CC12EE9A5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82674" y="6118156"/>
                <a:ext cx="2700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1" name="Ink 242">
                <a:extLst>
                  <a:ext uri="{FF2B5EF4-FFF2-40B4-BE49-F238E27FC236}">
                    <a16:creationId xmlns:a16="http://schemas.microsoft.com/office/drawing/2014/main" id="{DB4B1A0D-B49F-D188-0C8A-599A98C318E8}"/>
                  </a:ext>
                </a:extLst>
              </p14:cNvPr>
              <p14:cNvContentPartPr/>
              <p14:nvPr/>
            </p14:nvContentPartPr>
            <p14:xfrm>
              <a:off x="2998194" y="6146956"/>
              <a:ext cx="1003680" cy="416160"/>
            </p14:xfrm>
          </p:contentPart>
        </mc:Choice>
        <mc:Fallback xmlns="">
          <p:pic>
            <p:nvPicPr>
              <p:cNvPr id="241" name="Ink 242">
                <a:extLst>
                  <a:ext uri="{FF2B5EF4-FFF2-40B4-BE49-F238E27FC236}">
                    <a16:creationId xmlns:a16="http://schemas.microsoft.com/office/drawing/2014/main" id="{DB4B1A0D-B49F-D188-0C8A-599A98C318E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90634" y="6139403"/>
                <a:ext cx="1018800" cy="430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073F8A51-5E47-9378-040F-206AB08E4D18}"/>
                  </a:ext>
                </a:extLst>
              </p14:cNvPr>
              <p14:cNvContentPartPr/>
              <p14:nvPr/>
            </p14:nvContentPartPr>
            <p14:xfrm>
              <a:off x="5609634" y="5651956"/>
              <a:ext cx="1072440" cy="42480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073F8A51-5E47-9378-040F-206AB08E4D1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02074" y="5644390"/>
                <a:ext cx="1087560" cy="43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E30BF940-E30F-4B38-EC0C-6CB5E6A716FF}"/>
                  </a:ext>
                </a:extLst>
              </p14:cNvPr>
              <p14:cNvContentPartPr/>
              <p14:nvPr/>
            </p14:nvContentPartPr>
            <p14:xfrm>
              <a:off x="4751754" y="5990356"/>
              <a:ext cx="1674720" cy="35856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E30BF940-E30F-4B38-EC0C-6CB5E6A716F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44552" y="5982796"/>
                <a:ext cx="1689843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3" name="Ink 253">
                <a:extLst>
                  <a:ext uri="{FF2B5EF4-FFF2-40B4-BE49-F238E27FC236}">
                    <a16:creationId xmlns:a16="http://schemas.microsoft.com/office/drawing/2014/main" id="{036BABC1-524E-960D-7205-310D090EDFAF}"/>
                  </a:ext>
                </a:extLst>
              </p14:cNvPr>
              <p14:cNvContentPartPr/>
              <p14:nvPr/>
            </p14:nvContentPartPr>
            <p14:xfrm>
              <a:off x="3037434" y="6613156"/>
              <a:ext cx="642600" cy="313200"/>
            </p14:xfrm>
          </p:contentPart>
        </mc:Choice>
        <mc:Fallback xmlns="">
          <p:pic>
            <p:nvPicPr>
              <p:cNvPr id="253" name="Ink 253">
                <a:extLst>
                  <a:ext uri="{FF2B5EF4-FFF2-40B4-BE49-F238E27FC236}">
                    <a16:creationId xmlns:a16="http://schemas.microsoft.com/office/drawing/2014/main" id="{036BABC1-524E-960D-7205-310D090EDFA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029874" y="6605948"/>
                <a:ext cx="657720" cy="328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9" name="Ink 259">
                <a:extLst>
                  <a:ext uri="{FF2B5EF4-FFF2-40B4-BE49-F238E27FC236}">
                    <a16:creationId xmlns:a16="http://schemas.microsoft.com/office/drawing/2014/main" id="{61302A65-C76E-92F6-EF81-4813AD45E6C5}"/>
                  </a:ext>
                </a:extLst>
              </p14:cNvPr>
              <p14:cNvContentPartPr/>
              <p14:nvPr/>
            </p14:nvContentPartPr>
            <p14:xfrm>
              <a:off x="3919074" y="6548356"/>
              <a:ext cx="899280" cy="245520"/>
            </p14:xfrm>
          </p:contentPart>
        </mc:Choice>
        <mc:Fallback xmlns="">
          <p:pic>
            <p:nvPicPr>
              <p:cNvPr id="259" name="Ink 259">
                <a:extLst>
                  <a:ext uri="{FF2B5EF4-FFF2-40B4-BE49-F238E27FC236}">
                    <a16:creationId xmlns:a16="http://schemas.microsoft.com/office/drawing/2014/main" id="{61302A65-C76E-92F6-EF81-4813AD45E6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11514" y="6540807"/>
                <a:ext cx="914400" cy="260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C3910A5-852B-812C-3A92-7DE49A218F9F}"/>
                  </a:ext>
                </a:extLst>
              </p14:cNvPr>
              <p14:cNvContentPartPr/>
              <p14:nvPr/>
            </p14:nvContentPartPr>
            <p14:xfrm>
              <a:off x="2847714" y="6571036"/>
              <a:ext cx="337680" cy="5446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C3910A5-852B-812C-3A92-7DE49A218F9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840154" y="6563476"/>
                <a:ext cx="3528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7E65CFD3-0C47-5CAF-EB02-4A1C14D39BF5}"/>
                  </a:ext>
                </a:extLst>
              </p14:cNvPr>
              <p14:cNvContentPartPr/>
              <p14:nvPr/>
            </p14:nvContentPartPr>
            <p14:xfrm>
              <a:off x="5086554" y="6427396"/>
              <a:ext cx="597600" cy="27612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7E65CFD3-0C47-5CAF-EB02-4A1C14D39BF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78999" y="6419836"/>
                <a:ext cx="612351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92" name="Ink 293">
                <a:extLst>
                  <a:ext uri="{FF2B5EF4-FFF2-40B4-BE49-F238E27FC236}">
                    <a16:creationId xmlns:a16="http://schemas.microsoft.com/office/drawing/2014/main" id="{9509323E-E903-C686-F665-ED68A908E613}"/>
                  </a:ext>
                </a:extLst>
              </p14:cNvPr>
              <p14:cNvContentPartPr/>
              <p14:nvPr/>
            </p14:nvContentPartPr>
            <p14:xfrm>
              <a:off x="5741394" y="6266116"/>
              <a:ext cx="1641600" cy="907200"/>
            </p14:xfrm>
          </p:contentPart>
        </mc:Choice>
        <mc:Fallback xmlns="">
          <p:pic>
            <p:nvPicPr>
              <p:cNvPr id="292" name="Ink 293">
                <a:extLst>
                  <a:ext uri="{FF2B5EF4-FFF2-40B4-BE49-F238E27FC236}">
                    <a16:creationId xmlns:a16="http://schemas.microsoft.com/office/drawing/2014/main" id="{9509323E-E903-C686-F665-ED68A908E61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33834" y="6258559"/>
                <a:ext cx="1656360" cy="922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id="{4E8A1263-A387-3E15-DE86-D4E61563D84D}"/>
                  </a:ext>
                </a:extLst>
              </p14:cNvPr>
              <p14:cNvContentPartPr/>
              <p14:nvPr/>
            </p14:nvContentPartPr>
            <p14:xfrm>
              <a:off x="3218874" y="6818716"/>
              <a:ext cx="2242440" cy="638640"/>
            </p14:xfrm>
          </p:contentPart>
        </mc:Choice>
        <mc:Fallback xmlns=""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4E8A1263-A387-3E15-DE86-D4E61563D84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11314" y="6811160"/>
                <a:ext cx="2257560" cy="653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2" name="Ink 302">
                <a:extLst>
                  <a:ext uri="{FF2B5EF4-FFF2-40B4-BE49-F238E27FC236}">
                    <a16:creationId xmlns:a16="http://schemas.microsoft.com/office/drawing/2014/main" id="{6CC6A4DC-D473-3440-ACBA-3FE7EDC4DAA1}"/>
                  </a:ext>
                </a:extLst>
              </p14:cNvPr>
              <p14:cNvContentPartPr/>
              <p14:nvPr/>
            </p14:nvContentPartPr>
            <p14:xfrm>
              <a:off x="776994" y="7677316"/>
              <a:ext cx="1979640" cy="477360"/>
            </p14:xfrm>
          </p:contentPart>
        </mc:Choice>
        <mc:Fallback xmlns="">
          <p:pic>
            <p:nvPicPr>
              <p:cNvPr id="302" name="Ink 302">
                <a:extLst>
                  <a:ext uri="{FF2B5EF4-FFF2-40B4-BE49-F238E27FC236}">
                    <a16:creationId xmlns:a16="http://schemas.microsoft.com/office/drawing/2014/main" id="{6CC6A4DC-D473-3440-ACBA-3FE7EDC4DAA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9434" y="7669762"/>
                <a:ext cx="1994760" cy="492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33402C1-0C73-1E1F-6EFF-5853339C42C4}"/>
                  </a:ext>
                </a:extLst>
              </p14:cNvPr>
              <p14:cNvContentPartPr/>
              <p14:nvPr/>
            </p14:nvContentPartPr>
            <p14:xfrm>
              <a:off x="3366474" y="7709356"/>
              <a:ext cx="206640" cy="3135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33402C1-0C73-1E1F-6EFF-5853339C42C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58914" y="7701796"/>
                <a:ext cx="221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14" name="Ink 314">
                <a:extLst>
                  <a:ext uri="{FF2B5EF4-FFF2-40B4-BE49-F238E27FC236}">
                    <a16:creationId xmlns:a16="http://schemas.microsoft.com/office/drawing/2014/main" id="{1600EC3C-3537-3D30-1742-D32083367972}"/>
                  </a:ext>
                </a:extLst>
              </p14:cNvPr>
              <p14:cNvContentPartPr/>
              <p14:nvPr/>
            </p14:nvContentPartPr>
            <p14:xfrm>
              <a:off x="4332354" y="7611076"/>
              <a:ext cx="1376640" cy="345600"/>
            </p14:xfrm>
          </p:contentPart>
        </mc:Choice>
        <mc:Fallback xmlns="">
          <p:pic>
            <p:nvPicPr>
              <p:cNvPr id="314" name="Ink 314">
                <a:extLst>
                  <a:ext uri="{FF2B5EF4-FFF2-40B4-BE49-F238E27FC236}">
                    <a16:creationId xmlns:a16="http://schemas.microsoft.com/office/drawing/2014/main" id="{1600EC3C-3537-3D30-1742-D3208336797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324794" y="7603524"/>
                <a:ext cx="1391760" cy="360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0EF3BB5-B507-DC92-285D-F42B10C0585D}"/>
                  </a:ext>
                </a:extLst>
              </p14:cNvPr>
              <p14:cNvContentPartPr/>
              <p14:nvPr/>
            </p14:nvContentPartPr>
            <p14:xfrm>
              <a:off x="5090154" y="7743196"/>
              <a:ext cx="107640" cy="1728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0EF3BB5-B507-DC92-285D-F42B10C0585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082594" y="7735636"/>
                <a:ext cx="122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0" name="Ink 321">
                <a:extLst>
                  <a:ext uri="{FF2B5EF4-FFF2-40B4-BE49-F238E27FC236}">
                    <a16:creationId xmlns:a16="http://schemas.microsoft.com/office/drawing/2014/main" id="{9A033207-C329-59F6-BBE8-55C4EA3EA390}"/>
                  </a:ext>
                </a:extLst>
              </p14:cNvPr>
              <p14:cNvContentPartPr/>
              <p14:nvPr/>
            </p14:nvContentPartPr>
            <p14:xfrm>
              <a:off x="6261954" y="7593796"/>
              <a:ext cx="370440" cy="272520"/>
            </p14:xfrm>
          </p:contentPart>
        </mc:Choice>
        <mc:Fallback xmlns="">
          <p:pic>
            <p:nvPicPr>
              <p:cNvPr id="320" name="Ink 321">
                <a:extLst>
                  <a:ext uri="{FF2B5EF4-FFF2-40B4-BE49-F238E27FC236}">
                    <a16:creationId xmlns:a16="http://schemas.microsoft.com/office/drawing/2014/main" id="{9A033207-C329-59F6-BBE8-55C4EA3EA39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254394" y="7586236"/>
                <a:ext cx="3855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01F3E0E3-0EE2-A8B9-9C3B-97DB7468D380}"/>
                  </a:ext>
                </a:extLst>
              </p14:cNvPr>
              <p14:cNvContentPartPr/>
              <p14:nvPr/>
            </p14:nvContentPartPr>
            <p14:xfrm>
              <a:off x="5725194" y="7581916"/>
              <a:ext cx="297360" cy="358560"/>
            </p14:xfrm>
          </p:contentPart>
        </mc:Choice>
        <mc:Fallback xmlns=""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01F3E0E3-0EE2-A8B9-9C3B-97DB7468D38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17634" y="7574356"/>
                <a:ext cx="312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C14D9F13-E8A8-4714-EFBD-33C26F8B6049}"/>
                  </a:ext>
                </a:extLst>
              </p14:cNvPr>
              <p14:cNvContentPartPr/>
              <p14:nvPr/>
            </p14:nvContentPartPr>
            <p14:xfrm>
              <a:off x="1032594" y="8336116"/>
              <a:ext cx="858240" cy="420840"/>
            </p14:xfrm>
          </p:contentPart>
        </mc:Choice>
        <mc:Fallback xmlns=""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C14D9F13-E8A8-4714-EFBD-33C26F8B604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25031" y="8328556"/>
                <a:ext cx="873366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39" name="Ink 340">
                <a:extLst>
                  <a:ext uri="{FF2B5EF4-FFF2-40B4-BE49-F238E27FC236}">
                    <a16:creationId xmlns:a16="http://schemas.microsoft.com/office/drawing/2014/main" id="{136BE00D-D30F-5A67-3BCB-BAC3FB663721}"/>
                  </a:ext>
                </a:extLst>
              </p14:cNvPr>
              <p14:cNvContentPartPr/>
              <p14:nvPr/>
            </p14:nvContentPartPr>
            <p14:xfrm>
              <a:off x="3433434" y="8220556"/>
              <a:ext cx="700200" cy="313560"/>
            </p14:xfrm>
          </p:contentPart>
        </mc:Choice>
        <mc:Fallback xmlns="">
          <p:pic>
            <p:nvPicPr>
              <p:cNvPr id="339" name="Ink 340">
                <a:extLst>
                  <a:ext uri="{FF2B5EF4-FFF2-40B4-BE49-F238E27FC236}">
                    <a16:creationId xmlns:a16="http://schemas.microsoft.com/office/drawing/2014/main" id="{136BE00D-D30F-5A67-3BCB-BAC3FB66372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425878" y="8212996"/>
                <a:ext cx="714952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0" name="Ink 340">
                <a:extLst>
                  <a:ext uri="{FF2B5EF4-FFF2-40B4-BE49-F238E27FC236}">
                    <a16:creationId xmlns:a16="http://schemas.microsoft.com/office/drawing/2014/main" id="{210715D6-B853-FB54-C85A-F4E341BAA9EE}"/>
                  </a:ext>
                </a:extLst>
              </p14:cNvPr>
              <p14:cNvContentPartPr/>
              <p14:nvPr/>
            </p14:nvContentPartPr>
            <p14:xfrm>
              <a:off x="2121234" y="8269876"/>
              <a:ext cx="1105560" cy="461520"/>
            </p14:xfrm>
          </p:contentPart>
        </mc:Choice>
        <mc:Fallback xmlns="">
          <p:pic>
            <p:nvPicPr>
              <p:cNvPr id="340" name="Ink 340">
                <a:extLst>
                  <a:ext uri="{FF2B5EF4-FFF2-40B4-BE49-F238E27FC236}">
                    <a16:creationId xmlns:a16="http://schemas.microsoft.com/office/drawing/2014/main" id="{210715D6-B853-FB54-C85A-F4E341BAA9E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113674" y="8262310"/>
                <a:ext cx="1120320" cy="476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4" name="Ink 344">
                <a:extLst>
                  <a:ext uri="{FF2B5EF4-FFF2-40B4-BE49-F238E27FC236}">
                    <a16:creationId xmlns:a16="http://schemas.microsoft.com/office/drawing/2014/main" id="{07B914A0-3841-415C-AEE7-4BA5DB434C84}"/>
                  </a:ext>
                </a:extLst>
              </p14:cNvPr>
              <p14:cNvContentPartPr/>
              <p14:nvPr/>
            </p14:nvContentPartPr>
            <p14:xfrm>
              <a:off x="4578594" y="8170876"/>
              <a:ext cx="437400" cy="487080"/>
            </p14:xfrm>
          </p:contentPart>
        </mc:Choice>
        <mc:Fallback xmlns="">
          <p:pic>
            <p:nvPicPr>
              <p:cNvPr id="344" name="Ink 344">
                <a:extLst>
                  <a:ext uri="{FF2B5EF4-FFF2-40B4-BE49-F238E27FC236}">
                    <a16:creationId xmlns:a16="http://schemas.microsoft.com/office/drawing/2014/main" id="{07B914A0-3841-415C-AEE7-4BA5DB434C8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571034" y="8163676"/>
                <a:ext cx="4525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9" name="Ink 349">
                <a:extLst>
                  <a:ext uri="{FF2B5EF4-FFF2-40B4-BE49-F238E27FC236}">
                    <a16:creationId xmlns:a16="http://schemas.microsoft.com/office/drawing/2014/main" id="{281B147E-EA23-CFD8-7D38-E125F8398DEE}"/>
                  </a:ext>
                </a:extLst>
              </p14:cNvPr>
              <p14:cNvContentPartPr/>
              <p14:nvPr/>
            </p14:nvContentPartPr>
            <p14:xfrm>
              <a:off x="5098434" y="8203996"/>
              <a:ext cx="618840" cy="297360"/>
            </p14:xfrm>
          </p:contentPart>
        </mc:Choice>
        <mc:Fallback xmlns="">
          <p:pic>
            <p:nvPicPr>
              <p:cNvPr id="349" name="Ink 349">
                <a:extLst>
                  <a:ext uri="{FF2B5EF4-FFF2-40B4-BE49-F238E27FC236}">
                    <a16:creationId xmlns:a16="http://schemas.microsoft.com/office/drawing/2014/main" id="{281B147E-EA23-CFD8-7D38-E125F8398DE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090874" y="8196436"/>
                <a:ext cx="6339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61" name="Ink 361">
                <a:extLst>
                  <a:ext uri="{FF2B5EF4-FFF2-40B4-BE49-F238E27FC236}">
                    <a16:creationId xmlns:a16="http://schemas.microsoft.com/office/drawing/2014/main" id="{B3519496-476E-2D27-28AE-B70BBCBE0333}"/>
                  </a:ext>
                </a:extLst>
              </p14:cNvPr>
              <p14:cNvContentPartPr/>
              <p14:nvPr/>
            </p14:nvContentPartPr>
            <p14:xfrm>
              <a:off x="5856954" y="8056396"/>
              <a:ext cx="1517760" cy="535680"/>
            </p14:xfrm>
          </p:contentPart>
        </mc:Choice>
        <mc:Fallback xmlns="">
          <p:pic>
            <p:nvPicPr>
              <p:cNvPr id="361" name="Ink 361">
                <a:extLst>
                  <a:ext uri="{FF2B5EF4-FFF2-40B4-BE49-F238E27FC236}">
                    <a16:creationId xmlns:a16="http://schemas.microsoft.com/office/drawing/2014/main" id="{B3519496-476E-2D27-28AE-B70BBCBE033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49394" y="8048831"/>
                <a:ext cx="1532880" cy="550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E7E1FBCA-5017-F230-1470-9AAD86B5258C}"/>
                  </a:ext>
                </a:extLst>
              </p14:cNvPr>
              <p14:cNvContentPartPr/>
              <p14:nvPr/>
            </p14:nvContentPartPr>
            <p14:xfrm>
              <a:off x="1387194" y="9012196"/>
              <a:ext cx="132480" cy="2149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E7E1FBCA-5017-F230-1470-9AAD86B5258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379634" y="9004636"/>
                <a:ext cx="147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1843C300-1D9E-465C-54E6-90B5EE39CE29}"/>
                  </a:ext>
                </a:extLst>
              </p14:cNvPr>
              <p14:cNvContentPartPr/>
              <p14:nvPr/>
            </p14:nvContentPartPr>
            <p14:xfrm>
              <a:off x="1832514" y="8995636"/>
              <a:ext cx="131400" cy="2311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1843C300-1D9E-465C-54E6-90B5EE39CE2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824954" y="8988076"/>
                <a:ext cx="1465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68" name="Ink 368">
                <a:extLst>
                  <a:ext uri="{FF2B5EF4-FFF2-40B4-BE49-F238E27FC236}">
                    <a16:creationId xmlns:a16="http://schemas.microsoft.com/office/drawing/2014/main" id="{203C6E5D-7288-1041-F8B8-D041351A663D}"/>
                  </a:ext>
                </a:extLst>
              </p14:cNvPr>
              <p14:cNvContentPartPr/>
              <p14:nvPr/>
            </p14:nvContentPartPr>
            <p14:xfrm>
              <a:off x="878874" y="9416116"/>
              <a:ext cx="352080" cy="627480"/>
            </p14:xfrm>
          </p:contentPart>
        </mc:Choice>
        <mc:Fallback xmlns="">
          <p:pic>
            <p:nvPicPr>
              <p:cNvPr id="368" name="Ink 368">
                <a:extLst>
                  <a:ext uri="{FF2B5EF4-FFF2-40B4-BE49-F238E27FC236}">
                    <a16:creationId xmlns:a16="http://schemas.microsoft.com/office/drawing/2014/main" id="{203C6E5D-7288-1041-F8B8-D041351A663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71314" y="9408912"/>
                <a:ext cx="367200" cy="642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136648F-9ECB-57F1-033A-069251064F50}"/>
                  </a:ext>
                </a:extLst>
              </p14:cNvPr>
              <p14:cNvContentPartPr/>
              <p14:nvPr/>
            </p14:nvContentPartPr>
            <p14:xfrm>
              <a:off x="1304754" y="9463636"/>
              <a:ext cx="25200" cy="1890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136648F-9ECB-57F1-033A-069251064F5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297194" y="9456076"/>
                <a:ext cx="40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D2B2F05F-C82B-18B3-9EEA-99773F2DD9BD}"/>
                  </a:ext>
                </a:extLst>
              </p14:cNvPr>
              <p14:cNvContentPartPr/>
              <p14:nvPr/>
            </p14:nvContentPartPr>
            <p14:xfrm>
              <a:off x="1230594" y="9817156"/>
              <a:ext cx="82800" cy="1645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D2B2F05F-C82B-18B3-9EEA-99773F2DD9B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223034" y="9809596"/>
                <a:ext cx="97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EA14053D-D285-15A5-5C44-3D45D88444D4}"/>
                  </a:ext>
                </a:extLst>
              </p14:cNvPr>
              <p14:cNvContentPartPr/>
              <p14:nvPr/>
            </p14:nvContentPartPr>
            <p14:xfrm>
              <a:off x="1626234" y="9165916"/>
              <a:ext cx="25200" cy="910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EA14053D-D285-15A5-5C44-3D45D88444D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619034" y="9158356"/>
                <a:ext cx="403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95330FC1-CD98-B9E7-531A-B60CA4199797}"/>
                  </a:ext>
                </a:extLst>
              </p14:cNvPr>
              <p14:cNvContentPartPr/>
              <p14:nvPr/>
            </p14:nvContentPartPr>
            <p14:xfrm>
              <a:off x="2030514" y="9116236"/>
              <a:ext cx="140400" cy="1159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95330FC1-CD98-B9E7-531A-B60CA419979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022954" y="9108676"/>
                <a:ext cx="155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B20E6FDA-2D17-C052-7C90-E2D6DF924A45}"/>
                  </a:ext>
                </a:extLst>
              </p14:cNvPr>
              <p14:cNvContentPartPr/>
              <p14:nvPr/>
            </p14:nvContentPartPr>
            <p14:xfrm>
              <a:off x="1527594" y="9447076"/>
              <a:ext cx="288720" cy="238680"/>
            </p14:xfrm>
          </p:contentPart>
        </mc:Choice>
        <mc:Fallback xmlns=""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B20E6FDA-2D17-C052-7C90-E2D6DF924A4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20043" y="9439516"/>
                <a:ext cx="303821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78" name="Ink 378">
                <a:extLst>
                  <a:ext uri="{FF2B5EF4-FFF2-40B4-BE49-F238E27FC236}">
                    <a16:creationId xmlns:a16="http://schemas.microsoft.com/office/drawing/2014/main" id="{BA8E11F1-02DC-7F22-B0B2-F41EC3ACF47D}"/>
                  </a:ext>
                </a:extLst>
              </p14:cNvPr>
              <p14:cNvContentPartPr/>
              <p14:nvPr/>
            </p14:nvContentPartPr>
            <p14:xfrm>
              <a:off x="1981194" y="9685396"/>
              <a:ext cx="288720" cy="239400"/>
            </p14:xfrm>
          </p:contentPart>
        </mc:Choice>
        <mc:Fallback xmlns="">
          <p:pic>
            <p:nvPicPr>
              <p:cNvPr id="378" name="Ink 378">
                <a:extLst>
                  <a:ext uri="{FF2B5EF4-FFF2-40B4-BE49-F238E27FC236}">
                    <a16:creationId xmlns:a16="http://schemas.microsoft.com/office/drawing/2014/main" id="{BA8E11F1-02DC-7F22-B0B2-F41EC3ACF47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973643" y="9677836"/>
                <a:ext cx="303821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83" name="Ink 383">
                <a:extLst>
                  <a:ext uri="{FF2B5EF4-FFF2-40B4-BE49-F238E27FC236}">
                    <a16:creationId xmlns:a16="http://schemas.microsoft.com/office/drawing/2014/main" id="{278389C9-4BA5-8091-66F6-629B8CA1D97E}"/>
                  </a:ext>
                </a:extLst>
              </p14:cNvPr>
              <p14:cNvContentPartPr/>
              <p14:nvPr/>
            </p14:nvContentPartPr>
            <p14:xfrm>
              <a:off x="1981194" y="9363556"/>
              <a:ext cx="783360" cy="297360"/>
            </p14:xfrm>
          </p:contentPart>
        </mc:Choice>
        <mc:Fallback xmlns="">
          <p:pic>
            <p:nvPicPr>
              <p:cNvPr id="383" name="Ink 383">
                <a:extLst>
                  <a:ext uri="{FF2B5EF4-FFF2-40B4-BE49-F238E27FC236}">
                    <a16:creationId xmlns:a16="http://schemas.microsoft.com/office/drawing/2014/main" id="{278389C9-4BA5-8091-66F6-629B8CA1D97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973637" y="9355996"/>
                <a:ext cx="798473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87" name="Ink 387">
                <a:extLst>
                  <a:ext uri="{FF2B5EF4-FFF2-40B4-BE49-F238E27FC236}">
                    <a16:creationId xmlns:a16="http://schemas.microsoft.com/office/drawing/2014/main" id="{5F85D61B-A6A7-785E-B97D-CFE976D3E40A}"/>
                  </a:ext>
                </a:extLst>
              </p14:cNvPr>
              <p14:cNvContentPartPr/>
              <p14:nvPr/>
            </p14:nvContentPartPr>
            <p14:xfrm>
              <a:off x="2047074" y="9350956"/>
              <a:ext cx="255600" cy="227520"/>
            </p14:xfrm>
          </p:contentPart>
        </mc:Choice>
        <mc:Fallback xmlns="">
          <p:pic>
            <p:nvPicPr>
              <p:cNvPr id="387" name="Ink 387">
                <a:extLst>
                  <a:ext uri="{FF2B5EF4-FFF2-40B4-BE49-F238E27FC236}">
                    <a16:creationId xmlns:a16="http://schemas.microsoft.com/office/drawing/2014/main" id="{5F85D61B-A6A7-785E-B97D-CFE976D3E40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039525" y="9343396"/>
                <a:ext cx="270699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90" name="Ink 390">
                <a:extLst>
                  <a:ext uri="{FF2B5EF4-FFF2-40B4-BE49-F238E27FC236}">
                    <a16:creationId xmlns:a16="http://schemas.microsoft.com/office/drawing/2014/main" id="{81EADBA5-FD83-6101-37E8-FF735E476C12}"/>
                  </a:ext>
                </a:extLst>
              </p14:cNvPr>
              <p14:cNvContentPartPr/>
              <p14:nvPr/>
            </p14:nvContentPartPr>
            <p14:xfrm>
              <a:off x="1560354" y="9817156"/>
              <a:ext cx="198360" cy="140400"/>
            </p14:xfrm>
          </p:contentPart>
        </mc:Choice>
        <mc:Fallback xmlns="">
          <p:pic>
            <p:nvPicPr>
              <p:cNvPr id="390" name="Ink 390">
                <a:extLst>
                  <a:ext uri="{FF2B5EF4-FFF2-40B4-BE49-F238E27FC236}">
                    <a16:creationId xmlns:a16="http://schemas.microsoft.com/office/drawing/2014/main" id="{81EADBA5-FD83-6101-37E8-FF735E476C1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52794" y="9809596"/>
                <a:ext cx="213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94" name="Ink 394">
                <a:extLst>
                  <a:ext uri="{FF2B5EF4-FFF2-40B4-BE49-F238E27FC236}">
                    <a16:creationId xmlns:a16="http://schemas.microsoft.com/office/drawing/2014/main" id="{1730AFC4-8699-E463-6513-3D1CABA0CE18}"/>
                  </a:ext>
                </a:extLst>
              </p14:cNvPr>
              <p14:cNvContentPartPr/>
              <p14:nvPr/>
            </p14:nvContentPartPr>
            <p14:xfrm>
              <a:off x="262194" y="7343236"/>
              <a:ext cx="713160" cy="346680"/>
            </p14:xfrm>
          </p:contentPart>
        </mc:Choice>
        <mc:Fallback xmlns="">
          <p:pic>
            <p:nvPicPr>
              <p:cNvPr id="394" name="Ink 394">
                <a:extLst>
                  <a:ext uri="{FF2B5EF4-FFF2-40B4-BE49-F238E27FC236}">
                    <a16:creationId xmlns:a16="http://schemas.microsoft.com/office/drawing/2014/main" id="{1730AFC4-8699-E463-6513-3D1CABA0CE1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54634" y="7335676"/>
                <a:ext cx="7282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03" name="Ink 403">
                <a:extLst>
                  <a:ext uri="{FF2B5EF4-FFF2-40B4-BE49-F238E27FC236}">
                    <a16:creationId xmlns:a16="http://schemas.microsoft.com/office/drawing/2014/main" id="{187D83AE-45D5-B073-6985-EF196663E494}"/>
                  </a:ext>
                </a:extLst>
              </p14:cNvPr>
              <p14:cNvContentPartPr/>
              <p14:nvPr/>
            </p14:nvContentPartPr>
            <p14:xfrm>
              <a:off x="1268034" y="7104196"/>
              <a:ext cx="1150560" cy="436320"/>
            </p14:xfrm>
          </p:contentPart>
        </mc:Choice>
        <mc:Fallback xmlns="">
          <p:pic>
            <p:nvPicPr>
              <p:cNvPr id="403" name="Ink 403">
                <a:extLst>
                  <a:ext uri="{FF2B5EF4-FFF2-40B4-BE49-F238E27FC236}">
                    <a16:creationId xmlns:a16="http://schemas.microsoft.com/office/drawing/2014/main" id="{187D83AE-45D5-B073-6985-EF196663E49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260472" y="7096642"/>
                <a:ext cx="1165685" cy="451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13" name="Ink 413">
                <a:extLst>
                  <a:ext uri="{FF2B5EF4-FFF2-40B4-BE49-F238E27FC236}">
                    <a16:creationId xmlns:a16="http://schemas.microsoft.com/office/drawing/2014/main" id="{F5119579-B788-C1F5-5A54-3DCF43FAB2C0}"/>
                  </a:ext>
                </a:extLst>
              </p14:cNvPr>
              <p14:cNvContentPartPr/>
              <p14:nvPr/>
            </p14:nvContentPartPr>
            <p14:xfrm>
              <a:off x="3218874" y="8885476"/>
              <a:ext cx="1055160" cy="330120"/>
            </p14:xfrm>
          </p:contentPart>
        </mc:Choice>
        <mc:Fallback xmlns="">
          <p:pic>
            <p:nvPicPr>
              <p:cNvPr id="413" name="Ink 413">
                <a:extLst>
                  <a:ext uri="{FF2B5EF4-FFF2-40B4-BE49-F238E27FC236}">
                    <a16:creationId xmlns:a16="http://schemas.microsoft.com/office/drawing/2014/main" id="{F5119579-B788-C1F5-5A54-3DCF43FAB2C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11314" y="8877916"/>
                <a:ext cx="10699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19" name="Ink 419">
                <a:extLst>
                  <a:ext uri="{FF2B5EF4-FFF2-40B4-BE49-F238E27FC236}">
                    <a16:creationId xmlns:a16="http://schemas.microsoft.com/office/drawing/2014/main" id="{DCF81CF2-0A78-4036-F084-4BFCD05E0E7F}"/>
                  </a:ext>
                </a:extLst>
              </p14:cNvPr>
              <p14:cNvContentPartPr/>
              <p14:nvPr/>
            </p14:nvContentPartPr>
            <p14:xfrm>
              <a:off x="4315794" y="8835796"/>
              <a:ext cx="609480" cy="231480"/>
            </p14:xfrm>
          </p:contentPart>
        </mc:Choice>
        <mc:Fallback xmlns="">
          <p:pic>
            <p:nvPicPr>
              <p:cNvPr id="419" name="Ink 419">
                <a:extLst>
                  <a:ext uri="{FF2B5EF4-FFF2-40B4-BE49-F238E27FC236}">
                    <a16:creationId xmlns:a16="http://schemas.microsoft.com/office/drawing/2014/main" id="{DCF81CF2-0A78-4036-F084-4BFCD05E0E7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308238" y="8828224"/>
                <a:ext cx="624231" cy="246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28" name="Ink 428">
                <a:extLst>
                  <a:ext uri="{FF2B5EF4-FFF2-40B4-BE49-F238E27FC236}">
                    <a16:creationId xmlns:a16="http://schemas.microsoft.com/office/drawing/2014/main" id="{DB72D2A4-D1E2-FA01-DB85-32B1A94C7653}"/>
                  </a:ext>
                </a:extLst>
              </p14:cNvPr>
              <p14:cNvContentPartPr/>
              <p14:nvPr/>
            </p14:nvContentPartPr>
            <p14:xfrm>
              <a:off x="5349354" y="8712316"/>
              <a:ext cx="969840" cy="349200"/>
            </p14:xfrm>
          </p:contentPart>
        </mc:Choice>
        <mc:Fallback xmlns="">
          <p:pic>
            <p:nvPicPr>
              <p:cNvPr id="428" name="Ink 428">
                <a:extLst>
                  <a:ext uri="{FF2B5EF4-FFF2-40B4-BE49-F238E27FC236}">
                    <a16:creationId xmlns:a16="http://schemas.microsoft.com/office/drawing/2014/main" id="{DB72D2A4-D1E2-FA01-DB85-32B1A94C765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341794" y="8704764"/>
                <a:ext cx="984960" cy="364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35" name="Ink 435">
                <a:extLst>
                  <a:ext uri="{FF2B5EF4-FFF2-40B4-BE49-F238E27FC236}">
                    <a16:creationId xmlns:a16="http://schemas.microsoft.com/office/drawing/2014/main" id="{C32C82DD-E66C-91B6-2593-DA81367171A4}"/>
                  </a:ext>
                </a:extLst>
              </p14:cNvPr>
              <p14:cNvContentPartPr/>
              <p14:nvPr/>
            </p14:nvContentPartPr>
            <p14:xfrm>
              <a:off x="6352674" y="8555356"/>
              <a:ext cx="824400" cy="404640"/>
            </p14:xfrm>
          </p:contentPart>
        </mc:Choice>
        <mc:Fallback xmlns="">
          <p:pic>
            <p:nvPicPr>
              <p:cNvPr id="435" name="Ink 435">
                <a:extLst>
                  <a:ext uri="{FF2B5EF4-FFF2-40B4-BE49-F238E27FC236}">
                    <a16:creationId xmlns:a16="http://schemas.microsoft.com/office/drawing/2014/main" id="{C32C82DD-E66C-91B6-2593-DA81367171A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345111" y="8547789"/>
                <a:ext cx="839527" cy="41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AE19F6E9-E471-2E65-B0EE-5818A826095E}"/>
                  </a:ext>
                </a:extLst>
              </p14:cNvPr>
              <p14:cNvContentPartPr/>
              <p14:nvPr/>
            </p14:nvContentPartPr>
            <p14:xfrm>
              <a:off x="8234034" y="7648516"/>
              <a:ext cx="394200" cy="37980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AE19F6E9-E471-2E65-B0EE-5818A826095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26474" y="7640956"/>
                <a:ext cx="40932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9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EEFD6F5A-8E2B-A890-456F-17B2F6479911}"/>
                  </a:ext>
                </a:extLst>
              </p14:cNvPr>
              <p14:cNvContentPartPr/>
              <p14:nvPr/>
            </p14:nvContentPartPr>
            <p14:xfrm>
              <a:off x="851154" y="262396"/>
              <a:ext cx="3909240" cy="58968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EEFD6F5A-8E2B-A890-456F-17B2F6479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594" y="254836"/>
                <a:ext cx="39243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D78FBFC5-D602-8188-AFD6-C8A5B0480E84}"/>
                  </a:ext>
                </a:extLst>
              </p14:cNvPr>
              <p14:cNvContentPartPr/>
              <p14:nvPr/>
            </p14:nvContentPartPr>
            <p14:xfrm>
              <a:off x="5023914" y="257716"/>
              <a:ext cx="1517760" cy="4860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D78FBFC5-D602-8188-AFD6-C8A5B0480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6714" y="250156"/>
                <a:ext cx="15328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7D31C55-63F8-EBC7-78B6-815DB1619CB4}"/>
                  </a:ext>
                </a:extLst>
              </p14:cNvPr>
              <p14:cNvContentPartPr/>
              <p14:nvPr/>
            </p14:nvContentPartPr>
            <p14:xfrm>
              <a:off x="760434" y="1177876"/>
              <a:ext cx="470520" cy="31356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7D31C55-63F8-EBC7-78B6-815DB1619C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874" y="1170316"/>
                <a:ext cx="4856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E786B55-777C-43DA-F82F-8D5B3EE8C43B}"/>
                  </a:ext>
                </a:extLst>
              </p14:cNvPr>
              <p14:cNvContentPartPr/>
              <p14:nvPr/>
            </p14:nvContentPartPr>
            <p14:xfrm>
              <a:off x="818394" y="1154116"/>
              <a:ext cx="313560" cy="30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E786B55-777C-43DA-F82F-8D5B3EE8C4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954" y="1144036"/>
                <a:ext cx="33408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47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White, Torin</cp:lastModifiedBy>
  <cp:revision>16</cp:revision>
  <dcterms:created xsi:type="dcterms:W3CDTF">2012-08-24T00:53:15Z</dcterms:created>
  <dcterms:modified xsi:type="dcterms:W3CDTF">2023-03-13T19:21:37Z</dcterms:modified>
</cp:coreProperties>
</file>