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492C8-9E73-4B7E-81B8-B7E4BAB8C869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87132-5354-4F68-996E-D6A8522E1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325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7132-5354-4F68-996E-D6A8522E16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123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7132-5354-4F68-996E-D6A8522E16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123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 project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316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5229200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LinuxKernel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552" y="479715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Hi3516 </a:t>
            </a:r>
            <a:r>
              <a:rPr lang="en-US" altLang="zh-CN" dirty="0" err="1" smtClean="0"/>
              <a:t>runtimlibs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PTZ libs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71800" y="3789040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ControlLayer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771800" y="328498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ViewLayer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72816" y="1327701"/>
            <a:ext cx="20882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NetWorkManager</a:t>
            </a:r>
            <a:endParaRPr lang="en-US" altLang="zh-CN" dirty="0" smtClean="0"/>
          </a:p>
          <a:p>
            <a:r>
              <a:rPr lang="en-US" altLang="zh-CN" dirty="0" err="1" smtClean="0"/>
              <a:t>VideoManager</a:t>
            </a:r>
            <a:endParaRPr lang="en-US" altLang="zh-CN" dirty="0" smtClean="0"/>
          </a:p>
          <a:p>
            <a:r>
              <a:rPr lang="en-US" altLang="zh-CN" dirty="0" err="1" smtClean="0"/>
              <a:t>AudioManager</a:t>
            </a:r>
            <a:endParaRPr lang="en-US" altLang="zh-CN" dirty="0" smtClean="0"/>
          </a:p>
          <a:p>
            <a:r>
              <a:rPr lang="en-US" altLang="zh-CN" dirty="0" err="1" smtClean="0"/>
              <a:t>GPIOManger</a:t>
            </a:r>
            <a:endParaRPr lang="en-US" altLang="zh-CN" dirty="0" smtClean="0"/>
          </a:p>
          <a:p>
            <a:r>
              <a:rPr lang="en-US" altLang="zh-CN" dirty="0" err="1" smtClean="0"/>
              <a:t>OSDManger</a:t>
            </a:r>
            <a:endParaRPr lang="en-US" altLang="zh-CN" dirty="0" smtClean="0"/>
          </a:p>
          <a:p>
            <a:r>
              <a:rPr lang="en-US" altLang="zh-CN" dirty="0" err="1" smtClean="0"/>
              <a:t>AlarmManager</a:t>
            </a:r>
            <a:endParaRPr lang="en-US" altLang="zh-C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260648"/>
            <a:ext cx="208823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IPCView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  <a:r>
              <a:rPr lang="en-US" altLang="zh-CN" dirty="0" err="1"/>
              <a:t>setXXX</a:t>
            </a:r>
            <a:endParaRPr lang="en-US" altLang="zh-CN" dirty="0"/>
          </a:p>
          <a:p>
            <a:r>
              <a:rPr lang="en-US" altLang="zh-CN" dirty="0" smtClean="0"/>
              <a:t>+</a:t>
            </a:r>
            <a:r>
              <a:rPr lang="en-US" altLang="zh-CN" dirty="0" err="1" smtClean="0"/>
              <a:t>getXXX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84168" y="328498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</p:txBody>
      </p:sp>
      <p:cxnSp>
        <p:nvCxnSpPr>
          <p:cNvPr id="20" name="直接箭头连接符 19"/>
          <p:cNvCxnSpPr>
            <a:stCxn id="18" idx="1"/>
            <a:endCxn id="7" idx="3"/>
          </p:cNvCxnSpPr>
          <p:nvPr/>
        </p:nvCxnSpPr>
        <p:spPr>
          <a:xfrm flipH="1">
            <a:off x="4788024" y="3537012"/>
            <a:ext cx="1296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0032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onvif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cgi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IPC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2771800" y="4293096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ModelLayer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539552" y="3212976"/>
            <a:ext cx="201622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6969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27685" y="476672"/>
            <a:ext cx="6480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431333" y="261002"/>
            <a:ext cx="119279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 Gen 1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2953" y="2677378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UUT-A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742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PST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539552" y="479715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9552" y="37890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Support Libs</a:t>
            </a:r>
          </a:p>
          <a:p>
            <a:pPr algn="ctr"/>
            <a:r>
              <a:rPr lang="en-US" altLang="zh-CN" dirty="0" err="1" smtClean="0"/>
              <a:t>Equipemtn</a:t>
            </a:r>
            <a:r>
              <a:rPr lang="en-US" altLang="zh-CN" dirty="0" smtClean="0"/>
              <a:t> GPIB</a:t>
            </a:r>
          </a:p>
          <a:p>
            <a:pPr algn="ctr"/>
            <a:r>
              <a:rPr lang="en-US" altLang="zh-CN" dirty="0" smtClean="0"/>
              <a:t>Radio Drivers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23730" y="3295126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ApplicationLayer</a:t>
            </a:r>
            <a:endParaRPr lang="en-US" altLang="zh-CN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3573016"/>
            <a:ext cx="180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TestCaseManger</a:t>
            </a:r>
            <a:endParaRPr lang="en-US" altLang="zh-CN" dirty="0"/>
          </a:p>
        </p:txBody>
      </p:sp>
      <p:sp>
        <p:nvSpPr>
          <p:cNvPr id="20" name="圆角矩形 19"/>
          <p:cNvSpPr/>
          <p:nvPr/>
        </p:nvSpPr>
        <p:spPr>
          <a:xfrm>
            <a:off x="2453442" y="1166272"/>
            <a:ext cx="119279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 Gen 1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426059" y="2132856"/>
            <a:ext cx="119279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 Gen 1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732240" y="467544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</a:t>
            </a:r>
          </a:p>
          <a:p>
            <a:pPr algn="ctr"/>
            <a:r>
              <a:rPr lang="en-US" altLang="zh-CN" dirty="0"/>
              <a:t>meter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788024" y="1259632"/>
            <a:ext cx="1440160" cy="7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耦合器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868144" y="1988840"/>
            <a:ext cx="0" cy="68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0"/>
            <a:endCxn id="25" idx="1"/>
          </p:cNvCxnSpPr>
          <p:nvPr/>
        </p:nvCxnSpPr>
        <p:spPr>
          <a:xfrm rot="5400000" flipH="1" flipV="1">
            <a:off x="5922150" y="449542"/>
            <a:ext cx="396044" cy="12241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3"/>
            <a:endCxn id="12" idx="1"/>
          </p:cNvCxnSpPr>
          <p:nvPr/>
        </p:nvCxnSpPr>
        <p:spPr>
          <a:xfrm>
            <a:off x="3624131" y="657046"/>
            <a:ext cx="1163893" cy="96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3"/>
            <a:endCxn id="12" idx="1"/>
          </p:cNvCxnSpPr>
          <p:nvPr/>
        </p:nvCxnSpPr>
        <p:spPr>
          <a:xfrm>
            <a:off x="3646240" y="1562316"/>
            <a:ext cx="1141784" cy="6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3"/>
            <a:endCxn id="12" idx="1"/>
          </p:cNvCxnSpPr>
          <p:nvPr/>
        </p:nvCxnSpPr>
        <p:spPr>
          <a:xfrm flipV="1">
            <a:off x="3618857" y="1624236"/>
            <a:ext cx="1169167" cy="9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076056" y="1988840"/>
            <a:ext cx="0" cy="68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1"/>
            <a:endCxn id="2" idx="2"/>
          </p:cNvCxnSpPr>
          <p:nvPr/>
        </p:nvCxnSpPr>
        <p:spPr>
          <a:xfrm rot="10800000">
            <a:off x="1051721" y="1268760"/>
            <a:ext cx="3731232" cy="180466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87624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usb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4365104"/>
            <a:ext cx="16561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Device</a:t>
            </a:r>
          </a:p>
          <a:p>
            <a:r>
              <a:rPr lang="en-US" altLang="zh-CN" dirty="0" smtClean="0"/>
              <a:t>Start/stop()</a:t>
            </a:r>
          </a:p>
          <a:p>
            <a:r>
              <a:rPr lang="en-US" altLang="zh-CN" dirty="0" smtClean="0"/>
              <a:t>Set/</a:t>
            </a:r>
            <a:r>
              <a:rPr lang="en-US" altLang="zh-CN" dirty="0" err="1" smtClean="0"/>
              <a:t>getOption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getResult</a:t>
            </a:r>
            <a:r>
              <a:rPr lang="en-US" altLang="zh-CN" dirty="0" smtClean="0"/>
              <a:t>()</a:t>
            </a:r>
            <a:endParaRPr lang="en-US" altLang="zh-CN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372200" y="3501008"/>
            <a:ext cx="15121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Option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dst</a:t>
            </a:r>
            <a:endParaRPr lang="en-US" altLang="zh-CN" dirty="0" smtClean="0"/>
          </a:p>
          <a:p>
            <a:r>
              <a:rPr lang="en-US" altLang="zh-CN" dirty="0" smtClean="0"/>
              <a:t>-frequency</a:t>
            </a:r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powerlevel</a:t>
            </a:r>
            <a:endParaRPr lang="en-US" altLang="zh-CN" dirty="0" smtClean="0"/>
          </a:p>
          <a:p>
            <a:r>
              <a:rPr lang="en-US" altLang="zh-CN" dirty="0" smtClean="0"/>
              <a:t>-pattern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5072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43608" y="1628800"/>
            <a:ext cx="6480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443098" y="1784783"/>
            <a:ext cx="10801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AudioInterface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3968" y="992695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UUT-A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83968" y="2420888"/>
            <a:ext cx="129614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UUT-B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4788024" y="1916832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flipV="1">
            <a:off x="4788024" y="1803850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201987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1742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PESQ</a:t>
            </a:r>
            <a:r>
              <a:rPr lang="en-US" altLang="zh-CN" dirty="0" smtClean="0"/>
              <a:t>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91680" y="1916832"/>
            <a:ext cx="7514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523218" y="1196752"/>
            <a:ext cx="760750" cy="5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1"/>
          </p:cNvCxnSpPr>
          <p:nvPr/>
        </p:nvCxnSpPr>
        <p:spPr>
          <a:xfrm flipH="1" flipV="1">
            <a:off x="3523218" y="2420888"/>
            <a:ext cx="76075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1"/>
          </p:cNvCxnSpPr>
          <p:nvPr/>
        </p:nvCxnSpPr>
        <p:spPr>
          <a:xfrm flipH="1" flipV="1">
            <a:off x="1691680" y="2132856"/>
            <a:ext cx="751418" cy="47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39552" y="479715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Windows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39552" y="4293096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Support Libs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39552" y="3789040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ApplicationLayer</a:t>
            </a:r>
            <a:endParaRPr lang="en-US" altLang="zh-CN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3789040"/>
            <a:ext cx="388843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TestCaseManger.execute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radio.pressPtt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playAudio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	</a:t>
            </a:r>
            <a:r>
              <a:rPr lang="en-US" altLang="zh-CN" dirty="0" err="1" smtClean="0"/>
              <a:t>recordAudio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radio.releasePtt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checkAudio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487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64088" y="4297964"/>
            <a:ext cx="31683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551" y="4293096"/>
            <a:ext cx="468052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CCS Simulator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742" y="5661248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Off-target IT </a:t>
            </a:r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5364088" y="2359225"/>
            <a:ext cx="316835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TestCaseEditor</a:t>
            </a:r>
            <a:r>
              <a:rPr lang="en-US" altLang="zh-CN" dirty="0" smtClean="0"/>
              <a:t>(</a:t>
            </a:r>
            <a:r>
              <a:rPr lang="en-US" altLang="zh-CN" dirty="0" smtClean="0"/>
              <a:t>xml)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RegressionTestManager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39552" y="3573016"/>
            <a:ext cx="25922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TransceiverStub.recv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err="1" smtClean="0"/>
              <a:t>TransceiverStub.send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  <p:sp>
        <p:nvSpPr>
          <p:cNvPr id="15" name="圆角矩形 14"/>
          <p:cNvSpPr/>
          <p:nvPr/>
        </p:nvSpPr>
        <p:spPr>
          <a:xfrm>
            <a:off x="539552" y="3072205"/>
            <a:ext cx="2592288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TestTarget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581538" y="2537825"/>
            <a:ext cx="255030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SpkrStub.send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err="1" smtClean="0"/>
              <a:t>MicStub.recv</a:t>
            </a:r>
            <a:r>
              <a:rPr lang="en-US" altLang="zh-CN" dirty="0" smtClean="0"/>
              <a:t>()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203849" y="2568148"/>
            <a:ext cx="2016224" cy="1724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</a:p>
        </p:txBody>
      </p:sp>
    </p:spTree>
    <p:extLst>
      <p:ext uri="{BB962C8B-B14F-4D97-AF65-F5344CB8AC3E}">
        <p14:creationId xmlns="" xmlns:p14="http://schemas.microsoft.com/office/powerpoint/2010/main" val="224366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113</Words>
  <Application>Microsoft Office PowerPoint</Application>
  <PresentationFormat>全屏显示(4:3)</PresentationFormat>
  <Paragraphs>80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my project architecture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architecture</dc:title>
  <cp:lastModifiedBy>Administrator</cp:lastModifiedBy>
  <cp:revision>18</cp:revision>
  <dcterms:modified xsi:type="dcterms:W3CDTF">2019-01-11T08:36:27Z</dcterms:modified>
</cp:coreProperties>
</file>