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25FD7-47A8-486D-B501-EAC16ACD27B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C551-E102-4008-86E9-A2E25748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value of planet for age</a:t>
            </a:r>
          </a:p>
          <a:p>
            <a:r>
              <a:rPr lang="en-US" dirty="0"/>
              <a:t>Created a function to check if patient’s age is over or under life expectancy</a:t>
            </a:r>
          </a:p>
          <a:p>
            <a:r>
              <a:rPr lang="en-US" dirty="0"/>
              <a:t>Created a new binary column to store whether or not patient exceeded average 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CC551-E102-4008-86E9-A2E257483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mean life expectancy, assuming that the 'age' column corresponds to the age of each patient's death, is 76.42 years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Boran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84.22 years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Radan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CC551-E102-4008-86E9-A2E257483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draws the conclusion that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must be some strong gravity or terrible diets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Boran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The distribution of blood pressures is much larger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Boran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but that makes sense given how much higher the mean blood pressure is. Neither planet had any notable outliers.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CC551-E102-4008-86E9-A2E2574836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Blood pressure has really strong correlations between weight, glucose and BMI. There's clear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colinearity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There's a weaker correlation with age, but it's still visible. The data is much noisier for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CC551-E102-4008-86E9-A2E257483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8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57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4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F643-9D2E-46DB-9D5D-1B3CD1AC1CF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2E17A0-1F79-40A4-9C9D-CF086814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493F-A154-477A-9D72-B33930A0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 – SQL, Python, and Basic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1325-AFAE-43B5-B16F-5BEB9839E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211" y="3848912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MSDS 5013/DS 3213</a:t>
            </a:r>
          </a:p>
          <a:p>
            <a:pPr algn="ctr"/>
            <a:r>
              <a:rPr lang="en-US" dirty="0"/>
              <a:t>Presented by Caleb Chronowski, Tory Legg, and Kris Nolan</a:t>
            </a:r>
          </a:p>
        </p:txBody>
      </p:sp>
    </p:spTree>
    <p:extLst>
      <p:ext uri="{BB962C8B-B14F-4D97-AF65-F5344CB8AC3E}">
        <p14:creationId xmlns:p14="http://schemas.microsoft.com/office/powerpoint/2010/main" val="280362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46D6-6B47-4261-8FEA-27739BC8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on each planet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1B72F-2BD3-400E-A341-16A33909F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39" y="2413339"/>
            <a:ext cx="8977142" cy="2855742"/>
          </a:xfrm>
        </p:spPr>
      </p:pic>
    </p:spTree>
    <p:extLst>
      <p:ext uri="{BB962C8B-B14F-4D97-AF65-F5344CB8AC3E}">
        <p14:creationId xmlns:p14="http://schemas.microsoft.com/office/powerpoint/2010/main" val="14572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1613-5CAA-4207-9BC3-16A02504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Histogram of Age Distribution</a:t>
            </a:r>
            <a:br>
              <a:rPr lang="en-US" dirty="0"/>
            </a:br>
            <a:r>
              <a:rPr lang="en-US" dirty="0"/>
              <a:t>on each planet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1EC96-5821-4467-BD28-A44CA3965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939" y="1744394"/>
            <a:ext cx="5671136" cy="4489496"/>
          </a:xfrm>
        </p:spPr>
      </p:pic>
    </p:spTree>
    <p:extLst>
      <p:ext uri="{BB962C8B-B14F-4D97-AF65-F5344CB8AC3E}">
        <p14:creationId xmlns:p14="http://schemas.microsoft.com/office/powerpoint/2010/main" val="41020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79E-C035-4737-A080-3AD5F272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Value by planet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6D4AE-AB3E-4E84-9B16-B385083C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8915" y="2053883"/>
            <a:ext cx="7193891" cy="3596946"/>
          </a:xfrm>
        </p:spPr>
      </p:pic>
    </p:spTree>
    <p:extLst>
      <p:ext uri="{BB962C8B-B14F-4D97-AF65-F5344CB8AC3E}">
        <p14:creationId xmlns:p14="http://schemas.microsoft.com/office/powerpoint/2010/main" val="390395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B57-CEC1-4D19-B08A-849C84B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3EDF30-5CAB-4262-B99F-F7CF445ED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2174" y="2234283"/>
            <a:ext cx="4853352" cy="2806204"/>
          </a:xfrm>
        </p:spPr>
      </p:pic>
    </p:spTree>
    <p:extLst>
      <p:ext uri="{BB962C8B-B14F-4D97-AF65-F5344CB8AC3E}">
        <p14:creationId xmlns:p14="http://schemas.microsoft.com/office/powerpoint/2010/main" val="13798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BCDC-D5AF-490B-8889-D538A8B1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Pressure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54C35-D797-4A10-BB47-8397FF24A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882" y="1730326"/>
            <a:ext cx="6439315" cy="4422888"/>
          </a:xfrm>
        </p:spPr>
      </p:pic>
    </p:spTree>
    <p:extLst>
      <p:ext uri="{BB962C8B-B14F-4D97-AF65-F5344CB8AC3E}">
        <p14:creationId xmlns:p14="http://schemas.microsoft.com/office/powerpoint/2010/main" val="74425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8D4E-B3C3-47F7-8ED9-380AA17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45" y="59468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Blood Pressure Scatterplots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6FC5D-756A-4C2B-BEC1-E2438E25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1164" y="1235129"/>
            <a:ext cx="6752491" cy="27126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FDAB7-FA1B-4750-B6F0-0E377A67D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45" y="3773570"/>
            <a:ext cx="8911686" cy="2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64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205</Words>
  <Application>Microsoft Office PowerPoint</Application>
  <PresentationFormat>Widescreen</PresentationFormat>
  <Paragraphs>19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Helvetica Neue</vt:lpstr>
      <vt:lpstr>Wingdings 3</vt:lpstr>
      <vt:lpstr>Wisp</vt:lpstr>
      <vt:lpstr>Final Project – SQL, Python, and Basic Analytics</vt:lpstr>
      <vt:lpstr>Distributions on each planet</vt:lpstr>
      <vt:lpstr>Histogram of Age Distribution on each planet</vt:lpstr>
      <vt:lpstr>Age Value by planet</vt:lpstr>
      <vt:lpstr>PowerPoint Presentation</vt:lpstr>
      <vt:lpstr>Blood Pressure Box Plot</vt:lpstr>
      <vt:lpstr>Blood Pressure Scatterplots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SQL, Python, and Basic Analyticss</dc:title>
  <dc:creator>torylegg5@gmail.com</dc:creator>
  <cp:lastModifiedBy>torylegg5@gmail.com</cp:lastModifiedBy>
  <cp:revision>3</cp:revision>
  <dcterms:created xsi:type="dcterms:W3CDTF">2020-09-23T14:13:12Z</dcterms:created>
  <dcterms:modified xsi:type="dcterms:W3CDTF">2020-09-23T14:29:56Z</dcterms:modified>
</cp:coreProperties>
</file>