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725" r:id="rId4"/>
  </p:sldMasterIdLst>
  <p:notesMasterIdLst>
    <p:notesMasterId r:id="rId11"/>
  </p:notesMasterIdLst>
  <p:handoutMasterIdLst>
    <p:handoutMasterId r:id="rId12"/>
  </p:handoutMasterIdLst>
  <p:sldIdLst>
    <p:sldId id="339" r:id="rId5"/>
    <p:sldId id="340" r:id="rId6"/>
    <p:sldId id="346" r:id="rId7"/>
    <p:sldId id="341" r:id="rId8"/>
    <p:sldId id="347" r:id="rId9"/>
    <p:sldId id="34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A68CE"/>
    <a:srgbClr val="7480D6"/>
    <a:srgbClr val="4653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34" autoAdjust="0"/>
  </p:normalViewPr>
  <p:slideViewPr>
    <p:cSldViewPr snapToGrid="0">
      <p:cViewPr varScale="1">
        <p:scale>
          <a:sx n="109" d="100"/>
          <a:sy n="109" d="100"/>
        </p:scale>
        <p:origin x="67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46"/>
    </p:cViewPr>
  </p:sorterViewPr>
  <p:notesViewPr>
    <p:cSldViewPr snapToGrid="0">
      <p:cViewPr>
        <p:scale>
          <a:sx n="50" d="100"/>
          <a:sy n="50" d="100"/>
        </p:scale>
        <p:origin x="3403" y="28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26D37A0-F398-4276-AAF6-E62AA90BC97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96B402-FD6E-4995-8160-C6DD76DAAC5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A37F7A-782D-430C-B7DE-046B665BEF14}" type="datetimeFigureOut">
              <a:rPr lang="en-US" smtClean="0"/>
              <a:t>1/12/2025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BA7967-B488-405D-84A2-64F6D9128F3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65115A-3EB4-4B47-8F4B-4F42519BF90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0885D5-D443-4228-8B2C-B9DF9A30D57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8913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1CCEED-E5F4-4698-B012-83262916D7BD}" type="datetimeFigureOut">
              <a:rPr lang="en-US" noProof="0" smtClean="0"/>
              <a:t>1/12/2025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D2F9AB-3C90-481E-8C34-4F549BF455D7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917179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2F9AB-3C90-481E-8C34-4F549BF455D7}" type="slidenum">
              <a:rPr lang="en-US" noProof="0" smtClean="0"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97929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2F9AB-3C90-481E-8C34-4F549BF455D7}" type="slidenum">
              <a:rPr lang="en-US" noProof="0" smtClean="0"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142967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2F9AB-3C90-481E-8C34-4F549BF455D7}" type="slidenum">
              <a:rPr lang="en-US" noProof="0" smtClean="0"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595546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2F9AB-3C90-481E-8C34-4F549BF455D7}" type="slidenum">
              <a:rPr lang="en-US" noProof="0" smtClean="0"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888493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2F9AB-3C90-481E-8C34-4F549BF455D7}" type="slidenum">
              <a:rPr lang="en-US" noProof="0" smtClean="0"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140338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2F9AB-3C90-481E-8C34-4F549BF455D7}" type="slidenum">
              <a:rPr lang="en-US" noProof="0" smtClean="0"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369973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able 8">
            <a:extLst>
              <a:ext uri="{FF2B5EF4-FFF2-40B4-BE49-F238E27FC236}">
                <a16:creationId xmlns:a16="http://schemas.microsoft.com/office/drawing/2014/main" id="{EA812700-4F7B-0919-A294-CC362E4BD2F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450590889"/>
              </p:ext>
            </p:extLst>
          </p:nvPr>
        </p:nvGraphicFramePr>
        <p:xfrm>
          <a:off x="7462835" y="420624"/>
          <a:ext cx="4297680" cy="601675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29768">
                  <a:extLst>
                    <a:ext uri="{9D8B030D-6E8A-4147-A177-3AD203B41FA5}">
                      <a16:colId xmlns:a16="http://schemas.microsoft.com/office/drawing/2014/main" val="3227434602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2679191072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3275508775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4103063430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4218281584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503927227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342415256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2092302351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2258278874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539162799"/>
                    </a:ext>
                  </a:extLst>
                </a:gridCol>
              </a:tblGrid>
              <a:tr h="4297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664993"/>
                  </a:ext>
                </a:extLst>
              </a:tr>
              <a:tr h="4297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486137"/>
                  </a:ext>
                </a:extLst>
              </a:tr>
              <a:tr h="4297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612509"/>
                  </a:ext>
                </a:extLst>
              </a:tr>
              <a:tr h="4297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2521216"/>
                  </a:ext>
                </a:extLst>
              </a:tr>
              <a:tr h="4297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8400337"/>
                  </a:ext>
                </a:extLst>
              </a:tr>
              <a:tr h="4297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0747136"/>
                  </a:ext>
                </a:extLst>
              </a:tr>
              <a:tr h="4297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9772814"/>
                  </a:ext>
                </a:extLst>
              </a:tr>
              <a:tr h="4297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7978386"/>
                  </a:ext>
                </a:extLst>
              </a:tr>
              <a:tr h="4297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7604750"/>
                  </a:ext>
                </a:extLst>
              </a:tr>
              <a:tr h="4297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1027561"/>
                  </a:ext>
                </a:extLst>
              </a:tr>
              <a:tr h="4297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2850680"/>
                  </a:ext>
                </a:extLst>
              </a:tr>
              <a:tr h="4297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5912702"/>
                  </a:ext>
                </a:extLst>
              </a:tr>
              <a:tr h="4297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0670666"/>
                  </a:ext>
                </a:extLst>
              </a:tr>
              <a:tr h="4297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8701284"/>
                  </a:ext>
                </a:extLst>
              </a:tr>
            </a:tbl>
          </a:graphicData>
        </a:graphic>
      </p:graphicFrame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0AC4C118-FE51-F865-E568-064EE735462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885113" y="2576052"/>
            <a:ext cx="3451225" cy="2998633"/>
          </a:xfrm>
          <a:solidFill>
            <a:schemeClr val="accent2"/>
          </a:solidFill>
        </p:spPr>
        <p:txBody>
          <a:bodyPr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0868302-0413-1A88-A081-46FCFEC829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4128" y="589938"/>
            <a:ext cx="9802761" cy="3519949"/>
          </a:xfrm>
        </p:spPr>
        <p:txBody>
          <a:bodyPr/>
          <a:lstStyle>
            <a:lvl1pPr>
              <a:lnSpc>
                <a:spcPct val="90000"/>
              </a:lnSpc>
              <a:defRPr sz="8000"/>
            </a:lvl1pPr>
          </a:lstStyle>
          <a:p>
            <a:r>
              <a:rPr lang="en-US" dirty="0"/>
              <a:t>add title </a:t>
            </a:r>
            <a:br>
              <a:rPr lang="en-US" dirty="0"/>
            </a:br>
            <a:r>
              <a:rPr lang="en-US" dirty="0"/>
              <a:t>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81C507B-2DF1-964E-FD34-1B05D239541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096000" y="5142271"/>
            <a:ext cx="3322638" cy="904824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txBody>
          <a:bodyPr>
            <a:noAutofit/>
          </a:bodyPr>
          <a:lstStyle>
            <a:lvl1pPr marL="0" indent="0" algn="ctr">
              <a:buNone/>
              <a:defRPr sz="1600"/>
            </a:lvl1pPr>
            <a:lvl2pPr marL="324000" indent="0" algn="ctr">
              <a:buNone/>
              <a:defRPr sz="1600"/>
            </a:lvl2pPr>
            <a:lvl3pPr marL="630000" indent="0" algn="ctr">
              <a:buNone/>
              <a:defRPr sz="1600"/>
            </a:lvl3pPr>
            <a:lvl4pPr marL="1008000" indent="0" algn="ctr">
              <a:buNone/>
              <a:defRPr sz="1600"/>
            </a:lvl4pPr>
            <a:lvl5pPr marL="1368000" indent="0" algn="ctr">
              <a:buNone/>
              <a:defRPr sz="1600"/>
            </a:lvl5pPr>
          </a:lstStyle>
          <a:p>
            <a:pPr lvl="0"/>
            <a:r>
              <a:rPr lang="en-US" dirty="0"/>
              <a:t>Add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299720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524329E9-A968-FB95-104A-91844CBA17ED}"/>
              </a:ext>
            </a:extLst>
          </p:cNvPr>
          <p:cNvGrpSpPr/>
          <p:nvPr userDrawn="1"/>
        </p:nvGrpSpPr>
        <p:grpSpPr>
          <a:xfrm>
            <a:off x="481693" y="393648"/>
            <a:ext cx="11234963" cy="6070705"/>
            <a:chOff x="481693" y="393648"/>
            <a:chExt cx="11234963" cy="6070705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DE5A6159-3269-247C-FFBE-0940C19C2B48}"/>
                </a:ext>
              </a:extLst>
            </p:cNvPr>
            <p:cNvSpPr/>
            <p:nvPr userDrawn="1"/>
          </p:nvSpPr>
          <p:spPr>
            <a:xfrm>
              <a:off x="481693" y="393648"/>
              <a:ext cx="11228615" cy="6070705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2E1B1C58-815E-DA91-6DDD-C5DEEB6ADD88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481694" y="3916228"/>
              <a:ext cx="11228613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C677EEC2-EC0E-1781-4321-659905F5D3E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81693" y="5878287"/>
              <a:ext cx="11234963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5EC12EB-D748-8042-FB32-180B15CF118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096000" y="5878287"/>
              <a:ext cx="0" cy="58606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80868302-0413-1A88-A081-46FCFEC829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1356" y="4060726"/>
            <a:ext cx="11192526" cy="835740"/>
          </a:xfrm>
        </p:spPr>
        <p:txBody>
          <a:bodyPr lIns="457200" tIns="0" bIns="0" anchor="ctr"/>
          <a:lstStyle>
            <a:lvl1pPr algn="l">
              <a:lnSpc>
                <a:spcPct val="100000"/>
              </a:lnSpc>
              <a:defRPr sz="4000" b="1"/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26" name="Footer Placeholder 4">
            <a:extLst>
              <a:ext uri="{FF2B5EF4-FFF2-40B4-BE49-F238E27FC236}">
                <a16:creationId xmlns:a16="http://schemas.microsoft.com/office/drawing/2014/main" id="{DB49BBE5-CCBB-7C39-D34E-E82C25AA57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01356" y="5990069"/>
            <a:ext cx="5530650" cy="365125"/>
          </a:xfrm>
          <a:prstGeom prst="rect">
            <a:avLst/>
          </a:prstGeom>
        </p:spPr>
        <p:txBody>
          <a:bodyPr vert="horz" lIns="457200" tIns="45720" rIns="91440" bIns="45720" rtlCol="0" anchor="ctr"/>
          <a:lstStyle>
            <a:lvl1pPr algn="l">
              <a:defRPr sz="900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footer</a:t>
            </a:r>
          </a:p>
        </p:txBody>
      </p:sp>
      <p:sp>
        <p:nvSpPr>
          <p:cNvPr id="27" name="Slide Number Placeholder 5">
            <a:extLst>
              <a:ext uri="{FF2B5EF4-FFF2-40B4-BE49-F238E27FC236}">
                <a16:creationId xmlns:a16="http://schemas.microsoft.com/office/drawing/2014/main" id="{2AB94E18-4F07-B724-9D3D-4480193774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26865" y="5990069"/>
            <a:ext cx="7129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CFE12DB-463B-5E38-0249-595352F6A5D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01356" y="4959086"/>
            <a:ext cx="11193462" cy="757553"/>
          </a:xfrm>
        </p:spPr>
        <p:txBody>
          <a:bodyPr lIns="457200" anchor="t"/>
          <a:lstStyle>
            <a:lvl1pPr marL="0" indent="0">
              <a:buNone/>
              <a:defRPr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D22CBCEA-1B14-60E2-F8BE-92C510D427C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01445" y="413364"/>
            <a:ext cx="11173539" cy="3489325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878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5BE0D1B6-1F1E-CCFB-6D36-DC3039C38FF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81693" y="393648"/>
            <a:ext cx="11235864" cy="6070705"/>
            <a:chOff x="481693" y="393648"/>
            <a:chExt cx="11235864" cy="6070705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DE5A6159-3269-247C-FFBE-0940C19C2B48}"/>
                </a:ext>
              </a:extLst>
            </p:cNvPr>
            <p:cNvSpPr/>
            <p:nvPr userDrawn="1"/>
          </p:nvSpPr>
          <p:spPr>
            <a:xfrm>
              <a:off x="481693" y="393648"/>
              <a:ext cx="11228615" cy="6070705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8F8BCC96-50C0-4DBF-F6DC-4BDFF75A232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768117" y="6035602"/>
              <a:ext cx="694944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770F1688-BA83-03DC-2B74-7A82D939FA0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668224463"/>
              </p:ext>
            </p:extLst>
          </p:nvPr>
        </p:nvGraphicFramePr>
        <p:xfrm>
          <a:off x="490524" y="399329"/>
          <a:ext cx="4297680" cy="607070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29768">
                  <a:extLst>
                    <a:ext uri="{9D8B030D-6E8A-4147-A177-3AD203B41FA5}">
                      <a16:colId xmlns:a16="http://schemas.microsoft.com/office/drawing/2014/main" val="3227434602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2679191072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3275508775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4103063430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4218281584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503927227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342415256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2092302351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2258278874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539162799"/>
                    </a:ext>
                  </a:extLst>
                </a:gridCol>
              </a:tblGrid>
              <a:tr h="43362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664993"/>
                  </a:ext>
                </a:extLst>
              </a:tr>
              <a:tr h="43362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486137"/>
                  </a:ext>
                </a:extLst>
              </a:tr>
              <a:tr h="43362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612509"/>
                  </a:ext>
                </a:extLst>
              </a:tr>
              <a:tr h="43362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2521216"/>
                  </a:ext>
                </a:extLst>
              </a:tr>
              <a:tr h="43362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8400337"/>
                  </a:ext>
                </a:extLst>
              </a:tr>
              <a:tr h="43362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0747136"/>
                  </a:ext>
                </a:extLst>
              </a:tr>
              <a:tr h="43362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9772814"/>
                  </a:ext>
                </a:extLst>
              </a:tr>
              <a:tr h="43362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7978386"/>
                  </a:ext>
                </a:extLst>
              </a:tr>
              <a:tr h="43362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7604750"/>
                  </a:ext>
                </a:extLst>
              </a:tr>
              <a:tr h="43362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1027561"/>
                  </a:ext>
                </a:extLst>
              </a:tr>
              <a:tr h="43362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2850680"/>
                  </a:ext>
                </a:extLst>
              </a:tr>
              <a:tr h="43362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5912702"/>
                  </a:ext>
                </a:extLst>
              </a:tr>
              <a:tr h="43362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0670666"/>
                  </a:ext>
                </a:extLst>
              </a:tr>
              <a:tr h="43362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8701284"/>
                  </a:ext>
                </a:extLst>
              </a:tr>
            </a:tbl>
          </a:graphicData>
        </a:graphic>
      </p:graphicFrame>
      <p:sp>
        <p:nvSpPr>
          <p:cNvPr id="7" name="Title 6">
            <a:extLst>
              <a:ext uri="{FF2B5EF4-FFF2-40B4-BE49-F238E27FC236}">
                <a16:creationId xmlns:a16="http://schemas.microsoft.com/office/drawing/2014/main" id="{80868302-0413-1A88-A081-46FCFEC829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53781" y="658762"/>
            <a:ext cx="6351638" cy="5201247"/>
          </a:xfrm>
        </p:spPr>
        <p:txBody>
          <a:bodyPr lIns="457200" tIns="0" rIns="457200" bIns="0" anchor="ctr"/>
          <a:lstStyle>
            <a:lvl1pPr algn="ctr">
              <a:lnSpc>
                <a:spcPct val="100000"/>
              </a:lnSpc>
              <a:defRPr sz="8000" b="1"/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29" name="Picture Placeholder 28">
            <a:extLst>
              <a:ext uri="{FF2B5EF4-FFF2-40B4-BE49-F238E27FC236}">
                <a16:creationId xmlns:a16="http://schemas.microsoft.com/office/drawing/2014/main" id="{9E4F8DC2-6173-797C-063C-ABCB0683591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23928" y="838200"/>
            <a:ext cx="3429000" cy="3026664"/>
          </a:xfrm>
          <a:solidFill>
            <a:schemeClr val="accent2"/>
          </a:solidFill>
          <a:ln w="127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21BAEDB1-AAC6-8012-7AC3-CC75D0096F4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24880" y="4748981"/>
            <a:ext cx="3434141" cy="845574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22225">
            <a:solidFill>
              <a:schemeClr val="bg1"/>
            </a:solidFill>
          </a:ln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DB684C2F-977D-54D2-F9DB-5A0CC3DF16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053781" y="6085795"/>
            <a:ext cx="3428434" cy="2949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footer</a:t>
            </a:r>
          </a:p>
        </p:txBody>
      </p:sp>
      <p:sp>
        <p:nvSpPr>
          <p:cNvPr id="27" name="Slide Number Placeholder 5">
            <a:extLst>
              <a:ext uri="{FF2B5EF4-FFF2-40B4-BE49-F238E27FC236}">
                <a16:creationId xmlns:a16="http://schemas.microsoft.com/office/drawing/2014/main" id="{2AB94E18-4F07-B724-9D3D-4480193774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62182" y="6115665"/>
            <a:ext cx="474545" cy="2436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5857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A4B42F-2C80-4037-BF8E-C209D59D930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35376"/>
            <a:ext cx="2844799" cy="365125"/>
          </a:xfrm>
        </p:spPr>
        <p:txBody>
          <a:bodyPr/>
          <a:lstStyle/>
          <a:p>
            <a:fld id="{91CD4B7E-D172-41E4-BE36-64B5A7E393CD}" type="datetimeFigureOut">
              <a:rPr lang="en-US" noProof="0" smtClean="0"/>
              <a:t>1/12/2025</a:t>
            </a:fld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E56474-3A38-4097-8649-FAF662D8C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95363" y="6435376"/>
            <a:ext cx="1052510" cy="365125"/>
          </a:xfrm>
        </p:spPr>
        <p:txBody>
          <a:bodyPr/>
          <a:lstStyle/>
          <a:p>
            <a:fld id="{F603CDE5-C1D8-4EDD-870F-A498BAFA520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FF907DD0-6A5F-4994-AB77-82E297226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5101" y="6435376"/>
            <a:ext cx="6818262" cy="365125"/>
          </a:xfrm>
        </p:spPr>
        <p:txBody>
          <a:bodyPr/>
          <a:lstStyle/>
          <a:p>
            <a:pPr algn="l"/>
            <a:r>
              <a:rPr lang="en-US" noProof="0" dirty="0"/>
              <a:t>Teach a Course</a:t>
            </a:r>
          </a:p>
        </p:txBody>
      </p:sp>
    </p:spTree>
    <p:extLst>
      <p:ext uri="{BB962C8B-B14F-4D97-AF65-F5344CB8AC3E}">
        <p14:creationId xmlns:p14="http://schemas.microsoft.com/office/powerpoint/2010/main" val="2902114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Table 8">
            <a:extLst>
              <a:ext uri="{FF2B5EF4-FFF2-40B4-BE49-F238E27FC236}">
                <a16:creationId xmlns:a16="http://schemas.microsoft.com/office/drawing/2014/main" id="{EBF8DFED-2B0F-8F5E-DBAA-98D765435F3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864638672"/>
              </p:ext>
            </p:extLst>
          </p:nvPr>
        </p:nvGraphicFramePr>
        <p:xfrm>
          <a:off x="434810" y="420624"/>
          <a:ext cx="11322380" cy="601675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66119">
                  <a:extLst>
                    <a:ext uri="{9D8B030D-6E8A-4147-A177-3AD203B41FA5}">
                      <a16:colId xmlns:a16="http://schemas.microsoft.com/office/drawing/2014/main" val="3227434602"/>
                    </a:ext>
                  </a:extLst>
                </a:gridCol>
                <a:gridCol w="566119">
                  <a:extLst>
                    <a:ext uri="{9D8B030D-6E8A-4147-A177-3AD203B41FA5}">
                      <a16:colId xmlns:a16="http://schemas.microsoft.com/office/drawing/2014/main" val="3419189744"/>
                    </a:ext>
                  </a:extLst>
                </a:gridCol>
                <a:gridCol w="566119">
                  <a:extLst>
                    <a:ext uri="{9D8B030D-6E8A-4147-A177-3AD203B41FA5}">
                      <a16:colId xmlns:a16="http://schemas.microsoft.com/office/drawing/2014/main" val="2679191072"/>
                    </a:ext>
                  </a:extLst>
                </a:gridCol>
                <a:gridCol w="566119">
                  <a:extLst>
                    <a:ext uri="{9D8B030D-6E8A-4147-A177-3AD203B41FA5}">
                      <a16:colId xmlns:a16="http://schemas.microsoft.com/office/drawing/2014/main" val="2978856169"/>
                    </a:ext>
                  </a:extLst>
                </a:gridCol>
                <a:gridCol w="566119">
                  <a:extLst>
                    <a:ext uri="{9D8B030D-6E8A-4147-A177-3AD203B41FA5}">
                      <a16:colId xmlns:a16="http://schemas.microsoft.com/office/drawing/2014/main" val="3275508775"/>
                    </a:ext>
                  </a:extLst>
                </a:gridCol>
                <a:gridCol w="566119">
                  <a:extLst>
                    <a:ext uri="{9D8B030D-6E8A-4147-A177-3AD203B41FA5}">
                      <a16:colId xmlns:a16="http://schemas.microsoft.com/office/drawing/2014/main" val="2818438643"/>
                    </a:ext>
                  </a:extLst>
                </a:gridCol>
                <a:gridCol w="566119">
                  <a:extLst>
                    <a:ext uri="{9D8B030D-6E8A-4147-A177-3AD203B41FA5}">
                      <a16:colId xmlns:a16="http://schemas.microsoft.com/office/drawing/2014/main" val="4103063430"/>
                    </a:ext>
                  </a:extLst>
                </a:gridCol>
                <a:gridCol w="566119">
                  <a:extLst>
                    <a:ext uri="{9D8B030D-6E8A-4147-A177-3AD203B41FA5}">
                      <a16:colId xmlns:a16="http://schemas.microsoft.com/office/drawing/2014/main" val="1109330882"/>
                    </a:ext>
                  </a:extLst>
                </a:gridCol>
                <a:gridCol w="566119">
                  <a:extLst>
                    <a:ext uri="{9D8B030D-6E8A-4147-A177-3AD203B41FA5}">
                      <a16:colId xmlns:a16="http://schemas.microsoft.com/office/drawing/2014/main" val="4218281584"/>
                    </a:ext>
                  </a:extLst>
                </a:gridCol>
                <a:gridCol w="566119">
                  <a:extLst>
                    <a:ext uri="{9D8B030D-6E8A-4147-A177-3AD203B41FA5}">
                      <a16:colId xmlns:a16="http://schemas.microsoft.com/office/drawing/2014/main" val="1611426398"/>
                    </a:ext>
                  </a:extLst>
                </a:gridCol>
                <a:gridCol w="566119">
                  <a:extLst>
                    <a:ext uri="{9D8B030D-6E8A-4147-A177-3AD203B41FA5}">
                      <a16:colId xmlns:a16="http://schemas.microsoft.com/office/drawing/2014/main" val="503927227"/>
                    </a:ext>
                  </a:extLst>
                </a:gridCol>
                <a:gridCol w="566119">
                  <a:extLst>
                    <a:ext uri="{9D8B030D-6E8A-4147-A177-3AD203B41FA5}">
                      <a16:colId xmlns:a16="http://schemas.microsoft.com/office/drawing/2014/main" val="2015270961"/>
                    </a:ext>
                  </a:extLst>
                </a:gridCol>
                <a:gridCol w="566119">
                  <a:extLst>
                    <a:ext uri="{9D8B030D-6E8A-4147-A177-3AD203B41FA5}">
                      <a16:colId xmlns:a16="http://schemas.microsoft.com/office/drawing/2014/main" val="342415256"/>
                    </a:ext>
                  </a:extLst>
                </a:gridCol>
                <a:gridCol w="566119">
                  <a:extLst>
                    <a:ext uri="{9D8B030D-6E8A-4147-A177-3AD203B41FA5}">
                      <a16:colId xmlns:a16="http://schemas.microsoft.com/office/drawing/2014/main" val="3483353207"/>
                    </a:ext>
                  </a:extLst>
                </a:gridCol>
                <a:gridCol w="566119">
                  <a:extLst>
                    <a:ext uri="{9D8B030D-6E8A-4147-A177-3AD203B41FA5}">
                      <a16:colId xmlns:a16="http://schemas.microsoft.com/office/drawing/2014/main" val="2092302351"/>
                    </a:ext>
                  </a:extLst>
                </a:gridCol>
                <a:gridCol w="566119">
                  <a:extLst>
                    <a:ext uri="{9D8B030D-6E8A-4147-A177-3AD203B41FA5}">
                      <a16:colId xmlns:a16="http://schemas.microsoft.com/office/drawing/2014/main" val="3068012968"/>
                    </a:ext>
                  </a:extLst>
                </a:gridCol>
                <a:gridCol w="566119">
                  <a:extLst>
                    <a:ext uri="{9D8B030D-6E8A-4147-A177-3AD203B41FA5}">
                      <a16:colId xmlns:a16="http://schemas.microsoft.com/office/drawing/2014/main" val="2258278874"/>
                    </a:ext>
                  </a:extLst>
                </a:gridCol>
                <a:gridCol w="566119">
                  <a:extLst>
                    <a:ext uri="{9D8B030D-6E8A-4147-A177-3AD203B41FA5}">
                      <a16:colId xmlns:a16="http://schemas.microsoft.com/office/drawing/2014/main" val="1953257001"/>
                    </a:ext>
                  </a:extLst>
                </a:gridCol>
                <a:gridCol w="566119">
                  <a:extLst>
                    <a:ext uri="{9D8B030D-6E8A-4147-A177-3AD203B41FA5}">
                      <a16:colId xmlns:a16="http://schemas.microsoft.com/office/drawing/2014/main" val="539162799"/>
                    </a:ext>
                  </a:extLst>
                </a:gridCol>
                <a:gridCol w="566119">
                  <a:extLst>
                    <a:ext uri="{9D8B030D-6E8A-4147-A177-3AD203B41FA5}">
                      <a16:colId xmlns:a16="http://schemas.microsoft.com/office/drawing/2014/main" val="1367589565"/>
                    </a:ext>
                  </a:extLst>
                </a:gridCol>
              </a:tblGrid>
              <a:tr h="859536">
                <a:tc gridSpan="20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664993"/>
                  </a:ext>
                </a:extLst>
              </a:tr>
              <a:tr h="4297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612509"/>
                  </a:ext>
                </a:extLst>
              </a:tr>
              <a:tr h="4297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2521216"/>
                  </a:ext>
                </a:extLst>
              </a:tr>
              <a:tr h="4297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8400337"/>
                  </a:ext>
                </a:extLst>
              </a:tr>
              <a:tr h="4297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0747136"/>
                  </a:ext>
                </a:extLst>
              </a:tr>
              <a:tr h="4297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9772814"/>
                  </a:ext>
                </a:extLst>
              </a:tr>
              <a:tr h="4297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7978386"/>
                  </a:ext>
                </a:extLst>
              </a:tr>
              <a:tr h="4297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7604750"/>
                  </a:ext>
                </a:extLst>
              </a:tr>
              <a:tr h="4297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1027561"/>
                  </a:ext>
                </a:extLst>
              </a:tr>
              <a:tr h="4297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2850680"/>
                  </a:ext>
                </a:extLst>
              </a:tr>
              <a:tr h="4297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5912702"/>
                  </a:ext>
                </a:extLst>
              </a:tr>
              <a:tr h="4297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0670666"/>
                  </a:ext>
                </a:extLst>
              </a:tr>
              <a:tr h="4297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8701284"/>
                  </a:ext>
                </a:extLst>
              </a:tr>
            </a:tbl>
          </a:graphicData>
        </a:graphic>
      </p:graphicFrame>
      <p:sp>
        <p:nvSpPr>
          <p:cNvPr id="7" name="Title 6">
            <a:extLst>
              <a:ext uri="{FF2B5EF4-FFF2-40B4-BE49-F238E27FC236}">
                <a16:creationId xmlns:a16="http://schemas.microsoft.com/office/drawing/2014/main" id="{80868302-0413-1A88-A081-46FCFEC829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5605" y="420624"/>
            <a:ext cx="11300791" cy="824949"/>
          </a:xfrm>
        </p:spPr>
        <p:txBody>
          <a:bodyPr anchor="ctr"/>
          <a:lstStyle>
            <a:lvl1pPr algn="ctr">
              <a:lnSpc>
                <a:spcPct val="90000"/>
              </a:lnSpc>
              <a:defRPr sz="2800" b="0"/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81C507B-2DF1-964E-FD34-1B05D239541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35261" y="1659392"/>
            <a:ext cx="2252101" cy="2252208"/>
          </a:xfrm>
          <a:prstGeom prst="roundRect">
            <a:avLst>
              <a:gd name="adj" fmla="val 0"/>
            </a:avLst>
          </a:prstGeom>
          <a:solidFill>
            <a:schemeClr val="accent3"/>
          </a:solidFill>
          <a:ln w="25400">
            <a:solidFill>
              <a:schemeClr val="bg1"/>
            </a:solidFill>
          </a:ln>
        </p:spPr>
        <p:txBody>
          <a:bodyPr tIns="457200" anchor="t">
            <a:noAutofit/>
          </a:bodyPr>
          <a:lstStyle>
            <a:lvl1pPr marL="0" indent="0" algn="ctr">
              <a:buNone/>
              <a:defRPr sz="2400" cap="all" baseline="0"/>
            </a:lvl1pPr>
            <a:lvl2pPr marL="324000" indent="0" algn="ctr">
              <a:buNone/>
              <a:defRPr sz="1600"/>
            </a:lvl2pPr>
            <a:lvl3pPr marL="630000" indent="0" algn="ctr">
              <a:buNone/>
              <a:defRPr sz="1600"/>
            </a:lvl3pPr>
            <a:lvl4pPr marL="1008000" indent="0" algn="ctr">
              <a:buNone/>
              <a:defRPr sz="1600"/>
            </a:lvl4pPr>
            <a:lvl5pPr marL="1368000" indent="0" algn="ctr">
              <a:buNone/>
              <a:defRPr sz="1600"/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21BAEDB1-AAC6-8012-7AC3-CC75D0096F4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1572311" y="2651125"/>
            <a:ext cx="1778000" cy="996950"/>
          </a:xfr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ADF2E8A7-89F2-752F-0DF7-B05CD19E593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969949" y="1679712"/>
            <a:ext cx="2252101" cy="2252208"/>
          </a:xfrm>
          <a:prstGeom prst="roundRect">
            <a:avLst>
              <a:gd name="adj" fmla="val 0"/>
            </a:avLst>
          </a:prstGeom>
          <a:solidFill>
            <a:schemeClr val="accent3"/>
          </a:solidFill>
          <a:ln w="25400">
            <a:solidFill>
              <a:schemeClr val="bg1"/>
            </a:solidFill>
          </a:ln>
        </p:spPr>
        <p:txBody>
          <a:bodyPr tIns="457200" anchor="t">
            <a:noAutofit/>
          </a:bodyPr>
          <a:lstStyle>
            <a:lvl1pPr marL="0" indent="0" algn="ctr">
              <a:buNone/>
              <a:defRPr sz="2400" cap="all" baseline="0"/>
            </a:lvl1pPr>
            <a:lvl2pPr marL="324000" indent="0" algn="ctr">
              <a:buNone/>
              <a:defRPr sz="1600"/>
            </a:lvl2pPr>
            <a:lvl3pPr marL="630000" indent="0" algn="ctr">
              <a:buNone/>
              <a:defRPr sz="1600"/>
            </a:lvl3pPr>
            <a:lvl4pPr marL="1008000" indent="0" algn="ctr">
              <a:buNone/>
              <a:defRPr sz="1600"/>
            </a:lvl4pPr>
            <a:lvl5pPr marL="1368000" indent="0" algn="ctr">
              <a:buNone/>
              <a:defRPr sz="1600"/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586CD862-4539-E57E-AB29-3C732F86C53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white">
          <a:xfrm>
            <a:off x="5206999" y="2671445"/>
            <a:ext cx="1778000" cy="996950"/>
          </a:xfr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87327351-F712-4BD7-35A2-EA8933FD887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 rot="202674">
            <a:off x="8614539" y="1664021"/>
            <a:ext cx="2252101" cy="2252208"/>
          </a:xfrm>
          <a:prstGeom prst="roundRect">
            <a:avLst>
              <a:gd name="adj" fmla="val 0"/>
            </a:avLst>
          </a:prstGeom>
          <a:solidFill>
            <a:schemeClr val="accent3"/>
          </a:solidFill>
          <a:ln w="25400">
            <a:solidFill>
              <a:schemeClr val="bg1"/>
            </a:solidFill>
          </a:ln>
        </p:spPr>
        <p:txBody>
          <a:bodyPr tIns="457200" anchor="t">
            <a:noAutofit/>
          </a:bodyPr>
          <a:lstStyle>
            <a:lvl1pPr marL="0" indent="0" algn="ctr">
              <a:buNone/>
              <a:defRPr sz="2400" cap="all" baseline="0"/>
            </a:lvl1pPr>
            <a:lvl2pPr marL="324000" indent="0" algn="ctr">
              <a:buNone/>
              <a:defRPr sz="1600"/>
            </a:lvl2pPr>
            <a:lvl3pPr marL="630000" indent="0" algn="ctr">
              <a:buNone/>
              <a:defRPr sz="1600"/>
            </a:lvl3pPr>
            <a:lvl4pPr marL="1008000" indent="0" algn="ctr">
              <a:buNone/>
              <a:defRPr sz="1600"/>
            </a:lvl4pPr>
            <a:lvl5pPr marL="1368000" indent="0" algn="ctr">
              <a:buNone/>
              <a:defRPr sz="1600"/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6CB9E4AC-A2E5-545F-FFF7-625B1BB7A8C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 bwMode="white">
          <a:xfrm rot="202674">
            <a:off x="8851589" y="2655754"/>
            <a:ext cx="1778000" cy="996950"/>
          </a:xfr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91244D88-9A35-9B80-EAFF-3557C9EB032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 rot="21388604">
            <a:off x="3100080" y="3715147"/>
            <a:ext cx="2252101" cy="2252208"/>
          </a:xfrm>
          <a:prstGeom prst="roundRect">
            <a:avLst>
              <a:gd name="adj" fmla="val 0"/>
            </a:avLst>
          </a:prstGeom>
          <a:solidFill>
            <a:schemeClr val="accent3"/>
          </a:solidFill>
          <a:ln w="25400">
            <a:solidFill>
              <a:schemeClr val="bg1"/>
            </a:solidFill>
          </a:ln>
        </p:spPr>
        <p:txBody>
          <a:bodyPr tIns="457200" anchor="t">
            <a:noAutofit/>
          </a:bodyPr>
          <a:lstStyle>
            <a:lvl1pPr marL="0" indent="0" algn="ctr">
              <a:buNone/>
              <a:defRPr sz="2400" cap="all" baseline="0"/>
            </a:lvl1pPr>
            <a:lvl2pPr marL="324000" indent="0" algn="ctr">
              <a:buNone/>
              <a:defRPr sz="1600"/>
            </a:lvl2pPr>
            <a:lvl3pPr marL="630000" indent="0" algn="ctr">
              <a:buNone/>
              <a:defRPr sz="1600"/>
            </a:lvl3pPr>
            <a:lvl4pPr marL="1008000" indent="0" algn="ctr">
              <a:buNone/>
              <a:defRPr sz="1600"/>
            </a:lvl4pPr>
            <a:lvl5pPr marL="1368000" indent="0" algn="ctr">
              <a:buNone/>
              <a:defRPr sz="1600"/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20" name="Text Placeholder 13">
            <a:extLst>
              <a:ext uri="{FF2B5EF4-FFF2-40B4-BE49-F238E27FC236}">
                <a16:creationId xmlns:a16="http://schemas.microsoft.com/office/drawing/2014/main" id="{51544572-3326-C8E8-C7E7-FFFA5A2D68B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white">
          <a:xfrm rot="21388604">
            <a:off x="3337130" y="4706880"/>
            <a:ext cx="1778000" cy="996950"/>
          </a:xfr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723B9AE5-89C8-9E36-A1BF-9CE4E268067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47484" y="3709035"/>
            <a:ext cx="2252101" cy="2252208"/>
          </a:xfrm>
          <a:prstGeom prst="roundRect">
            <a:avLst>
              <a:gd name="adj" fmla="val 0"/>
            </a:avLst>
          </a:prstGeom>
          <a:solidFill>
            <a:schemeClr val="accent3"/>
          </a:solidFill>
          <a:ln w="25400">
            <a:solidFill>
              <a:schemeClr val="bg1"/>
            </a:solidFill>
          </a:ln>
        </p:spPr>
        <p:txBody>
          <a:bodyPr tIns="457200" anchor="t">
            <a:noAutofit/>
          </a:bodyPr>
          <a:lstStyle>
            <a:lvl1pPr marL="0" indent="0" algn="ctr">
              <a:buNone/>
              <a:defRPr sz="2400" cap="all" baseline="0"/>
            </a:lvl1pPr>
            <a:lvl2pPr marL="324000" indent="0" algn="ctr">
              <a:buNone/>
              <a:defRPr sz="1600"/>
            </a:lvl2pPr>
            <a:lvl3pPr marL="630000" indent="0" algn="ctr">
              <a:buNone/>
              <a:defRPr sz="1600"/>
            </a:lvl3pPr>
            <a:lvl4pPr marL="1008000" indent="0" algn="ctr">
              <a:buNone/>
              <a:defRPr sz="1600"/>
            </a:lvl4pPr>
            <a:lvl5pPr marL="1368000" indent="0" algn="ctr">
              <a:buNone/>
              <a:defRPr sz="1600"/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22" name="Text Placeholder 13">
            <a:extLst>
              <a:ext uri="{FF2B5EF4-FFF2-40B4-BE49-F238E27FC236}">
                <a16:creationId xmlns:a16="http://schemas.microsoft.com/office/drawing/2014/main" id="{CD48AF07-4B45-FEDE-C05D-99E96E4540B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white">
          <a:xfrm>
            <a:off x="7084534" y="4700768"/>
            <a:ext cx="1778000" cy="996950"/>
          </a:xfr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3765138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CB329B88-C3B0-DEDF-BA89-4FECA7E20FC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81693" y="393647"/>
            <a:ext cx="11228615" cy="6070706"/>
            <a:chOff x="481693" y="393647"/>
            <a:chExt cx="11228615" cy="6070706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2757E85-6B04-10B8-38D8-C7DD17EA911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4718952" y="1281179"/>
              <a:ext cx="699135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30D9B5DE-71CB-6798-3C6E-54AAB7D4F8FC}"/>
                </a:ext>
              </a:extLst>
            </p:cNvPr>
            <p:cNvGrpSpPr/>
            <p:nvPr userDrawn="1"/>
          </p:nvGrpSpPr>
          <p:grpSpPr>
            <a:xfrm>
              <a:off x="481693" y="393647"/>
              <a:ext cx="11228615" cy="6070706"/>
              <a:chOff x="481693" y="393647"/>
              <a:chExt cx="11228615" cy="6070706"/>
            </a:xfrm>
          </p:grpSpPr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36663161-DCA7-1B0A-C207-F09ADAB86FBC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GrpSpPr/>
              <p:nvPr userDrawn="1"/>
            </p:nvGrpSpPr>
            <p:grpSpPr>
              <a:xfrm>
                <a:off x="481693" y="393647"/>
                <a:ext cx="11228615" cy="6070706"/>
                <a:chOff x="481693" y="393647"/>
                <a:chExt cx="11228615" cy="6070706"/>
              </a:xfrm>
            </p:grpSpPr>
            <p:sp>
              <p:nvSpPr>
                <p:cNvPr id="2" name="Rectangle 1">
                  <a:extLst>
                    <a:ext uri="{FF2B5EF4-FFF2-40B4-BE49-F238E27FC236}">
                      <a16:creationId xmlns:a16="http://schemas.microsoft.com/office/drawing/2014/main" id="{DE5A6159-3269-247C-FFBE-0940C19C2B48}"/>
                    </a:ext>
                  </a:extLst>
                </p:cNvPr>
                <p:cNvSpPr/>
                <p:nvPr userDrawn="1"/>
              </p:nvSpPr>
              <p:spPr>
                <a:xfrm>
                  <a:off x="481693" y="393648"/>
                  <a:ext cx="11228615" cy="6070705"/>
                </a:xfrm>
                <a:prstGeom prst="rect">
                  <a:avLst/>
                </a:prstGeom>
                <a:noFill/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4" name="Straight Connector 3">
                  <a:extLst>
                    <a:ext uri="{FF2B5EF4-FFF2-40B4-BE49-F238E27FC236}">
                      <a16:creationId xmlns:a16="http://schemas.microsoft.com/office/drawing/2014/main" id="{36AA070F-54CD-7244-E817-D1EEAEAE37D4}"/>
                    </a:ext>
                  </a:extLst>
                </p:cNvPr>
                <p:cNvCxnSpPr>
                  <a:cxnSpLocks/>
                </p:cNvCxnSpPr>
                <p:nvPr userDrawn="1"/>
              </p:nvCxnSpPr>
              <p:spPr>
                <a:xfrm>
                  <a:off x="4718957" y="393647"/>
                  <a:ext cx="0" cy="6070706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" name="Straight Connector 5">
                  <a:extLst>
                    <a:ext uri="{FF2B5EF4-FFF2-40B4-BE49-F238E27FC236}">
                      <a16:creationId xmlns:a16="http://schemas.microsoft.com/office/drawing/2014/main" id="{4B2AF797-9409-ECDA-DB46-07EC4F37F60E}"/>
                    </a:ext>
                  </a:extLst>
                </p:cNvPr>
                <p:cNvCxnSpPr/>
                <p:nvPr userDrawn="1"/>
              </p:nvCxnSpPr>
              <p:spPr>
                <a:xfrm>
                  <a:off x="10863943" y="5878287"/>
                  <a:ext cx="0" cy="586066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Straight Connector 7">
                  <a:extLst>
                    <a:ext uri="{FF2B5EF4-FFF2-40B4-BE49-F238E27FC236}">
                      <a16:creationId xmlns:a16="http://schemas.microsoft.com/office/drawing/2014/main" id="{08123A1E-CFCD-A97E-0315-FE69EDB804D7}"/>
                    </a:ext>
                  </a:extLst>
                </p:cNvPr>
                <p:cNvCxnSpPr>
                  <a:cxnSpLocks/>
                </p:cNvCxnSpPr>
                <p:nvPr userDrawn="1"/>
              </p:nvCxnSpPr>
              <p:spPr>
                <a:xfrm>
                  <a:off x="481693" y="3159704"/>
                  <a:ext cx="4237254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8F8BCC96-50C0-4DBF-F6DC-4BDFF75A2321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4718957" y="5878287"/>
                <a:ext cx="6991349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9" name="Picture Placeholder 28">
            <a:extLst>
              <a:ext uri="{FF2B5EF4-FFF2-40B4-BE49-F238E27FC236}">
                <a16:creationId xmlns:a16="http://schemas.microsoft.com/office/drawing/2014/main" id="{9E4F8DC2-6173-797C-063C-ABCB0683591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99111" y="3159698"/>
            <a:ext cx="4217394" cy="3289363"/>
          </a:xfrm>
          <a:ln w="12700">
            <a:noFill/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81C507B-2DF1-964E-FD34-1B05D239541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18947" y="403472"/>
            <a:ext cx="6991355" cy="862432"/>
          </a:xfrm>
          <a:prstGeom prst="roundRect">
            <a:avLst>
              <a:gd name="adj" fmla="val 0"/>
            </a:avLst>
          </a:prstGeom>
          <a:noFill/>
          <a:ln w="25400">
            <a:noFill/>
          </a:ln>
        </p:spPr>
        <p:txBody>
          <a:bodyPr tIns="0" bIns="0" anchor="ctr">
            <a:noAutofit/>
          </a:bodyPr>
          <a:lstStyle>
            <a:lvl1pPr marL="0" indent="0" algn="ctr">
              <a:buNone/>
              <a:defRPr sz="2000" cap="all" baseline="0"/>
            </a:lvl1pPr>
            <a:lvl2pPr marL="324000" indent="0" algn="ctr">
              <a:buNone/>
              <a:defRPr sz="1600"/>
            </a:lvl2pPr>
            <a:lvl3pPr marL="630000" indent="0" algn="ctr">
              <a:buNone/>
              <a:defRPr sz="1600"/>
            </a:lvl3pPr>
            <a:lvl4pPr marL="1008000" indent="0" algn="ctr">
              <a:buNone/>
              <a:defRPr sz="1600"/>
            </a:lvl4pPr>
            <a:lvl5pPr marL="1368000" indent="0" algn="ctr">
              <a:buNone/>
              <a:defRPr sz="1600"/>
            </a:lvl5pPr>
          </a:lstStyle>
          <a:p>
            <a:pPr lvl="0"/>
            <a:r>
              <a:rPr lang="en-US" dirty="0"/>
              <a:t>Add subtitle here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8308474B-1816-77B5-FB6C-C41A741699D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260616" y="1749732"/>
            <a:ext cx="914400" cy="9144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21BAEDB1-AAC6-8012-7AC3-CC75D0096F4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364549" y="1877962"/>
            <a:ext cx="4801647" cy="698090"/>
          </a:xfrm>
        </p:spPr>
        <p:txBody>
          <a:bodyPr anchor="t">
            <a:norm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3" name="Picture Placeholder 30">
            <a:extLst>
              <a:ext uri="{FF2B5EF4-FFF2-40B4-BE49-F238E27FC236}">
                <a16:creationId xmlns:a16="http://schemas.microsoft.com/office/drawing/2014/main" id="{B6BA8D7D-BBDF-6842-52E2-26BE7BD4B4DE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260616" y="3136491"/>
            <a:ext cx="914400" cy="9144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D7EED23F-2C80-CBC0-124A-91B34EAC31C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364549" y="3244646"/>
            <a:ext cx="4801647" cy="698090"/>
          </a:xfrm>
        </p:spPr>
        <p:txBody>
          <a:bodyPr anchor="t">
            <a:norm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4" name="Picture Placeholder 30">
            <a:extLst>
              <a:ext uri="{FF2B5EF4-FFF2-40B4-BE49-F238E27FC236}">
                <a16:creationId xmlns:a16="http://schemas.microsoft.com/office/drawing/2014/main" id="{B285BD9D-24CC-50AA-05B8-39DBBCC0EA54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260616" y="4450151"/>
            <a:ext cx="914400" cy="9144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4" name="Text Placeholder 13">
            <a:extLst>
              <a:ext uri="{FF2B5EF4-FFF2-40B4-BE49-F238E27FC236}">
                <a16:creationId xmlns:a16="http://schemas.microsoft.com/office/drawing/2014/main" id="{2A278560-5EC9-91F3-0DF2-A947D892A58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364549" y="4558306"/>
            <a:ext cx="4801647" cy="698090"/>
          </a:xfrm>
        </p:spPr>
        <p:txBody>
          <a:bodyPr anchor="t">
            <a:norm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6" name="Footer Placeholder 4">
            <a:extLst>
              <a:ext uri="{FF2B5EF4-FFF2-40B4-BE49-F238E27FC236}">
                <a16:creationId xmlns:a16="http://schemas.microsoft.com/office/drawing/2014/main" id="{DB49BBE5-CCBB-7C39-D34E-E82C25AA57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42252" y="5994209"/>
            <a:ext cx="59332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footer</a:t>
            </a:r>
          </a:p>
        </p:txBody>
      </p:sp>
      <p:sp>
        <p:nvSpPr>
          <p:cNvPr id="27" name="Slide Number Placeholder 5">
            <a:extLst>
              <a:ext uri="{FF2B5EF4-FFF2-40B4-BE49-F238E27FC236}">
                <a16:creationId xmlns:a16="http://schemas.microsoft.com/office/drawing/2014/main" id="{2AB94E18-4F07-B724-9D3D-4480193774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62182" y="5994209"/>
            <a:ext cx="474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0868302-0413-1A88-A081-46FCFEC829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0322" y="408568"/>
            <a:ext cx="4238625" cy="2751130"/>
          </a:xfrm>
          <a:ln w="12700">
            <a:solidFill>
              <a:schemeClr val="bg1"/>
            </a:solidFill>
          </a:ln>
        </p:spPr>
        <p:txBody>
          <a:bodyPr tIns="0" bIns="0" anchor="ctr"/>
          <a:lstStyle>
            <a:lvl1pPr algn="ctr">
              <a:lnSpc>
                <a:spcPct val="100000"/>
              </a:lnSpc>
              <a:defRPr sz="4000" b="1"/>
            </a:lvl1pPr>
          </a:lstStyle>
          <a:p>
            <a:r>
              <a:rPr lang="en-US" dirty="0"/>
              <a:t>Add title here</a:t>
            </a:r>
          </a:p>
        </p:txBody>
      </p:sp>
    </p:spTree>
    <p:extLst>
      <p:ext uri="{BB962C8B-B14F-4D97-AF65-F5344CB8AC3E}">
        <p14:creationId xmlns:p14="http://schemas.microsoft.com/office/powerpoint/2010/main" val="2731324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179551DA-AB5E-4A9C-38E9-26E265447B9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81693" y="393647"/>
            <a:ext cx="11228615" cy="6070706"/>
            <a:chOff x="481693" y="393647"/>
            <a:chExt cx="11228615" cy="6070706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DE5A6159-3269-247C-FFBE-0940C19C2B48}"/>
                </a:ext>
              </a:extLst>
            </p:cNvPr>
            <p:cNvSpPr/>
            <p:nvPr userDrawn="1"/>
          </p:nvSpPr>
          <p:spPr>
            <a:xfrm>
              <a:off x="481693" y="393648"/>
              <a:ext cx="11228615" cy="6070705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36AA070F-54CD-7244-E817-D1EEAEAE37D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718957" y="393647"/>
              <a:ext cx="0" cy="607070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4B2AF797-9409-ECDA-DB46-07EC4F37F60E}"/>
                </a:ext>
              </a:extLst>
            </p:cNvPr>
            <p:cNvCxnSpPr/>
            <p:nvPr userDrawn="1"/>
          </p:nvCxnSpPr>
          <p:spPr>
            <a:xfrm>
              <a:off x="10863943" y="5878287"/>
              <a:ext cx="0" cy="58606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2757E85-6B04-10B8-38D8-C7DD17EA911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4718952" y="1281179"/>
              <a:ext cx="699135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8F8BCC96-50C0-4DBF-F6DC-4BDFF75A232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718957" y="5878287"/>
              <a:ext cx="699134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80868302-0413-1A88-A081-46FCFEC829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18272" y="393646"/>
            <a:ext cx="6955946" cy="867815"/>
          </a:xfrm>
        </p:spPr>
        <p:txBody>
          <a:bodyPr tIns="0" bIns="0" anchor="ctr"/>
          <a:lstStyle>
            <a:lvl1pPr algn="ctr">
              <a:lnSpc>
                <a:spcPct val="100000"/>
              </a:lnSpc>
              <a:defRPr sz="4000" b="1"/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9" name="Picture Placeholder 28">
            <a:extLst>
              <a:ext uri="{FF2B5EF4-FFF2-40B4-BE49-F238E27FC236}">
                <a16:creationId xmlns:a16="http://schemas.microsoft.com/office/drawing/2014/main" id="{1508BA2B-29F0-302A-67E4-83220898460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89199" y="413364"/>
            <a:ext cx="4238625" cy="3356579"/>
          </a:xfrm>
          <a:ln w="127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29" name="Picture Placeholder 28">
            <a:extLst>
              <a:ext uri="{FF2B5EF4-FFF2-40B4-BE49-F238E27FC236}">
                <a16:creationId xmlns:a16="http://schemas.microsoft.com/office/drawing/2014/main" id="{9E4F8DC2-6173-797C-063C-ABCB0683591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89199" y="3765754"/>
            <a:ext cx="4238625" cy="2678881"/>
          </a:xfrm>
          <a:ln w="127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21BAEDB1-AAC6-8012-7AC3-CC75D0096F4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279922" y="1877961"/>
            <a:ext cx="6066499" cy="3698859"/>
          </a:xfrm>
        </p:spPr>
        <p:txBody>
          <a:bodyPr anchor="t">
            <a:normAutofit/>
          </a:bodyPr>
          <a:lstStyle>
            <a:lvl1pPr marL="285750" indent="-285750" algn="l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6" name="Footer Placeholder 4">
            <a:extLst>
              <a:ext uri="{FF2B5EF4-FFF2-40B4-BE49-F238E27FC236}">
                <a16:creationId xmlns:a16="http://schemas.microsoft.com/office/drawing/2014/main" id="{DB49BBE5-CCBB-7C39-D34E-E82C25AA57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42252" y="5994209"/>
            <a:ext cx="59332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footer</a:t>
            </a:r>
          </a:p>
        </p:txBody>
      </p:sp>
      <p:sp>
        <p:nvSpPr>
          <p:cNvPr id="27" name="Slide Number Placeholder 5">
            <a:extLst>
              <a:ext uri="{FF2B5EF4-FFF2-40B4-BE49-F238E27FC236}">
                <a16:creationId xmlns:a16="http://schemas.microsoft.com/office/drawing/2014/main" id="{2AB94E18-4F07-B724-9D3D-4480193774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62182" y="5994209"/>
            <a:ext cx="474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881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Focus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D0AA671-B458-75A5-FEDC-88210D8224F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72440" y="393648"/>
            <a:ext cx="11247120" cy="6070705"/>
            <a:chOff x="472440" y="393648"/>
            <a:chExt cx="11247120" cy="6070705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D8070B43-A554-EF44-F090-0152A26B670B}"/>
                </a:ext>
              </a:extLst>
            </p:cNvPr>
            <p:cNvGrpSpPr/>
            <p:nvPr userDrawn="1"/>
          </p:nvGrpSpPr>
          <p:grpSpPr>
            <a:xfrm>
              <a:off x="4449018" y="3035782"/>
              <a:ext cx="3216339" cy="2488545"/>
              <a:chOff x="4493183" y="3035782"/>
              <a:chExt cx="3216339" cy="2488545"/>
            </a:xfrm>
          </p:grpSpPr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35F32AC8-D0FB-5633-A246-97E5484338E2}"/>
                  </a:ext>
                </a:extLst>
              </p:cNvPr>
              <p:cNvSpPr/>
              <p:nvPr userDrawn="1"/>
            </p:nvSpPr>
            <p:spPr>
              <a:xfrm>
                <a:off x="4503887" y="3035782"/>
                <a:ext cx="3205635" cy="1048119"/>
              </a:xfrm>
              <a:prstGeom prst="roundRect">
                <a:avLst>
                  <a:gd name="adj" fmla="val 50000"/>
                </a:avLst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82655351-4CA5-7030-797E-8AD884256DEB}"/>
                  </a:ext>
                </a:extLst>
              </p:cNvPr>
              <p:cNvSpPr/>
              <p:nvPr userDrawn="1"/>
            </p:nvSpPr>
            <p:spPr>
              <a:xfrm>
                <a:off x="4493183" y="4476208"/>
                <a:ext cx="3205635" cy="1048119"/>
              </a:xfrm>
              <a:prstGeom prst="roundRect">
                <a:avLst>
                  <a:gd name="adj" fmla="val 50000"/>
                </a:avLst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DE5A6159-3269-247C-FFBE-0940C19C2B48}"/>
                </a:ext>
              </a:extLst>
            </p:cNvPr>
            <p:cNvSpPr/>
            <p:nvPr userDrawn="1"/>
          </p:nvSpPr>
          <p:spPr>
            <a:xfrm>
              <a:off x="481693" y="393648"/>
              <a:ext cx="11228615" cy="6070705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F115498-45E0-83E4-6C2A-B0F8598CC349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472440" y="1291011"/>
              <a:ext cx="112471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7CE35A2D-88FA-6FF8-0B67-6386DECEFBD0}"/>
                </a:ext>
              </a:extLst>
            </p:cNvPr>
            <p:cNvGrpSpPr/>
            <p:nvPr userDrawn="1"/>
          </p:nvGrpSpPr>
          <p:grpSpPr>
            <a:xfrm>
              <a:off x="481694" y="1300843"/>
              <a:ext cx="11228613" cy="5163510"/>
              <a:chOff x="481693" y="1300843"/>
              <a:chExt cx="11228613" cy="5163510"/>
            </a:xfrm>
          </p:grpSpPr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2C4006F0-8F76-A8D3-67AF-77573E5C34BC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4034129" y="1300843"/>
                <a:ext cx="0" cy="516351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0C515FE9-A175-C681-A291-4676AEF27BF3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8157873" y="1300843"/>
                <a:ext cx="0" cy="513736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2E1B1C58-815E-DA91-6DDD-C5DEEB6ADD88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H="1">
                <a:off x="481693" y="1300843"/>
                <a:ext cx="11228613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80868302-0413-1A88-A081-46FCFEC829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1692" y="423142"/>
            <a:ext cx="11192526" cy="837489"/>
          </a:xfrm>
        </p:spPr>
        <p:txBody>
          <a:bodyPr tIns="0" bIns="0" anchor="ctr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8" name="Picture Placeholder 28">
            <a:extLst>
              <a:ext uri="{FF2B5EF4-FFF2-40B4-BE49-F238E27FC236}">
                <a16:creationId xmlns:a16="http://schemas.microsoft.com/office/drawing/2014/main" id="{768BF372-EE3D-B6C9-DBFD-32FAA3C73BD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11768" y="1310640"/>
            <a:ext cx="3505938" cy="5124217"/>
          </a:xfrm>
          <a:ln w="12700">
            <a:noFill/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26" name="Footer Placeholder 4">
            <a:extLst>
              <a:ext uri="{FF2B5EF4-FFF2-40B4-BE49-F238E27FC236}">
                <a16:creationId xmlns:a16="http://schemas.microsoft.com/office/drawing/2014/main" id="{DB49BBE5-CCBB-7C39-D34E-E82C25AA57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24200" y="6102362"/>
            <a:ext cx="3264218" cy="2727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footer</a:t>
            </a:r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5A131435-86E8-B8C3-7DA2-65F5A5EAB1F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454370" y="1402746"/>
            <a:ext cx="3205635" cy="1048120"/>
          </a:xfrm>
          <a:prstGeom prst="rect">
            <a:avLst/>
          </a:prstGeom>
          <a:noFill/>
          <a:ln w="22225">
            <a:noFill/>
          </a:ln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000" b="1" cap="all" baseline="0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21BAEDB1-AAC6-8012-7AC3-CC75D0096F4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867485" y="2536721"/>
            <a:ext cx="2379405" cy="1048119"/>
          </a:xfrm>
          <a:prstGeom prst="roundRect">
            <a:avLst/>
          </a:prstGeom>
          <a:solidFill>
            <a:schemeClr val="accent3"/>
          </a:solidFill>
          <a:ln w="22225">
            <a:solidFill>
              <a:schemeClr val="bg1"/>
            </a:solidFill>
          </a:ln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0" name="Text Placeholder 13">
            <a:extLst>
              <a:ext uri="{FF2B5EF4-FFF2-40B4-BE49-F238E27FC236}">
                <a16:creationId xmlns:a16="http://schemas.microsoft.com/office/drawing/2014/main" id="{B0DE4F42-71D8-6F18-9C5A-EC7A4B0C6C8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867485" y="3753589"/>
            <a:ext cx="2379405" cy="1048119"/>
          </a:xfrm>
          <a:prstGeom prst="roundRect">
            <a:avLst/>
          </a:prstGeom>
          <a:solidFill>
            <a:schemeClr val="accent3"/>
          </a:solidFill>
          <a:ln w="22225">
            <a:solidFill>
              <a:schemeClr val="bg1"/>
            </a:solidFill>
          </a:ln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2" name="Text Placeholder 13">
            <a:extLst>
              <a:ext uri="{FF2B5EF4-FFF2-40B4-BE49-F238E27FC236}">
                <a16:creationId xmlns:a16="http://schemas.microsoft.com/office/drawing/2014/main" id="{1987EDF9-4ED4-5490-17AF-99478B543C2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67485" y="4970457"/>
            <a:ext cx="2379405" cy="1048119"/>
          </a:xfrm>
          <a:prstGeom prst="roundRect">
            <a:avLst/>
          </a:prstGeom>
          <a:solidFill>
            <a:schemeClr val="accent3"/>
          </a:solidFill>
          <a:ln w="22225">
            <a:solidFill>
              <a:schemeClr val="bg1"/>
            </a:solidFill>
          </a:ln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9" name="Picture Placeholder 28">
            <a:extLst>
              <a:ext uri="{FF2B5EF4-FFF2-40B4-BE49-F238E27FC236}">
                <a16:creationId xmlns:a16="http://schemas.microsoft.com/office/drawing/2014/main" id="{9E4F8DC2-6173-797C-063C-ABCB0683591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0607" y="1314450"/>
            <a:ext cx="3513444" cy="5120408"/>
          </a:xfrm>
          <a:ln w="12700">
            <a:noFill/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27" name="Slide Number Placeholder 5">
            <a:extLst>
              <a:ext uri="{FF2B5EF4-FFF2-40B4-BE49-F238E27FC236}">
                <a16:creationId xmlns:a16="http://schemas.microsoft.com/office/drawing/2014/main" id="{2AB94E18-4F07-B724-9D3D-4480193774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8661" y="6092534"/>
            <a:ext cx="474545" cy="2727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595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cus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A088FB69-6A93-1165-DBF9-B08593CF2D7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81684" y="393647"/>
            <a:ext cx="11228624" cy="6070706"/>
            <a:chOff x="481684" y="393647"/>
            <a:chExt cx="11228624" cy="6070706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1E3FE074-831A-0B85-0AD4-E42448E535B2}"/>
                </a:ext>
              </a:extLst>
            </p:cNvPr>
            <p:cNvSpPr/>
            <p:nvPr userDrawn="1"/>
          </p:nvSpPr>
          <p:spPr>
            <a:xfrm>
              <a:off x="481693" y="393648"/>
              <a:ext cx="11228615" cy="6070705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AA8433C-5928-3201-B929-9809BC390260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3726180" y="1300843"/>
              <a:ext cx="7984126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091CA17-2FF6-F3C2-2E78-030072AE1E8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726180" y="393647"/>
              <a:ext cx="0" cy="607070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41360D2-FD77-4587-2725-382B41D5C87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81684" y="5878287"/>
              <a:ext cx="1122862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88B16A6-C3DD-6DF0-14F1-2181171658A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386830" y="1300843"/>
              <a:ext cx="0" cy="457744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801B593-AEAF-46CF-9D54-9A953D102CB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056580" y="1300843"/>
              <a:ext cx="0" cy="457744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A4F028DD-DB18-678A-9B3E-08377E00AAC0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3717081" y="3567922"/>
              <a:ext cx="7984126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80868302-0413-1A88-A081-46FCFEC829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2582" y="393646"/>
            <a:ext cx="3260519" cy="5484640"/>
          </a:xfrm>
        </p:spPr>
        <p:txBody>
          <a:bodyPr tIns="0" bIns="0" anchor="ctr"/>
          <a:lstStyle>
            <a:lvl1pPr algn="ctr">
              <a:lnSpc>
                <a:spcPct val="100000"/>
              </a:lnSpc>
              <a:defRPr sz="4000" b="1"/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81C507B-2DF1-964E-FD34-1B05D239541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65355" y="403472"/>
            <a:ext cx="7916188" cy="862432"/>
          </a:xfrm>
          <a:prstGeom prst="roundRect">
            <a:avLst>
              <a:gd name="adj" fmla="val 0"/>
            </a:avLst>
          </a:prstGeom>
          <a:noFill/>
          <a:ln w="25400">
            <a:noFill/>
          </a:ln>
        </p:spPr>
        <p:txBody>
          <a:bodyPr tIns="0" bIns="0" anchor="ctr">
            <a:noAutofit/>
          </a:bodyPr>
          <a:lstStyle>
            <a:lvl1pPr marL="0" indent="0" algn="ctr">
              <a:buNone/>
              <a:defRPr sz="2800" cap="all" baseline="0"/>
            </a:lvl1pPr>
            <a:lvl2pPr marL="324000" indent="0" algn="ctr">
              <a:buNone/>
              <a:defRPr sz="1600"/>
            </a:lvl2pPr>
            <a:lvl3pPr marL="630000" indent="0" algn="ctr">
              <a:buNone/>
              <a:defRPr sz="1600"/>
            </a:lvl3pPr>
            <a:lvl4pPr marL="1008000" indent="0" algn="ctr">
              <a:buNone/>
              <a:defRPr sz="1600"/>
            </a:lvl4pPr>
            <a:lvl5pPr marL="1368000" indent="0" algn="ctr">
              <a:buNone/>
              <a:defRPr sz="1600"/>
            </a:lvl5pPr>
          </a:lstStyle>
          <a:p>
            <a:pPr lvl="0"/>
            <a:r>
              <a:rPr lang="en-US" dirty="0"/>
              <a:t>Add subtitle here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8308474B-1816-77B5-FB6C-C41A741699D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328501" y="1797062"/>
            <a:ext cx="1371600" cy="1371600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21BAEDB1-AAC6-8012-7AC3-CC75D0096F4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617112" y="1848465"/>
            <a:ext cx="2202425" cy="1320193"/>
          </a:xfr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3" name="Picture Placeholder 30">
            <a:extLst>
              <a:ext uri="{FF2B5EF4-FFF2-40B4-BE49-F238E27FC236}">
                <a16:creationId xmlns:a16="http://schemas.microsoft.com/office/drawing/2014/main" id="{8104E534-50EC-8AA3-6CBA-04C9C718619B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9702192" y="1797058"/>
            <a:ext cx="1371600" cy="1371600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0" name="Text Placeholder 13">
            <a:extLst>
              <a:ext uri="{FF2B5EF4-FFF2-40B4-BE49-F238E27FC236}">
                <a16:creationId xmlns:a16="http://schemas.microsoft.com/office/drawing/2014/main" id="{DB5476F6-55CD-2278-07A7-62ED02C00C1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908318" y="3909075"/>
            <a:ext cx="2296356" cy="1745427"/>
          </a:xfr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2" name="Picture Placeholder 30">
            <a:extLst>
              <a:ext uri="{FF2B5EF4-FFF2-40B4-BE49-F238E27FC236}">
                <a16:creationId xmlns:a16="http://schemas.microsoft.com/office/drawing/2014/main" id="{35789C28-53CB-4473-F779-107B46AEEBDA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7099162" y="3952693"/>
            <a:ext cx="1371600" cy="1371600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1" name="Text Placeholder 13">
            <a:extLst>
              <a:ext uri="{FF2B5EF4-FFF2-40B4-BE49-F238E27FC236}">
                <a16:creationId xmlns:a16="http://schemas.microsoft.com/office/drawing/2014/main" id="{95492A24-37AC-C8FF-FE2A-EE13D2C3FC2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236879" y="3909075"/>
            <a:ext cx="2296356" cy="1745427"/>
          </a:xfr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6" name="Footer Placeholder 4">
            <a:extLst>
              <a:ext uri="{FF2B5EF4-FFF2-40B4-BE49-F238E27FC236}">
                <a16:creationId xmlns:a16="http://schemas.microsoft.com/office/drawing/2014/main" id="{DB49BBE5-CCBB-7C39-D34E-E82C25AA57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70272" y="5983423"/>
            <a:ext cx="30970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footer</a:t>
            </a:r>
          </a:p>
        </p:txBody>
      </p:sp>
      <p:sp>
        <p:nvSpPr>
          <p:cNvPr id="27" name="Slide Number Placeholder 5">
            <a:extLst>
              <a:ext uri="{FF2B5EF4-FFF2-40B4-BE49-F238E27FC236}">
                <a16:creationId xmlns:a16="http://schemas.microsoft.com/office/drawing/2014/main" id="{2AB94E18-4F07-B724-9D3D-4480193774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824749" y="5983423"/>
            <a:ext cx="77281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392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6032EDE-70AC-8A1B-FDCC-E78CADAAE01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81693" y="393647"/>
            <a:ext cx="11234963" cy="6070706"/>
            <a:chOff x="481693" y="393647"/>
            <a:chExt cx="11234963" cy="6070706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EB576B25-0313-BCA2-89A4-F40505705FF4}"/>
                </a:ext>
              </a:extLst>
            </p:cNvPr>
            <p:cNvSpPr/>
            <p:nvPr userDrawn="1"/>
          </p:nvSpPr>
          <p:spPr>
            <a:xfrm>
              <a:off x="481693" y="393648"/>
              <a:ext cx="11228615" cy="6070705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57C9A29B-58A9-DEE3-6FDA-84D01C556C65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7266305" y="1300843"/>
              <a:ext cx="4444001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3C76CA7-A606-0822-24A8-12A4E989A28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266305" y="393647"/>
              <a:ext cx="0" cy="607070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88B4BC5D-AE5C-4860-D8FF-52E05CAD2A0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266305" y="5878287"/>
              <a:ext cx="4450351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DB9FCC7-5BD3-AC42-56C2-547FB5ADEFC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0828655" y="5878287"/>
              <a:ext cx="0" cy="58606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80868302-0413-1A88-A081-46FCFEC829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27242" y="403478"/>
            <a:ext cx="4314145" cy="862423"/>
          </a:xfrm>
        </p:spPr>
        <p:txBody>
          <a:bodyPr tIns="0" bIns="0" anchor="ctr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29" name="Picture Placeholder 28">
            <a:extLst>
              <a:ext uri="{FF2B5EF4-FFF2-40B4-BE49-F238E27FC236}">
                <a16:creationId xmlns:a16="http://schemas.microsoft.com/office/drawing/2014/main" id="{9E4F8DC2-6173-797C-063C-ABCB0683591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91526" y="413311"/>
            <a:ext cx="6756966" cy="6005015"/>
          </a:xfrm>
          <a:ln w="12700">
            <a:noFill/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21BAEDB1-AAC6-8012-7AC3-CC75D0096F4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327242" y="1365282"/>
            <a:ext cx="4314143" cy="4478062"/>
          </a:xfrm>
        </p:spPr>
        <p:txBody>
          <a:bodyPr lIns="457200" tIns="822960" rIns="457200" anchor="t">
            <a:normAutofit/>
          </a:bodyPr>
          <a:lstStyle>
            <a:lvl1pPr marL="0" indent="0" algn="ctr">
              <a:spcBef>
                <a:spcPts val="0"/>
              </a:spcBef>
              <a:spcAft>
                <a:spcPts val="1200"/>
              </a:spcAft>
              <a:buNone/>
              <a:defRPr sz="1800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6" name="Footer Placeholder 4">
            <a:extLst>
              <a:ext uri="{FF2B5EF4-FFF2-40B4-BE49-F238E27FC236}">
                <a16:creationId xmlns:a16="http://schemas.microsoft.com/office/drawing/2014/main" id="{DB49BBE5-CCBB-7C39-D34E-E82C25AA57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86234" y="5994209"/>
            <a:ext cx="33613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footer</a:t>
            </a:r>
          </a:p>
        </p:txBody>
      </p:sp>
      <p:sp>
        <p:nvSpPr>
          <p:cNvPr id="27" name="Slide Number Placeholder 5">
            <a:extLst>
              <a:ext uri="{FF2B5EF4-FFF2-40B4-BE49-F238E27FC236}">
                <a16:creationId xmlns:a16="http://schemas.microsoft.com/office/drawing/2014/main" id="{2AB94E18-4F07-B724-9D3D-4480193774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62182" y="5994209"/>
            <a:ext cx="474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732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ce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524329E9-A968-FB95-104A-91844CBA17E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72440" y="393648"/>
            <a:ext cx="11247120" cy="6070705"/>
            <a:chOff x="472440" y="393648"/>
            <a:chExt cx="11247120" cy="6070705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DE5A6159-3269-247C-FFBE-0940C19C2B48}"/>
                </a:ext>
              </a:extLst>
            </p:cNvPr>
            <p:cNvSpPr/>
            <p:nvPr userDrawn="1"/>
          </p:nvSpPr>
          <p:spPr>
            <a:xfrm>
              <a:off x="481693" y="393648"/>
              <a:ext cx="11228615" cy="6070705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F115498-45E0-83E4-6C2A-B0F8598CC349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472440" y="1291011"/>
              <a:ext cx="112471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2E1B1C58-815E-DA91-6DDD-C5DEEB6ADD88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481694" y="1300843"/>
              <a:ext cx="11228613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C677EEC2-EC0E-1781-4321-659905F5D3E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81693" y="5878287"/>
              <a:ext cx="11234963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5EC12EB-D748-8042-FB32-180B15CF118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096000" y="5878287"/>
              <a:ext cx="0" cy="58606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80868302-0413-1A88-A081-46FCFEC829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1692" y="423142"/>
            <a:ext cx="11192526" cy="898250"/>
          </a:xfrm>
        </p:spPr>
        <p:txBody>
          <a:bodyPr tIns="0" bIns="0" anchor="ctr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21BAEDB1-AAC6-8012-7AC3-CC75D0096F4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347020" y="1992113"/>
            <a:ext cx="2409038" cy="1350855"/>
          </a:xfrm>
          <a:prstGeom prst="roundRect">
            <a:avLst/>
          </a:prstGeom>
          <a:solidFill>
            <a:schemeClr val="accent2"/>
          </a:solidFill>
          <a:ln w="22225">
            <a:solidFill>
              <a:schemeClr val="bg1"/>
            </a:solidFill>
          </a:ln>
        </p:spPr>
        <p:txBody>
          <a:bodyPr tIns="182880" anchor="t">
            <a:normAutofit/>
          </a:bodyPr>
          <a:lstStyle>
            <a:lvl1pPr marL="0" indent="0" algn="ctr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000" b="1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CCCE9902-3760-30D6-4810-136B44F0C38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1484671" y="2558848"/>
            <a:ext cx="2113935" cy="691892"/>
          </a:xfrm>
        </p:spPr>
        <p:txBody>
          <a:bodyPr tIns="0" anchor="t">
            <a:normAutofit/>
          </a:bodyPr>
          <a:lstStyle>
            <a:lvl1pPr marL="0" indent="0" algn="ctr">
              <a:buNone/>
              <a:defRPr sz="1800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3" name="Text Placeholder 13">
            <a:extLst>
              <a:ext uri="{FF2B5EF4-FFF2-40B4-BE49-F238E27FC236}">
                <a16:creationId xmlns:a16="http://schemas.microsoft.com/office/drawing/2014/main" id="{E9C3A057-F1F1-A85C-5C3E-1178CF58122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91481" y="1992113"/>
            <a:ext cx="2409038" cy="1350855"/>
          </a:xfrm>
          <a:prstGeom prst="roundRect">
            <a:avLst/>
          </a:prstGeom>
          <a:solidFill>
            <a:schemeClr val="accent2"/>
          </a:solidFill>
          <a:ln w="22225">
            <a:solidFill>
              <a:schemeClr val="bg1"/>
            </a:solidFill>
          </a:ln>
        </p:spPr>
        <p:txBody>
          <a:bodyPr tIns="182880" anchor="t">
            <a:normAutofit/>
          </a:bodyPr>
          <a:lstStyle>
            <a:lvl1pPr marL="0" indent="0" algn="ctr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000" b="1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4" name="Text Placeholder 31">
            <a:extLst>
              <a:ext uri="{FF2B5EF4-FFF2-40B4-BE49-F238E27FC236}">
                <a16:creationId xmlns:a16="http://schemas.microsoft.com/office/drawing/2014/main" id="{10F6D65A-37FE-C1AE-FE7B-977A41C0682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029132" y="2558848"/>
            <a:ext cx="2113935" cy="691892"/>
          </a:xfrm>
        </p:spPr>
        <p:txBody>
          <a:bodyPr tIns="0" anchor="t">
            <a:normAutofit/>
          </a:bodyPr>
          <a:lstStyle>
            <a:lvl1pPr marL="0" indent="0" algn="ctr">
              <a:buNone/>
              <a:defRPr sz="1800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5" name="Text Placeholder 13">
            <a:extLst>
              <a:ext uri="{FF2B5EF4-FFF2-40B4-BE49-F238E27FC236}">
                <a16:creationId xmlns:a16="http://schemas.microsoft.com/office/drawing/2014/main" id="{B3A456EE-EA99-A703-7AB6-449610F6021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435942" y="1994348"/>
            <a:ext cx="2409038" cy="1350855"/>
          </a:xfrm>
          <a:prstGeom prst="roundRect">
            <a:avLst/>
          </a:prstGeom>
          <a:solidFill>
            <a:schemeClr val="accent2"/>
          </a:solidFill>
          <a:ln w="22225">
            <a:solidFill>
              <a:schemeClr val="bg1"/>
            </a:solidFill>
          </a:ln>
        </p:spPr>
        <p:txBody>
          <a:bodyPr tIns="182880" anchor="t">
            <a:normAutofit/>
          </a:bodyPr>
          <a:lstStyle>
            <a:lvl1pPr marL="0" indent="0" algn="ctr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000" b="1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6" name="Text Placeholder 31">
            <a:extLst>
              <a:ext uri="{FF2B5EF4-FFF2-40B4-BE49-F238E27FC236}">
                <a16:creationId xmlns:a16="http://schemas.microsoft.com/office/drawing/2014/main" id="{2C0E7BC7-C776-FDD4-7639-0B6649572D9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 bwMode="auto">
          <a:xfrm>
            <a:off x="8573593" y="2561083"/>
            <a:ext cx="2113935" cy="691892"/>
          </a:xfrm>
        </p:spPr>
        <p:txBody>
          <a:bodyPr tIns="0" anchor="t">
            <a:normAutofit/>
          </a:bodyPr>
          <a:lstStyle>
            <a:lvl1pPr marL="0" indent="0" algn="ctr">
              <a:buNone/>
              <a:defRPr sz="1800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7" name="Text Placeholder 13">
            <a:extLst>
              <a:ext uri="{FF2B5EF4-FFF2-40B4-BE49-F238E27FC236}">
                <a16:creationId xmlns:a16="http://schemas.microsoft.com/office/drawing/2014/main" id="{0EE9A59A-DD07-2A19-A496-5B43AF272DF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117340" y="3939132"/>
            <a:ext cx="2409038" cy="1350855"/>
          </a:xfrm>
          <a:prstGeom prst="roundRect">
            <a:avLst/>
          </a:prstGeom>
          <a:solidFill>
            <a:schemeClr val="accent2"/>
          </a:solidFill>
          <a:ln w="22225">
            <a:solidFill>
              <a:schemeClr val="bg1"/>
            </a:solidFill>
          </a:ln>
        </p:spPr>
        <p:txBody>
          <a:bodyPr tIns="182880" anchor="t">
            <a:normAutofit/>
          </a:bodyPr>
          <a:lstStyle>
            <a:lvl1pPr marL="0" indent="0" algn="ctr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000" b="1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8" name="Text Placeholder 31">
            <a:extLst>
              <a:ext uri="{FF2B5EF4-FFF2-40B4-BE49-F238E27FC236}">
                <a16:creationId xmlns:a16="http://schemas.microsoft.com/office/drawing/2014/main" id="{0B3477B9-B092-AAA0-9465-B3D589AB78FA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 bwMode="auto">
          <a:xfrm>
            <a:off x="3254991" y="4505867"/>
            <a:ext cx="2113935" cy="691892"/>
          </a:xfrm>
        </p:spPr>
        <p:txBody>
          <a:bodyPr tIns="0" anchor="t">
            <a:normAutofit/>
          </a:bodyPr>
          <a:lstStyle>
            <a:lvl1pPr marL="0" indent="0" algn="ctr">
              <a:buNone/>
              <a:defRPr sz="1800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9" name="Text Placeholder 13">
            <a:extLst>
              <a:ext uri="{FF2B5EF4-FFF2-40B4-BE49-F238E27FC236}">
                <a16:creationId xmlns:a16="http://schemas.microsoft.com/office/drawing/2014/main" id="{CC03452E-A59E-6FD5-2E14-D01D1D1937F3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61801" y="3941367"/>
            <a:ext cx="2409038" cy="1350855"/>
          </a:xfrm>
          <a:prstGeom prst="roundRect">
            <a:avLst/>
          </a:prstGeom>
          <a:solidFill>
            <a:schemeClr val="accent2"/>
          </a:solidFill>
          <a:ln w="22225">
            <a:solidFill>
              <a:schemeClr val="bg1"/>
            </a:solidFill>
          </a:ln>
        </p:spPr>
        <p:txBody>
          <a:bodyPr tIns="182880" anchor="t">
            <a:normAutofit/>
          </a:bodyPr>
          <a:lstStyle>
            <a:lvl1pPr marL="0" indent="0" algn="ctr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000" b="1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40" name="Text Placeholder 31">
            <a:extLst>
              <a:ext uri="{FF2B5EF4-FFF2-40B4-BE49-F238E27FC236}">
                <a16:creationId xmlns:a16="http://schemas.microsoft.com/office/drawing/2014/main" id="{F8ACFA3E-CD6D-F94F-6F9C-024B2C00278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 bwMode="auto">
          <a:xfrm>
            <a:off x="6799452" y="4508102"/>
            <a:ext cx="2113935" cy="691892"/>
          </a:xfrm>
        </p:spPr>
        <p:txBody>
          <a:bodyPr tIns="0" anchor="t">
            <a:normAutofit/>
          </a:bodyPr>
          <a:lstStyle>
            <a:lvl1pPr marL="0" indent="0" algn="ctr">
              <a:buNone/>
              <a:defRPr sz="1800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6" name="Footer Placeholder 4">
            <a:extLst>
              <a:ext uri="{FF2B5EF4-FFF2-40B4-BE49-F238E27FC236}">
                <a16:creationId xmlns:a16="http://schemas.microsoft.com/office/drawing/2014/main" id="{DB49BBE5-CCBB-7C39-D34E-E82C25AA57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2856" y="5990069"/>
            <a:ext cx="52554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footer</a:t>
            </a:r>
          </a:p>
        </p:txBody>
      </p:sp>
      <p:sp>
        <p:nvSpPr>
          <p:cNvPr id="27" name="Slide Number Placeholder 5">
            <a:extLst>
              <a:ext uri="{FF2B5EF4-FFF2-40B4-BE49-F238E27FC236}">
                <a16:creationId xmlns:a16="http://schemas.microsoft.com/office/drawing/2014/main" id="{2AB94E18-4F07-B724-9D3D-4480193774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44098" y="5990069"/>
            <a:ext cx="7129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063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A088FB69-6A93-1165-DBF9-B08593CF2D7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81684" y="393647"/>
            <a:ext cx="11228624" cy="6070706"/>
            <a:chOff x="481684" y="393647"/>
            <a:chExt cx="11228624" cy="6070706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1E3FE074-831A-0B85-0AD4-E42448E535B2}"/>
                </a:ext>
              </a:extLst>
            </p:cNvPr>
            <p:cNvSpPr/>
            <p:nvPr userDrawn="1"/>
          </p:nvSpPr>
          <p:spPr>
            <a:xfrm>
              <a:off x="481693" y="393648"/>
              <a:ext cx="11228615" cy="6070705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091CA17-2FF6-F3C2-2E78-030072AE1E8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726180" y="393647"/>
              <a:ext cx="0" cy="607070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41360D2-FD77-4587-2725-382B41D5C87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81684" y="5878287"/>
              <a:ext cx="1122862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80868302-0413-1A88-A081-46FCFEC829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2582" y="393646"/>
            <a:ext cx="3260519" cy="5484640"/>
          </a:xfrm>
        </p:spPr>
        <p:txBody>
          <a:bodyPr tIns="0" bIns="0" anchor="ctr"/>
          <a:lstStyle>
            <a:lvl1pPr algn="ctr">
              <a:lnSpc>
                <a:spcPct val="100000"/>
              </a:lnSpc>
              <a:defRPr sz="4000" b="1"/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8308474B-1816-77B5-FB6C-C41A741699D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261658" y="934066"/>
            <a:ext cx="731520" cy="731520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21BAEDB1-AAC6-8012-7AC3-CC75D0096F4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407742" y="934066"/>
            <a:ext cx="5958348" cy="862991"/>
          </a:xfrm>
        </p:spPr>
        <p:txBody>
          <a:bodyPr anchor="t">
            <a:norm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8" name="Picture Placeholder 30">
            <a:extLst>
              <a:ext uri="{FF2B5EF4-FFF2-40B4-BE49-F238E27FC236}">
                <a16:creationId xmlns:a16="http://schemas.microsoft.com/office/drawing/2014/main" id="{6F57637A-A06D-900E-8535-6AA509EBDC20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4261658" y="2144633"/>
            <a:ext cx="731520" cy="731520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6" name="Text Placeholder 13">
            <a:extLst>
              <a:ext uri="{FF2B5EF4-FFF2-40B4-BE49-F238E27FC236}">
                <a16:creationId xmlns:a16="http://schemas.microsoft.com/office/drawing/2014/main" id="{C76314CE-90DE-BC3F-0583-8887631078A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407742" y="2078898"/>
            <a:ext cx="5958348" cy="862991"/>
          </a:xfrm>
        </p:spPr>
        <p:txBody>
          <a:bodyPr anchor="t">
            <a:norm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8" name="Picture Placeholder 30">
            <a:extLst>
              <a:ext uri="{FF2B5EF4-FFF2-40B4-BE49-F238E27FC236}">
                <a16:creationId xmlns:a16="http://schemas.microsoft.com/office/drawing/2014/main" id="{5ED6CFA2-D90A-73B5-58F2-0A109596980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4261658" y="3296662"/>
            <a:ext cx="731520" cy="731520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0491A95C-9334-52D0-DA80-A40E91351F1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407742" y="3230927"/>
            <a:ext cx="5958348" cy="862991"/>
          </a:xfrm>
        </p:spPr>
        <p:txBody>
          <a:bodyPr anchor="t">
            <a:norm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4" name="Picture Placeholder 30">
            <a:extLst>
              <a:ext uri="{FF2B5EF4-FFF2-40B4-BE49-F238E27FC236}">
                <a16:creationId xmlns:a16="http://schemas.microsoft.com/office/drawing/2014/main" id="{C727F284-B480-4165-FA10-5FB2EFA8D01F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4261658" y="4597186"/>
            <a:ext cx="731520" cy="731520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9" name="Text Placeholder 13">
            <a:extLst>
              <a:ext uri="{FF2B5EF4-FFF2-40B4-BE49-F238E27FC236}">
                <a16:creationId xmlns:a16="http://schemas.microsoft.com/office/drawing/2014/main" id="{C106AB72-F782-1011-E73F-82AB10F338F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407742" y="4363618"/>
            <a:ext cx="5958348" cy="1205135"/>
          </a:xfrm>
        </p:spPr>
        <p:txBody>
          <a:bodyPr anchor="t">
            <a:norm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6" name="Footer Placeholder 4">
            <a:extLst>
              <a:ext uri="{FF2B5EF4-FFF2-40B4-BE49-F238E27FC236}">
                <a16:creationId xmlns:a16="http://schemas.microsoft.com/office/drawing/2014/main" id="{DB49BBE5-CCBB-7C39-D34E-E82C25AA57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01356" y="5990069"/>
            <a:ext cx="3097071" cy="365125"/>
          </a:xfrm>
          <a:prstGeom prst="rect">
            <a:avLst/>
          </a:prstGeom>
        </p:spPr>
        <p:txBody>
          <a:bodyPr vert="horz" lIns="457200" tIns="45720" rIns="91440" bIns="45720" rtlCol="0" anchor="ctr"/>
          <a:lstStyle>
            <a:lvl1pPr algn="l">
              <a:defRPr sz="900" cap="all">
                <a:solidFill>
                  <a:schemeClr val="bg1"/>
                </a:solidFill>
              </a:defRPr>
            </a:lvl1pPr>
          </a:lstStyle>
          <a:p>
            <a:r>
              <a:rPr lang="en-US"/>
              <a:t>footer</a:t>
            </a:r>
            <a:endParaRPr lang="en-US" dirty="0"/>
          </a:p>
        </p:txBody>
      </p:sp>
      <p:sp>
        <p:nvSpPr>
          <p:cNvPr id="27" name="Slide Number Placeholder 5">
            <a:extLst>
              <a:ext uri="{FF2B5EF4-FFF2-40B4-BE49-F238E27FC236}">
                <a16:creationId xmlns:a16="http://schemas.microsoft.com/office/drawing/2014/main" id="{2AB94E18-4F07-B724-9D3D-4480193774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824749" y="5990069"/>
            <a:ext cx="77281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433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0A7F1CA9-BED2-4756-8AEF-E0F68B0488B6}" type="datetime1">
              <a:rPr lang="en-US" smtClean="0"/>
              <a:pPr/>
              <a:t>1/12/2025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940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95363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872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  <p:sldLayoutId id="2147483736" r:id="rId12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bg1"/>
        </a:buClr>
        <a:buSzPct val="92000"/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1pPr>
      <a:lvl2pPr marL="609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bg1"/>
        </a:buClr>
        <a:buSzPct val="92000"/>
        <a:buFont typeface="Arial" panose="020B0604020202020204" pitchFamily="34" charset="0"/>
        <a:buChar char="•"/>
        <a:defRPr sz="1600" kern="1200">
          <a:solidFill>
            <a:schemeClr val="bg1"/>
          </a:solidFill>
          <a:latin typeface="+mn-lt"/>
          <a:ea typeface="+mn-ea"/>
          <a:cs typeface="+mn-cs"/>
        </a:defRPr>
      </a:lvl2pPr>
      <a:lvl3pPr marL="91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bg1"/>
        </a:buClr>
        <a:buSzPct val="92000"/>
        <a:buFont typeface="Arial" panose="020B0604020202020204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3pPr>
      <a:lvl4pPr marL="11794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bg1"/>
        </a:buClr>
        <a:buSzPct val="92000"/>
        <a:buFont typeface="Arial" panose="020B0604020202020204" pitchFamily="34" charset="0"/>
        <a:buChar char="•"/>
        <a:defRPr sz="1200" kern="1200">
          <a:solidFill>
            <a:schemeClr val="bg1"/>
          </a:solidFill>
          <a:latin typeface="+mn-lt"/>
          <a:ea typeface="+mn-ea"/>
          <a:cs typeface="+mn-cs"/>
        </a:defRPr>
      </a:lvl4pPr>
      <a:lvl5pPr marL="15394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bg1"/>
        </a:buClr>
        <a:buSzPct val="92000"/>
        <a:buFont typeface="Arial" panose="020B0604020202020204" pitchFamily="34" charset="0"/>
        <a:buChar char="•"/>
        <a:defRPr sz="1200" kern="1200">
          <a:solidFill>
            <a:schemeClr val="bg1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6.svg"/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11" Type="http://schemas.openxmlformats.org/officeDocument/2006/relationships/image" Target="../media/image5.png"/><Relationship Id="rId10" Type="http://schemas.openxmlformats.org/officeDocument/2006/relationships/image" Target="../media/image4.png"/><Relationship Id="rId9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6.svg"/><Relationship Id="rId3" Type="http://schemas.openxmlformats.org/officeDocument/2006/relationships/image" Target="../media/image6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77.svg"/><Relationship Id="rId11" Type="http://schemas.openxmlformats.org/officeDocument/2006/relationships/image" Target="../media/image9.png"/><Relationship Id="rId5" Type="http://schemas.openxmlformats.org/officeDocument/2006/relationships/image" Target="../media/image7.png"/><Relationship Id="rId10" Type="http://schemas.openxmlformats.org/officeDocument/2006/relationships/image" Target="../media/image318.svg"/><Relationship Id="rId4" Type="http://schemas.openxmlformats.org/officeDocument/2006/relationships/image" Target="../media/image259.sv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2A7A4DC1-E50C-440F-5AAD-B8FF3E74F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7569"/>
            <a:ext cx="7665663" cy="3519949"/>
          </a:xfrm>
        </p:spPr>
        <p:txBody>
          <a:bodyPr/>
          <a:lstStyle/>
          <a:p>
            <a:r>
              <a:rPr lang="en-US" dirty="0" smtClean="0"/>
              <a:t>Chat application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D62CC159-4789-0E92-08AE-ECCAB12B677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96000" y="5142271"/>
            <a:ext cx="3322638" cy="904824"/>
          </a:xfrm>
        </p:spPr>
        <p:txBody>
          <a:bodyPr/>
          <a:lstStyle/>
          <a:p>
            <a:r>
              <a:rPr lang="en-US" dirty="0" smtClean="0"/>
              <a:t>Torz Iulian Marius</a:t>
            </a:r>
          </a:p>
          <a:p>
            <a:r>
              <a:rPr lang="en-US" dirty="0" smtClean="0"/>
              <a:t>CAL 4</a:t>
            </a:r>
            <a:endParaRPr lang="en-US" dirty="0"/>
          </a:p>
        </p:txBody>
      </p:sp>
      <p:pic>
        <p:nvPicPr>
          <p:cNvPr id="1028" name="Picture 4" descr="Message - Free communications icons"/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55" b="6555"/>
          <a:stretch>
            <a:fillRect/>
          </a:stretch>
        </p:blipFill>
        <p:spPr bwMode="auto">
          <a:xfrm>
            <a:off x="7946660" y="1714406"/>
            <a:ext cx="3451225" cy="2998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385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itle 77">
            <a:extLst>
              <a:ext uri="{FF2B5EF4-FFF2-40B4-BE49-F238E27FC236}">
                <a16:creationId xmlns:a16="http://schemas.microsoft.com/office/drawing/2014/main" id="{A2DC73CD-9A7B-4B8B-45B7-9126C3749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605" y="420624"/>
            <a:ext cx="11300791" cy="824949"/>
          </a:xfrm>
        </p:spPr>
        <p:txBody>
          <a:bodyPr/>
          <a:lstStyle/>
          <a:p>
            <a:r>
              <a:rPr lang="en-US" dirty="0" err="1" smtClean="0"/>
              <a:t>Tehnologi</a:t>
            </a:r>
            <a:r>
              <a:rPr lang="en-US" dirty="0" smtClean="0"/>
              <a:t> </a:t>
            </a:r>
            <a:r>
              <a:rPr lang="en-US" dirty="0" err="1" smtClean="0"/>
              <a:t>folosite</a:t>
            </a:r>
            <a:endParaRPr lang="en-US" dirty="0"/>
          </a:p>
        </p:txBody>
      </p:sp>
      <p:sp>
        <p:nvSpPr>
          <p:cNvPr id="48" name="Text Placeholder 47">
            <a:extLst>
              <a:ext uri="{FF2B5EF4-FFF2-40B4-BE49-F238E27FC236}">
                <a16:creationId xmlns:a16="http://schemas.microsoft.com/office/drawing/2014/main" id="{ADB62453-4969-6C70-7DA2-BCCA22A25B2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96706" y="1562456"/>
            <a:ext cx="2252101" cy="2252208"/>
          </a:xfrm>
        </p:spPr>
        <p:txBody>
          <a:bodyPr/>
          <a:lstStyle/>
          <a:p>
            <a:r>
              <a:rPr lang="en-US" dirty="0" err="1" smtClean="0"/>
              <a:t>Springboot</a:t>
            </a:r>
            <a:endParaRPr lang="en-US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D54DFB20-8AC4-58AC-499A-504A64E285C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white">
          <a:xfrm>
            <a:off x="833756" y="2554189"/>
            <a:ext cx="1778000" cy="996950"/>
          </a:xfrm>
        </p:spPr>
        <p:txBody>
          <a:bodyPr>
            <a:normAutofit/>
          </a:bodyPr>
          <a:lstStyle/>
          <a:p>
            <a:r>
              <a:rPr lang="en-US" dirty="0" smtClean="0"/>
              <a:t>Framework Java </a:t>
            </a:r>
            <a:r>
              <a:rPr lang="en-US" dirty="0" err="1" smtClean="0"/>
              <a:t>folosit</a:t>
            </a:r>
            <a:r>
              <a:rPr lang="en-US" dirty="0" smtClean="0"/>
              <a:t> </a:t>
            </a:r>
            <a:r>
              <a:rPr lang="en-US" dirty="0" err="1" smtClean="0"/>
              <a:t>pentru</a:t>
            </a:r>
            <a:r>
              <a:rPr lang="en-US" dirty="0" smtClean="0"/>
              <a:t> backend</a:t>
            </a:r>
            <a:endParaRPr lang="en-US" dirty="0"/>
          </a:p>
          <a:p>
            <a:endParaRPr lang="en-US" dirty="0"/>
          </a:p>
        </p:txBody>
      </p:sp>
      <p:sp>
        <p:nvSpPr>
          <p:cNvPr id="49" name="Text Placeholder 48">
            <a:extLst>
              <a:ext uri="{FF2B5EF4-FFF2-40B4-BE49-F238E27FC236}">
                <a16:creationId xmlns:a16="http://schemas.microsoft.com/office/drawing/2014/main" id="{8A733E13-2AC1-FDA0-D1A6-410D3B4FFE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231394" y="1582776"/>
            <a:ext cx="2252101" cy="2252208"/>
          </a:xfrm>
        </p:spPr>
        <p:txBody>
          <a:bodyPr/>
          <a:lstStyle/>
          <a:p>
            <a:r>
              <a:rPr lang="en-US" dirty="0" smtClean="0"/>
              <a:t>JPA</a:t>
            </a:r>
            <a:endParaRPr lang="en-US" dirty="0"/>
          </a:p>
        </p:txBody>
      </p:sp>
      <p:sp>
        <p:nvSpPr>
          <p:cNvPr id="64" name="Text Placeholder 63">
            <a:extLst>
              <a:ext uri="{FF2B5EF4-FFF2-40B4-BE49-F238E27FC236}">
                <a16:creationId xmlns:a16="http://schemas.microsoft.com/office/drawing/2014/main" id="{812A0521-9D97-D048-D8FA-F5D63956937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 bwMode="white">
          <a:xfrm>
            <a:off x="4468444" y="2574509"/>
            <a:ext cx="1778000" cy="996950"/>
          </a:xfrm>
        </p:spPr>
        <p:txBody>
          <a:bodyPr/>
          <a:lstStyle/>
          <a:p>
            <a:pPr lvl="0"/>
            <a:r>
              <a:rPr lang="en-US" dirty="0" smtClean="0"/>
              <a:t>Java Persistence API </a:t>
            </a:r>
            <a:r>
              <a:rPr lang="en-US" dirty="0" err="1" smtClean="0"/>
              <a:t>folosit</a:t>
            </a:r>
            <a:r>
              <a:rPr lang="en-US" dirty="0" smtClean="0"/>
              <a:t> </a:t>
            </a:r>
            <a:r>
              <a:rPr lang="en-US" dirty="0" err="1" smtClean="0"/>
              <a:t>pentru</a:t>
            </a:r>
            <a:r>
              <a:rPr lang="en-US" dirty="0" smtClean="0"/>
              <a:t> </a:t>
            </a:r>
            <a:r>
              <a:rPr lang="en-US" dirty="0" err="1" smtClean="0"/>
              <a:t>comunicarea</a:t>
            </a:r>
            <a:r>
              <a:rPr lang="en-US" dirty="0" smtClean="0"/>
              <a:t> cu </a:t>
            </a:r>
            <a:r>
              <a:rPr lang="en-US" dirty="0" err="1" smtClean="0"/>
              <a:t>baza</a:t>
            </a:r>
            <a:r>
              <a:rPr lang="en-US" dirty="0" smtClean="0"/>
              <a:t> de date </a:t>
            </a:r>
            <a:r>
              <a:rPr lang="en-US" dirty="0" err="1" smtClean="0"/>
              <a:t>si</a:t>
            </a:r>
            <a:r>
              <a:rPr lang="en-US" dirty="0" smtClean="0"/>
              <a:t> ORM</a:t>
            </a:r>
            <a:endParaRPr lang="en-US" dirty="0"/>
          </a:p>
          <a:p>
            <a:endParaRPr lang="en-US" dirty="0"/>
          </a:p>
        </p:txBody>
      </p:sp>
      <p:sp>
        <p:nvSpPr>
          <p:cNvPr id="51" name="Text Placeholder 50">
            <a:extLst>
              <a:ext uri="{FF2B5EF4-FFF2-40B4-BE49-F238E27FC236}">
                <a16:creationId xmlns:a16="http://schemas.microsoft.com/office/drawing/2014/main" id="{A18E2FC3-E531-4F92-3700-99419B66A65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 rot="202674">
            <a:off x="7875984" y="1567085"/>
            <a:ext cx="2252101" cy="2252208"/>
          </a:xfrm>
        </p:spPr>
        <p:txBody>
          <a:bodyPr/>
          <a:lstStyle/>
          <a:p>
            <a:r>
              <a:rPr lang="en-US" dirty="0" err="1" smtClean="0"/>
              <a:t>Websockets</a:t>
            </a:r>
            <a:endParaRPr lang="en-US" dirty="0"/>
          </a:p>
        </p:txBody>
      </p:sp>
      <p:sp>
        <p:nvSpPr>
          <p:cNvPr id="65" name="Text Placeholder 64">
            <a:extLst>
              <a:ext uri="{FF2B5EF4-FFF2-40B4-BE49-F238E27FC236}">
                <a16:creationId xmlns:a16="http://schemas.microsoft.com/office/drawing/2014/main" id="{993E53EE-0BB9-DE57-7EC4-2F41A0EF60D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 bwMode="white">
          <a:xfrm rot="202674">
            <a:off x="8113034" y="2558818"/>
            <a:ext cx="1778000" cy="996950"/>
          </a:xfrm>
        </p:spPr>
        <p:txBody>
          <a:bodyPr/>
          <a:lstStyle/>
          <a:p>
            <a:pPr lvl="0"/>
            <a:r>
              <a:rPr lang="en-US" dirty="0" smtClean="0"/>
              <a:t>Protocol </a:t>
            </a:r>
            <a:r>
              <a:rPr lang="en-US" dirty="0" err="1" smtClean="0"/>
              <a:t>folosit</a:t>
            </a:r>
            <a:r>
              <a:rPr lang="en-US" dirty="0" smtClean="0"/>
              <a:t> </a:t>
            </a:r>
            <a:r>
              <a:rPr lang="en-US" dirty="0" err="1" smtClean="0"/>
              <a:t>pentru</a:t>
            </a:r>
            <a:r>
              <a:rPr lang="en-US" dirty="0" smtClean="0"/>
              <a:t> a </a:t>
            </a:r>
            <a:r>
              <a:rPr lang="en-US" dirty="0" err="1" smtClean="0"/>
              <a:t>asigura</a:t>
            </a:r>
            <a:r>
              <a:rPr lang="en-US" dirty="0" smtClean="0"/>
              <a:t> </a:t>
            </a:r>
            <a:r>
              <a:rPr lang="en-US" dirty="0" err="1" smtClean="0"/>
              <a:t>comunicarea</a:t>
            </a:r>
            <a:r>
              <a:rPr lang="en-US" dirty="0" smtClean="0"/>
              <a:t> in </a:t>
            </a:r>
            <a:r>
              <a:rPr lang="en-US" dirty="0" err="1" smtClean="0"/>
              <a:t>timp</a:t>
            </a:r>
            <a:r>
              <a:rPr lang="en-US" dirty="0" smtClean="0"/>
              <a:t> real</a:t>
            </a:r>
            <a:endParaRPr lang="en-US" dirty="0"/>
          </a:p>
          <a:p>
            <a:endParaRPr lang="en-US" dirty="0"/>
          </a:p>
        </p:txBody>
      </p:sp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ECFCFD87-FE58-4897-D984-E46E2DC2DE7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 rot="21388604">
            <a:off x="2361525" y="3618211"/>
            <a:ext cx="2252101" cy="2252208"/>
          </a:xfrm>
        </p:spPr>
        <p:txBody>
          <a:bodyPr/>
          <a:lstStyle/>
          <a:p>
            <a:r>
              <a:rPr lang="en-US" dirty="0" err="1" smtClean="0"/>
              <a:t>Thymeleaf</a:t>
            </a:r>
            <a:endParaRPr lang="en-US" dirty="0"/>
          </a:p>
        </p:txBody>
      </p:sp>
      <p:sp>
        <p:nvSpPr>
          <p:cNvPr id="66" name="Text Placeholder 65">
            <a:extLst>
              <a:ext uri="{FF2B5EF4-FFF2-40B4-BE49-F238E27FC236}">
                <a16:creationId xmlns:a16="http://schemas.microsoft.com/office/drawing/2014/main" id="{1A56C860-21F3-D1FF-A221-B4580EF9190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 bwMode="white">
          <a:xfrm rot="21388604">
            <a:off x="2598575" y="4609944"/>
            <a:ext cx="1778000" cy="996950"/>
          </a:xfrm>
        </p:spPr>
        <p:txBody>
          <a:bodyPr/>
          <a:lstStyle/>
          <a:p>
            <a:pPr lvl="0"/>
            <a:r>
              <a:rPr lang="en-US" dirty="0" smtClean="0"/>
              <a:t>Framework </a:t>
            </a:r>
            <a:r>
              <a:rPr lang="en-US" dirty="0" err="1" smtClean="0"/>
              <a:t>folosit</a:t>
            </a:r>
            <a:r>
              <a:rPr lang="en-US" dirty="0" smtClean="0"/>
              <a:t> </a:t>
            </a:r>
            <a:r>
              <a:rPr lang="en-US" dirty="0" err="1" smtClean="0"/>
              <a:t>pentru</a:t>
            </a:r>
            <a:r>
              <a:rPr lang="en-US" dirty="0" smtClean="0"/>
              <a:t> frontend</a:t>
            </a:r>
            <a:endParaRPr lang="en-US" dirty="0"/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5041D5A2-29C2-E95E-A837-75DEA53103E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08929" y="3612099"/>
            <a:ext cx="2252101" cy="2252208"/>
          </a:xfrm>
        </p:spPr>
        <p:txBody>
          <a:bodyPr/>
          <a:lstStyle/>
          <a:p>
            <a:r>
              <a:rPr lang="en-US" dirty="0" smtClean="0"/>
              <a:t>web sessions</a:t>
            </a:r>
            <a:endParaRPr lang="en-US" dirty="0"/>
          </a:p>
        </p:txBody>
      </p:sp>
      <p:sp>
        <p:nvSpPr>
          <p:cNvPr id="67" name="Text Placeholder 66">
            <a:extLst>
              <a:ext uri="{FF2B5EF4-FFF2-40B4-BE49-F238E27FC236}">
                <a16:creationId xmlns:a16="http://schemas.microsoft.com/office/drawing/2014/main" id="{ACE8E486-3643-9AD4-B07B-39A02CBBE8D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 bwMode="white">
          <a:xfrm>
            <a:off x="6345979" y="4556253"/>
            <a:ext cx="1778000" cy="996950"/>
          </a:xfrm>
        </p:spPr>
        <p:txBody>
          <a:bodyPr>
            <a:normAutofit fontScale="92500"/>
          </a:bodyPr>
          <a:lstStyle/>
          <a:p>
            <a:r>
              <a:rPr lang="en-US" dirty="0" err="1"/>
              <a:t>Gestionarea</a:t>
            </a:r>
            <a:r>
              <a:rPr lang="en-US" dirty="0"/>
              <a:t> </a:t>
            </a:r>
            <a:r>
              <a:rPr lang="en-US" dirty="0" err="1"/>
              <a:t>sesiunilor</a:t>
            </a:r>
            <a:r>
              <a:rPr lang="en-US" dirty="0"/>
              <a:t> </a:t>
            </a:r>
            <a:r>
              <a:rPr lang="en-US" dirty="0" err="1"/>
              <a:t>utilizatorilor</a:t>
            </a:r>
            <a:r>
              <a:rPr lang="en-US" dirty="0"/>
              <a:t> </a:t>
            </a:r>
            <a:r>
              <a:rPr lang="en-US" dirty="0" err="1"/>
              <a:t>prin</a:t>
            </a:r>
            <a:r>
              <a:rPr lang="en-US" dirty="0"/>
              <a:t> cookies </a:t>
            </a:r>
            <a:r>
              <a:rPr lang="en-US" dirty="0" err="1"/>
              <a:t>stocate</a:t>
            </a:r>
            <a:r>
              <a:rPr lang="en-US" dirty="0"/>
              <a:t> in browser</a:t>
            </a:r>
          </a:p>
        </p:txBody>
      </p:sp>
      <p:sp>
        <p:nvSpPr>
          <p:cNvPr id="20" name="Text Placeholder 54">
            <a:extLst>
              <a:ext uri="{FF2B5EF4-FFF2-40B4-BE49-F238E27FC236}">
                <a16:creationId xmlns:a16="http://schemas.microsoft.com/office/drawing/2014/main" id="{5041D5A2-29C2-E95E-A837-75DEA53103E9}"/>
              </a:ext>
            </a:extLst>
          </p:cNvPr>
          <p:cNvSpPr txBox="1">
            <a:spLocks/>
          </p:cNvSpPr>
          <p:nvPr/>
        </p:nvSpPr>
        <p:spPr>
          <a:xfrm rot="252677">
            <a:off x="9220370" y="3612099"/>
            <a:ext cx="2252101" cy="2252208"/>
          </a:xfrm>
          <a:prstGeom prst="roundRect">
            <a:avLst>
              <a:gd name="adj" fmla="val 0"/>
            </a:avLst>
          </a:prstGeom>
          <a:solidFill>
            <a:schemeClr val="accent3"/>
          </a:solidFill>
          <a:ln w="25400">
            <a:solidFill>
              <a:schemeClr val="bg1"/>
            </a:solidFill>
          </a:ln>
        </p:spPr>
        <p:txBody>
          <a:bodyPr vert="horz" lIns="91440" tIns="457200" rIns="91440" bIns="45720" rtlCol="0" anchor="t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bg1"/>
              </a:buClr>
              <a:buSzPct val="92000"/>
              <a:buFont typeface="Arial" panose="020B0604020202020204" pitchFamily="34" charset="0"/>
              <a:buNone/>
              <a:defRPr sz="2400" kern="1200" cap="all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24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bg1"/>
              </a:buClr>
              <a:buSzPct val="92000"/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630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bg1"/>
              </a:buClr>
              <a:buSzPct val="92000"/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008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bg1"/>
              </a:buClr>
              <a:buSzPct val="92000"/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368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bg1"/>
              </a:buClr>
              <a:buSzPct val="92000"/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Security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9576264" y="4542045"/>
            <a:ext cx="145928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err="1" smtClean="0">
                <a:solidFill>
                  <a:schemeClr val="bg1"/>
                </a:solidFill>
              </a:rPr>
              <a:t>Pentru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autentificare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si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alocarea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accesului</a:t>
            </a:r>
            <a:r>
              <a:rPr lang="en-US" sz="1300" dirty="0" smtClean="0">
                <a:solidFill>
                  <a:schemeClr val="bg1"/>
                </a:solidFill>
              </a:rPr>
              <a:t> la </a:t>
            </a:r>
            <a:r>
              <a:rPr lang="en-US" sz="1300" dirty="0" err="1" smtClean="0">
                <a:solidFill>
                  <a:schemeClr val="bg1"/>
                </a:solidFill>
              </a:rPr>
              <a:t>anumite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resurse</a:t>
            </a:r>
            <a:endParaRPr lang="ro-RO" sz="1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3850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itle 120">
            <a:extLst>
              <a:ext uri="{FF2B5EF4-FFF2-40B4-BE49-F238E27FC236}">
                <a16:creationId xmlns:a16="http://schemas.microsoft.com/office/drawing/2014/main" id="{01632167-B96B-34C1-27DF-918B02375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Flux </a:t>
            </a:r>
            <a:r>
              <a:rPr lang="en-US" dirty="0" err="1" smtClean="0"/>
              <a:t>utilizator</a:t>
            </a:r>
            <a:endParaRPr lang="en-US" dirty="0"/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F86EBE01-25EA-E55C-212F-55BB71067BD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lvl="0"/>
            <a:r>
              <a:rPr lang="en-US" dirty="0" err="1" smtClean="0"/>
              <a:t>Inregistrare</a:t>
            </a:r>
            <a:endParaRPr lang="en-US" dirty="0"/>
          </a:p>
        </p:txBody>
      </p:sp>
      <p:sp>
        <p:nvSpPr>
          <p:cNvPr id="38" name="Text Placeholder 37">
            <a:extLst>
              <a:ext uri="{FF2B5EF4-FFF2-40B4-BE49-F238E27FC236}">
                <a16:creationId xmlns:a16="http://schemas.microsoft.com/office/drawing/2014/main" id="{3B15C5BD-E2F2-DF1A-A4AB-80126D6228B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err="1" smtClean="0"/>
              <a:t>Alegerea</a:t>
            </a:r>
            <a:r>
              <a:rPr lang="en-US" dirty="0" smtClean="0"/>
              <a:t> </a:t>
            </a:r>
            <a:r>
              <a:rPr lang="en-US" dirty="0" err="1" smtClean="0"/>
              <a:t>unui</a:t>
            </a:r>
            <a:r>
              <a:rPr lang="en-US" dirty="0" smtClean="0"/>
              <a:t> username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parola</a:t>
            </a:r>
            <a:endParaRPr lang="en-US" dirty="0"/>
          </a:p>
        </p:txBody>
      </p:sp>
      <p:sp>
        <p:nvSpPr>
          <p:cNvPr id="80" name="Text Placeholder 79">
            <a:extLst>
              <a:ext uri="{FF2B5EF4-FFF2-40B4-BE49-F238E27FC236}">
                <a16:creationId xmlns:a16="http://schemas.microsoft.com/office/drawing/2014/main" id="{12FF41A1-5D72-0088-3340-EA7BE9A1122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pPr lvl="0"/>
            <a:r>
              <a:rPr lang="en-US" dirty="0" err="1" smtClean="0"/>
              <a:t>Creare</a:t>
            </a:r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106" name="Text Placeholder 105">
            <a:extLst>
              <a:ext uri="{FF2B5EF4-FFF2-40B4-BE49-F238E27FC236}">
                <a16:creationId xmlns:a16="http://schemas.microsoft.com/office/drawing/2014/main" id="{8A171E58-4545-A19D-4D4B-0FF850C6639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Utilizatorul</a:t>
            </a:r>
            <a:r>
              <a:rPr lang="en-US" dirty="0" smtClean="0"/>
              <a:t> </a:t>
            </a:r>
            <a:r>
              <a:rPr lang="en-US" dirty="0" err="1" smtClean="0"/>
              <a:t>poate</a:t>
            </a:r>
            <a:r>
              <a:rPr lang="en-US" dirty="0" smtClean="0"/>
              <a:t> </a:t>
            </a:r>
            <a:r>
              <a:rPr lang="en-US" dirty="0" err="1" smtClean="0"/>
              <a:t>creea</a:t>
            </a:r>
            <a:r>
              <a:rPr lang="en-US" dirty="0" smtClean="0"/>
              <a:t> o </a:t>
            </a:r>
            <a:r>
              <a:rPr lang="en-US" dirty="0" err="1" smtClean="0"/>
              <a:t>conversatie</a:t>
            </a:r>
            <a:r>
              <a:rPr lang="en-US" dirty="0" smtClean="0"/>
              <a:t> cu </a:t>
            </a:r>
            <a:r>
              <a:rPr lang="en-US" dirty="0" err="1" smtClean="0"/>
              <a:t>orice</a:t>
            </a:r>
            <a:r>
              <a:rPr lang="en-US" dirty="0" smtClean="0"/>
              <a:t> alt </a:t>
            </a:r>
            <a:r>
              <a:rPr lang="en-US" dirty="0" err="1" smtClean="0"/>
              <a:t>utilizator</a:t>
            </a:r>
            <a:endParaRPr lang="en-US" dirty="0"/>
          </a:p>
        </p:txBody>
      </p:sp>
      <p:sp>
        <p:nvSpPr>
          <p:cNvPr id="82" name="Text Placeholder 81">
            <a:extLst>
              <a:ext uri="{FF2B5EF4-FFF2-40B4-BE49-F238E27FC236}">
                <a16:creationId xmlns:a16="http://schemas.microsoft.com/office/drawing/2014/main" id="{14627B05-A870-AC47-84B8-8E7062A7652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 err="1" smtClean="0"/>
              <a:t>Trimitere</a:t>
            </a:r>
            <a:endParaRPr lang="en-US" dirty="0"/>
          </a:p>
          <a:p>
            <a:endParaRPr lang="en-US" dirty="0"/>
          </a:p>
        </p:txBody>
      </p:sp>
      <p:sp>
        <p:nvSpPr>
          <p:cNvPr id="107" name="Text Placeholder 106">
            <a:extLst>
              <a:ext uri="{FF2B5EF4-FFF2-40B4-BE49-F238E27FC236}">
                <a16:creationId xmlns:a16="http://schemas.microsoft.com/office/drawing/2014/main" id="{10563C9D-3B5D-7409-58CD-C8D42CC1466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573593" y="2561083"/>
            <a:ext cx="2113935" cy="781880"/>
          </a:xfrm>
        </p:spPr>
        <p:txBody>
          <a:bodyPr>
            <a:normAutofit fontScale="77500" lnSpcReduction="20000"/>
          </a:bodyPr>
          <a:lstStyle/>
          <a:p>
            <a:r>
              <a:rPr lang="en-US" dirty="0" err="1" smtClean="0"/>
              <a:t>Odata</a:t>
            </a:r>
            <a:r>
              <a:rPr lang="en-US" dirty="0" smtClean="0"/>
              <a:t> </a:t>
            </a:r>
            <a:r>
              <a:rPr lang="en-US" dirty="0" err="1" smtClean="0"/>
              <a:t>deschisa</a:t>
            </a:r>
            <a:r>
              <a:rPr lang="en-US" dirty="0" smtClean="0"/>
              <a:t> </a:t>
            </a:r>
            <a:r>
              <a:rPr lang="en-US" dirty="0" err="1" smtClean="0"/>
              <a:t>conversatia</a:t>
            </a:r>
            <a:r>
              <a:rPr lang="en-US" dirty="0" smtClean="0"/>
              <a:t> se pot </a:t>
            </a:r>
            <a:r>
              <a:rPr lang="en-US" dirty="0" err="1" smtClean="0"/>
              <a:t>trimite</a:t>
            </a:r>
            <a:r>
              <a:rPr lang="en-US" dirty="0" smtClean="0"/>
              <a:t> </a:t>
            </a:r>
            <a:r>
              <a:rPr lang="en-US" dirty="0" err="1" smtClean="0"/>
              <a:t>mesaje</a:t>
            </a:r>
            <a:r>
              <a:rPr lang="en-US" dirty="0" smtClean="0"/>
              <a:t> </a:t>
            </a:r>
            <a:r>
              <a:rPr lang="en-US" dirty="0" err="1" smtClean="0"/>
              <a:t>gestionate</a:t>
            </a:r>
            <a:r>
              <a:rPr lang="en-US" dirty="0" smtClean="0"/>
              <a:t> </a:t>
            </a:r>
            <a:r>
              <a:rPr lang="en-US" dirty="0" err="1" smtClean="0"/>
              <a:t>prin</a:t>
            </a:r>
            <a:r>
              <a:rPr lang="en-US" dirty="0" smtClean="0"/>
              <a:t> </a:t>
            </a:r>
            <a:r>
              <a:rPr lang="en-US" dirty="0" err="1" smtClean="0"/>
              <a:t>websockets</a:t>
            </a:r>
            <a:endParaRPr lang="en-US" dirty="0"/>
          </a:p>
        </p:txBody>
      </p:sp>
      <p:sp>
        <p:nvSpPr>
          <p:cNvPr id="84" name="Text Placeholder 83">
            <a:extLst>
              <a:ext uri="{FF2B5EF4-FFF2-40B4-BE49-F238E27FC236}">
                <a16:creationId xmlns:a16="http://schemas.microsoft.com/office/drawing/2014/main" id="{152A94FD-3A84-B566-3565-6D4F989EE15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solidFill>
            <a:schemeClr val="accent3"/>
          </a:solidFill>
        </p:spPr>
        <p:txBody>
          <a:bodyPr/>
          <a:lstStyle/>
          <a:p>
            <a:pPr lvl="0"/>
            <a:r>
              <a:rPr lang="en-US" dirty="0" err="1" smtClean="0"/>
              <a:t>Logare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85" name="Text Placeholder 84">
            <a:extLst>
              <a:ext uri="{FF2B5EF4-FFF2-40B4-BE49-F238E27FC236}">
                <a16:creationId xmlns:a16="http://schemas.microsoft.com/office/drawing/2014/main" id="{F7EA869C-0FD7-B2B6-6F9B-4D7A1A02921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Folosirea</a:t>
            </a:r>
            <a:r>
              <a:rPr lang="en-US" dirty="0" smtClean="0"/>
              <a:t> </a:t>
            </a:r>
            <a:r>
              <a:rPr lang="en-US" dirty="0" err="1" smtClean="0"/>
              <a:t>datelor</a:t>
            </a:r>
            <a:r>
              <a:rPr lang="en-US" dirty="0" smtClean="0"/>
              <a:t> de la </a:t>
            </a:r>
            <a:r>
              <a:rPr lang="en-US" dirty="0" err="1" smtClean="0"/>
              <a:t>inregistrare</a:t>
            </a:r>
            <a:r>
              <a:rPr lang="en-US" dirty="0" smtClean="0"/>
              <a:t> </a:t>
            </a:r>
            <a:r>
              <a:rPr lang="en-US" dirty="0" err="1" smtClean="0"/>
              <a:t>pentru</a:t>
            </a:r>
            <a:r>
              <a:rPr lang="en-US" dirty="0" smtClean="0"/>
              <a:t> </a:t>
            </a:r>
            <a:r>
              <a:rPr lang="en-US" dirty="0" err="1" smtClean="0"/>
              <a:t>conectare</a:t>
            </a:r>
            <a:endParaRPr lang="en-US" dirty="0"/>
          </a:p>
        </p:txBody>
      </p:sp>
      <p:sp>
        <p:nvSpPr>
          <p:cNvPr id="86" name="Text Placeholder 85">
            <a:extLst>
              <a:ext uri="{FF2B5EF4-FFF2-40B4-BE49-F238E27FC236}">
                <a16:creationId xmlns:a16="http://schemas.microsoft.com/office/drawing/2014/main" id="{F725C723-D324-3121-79DD-E895FC283C1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pPr lvl="0"/>
            <a:r>
              <a:rPr lang="en-US" dirty="0" err="1" smtClean="0"/>
              <a:t>Alegere</a:t>
            </a:r>
            <a:endParaRPr lang="en-US" dirty="0"/>
          </a:p>
        </p:txBody>
      </p:sp>
      <p:sp>
        <p:nvSpPr>
          <p:cNvPr id="108" name="Text Placeholder 107">
            <a:extLst>
              <a:ext uri="{FF2B5EF4-FFF2-40B4-BE49-F238E27FC236}">
                <a16:creationId xmlns:a16="http://schemas.microsoft.com/office/drawing/2014/main" id="{6BA06F96-6BE4-4466-344F-D7F1CEBB7568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>
            <a:normAutofit fontScale="85000" lnSpcReduction="10000"/>
          </a:bodyPr>
          <a:lstStyle/>
          <a:p>
            <a:pPr lvl="0"/>
            <a:r>
              <a:rPr lang="en-US" dirty="0" err="1" smtClean="0"/>
              <a:t>Utilizatorul</a:t>
            </a:r>
            <a:r>
              <a:rPr lang="en-US" dirty="0" smtClean="0"/>
              <a:t> </a:t>
            </a:r>
            <a:r>
              <a:rPr lang="en-US" dirty="0" err="1" smtClean="0"/>
              <a:t>poate</a:t>
            </a:r>
            <a:r>
              <a:rPr lang="en-US" dirty="0" smtClean="0"/>
              <a:t> </a:t>
            </a:r>
            <a:r>
              <a:rPr lang="en-US" dirty="0" err="1" smtClean="0"/>
              <a:t>alege</a:t>
            </a:r>
            <a:r>
              <a:rPr lang="en-US" dirty="0" smtClean="0"/>
              <a:t> in care </a:t>
            </a:r>
            <a:r>
              <a:rPr lang="en-US" dirty="0" err="1" smtClean="0"/>
              <a:t>conversatie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</a:t>
            </a:r>
            <a:r>
              <a:rPr lang="en-US" dirty="0" err="1" smtClean="0"/>
              <a:t>trimita</a:t>
            </a:r>
            <a:r>
              <a:rPr lang="en-US" dirty="0" smtClean="0"/>
              <a:t> </a:t>
            </a:r>
            <a:r>
              <a:rPr lang="en-US" dirty="0" err="1" smtClean="0"/>
              <a:t>mesaje</a:t>
            </a:r>
            <a:endParaRPr lang="en-US" dirty="0"/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5874C12F-8812-2096-8060-F088B62EDD6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  <a:stCxn id="33" idx="2"/>
            <a:endCxn id="84" idx="1"/>
          </p:cNvCxnSpPr>
          <p:nvPr/>
        </p:nvCxnSpPr>
        <p:spPr>
          <a:xfrm rot="16200000" flipH="1">
            <a:off x="2199481" y="3695700"/>
            <a:ext cx="1270794" cy="565943"/>
          </a:xfrm>
          <a:prstGeom prst="bentConnector2">
            <a:avLst/>
          </a:prstGeom>
          <a:ln>
            <a:solidFill>
              <a:schemeClr val="bg1"/>
            </a:solidFill>
            <a:headEnd type="none"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C05C0612-907D-A1B0-77EB-156D85AE11E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  <a:stCxn id="84" idx="0"/>
            <a:endCxn id="80" idx="1"/>
          </p:cNvCxnSpPr>
          <p:nvPr/>
        </p:nvCxnSpPr>
        <p:spPr>
          <a:xfrm rot="5400000" flipH="1" flipV="1">
            <a:off x="3971131" y="3018632"/>
            <a:ext cx="1270794" cy="569119"/>
          </a:xfrm>
          <a:prstGeom prst="bentConnector2">
            <a:avLst/>
          </a:prstGeom>
          <a:ln>
            <a:solidFill>
              <a:schemeClr val="bg1"/>
            </a:solidFill>
            <a:headEnd type="none"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06EBA5F2-CBC4-5DAB-A7BE-650C68443E8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  <a:endCxn id="86" idx="1"/>
          </p:cNvCxnSpPr>
          <p:nvPr/>
        </p:nvCxnSpPr>
        <p:spPr>
          <a:xfrm rot="16200000" flipH="1">
            <a:off x="5780763" y="3736856"/>
            <a:ext cx="1274279" cy="486495"/>
          </a:xfrm>
          <a:prstGeom prst="bentConnector2">
            <a:avLst/>
          </a:prstGeom>
          <a:ln>
            <a:solidFill>
              <a:schemeClr val="bg1"/>
            </a:solidFill>
            <a:headEnd type="none"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3F0B745C-817B-528D-B36C-5CC1B9BDDFF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  <a:stCxn id="86" idx="0"/>
            <a:endCxn id="82" idx="1"/>
          </p:cNvCxnSpPr>
          <p:nvPr/>
        </p:nvCxnSpPr>
        <p:spPr>
          <a:xfrm rot="5400000" flipH="1" flipV="1">
            <a:off x="7514829" y="3020617"/>
            <a:ext cx="1272381" cy="569912"/>
          </a:xfrm>
          <a:prstGeom prst="bentConnector2">
            <a:avLst/>
          </a:prstGeom>
          <a:ln>
            <a:solidFill>
              <a:schemeClr val="bg1"/>
            </a:solidFill>
            <a:headEnd type="none"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1093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FB381022-4B22-8C42-F771-5462B110C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322" y="408568"/>
            <a:ext cx="4236183" cy="2751130"/>
          </a:xfrm>
        </p:spPr>
        <p:txBody>
          <a:bodyPr/>
          <a:lstStyle/>
          <a:p>
            <a:r>
              <a:rPr lang="en-US" sz="3200" dirty="0" err="1" smtClean="0"/>
              <a:t>Functionalitati</a:t>
            </a:r>
            <a:endParaRPr lang="en-US" sz="3200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3FEC1DE-09F2-6B25-7BD6-41A59FB85FD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718947" y="403472"/>
            <a:ext cx="6991355" cy="862432"/>
          </a:xfrm>
        </p:spPr>
        <p:txBody>
          <a:bodyPr/>
          <a:lstStyle/>
          <a:p>
            <a:r>
              <a:rPr lang="en-US" dirty="0" err="1" smtClean="0"/>
              <a:t>Cele</a:t>
            </a:r>
            <a:r>
              <a:rPr lang="en-US" dirty="0" smtClean="0"/>
              <a:t> </a:t>
            </a:r>
            <a:r>
              <a:rPr lang="en-US" dirty="0" err="1" smtClean="0"/>
              <a:t>mai</a:t>
            </a:r>
            <a:r>
              <a:rPr lang="en-US" dirty="0" smtClean="0"/>
              <a:t> </a:t>
            </a:r>
            <a:r>
              <a:rPr lang="en-US" dirty="0" err="1" smtClean="0"/>
              <a:t>importante</a:t>
            </a:r>
            <a:r>
              <a:rPr lang="en-US" dirty="0" smtClean="0"/>
              <a:t> feature-</a:t>
            </a:r>
            <a:r>
              <a:rPr lang="en-US" dirty="0" err="1" smtClean="0"/>
              <a:t>uri</a:t>
            </a:r>
            <a:r>
              <a:rPr lang="en-US" dirty="0" smtClean="0"/>
              <a:t> ale </a:t>
            </a:r>
            <a:r>
              <a:rPr lang="en-US" dirty="0" err="1" smtClean="0"/>
              <a:t>aplicatiei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37C82C75-3E20-9EBF-108C-0799BF3B26A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64549" y="1877962"/>
            <a:ext cx="4801647" cy="698090"/>
          </a:xfrm>
        </p:spPr>
        <p:txBody>
          <a:bodyPr>
            <a:normAutofit/>
          </a:bodyPr>
          <a:lstStyle/>
          <a:p>
            <a:r>
              <a:rPr lang="en-US" sz="3200" dirty="0" err="1" smtClean="0"/>
              <a:t>Conversatii</a:t>
            </a:r>
            <a:r>
              <a:rPr lang="en-US" sz="3200" dirty="0" smtClean="0"/>
              <a:t> 1 la 1</a:t>
            </a:r>
            <a:endParaRPr lang="en-US" sz="3200" dirty="0"/>
          </a:p>
        </p:txBody>
      </p:sp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B36D8843-9956-50C7-5B27-6A10F6859F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64549" y="3244646"/>
            <a:ext cx="4801647" cy="698090"/>
          </a:xfrm>
        </p:spPr>
        <p:txBody>
          <a:bodyPr>
            <a:normAutofit/>
          </a:bodyPr>
          <a:lstStyle/>
          <a:p>
            <a:r>
              <a:rPr lang="en-US" sz="3200" dirty="0" err="1" smtClean="0"/>
              <a:t>Conversatii</a:t>
            </a:r>
            <a:r>
              <a:rPr lang="en-US" sz="3200" dirty="0" smtClean="0"/>
              <a:t> de </a:t>
            </a:r>
            <a:r>
              <a:rPr lang="en-US" sz="3200" dirty="0" err="1" smtClean="0"/>
              <a:t>grup</a:t>
            </a:r>
            <a:endParaRPr lang="en-US" sz="3200" dirty="0"/>
          </a:p>
        </p:txBody>
      </p:sp>
      <p:sp>
        <p:nvSpPr>
          <p:cNvPr id="54" name="Text Placeholder 53">
            <a:extLst>
              <a:ext uri="{FF2B5EF4-FFF2-40B4-BE49-F238E27FC236}">
                <a16:creationId xmlns:a16="http://schemas.microsoft.com/office/drawing/2014/main" id="{E98C0CE4-2C1F-73CA-0F08-DC30424E9DD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364549" y="4558306"/>
            <a:ext cx="4801647" cy="698090"/>
          </a:xfrm>
        </p:spPr>
        <p:txBody>
          <a:bodyPr>
            <a:normAutofit/>
          </a:bodyPr>
          <a:lstStyle/>
          <a:p>
            <a:r>
              <a:rPr lang="en-US" sz="3200" dirty="0" err="1" smtClean="0"/>
              <a:t>Conversatie</a:t>
            </a:r>
            <a:r>
              <a:rPr lang="en-US" sz="3200" dirty="0" smtClean="0"/>
              <a:t> </a:t>
            </a:r>
            <a:r>
              <a:rPr lang="en-US" sz="3200" dirty="0" err="1" smtClean="0"/>
              <a:t>generala</a:t>
            </a:r>
            <a:endParaRPr lang="en-US" sz="3200" dirty="0"/>
          </a:p>
        </p:txBody>
      </p:sp>
      <p:pic>
        <p:nvPicPr>
          <p:cNvPr id="15" name="Picture Placeholder 39" descr="Eco Power">
            <a:extLst>
              <a:ext uri="{FF2B5EF4-FFF2-40B4-BE49-F238E27FC236}">
                <a16:creationId xmlns:a16="http://schemas.microsoft.com/office/drawing/2014/main" id="{DC0F4638-981F-A716-D84A-643F1B2D3DBD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8"/>
              </a:ext>
            </a:extLst>
          </a:blip>
          <a:srcRect t="11009" b="11009"/>
          <a:stretch/>
        </p:blipFill>
        <p:spPr/>
      </p:pic>
      <p:pic>
        <p:nvPicPr>
          <p:cNvPr id="7" name="Picture Placeholder 6"/>
          <p:cNvPicPr>
            <a:picLocks noGrp="1" noChangeAspect="1"/>
          </p:cNvPicPr>
          <p:nvPr>
            <p:ph type="pic" sz="quarter" idx="17"/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pic>
        <p:nvPicPr>
          <p:cNvPr id="10" name="Picture Placeholder 9"/>
          <p:cNvPicPr>
            <a:picLocks noGrp="1" noChangeAspect="1"/>
          </p:cNvPicPr>
          <p:nvPr>
            <p:ph type="pic" sz="quarter" idx="16"/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pic>
        <p:nvPicPr>
          <p:cNvPr id="12" name="Picture Placeholder 11"/>
          <p:cNvPicPr>
            <a:picLocks noGrp="1" noChangeAspect="1"/>
          </p:cNvPicPr>
          <p:nvPr>
            <p:ph type="pic" sz="quarter" idx="18"/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148726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99A48-A5C4-EFFD-853A-0B7EF0128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582" y="393646"/>
            <a:ext cx="3260519" cy="5484640"/>
          </a:xfrm>
        </p:spPr>
        <p:txBody>
          <a:bodyPr/>
          <a:lstStyle/>
          <a:p>
            <a:r>
              <a:rPr lang="en-US" dirty="0" smtClean="0"/>
              <a:t>Data model</a:t>
            </a:r>
            <a:endParaRPr lang="en-US" dirty="0"/>
          </a:p>
        </p:txBody>
      </p:sp>
      <p:pic>
        <p:nvPicPr>
          <p:cNvPr id="36" name="Picture Placeholder 35" descr="puzzle piece">
            <a:extLst>
              <a:ext uri="{FF2B5EF4-FFF2-40B4-BE49-F238E27FC236}">
                <a16:creationId xmlns:a16="http://schemas.microsoft.com/office/drawing/2014/main" id="{CB3F8D1D-D630-42A7-9EFC-E37C99A530B6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 l="108" r="108"/>
          <a:stretch/>
        </p:blipFill>
        <p:spPr>
          <a:xfrm>
            <a:off x="4261658" y="934066"/>
            <a:ext cx="731520" cy="731520"/>
          </a:xfr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794758-9A11-25CF-FB3C-C5AD4D637D6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407742" y="934066"/>
            <a:ext cx="5958348" cy="862991"/>
          </a:xfrm>
        </p:spPr>
        <p:txBody>
          <a:bodyPr/>
          <a:lstStyle/>
          <a:p>
            <a:r>
              <a:rPr lang="en-US" dirty="0"/>
              <a:t>Architects must navigate a multitude of challenges throughout the design process, like understanding client requirements, incorporating sustainable design principles, and collaborating with various stakeholders.</a:t>
            </a:r>
          </a:p>
        </p:txBody>
      </p:sp>
      <p:pic>
        <p:nvPicPr>
          <p:cNvPr id="38" name="Picture Placeholder 37" descr="scales">
            <a:extLst>
              <a:ext uri="{FF2B5EF4-FFF2-40B4-BE49-F238E27FC236}">
                <a16:creationId xmlns:a16="http://schemas.microsoft.com/office/drawing/2014/main" id="{5D4068BA-7FB0-C568-1C10-AEC89E20B939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>
          <a:blip r:embed="rId5">
            <a:extLst>
              <a:ext uri="{96DAC541-7B7A-43D3-8B79-37D633B846F1}">
                <asvg:svgBlip xmlns="" xmlns:asvg="http://schemas.microsoft.com/office/drawing/2016/SVG/main" r:embed="rId6"/>
              </a:ext>
            </a:extLst>
          </a:blip>
          <a:srcRect l="108" r="108"/>
          <a:stretch/>
        </p:blipFill>
        <p:spPr>
          <a:xfrm>
            <a:off x="4261658" y="2144633"/>
            <a:ext cx="731520" cy="731520"/>
          </a:xfr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3CD3770-2B15-A13E-D52A-E75185FCA37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407742" y="2078898"/>
            <a:ext cx="5958348" cy="862991"/>
          </a:xfrm>
        </p:spPr>
        <p:txBody>
          <a:bodyPr/>
          <a:lstStyle/>
          <a:p>
            <a:r>
              <a:rPr lang="en-US" dirty="0"/>
              <a:t>Balancing creativity with practicality and addressing the diverse needs of clients and users are constant challenges that architects must tackle to deliver successful architectural solutions.</a:t>
            </a:r>
          </a:p>
        </p:txBody>
      </p:sp>
      <p:pic>
        <p:nvPicPr>
          <p:cNvPr id="40" name="Picture Placeholder 39" descr="Eco Power">
            <a:extLst>
              <a:ext uri="{FF2B5EF4-FFF2-40B4-BE49-F238E27FC236}">
                <a16:creationId xmlns:a16="http://schemas.microsoft.com/office/drawing/2014/main" id="{DC0F4638-981F-A716-D84A-643F1B2D3DBD}"/>
              </a:ext>
            </a:extLst>
          </p:cNvPr>
          <p:cNvPicPr>
            <a:picLocks noGrp="1" noChangeAspect="1"/>
          </p:cNvPicPr>
          <p:nvPr>
            <p:ph type="pic" sz="quarter" idx="20"/>
          </p:nvPr>
        </p:nvPicPr>
        <p:blipFill>
          <a:blip r:embed="rId7">
            <a:extLst>
              <a:ext uri="{96DAC541-7B7A-43D3-8B79-37D633B846F1}">
                <asvg:svgBlip xmlns=""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4261658" y="3296662"/>
            <a:ext cx="731520" cy="731520"/>
          </a:xfr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25C7B59-B258-64F0-E401-6B4CF2991C2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407742" y="3230927"/>
            <a:ext cx="5958348" cy="862991"/>
          </a:xfrm>
        </p:spPr>
        <p:txBody>
          <a:bodyPr/>
          <a:lstStyle/>
          <a:p>
            <a:r>
              <a:rPr lang="en-US" dirty="0"/>
              <a:t>By examining the importance of efficient design, environmental considerations, and technological advancements, we can understand how architects play a pivotal role in shaping the future of our built environment. </a:t>
            </a:r>
          </a:p>
        </p:txBody>
      </p:sp>
      <p:pic>
        <p:nvPicPr>
          <p:cNvPr id="42" name="Picture Placeholder 41" descr="Plan drawing">
            <a:extLst>
              <a:ext uri="{FF2B5EF4-FFF2-40B4-BE49-F238E27FC236}">
                <a16:creationId xmlns:a16="http://schemas.microsoft.com/office/drawing/2014/main" id="{80D99C32-2776-D9D3-E6E9-96AD265C6939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>
          <a:blip r:embed="rId9">
            <a:extLst>
              <a:ext uri="{96DAC541-7B7A-43D3-8B79-37D633B846F1}">
                <asvg:svgBlip xmlns="" xmlns:asvg="http://schemas.microsoft.com/office/drawing/2016/SVG/main" r:embed="rId10"/>
              </a:ext>
            </a:extLst>
          </a:blip>
          <a:srcRect l="108" r="108"/>
          <a:stretch/>
        </p:blipFill>
        <p:spPr>
          <a:xfrm>
            <a:off x="4261658" y="4597186"/>
            <a:ext cx="731520" cy="731520"/>
          </a:xfrm>
        </p:spPr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6D04BCC-FE0F-EA9A-C7D1-B095D612011A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407742" y="4363618"/>
            <a:ext cx="5958348" cy="1205135"/>
          </a:xfrm>
        </p:spPr>
        <p:txBody>
          <a:bodyPr/>
          <a:lstStyle/>
          <a:p>
            <a:r>
              <a:rPr lang="en-US" dirty="0"/>
              <a:t>Architectural drafting involves creating precise and accurate two-dimensional (2D) or three-dimensional (3D) representations of architectural designs, while architectural planning encompasses the strategic considerations, spatial organization, and functional layout of a structure, taking into account factors such as aesthetics, building codes, safety regulations, and sustainability.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733101" y="393646"/>
            <a:ext cx="7987045" cy="5466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9192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226C9-4C03-EBB0-5550-BF7712886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3781" y="658762"/>
            <a:ext cx="6351638" cy="5201247"/>
          </a:xfrm>
        </p:spPr>
        <p:txBody>
          <a:bodyPr/>
          <a:lstStyle/>
          <a:p>
            <a:r>
              <a:rPr lang="en-US" sz="6000" dirty="0" err="1" smtClean="0"/>
              <a:t>Multumesc</a:t>
            </a:r>
            <a:r>
              <a:rPr lang="en-US" sz="6000" dirty="0" smtClean="0"/>
              <a:t> </a:t>
            </a:r>
            <a:r>
              <a:rPr lang="en-US" sz="6000" dirty="0" err="1" smtClean="0"/>
              <a:t>pentru</a:t>
            </a:r>
            <a:r>
              <a:rPr lang="en-US" sz="6000" dirty="0" smtClean="0"/>
              <a:t> </a:t>
            </a:r>
            <a:r>
              <a:rPr lang="en-US" sz="6000" dirty="0" err="1" smtClean="0"/>
              <a:t>atentie</a:t>
            </a:r>
            <a:r>
              <a:rPr lang="en-US" sz="6000" dirty="0" smtClean="0"/>
              <a:t>!</a:t>
            </a:r>
            <a:endParaRPr lang="en-US" sz="6000" dirty="0"/>
          </a:p>
        </p:txBody>
      </p:sp>
      <p:pic>
        <p:nvPicPr>
          <p:cNvPr id="3076" name="Picture 4" descr="What it takes to build a realtime chat or messaging app"/>
          <p:cNvPicPr>
            <a:picLocks noGrp="1" noChangeAspect="1" noChangeArrowheads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94" r="15194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9534192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">
      <a:dk1>
        <a:srgbClr val="000000"/>
      </a:dk1>
      <a:lt1>
        <a:srgbClr val="FFFFFF"/>
      </a:lt1>
      <a:dk2>
        <a:srgbClr val="242F41"/>
      </a:dk2>
      <a:lt2>
        <a:srgbClr val="E2E6E8"/>
      </a:lt2>
      <a:accent1>
        <a:srgbClr val="CE7242"/>
      </a:accent1>
      <a:accent2>
        <a:srgbClr val="4050C6"/>
      </a:accent2>
      <a:accent3>
        <a:srgbClr val="5A68CE"/>
      </a:accent3>
      <a:accent4>
        <a:srgbClr val="BC30AF"/>
      </a:accent4>
      <a:accent5>
        <a:srgbClr val="A042CE"/>
      </a:accent5>
      <a:accent6>
        <a:srgbClr val="6444C2"/>
      </a:accent6>
      <a:hlink>
        <a:srgbClr val="3B8AB3"/>
      </a:hlink>
      <a:folHlink>
        <a:srgbClr val="7F7F7F"/>
      </a:folHlink>
    </a:clrScheme>
    <a:fontScheme name="Custom">
      <a:majorFont>
        <a:latin typeface="Gill Sans MT"/>
        <a:ea typeface=""/>
        <a:cs typeface=""/>
      </a:majorFont>
      <a:minorFont>
        <a:latin typeface="Gill Sans MT"/>
        <a:ea typeface=""/>
        <a:cs typeface="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00870617_Win32_SL_v4" id="{352587A7-A0EF-4556-B874-046F84C2953A}" vid="{B8F94B47-5699-492D-880B-93801CB3A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515CA377-0790-46D4-B5AA-52D758FDC6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4D08653-28FD-436D-9BBD-7F5890C4649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D93A374-42E0-42C5-B699-DD5839AA9ACC}">
  <ds:schemaRefs>
    <ds:schemaRef ds:uri="http://schemas.microsoft.com/office/2006/documentManagement/types"/>
    <ds:schemaRef ds:uri="71af3243-3dd4-4a8d-8c0d-dd76da1f02a5"/>
    <ds:schemaRef ds:uri="http://schemas.microsoft.com/office/2006/metadata/properties"/>
    <ds:schemaRef ds:uri="http://schemas.microsoft.com/sharepoint/v3"/>
    <ds:schemaRef ds:uri="http://purl.org/dc/elements/1.1/"/>
    <ds:schemaRef ds:uri="http://schemas.openxmlformats.org/package/2006/metadata/core-properties"/>
    <ds:schemaRef ds:uri="http://schemas.microsoft.com/office/infopath/2007/PartnerControls"/>
    <ds:schemaRef ds:uri="230e9df3-be65-4c73-a93b-d1236ebd677e"/>
    <ds:schemaRef ds:uri="16c05727-aa75-4e4a-9b5f-8a80a1165891"/>
    <ds:schemaRef ds:uri="http://www.w3.org/XML/1998/namespace"/>
    <ds:schemaRef ds:uri="http://purl.org/dc/dcmitype/"/>
    <ds:schemaRef ds:uri="http://purl.org/dc/terms/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280</Words>
  <Application>Microsoft Office PowerPoint</Application>
  <PresentationFormat>Widescreen</PresentationFormat>
  <Paragraphs>44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Gill Sans MT</vt:lpstr>
      <vt:lpstr>Wingdings 2</vt:lpstr>
      <vt:lpstr>Custom</vt:lpstr>
      <vt:lpstr>Chat application</vt:lpstr>
      <vt:lpstr>Tehnologi folosite</vt:lpstr>
      <vt:lpstr>Flux utilizator</vt:lpstr>
      <vt:lpstr>Functionalitati</vt:lpstr>
      <vt:lpstr>Data model</vt:lpstr>
      <vt:lpstr>Multumesc pentru atentie!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2023-07-20T22:31:04Z</dcterms:created>
  <dcterms:modified xsi:type="dcterms:W3CDTF">2025-01-12T21:25:59Z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