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60" r:id="rId3"/>
    <p:sldId id="268" r:id="rId4"/>
    <p:sldId id="280" r:id="rId5"/>
    <p:sldId id="272" r:id="rId6"/>
    <p:sldId id="263" r:id="rId7"/>
  </p:sldIdLst>
  <p:sldSz cx="9144000" cy="5143500" type="screen16x9"/>
  <p:notesSz cx="6858000" cy="9144000"/>
  <p:embeddedFontLst>
    <p:embeddedFont>
      <p:font typeface="Dosis" panose="020B0604020202020204" charset="0"/>
      <p:regular r:id="rId9"/>
      <p:bold r:id="rId10"/>
    </p:embeddedFont>
    <p:embeddedFont>
      <p:font typeface="Dosis SemiBold" panose="020B0604020202020204" charset="0"/>
      <p:regular r:id="rId11"/>
      <p:bold r:id="rId12"/>
    </p:embeddedFont>
    <p:embeddedFont>
      <p:font typeface="Bevan" panose="020B060402020202020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27C87C-9E32-4C1B-9D86-38C07A1D01B9}">
  <a:tblStyle styleId="{5727C87C-9E32-4C1B-9D86-38C07A1D01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94660"/>
  </p:normalViewPr>
  <p:slideViewPr>
    <p:cSldViewPr snapToGrid="0">
      <p:cViewPr>
        <p:scale>
          <a:sx n="150" d="100"/>
          <a:sy n="150" d="100"/>
        </p:scale>
        <p:origin x="8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e8bc3dedf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e8bc3dedf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8661939ed5_0_15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8661939ed5_0_15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e8bc3dedf_0_8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e8bc3dedf_0_8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8e8bc3dedf_0_8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8e8bc3dedf_0_8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fa4a6229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fa4a6229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e8bc3dedf_0_8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e8bc3dedf_0_8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30" y="1485313"/>
            <a:ext cx="5866800" cy="16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Bevan"/>
              <a:buNone/>
              <a:defRPr sz="5200"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SemiBold"/>
              <a:buNone/>
              <a:defRPr sz="2000">
                <a:latin typeface="Dosis SemiBold"/>
                <a:ea typeface="Dosis SemiBold"/>
                <a:cs typeface="Dosis SemiBold"/>
                <a:sym typeface="Dosi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1904625" y="-3513706"/>
            <a:ext cx="4059824" cy="9384453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2478508" y="-1650123"/>
            <a:ext cx="3818852" cy="9872798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7748672" y="-282175"/>
            <a:ext cx="1782588" cy="1980668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045061" flipH="1">
            <a:off x="103234" y="3594863"/>
            <a:ext cx="3054854" cy="3088124"/>
          </a:xfrm>
          <a:custGeom>
            <a:avLst/>
            <a:gdLst/>
            <a:ahLst/>
            <a:cxnLst/>
            <a:rect l="l" t="t" r="r" b="b"/>
            <a:pathLst>
              <a:path w="8840" h="8861" extrusionOk="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2">
    <p:bg>
      <p:bgPr>
        <a:solidFill>
          <a:schemeClr val="dk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2_1">
    <p:bg>
      <p:bgPr>
        <a:solidFill>
          <a:schemeClr val="accent4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 rot="-5400000" flipH="1">
            <a:off x="1856571" y="-1116327"/>
            <a:ext cx="3818852" cy="10877606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3377950">
            <a:off x="4887814" y="-1238852"/>
            <a:ext cx="2966427" cy="2973492"/>
          </a:xfrm>
          <a:custGeom>
            <a:avLst/>
            <a:gdLst/>
            <a:ahLst/>
            <a:cxnLst/>
            <a:rect l="l" t="t" r="r" b="b"/>
            <a:pathLst>
              <a:path w="8840" h="8861" extrusionOk="0">
                <a:moveTo>
                  <a:pt x="5139" y="1"/>
                </a:moveTo>
                <a:cubicBezTo>
                  <a:pt x="4736" y="1"/>
                  <a:pt x="4334" y="100"/>
                  <a:pt x="3967" y="271"/>
                </a:cubicBezTo>
                <a:cubicBezTo>
                  <a:pt x="3960" y="274"/>
                  <a:pt x="3952" y="279"/>
                  <a:pt x="3945" y="282"/>
                </a:cubicBezTo>
                <a:cubicBezTo>
                  <a:pt x="3941" y="280"/>
                  <a:pt x="3936" y="279"/>
                  <a:pt x="3930" y="279"/>
                </a:cubicBezTo>
                <a:cubicBezTo>
                  <a:pt x="3926" y="279"/>
                  <a:pt x="3922" y="280"/>
                  <a:pt x="3919" y="280"/>
                </a:cubicBezTo>
                <a:cubicBezTo>
                  <a:pt x="3641" y="319"/>
                  <a:pt x="3396" y="474"/>
                  <a:pt x="3174" y="638"/>
                </a:cubicBezTo>
                <a:cubicBezTo>
                  <a:pt x="2936" y="818"/>
                  <a:pt x="2720" y="1026"/>
                  <a:pt x="2507" y="1237"/>
                </a:cubicBezTo>
                <a:cubicBezTo>
                  <a:pt x="2270" y="1473"/>
                  <a:pt x="2082" y="1737"/>
                  <a:pt x="1907" y="2021"/>
                </a:cubicBezTo>
                <a:cubicBezTo>
                  <a:pt x="1770" y="2242"/>
                  <a:pt x="1614" y="2456"/>
                  <a:pt x="1501" y="2692"/>
                </a:cubicBezTo>
                <a:cubicBezTo>
                  <a:pt x="1399" y="2907"/>
                  <a:pt x="1315" y="3356"/>
                  <a:pt x="1644" y="3356"/>
                </a:cubicBezTo>
                <a:cubicBezTo>
                  <a:pt x="1662" y="3356"/>
                  <a:pt x="1681" y="3355"/>
                  <a:pt x="1702" y="3352"/>
                </a:cubicBezTo>
                <a:cubicBezTo>
                  <a:pt x="2050" y="3303"/>
                  <a:pt x="2383" y="3058"/>
                  <a:pt x="2673" y="2874"/>
                </a:cubicBezTo>
                <a:cubicBezTo>
                  <a:pt x="2914" y="2723"/>
                  <a:pt x="3154" y="2580"/>
                  <a:pt x="3413" y="2461"/>
                </a:cubicBezTo>
                <a:cubicBezTo>
                  <a:pt x="3490" y="2425"/>
                  <a:pt x="3642" y="2342"/>
                  <a:pt x="3753" y="2342"/>
                </a:cubicBezTo>
                <a:cubicBezTo>
                  <a:pt x="3776" y="2342"/>
                  <a:pt x="3798" y="2346"/>
                  <a:pt x="3817" y="2354"/>
                </a:cubicBezTo>
                <a:cubicBezTo>
                  <a:pt x="3941" y="2413"/>
                  <a:pt x="3641" y="2837"/>
                  <a:pt x="3600" y="2889"/>
                </a:cubicBezTo>
                <a:cubicBezTo>
                  <a:pt x="3415" y="3128"/>
                  <a:pt x="3174" y="3322"/>
                  <a:pt x="2941" y="3513"/>
                </a:cubicBezTo>
                <a:cubicBezTo>
                  <a:pt x="2704" y="3708"/>
                  <a:pt x="2477" y="3912"/>
                  <a:pt x="2257" y="4127"/>
                </a:cubicBezTo>
                <a:cubicBezTo>
                  <a:pt x="1770" y="4599"/>
                  <a:pt x="1351" y="5134"/>
                  <a:pt x="981" y="5699"/>
                </a:cubicBezTo>
                <a:cubicBezTo>
                  <a:pt x="592" y="6295"/>
                  <a:pt x="331" y="6979"/>
                  <a:pt x="182" y="7673"/>
                </a:cubicBezTo>
                <a:cubicBezTo>
                  <a:pt x="137" y="7884"/>
                  <a:pt x="75" y="8094"/>
                  <a:pt x="43" y="8309"/>
                </a:cubicBezTo>
                <a:cubicBezTo>
                  <a:pt x="21" y="8455"/>
                  <a:pt x="0" y="8631"/>
                  <a:pt x="79" y="8764"/>
                </a:cubicBezTo>
                <a:cubicBezTo>
                  <a:pt x="122" y="8835"/>
                  <a:pt x="191" y="8861"/>
                  <a:pt x="264" y="8861"/>
                </a:cubicBezTo>
                <a:cubicBezTo>
                  <a:pt x="328" y="8861"/>
                  <a:pt x="396" y="8841"/>
                  <a:pt x="452" y="8816"/>
                </a:cubicBezTo>
                <a:cubicBezTo>
                  <a:pt x="726" y="8694"/>
                  <a:pt x="982" y="8500"/>
                  <a:pt x="1225" y="8325"/>
                </a:cubicBezTo>
                <a:cubicBezTo>
                  <a:pt x="1750" y="7954"/>
                  <a:pt x="2241" y="7539"/>
                  <a:pt x="2733" y="7128"/>
                </a:cubicBezTo>
                <a:cubicBezTo>
                  <a:pt x="3243" y="6706"/>
                  <a:pt x="3757" y="6289"/>
                  <a:pt x="4312" y="5926"/>
                </a:cubicBezTo>
                <a:cubicBezTo>
                  <a:pt x="4586" y="5747"/>
                  <a:pt x="4870" y="5585"/>
                  <a:pt x="5164" y="5443"/>
                </a:cubicBezTo>
                <a:cubicBezTo>
                  <a:pt x="5189" y="5430"/>
                  <a:pt x="5343" y="5337"/>
                  <a:pt x="5403" y="5337"/>
                </a:cubicBezTo>
                <a:cubicBezTo>
                  <a:pt x="5412" y="5337"/>
                  <a:pt x="5420" y="5339"/>
                  <a:pt x="5424" y="5345"/>
                </a:cubicBezTo>
                <a:cubicBezTo>
                  <a:pt x="5454" y="5392"/>
                  <a:pt x="5427" y="5504"/>
                  <a:pt x="5424" y="5555"/>
                </a:cubicBezTo>
                <a:cubicBezTo>
                  <a:pt x="5413" y="5721"/>
                  <a:pt x="5438" y="5901"/>
                  <a:pt x="5568" y="6018"/>
                </a:cubicBezTo>
                <a:cubicBezTo>
                  <a:pt x="5624" y="6069"/>
                  <a:pt x="5691" y="6088"/>
                  <a:pt x="5761" y="6088"/>
                </a:cubicBezTo>
                <a:cubicBezTo>
                  <a:pt x="5827" y="6088"/>
                  <a:pt x="5894" y="6071"/>
                  <a:pt x="5955" y="6046"/>
                </a:cubicBezTo>
                <a:cubicBezTo>
                  <a:pt x="6289" y="5906"/>
                  <a:pt x="6553" y="5598"/>
                  <a:pt x="6793" y="5339"/>
                </a:cubicBezTo>
                <a:cubicBezTo>
                  <a:pt x="6968" y="5150"/>
                  <a:pt x="7106" y="4927"/>
                  <a:pt x="7269" y="4727"/>
                </a:cubicBezTo>
                <a:cubicBezTo>
                  <a:pt x="7497" y="4449"/>
                  <a:pt x="7743" y="4184"/>
                  <a:pt x="7985" y="3917"/>
                </a:cubicBezTo>
                <a:cubicBezTo>
                  <a:pt x="8197" y="3681"/>
                  <a:pt x="8404" y="3432"/>
                  <a:pt x="8579" y="3166"/>
                </a:cubicBezTo>
                <a:cubicBezTo>
                  <a:pt x="8656" y="3046"/>
                  <a:pt x="8840" y="2746"/>
                  <a:pt x="8631" y="2652"/>
                </a:cubicBezTo>
                <a:cubicBezTo>
                  <a:pt x="8590" y="2633"/>
                  <a:pt x="8546" y="2626"/>
                  <a:pt x="8499" y="2626"/>
                </a:cubicBezTo>
                <a:cubicBezTo>
                  <a:pt x="8375" y="2626"/>
                  <a:pt x="8238" y="2676"/>
                  <a:pt x="8127" y="2691"/>
                </a:cubicBezTo>
                <a:cubicBezTo>
                  <a:pt x="7944" y="2714"/>
                  <a:pt x="7762" y="2746"/>
                  <a:pt x="7580" y="2774"/>
                </a:cubicBezTo>
                <a:cubicBezTo>
                  <a:pt x="7335" y="2810"/>
                  <a:pt x="7075" y="2850"/>
                  <a:pt x="6819" y="2850"/>
                </a:cubicBezTo>
                <a:cubicBezTo>
                  <a:pt x="6654" y="2850"/>
                  <a:pt x="6490" y="2833"/>
                  <a:pt x="6334" y="2789"/>
                </a:cubicBezTo>
                <a:cubicBezTo>
                  <a:pt x="6175" y="2743"/>
                  <a:pt x="6034" y="2647"/>
                  <a:pt x="5977" y="2487"/>
                </a:cubicBezTo>
                <a:cubicBezTo>
                  <a:pt x="5913" y="2301"/>
                  <a:pt x="5958" y="2075"/>
                  <a:pt x="6000" y="1890"/>
                </a:cubicBezTo>
                <a:cubicBezTo>
                  <a:pt x="6088" y="1510"/>
                  <a:pt x="6276" y="1145"/>
                  <a:pt x="6301" y="752"/>
                </a:cubicBezTo>
                <a:cubicBezTo>
                  <a:pt x="6327" y="353"/>
                  <a:pt x="6031" y="145"/>
                  <a:pt x="5674" y="62"/>
                </a:cubicBezTo>
                <a:cubicBezTo>
                  <a:pt x="5497" y="20"/>
                  <a:pt x="5318" y="1"/>
                  <a:pt x="5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196116" y="-1289368"/>
            <a:ext cx="4018751" cy="9877034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4926575" y="1289075"/>
            <a:ext cx="3504300" cy="19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13225" y="1862400"/>
            <a:ext cx="36534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2"/>
          </p:nvPr>
        </p:nvSpPr>
        <p:spPr>
          <a:xfrm>
            <a:off x="713225" y="2340600"/>
            <a:ext cx="3653400" cy="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9"/>
          <p:cNvSpPr/>
          <p:nvPr/>
        </p:nvSpPr>
        <p:spPr>
          <a:xfrm rot="5400000" flipH="1">
            <a:off x="2875291" y="-1310893"/>
            <a:ext cx="4018751" cy="9877034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-320825" y="-374325"/>
            <a:ext cx="2254819" cy="5579085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+ photo">
  <p:cSld name="MAIN_POINT_1_1">
    <p:bg>
      <p:bgPr>
        <a:solidFill>
          <a:schemeClr val="lt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 rot="5400000">
            <a:off x="3199288" y="-1259210"/>
            <a:ext cx="3818852" cy="10260423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 rot="5400000">
            <a:off x="-1049044" y="143559"/>
            <a:ext cx="4269303" cy="3653386"/>
          </a:xfrm>
          <a:custGeom>
            <a:avLst/>
            <a:gdLst/>
            <a:ahLst/>
            <a:cxnLst/>
            <a:rect l="l" t="t" r="r" b="b"/>
            <a:pathLst>
              <a:path w="28375" h="31528" extrusionOk="0">
                <a:moveTo>
                  <a:pt x="0" y="0"/>
                </a:moveTo>
                <a:lnTo>
                  <a:pt x="0" y="31528"/>
                </a:lnTo>
                <a:lnTo>
                  <a:pt x="28374" y="31528"/>
                </a:lnTo>
                <a:lnTo>
                  <a:pt x="28374" y="30062"/>
                </a:lnTo>
                <a:cubicBezTo>
                  <a:pt x="28147" y="29966"/>
                  <a:pt x="27914" y="29880"/>
                  <a:pt x="27681" y="29806"/>
                </a:cubicBezTo>
                <a:cubicBezTo>
                  <a:pt x="26255" y="29354"/>
                  <a:pt x="24747" y="29257"/>
                  <a:pt x="23267" y="29043"/>
                </a:cubicBezTo>
                <a:cubicBezTo>
                  <a:pt x="19672" y="28521"/>
                  <a:pt x="16161" y="27284"/>
                  <a:pt x="13131" y="25278"/>
                </a:cubicBezTo>
                <a:cubicBezTo>
                  <a:pt x="7418" y="21498"/>
                  <a:pt x="3737" y="15211"/>
                  <a:pt x="1783" y="8646"/>
                </a:cubicBezTo>
                <a:cubicBezTo>
                  <a:pt x="941" y="5817"/>
                  <a:pt x="389" y="2924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1"/>
          </p:nvPr>
        </p:nvSpPr>
        <p:spPr>
          <a:xfrm>
            <a:off x="1152425" y="2438150"/>
            <a:ext cx="35658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152425" y="1509850"/>
            <a:ext cx="35658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5">
    <p:bg>
      <p:bgPr>
        <a:solidFill>
          <a:schemeClr val="lt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Bevan"/>
              <a:buNone/>
              <a:defRPr>
                <a:latin typeface="Bevan"/>
                <a:ea typeface="Bevan"/>
                <a:cs typeface="Bevan"/>
                <a:sym typeface="Bev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/>
          <p:nvPr/>
        </p:nvSpPr>
        <p:spPr>
          <a:xfrm rot="-5400000" flipH="1">
            <a:off x="1856571" y="-1116327"/>
            <a:ext cx="3818852" cy="10877606"/>
          </a:xfrm>
          <a:custGeom>
            <a:avLst/>
            <a:gdLst/>
            <a:ahLst/>
            <a:cxnLst/>
            <a:rect l="l" t="t" r="r" b="b"/>
            <a:pathLst>
              <a:path w="28704" h="65588" extrusionOk="0">
                <a:moveTo>
                  <a:pt x="0" y="0"/>
                </a:moveTo>
                <a:lnTo>
                  <a:pt x="0" y="5968"/>
                </a:lnTo>
                <a:cubicBezTo>
                  <a:pt x="2652" y="4653"/>
                  <a:pt x="5293" y="3317"/>
                  <a:pt x="8108" y="2424"/>
                </a:cubicBezTo>
                <a:cubicBezTo>
                  <a:pt x="10064" y="1804"/>
                  <a:pt x="12152" y="1419"/>
                  <a:pt x="14206" y="1419"/>
                </a:cubicBezTo>
                <a:cubicBezTo>
                  <a:pt x="16383" y="1419"/>
                  <a:pt x="18523" y="1851"/>
                  <a:pt x="20431" y="2892"/>
                </a:cubicBezTo>
                <a:cubicBezTo>
                  <a:pt x="23716" y="4683"/>
                  <a:pt x="25901" y="8086"/>
                  <a:pt x="26919" y="11687"/>
                </a:cubicBezTo>
                <a:cubicBezTo>
                  <a:pt x="28703" y="17997"/>
                  <a:pt x="27234" y="24777"/>
                  <a:pt x="24998" y="30942"/>
                </a:cubicBezTo>
                <a:cubicBezTo>
                  <a:pt x="22760" y="37106"/>
                  <a:pt x="19753" y="43029"/>
                  <a:pt x="18339" y="49433"/>
                </a:cubicBezTo>
                <a:cubicBezTo>
                  <a:pt x="17152" y="54808"/>
                  <a:pt x="17252" y="60766"/>
                  <a:pt x="19716" y="65588"/>
                </a:cubicBezTo>
                <a:lnTo>
                  <a:pt x="28374" y="65588"/>
                </a:lnTo>
                <a:lnTo>
                  <a:pt x="283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-7620047">
            <a:off x="2654407" y="3821768"/>
            <a:ext cx="1770655" cy="2170849"/>
          </a:xfrm>
          <a:custGeom>
            <a:avLst/>
            <a:gdLst/>
            <a:ahLst/>
            <a:cxnLst/>
            <a:rect l="l" t="t" r="r" b="b"/>
            <a:pathLst>
              <a:path w="6827" h="8370" extrusionOk="0">
                <a:moveTo>
                  <a:pt x="4843" y="0"/>
                </a:moveTo>
                <a:cubicBezTo>
                  <a:pt x="4755" y="0"/>
                  <a:pt x="4660" y="45"/>
                  <a:pt x="4589" y="82"/>
                </a:cubicBezTo>
                <a:cubicBezTo>
                  <a:pt x="4440" y="159"/>
                  <a:pt x="4308" y="269"/>
                  <a:pt x="4181" y="375"/>
                </a:cubicBezTo>
                <a:cubicBezTo>
                  <a:pt x="3954" y="569"/>
                  <a:pt x="3747" y="783"/>
                  <a:pt x="3538" y="995"/>
                </a:cubicBezTo>
                <a:cubicBezTo>
                  <a:pt x="3442" y="1093"/>
                  <a:pt x="3371" y="1218"/>
                  <a:pt x="3276" y="1319"/>
                </a:cubicBezTo>
                <a:cubicBezTo>
                  <a:pt x="3221" y="1377"/>
                  <a:pt x="3165" y="1435"/>
                  <a:pt x="3103" y="1483"/>
                </a:cubicBezTo>
                <a:cubicBezTo>
                  <a:pt x="3080" y="1501"/>
                  <a:pt x="3058" y="1518"/>
                  <a:pt x="3036" y="1534"/>
                </a:cubicBezTo>
                <a:cubicBezTo>
                  <a:pt x="3026" y="1543"/>
                  <a:pt x="3015" y="1550"/>
                  <a:pt x="3004" y="1558"/>
                </a:cubicBezTo>
                <a:lnTo>
                  <a:pt x="3002" y="1558"/>
                </a:lnTo>
                <a:cubicBezTo>
                  <a:pt x="2903" y="1413"/>
                  <a:pt x="2922" y="1249"/>
                  <a:pt x="2924" y="1081"/>
                </a:cubicBezTo>
                <a:cubicBezTo>
                  <a:pt x="2925" y="939"/>
                  <a:pt x="2927" y="745"/>
                  <a:pt x="2806" y="644"/>
                </a:cubicBezTo>
                <a:cubicBezTo>
                  <a:pt x="2761" y="607"/>
                  <a:pt x="2711" y="591"/>
                  <a:pt x="2661" y="591"/>
                </a:cubicBezTo>
                <a:cubicBezTo>
                  <a:pt x="2554" y="591"/>
                  <a:pt x="2446" y="665"/>
                  <a:pt x="2380" y="749"/>
                </a:cubicBezTo>
                <a:cubicBezTo>
                  <a:pt x="2239" y="931"/>
                  <a:pt x="2172" y="1172"/>
                  <a:pt x="2114" y="1390"/>
                </a:cubicBezTo>
                <a:cubicBezTo>
                  <a:pt x="2029" y="1700"/>
                  <a:pt x="1904" y="1992"/>
                  <a:pt x="1785" y="2290"/>
                </a:cubicBezTo>
                <a:cubicBezTo>
                  <a:pt x="1642" y="2647"/>
                  <a:pt x="1519" y="3013"/>
                  <a:pt x="1365" y="3367"/>
                </a:cubicBezTo>
                <a:cubicBezTo>
                  <a:pt x="1209" y="3722"/>
                  <a:pt x="1011" y="4056"/>
                  <a:pt x="854" y="4410"/>
                </a:cubicBezTo>
                <a:cubicBezTo>
                  <a:pt x="701" y="4754"/>
                  <a:pt x="551" y="5099"/>
                  <a:pt x="414" y="5449"/>
                </a:cubicBezTo>
                <a:cubicBezTo>
                  <a:pt x="347" y="5619"/>
                  <a:pt x="302" y="5808"/>
                  <a:pt x="220" y="5973"/>
                </a:cubicBezTo>
                <a:cubicBezTo>
                  <a:pt x="159" y="6097"/>
                  <a:pt x="102" y="6223"/>
                  <a:pt x="66" y="6359"/>
                </a:cubicBezTo>
                <a:cubicBezTo>
                  <a:pt x="0" y="6607"/>
                  <a:pt x="63" y="6847"/>
                  <a:pt x="232" y="7022"/>
                </a:cubicBezTo>
                <a:cubicBezTo>
                  <a:pt x="224" y="7054"/>
                  <a:pt x="217" y="7087"/>
                  <a:pt x="211" y="7121"/>
                </a:cubicBezTo>
                <a:cubicBezTo>
                  <a:pt x="143" y="7465"/>
                  <a:pt x="133" y="7776"/>
                  <a:pt x="259" y="8108"/>
                </a:cubicBezTo>
                <a:cubicBezTo>
                  <a:pt x="316" y="8258"/>
                  <a:pt x="435" y="8370"/>
                  <a:pt x="592" y="8370"/>
                </a:cubicBezTo>
                <a:cubicBezTo>
                  <a:pt x="611" y="8370"/>
                  <a:pt x="631" y="8368"/>
                  <a:pt x="651" y="8365"/>
                </a:cubicBezTo>
                <a:cubicBezTo>
                  <a:pt x="855" y="8331"/>
                  <a:pt x="1029" y="8189"/>
                  <a:pt x="1180" y="8057"/>
                </a:cubicBezTo>
                <a:cubicBezTo>
                  <a:pt x="1391" y="7875"/>
                  <a:pt x="1567" y="7666"/>
                  <a:pt x="1750" y="7456"/>
                </a:cubicBezTo>
                <a:cubicBezTo>
                  <a:pt x="1988" y="7183"/>
                  <a:pt x="2236" y="6915"/>
                  <a:pt x="2503" y="6669"/>
                </a:cubicBezTo>
                <a:cubicBezTo>
                  <a:pt x="2577" y="6599"/>
                  <a:pt x="2653" y="6540"/>
                  <a:pt x="2712" y="6458"/>
                </a:cubicBezTo>
                <a:cubicBezTo>
                  <a:pt x="2759" y="6394"/>
                  <a:pt x="2810" y="6333"/>
                  <a:pt x="2861" y="6272"/>
                </a:cubicBezTo>
                <a:cubicBezTo>
                  <a:pt x="2997" y="6107"/>
                  <a:pt x="3139" y="5950"/>
                  <a:pt x="3292" y="5802"/>
                </a:cubicBezTo>
                <a:cubicBezTo>
                  <a:pt x="3376" y="5723"/>
                  <a:pt x="3654" y="5456"/>
                  <a:pt x="3837" y="5456"/>
                </a:cubicBezTo>
                <a:cubicBezTo>
                  <a:pt x="3905" y="5456"/>
                  <a:pt x="3960" y="5492"/>
                  <a:pt x="3987" y="5588"/>
                </a:cubicBezTo>
                <a:cubicBezTo>
                  <a:pt x="4023" y="5718"/>
                  <a:pt x="3975" y="5872"/>
                  <a:pt x="3938" y="5995"/>
                </a:cubicBezTo>
                <a:cubicBezTo>
                  <a:pt x="3881" y="6180"/>
                  <a:pt x="3801" y="6357"/>
                  <a:pt x="3716" y="6531"/>
                </a:cubicBezTo>
                <a:cubicBezTo>
                  <a:pt x="3553" y="6869"/>
                  <a:pt x="3362" y="7192"/>
                  <a:pt x="3189" y="7524"/>
                </a:cubicBezTo>
                <a:cubicBezTo>
                  <a:pt x="3147" y="7604"/>
                  <a:pt x="3101" y="7737"/>
                  <a:pt x="3066" y="7791"/>
                </a:cubicBezTo>
                <a:cubicBezTo>
                  <a:pt x="2980" y="7921"/>
                  <a:pt x="2903" y="8244"/>
                  <a:pt x="3078" y="8331"/>
                </a:cubicBezTo>
                <a:cubicBezTo>
                  <a:pt x="3104" y="8344"/>
                  <a:pt x="3130" y="8350"/>
                  <a:pt x="3155" y="8350"/>
                </a:cubicBezTo>
                <a:cubicBezTo>
                  <a:pt x="3284" y="8350"/>
                  <a:pt x="3405" y="8205"/>
                  <a:pt x="3471" y="8117"/>
                </a:cubicBezTo>
                <a:cubicBezTo>
                  <a:pt x="3531" y="8039"/>
                  <a:pt x="3584" y="7957"/>
                  <a:pt x="3633" y="7872"/>
                </a:cubicBezTo>
                <a:cubicBezTo>
                  <a:pt x="3693" y="7769"/>
                  <a:pt x="3761" y="7676"/>
                  <a:pt x="3828" y="7578"/>
                </a:cubicBezTo>
                <a:cubicBezTo>
                  <a:pt x="4213" y="7023"/>
                  <a:pt x="4474" y="6394"/>
                  <a:pt x="4734" y="5776"/>
                </a:cubicBezTo>
                <a:cubicBezTo>
                  <a:pt x="4873" y="5447"/>
                  <a:pt x="5011" y="5116"/>
                  <a:pt x="5170" y="4797"/>
                </a:cubicBezTo>
                <a:cubicBezTo>
                  <a:pt x="5329" y="4481"/>
                  <a:pt x="5512" y="4178"/>
                  <a:pt x="5696" y="3877"/>
                </a:cubicBezTo>
                <a:cubicBezTo>
                  <a:pt x="5993" y="3389"/>
                  <a:pt x="6267" y="2892"/>
                  <a:pt x="6509" y="2375"/>
                </a:cubicBezTo>
                <a:cubicBezTo>
                  <a:pt x="6606" y="2167"/>
                  <a:pt x="6694" y="1952"/>
                  <a:pt x="6752" y="1730"/>
                </a:cubicBezTo>
                <a:cubicBezTo>
                  <a:pt x="6797" y="1555"/>
                  <a:pt x="6826" y="1357"/>
                  <a:pt x="6748" y="1189"/>
                </a:cubicBezTo>
                <a:cubicBezTo>
                  <a:pt x="6695" y="1078"/>
                  <a:pt x="6578" y="1041"/>
                  <a:pt x="6459" y="1041"/>
                </a:cubicBezTo>
                <a:cubicBezTo>
                  <a:pt x="6373" y="1041"/>
                  <a:pt x="6286" y="1060"/>
                  <a:pt x="6219" y="1084"/>
                </a:cubicBezTo>
                <a:cubicBezTo>
                  <a:pt x="6006" y="1161"/>
                  <a:pt x="5820" y="1314"/>
                  <a:pt x="5658" y="1469"/>
                </a:cubicBezTo>
                <a:cubicBezTo>
                  <a:pt x="5447" y="1667"/>
                  <a:pt x="5292" y="1878"/>
                  <a:pt x="5152" y="2132"/>
                </a:cubicBezTo>
                <a:cubicBezTo>
                  <a:pt x="5013" y="2384"/>
                  <a:pt x="4881" y="2627"/>
                  <a:pt x="4673" y="2829"/>
                </a:cubicBezTo>
                <a:cubicBezTo>
                  <a:pt x="4586" y="2914"/>
                  <a:pt x="4495" y="2997"/>
                  <a:pt x="4396" y="3068"/>
                </a:cubicBezTo>
                <a:cubicBezTo>
                  <a:pt x="4348" y="3104"/>
                  <a:pt x="4302" y="3128"/>
                  <a:pt x="4255" y="3128"/>
                </a:cubicBezTo>
                <a:cubicBezTo>
                  <a:pt x="4216" y="3128"/>
                  <a:pt x="4177" y="3111"/>
                  <a:pt x="4136" y="3070"/>
                </a:cubicBezTo>
                <a:cubicBezTo>
                  <a:pt x="4005" y="2939"/>
                  <a:pt x="4082" y="2658"/>
                  <a:pt x="4121" y="2505"/>
                </a:cubicBezTo>
                <a:cubicBezTo>
                  <a:pt x="4264" y="1960"/>
                  <a:pt x="4641" y="1524"/>
                  <a:pt x="4890" y="1027"/>
                </a:cubicBezTo>
                <a:cubicBezTo>
                  <a:pt x="5005" y="802"/>
                  <a:pt x="5101" y="544"/>
                  <a:pt x="5083" y="286"/>
                </a:cubicBezTo>
                <a:cubicBezTo>
                  <a:pt x="5075" y="171"/>
                  <a:pt x="5034" y="57"/>
                  <a:pt x="4919" y="14"/>
                </a:cubicBezTo>
                <a:cubicBezTo>
                  <a:pt x="4895" y="4"/>
                  <a:pt x="4869" y="0"/>
                  <a:pt x="48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-320825" y="-374325"/>
            <a:ext cx="2254819" cy="5579085"/>
          </a:xfrm>
          <a:custGeom>
            <a:avLst/>
            <a:gdLst/>
            <a:ahLst/>
            <a:cxnLst/>
            <a:rect l="l" t="t" r="r" b="b"/>
            <a:pathLst>
              <a:path w="28375" h="65590" extrusionOk="0">
                <a:moveTo>
                  <a:pt x="0" y="1"/>
                </a:moveTo>
                <a:lnTo>
                  <a:pt x="0" y="65590"/>
                </a:lnTo>
                <a:lnTo>
                  <a:pt x="2979" y="65590"/>
                </a:lnTo>
                <a:cubicBezTo>
                  <a:pt x="7151" y="61603"/>
                  <a:pt x="9082" y="55435"/>
                  <a:pt x="9408" y="49556"/>
                </a:cubicBezTo>
                <a:cubicBezTo>
                  <a:pt x="9790" y="42654"/>
                  <a:pt x="8384" y="35781"/>
                  <a:pt x="8177" y="28872"/>
                </a:cubicBezTo>
                <a:cubicBezTo>
                  <a:pt x="7970" y="21963"/>
                  <a:pt x="9188" y="14551"/>
                  <a:pt x="13902" y="9494"/>
                </a:cubicBezTo>
                <a:cubicBezTo>
                  <a:pt x="17131" y="6027"/>
                  <a:pt x="21883" y="4176"/>
                  <a:pt x="26608" y="4176"/>
                </a:cubicBezTo>
                <a:cubicBezTo>
                  <a:pt x="27198" y="4176"/>
                  <a:pt x="27788" y="4205"/>
                  <a:pt x="28374" y="4263"/>
                </a:cubicBezTo>
                <a:lnTo>
                  <a:pt x="2837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evan"/>
              <a:buNone/>
              <a:defRPr sz="2800">
                <a:solidFill>
                  <a:schemeClr val="dk2"/>
                </a:solidFill>
                <a:latin typeface="Bevan"/>
                <a:ea typeface="Bevan"/>
                <a:cs typeface="Bevan"/>
                <a:sym typeface="Bev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63" r:id="rId7"/>
    <p:sldLayoutId id="2147483671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/>
          <p:nvPr/>
        </p:nvSpPr>
        <p:spPr>
          <a:xfrm>
            <a:off x="1696500" y="2275425"/>
            <a:ext cx="3900255" cy="742252"/>
          </a:xfrm>
          <a:custGeom>
            <a:avLst/>
            <a:gdLst/>
            <a:ahLst/>
            <a:cxnLst/>
            <a:rect l="l" t="t" r="r" b="b"/>
            <a:pathLst>
              <a:path w="12767" h="2907" extrusionOk="0">
                <a:moveTo>
                  <a:pt x="0" y="1"/>
                </a:moveTo>
                <a:lnTo>
                  <a:pt x="739" y="1454"/>
                </a:lnTo>
                <a:lnTo>
                  <a:pt x="0" y="2907"/>
                </a:lnTo>
                <a:lnTo>
                  <a:pt x="12767" y="2907"/>
                </a:lnTo>
                <a:lnTo>
                  <a:pt x="12030" y="1454"/>
                </a:lnTo>
                <a:lnTo>
                  <a:pt x="127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ctrTitle"/>
          </p:nvPr>
        </p:nvSpPr>
        <p:spPr>
          <a:xfrm>
            <a:off x="408654" y="1543452"/>
            <a:ext cx="6582822" cy="16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PREDICTIE MVP    </a:t>
            </a:r>
            <a:r>
              <a:rPr lang="en" dirty="0" smtClean="0"/>
              <a:t> </a:t>
            </a:r>
            <a:r>
              <a:rPr lang="ro-RO" dirty="0" smtClean="0"/>
              <a:t>   IN NBA</a:t>
            </a:r>
            <a:endParaRPr dirty="0"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6910845" y="1700186"/>
            <a:ext cx="1896272" cy="1892729"/>
            <a:chOff x="1368338" y="859363"/>
            <a:chExt cx="562375" cy="562425"/>
          </a:xfrm>
        </p:grpSpPr>
        <p:sp>
          <p:nvSpPr>
            <p:cNvPr id="317" name="Google Shape;317;p33"/>
            <p:cNvSpPr/>
            <p:nvPr/>
          </p:nvSpPr>
          <p:spPr>
            <a:xfrm>
              <a:off x="1458338" y="862238"/>
              <a:ext cx="151225" cy="201825"/>
            </a:xfrm>
            <a:custGeom>
              <a:avLst/>
              <a:gdLst/>
              <a:ahLst/>
              <a:cxnLst/>
              <a:rect l="l" t="t" r="r" b="b"/>
              <a:pathLst>
                <a:path w="6049" h="8073" extrusionOk="0">
                  <a:moveTo>
                    <a:pt x="6049" y="1"/>
                  </a:moveTo>
                  <a:cubicBezTo>
                    <a:pt x="3785" y="325"/>
                    <a:pt x="1675" y="1337"/>
                    <a:pt x="0" y="2896"/>
                  </a:cubicBezTo>
                  <a:cubicBezTo>
                    <a:pt x="954" y="4463"/>
                    <a:pt x="1502" y="6241"/>
                    <a:pt x="1589" y="8072"/>
                  </a:cubicBezTo>
                  <a:cubicBezTo>
                    <a:pt x="2322" y="8010"/>
                    <a:pt x="3064" y="7966"/>
                    <a:pt x="3816" y="7945"/>
                  </a:cubicBezTo>
                  <a:cubicBezTo>
                    <a:pt x="4155" y="4499"/>
                    <a:pt x="4965" y="1651"/>
                    <a:pt x="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1663313" y="896313"/>
              <a:ext cx="267100" cy="228900"/>
            </a:xfrm>
            <a:custGeom>
              <a:avLst/>
              <a:gdLst/>
              <a:ahLst/>
              <a:cxnLst/>
              <a:rect l="l" t="t" r="r" b="b"/>
              <a:pathLst>
                <a:path w="10684" h="9156" extrusionOk="0">
                  <a:moveTo>
                    <a:pt x="5479" y="1334"/>
                  </a:moveTo>
                  <a:cubicBezTo>
                    <a:pt x="5700" y="1334"/>
                    <a:pt x="5880" y="1514"/>
                    <a:pt x="5880" y="1735"/>
                  </a:cubicBezTo>
                  <a:cubicBezTo>
                    <a:pt x="5880" y="1958"/>
                    <a:pt x="5700" y="2136"/>
                    <a:pt x="5479" y="2136"/>
                  </a:cubicBezTo>
                  <a:cubicBezTo>
                    <a:pt x="5258" y="2136"/>
                    <a:pt x="5078" y="1958"/>
                    <a:pt x="5078" y="1735"/>
                  </a:cubicBezTo>
                  <a:cubicBezTo>
                    <a:pt x="5078" y="1514"/>
                    <a:pt x="5258" y="1334"/>
                    <a:pt x="5479" y="1334"/>
                  </a:cubicBezTo>
                  <a:close/>
                  <a:moveTo>
                    <a:pt x="6552" y="2270"/>
                  </a:moveTo>
                  <a:cubicBezTo>
                    <a:pt x="6655" y="2270"/>
                    <a:pt x="6757" y="2309"/>
                    <a:pt x="6837" y="2389"/>
                  </a:cubicBezTo>
                  <a:cubicBezTo>
                    <a:pt x="8077" y="3628"/>
                    <a:pt x="8987" y="5162"/>
                    <a:pt x="9482" y="6848"/>
                  </a:cubicBezTo>
                  <a:cubicBezTo>
                    <a:pt x="9545" y="7060"/>
                    <a:pt x="9422" y="7283"/>
                    <a:pt x="9208" y="7346"/>
                  </a:cubicBezTo>
                  <a:cubicBezTo>
                    <a:pt x="9172" y="7355"/>
                    <a:pt x="9134" y="7360"/>
                    <a:pt x="9096" y="7360"/>
                  </a:cubicBezTo>
                  <a:cubicBezTo>
                    <a:pt x="8915" y="7360"/>
                    <a:pt x="8759" y="7243"/>
                    <a:pt x="8709" y="7070"/>
                  </a:cubicBezTo>
                  <a:cubicBezTo>
                    <a:pt x="8252" y="5515"/>
                    <a:pt x="7413" y="4102"/>
                    <a:pt x="6267" y="2956"/>
                  </a:cubicBezTo>
                  <a:cubicBezTo>
                    <a:pt x="6109" y="2799"/>
                    <a:pt x="6111" y="2545"/>
                    <a:pt x="6267" y="2389"/>
                  </a:cubicBezTo>
                  <a:cubicBezTo>
                    <a:pt x="6347" y="2309"/>
                    <a:pt x="6449" y="2270"/>
                    <a:pt x="6552" y="2270"/>
                  </a:cubicBezTo>
                  <a:close/>
                  <a:moveTo>
                    <a:pt x="5020" y="0"/>
                  </a:moveTo>
                  <a:cubicBezTo>
                    <a:pt x="2293" y="1591"/>
                    <a:pt x="488" y="3989"/>
                    <a:pt x="0" y="6659"/>
                  </a:cubicBezTo>
                  <a:cubicBezTo>
                    <a:pt x="793" y="6711"/>
                    <a:pt x="1579" y="6784"/>
                    <a:pt x="2348" y="6882"/>
                  </a:cubicBezTo>
                  <a:cubicBezTo>
                    <a:pt x="5654" y="7300"/>
                    <a:pt x="8512" y="8086"/>
                    <a:pt x="10684" y="9155"/>
                  </a:cubicBezTo>
                  <a:cubicBezTo>
                    <a:pt x="10472" y="5339"/>
                    <a:pt x="8339" y="1894"/>
                    <a:pt x="50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573913" y="859363"/>
              <a:ext cx="193950" cy="202275"/>
            </a:xfrm>
            <a:custGeom>
              <a:avLst/>
              <a:gdLst/>
              <a:ahLst/>
              <a:cxnLst/>
              <a:rect l="l" t="t" r="r" b="b"/>
              <a:pathLst>
                <a:path w="7758" h="8091" extrusionOk="0">
                  <a:moveTo>
                    <a:pt x="3045" y="0"/>
                  </a:moveTo>
                  <a:cubicBezTo>
                    <a:pt x="3039" y="0"/>
                    <a:pt x="3034" y="0"/>
                    <a:pt x="3028" y="0"/>
                  </a:cubicBezTo>
                  <a:cubicBezTo>
                    <a:pt x="2855" y="0"/>
                    <a:pt x="2682" y="5"/>
                    <a:pt x="2512" y="12"/>
                  </a:cubicBezTo>
                  <a:cubicBezTo>
                    <a:pt x="1322" y="1334"/>
                    <a:pt x="376" y="4362"/>
                    <a:pt x="1" y="8043"/>
                  </a:cubicBezTo>
                  <a:cubicBezTo>
                    <a:pt x="205" y="8040"/>
                    <a:pt x="412" y="8036"/>
                    <a:pt x="618" y="8036"/>
                  </a:cubicBezTo>
                  <a:lnTo>
                    <a:pt x="702" y="8036"/>
                  </a:lnTo>
                  <a:cubicBezTo>
                    <a:pt x="1397" y="8036"/>
                    <a:pt x="2084" y="8057"/>
                    <a:pt x="2769" y="8091"/>
                  </a:cubicBezTo>
                  <a:cubicBezTo>
                    <a:pt x="3238" y="5308"/>
                    <a:pt x="5028" y="2778"/>
                    <a:pt x="7757" y="1043"/>
                  </a:cubicBezTo>
                  <a:cubicBezTo>
                    <a:pt x="6282" y="356"/>
                    <a:pt x="4673" y="0"/>
                    <a:pt x="3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374413" y="949163"/>
              <a:ext cx="103650" cy="133500"/>
            </a:xfrm>
            <a:custGeom>
              <a:avLst/>
              <a:gdLst/>
              <a:ahLst/>
              <a:cxnLst/>
              <a:rect l="l" t="t" r="r" b="b"/>
              <a:pathLst>
                <a:path w="4146" h="5340" extrusionOk="0">
                  <a:moveTo>
                    <a:pt x="2776" y="1"/>
                  </a:moveTo>
                  <a:cubicBezTo>
                    <a:pt x="1382" y="1495"/>
                    <a:pt x="421" y="3341"/>
                    <a:pt x="1" y="5340"/>
                  </a:cubicBezTo>
                  <a:cubicBezTo>
                    <a:pt x="1173" y="5078"/>
                    <a:pt x="2358" y="4874"/>
                    <a:pt x="3552" y="4734"/>
                  </a:cubicBezTo>
                  <a:cubicBezTo>
                    <a:pt x="3749" y="4710"/>
                    <a:pt x="3949" y="4694"/>
                    <a:pt x="4146" y="4674"/>
                  </a:cubicBezTo>
                  <a:cubicBezTo>
                    <a:pt x="4064" y="3028"/>
                    <a:pt x="3595" y="1428"/>
                    <a:pt x="2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410088" y="1081038"/>
              <a:ext cx="185125" cy="335475"/>
            </a:xfrm>
            <a:custGeom>
              <a:avLst/>
              <a:gdLst/>
              <a:ahLst/>
              <a:cxnLst/>
              <a:rect l="l" t="t" r="r" b="b"/>
              <a:pathLst>
                <a:path w="7405" h="13419" extrusionOk="0">
                  <a:moveTo>
                    <a:pt x="5679" y="0"/>
                  </a:moveTo>
                  <a:lnTo>
                    <a:pt x="5679" y="0"/>
                  </a:lnTo>
                  <a:cubicBezTo>
                    <a:pt x="4963" y="24"/>
                    <a:pt x="4254" y="65"/>
                    <a:pt x="3555" y="123"/>
                  </a:cubicBezTo>
                  <a:lnTo>
                    <a:pt x="3555" y="228"/>
                  </a:lnTo>
                  <a:cubicBezTo>
                    <a:pt x="3555" y="3850"/>
                    <a:pt x="2142" y="7005"/>
                    <a:pt x="1" y="8269"/>
                  </a:cubicBezTo>
                  <a:cubicBezTo>
                    <a:pt x="1644" y="10941"/>
                    <a:pt x="4329" y="12805"/>
                    <a:pt x="7404" y="13418"/>
                  </a:cubicBezTo>
                  <a:lnTo>
                    <a:pt x="7390" y="13389"/>
                  </a:lnTo>
                  <a:cubicBezTo>
                    <a:pt x="6246" y="10931"/>
                    <a:pt x="5564" y="6993"/>
                    <a:pt x="5564" y="2852"/>
                  </a:cubicBezTo>
                  <a:cubicBezTo>
                    <a:pt x="5564" y="1872"/>
                    <a:pt x="5607" y="918"/>
                    <a:pt x="56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659638" y="1082713"/>
              <a:ext cx="271075" cy="250650"/>
            </a:xfrm>
            <a:custGeom>
              <a:avLst/>
              <a:gdLst/>
              <a:ahLst/>
              <a:cxnLst/>
              <a:rect l="l" t="t" r="r" b="b"/>
              <a:pathLst>
                <a:path w="10843" h="10026" extrusionOk="0">
                  <a:moveTo>
                    <a:pt x="37" y="0"/>
                  </a:moveTo>
                  <a:cubicBezTo>
                    <a:pt x="15" y="265"/>
                    <a:pt x="1" y="498"/>
                    <a:pt x="1" y="707"/>
                  </a:cubicBezTo>
                  <a:cubicBezTo>
                    <a:pt x="1" y="4797"/>
                    <a:pt x="3117" y="8512"/>
                    <a:pt x="7779" y="10026"/>
                  </a:cubicBezTo>
                  <a:cubicBezTo>
                    <a:pt x="9682" y="8014"/>
                    <a:pt x="10773" y="5371"/>
                    <a:pt x="10843" y="2605"/>
                  </a:cubicBezTo>
                  <a:cubicBezTo>
                    <a:pt x="8738" y="1493"/>
                    <a:pt x="5756" y="647"/>
                    <a:pt x="2394" y="221"/>
                  </a:cubicBezTo>
                  <a:cubicBezTo>
                    <a:pt x="1623" y="125"/>
                    <a:pt x="835" y="53"/>
                    <a:pt x="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368338" y="1086063"/>
              <a:ext cx="110575" cy="184225"/>
            </a:xfrm>
            <a:custGeom>
              <a:avLst/>
              <a:gdLst/>
              <a:ahLst/>
              <a:cxnLst/>
              <a:rect l="l" t="t" r="r" b="b"/>
              <a:pathLst>
                <a:path w="4423" h="7369" extrusionOk="0">
                  <a:moveTo>
                    <a:pt x="4422" y="1"/>
                  </a:moveTo>
                  <a:cubicBezTo>
                    <a:pt x="4244" y="20"/>
                    <a:pt x="4067" y="35"/>
                    <a:pt x="3891" y="56"/>
                  </a:cubicBezTo>
                  <a:cubicBezTo>
                    <a:pt x="2615" y="205"/>
                    <a:pt x="1349" y="426"/>
                    <a:pt x="99" y="722"/>
                  </a:cubicBezTo>
                  <a:cubicBezTo>
                    <a:pt x="34" y="1205"/>
                    <a:pt x="3" y="1693"/>
                    <a:pt x="1" y="2180"/>
                  </a:cubicBezTo>
                  <a:cubicBezTo>
                    <a:pt x="1" y="3987"/>
                    <a:pt x="438" y="5768"/>
                    <a:pt x="1274" y="7368"/>
                  </a:cubicBezTo>
                  <a:cubicBezTo>
                    <a:pt x="3144" y="6251"/>
                    <a:pt x="4422" y="3312"/>
                    <a:pt x="4422" y="27"/>
                  </a:cubicBezTo>
                  <a:lnTo>
                    <a:pt x="44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569238" y="1080313"/>
              <a:ext cx="268900" cy="341475"/>
            </a:xfrm>
            <a:custGeom>
              <a:avLst/>
              <a:gdLst/>
              <a:ahLst/>
              <a:cxnLst/>
              <a:rect l="l" t="t" r="r" b="b"/>
              <a:pathLst>
                <a:path w="10756" h="13659" extrusionOk="0">
                  <a:moveTo>
                    <a:pt x="805" y="0"/>
                  </a:moveTo>
                  <a:cubicBezTo>
                    <a:pt x="575" y="0"/>
                    <a:pt x="346" y="5"/>
                    <a:pt x="118" y="10"/>
                  </a:cubicBezTo>
                  <a:cubicBezTo>
                    <a:pt x="46" y="940"/>
                    <a:pt x="0" y="1899"/>
                    <a:pt x="0" y="2879"/>
                  </a:cubicBezTo>
                  <a:cubicBezTo>
                    <a:pt x="0" y="6911"/>
                    <a:pt x="656" y="10722"/>
                    <a:pt x="1752" y="13077"/>
                  </a:cubicBezTo>
                  <a:cubicBezTo>
                    <a:pt x="1848" y="13277"/>
                    <a:pt x="1935" y="13447"/>
                    <a:pt x="2019" y="13596"/>
                  </a:cubicBezTo>
                  <a:cubicBezTo>
                    <a:pt x="2415" y="13637"/>
                    <a:pt x="2817" y="13659"/>
                    <a:pt x="3215" y="13659"/>
                  </a:cubicBezTo>
                  <a:cubicBezTo>
                    <a:pt x="3219" y="13659"/>
                    <a:pt x="3222" y="13659"/>
                    <a:pt x="3225" y="13659"/>
                  </a:cubicBezTo>
                  <a:cubicBezTo>
                    <a:pt x="6009" y="13659"/>
                    <a:pt x="8694" y="12623"/>
                    <a:pt x="10756" y="10751"/>
                  </a:cubicBezTo>
                  <a:cubicBezTo>
                    <a:pt x="5981" y="9050"/>
                    <a:pt x="2814" y="5128"/>
                    <a:pt x="2814" y="803"/>
                  </a:cubicBezTo>
                  <a:cubicBezTo>
                    <a:pt x="2814" y="575"/>
                    <a:pt x="2826" y="332"/>
                    <a:pt x="2848" y="53"/>
                  </a:cubicBezTo>
                  <a:cubicBezTo>
                    <a:pt x="2199" y="22"/>
                    <a:pt x="1545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33"/>
          <p:cNvSpPr txBox="1">
            <a:spLocks noGrp="1"/>
          </p:cNvSpPr>
          <p:nvPr>
            <p:ph type="subTitle" idx="1"/>
          </p:nvPr>
        </p:nvSpPr>
        <p:spPr>
          <a:xfrm>
            <a:off x="713225" y="3145788"/>
            <a:ext cx="5866800" cy="5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IULIAN TORZ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CAL</a:t>
            </a:r>
            <a:r>
              <a:rPr lang="en-US" dirty="0" smtClean="0"/>
              <a:t> |||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4572000" y="1479550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INTRODUCERE</a:t>
            </a:r>
            <a:endParaRPr dirty="0"/>
          </a:p>
        </p:txBody>
      </p:sp>
      <p:sp>
        <p:nvSpPr>
          <p:cNvPr id="366" name="Google Shape;366;p37"/>
          <p:cNvSpPr txBox="1">
            <a:spLocks noGrp="1"/>
          </p:cNvSpPr>
          <p:nvPr>
            <p:ph type="subTitle" idx="1"/>
          </p:nvPr>
        </p:nvSpPr>
        <p:spPr>
          <a:xfrm>
            <a:off x="4572000" y="1957750"/>
            <a:ext cx="3858900" cy="8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MVP-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premiu</a:t>
            </a:r>
            <a:r>
              <a:rPr lang="en-US" dirty="0" smtClean="0"/>
              <a:t> </a:t>
            </a:r>
            <a:r>
              <a:rPr lang="en-US" dirty="0" err="1" smtClean="0"/>
              <a:t>acordat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singur</a:t>
            </a:r>
            <a:r>
              <a:rPr lang="en-US" dirty="0" smtClean="0"/>
              <a:t> </a:t>
            </a:r>
            <a:r>
              <a:rPr lang="en-US" dirty="0" err="1" smtClean="0"/>
              <a:t>juc</a:t>
            </a:r>
            <a:r>
              <a:rPr lang="ro-RO" dirty="0" smtClean="0"/>
              <a:t>ă</a:t>
            </a:r>
            <a:r>
              <a:rPr lang="en-US" dirty="0" smtClean="0"/>
              <a:t>tor din NBA </a:t>
            </a:r>
            <a:r>
              <a:rPr lang="ro-RO" dirty="0"/>
              <a:t>ș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performan</a:t>
            </a:r>
            <a:r>
              <a:rPr lang="ro-RO" dirty="0" smtClean="0"/>
              <a:t>ț</a:t>
            </a:r>
            <a:r>
              <a:rPr lang="en-US" dirty="0" smtClean="0"/>
              <a:t>a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rezultatele</a:t>
            </a:r>
            <a:r>
              <a:rPr lang="en-US" dirty="0" smtClean="0"/>
              <a:t> </a:t>
            </a:r>
            <a:r>
              <a:rPr lang="en-US" dirty="0" err="1" smtClean="0"/>
              <a:t>echipei</a:t>
            </a:r>
            <a:r>
              <a:rPr lang="en-US" dirty="0" smtClean="0"/>
              <a:t> in </a:t>
            </a:r>
            <a:r>
              <a:rPr lang="en-US" dirty="0" err="1" smtClean="0"/>
              <a:t>sezonul</a:t>
            </a:r>
            <a:r>
              <a:rPr lang="en-US" dirty="0" smtClean="0"/>
              <a:t> regular din NBA care are 82 de </a:t>
            </a:r>
            <a:r>
              <a:rPr lang="en-US" dirty="0" err="1" smtClean="0"/>
              <a:t>meciuri</a:t>
            </a:r>
            <a:r>
              <a:rPr lang="en-US" dirty="0" smtClean="0"/>
              <a:t> de </a:t>
            </a:r>
            <a:r>
              <a:rPr lang="en-US" dirty="0" err="1" smtClean="0"/>
              <a:t>obicei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Alegerea</a:t>
            </a:r>
            <a:r>
              <a:rPr lang="en-US" dirty="0" smtClean="0"/>
              <a:t> dataset-</a:t>
            </a:r>
            <a:r>
              <a:rPr lang="en-US" dirty="0" err="1" smtClean="0"/>
              <a:t>ului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facut</a:t>
            </a:r>
            <a:r>
              <a:rPr lang="ro-RO" dirty="0" smtClean="0"/>
              <a:t>ă</a:t>
            </a:r>
            <a:r>
              <a:rPr lang="en-US" dirty="0" smtClean="0"/>
              <a:t> cu </a:t>
            </a:r>
            <a:r>
              <a:rPr lang="en-US" dirty="0" err="1" smtClean="0"/>
              <a:t>prezicerea</a:t>
            </a:r>
            <a:r>
              <a:rPr lang="en-US" dirty="0" smtClean="0"/>
              <a:t> </a:t>
            </a:r>
            <a:r>
              <a:rPr lang="en-US" dirty="0" err="1" smtClean="0"/>
              <a:t>acestui</a:t>
            </a:r>
            <a:r>
              <a:rPr lang="en-US" dirty="0" smtClean="0"/>
              <a:t> </a:t>
            </a:r>
            <a:r>
              <a:rPr lang="en-US" dirty="0" err="1" smtClean="0"/>
              <a:t>premiu</a:t>
            </a:r>
            <a:r>
              <a:rPr lang="en-US" dirty="0" smtClean="0"/>
              <a:t> in </a:t>
            </a:r>
            <a:r>
              <a:rPr lang="en-US" dirty="0" err="1" smtClean="0"/>
              <a:t>minte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con</a:t>
            </a:r>
            <a:r>
              <a:rPr lang="ro-RO" dirty="0"/>
              <a:t>ț</a:t>
            </a:r>
            <a:r>
              <a:rPr lang="en-US" dirty="0" err="1" smtClean="0"/>
              <a:t>ine</a:t>
            </a:r>
            <a:r>
              <a:rPr lang="en-US" dirty="0" smtClean="0"/>
              <a:t> </a:t>
            </a:r>
            <a:r>
              <a:rPr lang="en-US" dirty="0" err="1" smtClean="0"/>
              <a:t>statisticile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jucatorilor</a:t>
            </a:r>
            <a:r>
              <a:rPr lang="en-US" dirty="0" smtClean="0"/>
              <a:t> din </a:t>
            </a:r>
            <a:r>
              <a:rPr lang="en-US" dirty="0" err="1" smtClean="0"/>
              <a:t>anul</a:t>
            </a:r>
            <a:r>
              <a:rPr lang="en-US" dirty="0" smtClean="0"/>
              <a:t> 1998 p</a:t>
            </a:r>
            <a:r>
              <a:rPr lang="ro-RO" dirty="0"/>
              <a:t>â</a:t>
            </a:r>
            <a:r>
              <a:rPr lang="en-US" dirty="0" smtClean="0"/>
              <a:t>n</a:t>
            </a:r>
            <a:r>
              <a:rPr lang="ro-RO" dirty="0" smtClean="0"/>
              <a:t>ă</a:t>
            </a:r>
            <a:r>
              <a:rPr lang="en-US" dirty="0" smtClean="0"/>
              <a:t> in 2022</a:t>
            </a:r>
            <a:r>
              <a:rPr lang="ro-RO" dirty="0" smtClean="0"/>
              <a:t>.</a:t>
            </a:r>
            <a:endParaRPr dirty="0"/>
          </a:p>
        </p:txBody>
      </p:sp>
      <p:grpSp>
        <p:nvGrpSpPr>
          <p:cNvPr id="367" name="Google Shape;367;p37"/>
          <p:cNvGrpSpPr/>
          <p:nvPr/>
        </p:nvGrpSpPr>
        <p:grpSpPr>
          <a:xfrm>
            <a:off x="1866477" y="541030"/>
            <a:ext cx="1197916" cy="4061432"/>
            <a:chOff x="6011489" y="1333325"/>
            <a:chExt cx="742986" cy="2518874"/>
          </a:xfrm>
        </p:grpSpPr>
        <p:grpSp>
          <p:nvGrpSpPr>
            <p:cNvPr id="368" name="Google Shape;368;p37"/>
            <p:cNvGrpSpPr/>
            <p:nvPr/>
          </p:nvGrpSpPr>
          <p:grpSpPr>
            <a:xfrm>
              <a:off x="6011489" y="1352095"/>
              <a:ext cx="741902" cy="2500104"/>
              <a:chOff x="6411063" y="3140125"/>
              <a:chExt cx="62100" cy="209275"/>
            </a:xfrm>
          </p:grpSpPr>
          <p:sp>
            <p:nvSpPr>
              <p:cNvPr id="369" name="Google Shape;369;p37"/>
              <p:cNvSpPr/>
              <p:nvPr/>
            </p:nvSpPr>
            <p:spPr>
              <a:xfrm>
                <a:off x="6429913" y="3322650"/>
                <a:ext cx="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cubicBezTo>
                      <a:pt x="2" y="1"/>
                      <a:pt x="1" y="1"/>
                      <a:pt x="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6430588" y="3180275"/>
                <a:ext cx="125" cy="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3" y="0"/>
                    </a:moveTo>
                    <a:cubicBezTo>
                      <a:pt x="0" y="0"/>
                      <a:pt x="3" y="0"/>
                      <a:pt x="4" y="2"/>
                    </a:cubicBezTo>
                    <a:cubicBezTo>
                      <a:pt x="4" y="2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6411063" y="3140125"/>
                <a:ext cx="62100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71" extrusionOk="0">
                    <a:moveTo>
                      <a:pt x="1808" y="754"/>
                    </a:moveTo>
                    <a:cubicBezTo>
                      <a:pt x="1812" y="757"/>
                      <a:pt x="1816" y="760"/>
                      <a:pt x="1820" y="763"/>
                    </a:cubicBezTo>
                    <a:cubicBezTo>
                      <a:pt x="1813" y="759"/>
                      <a:pt x="1809" y="756"/>
                      <a:pt x="1808" y="754"/>
                    </a:cubicBezTo>
                    <a:close/>
                    <a:moveTo>
                      <a:pt x="912" y="1582"/>
                    </a:moveTo>
                    <a:cubicBezTo>
                      <a:pt x="912" y="1582"/>
                      <a:pt x="912" y="1583"/>
                      <a:pt x="912" y="1584"/>
                    </a:cubicBezTo>
                    <a:lnTo>
                      <a:pt x="912" y="1584"/>
                    </a:lnTo>
                    <a:cubicBezTo>
                      <a:pt x="912" y="1583"/>
                      <a:pt x="912" y="1582"/>
                      <a:pt x="912" y="1582"/>
                    </a:cubicBezTo>
                    <a:close/>
                    <a:moveTo>
                      <a:pt x="854" y="1621"/>
                    </a:moveTo>
                    <a:cubicBezTo>
                      <a:pt x="854" y="1622"/>
                      <a:pt x="854" y="1622"/>
                      <a:pt x="853" y="1623"/>
                    </a:cubicBezTo>
                    <a:lnTo>
                      <a:pt x="853" y="1623"/>
                    </a:lnTo>
                    <a:cubicBezTo>
                      <a:pt x="854" y="1623"/>
                      <a:pt x="854" y="1622"/>
                      <a:pt x="854" y="1621"/>
                    </a:cubicBezTo>
                    <a:close/>
                    <a:moveTo>
                      <a:pt x="732" y="1633"/>
                    </a:moveTo>
                    <a:cubicBezTo>
                      <a:pt x="732" y="1633"/>
                      <a:pt x="732" y="1633"/>
                      <a:pt x="733" y="1633"/>
                    </a:cubicBezTo>
                    <a:lnTo>
                      <a:pt x="733" y="1633"/>
                    </a:lnTo>
                    <a:cubicBezTo>
                      <a:pt x="732" y="1633"/>
                      <a:pt x="732" y="1633"/>
                      <a:pt x="732" y="1633"/>
                    </a:cubicBezTo>
                    <a:close/>
                    <a:moveTo>
                      <a:pt x="657" y="1714"/>
                    </a:moveTo>
                    <a:cubicBezTo>
                      <a:pt x="659" y="1716"/>
                      <a:pt x="659" y="1717"/>
                      <a:pt x="657" y="1717"/>
                    </a:cubicBezTo>
                    <a:cubicBezTo>
                      <a:pt x="657" y="1716"/>
                      <a:pt x="657" y="1714"/>
                      <a:pt x="657" y="1714"/>
                    </a:cubicBezTo>
                    <a:close/>
                    <a:moveTo>
                      <a:pt x="643" y="2118"/>
                    </a:moveTo>
                    <a:lnTo>
                      <a:pt x="643" y="2118"/>
                    </a:lnTo>
                    <a:cubicBezTo>
                      <a:pt x="639" y="2127"/>
                      <a:pt x="635" y="2136"/>
                      <a:pt x="634" y="2143"/>
                    </a:cubicBezTo>
                    <a:lnTo>
                      <a:pt x="634" y="2143"/>
                    </a:lnTo>
                    <a:cubicBezTo>
                      <a:pt x="634" y="2140"/>
                      <a:pt x="632" y="2137"/>
                      <a:pt x="630" y="2135"/>
                    </a:cubicBezTo>
                    <a:lnTo>
                      <a:pt x="630" y="2135"/>
                    </a:lnTo>
                    <a:cubicBezTo>
                      <a:pt x="634" y="2129"/>
                      <a:pt x="639" y="2124"/>
                      <a:pt x="643" y="2118"/>
                    </a:cubicBezTo>
                    <a:close/>
                    <a:moveTo>
                      <a:pt x="639" y="2225"/>
                    </a:moveTo>
                    <a:cubicBezTo>
                      <a:pt x="638" y="2226"/>
                      <a:pt x="638" y="2227"/>
                      <a:pt x="638" y="2228"/>
                    </a:cubicBezTo>
                    <a:cubicBezTo>
                      <a:pt x="639" y="2227"/>
                      <a:pt x="639" y="2226"/>
                      <a:pt x="639" y="2225"/>
                    </a:cubicBezTo>
                    <a:close/>
                    <a:moveTo>
                      <a:pt x="618" y="2148"/>
                    </a:moveTo>
                    <a:lnTo>
                      <a:pt x="618" y="2148"/>
                    </a:lnTo>
                    <a:cubicBezTo>
                      <a:pt x="619" y="2155"/>
                      <a:pt x="620" y="2161"/>
                      <a:pt x="621" y="2169"/>
                    </a:cubicBezTo>
                    <a:cubicBezTo>
                      <a:pt x="621" y="2167"/>
                      <a:pt x="621" y="2167"/>
                      <a:pt x="622" y="2167"/>
                    </a:cubicBezTo>
                    <a:cubicBezTo>
                      <a:pt x="622" y="2167"/>
                      <a:pt x="622" y="2167"/>
                      <a:pt x="622" y="2167"/>
                    </a:cubicBezTo>
                    <a:cubicBezTo>
                      <a:pt x="622" y="2167"/>
                      <a:pt x="624" y="2180"/>
                      <a:pt x="624" y="2182"/>
                    </a:cubicBezTo>
                    <a:cubicBezTo>
                      <a:pt x="622" y="2177"/>
                      <a:pt x="622" y="2173"/>
                      <a:pt x="621" y="2169"/>
                    </a:cubicBezTo>
                    <a:lnTo>
                      <a:pt x="621" y="2169"/>
                    </a:lnTo>
                    <a:cubicBezTo>
                      <a:pt x="617" y="2174"/>
                      <a:pt x="627" y="2195"/>
                      <a:pt x="627" y="2201"/>
                    </a:cubicBezTo>
                    <a:cubicBezTo>
                      <a:pt x="628" y="2205"/>
                      <a:pt x="629" y="2207"/>
                      <a:pt x="629" y="2207"/>
                    </a:cubicBezTo>
                    <a:cubicBezTo>
                      <a:pt x="630" y="2207"/>
                      <a:pt x="630" y="2206"/>
                      <a:pt x="630" y="2205"/>
                    </a:cubicBezTo>
                    <a:cubicBezTo>
                      <a:pt x="627" y="2198"/>
                      <a:pt x="624" y="2190"/>
                      <a:pt x="628" y="2183"/>
                    </a:cubicBezTo>
                    <a:cubicBezTo>
                      <a:pt x="628" y="2183"/>
                      <a:pt x="628" y="2183"/>
                      <a:pt x="628" y="2183"/>
                    </a:cubicBezTo>
                    <a:cubicBezTo>
                      <a:pt x="628" y="2183"/>
                      <a:pt x="630" y="2198"/>
                      <a:pt x="630" y="2205"/>
                    </a:cubicBezTo>
                    <a:cubicBezTo>
                      <a:pt x="633" y="2211"/>
                      <a:pt x="638" y="2218"/>
                      <a:pt x="639" y="2225"/>
                    </a:cubicBezTo>
                    <a:lnTo>
                      <a:pt x="639" y="2225"/>
                    </a:lnTo>
                    <a:cubicBezTo>
                      <a:pt x="639" y="2217"/>
                      <a:pt x="639" y="2214"/>
                      <a:pt x="639" y="2214"/>
                    </a:cubicBezTo>
                    <a:cubicBezTo>
                      <a:pt x="639" y="2214"/>
                      <a:pt x="641" y="2226"/>
                      <a:pt x="647" y="2237"/>
                    </a:cubicBezTo>
                    <a:cubicBezTo>
                      <a:pt x="647" y="2228"/>
                      <a:pt x="647" y="2220"/>
                      <a:pt x="649" y="2211"/>
                    </a:cubicBezTo>
                    <a:lnTo>
                      <a:pt x="649" y="2211"/>
                    </a:lnTo>
                    <a:cubicBezTo>
                      <a:pt x="647" y="2224"/>
                      <a:pt x="653" y="2234"/>
                      <a:pt x="653" y="2246"/>
                    </a:cubicBezTo>
                    <a:lnTo>
                      <a:pt x="653" y="2225"/>
                    </a:lnTo>
                    <a:cubicBezTo>
                      <a:pt x="653" y="2238"/>
                      <a:pt x="662" y="2250"/>
                      <a:pt x="666" y="2260"/>
                    </a:cubicBezTo>
                    <a:cubicBezTo>
                      <a:pt x="667" y="2255"/>
                      <a:pt x="667" y="2247"/>
                      <a:pt x="669" y="2241"/>
                    </a:cubicBezTo>
                    <a:cubicBezTo>
                      <a:pt x="670" y="2249"/>
                      <a:pt x="672" y="2253"/>
                      <a:pt x="675" y="2259"/>
                    </a:cubicBezTo>
                    <a:cubicBezTo>
                      <a:pt x="676" y="2256"/>
                      <a:pt x="678" y="2252"/>
                      <a:pt x="678" y="2247"/>
                    </a:cubicBezTo>
                    <a:cubicBezTo>
                      <a:pt x="679" y="2254"/>
                      <a:pt x="682" y="2261"/>
                      <a:pt x="685" y="2261"/>
                    </a:cubicBezTo>
                    <a:cubicBezTo>
                      <a:pt x="686" y="2261"/>
                      <a:pt x="687" y="2258"/>
                      <a:pt x="688" y="2250"/>
                    </a:cubicBezTo>
                    <a:cubicBezTo>
                      <a:pt x="689" y="2256"/>
                      <a:pt x="692" y="2260"/>
                      <a:pt x="695" y="2265"/>
                    </a:cubicBezTo>
                    <a:cubicBezTo>
                      <a:pt x="696" y="2261"/>
                      <a:pt x="697" y="2258"/>
                      <a:pt x="698" y="2254"/>
                    </a:cubicBezTo>
                    <a:lnTo>
                      <a:pt x="698" y="2254"/>
                    </a:lnTo>
                    <a:cubicBezTo>
                      <a:pt x="698" y="2260"/>
                      <a:pt x="700" y="2265"/>
                      <a:pt x="703" y="2265"/>
                    </a:cubicBezTo>
                    <a:cubicBezTo>
                      <a:pt x="705" y="2265"/>
                      <a:pt x="708" y="2263"/>
                      <a:pt x="710" y="2257"/>
                    </a:cubicBezTo>
                    <a:cubicBezTo>
                      <a:pt x="714" y="2262"/>
                      <a:pt x="714" y="2266"/>
                      <a:pt x="717" y="2271"/>
                    </a:cubicBezTo>
                    <a:cubicBezTo>
                      <a:pt x="720" y="2267"/>
                      <a:pt x="722" y="2266"/>
                      <a:pt x="723" y="2266"/>
                    </a:cubicBezTo>
                    <a:cubicBezTo>
                      <a:pt x="727" y="2266"/>
                      <a:pt x="727" y="2274"/>
                      <a:pt x="730" y="2274"/>
                    </a:cubicBezTo>
                    <a:cubicBezTo>
                      <a:pt x="731" y="2274"/>
                      <a:pt x="731" y="2274"/>
                      <a:pt x="732" y="2273"/>
                    </a:cubicBezTo>
                    <a:cubicBezTo>
                      <a:pt x="733" y="2272"/>
                      <a:pt x="734" y="2265"/>
                      <a:pt x="736" y="2263"/>
                    </a:cubicBezTo>
                    <a:cubicBezTo>
                      <a:pt x="737" y="2266"/>
                      <a:pt x="738" y="2268"/>
                      <a:pt x="739" y="2268"/>
                    </a:cubicBezTo>
                    <a:cubicBezTo>
                      <a:pt x="741" y="2268"/>
                      <a:pt x="742" y="2264"/>
                      <a:pt x="742" y="2259"/>
                    </a:cubicBezTo>
                    <a:cubicBezTo>
                      <a:pt x="742" y="2260"/>
                      <a:pt x="742" y="2260"/>
                      <a:pt x="743" y="2262"/>
                    </a:cubicBezTo>
                    <a:cubicBezTo>
                      <a:pt x="743" y="2260"/>
                      <a:pt x="743" y="2259"/>
                      <a:pt x="740" y="2253"/>
                    </a:cubicBezTo>
                    <a:cubicBezTo>
                      <a:pt x="741" y="2252"/>
                      <a:pt x="742" y="2251"/>
                      <a:pt x="744" y="2251"/>
                    </a:cubicBezTo>
                    <a:cubicBezTo>
                      <a:pt x="747" y="2251"/>
                      <a:pt x="753" y="2257"/>
                      <a:pt x="762" y="2287"/>
                    </a:cubicBezTo>
                    <a:cubicBezTo>
                      <a:pt x="774" y="2320"/>
                      <a:pt x="762" y="2378"/>
                      <a:pt x="753" y="2418"/>
                    </a:cubicBezTo>
                    <a:cubicBezTo>
                      <a:pt x="752" y="2418"/>
                      <a:pt x="751" y="2416"/>
                      <a:pt x="749" y="2416"/>
                    </a:cubicBezTo>
                    <a:cubicBezTo>
                      <a:pt x="737" y="2416"/>
                      <a:pt x="713" y="2375"/>
                      <a:pt x="689" y="2361"/>
                    </a:cubicBezTo>
                    <a:cubicBezTo>
                      <a:pt x="688" y="2361"/>
                      <a:pt x="682" y="2359"/>
                      <a:pt x="682" y="2358"/>
                    </a:cubicBezTo>
                    <a:cubicBezTo>
                      <a:pt x="682" y="2354"/>
                      <a:pt x="672" y="2346"/>
                      <a:pt x="667" y="2339"/>
                    </a:cubicBezTo>
                    <a:lnTo>
                      <a:pt x="669" y="2336"/>
                    </a:lnTo>
                    <a:cubicBezTo>
                      <a:pt x="666" y="2332"/>
                      <a:pt x="663" y="2326"/>
                      <a:pt x="660" y="2320"/>
                    </a:cubicBezTo>
                    <a:cubicBezTo>
                      <a:pt x="657" y="2314"/>
                      <a:pt x="656" y="2310"/>
                      <a:pt x="653" y="2307"/>
                    </a:cubicBezTo>
                    <a:cubicBezTo>
                      <a:pt x="643" y="2291"/>
                      <a:pt x="631" y="2271"/>
                      <a:pt x="618" y="2247"/>
                    </a:cubicBezTo>
                    <a:cubicBezTo>
                      <a:pt x="595" y="2209"/>
                      <a:pt x="603" y="2196"/>
                      <a:pt x="608" y="2164"/>
                    </a:cubicBezTo>
                    <a:cubicBezTo>
                      <a:pt x="608" y="2160"/>
                      <a:pt x="612" y="2156"/>
                      <a:pt x="616" y="2150"/>
                    </a:cubicBezTo>
                    <a:lnTo>
                      <a:pt x="616" y="2150"/>
                    </a:lnTo>
                    <a:cubicBezTo>
                      <a:pt x="616" y="2150"/>
                      <a:pt x="616" y="2151"/>
                      <a:pt x="617" y="2151"/>
                    </a:cubicBezTo>
                    <a:cubicBezTo>
                      <a:pt x="617" y="2151"/>
                      <a:pt x="616" y="2150"/>
                      <a:pt x="616" y="2150"/>
                    </a:cubicBezTo>
                    <a:lnTo>
                      <a:pt x="616" y="2150"/>
                    </a:lnTo>
                    <a:cubicBezTo>
                      <a:pt x="617" y="2149"/>
                      <a:pt x="617" y="2149"/>
                      <a:pt x="618" y="2148"/>
                    </a:cubicBezTo>
                    <a:close/>
                    <a:moveTo>
                      <a:pt x="2060" y="0"/>
                    </a:moveTo>
                    <a:cubicBezTo>
                      <a:pt x="2027" y="0"/>
                      <a:pt x="1992" y="4"/>
                      <a:pt x="1958" y="13"/>
                    </a:cubicBezTo>
                    <a:cubicBezTo>
                      <a:pt x="1878" y="33"/>
                      <a:pt x="1810" y="75"/>
                      <a:pt x="1757" y="132"/>
                    </a:cubicBezTo>
                    <a:lnTo>
                      <a:pt x="1756" y="132"/>
                    </a:lnTo>
                    <a:lnTo>
                      <a:pt x="1754" y="135"/>
                    </a:lnTo>
                    <a:cubicBezTo>
                      <a:pt x="1728" y="163"/>
                      <a:pt x="1706" y="193"/>
                      <a:pt x="1689" y="228"/>
                    </a:cubicBezTo>
                    <a:lnTo>
                      <a:pt x="1687" y="230"/>
                    </a:lnTo>
                    <a:cubicBezTo>
                      <a:pt x="1643" y="317"/>
                      <a:pt x="1629" y="421"/>
                      <a:pt x="1655" y="524"/>
                    </a:cubicBezTo>
                    <a:cubicBezTo>
                      <a:pt x="1679" y="619"/>
                      <a:pt x="1735" y="699"/>
                      <a:pt x="1808" y="754"/>
                    </a:cubicBezTo>
                    <a:lnTo>
                      <a:pt x="1808" y="754"/>
                    </a:lnTo>
                    <a:cubicBezTo>
                      <a:pt x="1808" y="769"/>
                      <a:pt x="1811" y="796"/>
                      <a:pt x="1821" y="808"/>
                    </a:cubicBezTo>
                    <a:cubicBezTo>
                      <a:pt x="1831" y="820"/>
                      <a:pt x="1885" y="881"/>
                      <a:pt x="1898" y="903"/>
                    </a:cubicBezTo>
                    <a:cubicBezTo>
                      <a:pt x="1913" y="926"/>
                      <a:pt x="1949" y="984"/>
                      <a:pt x="1964" y="1027"/>
                    </a:cubicBezTo>
                    <a:cubicBezTo>
                      <a:pt x="1979" y="1070"/>
                      <a:pt x="2030" y="1316"/>
                      <a:pt x="2038" y="1369"/>
                    </a:cubicBezTo>
                    <a:cubicBezTo>
                      <a:pt x="2046" y="1420"/>
                      <a:pt x="2075" y="1618"/>
                      <a:pt x="2085" y="1701"/>
                    </a:cubicBezTo>
                    <a:cubicBezTo>
                      <a:pt x="2095" y="1784"/>
                      <a:pt x="2107" y="1871"/>
                      <a:pt x="2108" y="1889"/>
                    </a:cubicBezTo>
                    <a:cubicBezTo>
                      <a:pt x="2110" y="1906"/>
                      <a:pt x="2114" y="1937"/>
                      <a:pt x="2089" y="1957"/>
                    </a:cubicBezTo>
                    <a:cubicBezTo>
                      <a:pt x="2063" y="1976"/>
                      <a:pt x="1971" y="2036"/>
                      <a:pt x="1914" y="2110"/>
                    </a:cubicBezTo>
                    <a:cubicBezTo>
                      <a:pt x="1856" y="2186"/>
                      <a:pt x="1801" y="2282"/>
                      <a:pt x="1759" y="2289"/>
                    </a:cubicBezTo>
                    <a:cubicBezTo>
                      <a:pt x="1716" y="2295"/>
                      <a:pt x="1693" y="2300"/>
                      <a:pt x="1610" y="2329"/>
                    </a:cubicBezTo>
                    <a:cubicBezTo>
                      <a:pt x="1527" y="2358"/>
                      <a:pt x="1445" y="2396"/>
                      <a:pt x="1394" y="2440"/>
                    </a:cubicBezTo>
                    <a:cubicBezTo>
                      <a:pt x="1370" y="2460"/>
                      <a:pt x="1346" y="2477"/>
                      <a:pt x="1327" y="2492"/>
                    </a:cubicBezTo>
                    <a:cubicBezTo>
                      <a:pt x="1323" y="2483"/>
                      <a:pt x="1322" y="2477"/>
                      <a:pt x="1322" y="2474"/>
                    </a:cubicBezTo>
                    <a:cubicBezTo>
                      <a:pt x="1323" y="2461"/>
                      <a:pt x="1300" y="2426"/>
                      <a:pt x="1288" y="2407"/>
                    </a:cubicBezTo>
                    <a:cubicBezTo>
                      <a:pt x="1287" y="2409"/>
                      <a:pt x="1285" y="2409"/>
                      <a:pt x="1285" y="2409"/>
                    </a:cubicBezTo>
                    <a:lnTo>
                      <a:pt x="1284" y="2409"/>
                    </a:lnTo>
                    <a:cubicBezTo>
                      <a:pt x="1284" y="2410"/>
                      <a:pt x="1282" y="2410"/>
                      <a:pt x="1282" y="2410"/>
                    </a:cubicBezTo>
                    <a:cubicBezTo>
                      <a:pt x="1277" y="2414"/>
                      <a:pt x="1283" y="2416"/>
                      <a:pt x="1281" y="2416"/>
                    </a:cubicBezTo>
                    <a:cubicBezTo>
                      <a:pt x="1280" y="2416"/>
                      <a:pt x="1276" y="2416"/>
                      <a:pt x="1263" y="2413"/>
                    </a:cubicBezTo>
                    <a:cubicBezTo>
                      <a:pt x="1263" y="2412"/>
                      <a:pt x="1253" y="2409"/>
                      <a:pt x="1244" y="2406"/>
                    </a:cubicBezTo>
                    <a:cubicBezTo>
                      <a:pt x="1195" y="2390"/>
                      <a:pt x="1161" y="2384"/>
                      <a:pt x="1145" y="2380"/>
                    </a:cubicBezTo>
                    <a:cubicBezTo>
                      <a:pt x="1142" y="2387"/>
                      <a:pt x="1141" y="2397"/>
                      <a:pt x="1138" y="2407"/>
                    </a:cubicBezTo>
                    <a:cubicBezTo>
                      <a:pt x="1137" y="2409"/>
                      <a:pt x="1137" y="2410"/>
                      <a:pt x="1137" y="2412"/>
                    </a:cubicBezTo>
                    <a:cubicBezTo>
                      <a:pt x="1131" y="2386"/>
                      <a:pt x="1122" y="2351"/>
                      <a:pt x="1119" y="2323"/>
                    </a:cubicBezTo>
                    <a:cubicBezTo>
                      <a:pt x="1116" y="2281"/>
                      <a:pt x="1141" y="2282"/>
                      <a:pt x="1174" y="2275"/>
                    </a:cubicBezTo>
                    <a:cubicBezTo>
                      <a:pt x="1206" y="2269"/>
                      <a:pt x="1205" y="2252"/>
                      <a:pt x="1208" y="2233"/>
                    </a:cubicBezTo>
                    <a:cubicBezTo>
                      <a:pt x="1211" y="2214"/>
                      <a:pt x="1205" y="2186"/>
                      <a:pt x="1222" y="2163"/>
                    </a:cubicBezTo>
                    <a:cubicBezTo>
                      <a:pt x="1240" y="2139"/>
                      <a:pt x="1231" y="2075"/>
                      <a:pt x="1221" y="2046"/>
                    </a:cubicBezTo>
                    <a:cubicBezTo>
                      <a:pt x="1209" y="2019"/>
                      <a:pt x="1198" y="1973"/>
                      <a:pt x="1201" y="1941"/>
                    </a:cubicBezTo>
                    <a:cubicBezTo>
                      <a:pt x="1202" y="1908"/>
                      <a:pt x="1204" y="1870"/>
                      <a:pt x="1196" y="1852"/>
                    </a:cubicBezTo>
                    <a:cubicBezTo>
                      <a:pt x="1189" y="1835"/>
                      <a:pt x="1148" y="1761"/>
                      <a:pt x="1148" y="1756"/>
                    </a:cubicBezTo>
                    <a:cubicBezTo>
                      <a:pt x="1167" y="1734"/>
                      <a:pt x="1193" y="1700"/>
                      <a:pt x="1183" y="1665"/>
                    </a:cubicBezTo>
                    <a:cubicBezTo>
                      <a:pt x="1182" y="1660"/>
                      <a:pt x="1180" y="1637"/>
                      <a:pt x="1176" y="1635"/>
                    </a:cubicBezTo>
                    <a:cubicBezTo>
                      <a:pt x="1173" y="1635"/>
                      <a:pt x="1176" y="1641"/>
                      <a:pt x="1176" y="1641"/>
                    </a:cubicBezTo>
                    <a:cubicBezTo>
                      <a:pt x="1179" y="1649"/>
                      <a:pt x="1179" y="1654"/>
                      <a:pt x="1177" y="1662"/>
                    </a:cubicBezTo>
                    <a:cubicBezTo>
                      <a:pt x="1177" y="1673"/>
                      <a:pt x="1169" y="1685"/>
                      <a:pt x="1161" y="1692"/>
                    </a:cubicBezTo>
                    <a:cubicBezTo>
                      <a:pt x="1158" y="1696"/>
                      <a:pt x="1156" y="1698"/>
                      <a:pt x="1155" y="1698"/>
                    </a:cubicBezTo>
                    <a:cubicBezTo>
                      <a:pt x="1151" y="1698"/>
                      <a:pt x="1164" y="1667"/>
                      <a:pt x="1166" y="1654"/>
                    </a:cubicBezTo>
                    <a:cubicBezTo>
                      <a:pt x="1166" y="1648"/>
                      <a:pt x="1154" y="1627"/>
                      <a:pt x="1153" y="1627"/>
                    </a:cubicBezTo>
                    <a:lnTo>
                      <a:pt x="1153" y="1627"/>
                    </a:lnTo>
                    <a:cubicBezTo>
                      <a:pt x="1152" y="1627"/>
                      <a:pt x="1152" y="1628"/>
                      <a:pt x="1153" y="1630"/>
                    </a:cubicBezTo>
                    <a:cubicBezTo>
                      <a:pt x="1157" y="1650"/>
                      <a:pt x="1153" y="1665"/>
                      <a:pt x="1141" y="1682"/>
                    </a:cubicBezTo>
                    <a:cubicBezTo>
                      <a:pt x="1144" y="1665"/>
                      <a:pt x="1153" y="1651"/>
                      <a:pt x="1148" y="1633"/>
                    </a:cubicBezTo>
                    <a:cubicBezTo>
                      <a:pt x="1145" y="1621"/>
                      <a:pt x="1138" y="1612"/>
                      <a:pt x="1134" y="1600"/>
                    </a:cubicBezTo>
                    <a:lnTo>
                      <a:pt x="1134" y="1600"/>
                    </a:lnTo>
                    <a:cubicBezTo>
                      <a:pt x="1132" y="1611"/>
                      <a:pt x="1135" y="1621"/>
                      <a:pt x="1134" y="1631"/>
                    </a:cubicBezTo>
                    <a:cubicBezTo>
                      <a:pt x="1131" y="1660"/>
                      <a:pt x="1128" y="1666"/>
                      <a:pt x="1123" y="1666"/>
                    </a:cubicBezTo>
                    <a:cubicBezTo>
                      <a:pt x="1123" y="1659"/>
                      <a:pt x="1125" y="1650"/>
                      <a:pt x="1125" y="1641"/>
                    </a:cubicBezTo>
                    <a:cubicBezTo>
                      <a:pt x="1126" y="1635"/>
                      <a:pt x="1123" y="1630"/>
                      <a:pt x="1122" y="1625"/>
                    </a:cubicBezTo>
                    <a:lnTo>
                      <a:pt x="1122" y="1625"/>
                    </a:lnTo>
                    <a:cubicBezTo>
                      <a:pt x="1123" y="1633"/>
                      <a:pt x="1119" y="1646"/>
                      <a:pt x="1116" y="1651"/>
                    </a:cubicBezTo>
                    <a:cubicBezTo>
                      <a:pt x="1115" y="1646"/>
                      <a:pt x="1118" y="1638"/>
                      <a:pt x="1116" y="1633"/>
                    </a:cubicBezTo>
                    <a:cubicBezTo>
                      <a:pt x="1116" y="1631"/>
                      <a:pt x="1115" y="1630"/>
                      <a:pt x="1115" y="1627"/>
                    </a:cubicBezTo>
                    <a:cubicBezTo>
                      <a:pt x="1113" y="1631"/>
                      <a:pt x="1115" y="1635"/>
                      <a:pt x="1113" y="1638"/>
                    </a:cubicBezTo>
                    <a:cubicBezTo>
                      <a:pt x="1112" y="1643"/>
                      <a:pt x="1109" y="1644"/>
                      <a:pt x="1104" y="1647"/>
                    </a:cubicBezTo>
                    <a:cubicBezTo>
                      <a:pt x="1100" y="1633"/>
                      <a:pt x="1094" y="1619"/>
                      <a:pt x="1090" y="1603"/>
                    </a:cubicBezTo>
                    <a:cubicBezTo>
                      <a:pt x="1089" y="1599"/>
                      <a:pt x="1086" y="1576"/>
                      <a:pt x="1086" y="1576"/>
                    </a:cubicBezTo>
                    <a:cubicBezTo>
                      <a:pt x="1086" y="1576"/>
                      <a:pt x="1086" y="1577"/>
                      <a:pt x="1086" y="1577"/>
                    </a:cubicBezTo>
                    <a:cubicBezTo>
                      <a:pt x="1086" y="1596"/>
                      <a:pt x="1071" y="1614"/>
                      <a:pt x="1077" y="1631"/>
                    </a:cubicBezTo>
                    <a:cubicBezTo>
                      <a:pt x="1067" y="1621"/>
                      <a:pt x="1058" y="1592"/>
                      <a:pt x="1059" y="1576"/>
                    </a:cubicBezTo>
                    <a:lnTo>
                      <a:pt x="1059" y="1576"/>
                    </a:lnTo>
                    <a:cubicBezTo>
                      <a:pt x="1058" y="1592"/>
                      <a:pt x="1054" y="1603"/>
                      <a:pt x="1052" y="1619"/>
                    </a:cubicBezTo>
                    <a:cubicBezTo>
                      <a:pt x="1049" y="1603"/>
                      <a:pt x="1030" y="1565"/>
                      <a:pt x="1013" y="1564"/>
                    </a:cubicBezTo>
                    <a:lnTo>
                      <a:pt x="1013" y="1564"/>
                    </a:lnTo>
                    <a:cubicBezTo>
                      <a:pt x="1017" y="1571"/>
                      <a:pt x="1029" y="1611"/>
                      <a:pt x="1019" y="1619"/>
                    </a:cubicBezTo>
                    <a:cubicBezTo>
                      <a:pt x="1016" y="1614"/>
                      <a:pt x="1017" y="1606"/>
                      <a:pt x="1014" y="1600"/>
                    </a:cubicBezTo>
                    <a:cubicBezTo>
                      <a:pt x="1013" y="1595"/>
                      <a:pt x="1007" y="1590"/>
                      <a:pt x="1003" y="1587"/>
                    </a:cubicBezTo>
                    <a:lnTo>
                      <a:pt x="1003" y="1587"/>
                    </a:lnTo>
                    <a:cubicBezTo>
                      <a:pt x="1004" y="1590"/>
                      <a:pt x="1008" y="1599"/>
                      <a:pt x="1005" y="1603"/>
                    </a:cubicBezTo>
                    <a:cubicBezTo>
                      <a:pt x="1005" y="1603"/>
                      <a:pt x="1001" y="1592"/>
                      <a:pt x="998" y="1589"/>
                    </a:cubicBezTo>
                    <a:cubicBezTo>
                      <a:pt x="994" y="1583"/>
                      <a:pt x="987" y="1577"/>
                      <a:pt x="978" y="1574"/>
                    </a:cubicBezTo>
                    <a:lnTo>
                      <a:pt x="978" y="1574"/>
                    </a:lnTo>
                    <a:cubicBezTo>
                      <a:pt x="978" y="1574"/>
                      <a:pt x="979" y="1576"/>
                      <a:pt x="979" y="1576"/>
                    </a:cubicBezTo>
                    <a:cubicBezTo>
                      <a:pt x="982" y="1580"/>
                      <a:pt x="987" y="1583"/>
                      <a:pt x="989" y="1586"/>
                    </a:cubicBezTo>
                    <a:cubicBezTo>
                      <a:pt x="989" y="1587"/>
                      <a:pt x="989" y="1590"/>
                      <a:pt x="989" y="1592"/>
                    </a:cubicBezTo>
                    <a:cubicBezTo>
                      <a:pt x="991" y="1592"/>
                      <a:pt x="991" y="1593"/>
                      <a:pt x="989" y="1593"/>
                    </a:cubicBezTo>
                    <a:cubicBezTo>
                      <a:pt x="988" y="1593"/>
                      <a:pt x="988" y="1590"/>
                      <a:pt x="988" y="1589"/>
                    </a:cubicBezTo>
                    <a:cubicBezTo>
                      <a:pt x="984" y="1584"/>
                      <a:pt x="979" y="1579"/>
                      <a:pt x="973" y="1576"/>
                    </a:cubicBezTo>
                    <a:lnTo>
                      <a:pt x="973" y="1576"/>
                    </a:lnTo>
                    <a:cubicBezTo>
                      <a:pt x="975" y="1579"/>
                      <a:pt x="976" y="1583"/>
                      <a:pt x="976" y="1587"/>
                    </a:cubicBezTo>
                    <a:cubicBezTo>
                      <a:pt x="972" y="1584"/>
                      <a:pt x="969" y="1582"/>
                      <a:pt x="965" y="1579"/>
                    </a:cubicBezTo>
                    <a:cubicBezTo>
                      <a:pt x="964" y="1578"/>
                      <a:pt x="964" y="1578"/>
                      <a:pt x="964" y="1578"/>
                    </a:cubicBezTo>
                    <a:lnTo>
                      <a:pt x="964" y="1578"/>
                    </a:lnTo>
                    <a:cubicBezTo>
                      <a:pt x="961" y="1578"/>
                      <a:pt x="973" y="1601"/>
                      <a:pt x="970" y="1608"/>
                    </a:cubicBezTo>
                    <a:cubicBezTo>
                      <a:pt x="970" y="1608"/>
                      <a:pt x="970" y="1608"/>
                      <a:pt x="970" y="1608"/>
                    </a:cubicBezTo>
                    <a:cubicBezTo>
                      <a:pt x="969" y="1608"/>
                      <a:pt x="962" y="1599"/>
                      <a:pt x="962" y="1599"/>
                    </a:cubicBezTo>
                    <a:cubicBezTo>
                      <a:pt x="947" y="1586"/>
                      <a:pt x="938" y="1583"/>
                      <a:pt x="931" y="1564"/>
                    </a:cubicBezTo>
                    <a:lnTo>
                      <a:pt x="931" y="1564"/>
                    </a:lnTo>
                    <a:cubicBezTo>
                      <a:pt x="934" y="1576"/>
                      <a:pt x="932" y="1590"/>
                      <a:pt x="935" y="1602"/>
                    </a:cubicBezTo>
                    <a:lnTo>
                      <a:pt x="935" y="1602"/>
                    </a:lnTo>
                    <a:cubicBezTo>
                      <a:pt x="933" y="1598"/>
                      <a:pt x="931" y="1593"/>
                      <a:pt x="930" y="1590"/>
                    </a:cubicBezTo>
                    <a:cubicBezTo>
                      <a:pt x="928" y="1586"/>
                      <a:pt x="927" y="1582"/>
                      <a:pt x="924" y="1576"/>
                    </a:cubicBezTo>
                    <a:cubicBezTo>
                      <a:pt x="922" y="1589"/>
                      <a:pt x="921" y="1612"/>
                      <a:pt x="912" y="1619"/>
                    </a:cubicBezTo>
                    <a:cubicBezTo>
                      <a:pt x="909" y="1609"/>
                      <a:pt x="911" y="1596"/>
                      <a:pt x="912" y="1584"/>
                    </a:cubicBezTo>
                    <a:lnTo>
                      <a:pt x="912" y="1584"/>
                    </a:lnTo>
                    <a:cubicBezTo>
                      <a:pt x="910" y="1599"/>
                      <a:pt x="903" y="1614"/>
                      <a:pt x="896" y="1627"/>
                    </a:cubicBezTo>
                    <a:cubicBezTo>
                      <a:pt x="892" y="1616"/>
                      <a:pt x="895" y="1606"/>
                      <a:pt x="895" y="1595"/>
                    </a:cubicBezTo>
                    <a:lnTo>
                      <a:pt x="895" y="1595"/>
                    </a:lnTo>
                    <a:cubicBezTo>
                      <a:pt x="889" y="1608"/>
                      <a:pt x="877" y="1619"/>
                      <a:pt x="870" y="1633"/>
                    </a:cubicBezTo>
                    <a:cubicBezTo>
                      <a:pt x="870" y="1627"/>
                      <a:pt x="871" y="1619"/>
                      <a:pt x="873" y="1614"/>
                    </a:cubicBezTo>
                    <a:cubicBezTo>
                      <a:pt x="874" y="1612"/>
                      <a:pt x="875" y="1609"/>
                      <a:pt x="875" y="1609"/>
                    </a:cubicBezTo>
                    <a:lnTo>
                      <a:pt x="875" y="1609"/>
                    </a:lnTo>
                    <a:cubicBezTo>
                      <a:pt x="875" y="1609"/>
                      <a:pt x="875" y="1609"/>
                      <a:pt x="874" y="1609"/>
                    </a:cubicBezTo>
                    <a:cubicBezTo>
                      <a:pt x="871" y="1614"/>
                      <a:pt x="864" y="1618"/>
                      <a:pt x="863" y="1625"/>
                    </a:cubicBezTo>
                    <a:cubicBezTo>
                      <a:pt x="863" y="1621"/>
                      <a:pt x="864" y="1618"/>
                      <a:pt x="864" y="1614"/>
                    </a:cubicBezTo>
                    <a:lnTo>
                      <a:pt x="864" y="1614"/>
                    </a:lnTo>
                    <a:cubicBezTo>
                      <a:pt x="863" y="1618"/>
                      <a:pt x="860" y="1622"/>
                      <a:pt x="857" y="1627"/>
                    </a:cubicBezTo>
                    <a:cubicBezTo>
                      <a:pt x="855" y="1630"/>
                      <a:pt x="854" y="1633"/>
                      <a:pt x="852" y="1635"/>
                    </a:cubicBezTo>
                    <a:cubicBezTo>
                      <a:pt x="852" y="1637"/>
                      <a:pt x="851" y="1643"/>
                      <a:pt x="851" y="1643"/>
                    </a:cubicBezTo>
                    <a:cubicBezTo>
                      <a:pt x="849" y="1638"/>
                      <a:pt x="851" y="1629"/>
                      <a:pt x="853" y="1623"/>
                    </a:cubicBezTo>
                    <a:lnTo>
                      <a:pt x="853" y="1623"/>
                    </a:lnTo>
                    <a:cubicBezTo>
                      <a:pt x="851" y="1629"/>
                      <a:pt x="846" y="1633"/>
                      <a:pt x="844" y="1640"/>
                    </a:cubicBezTo>
                    <a:cubicBezTo>
                      <a:pt x="842" y="1634"/>
                      <a:pt x="845" y="1630"/>
                      <a:pt x="845" y="1624"/>
                    </a:cubicBezTo>
                    <a:lnTo>
                      <a:pt x="845" y="1624"/>
                    </a:lnTo>
                    <a:cubicBezTo>
                      <a:pt x="845" y="1626"/>
                      <a:pt x="840" y="1634"/>
                      <a:pt x="839" y="1634"/>
                    </a:cubicBezTo>
                    <a:cubicBezTo>
                      <a:pt x="839" y="1634"/>
                      <a:pt x="839" y="1634"/>
                      <a:pt x="839" y="1634"/>
                    </a:cubicBezTo>
                    <a:cubicBezTo>
                      <a:pt x="839" y="1634"/>
                      <a:pt x="839" y="1635"/>
                      <a:pt x="839" y="1637"/>
                    </a:cubicBezTo>
                    <a:cubicBezTo>
                      <a:pt x="838" y="1635"/>
                      <a:pt x="839" y="1633"/>
                      <a:pt x="839" y="1631"/>
                    </a:cubicBezTo>
                    <a:cubicBezTo>
                      <a:pt x="839" y="1628"/>
                      <a:pt x="836" y="1624"/>
                      <a:pt x="835" y="1621"/>
                    </a:cubicBezTo>
                    <a:cubicBezTo>
                      <a:pt x="835" y="1619"/>
                      <a:pt x="828" y="1615"/>
                      <a:pt x="828" y="1615"/>
                    </a:cubicBezTo>
                    <a:lnTo>
                      <a:pt x="828" y="1615"/>
                    </a:lnTo>
                    <a:cubicBezTo>
                      <a:pt x="828" y="1618"/>
                      <a:pt x="832" y="1624"/>
                      <a:pt x="834" y="1628"/>
                    </a:cubicBezTo>
                    <a:cubicBezTo>
                      <a:pt x="829" y="1622"/>
                      <a:pt x="826" y="1616"/>
                      <a:pt x="818" y="1616"/>
                    </a:cubicBezTo>
                    <a:cubicBezTo>
                      <a:pt x="819" y="1619"/>
                      <a:pt x="831" y="1631"/>
                      <a:pt x="825" y="1635"/>
                    </a:cubicBezTo>
                    <a:lnTo>
                      <a:pt x="823" y="1635"/>
                    </a:lnTo>
                    <a:cubicBezTo>
                      <a:pt x="818" y="1625"/>
                      <a:pt x="809" y="1616"/>
                      <a:pt x="799" y="1612"/>
                    </a:cubicBezTo>
                    <a:cubicBezTo>
                      <a:pt x="796" y="1611"/>
                      <a:pt x="793" y="1611"/>
                      <a:pt x="790" y="1609"/>
                    </a:cubicBezTo>
                    <a:cubicBezTo>
                      <a:pt x="788" y="1609"/>
                      <a:pt x="787" y="1608"/>
                      <a:pt x="785" y="1608"/>
                    </a:cubicBezTo>
                    <a:lnTo>
                      <a:pt x="785" y="1608"/>
                    </a:lnTo>
                    <a:cubicBezTo>
                      <a:pt x="791" y="1611"/>
                      <a:pt x="799" y="1619"/>
                      <a:pt x="803" y="1625"/>
                    </a:cubicBezTo>
                    <a:cubicBezTo>
                      <a:pt x="797" y="1621"/>
                      <a:pt x="790" y="1618"/>
                      <a:pt x="783" y="1616"/>
                    </a:cubicBezTo>
                    <a:lnTo>
                      <a:pt x="783" y="1616"/>
                    </a:lnTo>
                    <a:cubicBezTo>
                      <a:pt x="785" y="1618"/>
                      <a:pt x="790" y="1622"/>
                      <a:pt x="791" y="1625"/>
                    </a:cubicBezTo>
                    <a:cubicBezTo>
                      <a:pt x="774" y="1621"/>
                      <a:pt x="755" y="1618"/>
                      <a:pt x="733" y="1615"/>
                    </a:cubicBezTo>
                    <a:lnTo>
                      <a:pt x="733" y="1615"/>
                    </a:lnTo>
                    <a:cubicBezTo>
                      <a:pt x="755" y="1626"/>
                      <a:pt x="773" y="1634"/>
                      <a:pt x="755" y="1634"/>
                    </a:cubicBezTo>
                    <a:cubicBezTo>
                      <a:pt x="750" y="1634"/>
                      <a:pt x="743" y="1634"/>
                      <a:pt x="733" y="1633"/>
                    </a:cubicBezTo>
                    <a:lnTo>
                      <a:pt x="733" y="1633"/>
                    </a:lnTo>
                    <a:cubicBezTo>
                      <a:pt x="747" y="1634"/>
                      <a:pt x="758" y="1643"/>
                      <a:pt x="771" y="1647"/>
                    </a:cubicBezTo>
                    <a:cubicBezTo>
                      <a:pt x="775" y="1647"/>
                      <a:pt x="781" y="1649"/>
                      <a:pt x="784" y="1650"/>
                    </a:cubicBezTo>
                    <a:cubicBezTo>
                      <a:pt x="780" y="1650"/>
                      <a:pt x="775" y="1649"/>
                      <a:pt x="771" y="1647"/>
                    </a:cubicBezTo>
                    <a:cubicBezTo>
                      <a:pt x="765" y="1646"/>
                      <a:pt x="759" y="1645"/>
                      <a:pt x="753" y="1645"/>
                    </a:cubicBezTo>
                    <a:cubicBezTo>
                      <a:pt x="745" y="1645"/>
                      <a:pt x="739" y="1646"/>
                      <a:pt x="736" y="1649"/>
                    </a:cubicBezTo>
                    <a:cubicBezTo>
                      <a:pt x="745" y="1650"/>
                      <a:pt x="752" y="1653"/>
                      <a:pt x="758" y="1657"/>
                    </a:cubicBezTo>
                    <a:cubicBezTo>
                      <a:pt x="747" y="1657"/>
                      <a:pt x="737" y="1654"/>
                      <a:pt x="732" y="1654"/>
                    </a:cubicBezTo>
                    <a:cubicBezTo>
                      <a:pt x="726" y="1654"/>
                      <a:pt x="726" y="1657"/>
                      <a:pt x="734" y="1667"/>
                    </a:cubicBezTo>
                    <a:cubicBezTo>
                      <a:pt x="726" y="1666"/>
                      <a:pt x="720" y="1665"/>
                      <a:pt x="716" y="1665"/>
                    </a:cubicBezTo>
                    <a:cubicBezTo>
                      <a:pt x="711" y="1665"/>
                      <a:pt x="713" y="1668"/>
                      <a:pt x="723" y="1676"/>
                    </a:cubicBezTo>
                    <a:cubicBezTo>
                      <a:pt x="719" y="1676"/>
                      <a:pt x="714" y="1676"/>
                      <a:pt x="711" y="1676"/>
                    </a:cubicBezTo>
                    <a:cubicBezTo>
                      <a:pt x="701" y="1676"/>
                      <a:pt x="695" y="1678"/>
                      <a:pt x="708" y="1686"/>
                    </a:cubicBezTo>
                    <a:cubicBezTo>
                      <a:pt x="706" y="1686"/>
                      <a:pt x="704" y="1686"/>
                      <a:pt x="702" y="1686"/>
                    </a:cubicBezTo>
                    <a:cubicBezTo>
                      <a:pt x="696" y="1686"/>
                      <a:pt x="690" y="1687"/>
                      <a:pt x="685" y="1689"/>
                    </a:cubicBezTo>
                    <a:cubicBezTo>
                      <a:pt x="689" y="1695"/>
                      <a:pt x="700" y="1697"/>
                      <a:pt x="704" y="1698"/>
                    </a:cubicBezTo>
                    <a:cubicBezTo>
                      <a:pt x="700" y="1698"/>
                      <a:pt x="694" y="1697"/>
                      <a:pt x="689" y="1697"/>
                    </a:cubicBezTo>
                    <a:cubicBezTo>
                      <a:pt x="678" y="1697"/>
                      <a:pt x="666" y="1699"/>
                      <a:pt x="657" y="1702"/>
                    </a:cubicBezTo>
                    <a:cubicBezTo>
                      <a:pt x="657" y="1698"/>
                      <a:pt x="657" y="1695"/>
                      <a:pt x="656" y="1692"/>
                    </a:cubicBezTo>
                    <a:cubicBezTo>
                      <a:pt x="646" y="1592"/>
                      <a:pt x="653" y="1570"/>
                      <a:pt x="666" y="1547"/>
                    </a:cubicBezTo>
                    <a:cubicBezTo>
                      <a:pt x="681" y="1525"/>
                      <a:pt x="818" y="1331"/>
                      <a:pt x="871" y="1251"/>
                    </a:cubicBezTo>
                    <a:cubicBezTo>
                      <a:pt x="925" y="1171"/>
                      <a:pt x="1021" y="992"/>
                      <a:pt x="1064" y="939"/>
                    </a:cubicBezTo>
                    <a:cubicBezTo>
                      <a:pt x="1104" y="885"/>
                      <a:pt x="1125" y="850"/>
                      <a:pt x="1153" y="821"/>
                    </a:cubicBezTo>
                    <a:cubicBezTo>
                      <a:pt x="1180" y="792"/>
                      <a:pt x="1217" y="763"/>
                      <a:pt x="1222" y="758"/>
                    </a:cubicBezTo>
                    <a:cubicBezTo>
                      <a:pt x="1227" y="753"/>
                      <a:pt x="1253" y="741"/>
                      <a:pt x="1266" y="734"/>
                    </a:cubicBezTo>
                    <a:cubicBezTo>
                      <a:pt x="1310" y="705"/>
                      <a:pt x="1375" y="665"/>
                      <a:pt x="1397" y="645"/>
                    </a:cubicBezTo>
                    <a:cubicBezTo>
                      <a:pt x="1418" y="624"/>
                      <a:pt x="1428" y="601"/>
                      <a:pt x="1444" y="544"/>
                    </a:cubicBezTo>
                    <a:cubicBezTo>
                      <a:pt x="1461" y="488"/>
                      <a:pt x="1472" y="479"/>
                      <a:pt x="1491" y="461"/>
                    </a:cubicBezTo>
                    <a:cubicBezTo>
                      <a:pt x="1509" y="444"/>
                      <a:pt x="1520" y="431"/>
                      <a:pt x="1520" y="429"/>
                    </a:cubicBezTo>
                    <a:cubicBezTo>
                      <a:pt x="1521" y="426"/>
                      <a:pt x="1521" y="412"/>
                      <a:pt x="1512" y="407"/>
                    </a:cubicBezTo>
                    <a:cubicBezTo>
                      <a:pt x="1510" y="406"/>
                      <a:pt x="1506" y="406"/>
                      <a:pt x="1501" y="406"/>
                    </a:cubicBezTo>
                    <a:cubicBezTo>
                      <a:pt x="1487" y="406"/>
                      <a:pt x="1462" y="411"/>
                      <a:pt x="1442" y="428"/>
                    </a:cubicBezTo>
                    <a:cubicBezTo>
                      <a:pt x="1416" y="448"/>
                      <a:pt x="1381" y="493"/>
                      <a:pt x="1381" y="495"/>
                    </a:cubicBezTo>
                    <a:lnTo>
                      <a:pt x="1370" y="506"/>
                    </a:lnTo>
                    <a:cubicBezTo>
                      <a:pt x="1370" y="485"/>
                      <a:pt x="1371" y="442"/>
                      <a:pt x="1374" y="432"/>
                    </a:cubicBezTo>
                    <a:cubicBezTo>
                      <a:pt x="1377" y="423"/>
                      <a:pt x="1394" y="397"/>
                      <a:pt x="1394" y="396"/>
                    </a:cubicBezTo>
                    <a:cubicBezTo>
                      <a:pt x="1412" y="370"/>
                      <a:pt x="1445" y="316"/>
                      <a:pt x="1456" y="284"/>
                    </a:cubicBezTo>
                    <a:cubicBezTo>
                      <a:pt x="1466" y="253"/>
                      <a:pt x="1474" y="231"/>
                      <a:pt x="1474" y="228"/>
                    </a:cubicBezTo>
                    <a:cubicBezTo>
                      <a:pt x="1474" y="227"/>
                      <a:pt x="1477" y="214"/>
                      <a:pt x="1476" y="211"/>
                    </a:cubicBezTo>
                    <a:cubicBezTo>
                      <a:pt x="1475" y="210"/>
                      <a:pt x="1468" y="198"/>
                      <a:pt x="1459" y="198"/>
                    </a:cubicBezTo>
                    <a:cubicBezTo>
                      <a:pt x="1457" y="198"/>
                      <a:pt x="1454" y="199"/>
                      <a:pt x="1451" y="202"/>
                    </a:cubicBezTo>
                    <a:cubicBezTo>
                      <a:pt x="1440" y="214"/>
                      <a:pt x="1402" y="266"/>
                      <a:pt x="1393" y="284"/>
                    </a:cubicBezTo>
                    <a:cubicBezTo>
                      <a:pt x="1384" y="300"/>
                      <a:pt x="1365" y="326"/>
                      <a:pt x="1355" y="340"/>
                    </a:cubicBezTo>
                    <a:lnTo>
                      <a:pt x="1335" y="352"/>
                    </a:lnTo>
                    <a:cubicBezTo>
                      <a:pt x="1339" y="339"/>
                      <a:pt x="1348" y="314"/>
                      <a:pt x="1354" y="305"/>
                    </a:cubicBezTo>
                    <a:cubicBezTo>
                      <a:pt x="1358" y="298"/>
                      <a:pt x="1383" y="246"/>
                      <a:pt x="1386" y="237"/>
                    </a:cubicBezTo>
                    <a:cubicBezTo>
                      <a:pt x="1389" y="228"/>
                      <a:pt x="1415" y="211"/>
                      <a:pt x="1412" y="201"/>
                    </a:cubicBezTo>
                    <a:cubicBezTo>
                      <a:pt x="1409" y="189"/>
                      <a:pt x="1403" y="190"/>
                      <a:pt x="1412" y="177"/>
                    </a:cubicBezTo>
                    <a:cubicBezTo>
                      <a:pt x="1421" y="164"/>
                      <a:pt x="1435" y="154"/>
                      <a:pt x="1435" y="148"/>
                    </a:cubicBezTo>
                    <a:cubicBezTo>
                      <a:pt x="1437" y="141"/>
                      <a:pt x="1447" y="119"/>
                      <a:pt x="1435" y="115"/>
                    </a:cubicBezTo>
                    <a:cubicBezTo>
                      <a:pt x="1422" y="110"/>
                      <a:pt x="1415" y="109"/>
                      <a:pt x="1412" y="109"/>
                    </a:cubicBezTo>
                    <a:cubicBezTo>
                      <a:pt x="1410" y="106"/>
                      <a:pt x="1406" y="100"/>
                      <a:pt x="1407" y="91"/>
                    </a:cubicBezTo>
                    <a:cubicBezTo>
                      <a:pt x="1407" y="84"/>
                      <a:pt x="1399" y="75"/>
                      <a:pt x="1394" y="69"/>
                    </a:cubicBezTo>
                    <a:cubicBezTo>
                      <a:pt x="1393" y="69"/>
                      <a:pt x="1391" y="69"/>
                      <a:pt x="1388" y="69"/>
                    </a:cubicBezTo>
                    <a:cubicBezTo>
                      <a:pt x="1381" y="69"/>
                      <a:pt x="1371" y="73"/>
                      <a:pt x="1361" y="100"/>
                    </a:cubicBezTo>
                    <a:cubicBezTo>
                      <a:pt x="1348" y="135"/>
                      <a:pt x="1327" y="179"/>
                      <a:pt x="1320" y="187"/>
                    </a:cubicBezTo>
                    <a:cubicBezTo>
                      <a:pt x="1311" y="196"/>
                      <a:pt x="1288" y="222"/>
                      <a:pt x="1272" y="240"/>
                    </a:cubicBezTo>
                    <a:cubicBezTo>
                      <a:pt x="1256" y="259"/>
                      <a:pt x="1244" y="285"/>
                      <a:pt x="1230" y="308"/>
                    </a:cubicBezTo>
                    <a:cubicBezTo>
                      <a:pt x="1214" y="332"/>
                      <a:pt x="1211" y="333"/>
                      <a:pt x="1186" y="349"/>
                    </a:cubicBezTo>
                    <a:cubicBezTo>
                      <a:pt x="1163" y="365"/>
                      <a:pt x="1145" y="419"/>
                      <a:pt x="1141" y="463"/>
                    </a:cubicBezTo>
                    <a:cubicBezTo>
                      <a:pt x="1137" y="508"/>
                      <a:pt x="1122" y="573"/>
                      <a:pt x="1099" y="597"/>
                    </a:cubicBezTo>
                    <a:cubicBezTo>
                      <a:pt x="1077" y="620"/>
                      <a:pt x="1046" y="640"/>
                      <a:pt x="1040" y="646"/>
                    </a:cubicBezTo>
                    <a:cubicBezTo>
                      <a:pt x="1035" y="651"/>
                      <a:pt x="1013" y="708"/>
                      <a:pt x="1000" y="729"/>
                    </a:cubicBezTo>
                    <a:cubicBezTo>
                      <a:pt x="987" y="750"/>
                      <a:pt x="924" y="827"/>
                      <a:pt x="906" y="846"/>
                    </a:cubicBezTo>
                    <a:cubicBezTo>
                      <a:pt x="889" y="863"/>
                      <a:pt x="717" y="1028"/>
                      <a:pt x="666" y="1089"/>
                    </a:cubicBezTo>
                    <a:cubicBezTo>
                      <a:pt x="614" y="1150"/>
                      <a:pt x="519" y="1270"/>
                      <a:pt x="481" y="1327"/>
                    </a:cubicBezTo>
                    <a:cubicBezTo>
                      <a:pt x="443" y="1382"/>
                      <a:pt x="391" y="1494"/>
                      <a:pt x="381" y="1557"/>
                    </a:cubicBezTo>
                    <a:cubicBezTo>
                      <a:pt x="370" y="1618"/>
                      <a:pt x="314" y="1832"/>
                      <a:pt x="306" y="1883"/>
                    </a:cubicBezTo>
                    <a:cubicBezTo>
                      <a:pt x="299" y="1934"/>
                      <a:pt x="295" y="2077"/>
                      <a:pt x="281" y="2112"/>
                    </a:cubicBezTo>
                    <a:cubicBezTo>
                      <a:pt x="270" y="2147"/>
                      <a:pt x="242" y="2244"/>
                      <a:pt x="235" y="2257"/>
                    </a:cubicBezTo>
                    <a:cubicBezTo>
                      <a:pt x="229" y="2271"/>
                      <a:pt x="209" y="2373"/>
                      <a:pt x="233" y="2466"/>
                    </a:cubicBezTo>
                    <a:cubicBezTo>
                      <a:pt x="260" y="2559"/>
                      <a:pt x="276" y="2585"/>
                      <a:pt x="280" y="2627"/>
                    </a:cubicBezTo>
                    <a:cubicBezTo>
                      <a:pt x="286" y="2668"/>
                      <a:pt x="280" y="2703"/>
                      <a:pt x="279" y="2734"/>
                    </a:cubicBezTo>
                    <a:cubicBezTo>
                      <a:pt x="277" y="2764"/>
                      <a:pt x="261" y="2901"/>
                      <a:pt x="273" y="2968"/>
                    </a:cubicBezTo>
                    <a:cubicBezTo>
                      <a:pt x="276" y="2986"/>
                      <a:pt x="279" y="2999"/>
                      <a:pt x="281" y="3009"/>
                    </a:cubicBezTo>
                    <a:lnTo>
                      <a:pt x="270" y="3021"/>
                    </a:lnTo>
                    <a:lnTo>
                      <a:pt x="271" y="3022"/>
                    </a:lnTo>
                    <a:lnTo>
                      <a:pt x="271" y="3022"/>
                    </a:lnTo>
                    <a:lnTo>
                      <a:pt x="265" y="3021"/>
                    </a:lnTo>
                    <a:lnTo>
                      <a:pt x="265" y="3021"/>
                    </a:lnTo>
                    <a:cubicBezTo>
                      <a:pt x="265" y="3027"/>
                      <a:pt x="267" y="3041"/>
                      <a:pt x="271" y="3072"/>
                    </a:cubicBezTo>
                    <a:cubicBezTo>
                      <a:pt x="277" y="3136"/>
                      <a:pt x="306" y="3214"/>
                      <a:pt x="314" y="3277"/>
                    </a:cubicBezTo>
                    <a:cubicBezTo>
                      <a:pt x="319" y="3341"/>
                      <a:pt x="295" y="3338"/>
                      <a:pt x="305" y="3365"/>
                    </a:cubicBezTo>
                    <a:cubicBezTo>
                      <a:pt x="314" y="3391"/>
                      <a:pt x="332" y="3455"/>
                      <a:pt x="340" y="3506"/>
                    </a:cubicBezTo>
                    <a:cubicBezTo>
                      <a:pt x="347" y="3557"/>
                      <a:pt x="321" y="3579"/>
                      <a:pt x="316" y="3617"/>
                    </a:cubicBezTo>
                    <a:cubicBezTo>
                      <a:pt x="314" y="3653"/>
                      <a:pt x="270" y="3711"/>
                      <a:pt x="302" y="3765"/>
                    </a:cubicBezTo>
                    <a:cubicBezTo>
                      <a:pt x="334" y="3819"/>
                      <a:pt x="344" y="3845"/>
                      <a:pt x="340" y="3882"/>
                    </a:cubicBezTo>
                    <a:cubicBezTo>
                      <a:pt x="337" y="3920"/>
                      <a:pt x="343" y="3982"/>
                      <a:pt x="341" y="3995"/>
                    </a:cubicBezTo>
                    <a:cubicBezTo>
                      <a:pt x="341" y="3997"/>
                      <a:pt x="347" y="4000"/>
                      <a:pt x="357" y="4003"/>
                    </a:cubicBezTo>
                    <a:cubicBezTo>
                      <a:pt x="354" y="4017"/>
                      <a:pt x="344" y="4032"/>
                      <a:pt x="324" y="4043"/>
                    </a:cubicBezTo>
                    <a:lnTo>
                      <a:pt x="321" y="4045"/>
                    </a:lnTo>
                    <a:cubicBezTo>
                      <a:pt x="319" y="4046"/>
                      <a:pt x="316" y="4048"/>
                      <a:pt x="314" y="4049"/>
                    </a:cubicBezTo>
                    <a:cubicBezTo>
                      <a:pt x="284" y="4065"/>
                      <a:pt x="261" y="4071"/>
                      <a:pt x="244" y="4081"/>
                    </a:cubicBezTo>
                    <a:cubicBezTo>
                      <a:pt x="232" y="4087"/>
                      <a:pt x="223" y="4094"/>
                      <a:pt x="217" y="4109"/>
                    </a:cubicBezTo>
                    <a:cubicBezTo>
                      <a:pt x="201" y="4144"/>
                      <a:pt x="149" y="4164"/>
                      <a:pt x="163" y="4266"/>
                    </a:cubicBezTo>
                    <a:cubicBezTo>
                      <a:pt x="178" y="4368"/>
                      <a:pt x="187" y="4406"/>
                      <a:pt x="171" y="4442"/>
                    </a:cubicBezTo>
                    <a:cubicBezTo>
                      <a:pt x="155" y="4479"/>
                      <a:pt x="193" y="4482"/>
                      <a:pt x="150" y="4528"/>
                    </a:cubicBezTo>
                    <a:cubicBezTo>
                      <a:pt x="108" y="4574"/>
                      <a:pt x="101" y="4523"/>
                      <a:pt x="117" y="4613"/>
                    </a:cubicBezTo>
                    <a:cubicBezTo>
                      <a:pt x="133" y="4702"/>
                      <a:pt x="142" y="4741"/>
                      <a:pt x="137" y="4778"/>
                    </a:cubicBezTo>
                    <a:cubicBezTo>
                      <a:pt x="133" y="4815"/>
                      <a:pt x="200" y="4772"/>
                      <a:pt x="142" y="4853"/>
                    </a:cubicBezTo>
                    <a:cubicBezTo>
                      <a:pt x="83" y="4936"/>
                      <a:pt x="38" y="5019"/>
                      <a:pt x="56" y="5097"/>
                    </a:cubicBezTo>
                    <a:cubicBezTo>
                      <a:pt x="72" y="5174"/>
                      <a:pt x="40" y="5245"/>
                      <a:pt x="21" y="5306"/>
                    </a:cubicBezTo>
                    <a:cubicBezTo>
                      <a:pt x="3" y="5366"/>
                      <a:pt x="0" y="5392"/>
                      <a:pt x="59" y="5434"/>
                    </a:cubicBezTo>
                    <a:cubicBezTo>
                      <a:pt x="111" y="5474"/>
                      <a:pt x="178" y="5474"/>
                      <a:pt x="179" y="5491"/>
                    </a:cubicBezTo>
                    <a:cubicBezTo>
                      <a:pt x="179" y="5493"/>
                      <a:pt x="179" y="5493"/>
                      <a:pt x="179" y="5494"/>
                    </a:cubicBezTo>
                    <a:cubicBezTo>
                      <a:pt x="179" y="5496"/>
                      <a:pt x="178" y="5496"/>
                      <a:pt x="178" y="5497"/>
                    </a:cubicBezTo>
                    <a:cubicBezTo>
                      <a:pt x="163" y="5520"/>
                      <a:pt x="174" y="5535"/>
                      <a:pt x="172" y="5547"/>
                    </a:cubicBezTo>
                    <a:cubicBezTo>
                      <a:pt x="172" y="5551"/>
                      <a:pt x="191" y="5566"/>
                      <a:pt x="222" y="5583"/>
                    </a:cubicBezTo>
                    <a:cubicBezTo>
                      <a:pt x="223" y="5618"/>
                      <a:pt x="223" y="5668"/>
                      <a:pt x="222" y="5678"/>
                    </a:cubicBezTo>
                    <a:cubicBezTo>
                      <a:pt x="222" y="5689"/>
                      <a:pt x="222" y="5803"/>
                      <a:pt x="229" y="5867"/>
                    </a:cubicBezTo>
                    <a:cubicBezTo>
                      <a:pt x="235" y="5930"/>
                      <a:pt x="216" y="6116"/>
                      <a:pt x="185" y="6176"/>
                    </a:cubicBezTo>
                    <a:cubicBezTo>
                      <a:pt x="153" y="6236"/>
                      <a:pt x="111" y="6419"/>
                      <a:pt x="112" y="6520"/>
                    </a:cubicBezTo>
                    <a:cubicBezTo>
                      <a:pt x="115" y="6620"/>
                      <a:pt x="137" y="7024"/>
                      <a:pt x="134" y="7050"/>
                    </a:cubicBezTo>
                    <a:cubicBezTo>
                      <a:pt x="133" y="7063"/>
                      <a:pt x="131" y="7115"/>
                      <a:pt x="129" y="7169"/>
                    </a:cubicBezTo>
                    <a:lnTo>
                      <a:pt x="123" y="7169"/>
                    </a:lnTo>
                    <a:cubicBezTo>
                      <a:pt x="123" y="7247"/>
                      <a:pt x="121" y="7384"/>
                      <a:pt x="117" y="7474"/>
                    </a:cubicBezTo>
                    <a:cubicBezTo>
                      <a:pt x="117" y="7474"/>
                      <a:pt x="117" y="7474"/>
                      <a:pt x="117" y="7475"/>
                    </a:cubicBezTo>
                    <a:cubicBezTo>
                      <a:pt x="115" y="7491"/>
                      <a:pt x="114" y="7507"/>
                      <a:pt x="112" y="7519"/>
                    </a:cubicBezTo>
                    <a:cubicBezTo>
                      <a:pt x="112" y="7520"/>
                      <a:pt x="112" y="7520"/>
                      <a:pt x="112" y="7520"/>
                    </a:cubicBezTo>
                    <a:cubicBezTo>
                      <a:pt x="112" y="7523"/>
                      <a:pt x="112" y="7526"/>
                      <a:pt x="112" y="7529"/>
                    </a:cubicBezTo>
                    <a:cubicBezTo>
                      <a:pt x="104" y="7520"/>
                      <a:pt x="98" y="7513"/>
                      <a:pt x="95" y="7509"/>
                    </a:cubicBezTo>
                    <a:lnTo>
                      <a:pt x="48" y="7605"/>
                    </a:lnTo>
                    <a:cubicBezTo>
                      <a:pt x="50" y="7630"/>
                      <a:pt x="53" y="7681"/>
                      <a:pt x="48" y="7719"/>
                    </a:cubicBezTo>
                    <a:cubicBezTo>
                      <a:pt x="45" y="7755"/>
                      <a:pt x="31" y="7905"/>
                      <a:pt x="40" y="7931"/>
                    </a:cubicBezTo>
                    <a:cubicBezTo>
                      <a:pt x="50" y="7956"/>
                      <a:pt x="80" y="8035"/>
                      <a:pt x="76" y="8073"/>
                    </a:cubicBezTo>
                    <a:cubicBezTo>
                      <a:pt x="73" y="8109"/>
                      <a:pt x="82" y="8260"/>
                      <a:pt x="142" y="8293"/>
                    </a:cubicBezTo>
                    <a:cubicBezTo>
                      <a:pt x="194" y="8319"/>
                      <a:pt x="291" y="8370"/>
                      <a:pt x="358" y="8370"/>
                    </a:cubicBezTo>
                    <a:cubicBezTo>
                      <a:pt x="368" y="8370"/>
                      <a:pt x="377" y="8369"/>
                      <a:pt x="385" y="8367"/>
                    </a:cubicBezTo>
                    <a:cubicBezTo>
                      <a:pt x="450" y="8348"/>
                      <a:pt x="464" y="8338"/>
                      <a:pt x="471" y="8262"/>
                    </a:cubicBezTo>
                    <a:cubicBezTo>
                      <a:pt x="478" y="8188"/>
                      <a:pt x="480" y="8062"/>
                      <a:pt x="437" y="7984"/>
                    </a:cubicBezTo>
                    <a:cubicBezTo>
                      <a:pt x="434" y="7978"/>
                      <a:pt x="431" y="7973"/>
                      <a:pt x="430" y="7969"/>
                    </a:cubicBezTo>
                    <a:cubicBezTo>
                      <a:pt x="429" y="7966"/>
                      <a:pt x="427" y="7965"/>
                      <a:pt x="427" y="7963"/>
                    </a:cubicBezTo>
                    <a:cubicBezTo>
                      <a:pt x="426" y="7960"/>
                      <a:pt x="424" y="7957"/>
                      <a:pt x="423" y="7955"/>
                    </a:cubicBezTo>
                    <a:lnTo>
                      <a:pt x="420" y="7947"/>
                    </a:lnTo>
                    <a:cubicBezTo>
                      <a:pt x="418" y="7944"/>
                      <a:pt x="417" y="7941"/>
                      <a:pt x="417" y="7939"/>
                    </a:cubicBezTo>
                    <a:lnTo>
                      <a:pt x="414" y="7933"/>
                    </a:lnTo>
                    <a:cubicBezTo>
                      <a:pt x="413" y="7930"/>
                      <a:pt x="411" y="7927"/>
                      <a:pt x="411" y="7924"/>
                    </a:cubicBezTo>
                    <a:cubicBezTo>
                      <a:pt x="410" y="7921"/>
                      <a:pt x="410" y="7920"/>
                      <a:pt x="408" y="7917"/>
                    </a:cubicBezTo>
                    <a:cubicBezTo>
                      <a:pt x="408" y="7914"/>
                      <a:pt x="407" y="7912"/>
                      <a:pt x="405" y="7909"/>
                    </a:cubicBezTo>
                    <a:cubicBezTo>
                      <a:pt x="405" y="7906"/>
                      <a:pt x="404" y="7904"/>
                      <a:pt x="404" y="7902"/>
                    </a:cubicBezTo>
                    <a:cubicBezTo>
                      <a:pt x="402" y="7899"/>
                      <a:pt x="402" y="7896"/>
                      <a:pt x="401" y="7895"/>
                    </a:cubicBezTo>
                    <a:cubicBezTo>
                      <a:pt x="401" y="7892"/>
                      <a:pt x="399" y="7889"/>
                      <a:pt x="399" y="7886"/>
                    </a:cubicBezTo>
                    <a:cubicBezTo>
                      <a:pt x="398" y="7883"/>
                      <a:pt x="398" y="7882"/>
                      <a:pt x="397" y="7879"/>
                    </a:cubicBezTo>
                    <a:cubicBezTo>
                      <a:pt x="397" y="7876"/>
                      <a:pt x="397" y="7873"/>
                      <a:pt x="395" y="7870"/>
                    </a:cubicBezTo>
                    <a:cubicBezTo>
                      <a:pt x="395" y="7869"/>
                      <a:pt x="394" y="7867"/>
                      <a:pt x="394" y="7864"/>
                    </a:cubicBezTo>
                    <a:cubicBezTo>
                      <a:pt x="394" y="7861"/>
                      <a:pt x="392" y="7858"/>
                      <a:pt x="392" y="7855"/>
                    </a:cubicBezTo>
                    <a:cubicBezTo>
                      <a:pt x="392" y="7854"/>
                      <a:pt x="391" y="7853"/>
                      <a:pt x="391" y="7850"/>
                    </a:cubicBezTo>
                    <a:lnTo>
                      <a:pt x="389" y="7841"/>
                    </a:lnTo>
                    <a:cubicBezTo>
                      <a:pt x="389" y="7839"/>
                      <a:pt x="389" y="7838"/>
                      <a:pt x="389" y="7837"/>
                    </a:cubicBezTo>
                    <a:cubicBezTo>
                      <a:pt x="388" y="7832"/>
                      <a:pt x="388" y="7829"/>
                      <a:pt x="388" y="7825"/>
                    </a:cubicBezTo>
                    <a:cubicBezTo>
                      <a:pt x="388" y="7825"/>
                      <a:pt x="388" y="7823"/>
                      <a:pt x="388" y="7823"/>
                    </a:cubicBezTo>
                    <a:cubicBezTo>
                      <a:pt x="385" y="7800"/>
                      <a:pt x="383" y="7777"/>
                      <a:pt x="385" y="7755"/>
                    </a:cubicBezTo>
                    <a:cubicBezTo>
                      <a:pt x="385" y="7749"/>
                      <a:pt x="385" y="7745"/>
                      <a:pt x="386" y="7739"/>
                    </a:cubicBezTo>
                    <a:cubicBezTo>
                      <a:pt x="394" y="7665"/>
                      <a:pt x="405" y="7553"/>
                      <a:pt x="405" y="7541"/>
                    </a:cubicBezTo>
                    <a:cubicBezTo>
                      <a:pt x="407" y="7528"/>
                      <a:pt x="401" y="7510"/>
                      <a:pt x="398" y="7502"/>
                    </a:cubicBezTo>
                    <a:lnTo>
                      <a:pt x="373" y="7487"/>
                    </a:lnTo>
                    <a:cubicBezTo>
                      <a:pt x="371" y="7493"/>
                      <a:pt x="369" y="7499"/>
                      <a:pt x="366" y="7505"/>
                    </a:cubicBezTo>
                    <a:lnTo>
                      <a:pt x="366" y="7505"/>
                    </a:lnTo>
                    <a:cubicBezTo>
                      <a:pt x="375" y="7406"/>
                      <a:pt x="379" y="7282"/>
                      <a:pt x="382" y="7220"/>
                    </a:cubicBezTo>
                    <a:lnTo>
                      <a:pt x="388" y="7158"/>
                    </a:lnTo>
                    <a:cubicBezTo>
                      <a:pt x="385" y="7158"/>
                      <a:pt x="383" y="7159"/>
                      <a:pt x="381" y="7159"/>
                    </a:cubicBezTo>
                    <a:cubicBezTo>
                      <a:pt x="388" y="7132"/>
                      <a:pt x="399" y="7094"/>
                      <a:pt x="410" y="7065"/>
                    </a:cubicBezTo>
                    <a:cubicBezTo>
                      <a:pt x="427" y="7016"/>
                      <a:pt x="500" y="6660"/>
                      <a:pt x="507" y="6597"/>
                    </a:cubicBezTo>
                    <a:cubicBezTo>
                      <a:pt x="513" y="6536"/>
                      <a:pt x="533" y="6336"/>
                      <a:pt x="538" y="6287"/>
                    </a:cubicBezTo>
                    <a:cubicBezTo>
                      <a:pt x="542" y="6237"/>
                      <a:pt x="548" y="6188"/>
                      <a:pt x="592" y="6129"/>
                    </a:cubicBezTo>
                    <a:cubicBezTo>
                      <a:pt x="635" y="6071"/>
                      <a:pt x="646" y="5834"/>
                      <a:pt x="653" y="5771"/>
                    </a:cubicBezTo>
                    <a:cubicBezTo>
                      <a:pt x="656" y="5735"/>
                      <a:pt x="660" y="5686"/>
                      <a:pt x="666" y="5637"/>
                    </a:cubicBezTo>
                    <a:cubicBezTo>
                      <a:pt x="697" y="5634"/>
                      <a:pt x="730" y="5631"/>
                      <a:pt x="730" y="5627"/>
                    </a:cubicBezTo>
                    <a:cubicBezTo>
                      <a:pt x="730" y="5627"/>
                      <a:pt x="743" y="5625"/>
                      <a:pt x="743" y="5625"/>
                    </a:cubicBezTo>
                    <a:lnTo>
                      <a:pt x="743" y="5624"/>
                    </a:lnTo>
                    <a:cubicBezTo>
                      <a:pt x="743" y="5619"/>
                      <a:pt x="730" y="5609"/>
                      <a:pt x="732" y="5596"/>
                    </a:cubicBezTo>
                    <a:cubicBezTo>
                      <a:pt x="732" y="5596"/>
                      <a:pt x="724" y="5595"/>
                      <a:pt x="724" y="5595"/>
                    </a:cubicBezTo>
                    <a:cubicBezTo>
                      <a:pt x="724" y="5593"/>
                      <a:pt x="721" y="5592"/>
                      <a:pt x="721" y="5590"/>
                    </a:cubicBezTo>
                    <a:cubicBezTo>
                      <a:pt x="721" y="5589"/>
                      <a:pt x="720" y="5589"/>
                      <a:pt x="720" y="5587"/>
                    </a:cubicBezTo>
                    <a:cubicBezTo>
                      <a:pt x="720" y="5586"/>
                      <a:pt x="732" y="5583"/>
                      <a:pt x="732" y="5582"/>
                    </a:cubicBezTo>
                    <a:cubicBezTo>
                      <a:pt x="732" y="5580"/>
                      <a:pt x="743" y="5579"/>
                      <a:pt x="743" y="5577"/>
                    </a:cubicBezTo>
                    <a:lnTo>
                      <a:pt x="743" y="5574"/>
                    </a:lnTo>
                    <a:cubicBezTo>
                      <a:pt x="743" y="5571"/>
                      <a:pt x="732" y="5568"/>
                      <a:pt x="732" y="5566"/>
                    </a:cubicBezTo>
                    <a:cubicBezTo>
                      <a:pt x="732" y="5566"/>
                      <a:pt x="726" y="5566"/>
                      <a:pt x="726" y="5564"/>
                    </a:cubicBezTo>
                    <a:cubicBezTo>
                      <a:pt x="726" y="5561"/>
                      <a:pt x="724" y="5560"/>
                      <a:pt x="724" y="5557"/>
                    </a:cubicBezTo>
                    <a:cubicBezTo>
                      <a:pt x="724" y="5557"/>
                      <a:pt x="723" y="5555"/>
                      <a:pt x="723" y="5555"/>
                    </a:cubicBezTo>
                    <a:cubicBezTo>
                      <a:pt x="723" y="5552"/>
                      <a:pt x="723" y="5550"/>
                      <a:pt x="723" y="5547"/>
                    </a:cubicBezTo>
                    <a:cubicBezTo>
                      <a:pt x="723" y="5547"/>
                      <a:pt x="723" y="5539"/>
                      <a:pt x="723" y="5539"/>
                    </a:cubicBezTo>
                    <a:cubicBezTo>
                      <a:pt x="723" y="5537"/>
                      <a:pt x="723" y="5536"/>
                      <a:pt x="724" y="5536"/>
                    </a:cubicBezTo>
                    <a:cubicBezTo>
                      <a:pt x="724" y="5536"/>
                      <a:pt x="725" y="5542"/>
                      <a:pt x="726" y="5542"/>
                    </a:cubicBezTo>
                    <a:cubicBezTo>
                      <a:pt x="727" y="5542"/>
                      <a:pt x="729" y="5533"/>
                      <a:pt x="730" y="5491"/>
                    </a:cubicBezTo>
                    <a:cubicBezTo>
                      <a:pt x="733" y="5491"/>
                      <a:pt x="737" y="5485"/>
                      <a:pt x="742" y="5485"/>
                    </a:cubicBezTo>
                    <a:cubicBezTo>
                      <a:pt x="742" y="5485"/>
                      <a:pt x="743" y="5485"/>
                      <a:pt x="743" y="5485"/>
                    </a:cubicBezTo>
                    <a:cubicBezTo>
                      <a:pt x="768" y="5487"/>
                      <a:pt x="788" y="5544"/>
                      <a:pt x="797" y="5582"/>
                    </a:cubicBezTo>
                    <a:cubicBezTo>
                      <a:pt x="806" y="5621"/>
                      <a:pt x="812" y="5631"/>
                      <a:pt x="816" y="5635"/>
                    </a:cubicBezTo>
                    <a:cubicBezTo>
                      <a:pt x="828" y="5638"/>
                      <a:pt x="841" y="5643"/>
                      <a:pt x="857" y="5647"/>
                    </a:cubicBezTo>
                    <a:cubicBezTo>
                      <a:pt x="852" y="5663"/>
                      <a:pt x="850" y="5679"/>
                      <a:pt x="848" y="5691"/>
                    </a:cubicBezTo>
                    <a:cubicBezTo>
                      <a:pt x="847" y="5716"/>
                      <a:pt x="820" y="5963"/>
                      <a:pt x="815" y="6026"/>
                    </a:cubicBezTo>
                    <a:cubicBezTo>
                      <a:pt x="809" y="6089"/>
                      <a:pt x="831" y="6115"/>
                      <a:pt x="826" y="6164"/>
                    </a:cubicBezTo>
                    <a:cubicBezTo>
                      <a:pt x="820" y="6215"/>
                      <a:pt x="810" y="6327"/>
                      <a:pt x="774" y="6437"/>
                    </a:cubicBezTo>
                    <a:cubicBezTo>
                      <a:pt x="737" y="6546"/>
                      <a:pt x="749" y="6810"/>
                      <a:pt x="758" y="6849"/>
                    </a:cubicBezTo>
                    <a:cubicBezTo>
                      <a:pt x="767" y="6887"/>
                      <a:pt x="772" y="7076"/>
                      <a:pt x="775" y="7174"/>
                    </a:cubicBezTo>
                    <a:cubicBezTo>
                      <a:pt x="772" y="7172"/>
                      <a:pt x="771" y="7171"/>
                      <a:pt x="768" y="7169"/>
                    </a:cubicBezTo>
                    <a:cubicBezTo>
                      <a:pt x="767" y="7207"/>
                      <a:pt x="767" y="7274"/>
                      <a:pt x="765" y="7309"/>
                    </a:cubicBezTo>
                    <a:cubicBezTo>
                      <a:pt x="764" y="7312"/>
                      <a:pt x="762" y="7314"/>
                      <a:pt x="761" y="7314"/>
                    </a:cubicBezTo>
                    <a:lnTo>
                      <a:pt x="765" y="7314"/>
                    </a:lnTo>
                    <a:cubicBezTo>
                      <a:pt x="765" y="7322"/>
                      <a:pt x="765" y="7328"/>
                      <a:pt x="764" y="7331"/>
                    </a:cubicBezTo>
                    <a:cubicBezTo>
                      <a:pt x="764" y="7344"/>
                      <a:pt x="772" y="7370"/>
                      <a:pt x="742" y="7430"/>
                    </a:cubicBezTo>
                    <a:cubicBezTo>
                      <a:pt x="717" y="7475"/>
                      <a:pt x="698" y="7477"/>
                      <a:pt x="692" y="7510"/>
                    </a:cubicBezTo>
                    <a:cubicBezTo>
                      <a:pt x="692" y="7503"/>
                      <a:pt x="694" y="7496"/>
                      <a:pt x="694" y="7490"/>
                    </a:cubicBezTo>
                    <a:lnTo>
                      <a:pt x="694" y="7490"/>
                    </a:lnTo>
                    <a:cubicBezTo>
                      <a:pt x="689" y="7500"/>
                      <a:pt x="685" y="7513"/>
                      <a:pt x="679" y="7526"/>
                    </a:cubicBezTo>
                    <a:cubicBezTo>
                      <a:pt x="679" y="7525"/>
                      <a:pt x="679" y="7523"/>
                      <a:pt x="678" y="7522"/>
                    </a:cubicBezTo>
                    <a:cubicBezTo>
                      <a:pt x="666" y="7544"/>
                      <a:pt x="657" y="7567"/>
                      <a:pt x="650" y="7592"/>
                    </a:cubicBezTo>
                    <a:cubicBezTo>
                      <a:pt x="641" y="7611"/>
                      <a:pt x="634" y="7627"/>
                      <a:pt x="630" y="7634"/>
                    </a:cubicBezTo>
                    <a:cubicBezTo>
                      <a:pt x="614" y="7657"/>
                      <a:pt x="595" y="7732"/>
                      <a:pt x="590" y="7768"/>
                    </a:cubicBezTo>
                    <a:cubicBezTo>
                      <a:pt x="586" y="7806"/>
                      <a:pt x="630" y="7886"/>
                      <a:pt x="625" y="7923"/>
                    </a:cubicBezTo>
                    <a:cubicBezTo>
                      <a:pt x="621" y="7960"/>
                      <a:pt x="631" y="7985"/>
                      <a:pt x="614" y="8035"/>
                    </a:cubicBezTo>
                    <a:cubicBezTo>
                      <a:pt x="596" y="8083"/>
                      <a:pt x="579" y="8131"/>
                      <a:pt x="598" y="8196"/>
                    </a:cubicBezTo>
                    <a:cubicBezTo>
                      <a:pt x="617" y="8260"/>
                      <a:pt x="733" y="8348"/>
                      <a:pt x="783" y="8352"/>
                    </a:cubicBezTo>
                    <a:cubicBezTo>
                      <a:pt x="803" y="8354"/>
                      <a:pt x="836" y="8364"/>
                      <a:pt x="867" y="8364"/>
                    </a:cubicBezTo>
                    <a:cubicBezTo>
                      <a:pt x="905" y="8364"/>
                      <a:pt x="941" y="8350"/>
                      <a:pt x="952" y="8291"/>
                    </a:cubicBezTo>
                    <a:cubicBezTo>
                      <a:pt x="960" y="8288"/>
                      <a:pt x="968" y="8284"/>
                      <a:pt x="970" y="8281"/>
                    </a:cubicBezTo>
                    <a:cubicBezTo>
                      <a:pt x="954" y="8272"/>
                      <a:pt x="956" y="8265"/>
                      <a:pt x="956" y="8256"/>
                    </a:cubicBezTo>
                    <a:cubicBezTo>
                      <a:pt x="957" y="8106"/>
                      <a:pt x="952" y="8040"/>
                      <a:pt x="946" y="7978"/>
                    </a:cubicBezTo>
                    <a:cubicBezTo>
                      <a:pt x="946" y="7976"/>
                      <a:pt x="946" y="7973"/>
                      <a:pt x="946" y="7973"/>
                    </a:cubicBezTo>
                    <a:cubicBezTo>
                      <a:pt x="946" y="7973"/>
                      <a:pt x="944" y="7972"/>
                      <a:pt x="944" y="7971"/>
                    </a:cubicBezTo>
                    <a:cubicBezTo>
                      <a:pt x="944" y="7969"/>
                      <a:pt x="944" y="7968"/>
                      <a:pt x="944" y="7965"/>
                    </a:cubicBezTo>
                    <a:cubicBezTo>
                      <a:pt x="943" y="7957"/>
                      <a:pt x="941" y="7949"/>
                      <a:pt x="940" y="7941"/>
                    </a:cubicBezTo>
                    <a:cubicBezTo>
                      <a:pt x="931" y="7898"/>
                      <a:pt x="919" y="7863"/>
                      <a:pt x="924" y="7815"/>
                    </a:cubicBezTo>
                    <a:cubicBezTo>
                      <a:pt x="931" y="7752"/>
                      <a:pt x="924" y="7701"/>
                      <a:pt x="938" y="7678"/>
                    </a:cubicBezTo>
                    <a:cubicBezTo>
                      <a:pt x="953" y="7654"/>
                      <a:pt x="982" y="7624"/>
                      <a:pt x="995" y="7608"/>
                    </a:cubicBezTo>
                    <a:lnTo>
                      <a:pt x="1011" y="7571"/>
                    </a:lnTo>
                    <a:lnTo>
                      <a:pt x="1000" y="7571"/>
                    </a:lnTo>
                    <a:lnTo>
                      <a:pt x="963" y="7555"/>
                    </a:lnTo>
                    <a:cubicBezTo>
                      <a:pt x="959" y="7566"/>
                      <a:pt x="953" y="7583"/>
                      <a:pt x="941" y="7596"/>
                    </a:cubicBezTo>
                    <a:cubicBezTo>
                      <a:pt x="954" y="7509"/>
                      <a:pt x="978" y="7373"/>
                      <a:pt x="989" y="7341"/>
                    </a:cubicBezTo>
                    <a:cubicBezTo>
                      <a:pt x="1007" y="7293"/>
                      <a:pt x="1029" y="7236"/>
                      <a:pt x="1040" y="7209"/>
                    </a:cubicBezTo>
                    <a:lnTo>
                      <a:pt x="1040" y="7209"/>
                    </a:lnTo>
                    <a:lnTo>
                      <a:pt x="1026" y="7219"/>
                    </a:lnTo>
                    <a:cubicBezTo>
                      <a:pt x="1042" y="7168"/>
                      <a:pt x="1056" y="7118"/>
                      <a:pt x="1059" y="7092"/>
                    </a:cubicBezTo>
                    <a:cubicBezTo>
                      <a:pt x="1064" y="7043"/>
                      <a:pt x="1106" y="6882"/>
                      <a:pt x="1139" y="6798"/>
                    </a:cubicBezTo>
                    <a:cubicBezTo>
                      <a:pt x="1173" y="6713"/>
                      <a:pt x="1186" y="6578"/>
                      <a:pt x="1183" y="6489"/>
                    </a:cubicBezTo>
                    <a:cubicBezTo>
                      <a:pt x="1179" y="6402"/>
                      <a:pt x="1179" y="6275"/>
                      <a:pt x="1186" y="6201"/>
                    </a:cubicBezTo>
                    <a:cubicBezTo>
                      <a:pt x="1193" y="6126"/>
                      <a:pt x="1231" y="5879"/>
                      <a:pt x="1249" y="5831"/>
                    </a:cubicBezTo>
                    <a:cubicBezTo>
                      <a:pt x="1263" y="5793"/>
                      <a:pt x="1279" y="5727"/>
                      <a:pt x="1295" y="5668"/>
                    </a:cubicBezTo>
                    <a:cubicBezTo>
                      <a:pt x="1311" y="5670"/>
                      <a:pt x="1320" y="5673"/>
                      <a:pt x="1327" y="5676"/>
                    </a:cubicBezTo>
                    <a:lnTo>
                      <a:pt x="1367" y="5654"/>
                    </a:lnTo>
                    <a:cubicBezTo>
                      <a:pt x="1374" y="5622"/>
                      <a:pt x="1389" y="5557"/>
                      <a:pt x="1380" y="5531"/>
                    </a:cubicBezTo>
                    <a:cubicBezTo>
                      <a:pt x="1370" y="5504"/>
                      <a:pt x="1425" y="5448"/>
                      <a:pt x="1457" y="5388"/>
                    </a:cubicBezTo>
                    <a:cubicBezTo>
                      <a:pt x="1488" y="5328"/>
                      <a:pt x="1508" y="5255"/>
                      <a:pt x="1491" y="5165"/>
                    </a:cubicBezTo>
                    <a:cubicBezTo>
                      <a:pt x="1474" y="5076"/>
                      <a:pt x="1499" y="4952"/>
                      <a:pt x="1502" y="4928"/>
                    </a:cubicBezTo>
                    <a:cubicBezTo>
                      <a:pt x="1505" y="4903"/>
                      <a:pt x="1505" y="4778"/>
                      <a:pt x="1528" y="4667"/>
                    </a:cubicBezTo>
                    <a:cubicBezTo>
                      <a:pt x="1552" y="4556"/>
                      <a:pt x="1537" y="4579"/>
                      <a:pt x="1520" y="4502"/>
                    </a:cubicBezTo>
                    <a:cubicBezTo>
                      <a:pt x="1502" y="4426"/>
                      <a:pt x="1537" y="4454"/>
                      <a:pt x="1520" y="4390"/>
                    </a:cubicBezTo>
                    <a:cubicBezTo>
                      <a:pt x="1501" y="4326"/>
                      <a:pt x="1528" y="4291"/>
                      <a:pt x="1509" y="4239"/>
                    </a:cubicBezTo>
                    <a:cubicBezTo>
                      <a:pt x="1508" y="4234"/>
                      <a:pt x="1507" y="4231"/>
                      <a:pt x="1505" y="4228"/>
                    </a:cubicBezTo>
                    <a:cubicBezTo>
                      <a:pt x="1504" y="4227"/>
                      <a:pt x="1504" y="4225"/>
                      <a:pt x="1504" y="4224"/>
                    </a:cubicBezTo>
                    <a:cubicBezTo>
                      <a:pt x="1485" y="4180"/>
                      <a:pt x="1466" y="4155"/>
                      <a:pt x="1458" y="4121"/>
                    </a:cubicBezTo>
                    <a:cubicBezTo>
                      <a:pt x="1450" y="4081"/>
                      <a:pt x="1461" y="4049"/>
                      <a:pt x="1467" y="4033"/>
                    </a:cubicBezTo>
                    <a:lnTo>
                      <a:pt x="1467" y="4033"/>
                    </a:lnTo>
                    <a:lnTo>
                      <a:pt x="1461" y="4035"/>
                    </a:lnTo>
                    <a:cubicBezTo>
                      <a:pt x="1464" y="4032"/>
                      <a:pt x="1468" y="4032"/>
                      <a:pt x="1471" y="4032"/>
                    </a:cubicBezTo>
                    <a:cubicBezTo>
                      <a:pt x="1474" y="4032"/>
                      <a:pt x="1477" y="4032"/>
                      <a:pt x="1480" y="4032"/>
                    </a:cubicBezTo>
                    <a:cubicBezTo>
                      <a:pt x="1493" y="4032"/>
                      <a:pt x="1506" y="4026"/>
                      <a:pt x="1512" y="3963"/>
                    </a:cubicBezTo>
                    <a:cubicBezTo>
                      <a:pt x="1523" y="3851"/>
                      <a:pt x="1440" y="3804"/>
                      <a:pt x="1444" y="3755"/>
                    </a:cubicBezTo>
                    <a:cubicBezTo>
                      <a:pt x="1450" y="3705"/>
                      <a:pt x="1470" y="3758"/>
                      <a:pt x="1479" y="3659"/>
                    </a:cubicBezTo>
                    <a:cubicBezTo>
                      <a:pt x="1489" y="3558"/>
                      <a:pt x="1461" y="3582"/>
                      <a:pt x="1495" y="3509"/>
                    </a:cubicBezTo>
                    <a:cubicBezTo>
                      <a:pt x="1527" y="3437"/>
                      <a:pt x="1473" y="3344"/>
                      <a:pt x="1493" y="3271"/>
                    </a:cubicBezTo>
                    <a:cubicBezTo>
                      <a:pt x="1512" y="3197"/>
                      <a:pt x="1515" y="3181"/>
                      <a:pt x="1515" y="3172"/>
                    </a:cubicBezTo>
                    <a:cubicBezTo>
                      <a:pt x="1514" y="3169"/>
                      <a:pt x="1511" y="3165"/>
                      <a:pt x="1509" y="3161"/>
                    </a:cubicBezTo>
                    <a:cubicBezTo>
                      <a:pt x="1521" y="3131"/>
                      <a:pt x="1537" y="3091"/>
                      <a:pt x="1552" y="3048"/>
                    </a:cubicBezTo>
                    <a:cubicBezTo>
                      <a:pt x="1578" y="2965"/>
                      <a:pt x="1623" y="2793"/>
                      <a:pt x="1646" y="2769"/>
                    </a:cubicBezTo>
                    <a:cubicBezTo>
                      <a:pt x="1668" y="2743"/>
                      <a:pt x="1750" y="2680"/>
                      <a:pt x="1757" y="2675"/>
                    </a:cubicBezTo>
                    <a:cubicBezTo>
                      <a:pt x="1764" y="2670"/>
                      <a:pt x="2040" y="2426"/>
                      <a:pt x="2102" y="2374"/>
                    </a:cubicBezTo>
                    <a:cubicBezTo>
                      <a:pt x="2164" y="2320"/>
                      <a:pt x="2298" y="2199"/>
                      <a:pt x="2325" y="2145"/>
                    </a:cubicBezTo>
                    <a:cubicBezTo>
                      <a:pt x="2353" y="2093"/>
                      <a:pt x="2414" y="2017"/>
                      <a:pt x="2410" y="1970"/>
                    </a:cubicBezTo>
                    <a:cubicBezTo>
                      <a:pt x="2405" y="1925"/>
                      <a:pt x="2381" y="1828"/>
                      <a:pt x="2373" y="1801"/>
                    </a:cubicBezTo>
                    <a:cubicBezTo>
                      <a:pt x="2367" y="1775"/>
                      <a:pt x="2316" y="1465"/>
                      <a:pt x="2296" y="1404"/>
                    </a:cubicBezTo>
                    <a:cubicBezTo>
                      <a:pt x="2274" y="1343"/>
                      <a:pt x="2254" y="1249"/>
                      <a:pt x="2220" y="1190"/>
                    </a:cubicBezTo>
                    <a:cubicBezTo>
                      <a:pt x="2188" y="1130"/>
                      <a:pt x="2177" y="1051"/>
                      <a:pt x="2174" y="1022"/>
                    </a:cubicBezTo>
                    <a:cubicBezTo>
                      <a:pt x="2171" y="992"/>
                      <a:pt x="2172" y="961"/>
                      <a:pt x="2180" y="945"/>
                    </a:cubicBezTo>
                    <a:cubicBezTo>
                      <a:pt x="2187" y="927"/>
                      <a:pt x="2212" y="900"/>
                      <a:pt x="2228" y="860"/>
                    </a:cubicBezTo>
                    <a:cubicBezTo>
                      <a:pt x="2241" y="830"/>
                      <a:pt x="2245" y="807"/>
                      <a:pt x="2247" y="799"/>
                    </a:cubicBezTo>
                    <a:cubicBezTo>
                      <a:pt x="2347" y="750"/>
                      <a:pt x="2375" y="664"/>
                      <a:pt x="2461" y="562"/>
                    </a:cubicBezTo>
                    <a:cubicBezTo>
                      <a:pt x="2461" y="560"/>
                      <a:pt x="2461" y="559"/>
                      <a:pt x="2461" y="557"/>
                    </a:cubicBezTo>
                    <a:cubicBezTo>
                      <a:pt x="2478" y="508"/>
                      <a:pt x="2484" y="455"/>
                      <a:pt x="2483" y="403"/>
                    </a:cubicBezTo>
                    <a:lnTo>
                      <a:pt x="2481" y="403"/>
                    </a:lnTo>
                    <a:lnTo>
                      <a:pt x="2478" y="358"/>
                    </a:lnTo>
                    <a:cubicBezTo>
                      <a:pt x="2477" y="355"/>
                      <a:pt x="2475" y="351"/>
                      <a:pt x="2475" y="348"/>
                    </a:cubicBezTo>
                    <a:cubicBezTo>
                      <a:pt x="2472" y="338"/>
                      <a:pt x="2471" y="327"/>
                      <a:pt x="2468" y="317"/>
                    </a:cubicBezTo>
                    <a:cubicBezTo>
                      <a:pt x="2443" y="220"/>
                      <a:pt x="2386" y="138"/>
                      <a:pt x="2311" y="83"/>
                    </a:cubicBezTo>
                    <a:lnTo>
                      <a:pt x="2308" y="80"/>
                    </a:lnTo>
                    <a:lnTo>
                      <a:pt x="2306" y="80"/>
                    </a:lnTo>
                    <a:cubicBezTo>
                      <a:pt x="2236" y="29"/>
                      <a:pt x="2150" y="0"/>
                      <a:pt x="20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6417613" y="3215550"/>
                <a:ext cx="50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lnTo>
                      <a:pt x="2" y="4"/>
                    </a:ln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3" name="Google Shape;373;p37"/>
            <p:cNvSpPr/>
            <p:nvPr/>
          </p:nvSpPr>
          <p:spPr>
            <a:xfrm>
              <a:off x="6499175" y="1333325"/>
              <a:ext cx="255300" cy="255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45"/>
          <p:cNvGrpSpPr/>
          <p:nvPr/>
        </p:nvGrpSpPr>
        <p:grpSpPr>
          <a:xfrm>
            <a:off x="3305340" y="1827026"/>
            <a:ext cx="2533232" cy="2402551"/>
            <a:chOff x="3671717" y="1853719"/>
            <a:chExt cx="1800322" cy="1707449"/>
          </a:xfrm>
        </p:grpSpPr>
        <p:grpSp>
          <p:nvGrpSpPr>
            <p:cNvPr id="530" name="Google Shape;530;p45"/>
            <p:cNvGrpSpPr/>
            <p:nvPr/>
          </p:nvGrpSpPr>
          <p:grpSpPr>
            <a:xfrm>
              <a:off x="3671717" y="1853719"/>
              <a:ext cx="1800322" cy="1707449"/>
              <a:chOff x="1248067" y="649464"/>
              <a:chExt cx="2074342" cy="1967333"/>
            </a:xfrm>
          </p:grpSpPr>
          <p:sp>
            <p:nvSpPr>
              <p:cNvPr id="531" name="Google Shape;531;p45"/>
              <p:cNvSpPr/>
              <p:nvPr/>
            </p:nvSpPr>
            <p:spPr>
              <a:xfrm>
                <a:off x="1248067" y="1579467"/>
                <a:ext cx="2074342" cy="1037330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9155" extrusionOk="0">
                    <a:moveTo>
                      <a:pt x="1" y="0"/>
                    </a:moveTo>
                    <a:cubicBezTo>
                      <a:pt x="1" y="5048"/>
                      <a:pt x="4106" y="9154"/>
                      <a:pt x="9153" y="9154"/>
                    </a:cubicBezTo>
                    <a:cubicBezTo>
                      <a:pt x="14201" y="9154"/>
                      <a:pt x="18306" y="5048"/>
                      <a:pt x="18307" y="0"/>
                    </a:cubicBezTo>
                    <a:lnTo>
                      <a:pt x="17953" y="0"/>
                    </a:lnTo>
                    <a:cubicBezTo>
                      <a:pt x="17953" y="4853"/>
                      <a:pt x="14006" y="8800"/>
                      <a:pt x="9153" y="8800"/>
                    </a:cubicBezTo>
                    <a:cubicBezTo>
                      <a:pt x="4301" y="8800"/>
                      <a:pt x="353" y="4853"/>
                      <a:pt x="3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5"/>
              <p:cNvSpPr/>
              <p:nvPr/>
            </p:nvSpPr>
            <p:spPr>
              <a:xfrm>
                <a:off x="1248294" y="649464"/>
                <a:ext cx="2073776" cy="1036537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9148" extrusionOk="0">
                    <a:moveTo>
                      <a:pt x="9487" y="1"/>
                    </a:moveTo>
                    <a:lnTo>
                      <a:pt x="9474" y="353"/>
                    </a:lnTo>
                    <a:cubicBezTo>
                      <a:pt x="9858" y="368"/>
                      <a:pt x="10244" y="407"/>
                      <a:pt x="10622" y="470"/>
                    </a:cubicBezTo>
                    <a:lnTo>
                      <a:pt x="10680" y="122"/>
                    </a:lnTo>
                    <a:cubicBezTo>
                      <a:pt x="10288" y="56"/>
                      <a:pt x="9886" y="15"/>
                      <a:pt x="9487" y="1"/>
                    </a:cubicBezTo>
                    <a:close/>
                    <a:moveTo>
                      <a:pt x="8587" y="13"/>
                    </a:moveTo>
                    <a:cubicBezTo>
                      <a:pt x="8188" y="37"/>
                      <a:pt x="7787" y="87"/>
                      <a:pt x="7397" y="164"/>
                    </a:cubicBezTo>
                    <a:lnTo>
                      <a:pt x="7464" y="511"/>
                    </a:lnTo>
                    <a:cubicBezTo>
                      <a:pt x="7839" y="438"/>
                      <a:pt x="8224" y="388"/>
                      <a:pt x="8609" y="365"/>
                    </a:cubicBezTo>
                    <a:lnTo>
                      <a:pt x="8587" y="13"/>
                    </a:lnTo>
                    <a:close/>
                    <a:moveTo>
                      <a:pt x="11560" y="314"/>
                    </a:moveTo>
                    <a:lnTo>
                      <a:pt x="11467" y="655"/>
                    </a:lnTo>
                    <a:cubicBezTo>
                      <a:pt x="11838" y="757"/>
                      <a:pt x="12205" y="882"/>
                      <a:pt x="12559" y="1031"/>
                    </a:cubicBezTo>
                    <a:lnTo>
                      <a:pt x="12696" y="706"/>
                    </a:lnTo>
                    <a:cubicBezTo>
                      <a:pt x="12327" y="550"/>
                      <a:pt x="11946" y="419"/>
                      <a:pt x="11560" y="314"/>
                    </a:cubicBezTo>
                    <a:close/>
                    <a:moveTo>
                      <a:pt x="6521" y="378"/>
                    </a:moveTo>
                    <a:cubicBezTo>
                      <a:pt x="6139" y="493"/>
                      <a:pt x="5761" y="635"/>
                      <a:pt x="5396" y="799"/>
                    </a:cubicBezTo>
                    <a:lnTo>
                      <a:pt x="5542" y="1121"/>
                    </a:lnTo>
                    <a:cubicBezTo>
                      <a:pt x="5892" y="964"/>
                      <a:pt x="6256" y="827"/>
                      <a:pt x="6623" y="718"/>
                    </a:cubicBezTo>
                    <a:lnTo>
                      <a:pt x="6521" y="378"/>
                    </a:lnTo>
                    <a:close/>
                    <a:moveTo>
                      <a:pt x="13507" y="1095"/>
                    </a:moveTo>
                    <a:lnTo>
                      <a:pt x="13338" y="1405"/>
                    </a:lnTo>
                    <a:cubicBezTo>
                      <a:pt x="13676" y="1589"/>
                      <a:pt x="14004" y="1796"/>
                      <a:pt x="14316" y="2021"/>
                    </a:cubicBezTo>
                    <a:lnTo>
                      <a:pt x="14523" y="1734"/>
                    </a:lnTo>
                    <a:cubicBezTo>
                      <a:pt x="14199" y="1500"/>
                      <a:pt x="13858" y="1284"/>
                      <a:pt x="13507" y="1095"/>
                    </a:cubicBezTo>
                    <a:close/>
                    <a:moveTo>
                      <a:pt x="4595" y="1209"/>
                    </a:moveTo>
                    <a:cubicBezTo>
                      <a:pt x="4250" y="1408"/>
                      <a:pt x="3914" y="1631"/>
                      <a:pt x="3597" y="1874"/>
                    </a:cubicBezTo>
                    <a:lnTo>
                      <a:pt x="3812" y="2154"/>
                    </a:lnTo>
                    <a:cubicBezTo>
                      <a:pt x="4116" y="1921"/>
                      <a:pt x="4439" y="1707"/>
                      <a:pt x="4772" y="1514"/>
                    </a:cubicBezTo>
                    <a:lnTo>
                      <a:pt x="4595" y="1209"/>
                    </a:lnTo>
                    <a:close/>
                    <a:moveTo>
                      <a:pt x="15225" y="2298"/>
                    </a:moveTo>
                    <a:lnTo>
                      <a:pt x="14990" y="2563"/>
                    </a:lnTo>
                    <a:cubicBezTo>
                      <a:pt x="15277" y="2818"/>
                      <a:pt x="15551" y="3093"/>
                      <a:pt x="15802" y="3383"/>
                    </a:cubicBezTo>
                    <a:lnTo>
                      <a:pt x="16070" y="3152"/>
                    </a:lnTo>
                    <a:cubicBezTo>
                      <a:pt x="15808" y="2850"/>
                      <a:pt x="15523" y="2563"/>
                      <a:pt x="15225" y="2298"/>
                    </a:cubicBezTo>
                    <a:close/>
                    <a:moveTo>
                      <a:pt x="2910" y="2455"/>
                    </a:moveTo>
                    <a:cubicBezTo>
                      <a:pt x="2617" y="2728"/>
                      <a:pt x="2342" y="3022"/>
                      <a:pt x="2087" y="3329"/>
                    </a:cubicBezTo>
                    <a:lnTo>
                      <a:pt x="2361" y="3554"/>
                    </a:lnTo>
                    <a:cubicBezTo>
                      <a:pt x="2604" y="3258"/>
                      <a:pt x="2871" y="2975"/>
                      <a:pt x="3150" y="2713"/>
                    </a:cubicBezTo>
                    <a:lnTo>
                      <a:pt x="2910" y="2455"/>
                    </a:lnTo>
                    <a:close/>
                    <a:moveTo>
                      <a:pt x="16625" y="3860"/>
                    </a:moveTo>
                    <a:lnTo>
                      <a:pt x="16336" y="4064"/>
                    </a:lnTo>
                    <a:cubicBezTo>
                      <a:pt x="16559" y="4377"/>
                      <a:pt x="16762" y="4707"/>
                      <a:pt x="16941" y="5047"/>
                    </a:cubicBezTo>
                    <a:lnTo>
                      <a:pt x="17253" y="4882"/>
                    </a:lnTo>
                    <a:cubicBezTo>
                      <a:pt x="17068" y="4530"/>
                      <a:pt x="16856" y="4186"/>
                      <a:pt x="16625" y="3860"/>
                    </a:cubicBezTo>
                    <a:close/>
                    <a:moveTo>
                      <a:pt x="1549" y="4052"/>
                    </a:moveTo>
                    <a:cubicBezTo>
                      <a:pt x="1326" y="4383"/>
                      <a:pt x="1124" y="4732"/>
                      <a:pt x="946" y="5089"/>
                    </a:cubicBezTo>
                    <a:lnTo>
                      <a:pt x="1264" y="5246"/>
                    </a:lnTo>
                    <a:cubicBezTo>
                      <a:pt x="1434" y="4903"/>
                      <a:pt x="1628" y="4568"/>
                      <a:pt x="1842" y="4249"/>
                    </a:cubicBezTo>
                    <a:lnTo>
                      <a:pt x="1549" y="4052"/>
                    </a:lnTo>
                    <a:close/>
                    <a:moveTo>
                      <a:pt x="17634" y="5698"/>
                    </a:moveTo>
                    <a:lnTo>
                      <a:pt x="17307" y="5832"/>
                    </a:lnTo>
                    <a:cubicBezTo>
                      <a:pt x="17451" y="6186"/>
                      <a:pt x="17573" y="6555"/>
                      <a:pt x="17671" y="6926"/>
                    </a:cubicBezTo>
                    <a:lnTo>
                      <a:pt x="18013" y="6837"/>
                    </a:lnTo>
                    <a:cubicBezTo>
                      <a:pt x="17912" y="6451"/>
                      <a:pt x="17784" y="6068"/>
                      <a:pt x="17634" y="5698"/>
                    </a:cubicBezTo>
                    <a:close/>
                    <a:moveTo>
                      <a:pt x="588" y="5915"/>
                    </a:moveTo>
                    <a:cubicBezTo>
                      <a:pt x="447" y="6289"/>
                      <a:pt x="329" y="6675"/>
                      <a:pt x="238" y="7064"/>
                    </a:cubicBezTo>
                    <a:lnTo>
                      <a:pt x="582" y="7145"/>
                    </a:lnTo>
                    <a:cubicBezTo>
                      <a:pt x="669" y="6772"/>
                      <a:pt x="783" y="6399"/>
                      <a:pt x="919" y="6040"/>
                    </a:cubicBezTo>
                    <a:lnTo>
                      <a:pt x="588" y="5915"/>
                    </a:lnTo>
                    <a:close/>
                    <a:moveTo>
                      <a:pt x="18195" y="7718"/>
                    </a:moveTo>
                    <a:lnTo>
                      <a:pt x="17847" y="7774"/>
                    </a:lnTo>
                    <a:cubicBezTo>
                      <a:pt x="17905" y="8151"/>
                      <a:pt x="17940" y="8539"/>
                      <a:pt x="17950" y="8923"/>
                    </a:cubicBezTo>
                    <a:lnTo>
                      <a:pt x="18303" y="8913"/>
                    </a:lnTo>
                    <a:cubicBezTo>
                      <a:pt x="18294" y="8514"/>
                      <a:pt x="18258" y="8112"/>
                      <a:pt x="18195" y="7718"/>
                    </a:cubicBezTo>
                    <a:close/>
                    <a:moveTo>
                      <a:pt x="78" y="7952"/>
                    </a:moveTo>
                    <a:cubicBezTo>
                      <a:pt x="26" y="8345"/>
                      <a:pt x="1" y="8748"/>
                      <a:pt x="1" y="9147"/>
                    </a:cubicBezTo>
                    <a:lnTo>
                      <a:pt x="353" y="9147"/>
                    </a:lnTo>
                    <a:cubicBezTo>
                      <a:pt x="353" y="8763"/>
                      <a:pt x="378" y="8375"/>
                      <a:pt x="428" y="7997"/>
                    </a:cubicBezTo>
                    <a:lnTo>
                      <a:pt x="78" y="79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3" name="Google Shape;533;p45"/>
            <p:cNvCxnSpPr/>
            <p:nvPr/>
          </p:nvCxnSpPr>
          <p:spPr>
            <a:xfrm>
              <a:off x="3689675" y="2673675"/>
              <a:ext cx="17469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4" name="Google Shape;534;p45"/>
          <p:cNvSpPr/>
          <p:nvPr/>
        </p:nvSpPr>
        <p:spPr>
          <a:xfrm>
            <a:off x="3467100" y="3834088"/>
            <a:ext cx="726150" cy="393375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3467100" y="1850588"/>
            <a:ext cx="726150" cy="393375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5"/>
          <p:cNvSpPr/>
          <p:nvPr/>
        </p:nvSpPr>
        <p:spPr>
          <a:xfrm>
            <a:off x="5074400" y="3834097"/>
            <a:ext cx="602704" cy="393375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5"/>
          <p:cNvSpPr/>
          <p:nvPr/>
        </p:nvSpPr>
        <p:spPr>
          <a:xfrm>
            <a:off x="5074400" y="1850588"/>
            <a:ext cx="602704" cy="393375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DATASET</a:t>
            </a:r>
            <a:endParaRPr dirty="0"/>
          </a:p>
        </p:txBody>
      </p:sp>
      <p:grpSp>
        <p:nvGrpSpPr>
          <p:cNvPr id="539" name="Google Shape;539;p45"/>
          <p:cNvGrpSpPr/>
          <p:nvPr/>
        </p:nvGrpSpPr>
        <p:grpSpPr>
          <a:xfrm>
            <a:off x="5162726" y="1835093"/>
            <a:ext cx="426029" cy="424387"/>
            <a:chOff x="6993188" y="998838"/>
            <a:chExt cx="564725" cy="562475"/>
          </a:xfrm>
        </p:grpSpPr>
        <p:sp>
          <p:nvSpPr>
            <p:cNvPr id="540" name="Google Shape;540;p45"/>
            <p:cNvSpPr/>
            <p:nvPr/>
          </p:nvSpPr>
          <p:spPr>
            <a:xfrm>
              <a:off x="6993538" y="1028813"/>
              <a:ext cx="36075" cy="147450"/>
            </a:xfrm>
            <a:custGeom>
              <a:avLst/>
              <a:gdLst/>
              <a:ahLst/>
              <a:cxnLst/>
              <a:rect l="l" t="t" r="r" b="b"/>
              <a:pathLst>
                <a:path w="1443" h="5898" extrusionOk="0">
                  <a:moveTo>
                    <a:pt x="1443" y="1"/>
                  </a:moveTo>
                  <a:lnTo>
                    <a:pt x="1443" y="1"/>
                  </a:lnTo>
                  <a:cubicBezTo>
                    <a:pt x="777" y="931"/>
                    <a:pt x="109" y="2635"/>
                    <a:pt x="1" y="5898"/>
                  </a:cubicBezTo>
                  <a:cubicBezTo>
                    <a:pt x="1277" y="4353"/>
                    <a:pt x="1351" y="2007"/>
                    <a:pt x="1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7328338" y="1028638"/>
              <a:ext cx="36075" cy="147400"/>
            </a:xfrm>
            <a:custGeom>
              <a:avLst/>
              <a:gdLst/>
              <a:ahLst/>
              <a:cxnLst/>
              <a:rect l="l" t="t" r="r" b="b"/>
              <a:pathLst>
                <a:path w="1443" h="5896" extrusionOk="0">
                  <a:moveTo>
                    <a:pt x="1" y="1"/>
                  </a:moveTo>
                  <a:lnTo>
                    <a:pt x="1" y="1"/>
                  </a:lnTo>
                  <a:cubicBezTo>
                    <a:pt x="94" y="2010"/>
                    <a:pt x="164" y="4326"/>
                    <a:pt x="1442" y="5895"/>
                  </a:cubicBezTo>
                  <a:cubicBezTo>
                    <a:pt x="1332" y="2661"/>
                    <a:pt x="666" y="94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7109238" y="1010088"/>
              <a:ext cx="139525" cy="114150"/>
            </a:xfrm>
            <a:custGeom>
              <a:avLst/>
              <a:gdLst/>
              <a:ahLst/>
              <a:cxnLst/>
              <a:rect l="l" t="t" r="r" b="b"/>
              <a:pathLst>
                <a:path w="5581" h="4566" extrusionOk="0">
                  <a:moveTo>
                    <a:pt x="11" y="0"/>
                  </a:moveTo>
                  <a:cubicBezTo>
                    <a:pt x="8" y="89"/>
                    <a:pt x="1" y="178"/>
                    <a:pt x="1" y="267"/>
                  </a:cubicBezTo>
                  <a:cubicBezTo>
                    <a:pt x="1" y="2639"/>
                    <a:pt x="1251" y="4566"/>
                    <a:pt x="2791" y="4566"/>
                  </a:cubicBezTo>
                  <a:cubicBezTo>
                    <a:pt x="4329" y="4566"/>
                    <a:pt x="5581" y="2639"/>
                    <a:pt x="5581" y="267"/>
                  </a:cubicBezTo>
                  <a:cubicBezTo>
                    <a:pt x="5581" y="178"/>
                    <a:pt x="5573" y="89"/>
                    <a:pt x="5569" y="0"/>
                  </a:cubicBezTo>
                  <a:cubicBezTo>
                    <a:pt x="4874" y="652"/>
                    <a:pt x="3962" y="1012"/>
                    <a:pt x="3018" y="1012"/>
                  </a:cubicBezTo>
                  <a:cubicBezTo>
                    <a:pt x="2942" y="1012"/>
                    <a:pt x="2867" y="1009"/>
                    <a:pt x="2791" y="1005"/>
                  </a:cubicBezTo>
                  <a:cubicBezTo>
                    <a:pt x="2715" y="1009"/>
                    <a:pt x="2640" y="1012"/>
                    <a:pt x="2565" y="1012"/>
                  </a:cubicBezTo>
                  <a:cubicBezTo>
                    <a:pt x="1618" y="1012"/>
                    <a:pt x="705" y="65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7245088" y="1271888"/>
              <a:ext cx="141725" cy="117875"/>
            </a:xfrm>
            <a:custGeom>
              <a:avLst/>
              <a:gdLst/>
              <a:ahLst/>
              <a:cxnLst/>
              <a:rect l="l" t="t" r="r" b="b"/>
              <a:pathLst>
                <a:path w="5669" h="4715" extrusionOk="0">
                  <a:moveTo>
                    <a:pt x="3025" y="0"/>
                  </a:moveTo>
                  <a:cubicBezTo>
                    <a:pt x="1326" y="1005"/>
                    <a:pt x="204" y="2754"/>
                    <a:pt x="0" y="4715"/>
                  </a:cubicBezTo>
                  <a:cubicBezTo>
                    <a:pt x="1442" y="4102"/>
                    <a:pt x="2968" y="3703"/>
                    <a:pt x="4525" y="3535"/>
                  </a:cubicBezTo>
                  <a:cubicBezTo>
                    <a:pt x="4900" y="3487"/>
                    <a:pt x="5284" y="3458"/>
                    <a:pt x="5669" y="3429"/>
                  </a:cubicBezTo>
                  <a:cubicBezTo>
                    <a:pt x="5291" y="1973"/>
                    <a:pt x="4337" y="736"/>
                    <a:pt x="3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7431188" y="1253138"/>
              <a:ext cx="71875" cy="104500"/>
            </a:xfrm>
            <a:custGeom>
              <a:avLst/>
              <a:gdLst/>
              <a:ahLst/>
              <a:cxnLst/>
              <a:rect l="l" t="t" r="r" b="b"/>
              <a:pathLst>
                <a:path w="2875" h="4180" extrusionOk="0">
                  <a:moveTo>
                    <a:pt x="0" y="1"/>
                  </a:moveTo>
                  <a:cubicBezTo>
                    <a:pt x="616" y="1298"/>
                    <a:pt x="986" y="2697"/>
                    <a:pt x="1091" y="4129"/>
                  </a:cubicBezTo>
                  <a:cubicBezTo>
                    <a:pt x="1411" y="4138"/>
                    <a:pt x="1726" y="4155"/>
                    <a:pt x="2041" y="4179"/>
                  </a:cubicBezTo>
                  <a:cubicBezTo>
                    <a:pt x="2110" y="3218"/>
                    <a:pt x="2396" y="2286"/>
                    <a:pt x="2874" y="1447"/>
                  </a:cubicBezTo>
                  <a:cubicBezTo>
                    <a:pt x="2062" y="721"/>
                    <a:pt x="1070" y="22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7502138" y="1304213"/>
              <a:ext cx="48500" cy="62975"/>
            </a:xfrm>
            <a:custGeom>
              <a:avLst/>
              <a:gdLst/>
              <a:ahLst/>
              <a:cxnLst/>
              <a:rect l="l" t="t" r="r" b="b"/>
              <a:pathLst>
                <a:path w="1940" h="2519" extrusionOk="0">
                  <a:moveTo>
                    <a:pt x="627" y="0"/>
                  </a:moveTo>
                  <a:cubicBezTo>
                    <a:pt x="274" y="687"/>
                    <a:pt x="63" y="1439"/>
                    <a:pt x="0" y="2208"/>
                  </a:cubicBezTo>
                  <a:cubicBezTo>
                    <a:pt x="58" y="2213"/>
                    <a:pt x="118" y="2216"/>
                    <a:pt x="176" y="2223"/>
                  </a:cubicBezTo>
                  <a:cubicBezTo>
                    <a:pt x="788" y="2295"/>
                    <a:pt x="1372" y="2401"/>
                    <a:pt x="1940" y="2518"/>
                  </a:cubicBezTo>
                  <a:cubicBezTo>
                    <a:pt x="1702" y="1588"/>
                    <a:pt x="1252" y="726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7341738" y="1249963"/>
              <a:ext cx="96550" cy="106475"/>
            </a:xfrm>
            <a:custGeom>
              <a:avLst/>
              <a:gdLst/>
              <a:ahLst/>
              <a:cxnLst/>
              <a:rect l="l" t="t" r="r" b="b"/>
              <a:pathLst>
                <a:path w="3862" h="4259" extrusionOk="0">
                  <a:moveTo>
                    <a:pt x="2329" y="0"/>
                  </a:moveTo>
                  <a:cubicBezTo>
                    <a:pt x="1531" y="0"/>
                    <a:pt x="741" y="156"/>
                    <a:pt x="0" y="457"/>
                  </a:cubicBezTo>
                  <a:cubicBezTo>
                    <a:pt x="1334" y="1336"/>
                    <a:pt x="2276" y="2699"/>
                    <a:pt x="2622" y="4258"/>
                  </a:cubicBezTo>
                  <a:cubicBezTo>
                    <a:pt x="3021" y="4241"/>
                    <a:pt x="3319" y="4227"/>
                    <a:pt x="3701" y="4227"/>
                  </a:cubicBezTo>
                  <a:cubicBezTo>
                    <a:pt x="3754" y="4227"/>
                    <a:pt x="3807" y="4229"/>
                    <a:pt x="3862" y="4232"/>
                  </a:cubicBezTo>
                  <a:cubicBezTo>
                    <a:pt x="3648" y="2326"/>
                    <a:pt x="3158" y="748"/>
                    <a:pt x="2548" y="12"/>
                  </a:cubicBezTo>
                  <a:cubicBezTo>
                    <a:pt x="2473" y="10"/>
                    <a:pt x="2401" y="0"/>
                    <a:pt x="23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7438213" y="1376413"/>
              <a:ext cx="92050" cy="179950"/>
            </a:xfrm>
            <a:custGeom>
              <a:avLst/>
              <a:gdLst/>
              <a:ahLst/>
              <a:cxnLst/>
              <a:rect l="l" t="t" r="r" b="b"/>
              <a:pathLst>
                <a:path w="3682" h="7198" extrusionOk="0">
                  <a:moveTo>
                    <a:pt x="880" y="0"/>
                  </a:moveTo>
                  <a:cubicBezTo>
                    <a:pt x="1034" y="2218"/>
                    <a:pt x="842" y="5150"/>
                    <a:pt x="1" y="7197"/>
                  </a:cubicBezTo>
                  <a:cubicBezTo>
                    <a:pt x="1512" y="6813"/>
                    <a:pt x="2826" y="5876"/>
                    <a:pt x="3682" y="4568"/>
                  </a:cubicBezTo>
                  <a:cubicBezTo>
                    <a:pt x="2519" y="3778"/>
                    <a:pt x="1755" y="2041"/>
                    <a:pt x="1728" y="53"/>
                  </a:cubicBezTo>
                  <a:cubicBezTo>
                    <a:pt x="1447" y="32"/>
                    <a:pt x="1166" y="12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7301063" y="1375688"/>
              <a:ext cx="140300" cy="185625"/>
            </a:xfrm>
            <a:custGeom>
              <a:avLst/>
              <a:gdLst/>
              <a:ahLst/>
              <a:cxnLst/>
              <a:rect l="l" t="t" r="r" b="b"/>
              <a:pathLst>
                <a:path w="5612" h="7425" extrusionOk="0">
                  <a:moveTo>
                    <a:pt x="5280" y="1"/>
                  </a:moveTo>
                  <a:cubicBezTo>
                    <a:pt x="4965" y="1"/>
                    <a:pt x="4655" y="17"/>
                    <a:pt x="4343" y="29"/>
                  </a:cubicBezTo>
                  <a:cubicBezTo>
                    <a:pt x="4348" y="114"/>
                    <a:pt x="4357" y="200"/>
                    <a:pt x="4357" y="284"/>
                  </a:cubicBezTo>
                  <a:cubicBezTo>
                    <a:pt x="4357" y="2735"/>
                    <a:pt x="2629" y="4963"/>
                    <a:pt x="1" y="6006"/>
                  </a:cubicBezTo>
                  <a:cubicBezTo>
                    <a:pt x="1114" y="6927"/>
                    <a:pt x="2510" y="7424"/>
                    <a:pt x="3942" y="7424"/>
                  </a:cubicBezTo>
                  <a:cubicBezTo>
                    <a:pt x="4135" y="7424"/>
                    <a:pt x="4329" y="7415"/>
                    <a:pt x="4523" y="7397"/>
                  </a:cubicBezTo>
                  <a:cubicBezTo>
                    <a:pt x="4559" y="7330"/>
                    <a:pt x="4597" y="7265"/>
                    <a:pt x="4634" y="7190"/>
                  </a:cubicBezTo>
                  <a:cubicBezTo>
                    <a:pt x="5246" y="5876"/>
                    <a:pt x="5612" y="3735"/>
                    <a:pt x="5612" y="1466"/>
                  </a:cubicBezTo>
                  <a:cubicBezTo>
                    <a:pt x="5612" y="964"/>
                    <a:pt x="5590" y="479"/>
                    <a:pt x="5556" y="8"/>
                  </a:cubicBezTo>
                  <a:cubicBezTo>
                    <a:pt x="5426" y="8"/>
                    <a:pt x="5460" y="1"/>
                    <a:pt x="5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7501538" y="1379538"/>
              <a:ext cx="56375" cy="93550"/>
            </a:xfrm>
            <a:custGeom>
              <a:avLst/>
              <a:gdLst/>
              <a:ahLst/>
              <a:cxnLst/>
              <a:rect l="l" t="t" r="r" b="b"/>
              <a:pathLst>
                <a:path w="2255" h="3742" extrusionOk="0">
                  <a:moveTo>
                    <a:pt x="0" y="0"/>
                  </a:moveTo>
                  <a:cubicBezTo>
                    <a:pt x="41" y="1639"/>
                    <a:pt x="649" y="3093"/>
                    <a:pt x="1541" y="3742"/>
                  </a:cubicBezTo>
                  <a:cubicBezTo>
                    <a:pt x="2052" y="2694"/>
                    <a:pt x="2254" y="1521"/>
                    <a:pt x="2125" y="361"/>
                  </a:cubicBezTo>
                  <a:cubicBezTo>
                    <a:pt x="1459" y="207"/>
                    <a:pt x="784" y="89"/>
                    <a:pt x="104" y="10"/>
                  </a:cubicBezTo>
                  <a:cubicBezTo>
                    <a:pt x="70" y="5"/>
                    <a:pt x="34" y="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>
              <a:off x="7244588" y="1377488"/>
              <a:ext cx="145350" cy="132800"/>
            </a:xfrm>
            <a:custGeom>
              <a:avLst/>
              <a:gdLst/>
              <a:ahLst/>
              <a:cxnLst/>
              <a:rect l="l" t="t" r="r" b="b"/>
              <a:pathLst>
                <a:path w="5814" h="5312" extrusionOk="0">
                  <a:moveTo>
                    <a:pt x="5802" y="1"/>
                  </a:moveTo>
                  <a:cubicBezTo>
                    <a:pt x="5412" y="30"/>
                    <a:pt x="5023" y="61"/>
                    <a:pt x="4646" y="109"/>
                  </a:cubicBezTo>
                  <a:cubicBezTo>
                    <a:pt x="3038" y="277"/>
                    <a:pt x="1467" y="712"/>
                    <a:pt x="1" y="1394"/>
                  </a:cubicBezTo>
                  <a:cubicBezTo>
                    <a:pt x="61" y="2848"/>
                    <a:pt x="635" y="4237"/>
                    <a:pt x="1616" y="5311"/>
                  </a:cubicBezTo>
                  <a:cubicBezTo>
                    <a:pt x="4136" y="4451"/>
                    <a:pt x="5814" y="2430"/>
                    <a:pt x="5814" y="212"/>
                  </a:cubicBezTo>
                  <a:cubicBezTo>
                    <a:pt x="5814" y="140"/>
                    <a:pt x="5804" y="70"/>
                    <a:pt x="5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6993188" y="998838"/>
              <a:ext cx="371650" cy="401800"/>
            </a:xfrm>
            <a:custGeom>
              <a:avLst/>
              <a:gdLst/>
              <a:ahLst/>
              <a:cxnLst/>
              <a:rect l="l" t="t" r="r" b="b"/>
              <a:pathLst>
                <a:path w="14866" h="16072" extrusionOk="0">
                  <a:moveTo>
                    <a:pt x="12051" y="6027"/>
                  </a:moveTo>
                  <a:cubicBezTo>
                    <a:pt x="12275" y="6027"/>
                    <a:pt x="12455" y="6208"/>
                    <a:pt x="12455" y="6429"/>
                  </a:cubicBezTo>
                  <a:cubicBezTo>
                    <a:pt x="12455" y="6652"/>
                    <a:pt x="12275" y="6830"/>
                    <a:pt x="12051" y="6830"/>
                  </a:cubicBezTo>
                  <a:lnTo>
                    <a:pt x="10446" y="6830"/>
                  </a:lnTo>
                  <a:cubicBezTo>
                    <a:pt x="10223" y="6830"/>
                    <a:pt x="10042" y="6652"/>
                    <a:pt x="10042" y="6429"/>
                  </a:cubicBezTo>
                  <a:cubicBezTo>
                    <a:pt x="10042" y="6208"/>
                    <a:pt x="10223" y="6027"/>
                    <a:pt x="10446" y="6027"/>
                  </a:cubicBezTo>
                  <a:close/>
                  <a:moveTo>
                    <a:pt x="1204" y="13258"/>
                  </a:moveTo>
                  <a:cubicBezTo>
                    <a:pt x="1425" y="13258"/>
                    <a:pt x="1606" y="13438"/>
                    <a:pt x="1606" y="13662"/>
                  </a:cubicBezTo>
                  <a:lnTo>
                    <a:pt x="1606" y="14464"/>
                  </a:lnTo>
                  <a:lnTo>
                    <a:pt x="3213" y="14464"/>
                  </a:lnTo>
                  <a:cubicBezTo>
                    <a:pt x="3434" y="14464"/>
                    <a:pt x="3615" y="14644"/>
                    <a:pt x="3615" y="14866"/>
                  </a:cubicBezTo>
                  <a:cubicBezTo>
                    <a:pt x="3615" y="15089"/>
                    <a:pt x="3434" y="15269"/>
                    <a:pt x="3213" y="15269"/>
                  </a:cubicBezTo>
                  <a:lnTo>
                    <a:pt x="1204" y="15269"/>
                  </a:lnTo>
                  <a:cubicBezTo>
                    <a:pt x="983" y="15269"/>
                    <a:pt x="803" y="15089"/>
                    <a:pt x="803" y="14866"/>
                  </a:cubicBezTo>
                  <a:lnTo>
                    <a:pt x="803" y="13662"/>
                  </a:lnTo>
                  <a:cubicBezTo>
                    <a:pt x="803" y="13438"/>
                    <a:pt x="983" y="13258"/>
                    <a:pt x="1204" y="13258"/>
                  </a:cubicBezTo>
                  <a:close/>
                  <a:moveTo>
                    <a:pt x="3040" y="1"/>
                  </a:moveTo>
                  <a:cubicBezTo>
                    <a:pt x="2637" y="3"/>
                    <a:pt x="2305" y="320"/>
                    <a:pt x="2286" y="724"/>
                  </a:cubicBezTo>
                  <a:cubicBezTo>
                    <a:pt x="2274" y="931"/>
                    <a:pt x="2264" y="1142"/>
                    <a:pt x="2254" y="1361"/>
                  </a:cubicBezTo>
                  <a:cubicBezTo>
                    <a:pt x="2156" y="3569"/>
                    <a:pt x="2031" y="6321"/>
                    <a:pt x="217" y="8058"/>
                  </a:cubicBezTo>
                  <a:lnTo>
                    <a:pt x="0" y="8231"/>
                  </a:lnTo>
                  <a:lnTo>
                    <a:pt x="0" y="15308"/>
                  </a:lnTo>
                  <a:cubicBezTo>
                    <a:pt x="0" y="15728"/>
                    <a:pt x="339" y="16069"/>
                    <a:pt x="760" y="16072"/>
                  </a:cubicBezTo>
                  <a:lnTo>
                    <a:pt x="9249" y="16072"/>
                  </a:lnTo>
                  <a:cubicBezTo>
                    <a:pt x="9346" y="12811"/>
                    <a:pt x="11669" y="10043"/>
                    <a:pt x="14865" y="9384"/>
                  </a:cubicBezTo>
                  <a:lnTo>
                    <a:pt x="14865" y="8231"/>
                  </a:lnTo>
                  <a:cubicBezTo>
                    <a:pt x="14231" y="7702"/>
                    <a:pt x="13736" y="7027"/>
                    <a:pt x="13426" y="6265"/>
                  </a:cubicBezTo>
                  <a:cubicBezTo>
                    <a:pt x="12695" y="4574"/>
                    <a:pt x="12666" y="2579"/>
                    <a:pt x="12580" y="724"/>
                  </a:cubicBezTo>
                  <a:cubicBezTo>
                    <a:pt x="12566" y="481"/>
                    <a:pt x="12438" y="258"/>
                    <a:pt x="12236" y="121"/>
                  </a:cubicBezTo>
                  <a:lnTo>
                    <a:pt x="12212" y="109"/>
                  </a:lnTo>
                  <a:cubicBezTo>
                    <a:pt x="12095" y="39"/>
                    <a:pt x="11960" y="3"/>
                    <a:pt x="11823" y="1"/>
                  </a:cubicBezTo>
                  <a:lnTo>
                    <a:pt x="10987" y="1"/>
                  </a:lnTo>
                  <a:cubicBezTo>
                    <a:pt x="11011" y="239"/>
                    <a:pt x="11028" y="477"/>
                    <a:pt x="11028" y="719"/>
                  </a:cubicBezTo>
                  <a:cubicBezTo>
                    <a:pt x="11028" y="3531"/>
                    <a:pt x="9415" y="5821"/>
                    <a:pt x="7433" y="5821"/>
                  </a:cubicBezTo>
                  <a:cubicBezTo>
                    <a:pt x="5453" y="5821"/>
                    <a:pt x="3840" y="3531"/>
                    <a:pt x="3840" y="719"/>
                  </a:cubicBezTo>
                  <a:cubicBezTo>
                    <a:pt x="3840" y="477"/>
                    <a:pt x="3855" y="239"/>
                    <a:pt x="3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5"/>
          <p:cNvSpPr/>
          <p:nvPr/>
        </p:nvSpPr>
        <p:spPr>
          <a:xfrm>
            <a:off x="4069406" y="2756045"/>
            <a:ext cx="1004992" cy="544431"/>
          </a:xfrm>
          <a:custGeom>
            <a:avLst/>
            <a:gdLst/>
            <a:ahLst/>
            <a:cxnLst/>
            <a:rect l="l" t="t" r="r" b="b"/>
            <a:pathLst>
              <a:path w="29046" h="15735" extrusionOk="0">
                <a:moveTo>
                  <a:pt x="1" y="0"/>
                </a:moveTo>
                <a:lnTo>
                  <a:pt x="4600" y="7867"/>
                </a:lnTo>
                <a:lnTo>
                  <a:pt x="1" y="15735"/>
                </a:lnTo>
                <a:lnTo>
                  <a:pt x="29045" y="15735"/>
                </a:lnTo>
                <a:lnTo>
                  <a:pt x="24444" y="7867"/>
                </a:lnTo>
                <a:lnTo>
                  <a:pt x="290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3" name="Google Shape;583;p45"/>
          <p:cNvGrpSpPr/>
          <p:nvPr/>
        </p:nvGrpSpPr>
        <p:grpSpPr>
          <a:xfrm>
            <a:off x="4210513" y="2638978"/>
            <a:ext cx="722967" cy="778500"/>
            <a:chOff x="3872338" y="2668713"/>
            <a:chExt cx="522375" cy="562500"/>
          </a:xfrm>
        </p:grpSpPr>
        <p:sp>
          <p:nvSpPr>
            <p:cNvPr id="584" name="Google Shape;584;p45"/>
            <p:cNvSpPr/>
            <p:nvPr/>
          </p:nvSpPr>
          <p:spPr>
            <a:xfrm>
              <a:off x="3872338" y="2799263"/>
              <a:ext cx="50250" cy="20150"/>
            </a:xfrm>
            <a:custGeom>
              <a:avLst/>
              <a:gdLst/>
              <a:ahLst/>
              <a:cxnLst/>
              <a:rect l="l" t="t" r="r" b="b"/>
              <a:pathLst>
                <a:path w="2010" h="806" extrusionOk="0">
                  <a:moveTo>
                    <a:pt x="402" y="0"/>
                  </a:moveTo>
                  <a:cubicBezTo>
                    <a:pt x="181" y="0"/>
                    <a:pt x="1" y="181"/>
                    <a:pt x="1" y="404"/>
                  </a:cubicBezTo>
                  <a:cubicBezTo>
                    <a:pt x="1" y="625"/>
                    <a:pt x="181" y="805"/>
                    <a:pt x="402" y="805"/>
                  </a:cubicBezTo>
                  <a:lnTo>
                    <a:pt x="1608" y="805"/>
                  </a:lnTo>
                  <a:cubicBezTo>
                    <a:pt x="1832" y="805"/>
                    <a:pt x="2010" y="625"/>
                    <a:pt x="2010" y="404"/>
                  </a:cubicBezTo>
                  <a:cubicBezTo>
                    <a:pt x="2010" y="181"/>
                    <a:pt x="1832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4344463" y="2799263"/>
              <a:ext cx="50250" cy="20150"/>
            </a:xfrm>
            <a:custGeom>
              <a:avLst/>
              <a:gdLst/>
              <a:ahLst/>
              <a:cxnLst/>
              <a:rect l="l" t="t" r="r" b="b"/>
              <a:pathLst>
                <a:path w="2010" h="806" extrusionOk="0">
                  <a:moveTo>
                    <a:pt x="402" y="0"/>
                  </a:moveTo>
                  <a:cubicBezTo>
                    <a:pt x="181" y="0"/>
                    <a:pt x="1" y="181"/>
                    <a:pt x="1" y="404"/>
                  </a:cubicBezTo>
                  <a:cubicBezTo>
                    <a:pt x="1" y="625"/>
                    <a:pt x="181" y="805"/>
                    <a:pt x="402" y="805"/>
                  </a:cubicBezTo>
                  <a:lnTo>
                    <a:pt x="1608" y="805"/>
                  </a:lnTo>
                  <a:cubicBezTo>
                    <a:pt x="1829" y="805"/>
                    <a:pt x="2010" y="625"/>
                    <a:pt x="2010" y="404"/>
                  </a:cubicBezTo>
                  <a:cubicBezTo>
                    <a:pt x="2010" y="181"/>
                    <a:pt x="1829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3905938" y="2909763"/>
              <a:ext cx="47725" cy="35225"/>
            </a:xfrm>
            <a:custGeom>
              <a:avLst/>
              <a:gdLst/>
              <a:ahLst/>
              <a:cxnLst/>
              <a:rect l="l" t="t" r="r" b="b"/>
              <a:pathLst>
                <a:path w="1909" h="1409" extrusionOk="0">
                  <a:moveTo>
                    <a:pt x="1449" y="1"/>
                  </a:moveTo>
                  <a:cubicBezTo>
                    <a:pt x="1380" y="1"/>
                    <a:pt x="1311" y="18"/>
                    <a:pt x="1247" y="55"/>
                  </a:cubicBezTo>
                  <a:lnTo>
                    <a:pt x="204" y="658"/>
                  </a:lnTo>
                  <a:cubicBezTo>
                    <a:pt x="79" y="728"/>
                    <a:pt x="0" y="862"/>
                    <a:pt x="0" y="1006"/>
                  </a:cubicBezTo>
                  <a:cubicBezTo>
                    <a:pt x="0" y="1150"/>
                    <a:pt x="77" y="1283"/>
                    <a:pt x="202" y="1355"/>
                  </a:cubicBezTo>
                  <a:cubicBezTo>
                    <a:pt x="264" y="1390"/>
                    <a:pt x="333" y="1409"/>
                    <a:pt x="402" y="1409"/>
                  </a:cubicBezTo>
                  <a:cubicBezTo>
                    <a:pt x="472" y="1409"/>
                    <a:pt x="543" y="1390"/>
                    <a:pt x="606" y="1352"/>
                  </a:cubicBezTo>
                  <a:lnTo>
                    <a:pt x="1651" y="752"/>
                  </a:lnTo>
                  <a:cubicBezTo>
                    <a:pt x="1843" y="639"/>
                    <a:pt x="1908" y="394"/>
                    <a:pt x="1798" y="201"/>
                  </a:cubicBezTo>
                  <a:cubicBezTo>
                    <a:pt x="1723" y="73"/>
                    <a:pt x="1588" y="1"/>
                    <a:pt x="14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314013" y="2673763"/>
              <a:ext cx="48450" cy="35175"/>
            </a:xfrm>
            <a:custGeom>
              <a:avLst/>
              <a:gdLst/>
              <a:ahLst/>
              <a:cxnLst/>
              <a:rect l="l" t="t" r="r" b="b"/>
              <a:pathLst>
                <a:path w="1938" h="1407" extrusionOk="0">
                  <a:moveTo>
                    <a:pt x="1478" y="0"/>
                  </a:moveTo>
                  <a:cubicBezTo>
                    <a:pt x="1411" y="0"/>
                    <a:pt x="1343" y="17"/>
                    <a:pt x="1281" y="54"/>
                  </a:cubicBezTo>
                  <a:lnTo>
                    <a:pt x="236" y="657"/>
                  </a:lnTo>
                  <a:cubicBezTo>
                    <a:pt x="77" y="746"/>
                    <a:pt x="0" y="933"/>
                    <a:pt x="48" y="1108"/>
                  </a:cubicBezTo>
                  <a:cubicBezTo>
                    <a:pt x="94" y="1284"/>
                    <a:pt x="255" y="1406"/>
                    <a:pt x="435" y="1406"/>
                  </a:cubicBezTo>
                  <a:cubicBezTo>
                    <a:pt x="507" y="1406"/>
                    <a:pt x="575" y="1387"/>
                    <a:pt x="637" y="1351"/>
                  </a:cubicBezTo>
                  <a:lnTo>
                    <a:pt x="1682" y="748"/>
                  </a:lnTo>
                  <a:cubicBezTo>
                    <a:pt x="1872" y="637"/>
                    <a:pt x="1937" y="392"/>
                    <a:pt x="1827" y="203"/>
                  </a:cubicBezTo>
                  <a:cubicBezTo>
                    <a:pt x="1752" y="73"/>
                    <a:pt x="1617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>
              <a:off x="4314738" y="2909738"/>
              <a:ext cx="47650" cy="35175"/>
            </a:xfrm>
            <a:custGeom>
              <a:avLst/>
              <a:gdLst/>
              <a:ahLst/>
              <a:cxnLst/>
              <a:rect l="l" t="t" r="r" b="b"/>
              <a:pathLst>
                <a:path w="1906" h="1407" extrusionOk="0">
                  <a:moveTo>
                    <a:pt x="403" y="0"/>
                  </a:moveTo>
                  <a:cubicBezTo>
                    <a:pt x="334" y="0"/>
                    <a:pt x="266" y="18"/>
                    <a:pt x="204" y="53"/>
                  </a:cubicBezTo>
                  <a:cubicBezTo>
                    <a:pt x="77" y="125"/>
                    <a:pt x="0" y="260"/>
                    <a:pt x="3" y="404"/>
                  </a:cubicBezTo>
                  <a:cubicBezTo>
                    <a:pt x="3" y="548"/>
                    <a:pt x="80" y="681"/>
                    <a:pt x="204" y="753"/>
                  </a:cubicBezTo>
                  <a:lnTo>
                    <a:pt x="1250" y="1353"/>
                  </a:lnTo>
                  <a:cubicBezTo>
                    <a:pt x="1313" y="1390"/>
                    <a:pt x="1381" y="1407"/>
                    <a:pt x="1449" y="1407"/>
                  </a:cubicBezTo>
                  <a:cubicBezTo>
                    <a:pt x="1588" y="1407"/>
                    <a:pt x="1723" y="1334"/>
                    <a:pt x="1795" y="1207"/>
                  </a:cubicBezTo>
                  <a:cubicBezTo>
                    <a:pt x="1906" y="1015"/>
                    <a:pt x="1843" y="769"/>
                    <a:pt x="1651" y="659"/>
                  </a:cubicBezTo>
                  <a:lnTo>
                    <a:pt x="606" y="56"/>
                  </a:lnTo>
                  <a:cubicBezTo>
                    <a:pt x="543" y="19"/>
                    <a:pt x="473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>
              <a:off x="3905938" y="2673688"/>
              <a:ext cx="46400" cy="35250"/>
            </a:xfrm>
            <a:custGeom>
              <a:avLst/>
              <a:gdLst/>
              <a:ahLst/>
              <a:cxnLst/>
              <a:rect l="l" t="t" r="r" b="b"/>
              <a:pathLst>
                <a:path w="1856" h="1410" extrusionOk="0">
                  <a:moveTo>
                    <a:pt x="403" y="0"/>
                  </a:moveTo>
                  <a:cubicBezTo>
                    <a:pt x="334" y="0"/>
                    <a:pt x="264" y="18"/>
                    <a:pt x="202" y="54"/>
                  </a:cubicBezTo>
                  <a:cubicBezTo>
                    <a:pt x="77" y="126"/>
                    <a:pt x="0" y="258"/>
                    <a:pt x="3" y="403"/>
                  </a:cubicBezTo>
                  <a:cubicBezTo>
                    <a:pt x="3" y="547"/>
                    <a:pt x="79" y="681"/>
                    <a:pt x="204" y="751"/>
                  </a:cubicBezTo>
                  <a:lnTo>
                    <a:pt x="1250" y="1354"/>
                  </a:lnTo>
                  <a:cubicBezTo>
                    <a:pt x="1313" y="1391"/>
                    <a:pt x="1384" y="1409"/>
                    <a:pt x="1455" y="1409"/>
                  </a:cubicBezTo>
                  <a:cubicBezTo>
                    <a:pt x="1524" y="1409"/>
                    <a:pt x="1592" y="1392"/>
                    <a:pt x="1653" y="1357"/>
                  </a:cubicBezTo>
                  <a:cubicBezTo>
                    <a:pt x="1778" y="1284"/>
                    <a:pt x="1855" y="1150"/>
                    <a:pt x="1855" y="1006"/>
                  </a:cubicBezTo>
                  <a:cubicBezTo>
                    <a:pt x="1853" y="862"/>
                    <a:pt x="1776" y="729"/>
                    <a:pt x="1651" y="657"/>
                  </a:cubicBezTo>
                  <a:lnTo>
                    <a:pt x="606" y="57"/>
                  </a:lnTo>
                  <a:cubicBezTo>
                    <a:pt x="544" y="19"/>
                    <a:pt x="474" y="0"/>
                    <a:pt x="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4045413" y="2783038"/>
              <a:ext cx="127275" cy="166925"/>
            </a:xfrm>
            <a:custGeom>
              <a:avLst/>
              <a:gdLst/>
              <a:ahLst/>
              <a:cxnLst/>
              <a:rect l="l" t="t" r="r" b="b"/>
              <a:pathLst>
                <a:path w="5091" h="6677" extrusionOk="0">
                  <a:moveTo>
                    <a:pt x="4727" y="1"/>
                  </a:moveTo>
                  <a:cubicBezTo>
                    <a:pt x="4453" y="1"/>
                    <a:pt x="4189" y="15"/>
                    <a:pt x="3915" y="25"/>
                  </a:cubicBezTo>
                  <a:cubicBezTo>
                    <a:pt x="3918" y="92"/>
                    <a:pt x="3927" y="157"/>
                    <a:pt x="3927" y="222"/>
                  </a:cubicBezTo>
                  <a:cubicBezTo>
                    <a:pt x="3927" y="2442"/>
                    <a:pt x="2372" y="4468"/>
                    <a:pt x="1" y="5431"/>
                  </a:cubicBezTo>
                  <a:cubicBezTo>
                    <a:pt x="998" y="6236"/>
                    <a:pt x="2243" y="6676"/>
                    <a:pt x="3526" y="6676"/>
                  </a:cubicBezTo>
                  <a:cubicBezTo>
                    <a:pt x="3689" y="6676"/>
                    <a:pt x="3855" y="6664"/>
                    <a:pt x="4019" y="6652"/>
                  </a:cubicBezTo>
                  <a:cubicBezTo>
                    <a:pt x="4047" y="6597"/>
                    <a:pt x="4079" y="6544"/>
                    <a:pt x="4107" y="6484"/>
                  </a:cubicBezTo>
                  <a:cubicBezTo>
                    <a:pt x="4912" y="4756"/>
                    <a:pt x="5090" y="1921"/>
                    <a:pt x="4944" y="3"/>
                  </a:cubicBezTo>
                  <a:cubicBezTo>
                    <a:pt x="4891" y="3"/>
                    <a:pt x="4845" y="1"/>
                    <a:pt x="4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4094863" y="2968738"/>
              <a:ext cx="77350" cy="41475"/>
            </a:xfrm>
            <a:custGeom>
              <a:avLst/>
              <a:gdLst/>
              <a:ahLst/>
              <a:cxnLst/>
              <a:rect l="l" t="t" r="r" b="b"/>
              <a:pathLst>
                <a:path w="3094" h="1659" extrusionOk="0">
                  <a:moveTo>
                    <a:pt x="777" y="0"/>
                  </a:moveTo>
                  <a:cubicBezTo>
                    <a:pt x="620" y="596"/>
                    <a:pt x="358" y="1158"/>
                    <a:pt x="0" y="1658"/>
                  </a:cubicBezTo>
                  <a:lnTo>
                    <a:pt x="3093" y="1658"/>
                  </a:lnTo>
                  <a:cubicBezTo>
                    <a:pt x="2737" y="1158"/>
                    <a:pt x="2473" y="596"/>
                    <a:pt x="2319" y="0"/>
                  </a:cubicBezTo>
                  <a:cubicBezTo>
                    <a:pt x="2063" y="35"/>
                    <a:pt x="1806" y="52"/>
                    <a:pt x="1548" y="52"/>
                  </a:cubicBezTo>
                  <a:cubicBezTo>
                    <a:pt x="1290" y="52"/>
                    <a:pt x="1032" y="35"/>
                    <a:pt x="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4226838" y="2786538"/>
              <a:ext cx="49300" cy="82675"/>
            </a:xfrm>
            <a:custGeom>
              <a:avLst/>
              <a:gdLst/>
              <a:ahLst/>
              <a:cxnLst/>
              <a:rect l="l" t="t" r="r" b="b"/>
              <a:pathLst>
                <a:path w="1972" h="3307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1442"/>
                    <a:pt x="575" y="2720"/>
                    <a:pt x="1351" y="3306"/>
                  </a:cubicBezTo>
                  <a:cubicBezTo>
                    <a:pt x="1793" y="2379"/>
                    <a:pt x="1971" y="1346"/>
                    <a:pt x="1861" y="322"/>
                  </a:cubicBezTo>
                  <a:cubicBezTo>
                    <a:pt x="1265" y="183"/>
                    <a:pt x="662" y="77"/>
                    <a:pt x="54" y="5"/>
                  </a:cubicBezTo>
                  <a:cubicBezTo>
                    <a:pt x="34" y="5"/>
                    <a:pt x="18" y="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3942688" y="3030313"/>
              <a:ext cx="381675" cy="200900"/>
            </a:xfrm>
            <a:custGeom>
              <a:avLst/>
              <a:gdLst/>
              <a:ahLst/>
              <a:cxnLst/>
              <a:rect l="l" t="t" r="r" b="b"/>
              <a:pathLst>
                <a:path w="15267" h="8036" extrusionOk="0">
                  <a:moveTo>
                    <a:pt x="11653" y="1204"/>
                  </a:moveTo>
                  <a:cubicBezTo>
                    <a:pt x="11874" y="1204"/>
                    <a:pt x="12054" y="1384"/>
                    <a:pt x="12054" y="1608"/>
                  </a:cubicBezTo>
                  <a:lnTo>
                    <a:pt x="12054" y="4419"/>
                  </a:lnTo>
                  <a:cubicBezTo>
                    <a:pt x="12054" y="4640"/>
                    <a:pt x="11874" y="4821"/>
                    <a:pt x="11653" y="4821"/>
                  </a:cubicBezTo>
                  <a:lnTo>
                    <a:pt x="3617" y="4821"/>
                  </a:lnTo>
                  <a:cubicBezTo>
                    <a:pt x="3394" y="4821"/>
                    <a:pt x="3213" y="4640"/>
                    <a:pt x="3213" y="4419"/>
                  </a:cubicBezTo>
                  <a:lnTo>
                    <a:pt x="3213" y="1608"/>
                  </a:lnTo>
                  <a:cubicBezTo>
                    <a:pt x="3213" y="1384"/>
                    <a:pt x="3394" y="1204"/>
                    <a:pt x="3617" y="1204"/>
                  </a:cubicBezTo>
                  <a:close/>
                  <a:moveTo>
                    <a:pt x="3504" y="0"/>
                  </a:moveTo>
                  <a:cubicBezTo>
                    <a:pt x="3411" y="0"/>
                    <a:pt x="3319" y="34"/>
                    <a:pt x="3247" y="94"/>
                  </a:cubicBezTo>
                  <a:lnTo>
                    <a:pt x="1351" y="1675"/>
                  </a:lnTo>
                  <a:cubicBezTo>
                    <a:pt x="1260" y="1752"/>
                    <a:pt x="1207" y="1865"/>
                    <a:pt x="1205" y="1983"/>
                  </a:cubicBezTo>
                  <a:lnTo>
                    <a:pt x="1205" y="5626"/>
                  </a:lnTo>
                  <a:cubicBezTo>
                    <a:pt x="1205" y="5847"/>
                    <a:pt x="1385" y="6027"/>
                    <a:pt x="1608" y="6027"/>
                  </a:cubicBezTo>
                  <a:lnTo>
                    <a:pt x="3213" y="6027"/>
                  </a:lnTo>
                  <a:cubicBezTo>
                    <a:pt x="3437" y="6027"/>
                    <a:pt x="3617" y="6207"/>
                    <a:pt x="3617" y="6428"/>
                  </a:cubicBezTo>
                  <a:cubicBezTo>
                    <a:pt x="3617" y="6649"/>
                    <a:pt x="3437" y="6829"/>
                    <a:pt x="3213" y="6829"/>
                  </a:cubicBezTo>
                  <a:lnTo>
                    <a:pt x="402" y="6829"/>
                  </a:lnTo>
                  <a:cubicBezTo>
                    <a:pt x="181" y="6829"/>
                    <a:pt x="1" y="7010"/>
                    <a:pt x="1" y="7233"/>
                  </a:cubicBezTo>
                  <a:lnTo>
                    <a:pt x="1" y="7634"/>
                  </a:lnTo>
                  <a:cubicBezTo>
                    <a:pt x="1" y="7855"/>
                    <a:pt x="181" y="8036"/>
                    <a:pt x="402" y="8036"/>
                  </a:cubicBezTo>
                  <a:lnTo>
                    <a:pt x="14865" y="8036"/>
                  </a:lnTo>
                  <a:cubicBezTo>
                    <a:pt x="15089" y="8036"/>
                    <a:pt x="15267" y="7855"/>
                    <a:pt x="15267" y="7634"/>
                  </a:cubicBezTo>
                  <a:lnTo>
                    <a:pt x="15267" y="7233"/>
                  </a:lnTo>
                  <a:cubicBezTo>
                    <a:pt x="15267" y="7010"/>
                    <a:pt x="15086" y="6829"/>
                    <a:pt x="14865" y="6829"/>
                  </a:cubicBezTo>
                  <a:lnTo>
                    <a:pt x="5222" y="6829"/>
                  </a:lnTo>
                  <a:cubicBezTo>
                    <a:pt x="5001" y="6829"/>
                    <a:pt x="4821" y="6649"/>
                    <a:pt x="4821" y="6428"/>
                  </a:cubicBezTo>
                  <a:cubicBezTo>
                    <a:pt x="4821" y="6207"/>
                    <a:pt x="5001" y="6027"/>
                    <a:pt x="5222" y="6027"/>
                  </a:cubicBezTo>
                  <a:lnTo>
                    <a:pt x="13662" y="6027"/>
                  </a:lnTo>
                  <a:cubicBezTo>
                    <a:pt x="13883" y="6027"/>
                    <a:pt x="14063" y="5847"/>
                    <a:pt x="14063" y="5626"/>
                  </a:cubicBezTo>
                  <a:lnTo>
                    <a:pt x="14063" y="1983"/>
                  </a:lnTo>
                  <a:cubicBezTo>
                    <a:pt x="14063" y="1865"/>
                    <a:pt x="14010" y="1752"/>
                    <a:pt x="13919" y="1675"/>
                  </a:cubicBezTo>
                  <a:lnTo>
                    <a:pt x="12020" y="94"/>
                  </a:lnTo>
                  <a:cubicBezTo>
                    <a:pt x="11948" y="34"/>
                    <a:pt x="11857" y="0"/>
                    <a:pt x="11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4043138" y="3080538"/>
              <a:ext cx="180775" cy="50225"/>
            </a:xfrm>
            <a:custGeom>
              <a:avLst/>
              <a:gdLst/>
              <a:ahLst/>
              <a:cxnLst/>
              <a:rect l="l" t="t" r="r" b="b"/>
              <a:pathLst>
                <a:path w="7231" h="2009" extrusionOk="0">
                  <a:moveTo>
                    <a:pt x="0" y="0"/>
                  </a:moveTo>
                  <a:lnTo>
                    <a:pt x="0" y="2009"/>
                  </a:lnTo>
                  <a:lnTo>
                    <a:pt x="7231" y="2009"/>
                  </a:lnTo>
                  <a:lnTo>
                    <a:pt x="7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4227438" y="2718638"/>
              <a:ext cx="41775" cy="54575"/>
            </a:xfrm>
            <a:custGeom>
              <a:avLst/>
              <a:gdLst/>
              <a:ahLst/>
              <a:cxnLst/>
              <a:rect l="l" t="t" r="r" b="b"/>
              <a:pathLst>
                <a:path w="1671" h="2183" extrusionOk="0">
                  <a:moveTo>
                    <a:pt x="534" y="1"/>
                  </a:moveTo>
                  <a:cubicBezTo>
                    <a:pt x="239" y="599"/>
                    <a:pt x="58" y="1248"/>
                    <a:pt x="1" y="1913"/>
                  </a:cubicBezTo>
                  <a:cubicBezTo>
                    <a:pt x="563" y="1973"/>
                    <a:pt x="1121" y="2062"/>
                    <a:pt x="1671" y="2183"/>
                  </a:cubicBezTo>
                  <a:cubicBezTo>
                    <a:pt x="1459" y="1380"/>
                    <a:pt x="1070" y="635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3993938" y="2688788"/>
              <a:ext cx="126550" cy="104550"/>
            </a:xfrm>
            <a:custGeom>
              <a:avLst/>
              <a:gdLst/>
              <a:ahLst/>
              <a:cxnLst/>
              <a:rect l="l" t="t" r="r" b="b"/>
              <a:pathLst>
                <a:path w="5062" h="4182" extrusionOk="0">
                  <a:moveTo>
                    <a:pt x="2704" y="0"/>
                  </a:moveTo>
                  <a:cubicBezTo>
                    <a:pt x="1200" y="899"/>
                    <a:pt x="200" y="2444"/>
                    <a:pt x="0" y="4182"/>
                  </a:cubicBezTo>
                  <a:cubicBezTo>
                    <a:pt x="1296" y="3641"/>
                    <a:pt x="2665" y="3288"/>
                    <a:pt x="4061" y="3134"/>
                  </a:cubicBezTo>
                  <a:cubicBezTo>
                    <a:pt x="4391" y="3095"/>
                    <a:pt x="4725" y="3067"/>
                    <a:pt x="5061" y="3043"/>
                  </a:cubicBezTo>
                  <a:cubicBezTo>
                    <a:pt x="4715" y="1752"/>
                    <a:pt x="3864" y="656"/>
                    <a:pt x="2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4169888" y="2783713"/>
              <a:ext cx="80900" cy="161300"/>
            </a:xfrm>
            <a:custGeom>
              <a:avLst/>
              <a:gdLst/>
              <a:ahLst/>
              <a:cxnLst/>
              <a:rect l="l" t="t" r="r" b="b"/>
              <a:pathLst>
                <a:path w="3236" h="6452" extrusionOk="0">
                  <a:moveTo>
                    <a:pt x="774" y="0"/>
                  </a:moveTo>
                  <a:cubicBezTo>
                    <a:pt x="914" y="1968"/>
                    <a:pt x="731" y="4607"/>
                    <a:pt x="1" y="6452"/>
                  </a:cubicBezTo>
                  <a:cubicBezTo>
                    <a:pt x="1325" y="6094"/>
                    <a:pt x="2473" y="5267"/>
                    <a:pt x="3235" y="4126"/>
                  </a:cubicBezTo>
                  <a:cubicBezTo>
                    <a:pt x="2190" y="3395"/>
                    <a:pt x="1503" y="1834"/>
                    <a:pt x="1471" y="46"/>
                  </a:cubicBezTo>
                  <a:cubicBezTo>
                    <a:pt x="1243" y="24"/>
                    <a:pt x="1012" y="10"/>
                    <a:pt x="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993213" y="2784713"/>
              <a:ext cx="130275" cy="118675"/>
            </a:xfrm>
            <a:custGeom>
              <a:avLst/>
              <a:gdLst/>
              <a:ahLst/>
              <a:cxnLst/>
              <a:rect l="l" t="t" r="r" b="b"/>
              <a:pathLst>
                <a:path w="5211" h="4747" extrusionOk="0">
                  <a:moveTo>
                    <a:pt x="5203" y="1"/>
                  </a:moveTo>
                  <a:cubicBezTo>
                    <a:pt x="4862" y="25"/>
                    <a:pt x="4521" y="54"/>
                    <a:pt x="4191" y="97"/>
                  </a:cubicBezTo>
                  <a:cubicBezTo>
                    <a:pt x="2740" y="248"/>
                    <a:pt x="1325" y="638"/>
                    <a:pt x="1" y="1250"/>
                  </a:cubicBezTo>
                  <a:cubicBezTo>
                    <a:pt x="61" y="2548"/>
                    <a:pt x="573" y="3783"/>
                    <a:pt x="1442" y="4747"/>
                  </a:cubicBezTo>
                  <a:cubicBezTo>
                    <a:pt x="3704" y="3966"/>
                    <a:pt x="5210" y="2149"/>
                    <a:pt x="5210" y="152"/>
                  </a:cubicBezTo>
                  <a:cubicBezTo>
                    <a:pt x="5210" y="102"/>
                    <a:pt x="5203" y="54"/>
                    <a:pt x="5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4163763" y="2672013"/>
              <a:ext cx="62275" cy="92725"/>
            </a:xfrm>
            <a:custGeom>
              <a:avLst/>
              <a:gdLst/>
              <a:ahLst/>
              <a:cxnLst/>
              <a:rect l="l" t="t" r="r" b="b"/>
              <a:pathLst>
                <a:path w="2491" h="3709" extrusionOk="0">
                  <a:moveTo>
                    <a:pt x="1" y="1"/>
                  </a:moveTo>
                  <a:lnTo>
                    <a:pt x="1" y="1"/>
                  </a:lnTo>
                  <a:cubicBezTo>
                    <a:pt x="529" y="1157"/>
                    <a:pt x="851" y="2394"/>
                    <a:pt x="952" y="3661"/>
                  </a:cubicBezTo>
                  <a:cubicBezTo>
                    <a:pt x="1221" y="3673"/>
                    <a:pt x="1483" y="3690"/>
                    <a:pt x="1748" y="3709"/>
                  </a:cubicBezTo>
                  <a:cubicBezTo>
                    <a:pt x="1812" y="2851"/>
                    <a:pt x="2067" y="2019"/>
                    <a:pt x="2490" y="1270"/>
                  </a:cubicBezTo>
                  <a:cubicBezTo>
                    <a:pt x="1781" y="645"/>
                    <a:pt x="923" y="20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4082488" y="2668713"/>
              <a:ext cx="84900" cy="94950"/>
            </a:xfrm>
            <a:custGeom>
              <a:avLst/>
              <a:gdLst/>
              <a:ahLst/>
              <a:cxnLst/>
              <a:rect l="l" t="t" r="r" b="b"/>
              <a:pathLst>
                <a:path w="3396" h="3798" extrusionOk="0">
                  <a:moveTo>
                    <a:pt x="2043" y="1"/>
                  </a:moveTo>
                  <a:cubicBezTo>
                    <a:pt x="1344" y="1"/>
                    <a:pt x="652" y="133"/>
                    <a:pt x="0" y="390"/>
                  </a:cubicBezTo>
                  <a:cubicBezTo>
                    <a:pt x="1183" y="1188"/>
                    <a:pt x="2014" y="2406"/>
                    <a:pt x="2326" y="3797"/>
                  </a:cubicBezTo>
                  <a:cubicBezTo>
                    <a:pt x="2697" y="3783"/>
                    <a:pt x="2927" y="3769"/>
                    <a:pt x="3288" y="3769"/>
                  </a:cubicBezTo>
                  <a:cubicBezTo>
                    <a:pt x="3324" y="3769"/>
                    <a:pt x="3360" y="3773"/>
                    <a:pt x="3396" y="3773"/>
                  </a:cubicBezTo>
                  <a:cubicBezTo>
                    <a:pt x="3204" y="2077"/>
                    <a:pt x="2766" y="671"/>
                    <a:pt x="2223" y="8"/>
                  </a:cubicBezTo>
                  <a:cubicBezTo>
                    <a:pt x="2163" y="8"/>
                    <a:pt x="2103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45"/>
          <p:cNvSpPr txBox="1"/>
          <p:nvPr/>
        </p:nvSpPr>
        <p:spPr>
          <a:xfrm>
            <a:off x="992916" y="3501350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Rebounds</a:t>
            </a:r>
            <a:endParaRPr sz="2000" dirty="0">
              <a:solidFill>
                <a:schemeClr val="dk2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2" name="Google Shape;602;p45"/>
          <p:cNvSpPr txBox="1"/>
          <p:nvPr/>
        </p:nvSpPr>
        <p:spPr>
          <a:xfrm>
            <a:off x="992916" y="3833263"/>
            <a:ext cx="2149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Media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de recuperari ale mingii dupa o aruncare de-a lungul unui sezon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5975961" y="3523832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eFG%</a:t>
            </a:r>
            <a:endParaRPr sz="2000" dirty="0">
              <a:solidFill>
                <a:schemeClr val="dk2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4" name="Google Shape;604;p45"/>
          <p:cNvSpPr txBox="1"/>
          <p:nvPr/>
        </p:nvSpPr>
        <p:spPr>
          <a:xfrm>
            <a:off x="5975961" y="3855745"/>
            <a:ext cx="2149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Masoar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eficienta aruncarilor unui juc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tor de-a lungul unui sezon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5" name="Google Shape;605;p45"/>
          <p:cNvSpPr txBox="1"/>
          <p:nvPr/>
        </p:nvSpPr>
        <p:spPr>
          <a:xfrm>
            <a:off x="1007275" y="1639963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Puncte</a:t>
            </a:r>
            <a:endParaRPr sz="2000" dirty="0">
              <a:solidFill>
                <a:schemeClr val="dk2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6" name="Google Shape;606;p45"/>
          <p:cNvSpPr txBox="1"/>
          <p:nvPr/>
        </p:nvSpPr>
        <p:spPr>
          <a:xfrm>
            <a:off x="1007275" y="1971875"/>
            <a:ext cx="2149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Media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punctelor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unui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juc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tor de-a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lungul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sezonului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07" name="Google Shape;607;p45"/>
          <p:cNvSpPr txBox="1"/>
          <p:nvPr/>
        </p:nvSpPr>
        <p:spPr>
          <a:xfrm>
            <a:off x="5986850" y="1639963"/>
            <a:ext cx="2149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2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Assist</a:t>
            </a:r>
            <a:endParaRPr sz="2000" dirty="0">
              <a:solidFill>
                <a:schemeClr val="dk2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  <p:sp>
        <p:nvSpPr>
          <p:cNvPr id="608" name="Google Shape;608;p45"/>
          <p:cNvSpPr txBox="1"/>
          <p:nvPr/>
        </p:nvSpPr>
        <p:spPr>
          <a:xfrm>
            <a:off x="5986850" y="1971875"/>
            <a:ext cx="234435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Media paselor decisive (assist-uri) ale unui juc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tor de-a lungul sezonului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83" name="Google Shape;679;p49"/>
          <p:cNvGrpSpPr/>
          <p:nvPr/>
        </p:nvGrpSpPr>
        <p:grpSpPr>
          <a:xfrm>
            <a:off x="3681660" y="1784235"/>
            <a:ext cx="297006" cy="468956"/>
            <a:chOff x="6510738" y="4197963"/>
            <a:chExt cx="356250" cy="562500"/>
          </a:xfrm>
        </p:grpSpPr>
        <p:sp>
          <p:nvSpPr>
            <p:cNvPr id="84" name="Google Shape;680;p49"/>
            <p:cNvSpPr/>
            <p:nvPr/>
          </p:nvSpPr>
          <p:spPr>
            <a:xfrm>
              <a:off x="6510738" y="4704213"/>
              <a:ext cx="356250" cy="56250"/>
            </a:xfrm>
            <a:custGeom>
              <a:avLst/>
              <a:gdLst/>
              <a:ahLst/>
              <a:cxnLst/>
              <a:rect l="l" t="t" r="r" b="b"/>
              <a:pathLst>
                <a:path w="14250" h="2250" extrusionOk="0">
                  <a:moveTo>
                    <a:pt x="1875" y="0"/>
                  </a:moveTo>
                  <a:cubicBezTo>
                    <a:pt x="839" y="0"/>
                    <a:pt x="0" y="839"/>
                    <a:pt x="0" y="1874"/>
                  </a:cubicBezTo>
                  <a:cubicBezTo>
                    <a:pt x="0" y="2081"/>
                    <a:pt x="169" y="2249"/>
                    <a:pt x="375" y="2249"/>
                  </a:cubicBezTo>
                  <a:lnTo>
                    <a:pt x="13875" y="2249"/>
                  </a:lnTo>
                  <a:cubicBezTo>
                    <a:pt x="14082" y="2249"/>
                    <a:pt x="14250" y="2081"/>
                    <a:pt x="14250" y="1874"/>
                  </a:cubicBezTo>
                  <a:cubicBezTo>
                    <a:pt x="14250" y="839"/>
                    <a:pt x="13411" y="0"/>
                    <a:pt x="12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1;p49"/>
            <p:cNvSpPr/>
            <p:nvPr/>
          </p:nvSpPr>
          <p:spPr>
            <a:xfrm>
              <a:off x="6660738" y="4619813"/>
              <a:ext cx="56250" cy="65625"/>
            </a:xfrm>
            <a:custGeom>
              <a:avLst/>
              <a:gdLst/>
              <a:ahLst/>
              <a:cxnLst/>
              <a:rect l="l" t="t" r="r" b="b"/>
              <a:pathLst>
                <a:path w="2250" h="2625" extrusionOk="0">
                  <a:moveTo>
                    <a:pt x="375" y="0"/>
                  </a:moveTo>
                  <a:cubicBezTo>
                    <a:pt x="169" y="0"/>
                    <a:pt x="0" y="168"/>
                    <a:pt x="0" y="375"/>
                  </a:cubicBezTo>
                  <a:lnTo>
                    <a:pt x="0" y="2249"/>
                  </a:lnTo>
                  <a:cubicBezTo>
                    <a:pt x="0" y="2456"/>
                    <a:pt x="169" y="2624"/>
                    <a:pt x="375" y="2624"/>
                  </a:cubicBezTo>
                  <a:lnTo>
                    <a:pt x="1875" y="2624"/>
                  </a:lnTo>
                  <a:cubicBezTo>
                    <a:pt x="2081" y="2624"/>
                    <a:pt x="2250" y="2458"/>
                    <a:pt x="2250" y="2249"/>
                  </a:cubicBezTo>
                  <a:lnTo>
                    <a:pt x="2250" y="375"/>
                  </a:lnTo>
                  <a:cubicBezTo>
                    <a:pt x="2250" y="168"/>
                    <a:pt x="2081" y="0"/>
                    <a:pt x="1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2;p49"/>
            <p:cNvSpPr/>
            <p:nvPr/>
          </p:nvSpPr>
          <p:spPr>
            <a:xfrm>
              <a:off x="6520113" y="4197963"/>
              <a:ext cx="337500" cy="207275"/>
            </a:xfrm>
            <a:custGeom>
              <a:avLst/>
              <a:gdLst/>
              <a:ahLst/>
              <a:cxnLst/>
              <a:rect l="l" t="t" r="r" b="b"/>
              <a:pathLst>
                <a:path w="13500" h="8291" extrusionOk="0">
                  <a:moveTo>
                    <a:pt x="4501" y="1488"/>
                  </a:moveTo>
                  <a:cubicBezTo>
                    <a:pt x="4708" y="1488"/>
                    <a:pt x="4873" y="1656"/>
                    <a:pt x="4873" y="1863"/>
                  </a:cubicBezTo>
                  <a:cubicBezTo>
                    <a:pt x="4873" y="2069"/>
                    <a:pt x="4708" y="2238"/>
                    <a:pt x="4501" y="2238"/>
                  </a:cubicBezTo>
                  <a:cubicBezTo>
                    <a:pt x="4292" y="2238"/>
                    <a:pt x="4126" y="2069"/>
                    <a:pt x="4126" y="1863"/>
                  </a:cubicBezTo>
                  <a:cubicBezTo>
                    <a:pt x="4126" y="1656"/>
                    <a:pt x="4292" y="1488"/>
                    <a:pt x="4501" y="1488"/>
                  </a:cubicBezTo>
                  <a:close/>
                  <a:moveTo>
                    <a:pt x="3280" y="2046"/>
                  </a:moveTo>
                  <a:cubicBezTo>
                    <a:pt x="3419" y="2046"/>
                    <a:pt x="3554" y="2124"/>
                    <a:pt x="3619" y="2257"/>
                  </a:cubicBezTo>
                  <a:cubicBezTo>
                    <a:pt x="3710" y="2444"/>
                    <a:pt x="3633" y="2668"/>
                    <a:pt x="3446" y="2759"/>
                  </a:cubicBezTo>
                  <a:cubicBezTo>
                    <a:pt x="2896" y="3031"/>
                    <a:pt x="2369" y="3348"/>
                    <a:pt x="1874" y="3708"/>
                  </a:cubicBezTo>
                  <a:lnTo>
                    <a:pt x="1874" y="4864"/>
                  </a:lnTo>
                  <a:cubicBezTo>
                    <a:pt x="1874" y="5071"/>
                    <a:pt x="1706" y="5239"/>
                    <a:pt x="1500" y="5239"/>
                  </a:cubicBezTo>
                  <a:cubicBezTo>
                    <a:pt x="1293" y="5239"/>
                    <a:pt x="1125" y="5071"/>
                    <a:pt x="1125" y="4864"/>
                  </a:cubicBezTo>
                  <a:lnTo>
                    <a:pt x="1125" y="3516"/>
                  </a:lnTo>
                  <a:cubicBezTo>
                    <a:pt x="1127" y="3398"/>
                    <a:pt x="1182" y="3288"/>
                    <a:pt x="1276" y="3218"/>
                  </a:cubicBezTo>
                  <a:cubicBezTo>
                    <a:pt x="1853" y="2785"/>
                    <a:pt x="2470" y="2406"/>
                    <a:pt x="3117" y="2084"/>
                  </a:cubicBezTo>
                  <a:cubicBezTo>
                    <a:pt x="3169" y="2058"/>
                    <a:pt x="3225" y="2046"/>
                    <a:pt x="3280" y="2046"/>
                  </a:cubicBezTo>
                  <a:close/>
                  <a:moveTo>
                    <a:pt x="6750" y="0"/>
                  </a:moveTo>
                  <a:cubicBezTo>
                    <a:pt x="5935" y="0"/>
                    <a:pt x="3105" y="236"/>
                    <a:pt x="87" y="2723"/>
                  </a:cubicBezTo>
                  <a:cubicBezTo>
                    <a:pt x="31" y="2769"/>
                    <a:pt x="0" y="2836"/>
                    <a:pt x="0" y="2906"/>
                  </a:cubicBezTo>
                  <a:lnTo>
                    <a:pt x="0" y="7053"/>
                  </a:lnTo>
                  <a:cubicBezTo>
                    <a:pt x="3" y="7149"/>
                    <a:pt x="63" y="7236"/>
                    <a:pt x="154" y="7269"/>
                  </a:cubicBezTo>
                  <a:lnTo>
                    <a:pt x="2877" y="8291"/>
                  </a:lnTo>
                  <a:lnTo>
                    <a:pt x="3374" y="8291"/>
                  </a:lnTo>
                  <a:lnTo>
                    <a:pt x="3374" y="4864"/>
                  </a:lnTo>
                  <a:cubicBezTo>
                    <a:pt x="3376" y="4242"/>
                    <a:pt x="3879" y="3739"/>
                    <a:pt x="4501" y="3739"/>
                  </a:cubicBezTo>
                  <a:lnTo>
                    <a:pt x="8999" y="3739"/>
                  </a:lnTo>
                  <a:cubicBezTo>
                    <a:pt x="9619" y="3739"/>
                    <a:pt x="10124" y="4242"/>
                    <a:pt x="10124" y="4864"/>
                  </a:cubicBezTo>
                  <a:lnTo>
                    <a:pt x="10124" y="8291"/>
                  </a:lnTo>
                  <a:lnTo>
                    <a:pt x="10619" y="8291"/>
                  </a:lnTo>
                  <a:lnTo>
                    <a:pt x="13346" y="7269"/>
                  </a:lnTo>
                  <a:cubicBezTo>
                    <a:pt x="13438" y="7236"/>
                    <a:pt x="13498" y="7149"/>
                    <a:pt x="13500" y="7053"/>
                  </a:cubicBezTo>
                  <a:lnTo>
                    <a:pt x="13500" y="2906"/>
                  </a:lnTo>
                  <a:cubicBezTo>
                    <a:pt x="13498" y="2836"/>
                    <a:pt x="13466" y="2769"/>
                    <a:pt x="13413" y="2723"/>
                  </a:cubicBezTo>
                  <a:cubicBezTo>
                    <a:pt x="10395" y="236"/>
                    <a:pt x="7565" y="0"/>
                    <a:pt x="6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3;p49"/>
            <p:cNvSpPr/>
            <p:nvPr/>
          </p:nvSpPr>
          <p:spPr>
            <a:xfrm>
              <a:off x="6623263" y="4310188"/>
              <a:ext cx="131225" cy="95050"/>
            </a:xfrm>
            <a:custGeom>
              <a:avLst/>
              <a:gdLst/>
              <a:ahLst/>
              <a:cxnLst/>
              <a:rect l="l" t="t" r="r" b="b"/>
              <a:pathLst>
                <a:path w="5249" h="3802" extrusionOk="0">
                  <a:moveTo>
                    <a:pt x="375" y="0"/>
                  </a:moveTo>
                  <a:cubicBezTo>
                    <a:pt x="166" y="0"/>
                    <a:pt x="0" y="168"/>
                    <a:pt x="0" y="375"/>
                  </a:cubicBezTo>
                  <a:lnTo>
                    <a:pt x="0" y="3802"/>
                  </a:lnTo>
                  <a:lnTo>
                    <a:pt x="5248" y="3802"/>
                  </a:lnTo>
                  <a:lnTo>
                    <a:pt x="5248" y="375"/>
                  </a:lnTo>
                  <a:cubicBezTo>
                    <a:pt x="5248" y="168"/>
                    <a:pt x="5080" y="0"/>
                    <a:pt x="4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4;p49"/>
            <p:cNvSpPr/>
            <p:nvPr/>
          </p:nvSpPr>
          <p:spPr>
            <a:xfrm>
              <a:off x="6657363" y="4488363"/>
              <a:ext cx="400" cy="200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8" y="0"/>
                  </a:moveTo>
                  <a:lnTo>
                    <a:pt x="1" y="8"/>
                  </a:lnTo>
                  <a:lnTo>
                    <a:pt x="15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5;p49"/>
            <p:cNvSpPr/>
            <p:nvPr/>
          </p:nvSpPr>
          <p:spPr>
            <a:xfrm>
              <a:off x="6720163" y="4488488"/>
              <a:ext cx="200" cy="75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5" y="0"/>
                  </a:moveTo>
                  <a:lnTo>
                    <a:pt x="0" y="3"/>
                  </a:lnTo>
                  <a:lnTo>
                    <a:pt x="7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86;p49"/>
            <p:cNvSpPr/>
            <p:nvPr/>
          </p:nvSpPr>
          <p:spPr>
            <a:xfrm>
              <a:off x="6576338" y="4422938"/>
              <a:ext cx="225050" cy="46875"/>
            </a:xfrm>
            <a:custGeom>
              <a:avLst/>
              <a:gdLst/>
              <a:ahLst/>
              <a:cxnLst/>
              <a:rect l="l" t="t" r="r" b="b"/>
              <a:pathLst>
                <a:path w="9002" h="1875" extrusionOk="0">
                  <a:moveTo>
                    <a:pt x="937" y="1"/>
                  </a:moveTo>
                  <a:cubicBezTo>
                    <a:pt x="421" y="1"/>
                    <a:pt x="0" y="421"/>
                    <a:pt x="0" y="938"/>
                  </a:cubicBezTo>
                  <a:cubicBezTo>
                    <a:pt x="0" y="1457"/>
                    <a:pt x="421" y="1875"/>
                    <a:pt x="937" y="1875"/>
                  </a:cubicBezTo>
                  <a:lnTo>
                    <a:pt x="8062" y="1875"/>
                  </a:lnTo>
                  <a:cubicBezTo>
                    <a:pt x="8581" y="1875"/>
                    <a:pt x="9002" y="1457"/>
                    <a:pt x="9002" y="938"/>
                  </a:cubicBezTo>
                  <a:cubicBezTo>
                    <a:pt x="9002" y="421"/>
                    <a:pt x="8581" y="1"/>
                    <a:pt x="8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87;p49"/>
            <p:cNvSpPr/>
            <p:nvPr/>
          </p:nvSpPr>
          <p:spPr>
            <a:xfrm>
              <a:off x="6594963" y="4488288"/>
              <a:ext cx="187800" cy="112800"/>
            </a:xfrm>
            <a:custGeom>
              <a:avLst/>
              <a:gdLst/>
              <a:ahLst/>
              <a:cxnLst/>
              <a:rect l="l" t="t" r="r" b="b"/>
              <a:pathLst>
                <a:path w="7512" h="4512" extrusionOk="0">
                  <a:moveTo>
                    <a:pt x="6253" y="1541"/>
                  </a:moveTo>
                  <a:lnTo>
                    <a:pt x="6253" y="1541"/>
                  </a:lnTo>
                  <a:cubicBezTo>
                    <a:pt x="6147" y="2065"/>
                    <a:pt x="6077" y="2596"/>
                    <a:pt x="6044" y="3132"/>
                  </a:cubicBezTo>
                  <a:lnTo>
                    <a:pt x="5515" y="2490"/>
                  </a:lnTo>
                  <a:lnTo>
                    <a:pt x="6253" y="1541"/>
                  </a:lnTo>
                  <a:close/>
                  <a:moveTo>
                    <a:pt x="1259" y="1536"/>
                  </a:moveTo>
                  <a:lnTo>
                    <a:pt x="2002" y="2490"/>
                  </a:lnTo>
                  <a:lnTo>
                    <a:pt x="1468" y="3134"/>
                  </a:lnTo>
                  <a:cubicBezTo>
                    <a:pt x="1435" y="2599"/>
                    <a:pt x="1363" y="2065"/>
                    <a:pt x="1259" y="1536"/>
                  </a:cubicBezTo>
                  <a:close/>
                  <a:moveTo>
                    <a:pt x="3756" y="1534"/>
                  </a:moveTo>
                  <a:lnTo>
                    <a:pt x="4554" y="2505"/>
                  </a:lnTo>
                  <a:lnTo>
                    <a:pt x="3758" y="3526"/>
                  </a:lnTo>
                  <a:lnTo>
                    <a:pt x="2961" y="2502"/>
                  </a:lnTo>
                  <a:lnTo>
                    <a:pt x="3756" y="1534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539" y="1311"/>
                    <a:pt x="798" y="2721"/>
                    <a:pt x="757" y="4136"/>
                  </a:cubicBezTo>
                  <a:cubicBezTo>
                    <a:pt x="757" y="4144"/>
                    <a:pt x="760" y="4148"/>
                    <a:pt x="760" y="4156"/>
                  </a:cubicBezTo>
                  <a:cubicBezTo>
                    <a:pt x="762" y="4180"/>
                    <a:pt x="767" y="4206"/>
                    <a:pt x="776" y="4230"/>
                  </a:cubicBezTo>
                  <a:cubicBezTo>
                    <a:pt x="784" y="4252"/>
                    <a:pt x="786" y="4276"/>
                    <a:pt x="793" y="4295"/>
                  </a:cubicBezTo>
                  <a:cubicBezTo>
                    <a:pt x="800" y="4312"/>
                    <a:pt x="820" y="4331"/>
                    <a:pt x="832" y="4350"/>
                  </a:cubicBezTo>
                  <a:cubicBezTo>
                    <a:pt x="846" y="4374"/>
                    <a:pt x="863" y="4396"/>
                    <a:pt x="885" y="4413"/>
                  </a:cubicBezTo>
                  <a:cubicBezTo>
                    <a:pt x="887" y="4418"/>
                    <a:pt x="887" y="4422"/>
                    <a:pt x="894" y="4425"/>
                  </a:cubicBezTo>
                  <a:cubicBezTo>
                    <a:pt x="913" y="4439"/>
                    <a:pt x="933" y="4449"/>
                    <a:pt x="952" y="4458"/>
                  </a:cubicBezTo>
                  <a:cubicBezTo>
                    <a:pt x="966" y="4468"/>
                    <a:pt x="981" y="4478"/>
                    <a:pt x="997" y="4485"/>
                  </a:cubicBezTo>
                  <a:cubicBezTo>
                    <a:pt x="1041" y="4502"/>
                    <a:pt x="1086" y="4509"/>
                    <a:pt x="1132" y="4511"/>
                  </a:cubicBezTo>
                  <a:cubicBezTo>
                    <a:pt x="1183" y="4511"/>
                    <a:pt x="1235" y="4499"/>
                    <a:pt x="1281" y="4478"/>
                  </a:cubicBezTo>
                  <a:cubicBezTo>
                    <a:pt x="1295" y="4473"/>
                    <a:pt x="1303" y="4463"/>
                    <a:pt x="1315" y="4454"/>
                  </a:cubicBezTo>
                  <a:cubicBezTo>
                    <a:pt x="1351" y="4437"/>
                    <a:pt x="1382" y="4413"/>
                    <a:pt x="1408" y="4384"/>
                  </a:cubicBezTo>
                  <a:cubicBezTo>
                    <a:pt x="1413" y="4379"/>
                    <a:pt x="1416" y="4379"/>
                    <a:pt x="1420" y="4372"/>
                  </a:cubicBezTo>
                  <a:lnTo>
                    <a:pt x="2473" y="3094"/>
                  </a:lnTo>
                  <a:lnTo>
                    <a:pt x="3463" y="4365"/>
                  </a:lnTo>
                  <a:cubicBezTo>
                    <a:pt x="3470" y="4377"/>
                    <a:pt x="3487" y="4379"/>
                    <a:pt x="3494" y="4391"/>
                  </a:cubicBezTo>
                  <a:cubicBezTo>
                    <a:pt x="3504" y="4406"/>
                    <a:pt x="3518" y="4420"/>
                    <a:pt x="3530" y="4432"/>
                  </a:cubicBezTo>
                  <a:cubicBezTo>
                    <a:pt x="3547" y="4444"/>
                    <a:pt x="3561" y="4446"/>
                    <a:pt x="3576" y="4458"/>
                  </a:cubicBezTo>
                  <a:cubicBezTo>
                    <a:pt x="3588" y="4466"/>
                    <a:pt x="3602" y="4473"/>
                    <a:pt x="3617" y="4478"/>
                  </a:cubicBezTo>
                  <a:cubicBezTo>
                    <a:pt x="3661" y="4499"/>
                    <a:pt x="3710" y="4510"/>
                    <a:pt x="3759" y="4510"/>
                  </a:cubicBezTo>
                  <a:cubicBezTo>
                    <a:pt x="3808" y="4510"/>
                    <a:pt x="3857" y="4499"/>
                    <a:pt x="3903" y="4478"/>
                  </a:cubicBezTo>
                  <a:cubicBezTo>
                    <a:pt x="3917" y="4473"/>
                    <a:pt x="3931" y="4466"/>
                    <a:pt x="3944" y="4458"/>
                  </a:cubicBezTo>
                  <a:cubicBezTo>
                    <a:pt x="3958" y="4446"/>
                    <a:pt x="3972" y="4444"/>
                    <a:pt x="3989" y="4432"/>
                  </a:cubicBezTo>
                  <a:cubicBezTo>
                    <a:pt x="4001" y="4420"/>
                    <a:pt x="4016" y="4406"/>
                    <a:pt x="4025" y="4391"/>
                  </a:cubicBezTo>
                  <a:cubicBezTo>
                    <a:pt x="4032" y="4379"/>
                    <a:pt x="4049" y="4377"/>
                    <a:pt x="4056" y="4365"/>
                  </a:cubicBezTo>
                  <a:lnTo>
                    <a:pt x="5042" y="3098"/>
                  </a:lnTo>
                  <a:lnTo>
                    <a:pt x="6092" y="4372"/>
                  </a:lnTo>
                  <a:cubicBezTo>
                    <a:pt x="6097" y="4379"/>
                    <a:pt x="6099" y="4379"/>
                    <a:pt x="6104" y="4384"/>
                  </a:cubicBezTo>
                  <a:cubicBezTo>
                    <a:pt x="6130" y="4413"/>
                    <a:pt x="6161" y="4437"/>
                    <a:pt x="6197" y="4454"/>
                  </a:cubicBezTo>
                  <a:cubicBezTo>
                    <a:pt x="6207" y="4463"/>
                    <a:pt x="6217" y="4473"/>
                    <a:pt x="6226" y="4478"/>
                  </a:cubicBezTo>
                  <a:cubicBezTo>
                    <a:pt x="6274" y="4499"/>
                    <a:pt x="6327" y="4511"/>
                    <a:pt x="6380" y="4511"/>
                  </a:cubicBezTo>
                  <a:cubicBezTo>
                    <a:pt x="6428" y="4509"/>
                    <a:pt x="6471" y="4502"/>
                    <a:pt x="6515" y="4485"/>
                  </a:cubicBezTo>
                  <a:cubicBezTo>
                    <a:pt x="6531" y="4478"/>
                    <a:pt x="6546" y="4468"/>
                    <a:pt x="6560" y="4458"/>
                  </a:cubicBezTo>
                  <a:cubicBezTo>
                    <a:pt x="6582" y="4449"/>
                    <a:pt x="6599" y="4439"/>
                    <a:pt x="6618" y="4425"/>
                  </a:cubicBezTo>
                  <a:cubicBezTo>
                    <a:pt x="6625" y="4422"/>
                    <a:pt x="6625" y="4418"/>
                    <a:pt x="6628" y="4413"/>
                  </a:cubicBezTo>
                  <a:cubicBezTo>
                    <a:pt x="6649" y="4396"/>
                    <a:pt x="6666" y="4374"/>
                    <a:pt x="6680" y="4350"/>
                  </a:cubicBezTo>
                  <a:cubicBezTo>
                    <a:pt x="6692" y="4331"/>
                    <a:pt x="6707" y="4317"/>
                    <a:pt x="6719" y="4295"/>
                  </a:cubicBezTo>
                  <a:cubicBezTo>
                    <a:pt x="6729" y="4271"/>
                    <a:pt x="6729" y="4252"/>
                    <a:pt x="6736" y="4230"/>
                  </a:cubicBezTo>
                  <a:cubicBezTo>
                    <a:pt x="6745" y="4206"/>
                    <a:pt x="6750" y="4180"/>
                    <a:pt x="6753" y="4156"/>
                  </a:cubicBezTo>
                  <a:cubicBezTo>
                    <a:pt x="6753" y="4148"/>
                    <a:pt x="6755" y="4144"/>
                    <a:pt x="6755" y="4136"/>
                  </a:cubicBezTo>
                  <a:cubicBezTo>
                    <a:pt x="6717" y="2721"/>
                    <a:pt x="6976" y="1311"/>
                    <a:pt x="7512" y="1"/>
                  </a:cubicBezTo>
                  <a:lnTo>
                    <a:pt x="7512" y="1"/>
                  </a:lnTo>
                  <a:cubicBezTo>
                    <a:pt x="7449" y="8"/>
                    <a:pt x="7385" y="11"/>
                    <a:pt x="7317" y="11"/>
                  </a:cubicBezTo>
                  <a:lnTo>
                    <a:pt x="6493" y="11"/>
                  </a:lnTo>
                  <a:lnTo>
                    <a:pt x="6277" y="292"/>
                  </a:lnTo>
                  <a:lnTo>
                    <a:pt x="6024" y="11"/>
                  </a:lnTo>
                  <a:lnTo>
                    <a:pt x="5015" y="11"/>
                  </a:lnTo>
                  <a:lnTo>
                    <a:pt x="5808" y="892"/>
                  </a:lnTo>
                  <a:lnTo>
                    <a:pt x="5027" y="1897"/>
                  </a:lnTo>
                  <a:lnTo>
                    <a:pt x="4244" y="940"/>
                  </a:lnTo>
                  <a:lnTo>
                    <a:pt x="5008" y="11"/>
                  </a:lnTo>
                  <a:lnTo>
                    <a:pt x="4037" y="11"/>
                  </a:lnTo>
                  <a:lnTo>
                    <a:pt x="3756" y="352"/>
                  </a:lnTo>
                  <a:lnTo>
                    <a:pt x="3480" y="11"/>
                  </a:lnTo>
                  <a:lnTo>
                    <a:pt x="2511" y="11"/>
                  </a:lnTo>
                  <a:lnTo>
                    <a:pt x="3273" y="940"/>
                  </a:lnTo>
                  <a:lnTo>
                    <a:pt x="2490" y="1894"/>
                  </a:lnTo>
                  <a:lnTo>
                    <a:pt x="1709" y="892"/>
                  </a:lnTo>
                  <a:lnTo>
                    <a:pt x="2497" y="11"/>
                  </a:lnTo>
                  <a:lnTo>
                    <a:pt x="1492" y="11"/>
                  </a:lnTo>
                  <a:lnTo>
                    <a:pt x="1240" y="292"/>
                  </a:lnTo>
                  <a:lnTo>
                    <a:pt x="1024" y="11"/>
                  </a:lnTo>
                  <a:lnTo>
                    <a:pt x="195" y="11"/>
                  </a:lnTo>
                  <a:cubicBezTo>
                    <a:pt x="130" y="11"/>
                    <a:pt x="63" y="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715;p50"/>
          <p:cNvGrpSpPr/>
          <p:nvPr/>
        </p:nvGrpSpPr>
        <p:grpSpPr>
          <a:xfrm>
            <a:off x="3526962" y="3834103"/>
            <a:ext cx="593890" cy="393360"/>
            <a:chOff x="2245538" y="4379088"/>
            <a:chExt cx="557225" cy="369075"/>
          </a:xfrm>
        </p:grpSpPr>
        <p:sp>
          <p:nvSpPr>
            <p:cNvPr id="93" name="Google Shape;716;p50"/>
            <p:cNvSpPr/>
            <p:nvPr/>
          </p:nvSpPr>
          <p:spPr>
            <a:xfrm>
              <a:off x="2413988" y="4512263"/>
              <a:ext cx="100050" cy="90375"/>
            </a:xfrm>
            <a:custGeom>
              <a:avLst/>
              <a:gdLst/>
              <a:ahLst/>
              <a:cxnLst/>
              <a:rect l="l" t="t" r="r" b="b"/>
              <a:pathLst>
                <a:path w="4002" h="3615" extrusionOk="0">
                  <a:moveTo>
                    <a:pt x="4002" y="1"/>
                  </a:moveTo>
                  <a:cubicBezTo>
                    <a:pt x="3759" y="20"/>
                    <a:pt x="3514" y="37"/>
                    <a:pt x="3278" y="66"/>
                  </a:cubicBezTo>
                  <a:cubicBezTo>
                    <a:pt x="2147" y="186"/>
                    <a:pt x="1039" y="489"/>
                    <a:pt x="1" y="957"/>
                  </a:cubicBezTo>
                  <a:cubicBezTo>
                    <a:pt x="56" y="1942"/>
                    <a:pt x="443" y="2877"/>
                    <a:pt x="1094" y="3615"/>
                  </a:cubicBezTo>
                  <a:cubicBezTo>
                    <a:pt x="2843" y="2992"/>
                    <a:pt x="4002" y="1579"/>
                    <a:pt x="4002" y="34"/>
                  </a:cubicBezTo>
                  <a:lnTo>
                    <a:pt x="4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717;p50"/>
            <p:cNvSpPr/>
            <p:nvPr/>
          </p:nvSpPr>
          <p:spPr>
            <a:xfrm>
              <a:off x="2414888" y="4435613"/>
              <a:ext cx="96325" cy="78050"/>
            </a:xfrm>
            <a:custGeom>
              <a:avLst/>
              <a:gdLst/>
              <a:ahLst/>
              <a:cxnLst/>
              <a:rect l="l" t="t" r="r" b="b"/>
              <a:pathLst>
                <a:path w="3853" h="3122" extrusionOk="0">
                  <a:moveTo>
                    <a:pt x="2062" y="1"/>
                  </a:moveTo>
                  <a:cubicBezTo>
                    <a:pt x="947" y="685"/>
                    <a:pt x="193" y="1829"/>
                    <a:pt x="1" y="3122"/>
                  </a:cubicBezTo>
                  <a:cubicBezTo>
                    <a:pt x="1008" y="2721"/>
                    <a:pt x="2065" y="2454"/>
                    <a:pt x="3141" y="2334"/>
                  </a:cubicBezTo>
                  <a:cubicBezTo>
                    <a:pt x="3374" y="2307"/>
                    <a:pt x="3615" y="2288"/>
                    <a:pt x="3853" y="2269"/>
                  </a:cubicBezTo>
                  <a:cubicBezTo>
                    <a:pt x="3567" y="1313"/>
                    <a:pt x="2925" y="503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18;p50"/>
            <p:cNvSpPr/>
            <p:nvPr/>
          </p:nvSpPr>
          <p:spPr>
            <a:xfrm>
              <a:off x="2245538" y="4416588"/>
              <a:ext cx="184650" cy="293825"/>
            </a:xfrm>
            <a:custGeom>
              <a:avLst/>
              <a:gdLst/>
              <a:ahLst/>
              <a:cxnLst/>
              <a:rect l="l" t="t" r="r" b="b"/>
              <a:pathLst>
                <a:path w="7386" h="11753" extrusionOk="0">
                  <a:moveTo>
                    <a:pt x="421" y="1"/>
                  </a:moveTo>
                  <a:cubicBezTo>
                    <a:pt x="364" y="1"/>
                    <a:pt x="307" y="13"/>
                    <a:pt x="253" y="38"/>
                  </a:cubicBezTo>
                  <a:cubicBezTo>
                    <a:pt x="95" y="110"/>
                    <a:pt x="1" y="276"/>
                    <a:pt x="20" y="449"/>
                  </a:cubicBezTo>
                  <a:cubicBezTo>
                    <a:pt x="167" y="1511"/>
                    <a:pt x="830" y="2948"/>
                    <a:pt x="2887" y="4450"/>
                  </a:cubicBezTo>
                  <a:cubicBezTo>
                    <a:pt x="3117" y="4621"/>
                    <a:pt x="3194" y="4931"/>
                    <a:pt x="3072" y="5190"/>
                  </a:cubicBezTo>
                  <a:cubicBezTo>
                    <a:pt x="2972" y="5405"/>
                    <a:pt x="2757" y="5536"/>
                    <a:pt x="2527" y="5536"/>
                  </a:cubicBezTo>
                  <a:cubicBezTo>
                    <a:pt x="2480" y="5536"/>
                    <a:pt x="2432" y="5531"/>
                    <a:pt x="2385" y="5519"/>
                  </a:cubicBezTo>
                  <a:cubicBezTo>
                    <a:pt x="1930" y="5399"/>
                    <a:pt x="1488" y="5248"/>
                    <a:pt x="1058" y="5063"/>
                  </a:cubicBezTo>
                  <a:cubicBezTo>
                    <a:pt x="1007" y="5041"/>
                    <a:pt x="953" y="5031"/>
                    <a:pt x="900" y="5031"/>
                  </a:cubicBezTo>
                  <a:cubicBezTo>
                    <a:pt x="771" y="5031"/>
                    <a:pt x="647" y="5092"/>
                    <a:pt x="570" y="5202"/>
                  </a:cubicBezTo>
                  <a:cubicBezTo>
                    <a:pt x="460" y="5358"/>
                    <a:pt x="477" y="5570"/>
                    <a:pt x="606" y="5709"/>
                  </a:cubicBezTo>
                  <a:cubicBezTo>
                    <a:pt x="1296" y="6394"/>
                    <a:pt x="2159" y="6875"/>
                    <a:pt x="3105" y="7098"/>
                  </a:cubicBezTo>
                  <a:cubicBezTo>
                    <a:pt x="3384" y="7175"/>
                    <a:pt x="3567" y="7442"/>
                    <a:pt x="3540" y="7730"/>
                  </a:cubicBezTo>
                  <a:cubicBezTo>
                    <a:pt x="3519" y="8016"/>
                    <a:pt x="3293" y="8244"/>
                    <a:pt x="3007" y="8273"/>
                  </a:cubicBezTo>
                  <a:cubicBezTo>
                    <a:pt x="2875" y="8288"/>
                    <a:pt x="2726" y="8300"/>
                    <a:pt x="2565" y="8307"/>
                  </a:cubicBezTo>
                  <a:cubicBezTo>
                    <a:pt x="2385" y="8316"/>
                    <a:pt x="2231" y="8446"/>
                    <a:pt x="2192" y="8624"/>
                  </a:cubicBezTo>
                  <a:cubicBezTo>
                    <a:pt x="2154" y="8802"/>
                    <a:pt x="2240" y="8982"/>
                    <a:pt x="2401" y="9066"/>
                  </a:cubicBezTo>
                  <a:cubicBezTo>
                    <a:pt x="3187" y="9470"/>
                    <a:pt x="4055" y="9689"/>
                    <a:pt x="4939" y="9710"/>
                  </a:cubicBezTo>
                  <a:cubicBezTo>
                    <a:pt x="5184" y="9722"/>
                    <a:pt x="5398" y="9883"/>
                    <a:pt x="5477" y="10116"/>
                  </a:cubicBezTo>
                  <a:cubicBezTo>
                    <a:pt x="5559" y="10349"/>
                    <a:pt x="5487" y="10609"/>
                    <a:pt x="5299" y="10770"/>
                  </a:cubicBezTo>
                  <a:cubicBezTo>
                    <a:pt x="5215" y="10842"/>
                    <a:pt x="5126" y="10907"/>
                    <a:pt x="5030" y="10967"/>
                  </a:cubicBezTo>
                  <a:cubicBezTo>
                    <a:pt x="4884" y="11056"/>
                    <a:pt x="4809" y="11226"/>
                    <a:pt x="4843" y="11395"/>
                  </a:cubicBezTo>
                  <a:cubicBezTo>
                    <a:pt x="4879" y="11563"/>
                    <a:pt x="5018" y="11690"/>
                    <a:pt x="5189" y="11712"/>
                  </a:cubicBezTo>
                  <a:cubicBezTo>
                    <a:pt x="5394" y="11739"/>
                    <a:pt x="5601" y="11753"/>
                    <a:pt x="5807" y="11753"/>
                  </a:cubicBezTo>
                  <a:cubicBezTo>
                    <a:pt x="6344" y="11753"/>
                    <a:pt x="6878" y="11660"/>
                    <a:pt x="7385" y="11476"/>
                  </a:cubicBezTo>
                  <a:cubicBezTo>
                    <a:pt x="6671" y="10710"/>
                    <a:pt x="6056" y="9854"/>
                    <a:pt x="5556" y="8934"/>
                  </a:cubicBezTo>
                  <a:cubicBezTo>
                    <a:pt x="4542" y="7031"/>
                    <a:pt x="3985" y="4916"/>
                    <a:pt x="3927" y="2758"/>
                  </a:cubicBezTo>
                  <a:cubicBezTo>
                    <a:pt x="2719" y="2064"/>
                    <a:pt x="1635" y="1177"/>
                    <a:pt x="717" y="132"/>
                  </a:cubicBezTo>
                  <a:cubicBezTo>
                    <a:pt x="638" y="46"/>
                    <a:pt x="530" y="1"/>
                    <a:pt x="4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719;p50"/>
            <p:cNvSpPr/>
            <p:nvPr/>
          </p:nvSpPr>
          <p:spPr>
            <a:xfrm>
              <a:off x="2487413" y="4419213"/>
              <a:ext cx="61400" cy="71925"/>
            </a:xfrm>
            <a:custGeom>
              <a:avLst/>
              <a:gdLst/>
              <a:ahLst/>
              <a:cxnLst/>
              <a:rect l="l" t="t" r="r" b="b"/>
              <a:pathLst>
                <a:path w="2456" h="2877" extrusionOk="0">
                  <a:moveTo>
                    <a:pt x="1468" y="1"/>
                  </a:moveTo>
                  <a:cubicBezTo>
                    <a:pt x="966" y="1"/>
                    <a:pt x="471" y="89"/>
                    <a:pt x="0" y="258"/>
                  </a:cubicBezTo>
                  <a:cubicBezTo>
                    <a:pt x="880" y="892"/>
                    <a:pt x="1507" y="1820"/>
                    <a:pt x="1761" y="2877"/>
                  </a:cubicBezTo>
                  <a:cubicBezTo>
                    <a:pt x="1985" y="2867"/>
                    <a:pt x="2204" y="2855"/>
                    <a:pt x="2429" y="2855"/>
                  </a:cubicBezTo>
                  <a:lnTo>
                    <a:pt x="2456" y="2855"/>
                  </a:lnTo>
                  <a:cubicBezTo>
                    <a:pt x="2302" y="1591"/>
                    <a:pt x="1968" y="515"/>
                    <a:pt x="1564" y="5"/>
                  </a:cubicBezTo>
                  <a:cubicBezTo>
                    <a:pt x="1533" y="5"/>
                    <a:pt x="1500" y="1"/>
                    <a:pt x="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720;p50"/>
            <p:cNvSpPr/>
            <p:nvPr/>
          </p:nvSpPr>
          <p:spPr>
            <a:xfrm>
              <a:off x="2601413" y="4460838"/>
              <a:ext cx="28500" cy="37350"/>
            </a:xfrm>
            <a:custGeom>
              <a:avLst/>
              <a:gdLst/>
              <a:ahLst/>
              <a:cxnLst/>
              <a:rect l="l" t="t" r="r" b="b"/>
              <a:pathLst>
                <a:path w="1140" h="1494" extrusionOk="0">
                  <a:moveTo>
                    <a:pt x="357" y="1"/>
                  </a:moveTo>
                  <a:cubicBezTo>
                    <a:pt x="169" y="414"/>
                    <a:pt x="49" y="856"/>
                    <a:pt x="1" y="1308"/>
                  </a:cubicBezTo>
                  <a:lnTo>
                    <a:pt x="20" y="1308"/>
                  </a:lnTo>
                  <a:cubicBezTo>
                    <a:pt x="407" y="1358"/>
                    <a:pt x="777" y="1421"/>
                    <a:pt x="1140" y="1493"/>
                  </a:cubicBezTo>
                  <a:cubicBezTo>
                    <a:pt x="979" y="950"/>
                    <a:pt x="712" y="443"/>
                    <a:pt x="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721;p50"/>
            <p:cNvSpPr/>
            <p:nvPr/>
          </p:nvSpPr>
          <p:spPr>
            <a:xfrm>
              <a:off x="2457613" y="4510638"/>
              <a:ext cx="94925" cy="129600"/>
            </a:xfrm>
            <a:custGeom>
              <a:avLst/>
              <a:gdLst/>
              <a:ahLst/>
              <a:cxnLst/>
              <a:rect l="l" t="t" r="r" b="b"/>
              <a:pathLst>
                <a:path w="3797" h="5184" extrusionOk="0">
                  <a:moveTo>
                    <a:pt x="3658" y="1"/>
                  </a:moveTo>
                  <a:cubicBezTo>
                    <a:pt x="3451" y="1"/>
                    <a:pt x="3256" y="13"/>
                    <a:pt x="3057" y="20"/>
                  </a:cubicBezTo>
                  <a:cubicBezTo>
                    <a:pt x="3057" y="44"/>
                    <a:pt x="3062" y="71"/>
                    <a:pt x="3062" y="99"/>
                  </a:cubicBezTo>
                  <a:cubicBezTo>
                    <a:pt x="3062" y="1870"/>
                    <a:pt x="1855" y="3483"/>
                    <a:pt x="0" y="4285"/>
                  </a:cubicBezTo>
                  <a:cubicBezTo>
                    <a:pt x="764" y="4869"/>
                    <a:pt x="1699" y="5184"/>
                    <a:pt x="2660" y="5184"/>
                  </a:cubicBezTo>
                  <a:cubicBezTo>
                    <a:pt x="2776" y="5184"/>
                    <a:pt x="2891" y="5174"/>
                    <a:pt x="3004" y="5165"/>
                  </a:cubicBezTo>
                  <a:cubicBezTo>
                    <a:pt x="3021" y="5136"/>
                    <a:pt x="3038" y="5107"/>
                    <a:pt x="3054" y="5073"/>
                  </a:cubicBezTo>
                  <a:cubicBezTo>
                    <a:pt x="3559" y="3764"/>
                    <a:pt x="3797" y="2363"/>
                    <a:pt x="3754" y="957"/>
                  </a:cubicBezTo>
                  <a:cubicBezTo>
                    <a:pt x="3754" y="633"/>
                    <a:pt x="3739" y="316"/>
                    <a:pt x="3720" y="3"/>
                  </a:cubicBezTo>
                  <a:cubicBezTo>
                    <a:pt x="3698" y="3"/>
                    <a:pt x="3679" y="1"/>
                    <a:pt x="3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722;p50"/>
            <p:cNvSpPr/>
            <p:nvPr/>
          </p:nvSpPr>
          <p:spPr>
            <a:xfrm>
              <a:off x="2362938" y="4379088"/>
              <a:ext cx="322375" cy="369075"/>
            </a:xfrm>
            <a:custGeom>
              <a:avLst/>
              <a:gdLst/>
              <a:ahLst/>
              <a:cxnLst/>
              <a:rect l="l" t="t" r="r" b="b"/>
              <a:pathLst>
                <a:path w="12895" h="14763" extrusionOk="0">
                  <a:moveTo>
                    <a:pt x="6447" y="803"/>
                  </a:moveTo>
                  <a:cubicBezTo>
                    <a:pt x="9331" y="803"/>
                    <a:pt x="11669" y="3141"/>
                    <a:pt x="11669" y="6025"/>
                  </a:cubicBezTo>
                  <a:cubicBezTo>
                    <a:pt x="11667" y="8908"/>
                    <a:pt x="9331" y="11246"/>
                    <a:pt x="6447" y="11249"/>
                  </a:cubicBezTo>
                  <a:cubicBezTo>
                    <a:pt x="3561" y="11249"/>
                    <a:pt x="1223" y="8911"/>
                    <a:pt x="1223" y="6025"/>
                  </a:cubicBezTo>
                  <a:cubicBezTo>
                    <a:pt x="1223" y="3141"/>
                    <a:pt x="3561" y="803"/>
                    <a:pt x="6447" y="803"/>
                  </a:cubicBezTo>
                  <a:close/>
                  <a:moveTo>
                    <a:pt x="7861" y="12050"/>
                  </a:moveTo>
                  <a:cubicBezTo>
                    <a:pt x="7908" y="12050"/>
                    <a:pt x="7955" y="12058"/>
                    <a:pt x="8000" y="12075"/>
                  </a:cubicBezTo>
                  <a:cubicBezTo>
                    <a:pt x="8134" y="12123"/>
                    <a:pt x="8233" y="12241"/>
                    <a:pt x="8257" y="12383"/>
                  </a:cubicBezTo>
                  <a:cubicBezTo>
                    <a:pt x="8281" y="12525"/>
                    <a:pt x="8228" y="12669"/>
                    <a:pt x="8117" y="12760"/>
                  </a:cubicBezTo>
                  <a:lnTo>
                    <a:pt x="8117" y="12762"/>
                  </a:lnTo>
                  <a:cubicBezTo>
                    <a:pt x="7658" y="13147"/>
                    <a:pt x="7166" y="13491"/>
                    <a:pt x="6647" y="13793"/>
                  </a:cubicBezTo>
                  <a:cubicBezTo>
                    <a:pt x="6584" y="13829"/>
                    <a:pt x="6515" y="13847"/>
                    <a:pt x="6445" y="13847"/>
                  </a:cubicBezTo>
                  <a:cubicBezTo>
                    <a:pt x="6375" y="13847"/>
                    <a:pt x="6306" y="13829"/>
                    <a:pt x="6243" y="13793"/>
                  </a:cubicBezTo>
                  <a:cubicBezTo>
                    <a:pt x="5726" y="13491"/>
                    <a:pt x="5236" y="13147"/>
                    <a:pt x="4777" y="12762"/>
                  </a:cubicBezTo>
                  <a:cubicBezTo>
                    <a:pt x="4607" y="12621"/>
                    <a:pt x="4585" y="12366"/>
                    <a:pt x="4727" y="12195"/>
                  </a:cubicBezTo>
                  <a:cubicBezTo>
                    <a:pt x="4806" y="12100"/>
                    <a:pt x="4919" y="12051"/>
                    <a:pt x="5034" y="12051"/>
                  </a:cubicBezTo>
                  <a:cubicBezTo>
                    <a:pt x="5125" y="12051"/>
                    <a:pt x="5216" y="12082"/>
                    <a:pt x="5291" y="12145"/>
                  </a:cubicBezTo>
                  <a:cubicBezTo>
                    <a:pt x="5657" y="12450"/>
                    <a:pt x="6044" y="12726"/>
                    <a:pt x="6447" y="12976"/>
                  </a:cubicBezTo>
                  <a:cubicBezTo>
                    <a:pt x="6851" y="12726"/>
                    <a:pt x="7238" y="12448"/>
                    <a:pt x="7603" y="12145"/>
                  </a:cubicBezTo>
                  <a:cubicBezTo>
                    <a:pt x="7677" y="12083"/>
                    <a:pt x="7768" y="12050"/>
                    <a:pt x="7861" y="12050"/>
                  </a:cubicBezTo>
                  <a:close/>
                  <a:moveTo>
                    <a:pt x="6447" y="0"/>
                  </a:moveTo>
                  <a:cubicBezTo>
                    <a:pt x="4369" y="72"/>
                    <a:pt x="2309" y="404"/>
                    <a:pt x="313" y="986"/>
                  </a:cubicBezTo>
                  <a:cubicBezTo>
                    <a:pt x="140" y="1036"/>
                    <a:pt x="19" y="1192"/>
                    <a:pt x="19" y="1372"/>
                  </a:cubicBezTo>
                  <a:lnTo>
                    <a:pt x="19" y="3725"/>
                  </a:lnTo>
                  <a:cubicBezTo>
                    <a:pt x="0" y="5931"/>
                    <a:pt x="531" y="8106"/>
                    <a:pt x="1564" y="10052"/>
                  </a:cubicBezTo>
                  <a:cubicBezTo>
                    <a:pt x="2627" y="12039"/>
                    <a:pt x="4258" y="13664"/>
                    <a:pt x="6250" y="14716"/>
                  </a:cubicBezTo>
                  <a:cubicBezTo>
                    <a:pt x="6310" y="14747"/>
                    <a:pt x="6376" y="14763"/>
                    <a:pt x="6442" y="14763"/>
                  </a:cubicBezTo>
                  <a:cubicBezTo>
                    <a:pt x="6509" y="14763"/>
                    <a:pt x="6575" y="14747"/>
                    <a:pt x="6635" y="14716"/>
                  </a:cubicBezTo>
                  <a:cubicBezTo>
                    <a:pt x="8632" y="13666"/>
                    <a:pt x="10268" y="12042"/>
                    <a:pt x="11330" y="10052"/>
                  </a:cubicBezTo>
                  <a:cubicBezTo>
                    <a:pt x="12363" y="8103"/>
                    <a:pt x="12894" y="5931"/>
                    <a:pt x="12875" y="3725"/>
                  </a:cubicBezTo>
                  <a:lnTo>
                    <a:pt x="12875" y="1372"/>
                  </a:lnTo>
                  <a:cubicBezTo>
                    <a:pt x="12873" y="1192"/>
                    <a:pt x="12755" y="1034"/>
                    <a:pt x="12582" y="986"/>
                  </a:cubicBezTo>
                  <a:cubicBezTo>
                    <a:pt x="10585" y="404"/>
                    <a:pt x="8523" y="72"/>
                    <a:pt x="6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23;p50"/>
            <p:cNvSpPr/>
            <p:nvPr/>
          </p:nvSpPr>
          <p:spPr>
            <a:xfrm>
              <a:off x="2618113" y="4416888"/>
              <a:ext cx="184650" cy="293550"/>
            </a:xfrm>
            <a:custGeom>
              <a:avLst/>
              <a:gdLst/>
              <a:ahLst/>
              <a:cxnLst/>
              <a:rect l="l" t="t" r="r" b="b"/>
              <a:pathLst>
                <a:path w="7386" h="11742" extrusionOk="0">
                  <a:moveTo>
                    <a:pt x="6964" y="1"/>
                  </a:moveTo>
                  <a:cubicBezTo>
                    <a:pt x="6854" y="1"/>
                    <a:pt x="6747" y="46"/>
                    <a:pt x="6669" y="130"/>
                  </a:cubicBezTo>
                  <a:cubicBezTo>
                    <a:pt x="5749" y="1175"/>
                    <a:pt x="4665" y="2062"/>
                    <a:pt x="3454" y="2751"/>
                  </a:cubicBezTo>
                  <a:cubicBezTo>
                    <a:pt x="3396" y="4907"/>
                    <a:pt x="2841" y="7019"/>
                    <a:pt x="1827" y="8924"/>
                  </a:cubicBezTo>
                  <a:cubicBezTo>
                    <a:pt x="1327" y="9842"/>
                    <a:pt x="715" y="10695"/>
                    <a:pt x="1" y="11462"/>
                  </a:cubicBezTo>
                  <a:cubicBezTo>
                    <a:pt x="510" y="11648"/>
                    <a:pt x="1045" y="11742"/>
                    <a:pt x="1582" y="11742"/>
                  </a:cubicBezTo>
                  <a:cubicBezTo>
                    <a:pt x="1801" y="11742"/>
                    <a:pt x="2020" y="11726"/>
                    <a:pt x="2238" y="11695"/>
                  </a:cubicBezTo>
                  <a:cubicBezTo>
                    <a:pt x="2404" y="11666"/>
                    <a:pt x="2531" y="11536"/>
                    <a:pt x="2560" y="11371"/>
                  </a:cubicBezTo>
                  <a:cubicBezTo>
                    <a:pt x="2589" y="11207"/>
                    <a:pt x="2514" y="11041"/>
                    <a:pt x="2370" y="10955"/>
                  </a:cubicBezTo>
                  <a:cubicBezTo>
                    <a:pt x="2277" y="10897"/>
                    <a:pt x="2188" y="10830"/>
                    <a:pt x="2104" y="10758"/>
                  </a:cubicBezTo>
                  <a:cubicBezTo>
                    <a:pt x="1914" y="10599"/>
                    <a:pt x="1844" y="10340"/>
                    <a:pt x="1923" y="10104"/>
                  </a:cubicBezTo>
                  <a:cubicBezTo>
                    <a:pt x="2003" y="9871"/>
                    <a:pt x="2216" y="9710"/>
                    <a:pt x="2464" y="9698"/>
                  </a:cubicBezTo>
                  <a:cubicBezTo>
                    <a:pt x="3348" y="9677"/>
                    <a:pt x="4213" y="9458"/>
                    <a:pt x="4999" y="9054"/>
                  </a:cubicBezTo>
                  <a:cubicBezTo>
                    <a:pt x="5162" y="8972"/>
                    <a:pt x="5247" y="8790"/>
                    <a:pt x="5208" y="8612"/>
                  </a:cubicBezTo>
                  <a:cubicBezTo>
                    <a:pt x="5170" y="8434"/>
                    <a:pt x="5018" y="8304"/>
                    <a:pt x="4836" y="8295"/>
                  </a:cubicBezTo>
                  <a:cubicBezTo>
                    <a:pt x="4675" y="8288"/>
                    <a:pt x="4526" y="8276"/>
                    <a:pt x="4394" y="8261"/>
                  </a:cubicBezTo>
                  <a:cubicBezTo>
                    <a:pt x="4110" y="8228"/>
                    <a:pt x="3889" y="7999"/>
                    <a:pt x="3865" y="7713"/>
                  </a:cubicBezTo>
                  <a:cubicBezTo>
                    <a:pt x="3841" y="7427"/>
                    <a:pt x="4021" y="7165"/>
                    <a:pt x="4297" y="7086"/>
                  </a:cubicBezTo>
                  <a:lnTo>
                    <a:pt x="4295" y="7086"/>
                  </a:lnTo>
                  <a:cubicBezTo>
                    <a:pt x="5242" y="6865"/>
                    <a:pt x="6107" y="6382"/>
                    <a:pt x="6796" y="5697"/>
                  </a:cubicBezTo>
                  <a:cubicBezTo>
                    <a:pt x="6926" y="5558"/>
                    <a:pt x="6943" y="5346"/>
                    <a:pt x="6833" y="5190"/>
                  </a:cubicBezTo>
                  <a:cubicBezTo>
                    <a:pt x="6756" y="5080"/>
                    <a:pt x="6631" y="5019"/>
                    <a:pt x="6503" y="5019"/>
                  </a:cubicBezTo>
                  <a:cubicBezTo>
                    <a:pt x="6450" y="5019"/>
                    <a:pt x="6396" y="5029"/>
                    <a:pt x="6345" y="5051"/>
                  </a:cubicBezTo>
                  <a:cubicBezTo>
                    <a:pt x="5915" y="5236"/>
                    <a:pt x="5470" y="5387"/>
                    <a:pt x="5016" y="5507"/>
                  </a:cubicBezTo>
                  <a:cubicBezTo>
                    <a:pt x="4966" y="5520"/>
                    <a:pt x="4916" y="5526"/>
                    <a:pt x="4866" y="5526"/>
                  </a:cubicBezTo>
                  <a:cubicBezTo>
                    <a:pt x="4638" y="5526"/>
                    <a:pt x="4422" y="5396"/>
                    <a:pt x="4321" y="5181"/>
                  </a:cubicBezTo>
                  <a:cubicBezTo>
                    <a:pt x="4199" y="4919"/>
                    <a:pt x="4278" y="4606"/>
                    <a:pt x="4511" y="4436"/>
                  </a:cubicBezTo>
                  <a:cubicBezTo>
                    <a:pt x="6549" y="2951"/>
                    <a:pt x="7212" y="1516"/>
                    <a:pt x="7364" y="452"/>
                  </a:cubicBezTo>
                  <a:cubicBezTo>
                    <a:pt x="7385" y="279"/>
                    <a:pt x="7291" y="110"/>
                    <a:pt x="7133" y="38"/>
                  </a:cubicBezTo>
                  <a:cubicBezTo>
                    <a:pt x="7079" y="13"/>
                    <a:pt x="7021" y="1"/>
                    <a:pt x="69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724;p50"/>
            <p:cNvSpPr/>
            <p:nvPr/>
          </p:nvSpPr>
          <p:spPr>
            <a:xfrm>
              <a:off x="2600938" y="4513763"/>
              <a:ext cx="33675" cy="60650"/>
            </a:xfrm>
            <a:custGeom>
              <a:avLst/>
              <a:gdLst/>
              <a:ahLst/>
              <a:cxnLst/>
              <a:rect l="l" t="t" r="r" b="b"/>
              <a:pathLst>
                <a:path w="1347" h="2426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1046"/>
                    <a:pt x="421" y="1959"/>
                    <a:pt x="964" y="2425"/>
                  </a:cubicBezTo>
                  <a:cubicBezTo>
                    <a:pt x="1214" y="1863"/>
                    <a:pt x="1346" y="1255"/>
                    <a:pt x="1346" y="638"/>
                  </a:cubicBezTo>
                  <a:cubicBezTo>
                    <a:pt x="1346" y="501"/>
                    <a:pt x="1337" y="366"/>
                    <a:pt x="1325" y="231"/>
                  </a:cubicBezTo>
                  <a:cubicBezTo>
                    <a:pt x="904" y="138"/>
                    <a:pt x="462" y="5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725;p50"/>
            <p:cNvSpPr/>
            <p:nvPr/>
          </p:nvSpPr>
          <p:spPr>
            <a:xfrm>
              <a:off x="2551813" y="4422888"/>
              <a:ext cx="43800" cy="68975"/>
            </a:xfrm>
            <a:custGeom>
              <a:avLst/>
              <a:gdLst/>
              <a:ahLst/>
              <a:cxnLst/>
              <a:rect l="l" t="t" r="r" b="b"/>
              <a:pathLst>
                <a:path w="1752" h="2759" extrusionOk="0">
                  <a:moveTo>
                    <a:pt x="0" y="0"/>
                  </a:moveTo>
                  <a:lnTo>
                    <a:pt x="0" y="0"/>
                  </a:lnTo>
                  <a:cubicBezTo>
                    <a:pt x="373" y="868"/>
                    <a:pt x="603" y="1790"/>
                    <a:pt x="690" y="2732"/>
                  </a:cubicBezTo>
                  <a:cubicBezTo>
                    <a:pt x="856" y="2739"/>
                    <a:pt x="1021" y="2747"/>
                    <a:pt x="1185" y="2759"/>
                  </a:cubicBezTo>
                  <a:cubicBezTo>
                    <a:pt x="1245" y="2110"/>
                    <a:pt x="1439" y="1480"/>
                    <a:pt x="1752" y="911"/>
                  </a:cubicBezTo>
                  <a:cubicBezTo>
                    <a:pt x="1245" y="478"/>
                    <a:pt x="646" y="16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726;p50"/>
            <p:cNvSpPr/>
            <p:nvPr/>
          </p:nvSpPr>
          <p:spPr>
            <a:xfrm>
              <a:off x="2556488" y="4511313"/>
              <a:ext cx="58600" cy="124000"/>
            </a:xfrm>
            <a:custGeom>
              <a:avLst/>
              <a:gdLst/>
              <a:ahLst/>
              <a:cxnLst/>
              <a:rect l="l" t="t" r="r" b="b"/>
              <a:pathLst>
                <a:path w="2344" h="4960" extrusionOk="0">
                  <a:moveTo>
                    <a:pt x="570" y="0"/>
                  </a:moveTo>
                  <a:lnTo>
                    <a:pt x="570" y="0"/>
                  </a:lnTo>
                  <a:cubicBezTo>
                    <a:pt x="587" y="298"/>
                    <a:pt x="601" y="608"/>
                    <a:pt x="601" y="930"/>
                  </a:cubicBezTo>
                  <a:cubicBezTo>
                    <a:pt x="628" y="2297"/>
                    <a:pt x="426" y="3660"/>
                    <a:pt x="0" y="4960"/>
                  </a:cubicBezTo>
                  <a:cubicBezTo>
                    <a:pt x="952" y="4667"/>
                    <a:pt x="1779" y="4059"/>
                    <a:pt x="2343" y="3237"/>
                  </a:cubicBezTo>
                  <a:cubicBezTo>
                    <a:pt x="1538" y="2632"/>
                    <a:pt x="1015" y="1413"/>
                    <a:pt x="971" y="27"/>
                  </a:cubicBezTo>
                  <a:cubicBezTo>
                    <a:pt x="839" y="17"/>
                    <a:pt x="707" y="7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187;p60"/>
          <p:cNvGrpSpPr/>
          <p:nvPr/>
        </p:nvGrpSpPr>
        <p:grpSpPr>
          <a:xfrm>
            <a:off x="5148251" y="3770085"/>
            <a:ext cx="471001" cy="467688"/>
            <a:chOff x="4821038" y="986763"/>
            <a:chExt cx="543150" cy="562500"/>
          </a:xfrm>
        </p:grpSpPr>
        <p:sp>
          <p:nvSpPr>
            <p:cNvPr id="105" name="Google Shape;1188;p60"/>
            <p:cNvSpPr/>
            <p:nvPr/>
          </p:nvSpPr>
          <p:spPr>
            <a:xfrm>
              <a:off x="5323438" y="1032238"/>
              <a:ext cx="36075" cy="47200"/>
            </a:xfrm>
            <a:custGeom>
              <a:avLst/>
              <a:gdLst/>
              <a:ahLst/>
              <a:cxnLst/>
              <a:rect l="l" t="t" r="r" b="b"/>
              <a:pathLst>
                <a:path w="1443" h="1888" extrusionOk="0">
                  <a:moveTo>
                    <a:pt x="459" y="1"/>
                  </a:moveTo>
                  <a:cubicBezTo>
                    <a:pt x="207" y="520"/>
                    <a:pt x="51" y="1080"/>
                    <a:pt x="0" y="1654"/>
                  </a:cubicBezTo>
                  <a:cubicBezTo>
                    <a:pt x="29" y="1659"/>
                    <a:pt x="58" y="1659"/>
                    <a:pt x="87" y="1664"/>
                  </a:cubicBezTo>
                  <a:cubicBezTo>
                    <a:pt x="555" y="1719"/>
                    <a:pt x="1005" y="1798"/>
                    <a:pt x="1442" y="1887"/>
                  </a:cubicBezTo>
                  <a:cubicBezTo>
                    <a:pt x="1252" y="1195"/>
                    <a:pt x="918" y="554"/>
                    <a:pt x="4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89;p60"/>
            <p:cNvSpPr/>
            <p:nvPr/>
          </p:nvSpPr>
          <p:spPr>
            <a:xfrm>
              <a:off x="5322838" y="1093038"/>
              <a:ext cx="41350" cy="72900"/>
            </a:xfrm>
            <a:custGeom>
              <a:avLst/>
              <a:gdLst/>
              <a:ahLst/>
              <a:cxnLst/>
              <a:rect l="l" t="t" r="r" b="b"/>
              <a:pathLst>
                <a:path w="1654" h="2916" extrusionOk="0">
                  <a:moveTo>
                    <a:pt x="0" y="1"/>
                  </a:moveTo>
                  <a:cubicBezTo>
                    <a:pt x="46" y="1267"/>
                    <a:pt x="502" y="2384"/>
                    <a:pt x="1178" y="2915"/>
                  </a:cubicBezTo>
                  <a:cubicBezTo>
                    <a:pt x="1490" y="2250"/>
                    <a:pt x="1651" y="1527"/>
                    <a:pt x="1653" y="794"/>
                  </a:cubicBezTo>
                  <a:cubicBezTo>
                    <a:pt x="1653" y="621"/>
                    <a:pt x="1644" y="450"/>
                    <a:pt x="1627" y="282"/>
                  </a:cubicBezTo>
                  <a:cubicBezTo>
                    <a:pt x="1096" y="159"/>
                    <a:pt x="558" y="66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90;p60"/>
            <p:cNvSpPr/>
            <p:nvPr/>
          </p:nvSpPr>
          <p:spPr>
            <a:xfrm>
              <a:off x="5112338" y="1091363"/>
              <a:ext cx="116025" cy="105500"/>
            </a:xfrm>
            <a:custGeom>
              <a:avLst/>
              <a:gdLst/>
              <a:ahLst/>
              <a:cxnLst/>
              <a:rect l="l" t="t" r="r" b="b"/>
              <a:pathLst>
                <a:path w="4641" h="4220" extrusionOk="0">
                  <a:moveTo>
                    <a:pt x="4636" y="0"/>
                  </a:moveTo>
                  <a:cubicBezTo>
                    <a:pt x="4338" y="24"/>
                    <a:pt x="4040" y="46"/>
                    <a:pt x="3751" y="85"/>
                  </a:cubicBezTo>
                  <a:cubicBezTo>
                    <a:pt x="2454" y="221"/>
                    <a:pt x="1185" y="568"/>
                    <a:pt x="0" y="1113"/>
                  </a:cubicBezTo>
                  <a:cubicBezTo>
                    <a:pt x="56" y="2266"/>
                    <a:pt x="507" y="3362"/>
                    <a:pt x="1279" y="4220"/>
                  </a:cubicBezTo>
                  <a:cubicBezTo>
                    <a:pt x="3300" y="3516"/>
                    <a:pt x="4640" y="1892"/>
                    <a:pt x="4640" y="111"/>
                  </a:cubicBezTo>
                  <a:cubicBezTo>
                    <a:pt x="4640" y="72"/>
                    <a:pt x="4638" y="36"/>
                    <a:pt x="4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91;p60"/>
            <p:cNvSpPr/>
            <p:nvPr/>
          </p:nvSpPr>
          <p:spPr>
            <a:xfrm>
              <a:off x="5159963" y="1089788"/>
              <a:ext cx="110500" cy="149150"/>
            </a:xfrm>
            <a:custGeom>
              <a:avLst/>
              <a:gdLst/>
              <a:ahLst/>
              <a:cxnLst/>
              <a:rect l="l" t="t" r="r" b="b"/>
              <a:pathLst>
                <a:path w="4420" h="5966" extrusionOk="0">
                  <a:moveTo>
                    <a:pt x="4208" y="1"/>
                  </a:moveTo>
                  <a:cubicBezTo>
                    <a:pt x="3971" y="1"/>
                    <a:pt x="3737" y="13"/>
                    <a:pt x="3502" y="23"/>
                  </a:cubicBezTo>
                  <a:cubicBezTo>
                    <a:pt x="3504" y="73"/>
                    <a:pt x="3512" y="123"/>
                    <a:pt x="3512" y="174"/>
                  </a:cubicBezTo>
                  <a:cubicBezTo>
                    <a:pt x="3512" y="2173"/>
                    <a:pt x="2125" y="3995"/>
                    <a:pt x="1" y="4874"/>
                  </a:cubicBezTo>
                  <a:cubicBezTo>
                    <a:pt x="888" y="5581"/>
                    <a:pt x="1990" y="5965"/>
                    <a:pt x="3125" y="5965"/>
                  </a:cubicBezTo>
                  <a:cubicBezTo>
                    <a:pt x="3269" y="5965"/>
                    <a:pt x="3411" y="5955"/>
                    <a:pt x="3552" y="5943"/>
                  </a:cubicBezTo>
                  <a:cubicBezTo>
                    <a:pt x="3576" y="5898"/>
                    <a:pt x="3600" y="5857"/>
                    <a:pt x="3624" y="5806"/>
                  </a:cubicBezTo>
                  <a:cubicBezTo>
                    <a:pt x="4122" y="4737"/>
                    <a:pt x="4420" y="2993"/>
                    <a:pt x="4420" y="1142"/>
                  </a:cubicBezTo>
                  <a:cubicBezTo>
                    <a:pt x="4420" y="751"/>
                    <a:pt x="4403" y="371"/>
                    <a:pt x="4379" y="3"/>
                  </a:cubicBezTo>
                  <a:cubicBezTo>
                    <a:pt x="4333" y="3"/>
                    <a:pt x="4290" y="1"/>
                    <a:pt x="4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92;p60"/>
            <p:cNvSpPr/>
            <p:nvPr/>
          </p:nvSpPr>
          <p:spPr>
            <a:xfrm>
              <a:off x="5266363" y="990088"/>
              <a:ext cx="54275" cy="81825"/>
            </a:xfrm>
            <a:custGeom>
              <a:avLst/>
              <a:gdLst/>
              <a:ahLst/>
              <a:cxnLst/>
              <a:rect l="l" t="t" r="r" b="b"/>
              <a:pathLst>
                <a:path w="2171" h="3273" extrusionOk="0">
                  <a:moveTo>
                    <a:pt x="0" y="0"/>
                  </a:moveTo>
                  <a:cubicBezTo>
                    <a:pt x="459" y="1024"/>
                    <a:pt x="741" y="2117"/>
                    <a:pt x="834" y="3237"/>
                  </a:cubicBezTo>
                  <a:cubicBezTo>
                    <a:pt x="1063" y="3244"/>
                    <a:pt x="1286" y="3256"/>
                    <a:pt x="1507" y="3273"/>
                  </a:cubicBezTo>
                  <a:cubicBezTo>
                    <a:pt x="1570" y="2514"/>
                    <a:pt x="1795" y="1773"/>
                    <a:pt x="2170" y="1110"/>
                  </a:cubicBezTo>
                  <a:cubicBezTo>
                    <a:pt x="1548" y="567"/>
                    <a:pt x="803" y="18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93;p60"/>
            <p:cNvSpPr/>
            <p:nvPr/>
          </p:nvSpPr>
          <p:spPr>
            <a:xfrm>
              <a:off x="5271888" y="1090388"/>
              <a:ext cx="70975" cy="143800"/>
            </a:xfrm>
            <a:custGeom>
              <a:avLst/>
              <a:gdLst/>
              <a:ahLst/>
              <a:cxnLst/>
              <a:rect l="l" t="t" r="r" b="b"/>
              <a:pathLst>
                <a:path w="2839" h="5752" extrusionOk="0">
                  <a:moveTo>
                    <a:pt x="685" y="1"/>
                  </a:moveTo>
                  <a:lnTo>
                    <a:pt x="685" y="1"/>
                  </a:lnTo>
                  <a:cubicBezTo>
                    <a:pt x="709" y="354"/>
                    <a:pt x="721" y="731"/>
                    <a:pt x="721" y="1118"/>
                  </a:cubicBezTo>
                  <a:cubicBezTo>
                    <a:pt x="755" y="2692"/>
                    <a:pt x="512" y="4261"/>
                    <a:pt x="1" y="5751"/>
                  </a:cubicBezTo>
                  <a:cubicBezTo>
                    <a:pt x="1161" y="5427"/>
                    <a:pt x="2166" y="4701"/>
                    <a:pt x="2838" y="3702"/>
                  </a:cubicBezTo>
                  <a:cubicBezTo>
                    <a:pt x="1906" y="3036"/>
                    <a:pt x="1296" y="1635"/>
                    <a:pt x="1260" y="37"/>
                  </a:cubicBezTo>
                  <a:cubicBezTo>
                    <a:pt x="1070" y="23"/>
                    <a:pt x="880" y="1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94;p60"/>
            <p:cNvSpPr/>
            <p:nvPr/>
          </p:nvSpPr>
          <p:spPr>
            <a:xfrm>
              <a:off x="5193438" y="986763"/>
              <a:ext cx="74275" cy="84250"/>
            </a:xfrm>
            <a:custGeom>
              <a:avLst/>
              <a:gdLst/>
              <a:ahLst/>
              <a:cxnLst/>
              <a:rect l="l" t="t" r="r" b="b"/>
              <a:pathLst>
                <a:path w="2971" h="3370" extrusionOk="0">
                  <a:moveTo>
                    <a:pt x="1786" y="1"/>
                  </a:moveTo>
                  <a:cubicBezTo>
                    <a:pt x="1175" y="3"/>
                    <a:pt x="570" y="114"/>
                    <a:pt x="0" y="332"/>
                  </a:cubicBezTo>
                  <a:cubicBezTo>
                    <a:pt x="1043" y="1053"/>
                    <a:pt x="1781" y="2137"/>
                    <a:pt x="2064" y="3370"/>
                  </a:cubicBezTo>
                  <a:cubicBezTo>
                    <a:pt x="2331" y="3360"/>
                    <a:pt x="2598" y="3346"/>
                    <a:pt x="2869" y="3346"/>
                  </a:cubicBezTo>
                  <a:lnTo>
                    <a:pt x="2970" y="3346"/>
                  </a:lnTo>
                  <a:cubicBezTo>
                    <a:pt x="2795" y="1839"/>
                    <a:pt x="2410" y="594"/>
                    <a:pt x="1927" y="6"/>
                  </a:cubicBezTo>
                  <a:cubicBezTo>
                    <a:pt x="1879" y="6"/>
                    <a:pt x="1834" y="1"/>
                    <a:pt x="1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95;p60"/>
            <p:cNvSpPr/>
            <p:nvPr/>
          </p:nvSpPr>
          <p:spPr>
            <a:xfrm>
              <a:off x="5112988" y="1004963"/>
              <a:ext cx="112550" cy="92500"/>
            </a:xfrm>
            <a:custGeom>
              <a:avLst/>
              <a:gdLst/>
              <a:ahLst/>
              <a:cxnLst/>
              <a:rect l="l" t="t" r="r" b="b"/>
              <a:pathLst>
                <a:path w="4502" h="3700" extrusionOk="0">
                  <a:moveTo>
                    <a:pt x="2406" y="1"/>
                  </a:moveTo>
                  <a:cubicBezTo>
                    <a:pt x="1080" y="799"/>
                    <a:pt x="193" y="2161"/>
                    <a:pt x="1" y="3699"/>
                  </a:cubicBezTo>
                  <a:cubicBezTo>
                    <a:pt x="1161" y="3221"/>
                    <a:pt x="2382" y="2906"/>
                    <a:pt x="3629" y="2767"/>
                  </a:cubicBezTo>
                  <a:cubicBezTo>
                    <a:pt x="3915" y="2733"/>
                    <a:pt x="4208" y="2711"/>
                    <a:pt x="4501" y="2687"/>
                  </a:cubicBezTo>
                  <a:cubicBezTo>
                    <a:pt x="4184" y="1551"/>
                    <a:pt x="3432" y="585"/>
                    <a:pt x="2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96;p60"/>
            <p:cNvSpPr/>
            <p:nvPr/>
          </p:nvSpPr>
          <p:spPr>
            <a:xfrm>
              <a:off x="4947138" y="1384413"/>
              <a:ext cx="252150" cy="29100"/>
            </a:xfrm>
            <a:custGeom>
              <a:avLst/>
              <a:gdLst/>
              <a:ahLst/>
              <a:cxnLst/>
              <a:rect l="l" t="t" r="r" b="b"/>
              <a:pathLst>
                <a:path w="10086" h="1164" extrusionOk="0">
                  <a:moveTo>
                    <a:pt x="582" y="0"/>
                  </a:moveTo>
                  <a:cubicBezTo>
                    <a:pt x="260" y="0"/>
                    <a:pt x="0" y="260"/>
                    <a:pt x="0" y="582"/>
                  </a:cubicBezTo>
                  <a:cubicBezTo>
                    <a:pt x="0" y="904"/>
                    <a:pt x="260" y="1163"/>
                    <a:pt x="582" y="1163"/>
                  </a:cubicBezTo>
                  <a:lnTo>
                    <a:pt x="9504" y="1163"/>
                  </a:lnTo>
                  <a:cubicBezTo>
                    <a:pt x="9826" y="1163"/>
                    <a:pt x="10085" y="901"/>
                    <a:pt x="10085" y="582"/>
                  </a:cubicBezTo>
                  <a:cubicBezTo>
                    <a:pt x="10085" y="260"/>
                    <a:pt x="9826" y="0"/>
                    <a:pt x="9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97;p60"/>
            <p:cNvSpPr/>
            <p:nvPr/>
          </p:nvSpPr>
          <p:spPr>
            <a:xfrm>
              <a:off x="4821038" y="1074063"/>
              <a:ext cx="504350" cy="310375"/>
            </a:xfrm>
            <a:custGeom>
              <a:avLst/>
              <a:gdLst/>
              <a:ahLst/>
              <a:cxnLst/>
              <a:rect l="l" t="t" r="r" b="b"/>
              <a:pathLst>
                <a:path w="20174" h="12415" extrusionOk="0">
                  <a:moveTo>
                    <a:pt x="3881" y="777"/>
                  </a:moveTo>
                  <a:cubicBezTo>
                    <a:pt x="4095" y="777"/>
                    <a:pt x="4268" y="950"/>
                    <a:pt x="4268" y="1163"/>
                  </a:cubicBezTo>
                  <a:cubicBezTo>
                    <a:pt x="4268" y="1377"/>
                    <a:pt x="4095" y="1550"/>
                    <a:pt x="3881" y="1550"/>
                  </a:cubicBezTo>
                  <a:lnTo>
                    <a:pt x="1553" y="1550"/>
                  </a:lnTo>
                  <a:lnTo>
                    <a:pt x="1553" y="2716"/>
                  </a:lnTo>
                  <a:cubicBezTo>
                    <a:pt x="1553" y="2930"/>
                    <a:pt x="1380" y="3103"/>
                    <a:pt x="1166" y="3103"/>
                  </a:cubicBezTo>
                  <a:cubicBezTo>
                    <a:pt x="952" y="3103"/>
                    <a:pt x="777" y="2930"/>
                    <a:pt x="777" y="2716"/>
                  </a:cubicBezTo>
                  <a:lnTo>
                    <a:pt x="777" y="1163"/>
                  </a:lnTo>
                  <a:cubicBezTo>
                    <a:pt x="777" y="950"/>
                    <a:pt x="952" y="777"/>
                    <a:pt x="1166" y="777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3"/>
                    <a:pt x="0" y="387"/>
                  </a:cubicBezTo>
                  <a:lnTo>
                    <a:pt x="0" y="12025"/>
                  </a:lnTo>
                  <a:cubicBezTo>
                    <a:pt x="0" y="12239"/>
                    <a:pt x="176" y="12414"/>
                    <a:pt x="390" y="12414"/>
                  </a:cubicBezTo>
                  <a:lnTo>
                    <a:pt x="4405" y="12414"/>
                  </a:lnTo>
                  <a:cubicBezTo>
                    <a:pt x="4600" y="12006"/>
                    <a:pt x="4984" y="11722"/>
                    <a:pt x="5431" y="11657"/>
                  </a:cubicBezTo>
                  <a:lnTo>
                    <a:pt x="5431" y="5830"/>
                  </a:lnTo>
                  <a:cubicBezTo>
                    <a:pt x="5431" y="5522"/>
                    <a:pt x="5554" y="5224"/>
                    <a:pt x="5772" y="5008"/>
                  </a:cubicBezTo>
                  <a:cubicBezTo>
                    <a:pt x="5991" y="4789"/>
                    <a:pt x="6286" y="4667"/>
                    <a:pt x="6596" y="4667"/>
                  </a:cubicBezTo>
                  <a:lnTo>
                    <a:pt x="10475" y="4667"/>
                  </a:lnTo>
                  <a:cubicBezTo>
                    <a:pt x="10689" y="4667"/>
                    <a:pt x="10864" y="4840"/>
                    <a:pt x="10864" y="5054"/>
                  </a:cubicBezTo>
                  <a:cubicBezTo>
                    <a:pt x="10864" y="5268"/>
                    <a:pt x="10689" y="5441"/>
                    <a:pt x="10475" y="5441"/>
                  </a:cubicBezTo>
                  <a:lnTo>
                    <a:pt x="6596" y="5441"/>
                  </a:lnTo>
                  <a:cubicBezTo>
                    <a:pt x="6383" y="5441"/>
                    <a:pt x="6207" y="5616"/>
                    <a:pt x="6207" y="5830"/>
                  </a:cubicBezTo>
                  <a:lnTo>
                    <a:pt x="6207" y="11635"/>
                  </a:lnTo>
                  <a:lnTo>
                    <a:pt x="13966" y="11635"/>
                  </a:lnTo>
                  <a:lnTo>
                    <a:pt x="13966" y="8146"/>
                  </a:lnTo>
                  <a:cubicBezTo>
                    <a:pt x="13966" y="7930"/>
                    <a:pt x="14139" y="7757"/>
                    <a:pt x="14353" y="7757"/>
                  </a:cubicBezTo>
                  <a:cubicBezTo>
                    <a:pt x="14569" y="7757"/>
                    <a:pt x="14742" y="7930"/>
                    <a:pt x="14742" y="8146"/>
                  </a:cubicBezTo>
                  <a:lnTo>
                    <a:pt x="14742" y="11657"/>
                  </a:lnTo>
                  <a:cubicBezTo>
                    <a:pt x="15189" y="11722"/>
                    <a:pt x="15574" y="12006"/>
                    <a:pt x="15771" y="12412"/>
                  </a:cubicBezTo>
                  <a:lnTo>
                    <a:pt x="19786" y="12412"/>
                  </a:lnTo>
                  <a:cubicBezTo>
                    <a:pt x="20000" y="12412"/>
                    <a:pt x="20173" y="12239"/>
                    <a:pt x="20173" y="12025"/>
                  </a:cubicBezTo>
                  <a:lnTo>
                    <a:pt x="20173" y="6195"/>
                  </a:lnTo>
                  <a:cubicBezTo>
                    <a:pt x="19145" y="6972"/>
                    <a:pt x="17911" y="7369"/>
                    <a:pt x="16669" y="7369"/>
                  </a:cubicBezTo>
                  <a:cubicBezTo>
                    <a:pt x="15786" y="7369"/>
                    <a:pt x="14899" y="7168"/>
                    <a:pt x="14079" y="6760"/>
                  </a:cubicBezTo>
                  <a:cubicBezTo>
                    <a:pt x="12104" y="5775"/>
                    <a:pt x="10859" y="3756"/>
                    <a:pt x="10862" y="1550"/>
                  </a:cubicBezTo>
                  <a:cubicBezTo>
                    <a:pt x="10864" y="1026"/>
                    <a:pt x="10936" y="505"/>
                    <a:pt x="11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98;p60"/>
            <p:cNvSpPr/>
            <p:nvPr/>
          </p:nvSpPr>
          <p:spPr>
            <a:xfrm>
              <a:off x="4962438" y="1432888"/>
              <a:ext cx="221700" cy="116375"/>
            </a:xfrm>
            <a:custGeom>
              <a:avLst/>
              <a:gdLst/>
              <a:ahLst/>
              <a:cxnLst/>
              <a:rect l="l" t="t" r="r" b="b"/>
              <a:pathLst>
                <a:path w="8868" h="4655" extrusionOk="0">
                  <a:moveTo>
                    <a:pt x="2899" y="531"/>
                  </a:moveTo>
                  <a:lnTo>
                    <a:pt x="3877" y="1490"/>
                  </a:lnTo>
                  <a:lnTo>
                    <a:pt x="2976" y="2374"/>
                  </a:lnTo>
                  <a:lnTo>
                    <a:pt x="1988" y="1442"/>
                  </a:lnTo>
                  <a:lnTo>
                    <a:pt x="2899" y="531"/>
                  </a:lnTo>
                  <a:close/>
                  <a:moveTo>
                    <a:pt x="5963" y="531"/>
                  </a:moveTo>
                  <a:lnTo>
                    <a:pt x="6876" y="1442"/>
                  </a:lnTo>
                  <a:lnTo>
                    <a:pt x="5886" y="2374"/>
                  </a:lnTo>
                  <a:lnTo>
                    <a:pt x="4985" y="1490"/>
                  </a:lnTo>
                  <a:lnTo>
                    <a:pt x="5963" y="531"/>
                  </a:lnTo>
                  <a:close/>
                  <a:moveTo>
                    <a:pt x="1474" y="2026"/>
                  </a:moveTo>
                  <a:lnTo>
                    <a:pt x="2421" y="2917"/>
                  </a:lnTo>
                  <a:lnTo>
                    <a:pt x="1688" y="3638"/>
                  </a:lnTo>
                  <a:cubicBezTo>
                    <a:pt x="1654" y="3095"/>
                    <a:pt x="1582" y="2557"/>
                    <a:pt x="1474" y="2026"/>
                  </a:cubicBezTo>
                  <a:close/>
                  <a:moveTo>
                    <a:pt x="7390" y="2021"/>
                  </a:moveTo>
                  <a:lnTo>
                    <a:pt x="7390" y="2021"/>
                  </a:lnTo>
                  <a:cubicBezTo>
                    <a:pt x="7284" y="2555"/>
                    <a:pt x="7212" y="3095"/>
                    <a:pt x="7174" y="3638"/>
                  </a:cubicBezTo>
                  <a:lnTo>
                    <a:pt x="6441" y="2917"/>
                  </a:lnTo>
                  <a:lnTo>
                    <a:pt x="7390" y="2021"/>
                  </a:lnTo>
                  <a:close/>
                  <a:moveTo>
                    <a:pt x="4432" y="2033"/>
                  </a:moveTo>
                  <a:lnTo>
                    <a:pt x="5331" y="2913"/>
                  </a:lnTo>
                  <a:lnTo>
                    <a:pt x="4432" y="3804"/>
                  </a:lnTo>
                  <a:lnTo>
                    <a:pt x="3531" y="2913"/>
                  </a:lnTo>
                  <a:lnTo>
                    <a:pt x="4432" y="2033"/>
                  </a:lnTo>
                  <a:close/>
                  <a:moveTo>
                    <a:pt x="1" y="0"/>
                  </a:moveTo>
                  <a:cubicBezTo>
                    <a:pt x="301" y="608"/>
                    <a:pt x="522" y="1252"/>
                    <a:pt x="664" y="1915"/>
                  </a:cubicBezTo>
                  <a:cubicBezTo>
                    <a:pt x="825" y="2634"/>
                    <a:pt x="916" y="3367"/>
                    <a:pt x="931" y="4104"/>
                  </a:cubicBezTo>
                  <a:cubicBezTo>
                    <a:pt x="947" y="4410"/>
                    <a:pt x="1200" y="4650"/>
                    <a:pt x="1504" y="4650"/>
                  </a:cubicBezTo>
                  <a:cubicBezTo>
                    <a:pt x="1508" y="4650"/>
                    <a:pt x="1513" y="4650"/>
                    <a:pt x="1517" y="4650"/>
                  </a:cubicBezTo>
                  <a:cubicBezTo>
                    <a:pt x="1669" y="4650"/>
                    <a:pt x="1815" y="4592"/>
                    <a:pt x="1926" y="4489"/>
                  </a:cubicBezTo>
                  <a:lnTo>
                    <a:pt x="2981" y="3456"/>
                  </a:lnTo>
                  <a:lnTo>
                    <a:pt x="4028" y="4496"/>
                  </a:lnTo>
                  <a:cubicBezTo>
                    <a:pt x="4136" y="4597"/>
                    <a:pt x="4278" y="4655"/>
                    <a:pt x="4427" y="4655"/>
                  </a:cubicBezTo>
                  <a:cubicBezTo>
                    <a:pt x="4581" y="4655"/>
                    <a:pt x="4730" y="4595"/>
                    <a:pt x="4843" y="4489"/>
                  </a:cubicBezTo>
                  <a:lnTo>
                    <a:pt x="5881" y="3456"/>
                  </a:lnTo>
                  <a:lnTo>
                    <a:pt x="6948" y="4501"/>
                  </a:lnTo>
                  <a:cubicBezTo>
                    <a:pt x="7058" y="4599"/>
                    <a:pt x="7203" y="4655"/>
                    <a:pt x="7352" y="4655"/>
                  </a:cubicBezTo>
                  <a:cubicBezTo>
                    <a:pt x="7659" y="4655"/>
                    <a:pt x="7914" y="4412"/>
                    <a:pt x="7931" y="4104"/>
                  </a:cubicBezTo>
                  <a:cubicBezTo>
                    <a:pt x="7950" y="3367"/>
                    <a:pt x="8041" y="2634"/>
                    <a:pt x="8202" y="1913"/>
                  </a:cubicBezTo>
                  <a:cubicBezTo>
                    <a:pt x="8342" y="1250"/>
                    <a:pt x="8565" y="606"/>
                    <a:pt x="8868" y="0"/>
                  </a:cubicBezTo>
                  <a:lnTo>
                    <a:pt x="8008" y="0"/>
                  </a:lnTo>
                  <a:cubicBezTo>
                    <a:pt x="7921" y="202"/>
                    <a:pt x="7842" y="404"/>
                    <a:pt x="7767" y="615"/>
                  </a:cubicBezTo>
                  <a:cubicBezTo>
                    <a:pt x="7760" y="620"/>
                    <a:pt x="7748" y="625"/>
                    <a:pt x="7743" y="632"/>
                  </a:cubicBezTo>
                  <a:lnTo>
                    <a:pt x="7440" y="911"/>
                  </a:lnTo>
                  <a:lnTo>
                    <a:pt x="6530" y="0"/>
                  </a:lnTo>
                  <a:lnTo>
                    <a:pt x="5398" y="0"/>
                  </a:lnTo>
                  <a:lnTo>
                    <a:pt x="4432" y="947"/>
                  </a:lnTo>
                  <a:lnTo>
                    <a:pt x="3466" y="0"/>
                  </a:lnTo>
                  <a:lnTo>
                    <a:pt x="2332" y="0"/>
                  </a:lnTo>
                  <a:lnTo>
                    <a:pt x="1421" y="911"/>
                  </a:lnTo>
                  <a:lnTo>
                    <a:pt x="1118" y="632"/>
                  </a:lnTo>
                  <a:cubicBezTo>
                    <a:pt x="1113" y="625"/>
                    <a:pt x="1106" y="625"/>
                    <a:pt x="1099" y="615"/>
                  </a:cubicBezTo>
                  <a:cubicBezTo>
                    <a:pt x="1025" y="404"/>
                    <a:pt x="940" y="202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7"/>
          <p:cNvSpPr/>
          <p:nvPr/>
        </p:nvSpPr>
        <p:spPr>
          <a:xfrm>
            <a:off x="6196400" y="1150962"/>
            <a:ext cx="1621398" cy="3450227"/>
          </a:xfrm>
          <a:custGeom>
            <a:avLst/>
            <a:gdLst/>
            <a:ahLst/>
            <a:cxnLst/>
            <a:rect l="l" t="t" r="r" b="b"/>
            <a:pathLst>
              <a:path w="4042" h="8601" extrusionOk="0">
                <a:moveTo>
                  <a:pt x="1338" y="2536"/>
                </a:moveTo>
                <a:cubicBezTo>
                  <a:pt x="1340" y="2566"/>
                  <a:pt x="1472" y="2688"/>
                  <a:pt x="1482" y="2698"/>
                </a:cubicBezTo>
                <a:cubicBezTo>
                  <a:pt x="1494" y="2710"/>
                  <a:pt x="1507" y="2742"/>
                  <a:pt x="1504" y="2796"/>
                </a:cubicBezTo>
                <a:cubicBezTo>
                  <a:pt x="1501" y="2850"/>
                  <a:pt x="1542" y="2957"/>
                  <a:pt x="1574" y="2990"/>
                </a:cubicBezTo>
                <a:cubicBezTo>
                  <a:pt x="1608" y="3023"/>
                  <a:pt x="1610" y="3151"/>
                  <a:pt x="1608" y="3185"/>
                </a:cubicBezTo>
                <a:cubicBezTo>
                  <a:pt x="1605" y="3217"/>
                  <a:pt x="1529" y="3230"/>
                  <a:pt x="1481" y="3249"/>
                </a:cubicBezTo>
                <a:cubicBezTo>
                  <a:pt x="1433" y="3268"/>
                  <a:pt x="1345" y="3341"/>
                  <a:pt x="1305" y="3362"/>
                </a:cubicBezTo>
                <a:cubicBezTo>
                  <a:pt x="1265" y="3383"/>
                  <a:pt x="1181" y="3389"/>
                  <a:pt x="1181" y="3389"/>
                </a:cubicBezTo>
                <a:cubicBezTo>
                  <a:pt x="1181" y="3389"/>
                  <a:pt x="1168" y="3335"/>
                  <a:pt x="1160" y="3262"/>
                </a:cubicBezTo>
                <a:cubicBezTo>
                  <a:pt x="1152" y="3189"/>
                  <a:pt x="1047" y="3024"/>
                  <a:pt x="1069" y="3024"/>
                </a:cubicBezTo>
                <a:cubicBezTo>
                  <a:pt x="1089" y="3024"/>
                  <a:pt x="1092" y="2920"/>
                  <a:pt x="1101" y="2879"/>
                </a:cubicBezTo>
                <a:cubicBezTo>
                  <a:pt x="1108" y="2838"/>
                  <a:pt x="1153" y="2758"/>
                  <a:pt x="1198" y="2720"/>
                </a:cubicBezTo>
                <a:cubicBezTo>
                  <a:pt x="1240" y="2682"/>
                  <a:pt x="1338" y="2536"/>
                  <a:pt x="1338" y="2536"/>
                </a:cubicBezTo>
                <a:close/>
                <a:moveTo>
                  <a:pt x="978" y="1"/>
                </a:moveTo>
                <a:cubicBezTo>
                  <a:pt x="943" y="1"/>
                  <a:pt x="902" y="5"/>
                  <a:pt x="853" y="14"/>
                </a:cubicBezTo>
                <a:cubicBezTo>
                  <a:pt x="608" y="57"/>
                  <a:pt x="314" y="322"/>
                  <a:pt x="305" y="475"/>
                </a:cubicBezTo>
                <a:cubicBezTo>
                  <a:pt x="298" y="630"/>
                  <a:pt x="346" y="653"/>
                  <a:pt x="343" y="679"/>
                </a:cubicBezTo>
                <a:cubicBezTo>
                  <a:pt x="340" y="707"/>
                  <a:pt x="330" y="841"/>
                  <a:pt x="359" y="874"/>
                </a:cubicBezTo>
                <a:cubicBezTo>
                  <a:pt x="388" y="906"/>
                  <a:pt x="394" y="944"/>
                  <a:pt x="394" y="971"/>
                </a:cubicBezTo>
                <a:cubicBezTo>
                  <a:pt x="394" y="998"/>
                  <a:pt x="416" y="1113"/>
                  <a:pt x="442" y="1148"/>
                </a:cubicBezTo>
                <a:cubicBezTo>
                  <a:pt x="470" y="1185"/>
                  <a:pt x="540" y="1345"/>
                  <a:pt x="578" y="1408"/>
                </a:cubicBezTo>
                <a:cubicBezTo>
                  <a:pt x="616" y="1470"/>
                  <a:pt x="646" y="1524"/>
                  <a:pt x="653" y="1543"/>
                </a:cubicBezTo>
                <a:cubicBezTo>
                  <a:pt x="661" y="1562"/>
                  <a:pt x="694" y="1607"/>
                  <a:pt x="758" y="1610"/>
                </a:cubicBezTo>
                <a:cubicBezTo>
                  <a:pt x="771" y="1611"/>
                  <a:pt x="782" y="1611"/>
                  <a:pt x="792" y="1611"/>
                </a:cubicBezTo>
                <a:cubicBezTo>
                  <a:pt x="836" y="1611"/>
                  <a:pt x="862" y="1607"/>
                  <a:pt x="879" y="1604"/>
                </a:cubicBezTo>
                <a:cubicBezTo>
                  <a:pt x="880" y="1604"/>
                  <a:pt x="881" y="1604"/>
                  <a:pt x="882" y="1604"/>
                </a:cubicBezTo>
                <a:cubicBezTo>
                  <a:pt x="904" y="1604"/>
                  <a:pt x="937" y="1633"/>
                  <a:pt x="952" y="1664"/>
                </a:cubicBezTo>
                <a:cubicBezTo>
                  <a:pt x="968" y="1696"/>
                  <a:pt x="1006" y="1737"/>
                  <a:pt x="1018" y="1796"/>
                </a:cubicBezTo>
                <a:cubicBezTo>
                  <a:pt x="1028" y="1855"/>
                  <a:pt x="1037" y="1974"/>
                  <a:pt x="1069" y="2041"/>
                </a:cubicBezTo>
                <a:cubicBezTo>
                  <a:pt x="1101" y="2108"/>
                  <a:pt x="1146" y="2172"/>
                  <a:pt x="1138" y="2210"/>
                </a:cubicBezTo>
                <a:cubicBezTo>
                  <a:pt x="1130" y="2248"/>
                  <a:pt x="1006" y="2453"/>
                  <a:pt x="965" y="2516"/>
                </a:cubicBezTo>
                <a:cubicBezTo>
                  <a:pt x="926" y="2577"/>
                  <a:pt x="857" y="2675"/>
                  <a:pt x="853" y="2698"/>
                </a:cubicBezTo>
                <a:cubicBezTo>
                  <a:pt x="847" y="2723"/>
                  <a:pt x="782" y="2739"/>
                  <a:pt x="768" y="2739"/>
                </a:cubicBezTo>
                <a:cubicBezTo>
                  <a:pt x="755" y="2739"/>
                  <a:pt x="691" y="2771"/>
                  <a:pt x="661" y="2771"/>
                </a:cubicBezTo>
                <a:cubicBezTo>
                  <a:pt x="632" y="2771"/>
                  <a:pt x="429" y="2823"/>
                  <a:pt x="413" y="2850"/>
                </a:cubicBezTo>
                <a:cubicBezTo>
                  <a:pt x="397" y="2876"/>
                  <a:pt x="362" y="2895"/>
                  <a:pt x="355" y="2895"/>
                </a:cubicBezTo>
                <a:cubicBezTo>
                  <a:pt x="352" y="2895"/>
                  <a:pt x="346" y="2894"/>
                  <a:pt x="340" y="2894"/>
                </a:cubicBezTo>
                <a:cubicBezTo>
                  <a:pt x="330" y="2894"/>
                  <a:pt x="318" y="2896"/>
                  <a:pt x="318" y="2906"/>
                </a:cubicBezTo>
                <a:cubicBezTo>
                  <a:pt x="318" y="2923"/>
                  <a:pt x="299" y="2947"/>
                  <a:pt x="299" y="2947"/>
                </a:cubicBezTo>
                <a:cubicBezTo>
                  <a:pt x="299" y="2947"/>
                  <a:pt x="33" y="3097"/>
                  <a:pt x="17" y="3364"/>
                </a:cubicBezTo>
                <a:cubicBezTo>
                  <a:pt x="1" y="3632"/>
                  <a:pt x="106" y="3855"/>
                  <a:pt x="298" y="3960"/>
                </a:cubicBezTo>
                <a:cubicBezTo>
                  <a:pt x="399" y="4015"/>
                  <a:pt x="526" y="4057"/>
                  <a:pt x="648" y="4057"/>
                </a:cubicBezTo>
                <a:cubicBezTo>
                  <a:pt x="755" y="4057"/>
                  <a:pt x="859" y="4025"/>
                  <a:pt x="939" y="3941"/>
                </a:cubicBezTo>
                <a:cubicBezTo>
                  <a:pt x="1108" y="3763"/>
                  <a:pt x="1106" y="3731"/>
                  <a:pt x="1133" y="3719"/>
                </a:cubicBezTo>
                <a:cubicBezTo>
                  <a:pt x="1140" y="3717"/>
                  <a:pt x="1151" y="3716"/>
                  <a:pt x="1166" y="3716"/>
                </a:cubicBezTo>
                <a:cubicBezTo>
                  <a:pt x="1206" y="3716"/>
                  <a:pt x="1267" y="3725"/>
                  <a:pt x="1303" y="3731"/>
                </a:cubicBezTo>
                <a:cubicBezTo>
                  <a:pt x="1335" y="3736"/>
                  <a:pt x="1447" y="3745"/>
                  <a:pt x="1533" y="3745"/>
                </a:cubicBezTo>
                <a:cubicBezTo>
                  <a:pt x="1575" y="3745"/>
                  <a:pt x="1610" y="3743"/>
                  <a:pt x="1626" y="3737"/>
                </a:cubicBezTo>
                <a:cubicBezTo>
                  <a:pt x="1645" y="3730"/>
                  <a:pt x="1656" y="3726"/>
                  <a:pt x="1663" y="3726"/>
                </a:cubicBezTo>
                <a:cubicBezTo>
                  <a:pt x="1674" y="3726"/>
                  <a:pt x="1673" y="3736"/>
                  <a:pt x="1672" y="3757"/>
                </a:cubicBezTo>
                <a:cubicBezTo>
                  <a:pt x="1669" y="3792"/>
                  <a:pt x="1672" y="3804"/>
                  <a:pt x="1686" y="3804"/>
                </a:cubicBezTo>
                <a:cubicBezTo>
                  <a:pt x="1698" y="3804"/>
                  <a:pt x="1710" y="3810"/>
                  <a:pt x="1710" y="3810"/>
                </a:cubicBezTo>
                <a:cubicBezTo>
                  <a:pt x="1710" y="3810"/>
                  <a:pt x="1466" y="3992"/>
                  <a:pt x="1376" y="4197"/>
                </a:cubicBezTo>
                <a:cubicBezTo>
                  <a:pt x="1284" y="4403"/>
                  <a:pt x="1187" y="4574"/>
                  <a:pt x="1173" y="4599"/>
                </a:cubicBezTo>
                <a:cubicBezTo>
                  <a:pt x="1160" y="4622"/>
                  <a:pt x="1130" y="4729"/>
                  <a:pt x="1108" y="4765"/>
                </a:cubicBezTo>
                <a:cubicBezTo>
                  <a:pt x="1088" y="4803"/>
                  <a:pt x="955" y="4982"/>
                  <a:pt x="975" y="5065"/>
                </a:cubicBezTo>
                <a:cubicBezTo>
                  <a:pt x="997" y="5148"/>
                  <a:pt x="1088" y="5349"/>
                  <a:pt x="1122" y="5396"/>
                </a:cubicBezTo>
                <a:cubicBezTo>
                  <a:pt x="1157" y="5443"/>
                  <a:pt x="1187" y="5536"/>
                  <a:pt x="1210" y="5569"/>
                </a:cubicBezTo>
                <a:cubicBezTo>
                  <a:pt x="1236" y="5601"/>
                  <a:pt x="1407" y="5909"/>
                  <a:pt x="1443" y="5960"/>
                </a:cubicBezTo>
                <a:cubicBezTo>
                  <a:pt x="1478" y="6011"/>
                  <a:pt x="1465" y="6024"/>
                  <a:pt x="1478" y="6051"/>
                </a:cubicBezTo>
                <a:cubicBezTo>
                  <a:pt x="1491" y="6078"/>
                  <a:pt x="1535" y="6116"/>
                  <a:pt x="1555" y="6129"/>
                </a:cubicBezTo>
                <a:cubicBezTo>
                  <a:pt x="1577" y="6143"/>
                  <a:pt x="1602" y="6167"/>
                  <a:pt x="1605" y="6183"/>
                </a:cubicBezTo>
                <a:cubicBezTo>
                  <a:pt x="1608" y="6200"/>
                  <a:pt x="1715" y="6362"/>
                  <a:pt x="1726" y="6410"/>
                </a:cubicBezTo>
                <a:cubicBezTo>
                  <a:pt x="1736" y="6458"/>
                  <a:pt x="1779" y="6547"/>
                  <a:pt x="1782" y="6556"/>
                </a:cubicBezTo>
                <a:cubicBezTo>
                  <a:pt x="1785" y="6563"/>
                  <a:pt x="1809" y="6620"/>
                  <a:pt x="1817" y="6633"/>
                </a:cubicBezTo>
                <a:cubicBezTo>
                  <a:pt x="1826" y="6646"/>
                  <a:pt x="1798" y="6730"/>
                  <a:pt x="1777" y="6741"/>
                </a:cubicBezTo>
                <a:cubicBezTo>
                  <a:pt x="1755" y="6752"/>
                  <a:pt x="1418" y="6905"/>
                  <a:pt x="1370" y="6959"/>
                </a:cubicBezTo>
                <a:cubicBezTo>
                  <a:pt x="1322" y="7013"/>
                  <a:pt x="1198" y="7083"/>
                  <a:pt x="1168" y="7111"/>
                </a:cubicBezTo>
                <a:cubicBezTo>
                  <a:pt x="1138" y="7137"/>
                  <a:pt x="1066" y="7215"/>
                  <a:pt x="1108" y="7277"/>
                </a:cubicBezTo>
                <a:cubicBezTo>
                  <a:pt x="1144" y="7328"/>
                  <a:pt x="1327" y="7382"/>
                  <a:pt x="1452" y="7382"/>
                </a:cubicBezTo>
                <a:cubicBezTo>
                  <a:pt x="1479" y="7382"/>
                  <a:pt x="1504" y="7380"/>
                  <a:pt x="1523" y="7374"/>
                </a:cubicBezTo>
                <a:cubicBezTo>
                  <a:pt x="1634" y="7342"/>
                  <a:pt x="1747" y="7277"/>
                  <a:pt x="1791" y="7247"/>
                </a:cubicBezTo>
                <a:cubicBezTo>
                  <a:pt x="1833" y="7218"/>
                  <a:pt x="1944" y="7172"/>
                  <a:pt x="2001" y="7169"/>
                </a:cubicBezTo>
                <a:cubicBezTo>
                  <a:pt x="2058" y="7167"/>
                  <a:pt x="2416" y="7108"/>
                  <a:pt x="2435" y="7038"/>
                </a:cubicBezTo>
                <a:cubicBezTo>
                  <a:pt x="2454" y="6968"/>
                  <a:pt x="2423" y="6784"/>
                  <a:pt x="2420" y="6755"/>
                </a:cubicBezTo>
                <a:cubicBezTo>
                  <a:pt x="2419" y="6724"/>
                  <a:pt x="2410" y="6717"/>
                  <a:pt x="2410" y="6717"/>
                </a:cubicBezTo>
                <a:cubicBezTo>
                  <a:pt x="2410" y="6717"/>
                  <a:pt x="2364" y="6633"/>
                  <a:pt x="2346" y="6620"/>
                </a:cubicBezTo>
                <a:cubicBezTo>
                  <a:pt x="2326" y="6606"/>
                  <a:pt x="2302" y="6579"/>
                  <a:pt x="2299" y="6556"/>
                </a:cubicBezTo>
                <a:cubicBezTo>
                  <a:pt x="2298" y="6531"/>
                  <a:pt x="2298" y="6525"/>
                  <a:pt x="2286" y="6525"/>
                </a:cubicBezTo>
                <a:cubicBezTo>
                  <a:pt x="2276" y="6525"/>
                  <a:pt x="2246" y="6378"/>
                  <a:pt x="2219" y="6309"/>
                </a:cubicBezTo>
                <a:cubicBezTo>
                  <a:pt x="2192" y="6242"/>
                  <a:pt x="2103" y="6008"/>
                  <a:pt x="2098" y="5957"/>
                </a:cubicBezTo>
                <a:cubicBezTo>
                  <a:pt x="2093" y="5906"/>
                  <a:pt x="2084" y="5814"/>
                  <a:pt x="2074" y="5808"/>
                </a:cubicBezTo>
                <a:cubicBezTo>
                  <a:pt x="2068" y="5805"/>
                  <a:pt x="2061" y="5805"/>
                  <a:pt x="2055" y="5805"/>
                </a:cubicBezTo>
                <a:cubicBezTo>
                  <a:pt x="2050" y="5805"/>
                  <a:pt x="2046" y="5805"/>
                  <a:pt x="2046" y="5805"/>
                </a:cubicBezTo>
                <a:cubicBezTo>
                  <a:pt x="2046" y="5805"/>
                  <a:pt x="1976" y="5584"/>
                  <a:pt x="1902" y="5466"/>
                </a:cubicBezTo>
                <a:cubicBezTo>
                  <a:pt x="1826" y="5348"/>
                  <a:pt x="1723" y="5212"/>
                  <a:pt x="1702" y="5191"/>
                </a:cubicBezTo>
                <a:cubicBezTo>
                  <a:pt x="1680" y="5170"/>
                  <a:pt x="1710" y="5110"/>
                  <a:pt x="1739" y="5073"/>
                </a:cubicBezTo>
                <a:cubicBezTo>
                  <a:pt x="1769" y="5035"/>
                  <a:pt x="1947" y="4851"/>
                  <a:pt x="2001" y="4819"/>
                </a:cubicBezTo>
                <a:cubicBezTo>
                  <a:pt x="2055" y="4787"/>
                  <a:pt x="2318" y="4612"/>
                  <a:pt x="2397" y="4548"/>
                </a:cubicBezTo>
                <a:cubicBezTo>
                  <a:pt x="2476" y="4483"/>
                  <a:pt x="2629" y="4347"/>
                  <a:pt x="2651" y="4321"/>
                </a:cubicBezTo>
                <a:cubicBezTo>
                  <a:pt x="2657" y="4312"/>
                  <a:pt x="2662" y="4309"/>
                  <a:pt x="2666" y="4309"/>
                </a:cubicBezTo>
                <a:cubicBezTo>
                  <a:pt x="2674" y="4309"/>
                  <a:pt x="2677" y="4324"/>
                  <a:pt x="2688" y="4324"/>
                </a:cubicBezTo>
                <a:cubicBezTo>
                  <a:pt x="2704" y="4324"/>
                  <a:pt x="2683" y="4467"/>
                  <a:pt x="2683" y="4555"/>
                </a:cubicBezTo>
                <a:cubicBezTo>
                  <a:pt x="2683" y="4644"/>
                  <a:pt x="2639" y="4971"/>
                  <a:pt x="2620" y="5029"/>
                </a:cubicBezTo>
                <a:cubicBezTo>
                  <a:pt x="2601" y="5089"/>
                  <a:pt x="2556" y="5319"/>
                  <a:pt x="2578" y="5441"/>
                </a:cubicBezTo>
                <a:cubicBezTo>
                  <a:pt x="2600" y="5565"/>
                  <a:pt x="2658" y="5679"/>
                  <a:pt x="2729" y="5769"/>
                </a:cubicBezTo>
                <a:cubicBezTo>
                  <a:pt x="2798" y="5856"/>
                  <a:pt x="2939" y="6102"/>
                  <a:pt x="2961" y="6159"/>
                </a:cubicBezTo>
                <a:cubicBezTo>
                  <a:pt x="2983" y="6216"/>
                  <a:pt x="3120" y="6484"/>
                  <a:pt x="3179" y="6614"/>
                </a:cubicBezTo>
                <a:cubicBezTo>
                  <a:pt x="3238" y="6743"/>
                  <a:pt x="3265" y="6847"/>
                  <a:pt x="3262" y="6866"/>
                </a:cubicBezTo>
                <a:cubicBezTo>
                  <a:pt x="3259" y="6885"/>
                  <a:pt x="3248" y="6956"/>
                  <a:pt x="3259" y="7000"/>
                </a:cubicBezTo>
                <a:cubicBezTo>
                  <a:pt x="3270" y="7044"/>
                  <a:pt x="3310" y="7112"/>
                  <a:pt x="3342" y="7156"/>
                </a:cubicBezTo>
                <a:cubicBezTo>
                  <a:pt x="3376" y="7199"/>
                  <a:pt x="3386" y="7345"/>
                  <a:pt x="3395" y="7396"/>
                </a:cubicBezTo>
                <a:cubicBezTo>
                  <a:pt x="3402" y="7447"/>
                  <a:pt x="3386" y="7527"/>
                  <a:pt x="3405" y="7546"/>
                </a:cubicBezTo>
                <a:cubicBezTo>
                  <a:pt x="3424" y="7565"/>
                  <a:pt x="3424" y="7574"/>
                  <a:pt x="3424" y="7606"/>
                </a:cubicBezTo>
                <a:cubicBezTo>
                  <a:pt x="3424" y="7638"/>
                  <a:pt x="3424" y="7712"/>
                  <a:pt x="3395" y="7824"/>
                </a:cubicBezTo>
                <a:cubicBezTo>
                  <a:pt x="3364" y="7938"/>
                  <a:pt x="3236" y="8237"/>
                  <a:pt x="3216" y="8296"/>
                </a:cubicBezTo>
                <a:cubicBezTo>
                  <a:pt x="3198" y="8356"/>
                  <a:pt x="3163" y="8379"/>
                  <a:pt x="3160" y="8445"/>
                </a:cubicBezTo>
                <a:cubicBezTo>
                  <a:pt x="3157" y="8509"/>
                  <a:pt x="3160" y="8574"/>
                  <a:pt x="3338" y="8595"/>
                </a:cubicBezTo>
                <a:cubicBezTo>
                  <a:pt x="3368" y="8599"/>
                  <a:pt x="3403" y="8601"/>
                  <a:pt x="3440" y="8601"/>
                </a:cubicBezTo>
                <a:cubicBezTo>
                  <a:pt x="3620" y="8601"/>
                  <a:pt x="3853" y="8555"/>
                  <a:pt x="3877" y="8455"/>
                </a:cubicBezTo>
                <a:cubicBezTo>
                  <a:pt x="3906" y="8333"/>
                  <a:pt x="3950" y="8126"/>
                  <a:pt x="3972" y="8056"/>
                </a:cubicBezTo>
                <a:cubicBezTo>
                  <a:pt x="3992" y="7986"/>
                  <a:pt x="4042" y="7833"/>
                  <a:pt x="4039" y="7778"/>
                </a:cubicBezTo>
                <a:cubicBezTo>
                  <a:pt x="4034" y="7725"/>
                  <a:pt x="3985" y="7585"/>
                  <a:pt x="3967" y="7585"/>
                </a:cubicBezTo>
                <a:cubicBezTo>
                  <a:pt x="3951" y="7585"/>
                  <a:pt x="3960" y="7582"/>
                  <a:pt x="3960" y="7582"/>
                </a:cubicBezTo>
                <a:cubicBezTo>
                  <a:pt x="3960" y="7582"/>
                  <a:pt x="3879" y="7424"/>
                  <a:pt x="3874" y="7370"/>
                </a:cubicBezTo>
                <a:cubicBezTo>
                  <a:pt x="3868" y="7316"/>
                  <a:pt x="3809" y="6926"/>
                  <a:pt x="3809" y="6872"/>
                </a:cubicBezTo>
                <a:cubicBezTo>
                  <a:pt x="3809" y="6816"/>
                  <a:pt x="3830" y="6742"/>
                  <a:pt x="3804" y="6726"/>
                </a:cubicBezTo>
                <a:cubicBezTo>
                  <a:pt x="3777" y="6710"/>
                  <a:pt x="3774" y="6679"/>
                  <a:pt x="3774" y="6647"/>
                </a:cubicBezTo>
                <a:cubicBezTo>
                  <a:pt x="3774" y="6615"/>
                  <a:pt x="3758" y="6213"/>
                  <a:pt x="3621" y="5998"/>
                </a:cubicBezTo>
                <a:cubicBezTo>
                  <a:pt x="3482" y="5782"/>
                  <a:pt x="3312" y="5632"/>
                  <a:pt x="3302" y="5585"/>
                </a:cubicBezTo>
                <a:cubicBezTo>
                  <a:pt x="3291" y="5540"/>
                  <a:pt x="3267" y="5332"/>
                  <a:pt x="3319" y="5212"/>
                </a:cubicBezTo>
                <a:cubicBezTo>
                  <a:pt x="3369" y="5094"/>
                  <a:pt x="3472" y="4764"/>
                  <a:pt x="3497" y="4631"/>
                </a:cubicBezTo>
                <a:cubicBezTo>
                  <a:pt x="3520" y="4499"/>
                  <a:pt x="3577" y="4356"/>
                  <a:pt x="3577" y="4356"/>
                </a:cubicBezTo>
                <a:cubicBezTo>
                  <a:pt x="3577" y="4356"/>
                  <a:pt x="3648" y="4327"/>
                  <a:pt x="3648" y="4254"/>
                </a:cubicBezTo>
                <a:cubicBezTo>
                  <a:pt x="3648" y="4181"/>
                  <a:pt x="3618" y="4085"/>
                  <a:pt x="3644" y="4011"/>
                </a:cubicBezTo>
                <a:cubicBezTo>
                  <a:pt x="3672" y="3938"/>
                  <a:pt x="3771" y="3684"/>
                  <a:pt x="3742" y="3598"/>
                </a:cubicBezTo>
                <a:cubicBezTo>
                  <a:pt x="3712" y="3512"/>
                  <a:pt x="3734" y="3258"/>
                  <a:pt x="3659" y="3157"/>
                </a:cubicBezTo>
                <a:cubicBezTo>
                  <a:pt x="3583" y="3057"/>
                  <a:pt x="3497" y="3030"/>
                  <a:pt x="3466" y="2990"/>
                </a:cubicBezTo>
                <a:cubicBezTo>
                  <a:pt x="3437" y="2950"/>
                  <a:pt x="3402" y="2839"/>
                  <a:pt x="3361" y="2826"/>
                </a:cubicBezTo>
                <a:cubicBezTo>
                  <a:pt x="3321" y="2812"/>
                  <a:pt x="3257" y="2672"/>
                  <a:pt x="3222" y="2649"/>
                </a:cubicBezTo>
                <a:cubicBezTo>
                  <a:pt x="3187" y="2622"/>
                  <a:pt x="3181" y="2586"/>
                  <a:pt x="3172" y="2555"/>
                </a:cubicBezTo>
                <a:cubicBezTo>
                  <a:pt x="3165" y="2526"/>
                  <a:pt x="2793" y="1923"/>
                  <a:pt x="2741" y="1861"/>
                </a:cubicBezTo>
                <a:cubicBezTo>
                  <a:pt x="2691" y="1798"/>
                  <a:pt x="2544" y="1613"/>
                  <a:pt x="2525" y="1582"/>
                </a:cubicBezTo>
                <a:cubicBezTo>
                  <a:pt x="2506" y="1553"/>
                  <a:pt x="2473" y="1338"/>
                  <a:pt x="2343" y="1274"/>
                </a:cubicBezTo>
                <a:cubicBezTo>
                  <a:pt x="2214" y="1209"/>
                  <a:pt x="2120" y="1205"/>
                  <a:pt x="1994" y="1154"/>
                </a:cubicBezTo>
                <a:cubicBezTo>
                  <a:pt x="1909" y="1121"/>
                  <a:pt x="1753" y="1105"/>
                  <a:pt x="1740" y="1086"/>
                </a:cubicBezTo>
                <a:cubicBezTo>
                  <a:pt x="1726" y="1067"/>
                  <a:pt x="1561" y="995"/>
                  <a:pt x="1519" y="995"/>
                </a:cubicBezTo>
                <a:cubicBezTo>
                  <a:pt x="1475" y="995"/>
                  <a:pt x="1414" y="960"/>
                  <a:pt x="1398" y="941"/>
                </a:cubicBezTo>
                <a:cubicBezTo>
                  <a:pt x="1380" y="922"/>
                  <a:pt x="1417" y="886"/>
                  <a:pt x="1409" y="826"/>
                </a:cubicBezTo>
                <a:cubicBezTo>
                  <a:pt x="1405" y="767"/>
                  <a:pt x="1402" y="688"/>
                  <a:pt x="1399" y="649"/>
                </a:cubicBezTo>
                <a:cubicBezTo>
                  <a:pt x="1398" y="606"/>
                  <a:pt x="1398" y="282"/>
                  <a:pt x="1268" y="161"/>
                </a:cubicBezTo>
                <a:cubicBezTo>
                  <a:pt x="1165" y="64"/>
                  <a:pt x="1118" y="1"/>
                  <a:pt x="9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PRELUCRAREA DATELOR</a:t>
            </a:r>
            <a:endParaRPr dirty="0"/>
          </a:p>
        </p:txBody>
      </p:sp>
      <p:grpSp>
        <p:nvGrpSpPr>
          <p:cNvPr id="1057" name="Google Shape;1057;p57"/>
          <p:cNvGrpSpPr/>
          <p:nvPr/>
        </p:nvGrpSpPr>
        <p:grpSpPr>
          <a:xfrm>
            <a:off x="6196406" y="1156247"/>
            <a:ext cx="1621383" cy="3439657"/>
            <a:chOff x="3259800" y="1151125"/>
            <a:chExt cx="1522425" cy="3229725"/>
          </a:xfrm>
        </p:grpSpPr>
        <p:sp>
          <p:nvSpPr>
            <p:cNvPr id="1058" name="Google Shape;1058;p57"/>
            <p:cNvSpPr/>
            <p:nvPr/>
          </p:nvSpPr>
          <p:spPr>
            <a:xfrm>
              <a:off x="4728325" y="3974375"/>
              <a:ext cx="28550" cy="27250"/>
            </a:xfrm>
            <a:custGeom>
              <a:avLst/>
              <a:gdLst/>
              <a:ahLst/>
              <a:cxnLst/>
              <a:rect l="l" t="t" r="r" b="b"/>
              <a:pathLst>
                <a:path w="1142" h="1090" extrusionOk="0">
                  <a:moveTo>
                    <a:pt x="502" y="1"/>
                  </a:moveTo>
                  <a:cubicBezTo>
                    <a:pt x="436" y="1"/>
                    <a:pt x="368" y="16"/>
                    <a:pt x="305" y="47"/>
                  </a:cubicBezTo>
                  <a:cubicBezTo>
                    <a:pt x="89" y="154"/>
                    <a:pt x="0" y="419"/>
                    <a:pt x="110" y="635"/>
                  </a:cubicBezTo>
                  <a:cubicBezTo>
                    <a:pt x="112" y="640"/>
                    <a:pt x="115" y="645"/>
                    <a:pt x="117" y="648"/>
                  </a:cubicBezTo>
                  <a:cubicBezTo>
                    <a:pt x="117" y="664"/>
                    <a:pt x="117" y="679"/>
                    <a:pt x="120" y="695"/>
                  </a:cubicBezTo>
                  <a:cubicBezTo>
                    <a:pt x="141" y="848"/>
                    <a:pt x="260" y="1041"/>
                    <a:pt x="523" y="1080"/>
                  </a:cubicBezTo>
                  <a:cubicBezTo>
                    <a:pt x="570" y="1087"/>
                    <a:pt x="627" y="1090"/>
                    <a:pt x="702" y="1090"/>
                  </a:cubicBezTo>
                  <a:cubicBezTo>
                    <a:pt x="947" y="1090"/>
                    <a:pt x="1142" y="892"/>
                    <a:pt x="1142" y="651"/>
                  </a:cubicBezTo>
                  <a:cubicBezTo>
                    <a:pt x="1142" y="479"/>
                    <a:pt x="1046" y="333"/>
                    <a:pt x="903" y="261"/>
                  </a:cubicBezTo>
                  <a:cubicBezTo>
                    <a:pt x="900" y="255"/>
                    <a:pt x="897" y="248"/>
                    <a:pt x="895" y="242"/>
                  </a:cubicBezTo>
                  <a:cubicBezTo>
                    <a:pt x="817" y="90"/>
                    <a:pt x="663" y="1"/>
                    <a:pt x="5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4480800" y="2833150"/>
              <a:ext cx="248775" cy="1110650"/>
            </a:xfrm>
            <a:custGeom>
              <a:avLst/>
              <a:gdLst/>
              <a:ahLst/>
              <a:cxnLst/>
              <a:rect l="l" t="t" r="r" b="b"/>
              <a:pathLst>
                <a:path w="9951" h="44426" extrusionOk="0">
                  <a:moveTo>
                    <a:pt x="3993" y="0"/>
                  </a:moveTo>
                  <a:cubicBezTo>
                    <a:pt x="3803" y="0"/>
                    <a:pt x="3627" y="126"/>
                    <a:pt x="3573" y="319"/>
                  </a:cubicBezTo>
                  <a:cubicBezTo>
                    <a:pt x="3534" y="449"/>
                    <a:pt x="3498" y="582"/>
                    <a:pt x="3464" y="706"/>
                  </a:cubicBezTo>
                  <a:cubicBezTo>
                    <a:pt x="3401" y="940"/>
                    <a:pt x="3542" y="1182"/>
                    <a:pt x="3776" y="1245"/>
                  </a:cubicBezTo>
                  <a:cubicBezTo>
                    <a:pt x="3812" y="1255"/>
                    <a:pt x="3851" y="1258"/>
                    <a:pt x="3888" y="1258"/>
                  </a:cubicBezTo>
                  <a:cubicBezTo>
                    <a:pt x="4083" y="1258"/>
                    <a:pt x="4259" y="1130"/>
                    <a:pt x="4311" y="933"/>
                  </a:cubicBezTo>
                  <a:cubicBezTo>
                    <a:pt x="4345" y="813"/>
                    <a:pt x="4379" y="686"/>
                    <a:pt x="4415" y="558"/>
                  </a:cubicBezTo>
                  <a:cubicBezTo>
                    <a:pt x="4483" y="327"/>
                    <a:pt x="4348" y="83"/>
                    <a:pt x="4114" y="18"/>
                  </a:cubicBezTo>
                  <a:cubicBezTo>
                    <a:pt x="4073" y="6"/>
                    <a:pt x="4033" y="0"/>
                    <a:pt x="3993" y="0"/>
                  </a:cubicBezTo>
                  <a:close/>
                  <a:moveTo>
                    <a:pt x="3383" y="2634"/>
                  </a:moveTo>
                  <a:cubicBezTo>
                    <a:pt x="3185" y="2634"/>
                    <a:pt x="3006" y="2769"/>
                    <a:pt x="2959" y="2971"/>
                  </a:cubicBezTo>
                  <a:cubicBezTo>
                    <a:pt x="2931" y="3091"/>
                    <a:pt x="2900" y="3218"/>
                    <a:pt x="2866" y="3351"/>
                  </a:cubicBezTo>
                  <a:cubicBezTo>
                    <a:pt x="2806" y="3585"/>
                    <a:pt x="2949" y="3824"/>
                    <a:pt x="3183" y="3884"/>
                  </a:cubicBezTo>
                  <a:cubicBezTo>
                    <a:pt x="3219" y="3891"/>
                    <a:pt x="3256" y="3897"/>
                    <a:pt x="3292" y="3897"/>
                  </a:cubicBezTo>
                  <a:cubicBezTo>
                    <a:pt x="3487" y="3897"/>
                    <a:pt x="3667" y="3764"/>
                    <a:pt x="3716" y="3564"/>
                  </a:cubicBezTo>
                  <a:cubicBezTo>
                    <a:pt x="3750" y="3429"/>
                    <a:pt x="3784" y="3299"/>
                    <a:pt x="3812" y="3174"/>
                  </a:cubicBezTo>
                  <a:cubicBezTo>
                    <a:pt x="3869" y="2937"/>
                    <a:pt x="3721" y="2703"/>
                    <a:pt x="3487" y="2646"/>
                  </a:cubicBezTo>
                  <a:cubicBezTo>
                    <a:pt x="3452" y="2638"/>
                    <a:pt x="3418" y="2634"/>
                    <a:pt x="3383" y="2634"/>
                  </a:cubicBezTo>
                  <a:close/>
                  <a:moveTo>
                    <a:pt x="2675" y="5245"/>
                  </a:moveTo>
                  <a:cubicBezTo>
                    <a:pt x="2487" y="5245"/>
                    <a:pt x="2312" y="5369"/>
                    <a:pt x="2255" y="5561"/>
                  </a:cubicBezTo>
                  <a:cubicBezTo>
                    <a:pt x="2218" y="5685"/>
                    <a:pt x="2182" y="5810"/>
                    <a:pt x="2143" y="5938"/>
                  </a:cubicBezTo>
                  <a:cubicBezTo>
                    <a:pt x="2073" y="6169"/>
                    <a:pt x="2205" y="6413"/>
                    <a:pt x="2437" y="6484"/>
                  </a:cubicBezTo>
                  <a:cubicBezTo>
                    <a:pt x="2478" y="6497"/>
                    <a:pt x="2523" y="6502"/>
                    <a:pt x="2564" y="6502"/>
                  </a:cubicBezTo>
                  <a:cubicBezTo>
                    <a:pt x="2751" y="6502"/>
                    <a:pt x="2926" y="6380"/>
                    <a:pt x="2983" y="6190"/>
                  </a:cubicBezTo>
                  <a:cubicBezTo>
                    <a:pt x="3022" y="6062"/>
                    <a:pt x="3061" y="5935"/>
                    <a:pt x="3097" y="5808"/>
                  </a:cubicBezTo>
                  <a:cubicBezTo>
                    <a:pt x="3165" y="5576"/>
                    <a:pt x="3032" y="5332"/>
                    <a:pt x="2801" y="5264"/>
                  </a:cubicBezTo>
                  <a:cubicBezTo>
                    <a:pt x="2759" y="5252"/>
                    <a:pt x="2717" y="5245"/>
                    <a:pt x="2675" y="5245"/>
                  </a:cubicBezTo>
                  <a:close/>
                  <a:moveTo>
                    <a:pt x="1867" y="7828"/>
                  </a:moveTo>
                  <a:cubicBezTo>
                    <a:pt x="1684" y="7828"/>
                    <a:pt x="1514" y="7945"/>
                    <a:pt x="1454" y="8129"/>
                  </a:cubicBezTo>
                  <a:cubicBezTo>
                    <a:pt x="1412" y="8254"/>
                    <a:pt x="1371" y="8379"/>
                    <a:pt x="1329" y="8501"/>
                  </a:cubicBezTo>
                  <a:cubicBezTo>
                    <a:pt x="1251" y="8733"/>
                    <a:pt x="1373" y="8980"/>
                    <a:pt x="1605" y="9058"/>
                  </a:cubicBezTo>
                  <a:cubicBezTo>
                    <a:pt x="1652" y="9073"/>
                    <a:pt x="1698" y="9081"/>
                    <a:pt x="1745" y="9081"/>
                  </a:cubicBezTo>
                  <a:cubicBezTo>
                    <a:pt x="1927" y="9081"/>
                    <a:pt x="2099" y="8967"/>
                    <a:pt x="2161" y="8782"/>
                  </a:cubicBezTo>
                  <a:cubicBezTo>
                    <a:pt x="2203" y="8660"/>
                    <a:pt x="2244" y="8532"/>
                    <a:pt x="2286" y="8405"/>
                  </a:cubicBezTo>
                  <a:cubicBezTo>
                    <a:pt x="2361" y="8174"/>
                    <a:pt x="2237" y="7927"/>
                    <a:pt x="2008" y="7851"/>
                  </a:cubicBezTo>
                  <a:cubicBezTo>
                    <a:pt x="1961" y="7835"/>
                    <a:pt x="1914" y="7828"/>
                    <a:pt x="1867" y="7828"/>
                  </a:cubicBezTo>
                  <a:close/>
                  <a:moveTo>
                    <a:pt x="950" y="10373"/>
                  </a:moveTo>
                  <a:cubicBezTo>
                    <a:pt x="778" y="10373"/>
                    <a:pt x="615" y="10475"/>
                    <a:pt x="547" y="10644"/>
                  </a:cubicBezTo>
                  <a:cubicBezTo>
                    <a:pt x="534" y="10672"/>
                    <a:pt x="521" y="10698"/>
                    <a:pt x="510" y="10724"/>
                  </a:cubicBezTo>
                  <a:cubicBezTo>
                    <a:pt x="469" y="10823"/>
                    <a:pt x="427" y="10927"/>
                    <a:pt x="391" y="11036"/>
                  </a:cubicBezTo>
                  <a:cubicBezTo>
                    <a:pt x="310" y="11265"/>
                    <a:pt x="432" y="11515"/>
                    <a:pt x="661" y="11595"/>
                  </a:cubicBezTo>
                  <a:cubicBezTo>
                    <a:pt x="708" y="11611"/>
                    <a:pt x="757" y="11619"/>
                    <a:pt x="804" y="11619"/>
                  </a:cubicBezTo>
                  <a:cubicBezTo>
                    <a:pt x="986" y="11619"/>
                    <a:pt x="1158" y="11504"/>
                    <a:pt x="1217" y="11322"/>
                  </a:cubicBezTo>
                  <a:cubicBezTo>
                    <a:pt x="1249" y="11236"/>
                    <a:pt x="1282" y="11151"/>
                    <a:pt x="1316" y="11070"/>
                  </a:cubicBezTo>
                  <a:cubicBezTo>
                    <a:pt x="1329" y="11041"/>
                    <a:pt x="1342" y="11010"/>
                    <a:pt x="1355" y="10982"/>
                  </a:cubicBezTo>
                  <a:cubicBezTo>
                    <a:pt x="1449" y="10758"/>
                    <a:pt x="1342" y="10501"/>
                    <a:pt x="1119" y="10407"/>
                  </a:cubicBezTo>
                  <a:cubicBezTo>
                    <a:pt x="1064" y="10384"/>
                    <a:pt x="1006" y="10373"/>
                    <a:pt x="950" y="10373"/>
                  </a:cubicBezTo>
                  <a:close/>
                  <a:moveTo>
                    <a:pt x="447" y="13012"/>
                  </a:moveTo>
                  <a:cubicBezTo>
                    <a:pt x="211" y="13012"/>
                    <a:pt x="16" y="13199"/>
                    <a:pt x="8" y="13436"/>
                  </a:cubicBezTo>
                  <a:cubicBezTo>
                    <a:pt x="3" y="13569"/>
                    <a:pt x="1" y="13706"/>
                    <a:pt x="1" y="13844"/>
                  </a:cubicBezTo>
                  <a:cubicBezTo>
                    <a:pt x="1" y="14086"/>
                    <a:pt x="196" y="14284"/>
                    <a:pt x="437" y="14284"/>
                  </a:cubicBezTo>
                  <a:lnTo>
                    <a:pt x="440" y="14284"/>
                  </a:lnTo>
                  <a:cubicBezTo>
                    <a:pt x="682" y="14284"/>
                    <a:pt x="877" y="14089"/>
                    <a:pt x="879" y="13847"/>
                  </a:cubicBezTo>
                  <a:cubicBezTo>
                    <a:pt x="879" y="13717"/>
                    <a:pt x="882" y="13589"/>
                    <a:pt x="885" y="13465"/>
                  </a:cubicBezTo>
                  <a:cubicBezTo>
                    <a:pt x="892" y="13223"/>
                    <a:pt x="703" y="13020"/>
                    <a:pt x="461" y="13012"/>
                  </a:cubicBezTo>
                  <a:cubicBezTo>
                    <a:pt x="456" y="13012"/>
                    <a:pt x="451" y="13012"/>
                    <a:pt x="447" y="13012"/>
                  </a:cubicBezTo>
                  <a:close/>
                  <a:moveTo>
                    <a:pt x="613" y="15707"/>
                  </a:moveTo>
                  <a:cubicBezTo>
                    <a:pt x="589" y="15707"/>
                    <a:pt x="564" y="15709"/>
                    <a:pt x="539" y="15714"/>
                  </a:cubicBezTo>
                  <a:cubicBezTo>
                    <a:pt x="300" y="15753"/>
                    <a:pt x="138" y="15979"/>
                    <a:pt x="177" y="16218"/>
                  </a:cubicBezTo>
                  <a:cubicBezTo>
                    <a:pt x="198" y="16351"/>
                    <a:pt x="222" y="16465"/>
                    <a:pt x="242" y="16553"/>
                  </a:cubicBezTo>
                  <a:cubicBezTo>
                    <a:pt x="253" y="16598"/>
                    <a:pt x="268" y="16644"/>
                    <a:pt x="287" y="16694"/>
                  </a:cubicBezTo>
                  <a:cubicBezTo>
                    <a:pt x="357" y="16865"/>
                    <a:pt x="521" y="16969"/>
                    <a:pt x="695" y="16969"/>
                  </a:cubicBezTo>
                  <a:cubicBezTo>
                    <a:pt x="749" y="16969"/>
                    <a:pt x="804" y="16959"/>
                    <a:pt x="859" y="16938"/>
                  </a:cubicBezTo>
                  <a:cubicBezTo>
                    <a:pt x="1082" y="16850"/>
                    <a:pt x="1191" y="16592"/>
                    <a:pt x="1103" y="16369"/>
                  </a:cubicBezTo>
                  <a:cubicBezTo>
                    <a:pt x="1098" y="16361"/>
                    <a:pt x="1098" y="16356"/>
                    <a:pt x="1098" y="16356"/>
                  </a:cubicBezTo>
                  <a:cubicBezTo>
                    <a:pt x="1098" y="16353"/>
                    <a:pt x="1095" y="16351"/>
                    <a:pt x="1095" y="16348"/>
                  </a:cubicBezTo>
                  <a:cubicBezTo>
                    <a:pt x="1085" y="16301"/>
                    <a:pt x="1067" y="16215"/>
                    <a:pt x="1043" y="16075"/>
                  </a:cubicBezTo>
                  <a:cubicBezTo>
                    <a:pt x="1006" y="15861"/>
                    <a:pt x="823" y="15707"/>
                    <a:pt x="613" y="15707"/>
                  </a:cubicBezTo>
                  <a:close/>
                  <a:moveTo>
                    <a:pt x="2118" y="17900"/>
                  </a:moveTo>
                  <a:cubicBezTo>
                    <a:pt x="2017" y="17900"/>
                    <a:pt x="1915" y="17935"/>
                    <a:pt x="1831" y="18007"/>
                  </a:cubicBezTo>
                  <a:cubicBezTo>
                    <a:pt x="1649" y="18168"/>
                    <a:pt x="1631" y="18444"/>
                    <a:pt x="1789" y="18628"/>
                  </a:cubicBezTo>
                  <a:cubicBezTo>
                    <a:pt x="1873" y="18724"/>
                    <a:pt x="1958" y="18823"/>
                    <a:pt x="2047" y="18925"/>
                  </a:cubicBezTo>
                  <a:cubicBezTo>
                    <a:pt x="2135" y="19026"/>
                    <a:pt x="2257" y="19075"/>
                    <a:pt x="2380" y="19075"/>
                  </a:cubicBezTo>
                  <a:cubicBezTo>
                    <a:pt x="2481" y="19075"/>
                    <a:pt x="2585" y="19042"/>
                    <a:pt x="2666" y="18969"/>
                  </a:cubicBezTo>
                  <a:cubicBezTo>
                    <a:pt x="2850" y="18810"/>
                    <a:pt x="2871" y="18535"/>
                    <a:pt x="2712" y="18350"/>
                  </a:cubicBezTo>
                  <a:cubicBezTo>
                    <a:pt x="2621" y="18249"/>
                    <a:pt x="2536" y="18147"/>
                    <a:pt x="2450" y="18051"/>
                  </a:cubicBezTo>
                  <a:cubicBezTo>
                    <a:pt x="2363" y="17951"/>
                    <a:pt x="2241" y="17900"/>
                    <a:pt x="2118" y="17900"/>
                  </a:cubicBezTo>
                  <a:close/>
                  <a:moveTo>
                    <a:pt x="3852" y="19976"/>
                  </a:moveTo>
                  <a:cubicBezTo>
                    <a:pt x="3758" y="19976"/>
                    <a:pt x="3663" y="20006"/>
                    <a:pt x="3583" y="20068"/>
                  </a:cubicBezTo>
                  <a:cubicBezTo>
                    <a:pt x="3391" y="20217"/>
                    <a:pt x="3357" y="20495"/>
                    <a:pt x="3508" y="20685"/>
                  </a:cubicBezTo>
                  <a:cubicBezTo>
                    <a:pt x="3589" y="20789"/>
                    <a:pt x="3669" y="20893"/>
                    <a:pt x="3747" y="20994"/>
                  </a:cubicBezTo>
                  <a:cubicBezTo>
                    <a:pt x="3833" y="21106"/>
                    <a:pt x="3963" y="21166"/>
                    <a:pt x="4096" y="21166"/>
                  </a:cubicBezTo>
                  <a:cubicBezTo>
                    <a:pt x="4189" y="21166"/>
                    <a:pt x="4283" y="21137"/>
                    <a:pt x="4361" y="21075"/>
                  </a:cubicBezTo>
                  <a:cubicBezTo>
                    <a:pt x="4553" y="20929"/>
                    <a:pt x="4592" y="20653"/>
                    <a:pt x="4444" y="20461"/>
                  </a:cubicBezTo>
                  <a:cubicBezTo>
                    <a:pt x="4363" y="20357"/>
                    <a:pt x="4283" y="20250"/>
                    <a:pt x="4200" y="20144"/>
                  </a:cubicBezTo>
                  <a:cubicBezTo>
                    <a:pt x="4112" y="20034"/>
                    <a:pt x="3983" y="19976"/>
                    <a:pt x="3852" y="19976"/>
                  </a:cubicBezTo>
                  <a:close/>
                  <a:moveTo>
                    <a:pt x="5421" y="22176"/>
                  </a:moveTo>
                  <a:cubicBezTo>
                    <a:pt x="5340" y="22176"/>
                    <a:pt x="5258" y="22198"/>
                    <a:pt x="5185" y="22245"/>
                  </a:cubicBezTo>
                  <a:cubicBezTo>
                    <a:pt x="4982" y="22375"/>
                    <a:pt x="4920" y="22645"/>
                    <a:pt x="5050" y="22850"/>
                  </a:cubicBezTo>
                  <a:cubicBezTo>
                    <a:pt x="5115" y="22952"/>
                    <a:pt x="5180" y="23058"/>
                    <a:pt x="5242" y="23170"/>
                  </a:cubicBezTo>
                  <a:cubicBezTo>
                    <a:pt x="5323" y="23313"/>
                    <a:pt x="5471" y="23394"/>
                    <a:pt x="5624" y="23394"/>
                  </a:cubicBezTo>
                  <a:cubicBezTo>
                    <a:pt x="5697" y="23394"/>
                    <a:pt x="5770" y="23376"/>
                    <a:pt x="5840" y="23337"/>
                  </a:cubicBezTo>
                  <a:cubicBezTo>
                    <a:pt x="6051" y="23217"/>
                    <a:pt x="6124" y="22949"/>
                    <a:pt x="6007" y="22739"/>
                  </a:cubicBezTo>
                  <a:cubicBezTo>
                    <a:pt x="5936" y="22616"/>
                    <a:pt x="5864" y="22494"/>
                    <a:pt x="5791" y="22380"/>
                  </a:cubicBezTo>
                  <a:cubicBezTo>
                    <a:pt x="5707" y="22248"/>
                    <a:pt x="5566" y="22176"/>
                    <a:pt x="5421" y="22176"/>
                  </a:cubicBezTo>
                  <a:close/>
                  <a:moveTo>
                    <a:pt x="6530" y="24635"/>
                  </a:moveTo>
                  <a:cubicBezTo>
                    <a:pt x="6485" y="24635"/>
                    <a:pt x="6439" y="24643"/>
                    <a:pt x="6394" y="24657"/>
                  </a:cubicBezTo>
                  <a:cubicBezTo>
                    <a:pt x="6163" y="24733"/>
                    <a:pt x="6038" y="24980"/>
                    <a:pt x="6113" y="25211"/>
                  </a:cubicBezTo>
                  <a:cubicBezTo>
                    <a:pt x="6152" y="25331"/>
                    <a:pt x="6191" y="25456"/>
                    <a:pt x="6228" y="25578"/>
                  </a:cubicBezTo>
                  <a:cubicBezTo>
                    <a:pt x="6285" y="25768"/>
                    <a:pt x="6459" y="25890"/>
                    <a:pt x="6649" y="25890"/>
                  </a:cubicBezTo>
                  <a:cubicBezTo>
                    <a:pt x="6690" y="25890"/>
                    <a:pt x="6735" y="25885"/>
                    <a:pt x="6776" y="25872"/>
                  </a:cubicBezTo>
                  <a:cubicBezTo>
                    <a:pt x="7008" y="25801"/>
                    <a:pt x="7138" y="25557"/>
                    <a:pt x="7067" y="25326"/>
                  </a:cubicBezTo>
                  <a:cubicBezTo>
                    <a:pt x="7028" y="25196"/>
                    <a:pt x="6989" y="25066"/>
                    <a:pt x="6948" y="24938"/>
                  </a:cubicBezTo>
                  <a:cubicBezTo>
                    <a:pt x="6887" y="24753"/>
                    <a:pt x="6715" y="24635"/>
                    <a:pt x="6530" y="24635"/>
                  </a:cubicBezTo>
                  <a:close/>
                  <a:moveTo>
                    <a:pt x="7194" y="27257"/>
                  </a:moveTo>
                  <a:cubicBezTo>
                    <a:pt x="7166" y="27257"/>
                    <a:pt x="7138" y="27260"/>
                    <a:pt x="7109" y="27265"/>
                  </a:cubicBezTo>
                  <a:cubicBezTo>
                    <a:pt x="6872" y="27309"/>
                    <a:pt x="6716" y="27541"/>
                    <a:pt x="6761" y="27777"/>
                  </a:cubicBezTo>
                  <a:cubicBezTo>
                    <a:pt x="6784" y="27902"/>
                    <a:pt x="6807" y="28032"/>
                    <a:pt x="6831" y="28160"/>
                  </a:cubicBezTo>
                  <a:cubicBezTo>
                    <a:pt x="6870" y="28373"/>
                    <a:pt x="7054" y="28524"/>
                    <a:pt x="7262" y="28524"/>
                  </a:cubicBezTo>
                  <a:cubicBezTo>
                    <a:pt x="7288" y="28524"/>
                    <a:pt x="7314" y="28521"/>
                    <a:pt x="7340" y="28516"/>
                  </a:cubicBezTo>
                  <a:cubicBezTo>
                    <a:pt x="7577" y="28474"/>
                    <a:pt x="7738" y="28248"/>
                    <a:pt x="7694" y="28009"/>
                  </a:cubicBezTo>
                  <a:cubicBezTo>
                    <a:pt x="7671" y="27876"/>
                    <a:pt x="7647" y="27744"/>
                    <a:pt x="7624" y="27614"/>
                  </a:cubicBezTo>
                  <a:cubicBezTo>
                    <a:pt x="7583" y="27403"/>
                    <a:pt x="7400" y="27257"/>
                    <a:pt x="7194" y="27257"/>
                  </a:cubicBezTo>
                  <a:close/>
                  <a:moveTo>
                    <a:pt x="7576" y="29933"/>
                  </a:moveTo>
                  <a:cubicBezTo>
                    <a:pt x="7562" y="29933"/>
                    <a:pt x="7547" y="29934"/>
                    <a:pt x="7533" y="29935"/>
                  </a:cubicBezTo>
                  <a:cubicBezTo>
                    <a:pt x="7294" y="29961"/>
                    <a:pt x="7117" y="30175"/>
                    <a:pt x="7143" y="30416"/>
                  </a:cubicBezTo>
                  <a:cubicBezTo>
                    <a:pt x="7156" y="30546"/>
                    <a:pt x="7166" y="30676"/>
                    <a:pt x="7179" y="30806"/>
                  </a:cubicBezTo>
                  <a:cubicBezTo>
                    <a:pt x="7200" y="31035"/>
                    <a:pt x="7390" y="31207"/>
                    <a:pt x="7616" y="31207"/>
                  </a:cubicBezTo>
                  <a:cubicBezTo>
                    <a:pt x="7629" y="31207"/>
                    <a:pt x="7642" y="31204"/>
                    <a:pt x="7655" y="31204"/>
                  </a:cubicBezTo>
                  <a:cubicBezTo>
                    <a:pt x="7897" y="31183"/>
                    <a:pt x="8074" y="30970"/>
                    <a:pt x="8053" y="30728"/>
                  </a:cubicBezTo>
                  <a:cubicBezTo>
                    <a:pt x="8040" y="30596"/>
                    <a:pt x="8029" y="30461"/>
                    <a:pt x="8014" y="30328"/>
                  </a:cubicBezTo>
                  <a:cubicBezTo>
                    <a:pt x="7992" y="30101"/>
                    <a:pt x="7800" y="29933"/>
                    <a:pt x="7576" y="29933"/>
                  </a:cubicBezTo>
                  <a:close/>
                  <a:moveTo>
                    <a:pt x="7807" y="32625"/>
                  </a:moveTo>
                  <a:cubicBezTo>
                    <a:pt x="7754" y="32625"/>
                    <a:pt x="7700" y="32634"/>
                    <a:pt x="7647" y="32655"/>
                  </a:cubicBezTo>
                  <a:cubicBezTo>
                    <a:pt x="7424" y="32743"/>
                    <a:pt x="7312" y="32998"/>
                    <a:pt x="7400" y="33224"/>
                  </a:cubicBezTo>
                  <a:cubicBezTo>
                    <a:pt x="7478" y="33419"/>
                    <a:pt x="7593" y="33586"/>
                    <a:pt x="7741" y="33716"/>
                  </a:cubicBezTo>
                  <a:cubicBezTo>
                    <a:pt x="7824" y="33789"/>
                    <a:pt x="7928" y="33825"/>
                    <a:pt x="8032" y="33825"/>
                  </a:cubicBezTo>
                  <a:cubicBezTo>
                    <a:pt x="8154" y="33825"/>
                    <a:pt x="8274" y="33776"/>
                    <a:pt x="8362" y="33677"/>
                  </a:cubicBezTo>
                  <a:cubicBezTo>
                    <a:pt x="8521" y="33495"/>
                    <a:pt x="8503" y="33217"/>
                    <a:pt x="8321" y="33055"/>
                  </a:cubicBezTo>
                  <a:cubicBezTo>
                    <a:pt x="8276" y="33016"/>
                    <a:pt x="8243" y="32970"/>
                    <a:pt x="8217" y="32905"/>
                  </a:cubicBezTo>
                  <a:cubicBezTo>
                    <a:pt x="8149" y="32731"/>
                    <a:pt x="7983" y="32625"/>
                    <a:pt x="7807" y="32625"/>
                  </a:cubicBezTo>
                  <a:close/>
                  <a:moveTo>
                    <a:pt x="8231" y="35125"/>
                  </a:moveTo>
                  <a:cubicBezTo>
                    <a:pt x="7998" y="35125"/>
                    <a:pt x="7803" y="35314"/>
                    <a:pt x="7795" y="35554"/>
                  </a:cubicBezTo>
                  <a:cubicBezTo>
                    <a:pt x="7795" y="35583"/>
                    <a:pt x="7795" y="35614"/>
                    <a:pt x="7795" y="35645"/>
                  </a:cubicBezTo>
                  <a:cubicBezTo>
                    <a:pt x="7795" y="35726"/>
                    <a:pt x="7803" y="35843"/>
                    <a:pt x="7816" y="35999"/>
                  </a:cubicBezTo>
                  <a:cubicBezTo>
                    <a:pt x="7834" y="36227"/>
                    <a:pt x="8027" y="36399"/>
                    <a:pt x="8253" y="36399"/>
                  </a:cubicBezTo>
                  <a:cubicBezTo>
                    <a:pt x="8266" y="36399"/>
                    <a:pt x="8279" y="36399"/>
                    <a:pt x="8292" y="36396"/>
                  </a:cubicBezTo>
                  <a:cubicBezTo>
                    <a:pt x="8534" y="36376"/>
                    <a:pt x="8711" y="36162"/>
                    <a:pt x="8690" y="35921"/>
                  </a:cubicBezTo>
                  <a:cubicBezTo>
                    <a:pt x="8677" y="35762"/>
                    <a:pt x="8674" y="35681"/>
                    <a:pt x="8674" y="35645"/>
                  </a:cubicBezTo>
                  <a:cubicBezTo>
                    <a:pt x="8674" y="35622"/>
                    <a:pt x="8674" y="35598"/>
                    <a:pt x="8674" y="35575"/>
                  </a:cubicBezTo>
                  <a:cubicBezTo>
                    <a:pt x="8679" y="35333"/>
                    <a:pt x="8487" y="35130"/>
                    <a:pt x="8245" y="35125"/>
                  </a:cubicBezTo>
                  <a:cubicBezTo>
                    <a:pt x="8240" y="35125"/>
                    <a:pt x="8236" y="35125"/>
                    <a:pt x="8231" y="35125"/>
                  </a:cubicBezTo>
                  <a:close/>
                  <a:moveTo>
                    <a:pt x="8536" y="37817"/>
                  </a:moveTo>
                  <a:cubicBezTo>
                    <a:pt x="8515" y="37817"/>
                    <a:pt x="8495" y="37818"/>
                    <a:pt x="8474" y="37821"/>
                  </a:cubicBezTo>
                  <a:cubicBezTo>
                    <a:pt x="8235" y="37852"/>
                    <a:pt x="8066" y="38073"/>
                    <a:pt x="8100" y="38315"/>
                  </a:cubicBezTo>
                  <a:cubicBezTo>
                    <a:pt x="8115" y="38445"/>
                    <a:pt x="8133" y="38575"/>
                    <a:pt x="8152" y="38708"/>
                  </a:cubicBezTo>
                  <a:cubicBezTo>
                    <a:pt x="8183" y="38929"/>
                    <a:pt x="8370" y="39087"/>
                    <a:pt x="8586" y="39087"/>
                  </a:cubicBezTo>
                  <a:cubicBezTo>
                    <a:pt x="8607" y="39087"/>
                    <a:pt x="8627" y="39085"/>
                    <a:pt x="8646" y="39082"/>
                  </a:cubicBezTo>
                  <a:cubicBezTo>
                    <a:pt x="8887" y="39051"/>
                    <a:pt x="9054" y="38830"/>
                    <a:pt x="9023" y="38588"/>
                  </a:cubicBezTo>
                  <a:cubicBezTo>
                    <a:pt x="9004" y="38456"/>
                    <a:pt x="8986" y="38326"/>
                    <a:pt x="8968" y="38196"/>
                  </a:cubicBezTo>
                  <a:cubicBezTo>
                    <a:pt x="8939" y="37977"/>
                    <a:pt x="8752" y="37817"/>
                    <a:pt x="8536" y="37817"/>
                  </a:cubicBezTo>
                  <a:close/>
                  <a:moveTo>
                    <a:pt x="8908" y="40500"/>
                  </a:moveTo>
                  <a:cubicBezTo>
                    <a:pt x="8887" y="40500"/>
                    <a:pt x="8867" y="40501"/>
                    <a:pt x="8846" y="40504"/>
                  </a:cubicBezTo>
                  <a:cubicBezTo>
                    <a:pt x="8607" y="40538"/>
                    <a:pt x="8438" y="40759"/>
                    <a:pt x="8471" y="40998"/>
                  </a:cubicBezTo>
                  <a:lnTo>
                    <a:pt x="8529" y="41391"/>
                  </a:lnTo>
                  <a:cubicBezTo>
                    <a:pt x="8560" y="41612"/>
                    <a:pt x="8747" y="41770"/>
                    <a:pt x="8963" y="41770"/>
                  </a:cubicBezTo>
                  <a:cubicBezTo>
                    <a:pt x="8981" y="41770"/>
                    <a:pt x="9002" y="41768"/>
                    <a:pt x="9023" y="41765"/>
                  </a:cubicBezTo>
                  <a:cubicBezTo>
                    <a:pt x="9264" y="41731"/>
                    <a:pt x="9431" y="41510"/>
                    <a:pt x="9397" y="41269"/>
                  </a:cubicBezTo>
                  <a:lnTo>
                    <a:pt x="9342" y="40876"/>
                  </a:lnTo>
                  <a:cubicBezTo>
                    <a:pt x="9312" y="40658"/>
                    <a:pt x="9122" y="40500"/>
                    <a:pt x="8908" y="40500"/>
                  </a:cubicBezTo>
                  <a:close/>
                  <a:moveTo>
                    <a:pt x="9324" y="43174"/>
                  </a:moveTo>
                  <a:cubicBezTo>
                    <a:pt x="9279" y="43174"/>
                    <a:pt x="9234" y="43181"/>
                    <a:pt x="9189" y="43195"/>
                  </a:cubicBezTo>
                  <a:cubicBezTo>
                    <a:pt x="8958" y="43268"/>
                    <a:pt x="8830" y="43518"/>
                    <a:pt x="8906" y="43746"/>
                  </a:cubicBezTo>
                  <a:cubicBezTo>
                    <a:pt x="8945" y="43866"/>
                    <a:pt x="8991" y="43999"/>
                    <a:pt x="9046" y="44142"/>
                  </a:cubicBezTo>
                  <a:cubicBezTo>
                    <a:pt x="9111" y="44316"/>
                    <a:pt x="9277" y="44425"/>
                    <a:pt x="9454" y="44425"/>
                  </a:cubicBezTo>
                  <a:cubicBezTo>
                    <a:pt x="9506" y="44425"/>
                    <a:pt x="9561" y="44415"/>
                    <a:pt x="9610" y="44396"/>
                  </a:cubicBezTo>
                  <a:cubicBezTo>
                    <a:pt x="9836" y="44311"/>
                    <a:pt x="9951" y="44056"/>
                    <a:pt x="9865" y="43830"/>
                  </a:cubicBezTo>
                  <a:cubicBezTo>
                    <a:pt x="9816" y="43702"/>
                    <a:pt x="9774" y="43583"/>
                    <a:pt x="9740" y="43476"/>
                  </a:cubicBezTo>
                  <a:cubicBezTo>
                    <a:pt x="9682" y="43292"/>
                    <a:pt x="9509" y="43174"/>
                    <a:pt x="9324" y="43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4585975" y="2772725"/>
              <a:ext cx="31025" cy="28775"/>
            </a:xfrm>
            <a:custGeom>
              <a:avLst/>
              <a:gdLst/>
              <a:ahLst/>
              <a:cxnLst/>
              <a:rect l="l" t="t" r="r" b="b"/>
              <a:pathLst>
                <a:path w="1241" h="1151" extrusionOk="0">
                  <a:moveTo>
                    <a:pt x="739" y="0"/>
                  </a:moveTo>
                  <a:cubicBezTo>
                    <a:pt x="661" y="0"/>
                    <a:pt x="583" y="20"/>
                    <a:pt x="513" y="63"/>
                  </a:cubicBezTo>
                  <a:cubicBezTo>
                    <a:pt x="442" y="105"/>
                    <a:pt x="396" y="126"/>
                    <a:pt x="396" y="126"/>
                  </a:cubicBezTo>
                  <a:cubicBezTo>
                    <a:pt x="286" y="173"/>
                    <a:pt x="203" y="258"/>
                    <a:pt x="159" y="368"/>
                  </a:cubicBezTo>
                  <a:cubicBezTo>
                    <a:pt x="159" y="368"/>
                    <a:pt x="133" y="435"/>
                    <a:pt x="86" y="557"/>
                  </a:cubicBezTo>
                  <a:cubicBezTo>
                    <a:pt x="0" y="784"/>
                    <a:pt x="115" y="1036"/>
                    <a:pt x="341" y="1122"/>
                  </a:cubicBezTo>
                  <a:cubicBezTo>
                    <a:pt x="393" y="1142"/>
                    <a:pt x="445" y="1150"/>
                    <a:pt x="497" y="1150"/>
                  </a:cubicBezTo>
                  <a:cubicBezTo>
                    <a:pt x="674" y="1150"/>
                    <a:pt x="840" y="1044"/>
                    <a:pt x="908" y="867"/>
                  </a:cubicBezTo>
                  <a:cubicBezTo>
                    <a:pt x="910" y="859"/>
                    <a:pt x="913" y="851"/>
                    <a:pt x="916" y="843"/>
                  </a:cubicBezTo>
                  <a:cubicBezTo>
                    <a:pt x="931" y="833"/>
                    <a:pt x="949" y="825"/>
                    <a:pt x="965" y="815"/>
                  </a:cubicBezTo>
                  <a:cubicBezTo>
                    <a:pt x="1173" y="687"/>
                    <a:pt x="1241" y="420"/>
                    <a:pt x="1113" y="212"/>
                  </a:cubicBezTo>
                  <a:cubicBezTo>
                    <a:pt x="1031" y="75"/>
                    <a:pt x="887" y="0"/>
                    <a:pt x="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3259800" y="1151125"/>
              <a:ext cx="1414400" cy="1595250"/>
            </a:xfrm>
            <a:custGeom>
              <a:avLst/>
              <a:gdLst/>
              <a:ahLst/>
              <a:cxnLst/>
              <a:rect l="l" t="t" r="r" b="b"/>
              <a:pathLst>
                <a:path w="56576" h="63810" extrusionOk="0">
                  <a:moveTo>
                    <a:pt x="15695" y="1"/>
                  </a:moveTo>
                  <a:cubicBezTo>
                    <a:pt x="15481" y="1"/>
                    <a:pt x="15292" y="156"/>
                    <a:pt x="15259" y="373"/>
                  </a:cubicBezTo>
                  <a:cubicBezTo>
                    <a:pt x="15220" y="612"/>
                    <a:pt x="15384" y="835"/>
                    <a:pt x="15623" y="874"/>
                  </a:cubicBezTo>
                  <a:cubicBezTo>
                    <a:pt x="15738" y="893"/>
                    <a:pt x="15852" y="916"/>
                    <a:pt x="15961" y="945"/>
                  </a:cubicBezTo>
                  <a:cubicBezTo>
                    <a:pt x="15998" y="952"/>
                    <a:pt x="16034" y="958"/>
                    <a:pt x="16071" y="958"/>
                  </a:cubicBezTo>
                  <a:cubicBezTo>
                    <a:pt x="16266" y="958"/>
                    <a:pt x="16445" y="828"/>
                    <a:pt x="16494" y="630"/>
                  </a:cubicBezTo>
                  <a:cubicBezTo>
                    <a:pt x="16557" y="393"/>
                    <a:pt x="16416" y="154"/>
                    <a:pt x="16180" y="94"/>
                  </a:cubicBezTo>
                  <a:cubicBezTo>
                    <a:pt x="16045" y="61"/>
                    <a:pt x="15904" y="29"/>
                    <a:pt x="15761" y="6"/>
                  </a:cubicBezTo>
                  <a:cubicBezTo>
                    <a:pt x="15739" y="3"/>
                    <a:pt x="15717" y="1"/>
                    <a:pt x="15695" y="1"/>
                  </a:cubicBezTo>
                  <a:close/>
                  <a:moveTo>
                    <a:pt x="13442" y="54"/>
                  </a:moveTo>
                  <a:cubicBezTo>
                    <a:pt x="13421" y="54"/>
                    <a:pt x="13400" y="55"/>
                    <a:pt x="13380" y="58"/>
                  </a:cubicBezTo>
                  <a:cubicBezTo>
                    <a:pt x="13252" y="76"/>
                    <a:pt x="13122" y="97"/>
                    <a:pt x="12987" y="120"/>
                  </a:cubicBezTo>
                  <a:cubicBezTo>
                    <a:pt x="12748" y="159"/>
                    <a:pt x="12587" y="386"/>
                    <a:pt x="12626" y="625"/>
                  </a:cubicBezTo>
                  <a:cubicBezTo>
                    <a:pt x="12662" y="838"/>
                    <a:pt x="12849" y="991"/>
                    <a:pt x="13060" y="991"/>
                  </a:cubicBezTo>
                  <a:cubicBezTo>
                    <a:pt x="13083" y="991"/>
                    <a:pt x="13107" y="989"/>
                    <a:pt x="13133" y="984"/>
                  </a:cubicBezTo>
                  <a:cubicBezTo>
                    <a:pt x="13260" y="963"/>
                    <a:pt x="13385" y="945"/>
                    <a:pt x="13505" y="926"/>
                  </a:cubicBezTo>
                  <a:cubicBezTo>
                    <a:pt x="13744" y="893"/>
                    <a:pt x="13910" y="669"/>
                    <a:pt x="13876" y="430"/>
                  </a:cubicBezTo>
                  <a:cubicBezTo>
                    <a:pt x="13845" y="211"/>
                    <a:pt x="13656" y="54"/>
                    <a:pt x="13442" y="54"/>
                  </a:cubicBezTo>
                  <a:close/>
                  <a:moveTo>
                    <a:pt x="10907" y="781"/>
                  </a:moveTo>
                  <a:cubicBezTo>
                    <a:pt x="10847" y="781"/>
                    <a:pt x="10786" y="794"/>
                    <a:pt x="10728" y="820"/>
                  </a:cubicBezTo>
                  <a:cubicBezTo>
                    <a:pt x="10608" y="874"/>
                    <a:pt x="10483" y="932"/>
                    <a:pt x="10364" y="989"/>
                  </a:cubicBezTo>
                  <a:cubicBezTo>
                    <a:pt x="10145" y="1095"/>
                    <a:pt x="10054" y="1358"/>
                    <a:pt x="10161" y="1576"/>
                  </a:cubicBezTo>
                  <a:cubicBezTo>
                    <a:pt x="10239" y="1732"/>
                    <a:pt x="10395" y="1823"/>
                    <a:pt x="10556" y="1823"/>
                  </a:cubicBezTo>
                  <a:cubicBezTo>
                    <a:pt x="10621" y="1823"/>
                    <a:pt x="10686" y="1808"/>
                    <a:pt x="10749" y="1777"/>
                  </a:cubicBezTo>
                  <a:cubicBezTo>
                    <a:pt x="10860" y="1722"/>
                    <a:pt x="10975" y="1670"/>
                    <a:pt x="11087" y="1621"/>
                  </a:cubicBezTo>
                  <a:cubicBezTo>
                    <a:pt x="11308" y="1522"/>
                    <a:pt x="11406" y="1262"/>
                    <a:pt x="11308" y="1041"/>
                  </a:cubicBezTo>
                  <a:cubicBezTo>
                    <a:pt x="11235" y="878"/>
                    <a:pt x="11074" y="781"/>
                    <a:pt x="10907" y="781"/>
                  </a:cubicBezTo>
                  <a:close/>
                  <a:moveTo>
                    <a:pt x="17990" y="1223"/>
                  </a:moveTo>
                  <a:cubicBezTo>
                    <a:pt x="17870" y="1223"/>
                    <a:pt x="17751" y="1273"/>
                    <a:pt x="17664" y="1368"/>
                  </a:cubicBezTo>
                  <a:cubicBezTo>
                    <a:pt x="17501" y="1548"/>
                    <a:pt x="17514" y="1823"/>
                    <a:pt x="17693" y="1987"/>
                  </a:cubicBezTo>
                  <a:cubicBezTo>
                    <a:pt x="17776" y="2063"/>
                    <a:pt x="17867" y="2146"/>
                    <a:pt x="17971" y="2245"/>
                  </a:cubicBezTo>
                  <a:cubicBezTo>
                    <a:pt x="18054" y="2325"/>
                    <a:pt x="18164" y="2364"/>
                    <a:pt x="18273" y="2364"/>
                  </a:cubicBezTo>
                  <a:cubicBezTo>
                    <a:pt x="18387" y="2364"/>
                    <a:pt x="18504" y="2317"/>
                    <a:pt x="18590" y="2226"/>
                  </a:cubicBezTo>
                  <a:cubicBezTo>
                    <a:pt x="18756" y="2050"/>
                    <a:pt x="18749" y="1774"/>
                    <a:pt x="18574" y="1608"/>
                  </a:cubicBezTo>
                  <a:cubicBezTo>
                    <a:pt x="18465" y="1504"/>
                    <a:pt x="18369" y="1415"/>
                    <a:pt x="18283" y="1337"/>
                  </a:cubicBezTo>
                  <a:cubicBezTo>
                    <a:pt x="18200" y="1261"/>
                    <a:pt x="18095" y="1223"/>
                    <a:pt x="17990" y="1223"/>
                  </a:cubicBezTo>
                  <a:close/>
                  <a:moveTo>
                    <a:pt x="8620" y="2105"/>
                  </a:moveTo>
                  <a:cubicBezTo>
                    <a:pt x="8531" y="2105"/>
                    <a:pt x="8442" y="2132"/>
                    <a:pt x="8364" y="2187"/>
                  </a:cubicBezTo>
                  <a:cubicBezTo>
                    <a:pt x="8258" y="2263"/>
                    <a:pt x="8149" y="2343"/>
                    <a:pt x="8042" y="2424"/>
                  </a:cubicBezTo>
                  <a:cubicBezTo>
                    <a:pt x="7850" y="2570"/>
                    <a:pt x="7811" y="2843"/>
                    <a:pt x="7956" y="3038"/>
                  </a:cubicBezTo>
                  <a:cubicBezTo>
                    <a:pt x="8042" y="3152"/>
                    <a:pt x="8172" y="3212"/>
                    <a:pt x="8307" y="3212"/>
                  </a:cubicBezTo>
                  <a:cubicBezTo>
                    <a:pt x="8398" y="3212"/>
                    <a:pt x="8492" y="3183"/>
                    <a:pt x="8570" y="3123"/>
                  </a:cubicBezTo>
                  <a:cubicBezTo>
                    <a:pt x="8671" y="3048"/>
                    <a:pt x="8773" y="2975"/>
                    <a:pt x="8874" y="2902"/>
                  </a:cubicBezTo>
                  <a:cubicBezTo>
                    <a:pt x="9072" y="2762"/>
                    <a:pt x="9116" y="2486"/>
                    <a:pt x="8975" y="2289"/>
                  </a:cubicBezTo>
                  <a:cubicBezTo>
                    <a:pt x="8890" y="2169"/>
                    <a:pt x="8756" y="2105"/>
                    <a:pt x="8620" y="2105"/>
                  </a:cubicBezTo>
                  <a:close/>
                  <a:moveTo>
                    <a:pt x="19790" y="3146"/>
                  </a:moveTo>
                  <a:cubicBezTo>
                    <a:pt x="19713" y="3146"/>
                    <a:pt x="19636" y="3165"/>
                    <a:pt x="19565" y="3207"/>
                  </a:cubicBezTo>
                  <a:cubicBezTo>
                    <a:pt x="19357" y="3331"/>
                    <a:pt x="19289" y="3599"/>
                    <a:pt x="19414" y="3810"/>
                  </a:cubicBezTo>
                  <a:cubicBezTo>
                    <a:pt x="19471" y="3906"/>
                    <a:pt x="19529" y="4013"/>
                    <a:pt x="19583" y="4122"/>
                  </a:cubicBezTo>
                  <a:cubicBezTo>
                    <a:pt x="19661" y="4275"/>
                    <a:pt x="19815" y="4364"/>
                    <a:pt x="19976" y="4364"/>
                  </a:cubicBezTo>
                  <a:cubicBezTo>
                    <a:pt x="20043" y="4364"/>
                    <a:pt x="20108" y="4348"/>
                    <a:pt x="20173" y="4317"/>
                  </a:cubicBezTo>
                  <a:cubicBezTo>
                    <a:pt x="20389" y="4208"/>
                    <a:pt x="20478" y="3945"/>
                    <a:pt x="20368" y="3727"/>
                  </a:cubicBezTo>
                  <a:cubicBezTo>
                    <a:pt x="20303" y="3599"/>
                    <a:pt x="20236" y="3477"/>
                    <a:pt x="20168" y="3360"/>
                  </a:cubicBezTo>
                  <a:cubicBezTo>
                    <a:pt x="20085" y="3222"/>
                    <a:pt x="19940" y="3146"/>
                    <a:pt x="19790" y="3146"/>
                  </a:cubicBezTo>
                  <a:close/>
                  <a:moveTo>
                    <a:pt x="6612" y="3830"/>
                  </a:moveTo>
                  <a:cubicBezTo>
                    <a:pt x="6497" y="3830"/>
                    <a:pt x="6382" y="3875"/>
                    <a:pt x="6295" y="3966"/>
                  </a:cubicBezTo>
                  <a:cubicBezTo>
                    <a:pt x="6201" y="4062"/>
                    <a:pt x="6110" y="4161"/>
                    <a:pt x="6022" y="4260"/>
                  </a:cubicBezTo>
                  <a:cubicBezTo>
                    <a:pt x="5861" y="4439"/>
                    <a:pt x="5876" y="4717"/>
                    <a:pt x="6056" y="4878"/>
                  </a:cubicBezTo>
                  <a:cubicBezTo>
                    <a:pt x="6139" y="4954"/>
                    <a:pt x="6243" y="4990"/>
                    <a:pt x="6349" y="4990"/>
                  </a:cubicBezTo>
                  <a:cubicBezTo>
                    <a:pt x="6469" y="4990"/>
                    <a:pt x="6589" y="4941"/>
                    <a:pt x="6674" y="4845"/>
                  </a:cubicBezTo>
                  <a:cubicBezTo>
                    <a:pt x="6758" y="4754"/>
                    <a:pt x="6843" y="4663"/>
                    <a:pt x="6929" y="4572"/>
                  </a:cubicBezTo>
                  <a:cubicBezTo>
                    <a:pt x="7096" y="4397"/>
                    <a:pt x="7090" y="4119"/>
                    <a:pt x="6916" y="3953"/>
                  </a:cubicBezTo>
                  <a:cubicBezTo>
                    <a:pt x="6831" y="3870"/>
                    <a:pt x="6722" y="3830"/>
                    <a:pt x="6612" y="3830"/>
                  </a:cubicBezTo>
                  <a:close/>
                  <a:moveTo>
                    <a:pt x="20686" y="5626"/>
                  </a:moveTo>
                  <a:cubicBezTo>
                    <a:pt x="20656" y="5626"/>
                    <a:pt x="20625" y="5629"/>
                    <a:pt x="20595" y="5635"/>
                  </a:cubicBezTo>
                  <a:cubicBezTo>
                    <a:pt x="20358" y="5687"/>
                    <a:pt x="20207" y="5921"/>
                    <a:pt x="20259" y="6158"/>
                  </a:cubicBezTo>
                  <a:cubicBezTo>
                    <a:pt x="20285" y="6277"/>
                    <a:pt x="20311" y="6402"/>
                    <a:pt x="20335" y="6527"/>
                  </a:cubicBezTo>
                  <a:cubicBezTo>
                    <a:pt x="20374" y="6737"/>
                    <a:pt x="20558" y="6883"/>
                    <a:pt x="20764" y="6883"/>
                  </a:cubicBezTo>
                  <a:cubicBezTo>
                    <a:pt x="20792" y="6883"/>
                    <a:pt x="20818" y="6880"/>
                    <a:pt x="20847" y="6875"/>
                  </a:cubicBezTo>
                  <a:cubicBezTo>
                    <a:pt x="21086" y="6831"/>
                    <a:pt x="21242" y="6602"/>
                    <a:pt x="21198" y="6363"/>
                  </a:cubicBezTo>
                  <a:cubicBezTo>
                    <a:pt x="21172" y="6230"/>
                    <a:pt x="21146" y="6100"/>
                    <a:pt x="21117" y="5973"/>
                  </a:cubicBezTo>
                  <a:cubicBezTo>
                    <a:pt x="21072" y="5767"/>
                    <a:pt x="20890" y="5626"/>
                    <a:pt x="20686" y="5626"/>
                  </a:cubicBezTo>
                  <a:close/>
                  <a:moveTo>
                    <a:pt x="5068" y="5966"/>
                  </a:moveTo>
                  <a:cubicBezTo>
                    <a:pt x="4902" y="5966"/>
                    <a:pt x="4744" y="6061"/>
                    <a:pt x="4670" y="6223"/>
                  </a:cubicBezTo>
                  <a:cubicBezTo>
                    <a:pt x="4607" y="6355"/>
                    <a:pt x="4553" y="6490"/>
                    <a:pt x="4506" y="6620"/>
                  </a:cubicBezTo>
                  <a:cubicBezTo>
                    <a:pt x="4428" y="6849"/>
                    <a:pt x="4548" y="7099"/>
                    <a:pt x="4776" y="7177"/>
                  </a:cubicBezTo>
                  <a:cubicBezTo>
                    <a:pt x="4826" y="7195"/>
                    <a:pt x="4873" y="7203"/>
                    <a:pt x="4922" y="7203"/>
                  </a:cubicBezTo>
                  <a:cubicBezTo>
                    <a:pt x="5104" y="7203"/>
                    <a:pt x="5273" y="7088"/>
                    <a:pt x="5335" y="6909"/>
                  </a:cubicBezTo>
                  <a:cubicBezTo>
                    <a:pt x="5372" y="6805"/>
                    <a:pt x="5416" y="6698"/>
                    <a:pt x="5465" y="6589"/>
                  </a:cubicBezTo>
                  <a:cubicBezTo>
                    <a:pt x="5567" y="6368"/>
                    <a:pt x="5471" y="6108"/>
                    <a:pt x="5250" y="6007"/>
                  </a:cubicBezTo>
                  <a:cubicBezTo>
                    <a:pt x="5191" y="5979"/>
                    <a:pt x="5129" y="5966"/>
                    <a:pt x="5068" y="5966"/>
                  </a:cubicBezTo>
                  <a:close/>
                  <a:moveTo>
                    <a:pt x="21042" y="8250"/>
                  </a:moveTo>
                  <a:cubicBezTo>
                    <a:pt x="21033" y="8250"/>
                    <a:pt x="21023" y="8250"/>
                    <a:pt x="21013" y="8251"/>
                  </a:cubicBezTo>
                  <a:cubicBezTo>
                    <a:pt x="20771" y="8269"/>
                    <a:pt x="20589" y="8479"/>
                    <a:pt x="20608" y="8721"/>
                  </a:cubicBezTo>
                  <a:cubicBezTo>
                    <a:pt x="20615" y="8843"/>
                    <a:pt x="20623" y="8973"/>
                    <a:pt x="20631" y="9101"/>
                  </a:cubicBezTo>
                  <a:cubicBezTo>
                    <a:pt x="20644" y="9335"/>
                    <a:pt x="20836" y="9514"/>
                    <a:pt x="21068" y="9514"/>
                  </a:cubicBezTo>
                  <a:lnTo>
                    <a:pt x="21094" y="9514"/>
                  </a:lnTo>
                  <a:cubicBezTo>
                    <a:pt x="21336" y="9501"/>
                    <a:pt x="21520" y="9293"/>
                    <a:pt x="21507" y="9051"/>
                  </a:cubicBezTo>
                  <a:cubicBezTo>
                    <a:pt x="21499" y="8919"/>
                    <a:pt x="21492" y="8786"/>
                    <a:pt x="21481" y="8659"/>
                  </a:cubicBezTo>
                  <a:cubicBezTo>
                    <a:pt x="21466" y="8427"/>
                    <a:pt x="21272" y="8250"/>
                    <a:pt x="21042" y="8250"/>
                  </a:cubicBezTo>
                  <a:close/>
                  <a:moveTo>
                    <a:pt x="4844" y="8561"/>
                  </a:moveTo>
                  <a:cubicBezTo>
                    <a:pt x="4819" y="8561"/>
                    <a:pt x="4794" y="8563"/>
                    <a:pt x="4769" y="8568"/>
                  </a:cubicBezTo>
                  <a:cubicBezTo>
                    <a:pt x="4529" y="8607"/>
                    <a:pt x="4371" y="8836"/>
                    <a:pt x="4412" y="9075"/>
                  </a:cubicBezTo>
                  <a:cubicBezTo>
                    <a:pt x="4436" y="9218"/>
                    <a:pt x="4467" y="9358"/>
                    <a:pt x="4503" y="9491"/>
                  </a:cubicBezTo>
                  <a:cubicBezTo>
                    <a:pt x="4555" y="9688"/>
                    <a:pt x="4732" y="9816"/>
                    <a:pt x="4927" y="9816"/>
                  </a:cubicBezTo>
                  <a:cubicBezTo>
                    <a:pt x="4964" y="9816"/>
                    <a:pt x="5003" y="9811"/>
                    <a:pt x="5042" y="9800"/>
                  </a:cubicBezTo>
                  <a:cubicBezTo>
                    <a:pt x="5273" y="9738"/>
                    <a:pt x="5413" y="9496"/>
                    <a:pt x="5348" y="9262"/>
                  </a:cubicBezTo>
                  <a:cubicBezTo>
                    <a:pt x="5320" y="9155"/>
                    <a:pt x="5296" y="9044"/>
                    <a:pt x="5276" y="8924"/>
                  </a:cubicBezTo>
                  <a:cubicBezTo>
                    <a:pt x="5238" y="8712"/>
                    <a:pt x="5054" y="8561"/>
                    <a:pt x="4844" y="8561"/>
                  </a:cubicBezTo>
                  <a:close/>
                  <a:moveTo>
                    <a:pt x="21180" y="10899"/>
                  </a:moveTo>
                  <a:cubicBezTo>
                    <a:pt x="21172" y="10899"/>
                    <a:pt x="21164" y="10899"/>
                    <a:pt x="21156" y="10900"/>
                  </a:cubicBezTo>
                  <a:cubicBezTo>
                    <a:pt x="20914" y="10910"/>
                    <a:pt x="20727" y="11118"/>
                    <a:pt x="20740" y="11360"/>
                  </a:cubicBezTo>
                  <a:cubicBezTo>
                    <a:pt x="20745" y="11487"/>
                    <a:pt x="20753" y="11617"/>
                    <a:pt x="20761" y="11747"/>
                  </a:cubicBezTo>
                  <a:cubicBezTo>
                    <a:pt x="20774" y="11981"/>
                    <a:pt x="20966" y="12163"/>
                    <a:pt x="21198" y="12163"/>
                  </a:cubicBezTo>
                  <a:cubicBezTo>
                    <a:pt x="21206" y="12163"/>
                    <a:pt x="21216" y="12163"/>
                    <a:pt x="21224" y="12161"/>
                  </a:cubicBezTo>
                  <a:cubicBezTo>
                    <a:pt x="21466" y="12148"/>
                    <a:pt x="21650" y="11940"/>
                    <a:pt x="21637" y="11698"/>
                  </a:cubicBezTo>
                  <a:cubicBezTo>
                    <a:pt x="21629" y="11571"/>
                    <a:pt x="21622" y="11441"/>
                    <a:pt x="21616" y="11313"/>
                  </a:cubicBezTo>
                  <a:cubicBezTo>
                    <a:pt x="21604" y="11080"/>
                    <a:pt x="21411" y="10899"/>
                    <a:pt x="21180" y="10899"/>
                  </a:cubicBezTo>
                  <a:close/>
                  <a:moveTo>
                    <a:pt x="5284" y="11113"/>
                  </a:moveTo>
                  <a:cubicBezTo>
                    <a:pt x="5044" y="11113"/>
                    <a:pt x="4847" y="11302"/>
                    <a:pt x="4841" y="11545"/>
                  </a:cubicBezTo>
                  <a:cubicBezTo>
                    <a:pt x="4841" y="11620"/>
                    <a:pt x="4839" y="11698"/>
                    <a:pt x="4839" y="11771"/>
                  </a:cubicBezTo>
                  <a:cubicBezTo>
                    <a:pt x="4839" y="11828"/>
                    <a:pt x="4841" y="11888"/>
                    <a:pt x="4841" y="11948"/>
                  </a:cubicBezTo>
                  <a:cubicBezTo>
                    <a:pt x="4847" y="12187"/>
                    <a:pt x="5042" y="12379"/>
                    <a:pt x="5281" y="12379"/>
                  </a:cubicBezTo>
                  <a:lnTo>
                    <a:pt x="5286" y="12379"/>
                  </a:lnTo>
                  <a:cubicBezTo>
                    <a:pt x="5530" y="12374"/>
                    <a:pt x="5723" y="12174"/>
                    <a:pt x="5718" y="11932"/>
                  </a:cubicBezTo>
                  <a:cubicBezTo>
                    <a:pt x="5718" y="11877"/>
                    <a:pt x="5718" y="11825"/>
                    <a:pt x="5718" y="11771"/>
                  </a:cubicBezTo>
                  <a:cubicBezTo>
                    <a:pt x="5718" y="11703"/>
                    <a:pt x="5718" y="11633"/>
                    <a:pt x="5718" y="11560"/>
                  </a:cubicBezTo>
                  <a:cubicBezTo>
                    <a:pt x="5723" y="11318"/>
                    <a:pt x="5530" y="11118"/>
                    <a:pt x="5289" y="11113"/>
                  </a:cubicBezTo>
                  <a:cubicBezTo>
                    <a:pt x="5287" y="11113"/>
                    <a:pt x="5285" y="11113"/>
                    <a:pt x="5284" y="11113"/>
                  </a:cubicBezTo>
                  <a:close/>
                  <a:moveTo>
                    <a:pt x="21058" y="13516"/>
                  </a:moveTo>
                  <a:cubicBezTo>
                    <a:pt x="20867" y="13516"/>
                    <a:pt x="20692" y="13640"/>
                    <a:pt x="20636" y="13833"/>
                  </a:cubicBezTo>
                  <a:cubicBezTo>
                    <a:pt x="20602" y="13950"/>
                    <a:pt x="20569" y="14087"/>
                    <a:pt x="20569" y="14230"/>
                  </a:cubicBezTo>
                  <a:cubicBezTo>
                    <a:pt x="20569" y="14314"/>
                    <a:pt x="20579" y="14394"/>
                    <a:pt x="20605" y="14470"/>
                  </a:cubicBezTo>
                  <a:cubicBezTo>
                    <a:pt x="20665" y="14654"/>
                    <a:pt x="20836" y="14774"/>
                    <a:pt x="21021" y="14774"/>
                  </a:cubicBezTo>
                  <a:cubicBezTo>
                    <a:pt x="21065" y="14774"/>
                    <a:pt x="21112" y="14766"/>
                    <a:pt x="21156" y="14753"/>
                  </a:cubicBezTo>
                  <a:cubicBezTo>
                    <a:pt x="21380" y="14680"/>
                    <a:pt x="21505" y="14446"/>
                    <a:pt x="21447" y="14223"/>
                  </a:cubicBezTo>
                  <a:cubicBezTo>
                    <a:pt x="21447" y="14204"/>
                    <a:pt x="21455" y="14165"/>
                    <a:pt x="21479" y="14077"/>
                  </a:cubicBezTo>
                  <a:cubicBezTo>
                    <a:pt x="21546" y="13846"/>
                    <a:pt x="21414" y="13601"/>
                    <a:pt x="21182" y="13534"/>
                  </a:cubicBezTo>
                  <a:cubicBezTo>
                    <a:pt x="21141" y="13522"/>
                    <a:pt x="21099" y="13516"/>
                    <a:pt x="21058" y="13516"/>
                  </a:cubicBezTo>
                  <a:close/>
                  <a:moveTo>
                    <a:pt x="5964" y="13594"/>
                  </a:moveTo>
                  <a:cubicBezTo>
                    <a:pt x="5912" y="13594"/>
                    <a:pt x="5860" y="13603"/>
                    <a:pt x="5809" y="13622"/>
                  </a:cubicBezTo>
                  <a:cubicBezTo>
                    <a:pt x="5582" y="13708"/>
                    <a:pt x="5468" y="13963"/>
                    <a:pt x="5554" y="14189"/>
                  </a:cubicBezTo>
                  <a:cubicBezTo>
                    <a:pt x="5590" y="14282"/>
                    <a:pt x="5619" y="14384"/>
                    <a:pt x="5637" y="14485"/>
                  </a:cubicBezTo>
                  <a:cubicBezTo>
                    <a:pt x="5676" y="14698"/>
                    <a:pt x="5861" y="14844"/>
                    <a:pt x="6069" y="14844"/>
                  </a:cubicBezTo>
                  <a:cubicBezTo>
                    <a:pt x="6095" y="14844"/>
                    <a:pt x="6121" y="14844"/>
                    <a:pt x="6149" y="14836"/>
                  </a:cubicBezTo>
                  <a:cubicBezTo>
                    <a:pt x="6386" y="14792"/>
                    <a:pt x="6544" y="14563"/>
                    <a:pt x="6500" y="14327"/>
                  </a:cubicBezTo>
                  <a:cubicBezTo>
                    <a:pt x="6472" y="14171"/>
                    <a:pt x="6430" y="14020"/>
                    <a:pt x="6375" y="13877"/>
                  </a:cubicBezTo>
                  <a:cubicBezTo>
                    <a:pt x="6309" y="13702"/>
                    <a:pt x="6141" y="13594"/>
                    <a:pt x="5964" y="13594"/>
                  </a:cubicBezTo>
                  <a:close/>
                  <a:moveTo>
                    <a:pt x="23024" y="14792"/>
                  </a:moveTo>
                  <a:cubicBezTo>
                    <a:pt x="22811" y="14792"/>
                    <a:pt x="22624" y="14947"/>
                    <a:pt x="22591" y="15164"/>
                  </a:cubicBezTo>
                  <a:cubicBezTo>
                    <a:pt x="22555" y="15403"/>
                    <a:pt x="22719" y="15627"/>
                    <a:pt x="22958" y="15663"/>
                  </a:cubicBezTo>
                  <a:cubicBezTo>
                    <a:pt x="23041" y="15676"/>
                    <a:pt x="23153" y="15702"/>
                    <a:pt x="23283" y="15738"/>
                  </a:cubicBezTo>
                  <a:cubicBezTo>
                    <a:pt x="23322" y="15751"/>
                    <a:pt x="23364" y="15757"/>
                    <a:pt x="23403" y="15757"/>
                  </a:cubicBezTo>
                  <a:cubicBezTo>
                    <a:pt x="23595" y="15757"/>
                    <a:pt x="23769" y="15632"/>
                    <a:pt x="23824" y="15437"/>
                  </a:cubicBezTo>
                  <a:cubicBezTo>
                    <a:pt x="23891" y="15205"/>
                    <a:pt x="23756" y="14961"/>
                    <a:pt x="23522" y="14896"/>
                  </a:cubicBezTo>
                  <a:cubicBezTo>
                    <a:pt x="23356" y="14847"/>
                    <a:pt x="23210" y="14815"/>
                    <a:pt x="23091" y="14797"/>
                  </a:cubicBezTo>
                  <a:cubicBezTo>
                    <a:pt x="23068" y="14794"/>
                    <a:pt x="23046" y="14792"/>
                    <a:pt x="23024" y="14792"/>
                  </a:cubicBezTo>
                  <a:close/>
                  <a:moveTo>
                    <a:pt x="25503" y="15719"/>
                  </a:moveTo>
                  <a:cubicBezTo>
                    <a:pt x="25342" y="15719"/>
                    <a:pt x="25186" y="15808"/>
                    <a:pt x="25108" y="15962"/>
                  </a:cubicBezTo>
                  <a:cubicBezTo>
                    <a:pt x="25002" y="16180"/>
                    <a:pt x="25090" y="16443"/>
                    <a:pt x="25308" y="16550"/>
                  </a:cubicBezTo>
                  <a:cubicBezTo>
                    <a:pt x="25431" y="16612"/>
                    <a:pt x="25540" y="16669"/>
                    <a:pt x="25631" y="16719"/>
                  </a:cubicBezTo>
                  <a:cubicBezTo>
                    <a:pt x="25698" y="16758"/>
                    <a:pt x="25774" y="16776"/>
                    <a:pt x="25847" y="16776"/>
                  </a:cubicBezTo>
                  <a:cubicBezTo>
                    <a:pt x="26000" y="16776"/>
                    <a:pt x="26148" y="16695"/>
                    <a:pt x="26229" y="16552"/>
                  </a:cubicBezTo>
                  <a:cubicBezTo>
                    <a:pt x="26348" y="16342"/>
                    <a:pt x="26273" y="16074"/>
                    <a:pt x="26060" y="15954"/>
                  </a:cubicBezTo>
                  <a:cubicBezTo>
                    <a:pt x="25956" y="15897"/>
                    <a:pt x="25834" y="15832"/>
                    <a:pt x="25696" y="15764"/>
                  </a:cubicBezTo>
                  <a:cubicBezTo>
                    <a:pt x="25634" y="15734"/>
                    <a:pt x="25568" y="15719"/>
                    <a:pt x="25503" y="15719"/>
                  </a:cubicBezTo>
                  <a:close/>
                  <a:moveTo>
                    <a:pt x="6449" y="16191"/>
                  </a:moveTo>
                  <a:cubicBezTo>
                    <a:pt x="6408" y="16191"/>
                    <a:pt x="6367" y="16197"/>
                    <a:pt x="6326" y="16209"/>
                  </a:cubicBezTo>
                  <a:cubicBezTo>
                    <a:pt x="6092" y="16279"/>
                    <a:pt x="5959" y="16524"/>
                    <a:pt x="6030" y="16755"/>
                  </a:cubicBezTo>
                  <a:cubicBezTo>
                    <a:pt x="6071" y="16898"/>
                    <a:pt x="6115" y="17033"/>
                    <a:pt x="6160" y="17153"/>
                  </a:cubicBezTo>
                  <a:cubicBezTo>
                    <a:pt x="6227" y="17330"/>
                    <a:pt x="6394" y="17439"/>
                    <a:pt x="6573" y="17439"/>
                  </a:cubicBezTo>
                  <a:cubicBezTo>
                    <a:pt x="6622" y="17439"/>
                    <a:pt x="6674" y="17428"/>
                    <a:pt x="6724" y="17410"/>
                  </a:cubicBezTo>
                  <a:cubicBezTo>
                    <a:pt x="6953" y="17327"/>
                    <a:pt x="7067" y="17072"/>
                    <a:pt x="6984" y="16846"/>
                  </a:cubicBezTo>
                  <a:cubicBezTo>
                    <a:pt x="6945" y="16745"/>
                    <a:pt x="6908" y="16630"/>
                    <a:pt x="6869" y="16505"/>
                  </a:cubicBezTo>
                  <a:cubicBezTo>
                    <a:pt x="6814" y="16315"/>
                    <a:pt x="6638" y="16191"/>
                    <a:pt x="6449" y="16191"/>
                  </a:cubicBezTo>
                  <a:close/>
                  <a:moveTo>
                    <a:pt x="27952" y="16618"/>
                  </a:moveTo>
                  <a:cubicBezTo>
                    <a:pt x="27748" y="16618"/>
                    <a:pt x="27564" y="16762"/>
                    <a:pt x="27524" y="16968"/>
                  </a:cubicBezTo>
                  <a:cubicBezTo>
                    <a:pt x="27474" y="17207"/>
                    <a:pt x="27628" y="17439"/>
                    <a:pt x="27864" y="17488"/>
                  </a:cubicBezTo>
                  <a:cubicBezTo>
                    <a:pt x="27989" y="17512"/>
                    <a:pt x="28114" y="17538"/>
                    <a:pt x="28241" y="17566"/>
                  </a:cubicBezTo>
                  <a:cubicBezTo>
                    <a:pt x="28272" y="17571"/>
                    <a:pt x="28301" y="17577"/>
                    <a:pt x="28332" y="17577"/>
                  </a:cubicBezTo>
                  <a:cubicBezTo>
                    <a:pt x="28535" y="17577"/>
                    <a:pt x="28717" y="17434"/>
                    <a:pt x="28761" y="17228"/>
                  </a:cubicBezTo>
                  <a:cubicBezTo>
                    <a:pt x="28811" y="16992"/>
                    <a:pt x="28660" y="16758"/>
                    <a:pt x="28423" y="16708"/>
                  </a:cubicBezTo>
                  <a:cubicBezTo>
                    <a:pt x="28296" y="16680"/>
                    <a:pt x="28166" y="16654"/>
                    <a:pt x="28041" y="16628"/>
                  </a:cubicBezTo>
                  <a:cubicBezTo>
                    <a:pt x="28011" y="16621"/>
                    <a:pt x="27981" y="16618"/>
                    <a:pt x="27952" y="16618"/>
                  </a:cubicBezTo>
                  <a:close/>
                  <a:moveTo>
                    <a:pt x="30497" y="17346"/>
                  </a:moveTo>
                  <a:cubicBezTo>
                    <a:pt x="30316" y="17346"/>
                    <a:pt x="30145" y="17458"/>
                    <a:pt x="30082" y="17636"/>
                  </a:cubicBezTo>
                  <a:cubicBezTo>
                    <a:pt x="30001" y="17865"/>
                    <a:pt x="30118" y="18117"/>
                    <a:pt x="30347" y="18198"/>
                  </a:cubicBezTo>
                  <a:cubicBezTo>
                    <a:pt x="30469" y="18242"/>
                    <a:pt x="30597" y="18284"/>
                    <a:pt x="30724" y="18328"/>
                  </a:cubicBezTo>
                  <a:cubicBezTo>
                    <a:pt x="30768" y="18341"/>
                    <a:pt x="30815" y="18349"/>
                    <a:pt x="30862" y="18349"/>
                  </a:cubicBezTo>
                  <a:cubicBezTo>
                    <a:pt x="31046" y="18349"/>
                    <a:pt x="31218" y="18232"/>
                    <a:pt x="31278" y="18047"/>
                  </a:cubicBezTo>
                  <a:cubicBezTo>
                    <a:pt x="31353" y="17816"/>
                    <a:pt x="31228" y="17569"/>
                    <a:pt x="30997" y="17493"/>
                  </a:cubicBezTo>
                  <a:cubicBezTo>
                    <a:pt x="30877" y="17454"/>
                    <a:pt x="30758" y="17413"/>
                    <a:pt x="30644" y="17371"/>
                  </a:cubicBezTo>
                  <a:cubicBezTo>
                    <a:pt x="30595" y="17354"/>
                    <a:pt x="30546" y="17346"/>
                    <a:pt x="30497" y="17346"/>
                  </a:cubicBezTo>
                  <a:close/>
                  <a:moveTo>
                    <a:pt x="33032" y="18100"/>
                  </a:moveTo>
                  <a:cubicBezTo>
                    <a:pt x="32843" y="18100"/>
                    <a:pt x="32667" y="18223"/>
                    <a:pt x="32609" y="18414"/>
                  </a:cubicBezTo>
                  <a:cubicBezTo>
                    <a:pt x="32539" y="18645"/>
                    <a:pt x="32671" y="18890"/>
                    <a:pt x="32905" y="18960"/>
                  </a:cubicBezTo>
                  <a:cubicBezTo>
                    <a:pt x="33033" y="18996"/>
                    <a:pt x="33150" y="19033"/>
                    <a:pt x="33267" y="19072"/>
                  </a:cubicBezTo>
                  <a:cubicBezTo>
                    <a:pt x="33311" y="19085"/>
                    <a:pt x="33355" y="19092"/>
                    <a:pt x="33399" y="19092"/>
                  </a:cubicBezTo>
                  <a:cubicBezTo>
                    <a:pt x="33584" y="19092"/>
                    <a:pt x="33758" y="18973"/>
                    <a:pt x="33818" y="18786"/>
                  </a:cubicBezTo>
                  <a:cubicBezTo>
                    <a:pt x="33891" y="18557"/>
                    <a:pt x="33763" y="18310"/>
                    <a:pt x="33535" y="18234"/>
                  </a:cubicBezTo>
                  <a:cubicBezTo>
                    <a:pt x="33412" y="18195"/>
                    <a:pt x="33288" y="18159"/>
                    <a:pt x="33155" y="18117"/>
                  </a:cubicBezTo>
                  <a:cubicBezTo>
                    <a:pt x="33114" y="18105"/>
                    <a:pt x="33073" y="18100"/>
                    <a:pt x="33032" y="18100"/>
                  </a:cubicBezTo>
                  <a:close/>
                  <a:moveTo>
                    <a:pt x="7630" y="18556"/>
                  </a:moveTo>
                  <a:cubicBezTo>
                    <a:pt x="7565" y="18556"/>
                    <a:pt x="7499" y="18570"/>
                    <a:pt x="7436" y="18601"/>
                  </a:cubicBezTo>
                  <a:cubicBezTo>
                    <a:pt x="7220" y="18708"/>
                    <a:pt x="7129" y="18970"/>
                    <a:pt x="7236" y="19189"/>
                  </a:cubicBezTo>
                  <a:cubicBezTo>
                    <a:pt x="7291" y="19300"/>
                    <a:pt x="7348" y="19417"/>
                    <a:pt x="7405" y="19534"/>
                  </a:cubicBezTo>
                  <a:cubicBezTo>
                    <a:pt x="7480" y="19690"/>
                    <a:pt x="7639" y="19781"/>
                    <a:pt x="7800" y="19781"/>
                  </a:cubicBezTo>
                  <a:cubicBezTo>
                    <a:pt x="7865" y="19781"/>
                    <a:pt x="7930" y="19768"/>
                    <a:pt x="7993" y="19737"/>
                  </a:cubicBezTo>
                  <a:cubicBezTo>
                    <a:pt x="8211" y="19631"/>
                    <a:pt x="8299" y="19368"/>
                    <a:pt x="8195" y="19150"/>
                  </a:cubicBezTo>
                  <a:cubicBezTo>
                    <a:pt x="8138" y="19033"/>
                    <a:pt x="8081" y="18916"/>
                    <a:pt x="8024" y="18801"/>
                  </a:cubicBezTo>
                  <a:cubicBezTo>
                    <a:pt x="7948" y="18646"/>
                    <a:pt x="7792" y="18556"/>
                    <a:pt x="7630" y="18556"/>
                  </a:cubicBezTo>
                  <a:close/>
                  <a:moveTo>
                    <a:pt x="35471" y="19098"/>
                  </a:moveTo>
                  <a:cubicBezTo>
                    <a:pt x="35329" y="19098"/>
                    <a:pt x="35189" y="19167"/>
                    <a:pt x="35105" y="19295"/>
                  </a:cubicBezTo>
                  <a:cubicBezTo>
                    <a:pt x="34972" y="19498"/>
                    <a:pt x="35030" y="19771"/>
                    <a:pt x="35232" y="19904"/>
                  </a:cubicBezTo>
                  <a:cubicBezTo>
                    <a:pt x="35321" y="19963"/>
                    <a:pt x="35409" y="20028"/>
                    <a:pt x="35495" y="20101"/>
                  </a:cubicBezTo>
                  <a:cubicBezTo>
                    <a:pt x="35578" y="20174"/>
                    <a:pt x="35680" y="20208"/>
                    <a:pt x="35781" y="20208"/>
                  </a:cubicBezTo>
                  <a:cubicBezTo>
                    <a:pt x="35906" y="20208"/>
                    <a:pt x="36028" y="20156"/>
                    <a:pt x="36114" y="20054"/>
                  </a:cubicBezTo>
                  <a:cubicBezTo>
                    <a:pt x="36272" y="19870"/>
                    <a:pt x="36249" y="19592"/>
                    <a:pt x="36067" y="19436"/>
                  </a:cubicBezTo>
                  <a:cubicBezTo>
                    <a:pt x="35953" y="19337"/>
                    <a:pt x="35833" y="19248"/>
                    <a:pt x="35713" y="19170"/>
                  </a:cubicBezTo>
                  <a:cubicBezTo>
                    <a:pt x="35639" y="19122"/>
                    <a:pt x="35555" y="19098"/>
                    <a:pt x="35471" y="19098"/>
                  </a:cubicBezTo>
                  <a:close/>
                  <a:moveTo>
                    <a:pt x="8830" y="20917"/>
                  </a:moveTo>
                  <a:cubicBezTo>
                    <a:pt x="8752" y="20917"/>
                    <a:pt x="8674" y="20937"/>
                    <a:pt x="8604" y="20980"/>
                  </a:cubicBezTo>
                  <a:cubicBezTo>
                    <a:pt x="8396" y="21107"/>
                    <a:pt x="8331" y="21378"/>
                    <a:pt x="8455" y="21583"/>
                  </a:cubicBezTo>
                  <a:lnTo>
                    <a:pt x="8466" y="21599"/>
                  </a:lnTo>
                  <a:cubicBezTo>
                    <a:pt x="8531" y="21705"/>
                    <a:pt x="8593" y="21809"/>
                    <a:pt x="8653" y="21913"/>
                  </a:cubicBezTo>
                  <a:cubicBezTo>
                    <a:pt x="8736" y="22051"/>
                    <a:pt x="8882" y="22127"/>
                    <a:pt x="9030" y="22127"/>
                  </a:cubicBezTo>
                  <a:cubicBezTo>
                    <a:pt x="9108" y="22127"/>
                    <a:pt x="9186" y="22106"/>
                    <a:pt x="9256" y="22064"/>
                  </a:cubicBezTo>
                  <a:cubicBezTo>
                    <a:pt x="9464" y="21939"/>
                    <a:pt x="9532" y="21672"/>
                    <a:pt x="9407" y="21464"/>
                  </a:cubicBezTo>
                  <a:cubicBezTo>
                    <a:pt x="9345" y="21360"/>
                    <a:pt x="9282" y="21253"/>
                    <a:pt x="9215" y="21144"/>
                  </a:cubicBezTo>
                  <a:lnTo>
                    <a:pt x="9207" y="21128"/>
                  </a:lnTo>
                  <a:cubicBezTo>
                    <a:pt x="9123" y="20992"/>
                    <a:pt x="8978" y="20917"/>
                    <a:pt x="8830" y="20917"/>
                  </a:cubicBezTo>
                  <a:close/>
                  <a:moveTo>
                    <a:pt x="37057" y="21173"/>
                  </a:moveTo>
                  <a:cubicBezTo>
                    <a:pt x="36997" y="21173"/>
                    <a:pt x="36936" y="21185"/>
                    <a:pt x="36878" y="21211"/>
                  </a:cubicBezTo>
                  <a:cubicBezTo>
                    <a:pt x="36657" y="21310"/>
                    <a:pt x="36558" y="21570"/>
                    <a:pt x="36660" y="21791"/>
                  </a:cubicBezTo>
                  <a:cubicBezTo>
                    <a:pt x="36709" y="21900"/>
                    <a:pt x="36756" y="22015"/>
                    <a:pt x="36803" y="22132"/>
                  </a:cubicBezTo>
                  <a:cubicBezTo>
                    <a:pt x="36873" y="22303"/>
                    <a:pt x="37037" y="22407"/>
                    <a:pt x="37211" y="22407"/>
                  </a:cubicBezTo>
                  <a:cubicBezTo>
                    <a:pt x="37266" y="22407"/>
                    <a:pt x="37320" y="22397"/>
                    <a:pt x="37375" y="22376"/>
                  </a:cubicBezTo>
                  <a:cubicBezTo>
                    <a:pt x="37601" y="22285"/>
                    <a:pt x="37708" y="22030"/>
                    <a:pt x="37619" y="21804"/>
                  </a:cubicBezTo>
                  <a:cubicBezTo>
                    <a:pt x="37567" y="21677"/>
                    <a:pt x="37513" y="21552"/>
                    <a:pt x="37461" y="21432"/>
                  </a:cubicBezTo>
                  <a:cubicBezTo>
                    <a:pt x="37386" y="21270"/>
                    <a:pt x="37225" y="21173"/>
                    <a:pt x="37057" y="21173"/>
                  </a:cubicBezTo>
                  <a:close/>
                  <a:moveTo>
                    <a:pt x="10129" y="23222"/>
                  </a:moveTo>
                  <a:cubicBezTo>
                    <a:pt x="10038" y="23222"/>
                    <a:pt x="9946" y="23251"/>
                    <a:pt x="9867" y="23310"/>
                  </a:cubicBezTo>
                  <a:cubicBezTo>
                    <a:pt x="9672" y="23453"/>
                    <a:pt x="9633" y="23728"/>
                    <a:pt x="9776" y="23923"/>
                  </a:cubicBezTo>
                  <a:cubicBezTo>
                    <a:pt x="9872" y="24051"/>
                    <a:pt x="9982" y="24168"/>
                    <a:pt x="10104" y="24274"/>
                  </a:cubicBezTo>
                  <a:cubicBezTo>
                    <a:pt x="10187" y="24347"/>
                    <a:pt x="10291" y="24383"/>
                    <a:pt x="10392" y="24383"/>
                  </a:cubicBezTo>
                  <a:cubicBezTo>
                    <a:pt x="10515" y="24383"/>
                    <a:pt x="10637" y="24331"/>
                    <a:pt x="10723" y="24233"/>
                  </a:cubicBezTo>
                  <a:cubicBezTo>
                    <a:pt x="10881" y="24051"/>
                    <a:pt x="10863" y="23775"/>
                    <a:pt x="10681" y="23614"/>
                  </a:cubicBezTo>
                  <a:cubicBezTo>
                    <a:pt x="10606" y="23549"/>
                    <a:pt x="10541" y="23476"/>
                    <a:pt x="10481" y="23398"/>
                  </a:cubicBezTo>
                  <a:cubicBezTo>
                    <a:pt x="10396" y="23283"/>
                    <a:pt x="10264" y="23222"/>
                    <a:pt x="10129" y="23222"/>
                  </a:cubicBezTo>
                  <a:close/>
                  <a:moveTo>
                    <a:pt x="12928" y="23921"/>
                  </a:moveTo>
                  <a:cubicBezTo>
                    <a:pt x="12912" y="23921"/>
                    <a:pt x="12896" y="23921"/>
                    <a:pt x="12881" y="23923"/>
                  </a:cubicBezTo>
                  <a:cubicBezTo>
                    <a:pt x="12756" y="23939"/>
                    <a:pt x="12636" y="23947"/>
                    <a:pt x="12514" y="23954"/>
                  </a:cubicBezTo>
                  <a:cubicBezTo>
                    <a:pt x="12272" y="23970"/>
                    <a:pt x="12088" y="24178"/>
                    <a:pt x="12103" y="24420"/>
                  </a:cubicBezTo>
                  <a:cubicBezTo>
                    <a:pt x="12116" y="24651"/>
                    <a:pt x="12309" y="24831"/>
                    <a:pt x="12540" y="24831"/>
                  </a:cubicBezTo>
                  <a:lnTo>
                    <a:pt x="12566" y="24831"/>
                  </a:lnTo>
                  <a:cubicBezTo>
                    <a:pt x="12704" y="24823"/>
                    <a:pt x="12836" y="24812"/>
                    <a:pt x="12974" y="24797"/>
                  </a:cubicBezTo>
                  <a:cubicBezTo>
                    <a:pt x="13213" y="24771"/>
                    <a:pt x="13388" y="24555"/>
                    <a:pt x="13362" y="24313"/>
                  </a:cubicBezTo>
                  <a:cubicBezTo>
                    <a:pt x="13337" y="24087"/>
                    <a:pt x="13148" y="23921"/>
                    <a:pt x="12928" y="23921"/>
                  </a:cubicBezTo>
                  <a:close/>
                  <a:moveTo>
                    <a:pt x="37985" y="23650"/>
                  </a:moveTo>
                  <a:cubicBezTo>
                    <a:pt x="37899" y="23650"/>
                    <a:pt x="37812" y="23675"/>
                    <a:pt x="37736" y="23728"/>
                  </a:cubicBezTo>
                  <a:cubicBezTo>
                    <a:pt x="37536" y="23869"/>
                    <a:pt x="37487" y="24142"/>
                    <a:pt x="37627" y="24339"/>
                  </a:cubicBezTo>
                  <a:cubicBezTo>
                    <a:pt x="37684" y="24420"/>
                    <a:pt x="37762" y="24529"/>
                    <a:pt x="37864" y="24664"/>
                  </a:cubicBezTo>
                  <a:cubicBezTo>
                    <a:pt x="37949" y="24781"/>
                    <a:pt x="38082" y="24841"/>
                    <a:pt x="38215" y="24841"/>
                  </a:cubicBezTo>
                  <a:cubicBezTo>
                    <a:pt x="38306" y="24841"/>
                    <a:pt x="38399" y="24812"/>
                    <a:pt x="38477" y="24755"/>
                  </a:cubicBezTo>
                  <a:cubicBezTo>
                    <a:pt x="38672" y="24610"/>
                    <a:pt x="38711" y="24334"/>
                    <a:pt x="38566" y="24142"/>
                  </a:cubicBezTo>
                  <a:cubicBezTo>
                    <a:pt x="38472" y="24012"/>
                    <a:pt x="38397" y="23910"/>
                    <a:pt x="38347" y="23837"/>
                  </a:cubicBezTo>
                  <a:cubicBezTo>
                    <a:pt x="38261" y="23716"/>
                    <a:pt x="38124" y="23650"/>
                    <a:pt x="37985" y="23650"/>
                  </a:cubicBezTo>
                  <a:close/>
                  <a:moveTo>
                    <a:pt x="14621" y="25080"/>
                  </a:moveTo>
                  <a:cubicBezTo>
                    <a:pt x="14540" y="25080"/>
                    <a:pt x="14457" y="25103"/>
                    <a:pt x="14383" y="25150"/>
                  </a:cubicBezTo>
                  <a:cubicBezTo>
                    <a:pt x="14180" y="25280"/>
                    <a:pt x="14121" y="25551"/>
                    <a:pt x="14251" y="25756"/>
                  </a:cubicBezTo>
                  <a:cubicBezTo>
                    <a:pt x="14279" y="25800"/>
                    <a:pt x="14310" y="25847"/>
                    <a:pt x="14342" y="25897"/>
                  </a:cubicBezTo>
                  <a:cubicBezTo>
                    <a:pt x="14381" y="25956"/>
                    <a:pt x="14420" y="26016"/>
                    <a:pt x="14459" y="26079"/>
                  </a:cubicBezTo>
                  <a:cubicBezTo>
                    <a:pt x="14544" y="26211"/>
                    <a:pt x="14685" y="26284"/>
                    <a:pt x="14830" y="26284"/>
                  </a:cubicBezTo>
                  <a:cubicBezTo>
                    <a:pt x="14911" y="26284"/>
                    <a:pt x="14992" y="26261"/>
                    <a:pt x="15064" y="26216"/>
                  </a:cubicBezTo>
                  <a:cubicBezTo>
                    <a:pt x="15270" y="26086"/>
                    <a:pt x="15330" y="25813"/>
                    <a:pt x="15200" y="25611"/>
                  </a:cubicBezTo>
                  <a:cubicBezTo>
                    <a:pt x="15158" y="25543"/>
                    <a:pt x="15116" y="25481"/>
                    <a:pt x="15077" y="25418"/>
                  </a:cubicBezTo>
                  <a:cubicBezTo>
                    <a:pt x="15046" y="25371"/>
                    <a:pt x="15018" y="25327"/>
                    <a:pt x="14989" y="25283"/>
                  </a:cubicBezTo>
                  <a:cubicBezTo>
                    <a:pt x="14906" y="25152"/>
                    <a:pt x="14765" y="25080"/>
                    <a:pt x="14621" y="25080"/>
                  </a:cubicBezTo>
                  <a:close/>
                  <a:moveTo>
                    <a:pt x="39595" y="25757"/>
                  </a:moveTo>
                  <a:cubicBezTo>
                    <a:pt x="39501" y="25757"/>
                    <a:pt x="39406" y="25788"/>
                    <a:pt x="39325" y="25850"/>
                  </a:cubicBezTo>
                  <a:cubicBezTo>
                    <a:pt x="39135" y="26001"/>
                    <a:pt x="39101" y="26276"/>
                    <a:pt x="39252" y="26466"/>
                  </a:cubicBezTo>
                  <a:cubicBezTo>
                    <a:pt x="39333" y="26567"/>
                    <a:pt x="39411" y="26671"/>
                    <a:pt x="39491" y="26773"/>
                  </a:cubicBezTo>
                  <a:cubicBezTo>
                    <a:pt x="39577" y="26882"/>
                    <a:pt x="39707" y="26939"/>
                    <a:pt x="39837" y="26939"/>
                  </a:cubicBezTo>
                  <a:cubicBezTo>
                    <a:pt x="39931" y="26939"/>
                    <a:pt x="40027" y="26908"/>
                    <a:pt x="40107" y="26846"/>
                  </a:cubicBezTo>
                  <a:cubicBezTo>
                    <a:pt x="40297" y="26695"/>
                    <a:pt x="40331" y="26419"/>
                    <a:pt x="40180" y="26229"/>
                  </a:cubicBezTo>
                  <a:cubicBezTo>
                    <a:pt x="40102" y="26128"/>
                    <a:pt x="40022" y="26027"/>
                    <a:pt x="39941" y="25925"/>
                  </a:cubicBezTo>
                  <a:cubicBezTo>
                    <a:pt x="39855" y="25815"/>
                    <a:pt x="39726" y="25757"/>
                    <a:pt x="39595" y="25757"/>
                  </a:cubicBezTo>
                  <a:close/>
                  <a:moveTo>
                    <a:pt x="15521" y="27530"/>
                  </a:moveTo>
                  <a:cubicBezTo>
                    <a:pt x="15501" y="27530"/>
                    <a:pt x="15480" y="27532"/>
                    <a:pt x="15460" y="27535"/>
                  </a:cubicBezTo>
                  <a:cubicBezTo>
                    <a:pt x="15220" y="27566"/>
                    <a:pt x="15051" y="27787"/>
                    <a:pt x="15083" y="28026"/>
                  </a:cubicBezTo>
                  <a:cubicBezTo>
                    <a:pt x="15101" y="28151"/>
                    <a:pt x="15119" y="28281"/>
                    <a:pt x="15137" y="28413"/>
                  </a:cubicBezTo>
                  <a:cubicBezTo>
                    <a:pt x="15166" y="28632"/>
                    <a:pt x="15356" y="28790"/>
                    <a:pt x="15571" y="28790"/>
                  </a:cubicBezTo>
                  <a:cubicBezTo>
                    <a:pt x="15590" y="28790"/>
                    <a:pt x="15610" y="28790"/>
                    <a:pt x="15631" y="28788"/>
                  </a:cubicBezTo>
                  <a:cubicBezTo>
                    <a:pt x="15870" y="28754"/>
                    <a:pt x="16039" y="28533"/>
                    <a:pt x="16006" y="28291"/>
                  </a:cubicBezTo>
                  <a:cubicBezTo>
                    <a:pt x="15987" y="28161"/>
                    <a:pt x="15969" y="28034"/>
                    <a:pt x="15954" y="27909"/>
                  </a:cubicBezTo>
                  <a:cubicBezTo>
                    <a:pt x="15925" y="27690"/>
                    <a:pt x="15738" y="27530"/>
                    <a:pt x="15521" y="27530"/>
                  </a:cubicBezTo>
                  <a:close/>
                  <a:moveTo>
                    <a:pt x="41245" y="27833"/>
                  </a:moveTo>
                  <a:cubicBezTo>
                    <a:pt x="41155" y="27833"/>
                    <a:pt x="41064" y="27861"/>
                    <a:pt x="40986" y="27919"/>
                  </a:cubicBezTo>
                  <a:cubicBezTo>
                    <a:pt x="40791" y="28062"/>
                    <a:pt x="40747" y="28335"/>
                    <a:pt x="40893" y="28530"/>
                  </a:cubicBezTo>
                  <a:cubicBezTo>
                    <a:pt x="40950" y="28611"/>
                    <a:pt x="41023" y="28715"/>
                    <a:pt x="41108" y="28840"/>
                  </a:cubicBezTo>
                  <a:cubicBezTo>
                    <a:pt x="41192" y="28962"/>
                    <a:pt x="41329" y="29030"/>
                    <a:pt x="41470" y="29030"/>
                  </a:cubicBezTo>
                  <a:cubicBezTo>
                    <a:pt x="41556" y="29030"/>
                    <a:pt x="41641" y="29004"/>
                    <a:pt x="41717" y="28952"/>
                  </a:cubicBezTo>
                  <a:cubicBezTo>
                    <a:pt x="41917" y="28816"/>
                    <a:pt x="41969" y="28543"/>
                    <a:pt x="41831" y="28343"/>
                  </a:cubicBezTo>
                  <a:cubicBezTo>
                    <a:pt x="41740" y="28211"/>
                    <a:pt x="41662" y="28099"/>
                    <a:pt x="41600" y="28013"/>
                  </a:cubicBezTo>
                  <a:cubicBezTo>
                    <a:pt x="41514" y="27896"/>
                    <a:pt x="41380" y="27833"/>
                    <a:pt x="41245" y="27833"/>
                  </a:cubicBezTo>
                  <a:close/>
                  <a:moveTo>
                    <a:pt x="42708" y="30049"/>
                  </a:moveTo>
                  <a:cubicBezTo>
                    <a:pt x="42628" y="30049"/>
                    <a:pt x="42546" y="30071"/>
                    <a:pt x="42473" y="30119"/>
                  </a:cubicBezTo>
                  <a:cubicBezTo>
                    <a:pt x="42268" y="30249"/>
                    <a:pt x="42208" y="30519"/>
                    <a:pt x="42338" y="30725"/>
                  </a:cubicBezTo>
                  <a:cubicBezTo>
                    <a:pt x="42406" y="30831"/>
                    <a:pt x="42476" y="30940"/>
                    <a:pt x="42546" y="31050"/>
                  </a:cubicBezTo>
                  <a:cubicBezTo>
                    <a:pt x="42629" y="31182"/>
                    <a:pt x="42772" y="31255"/>
                    <a:pt x="42918" y="31255"/>
                  </a:cubicBezTo>
                  <a:cubicBezTo>
                    <a:pt x="42999" y="31255"/>
                    <a:pt x="43079" y="31232"/>
                    <a:pt x="43152" y="31185"/>
                  </a:cubicBezTo>
                  <a:cubicBezTo>
                    <a:pt x="43357" y="31055"/>
                    <a:pt x="43417" y="30784"/>
                    <a:pt x="43287" y="30579"/>
                  </a:cubicBezTo>
                  <a:cubicBezTo>
                    <a:pt x="43217" y="30467"/>
                    <a:pt x="43147" y="30358"/>
                    <a:pt x="43079" y="30251"/>
                  </a:cubicBezTo>
                  <a:cubicBezTo>
                    <a:pt x="42996" y="30121"/>
                    <a:pt x="42853" y="30049"/>
                    <a:pt x="42708" y="30049"/>
                  </a:cubicBezTo>
                  <a:close/>
                  <a:moveTo>
                    <a:pt x="16043" y="30121"/>
                  </a:moveTo>
                  <a:cubicBezTo>
                    <a:pt x="15992" y="30121"/>
                    <a:pt x="15941" y="30129"/>
                    <a:pt x="15891" y="30147"/>
                  </a:cubicBezTo>
                  <a:cubicBezTo>
                    <a:pt x="15665" y="30231"/>
                    <a:pt x="15548" y="30483"/>
                    <a:pt x="15631" y="30712"/>
                  </a:cubicBezTo>
                  <a:cubicBezTo>
                    <a:pt x="15673" y="30821"/>
                    <a:pt x="15714" y="30927"/>
                    <a:pt x="15761" y="31021"/>
                  </a:cubicBezTo>
                  <a:lnTo>
                    <a:pt x="15764" y="31029"/>
                  </a:lnTo>
                  <a:cubicBezTo>
                    <a:pt x="15777" y="31055"/>
                    <a:pt x="15790" y="31083"/>
                    <a:pt x="15803" y="31109"/>
                  </a:cubicBezTo>
                  <a:cubicBezTo>
                    <a:pt x="15881" y="31263"/>
                    <a:pt x="16037" y="31354"/>
                    <a:pt x="16198" y="31354"/>
                  </a:cubicBezTo>
                  <a:cubicBezTo>
                    <a:pt x="16263" y="31354"/>
                    <a:pt x="16331" y="31338"/>
                    <a:pt x="16393" y="31307"/>
                  </a:cubicBezTo>
                  <a:cubicBezTo>
                    <a:pt x="16609" y="31200"/>
                    <a:pt x="16697" y="30938"/>
                    <a:pt x="16591" y="30719"/>
                  </a:cubicBezTo>
                  <a:cubicBezTo>
                    <a:pt x="16578" y="30696"/>
                    <a:pt x="16565" y="30673"/>
                    <a:pt x="16554" y="30647"/>
                  </a:cubicBezTo>
                  <a:cubicBezTo>
                    <a:pt x="16520" y="30574"/>
                    <a:pt x="16487" y="30493"/>
                    <a:pt x="16455" y="30407"/>
                  </a:cubicBezTo>
                  <a:cubicBezTo>
                    <a:pt x="16390" y="30231"/>
                    <a:pt x="16222" y="30121"/>
                    <a:pt x="16043" y="30121"/>
                  </a:cubicBezTo>
                  <a:close/>
                  <a:moveTo>
                    <a:pt x="44122" y="32294"/>
                  </a:moveTo>
                  <a:cubicBezTo>
                    <a:pt x="44042" y="32294"/>
                    <a:pt x="43962" y="32315"/>
                    <a:pt x="43890" y="32360"/>
                  </a:cubicBezTo>
                  <a:cubicBezTo>
                    <a:pt x="43685" y="32490"/>
                    <a:pt x="43620" y="32760"/>
                    <a:pt x="43750" y="32966"/>
                  </a:cubicBezTo>
                  <a:cubicBezTo>
                    <a:pt x="43818" y="33075"/>
                    <a:pt x="43885" y="33184"/>
                    <a:pt x="43953" y="33293"/>
                  </a:cubicBezTo>
                  <a:cubicBezTo>
                    <a:pt x="44036" y="33429"/>
                    <a:pt x="44179" y="33501"/>
                    <a:pt x="44327" y="33501"/>
                  </a:cubicBezTo>
                  <a:cubicBezTo>
                    <a:pt x="44405" y="33501"/>
                    <a:pt x="44486" y="33481"/>
                    <a:pt x="44559" y="33436"/>
                  </a:cubicBezTo>
                  <a:cubicBezTo>
                    <a:pt x="44764" y="33309"/>
                    <a:pt x="44826" y="33036"/>
                    <a:pt x="44699" y="32831"/>
                  </a:cubicBezTo>
                  <a:cubicBezTo>
                    <a:pt x="44631" y="32721"/>
                    <a:pt x="44561" y="32612"/>
                    <a:pt x="44494" y="32500"/>
                  </a:cubicBezTo>
                  <a:cubicBezTo>
                    <a:pt x="44411" y="32367"/>
                    <a:pt x="44268" y="32294"/>
                    <a:pt x="44122" y="32294"/>
                  </a:cubicBezTo>
                  <a:close/>
                  <a:moveTo>
                    <a:pt x="17182" y="32505"/>
                  </a:moveTo>
                  <a:cubicBezTo>
                    <a:pt x="17146" y="32505"/>
                    <a:pt x="17110" y="32509"/>
                    <a:pt x="17074" y="32519"/>
                  </a:cubicBezTo>
                  <a:cubicBezTo>
                    <a:pt x="16840" y="32578"/>
                    <a:pt x="16697" y="32818"/>
                    <a:pt x="16757" y="33052"/>
                  </a:cubicBezTo>
                  <a:cubicBezTo>
                    <a:pt x="16775" y="33122"/>
                    <a:pt x="16783" y="33179"/>
                    <a:pt x="16783" y="33228"/>
                  </a:cubicBezTo>
                  <a:cubicBezTo>
                    <a:pt x="16783" y="33241"/>
                    <a:pt x="16783" y="33254"/>
                    <a:pt x="16780" y="33265"/>
                  </a:cubicBezTo>
                  <a:cubicBezTo>
                    <a:pt x="16747" y="33504"/>
                    <a:pt x="16913" y="33728"/>
                    <a:pt x="17152" y="33761"/>
                  </a:cubicBezTo>
                  <a:cubicBezTo>
                    <a:pt x="17173" y="33764"/>
                    <a:pt x="17196" y="33767"/>
                    <a:pt x="17217" y="33767"/>
                  </a:cubicBezTo>
                  <a:cubicBezTo>
                    <a:pt x="17430" y="33767"/>
                    <a:pt x="17618" y="33608"/>
                    <a:pt x="17649" y="33390"/>
                  </a:cubicBezTo>
                  <a:cubicBezTo>
                    <a:pt x="17657" y="33338"/>
                    <a:pt x="17662" y="33283"/>
                    <a:pt x="17662" y="33228"/>
                  </a:cubicBezTo>
                  <a:cubicBezTo>
                    <a:pt x="17662" y="33106"/>
                    <a:pt x="17644" y="32979"/>
                    <a:pt x="17607" y="32836"/>
                  </a:cubicBezTo>
                  <a:cubicBezTo>
                    <a:pt x="17557" y="32638"/>
                    <a:pt x="17378" y="32505"/>
                    <a:pt x="17182" y="32505"/>
                  </a:cubicBezTo>
                  <a:close/>
                  <a:moveTo>
                    <a:pt x="45514" y="34552"/>
                  </a:moveTo>
                  <a:cubicBezTo>
                    <a:pt x="45436" y="34552"/>
                    <a:pt x="45356" y="34573"/>
                    <a:pt x="45284" y="34617"/>
                  </a:cubicBezTo>
                  <a:cubicBezTo>
                    <a:pt x="45079" y="34742"/>
                    <a:pt x="45014" y="35012"/>
                    <a:pt x="45138" y="35220"/>
                  </a:cubicBezTo>
                  <a:cubicBezTo>
                    <a:pt x="45206" y="35332"/>
                    <a:pt x="45274" y="35441"/>
                    <a:pt x="45341" y="35550"/>
                  </a:cubicBezTo>
                  <a:cubicBezTo>
                    <a:pt x="45422" y="35685"/>
                    <a:pt x="45567" y="35761"/>
                    <a:pt x="45716" y="35761"/>
                  </a:cubicBezTo>
                  <a:cubicBezTo>
                    <a:pt x="45794" y="35761"/>
                    <a:pt x="45872" y="35740"/>
                    <a:pt x="45944" y="35696"/>
                  </a:cubicBezTo>
                  <a:cubicBezTo>
                    <a:pt x="46150" y="35571"/>
                    <a:pt x="46215" y="35301"/>
                    <a:pt x="46090" y="35093"/>
                  </a:cubicBezTo>
                  <a:cubicBezTo>
                    <a:pt x="46022" y="34983"/>
                    <a:pt x="45955" y="34874"/>
                    <a:pt x="45887" y="34762"/>
                  </a:cubicBezTo>
                  <a:cubicBezTo>
                    <a:pt x="45806" y="34627"/>
                    <a:pt x="45662" y="34552"/>
                    <a:pt x="45514" y="34552"/>
                  </a:cubicBezTo>
                  <a:close/>
                  <a:moveTo>
                    <a:pt x="16193" y="34903"/>
                  </a:moveTo>
                  <a:cubicBezTo>
                    <a:pt x="16041" y="34903"/>
                    <a:pt x="15893" y="34982"/>
                    <a:pt x="15813" y="35121"/>
                  </a:cubicBezTo>
                  <a:cubicBezTo>
                    <a:pt x="15751" y="35233"/>
                    <a:pt x="15686" y="35345"/>
                    <a:pt x="15621" y="35457"/>
                  </a:cubicBezTo>
                  <a:cubicBezTo>
                    <a:pt x="15499" y="35665"/>
                    <a:pt x="15569" y="35932"/>
                    <a:pt x="15777" y="36055"/>
                  </a:cubicBezTo>
                  <a:cubicBezTo>
                    <a:pt x="15847" y="36096"/>
                    <a:pt x="15922" y="36117"/>
                    <a:pt x="15998" y="36117"/>
                  </a:cubicBezTo>
                  <a:cubicBezTo>
                    <a:pt x="16149" y="36117"/>
                    <a:pt x="16297" y="36039"/>
                    <a:pt x="16377" y="35899"/>
                  </a:cubicBezTo>
                  <a:cubicBezTo>
                    <a:pt x="16442" y="35784"/>
                    <a:pt x="16510" y="35672"/>
                    <a:pt x="16572" y="35561"/>
                  </a:cubicBezTo>
                  <a:cubicBezTo>
                    <a:pt x="16695" y="35350"/>
                    <a:pt x="16622" y="35082"/>
                    <a:pt x="16411" y="34963"/>
                  </a:cubicBezTo>
                  <a:cubicBezTo>
                    <a:pt x="16343" y="34922"/>
                    <a:pt x="16267" y="34903"/>
                    <a:pt x="16193" y="34903"/>
                  </a:cubicBezTo>
                  <a:close/>
                  <a:moveTo>
                    <a:pt x="46882" y="36825"/>
                  </a:moveTo>
                  <a:cubicBezTo>
                    <a:pt x="46806" y="36825"/>
                    <a:pt x="46729" y="36845"/>
                    <a:pt x="46659" y="36887"/>
                  </a:cubicBezTo>
                  <a:cubicBezTo>
                    <a:pt x="46449" y="37009"/>
                    <a:pt x="46381" y="37277"/>
                    <a:pt x="46503" y="37487"/>
                  </a:cubicBezTo>
                  <a:cubicBezTo>
                    <a:pt x="46574" y="37604"/>
                    <a:pt x="46639" y="37716"/>
                    <a:pt x="46698" y="37820"/>
                  </a:cubicBezTo>
                  <a:cubicBezTo>
                    <a:pt x="46779" y="37960"/>
                    <a:pt x="46927" y="38038"/>
                    <a:pt x="47078" y="38038"/>
                  </a:cubicBezTo>
                  <a:cubicBezTo>
                    <a:pt x="47153" y="38038"/>
                    <a:pt x="47229" y="38020"/>
                    <a:pt x="47299" y="37979"/>
                  </a:cubicBezTo>
                  <a:cubicBezTo>
                    <a:pt x="47507" y="37856"/>
                    <a:pt x="47580" y="37589"/>
                    <a:pt x="47457" y="37378"/>
                  </a:cubicBezTo>
                  <a:cubicBezTo>
                    <a:pt x="47395" y="37274"/>
                    <a:pt x="47330" y="37162"/>
                    <a:pt x="47260" y="37043"/>
                  </a:cubicBezTo>
                  <a:cubicBezTo>
                    <a:pt x="47179" y="36903"/>
                    <a:pt x="47032" y="36825"/>
                    <a:pt x="46882" y="36825"/>
                  </a:cubicBezTo>
                  <a:close/>
                  <a:moveTo>
                    <a:pt x="14825" y="37175"/>
                  </a:moveTo>
                  <a:cubicBezTo>
                    <a:pt x="14680" y="37175"/>
                    <a:pt x="14537" y="37247"/>
                    <a:pt x="14453" y="37378"/>
                  </a:cubicBezTo>
                  <a:cubicBezTo>
                    <a:pt x="14383" y="37492"/>
                    <a:pt x="14318" y="37591"/>
                    <a:pt x="14266" y="37674"/>
                  </a:cubicBezTo>
                  <a:lnTo>
                    <a:pt x="14248" y="37700"/>
                  </a:lnTo>
                  <a:cubicBezTo>
                    <a:pt x="14115" y="37903"/>
                    <a:pt x="14173" y="38174"/>
                    <a:pt x="14375" y="38306"/>
                  </a:cubicBezTo>
                  <a:cubicBezTo>
                    <a:pt x="14451" y="38356"/>
                    <a:pt x="14534" y="38379"/>
                    <a:pt x="14615" y="38379"/>
                  </a:cubicBezTo>
                  <a:cubicBezTo>
                    <a:pt x="14760" y="38379"/>
                    <a:pt x="14901" y="38309"/>
                    <a:pt x="14984" y="38179"/>
                  </a:cubicBezTo>
                  <a:lnTo>
                    <a:pt x="14999" y="38153"/>
                  </a:lnTo>
                  <a:cubicBezTo>
                    <a:pt x="15057" y="38067"/>
                    <a:pt x="15122" y="37966"/>
                    <a:pt x="15197" y="37846"/>
                  </a:cubicBezTo>
                  <a:cubicBezTo>
                    <a:pt x="15327" y="37643"/>
                    <a:pt x="15265" y="37370"/>
                    <a:pt x="15059" y="37243"/>
                  </a:cubicBezTo>
                  <a:cubicBezTo>
                    <a:pt x="14986" y="37197"/>
                    <a:pt x="14905" y="37175"/>
                    <a:pt x="14825" y="37175"/>
                  </a:cubicBezTo>
                  <a:close/>
                  <a:moveTo>
                    <a:pt x="48033" y="39198"/>
                  </a:moveTo>
                  <a:cubicBezTo>
                    <a:pt x="47934" y="39198"/>
                    <a:pt x="47834" y="39232"/>
                    <a:pt x="47751" y="39299"/>
                  </a:cubicBezTo>
                  <a:cubicBezTo>
                    <a:pt x="47564" y="39455"/>
                    <a:pt x="47538" y="39731"/>
                    <a:pt x="47694" y="39918"/>
                  </a:cubicBezTo>
                  <a:cubicBezTo>
                    <a:pt x="47798" y="40040"/>
                    <a:pt x="47918" y="40152"/>
                    <a:pt x="48050" y="40248"/>
                  </a:cubicBezTo>
                  <a:cubicBezTo>
                    <a:pt x="48053" y="40248"/>
                    <a:pt x="48053" y="40248"/>
                    <a:pt x="48055" y="40251"/>
                  </a:cubicBezTo>
                  <a:lnTo>
                    <a:pt x="48058" y="40254"/>
                  </a:lnTo>
                  <a:cubicBezTo>
                    <a:pt x="48136" y="40311"/>
                    <a:pt x="48227" y="40337"/>
                    <a:pt x="48315" y="40337"/>
                  </a:cubicBezTo>
                  <a:cubicBezTo>
                    <a:pt x="48453" y="40337"/>
                    <a:pt x="48586" y="40274"/>
                    <a:pt x="48672" y="40155"/>
                  </a:cubicBezTo>
                  <a:cubicBezTo>
                    <a:pt x="48815" y="39957"/>
                    <a:pt x="48770" y="39684"/>
                    <a:pt x="48573" y="39541"/>
                  </a:cubicBezTo>
                  <a:cubicBezTo>
                    <a:pt x="48568" y="39539"/>
                    <a:pt x="48562" y="39533"/>
                    <a:pt x="48557" y="39531"/>
                  </a:cubicBezTo>
                  <a:cubicBezTo>
                    <a:pt x="48484" y="39479"/>
                    <a:pt x="48422" y="39422"/>
                    <a:pt x="48370" y="39357"/>
                  </a:cubicBezTo>
                  <a:cubicBezTo>
                    <a:pt x="48283" y="39252"/>
                    <a:pt x="48158" y="39198"/>
                    <a:pt x="48033" y="39198"/>
                  </a:cubicBezTo>
                  <a:close/>
                  <a:moveTo>
                    <a:pt x="13373" y="39390"/>
                  </a:moveTo>
                  <a:cubicBezTo>
                    <a:pt x="13227" y="39390"/>
                    <a:pt x="13085" y="39464"/>
                    <a:pt x="13003" y="39598"/>
                  </a:cubicBezTo>
                  <a:cubicBezTo>
                    <a:pt x="12922" y="39726"/>
                    <a:pt x="12852" y="39840"/>
                    <a:pt x="12795" y="39942"/>
                  </a:cubicBezTo>
                  <a:cubicBezTo>
                    <a:pt x="12673" y="40150"/>
                    <a:pt x="12743" y="40420"/>
                    <a:pt x="12953" y="40540"/>
                  </a:cubicBezTo>
                  <a:cubicBezTo>
                    <a:pt x="13021" y="40581"/>
                    <a:pt x="13099" y="40599"/>
                    <a:pt x="13172" y="40599"/>
                  </a:cubicBezTo>
                  <a:cubicBezTo>
                    <a:pt x="13325" y="40599"/>
                    <a:pt x="13471" y="40521"/>
                    <a:pt x="13551" y="40381"/>
                  </a:cubicBezTo>
                  <a:cubicBezTo>
                    <a:pt x="13606" y="40290"/>
                    <a:pt x="13671" y="40183"/>
                    <a:pt x="13746" y="40061"/>
                  </a:cubicBezTo>
                  <a:cubicBezTo>
                    <a:pt x="13874" y="39856"/>
                    <a:pt x="13811" y="39585"/>
                    <a:pt x="13606" y="39458"/>
                  </a:cubicBezTo>
                  <a:cubicBezTo>
                    <a:pt x="13533" y="39412"/>
                    <a:pt x="13453" y="39390"/>
                    <a:pt x="13373" y="39390"/>
                  </a:cubicBezTo>
                  <a:close/>
                  <a:moveTo>
                    <a:pt x="11419" y="40886"/>
                  </a:moveTo>
                  <a:cubicBezTo>
                    <a:pt x="11370" y="40886"/>
                    <a:pt x="11320" y="40894"/>
                    <a:pt x="11271" y="40911"/>
                  </a:cubicBezTo>
                  <a:cubicBezTo>
                    <a:pt x="11191" y="40943"/>
                    <a:pt x="11100" y="40976"/>
                    <a:pt x="11006" y="41013"/>
                  </a:cubicBezTo>
                  <a:lnTo>
                    <a:pt x="10902" y="41052"/>
                  </a:lnTo>
                  <a:cubicBezTo>
                    <a:pt x="10676" y="41140"/>
                    <a:pt x="10561" y="41392"/>
                    <a:pt x="10647" y="41619"/>
                  </a:cubicBezTo>
                  <a:cubicBezTo>
                    <a:pt x="10715" y="41793"/>
                    <a:pt x="10881" y="41902"/>
                    <a:pt x="11058" y="41902"/>
                  </a:cubicBezTo>
                  <a:cubicBezTo>
                    <a:pt x="11110" y="41902"/>
                    <a:pt x="11162" y="41892"/>
                    <a:pt x="11214" y="41873"/>
                  </a:cubicBezTo>
                  <a:lnTo>
                    <a:pt x="11321" y="41832"/>
                  </a:lnTo>
                  <a:cubicBezTo>
                    <a:pt x="11412" y="41798"/>
                    <a:pt x="11497" y="41764"/>
                    <a:pt x="11570" y="41738"/>
                  </a:cubicBezTo>
                  <a:cubicBezTo>
                    <a:pt x="11799" y="41655"/>
                    <a:pt x="11916" y="41403"/>
                    <a:pt x="11833" y="41177"/>
                  </a:cubicBezTo>
                  <a:cubicBezTo>
                    <a:pt x="11767" y="40997"/>
                    <a:pt x="11599" y="40886"/>
                    <a:pt x="11419" y="40886"/>
                  </a:cubicBezTo>
                  <a:close/>
                  <a:moveTo>
                    <a:pt x="49624" y="41297"/>
                  </a:moveTo>
                  <a:cubicBezTo>
                    <a:pt x="49538" y="41297"/>
                    <a:pt x="49452" y="41322"/>
                    <a:pt x="49376" y="41374"/>
                  </a:cubicBezTo>
                  <a:cubicBezTo>
                    <a:pt x="49176" y="41512"/>
                    <a:pt x="49127" y="41785"/>
                    <a:pt x="49264" y="41985"/>
                  </a:cubicBezTo>
                  <a:cubicBezTo>
                    <a:pt x="49353" y="42113"/>
                    <a:pt x="49431" y="42222"/>
                    <a:pt x="49506" y="42318"/>
                  </a:cubicBezTo>
                  <a:cubicBezTo>
                    <a:pt x="49592" y="42430"/>
                    <a:pt x="49722" y="42490"/>
                    <a:pt x="49852" y="42490"/>
                  </a:cubicBezTo>
                  <a:cubicBezTo>
                    <a:pt x="49948" y="42490"/>
                    <a:pt x="50042" y="42458"/>
                    <a:pt x="50122" y="42396"/>
                  </a:cubicBezTo>
                  <a:cubicBezTo>
                    <a:pt x="50312" y="42248"/>
                    <a:pt x="50349" y="41972"/>
                    <a:pt x="50200" y="41782"/>
                  </a:cubicBezTo>
                  <a:cubicBezTo>
                    <a:pt x="50135" y="41697"/>
                    <a:pt x="50065" y="41600"/>
                    <a:pt x="49987" y="41489"/>
                  </a:cubicBezTo>
                  <a:cubicBezTo>
                    <a:pt x="49902" y="41364"/>
                    <a:pt x="49764" y="41297"/>
                    <a:pt x="49624" y="41297"/>
                  </a:cubicBezTo>
                  <a:close/>
                  <a:moveTo>
                    <a:pt x="8862" y="41540"/>
                  </a:moveTo>
                  <a:cubicBezTo>
                    <a:pt x="8826" y="41540"/>
                    <a:pt x="8790" y="41544"/>
                    <a:pt x="8754" y="41554"/>
                  </a:cubicBezTo>
                  <a:cubicBezTo>
                    <a:pt x="8627" y="41587"/>
                    <a:pt x="8497" y="41621"/>
                    <a:pt x="8372" y="41655"/>
                  </a:cubicBezTo>
                  <a:cubicBezTo>
                    <a:pt x="8138" y="41717"/>
                    <a:pt x="7998" y="41959"/>
                    <a:pt x="8063" y="42193"/>
                  </a:cubicBezTo>
                  <a:cubicBezTo>
                    <a:pt x="8115" y="42388"/>
                    <a:pt x="8292" y="42516"/>
                    <a:pt x="8487" y="42516"/>
                  </a:cubicBezTo>
                  <a:cubicBezTo>
                    <a:pt x="8523" y="42516"/>
                    <a:pt x="8562" y="42513"/>
                    <a:pt x="8601" y="42503"/>
                  </a:cubicBezTo>
                  <a:cubicBezTo>
                    <a:pt x="8723" y="42469"/>
                    <a:pt x="8848" y="42435"/>
                    <a:pt x="8968" y="42406"/>
                  </a:cubicBezTo>
                  <a:cubicBezTo>
                    <a:pt x="9204" y="42347"/>
                    <a:pt x="9347" y="42107"/>
                    <a:pt x="9287" y="41873"/>
                  </a:cubicBezTo>
                  <a:cubicBezTo>
                    <a:pt x="9237" y="41673"/>
                    <a:pt x="9058" y="41540"/>
                    <a:pt x="8862" y="41540"/>
                  </a:cubicBezTo>
                  <a:close/>
                  <a:moveTo>
                    <a:pt x="6393" y="42453"/>
                  </a:moveTo>
                  <a:cubicBezTo>
                    <a:pt x="6252" y="42453"/>
                    <a:pt x="6114" y="42521"/>
                    <a:pt x="6030" y="42646"/>
                  </a:cubicBezTo>
                  <a:cubicBezTo>
                    <a:pt x="6022" y="42656"/>
                    <a:pt x="6017" y="42664"/>
                    <a:pt x="6011" y="42674"/>
                  </a:cubicBezTo>
                  <a:cubicBezTo>
                    <a:pt x="5970" y="42739"/>
                    <a:pt x="5915" y="42804"/>
                    <a:pt x="5845" y="42872"/>
                  </a:cubicBezTo>
                  <a:cubicBezTo>
                    <a:pt x="5668" y="43036"/>
                    <a:pt x="5660" y="43314"/>
                    <a:pt x="5827" y="43491"/>
                  </a:cubicBezTo>
                  <a:cubicBezTo>
                    <a:pt x="5913" y="43582"/>
                    <a:pt x="6030" y="43628"/>
                    <a:pt x="6147" y="43628"/>
                  </a:cubicBezTo>
                  <a:cubicBezTo>
                    <a:pt x="6253" y="43628"/>
                    <a:pt x="6362" y="43589"/>
                    <a:pt x="6446" y="43509"/>
                  </a:cubicBezTo>
                  <a:cubicBezTo>
                    <a:pt x="6573" y="43389"/>
                    <a:pt x="6680" y="43262"/>
                    <a:pt x="6760" y="43132"/>
                  </a:cubicBezTo>
                  <a:cubicBezTo>
                    <a:pt x="6890" y="42932"/>
                    <a:pt x="6836" y="42664"/>
                    <a:pt x="6638" y="42529"/>
                  </a:cubicBezTo>
                  <a:cubicBezTo>
                    <a:pt x="6563" y="42478"/>
                    <a:pt x="6477" y="42453"/>
                    <a:pt x="6393" y="42453"/>
                  </a:cubicBezTo>
                  <a:close/>
                  <a:moveTo>
                    <a:pt x="51296" y="43289"/>
                  </a:moveTo>
                  <a:cubicBezTo>
                    <a:pt x="51231" y="43289"/>
                    <a:pt x="51165" y="43304"/>
                    <a:pt x="51103" y="43335"/>
                  </a:cubicBezTo>
                  <a:cubicBezTo>
                    <a:pt x="50884" y="43444"/>
                    <a:pt x="50796" y="43706"/>
                    <a:pt x="50905" y="43922"/>
                  </a:cubicBezTo>
                  <a:cubicBezTo>
                    <a:pt x="50960" y="44034"/>
                    <a:pt x="51014" y="44143"/>
                    <a:pt x="51074" y="44268"/>
                  </a:cubicBezTo>
                  <a:cubicBezTo>
                    <a:pt x="51149" y="44424"/>
                    <a:pt x="51305" y="44515"/>
                    <a:pt x="51469" y="44515"/>
                  </a:cubicBezTo>
                  <a:cubicBezTo>
                    <a:pt x="51532" y="44515"/>
                    <a:pt x="51597" y="44502"/>
                    <a:pt x="51659" y="44471"/>
                  </a:cubicBezTo>
                  <a:cubicBezTo>
                    <a:pt x="51877" y="44367"/>
                    <a:pt x="51968" y="44104"/>
                    <a:pt x="51862" y="43886"/>
                  </a:cubicBezTo>
                  <a:cubicBezTo>
                    <a:pt x="51802" y="43761"/>
                    <a:pt x="51747" y="43647"/>
                    <a:pt x="51690" y="43532"/>
                  </a:cubicBezTo>
                  <a:cubicBezTo>
                    <a:pt x="51614" y="43378"/>
                    <a:pt x="51458" y="43289"/>
                    <a:pt x="51296" y="43289"/>
                  </a:cubicBezTo>
                  <a:close/>
                  <a:moveTo>
                    <a:pt x="4518" y="44020"/>
                  </a:moveTo>
                  <a:cubicBezTo>
                    <a:pt x="4438" y="44020"/>
                    <a:pt x="4356" y="44042"/>
                    <a:pt x="4282" y="44089"/>
                  </a:cubicBezTo>
                  <a:cubicBezTo>
                    <a:pt x="4176" y="44156"/>
                    <a:pt x="4061" y="44234"/>
                    <a:pt x="3944" y="44315"/>
                  </a:cubicBezTo>
                  <a:cubicBezTo>
                    <a:pt x="3744" y="44455"/>
                    <a:pt x="3697" y="44728"/>
                    <a:pt x="3835" y="44926"/>
                  </a:cubicBezTo>
                  <a:cubicBezTo>
                    <a:pt x="3921" y="45048"/>
                    <a:pt x="4059" y="45113"/>
                    <a:pt x="4197" y="45113"/>
                  </a:cubicBezTo>
                  <a:cubicBezTo>
                    <a:pt x="4282" y="45113"/>
                    <a:pt x="4371" y="45087"/>
                    <a:pt x="4446" y="45035"/>
                  </a:cubicBezTo>
                  <a:cubicBezTo>
                    <a:pt x="4553" y="44960"/>
                    <a:pt x="4657" y="44892"/>
                    <a:pt x="4753" y="44830"/>
                  </a:cubicBezTo>
                  <a:cubicBezTo>
                    <a:pt x="4958" y="44700"/>
                    <a:pt x="5018" y="44427"/>
                    <a:pt x="4888" y="44224"/>
                  </a:cubicBezTo>
                  <a:cubicBezTo>
                    <a:pt x="4805" y="44092"/>
                    <a:pt x="4663" y="44020"/>
                    <a:pt x="4518" y="44020"/>
                  </a:cubicBezTo>
                  <a:close/>
                  <a:moveTo>
                    <a:pt x="52909" y="45312"/>
                  </a:moveTo>
                  <a:cubicBezTo>
                    <a:pt x="52768" y="45312"/>
                    <a:pt x="52630" y="45380"/>
                    <a:pt x="52546" y="45506"/>
                  </a:cubicBezTo>
                  <a:cubicBezTo>
                    <a:pt x="52408" y="45706"/>
                    <a:pt x="52460" y="45979"/>
                    <a:pt x="52660" y="46114"/>
                  </a:cubicBezTo>
                  <a:cubicBezTo>
                    <a:pt x="52751" y="46176"/>
                    <a:pt x="52860" y="46249"/>
                    <a:pt x="52972" y="46330"/>
                  </a:cubicBezTo>
                  <a:cubicBezTo>
                    <a:pt x="53047" y="46384"/>
                    <a:pt x="53138" y="46410"/>
                    <a:pt x="53224" y="46410"/>
                  </a:cubicBezTo>
                  <a:cubicBezTo>
                    <a:pt x="53362" y="46410"/>
                    <a:pt x="53497" y="46348"/>
                    <a:pt x="53583" y="46226"/>
                  </a:cubicBezTo>
                  <a:cubicBezTo>
                    <a:pt x="53723" y="46028"/>
                    <a:pt x="53677" y="45755"/>
                    <a:pt x="53482" y="45615"/>
                  </a:cubicBezTo>
                  <a:cubicBezTo>
                    <a:pt x="53362" y="45529"/>
                    <a:pt x="53248" y="45454"/>
                    <a:pt x="53154" y="45389"/>
                  </a:cubicBezTo>
                  <a:cubicBezTo>
                    <a:pt x="53079" y="45337"/>
                    <a:pt x="52994" y="45312"/>
                    <a:pt x="52909" y="45312"/>
                  </a:cubicBezTo>
                  <a:close/>
                  <a:moveTo>
                    <a:pt x="2496" y="45722"/>
                  </a:moveTo>
                  <a:cubicBezTo>
                    <a:pt x="2378" y="45722"/>
                    <a:pt x="2260" y="45770"/>
                    <a:pt x="2174" y="45864"/>
                  </a:cubicBezTo>
                  <a:cubicBezTo>
                    <a:pt x="2080" y="45963"/>
                    <a:pt x="1992" y="46067"/>
                    <a:pt x="1903" y="46169"/>
                  </a:cubicBezTo>
                  <a:cubicBezTo>
                    <a:pt x="1747" y="46353"/>
                    <a:pt x="1771" y="46629"/>
                    <a:pt x="1955" y="46787"/>
                  </a:cubicBezTo>
                  <a:cubicBezTo>
                    <a:pt x="2039" y="46858"/>
                    <a:pt x="2137" y="46891"/>
                    <a:pt x="2239" y="46891"/>
                  </a:cubicBezTo>
                  <a:cubicBezTo>
                    <a:pt x="2364" y="46891"/>
                    <a:pt x="2486" y="46837"/>
                    <a:pt x="2574" y="46735"/>
                  </a:cubicBezTo>
                  <a:cubicBezTo>
                    <a:pt x="2652" y="46642"/>
                    <a:pt x="2735" y="46548"/>
                    <a:pt x="2819" y="46457"/>
                  </a:cubicBezTo>
                  <a:cubicBezTo>
                    <a:pt x="2982" y="46280"/>
                    <a:pt x="2972" y="46002"/>
                    <a:pt x="2793" y="45838"/>
                  </a:cubicBezTo>
                  <a:cubicBezTo>
                    <a:pt x="2709" y="45761"/>
                    <a:pt x="2602" y="45722"/>
                    <a:pt x="2496" y="45722"/>
                  </a:cubicBezTo>
                  <a:close/>
                  <a:moveTo>
                    <a:pt x="54847" y="47092"/>
                  </a:moveTo>
                  <a:cubicBezTo>
                    <a:pt x="54758" y="47092"/>
                    <a:pt x="54668" y="47119"/>
                    <a:pt x="54589" y="47175"/>
                  </a:cubicBezTo>
                  <a:cubicBezTo>
                    <a:pt x="54394" y="47318"/>
                    <a:pt x="54350" y="47593"/>
                    <a:pt x="54493" y="47788"/>
                  </a:cubicBezTo>
                  <a:cubicBezTo>
                    <a:pt x="54550" y="47869"/>
                    <a:pt x="54605" y="47960"/>
                    <a:pt x="54657" y="48061"/>
                  </a:cubicBezTo>
                  <a:cubicBezTo>
                    <a:pt x="54735" y="48212"/>
                    <a:pt x="54888" y="48301"/>
                    <a:pt x="55047" y="48301"/>
                  </a:cubicBezTo>
                  <a:cubicBezTo>
                    <a:pt x="55114" y="48301"/>
                    <a:pt x="55185" y="48285"/>
                    <a:pt x="55247" y="48251"/>
                  </a:cubicBezTo>
                  <a:cubicBezTo>
                    <a:pt x="55463" y="48142"/>
                    <a:pt x="55549" y="47877"/>
                    <a:pt x="55439" y="47661"/>
                  </a:cubicBezTo>
                  <a:cubicBezTo>
                    <a:pt x="55367" y="47521"/>
                    <a:pt x="55286" y="47391"/>
                    <a:pt x="55203" y="47274"/>
                  </a:cubicBezTo>
                  <a:cubicBezTo>
                    <a:pt x="55117" y="47154"/>
                    <a:pt x="54983" y="47092"/>
                    <a:pt x="54847" y="47092"/>
                  </a:cubicBezTo>
                  <a:close/>
                  <a:moveTo>
                    <a:pt x="1025" y="47909"/>
                  </a:moveTo>
                  <a:cubicBezTo>
                    <a:pt x="857" y="47909"/>
                    <a:pt x="697" y="48005"/>
                    <a:pt x="624" y="48168"/>
                  </a:cubicBezTo>
                  <a:cubicBezTo>
                    <a:pt x="567" y="48295"/>
                    <a:pt x="512" y="48423"/>
                    <a:pt x="466" y="48547"/>
                  </a:cubicBezTo>
                  <a:cubicBezTo>
                    <a:pt x="377" y="48774"/>
                    <a:pt x="492" y="49028"/>
                    <a:pt x="718" y="49114"/>
                  </a:cubicBezTo>
                  <a:cubicBezTo>
                    <a:pt x="770" y="49135"/>
                    <a:pt x="822" y="49145"/>
                    <a:pt x="874" y="49145"/>
                  </a:cubicBezTo>
                  <a:cubicBezTo>
                    <a:pt x="1051" y="49145"/>
                    <a:pt x="1217" y="49036"/>
                    <a:pt x="1285" y="48862"/>
                  </a:cubicBezTo>
                  <a:cubicBezTo>
                    <a:pt x="1326" y="48750"/>
                    <a:pt x="1373" y="48638"/>
                    <a:pt x="1422" y="48527"/>
                  </a:cubicBezTo>
                  <a:cubicBezTo>
                    <a:pt x="1524" y="48308"/>
                    <a:pt x="1425" y="48048"/>
                    <a:pt x="1204" y="47947"/>
                  </a:cubicBezTo>
                  <a:cubicBezTo>
                    <a:pt x="1146" y="47921"/>
                    <a:pt x="1085" y="47909"/>
                    <a:pt x="1025" y="47909"/>
                  </a:cubicBezTo>
                  <a:close/>
                  <a:moveTo>
                    <a:pt x="55615" y="49599"/>
                  </a:moveTo>
                  <a:cubicBezTo>
                    <a:pt x="55597" y="49599"/>
                    <a:pt x="55578" y="49601"/>
                    <a:pt x="55559" y="49603"/>
                  </a:cubicBezTo>
                  <a:cubicBezTo>
                    <a:pt x="55317" y="49634"/>
                    <a:pt x="55148" y="49855"/>
                    <a:pt x="55179" y="50094"/>
                  </a:cubicBezTo>
                  <a:cubicBezTo>
                    <a:pt x="55195" y="50214"/>
                    <a:pt x="55208" y="50339"/>
                    <a:pt x="55224" y="50471"/>
                  </a:cubicBezTo>
                  <a:cubicBezTo>
                    <a:pt x="55247" y="50695"/>
                    <a:pt x="55437" y="50864"/>
                    <a:pt x="55658" y="50864"/>
                  </a:cubicBezTo>
                  <a:cubicBezTo>
                    <a:pt x="55673" y="50864"/>
                    <a:pt x="55692" y="50861"/>
                    <a:pt x="55707" y="50859"/>
                  </a:cubicBezTo>
                  <a:cubicBezTo>
                    <a:pt x="55946" y="50833"/>
                    <a:pt x="56121" y="50617"/>
                    <a:pt x="56095" y="50378"/>
                  </a:cubicBezTo>
                  <a:cubicBezTo>
                    <a:pt x="56082" y="50240"/>
                    <a:pt x="56066" y="50107"/>
                    <a:pt x="56050" y="49983"/>
                  </a:cubicBezTo>
                  <a:cubicBezTo>
                    <a:pt x="56022" y="49762"/>
                    <a:pt x="55832" y="49599"/>
                    <a:pt x="55615" y="49599"/>
                  </a:cubicBezTo>
                  <a:close/>
                  <a:moveTo>
                    <a:pt x="448" y="50474"/>
                  </a:moveTo>
                  <a:cubicBezTo>
                    <a:pt x="211" y="50474"/>
                    <a:pt x="18" y="50658"/>
                    <a:pt x="11" y="50898"/>
                  </a:cubicBezTo>
                  <a:cubicBezTo>
                    <a:pt x="5" y="51030"/>
                    <a:pt x="3" y="51163"/>
                    <a:pt x="3" y="51296"/>
                  </a:cubicBezTo>
                  <a:cubicBezTo>
                    <a:pt x="0" y="51540"/>
                    <a:pt x="195" y="51738"/>
                    <a:pt x="440" y="51738"/>
                  </a:cubicBezTo>
                  <a:lnTo>
                    <a:pt x="442" y="51738"/>
                  </a:lnTo>
                  <a:cubicBezTo>
                    <a:pt x="681" y="51738"/>
                    <a:pt x="879" y="51543"/>
                    <a:pt x="879" y="51301"/>
                  </a:cubicBezTo>
                  <a:cubicBezTo>
                    <a:pt x="879" y="51176"/>
                    <a:pt x="882" y="51051"/>
                    <a:pt x="887" y="50926"/>
                  </a:cubicBezTo>
                  <a:cubicBezTo>
                    <a:pt x="895" y="50685"/>
                    <a:pt x="705" y="50482"/>
                    <a:pt x="463" y="50474"/>
                  </a:cubicBezTo>
                  <a:cubicBezTo>
                    <a:pt x="458" y="50474"/>
                    <a:pt x="453" y="50474"/>
                    <a:pt x="448" y="50474"/>
                  </a:cubicBezTo>
                  <a:close/>
                  <a:moveTo>
                    <a:pt x="55845" y="52240"/>
                  </a:moveTo>
                  <a:cubicBezTo>
                    <a:pt x="55832" y="52240"/>
                    <a:pt x="55819" y="52241"/>
                    <a:pt x="55806" y="52242"/>
                  </a:cubicBezTo>
                  <a:cubicBezTo>
                    <a:pt x="55567" y="52263"/>
                    <a:pt x="55387" y="52476"/>
                    <a:pt x="55408" y="52718"/>
                  </a:cubicBezTo>
                  <a:cubicBezTo>
                    <a:pt x="55421" y="52863"/>
                    <a:pt x="55434" y="52993"/>
                    <a:pt x="55447" y="53113"/>
                  </a:cubicBezTo>
                  <a:cubicBezTo>
                    <a:pt x="55471" y="53337"/>
                    <a:pt x="55663" y="53503"/>
                    <a:pt x="55881" y="53503"/>
                  </a:cubicBezTo>
                  <a:cubicBezTo>
                    <a:pt x="55900" y="53503"/>
                    <a:pt x="55915" y="53503"/>
                    <a:pt x="55931" y="53500"/>
                  </a:cubicBezTo>
                  <a:cubicBezTo>
                    <a:pt x="56173" y="53474"/>
                    <a:pt x="56347" y="53256"/>
                    <a:pt x="56318" y="53017"/>
                  </a:cubicBezTo>
                  <a:cubicBezTo>
                    <a:pt x="56308" y="52902"/>
                    <a:pt x="56295" y="52780"/>
                    <a:pt x="56282" y="52640"/>
                  </a:cubicBezTo>
                  <a:cubicBezTo>
                    <a:pt x="56262" y="52411"/>
                    <a:pt x="56070" y="52240"/>
                    <a:pt x="55845" y="52240"/>
                  </a:cubicBezTo>
                  <a:close/>
                  <a:moveTo>
                    <a:pt x="643" y="53107"/>
                  </a:moveTo>
                  <a:cubicBezTo>
                    <a:pt x="615" y="53107"/>
                    <a:pt x="587" y="53110"/>
                    <a:pt x="559" y="53116"/>
                  </a:cubicBezTo>
                  <a:cubicBezTo>
                    <a:pt x="320" y="53160"/>
                    <a:pt x="164" y="53389"/>
                    <a:pt x="208" y="53628"/>
                  </a:cubicBezTo>
                  <a:cubicBezTo>
                    <a:pt x="234" y="53758"/>
                    <a:pt x="260" y="53890"/>
                    <a:pt x="289" y="54020"/>
                  </a:cubicBezTo>
                  <a:cubicBezTo>
                    <a:pt x="336" y="54226"/>
                    <a:pt x="518" y="54364"/>
                    <a:pt x="718" y="54364"/>
                  </a:cubicBezTo>
                  <a:cubicBezTo>
                    <a:pt x="749" y="54364"/>
                    <a:pt x="783" y="54361"/>
                    <a:pt x="814" y="54353"/>
                  </a:cubicBezTo>
                  <a:cubicBezTo>
                    <a:pt x="1051" y="54301"/>
                    <a:pt x="1199" y="54065"/>
                    <a:pt x="1147" y="53828"/>
                  </a:cubicBezTo>
                  <a:cubicBezTo>
                    <a:pt x="1118" y="53708"/>
                    <a:pt x="1095" y="53586"/>
                    <a:pt x="1071" y="53464"/>
                  </a:cubicBezTo>
                  <a:cubicBezTo>
                    <a:pt x="1032" y="53255"/>
                    <a:pt x="848" y="53107"/>
                    <a:pt x="643" y="53107"/>
                  </a:cubicBezTo>
                  <a:close/>
                  <a:moveTo>
                    <a:pt x="56110" y="54857"/>
                  </a:moveTo>
                  <a:cubicBezTo>
                    <a:pt x="55892" y="54857"/>
                    <a:pt x="55704" y="55017"/>
                    <a:pt x="55673" y="55237"/>
                  </a:cubicBezTo>
                  <a:cubicBezTo>
                    <a:pt x="55658" y="55352"/>
                    <a:pt x="55640" y="55471"/>
                    <a:pt x="55616" y="55599"/>
                  </a:cubicBezTo>
                  <a:cubicBezTo>
                    <a:pt x="55572" y="55838"/>
                    <a:pt x="55731" y="56067"/>
                    <a:pt x="55970" y="56111"/>
                  </a:cubicBezTo>
                  <a:cubicBezTo>
                    <a:pt x="55996" y="56113"/>
                    <a:pt x="56022" y="56116"/>
                    <a:pt x="56048" y="56116"/>
                  </a:cubicBezTo>
                  <a:cubicBezTo>
                    <a:pt x="56256" y="56116"/>
                    <a:pt x="56440" y="55968"/>
                    <a:pt x="56479" y="55757"/>
                  </a:cubicBezTo>
                  <a:cubicBezTo>
                    <a:pt x="56505" y="55617"/>
                    <a:pt x="56526" y="55482"/>
                    <a:pt x="56544" y="55354"/>
                  </a:cubicBezTo>
                  <a:cubicBezTo>
                    <a:pt x="56576" y="55112"/>
                    <a:pt x="56407" y="54894"/>
                    <a:pt x="56167" y="54860"/>
                  </a:cubicBezTo>
                  <a:cubicBezTo>
                    <a:pt x="56148" y="54858"/>
                    <a:pt x="56129" y="54857"/>
                    <a:pt x="56110" y="54857"/>
                  </a:cubicBezTo>
                  <a:close/>
                  <a:moveTo>
                    <a:pt x="18824" y="55491"/>
                  </a:moveTo>
                  <a:cubicBezTo>
                    <a:pt x="18606" y="55491"/>
                    <a:pt x="18419" y="55652"/>
                    <a:pt x="18390" y="55874"/>
                  </a:cubicBezTo>
                  <a:cubicBezTo>
                    <a:pt x="18359" y="56113"/>
                    <a:pt x="18528" y="56334"/>
                    <a:pt x="18769" y="56366"/>
                  </a:cubicBezTo>
                  <a:cubicBezTo>
                    <a:pt x="18892" y="56381"/>
                    <a:pt x="19016" y="56399"/>
                    <a:pt x="19144" y="56418"/>
                  </a:cubicBezTo>
                  <a:cubicBezTo>
                    <a:pt x="19165" y="56420"/>
                    <a:pt x="19188" y="56423"/>
                    <a:pt x="19209" y="56423"/>
                  </a:cubicBezTo>
                  <a:cubicBezTo>
                    <a:pt x="19422" y="56423"/>
                    <a:pt x="19609" y="56267"/>
                    <a:pt x="19643" y="56048"/>
                  </a:cubicBezTo>
                  <a:cubicBezTo>
                    <a:pt x="19679" y="55809"/>
                    <a:pt x="19513" y="55586"/>
                    <a:pt x="19274" y="55549"/>
                  </a:cubicBezTo>
                  <a:cubicBezTo>
                    <a:pt x="19141" y="55531"/>
                    <a:pt x="19009" y="55510"/>
                    <a:pt x="18881" y="55495"/>
                  </a:cubicBezTo>
                  <a:cubicBezTo>
                    <a:pt x="18862" y="55492"/>
                    <a:pt x="18843" y="55491"/>
                    <a:pt x="18824" y="55491"/>
                  </a:cubicBezTo>
                  <a:close/>
                  <a:moveTo>
                    <a:pt x="24480" y="55700"/>
                  </a:moveTo>
                  <a:cubicBezTo>
                    <a:pt x="24431" y="55700"/>
                    <a:pt x="24380" y="55708"/>
                    <a:pt x="24331" y="55726"/>
                  </a:cubicBezTo>
                  <a:cubicBezTo>
                    <a:pt x="24300" y="55736"/>
                    <a:pt x="24219" y="55760"/>
                    <a:pt x="24050" y="55781"/>
                  </a:cubicBezTo>
                  <a:cubicBezTo>
                    <a:pt x="23808" y="55809"/>
                    <a:pt x="23637" y="56030"/>
                    <a:pt x="23665" y="56269"/>
                  </a:cubicBezTo>
                  <a:cubicBezTo>
                    <a:pt x="23694" y="56493"/>
                    <a:pt x="23884" y="56654"/>
                    <a:pt x="24102" y="56654"/>
                  </a:cubicBezTo>
                  <a:cubicBezTo>
                    <a:pt x="24118" y="56654"/>
                    <a:pt x="24136" y="56654"/>
                    <a:pt x="24154" y="56652"/>
                  </a:cubicBezTo>
                  <a:cubicBezTo>
                    <a:pt x="24354" y="56628"/>
                    <a:pt x="24510" y="56594"/>
                    <a:pt x="24630" y="56550"/>
                  </a:cubicBezTo>
                  <a:cubicBezTo>
                    <a:pt x="24859" y="56470"/>
                    <a:pt x="24976" y="56217"/>
                    <a:pt x="24892" y="55989"/>
                  </a:cubicBezTo>
                  <a:cubicBezTo>
                    <a:pt x="24829" y="55811"/>
                    <a:pt x="24661" y="55700"/>
                    <a:pt x="24480" y="55700"/>
                  </a:cubicBezTo>
                  <a:close/>
                  <a:moveTo>
                    <a:pt x="21453" y="55777"/>
                  </a:moveTo>
                  <a:cubicBezTo>
                    <a:pt x="21223" y="55777"/>
                    <a:pt x="21031" y="55957"/>
                    <a:pt x="21018" y="56189"/>
                  </a:cubicBezTo>
                  <a:cubicBezTo>
                    <a:pt x="21005" y="56431"/>
                    <a:pt x="21190" y="56639"/>
                    <a:pt x="21432" y="56652"/>
                  </a:cubicBezTo>
                  <a:cubicBezTo>
                    <a:pt x="21559" y="56659"/>
                    <a:pt x="21692" y="56667"/>
                    <a:pt x="21824" y="56672"/>
                  </a:cubicBezTo>
                  <a:lnTo>
                    <a:pt x="21843" y="56672"/>
                  </a:lnTo>
                  <a:cubicBezTo>
                    <a:pt x="22077" y="56672"/>
                    <a:pt x="22272" y="56490"/>
                    <a:pt x="22282" y="56254"/>
                  </a:cubicBezTo>
                  <a:cubicBezTo>
                    <a:pt x="22292" y="56012"/>
                    <a:pt x="22105" y="55807"/>
                    <a:pt x="21863" y="55796"/>
                  </a:cubicBezTo>
                  <a:cubicBezTo>
                    <a:pt x="21736" y="55791"/>
                    <a:pt x="21606" y="55783"/>
                    <a:pt x="21481" y="55778"/>
                  </a:cubicBezTo>
                  <a:cubicBezTo>
                    <a:pt x="21472" y="55777"/>
                    <a:pt x="21462" y="55777"/>
                    <a:pt x="21453" y="55777"/>
                  </a:cubicBezTo>
                  <a:close/>
                  <a:moveTo>
                    <a:pt x="1456" y="55614"/>
                  </a:moveTo>
                  <a:cubicBezTo>
                    <a:pt x="1392" y="55614"/>
                    <a:pt x="1326" y="55628"/>
                    <a:pt x="1264" y="55658"/>
                  </a:cubicBezTo>
                  <a:cubicBezTo>
                    <a:pt x="1048" y="55765"/>
                    <a:pt x="957" y="56030"/>
                    <a:pt x="1064" y="56246"/>
                  </a:cubicBezTo>
                  <a:cubicBezTo>
                    <a:pt x="1123" y="56368"/>
                    <a:pt x="1186" y="56490"/>
                    <a:pt x="1251" y="56607"/>
                  </a:cubicBezTo>
                  <a:cubicBezTo>
                    <a:pt x="1331" y="56753"/>
                    <a:pt x="1482" y="56836"/>
                    <a:pt x="1636" y="56836"/>
                  </a:cubicBezTo>
                  <a:cubicBezTo>
                    <a:pt x="1708" y="56836"/>
                    <a:pt x="1779" y="56818"/>
                    <a:pt x="1846" y="56784"/>
                  </a:cubicBezTo>
                  <a:cubicBezTo>
                    <a:pt x="2059" y="56667"/>
                    <a:pt x="2137" y="56399"/>
                    <a:pt x="2020" y="56189"/>
                  </a:cubicBezTo>
                  <a:cubicBezTo>
                    <a:pt x="1963" y="56082"/>
                    <a:pt x="1906" y="55970"/>
                    <a:pt x="1851" y="55861"/>
                  </a:cubicBezTo>
                  <a:cubicBezTo>
                    <a:pt x="1775" y="55705"/>
                    <a:pt x="1619" y="55614"/>
                    <a:pt x="1456" y="55614"/>
                  </a:cubicBezTo>
                  <a:close/>
                  <a:moveTo>
                    <a:pt x="16735" y="55823"/>
                  </a:moveTo>
                  <a:cubicBezTo>
                    <a:pt x="16601" y="55823"/>
                    <a:pt x="16469" y="55885"/>
                    <a:pt x="16383" y="55999"/>
                  </a:cubicBezTo>
                  <a:cubicBezTo>
                    <a:pt x="16354" y="56035"/>
                    <a:pt x="16325" y="56077"/>
                    <a:pt x="16294" y="56121"/>
                  </a:cubicBezTo>
                  <a:cubicBezTo>
                    <a:pt x="16253" y="56176"/>
                    <a:pt x="16206" y="56241"/>
                    <a:pt x="16154" y="56311"/>
                  </a:cubicBezTo>
                  <a:cubicBezTo>
                    <a:pt x="16008" y="56503"/>
                    <a:pt x="16047" y="56779"/>
                    <a:pt x="16240" y="56925"/>
                  </a:cubicBezTo>
                  <a:cubicBezTo>
                    <a:pt x="16320" y="56984"/>
                    <a:pt x="16411" y="57013"/>
                    <a:pt x="16502" y="57013"/>
                  </a:cubicBezTo>
                  <a:cubicBezTo>
                    <a:pt x="16637" y="57013"/>
                    <a:pt x="16770" y="56951"/>
                    <a:pt x="16856" y="56836"/>
                  </a:cubicBezTo>
                  <a:cubicBezTo>
                    <a:pt x="16908" y="56763"/>
                    <a:pt x="16957" y="56698"/>
                    <a:pt x="16999" y="56641"/>
                  </a:cubicBezTo>
                  <a:cubicBezTo>
                    <a:pt x="17030" y="56600"/>
                    <a:pt x="17059" y="56561"/>
                    <a:pt x="17085" y="56524"/>
                  </a:cubicBezTo>
                  <a:cubicBezTo>
                    <a:pt x="17230" y="56332"/>
                    <a:pt x="17191" y="56056"/>
                    <a:pt x="16996" y="55911"/>
                  </a:cubicBezTo>
                  <a:cubicBezTo>
                    <a:pt x="16917" y="55852"/>
                    <a:pt x="16826" y="55823"/>
                    <a:pt x="16735" y="55823"/>
                  </a:cubicBezTo>
                  <a:close/>
                  <a:moveTo>
                    <a:pt x="55466" y="57423"/>
                  </a:moveTo>
                  <a:cubicBezTo>
                    <a:pt x="55282" y="57423"/>
                    <a:pt x="55110" y="57542"/>
                    <a:pt x="55049" y="57728"/>
                  </a:cubicBezTo>
                  <a:cubicBezTo>
                    <a:pt x="55010" y="57845"/>
                    <a:pt x="54971" y="57967"/>
                    <a:pt x="54930" y="58089"/>
                  </a:cubicBezTo>
                  <a:cubicBezTo>
                    <a:pt x="54852" y="58321"/>
                    <a:pt x="54974" y="58568"/>
                    <a:pt x="55205" y="58646"/>
                  </a:cubicBezTo>
                  <a:cubicBezTo>
                    <a:pt x="55252" y="58661"/>
                    <a:pt x="55299" y="58669"/>
                    <a:pt x="55346" y="58669"/>
                  </a:cubicBezTo>
                  <a:cubicBezTo>
                    <a:pt x="55528" y="58669"/>
                    <a:pt x="55699" y="58555"/>
                    <a:pt x="55759" y="58370"/>
                  </a:cubicBezTo>
                  <a:cubicBezTo>
                    <a:pt x="55803" y="58245"/>
                    <a:pt x="55845" y="58118"/>
                    <a:pt x="55884" y="57998"/>
                  </a:cubicBezTo>
                  <a:cubicBezTo>
                    <a:pt x="55959" y="57767"/>
                    <a:pt x="55832" y="57520"/>
                    <a:pt x="55601" y="57445"/>
                  </a:cubicBezTo>
                  <a:cubicBezTo>
                    <a:pt x="55556" y="57430"/>
                    <a:pt x="55511" y="57423"/>
                    <a:pt x="55466" y="57423"/>
                  </a:cubicBezTo>
                  <a:close/>
                  <a:moveTo>
                    <a:pt x="2976" y="57767"/>
                  </a:moveTo>
                  <a:cubicBezTo>
                    <a:pt x="2864" y="57767"/>
                    <a:pt x="2753" y="57809"/>
                    <a:pt x="2668" y="57894"/>
                  </a:cubicBezTo>
                  <a:cubicBezTo>
                    <a:pt x="2496" y="58066"/>
                    <a:pt x="2496" y="58344"/>
                    <a:pt x="2665" y="58516"/>
                  </a:cubicBezTo>
                  <a:cubicBezTo>
                    <a:pt x="2761" y="58612"/>
                    <a:pt x="2863" y="58708"/>
                    <a:pt x="2962" y="58799"/>
                  </a:cubicBezTo>
                  <a:cubicBezTo>
                    <a:pt x="3047" y="58875"/>
                    <a:pt x="3151" y="58911"/>
                    <a:pt x="3258" y="58911"/>
                  </a:cubicBezTo>
                  <a:cubicBezTo>
                    <a:pt x="3378" y="58911"/>
                    <a:pt x="3497" y="58864"/>
                    <a:pt x="3583" y="58768"/>
                  </a:cubicBezTo>
                  <a:cubicBezTo>
                    <a:pt x="3744" y="58589"/>
                    <a:pt x="3731" y="58310"/>
                    <a:pt x="3552" y="58147"/>
                  </a:cubicBezTo>
                  <a:cubicBezTo>
                    <a:pt x="3461" y="58066"/>
                    <a:pt x="3372" y="57983"/>
                    <a:pt x="3287" y="57897"/>
                  </a:cubicBezTo>
                  <a:cubicBezTo>
                    <a:pt x="3201" y="57811"/>
                    <a:pt x="3089" y="57767"/>
                    <a:pt x="2976" y="57767"/>
                  </a:cubicBezTo>
                  <a:close/>
                  <a:moveTo>
                    <a:pt x="15057" y="57865"/>
                  </a:moveTo>
                  <a:cubicBezTo>
                    <a:pt x="14938" y="57865"/>
                    <a:pt x="14819" y="57914"/>
                    <a:pt x="14732" y="58009"/>
                  </a:cubicBezTo>
                  <a:cubicBezTo>
                    <a:pt x="14651" y="58100"/>
                    <a:pt x="14565" y="58193"/>
                    <a:pt x="14474" y="58292"/>
                  </a:cubicBezTo>
                  <a:cubicBezTo>
                    <a:pt x="14310" y="58469"/>
                    <a:pt x="14321" y="58747"/>
                    <a:pt x="14498" y="58911"/>
                  </a:cubicBezTo>
                  <a:cubicBezTo>
                    <a:pt x="14583" y="58989"/>
                    <a:pt x="14690" y="59028"/>
                    <a:pt x="14797" y="59028"/>
                  </a:cubicBezTo>
                  <a:cubicBezTo>
                    <a:pt x="14914" y="59028"/>
                    <a:pt x="15033" y="58981"/>
                    <a:pt x="15119" y="58888"/>
                  </a:cubicBezTo>
                  <a:cubicBezTo>
                    <a:pt x="15210" y="58789"/>
                    <a:pt x="15298" y="58693"/>
                    <a:pt x="15382" y="58599"/>
                  </a:cubicBezTo>
                  <a:cubicBezTo>
                    <a:pt x="15545" y="58420"/>
                    <a:pt x="15532" y="58141"/>
                    <a:pt x="15353" y="57980"/>
                  </a:cubicBezTo>
                  <a:cubicBezTo>
                    <a:pt x="15269" y="57903"/>
                    <a:pt x="15163" y="57865"/>
                    <a:pt x="15057" y="57865"/>
                  </a:cubicBezTo>
                  <a:close/>
                  <a:moveTo>
                    <a:pt x="5134" y="59279"/>
                  </a:moveTo>
                  <a:cubicBezTo>
                    <a:pt x="4972" y="59279"/>
                    <a:pt x="4816" y="59368"/>
                    <a:pt x="4740" y="59522"/>
                  </a:cubicBezTo>
                  <a:cubicBezTo>
                    <a:pt x="4633" y="59740"/>
                    <a:pt x="4722" y="60003"/>
                    <a:pt x="4938" y="60110"/>
                  </a:cubicBezTo>
                  <a:cubicBezTo>
                    <a:pt x="5057" y="60169"/>
                    <a:pt x="5179" y="60229"/>
                    <a:pt x="5299" y="60284"/>
                  </a:cubicBezTo>
                  <a:cubicBezTo>
                    <a:pt x="5359" y="60310"/>
                    <a:pt x="5421" y="60323"/>
                    <a:pt x="5481" y="60323"/>
                  </a:cubicBezTo>
                  <a:cubicBezTo>
                    <a:pt x="5647" y="60323"/>
                    <a:pt x="5809" y="60229"/>
                    <a:pt x="5881" y="60068"/>
                  </a:cubicBezTo>
                  <a:cubicBezTo>
                    <a:pt x="5983" y="59847"/>
                    <a:pt x="5887" y="59587"/>
                    <a:pt x="5666" y="59486"/>
                  </a:cubicBezTo>
                  <a:cubicBezTo>
                    <a:pt x="5551" y="59434"/>
                    <a:pt x="5439" y="59379"/>
                    <a:pt x="5328" y="59324"/>
                  </a:cubicBezTo>
                  <a:cubicBezTo>
                    <a:pt x="5266" y="59294"/>
                    <a:pt x="5199" y="59279"/>
                    <a:pt x="5134" y="59279"/>
                  </a:cubicBezTo>
                  <a:close/>
                  <a:moveTo>
                    <a:pt x="13118" y="59648"/>
                  </a:moveTo>
                  <a:cubicBezTo>
                    <a:pt x="13041" y="59648"/>
                    <a:pt x="12962" y="59669"/>
                    <a:pt x="12891" y="59712"/>
                  </a:cubicBezTo>
                  <a:cubicBezTo>
                    <a:pt x="12790" y="59772"/>
                    <a:pt x="12686" y="59831"/>
                    <a:pt x="12582" y="59883"/>
                  </a:cubicBezTo>
                  <a:cubicBezTo>
                    <a:pt x="12366" y="59995"/>
                    <a:pt x="12280" y="60258"/>
                    <a:pt x="12389" y="60474"/>
                  </a:cubicBezTo>
                  <a:cubicBezTo>
                    <a:pt x="12467" y="60627"/>
                    <a:pt x="12621" y="60713"/>
                    <a:pt x="12779" y="60713"/>
                  </a:cubicBezTo>
                  <a:cubicBezTo>
                    <a:pt x="12847" y="60713"/>
                    <a:pt x="12914" y="60700"/>
                    <a:pt x="12979" y="60666"/>
                  </a:cubicBezTo>
                  <a:cubicBezTo>
                    <a:pt x="13104" y="60604"/>
                    <a:pt x="13226" y="60533"/>
                    <a:pt x="13346" y="60463"/>
                  </a:cubicBezTo>
                  <a:cubicBezTo>
                    <a:pt x="13551" y="60336"/>
                    <a:pt x="13619" y="60068"/>
                    <a:pt x="13494" y="59860"/>
                  </a:cubicBezTo>
                  <a:cubicBezTo>
                    <a:pt x="13410" y="59723"/>
                    <a:pt x="13266" y="59648"/>
                    <a:pt x="13118" y="59648"/>
                  </a:cubicBezTo>
                  <a:close/>
                  <a:moveTo>
                    <a:pt x="7612" y="60193"/>
                  </a:moveTo>
                  <a:cubicBezTo>
                    <a:pt x="7414" y="60193"/>
                    <a:pt x="7235" y="60327"/>
                    <a:pt x="7184" y="60528"/>
                  </a:cubicBezTo>
                  <a:cubicBezTo>
                    <a:pt x="7127" y="60762"/>
                    <a:pt x="7270" y="61001"/>
                    <a:pt x="7506" y="61059"/>
                  </a:cubicBezTo>
                  <a:cubicBezTo>
                    <a:pt x="7636" y="61090"/>
                    <a:pt x="7769" y="61121"/>
                    <a:pt x="7899" y="61150"/>
                  </a:cubicBezTo>
                  <a:cubicBezTo>
                    <a:pt x="7928" y="61155"/>
                    <a:pt x="7959" y="61157"/>
                    <a:pt x="7987" y="61157"/>
                  </a:cubicBezTo>
                  <a:cubicBezTo>
                    <a:pt x="8193" y="61157"/>
                    <a:pt x="8375" y="61017"/>
                    <a:pt x="8416" y="60809"/>
                  </a:cubicBezTo>
                  <a:cubicBezTo>
                    <a:pt x="8468" y="60572"/>
                    <a:pt x="8315" y="60338"/>
                    <a:pt x="8078" y="60289"/>
                  </a:cubicBezTo>
                  <a:cubicBezTo>
                    <a:pt x="7959" y="60266"/>
                    <a:pt x="7837" y="60237"/>
                    <a:pt x="7717" y="60206"/>
                  </a:cubicBezTo>
                  <a:cubicBezTo>
                    <a:pt x="7682" y="60197"/>
                    <a:pt x="7647" y="60193"/>
                    <a:pt x="7612" y="60193"/>
                  </a:cubicBezTo>
                  <a:close/>
                  <a:moveTo>
                    <a:pt x="54573" y="59919"/>
                  </a:moveTo>
                  <a:cubicBezTo>
                    <a:pt x="54386" y="59919"/>
                    <a:pt x="54212" y="60040"/>
                    <a:pt x="54155" y="60229"/>
                  </a:cubicBezTo>
                  <a:cubicBezTo>
                    <a:pt x="54113" y="60367"/>
                    <a:pt x="54080" y="60515"/>
                    <a:pt x="54056" y="60669"/>
                  </a:cubicBezTo>
                  <a:cubicBezTo>
                    <a:pt x="54020" y="60910"/>
                    <a:pt x="54186" y="61134"/>
                    <a:pt x="54425" y="61170"/>
                  </a:cubicBezTo>
                  <a:cubicBezTo>
                    <a:pt x="54446" y="61173"/>
                    <a:pt x="54470" y="61173"/>
                    <a:pt x="54490" y="61173"/>
                  </a:cubicBezTo>
                  <a:cubicBezTo>
                    <a:pt x="54704" y="61173"/>
                    <a:pt x="54891" y="61017"/>
                    <a:pt x="54925" y="60801"/>
                  </a:cubicBezTo>
                  <a:cubicBezTo>
                    <a:pt x="54940" y="60689"/>
                    <a:pt x="54964" y="60583"/>
                    <a:pt x="54995" y="60487"/>
                  </a:cubicBezTo>
                  <a:cubicBezTo>
                    <a:pt x="55065" y="60253"/>
                    <a:pt x="54932" y="60008"/>
                    <a:pt x="54701" y="59938"/>
                  </a:cubicBezTo>
                  <a:cubicBezTo>
                    <a:pt x="54659" y="59925"/>
                    <a:pt x="54616" y="59919"/>
                    <a:pt x="54573" y="59919"/>
                  </a:cubicBezTo>
                  <a:close/>
                  <a:moveTo>
                    <a:pt x="10620" y="60451"/>
                  </a:moveTo>
                  <a:cubicBezTo>
                    <a:pt x="10606" y="60451"/>
                    <a:pt x="10591" y="60451"/>
                    <a:pt x="10577" y="60453"/>
                  </a:cubicBezTo>
                  <a:cubicBezTo>
                    <a:pt x="10457" y="60463"/>
                    <a:pt x="10335" y="60474"/>
                    <a:pt x="10213" y="60479"/>
                  </a:cubicBezTo>
                  <a:cubicBezTo>
                    <a:pt x="9971" y="60489"/>
                    <a:pt x="9784" y="60695"/>
                    <a:pt x="9794" y="60936"/>
                  </a:cubicBezTo>
                  <a:cubicBezTo>
                    <a:pt x="9805" y="61170"/>
                    <a:pt x="10000" y="61355"/>
                    <a:pt x="10234" y="61355"/>
                  </a:cubicBezTo>
                  <a:lnTo>
                    <a:pt x="10252" y="61355"/>
                  </a:lnTo>
                  <a:cubicBezTo>
                    <a:pt x="10390" y="61350"/>
                    <a:pt x="10528" y="61339"/>
                    <a:pt x="10663" y="61326"/>
                  </a:cubicBezTo>
                  <a:cubicBezTo>
                    <a:pt x="10905" y="61303"/>
                    <a:pt x="11079" y="61087"/>
                    <a:pt x="11055" y="60845"/>
                  </a:cubicBezTo>
                  <a:cubicBezTo>
                    <a:pt x="11033" y="60618"/>
                    <a:pt x="10842" y="60451"/>
                    <a:pt x="10620" y="60451"/>
                  </a:cubicBezTo>
                  <a:close/>
                  <a:moveTo>
                    <a:pt x="54602" y="62545"/>
                  </a:moveTo>
                  <a:cubicBezTo>
                    <a:pt x="54585" y="62545"/>
                    <a:pt x="54568" y="62546"/>
                    <a:pt x="54550" y="62548"/>
                  </a:cubicBezTo>
                  <a:cubicBezTo>
                    <a:pt x="54308" y="62577"/>
                    <a:pt x="54137" y="62795"/>
                    <a:pt x="54165" y="63037"/>
                  </a:cubicBezTo>
                  <a:cubicBezTo>
                    <a:pt x="54184" y="63183"/>
                    <a:pt x="54194" y="63300"/>
                    <a:pt x="54204" y="63409"/>
                  </a:cubicBezTo>
                  <a:cubicBezTo>
                    <a:pt x="54225" y="63638"/>
                    <a:pt x="54415" y="63809"/>
                    <a:pt x="54641" y="63809"/>
                  </a:cubicBezTo>
                  <a:cubicBezTo>
                    <a:pt x="54654" y="63809"/>
                    <a:pt x="54667" y="63809"/>
                    <a:pt x="54680" y="63807"/>
                  </a:cubicBezTo>
                  <a:cubicBezTo>
                    <a:pt x="54922" y="63786"/>
                    <a:pt x="55099" y="63573"/>
                    <a:pt x="55078" y="63331"/>
                  </a:cubicBezTo>
                  <a:cubicBezTo>
                    <a:pt x="55068" y="63214"/>
                    <a:pt x="55055" y="63089"/>
                    <a:pt x="55036" y="62933"/>
                  </a:cubicBezTo>
                  <a:cubicBezTo>
                    <a:pt x="55010" y="62709"/>
                    <a:pt x="54820" y="62545"/>
                    <a:pt x="54602" y="625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3887350" y="2569325"/>
              <a:ext cx="27200" cy="26375"/>
            </a:xfrm>
            <a:custGeom>
              <a:avLst/>
              <a:gdLst/>
              <a:ahLst/>
              <a:cxnLst/>
              <a:rect l="l" t="t" r="r" b="b"/>
              <a:pathLst>
                <a:path w="1088" h="1055" extrusionOk="0">
                  <a:moveTo>
                    <a:pt x="447" y="0"/>
                  </a:moveTo>
                  <a:cubicBezTo>
                    <a:pt x="244" y="0"/>
                    <a:pt x="60" y="143"/>
                    <a:pt x="19" y="350"/>
                  </a:cubicBezTo>
                  <a:cubicBezTo>
                    <a:pt x="1" y="438"/>
                    <a:pt x="11" y="527"/>
                    <a:pt x="43" y="602"/>
                  </a:cubicBezTo>
                  <a:cubicBezTo>
                    <a:pt x="40" y="704"/>
                    <a:pt x="71" y="802"/>
                    <a:pt x="136" y="888"/>
                  </a:cubicBezTo>
                  <a:cubicBezTo>
                    <a:pt x="222" y="997"/>
                    <a:pt x="352" y="1055"/>
                    <a:pt x="482" y="1055"/>
                  </a:cubicBezTo>
                  <a:cubicBezTo>
                    <a:pt x="576" y="1055"/>
                    <a:pt x="672" y="1023"/>
                    <a:pt x="752" y="958"/>
                  </a:cubicBezTo>
                  <a:cubicBezTo>
                    <a:pt x="843" y="886"/>
                    <a:pt x="898" y="847"/>
                    <a:pt x="898" y="847"/>
                  </a:cubicBezTo>
                  <a:cubicBezTo>
                    <a:pt x="1020" y="753"/>
                    <a:pt x="1088" y="602"/>
                    <a:pt x="1070" y="449"/>
                  </a:cubicBezTo>
                  <a:cubicBezTo>
                    <a:pt x="1054" y="295"/>
                    <a:pt x="958" y="160"/>
                    <a:pt x="817" y="98"/>
                  </a:cubicBezTo>
                  <a:cubicBezTo>
                    <a:pt x="797" y="87"/>
                    <a:pt x="687" y="41"/>
                    <a:pt x="537" y="9"/>
                  </a:cubicBezTo>
                  <a:cubicBezTo>
                    <a:pt x="507" y="3"/>
                    <a:pt x="477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3617950" y="2610925"/>
              <a:ext cx="569075" cy="1314075"/>
            </a:xfrm>
            <a:custGeom>
              <a:avLst/>
              <a:gdLst/>
              <a:ahLst/>
              <a:cxnLst/>
              <a:rect l="l" t="t" r="r" b="b"/>
              <a:pathLst>
                <a:path w="22763" h="52563" extrusionOk="0">
                  <a:moveTo>
                    <a:pt x="9569" y="0"/>
                  </a:moveTo>
                  <a:cubicBezTo>
                    <a:pt x="9459" y="0"/>
                    <a:pt x="9349" y="41"/>
                    <a:pt x="9264" y="124"/>
                  </a:cubicBezTo>
                  <a:cubicBezTo>
                    <a:pt x="9170" y="215"/>
                    <a:pt x="9077" y="308"/>
                    <a:pt x="8983" y="402"/>
                  </a:cubicBezTo>
                  <a:cubicBezTo>
                    <a:pt x="8814" y="574"/>
                    <a:pt x="8814" y="849"/>
                    <a:pt x="8986" y="1021"/>
                  </a:cubicBezTo>
                  <a:cubicBezTo>
                    <a:pt x="9071" y="1107"/>
                    <a:pt x="9183" y="1148"/>
                    <a:pt x="9295" y="1148"/>
                  </a:cubicBezTo>
                  <a:cubicBezTo>
                    <a:pt x="9409" y="1148"/>
                    <a:pt x="9521" y="1107"/>
                    <a:pt x="9607" y="1021"/>
                  </a:cubicBezTo>
                  <a:cubicBezTo>
                    <a:pt x="9695" y="930"/>
                    <a:pt x="9786" y="841"/>
                    <a:pt x="9875" y="753"/>
                  </a:cubicBezTo>
                  <a:cubicBezTo>
                    <a:pt x="10049" y="584"/>
                    <a:pt x="10054" y="306"/>
                    <a:pt x="9885" y="134"/>
                  </a:cubicBezTo>
                  <a:cubicBezTo>
                    <a:pt x="9799" y="45"/>
                    <a:pt x="9684" y="0"/>
                    <a:pt x="9569" y="0"/>
                  </a:cubicBezTo>
                  <a:close/>
                  <a:moveTo>
                    <a:pt x="7803" y="1953"/>
                  </a:moveTo>
                  <a:cubicBezTo>
                    <a:pt x="7672" y="1953"/>
                    <a:pt x="7543" y="2011"/>
                    <a:pt x="7457" y="2123"/>
                  </a:cubicBezTo>
                  <a:cubicBezTo>
                    <a:pt x="7374" y="2230"/>
                    <a:pt x="7293" y="2336"/>
                    <a:pt x="7218" y="2440"/>
                  </a:cubicBezTo>
                  <a:cubicBezTo>
                    <a:pt x="7072" y="2635"/>
                    <a:pt x="7114" y="2911"/>
                    <a:pt x="7309" y="3054"/>
                  </a:cubicBezTo>
                  <a:cubicBezTo>
                    <a:pt x="7387" y="3111"/>
                    <a:pt x="7480" y="3140"/>
                    <a:pt x="7569" y="3140"/>
                  </a:cubicBezTo>
                  <a:cubicBezTo>
                    <a:pt x="7704" y="3140"/>
                    <a:pt x="7836" y="3077"/>
                    <a:pt x="7922" y="2960"/>
                  </a:cubicBezTo>
                  <a:cubicBezTo>
                    <a:pt x="7995" y="2862"/>
                    <a:pt x="8070" y="2760"/>
                    <a:pt x="8148" y="2661"/>
                  </a:cubicBezTo>
                  <a:cubicBezTo>
                    <a:pt x="8297" y="2472"/>
                    <a:pt x="8263" y="2196"/>
                    <a:pt x="8073" y="2045"/>
                  </a:cubicBezTo>
                  <a:cubicBezTo>
                    <a:pt x="7993" y="1983"/>
                    <a:pt x="7897" y="1953"/>
                    <a:pt x="7803" y="1953"/>
                  </a:cubicBezTo>
                  <a:close/>
                  <a:moveTo>
                    <a:pt x="6420" y="4192"/>
                  </a:moveTo>
                  <a:cubicBezTo>
                    <a:pt x="6253" y="4192"/>
                    <a:pt x="6094" y="4288"/>
                    <a:pt x="6022" y="4450"/>
                  </a:cubicBezTo>
                  <a:cubicBezTo>
                    <a:pt x="5967" y="4567"/>
                    <a:pt x="5915" y="4684"/>
                    <a:pt x="5863" y="4799"/>
                  </a:cubicBezTo>
                  <a:cubicBezTo>
                    <a:pt x="5762" y="5020"/>
                    <a:pt x="5858" y="5280"/>
                    <a:pt x="6079" y="5381"/>
                  </a:cubicBezTo>
                  <a:cubicBezTo>
                    <a:pt x="6139" y="5410"/>
                    <a:pt x="6201" y="5420"/>
                    <a:pt x="6261" y="5420"/>
                  </a:cubicBezTo>
                  <a:cubicBezTo>
                    <a:pt x="6427" y="5420"/>
                    <a:pt x="6586" y="5326"/>
                    <a:pt x="6661" y="5165"/>
                  </a:cubicBezTo>
                  <a:cubicBezTo>
                    <a:pt x="6713" y="5048"/>
                    <a:pt x="6768" y="4929"/>
                    <a:pt x="6820" y="4812"/>
                  </a:cubicBezTo>
                  <a:cubicBezTo>
                    <a:pt x="6921" y="4591"/>
                    <a:pt x="6822" y="4331"/>
                    <a:pt x="6601" y="4232"/>
                  </a:cubicBezTo>
                  <a:cubicBezTo>
                    <a:pt x="6542" y="4205"/>
                    <a:pt x="6481" y="4192"/>
                    <a:pt x="6420" y="4192"/>
                  </a:cubicBezTo>
                  <a:close/>
                  <a:moveTo>
                    <a:pt x="5294" y="6576"/>
                  </a:moveTo>
                  <a:cubicBezTo>
                    <a:pt x="5132" y="6576"/>
                    <a:pt x="4977" y="6666"/>
                    <a:pt x="4901" y="6821"/>
                  </a:cubicBezTo>
                  <a:cubicBezTo>
                    <a:pt x="4844" y="6936"/>
                    <a:pt x="4787" y="7050"/>
                    <a:pt x="4729" y="7165"/>
                  </a:cubicBezTo>
                  <a:cubicBezTo>
                    <a:pt x="4620" y="7380"/>
                    <a:pt x="4709" y="7643"/>
                    <a:pt x="4924" y="7752"/>
                  </a:cubicBezTo>
                  <a:cubicBezTo>
                    <a:pt x="4989" y="7783"/>
                    <a:pt x="5054" y="7799"/>
                    <a:pt x="5122" y="7799"/>
                  </a:cubicBezTo>
                  <a:cubicBezTo>
                    <a:pt x="5283" y="7799"/>
                    <a:pt x="5437" y="7711"/>
                    <a:pt x="5515" y="7557"/>
                  </a:cubicBezTo>
                  <a:cubicBezTo>
                    <a:pt x="5572" y="7443"/>
                    <a:pt x="5629" y="7326"/>
                    <a:pt x="5686" y="7209"/>
                  </a:cubicBezTo>
                  <a:cubicBezTo>
                    <a:pt x="5795" y="6993"/>
                    <a:pt x="5704" y="6728"/>
                    <a:pt x="5489" y="6621"/>
                  </a:cubicBezTo>
                  <a:cubicBezTo>
                    <a:pt x="5426" y="6591"/>
                    <a:pt x="5360" y="6576"/>
                    <a:pt x="5294" y="6576"/>
                  </a:cubicBezTo>
                  <a:close/>
                  <a:moveTo>
                    <a:pt x="4086" y="8919"/>
                  </a:moveTo>
                  <a:cubicBezTo>
                    <a:pt x="3930" y="8919"/>
                    <a:pt x="3779" y="9003"/>
                    <a:pt x="3700" y="9151"/>
                  </a:cubicBezTo>
                  <a:cubicBezTo>
                    <a:pt x="3635" y="9273"/>
                    <a:pt x="3575" y="9385"/>
                    <a:pt x="3518" y="9489"/>
                  </a:cubicBezTo>
                  <a:cubicBezTo>
                    <a:pt x="3401" y="9702"/>
                    <a:pt x="3481" y="9970"/>
                    <a:pt x="3695" y="10084"/>
                  </a:cubicBezTo>
                  <a:cubicBezTo>
                    <a:pt x="3760" y="10121"/>
                    <a:pt x="3832" y="10139"/>
                    <a:pt x="3903" y="10139"/>
                  </a:cubicBezTo>
                  <a:cubicBezTo>
                    <a:pt x="4059" y="10139"/>
                    <a:pt x="4209" y="10056"/>
                    <a:pt x="4287" y="9907"/>
                  </a:cubicBezTo>
                  <a:cubicBezTo>
                    <a:pt x="4347" y="9801"/>
                    <a:pt x="4407" y="9686"/>
                    <a:pt x="4472" y="9567"/>
                  </a:cubicBezTo>
                  <a:cubicBezTo>
                    <a:pt x="4586" y="9354"/>
                    <a:pt x="4506" y="9086"/>
                    <a:pt x="4293" y="8972"/>
                  </a:cubicBezTo>
                  <a:cubicBezTo>
                    <a:pt x="4227" y="8936"/>
                    <a:pt x="4156" y="8919"/>
                    <a:pt x="4086" y="8919"/>
                  </a:cubicBezTo>
                  <a:close/>
                  <a:moveTo>
                    <a:pt x="2978" y="11307"/>
                  </a:moveTo>
                  <a:cubicBezTo>
                    <a:pt x="2796" y="11307"/>
                    <a:pt x="2625" y="11422"/>
                    <a:pt x="2564" y="11603"/>
                  </a:cubicBezTo>
                  <a:cubicBezTo>
                    <a:pt x="2522" y="11722"/>
                    <a:pt x="2480" y="11844"/>
                    <a:pt x="2436" y="11964"/>
                  </a:cubicBezTo>
                  <a:cubicBezTo>
                    <a:pt x="2356" y="12190"/>
                    <a:pt x="2473" y="12442"/>
                    <a:pt x="2701" y="12523"/>
                  </a:cubicBezTo>
                  <a:cubicBezTo>
                    <a:pt x="2751" y="12541"/>
                    <a:pt x="2800" y="12549"/>
                    <a:pt x="2850" y="12549"/>
                  </a:cubicBezTo>
                  <a:cubicBezTo>
                    <a:pt x="3029" y="12549"/>
                    <a:pt x="3198" y="12437"/>
                    <a:pt x="3263" y="12258"/>
                  </a:cubicBezTo>
                  <a:cubicBezTo>
                    <a:pt x="3307" y="12136"/>
                    <a:pt x="3351" y="12013"/>
                    <a:pt x="3393" y="11889"/>
                  </a:cubicBezTo>
                  <a:cubicBezTo>
                    <a:pt x="3471" y="11660"/>
                    <a:pt x="3351" y="11410"/>
                    <a:pt x="3123" y="11332"/>
                  </a:cubicBezTo>
                  <a:cubicBezTo>
                    <a:pt x="3075" y="11315"/>
                    <a:pt x="3026" y="11307"/>
                    <a:pt x="2978" y="11307"/>
                  </a:cubicBezTo>
                  <a:close/>
                  <a:moveTo>
                    <a:pt x="1799" y="13656"/>
                  </a:moveTo>
                  <a:cubicBezTo>
                    <a:pt x="1654" y="13656"/>
                    <a:pt x="1511" y="13727"/>
                    <a:pt x="1427" y="13859"/>
                  </a:cubicBezTo>
                  <a:cubicBezTo>
                    <a:pt x="1355" y="13976"/>
                    <a:pt x="1287" y="14086"/>
                    <a:pt x="1219" y="14192"/>
                  </a:cubicBezTo>
                  <a:cubicBezTo>
                    <a:pt x="1095" y="14400"/>
                    <a:pt x="1160" y="14668"/>
                    <a:pt x="1365" y="14795"/>
                  </a:cubicBezTo>
                  <a:cubicBezTo>
                    <a:pt x="1438" y="14840"/>
                    <a:pt x="1516" y="14860"/>
                    <a:pt x="1594" y="14860"/>
                  </a:cubicBezTo>
                  <a:cubicBezTo>
                    <a:pt x="1742" y="14860"/>
                    <a:pt x="1885" y="14785"/>
                    <a:pt x="1968" y="14650"/>
                  </a:cubicBezTo>
                  <a:cubicBezTo>
                    <a:pt x="2033" y="14548"/>
                    <a:pt x="2098" y="14442"/>
                    <a:pt x="2168" y="14330"/>
                  </a:cubicBezTo>
                  <a:cubicBezTo>
                    <a:pt x="2298" y="14125"/>
                    <a:pt x="2239" y="13854"/>
                    <a:pt x="2033" y="13724"/>
                  </a:cubicBezTo>
                  <a:cubicBezTo>
                    <a:pt x="1961" y="13678"/>
                    <a:pt x="1879" y="13656"/>
                    <a:pt x="1799" y="13656"/>
                  </a:cubicBezTo>
                  <a:close/>
                  <a:moveTo>
                    <a:pt x="587" y="15994"/>
                  </a:moveTo>
                  <a:cubicBezTo>
                    <a:pt x="404" y="15994"/>
                    <a:pt x="234" y="16111"/>
                    <a:pt x="172" y="16293"/>
                  </a:cubicBezTo>
                  <a:cubicBezTo>
                    <a:pt x="122" y="16439"/>
                    <a:pt x="83" y="16576"/>
                    <a:pt x="55" y="16706"/>
                  </a:cubicBezTo>
                  <a:cubicBezTo>
                    <a:pt x="0" y="16943"/>
                    <a:pt x="151" y="17180"/>
                    <a:pt x="387" y="17232"/>
                  </a:cubicBezTo>
                  <a:cubicBezTo>
                    <a:pt x="419" y="17239"/>
                    <a:pt x="450" y="17242"/>
                    <a:pt x="484" y="17242"/>
                  </a:cubicBezTo>
                  <a:cubicBezTo>
                    <a:pt x="684" y="17242"/>
                    <a:pt x="866" y="17104"/>
                    <a:pt x="910" y="16899"/>
                  </a:cubicBezTo>
                  <a:cubicBezTo>
                    <a:pt x="933" y="16797"/>
                    <a:pt x="965" y="16688"/>
                    <a:pt x="1004" y="16571"/>
                  </a:cubicBezTo>
                  <a:cubicBezTo>
                    <a:pt x="1082" y="16342"/>
                    <a:pt x="957" y="16093"/>
                    <a:pt x="728" y="16017"/>
                  </a:cubicBezTo>
                  <a:cubicBezTo>
                    <a:pt x="681" y="16002"/>
                    <a:pt x="634" y="15994"/>
                    <a:pt x="587" y="15994"/>
                  </a:cubicBezTo>
                  <a:close/>
                  <a:moveTo>
                    <a:pt x="936" y="18530"/>
                  </a:moveTo>
                  <a:cubicBezTo>
                    <a:pt x="883" y="18530"/>
                    <a:pt x="829" y="18540"/>
                    <a:pt x="777" y="18560"/>
                  </a:cubicBezTo>
                  <a:cubicBezTo>
                    <a:pt x="551" y="18649"/>
                    <a:pt x="439" y="18903"/>
                    <a:pt x="528" y="19130"/>
                  </a:cubicBezTo>
                  <a:cubicBezTo>
                    <a:pt x="575" y="19247"/>
                    <a:pt x="621" y="19369"/>
                    <a:pt x="673" y="19494"/>
                  </a:cubicBezTo>
                  <a:cubicBezTo>
                    <a:pt x="741" y="19663"/>
                    <a:pt x="907" y="19767"/>
                    <a:pt x="1079" y="19767"/>
                  </a:cubicBezTo>
                  <a:cubicBezTo>
                    <a:pt x="1134" y="19767"/>
                    <a:pt x="1191" y="19756"/>
                    <a:pt x="1243" y="19733"/>
                  </a:cubicBezTo>
                  <a:cubicBezTo>
                    <a:pt x="1469" y="19642"/>
                    <a:pt x="1576" y="19387"/>
                    <a:pt x="1485" y="19163"/>
                  </a:cubicBezTo>
                  <a:cubicBezTo>
                    <a:pt x="1438" y="19041"/>
                    <a:pt x="1388" y="18924"/>
                    <a:pt x="1344" y="18810"/>
                  </a:cubicBezTo>
                  <a:cubicBezTo>
                    <a:pt x="1276" y="18636"/>
                    <a:pt x="1111" y="18530"/>
                    <a:pt x="936" y="18530"/>
                  </a:cubicBezTo>
                  <a:close/>
                  <a:moveTo>
                    <a:pt x="1997" y="20946"/>
                  </a:moveTo>
                  <a:cubicBezTo>
                    <a:pt x="1932" y="20946"/>
                    <a:pt x="1866" y="20961"/>
                    <a:pt x="1804" y="20991"/>
                  </a:cubicBezTo>
                  <a:cubicBezTo>
                    <a:pt x="1586" y="21098"/>
                    <a:pt x="1498" y="21360"/>
                    <a:pt x="1604" y="21579"/>
                  </a:cubicBezTo>
                  <a:cubicBezTo>
                    <a:pt x="1667" y="21704"/>
                    <a:pt x="1726" y="21823"/>
                    <a:pt x="1781" y="21932"/>
                  </a:cubicBezTo>
                  <a:cubicBezTo>
                    <a:pt x="1862" y="22083"/>
                    <a:pt x="2012" y="22169"/>
                    <a:pt x="2171" y="22169"/>
                  </a:cubicBezTo>
                  <a:cubicBezTo>
                    <a:pt x="2241" y="22169"/>
                    <a:pt x="2309" y="22153"/>
                    <a:pt x="2374" y="22120"/>
                  </a:cubicBezTo>
                  <a:cubicBezTo>
                    <a:pt x="2590" y="22008"/>
                    <a:pt x="2673" y="21743"/>
                    <a:pt x="2561" y="21527"/>
                  </a:cubicBezTo>
                  <a:cubicBezTo>
                    <a:pt x="2506" y="21423"/>
                    <a:pt x="2449" y="21311"/>
                    <a:pt x="2392" y="21191"/>
                  </a:cubicBezTo>
                  <a:cubicBezTo>
                    <a:pt x="2314" y="21036"/>
                    <a:pt x="2158" y="20946"/>
                    <a:pt x="1997" y="20946"/>
                  </a:cubicBezTo>
                  <a:close/>
                  <a:moveTo>
                    <a:pt x="3273" y="23251"/>
                  </a:moveTo>
                  <a:cubicBezTo>
                    <a:pt x="3213" y="23251"/>
                    <a:pt x="3152" y="23264"/>
                    <a:pt x="3094" y="23290"/>
                  </a:cubicBezTo>
                  <a:cubicBezTo>
                    <a:pt x="2873" y="23388"/>
                    <a:pt x="2774" y="23648"/>
                    <a:pt x="2876" y="23869"/>
                  </a:cubicBezTo>
                  <a:cubicBezTo>
                    <a:pt x="2928" y="23986"/>
                    <a:pt x="2980" y="24103"/>
                    <a:pt x="3029" y="24218"/>
                  </a:cubicBezTo>
                  <a:cubicBezTo>
                    <a:pt x="3102" y="24384"/>
                    <a:pt x="3263" y="24480"/>
                    <a:pt x="3432" y="24480"/>
                  </a:cubicBezTo>
                  <a:cubicBezTo>
                    <a:pt x="3489" y="24480"/>
                    <a:pt x="3549" y="24470"/>
                    <a:pt x="3606" y="24444"/>
                  </a:cubicBezTo>
                  <a:cubicBezTo>
                    <a:pt x="3830" y="24348"/>
                    <a:pt x="3931" y="24088"/>
                    <a:pt x="3832" y="23867"/>
                  </a:cubicBezTo>
                  <a:cubicBezTo>
                    <a:pt x="3780" y="23750"/>
                    <a:pt x="3728" y="23630"/>
                    <a:pt x="3674" y="23511"/>
                  </a:cubicBezTo>
                  <a:cubicBezTo>
                    <a:pt x="3601" y="23348"/>
                    <a:pt x="3441" y="23251"/>
                    <a:pt x="3273" y="23251"/>
                  </a:cubicBezTo>
                  <a:close/>
                  <a:moveTo>
                    <a:pt x="4526" y="25570"/>
                  </a:moveTo>
                  <a:cubicBezTo>
                    <a:pt x="4450" y="25570"/>
                    <a:pt x="4373" y="25590"/>
                    <a:pt x="4303" y="25632"/>
                  </a:cubicBezTo>
                  <a:cubicBezTo>
                    <a:pt x="4095" y="25754"/>
                    <a:pt x="4025" y="26025"/>
                    <a:pt x="4150" y="26233"/>
                  </a:cubicBezTo>
                  <a:cubicBezTo>
                    <a:pt x="4212" y="26337"/>
                    <a:pt x="4277" y="26449"/>
                    <a:pt x="4345" y="26563"/>
                  </a:cubicBezTo>
                  <a:cubicBezTo>
                    <a:pt x="4428" y="26703"/>
                    <a:pt x="4573" y="26781"/>
                    <a:pt x="4724" y="26781"/>
                  </a:cubicBezTo>
                  <a:cubicBezTo>
                    <a:pt x="4800" y="26781"/>
                    <a:pt x="4875" y="26761"/>
                    <a:pt x="4945" y="26719"/>
                  </a:cubicBezTo>
                  <a:cubicBezTo>
                    <a:pt x="5156" y="26597"/>
                    <a:pt x="5223" y="26329"/>
                    <a:pt x="5101" y="26118"/>
                  </a:cubicBezTo>
                  <a:cubicBezTo>
                    <a:pt x="5034" y="26001"/>
                    <a:pt x="4966" y="25890"/>
                    <a:pt x="4904" y="25786"/>
                  </a:cubicBezTo>
                  <a:cubicBezTo>
                    <a:pt x="4823" y="25648"/>
                    <a:pt x="4676" y="25570"/>
                    <a:pt x="4526" y="25570"/>
                  </a:cubicBezTo>
                  <a:close/>
                  <a:moveTo>
                    <a:pt x="5857" y="27852"/>
                  </a:moveTo>
                  <a:cubicBezTo>
                    <a:pt x="5782" y="27852"/>
                    <a:pt x="5706" y="27872"/>
                    <a:pt x="5637" y="27912"/>
                  </a:cubicBezTo>
                  <a:cubicBezTo>
                    <a:pt x="5426" y="28032"/>
                    <a:pt x="5356" y="28302"/>
                    <a:pt x="5476" y="28510"/>
                  </a:cubicBezTo>
                  <a:lnTo>
                    <a:pt x="5671" y="28846"/>
                  </a:lnTo>
                  <a:cubicBezTo>
                    <a:pt x="5751" y="28986"/>
                    <a:pt x="5899" y="29064"/>
                    <a:pt x="6050" y="29064"/>
                  </a:cubicBezTo>
                  <a:cubicBezTo>
                    <a:pt x="6126" y="29064"/>
                    <a:pt x="6201" y="29046"/>
                    <a:pt x="6271" y="29004"/>
                  </a:cubicBezTo>
                  <a:cubicBezTo>
                    <a:pt x="6479" y="28885"/>
                    <a:pt x="6552" y="28614"/>
                    <a:pt x="6430" y="28406"/>
                  </a:cubicBezTo>
                  <a:lnTo>
                    <a:pt x="6235" y="28071"/>
                  </a:lnTo>
                  <a:cubicBezTo>
                    <a:pt x="6155" y="27930"/>
                    <a:pt x="6008" y="27852"/>
                    <a:pt x="5857" y="27852"/>
                  </a:cubicBezTo>
                  <a:close/>
                  <a:moveTo>
                    <a:pt x="7194" y="30130"/>
                  </a:moveTo>
                  <a:cubicBezTo>
                    <a:pt x="7116" y="30130"/>
                    <a:pt x="7037" y="30151"/>
                    <a:pt x="6965" y="30195"/>
                  </a:cubicBezTo>
                  <a:cubicBezTo>
                    <a:pt x="6760" y="30322"/>
                    <a:pt x="6695" y="30593"/>
                    <a:pt x="6822" y="30798"/>
                  </a:cubicBezTo>
                  <a:cubicBezTo>
                    <a:pt x="6913" y="30946"/>
                    <a:pt x="6986" y="31061"/>
                    <a:pt x="7041" y="31141"/>
                  </a:cubicBezTo>
                  <a:cubicBezTo>
                    <a:pt x="7127" y="31266"/>
                    <a:pt x="7264" y="31334"/>
                    <a:pt x="7405" y="31334"/>
                  </a:cubicBezTo>
                  <a:cubicBezTo>
                    <a:pt x="7488" y="31334"/>
                    <a:pt x="7574" y="31310"/>
                    <a:pt x="7649" y="31258"/>
                  </a:cubicBezTo>
                  <a:cubicBezTo>
                    <a:pt x="7849" y="31123"/>
                    <a:pt x="7904" y="30850"/>
                    <a:pt x="7766" y="30650"/>
                  </a:cubicBezTo>
                  <a:cubicBezTo>
                    <a:pt x="7719" y="30580"/>
                    <a:pt x="7652" y="30476"/>
                    <a:pt x="7569" y="30338"/>
                  </a:cubicBezTo>
                  <a:cubicBezTo>
                    <a:pt x="7485" y="30204"/>
                    <a:pt x="7341" y="30130"/>
                    <a:pt x="7194" y="30130"/>
                  </a:cubicBezTo>
                  <a:close/>
                  <a:moveTo>
                    <a:pt x="17172" y="30114"/>
                  </a:moveTo>
                  <a:cubicBezTo>
                    <a:pt x="17156" y="30114"/>
                    <a:pt x="17140" y="30115"/>
                    <a:pt x="17123" y="30117"/>
                  </a:cubicBezTo>
                  <a:cubicBezTo>
                    <a:pt x="16882" y="30143"/>
                    <a:pt x="16707" y="30359"/>
                    <a:pt x="16733" y="30601"/>
                  </a:cubicBezTo>
                  <a:cubicBezTo>
                    <a:pt x="16746" y="30718"/>
                    <a:pt x="16759" y="30829"/>
                    <a:pt x="16772" y="30931"/>
                  </a:cubicBezTo>
                  <a:cubicBezTo>
                    <a:pt x="16775" y="30952"/>
                    <a:pt x="16778" y="30975"/>
                    <a:pt x="16780" y="30998"/>
                  </a:cubicBezTo>
                  <a:cubicBezTo>
                    <a:pt x="16811" y="31217"/>
                    <a:pt x="16999" y="31375"/>
                    <a:pt x="17214" y="31375"/>
                  </a:cubicBezTo>
                  <a:cubicBezTo>
                    <a:pt x="17235" y="31375"/>
                    <a:pt x="17256" y="31373"/>
                    <a:pt x="17277" y="31370"/>
                  </a:cubicBezTo>
                  <a:cubicBezTo>
                    <a:pt x="17516" y="31334"/>
                    <a:pt x="17682" y="31113"/>
                    <a:pt x="17649" y="30874"/>
                  </a:cubicBezTo>
                  <a:cubicBezTo>
                    <a:pt x="17646" y="30861"/>
                    <a:pt x="17646" y="30850"/>
                    <a:pt x="17643" y="30840"/>
                  </a:cubicBezTo>
                  <a:cubicBezTo>
                    <a:pt x="17643" y="30837"/>
                    <a:pt x="17643" y="30835"/>
                    <a:pt x="17643" y="30832"/>
                  </a:cubicBezTo>
                  <a:cubicBezTo>
                    <a:pt x="17633" y="30731"/>
                    <a:pt x="17620" y="30621"/>
                    <a:pt x="17607" y="30504"/>
                  </a:cubicBezTo>
                  <a:cubicBezTo>
                    <a:pt x="17583" y="30279"/>
                    <a:pt x="17393" y="30114"/>
                    <a:pt x="17172" y="30114"/>
                  </a:cubicBezTo>
                  <a:close/>
                  <a:moveTo>
                    <a:pt x="8398" y="32428"/>
                  </a:moveTo>
                  <a:cubicBezTo>
                    <a:pt x="8286" y="32428"/>
                    <a:pt x="8175" y="32471"/>
                    <a:pt x="8089" y="32556"/>
                  </a:cubicBezTo>
                  <a:cubicBezTo>
                    <a:pt x="7917" y="32725"/>
                    <a:pt x="7914" y="33003"/>
                    <a:pt x="8086" y="33175"/>
                  </a:cubicBezTo>
                  <a:cubicBezTo>
                    <a:pt x="8182" y="33273"/>
                    <a:pt x="8284" y="33370"/>
                    <a:pt x="8390" y="33463"/>
                  </a:cubicBezTo>
                  <a:cubicBezTo>
                    <a:pt x="8473" y="33536"/>
                    <a:pt x="8577" y="33570"/>
                    <a:pt x="8679" y="33570"/>
                  </a:cubicBezTo>
                  <a:cubicBezTo>
                    <a:pt x="8801" y="33570"/>
                    <a:pt x="8923" y="33520"/>
                    <a:pt x="9009" y="33422"/>
                  </a:cubicBezTo>
                  <a:cubicBezTo>
                    <a:pt x="9168" y="33237"/>
                    <a:pt x="9149" y="32961"/>
                    <a:pt x="8967" y="32800"/>
                  </a:cubicBezTo>
                  <a:cubicBezTo>
                    <a:pt x="8876" y="32722"/>
                    <a:pt x="8791" y="32642"/>
                    <a:pt x="8710" y="32558"/>
                  </a:cubicBezTo>
                  <a:cubicBezTo>
                    <a:pt x="8624" y="32472"/>
                    <a:pt x="8511" y="32428"/>
                    <a:pt x="8398" y="32428"/>
                  </a:cubicBezTo>
                  <a:close/>
                  <a:moveTo>
                    <a:pt x="17866" y="32653"/>
                  </a:moveTo>
                  <a:cubicBezTo>
                    <a:pt x="17818" y="32653"/>
                    <a:pt x="17769" y="32661"/>
                    <a:pt x="17721" y="32678"/>
                  </a:cubicBezTo>
                  <a:cubicBezTo>
                    <a:pt x="17493" y="32759"/>
                    <a:pt x="17373" y="33008"/>
                    <a:pt x="17454" y="33237"/>
                  </a:cubicBezTo>
                  <a:cubicBezTo>
                    <a:pt x="17495" y="33359"/>
                    <a:pt x="17539" y="33481"/>
                    <a:pt x="17584" y="33604"/>
                  </a:cubicBezTo>
                  <a:cubicBezTo>
                    <a:pt x="17646" y="33783"/>
                    <a:pt x="17815" y="33895"/>
                    <a:pt x="17994" y="33895"/>
                  </a:cubicBezTo>
                  <a:cubicBezTo>
                    <a:pt x="18044" y="33895"/>
                    <a:pt x="18093" y="33887"/>
                    <a:pt x="18143" y="33869"/>
                  </a:cubicBezTo>
                  <a:cubicBezTo>
                    <a:pt x="18371" y="33788"/>
                    <a:pt x="18491" y="33536"/>
                    <a:pt x="18408" y="33310"/>
                  </a:cubicBezTo>
                  <a:cubicBezTo>
                    <a:pt x="18366" y="33188"/>
                    <a:pt x="18322" y="33065"/>
                    <a:pt x="18280" y="32946"/>
                  </a:cubicBezTo>
                  <a:cubicBezTo>
                    <a:pt x="18217" y="32767"/>
                    <a:pt x="18047" y="32653"/>
                    <a:pt x="17866" y="32653"/>
                  </a:cubicBezTo>
                  <a:close/>
                  <a:moveTo>
                    <a:pt x="10120" y="34360"/>
                  </a:moveTo>
                  <a:cubicBezTo>
                    <a:pt x="10045" y="34360"/>
                    <a:pt x="9968" y="34379"/>
                    <a:pt x="9898" y="34420"/>
                  </a:cubicBezTo>
                  <a:cubicBezTo>
                    <a:pt x="9690" y="34542"/>
                    <a:pt x="9617" y="34810"/>
                    <a:pt x="9740" y="35021"/>
                  </a:cubicBezTo>
                  <a:cubicBezTo>
                    <a:pt x="9799" y="35122"/>
                    <a:pt x="9867" y="35236"/>
                    <a:pt x="9940" y="35356"/>
                  </a:cubicBezTo>
                  <a:cubicBezTo>
                    <a:pt x="10020" y="35494"/>
                    <a:pt x="10166" y="35572"/>
                    <a:pt x="10317" y="35572"/>
                  </a:cubicBezTo>
                  <a:cubicBezTo>
                    <a:pt x="10392" y="35572"/>
                    <a:pt x="10470" y="35551"/>
                    <a:pt x="10540" y="35509"/>
                  </a:cubicBezTo>
                  <a:cubicBezTo>
                    <a:pt x="10748" y="35385"/>
                    <a:pt x="10816" y="35117"/>
                    <a:pt x="10694" y="34909"/>
                  </a:cubicBezTo>
                  <a:cubicBezTo>
                    <a:pt x="10624" y="34789"/>
                    <a:pt x="10556" y="34677"/>
                    <a:pt x="10499" y="34579"/>
                  </a:cubicBezTo>
                  <a:cubicBezTo>
                    <a:pt x="10417" y="34438"/>
                    <a:pt x="10271" y="34360"/>
                    <a:pt x="10120" y="34360"/>
                  </a:cubicBezTo>
                  <a:close/>
                  <a:moveTo>
                    <a:pt x="18781" y="35130"/>
                  </a:moveTo>
                  <a:cubicBezTo>
                    <a:pt x="18729" y="35130"/>
                    <a:pt x="18675" y="35139"/>
                    <a:pt x="18624" y="35158"/>
                  </a:cubicBezTo>
                  <a:cubicBezTo>
                    <a:pt x="18397" y="35247"/>
                    <a:pt x="18286" y="35502"/>
                    <a:pt x="18374" y="35728"/>
                  </a:cubicBezTo>
                  <a:cubicBezTo>
                    <a:pt x="18426" y="35860"/>
                    <a:pt x="18475" y="35983"/>
                    <a:pt x="18517" y="36092"/>
                  </a:cubicBezTo>
                  <a:cubicBezTo>
                    <a:pt x="18585" y="36263"/>
                    <a:pt x="18751" y="36367"/>
                    <a:pt x="18925" y="36367"/>
                  </a:cubicBezTo>
                  <a:cubicBezTo>
                    <a:pt x="18980" y="36367"/>
                    <a:pt x="19034" y="36357"/>
                    <a:pt x="19086" y="36336"/>
                  </a:cubicBezTo>
                  <a:cubicBezTo>
                    <a:pt x="19313" y="36245"/>
                    <a:pt x="19422" y="35990"/>
                    <a:pt x="19333" y="35764"/>
                  </a:cubicBezTo>
                  <a:cubicBezTo>
                    <a:pt x="19289" y="35660"/>
                    <a:pt x="19242" y="35541"/>
                    <a:pt x="19193" y="35408"/>
                  </a:cubicBezTo>
                  <a:cubicBezTo>
                    <a:pt x="19125" y="35236"/>
                    <a:pt x="18958" y="35130"/>
                    <a:pt x="18781" y="35130"/>
                  </a:cubicBezTo>
                  <a:close/>
                  <a:moveTo>
                    <a:pt x="11431" y="36652"/>
                  </a:moveTo>
                  <a:cubicBezTo>
                    <a:pt x="11366" y="36652"/>
                    <a:pt x="11300" y="36667"/>
                    <a:pt x="11237" y="36698"/>
                  </a:cubicBezTo>
                  <a:cubicBezTo>
                    <a:pt x="11019" y="36804"/>
                    <a:pt x="10930" y="37067"/>
                    <a:pt x="11037" y="37285"/>
                  </a:cubicBezTo>
                  <a:cubicBezTo>
                    <a:pt x="11097" y="37410"/>
                    <a:pt x="11146" y="37517"/>
                    <a:pt x="11180" y="37602"/>
                  </a:cubicBezTo>
                  <a:cubicBezTo>
                    <a:pt x="11248" y="37777"/>
                    <a:pt x="11414" y="37883"/>
                    <a:pt x="11588" y="37883"/>
                  </a:cubicBezTo>
                  <a:cubicBezTo>
                    <a:pt x="11640" y="37883"/>
                    <a:pt x="11695" y="37873"/>
                    <a:pt x="11749" y="37852"/>
                  </a:cubicBezTo>
                  <a:cubicBezTo>
                    <a:pt x="11973" y="37766"/>
                    <a:pt x="12085" y="37511"/>
                    <a:pt x="11999" y="37285"/>
                  </a:cubicBezTo>
                  <a:cubicBezTo>
                    <a:pt x="11955" y="37173"/>
                    <a:pt x="11898" y="37046"/>
                    <a:pt x="11825" y="36898"/>
                  </a:cubicBezTo>
                  <a:cubicBezTo>
                    <a:pt x="11749" y="36742"/>
                    <a:pt x="11593" y="36652"/>
                    <a:pt x="11431" y="36652"/>
                  </a:cubicBezTo>
                  <a:close/>
                  <a:moveTo>
                    <a:pt x="19591" y="37642"/>
                  </a:moveTo>
                  <a:cubicBezTo>
                    <a:pt x="19553" y="37642"/>
                    <a:pt x="19515" y="37647"/>
                    <a:pt x="19476" y="37657"/>
                  </a:cubicBezTo>
                  <a:cubicBezTo>
                    <a:pt x="19242" y="37719"/>
                    <a:pt x="19102" y="37959"/>
                    <a:pt x="19164" y="38193"/>
                  </a:cubicBezTo>
                  <a:cubicBezTo>
                    <a:pt x="19201" y="38323"/>
                    <a:pt x="19235" y="38450"/>
                    <a:pt x="19266" y="38567"/>
                  </a:cubicBezTo>
                  <a:cubicBezTo>
                    <a:pt x="19320" y="38765"/>
                    <a:pt x="19497" y="38892"/>
                    <a:pt x="19690" y="38892"/>
                  </a:cubicBezTo>
                  <a:cubicBezTo>
                    <a:pt x="19729" y="38892"/>
                    <a:pt x="19768" y="38887"/>
                    <a:pt x="19804" y="38876"/>
                  </a:cubicBezTo>
                  <a:cubicBezTo>
                    <a:pt x="20038" y="38811"/>
                    <a:pt x="20176" y="38572"/>
                    <a:pt x="20113" y="38338"/>
                  </a:cubicBezTo>
                  <a:cubicBezTo>
                    <a:pt x="20082" y="38221"/>
                    <a:pt x="20048" y="38096"/>
                    <a:pt x="20015" y="37966"/>
                  </a:cubicBezTo>
                  <a:cubicBezTo>
                    <a:pt x="19962" y="37770"/>
                    <a:pt x="19784" y="37642"/>
                    <a:pt x="19591" y="37642"/>
                  </a:cubicBezTo>
                  <a:close/>
                  <a:moveTo>
                    <a:pt x="12371" y="39114"/>
                  </a:moveTo>
                  <a:cubicBezTo>
                    <a:pt x="12312" y="39114"/>
                    <a:pt x="12251" y="39126"/>
                    <a:pt x="12194" y="39152"/>
                  </a:cubicBezTo>
                  <a:cubicBezTo>
                    <a:pt x="11970" y="39251"/>
                    <a:pt x="11872" y="39511"/>
                    <a:pt x="11970" y="39732"/>
                  </a:cubicBezTo>
                  <a:lnTo>
                    <a:pt x="11973" y="39740"/>
                  </a:lnTo>
                  <a:cubicBezTo>
                    <a:pt x="12013" y="39827"/>
                    <a:pt x="12058" y="39926"/>
                    <a:pt x="12070" y="39959"/>
                  </a:cubicBezTo>
                  <a:lnTo>
                    <a:pt x="12070" y="39959"/>
                  </a:lnTo>
                  <a:cubicBezTo>
                    <a:pt x="12070" y="39959"/>
                    <a:pt x="12069" y="39958"/>
                    <a:pt x="12069" y="39958"/>
                  </a:cubicBezTo>
                  <a:lnTo>
                    <a:pt x="12069" y="39958"/>
                  </a:lnTo>
                  <a:cubicBezTo>
                    <a:pt x="12069" y="39958"/>
                    <a:pt x="12069" y="39961"/>
                    <a:pt x="12072" y="39963"/>
                  </a:cubicBezTo>
                  <a:cubicBezTo>
                    <a:pt x="12071" y="39962"/>
                    <a:pt x="12071" y="39961"/>
                    <a:pt x="12070" y="39959"/>
                  </a:cubicBezTo>
                  <a:lnTo>
                    <a:pt x="12070" y="39959"/>
                  </a:lnTo>
                  <a:cubicBezTo>
                    <a:pt x="12071" y="39960"/>
                    <a:pt x="12072" y="39962"/>
                    <a:pt x="12072" y="39963"/>
                  </a:cubicBezTo>
                  <a:cubicBezTo>
                    <a:pt x="12077" y="39976"/>
                    <a:pt x="12082" y="39992"/>
                    <a:pt x="12087" y="40005"/>
                  </a:cubicBezTo>
                  <a:cubicBezTo>
                    <a:pt x="12095" y="40018"/>
                    <a:pt x="12106" y="40046"/>
                    <a:pt x="12124" y="40083"/>
                  </a:cubicBezTo>
                  <a:cubicBezTo>
                    <a:pt x="12194" y="40249"/>
                    <a:pt x="12355" y="40348"/>
                    <a:pt x="12524" y="40348"/>
                  </a:cubicBezTo>
                  <a:cubicBezTo>
                    <a:pt x="12584" y="40348"/>
                    <a:pt x="12644" y="40335"/>
                    <a:pt x="12698" y="40312"/>
                  </a:cubicBezTo>
                  <a:cubicBezTo>
                    <a:pt x="12922" y="40215"/>
                    <a:pt x="13023" y="39955"/>
                    <a:pt x="12927" y="39734"/>
                  </a:cubicBezTo>
                  <a:cubicBezTo>
                    <a:pt x="12914" y="39703"/>
                    <a:pt x="12904" y="39677"/>
                    <a:pt x="12896" y="39659"/>
                  </a:cubicBezTo>
                  <a:cubicBezTo>
                    <a:pt x="12878" y="39612"/>
                    <a:pt x="12847" y="39539"/>
                    <a:pt x="12776" y="39383"/>
                  </a:cubicBezTo>
                  <a:lnTo>
                    <a:pt x="12771" y="39376"/>
                  </a:lnTo>
                  <a:cubicBezTo>
                    <a:pt x="12700" y="39212"/>
                    <a:pt x="12539" y="39114"/>
                    <a:pt x="12371" y="39114"/>
                  </a:cubicBezTo>
                  <a:close/>
                  <a:moveTo>
                    <a:pt x="20536" y="40004"/>
                  </a:moveTo>
                  <a:cubicBezTo>
                    <a:pt x="20435" y="40004"/>
                    <a:pt x="20334" y="40039"/>
                    <a:pt x="20251" y="40109"/>
                  </a:cubicBezTo>
                  <a:cubicBezTo>
                    <a:pt x="20067" y="40267"/>
                    <a:pt x="20046" y="40543"/>
                    <a:pt x="20202" y="40728"/>
                  </a:cubicBezTo>
                  <a:cubicBezTo>
                    <a:pt x="20301" y="40845"/>
                    <a:pt x="20415" y="40956"/>
                    <a:pt x="20532" y="41053"/>
                  </a:cubicBezTo>
                  <a:cubicBezTo>
                    <a:pt x="20613" y="41120"/>
                    <a:pt x="20711" y="41151"/>
                    <a:pt x="20810" y="41151"/>
                  </a:cubicBezTo>
                  <a:cubicBezTo>
                    <a:pt x="20938" y="41151"/>
                    <a:pt x="21062" y="41097"/>
                    <a:pt x="21148" y="40993"/>
                  </a:cubicBezTo>
                  <a:cubicBezTo>
                    <a:pt x="21304" y="40806"/>
                    <a:pt x="21276" y="40527"/>
                    <a:pt x="21088" y="40374"/>
                  </a:cubicBezTo>
                  <a:cubicBezTo>
                    <a:pt x="21010" y="40312"/>
                    <a:pt x="20935" y="40236"/>
                    <a:pt x="20870" y="40158"/>
                  </a:cubicBezTo>
                  <a:cubicBezTo>
                    <a:pt x="20783" y="40056"/>
                    <a:pt x="20660" y="40004"/>
                    <a:pt x="20536" y="40004"/>
                  </a:cubicBezTo>
                  <a:close/>
                  <a:moveTo>
                    <a:pt x="12797" y="41580"/>
                  </a:moveTo>
                  <a:cubicBezTo>
                    <a:pt x="12626" y="41580"/>
                    <a:pt x="12462" y="41680"/>
                    <a:pt x="12392" y="41846"/>
                  </a:cubicBezTo>
                  <a:cubicBezTo>
                    <a:pt x="12345" y="41957"/>
                    <a:pt x="12295" y="42056"/>
                    <a:pt x="12249" y="42129"/>
                  </a:cubicBezTo>
                  <a:cubicBezTo>
                    <a:pt x="12121" y="42334"/>
                    <a:pt x="12184" y="42605"/>
                    <a:pt x="12389" y="42735"/>
                  </a:cubicBezTo>
                  <a:cubicBezTo>
                    <a:pt x="12462" y="42779"/>
                    <a:pt x="12540" y="42800"/>
                    <a:pt x="12620" y="42800"/>
                  </a:cubicBezTo>
                  <a:cubicBezTo>
                    <a:pt x="12766" y="42800"/>
                    <a:pt x="12909" y="42730"/>
                    <a:pt x="12992" y="42594"/>
                  </a:cubicBezTo>
                  <a:cubicBezTo>
                    <a:pt x="13065" y="42480"/>
                    <a:pt x="13133" y="42345"/>
                    <a:pt x="13200" y="42189"/>
                  </a:cubicBezTo>
                  <a:cubicBezTo>
                    <a:pt x="13294" y="41965"/>
                    <a:pt x="13190" y="41708"/>
                    <a:pt x="12966" y="41614"/>
                  </a:cubicBezTo>
                  <a:cubicBezTo>
                    <a:pt x="12911" y="41591"/>
                    <a:pt x="12853" y="41580"/>
                    <a:pt x="12797" y="41580"/>
                  </a:cubicBezTo>
                  <a:close/>
                  <a:moveTo>
                    <a:pt x="22005" y="42158"/>
                  </a:moveTo>
                  <a:cubicBezTo>
                    <a:pt x="21979" y="42158"/>
                    <a:pt x="21952" y="42160"/>
                    <a:pt x="21926" y="42165"/>
                  </a:cubicBezTo>
                  <a:cubicBezTo>
                    <a:pt x="21686" y="42207"/>
                    <a:pt x="21528" y="42436"/>
                    <a:pt x="21569" y="42672"/>
                  </a:cubicBezTo>
                  <a:cubicBezTo>
                    <a:pt x="21577" y="42722"/>
                    <a:pt x="21585" y="42776"/>
                    <a:pt x="21590" y="42834"/>
                  </a:cubicBezTo>
                  <a:cubicBezTo>
                    <a:pt x="21595" y="42878"/>
                    <a:pt x="21601" y="42940"/>
                    <a:pt x="21614" y="43034"/>
                  </a:cubicBezTo>
                  <a:cubicBezTo>
                    <a:pt x="21642" y="43257"/>
                    <a:pt x="21829" y="43419"/>
                    <a:pt x="22048" y="43419"/>
                  </a:cubicBezTo>
                  <a:cubicBezTo>
                    <a:pt x="22066" y="43419"/>
                    <a:pt x="22084" y="43419"/>
                    <a:pt x="22102" y="43416"/>
                  </a:cubicBezTo>
                  <a:cubicBezTo>
                    <a:pt x="22344" y="43385"/>
                    <a:pt x="22513" y="43166"/>
                    <a:pt x="22485" y="42925"/>
                  </a:cubicBezTo>
                  <a:cubicBezTo>
                    <a:pt x="22474" y="42844"/>
                    <a:pt x="22466" y="42789"/>
                    <a:pt x="22464" y="42758"/>
                  </a:cubicBezTo>
                  <a:cubicBezTo>
                    <a:pt x="22459" y="42675"/>
                    <a:pt x="22448" y="42594"/>
                    <a:pt x="22435" y="42519"/>
                  </a:cubicBezTo>
                  <a:cubicBezTo>
                    <a:pt x="22396" y="42309"/>
                    <a:pt x="22213" y="42158"/>
                    <a:pt x="22005" y="42158"/>
                  </a:cubicBezTo>
                  <a:close/>
                  <a:moveTo>
                    <a:pt x="10658" y="42989"/>
                  </a:moveTo>
                  <a:cubicBezTo>
                    <a:pt x="10594" y="42989"/>
                    <a:pt x="10529" y="43003"/>
                    <a:pt x="10468" y="43034"/>
                  </a:cubicBezTo>
                  <a:cubicBezTo>
                    <a:pt x="10353" y="43088"/>
                    <a:pt x="10236" y="43146"/>
                    <a:pt x="10117" y="43203"/>
                  </a:cubicBezTo>
                  <a:cubicBezTo>
                    <a:pt x="9898" y="43309"/>
                    <a:pt x="9810" y="43572"/>
                    <a:pt x="9916" y="43790"/>
                  </a:cubicBezTo>
                  <a:cubicBezTo>
                    <a:pt x="9992" y="43946"/>
                    <a:pt x="10148" y="44035"/>
                    <a:pt x="10309" y="44035"/>
                  </a:cubicBezTo>
                  <a:cubicBezTo>
                    <a:pt x="10374" y="44035"/>
                    <a:pt x="10439" y="44022"/>
                    <a:pt x="10501" y="43991"/>
                  </a:cubicBezTo>
                  <a:cubicBezTo>
                    <a:pt x="10621" y="43933"/>
                    <a:pt x="10735" y="43879"/>
                    <a:pt x="10847" y="43824"/>
                  </a:cubicBezTo>
                  <a:cubicBezTo>
                    <a:pt x="11066" y="43718"/>
                    <a:pt x="11157" y="43455"/>
                    <a:pt x="11053" y="43237"/>
                  </a:cubicBezTo>
                  <a:cubicBezTo>
                    <a:pt x="10976" y="43080"/>
                    <a:pt x="10820" y="42989"/>
                    <a:pt x="10658" y="42989"/>
                  </a:cubicBezTo>
                  <a:close/>
                  <a:moveTo>
                    <a:pt x="8297" y="44176"/>
                  </a:moveTo>
                  <a:cubicBezTo>
                    <a:pt x="8228" y="44176"/>
                    <a:pt x="8157" y="44192"/>
                    <a:pt x="8091" y="44227"/>
                  </a:cubicBezTo>
                  <a:cubicBezTo>
                    <a:pt x="7974" y="44290"/>
                    <a:pt x="7860" y="44352"/>
                    <a:pt x="7748" y="44414"/>
                  </a:cubicBezTo>
                  <a:cubicBezTo>
                    <a:pt x="7535" y="44529"/>
                    <a:pt x="7457" y="44797"/>
                    <a:pt x="7571" y="45010"/>
                  </a:cubicBezTo>
                  <a:cubicBezTo>
                    <a:pt x="7652" y="45155"/>
                    <a:pt x="7803" y="45236"/>
                    <a:pt x="7959" y="45236"/>
                  </a:cubicBezTo>
                  <a:cubicBezTo>
                    <a:pt x="8029" y="45236"/>
                    <a:pt x="8102" y="45220"/>
                    <a:pt x="8167" y="45184"/>
                  </a:cubicBezTo>
                  <a:cubicBezTo>
                    <a:pt x="8276" y="45124"/>
                    <a:pt x="8390" y="45064"/>
                    <a:pt x="8505" y="45002"/>
                  </a:cubicBezTo>
                  <a:cubicBezTo>
                    <a:pt x="8718" y="44890"/>
                    <a:pt x="8798" y="44622"/>
                    <a:pt x="8687" y="44409"/>
                  </a:cubicBezTo>
                  <a:cubicBezTo>
                    <a:pt x="8607" y="44261"/>
                    <a:pt x="8455" y="44176"/>
                    <a:pt x="8297" y="44176"/>
                  </a:cubicBezTo>
                  <a:close/>
                  <a:moveTo>
                    <a:pt x="22293" y="44780"/>
                  </a:moveTo>
                  <a:cubicBezTo>
                    <a:pt x="22283" y="44780"/>
                    <a:pt x="22273" y="44780"/>
                    <a:pt x="22264" y="44781"/>
                  </a:cubicBezTo>
                  <a:cubicBezTo>
                    <a:pt x="22022" y="44797"/>
                    <a:pt x="21840" y="45007"/>
                    <a:pt x="21855" y="45249"/>
                  </a:cubicBezTo>
                  <a:cubicBezTo>
                    <a:pt x="21863" y="45379"/>
                    <a:pt x="21871" y="45504"/>
                    <a:pt x="21876" y="45623"/>
                  </a:cubicBezTo>
                  <a:cubicBezTo>
                    <a:pt x="21887" y="45857"/>
                    <a:pt x="22082" y="46042"/>
                    <a:pt x="22316" y="46042"/>
                  </a:cubicBezTo>
                  <a:lnTo>
                    <a:pt x="22334" y="46042"/>
                  </a:lnTo>
                  <a:cubicBezTo>
                    <a:pt x="22576" y="46032"/>
                    <a:pt x="22763" y="45829"/>
                    <a:pt x="22752" y="45587"/>
                  </a:cubicBezTo>
                  <a:cubicBezTo>
                    <a:pt x="22747" y="45460"/>
                    <a:pt x="22742" y="45327"/>
                    <a:pt x="22732" y="45189"/>
                  </a:cubicBezTo>
                  <a:cubicBezTo>
                    <a:pt x="22717" y="44957"/>
                    <a:pt x="22522" y="44780"/>
                    <a:pt x="22293" y="44780"/>
                  </a:cubicBezTo>
                  <a:close/>
                  <a:moveTo>
                    <a:pt x="6113" y="45634"/>
                  </a:moveTo>
                  <a:cubicBezTo>
                    <a:pt x="6005" y="45634"/>
                    <a:pt x="5896" y="45673"/>
                    <a:pt x="5811" y="45753"/>
                  </a:cubicBezTo>
                  <a:cubicBezTo>
                    <a:pt x="5733" y="45826"/>
                    <a:pt x="5642" y="45904"/>
                    <a:pt x="5541" y="45987"/>
                  </a:cubicBezTo>
                  <a:cubicBezTo>
                    <a:pt x="5353" y="46143"/>
                    <a:pt x="5327" y="46419"/>
                    <a:pt x="5481" y="46606"/>
                  </a:cubicBezTo>
                  <a:cubicBezTo>
                    <a:pt x="5567" y="46710"/>
                    <a:pt x="5694" y="46765"/>
                    <a:pt x="5821" y="46765"/>
                  </a:cubicBezTo>
                  <a:cubicBezTo>
                    <a:pt x="5918" y="46765"/>
                    <a:pt x="6016" y="46734"/>
                    <a:pt x="6100" y="46666"/>
                  </a:cubicBezTo>
                  <a:cubicBezTo>
                    <a:pt x="6214" y="46570"/>
                    <a:pt x="6318" y="46479"/>
                    <a:pt x="6412" y="46393"/>
                  </a:cubicBezTo>
                  <a:cubicBezTo>
                    <a:pt x="6588" y="46227"/>
                    <a:pt x="6596" y="45948"/>
                    <a:pt x="6430" y="45772"/>
                  </a:cubicBezTo>
                  <a:cubicBezTo>
                    <a:pt x="6345" y="45680"/>
                    <a:pt x="6229" y="45634"/>
                    <a:pt x="6113" y="45634"/>
                  </a:cubicBezTo>
                  <a:close/>
                  <a:moveTo>
                    <a:pt x="21647" y="47131"/>
                  </a:moveTo>
                  <a:cubicBezTo>
                    <a:pt x="21577" y="47131"/>
                    <a:pt x="21506" y="47148"/>
                    <a:pt x="21439" y="47183"/>
                  </a:cubicBezTo>
                  <a:cubicBezTo>
                    <a:pt x="21346" y="47233"/>
                    <a:pt x="21242" y="47282"/>
                    <a:pt x="21122" y="47332"/>
                  </a:cubicBezTo>
                  <a:cubicBezTo>
                    <a:pt x="20901" y="47428"/>
                    <a:pt x="20797" y="47685"/>
                    <a:pt x="20893" y="47909"/>
                  </a:cubicBezTo>
                  <a:cubicBezTo>
                    <a:pt x="20966" y="48075"/>
                    <a:pt x="21127" y="48174"/>
                    <a:pt x="21296" y="48174"/>
                  </a:cubicBezTo>
                  <a:cubicBezTo>
                    <a:pt x="21356" y="48174"/>
                    <a:pt x="21413" y="48163"/>
                    <a:pt x="21471" y="48140"/>
                  </a:cubicBezTo>
                  <a:cubicBezTo>
                    <a:pt x="21611" y="48078"/>
                    <a:pt x="21738" y="48018"/>
                    <a:pt x="21853" y="47955"/>
                  </a:cubicBezTo>
                  <a:cubicBezTo>
                    <a:pt x="22066" y="47841"/>
                    <a:pt x="22147" y="47576"/>
                    <a:pt x="22032" y="47363"/>
                  </a:cubicBezTo>
                  <a:cubicBezTo>
                    <a:pt x="21953" y="47214"/>
                    <a:pt x="21803" y="47131"/>
                    <a:pt x="21647" y="47131"/>
                  </a:cubicBezTo>
                  <a:close/>
                  <a:moveTo>
                    <a:pt x="3982" y="47190"/>
                  </a:moveTo>
                  <a:cubicBezTo>
                    <a:pt x="3898" y="47190"/>
                    <a:pt x="3813" y="47214"/>
                    <a:pt x="3739" y="47264"/>
                  </a:cubicBezTo>
                  <a:cubicBezTo>
                    <a:pt x="3598" y="47355"/>
                    <a:pt x="3500" y="47425"/>
                    <a:pt x="3411" y="47485"/>
                  </a:cubicBezTo>
                  <a:cubicBezTo>
                    <a:pt x="3214" y="47623"/>
                    <a:pt x="3164" y="47896"/>
                    <a:pt x="3302" y="48096"/>
                  </a:cubicBezTo>
                  <a:cubicBezTo>
                    <a:pt x="3388" y="48218"/>
                    <a:pt x="3523" y="48283"/>
                    <a:pt x="3663" y="48283"/>
                  </a:cubicBezTo>
                  <a:cubicBezTo>
                    <a:pt x="3749" y="48283"/>
                    <a:pt x="3838" y="48257"/>
                    <a:pt x="3913" y="48205"/>
                  </a:cubicBezTo>
                  <a:cubicBezTo>
                    <a:pt x="3996" y="48148"/>
                    <a:pt x="4092" y="48083"/>
                    <a:pt x="4225" y="47992"/>
                  </a:cubicBezTo>
                  <a:cubicBezTo>
                    <a:pt x="4428" y="47857"/>
                    <a:pt x="4482" y="47586"/>
                    <a:pt x="4347" y="47384"/>
                  </a:cubicBezTo>
                  <a:cubicBezTo>
                    <a:pt x="4262" y="47258"/>
                    <a:pt x="4123" y="47190"/>
                    <a:pt x="3982" y="47190"/>
                  </a:cubicBezTo>
                  <a:close/>
                  <a:moveTo>
                    <a:pt x="19146" y="47961"/>
                  </a:moveTo>
                  <a:cubicBezTo>
                    <a:pt x="19112" y="47961"/>
                    <a:pt x="19077" y="47965"/>
                    <a:pt x="19042" y="47974"/>
                  </a:cubicBezTo>
                  <a:cubicBezTo>
                    <a:pt x="18923" y="48002"/>
                    <a:pt x="18798" y="48031"/>
                    <a:pt x="18673" y="48059"/>
                  </a:cubicBezTo>
                  <a:cubicBezTo>
                    <a:pt x="18436" y="48111"/>
                    <a:pt x="18288" y="48345"/>
                    <a:pt x="18340" y="48582"/>
                  </a:cubicBezTo>
                  <a:cubicBezTo>
                    <a:pt x="18384" y="48787"/>
                    <a:pt x="18566" y="48925"/>
                    <a:pt x="18767" y="48925"/>
                  </a:cubicBezTo>
                  <a:cubicBezTo>
                    <a:pt x="18800" y="48925"/>
                    <a:pt x="18832" y="48923"/>
                    <a:pt x="18863" y="48915"/>
                  </a:cubicBezTo>
                  <a:cubicBezTo>
                    <a:pt x="18993" y="48886"/>
                    <a:pt x="19123" y="48855"/>
                    <a:pt x="19248" y="48826"/>
                  </a:cubicBezTo>
                  <a:cubicBezTo>
                    <a:pt x="19482" y="48769"/>
                    <a:pt x="19627" y="48533"/>
                    <a:pt x="19573" y="48299"/>
                  </a:cubicBezTo>
                  <a:cubicBezTo>
                    <a:pt x="19524" y="48097"/>
                    <a:pt x="19345" y="47961"/>
                    <a:pt x="19146" y="47961"/>
                  </a:cubicBezTo>
                  <a:close/>
                  <a:moveTo>
                    <a:pt x="16553" y="48460"/>
                  </a:moveTo>
                  <a:cubicBezTo>
                    <a:pt x="16531" y="48460"/>
                    <a:pt x="16509" y="48462"/>
                    <a:pt x="16486" y="48465"/>
                  </a:cubicBezTo>
                  <a:cubicBezTo>
                    <a:pt x="16351" y="48483"/>
                    <a:pt x="16227" y="48501"/>
                    <a:pt x="16115" y="48514"/>
                  </a:cubicBezTo>
                  <a:cubicBezTo>
                    <a:pt x="15873" y="48546"/>
                    <a:pt x="15704" y="48764"/>
                    <a:pt x="15733" y="49006"/>
                  </a:cubicBezTo>
                  <a:cubicBezTo>
                    <a:pt x="15761" y="49227"/>
                    <a:pt x="15948" y="49391"/>
                    <a:pt x="16167" y="49391"/>
                  </a:cubicBezTo>
                  <a:cubicBezTo>
                    <a:pt x="16185" y="49391"/>
                    <a:pt x="16203" y="49388"/>
                    <a:pt x="16221" y="49385"/>
                  </a:cubicBezTo>
                  <a:cubicBezTo>
                    <a:pt x="16341" y="49372"/>
                    <a:pt x="16473" y="49354"/>
                    <a:pt x="16614" y="49333"/>
                  </a:cubicBezTo>
                  <a:cubicBezTo>
                    <a:pt x="16853" y="49297"/>
                    <a:pt x="17019" y="49073"/>
                    <a:pt x="16986" y="48834"/>
                  </a:cubicBezTo>
                  <a:cubicBezTo>
                    <a:pt x="16953" y="48617"/>
                    <a:pt x="16768" y="48460"/>
                    <a:pt x="16553" y="48460"/>
                  </a:cubicBezTo>
                  <a:close/>
                  <a:moveTo>
                    <a:pt x="13988" y="49034"/>
                  </a:moveTo>
                  <a:cubicBezTo>
                    <a:pt x="13933" y="49034"/>
                    <a:pt x="13878" y="49044"/>
                    <a:pt x="13824" y="49066"/>
                  </a:cubicBezTo>
                  <a:cubicBezTo>
                    <a:pt x="13699" y="49115"/>
                    <a:pt x="13575" y="49167"/>
                    <a:pt x="13455" y="49222"/>
                  </a:cubicBezTo>
                  <a:cubicBezTo>
                    <a:pt x="13234" y="49320"/>
                    <a:pt x="13133" y="49578"/>
                    <a:pt x="13231" y="49799"/>
                  </a:cubicBezTo>
                  <a:cubicBezTo>
                    <a:pt x="13302" y="49965"/>
                    <a:pt x="13463" y="50061"/>
                    <a:pt x="13632" y="50061"/>
                  </a:cubicBezTo>
                  <a:cubicBezTo>
                    <a:pt x="13692" y="50061"/>
                    <a:pt x="13751" y="50048"/>
                    <a:pt x="13809" y="50025"/>
                  </a:cubicBezTo>
                  <a:cubicBezTo>
                    <a:pt x="13920" y="49976"/>
                    <a:pt x="14035" y="49926"/>
                    <a:pt x="14152" y="49879"/>
                  </a:cubicBezTo>
                  <a:cubicBezTo>
                    <a:pt x="14375" y="49788"/>
                    <a:pt x="14485" y="49534"/>
                    <a:pt x="14394" y="49310"/>
                  </a:cubicBezTo>
                  <a:cubicBezTo>
                    <a:pt x="14326" y="49138"/>
                    <a:pt x="14161" y="49034"/>
                    <a:pt x="13988" y="49034"/>
                  </a:cubicBezTo>
                  <a:close/>
                  <a:moveTo>
                    <a:pt x="2292" y="49144"/>
                  </a:moveTo>
                  <a:cubicBezTo>
                    <a:pt x="2102" y="49144"/>
                    <a:pt x="1926" y="49270"/>
                    <a:pt x="1872" y="49463"/>
                  </a:cubicBezTo>
                  <a:cubicBezTo>
                    <a:pt x="1823" y="49632"/>
                    <a:pt x="1797" y="49801"/>
                    <a:pt x="1797" y="49963"/>
                  </a:cubicBezTo>
                  <a:cubicBezTo>
                    <a:pt x="1797" y="50204"/>
                    <a:pt x="1992" y="50402"/>
                    <a:pt x="2233" y="50402"/>
                  </a:cubicBezTo>
                  <a:lnTo>
                    <a:pt x="2236" y="50402"/>
                  </a:lnTo>
                  <a:cubicBezTo>
                    <a:pt x="2478" y="50402"/>
                    <a:pt x="2673" y="50207"/>
                    <a:pt x="2673" y="49965"/>
                  </a:cubicBezTo>
                  <a:cubicBezTo>
                    <a:pt x="2675" y="49885"/>
                    <a:pt x="2688" y="49796"/>
                    <a:pt x="2714" y="49705"/>
                  </a:cubicBezTo>
                  <a:cubicBezTo>
                    <a:pt x="2782" y="49471"/>
                    <a:pt x="2647" y="49229"/>
                    <a:pt x="2413" y="49162"/>
                  </a:cubicBezTo>
                  <a:cubicBezTo>
                    <a:pt x="2372" y="49150"/>
                    <a:pt x="2332" y="49144"/>
                    <a:pt x="2292" y="49144"/>
                  </a:cubicBezTo>
                  <a:close/>
                  <a:moveTo>
                    <a:pt x="11672" y="50290"/>
                  </a:moveTo>
                  <a:cubicBezTo>
                    <a:pt x="11600" y="50290"/>
                    <a:pt x="11526" y="50308"/>
                    <a:pt x="11458" y="50345"/>
                  </a:cubicBezTo>
                  <a:cubicBezTo>
                    <a:pt x="11349" y="50407"/>
                    <a:pt x="11240" y="50467"/>
                    <a:pt x="11128" y="50527"/>
                  </a:cubicBezTo>
                  <a:cubicBezTo>
                    <a:pt x="10915" y="50639"/>
                    <a:pt x="10832" y="50906"/>
                    <a:pt x="10946" y="51120"/>
                  </a:cubicBezTo>
                  <a:cubicBezTo>
                    <a:pt x="11024" y="51268"/>
                    <a:pt x="11177" y="51354"/>
                    <a:pt x="11333" y="51354"/>
                  </a:cubicBezTo>
                  <a:cubicBezTo>
                    <a:pt x="11404" y="51354"/>
                    <a:pt x="11474" y="51335"/>
                    <a:pt x="11539" y="51302"/>
                  </a:cubicBezTo>
                  <a:cubicBezTo>
                    <a:pt x="11656" y="51239"/>
                    <a:pt x="11773" y="51174"/>
                    <a:pt x="11887" y="51112"/>
                  </a:cubicBezTo>
                  <a:cubicBezTo>
                    <a:pt x="12098" y="50992"/>
                    <a:pt x="12173" y="50727"/>
                    <a:pt x="12056" y="50514"/>
                  </a:cubicBezTo>
                  <a:cubicBezTo>
                    <a:pt x="11975" y="50370"/>
                    <a:pt x="11826" y="50290"/>
                    <a:pt x="11672" y="50290"/>
                  </a:cubicBezTo>
                  <a:close/>
                  <a:moveTo>
                    <a:pt x="3762" y="50978"/>
                  </a:moveTo>
                  <a:cubicBezTo>
                    <a:pt x="3588" y="50978"/>
                    <a:pt x="3422" y="51083"/>
                    <a:pt x="3354" y="51255"/>
                  </a:cubicBezTo>
                  <a:cubicBezTo>
                    <a:pt x="3263" y="51481"/>
                    <a:pt x="3375" y="51736"/>
                    <a:pt x="3601" y="51824"/>
                  </a:cubicBezTo>
                  <a:cubicBezTo>
                    <a:pt x="3721" y="51874"/>
                    <a:pt x="3848" y="51920"/>
                    <a:pt x="3981" y="51965"/>
                  </a:cubicBezTo>
                  <a:cubicBezTo>
                    <a:pt x="4027" y="51980"/>
                    <a:pt x="4077" y="51988"/>
                    <a:pt x="4124" y="51988"/>
                  </a:cubicBezTo>
                  <a:cubicBezTo>
                    <a:pt x="4306" y="51988"/>
                    <a:pt x="4475" y="51876"/>
                    <a:pt x="4537" y="51694"/>
                  </a:cubicBezTo>
                  <a:cubicBezTo>
                    <a:pt x="4618" y="51465"/>
                    <a:pt x="4495" y="51216"/>
                    <a:pt x="4267" y="51135"/>
                  </a:cubicBezTo>
                  <a:cubicBezTo>
                    <a:pt x="4147" y="51094"/>
                    <a:pt x="4033" y="51052"/>
                    <a:pt x="3921" y="51008"/>
                  </a:cubicBezTo>
                  <a:cubicBezTo>
                    <a:pt x="3869" y="50987"/>
                    <a:pt x="3815" y="50978"/>
                    <a:pt x="3762" y="50978"/>
                  </a:cubicBezTo>
                  <a:close/>
                  <a:moveTo>
                    <a:pt x="9284" y="51400"/>
                  </a:moveTo>
                  <a:cubicBezTo>
                    <a:pt x="9234" y="51400"/>
                    <a:pt x="9183" y="51408"/>
                    <a:pt x="9134" y="51426"/>
                  </a:cubicBezTo>
                  <a:cubicBezTo>
                    <a:pt x="9014" y="51468"/>
                    <a:pt x="8897" y="51510"/>
                    <a:pt x="8783" y="51546"/>
                  </a:cubicBezTo>
                  <a:cubicBezTo>
                    <a:pt x="8551" y="51621"/>
                    <a:pt x="8427" y="51871"/>
                    <a:pt x="8502" y="52100"/>
                  </a:cubicBezTo>
                  <a:cubicBezTo>
                    <a:pt x="8562" y="52284"/>
                    <a:pt x="8733" y="52404"/>
                    <a:pt x="8918" y="52404"/>
                  </a:cubicBezTo>
                  <a:cubicBezTo>
                    <a:pt x="8962" y="52404"/>
                    <a:pt x="9009" y="52396"/>
                    <a:pt x="9053" y="52381"/>
                  </a:cubicBezTo>
                  <a:cubicBezTo>
                    <a:pt x="9178" y="52342"/>
                    <a:pt x="9305" y="52297"/>
                    <a:pt x="9433" y="52251"/>
                  </a:cubicBezTo>
                  <a:cubicBezTo>
                    <a:pt x="9662" y="52167"/>
                    <a:pt x="9779" y="51915"/>
                    <a:pt x="9695" y="51689"/>
                  </a:cubicBezTo>
                  <a:cubicBezTo>
                    <a:pt x="9630" y="51510"/>
                    <a:pt x="9462" y="51400"/>
                    <a:pt x="9284" y="51400"/>
                  </a:cubicBezTo>
                  <a:close/>
                  <a:moveTo>
                    <a:pt x="6307" y="51637"/>
                  </a:moveTo>
                  <a:cubicBezTo>
                    <a:pt x="6094" y="51637"/>
                    <a:pt x="5907" y="51795"/>
                    <a:pt x="5876" y="52014"/>
                  </a:cubicBezTo>
                  <a:cubicBezTo>
                    <a:pt x="5840" y="52253"/>
                    <a:pt x="6006" y="52477"/>
                    <a:pt x="6248" y="52511"/>
                  </a:cubicBezTo>
                  <a:cubicBezTo>
                    <a:pt x="6383" y="52529"/>
                    <a:pt x="6516" y="52547"/>
                    <a:pt x="6646" y="52560"/>
                  </a:cubicBezTo>
                  <a:cubicBezTo>
                    <a:pt x="6661" y="52563"/>
                    <a:pt x="6677" y="52563"/>
                    <a:pt x="6692" y="52563"/>
                  </a:cubicBezTo>
                  <a:cubicBezTo>
                    <a:pt x="6916" y="52563"/>
                    <a:pt x="7106" y="52396"/>
                    <a:pt x="7129" y="52173"/>
                  </a:cubicBezTo>
                  <a:cubicBezTo>
                    <a:pt x="7155" y="51931"/>
                    <a:pt x="6981" y="51715"/>
                    <a:pt x="6739" y="51689"/>
                  </a:cubicBezTo>
                  <a:cubicBezTo>
                    <a:pt x="6620" y="51676"/>
                    <a:pt x="6497" y="51660"/>
                    <a:pt x="6373" y="51642"/>
                  </a:cubicBezTo>
                  <a:cubicBezTo>
                    <a:pt x="6351" y="51639"/>
                    <a:pt x="6329" y="51637"/>
                    <a:pt x="6307" y="51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4015075" y="3311000"/>
              <a:ext cx="30125" cy="26600"/>
            </a:xfrm>
            <a:custGeom>
              <a:avLst/>
              <a:gdLst/>
              <a:ahLst/>
              <a:cxnLst/>
              <a:rect l="l" t="t" r="r" b="b"/>
              <a:pathLst>
                <a:path w="1205" h="1064" extrusionOk="0">
                  <a:moveTo>
                    <a:pt x="495" y="0"/>
                  </a:moveTo>
                  <a:cubicBezTo>
                    <a:pt x="449" y="0"/>
                    <a:pt x="401" y="8"/>
                    <a:pt x="355" y="24"/>
                  </a:cubicBezTo>
                  <a:cubicBezTo>
                    <a:pt x="126" y="99"/>
                    <a:pt x="1" y="349"/>
                    <a:pt x="76" y="577"/>
                  </a:cubicBezTo>
                  <a:cubicBezTo>
                    <a:pt x="115" y="692"/>
                    <a:pt x="136" y="757"/>
                    <a:pt x="136" y="757"/>
                  </a:cubicBezTo>
                  <a:cubicBezTo>
                    <a:pt x="196" y="941"/>
                    <a:pt x="360" y="1064"/>
                    <a:pt x="547" y="1064"/>
                  </a:cubicBezTo>
                  <a:cubicBezTo>
                    <a:pt x="570" y="1064"/>
                    <a:pt x="596" y="1061"/>
                    <a:pt x="622" y="1058"/>
                  </a:cubicBezTo>
                  <a:cubicBezTo>
                    <a:pt x="631" y="1057"/>
                    <a:pt x="654" y="1055"/>
                    <a:pt x="679" y="1055"/>
                  </a:cubicBezTo>
                  <a:cubicBezTo>
                    <a:pt x="689" y="1055"/>
                    <a:pt x="700" y="1055"/>
                    <a:pt x="711" y="1056"/>
                  </a:cubicBezTo>
                  <a:cubicBezTo>
                    <a:pt x="724" y="1057"/>
                    <a:pt x="737" y="1058"/>
                    <a:pt x="749" y="1058"/>
                  </a:cubicBezTo>
                  <a:cubicBezTo>
                    <a:pt x="975" y="1058"/>
                    <a:pt x="1167" y="887"/>
                    <a:pt x="1186" y="658"/>
                  </a:cubicBezTo>
                  <a:cubicBezTo>
                    <a:pt x="1205" y="440"/>
                    <a:pt x="1062" y="247"/>
                    <a:pt x="859" y="195"/>
                  </a:cubicBezTo>
                  <a:cubicBezTo>
                    <a:pt x="776" y="73"/>
                    <a:pt x="640" y="0"/>
                    <a:pt x="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3886000" y="2773375"/>
              <a:ext cx="896225" cy="1607475"/>
            </a:xfrm>
            <a:custGeom>
              <a:avLst/>
              <a:gdLst/>
              <a:ahLst/>
              <a:cxnLst/>
              <a:rect l="l" t="t" r="r" b="b"/>
              <a:pathLst>
                <a:path w="35849" h="64299" extrusionOk="0">
                  <a:moveTo>
                    <a:pt x="14268" y="1"/>
                  </a:moveTo>
                  <a:cubicBezTo>
                    <a:pt x="14160" y="1"/>
                    <a:pt x="14052" y="40"/>
                    <a:pt x="13967" y="121"/>
                  </a:cubicBezTo>
                  <a:cubicBezTo>
                    <a:pt x="13882" y="199"/>
                    <a:pt x="13788" y="287"/>
                    <a:pt x="13684" y="383"/>
                  </a:cubicBezTo>
                  <a:cubicBezTo>
                    <a:pt x="13505" y="547"/>
                    <a:pt x="13494" y="823"/>
                    <a:pt x="13658" y="1002"/>
                  </a:cubicBezTo>
                  <a:cubicBezTo>
                    <a:pt x="13744" y="1096"/>
                    <a:pt x="13863" y="1145"/>
                    <a:pt x="13980" y="1145"/>
                  </a:cubicBezTo>
                  <a:cubicBezTo>
                    <a:pt x="14087" y="1145"/>
                    <a:pt x="14194" y="1106"/>
                    <a:pt x="14277" y="1028"/>
                  </a:cubicBezTo>
                  <a:cubicBezTo>
                    <a:pt x="14383" y="932"/>
                    <a:pt x="14482" y="841"/>
                    <a:pt x="14568" y="758"/>
                  </a:cubicBezTo>
                  <a:cubicBezTo>
                    <a:pt x="14745" y="591"/>
                    <a:pt x="14753" y="316"/>
                    <a:pt x="14586" y="139"/>
                  </a:cubicBezTo>
                  <a:cubicBezTo>
                    <a:pt x="14500" y="47"/>
                    <a:pt x="14384" y="1"/>
                    <a:pt x="14268" y="1"/>
                  </a:cubicBezTo>
                  <a:close/>
                  <a:moveTo>
                    <a:pt x="15366" y="455"/>
                  </a:moveTo>
                  <a:cubicBezTo>
                    <a:pt x="15134" y="455"/>
                    <a:pt x="14939" y="636"/>
                    <a:pt x="14927" y="869"/>
                  </a:cubicBezTo>
                  <a:cubicBezTo>
                    <a:pt x="14919" y="979"/>
                    <a:pt x="14911" y="1101"/>
                    <a:pt x="14898" y="1252"/>
                  </a:cubicBezTo>
                  <a:cubicBezTo>
                    <a:pt x="14880" y="1493"/>
                    <a:pt x="15062" y="1704"/>
                    <a:pt x="15304" y="1722"/>
                  </a:cubicBezTo>
                  <a:cubicBezTo>
                    <a:pt x="15317" y="1722"/>
                    <a:pt x="15327" y="1725"/>
                    <a:pt x="15338" y="1725"/>
                  </a:cubicBezTo>
                  <a:cubicBezTo>
                    <a:pt x="15564" y="1725"/>
                    <a:pt x="15756" y="1548"/>
                    <a:pt x="15774" y="1317"/>
                  </a:cubicBezTo>
                  <a:cubicBezTo>
                    <a:pt x="15785" y="1161"/>
                    <a:pt x="15795" y="1036"/>
                    <a:pt x="15800" y="921"/>
                  </a:cubicBezTo>
                  <a:cubicBezTo>
                    <a:pt x="15816" y="680"/>
                    <a:pt x="15631" y="472"/>
                    <a:pt x="15390" y="456"/>
                  </a:cubicBezTo>
                  <a:cubicBezTo>
                    <a:pt x="15382" y="455"/>
                    <a:pt x="15374" y="455"/>
                    <a:pt x="15366" y="455"/>
                  </a:cubicBezTo>
                  <a:close/>
                  <a:moveTo>
                    <a:pt x="12275" y="1782"/>
                  </a:moveTo>
                  <a:cubicBezTo>
                    <a:pt x="12173" y="1782"/>
                    <a:pt x="12070" y="1818"/>
                    <a:pt x="11986" y="1891"/>
                  </a:cubicBezTo>
                  <a:cubicBezTo>
                    <a:pt x="11887" y="1977"/>
                    <a:pt x="11789" y="2063"/>
                    <a:pt x="11692" y="2146"/>
                  </a:cubicBezTo>
                  <a:cubicBezTo>
                    <a:pt x="11510" y="2305"/>
                    <a:pt x="11490" y="2580"/>
                    <a:pt x="11648" y="2765"/>
                  </a:cubicBezTo>
                  <a:cubicBezTo>
                    <a:pt x="11734" y="2866"/>
                    <a:pt x="11856" y="2915"/>
                    <a:pt x="11978" y="2915"/>
                  </a:cubicBezTo>
                  <a:cubicBezTo>
                    <a:pt x="12082" y="2915"/>
                    <a:pt x="12184" y="2882"/>
                    <a:pt x="12264" y="2809"/>
                  </a:cubicBezTo>
                  <a:cubicBezTo>
                    <a:pt x="12363" y="2726"/>
                    <a:pt x="12462" y="2640"/>
                    <a:pt x="12563" y="2552"/>
                  </a:cubicBezTo>
                  <a:cubicBezTo>
                    <a:pt x="12745" y="2393"/>
                    <a:pt x="12766" y="2117"/>
                    <a:pt x="12605" y="1933"/>
                  </a:cubicBezTo>
                  <a:cubicBezTo>
                    <a:pt x="12519" y="1833"/>
                    <a:pt x="12397" y="1782"/>
                    <a:pt x="12275" y="1782"/>
                  </a:cubicBezTo>
                  <a:close/>
                  <a:moveTo>
                    <a:pt x="15208" y="3123"/>
                  </a:moveTo>
                  <a:cubicBezTo>
                    <a:pt x="14968" y="3123"/>
                    <a:pt x="14773" y="3313"/>
                    <a:pt x="14768" y="3552"/>
                  </a:cubicBezTo>
                  <a:cubicBezTo>
                    <a:pt x="14768" y="3656"/>
                    <a:pt x="14763" y="3781"/>
                    <a:pt x="14753" y="3927"/>
                  </a:cubicBezTo>
                  <a:cubicBezTo>
                    <a:pt x="14740" y="4169"/>
                    <a:pt x="14924" y="4377"/>
                    <a:pt x="15166" y="4390"/>
                  </a:cubicBezTo>
                  <a:cubicBezTo>
                    <a:pt x="15174" y="4390"/>
                    <a:pt x="15184" y="4392"/>
                    <a:pt x="15192" y="4392"/>
                  </a:cubicBezTo>
                  <a:cubicBezTo>
                    <a:pt x="15423" y="4392"/>
                    <a:pt x="15616" y="4213"/>
                    <a:pt x="15629" y="3979"/>
                  </a:cubicBezTo>
                  <a:cubicBezTo>
                    <a:pt x="15639" y="3823"/>
                    <a:pt x="15644" y="3685"/>
                    <a:pt x="15647" y="3571"/>
                  </a:cubicBezTo>
                  <a:cubicBezTo>
                    <a:pt x="15650" y="3326"/>
                    <a:pt x="15457" y="3126"/>
                    <a:pt x="15215" y="3123"/>
                  </a:cubicBezTo>
                  <a:close/>
                  <a:moveTo>
                    <a:pt x="10210" y="3481"/>
                  </a:moveTo>
                  <a:cubicBezTo>
                    <a:pt x="10120" y="3481"/>
                    <a:pt x="10029" y="3508"/>
                    <a:pt x="9950" y="3565"/>
                  </a:cubicBezTo>
                  <a:cubicBezTo>
                    <a:pt x="9852" y="3638"/>
                    <a:pt x="9748" y="3714"/>
                    <a:pt x="9638" y="3792"/>
                  </a:cubicBezTo>
                  <a:cubicBezTo>
                    <a:pt x="9441" y="3935"/>
                    <a:pt x="9397" y="4208"/>
                    <a:pt x="9537" y="4405"/>
                  </a:cubicBezTo>
                  <a:cubicBezTo>
                    <a:pt x="9623" y="4525"/>
                    <a:pt x="9758" y="4587"/>
                    <a:pt x="9893" y="4587"/>
                  </a:cubicBezTo>
                  <a:cubicBezTo>
                    <a:pt x="9982" y="4587"/>
                    <a:pt x="10073" y="4561"/>
                    <a:pt x="10151" y="4507"/>
                  </a:cubicBezTo>
                  <a:cubicBezTo>
                    <a:pt x="10260" y="4426"/>
                    <a:pt x="10369" y="4348"/>
                    <a:pt x="10470" y="4273"/>
                  </a:cubicBezTo>
                  <a:cubicBezTo>
                    <a:pt x="10665" y="4130"/>
                    <a:pt x="10707" y="3857"/>
                    <a:pt x="10564" y="3662"/>
                  </a:cubicBezTo>
                  <a:cubicBezTo>
                    <a:pt x="10478" y="3543"/>
                    <a:pt x="10346" y="3481"/>
                    <a:pt x="10210" y="3481"/>
                  </a:cubicBezTo>
                  <a:close/>
                  <a:moveTo>
                    <a:pt x="8018" y="5012"/>
                  </a:moveTo>
                  <a:cubicBezTo>
                    <a:pt x="7933" y="5012"/>
                    <a:pt x="7847" y="5037"/>
                    <a:pt x="7772" y="5089"/>
                  </a:cubicBezTo>
                  <a:cubicBezTo>
                    <a:pt x="7665" y="5162"/>
                    <a:pt x="7556" y="5235"/>
                    <a:pt x="7449" y="5307"/>
                  </a:cubicBezTo>
                  <a:cubicBezTo>
                    <a:pt x="7249" y="5443"/>
                    <a:pt x="7194" y="5716"/>
                    <a:pt x="7332" y="5916"/>
                  </a:cubicBezTo>
                  <a:cubicBezTo>
                    <a:pt x="7415" y="6041"/>
                    <a:pt x="7553" y="6108"/>
                    <a:pt x="7696" y="6108"/>
                  </a:cubicBezTo>
                  <a:cubicBezTo>
                    <a:pt x="7779" y="6108"/>
                    <a:pt x="7865" y="6085"/>
                    <a:pt x="7941" y="6033"/>
                  </a:cubicBezTo>
                  <a:cubicBezTo>
                    <a:pt x="8047" y="5960"/>
                    <a:pt x="8156" y="5887"/>
                    <a:pt x="8266" y="5814"/>
                  </a:cubicBezTo>
                  <a:cubicBezTo>
                    <a:pt x="8466" y="5679"/>
                    <a:pt x="8518" y="5406"/>
                    <a:pt x="8383" y="5206"/>
                  </a:cubicBezTo>
                  <a:cubicBezTo>
                    <a:pt x="8297" y="5080"/>
                    <a:pt x="8159" y="5012"/>
                    <a:pt x="8018" y="5012"/>
                  </a:cubicBezTo>
                  <a:close/>
                  <a:moveTo>
                    <a:pt x="14975" y="5786"/>
                  </a:moveTo>
                  <a:cubicBezTo>
                    <a:pt x="14753" y="5786"/>
                    <a:pt x="14561" y="5950"/>
                    <a:pt x="14534" y="6173"/>
                  </a:cubicBezTo>
                  <a:cubicBezTo>
                    <a:pt x="14521" y="6301"/>
                    <a:pt x="14506" y="6431"/>
                    <a:pt x="14487" y="6561"/>
                  </a:cubicBezTo>
                  <a:cubicBezTo>
                    <a:pt x="14459" y="6800"/>
                    <a:pt x="14630" y="7021"/>
                    <a:pt x="14870" y="7049"/>
                  </a:cubicBezTo>
                  <a:cubicBezTo>
                    <a:pt x="14888" y="7052"/>
                    <a:pt x="14906" y="7052"/>
                    <a:pt x="14924" y="7052"/>
                  </a:cubicBezTo>
                  <a:cubicBezTo>
                    <a:pt x="15143" y="7052"/>
                    <a:pt x="15332" y="6891"/>
                    <a:pt x="15358" y="6667"/>
                  </a:cubicBezTo>
                  <a:cubicBezTo>
                    <a:pt x="15377" y="6537"/>
                    <a:pt x="15392" y="6407"/>
                    <a:pt x="15408" y="6277"/>
                  </a:cubicBezTo>
                  <a:cubicBezTo>
                    <a:pt x="15434" y="6035"/>
                    <a:pt x="15262" y="5817"/>
                    <a:pt x="15023" y="5788"/>
                  </a:cubicBezTo>
                  <a:cubicBezTo>
                    <a:pt x="15007" y="5787"/>
                    <a:pt x="14991" y="5786"/>
                    <a:pt x="14975" y="5786"/>
                  </a:cubicBezTo>
                  <a:close/>
                  <a:moveTo>
                    <a:pt x="5792" y="6492"/>
                  </a:moveTo>
                  <a:cubicBezTo>
                    <a:pt x="5710" y="6492"/>
                    <a:pt x="5628" y="6515"/>
                    <a:pt x="5554" y="6563"/>
                  </a:cubicBezTo>
                  <a:cubicBezTo>
                    <a:pt x="5434" y="6639"/>
                    <a:pt x="5325" y="6709"/>
                    <a:pt x="5226" y="6774"/>
                  </a:cubicBezTo>
                  <a:cubicBezTo>
                    <a:pt x="5021" y="6904"/>
                    <a:pt x="4961" y="7174"/>
                    <a:pt x="5091" y="7380"/>
                  </a:cubicBezTo>
                  <a:cubicBezTo>
                    <a:pt x="5177" y="7510"/>
                    <a:pt x="5317" y="7582"/>
                    <a:pt x="5463" y="7582"/>
                  </a:cubicBezTo>
                  <a:cubicBezTo>
                    <a:pt x="5544" y="7582"/>
                    <a:pt x="5624" y="7559"/>
                    <a:pt x="5699" y="7512"/>
                  </a:cubicBezTo>
                  <a:cubicBezTo>
                    <a:pt x="5798" y="7450"/>
                    <a:pt x="5910" y="7377"/>
                    <a:pt x="6030" y="7299"/>
                  </a:cubicBezTo>
                  <a:cubicBezTo>
                    <a:pt x="6232" y="7166"/>
                    <a:pt x="6292" y="6896"/>
                    <a:pt x="6160" y="6693"/>
                  </a:cubicBezTo>
                  <a:cubicBezTo>
                    <a:pt x="6075" y="6563"/>
                    <a:pt x="5935" y="6492"/>
                    <a:pt x="5792" y="6492"/>
                  </a:cubicBezTo>
                  <a:close/>
                  <a:moveTo>
                    <a:pt x="3681" y="8123"/>
                  </a:moveTo>
                  <a:cubicBezTo>
                    <a:pt x="3572" y="8123"/>
                    <a:pt x="3463" y="8162"/>
                    <a:pt x="3378" y="8243"/>
                  </a:cubicBezTo>
                  <a:cubicBezTo>
                    <a:pt x="3284" y="8331"/>
                    <a:pt x="3188" y="8422"/>
                    <a:pt x="3092" y="8516"/>
                  </a:cubicBezTo>
                  <a:cubicBezTo>
                    <a:pt x="2918" y="8685"/>
                    <a:pt x="2912" y="8963"/>
                    <a:pt x="3081" y="9137"/>
                  </a:cubicBezTo>
                  <a:cubicBezTo>
                    <a:pt x="3167" y="9226"/>
                    <a:pt x="3282" y="9270"/>
                    <a:pt x="3396" y="9270"/>
                  </a:cubicBezTo>
                  <a:cubicBezTo>
                    <a:pt x="3505" y="9270"/>
                    <a:pt x="3617" y="9228"/>
                    <a:pt x="3700" y="9148"/>
                  </a:cubicBezTo>
                  <a:cubicBezTo>
                    <a:pt x="3796" y="9057"/>
                    <a:pt x="3890" y="8966"/>
                    <a:pt x="3981" y="8880"/>
                  </a:cubicBezTo>
                  <a:cubicBezTo>
                    <a:pt x="4158" y="8713"/>
                    <a:pt x="4166" y="8435"/>
                    <a:pt x="3999" y="8258"/>
                  </a:cubicBezTo>
                  <a:cubicBezTo>
                    <a:pt x="3913" y="8168"/>
                    <a:pt x="3797" y="8123"/>
                    <a:pt x="3681" y="8123"/>
                  </a:cubicBezTo>
                  <a:close/>
                  <a:moveTo>
                    <a:pt x="14607" y="8437"/>
                  </a:moveTo>
                  <a:cubicBezTo>
                    <a:pt x="14395" y="8437"/>
                    <a:pt x="14211" y="8592"/>
                    <a:pt x="14175" y="8807"/>
                  </a:cubicBezTo>
                  <a:cubicBezTo>
                    <a:pt x="14155" y="8940"/>
                    <a:pt x="14136" y="9067"/>
                    <a:pt x="14116" y="9189"/>
                  </a:cubicBezTo>
                  <a:cubicBezTo>
                    <a:pt x="14074" y="9428"/>
                    <a:pt x="14238" y="9655"/>
                    <a:pt x="14474" y="9694"/>
                  </a:cubicBezTo>
                  <a:cubicBezTo>
                    <a:pt x="14500" y="9699"/>
                    <a:pt x="14524" y="9701"/>
                    <a:pt x="14547" y="9701"/>
                  </a:cubicBezTo>
                  <a:cubicBezTo>
                    <a:pt x="14758" y="9701"/>
                    <a:pt x="14945" y="9548"/>
                    <a:pt x="14981" y="9335"/>
                  </a:cubicBezTo>
                  <a:cubicBezTo>
                    <a:pt x="15002" y="9210"/>
                    <a:pt x="15023" y="9077"/>
                    <a:pt x="15044" y="8942"/>
                  </a:cubicBezTo>
                  <a:cubicBezTo>
                    <a:pt x="15080" y="8703"/>
                    <a:pt x="14916" y="8479"/>
                    <a:pt x="14677" y="8443"/>
                  </a:cubicBezTo>
                  <a:cubicBezTo>
                    <a:pt x="14653" y="8439"/>
                    <a:pt x="14630" y="8437"/>
                    <a:pt x="14607" y="8437"/>
                  </a:cubicBezTo>
                  <a:close/>
                  <a:moveTo>
                    <a:pt x="1791" y="10016"/>
                  </a:moveTo>
                  <a:cubicBezTo>
                    <a:pt x="1675" y="10016"/>
                    <a:pt x="1558" y="10062"/>
                    <a:pt x="1472" y="10154"/>
                  </a:cubicBezTo>
                  <a:cubicBezTo>
                    <a:pt x="1373" y="10255"/>
                    <a:pt x="1282" y="10354"/>
                    <a:pt x="1202" y="10442"/>
                  </a:cubicBezTo>
                  <a:cubicBezTo>
                    <a:pt x="1038" y="10622"/>
                    <a:pt x="1048" y="10900"/>
                    <a:pt x="1225" y="11064"/>
                  </a:cubicBezTo>
                  <a:cubicBezTo>
                    <a:pt x="1311" y="11142"/>
                    <a:pt x="1417" y="11178"/>
                    <a:pt x="1524" y="11178"/>
                  </a:cubicBezTo>
                  <a:cubicBezTo>
                    <a:pt x="1641" y="11178"/>
                    <a:pt x="1761" y="11131"/>
                    <a:pt x="1846" y="11038"/>
                  </a:cubicBezTo>
                  <a:cubicBezTo>
                    <a:pt x="1927" y="10952"/>
                    <a:pt x="2015" y="10856"/>
                    <a:pt x="2109" y="10754"/>
                  </a:cubicBezTo>
                  <a:cubicBezTo>
                    <a:pt x="2275" y="10580"/>
                    <a:pt x="2268" y="10302"/>
                    <a:pt x="2091" y="10136"/>
                  </a:cubicBezTo>
                  <a:cubicBezTo>
                    <a:pt x="2007" y="10056"/>
                    <a:pt x="1899" y="10016"/>
                    <a:pt x="1791" y="10016"/>
                  </a:cubicBezTo>
                  <a:close/>
                  <a:moveTo>
                    <a:pt x="14048" y="11051"/>
                  </a:moveTo>
                  <a:cubicBezTo>
                    <a:pt x="13846" y="11051"/>
                    <a:pt x="13664" y="11192"/>
                    <a:pt x="13619" y="11397"/>
                  </a:cubicBezTo>
                  <a:cubicBezTo>
                    <a:pt x="13593" y="11521"/>
                    <a:pt x="13567" y="11654"/>
                    <a:pt x="13538" y="11787"/>
                  </a:cubicBezTo>
                  <a:cubicBezTo>
                    <a:pt x="13494" y="12026"/>
                    <a:pt x="13648" y="12257"/>
                    <a:pt x="13887" y="12304"/>
                  </a:cubicBezTo>
                  <a:cubicBezTo>
                    <a:pt x="13913" y="12309"/>
                    <a:pt x="13941" y="12312"/>
                    <a:pt x="13970" y="12312"/>
                  </a:cubicBezTo>
                  <a:cubicBezTo>
                    <a:pt x="14175" y="12312"/>
                    <a:pt x="14360" y="12166"/>
                    <a:pt x="14402" y="11956"/>
                  </a:cubicBezTo>
                  <a:cubicBezTo>
                    <a:pt x="14425" y="11828"/>
                    <a:pt x="14451" y="11701"/>
                    <a:pt x="14477" y="11581"/>
                  </a:cubicBezTo>
                  <a:cubicBezTo>
                    <a:pt x="14529" y="11345"/>
                    <a:pt x="14378" y="11111"/>
                    <a:pt x="14142" y="11061"/>
                  </a:cubicBezTo>
                  <a:cubicBezTo>
                    <a:pt x="14110" y="11054"/>
                    <a:pt x="14079" y="11051"/>
                    <a:pt x="14048" y="11051"/>
                  </a:cubicBezTo>
                  <a:close/>
                  <a:moveTo>
                    <a:pt x="462" y="12266"/>
                  </a:moveTo>
                  <a:cubicBezTo>
                    <a:pt x="448" y="12266"/>
                    <a:pt x="433" y="12266"/>
                    <a:pt x="419" y="12268"/>
                  </a:cubicBezTo>
                  <a:cubicBezTo>
                    <a:pt x="177" y="12291"/>
                    <a:pt x="0" y="12504"/>
                    <a:pt x="24" y="12746"/>
                  </a:cubicBezTo>
                  <a:cubicBezTo>
                    <a:pt x="45" y="12954"/>
                    <a:pt x="128" y="13136"/>
                    <a:pt x="263" y="13271"/>
                  </a:cubicBezTo>
                  <a:cubicBezTo>
                    <a:pt x="273" y="13279"/>
                    <a:pt x="289" y="13297"/>
                    <a:pt x="312" y="13326"/>
                  </a:cubicBezTo>
                  <a:cubicBezTo>
                    <a:pt x="401" y="13425"/>
                    <a:pt x="523" y="13477"/>
                    <a:pt x="645" y="13477"/>
                  </a:cubicBezTo>
                  <a:cubicBezTo>
                    <a:pt x="747" y="13477"/>
                    <a:pt x="848" y="13440"/>
                    <a:pt x="931" y="13367"/>
                  </a:cubicBezTo>
                  <a:cubicBezTo>
                    <a:pt x="1116" y="13209"/>
                    <a:pt x="1134" y="12931"/>
                    <a:pt x="975" y="12749"/>
                  </a:cubicBezTo>
                  <a:cubicBezTo>
                    <a:pt x="944" y="12715"/>
                    <a:pt x="921" y="12689"/>
                    <a:pt x="897" y="12665"/>
                  </a:cubicBezTo>
                  <a:cubicBezTo>
                    <a:pt x="897" y="12663"/>
                    <a:pt x="897" y="12663"/>
                    <a:pt x="897" y="12663"/>
                  </a:cubicBezTo>
                  <a:cubicBezTo>
                    <a:pt x="875" y="12435"/>
                    <a:pt x="686" y="12266"/>
                    <a:pt x="462" y="12266"/>
                  </a:cubicBezTo>
                  <a:close/>
                  <a:moveTo>
                    <a:pt x="13636" y="13688"/>
                  </a:moveTo>
                  <a:cubicBezTo>
                    <a:pt x="13412" y="13688"/>
                    <a:pt x="13220" y="13858"/>
                    <a:pt x="13198" y="14085"/>
                  </a:cubicBezTo>
                  <a:cubicBezTo>
                    <a:pt x="13185" y="14220"/>
                    <a:pt x="13174" y="14353"/>
                    <a:pt x="13164" y="14483"/>
                  </a:cubicBezTo>
                  <a:cubicBezTo>
                    <a:pt x="13146" y="14725"/>
                    <a:pt x="13328" y="14935"/>
                    <a:pt x="13567" y="14953"/>
                  </a:cubicBezTo>
                  <a:cubicBezTo>
                    <a:pt x="13580" y="14956"/>
                    <a:pt x="13590" y="14956"/>
                    <a:pt x="13601" y="14956"/>
                  </a:cubicBezTo>
                  <a:cubicBezTo>
                    <a:pt x="13830" y="14956"/>
                    <a:pt x="14022" y="14782"/>
                    <a:pt x="14038" y="14550"/>
                  </a:cubicBezTo>
                  <a:cubicBezTo>
                    <a:pt x="14048" y="14426"/>
                    <a:pt x="14058" y="14298"/>
                    <a:pt x="14071" y="14171"/>
                  </a:cubicBezTo>
                  <a:cubicBezTo>
                    <a:pt x="14095" y="13929"/>
                    <a:pt x="13921" y="13716"/>
                    <a:pt x="13679" y="13690"/>
                  </a:cubicBezTo>
                  <a:cubicBezTo>
                    <a:pt x="13664" y="13688"/>
                    <a:pt x="13650" y="13688"/>
                    <a:pt x="13636" y="13688"/>
                  </a:cubicBezTo>
                  <a:close/>
                  <a:moveTo>
                    <a:pt x="2032" y="14409"/>
                  </a:moveTo>
                  <a:cubicBezTo>
                    <a:pt x="1942" y="14409"/>
                    <a:pt x="1852" y="14436"/>
                    <a:pt x="1774" y="14493"/>
                  </a:cubicBezTo>
                  <a:cubicBezTo>
                    <a:pt x="1579" y="14634"/>
                    <a:pt x="1534" y="14909"/>
                    <a:pt x="1677" y="15104"/>
                  </a:cubicBezTo>
                  <a:cubicBezTo>
                    <a:pt x="1750" y="15208"/>
                    <a:pt x="1828" y="15312"/>
                    <a:pt x="1904" y="15419"/>
                  </a:cubicBezTo>
                  <a:cubicBezTo>
                    <a:pt x="1989" y="15538"/>
                    <a:pt x="2125" y="15603"/>
                    <a:pt x="2260" y="15603"/>
                  </a:cubicBezTo>
                  <a:cubicBezTo>
                    <a:pt x="2348" y="15603"/>
                    <a:pt x="2439" y="15577"/>
                    <a:pt x="2515" y="15523"/>
                  </a:cubicBezTo>
                  <a:cubicBezTo>
                    <a:pt x="2712" y="15380"/>
                    <a:pt x="2759" y="15107"/>
                    <a:pt x="2616" y="14909"/>
                  </a:cubicBezTo>
                  <a:cubicBezTo>
                    <a:pt x="2541" y="14800"/>
                    <a:pt x="2463" y="14693"/>
                    <a:pt x="2387" y="14589"/>
                  </a:cubicBezTo>
                  <a:cubicBezTo>
                    <a:pt x="2301" y="14472"/>
                    <a:pt x="2168" y="14409"/>
                    <a:pt x="2032" y="14409"/>
                  </a:cubicBezTo>
                  <a:close/>
                  <a:moveTo>
                    <a:pt x="13657" y="16351"/>
                  </a:moveTo>
                  <a:cubicBezTo>
                    <a:pt x="13631" y="16351"/>
                    <a:pt x="13606" y="16353"/>
                    <a:pt x="13580" y="16357"/>
                  </a:cubicBezTo>
                  <a:cubicBezTo>
                    <a:pt x="13341" y="16402"/>
                    <a:pt x="13182" y="16630"/>
                    <a:pt x="13226" y="16870"/>
                  </a:cubicBezTo>
                  <a:cubicBezTo>
                    <a:pt x="13252" y="17002"/>
                    <a:pt x="13278" y="17137"/>
                    <a:pt x="13310" y="17270"/>
                  </a:cubicBezTo>
                  <a:cubicBezTo>
                    <a:pt x="13356" y="17473"/>
                    <a:pt x="13536" y="17611"/>
                    <a:pt x="13736" y="17611"/>
                  </a:cubicBezTo>
                  <a:cubicBezTo>
                    <a:pt x="13770" y="17611"/>
                    <a:pt x="13801" y="17608"/>
                    <a:pt x="13835" y="17600"/>
                  </a:cubicBezTo>
                  <a:cubicBezTo>
                    <a:pt x="14071" y="17546"/>
                    <a:pt x="14220" y="17312"/>
                    <a:pt x="14165" y="17075"/>
                  </a:cubicBezTo>
                  <a:cubicBezTo>
                    <a:pt x="14136" y="16955"/>
                    <a:pt x="14113" y="16831"/>
                    <a:pt x="14090" y="16711"/>
                  </a:cubicBezTo>
                  <a:cubicBezTo>
                    <a:pt x="14050" y="16498"/>
                    <a:pt x="13864" y="16351"/>
                    <a:pt x="13657" y="16351"/>
                  </a:cubicBezTo>
                  <a:close/>
                  <a:moveTo>
                    <a:pt x="3541" y="16611"/>
                  </a:moveTo>
                  <a:cubicBezTo>
                    <a:pt x="3460" y="16611"/>
                    <a:pt x="3378" y="16633"/>
                    <a:pt x="3305" y="16680"/>
                  </a:cubicBezTo>
                  <a:cubicBezTo>
                    <a:pt x="3102" y="16812"/>
                    <a:pt x="3042" y="17083"/>
                    <a:pt x="3172" y="17286"/>
                  </a:cubicBezTo>
                  <a:lnTo>
                    <a:pt x="3180" y="17299"/>
                  </a:lnTo>
                  <a:cubicBezTo>
                    <a:pt x="3240" y="17395"/>
                    <a:pt x="3300" y="17496"/>
                    <a:pt x="3362" y="17603"/>
                  </a:cubicBezTo>
                  <a:cubicBezTo>
                    <a:pt x="3443" y="17746"/>
                    <a:pt x="3591" y="17824"/>
                    <a:pt x="3744" y="17824"/>
                  </a:cubicBezTo>
                  <a:cubicBezTo>
                    <a:pt x="3817" y="17824"/>
                    <a:pt x="3893" y="17806"/>
                    <a:pt x="3960" y="17767"/>
                  </a:cubicBezTo>
                  <a:cubicBezTo>
                    <a:pt x="4171" y="17647"/>
                    <a:pt x="4244" y="17379"/>
                    <a:pt x="4124" y="17169"/>
                  </a:cubicBezTo>
                  <a:cubicBezTo>
                    <a:pt x="4056" y="17049"/>
                    <a:pt x="3989" y="16937"/>
                    <a:pt x="3921" y="16828"/>
                  </a:cubicBezTo>
                  <a:lnTo>
                    <a:pt x="3911" y="16815"/>
                  </a:lnTo>
                  <a:cubicBezTo>
                    <a:pt x="3827" y="16683"/>
                    <a:pt x="3686" y="16611"/>
                    <a:pt x="3541" y="16611"/>
                  </a:cubicBezTo>
                  <a:close/>
                  <a:moveTo>
                    <a:pt x="14490" y="18881"/>
                  </a:moveTo>
                  <a:cubicBezTo>
                    <a:pt x="14427" y="18881"/>
                    <a:pt x="14363" y="18895"/>
                    <a:pt x="14303" y="18924"/>
                  </a:cubicBezTo>
                  <a:cubicBezTo>
                    <a:pt x="14084" y="19028"/>
                    <a:pt x="13991" y="19290"/>
                    <a:pt x="14095" y="19509"/>
                  </a:cubicBezTo>
                  <a:cubicBezTo>
                    <a:pt x="14152" y="19628"/>
                    <a:pt x="14212" y="19750"/>
                    <a:pt x="14274" y="19873"/>
                  </a:cubicBezTo>
                  <a:cubicBezTo>
                    <a:pt x="14352" y="20021"/>
                    <a:pt x="14506" y="20109"/>
                    <a:pt x="14664" y="20109"/>
                  </a:cubicBezTo>
                  <a:cubicBezTo>
                    <a:pt x="14734" y="20109"/>
                    <a:pt x="14802" y="20091"/>
                    <a:pt x="14867" y="20060"/>
                  </a:cubicBezTo>
                  <a:cubicBezTo>
                    <a:pt x="15083" y="19948"/>
                    <a:pt x="15166" y="19683"/>
                    <a:pt x="15054" y="19467"/>
                  </a:cubicBezTo>
                  <a:cubicBezTo>
                    <a:pt x="14997" y="19355"/>
                    <a:pt x="14940" y="19243"/>
                    <a:pt x="14888" y="19132"/>
                  </a:cubicBezTo>
                  <a:cubicBezTo>
                    <a:pt x="14813" y="18974"/>
                    <a:pt x="14655" y="18881"/>
                    <a:pt x="14490" y="18881"/>
                  </a:cubicBezTo>
                  <a:close/>
                  <a:moveTo>
                    <a:pt x="4725" y="19004"/>
                  </a:moveTo>
                  <a:cubicBezTo>
                    <a:pt x="4669" y="19004"/>
                    <a:pt x="4611" y="19015"/>
                    <a:pt x="4556" y="19038"/>
                  </a:cubicBezTo>
                  <a:cubicBezTo>
                    <a:pt x="4332" y="19129"/>
                    <a:pt x="4228" y="19386"/>
                    <a:pt x="4319" y="19610"/>
                  </a:cubicBezTo>
                  <a:cubicBezTo>
                    <a:pt x="4368" y="19727"/>
                    <a:pt x="4418" y="19847"/>
                    <a:pt x="4465" y="19966"/>
                  </a:cubicBezTo>
                  <a:cubicBezTo>
                    <a:pt x="4535" y="20138"/>
                    <a:pt x="4699" y="20242"/>
                    <a:pt x="4873" y="20242"/>
                  </a:cubicBezTo>
                  <a:cubicBezTo>
                    <a:pt x="4927" y="20242"/>
                    <a:pt x="4982" y="20234"/>
                    <a:pt x="5037" y="20211"/>
                  </a:cubicBezTo>
                  <a:cubicBezTo>
                    <a:pt x="5260" y="20122"/>
                    <a:pt x="5369" y="19865"/>
                    <a:pt x="5281" y="19641"/>
                  </a:cubicBezTo>
                  <a:cubicBezTo>
                    <a:pt x="5229" y="19516"/>
                    <a:pt x="5180" y="19392"/>
                    <a:pt x="5130" y="19275"/>
                  </a:cubicBezTo>
                  <a:cubicBezTo>
                    <a:pt x="5060" y="19106"/>
                    <a:pt x="4897" y="19004"/>
                    <a:pt x="4725" y="19004"/>
                  </a:cubicBezTo>
                  <a:close/>
                  <a:moveTo>
                    <a:pt x="15901" y="21140"/>
                  </a:moveTo>
                  <a:cubicBezTo>
                    <a:pt x="15806" y="21140"/>
                    <a:pt x="15710" y="21171"/>
                    <a:pt x="15629" y="21235"/>
                  </a:cubicBezTo>
                  <a:cubicBezTo>
                    <a:pt x="15439" y="21386"/>
                    <a:pt x="15405" y="21661"/>
                    <a:pt x="15556" y="21851"/>
                  </a:cubicBezTo>
                  <a:cubicBezTo>
                    <a:pt x="15624" y="21937"/>
                    <a:pt x="15699" y="22038"/>
                    <a:pt x="15780" y="22150"/>
                  </a:cubicBezTo>
                  <a:cubicBezTo>
                    <a:pt x="15865" y="22270"/>
                    <a:pt x="16001" y="22332"/>
                    <a:pt x="16136" y="22332"/>
                  </a:cubicBezTo>
                  <a:cubicBezTo>
                    <a:pt x="16224" y="22332"/>
                    <a:pt x="16315" y="22306"/>
                    <a:pt x="16393" y="22249"/>
                  </a:cubicBezTo>
                  <a:cubicBezTo>
                    <a:pt x="16588" y="22106"/>
                    <a:pt x="16632" y="21833"/>
                    <a:pt x="16492" y="21635"/>
                  </a:cubicBezTo>
                  <a:cubicBezTo>
                    <a:pt x="16404" y="21516"/>
                    <a:pt x="16320" y="21404"/>
                    <a:pt x="16245" y="21308"/>
                  </a:cubicBezTo>
                  <a:cubicBezTo>
                    <a:pt x="16159" y="21198"/>
                    <a:pt x="16031" y="21140"/>
                    <a:pt x="15901" y="21140"/>
                  </a:cubicBezTo>
                  <a:close/>
                  <a:moveTo>
                    <a:pt x="17382" y="23367"/>
                  </a:moveTo>
                  <a:cubicBezTo>
                    <a:pt x="17304" y="23367"/>
                    <a:pt x="17224" y="23388"/>
                    <a:pt x="17152" y="23432"/>
                  </a:cubicBezTo>
                  <a:cubicBezTo>
                    <a:pt x="16944" y="23557"/>
                    <a:pt x="16879" y="23827"/>
                    <a:pt x="17007" y="24035"/>
                  </a:cubicBezTo>
                  <a:cubicBezTo>
                    <a:pt x="17074" y="24144"/>
                    <a:pt x="17139" y="24256"/>
                    <a:pt x="17207" y="24365"/>
                  </a:cubicBezTo>
                  <a:cubicBezTo>
                    <a:pt x="17290" y="24503"/>
                    <a:pt x="17436" y="24578"/>
                    <a:pt x="17584" y="24578"/>
                  </a:cubicBezTo>
                  <a:cubicBezTo>
                    <a:pt x="17662" y="24578"/>
                    <a:pt x="17740" y="24558"/>
                    <a:pt x="17810" y="24516"/>
                  </a:cubicBezTo>
                  <a:cubicBezTo>
                    <a:pt x="18018" y="24391"/>
                    <a:pt x="18083" y="24121"/>
                    <a:pt x="17958" y="23915"/>
                  </a:cubicBezTo>
                  <a:cubicBezTo>
                    <a:pt x="17891" y="23801"/>
                    <a:pt x="17823" y="23689"/>
                    <a:pt x="17756" y="23577"/>
                  </a:cubicBezTo>
                  <a:cubicBezTo>
                    <a:pt x="17672" y="23442"/>
                    <a:pt x="17529" y="23367"/>
                    <a:pt x="17382" y="23367"/>
                  </a:cubicBezTo>
                  <a:close/>
                  <a:moveTo>
                    <a:pt x="18719" y="25682"/>
                  </a:moveTo>
                  <a:cubicBezTo>
                    <a:pt x="18648" y="25682"/>
                    <a:pt x="18576" y="25699"/>
                    <a:pt x="18510" y="25735"/>
                  </a:cubicBezTo>
                  <a:cubicBezTo>
                    <a:pt x="18296" y="25850"/>
                    <a:pt x="18218" y="26118"/>
                    <a:pt x="18333" y="26331"/>
                  </a:cubicBezTo>
                  <a:cubicBezTo>
                    <a:pt x="18398" y="26448"/>
                    <a:pt x="18460" y="26562"/>
                    <a:pt x="18517" y="26671"/>
                  </a:cubicBezTo>
                  <a:cubicBezTo>
                    <a:pt x="18595" y="26820"/>
                    <a:pt x="18746" y="26903"/>
                    <a:pt x="18905" y="26903"/>
                  </a:cubicBezTo>
                  <a:cubicBezTo>
                    <a:pt x="18975" y="26903"/>
                    <a:pt x="19043" y="26887"/>
                    <a:pt x="19110" y="26853"/>
                  </a:cubicBezTo>
                  <a:cubicBezTo>
                    <a:pt x="19323" y="26739"/>
                    <a:pt x="19404" y="26474"/>
                    <a:pt x="19292" y="26261"/>
                  </a:cubicBezTo>
                  <a:cubicBezTo>
                    <a:pt x="19232" y="26149"/>
                    <a:pt x="19170" y="26032"/>
                    <a:pt x="19105" y="25910"/>
                  </a:cubicBezTo>
                  <a:cubicBezTo>
                    <a:pt x="19025" y="25765"/>
                    <a:pt x="18874" y="25682"/>
                    <a:pt x="18719" y="25682"/>
                  </a:cubicBezTo>
                  <a:close/>
                  <a:moveTo>
                    <a:pt x="19870" y="28095"/>
                  </a:moveTo>
                  <a:cubicBezTo>
                    <a:pt x="19807" y="28095"/>
                    <a:pt x="19743" y="28109"/>
                    <a:pt x="19682" y="28138"/>
                  </a:cubicBezTo>
                  <a:cubicBezTo>
                    <a:pt x="19464" y="28242"/>
                    <a:pt x="19370" y="28504"/>
                    <a:pt x="19474" y="28723"/>
                  </a:cubicBezTo>
                  <a:cubicBezTo>
                    <a:pt x="19529" y="28837"/>
                    <a:pt x="19586" y="28954"/>
                    <a:pt x="19646" y="29076"/>
                  </a:cubicBezTo>
                  <a:cubicBezTo>
                    <a:pt x="19721" y="29235"/>
                    <a:pt x="19877" y="29326"/>
                    <a:pt x="20041" y="29326"/>
                  </a:cubicBezTo>
                  <a:cubicBezTo>
                    <a:pt x="20106" y="29326"/>
                    <a:pt x="20171" y="29310"/>
                    <a:pt x="20231" y="29282"/>
                  </a:cubicBezTo>
                  <a:cubicBezTo>
                    <a:pt x="20449" y="29178"/>
                    <a:pt x="20540" y="28915"/>
                    <a:pt x="20436" y="28697"/>
                  </a:cubicBezTo>
                  <a:cubicBezTo>
                    <a:pt x="20376" y="28575"/>
                    <a:pt x="20319" y="28458"/>
                    <a:pt x="20267" y="28346"/>
                  </a:cubicBezTo>
                  <a:cubicBezTo>
                    <a:pt x="20192" y="28188"/>
                    <a:pt x="20034" y="28095"/>
                    <a:pt x="19870" y="28095"/>
                  </a:cubicBezTo>
                  <a:close/>
                  <a:moveTo>
                    <a:pt x="21044" y="30498"/>
                  </a:moveTo>
                  <a:cubicBezTo>
                    <a:pt x="20979" y="30498"/>
                    <a:pt x="20912" y="30512"/>
                    <a:pt x="20850" y="30543"/>
                  </a:cubicBezTo>
                  <a:cubicBezTo>
                    <a:pt x="20631" y="30649"/>
                    <a:pt x="20543" y="30912"/>
                    <a:pt x="20649" y="31130"/>
                  </a:cubicBezTo>
                  <a:lnTo>
                    <a:pt x="20821" y="31481"/>
                  </a:lnTo>
                  <a:cubicBezTo>
                    <a:pt x="20899" y="31635"/>
                    <a:pt x="21052" y="31726"/>
                    <a:pt x="21216" y="31726"/>
                  </a:cubicBezTo>
                  <a:cubicBezTo>
                    <a:pt x="21281" y="31726"/>
                    <a:pt x="21346" y="31713"/>
                    <a:pt x="21409" y="31682"/>
                  </a:cubicBezTo>
                  <a:cubicBezTo>
                    <a:pt x="21627" y="31575"/>
                    <a:pt x="21715" y="31312"/>
                    <a:pt x="21609" y="31094"/>
                  </a:cubicBezTo>
                  <a:lnTo>
                    <a:pt x="21437" y="30743"/>
                  </a:lnTo>
                  <a:cubicBezTo>
                    <a:pt x="21361" y="30587"/>
                    <a:pt x="21206" y="30498"/>
                    <a:pt x="21044" y="30498"/>
                  </a:cubicBezTo>
                  <a:close/>
                  <a:moveTo>
                    <a:pt x="22214" y="32901"/>
                  </a:moveTo>
                  <a:cubicBezTo>
                    <a:pt x="22151" y="32901"/>
                    <a:pt x="22086" y="32915"/>
                    <a:pt x="22025" y="32945"/>
                  </a:cubicBezTo>
                  <a:cubicBezTo>
                    <a:pt x="21806" y="33049"/>
                    <a:pt x="21713" y="33309"/>
                    <a:pt x="21817" y="33530"/>
                  </a:cubicBezTo>
                  <a:cubicBezTo>
                    <a:pt x="21874" y="33650"/>
                    <a:pt x="21931" y="33767"/>
                    <a:pt x="21983" y="33881"/>
                  </a:cubicBezTo>
                  <a:cubicBezTo>
                    <a:pt x="22059" y="34040"/>
                    <a:pt x="22217" y="34133"/>
                    <a:pt x="22381" y="34133"/>
                  </a:cubicBezTo>
                  <a:cubicBezTo>
                    <a:pt x="22443" y="34133"/>
                    <a:pt x="22506" y="34120"/>
                    <a:pt x="22568" y="34089"/>
                  </a:cubicBezTo>
                  <a:cubicBezTo>
                    <a:pt x="22786" y="33988"/>
                    <a:pt x="22880" y="33725"/>
                    <a:pt x="22776" y="33507"/>
                  </a:cubicBezTo>
                  <a:cubicBezTo>
                    <a:pt x="22724" y="33392"/>
                    <a:pt x="22667" y="33273"/>
                    <a:pt x="22610" y="33151"/>
                  </a:cubicBezTo>
                  <a:cubicBezTo>
                    <a:pt x="22533" y="32994"/>
                    <a:pt x="22377" y="32901"/>
                    <a:pt x="22214" y="32901"/>
                  </a:cubicBezTo>
                  <a:close/>
                  <a:moveTo>
                    <a:pt x="23278" y="35351"/>
                  </a:moveTo>
                  <a:cubicBezTo>
                    <a:pt x="23227" y="35351"/>
                    <a:pt x="23175" y="35360"/>
                    <a:pt x="23124" y="35379"/>
                  </a:cubicBezTo>
                  <a:cubicBezTo>
                    <a:pt x="22896" y="35462"/>
                    <a:pt x="22781" y="35714"/>
                    <a:pt x="22864" y="35943"/>
                  </a:cubicBezTo>
                  <a:cubicBezTo>
                    <a:pt x="22909" y="36063"/>
                    <a:pt x="22953" y="36185"/>
                    <a:pt x="22994" y="36302"/>
                  </a:cubicBezTo>
                  <a:cubicBezTo>
                    <a:pt x="23057" y="36484"/>
                    <a:pt x="23228" y="36596"/>
                    <a:pt x="23408" y="36596"/>
                  </a:cubicBezTo>
                  <a:cubicBezTo>
                    <a:pt x="23457" y="36596"/>
                    <a:pt x="23507" y="36588"/>
                    <a:pt x="23553" y="36572"/>
                  </a:cubicBezTo>
                  <a:cubicBezTo>
                    <a:pt x="23782" y="36492"/>
                    <a:pt x="23902" y="36242"/>
                    <a:pt x="23824" y="36013"/>
                  </a:cubicBezTo>
                  <a:cubicBezTo>
                    <a:pt x="23780" y="35888"/>
                    <a:pt x="23735" y="35764"/>
                    <a:pt x="23689" y="35636"/>
                  </a:cubicBezTo>
                  <a:cubicBezTo>
                    <a:pt x="23622" y="35460"/>
                    <a:pt x="23455" y="35351"/>
                    <a:pt x="23278" y="35351"/>
                  </a:cubicBezTo>
                  <a:close/>
                  <a:moveTo>
                    <a:pt x="23810" y="37932"/>
                  </a:moveTo>
                  <a:cubicBezTo>
                    <a:pt x="23590" y="37932"/>
                    <a:pt x="23398" y="38096"/>
                    <a:pt x="23371" y="38322"/>
                  </a:cubicBezTo>
                  <a:cubicBezTo>
                    <a:pt x="23356" y="38462"/>
                    <a:pt x="23343" y="38600"/>
                    <a:pt x="23335" y="38728"/>
                  </a:cubicBezTo>
                  <a:cubicBezTo>
                    <a:pt x="23317" y="38969"/>
                    <a:pt x="23499" y="39180"/>
                    <a:pt x="23741" y="39198"/>
                  </a:cubicBezTo>
                  <a:lnTo>
                    <a:pt x="23772" y="39198"/>
                  </a:lnTo>
                  <a:cubicBezTo>
                    <a:pt x="24001" y="39198"/>
                    <a:pt x="24193" y="39024"/>
                    <a:pt x="24209" y="38793"/>
                  </a:cubicBezTo>
                  <a:cubicBezTo>
                    <a:pt x="24216" y="38676"/>
                    <a:pt x="24229" y="38551"/>
                    <a:pt x="24245" y="38421"/>
                  </a:cubicBezTo>
                  <a:cubicBezTo>
                    <a:pt x="24271" y="38182"/>
                    <a:pt x="24099" y="37963"/>
                    <a:pt x="23858" y="37935"/>
                  </a:cubicBezTo>
                  <a:cubicBezTo>
                    <a:pt x="23842" y="37933"/>
                    <a:pt x="23826" y="37932"/>
                    <a:pt x="23810" y="37932"/>
                  </a:cubicBezTo>
                  <a:close/>
                  <a:moveTo>
                    <a:pt x="24230" y="40513"/>
                  </a:moveTo>
                  <a:cubicBezTo>
                    <a:pt x="24162" y="40513"/>
                    <a:pt x="24093" y="40529"/>
                    <a:pt x="24029" y="40563"/>
                  </a:cubicBezTo>
                  <a:cubicBezTo>
                    <a:pt x="23813" y="40675"/>
                    <a:pt x="23730" y="40940"/>
                    <a:pt x="23842" y="41156"/>
                  </a:cubicBezTo>
                  <a:cubicBezTo>
                    <a:pt x="23902" y="41273"/>
                    <a:pt x="23967" y="41392"/>
                    <a:pt x="24037" y="41515"/>
                  </a:cubicBezTo>
                  <a:cubicBezTo>
                    <a:pt x="24118" y="41655"/>
                    <a:pt x="24266" y="41736"/>
                    <a:pt x="24419" y="41736"/>
                  </a:cubicBezTo>
                  <a:cubicBezTo>
                    <a:pt x="24492" y="41736"/>
                    <a:pt x="24567" y="41715"/>
                    <a:pt x="24638" y="41676"/>
                  </a:cubicBezTo>
                  <a:cubicBezTo>
                    <a:pt x="24846" y="41556"/>
                    <a:pt x="24918" y="41288"/>
                    <a:pt x="24799" y="41078"/>
                  </a:cubicBezTo>
                  <a:cubicBezTo>
                    <a:pt x="24736" y="40966"/>
                    <a:pt x="24674" y="40857"/>
                    <a:pt x="24619" y="40750"/>
                  </a:cubicBezTo>
                  <a:cubicBezTo>
                    <a:pt x="24541" y="40599"/>
                    <a:pt x="24388" y="40513"/>
                    <a:pt x="24230" y="40513"/>
                  </a:cubicBezTo>
                  <a:close/>
                  <a:moveTo>
                    <a:pt x="25448" y="42867"/>
                  </a:moveTo>
                  <a:cubicBezTo>
                    <a:pt x="25416" y="42867"/>
                    <a:pt x="25385" y="42870"/>
                    <a:pt x="25353" y="42877"/>
                  </a:cubicBezTo>
                  <a:cubicBezTo>
                    <a:pt x="25116" y="42932"/>
                    <a:pt x="24968" y="43166"/>
                    <a:pt x="25022" y="43402"/>
                  </a:cubicBezTo>
                  <a:cubicBezTo>
                    <a:pt x="25048" y="43517"/>
                    <a:pt x="25072" y="43639"/>
                    <a:pt x="25098" y="43769"/>
                  </a:cubicBezTo>
                  <a:cubicBezTo>
                    <a:pt x="25137" y="43979"/>
                    <a:pt x="25321" y="44128"/>
                    <a:pt x="25529" y="44128"/>
                  </a:cubicBezTo>
                  <a:cubicBezTo>
                    <a:pt x="25555" y="44128"/>
                    <a:pt x="25581" y="44125"/>
                    <a:pt x="25610" y="44120"/>
                  </a:cubicBezTo>
                  <a:cubicBezTo>
                    <a:pt x="25847" y="44076"/>
                    <a:pt x="26005" y="43847"/>
                    <a:pt x="25961" y="43610"/>
                  </a:cubicBezTo>
                  <a:cubicBezTo>
                    <a:pt x="25935" y="43467"/>
                    <a:pt x="25906" y="43332"/>
                    <a:pt x="25878" y="43210"/>
                  </a:cubicBezTo>
                  <a:cubicBezTo>
                    <a:pt x="25831" y="43005"/>
                    <a:pt x="25649" y="42867"/>
                    <a:pt x="25448" y="42867"/>
                  </a:cubicBezTo>
                  <a:close/>
                  <a:moveTo>
                    <a:pt x="25850" y="45510"/>
                  </a:moveTo>
                  <a:cubicBezTo>
                    <a:pt x="25833" y="45510"/>
                    <a:pt x="25815" y="45511"/>
                    <a:pt x="25797" y="45513"/>
                  </a:cubicBezTo>
                  <a:cubicBezTo>
                    <a:pt x="25555" y="45542"/>
                    <a:pt x="25384" y="45760"/>
                    <a:pt x="25412" y="46000"/>
                  </a:cubicBezTo>
                  <a:cubicBezTo>
                    <a:pt x="25425" y="46096"/>
                    <a:pt x="25431" y="46210"/>
                    <a:pt x="25433" y="46343"/>
                  </a:cubicBezTo>
                  <a:cubicBezTo>
                    <a:pt x="25436" y="46585"/>
                    <a:pt x="25633" y="46777"/>
                    <a:pt x="25873" y="46777"/>
                  </a:cubicBezTo>
                  <a:lnTo>
                    <a:pt x="25878" y="46777"/>
                  </a:lnTo>
                  <a:cubicBezTo>
                    <a:pt x="26120" y="46774"/>
                    <a:pt x="26315" y="46574"/>
                    <a:pt x="26309" y="46332"/>
                  </a:cubicBezTo>
                  <a:cubicBezTo>
                    <a:pt x="26309" y="46166"/>
                    <a:pt x="26299" y="46023"/>
                    <a:pt x="26283" y="45896"/>
                  </a:cubicBezTo>
                  <a:cubicBezTo>
                    <a:pt x="26257" y="45674"/>
                    <a:pt x="26070" y="45510"/>
                    <a:pt x="25850" y="45510"/>
                  </a:cubicBezTo>
                  <a:close/>
                  <a:moveTo>
                    <a:pt x="26247" y="48068"/>
                  </a:moveTo>
                  <a:cubicBezTo>
                    <a:pt x="26211" y="48068"/>
                    <a:pt x="26174" y="48073"/>
                    <a:pt x="26138" y="48082"/>
                  </a:cubicBezTo>
                  <a:cubicBezTo>
                    <a:pt x="25901" y="48142"/>
                    <a:pt x="25761" y="48381"/>
                    <a:pt x="25821" y="48615"/>
                  </a:cubicBezTo>
                  <a:cubicBezTo>
                    <a:pt x="25834" y="48670"/>
                    <a:pt x="25836" y="48763"/>
                    <a:pt x="25839" y="48896"/>
                  </a:cubicBezTo>
                  <a:cubicBezTo>
                    <a:pt x="25839" y="49138"/>
                    <a:pt x="26036" y="49333"/>
                    <a:pt x="26276" y="49333"/>
                  </a:cubicBezTo>
                  <a:lnTo>
                    <a:pt x="26278" y="49333"/>
                  </a:lnTo>
                  <a:cubicBezTo>
                    <a:pt x="26520" y="49333"/>
                    <a:pt x="26718" y="49135"/>
                    <a:pt x="26715" y="48893"/>
                  </a:cubicBezTo>
                  <a:cubicBezTo>
                    <a:pt x="26715" y="48717"/>
                    <a:pt x="26710" y="48555"/>
                    <a:pt x="26671" y="48397"/>
                  </a:cubicBezTo>
                  <a:cubicBezTo>
                    <a:pt x="26620" y="48199"/>
                    <a:pt x="26442" y="48068"/>
                    <a:pt x="26247" y="48068"/>
                  </a:cubicBezTo>
                  <a:close/>
                  <a:moveTo>
                    <a:pt x="35262" y="50219"/>
                  </a:moveTo>
                  <a:cubicBezTo>
                    <a:pt x="35223" y="50219"/>
                    <a:pt x="35183" y="50224"/>
                    <a:pt x="35144" y="50235"/>
                  </a:cubicBezTo>
                  <a:cubicBezTo>
                    <a:pt x="34910" y="50303"/>
                    <a:pt x="34775" y="50547"/>
                    <a:pt x="34843" y="50778"/>
                  </a:cubicBezTo>
                  <a:cubicBezTo>
                    <a:pt x="34879" y="50906"/>
                    <a:pt x="34910" y="51028"/>
                    <a:pt x="34939" y="51137"/>
                  </a:cubicBezTo>
                  <a:cubicBezTo>
                    <a:pt x="34986" y="51340"/>
                    <a:pt x="35165" y="51475"/>
                    <a:pt x="35365" y="51475"/>
                  </a:cubicBezTo>
                  <a:cubicBezTo>
                    <a:pt x="35399" y="51475"/>
                    <a:pt x="35433" y="51470"/>
                    <a:pt x="35467" y="51462"/>
                  </a:cubicBezTo>
                  <a:cubicBezTo>
                    <a:pt x="35703" y="51405"/>
                    <a:pt x="35849" y="51168"/>
                    <a:pt x="35792" y="50934"/>
                  </a:cubicBezTo>
                  <a:cubicBezTo>
                    <a:pt x="35763" y="50810"/>
                    <a:pt x="35727" y="50677"/>
                    <a:pt x="35688" y="50537"/>
                  </a:cubicBezTo>
                  <a:cubicBezTo>
                    <a:pt x="35631" y="50345"/>
                    <a:pt x="35453" y="50219"/>
                    <a:pt x="35262" y="50219"/>
                  </a:cubicBezTo>
                  <a:close/>
                  <a:moveTo>
                    <a:pt x="26084" y="50724"/>
                  </a:moveTo>
                  <a:cubicBezTo>
                    <a:pt x="25875" y="50724"/>
                    <a:pt x="25691" y="50873"/>
                    <a:pt x="25654" y="51085"/>
                  </a:cubicBezTo>
                  <a:cubicBezTo>
                    <a:pt x="25631" y="51207"/>
                    <a:pt x="25607" y="51332"/>
                    <a:pt x="25581" y="51457"/>
                  </a:cubicBezTo>
                  <a:cubicBezTo>
                    <a:pt x="25532" y="51694"/>
                    <a:pt x="25683" y="51925"/>
                    <a:pt x="25922" y="51974"/>
                  </a:cubicBezTo>
                  <a:cubicBezTo>
                    <a:pt x="25951" y="51982"/>
                    <a:pt x="25982" y="51985"/>
                    <a:pt x="26010" y="51985"/>
                  </a:cubicBezTo>
                  <a:cubicBezTo>
                    <a:pt x="26216" y="51985"/>
                    <a:pt x="26398" y="51842"/>
                    <a:pt x="26439" y="51636"/>
                  </a:cubicBezTo>
                  <a:cubicBezTo>
                    <a:pt x="26468" y="51504"/>
                    <a:pt x="26494" y="51371"/>
                    <a:pt x="26517" y="51241"/>
                  </a:cubicBezTo>
                  <a:cubicBezTo>
                    <a:pt x="26559" y="51002"/>
                    <a:pt x="26403" y="50773"/>
                    <a:pt x="26164" y="50732"/>
                  </a:cubicBezTo>
                  <a:cubicBezTo>
                    <a:pt x="26137" y="50727"/>
                    <a:pt x="26110" y="50724"/>
                    <a:pt x="26084" y="50724"/>
                  </a:cubicBezTo>
                  <a:close/>
                  <a:moveTo>
                    <a:pt x="35167" y="52839"/>
                  </a:moveTo>
                  <a:cubicBezTo>
                    <a:pt x="34970" y="52839"/>
                    <a:pt x="34792" y="52970"/>
                    <a:pt x="34741" y="53168"/>
                  </a:cubicBezTo>
                  <a:cubicBezTo>
                    <a:pt x="34710" y="53287"/>
                    <a:pt x="34676" y="53412"/>
                    <a:pt x="34642" y="53540"/>
                  </a:cubicBezTo>
                  <a:cubicBezTo>
                    <a:pt x="34577" y="53774"/>
                    <a:pt x="34715" y="54015"/>
                    <a:pt x="34949" y="54078"/>
                  </a:cubicBezTo>
                  <a:cubicBezTo>
                    <a:pt x="34988" y="54088"/>
                    <a:pt x="35027" y="54093"/>
                    <a:pt x="35066" y="54093"/>
                  </a:cubicBezTo>
                  <a:cubicBezTo>
                    <a:pt x="35259" y="54093"/>
                    <a:pt x="35435" y="53966"/>
                    <a:pt x="35487" y="53771"/>
                  </a:cubicBezTo>
                  <a:cubicBezTo>
                    <a:pt x="35524" y="53638"/>
                    <a:pt x="35558" y="53511"/>
                    <a:pt x="35591" y="53389"/>
                  </a:cubicBezTo>
                  <a:cubicBezTo>
                    <a:pt x="35651" y="53152"/>
                    <a:pt x="35511" y="52913"/>
                    <a:pt x="35277" y="52853"/>
                  </a:cubicBezTo>
                  <a:cubicBezTo>
                    <a:pt x="35240" y="52844"/>
                    <a:pt x="35203" y="52839"/>
                    <a:pt x="35167" y="52839"/>
                  </a:cubicBezTo>
                  <a:close/>
                  <a:moveTo>
                    <a:pt x="25360" y="53292"/>
                  </a:moveTo>
                  <a:cubicBezTo>
                    <a:pt x="25180" y="53292"/>
                    <a:pt x="25012" y="53402"/>
                    <a:pt x="24947" y="53581"/>
                  </a:cubicBezTo>
                  <a:cubicBezTo>
                    <a:pt x="24905" y="53698"/>
                    <a:pt x="24861" y="53820"/>
                    <a:pt x="24814" y="53945"/>
                  </a:cubicBezTo>
                  <a:cubicBezTo>
                    <a:pt x="24729" y="54171"/>
                    <a:pt x="24846" y="54424"/>
                    <a:pt x="25072" y="54509"/>
                  </a:cubicBezTo>
                  <a:cubicBezTo>
                    <a:pt x="25121" y="54528"/>
                    <a:pt x="25173" y="54535"/>
                    <a:pt x="25225" y="54535"/>
                  </a:cubicBezTo>
                  <a:cubicBezTo>
                    <a:pt x="25402" y="54535"/>
                    <a:pt x="25571" y="54429"/>
                    <a:pt x="25636" y="54252"/>
                  </a:cubicBezTo>
                  <a:cubicBezTo>
                    <a:pt x="25683" y="54125"/>
                    <a:pt x="25730" y="54002"/>
                    <a:pt x="25774" y="53880"/>
                  </a:cubicBezTo>
                  <a:cubicBezTo>
                    <a:pt x="25854" y="53654"/>
                    <a:pt x="25737" y="53402"/>
                    <a:pt x="25511" y="53319"/>
                  </a:cubicBezTo>
                  <a:cubicBezTo>
                    <a:pt x="25461" y="53300"/>
                    <a:pt x="25410" y="53292"/>
                    <a:pt x="25360" y="53292"/>
                  </a:cubicBezTo>
                  <a:close/>
                  <a:moveTo>
                    <a:pt x="34412" y="55404"/>
                  </a:moveTo>
                  <a:cubicBezTo>
                    <a:pt x="34222" y="55404"/>
                    <a:pt x="34048" y="55528"/>
                    <a:pt x="33992" y="55721"/>
                  </a:cubicBezTo>
                  <a:cubicBezTo>
                    <a:pt x="33961" y="55833"/>
                    <a:pt x="33925" y="55963"/>
                    <a:pt x="33886" y="56111"/>
                  </a:cubicBezTo>
                  <a:cubicBezTo>
                    <a:pt x="33826" y="56345"/>
                    <a:pt x="33966" y="56584"/>
                    <a:pt x="34200" y="56644"/>
                  </a:cubicBezTo>
                  <a:cubicBezTo>
                    <a:pt x="34237" y="56654"/>
                    <a:pt x="34276" y="56660"/>
                    <a:pt x="34312" y="56660"/>
                  </a:cubicBezTo>
                  <a:cubicBezTo>
                    <a:pt x="34507" y="56660"/>
                    <a:pt x="34684" y="56527"/>
                    <a:pt x="34736" y="56329"/>
                  </a:cubicBezTo>
                  <a:cubicBezTo>
                    <a:pt x="34772" y="56192"/>
                    <a:pt x="34806" y="56067"/>
                    <a:pt x="34835" y="55963"/>
                  </a:cubicBezTo>
                  <a:cubicBezTo>
                    <a:pt x="34902" y="55731"/>
                    <a:pt x="34767" y="55487"/>
                    <a:pt x="34536" y="55422"/>
                  </a:cubicBezTo>
                  <a:cubicBezTo>
                    <a:pt x="34494" y="55410"/>
                    <a:pt x="34453" y="55404"/>
                    <a:pt x="34412" y="55404"/>
                  </a:cubicBezTo>
                  <a:close/>
                  <a:moveTo>
                    <a:pt x="24398" y="55788"/>
                  </a:moveTo>
                  <a:cubicBezTo>
                    <a:pt x="24224" y="55788"/>
                    <a:pt x="24060" y="55892"/>
                    <a:pt x="23990" y="56064"/>
                  </a:cubicBezTo>
                  <a:cubicBezTo>
                    <a:pt x="23943" y="56186"/>
                    <a:pt x="23894" y="56306"/>
                    <a:pt x="23847" y="56426"/>
                  </a:cubicBezTo>
                  <a:cubicBezTo>
                    <a:pt x="23756" y="56652"/>
                    <a:pt x="23865" y="56907"/>
                    <a:pt x="24089" y="56998"/>
                  </a:cubicBezTo>
                  <a:cubicBezTo>
                    <a:pt x="24144" y="57018"/>
                    <a:pt x="24198" y="57029"/>
                    <a:pt x="24253" y="57029"/>
                  </a:cubicBezTo>
                  <a:cubicBezTo>
                    <a:pt x="24427" y="57029"/>
                    <a:pt x="24591" y="56925"/>
                    <a:pt x="24661" y="56753"/>
                  </a:cubicBezTo>
                  <a:cubicBezTo>
                    <a:pt x="24708" y="56634"/>
                    <a:pt x="24757" y="56511"/>
                    <a:pt x="24807" y="56389"/>
                  </a:cubicBezTo>
                  <a:cubicBezTo>
                    <a:pt x="24895" y="56163"/>
                    <a:pt x="24786" y="55908"/>
                    <a:pt x="24562" y="55820"/>
                  </a:cubicBezTo>
                  <a:cubicBezTo>
                    <a:pt x="24508" y="55798"/>
                    <a:pt x="24452" y="55788"/>
                    <a:pt x="24398" y="55788"/>
                  </a:cubicBezTo>
                  <a:close/>
                  <a:moveTo>
                    <a:pt x="33788" y="58001"/>
                  </a:moveTo>
                  <a:cubicBezTo>
                    <a:pt x="33586" y="58001"/>
                    <a:pt x="33403" y="58140"/>
                    <a:pt x="33358" y="58344"/>
                  </a:cubicBezTo>
                  <a:cubicBezTo>
                    <a:pt x="33329" y="58469"/>
                    <a:pt x="33301" y="58597"/>
                    <a:pt x="33270" y="58727"/>
                  </a:cubicBezTo>
                  <a:cubicBezTo>
                    <a:pt x="33218" y="58961"/>
                    <a:pt x="33366" y="59197"/>
                    <a:pt x="33602" y="59249"/>
                  </a:cubicBezTo>
                  <a:cubicBezTo>
                    <a:pt x="33636" y="59257"/>
                    <a:pt x="33667" y="59260"/>
                    <a:pt x="33699" y="59260"/>
                  </a:cubicBezTo>
                  <a:cubicBezTo>
                    <a:pt x="33899" y="59260"/>
                    <a:pt x="34081" y="59122"/>
                    <a:pt x="34128" y="58919"/>
                  </a:cubicBezTo>
                  <a:cubicBezTo>
                    <a:pt x="34156" y="58792"/>
                    <a:pt x="34185" y="58664"/>
                    <a:pt x="34213" y="58537"/>
                  </a:cubicBezTo>
                  <a:cubicBezTo>
                    <a:pt x="34265" y="58300"/>
                    <a:pt x="34117" y="58066"/>
                    <a:pt x="33883" y="58012"/>
                  </a:cubicBezTo>
                  <a:cubicBezTo>
                    <a:pt x="33851" y="58005"/>
                    <a:pt x="33819" y="58001"/>
                    <a:pt x="33788" y="58001"/>
                  </a:cubicBezTo>
                  <a:close/>
                  <a:moveTo>
                    <a:pt x="23404" y="58270"/>
                  </a:moveTo>
                  <a:cubicBezTo>
                    <a:pt x="23228" y="58270"/>
                    <a:pt x="23062" y="58376"/>
                    <a:pt x="22994" y="58547"/>
                  </a:cubicBezTo>
                  <a:cubicBezTo>
                    <a:pt x="22937" y="58695"/>
                    <a:pt x="22890" y="58818"/>
                    <a:pt x="22851" y="58922"/>
                  </a:cubicBezTo>
                  <a:cubicBezTo>
                    <a:pt x="22768" y="59148"/>
                    <a:pt x="22883" y="59400"/>
                    <a:pt x="23109" y="59486"/>
                  </a:cubicBezTo>
                  <a:cubicBezTo>
                    <a:pt x="23161" y="59504"/>
                    <a:pt x="23213" y="59512"/>
                    <a:pt x="23262" y="59512"/>
                  </a:cubicBezTo>
                  <a:cubicBezTo>
                    <a:pt x="23442" y="59512"/>
                    <a:pt x="23608" y="59405"/>
                    <a:pt x="23673" y="59228"/>
                  </a:cubicBezTo>
                  <a:cubicBezTo>
                    <a:pt x="23709" y="59130"/>
                    <a:pt x="23756" y="59013"/>
                    <a:pt x="23811" y="58867"/>
                  </a:cubicBezTo>
                  <a:cubicBezTo>
                    <a:pt x="23899" y="58643"/>
                    <a:pt x="23790" y="58389"/>
                    <a:pt x="23564" y="58300"/>
                  </a:cubicBezTo>
                  <a:cubicBezTo>
                    <a:pt x="23511" y="58280"/>
                    <a:pt x="23457" y="58270"/>
                    <a:pt x="23404" y="58270"/>
                  </a:cubicBezTo>
                  <a:close/>
                  <a:moveTo>
                    <a:pt x="33189" y="60607"/>
                  </a:moveTo>
                  <a:cubicBezTo>
                    <a:pt x="32991" y="60607"/>
                    <a:pt x="32812" y="60742"/>
                    <a:pt x="32765" y="60944"/>
                  </a:cubicBezTo>
                  <a:cubicBezTo>
                    <a:pt x="32734" y="61074"/>
                    <a:pt x="32703" y="61202"/>
                    <a:pt x="32674" y="61324"/>
                  </a:cubicBezTo>
                  <a:cubicBezTo>
                    <a:pt x="32617" y="61558"/>
                    <a:pt x="32763" y="61797"/>
                    <a:pt x="32999" y="61852"/>
                  </a:cubicBezTo>
                  <a:cubicBezTo>
                    <a:pt x="33033" y="61862"/>
                    <a:pt x="33067" y="61865"/>
                    <a:pt x="33101" y="61865"/>
                  </a:cubicBezTo>
                  <a:cubicBezTo>
                    <a:pt x="33298" y="61865"/>
                    <a:pt x="33480" y="61729"/>
                    <a:pt x="33527" y="61529"/>
                  </a:cubicBezTo>
                  <a:cubicBezTo>
                    <a:pt x="33558" y="61404"/>
                    <a:pt x="33587" y="61277"/>
                    <a:pt x="33618" y="61144"/>
                  </a:cubicBezTo>
                  <a:cubicBezTo>
                    <a:pt x="33675" y="60910"/>
                    <a:pt x="33527" y="60674"/>
                    <a:pt x="33293" y="60619"/>
                  </a:cubicBezTo>
                  <a:cubicBezTo>
                    <a:pt x="33258" y="60611"/>
                    <a:pt x="33223" y="60607"/>
                    <a:pt x="33189" y="60607"/>
                  </a:cubicBezTo>
                  <a:close/>
                  <a:moveTo>
                    <a:pt x="22380" y="60728"/>
                  </a:moveTo>
                  <a:cubicBezTo>
                    <a:pt x="22175" y="60728"/>
                    <a:pt x="21991" y="60874"/>
                    <a:pt x="21952" y="61085"/>
                  </a:cubicBezTo>
                  <a:cubicBezTo>
                    <a:pt x="21926" y="61220"/>
                    <a:pt x="21910" y="61360"/>
                    <a:pt x="21903" y="61503"/>
                  </a:cubicBezTo>
                  <a:lnTo>
                    <a:pt x="21903" y="61537"/>
                  </a:lnTo>
                  <a:cubicBezTo>
                    <a:pt x="21892" y="61779"/>
                    <a:pt x="22079" y="61982"/>
                    <a:pt x="22321" y="61992"/>
                  </a:cubicBezTo>
                  <a:lnTo>
                    <a:pt x="22339" y="61992"/>
                  </a:lnTo>
                  <a:cubicBezTo>
                    <a:pt x="22573" y="61992"/>
                    <a:pt x="22768" y="61807"/>
                    <a:pt x="22779" y="61573"/>
                  </a:cubicBezTo>
                  <a:lnTo>
                    <a:pt x="22779" y="61542"/>
                  </a:lnTo>
                  <a:cubicBezTo>
                    <a:pt x="22784" y="61438"/>
                    <a:pt x="22794" y="61342"/>
                    <a:pt x="22812" y="61248"/>
                  </a:cubicBezTo>
                  <a:cubicBezTo>
                    <a:pt x="22859" y="61012"/>
                    <a:pt x="22703" y="60780"/>
                    <a:pt x="22464" y="60736"/>
                  </a:cubicBezTo>
                  <a:cubicBezTo>
                    <a:pt x="22436" y="60731"/>
                    <a:pt x="22408" y="60728"/>
                    <a:pt x="22380" y="60728"/>
                  </a:cubicBezTo>
                  <a:close/>
                  <a:moveTo>
                    <a:pt x="31607" y="62560"/>
                  </a:moveTo>
                  <a:cubicBezTo>
                    <a:pt x="31547" y="62560"/>
                    <a:pt x="31487" y="62572"/>
                    <a:pt x="31429" y="62598"/>
                  </a:cubicBezTo>
                  <a:cubicBezTo>
                    <a:pt x="31325" y="62645"/>
                    <a:pt x="31210" y="62689"/>
                    <a:pt x="31091" y="62733"/>
                  </a:cubicBezTo>
                  <a:cubicBezTo>
                    <a:pt x="30865" y="62816"/>
                    <a:pt x="30748" y="63068"/>
                    <a:pt x="30831" y="63295"/>
                  </a:cubicBezTo>
                  <a:cubicBezTo>
                    <a:pt x="30896" y="63474"/>
                    <a:pt x="31065" y="63583"/>
                    <a:pt x="31244" y="63583"/>
                  </a:cubicBezTo>
                  <a:cubicBezTo>
                    <a:pt x="31294" y="63583"/>
                    <a:pt x="31346" y="63575"/>
                    <a:pt x="31395" y="63557"/>
                  </a:cubicBezTo>
                  <a:cubicBezTo>
                    <a:pt x="31530" y="63508"/>
                    <a:pt x="31660" y="63453"/>
                    <a:pt x="31782" y="63401"/>
                  </a:cubicBezTo>
                  <a:cubicBezTo>
                    <a:pt x="32003" y="63305"/>
                    <a:pt x="32105" y="63045"/>
                    <a:pt x="32009" y="62824"/>
                  </a:cubicBezTo>
                  <a:cubicBezTo>
                    <a:pt x="31935" y="62659"/>
                    <a:pt x="31775" y="62560"/>
                    <a:pt x="31607" y="62560"/>
                  </a:cubicBezTo>
                  <a:close/>
                  <a:moveTo>
                    <a:pt x="23361" y="62947"/>
                  </a:moveTo>
                  <a:cubicBezTo>
                    <a:pt x="23193" y="62947"/>
                    <a:pt x="23032" y="63045"/>
                    <a:pt x="22961" y="63209"/>
                  </a:cubicBezTo>
                  <a:cubicBezTo>
                    <a:pt x="22862" y="63430"/>
                    <a:pt x="22963" y="63690"/>
                    <a:pt x="23184" y="63789"/>
                  </a:cubicBezTo>
                  <a:cubicBezTo>
                    <a:pt x="23309" y="63843"/>
                    <a:pt x="23447" y="63895"/>
                    <a:pt x="23595" y="63942"/>
                  </a:cubicBezTo>
                  <a:cubicBezTo>
                    <a:pt x="23639" y="63955"/>
                    <a:pt x="23683" y="63960"/>
                    <a:pt x="23728" y="63960"/>
                  </a:cubicBezTo>
                  <a:cubicBezTo>
                    <a:pt x="23912" y="63960"/>
                    <a:pt x="24086" y="63841"/>
                    <a:pt x="24146" y="63656"/>
                  </a:cubicBezTo>
                  <a:cubicBezTo>
                    <a:pt x="24219" y="63425"/>
                    <a:pt x="24092" y="63178"/>
                    <a:pt x="23860" y="63105"/>
                  </a:cubicBezTo>
                  <a:cubicBezTo>
                    <a:pt x="23743" y="63068"/>
                    <a:pt x="23634" y="63027"/>
                    <a:pt x="23538" y="62985"/>
                  </a:cubicBezTo>
                  <a:cubicBezTo>
                    <a:pt x="23480" y="62960"/>
                    <a:pt x="23420" y="62947"/>
                    <a:pt x="23361" y="62947"/>
                  </a:cubicBezTo>
                  <a:close/>
                  <a:moveTo>
                    <a:pt x="29030" y="63238"/>
                  </a:moveTo>
                  <a:cubicBezTo>
                    <a:pt x="29009" y="63238"/>
                    <a:pt x="28986" y="63239"/>
                    <a:pt x="28964" y="63243"/>
                  </a:cubicBezTo>
                  <a:cubicBezTo>
                    <a:pt x="28842" y="63261"/>
                    <a:pt x="28714" y="63276"/>
                    <a:pt x="28587" y="63292"/>
                  </a:cubicBezTo>
                  <a:cubicBezTo>
                    <a:pt x="28348" y="63323"/>
                    <a:pt x="28176" y="63542"/>
                    <a:pt x="28205" y="63783"/>
                  </a:cubicBezTo>
                  <a:cubicBezTo>
                    <a:pt x="28233" y="64004"/>
                    <a:pt x="28423" y="64168"/>
                    <a:pt x="28642" y="64168"/>
                  </a:cubicBezTo>
                  <a:cubicBezTo>
                    <a:pt x="28657" y="64168"/>
                    <a:pt x="28675" y="64166"/>
                    <a:pt x="28696" y="64163"/>
                  </a:cubicBezTo>
                  <a:cubicBezTo>
                    <a:pt x="28829" y="64147"/>
                    <a:pt x="28961" y="64129"/>
                    <a:pt x="29094" y="64111"/>
                  </a:cubicBezTo>
                  <a:cubicBezTo>
                    <a:pt x="29333" y="64075"/>
                    <a:pt x="29500" y="63851"/>
                    <a:pt x="29463" y="63612"/>
                  </a:cubicBezTo>
                  <a:cubicBezTo>
                    <a:pt x="29430" y="63395"/>
                    <a:pt x="29245" y="63238"/>
                    <a:pt x="29030" y="63238"/>
                  </a:cubicBezTo>
                  <a:close/>
                  <a:moveTo>
                    <a:pt x="25980" y="63412"/>
                  </a:moveTo>
                  <a:cubicBezTo>
                    <a:pt x="25742" y="63412"/>
                    <a:pt x="25545" y="63597"/>
                    <a:pt x="25537" y="63835"/>
                  </a:cubicBezTo>
                  <a:cubicBezTo>
                    <a:pt x="25527" y="64077"/>
                    <a:pt x="25717" y="64283"/>
                    <a:pt x="25958" y="64290"/>
                  </a:cubicBezTo>
                  <a:cubicBezTo>
                    <a:pt x="26091" y="64296"/>
                    <a:pt x="26226" y="64298"/>
                    <a:pt x="26361" y="64298"/>
                  </a:cubicBezTo>
                  <a:lnTo>
                    <a:pt x="26367" y="64298"/>
                  </a:lnTo>
                  <a:cubicBezTo>
                    <a:pt x="26606" y="64298"/>
                    <a:pt x="26801" y="64106"/>
                    <a:pt x="26803" y="63864"/>
                  </a:cubicBezTo>
                  <a:cubicBezTo>
                    <a:pt x="26806" y="63622"/>
                    <a:pt x="26611" y="63422"/>
                    <a:pt x="26369" y="63422"/>
                  </a:cubicBezTo>
                  <a:cubicBezTo>
                    <a:pt x="26242" y="63419"/>
                    <a:pt x="26114" y="63417"/>
                    <a:pt x="25990" y="63412"/>
                  </a:cubicBezTo>
                  <a:cubicBezTo>
                    <a:pt x="25986" y="63412"/>
                    <a:pt x="25983" y="63412"/>
                    <a:pt x="25980" y="63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3692875" y="2408950"/>
              <a:ext cx="29475" cy="26725"/>
            </a:xfrm>
            <a:custGeom>
              <a:avLst/>
              <a:gdLst/>
              <a:ahLst/>
              <a:cxnLst/>
              <a:rect l="l" t="t" r="r" b="b"/>
              <a:pathLst>
                <a:path w="1179" h="1069" extrusionOk="0">
                  <a:moveTo>
                    <a:pt x="479" y="0"/>
                  </a:moveTo>
                  <a:cubicBezTo>
                    <a:pt x="448" y="0"/>
                    <a:pt x="417" y="4"/>
                    <a:pt x="386" y="10"/>
                  </a:cubicBezTo>
                  <a:cubicBezTo>
                    <a:pt x="149" y="65"/>
                    <a:pt x="1" y="299"/>
                    <a:pt x="53" y="535"/>
                  </a:cubicBezTo>
                  <a:cubicBezTo>
                    <a:pt x="81" y="663"/>
                    <a:pt x="100" y="736"/>
                    <a:pt x="100" y="738"/>
                  </a:cubicBezTo>
                  <a:cubicBezTo>
                    <a:pt x="152" y="933"/>
                    <a:pt x="326" y="1068"/>
                    <a:pt x="526" y="1068"/>
                  </a:cubicBezTo>
                  <a:lnTo>
                    <a:pt x="552" y="1068"/>
                  </a:lnTo>
                  <a:cubicBezTo>
                    <a:pt x="555" y="1066"/>
                    <a:pt x="635" y="1063"/>
                    <a:pt x="760" y="1050"/>
                  </a:cubicBezTo>
                  <a:cubicBezTo>
                    <a:pt x="1002" y="1027"/>
                    <a:pt x="1179" y="814"/>
                    <a:pt x="1155" y="572"/>
                  </a:cubicBezTo>
                  <a:cubicBezTo>
                    <a:pt x="1140" y="387"/>
                    <a:pt x="1010" y="242"/>
                    <a:pt x="843" y="192"/>
                  </a:cubicBezTo>
                  <a:cubicBezTo>
                    <a:pt x="762" y="74"/>
                    <a:pt x="625" y="0"/>
                    <a:pt x="4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3651600" y="2149375"/>
              <a:ext cx="86350" cy="221550"/>
            </a:xfrm>
            <a:custGeom>
              <a:avLst/>
              <a:gdLst/>
              <a:ahLst/>
              <a:cxnLst/>
              <a:rect l="l" t="t" r="r" b="b"/>
              <a:pathLst>
                <a:path w="3454" h="8862" extrusionOk="0">
                  <a:moveTo>
                    <a:pt x="2961" y="1"/>
                  </a:moveTo>
                  <a:cubicBezTo>
                    <a:pt x="2833" y="1"/>
                    <a:pt x="2706" y="56"/>
                    <a:pt x="2619" y="162"/>
                  </a:cubicBezTo>
                  <a:cubicBezTo>
                    <a:pt x="2525" y="279"/>
                    <a:pt x="2440" y="381"/>
                    <a:pt x="2362" y="467"/>
                  </a:cubicBezTo>
                  <a:cubicBezTo>
                    <a:pt x="2200" y="649"/>
                    <a:pt x="2216" y="927"/>
                    <a:pt x="2398" y="1088"/>
                  </a:cubicBezTo>
                  <a:cubicBezTo>
                    <a:pt x="2481" y="1161"/>
                    <a:pt x="2585" y="1197"/>
                    <a:pt x="2689" y="1197"/>
                  </a:cubicBezTo>
                  <a:cubicBezTo>
                    <a:pt x="2809" y="1197"/>
                    <a:pt x="2931" y="1148"/>
                    <a:pt x="3017" y="1052"/>
                  </a:cubicBezTo>
                  <a:cubicBezTo>
                    <a:pt x="3103" y="955"/>
                    <a:pt x="3199" y="841"/>
                    <a:pt x="3303" y="716"/>
                  </a:cubicBezTo>
                  <a:cubicBezTo>
                    <a:pt x="3454" y="526"/>
                    <a:pt x="3425" y="251"/>
                    <a:pt x="3238" y="97"/>
                  </a:cubicBezTo>
                  <a:cubicBezTo>
                    <a:pt x="3156" y="32"/>
                    <a:pt x="3058" y="1"/>
                    <a:pt x="2961" y="1"/>
                  </a:cubicBezTo>
                  <a:close/>
                  <a:moveTo>
                    <a:pt x="1228" y="2265"/>
                  </a:moveTo>
                  <a:cubicBezTo>
                    <a:pt x="1063" y="2265"/>
                    <a:pt x="905" y="2358"/>
                    <a:pt x="830" y="2515"/>
                  </a:cubicBezTo>
                  <a:cubicBezTo>
                    <a:pt x="757" y="2664"/>
                    <a:pt x="698" y="2809"/>
                    <a:pt x="648" y="2942"/>
                  </a:cubicBezTo>
                  <a:cubicBezTo>
                    <a:pt x="565" y="3168"/>
                    <a:pt x="685" y="3420"/>
                    <a:pt x="911" y="3503"/>
                  </a:cubicBezTo>
                  <a:cubicBezTo>
                    <a:pt x="960" y="3522"/>
                    <a:pt x="1012" y="3529"/>
                    <a:pt x="1062" y="3529"/>
                  </a:cubicBezTo>
                  <a:cubicBezTo>
                    <a:pt x="1241" y="3529"/>
                    <a:pt x="1410" y="3418"/>
                    <a:pt x="1472" y="3241"/>
                  </a:cubicBezTo>
                  <a:cubicBezTo>
                    <a:pt x="1511" y="3134"/>
                    <a:pt x="1561" y="3017"/>
                    <a:pt x="1621" y="2892"/>
                  </a:cubicBezTo>
                  <a:cubicBezTo>
                    <a:pt x="1725" y="2674"/>
                    <a:pt x="1634" y="2414"/>
                    <a:pt x="1415" y="2307"/>
                  </a:cubicBezTo>
                  <a:cubicBezTo>
                    <a:pt x="1355" y="2279"/>
                    <a:pt x="1291" y="2265"/>
                    <a:pt x="1228" y="2265"/>
                  </a:cubicBezTo>
                  <a:close/>
                  <a:moveTo>
                    <a:pt x="611" y="5053"/>
                  </a:moveTo>
                  <a:cubicBezTo>
                    <a:pt x="493" y="5053"/>
                    <a:pt x="376" y="5101"/>
                    <a:pt x="292" y="5188"/>
                  </a:cubicBezTo>
                  <a:cubicBezTo>
                    <a:pt x="118" y="5261"/>
                    <a:pt x="1" y="5435"/>
                    <a:pt x="1" y="5648"/>
                  </a:cubicBezTo>
                  <a:cubicBezTo>
                    <a:pt x="1" y="5737"/>
                    <a:pt x="19" y="5828"/>
                    <a:pt x="61" y="5950"/>
                  </a:cubicBezTo>
                  <a:cubicBezTo>
                    <a:pt x="120" y="6135"/>
                    <a:pt x="292" y="6249"/>
                    <a:pt x="477" y="6249"/>
                  </a:cubicBezTo>
                  <a:cubicBezTo>
                    <a:pt x="521" y="6249"/>
                    <a:pt x="568" y="6241"/>
                    <a:pt x="614" y="6226"/>
                  </a:cubicBezTo>
                  <a:cubicBezTo>
                    <a:pt x="796" y="6166"/>
                    <a:pt x="911" y="5999"/>
                    <a:pt x="913" y="5817"/>
                  </a:cubicBezTo>
                  <a:cubicBezTo>
                    <a:pt x="939" y="5789"/>
                    <a:pt x="965" y="5752"/>
                    <a:pt x="989" y="5713"/>
                  </a:cubicBezTo>
                  <a:cubicBezTo>
                    <a:pt x="1111" y="5505"/>
                    <a:pt x="1041" y="5238"/>
                    <a:pt x="833" y="5113"/>
                  </a:cubicBezTo>
                  <a:cubicBezTo>
                    <a:pt x="763" y="5072"/>
                    <a:pt x="687" y="5053"/>
                    <a:pt x="611" y="5053"/>
                  </a:cubicBezTo>
                  <a:close/>
                  <a:moveTo>
                    <a:pt x="1508" y="7594"/>
                  </a:moveTo>
                  <a:cubicBezTo>
                    <a:pt x="1450" y="7594"/>
                    <a:pt x="1391" y="7605"/>
                    <a:pt x="1335" y="7630"/>
                  </a:cubicBezTo>
                  <a:cubicBezTo>
                    <a:pt x="1114" y="7726"/>
                    <a:pt x="1010" y="7983"/>
                    <a:pt x="1103" y="8207"/>
                  </a:cubicBezTo>
                  <a:cubicBezTo>
                    <a:pt x="1160" y="8339"/>
                    <a:pt x="1210" y="8464"/>
                    <a:pt x="1251" y="8576"/>
                  </a:cubicBezTo>
                  <a:cubicBezTo>
                    <a:pt x="1319" y="8753"/>
                    <a:pt x="1485" y="8862"/>
                    <a:pt x="1665" y="8862"/>
                  </a:cubicBezTo>
                  <a:cubicBezTo>
                    <a:pt x="1714" y="8862"/>
                    <a:pt x="1766" y="8854"/>
                    <a:pt x="1816" y="8833"/>
                  </a:cubicBezTo>
                  <a:cubicBezTo>
                    <a:pt x="2044" y="8750"/>
                    <a:pt x="2159" y="8498"/>
                    <a:pt x="2076" y="8272"/>
                  </a:cubicBezTo>
                  <a:cubicBezTo>
                    <a:pt x="2029" y="8144"/>
                    <a:pt x="1974" y="8007"/>
                    <a:pt x="1912" y="7861"/>
                  </a:cubicBezTo>
                  <a:cubicBezTo>
                    <a:pt x="1840" y="7694"/>
                    <a:pt x="1678" y="7594"/>
                    <a:pt x="1508" y="75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3749100" y="2096000"/>
              <a:ext cx="29550" cy="26450"/>
            </a:xfrm>
            <a:custGeom>
              <a:avLst/>
              <a:gdLst/>
              <a:ahLst/>
              <a:cxnLst/>
              <a:rect l="l" t="t" r="r" b="b"/>
              <a:pathLst>
                <a:path w="1182" h="1058" extrusionOk="0">
                  <a:moveTo>
                    <a:pt x="608" y="1"/>
                  </a:moveTo>
                  <a:cubicBezTo>
                    <a:pt x="463" y="1"/>
                    <a:pt x="326" y="72"/>
                    <a:pt x="245" y="194"/>
                  </a:cubicBezTo>
                  <a:cubicBezTo>
                    <a:pt x="243" y="197"/>
                    <a:pt x="204" y="254"/>
                    <a:pt x="136" y="355"/>
                  </a:cubicBezTo>
                  <a:cubicBezTo>
                    <a:pt x="1" y="555"/>
                    <a:pt x="53" y="828"/>
                    <a:pt x="253" y="964"/>
                  </a:cubicBezTo>
                  <a:cubicBezTo>
                    <a:pt x="326" y="1015"/>
                    <a:pt x="411" y="1040"/>
                    <a:pt x="494" y="1040"/>
                  </a:cubicBezTo>
                  <a:cubicBezTo>
                    <a:pt x="512" y="1040"/>
                    <a:pt x="529" y="1039"/>
                    <a:pt x="547" y="1036"/>
                  </a:cubicBezTo>
                  <a:cubicBezTo>
                    <a:pt x="591" y="1052"/>
                    <a:pt x="635" y="1057"/>
                    <a:pt x="682" y="1057"/>
                  </a:cubicBezTo>
                  <a:cubicBezTo>
                    <a:pt x="757" y="1057"/>
                    <a:pt x="833" y="1039"/>
                    <a:pt x="900" y="997"/>
                  </a:cubicBezTo>
                  <a:cubicBezTo>
                    <a:pt x="1111" y="878"/>
                    <a:pt x="1181" y="607"/>
                    <a:pt x="1059" y="399"/>
                  </a:cubicBezTo>
                  <a:cubicBezTo>
                    <a:pt x="1051" y="381"/>
                    <a:pt x="1043" y="371"/>
                    <a:pt x="1041" y="363"/>
                  </a:cubicBezTo>
                  <a:cubicBezTo>
                    <a:pt x="1012" y="194"/>
                    <a:pt x="885" y="59"/>
                    <a:pt x="718" y="15"/>
                  </a:cubicBezTo>
                  <a:cubicBezTo>
                    <a:pt x="682" y="5"/>
                    <a:pt x="644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7"/>
            <p:cNvSpPr/>
            <p:nvPr/>
          </p:nvSpPr>
          <p:spPr>
            <a:xfrm>
              <a:off x="3750225" y="2141400"/>
              <a:ext cx="125975" cy="277700"/>
            </a:xfrm>
            <a:custGeom>
              <a:avLst/>
              <a:gdLst/>
              <a:ahLst/>
              <a:cxnLst/>
              <a:rect l="l" t="t" r="r" b="b"/>
              <a:pathLst>
                <a:path w="5039" h="11108" extrusionOk="0">
                  <a:moveTo>
                    <a:pt x="2113" y="0"/>
                  </a:moveTo>
                  <a:cubicBezTo>
                    <a:pt x="1999" y="0"/>
                    <a:pt x="1885" y="45"/>
                    <a:pt x="1799" y="133"/>
                  </a:cubicBezTo>
                  <a:cubicBezTo>
                    <a:pt x="1630" y="307"/>
                    <a:pt x="1633" y="585"/>
                    <a:pt x="1807" y="754"/>
                  </a:cubicBezTo>
                  <a:cubicBezTo>
                    <a:pt x="1906" y="851"/>
                    <a:pt x="1999" y="939"/>
                    <a:pt x="2080" y="1020"/>
                  </a:cubicBezTo>
                  <a:cubicBezTo>
                    <a:pt x="2166" y="1100"/>
                    <a:pt x="2275" y="1142"/>
                    <a:pt x="2384" y="1142"/>
                  </a:cubicBezTo>
                  <a:cubicBezTo>
                    <a:pt x="2499" y="1142"/>
                    <a:pt x="2616" y="1098"/>
                    <a:pt x="2701" y="1007"/>
                  </a:cubicBezTo>
                  <a:cubicBezTo>
                    <a:pt x="2870" y="832"/>
                    <a:pt x="2863" y="554"/>
                    <a:pt x="2688" y="385"/>
                  </a:cubicBezTo>
                  <a:cubicBezTo>
                    <a:pt x="2608" y="310"/>
                    <a:pt x="2517" y="221"/>
                    <a:pt x="2418" y="125"/>
                  </a:cubicBezTo>
                  <a:cubicBezTo>
                    <a:pt x="2334" y="42"/>
                    <a:pt x="2223" y="0"/>
                    <a:pt x="2113" y="0"/>
                  </a:cubicBezTo>
                  <a:close/>
                  <a:moveTo>
                    <a:pt x="3053" y="2256"/>
                  </a:moveTo>
                  <a:cubicBezTo>
                    <a:pt x="3043" y="2256"/>
                    <a:pt x="3033" y="2257"/>
                    <a:pt x="3024" y="2257"/>
                  </a:cubicBezTo>
                  <a:cubicBezTo>
                    <a:pt x="2782" y="2273"/>
                    <a:pt x="2600" y="2481"/>
                    <a:pt x="2616" y="2723"/>
                  </a:cubicBezTo>
                  <a:cubicBezTo>
                    <a:pt x="2626" y="2855"/>
                    <a:pt x="2644" y="2998"/>
                    <a:pt x="2673" y="3149"/>
                  </a:cubicBezTo>
                  <a:cubicBezTo>
                    <a:pt x="2712" y="3362"/>
                    <a:pt x="2896" y="3508"/>
                    <a:pt x="3102" y="3508"/>
                  </a:cubicBezTo>
                  <a:cubicBezTo>
                    <a:pt x="3128" y="3508"/>
                    <a:pt x="3156" y="3505"/>
                    <a:pt x="3182" y="3500"/>
                  </a:cubicBezTo>
                  <a:cubicBezTo>
                    <a:pt x="3422" y="3456"/>
                    <a:pt x="3578" y="3227"/>
                    <a:pt x="3533" y="2990"/>
                  </a:cubicBezTo>
                  <a:cubicBezTo>
                    <a:pt x="3513" y="2871"/>
                    <a:pt x="3497" y="2762"/>
                    <a:pt x="3492" y="2665"/>
                  </a:cubicBezTo>
                  <a:cubicBezTo>
                    <a:pt x="3477" y="2433"/>
                    <a:pt x="3282" y="2256"/>
                    <a:pt x="3053" y="2256"/>
                  </a:cubicBezTo>
                  <a:close/>
                  <a:moveTo>
                    <a:pt x="3897" y="4682"/>
                  </a:moveTo>
                  <a:cubicBezTo>
                    <a:pt x="3813" y="4682"/>
                    <a:pt x="3728" y="4706"/>
                    <a:pt x="3653" y="4756"/>
                  </a:cubicBezTo>
                  <a:cubicBezTo>
                    <a:pt x="3453" y="4888"/>
                    <a:pt x="3396" y="5161"/>
                    <a:pt x="3531" y="5364"/>
                  </a:cubicBezTo>
                  <a:cubicBezTo>
                    <a:pt x="3619" y="5494"/>
                    <a:pt x="3708" y="5606"/>
                    <a:pt x="3793" y="5692"/>
                  </a:cubicBezTo>
                  <a:cubicBezTo>
                    <a:pt x="3796" y="5694"/>
                    <a:pt x="3799" y="5697"/>
                    <a:pt x="3801" y="5700"/>
                  </a:cubicBezTo>
                  <a:cubicBezTo>
                    <a:pt x="3887" y="5801"/>
                    <a:pt x="4009" y="5853"/>
                    <a:pt x="4134" y="5853"/>
                  </a:cubicBezTo>
                  <a:cubicBezTo>
                    <a:pt x="4235" y="5853"/>
                    <a:pt x="4337" y="5819"/>
                    <a:pt x="4417" y="5749"/>
                  </a:cubicBezTo>
                  <a:cubicBezTo>
                    <a:pt x="4602" y="5590"/>
                    <a:pt x="4625" y="5315"/>
                    <a:pt x="4467" y="5130"/>
                  </a:cubicBezTo>
                  <a:cubicBezTo>
                    <a:pt x="4451" y="5109"/>
                    <a:pt x="4433" y="5089"/>
                    <a:pt x="4412" y="5070"/>
                  </a:cubicBezTo>
                  <a:cubicBezTo>
                    <a:pt x="4381" y="5039"/>
                    <a:pt x="4332" y="4982"/>
                    <a:pt x="4261" y="4878"/>
                  </a:cubicBezTo>
                  <a:cubicBezTo>
                    <a:pt x="4178" y="4750"/>
                    <a:pt x="4039" y="4682"/>
                    <a:pt x="3897" y="4682"/>
                  </a:cubicBezTo>
                  <a:close/>
                  <a:moveTo>
                    <a:pt x="4593" y="7108"/>
                  </a:moveTo>
                  <a:cubicBezTo>
                    <a:pt x="4588" y="7108"/>
                    <a:pt x="4583" y="7109"/>
                    <a:pt x="4579" y="7109"/>
                  </a:cubicBezTo>
                  <a:cubicBezTo>
                    <a:pt x="4337" y="7119"/>
                    <a:pt x="4147" y="7322"/>
                    <a:pt x="4155" y="7564"/>
                  </a:cubicBezTo>
                  <a:cubicBezTo>
                    <a:pt x="4160" y="7681"/>
                    <a:pt x="4163" y="7795"/>
                    <a:pt x="4163" y="7907"/>
                  </a:cubicBezTo>
                  <a:lnTo>
                    <a:pt x="4163" y="7925"/>
                  </a:lnTo>
                  <a:cubicBezTo>
                    <a:pt x="4160" y="8167"/>
                    <a:pt x="4355" y="8365"/>
                    <a:pt x="4599" y="8365"/>
                  </a:cubicBezTo>
                  <a:cubicBezTo>
                    <a:pt x="4841" y="8365"/>
                    <a:pt x="5039" y="8170"/>
                    <a:pt x="5039" y="7928"/>
                  </a:cubicBezTo>
                  <a:lnTo>
                    <a:pt x="5039" y="7904"/>
                  </a:lnTo>
                  <a:cubicBezTo>
                    <a:pt x="5039" y="7785"/>
                    <a:pt x="5036" y="7660"/>
                    <a:pt x="5031" y="7533"/>
                  </a:cubicBezTo>
                  <a:cubicBezTo>
                    <a:pt x="5023" y="7296"/>
                    <a:pt x="4828" y="7108"/>
                    <a:pt x="4593" y="7108"/>
                  </a:cubicBezTo>
                  <a:close/>
                  <a:moveTo>
                    <a:pt x="3019" y="8686"/>
                  </a:moveTo>
                  <a:cubicBezTo>
                    <a:pt x="2974" y="8686"/>
                    <a:pt x="2929" y="8693"/>
                    <a:pt x="2883" y="8708"/>
                  </a:cubicBezTo>
                  <a:cubicBezTo>
                    <a:pt x="2746" y="8755"/>
                    <a:pt x="2634" y="8794"/>
                    <a:pt x="2532" y="8832"/>
                  </a:cubicBezTo>
                  <a:cubicBezTo>
                    <a:pt x="2519" y="8838"/>
                    <a:pt x="2506" y="8843"/>
                    <a:pt x="2496" y="8848"/>
                  </a:cubicBezTo>
                  <a:cubicBezTo>
                    <a:pt x="2270" y="8939"/>
                    <a:pt x="2166" y="9196"/>
                    <a:pt x="2257" y="9420"/>
                  </a:cubicBezTo>
                  <a:cubicBezTo>
                    <a:pt x="2327" y="9589"/>
                    <a:pt x="2491" y="9690"/>
                    <a:pt x="2662" y="9690"/>
                  </a:cubicBezTo>
                  <a:cubicBezTo>
                    <a:pt x="2720" y="9690"/>
                    <a:pt x="2777" y="9680"/>
                    <a:pt x="2831" y="9657"/>
                  </a:cubicBezTo>
                  <a:cubicBezTo>
                    <a:pt x="2839" y="9654"/>
                    <a:pt x="2847" y="9651"/>
                    <a:pt x="2850" y="9649"/>
                  </a:cubicBezTo>
                  <a:cubicBezTo>
                    <a:pt x="2935" y="9618"/>
                    <a:pt x="3032" y="9584"/>
                    <a:pt x="3156" y="9542"/>
                  </a:cubicBezTo>
                  <a:cubicBezTo>
                    <a:pt x="3388" y="9467"/>
                    <a:pt x="3513" y="9220"/>
                    <a:pt x="3437" y="8988"/>
                  </a:cubicBezTo>
                  <a:cubicBezTo>
                    <a:pt x="3377" y="8804"/>
                    <a:pt x="3205" y="8686"/>
                    <a:pt x="3019" y="8686"/>
                  </a:cubicBezTo>
                  <a:close/>
                  <a:moveTo>
                    <a:pt x="810" y="10012"/>
                  </a:moveTo>
                  <a:cubicBezTo>
                    <a:pt x="722" y="10012"/>
                    <a:pt x="633" y="10039"/>
                    <a:pt x="556" y="10093"/>
                  </a:cubicBezTo>
                  <a:cubicBezTo>
                    <a:pt x="434" y="10182"/>
                    <a:pt x="338" y="10249"/>
                    <a:pt x="252" y="10307"/>
                  </a:cubicBezTo>
                  <a:cubicBezTo>
                    <a:pt x="52" y="10442"/>
                    <a:pt x="0" y="10715"/>
                    <a:pt x="138" y="10915"/>
                  </a:cubicBezTo>
                  <a:cubicBezTo>
                    <a:pt x="221" y="11040"/>
                    <a:pt x="359" y="11107"/>
                    <a:pt x="499" y="11107"/>
                  </a:cubicBezTo>
                  <a:cubicBezTo>
                    <a:pt x="585" y="11107"/>
                    <a:pt x="671" y="11084"/>
                    <a:pt x="746" y="11032"/>
                  </a:cubicBezTo>
                  <a:cubicBezTo>
                    <a:pt x="837" y="10970"/>
                    <a:pt x="939" y="10899"/>
                    <a:pt x="1066" y="10808"/>
                  </a:cubicBezTo>
                  <a:cubicBezTo>
                    <a:pt x="1264" y="10668"/>
                    <a:pt x="1308" y="10395"/>
                    <a:pt x="1167" y="10197"/>
                  </a:cubicBezTo>
                  <a:cubicBezTo>
                    <a:pt x="1082" y="10077"/>
                    <a:pt x="947" y="10012"/>
                    <a:pt x="810" y="100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57"/>
          <p:cNvGrpSpPr/>
          <p:nvPr/>
        </p:nvGrpSpPr>
        <p:grpSpPr>
          <a:xfrm>
            <a:off x="5671888" y="3275632"/>
            <a:ext cx="637386" cy="1320276"/>
            <a:chOff x="1069475" y="1240800"/>
            <a:chExt cx="1621434" cy="3358626"/>
          </a:xfrm>
        </p:grpSpPr>
        <p:sp>
          <p:nvSpPr>
            <p:cNvPr id="1071" name="Google Shape;1071;p57"/>
            <p:cNvSpPr/>
            <p:nvPr/>
          </p:nvSpPr>
          <p:spPr>
            <a:xfrm>
              <a:off x="1112538" y="1240800"/>
              <a:ext cx="1578371" cy="3358626"/>
            </a:xfrm>
            <a:custGeom>
              <a:avLst/>
              <a:gdLst/>
              <a:ahLst/>
              <a:cxnLst/>
              <a:rect l="l" t="t" r="r" b="b"/>
              <a:pathLst>
                <a:path w="4042" h="8601" extrusionOk="0">
                  <a:moveTo>
                    <a:pt x="1338" y="2536"/>
                  </a:moveTo>
                  <a:cubicBezTo>
                    <a:pt x="1340" y="2566"/>
                    <a:pt x="1472" y="2688"/>
                    <a:pt x="1482" y="2698"/>
                  </a:cubicBezTo>
                  <a:cubicBezTo>
                    <a:pt x="1494" y="2710"/>
                    <a:pt x="1507" y="2742"/>
                    <a:pt x="1504" y="2796"/>
                  </a:cubicBezTo>
                  <a:cubicBezTo>
                    <a:pt x="1501" y="2850"/>
                    <a:pt x="1542" y="2957"/>
                    <a:pt x="1574" y="2990"/>
                  </a:cubicBezTo>
                  <a:cubicBezTo>
                    <a:pt x="1608" y="3023"/>
                    <a:pt x="1610" y="3151"/>
                    <a:pt x="1608" y="3185"/>
                  </a:cubicBezTo>
                  <a:cubicBezTo>
                    <a:pt x="1605" y="3217"/>
                    <a:pt x="1529" y="3230"/>
                    <a:pt x="1481" y="3249"/>
                  </a:cubicBezTo>
                  <a:cubicBezTo>
                    <a:pt x="1433" y="3268"/>
                    <a:pt x="1345" y="3341"/>
                    <a:pt x="1305" y="3362"/>
                  </a:cubicBezTo>
                  <a:cubicBezTo>
                    <a:pt x="1265" y="3383"/>
                    <a:pt x="1181" y="3389"/>
                    <a:pt x="1181" y="3389"/>
                  </a:cubicBezTo>
                  <a:cubicBezTo>
                    <a:pt x="1181" y="3389"/>
                    <a:pt x="1168" y="3335"/>
                    <a:pt x="1160" y="3262"/>
                  </a:cubicBezTo>
                  <a:cubicBezTo>
                    <a:pt x="1152" y="3189"/>
                    <a:pt x="1047" y="3024"/>
                    <a:pt x="1069" y="3024"/>
                  </a:cubicBezTo>
                  <a:cubicBezTo>
                    <a:pt x="1089" y="3024"/>
                    <a:pt x="1092" y="2920"/>
                    <a:pt x="1101" y="2879"/>
                  </a:cubicBezTo>
                  <a:cubicBezTo>
                    <a:pt x="1108" y="2838"/>
                    <a:pt x="1153" y="2758"/>
                    <a:pt x="1198" y="2720"/>
                  </a:cubicBezTo>
                  <a:cubicBezTo>
                    <a:pt x="1240" y="2682"/>
                    <a:pt x="1338" y="2536"/>
                    <a:pt x="1338" y="2536"/>
                  </a:cubicBezTo>
                  <a:close/>
                  <a:moveTo>
                    <a:pt x="978" y="1"/>
                  </a:moveTo>
                  <a:cubicBezTo>
                    <a:pt x="943" y="1"/>
                    <a:pt x="902" y="5"/>
                    <a:pt x="853" y="14"/>
                  </a:cubicBezTo>
                  <a:cubicBezTo>
                    <a:pt x="608" y="57"/>
                    <a:pt x="314" y="322"/>
                    <a:pt x="305" y="475"/>
                  </a:cubicBezTo>
                  <a:cubicBezTo>
                    <a:pt x="298" y="630"/>
                    <a:pt x="346" y="653"/>
                    <a:pt x="343" y="679"/>
                  </a:cubicBezTo>
                  <a:cubicBezTo>
                    <a:pt x="340" y="707"/>
                    <a:pt x="330" y="841"/>
                    <a:pt x="359" y="874"/>
                  </a:cubicBezTo>
                  <a:cubicBezTo>
                    <a:pt x="388" y="906"/>
                    <a:pt x="394" y="944"/>
                    <a:pt x="394" y="971"/>
                  </a:cubicBezTo>
                  <a:cubicBezTo>
                    <a:pt x="394" y="998"/>
                    <a:pt x="416" y="1113"/>
                    <a:pt x="442" y="1148"/>
                  </a:cubicBezTo>
                  <a:cubicBezTo>
                    <a:pt x="470" y="1185"/>
                    <a:pt x="540" y="1345"/>
                    <a:pt x="578" y="1408"/>
                  </a:cubicBezTo>
                  <a:cubicBezTo>
                    <a:pt x="616" y="1470"/>
                    <a:pt x="646" y="1524"/>
                    <a:pt x="653" y="1543"/>
                  </a:cubicBezTo>
                  <a:cubicBezTo>
                    <a:pt x="661" y="1562"/>
                    <a:pt x="694" y="1607"/>
                    <a:pt x="758" y="1610"/>
                  </a:cubicBezTo>
                  <a:cubicBezTo>
                    <a:pt x="771" y="1611"/>
                    <a:pt x="782" y="1611"/>
                    <a:pt x="792" y="1611"/>
                  </a:cubicBezTo>
                  <a:cubicBezTo>
                    <a:pt x="836" y="1611"/>
                    <a:pt x="862" y="1607"/>
                    <a:pt x="879" y="1604"/>
                  </a:cubicBezTo>
                  <a:cubicBezTo>
                    <a:pt x="880" y="1604"/>
                    <a:pt x="881" y="1604"/>
                    <a:pt x="882" y="1604"/>
                  </a:cubicBezTo>
                  <a:cubicBezTo>
                    <a:pt x="904" y="1604"/>
                    <a:pt x="937" y="1633"/>
                    <a:pt x="952" y="1664"/>
                  </a:cubicBezTo>
                  <a:cubicBezTo>
                    <a:pt x="968" y="1696"/>
                    <a:pt x="1006" y="1737"/>
                    <a:pt x="1018" y="1796"/>
                  </a:cubicBezTo>
                  <a:cubicBezTo>
                    <a:pt x="1028" y="1855"/>
                    <a:pt x="1037" y="1974"/>
                    <a:pt x="1069" y="2041"/>
                  </a:cubicBezTo>
                  <a:cubicBezTo>
                    <a:pt x="1101" y="2108"/>
                    <a:pt x="1146" y="2172"/>
                    <a:pt x="1138" y="2210"/>
                  </a:cubicBezTo>
                  <a:cubicBezTo>
                    <a:pt x="1130" y="2248"/>
                    <a:pt x="1006" y="2453"/>
                    <a:pt x="965" y="2516"/>
                  </a:cubicBezTo>
                  <a:cubicBezTo>
                    <a:pt x="926" y="2577"/>
                    <a:pt x="857" y="2675"/>
                    <a:pt x="853" y="2698"/>
                  </a:cubicBezTo>
                  <a:cubicBezTo>
                    <a:pt x="847" y="2723"/>
                    <a:pt x="782" y="2739"/>
                    <a:pt x="768" y="2739"/>
                  </a:cubicBezTo>
                  <a:cubicBezTo>
                    <a:pt x="755" y="2739"/>
                    <a:pt x="691" y="2771"/>
                    <a:pt x="661" y="2771"/>
                  </a:cubicBezTo>
                  <a:cubicBezTo>
                    <a:pt x="632" y="2771"/>
                    <a:pt x="429" y="2823"/>
                    <a:pt x="413" y="2850"/>
                  </a:cubicBezTo>
                  <a:cubicBezTo>
                    <a:pt x="397" y="2876"/>
                    <a:pt x="362" y="2895"/>
                    <a:pt x="355" y="2895"/>
                  </a:cubicBezTo>
                  <a:cubicBezTo>
                    <a:pt x="352" y="2895"/>
                    <a:pt x="346" y="2894"/>
                    <a:pt x="340" y="2894"/>
                  </a:cubicBezTo>
                  <a:cubicBezTo>
                    <a:pt x="330" y="2894"/>
                    <a:pt x="318" y="2896"/>
                    <a:pt x="318" y="2906"/>
                  </a:cubicBezTo>
                  <a:cubicBezTo>
                    <a:pt x="318" y="2923"/>
                    <a:pt x="299" y="2947"/>
                    <a:pt x="299" y="2947"/>
                  </a:cubicBezTo>
                  <a:cubicBezTo>
                    <a:pt x="299" y="2947"/>
                    <a:pt x="33" y="3097"/>
                    <a:pt x="17" y="3364"/>
                  </a:cubicBezTo>
                  <a:cubicBezTo>
                    <a:pt x="1" y="3632"/>
                    <a:pt x="106" y="3855"/>
                    <a:pt x="298" y="3960"/>
                  </a:cubicBezTo>
                  <a:cubicBezTo>
                    <a:pt x="399" y="4015"/>
                    <a:pt x="526" y="4057"/>
                    <a:pt x="648" y="4057"/>
                  </a:cubicBezTo>
                  <a:cubicBezTo>
                    <a:pt x="755" y="4057"/>
                    <a:pt x="859" y="4025"/>
                    <a:pt x="939" y="3941"/>
                  </a:cubicBezTo>
                  <a:cubicBezTo>
                    <a:pt x="1108" y="3763"/>
                    <a:pt x="1106" y="3731"/>
                    <a:pt x="1133" y="3719"/>
                  </a:cubicBezTo>
                  <a:cubicBezTo>
                    <a:pt x="1140" y="3717"/>
                    <a:pt x="1151" y="3716"/>
                    <a:pt x="1166" y="3716"/>
                  </a:cubicBezTo>
                  <a:cubicBezTo>
                    <a:pt x="1206" y="3716"/>
                    <a:pt x="1267" y="3725"/>
                    <a:pt x="1303" y="3731"/>
                  </a:cubicBezTo>
                  <a:cubicBezTo>
                    <a:pt x="1335" y="3736"/>
                    <a:pt x="1447" y="3745"/>
                    <a:pt x="1533" y="3745"/>
                  </a:cubicBezTo>
                  <a:cubicBezTo>
                    <a:pt x="1575" y="3745"/>
                    <a:pt x="1610" y="3743"/>
                    <a:pt x="1626" y="3737"/>
                  </a:cubicBezTo>
                  <a:cubicBezTo>
                    <a:pt x="1645" y="3730"/>
                    <a:pt x="1656" y="3726"/>
                    <a:pt x="1663" y="3726"/>
                  </a:cubicBezTo>
                  <a:cubicBezTo>
                    <a:pt x="1674" y="3726"/>
                    <a:pt x="1673" y="3736"/>
                    <a:pt x="1672" y="3757"/>
                  </a:cubicBezTo>
                  <a:cubicBezTo>
                    <a:pt x="1669" y="3792"/>
                    <a:pt x="1672" y="3804"/>
                    <a:pt x="1686" y="3804"/>
                  </a:cubicBezTo>
                  <a:cubicBezTo>
                    <a:pt x="1698" y="3804"/>
                    <a:pt x="1710" y="3810"/>
                    <a:pt x="1710" y="3810"/>
                  </a:cubicBezTo>
                  <a:cubicBezTo>
                    <a:pt x="1710" y="3810"/>
                    <a:pt x="1466" y="3992"/>
                    <a:pt x="1376" y="4197"/>
                  </a:cubicBezTo>
                  <a:cubicBezTo>
                    <a:pt x="1284" y="4403"/>
                    <a:pt x="1187" y="4574"/>
                    <a:pt x="1173" y="4599"/>
                  </a:cubicBezTo>
                  <a:cubicBezTo>
                    <a:pt x="1160" y="4622"/>
                    <a:pt x="1130" y="4729"/>
                    <a:pt x="1108" y="4765"/>
                  </a:cubicBezTo>
                  <a:cubicBezTo>
                    <a:pt x="1088" y="4803"/>
                    <a:pt x="955" y="4982"/>
                    <a:pt x="975" y="5065"/>
                  </a:cubicBezTo>
                  <a:cubicBezTo>
                    <a:pt x="997" y="5148"/>
                    <a:pt x="1088" y="5349"/>
                    <a:pt x="1122" y="5396"/>
                  </a:cubicBezTo>
                  <a:cubicBezTo>
                    <a:pt x="1157" y="5443"/>
                    <a:pt x="1187" y="5536"/>
                    <a:pt x="1210" y="5569"/>
                  </a:cubicBezTo>
                  <a:cubicBezTo>
                    <a:pt x="1236" y="5601"/>
                    <a:pt x="1407" y="5909"/>
                    <a:pt x="1443" y="5960"/>
                  </a:cubicBezTo>
                  <a:cubicBezTo>
                    <a:pt x="1478" y="6011"/>
                    <a:pt x="1465" y="6024"/>
                    <a:pt x="1478" y="6051"/>
                  </a:cubicBezTo>
                  <a:cubicBezTo>
                    <a:pt x="1491" y="6078"/>
                    <a:pt x="1535" y="6116"/>
                    <a:pt x="1555" y="6129"/>
                  </a:cubicBezTo>
                  <a:cubicBezTo>
                    <a:pt x="1577" y="6143"/>
                    <a:pt x="1602" y="6167"/>
                    <a:pt x="1605" y="6183"/>
                  </a:cubicBezTo>
                  <a:cubicBezTo>
                    <a:pt x="1608" y="6200"/>
                    <a:pt x="1715" y="6362"/>
                    <a:pt x="1726" y="6410"/>
                  </a:cubicBezTo>
                  <a:cubicBezTo>
                    <a:pt x="1736" y="6458"/>
                    <a:pt x="1779" y="6547"/>
                    <a:pt x="1782" y="6556"/>
                  </a:cubicBezTo>
                  <a:cubicBezTo>
                    <a:pt x="1785" y="6563"/>
                    <a:pt x="1809" y="6620"/>
                    <a:pt x="1817" y="6633"/>
                  </a:cubicBezTo>
                  <a:cubicBezTo>
                    <a:pt x="1826" y="6646"/>
                    <a:pt x="1798" y="6730"/>
                    <a:pt x="1777" y="6741"/>
                  </a:cubicBezTo>
                  <a:cubicBezTo>
                    <a:pt x="1755" y="6752"/>
                    <a:pt x="1418" y="6905"/>
                    <a:pt x="1370" y="6959"/>
                  </a:cubicBezTo>
                  <a:cubicBezTo>
                    <a:pt x="1322" y="7013"/>
                    <a:pt x="1198" y="7083"/>
                    <a:pt x="1168" y="7111"/>
                  </a:cubicBezTo>
                  <a:cubicBezTo>
                    <a:pt x="1138" y="7137"/>
                    <a:pt x="1066" y="7215"/>
                    <a:pt x="1108" y="7277"/>
                  </a:cubicBezTo>
                  <a:cubicBezTo>
                    <a:pt x="1144" y="7328"/>
                    <a:pt x="1327" y="7382"/>
                    <a:pt x="1452" y="7382"/>
                  </a:cubicBezTo>
                  <a:cubicBezTo>
                    <a:pt x="1479" y="7382"/>
                    <a:pt x="1504" y="7380"/>
                    <a:pt x="1523" y="7374"/>
                  </a:cubicBezTo>
                  <a:cubicBezTo>
                    <a:pt x="1634" y="7342"/>
                    <a:pt x="1747" y="7277"/>
                    <a:pt x="1791" y="7247"/>
                  </a:cubicBezTo>
                  <a:cubicBezTo>
                    <a:pt x="1833" y="7218"/>
                    <a:pt x="1944" y="7172"/>
                    <a:pt x="2001" y="7169"/>
                  </a:cubicBezTo>
                  <a:cubicBezTo>
                    <a:pt x="2058" y="7167"/>
                    <a:pt x="2416" y="7108"/>
                    <a:pt x="2435" y="7038"/>
                  </a:cubicBezTo>
                  <a:cubicBezTo>
                    <a:pt x="2454" y="6968"/>
                    <a:pt x="2423" y="6784"/>
                    <a:pt x="2420" y="6755"/>
                  </a:cubicBezTo>
                  <a:cubicBezTo>
                    <a:pt x="2419" y="6724"/>
                    <a:pt x="2410" y="6717"/>
                    <a:pt x="2410" y="6717"/>
                  </a:cubicBezTo>
                  <a:cubicBezTo>
                    <a:pt x="2410" y="6717"/>
                    <a:pt x="2364" y="6633"/>
                    <a:pt x="2346" y="6620"/>
                  </a:cubicBezTo>
                  <a:cubicBezTo>
                    <a:pt x="2326" y="6606"/>
                    <a:pt x="2302" y="6579"/>
                    <a:pt x="2299" y="6556"/>
                  </a:cubicBezTo>
                  <a:cubicBezTo>
                    <a:pt x="2298" y="6531"/>
                    <a:pt x="2298" y="6525"/>
                    <a:pt x="2286" y="6525"/>
                  </a:cubicBezTo>
                  <a:cubicBezTo>
                    <a:pt x="2276" y="6525"/>
                    <a:pt x="2246" y="6378"/>
                    <a:pt x="2219" y="6309"/>
                  </a:cubicBezTo>
                  <a:cubicBezTo>
                    <a:pt x="2192" y="6242"/>
                    <a:pt x="2103" y="6008"/>
                    <a:pt x="2098" y="5957"/>
                  </a:cubicBezTo>
                  <a:cubicBezTo>
                    <a:pt x="2093" y="5906"/>
                    <a:pt x="2084" y="5814"/>
                    <a:pt x="2074" y="5808"/>
                  </a:cubicBezTo>
                  <a:cubicBezTo>
                    <a:pt x="2068" y="5805"/>
                    <a:pt x="2061" y="5805"/>
                    <a:pt x="2055" y="5805"/>
                  </a:cubicBezTo>
                  <a:cubicBezTo>
                    <a:pt x="2050" y="5805"/>
                    <a:pt x="2046" y="5805"/>
                    <a:pt x="2046" y="5805"/>
                  </a:cubicBezTo>
                  <a:cubicBezTo>
                    <a:pt x="2046" y="5805"/>
                    <a:pt x="1976" y="5584"/>
                    <a:pt x="1902" y="5466"/>
                  </a:cubicBezTo>
                  <a:cubicBezTo>
                    <a:pt x="1826" y="5348"/>
                    <a:pt x="1723" y="5212"/>
                    <a:pt x="1702" y="5191"/>
                  </a:cubicBezTo>
                  <a:cubicBezTo>
                    <a:pt x="1680" y="5170"/>
                    <a:pt x="1710" y="5110"/>
                    <a:pt x="1739" y="5073"/>
                  </a:cubicBezTo>
                  <a:cubicBezTo>
                    <a:pt x="1769" y="5035"/>
                    <a:pt x="1947" y="4851"/>
                    <a:pt x="2001" y="4819"/>
                  </a:cubicBezTo>
                  <a:cubicBezTo>
                    <a:pt x="2055" y="4787"/>
                    <a:pt x="2318" y="4612"/>
                    <a:pt x="2397" y="4548"/>
                  </a:cubicBezTo>
                  <a:cubicBezTo>
                    <a:pt x="2476" y="4483"/>
                    <a:pt x="2629" y="4347"/>
                    <a:pt x="2651" y="4321"/>
                  </a:cubicBezTo>
                  <a:cubicBezTo>
                    <a:pt x="2657" y="4312"/>
                    <a:pt x="2662" y="4309"/>
                    <a:pt x="2666" y="4309"/>
                  </a:cubicBezTo>
                  <a:cubicBezTo>
                    <a:pt x="2674" y="4309"/>
                    <a:pt x="2677" y="4324"/>
                    <a:pt x="2688" y="4324"/>
                  </a:cubicBezTo>
                  <a:cubicBezTo>
                    <a:pt x="2704" y="4324"/>
                    <a:pt x="2683" y="4467"/>
                    <a:pt x="2683" y="4555"/>
                  </a:cubicBezTo>
                  <a:cubicBezTo>
                    <a:pt x="2683" y="4644"/>
                    <a:pt x="2639" y="4971"/>
                    <a:pt x="2620" y="5029"/>
                  </a:cubicBezTo>
                  <a:cubicBezTo>
                    <a:pt x="2601" y="5089"/>
                    <a:pt x="2556" y="5319"/>
                    <a:pt x="2578" y="5441"/>
                  </a:cubicBezTo>
                  <a:cubicBezTo>
                    <a:pt x="2600" y="5565"/>
                    <a:pt x="2658" y="5679"/>
                    <a:pt x="2729" y="5769"/>
                  </a:cubicBezTo>
                  <a:cubicBezTo>
                    <a:pt x="2798" y="5856"/>
                    <a:pt x="2939" y="6102"/>
                    <a:pt x="2961" y="6159"/>
                  </a:cubicBezTo>
                  <a:cubicBezTo>
                    <a:pt x="2983" y="6216"/>
                    <a:pt x="3120" y="6484"/>
                    <a:pt x="3179" y="6614"/>
                  </a:cubicBezTo>
                  <a:cubicBezTo>
                    <a:pt x="3238" y="6743"/>
                    <a:pt x="3265" y="6847"/>
                    <a:pt x="3262" y="6866"/>
                  </a:cubicBezTo>
                  <a:cubicBezTo>
                    <a:pt x="3259" y="6885"/>
                    <a:pt x="3248" y="6956"/>
                    <a:pt x="3259" y="7000"/>
                  </a:cubicBezTo>
                  <a:cubicBezTo>
                    <a:pt x="3270" y="7044"/>
                    <a:pt x="3310" y="7112"/>
                    <a:pt x="3342" y="7156"/>
                  </a:cubicBezTo>
                  <a:cubicBezTo>
                    <a:pt x="3376" y="7199"/>
                    <a:pt x="3386" y="7345"/>
                    <a:pt x="3395" y="7396"/>
                  </a:cubicBezTo>
                  <a:cubicBezTo>
                    <a:pt x="3402" y="7447"/>
                    <a:pt x="3386" y="7527"/>
                    <a:pt x="3405" y="7546"/>
                  </a:cubicBezTo>
                  <a:cubicBezTo>
                    <a:pt x="3424" y="7565"/>
                    <a:pt x="3424" y="7574"/>
                    <a:pt x="3424" y="7606"/>
                  </a:cubicBezTo>
                  <a:cubicBezTo>
                    <a:pt x="3424" y="7638"/>
                    <a:pt x="3424" y="7712"/>
                    <a:pt x="3395" y="7824"/>
                  </a:cubicBezTo>
                  <a:cubicBezTo>
                    <a:pt x="3364" y="7938"/>
                    <a:pt x="3236" y="8237"/>
                    <a:pt x="3216" y="8296"/>
                  </a:cubicBezTo>
                  <a:cubicBezTo>
                    <a:pt x="3198" y="8356"/>
                    <a:pt x="3163" y="8379"/>
                    <a:pt x="3160" y="8445"/>
                  </a:cubicBezTo>
                  <a:cubicBezTo>
                    <a:pt x="3157" y="8509"/>
                    <a:pt x="3160" y="8574"/>
                    <a:pt x="3338" y="8595"/>
                  </a:cubicBezTo>
                  <a:cubicBezTo>
                    <a:pt x="3368" y="8599"/>
                    <a:pt x="3403" y="8601"/>
                    <a:pt x="3440" y="8601"/>
                  </a:cubicBezTo>
                  <a:cubicBezTo>
                    <a:pt x="3620" y="8601"/>
                    <a:pt x="3853" y="8555"/>
                    <a:pt x="3877" y="8455"/>
                  </a:cubicBezTo>
                  <a:cubicBezTo>
                    <a:pt x="3906" y="8333"/>
                    <a:pt x="3950" y="8126"/>
                    <a:pt x="3972" y="8056"/>
                  </a:cubicBezTo>
                  <a:cubicBezTo>
                    <a:pt x="3992" y="7986"/>
                    <a:pt x="4042" y="7833"/>
                    <a:pt x="4039" y="7778"/>
                  </a:cubicBezTo>
                  <a:cubicBezTo>
                    <a:pt x="4034" y="7725"/>
                    <a:pt x="3985" y="7585"/>
                    <a:pt x="3967" y="7585"/>
                  </a:cubicBezTo>
                  <a:cubicBezTo>
                    <a:pt x="3951" y="7585"/>
                    <a:pt x="3960" y="7582"/>
                    <a:pt x="3960" y="7582"/>
                  </a:cubicBezTo>
                  <a:cubicBezTo>
                    <a:pt x="3960" y="7582"/>
                    <a:pt x="3879" y="7424"/>
                    <a:pt x="3874" y="7370"/>
                  </a:cubicBezTo>
                  <a:cubicBezTo>
                    <a:pt x="3868" y="7316"/>
                    <a:pt x="3809" y="6926"/>
                    <a:pt x="3809" y="6872"/>
                  </a:cubicBezTo>
                  <a:cubicBezTo>
                    <a:pt x="3809" y="6816"/>
                    <a:pt x="3830" y="6742"/>
                    <a:pt x="3804" y="6726"/>
                  </a:cubicBezTo>
                  <a:cubicBezTo>
                    <a:pt x="3777" y="6710"/>
                    <a:pt x="3774" y="6679"/>
                    <a:pt x="3774" y="6647"/>
                  </a:cubicBezTo>
                  <a:cubicBezTo>
                    <a:pt x="3774" y="6615"/>
                    <a:pt x="3758" y="6213"/>
                    <a:pt x="3621" y="5998"/>
                  </a:cubicBezTo>
                  <a:cubicBezTo>
                    <a:pt x="3482" y="5782"/>
                    <a:pt x="3312" y="5632"/>
                    <a:pt x="3302" y="5585"/>
                  </a:cubicBezTo>
                  <a:cubicBezTo>
                    <a:pt x="3291" y="5540"/>
                    <a:pt x="3267" y="5332"/>
                    <a:pt x="3319" y="5212"/>
                  </a:cubicBezTo>
                  <a:cubicBezTo>
                    <a:pt x="3369" y="5094"/>
                    <a:pt x="3472" y="4764"/>
                    <a:pt x="3497" y="4631"/>
                  </a:cubicBezTo>
                  <a:cubicBezTo>
                    <a:pt x="3520" y="4499"/>
                    <a:pt x="3577" y="4356"/>
                    <a:pt x="3577" y="4356"/>
                  </a:cubicBezTo>
                  <a:cubicBezTo>
                    <a:pt x="3577" y="4356"/>
                    <a:pt x="3648" y="4327"/>
                    <a:pt x="3648" y="4254"/>
                  </a:cubicBezTo>
                  <a:cubicBezTo>
                    <a:pt x="3648" y="4181"/>
                    <a:pt x="3618" y="4085"/>
                    <a:pt x="3644" y="4011"/>
                  </a:cubicBezTo>
                  <a:cubicBezTo>
                    <a:pt x="3672" y="3938"/>
                    <a:pt x="3771" y="3684"/>
                    <a:pt x="3742" y="3598"/>
                  </a:cubicBezTo>
                  <a:cubicBezTo>
                    <a:pt x="3712" y="3512"/>
                    <a:pt x="3734" y="3258"/>
                    <a:pt x="3659" y="3157"/>
                  </a:cubicBezTo>
                  <a:cubicBezTo>
                    <a:pt x="3583" y="3057"/>
                    <a:pt x="3497" y="3030"/>
                    <a:pt x="3466" y="2990"/>
                  </a:cubicBezTo>
                  <a:cubicBezTo>
                    <a:pt x="3437" y="2950"/>
                    <a:pt x="3402" y="2839"/>
                    <a:pt x="3361" y="2826"/>
                  </a:cubicBezTo>
                  <a:cubicBezTo>
                    <a:pt x="3321" y="2812"/>
                    <a:pt x="3257" y="2672"/>
                    <a:pt x="3222" y="2649"/>
                  </a:cubicBezTo>
                  <a:cubicBezTo>
                    <a:pt x="3187" y="2622"/>
                    <a:pt x="3181" y="2586"/>
                    <a:pt x="3172" y="2555"/>
                  </a:cubicBezTo>
                  <a:cubicBezTo>
                    <a:pt x="3165" y="2526"/>
                    <a:pt x="2793" y="1923"/>
                    <a:pt x="2741" y="1861"/>
                  </a:cubicBezTo>
                  <a:cubicBezTo>
                    <a:pt x="2691" y="1798"/>
                    <a:pt x="2544" y="1613"/>
                    <a:pt x="2525" y="1582"/>
                  </a:cubicBezTo>
                  <a:cubicBezTo>
                    <a:pt x="2506" y="1553"/>
                    <a:pt x="2473" y="1338"/>
                    <a:pt x="2343" y="1274"/>
                  </a:cubicBezTo>
                  <a:cubicBezTo>
                    <a:pt x="2214" y="1209"/>
                    <a:pt x="2120" y="1205"/>
                    <a:pt x="1994" y="1154"/>
                  </a:cubicBezTo>
                  <a:cubicBezTo>
                    <a:pt x="1909" y="1121"/>
                    <a:pt x="1753" y="1105"/>
                    <a:pt x="1740" y="1086"/>
                  </a:cubicBezTo>
                  <a:cubicBezTo>
                    <a:pt x="1726" y="1067"/>
                    <a:pt x="1561" y="995"/>
                    <a:pt x="1519" y="995"/>
                  </a:cubicBezTo>
                  <a:cubicBezTo>
                    <a:pt x="1475" y="995"/>
                    <a:pt x="1414" y="960"/>
                    <a:pt x="1398" y="941"/>
                  </a:cubicBezTo>
                  <a:cubicBezTo>
                    <a:pt x="1380" y="922"/>
                    <a:pt x="1417" y="886"/>
                    <a:pt x="1409" y="826"/>
                  </a:cubicBezTo>
                  <a:cubicBezTo>
                    <a:pt x="1405" y="767"/>
                    <a:pt x="1402" y="688"/>
                    <a:pt x="1399" y="649"/>
                  </a:cubicBezTo>
                  <a:cubicBezTo>
                    <a:pt x="1398" y="606"/>
                    <a:pt x="1398" y="282"/>
                    <a:pt x="1268" y="161"/>
                  </a:cubicBezTo>
                  <a:cubicBezTo>
                    <a:pt x="1165" y="64"/>
                    <a:pt x="1118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7"/>
            <p:cNvSpPr/>
            <p:nvPr/>
          </p:nvSpPr>
          <p:spPr>
            <a:xfrm>
              <a:off x="1069475" y="2332650"/>
              <a:ext cx="521400" cy="52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3" name="Google Shape;1073;p57"/>
          <p:cNvSpPr txBox="1"/>
          <p:nvPr/>
        </p:nvSpPr>
        <p:spPr>
          <a:xfrm>
            <a:off x="1817189" y="1287731"/>
            <a:ext cx="383057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Datele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nu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prezentau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erori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dar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dup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analiza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lor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a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fost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evidenta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necesitatea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prelucr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rii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lor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33" name="Google Shape;7834;p76"/>
          <p:cNvGrpSpPr/>
          <p:nvPr/>
        </p:nvGrpSpPr>
        <p:grpSpPr>
          <a:xfrm>
            <a:off x="1211157" y="1393939"/>
            <a:ext cx="415558" cy="436577"/>
            <a:chOff x="-48233050" y="3569725"/>
            <a:chExt cx="252050" cy="299475"/>
          </a:xfrm>
        </p:grpSpPr>
        <p:sp>
          <p:nvSpPr>
            <p:cNvPr id="34" name="Google Shape;7835;p76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836;p76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37;p76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864;p76"/>
          <p:cNvGrpSpPr/>
          <p:nvPr/>
        </p:nvGrpSpPr>
        <p:grpSpPr>
          <a:xfrm>
            <a:off x="1265072" y="2487871"/>
            <a:ext cx="354311" cy="354104"/>
            <a:chOff x="-49764975" y="3183375"/>
            <a:chExt cx="299300" cy="299125"/>
          </a:xfrm>
        </p:grpSpPr>
        <p:sp>
          <p:nvSpPr>
            <p:cNvPr id="38" name="Google Shape;7865;p76"/>
            <p:cNvSpPr/>
            <p:nvPr/>
          </p:nvSpPr>
          <p:spPr>
            <a:xfrm>
              <a:off x="-4960667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866;p76"/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867;p76"/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868;p76"/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869;p76"/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870;p76"/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871;p76"/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872;p76"/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873;p76"/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073;p57"/>
          <p:cNvSpPr txBox="1"/>
          <p:nvPr/>
        </p:nvSpPr>
        <p:spPr>
          <a:xfrm>
            <a:off x="1796541" y="2190708"/>
            <a:ext cx="3590650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Am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inlocuit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valorile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lips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de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obicei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erau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valori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lips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la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procentajele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aruncarilor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pentru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unii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juc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tori cu minute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jucate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reduse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0" name="Google Shape;5899;p72"/>
          <p:cNvGrpSpPr/>
          <p:nvPr/>
        </p:nvGrpSpPr>
        <p:grpSpPr>
          <a:xfrm>
            <a:off x="1279283" y="3482283"/>
            <a:ext cx="340573" cy="339271"/>
            <a:chOff x="2085450" y="842250"/>
            <a:chExt cx="483700" cy="481850"/>
          </a:xfrm>
        </p:grpSpPr>
        <p:sp>
          <p:nvSpPr>
            <p:cNvPr id="51" name="Google Shape;5900;p72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5901;p72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5902;p72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4" name="Google Shape;1073;p57"/>
          <p:cNvSpPr txBox="1"/>
          <p:nvPr/>
        </p:nvSpPr>
        <p:spPr>
          <a:xfrm>
            <a:off x="1786938" y="3275632"/>
            <a:ext cx="3733905" cy="12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Am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binarizat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coloana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de MVP din True </a:t>
            </a:r>
            <a:r>
              <a:rPr lang="ro-RO" sz="1600" dirty="0" err="1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ș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False in 1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0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pentru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o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mai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usoar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ă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antrenare</a:t>
            </a: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a </a:t>
            </a:r>
            <a:r>
              <a:rPr lang="en-US" sz="1600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modelului</a:t>
            </a:r>
            <a:r>
              <a:rPr lang="ro-RO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MODELE TESTATE</a:t>
            </a:r>
            <a:endParaRPr dirty="0"/>
          </a:p>
        </p:txBody>
      </p:sp>
      <p:graphicFrame>
        <p:nvGraphicFramePr>
          <p:cNvPr id="677" name="Google Shape;677;p49"/>
          <p:cNvGraphicFramePr/>
          <p:nvPr>
            <p:extLst>
              <p:ext uri="{D42A27DB-BD31-4B8C-83A1-F6EECF244321}">
                <p14:modId xmlns:p14="http://schemas.microsoft.com/office/powerpoint/2010/main" val="1788696544"/>
              </p:ext>
            </p:extLst>
          </p:nvPr>
        </p:nvGraphicFramePr>
        <p:xfrm>
          <a:off x="2208863" y="1829575"/>
          <a:ext cx="5806300" cy="2093400"/>
        </p:xfrm>
        <a:graphic>
          <a:graphicData uri="http://schemas.openxmlformats.org/drawingml/2006/table">
            <a:tbl>
              <a:tblPr>
                <a:noFill/>
                <a:tableStyleId>{5727C87C-9E32-4C1B-9D86-38C07A1D01B9}</a:tableStyleId>
              </a:tblPr>
              <a:tblGrid>
                <a:gridCol w="145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Dosis SemiBold"/>
                          <a:ea typeface="Dosis SemiBold"/>
                          <a:cs typeface="Dosis SemiBold"/>
                          <a:sym typeface="Dosis SemiBold"/>
                        </a:rPr>
                        <a:t>Na</a:t>
                      </a:r>
                      <a:r>
                        <a:rPr lang="ro-RO" sz="2000" dirty="0" smtClean="0">
                          <a:solidFill>
                            <a:schemeClr val="dk2"/>
                          </a:solidFill>
                          <a:latin typeface="Dosis SemiBold"/>
                          <a:ea typeface="Dosis SemiBold"/>
                          <a:cs typeface="Dosis SemiBold"/>
                          <a:sym typeface="Dosis SemiBold"/>
                        </a:rPr>
                        <a:t>ï</a:t>
                      </a: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Dosis SemiBold"/>
                          <a:ea typeface="Dosis SemiBold"/>
                          <a:cs typeface="Dosis SemiBold"/>
                          <a:sym typeface="Dosis SemiBold"/>
                        </a:rPr>
                        <a:t>ve</a:t>
                      </a:r>
                      <a:r>
                        <a:rPr lang="en" sz="2000" baseline="0" dirty="0" smtClean="0">
                          <a:solidFill>
                            <a:schemeClr val="dk2"/>
                          </a:solidFill>
                          <a:latin typeface="Dosis SemiBold"/>
                          <a:ea typeface="Dosis SemiBold"/>
                          <a:cs typeface="Dosis SemiBold"/>
                          <a:sym typeface="Dosis SemiBold"/>
                        </a:rPr>
                        <a:t> Bayes</a:t>
                      </a:r>
                      <a:endParaRPr sz="2000" dirty="0">
                        <a:solidFill>
                          <a:schemeClr val="dk2"/>
                        </a:solidFill>
                        <a:latin typeface="Dosis SemiBold"/>
                        <a:ea typeface="Dosis SemiBold"/>
                        <a:cs typeface="Dosis SemiBold"/>
                        <a:sym typeface="Dosis Semi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Dosis SemiBold"/>
                          <a:ea typeface="Dosis SemiBold"/>
                          <a:cs typeface="Dosis SemiBold"/>
                          <a:sym typeface="Dosis SemiBold"/>
                        </a:rPr>
                        <a:t>Decision Tree</a:t>
                      </a:r>
                      <a:endParaRPr sz="2000" dirty="0">
                        <a:solidFill>
                          <a:schemeClr val="dk2"/>
                        </a:solidFill>
                        <a:latin typeface="Dosis SemiBold"/>
                        <a:ea typeface="Dosis SemiBold"/>
                        <a:cs typeface="Dosis SemiBold"/>
                        <a:sym typeface="Dosis Semi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Dosis SemiBold"/>
                          <a:ea typeface="Dosis SemiBold"/>
                          <a:cs typeface="Dosis SemiBold"/>
                          <a:sym typeface="Dosis SemiBold"/>
                        </a:rPr>
                        <a:t>Logistic Regression</a:t>
                      </a:r>
                      <a:endParaRPr sz="2000" dirty="0">
                        <a:solidFill>
                          <a:schemeClr val="dk2"/>
                        </a:solidFill>
                        <a:latin typeface="Dosis SemiBold"/>
                        <a:ea typeface="Dosis SemiBold"/>
                        <a:cs typeface="Dosis SemiBold"/>
                        <a:sym typeface="Dosis Semi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dk2"/>
                          </a:solidFill>
                          <a:latin typeface="Dosis SemiBold"/>
                          <a:ea typeface="Dosis SemiBold"/>
                          <a:cs typeface="Dosis SemiBold"/>
                          <a:sym typeface="Dosis SemiBold"/>
                        </a:rPr>
                        <a:t>Random Forest</a:t>
                      </a:r>
                      <a:endParaRPr sz="2000" dirty="0">
                        <a:solidFill>
                          <a:schemeClr val="dk2"/>
                        </a:solidFill>
                        <a:latin typeface="Dosis SemiBold"/>
                        <a:ea typeface="Dosis SemiBold"/>
                        <a:cs typeface="Dosis SemiBold"/>
                        <a:sym typeface="Dosis SemiBo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93.20%</a:t>
                      </a:r>
                      <a:endParaRPr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99.64%</a:t>
                      </a:r>
                      <a:endParaRPr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99.86%</a:t>
                      </a:r>
                      <a:endParaRPr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99.79%</a:t>
                      </a:r>
                      <a:endParaRPr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98.21%</a:t>
                      </a:r>
                      <a:endParaRPr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99.65%</a:t>
                      </a:r>
                      <a:endParaRPr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99.86%</a:t>
                      </a:r>
                      <a:endParaRPr lang="en"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99.79%</a:t>
                      </a:r>
                      <a:endParaRPr sz="1600" dirty="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1073;p57"/>
          <p:cNvSpPr txBox="1"/>
          <p:nvPr/>
        </p:nvSpPr>
        <p:spPr>
          <a:xfrm>
            <a:off x="976755" y="2718950"/>
            <a:ext cx="111125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ALL STATS</a:t>
            </a:r>
            <a:endParaRPr sz="160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6755" y="3433862"/>
            <a:ext cx="1024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PRA + %</a:t>
            </a:r>
            <a:r>
              <a:rPr lang="en-US" dirty="0" err="1" smtClean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eFG</a:t>
            </a:r>
            <a:endParaRPr lang="en-US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>
            <a:spLocks noGrp="1"/>
          </p:cNvSpPr>
          <p:nvPr>
            <p:ph type="subTitle" idx="1"/>
          </p:nvPr>
        </p:nvSpPr>
        <p:spPr>
          <a:xfrm>
            <a:off x="866675" y="1453900"/>
            <a:ext cx="35658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Dup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testarea</a:t>
            </a:r>
            <a:r>
              <a:rPr lang="en-US" dirty="0" smtClean="0"/>
              <a:t> </a:t>
            </a:r>
            <a:r>
              <a:rPr lang="en-US" dirty="0" err="1" smtClean="0"/>
              <a:t>manuala</a:t>
            </a:r>
            <a:r>
              <a:rPr lang="en-US" dirty="0" smtClean="0"/>
              <a:t> a </a:t>
            </a:r>
            <a:r>
              <a:rPr lang="en-US" dirty="0" err="1" smtClean="0"/>
              <a:t>modelului</a:t>
            </a:r>
            <a:r>
              <a:rPr lang="en-US" dirty="0" smtClean="0"/>
              <a:t> am </a:t>
            </a:r>
            <a:r>
              <a:rPr lang="en-US" dirty="0" err="1" smtClean="0"/>
              <a:t>ajuns</a:t>
            </a:r>
            <a:r>
              <a:rPr lang="en-US" dirty="0" smtClean="0"/>
              <a:t> la </a:t>
            </a:r>
            <a:r>
              <a:rPr lang="en-US" dirty="0" err="1" smtClean="0"/>
              <a:t>concluzia</a:t>
            </a:r>
            <a:r>
              <a:rPr lang="en-US" dirty="0" smtClean="0"/>
              <a:t> ca </a:t>
            </a:r>
            <a:r>
              <a:rPr lang="en-US" dirty="0" err="1" smtClean="0"/>
              <a:t>jucatorii</a:t>
            </a:r>
            <a:r>
              <a:rPr lang="en-US" dirty="0" smtClean="0"/>
              <a:t> </a:t>
            </a:r>
            <a:r>
              <a:rPr lang="en-US" dirty="0" err="1" smtClean="0"/>
              <a:t>universali</a:t>
            </a:r>
            <a:r>
              <a:rPr lang="en-US" dirty="0" smtClean="0"/>
              <a:t> care se </a:t>
            </a:r>
            <a:r>
              <a:rPr lang="en-US" dirty="0" err="1" smtClean="0"/>
              <a:t>descurc</a:t>
            </a:r>
            <a:r>
              <a:rPr lang="ro-RO" dirty="0" smtClean="0"/>
              <a:t>ă</a:t>
            </a:r>
            <a:r>
              <a:rPr lang="en-US" dirty="0" smtClean="0"/>
              <a:t> bine in general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favorizati</a:t>
            </a:r>
            <a:r>
              <a:rPr lang="en-US" dirty="0" smtClean="0"/>
              <a:t> in </a:t>
            </a:r>
            <a:r>
              <a:rPr lang="en-US" dirty="0" err="1" smtClean="0"/>
              <a:t>defavoare</a:t>
            </a:r>
            <a:r>
              <a:rPr lang="en-US" dirty="0" smtClean="0"/>
              <a:t> </a:t>
            </a:r>
            <a:r>
              <a:rPr lang="en-US" dirty="0" err="1" smtClean="0"/>
              <a:t>jucatorilor</a:t>
            </a:r>
            <a:r>
              <a:rPr lang="en-US" dirty="0" smtClean="0"/>
              <a:t> care </a:t>
            </a:r>
            <a:r>
              <a:rPr lang="en-US" dirty="0" err="1" smtClean="0"/>
              <a:t>domin</a:t>
            </a:r>
            <a:r>
              <a:rPr lang="ro-RO" dirty="0" smtClean="0"/>
              <a:t>ă</a:t>
            </a:r>
            <a:r>
              <a:rPr lang="en-US" dirty="0" smtClean="0"/>
              <a:t> o </a:t>
            </a:r>
            <a:r>
              <a:rPr lang="en-US" dirty="0" err="1" smtClean="0"/>
              <a:t>anumita</a:t>
            </a:r>
            <a:r>
              <a:rPr lang="en-US" dirty="0" smtClean="0"/>
              <a:t> statistic</a:t>
            </a:r>
            <a:r>
              <a:rPr lang="ro-RO" dirty="0" smtClean="0"/>
              <a:t>ă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40"/>
          <p:cNvSpPr txBox="1">
            <a:spLocks noGrp="1"/>
          </p:cNvSpPr>
          <p:nvPr>
            <p:ph type="title"/>
          </p:nvPr>
        </p:nvSpPr>
        <p:spPr>
          <a:xfrm>
            <a:off x="1144895" y="798781"/>
            <a:ext cx="3565800" cy="8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CONCLUZII</a:t>
            </a:r>
            <a:endParaRPr dirty="0"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5383540" y="708956"/>
            <a:ext cx="1960351" cy="4556987"/>
            <a:chOff x="3030832" y="1999620"/>
            <a:chExt cx="828341" cy="1925705"/>
          </a:xfrm>
        </p:grpSpPr>
        <p:sp>
          <p:nvSpPr>
            <p:cNvPr id="405" name="Google Shape;405;p40"/>
            <p:cNvSpPr/>
            <p:nvPr/>
          </p:nvSpPr>
          <p:spPr>
            <a:xfrm>
              <a:off x="3030832" y="1999620"/>
              <a:ext cx="828341" cy="1925705"/>
            </a:xfrm>
            <a:custGeom>
              <a:avLst/>
              <a:gdLst/>
              <a:ahLst/>
              <a:cxnLst/>
              <a:rect l="l" t="t" r="r" b="b"/>
              <a:pathLst>
                <a:path w="3972" h="9234" extrusionOk="0">
                  <a:moveTo>
                    <a:pt x="3323" y="1"/>
                  </a:moveTo>
                  <a:cubicBezTo>
                    <a:pt x="3041" y="1"/>
                    <a:pt x="2812" y="229"/>
                    <a:pt x="2812" y="512"/>
                  </a:cubicBezTo>
                  <a:cubicBezTo>
                    <a:pt x="2812" y="720"/>
                    <a:pt x="2936" y="899"/>
                    <a:pt x="3115" y="979"/>
                  </a:cubicBezTo>
                  <a:cubicBezTo>
                    <a:pt x="3097" y="1000"/>
                    <a:pt x="3074" y="1022"/>
                    <a:pt x="3055" y="1042"/>
                  </a:cubicBezTo>
                  <a:cubicBezTo>
                    <a:pt x="3022" y="1074"/>
                    <a:pt x="2972" y="1182"/>
                    <a:pt x="2972" y="1211"/>
                  </a:cubicBezTo>
                  <a:cubicBezTo>
                    <a:pt x="2972" y="1242"/>
                    <a:pt x="2800" y="1433"/>
                    <a:pt x="2749" y="1485"/>
                  </a:cubicBezTo>
                  <a:cubicBezTo>
                    <a:pt x="2698" y="1536"/>
                    <a:pt x="2417" y="1714"/>
                    <a:pt x="2363" y="1768"/>
                  </a:cubicBezTo>
                  <a:cubicBezTo>
                    <a:pt x="2311" y="1820"/>
                    <a:pt x="2254" y="1856"/>
                    <a:pt x="2254" y="1856"/>
                  </a:cubicBezTo>
                  <a:cubicBezTo>
                    <a:pt x="2254" y="1856"/>
                    <a:pt x="2136" y="1800"/>
                    <a:pt x="2037" y="1800"/>
                  </a:cubicBezTo>
                  <a:cubicBezTo>
                    <a:pt x="2020" y="1800"/>
                    <a:pt x="2005" y="1802"/>
                    <a:pt x="1990" y="1805"/>
                  </a:cubicBezTo>
                  <a:cubicBezTo>
                    <a:pt x="1990" y="1805"/>
                    <a:pt x="1855" y="1644"/>
                    <a:pt x="1744" y="1644"/>
                  </a:cubicBezTo>
                  <a:cubicBezTo>
                    <a:pt x="1735" y="1644"/>
                    <a:pt x="1725" y="1646"/>
                    <a:pt x="1716" y="1648"/>
                  </a:cubicBezTo>
                  <a:cubicBezTo>
                    <a:pt x="1716" y="1648"/>
                    <a:pt x="1668" y="1622"/>
                    <a:pt x="1603" y="1622"/>
                  </a:cubicBezTo>
                  <a:cubicBezTo>
                    <a:pt x="1536" y="1622"/>
                    <a:pt x="1466" y="1606"/>
                    <a:pt x="1435" y="1574"/>
                  </a:cubicBezTo>
                  <a:cubicBezTo>
                    <a:pt x="1403" y="1543"/>
                    <a:pt x="1413" y="1543"/>
                    <a:pt x="1413" y="1543"/>
                  </a:cubicBezTo>
                  <a:cubicBezTo>
                    <a:pt x="1413" y="1543"/>
                    <a:pt x="1451" y="1437"/>
                    <a:pt x="1495" y="1437"/>
                  </a:cubicBezTo>
                  <a:cubicBezTo>
                    <a:pt x="1539" y="1437"/>
                    <a:pt x="1622" y="1399"/>
                    <a:pt x="1679" y="1342"/>
                  </a:cubicBezTo>
                  <a:cubicBezTo>
                    <a:pt x="1734" y="1287"/>
                    <a:pt x="1781" y="1169"/>
                    <a:pt x="1839" y="1141"/>
                  </a:cubicBezTo>
                  <a:cubicBezTo>
                    <a:pt x="1896" y="1113"/>
                    <a:pt x="2015" y="1074"/>
                    <a:pt x="2070" y="1049"/>
                  </a:cubicBezTo>
                  <a:cubicBezTo>
                    <a:pt x="2126" y="1023"/>
                    <a:pt x="2137" y="975"/>
                    <a:pt x="2126" y="962"/>
                  </a:cubicBezTo>
                  <a:cubicBezTo>
                    <a:pt x="2117" y="953"/>
                    <a:pt x="2101" y="937"/>
                    <a:pt x="2077" y="937"/>
                  </a:cubicBezTo>
                  <a:cubicBezTo>
                    <a:pt x="2066" y="937"/>
                    <a:pt x="2053" y="940"/>
                    <a:pt x="2038" y="949"/>
                  </a:cubicBezTo>
                  <a:cubicBezTo>
                    <a:pt x="1990" y="978"/>
                    <a:pt x="1830" y="1019"/>
                    <a:pt x="1830" y="1019"/>
                  </a:cubicBezTo>
                  <a:cubicBezTo>
                    <a:pt x="1830" y="1019"/>
                    <a:pt x="2040" y="751"/>
                    <a:pt x="2053" y="716"/>
                  </a:cubicBezTo>
                  <a:cubicBezTo>
                    <a:pt x="2066" y="682"/>
                    <a:pt x="2068" y="650"/>
                    <a:pt x="2050" y="633"/>
                  </a:cubicBezTo>
                  <a:cubicBezTo>
                    <a:pt x="2043" y="626"/>
                    <a:pt x="2030" y="622"/>
                    <a:pt x="2017" y="622"/>
                  </a:cubicBezTo>
                  <a:cubicBezTo>
                    <a:pt x="1997" y="622"/>
                    <a:pt x="1975" y="630"/>
                    <a:pt x="1964" y="649"/>
                  </a:cubicBezTo>
                  <a:cubicBezTo>
                    <a:pt x="1944" y="681"/>
                    <a:pt x="1866" y="794"/>
                    <a:pt x="1814" y="835"/>
                  </a:cubicBezTo>
                  <a:cubicBezTo>
                    <a:pt x="1814" y="835"/>
                    <a:pt x="1954" y="572"/>
                    <a:pt x="1941" y="502"/>
                  </a:cubicBezTo>
                  <a:cubicBezTo>
                    <a:pt x="1928" y="432"/>
                    <a:pt x="1916" y="426"/>
                    <a:pt x="1890" y="420"/>
                  </a:cubicBezTo>
                  <a:cubicBezTo>
                    <a:pt x="1888" y="420"/>
                    <a:pt x="1886" y="420"/>
                    <a:pt x="1884" y="420"/>
                  </a:cubicBezTo>
                  <a:cubicBezTo>
                    <a:pt x="1860" y="420"/>
                    <a:pt x="1837" y="454"/>
                    <a:pt x="1836" y="477"/>
                  </a:cubicBezTo>
                  <a:lnTo>
                    <a:pt x="1836" y="477"/>
                  </a:lnTo>
                  <a:cubicBezTo>
                    <a:pt x="1836" y="470"/>
                    <a:pt x="1836" y="432"/>
                    <a:pt x="1818" y="424"/>
                  </a:cubicBezTo>
                  <a:cubicBezTo>
                    <a:pt x="1815" y="423"/>
                    <a:pt x="1812" y="422"/>
                    <a:pt x="1809" y="422"/>
                  </a:cubicBezTo>
                  <a:cubicBezTo>
                    <a:pt x="1793" y="422"/>
                    <a:pt x="1778" y="444"/>
                    <a:pt x="1773" y="462"/>
                  </a:cubicBezTo>
                  <a:cubicBezTo>
                    <a:pt x="1767" y="486"/>
                    <a:pt x="1711" y="598"/>
                    <a:pt x="1663" y="675"/>
                  </a:cubicBezTo>
                  <a:cubicBezTo>
                    <a:pt x="1614" y="752"/>
                    <a:pt x="1491" y="907"/>
                    <a:pt x="1472" y="950"/>
                  </a:cubicBezTo>
                  <a:cubicBezTo>
                    <a:pt x="1453" y="994"/>
                    <a:pt x="1360" y="1170"/>
                    <a:pt x="1323" y="1207"/>
                  </a:cubicBezTo>
                  <a:cubicBezTo>
                    <a:pt x="1285" y="1245"/>
                    <a:pt x="1244" y="1288"/>
                    <a:pt x="1244" y="1288"/>
                  </a:cubicBezTo>
                  <a:cubicBezTo>
                    <a:pt x="1244" y="1288"/>
                    <a:pt x="1262" y="1153"/>
                    <a:pt x="1244" y="1111"/>
                  </a:cubicBezTo>
                  <a:cubicBezTo>
                    <a:pt x="1228" y="1070"/>
                    <a:pt x="1211" y="996"/>
                    <a:pt x="1211" y="958"/>
                  </a:cubicBezTo>
                  <a:cubicBezTo>
                    <a:pt x="1211" y="921"/>
                    <a:pt x="1176" y="861"/>
                    <a:pt x="1154" y="841"/>
                  </a:cubicBezTo>
                  <a:cubicBezTo>
                    <a:pt x="1134" y="819"/>
                    <a:pt x="1059" y="706"/>
                    <a:pt x="968" y="698"/>
                  </a:cubicBezTo>
                  <a:cubicBezTo>
                    <a:pt x="957" y="697"/>
                    <a:pt x="945" y="697"/>
                    <a:pt x="931" y="697"/>
                  </a:cubicBezTo>
                  <a:cubicBezTo>
                    <a:pt x="828" y="697"/>
                    <a:pt x="652" y="728"/>
                    <a:pt x="577" y="888"/>
                  </a:cubicBezTo>
                  <a:cubicBezTo>
                    <a:pt x="494" y="1068"/>
                    <a:pt x="484" y="1169"/>
                    <a:pt x="529" y="1255"/>
                  </a:cubicBezTo>
                  <a:cubicBezTo>
                    <a:pt x="564" y="1324"/>
                    <a:pt x="599" y="1342"/>
                    <a:pt x="616" y="1342"/>
                  </a:cubicBezTo>
                  <a:cubicBezTo>
                    <a:pt x="621" y="1342"/>
                    <a:pt x="624" y="1341"/>
                    <a:pt x="625" y="1339"/>
                  </a:cubicBezTo>
                  <a:cubicBezTo>
                    <a:pt x="625" y="1339"/>
                    <a:pt x="668" y="1366"/>
                    <a:pt x="649" y="1408"/>
                  </a:cubicBezTo>
                  <a:lnTo>
                    <a:pt x="624" y="1449"/>
                  </a:lnTo>
                  <a:lnTo>
                    <a:pt x="598" y="1435"/>
                  </a:lnTo>
                  <a:cubicBezTo>
                    <a:pt x="598" y="1435"/>
                    <a:pt x="414" y="1450"/>
                    <a:pt x="414" y="1476"/>
                  </a:cubicBezTo>
                  <a:cubicBezTo>
                    <a:pt x="414" y="1501"/>
                    <a:pt x="417" y="1559"/>
                    <a:pt x="417" y="1559"/>
                  </a:cubicBezTo>
                  <a:cubicBezTo>
                    <a:pt x="417" y="1559"/>
                    <a:pt x="371" y="1550"/>
                    <a:pt x="318" y="1550"/>
                  </a:cubicBezTo>
                  <a:cubicBezTo>
                    <a:pt x="275" y="1550"/>
                    <a:pt x="229" y="1556"/>
                    <a:pt x="199" y="1578"/>
                  </a:cubicBezTo>
                  <a:cubicBezTo>
                    <a:pt x="132" y="1628"/>
                    <a:pt x="0" y="1760"/>
                    <a:pt x="54" y="1928"/>
                  </a:cubicBezTo>
                  <a:cubicBezTo>
                    <a:pt x="110" y="2097"/>
                    <a:pt x="70" y="2197"/>
                    <a:pt x="159" y="2241"/>
                  </a:cubicBezTo>
                  <a:cubicBezTo>
                    <a:pt x="159" y="2241"/>
                    <a:pt x="161" y="2518"/>
                    <a:pt x="204" y="2561"/>
                  </a:cubicBezTo>
                  <a:cubicBezTo>
                    <a:pt x="248" y="2605"/>
                    <a:pt x="132" y="2961"/>
                    <a:pt x="213" y="3131"/>
                  </a:cubicBezTo>
                  <a:cubicBezTo>
                    <a:pt x="296" y="3300"/>
                    <a:pt x="276" y="3435"/>
                    <a:pt x="365" y="3524"/>
                  </a:cubicBezTo>
                  <a:cubicBezTo>
                    <a:pt x="455" y="3615"/>
                    <a:pt x="640" y="3773"/>
                    <a:pt x="640" y="3773"/>
                  </a:cubicBezTo>
                  <a:cubicBezTo>
                    <a:pt x="640" y="3773"/>
                    <a:pt x="659" y="4277"/>
                    <a:pt x="659" y="4350"/>
                  </a:cubicBezTo>
                  <a:cubicBezTo>
                    <a:pt x="659" y="4425"/>
                    <a:pt x="802" y="4604"/>
                    <a:pt x="802" y="4704"/>
                  </a:cubicBezTo>
                  <a:cubicBezTo>
                    <a:pt x="802" y="4805"/>
                    <a:pt x="770" y="4828"/>
                    <a:pt x="806" y="4956"/>
                  </a:cubicBezTo>
                  <a:cubicBezTo>
                    <a:pt x="842" y="5084"/>
                    <a:pt x="893" y="5200"/>
                    <a:pt x="893" y="5255"/>
                  </a:cubicBezTo>
                  <a:cubicBezTo>
                    <a:pt x="893" y="5310"/>
                    <a:pt x="831" y="5386"/>
                    <a:pt x="893" y="5447"/>
                  </a:cubicBezTo>
                  <a:cubicBezTo>
                    <a:pt x="955" y="5510"/>
                    <a:pt x="979" y="5558"/>
                    <a:pt x="979" y="5641"/>
                  </a:cubicBezTo>
                  <a:cubicBezTo>
                    <a:pt x="979" y="5722"/>
                    <a:pt x="1081" y="5722"/>
                    <a:pt x="1081" y="5722"/>
                  </a:cubicBezTo>
                  <a:cubicBezTo>
                    <a:pt x="1081" y="5722"/>
                    <a:pt x="1099" y="6044"/>
                    <a:pt x="1141" y="6141"/>
                  </a:cubicBezTo>
                  <a:cubicBezTo>
                    <a:pt x="1182" y="6237"/>
                    <a:pt x="1169" y="6375"/>
                    <a:pt x="1201" y="6503"/>
                  </a:cubicBezTo>
                  <a:cubicBezTo>
                    <a:pt x="1233" y="6631"/>
                    <a:pt x="1429" y="7141"/>
                    <a:pt x="1472" y="7246"/>
                  </a:cubicBezTo>
                  <a:cubicBezTo>
                    <a:pt x="1513" y="7351"/>
                    <a:pt x="1645" y="7654"/>
                    <a:pt x="1645" y="7724"/>
                  </a:cubicBezTo>
                  <a:cubicBezTo>
                    <a:pt x="1645" y="7792"/>
                    <a:pt x="1626" y="7816"/>
                    <a:pt x="1626" y="7874"/>
                  </a:cubicBezTo>
                  <a:lnTo>
                    <a:pt x="1626" y="8187"/>
                  </a:lnTo>
                  <a:cubicBezTo>
                    <a:pt x="1626" y="8228"/>
                    <a:pt x="1773" y="8435"/>
                    <a:pt x="1801" y="8535"/>
                  </a:cubicBezTo>
                  <a:cubicBezTo>
                    <a:pt x="1829" y="8636"/>
                    <a:pt x="1794" y="8815"/>
                    <a:pt x="1872" y="8967"/>
                  </a:cubicBezTo>
                  <a:cubicBezTo>
                    <a:pt x="1942" y="9103"/>
                    <a:pt x="2069" y="9233"/>
                    <a:pt x="2150" y="9233"/>
                  </a:cubicBezTo>
                  <a:cubicBezTo>
                    <a:pt x="2158" y="9233"/>
                    <a:pt x="2166" y="9232"/>
                    <a:pt x="2174" y="9229"/>
                  </a:cubicBezTo>
                  <a:cubicBezTo>
                    <a:pt x="2253" y="9197"/>
                    <a:pt x="2366" y="9054"/>
                    <a:pt x="2366" y="8902"/>
                  </a:cubicBezTo>
                  <a:cubicBezTo>
                    <a:pt x="2366" y="8751"/>
                    <a:pt x="2255" y="8636"/>
                    <a:pt x="2255" y="8522"/>
                  </a:cubicBezTo>
                  <a:cubicBezTo>
                    <a:pt x="2255" y="8407"/>
                    <a:pt x="2322" y="8152"/>
                    <a:pt x="2255" y="8085"/>
                  </a:cubicBezTo>
                  <a:cubicBezTo>
                    <a:pt x="2190" y="8020"/>
                    <a:pt x="2167" y="7841"/>
                    <a:pt x="2108" y="7784"/>
                  </a:cubicBezTo>
                  <a:cubicBezTo>
                    <a:pt x="2051" y="7725"/>
                    <a:pt x="1990" y="7725"/>
                    <a:pt x="1990" y="7725"/>
                  </a:cubicBezTo>
                  <a:cubicBezTo>
                    <a:pt x="1990" y="7725"/>
                    <a:pt x="1852" y="7306"/>
                    <a:pt x="1852" y="7076"/>
                  </a:cubicBezTo>
                  <a:cubicBezTo>
                    <a:pt x="1852" y="6847"/>
                    <a:pt x="1824" y="6471"/>
                    <a:pt x="1747" y="6393"/>
                  </a:cubicBezTo>
                  <a:cubicBezTo>
                    <a:pt x="1668" y="6315"/>
                    <a:pt x="1655" y="6141"/>
                    <a:pt x="1655" y="6012"/>
                  </a:cubicBezTo>
                  <a:cubicBezTo>
                    <a:pt x="1655" y="5884"/>
                    <a:pt x="1636" y="5594"/>
                    <a:pt x="1636" y="5594"/>
                  </a:cubicBezTo>
                  <a:cubicBezTo>
                    <a:pt x="1636" y="5594"/>
                    <a:pt x="1967" y="5259"/>
                    <a:pt x="1967" y="5186"/>
                  </a:cubicBezTo>
                  <a:cubicBezTo>
                    <a:pt x="1967" y="5112"/>
                    <a:pt x="1984" y="4971"/>
                    <a:pt x="1916" y="4902"/>
                  </a:cubicBezTo>
                  <a:cubicBezTo>
                    <a:pt x="1848" y="4832"/>
                    <a:pt x="1747" y="4631"/>
                    <a:pt x="1783" y="4521"/>
                  </a:cubicBezTo>
                  <a:cubicBezTo>
                    <a:pt x="1820" y="4410"/>
                    <a:pt x="2059" y="4154"/>
                    <a:pt x="2059" y="4154"/>
                  </a:cubicBezTo>
                  <a:cubicBezTo>
                    <a:pt x="2059" y="4154"/>
                    <a:pt x="2389" y="4457"/>
                    <a:pt x="2550" y="4561"/>
                  </a:cubicBezTo>
                  <a:cubicBezTo>
                    <a:pt x="2710" y="4668"/>
                    <a:pt x="2968" y="4920"/>
                    <a:pt x="3013" y="4966"/>
                  </a:cubicBezTo>
                  <a:cubicBezTo>
                    <a:pt x="3058" y="5012"/>
                    <a:pt x="3026" y="5131"/>
                    <a:pt x="3068" y="5172"/>
                  </a:cubicBezTo>
                  <a:cubicBezTo>
                    <a:pt x="3109" y="5214"/>
                    <a:pt x="3316" y="5411"/>
                    <a:pt x="3357" y="5513"/>
                  </a:cubicBezTo>
                  <a:cubicBezTo>
                    <a:pt x="3395" y="5603"/>
                    <a:pt x="3583" y="5700"/>
                    <a:pt x="3701" y="5700"/>
                  </a:cubicBezTo>
                  <a:cubicBezTo>
                    <a:pt x="3714" y="5700"/>
                    <a:pt x="3727" y="5699"/>
                    <a:pt x="3738" y="5696"/>
                  </a:cubicBezTo>
                  <a:cubicBezTo>
                    <a:pt x="3848" y="5669"/>
                    <a:pt x="3931" y="5549"/>
                    <a:pt x="3931" y="5470"/>
                  </a:cubicBezTo>
                  <a:cubicBezTo>
                    <a:pt x="3931" y="5392"/>
                    <a:pt x="3971" y="5236"/>
                    <a:pt x="3820" y="5130"/>
                  </a:cubicBezTo>
                  <a:cubicBezTo>
                    <a:pt x="3668" y="5025"/>
                    <a:pt x="3435" y="4822"/>
                    <a:pt x="3435" y="4822"/>
                  </a:cubicBezTo>
                  <a:lnTo>
                    <a:pt x="3301" y="4765"/>
                  </a:lnTo>
                  <a:lnTo>
                    <a:pt x="3196" y="4649"/>
                  </a:lnTo>
                  <a:lnTo>
                    <a:pt x="3173" y="4649"/>
                  </a:lnTo>
                  <a:cubicBezTo>
                    <a:pt x="3173" y="4649"/>
                    <a:pt x="2738" y="4076"/>
                    <a:pt x="2641" y="3935"/>
                  </a:cubicBezTo>
                  <a:cubicBezTo>
                    <a:pt x="2545" y="3792"/>
                    <a:pt x="2334" y="3634"/>
                    <a:pt x="2234" y="3578"/>
                  </a:cubicBezTo>
                  <a:cubicBezTo>
                    <a:pt x="2132" y="3523"/>
                    <a:pt x="2158" y="3497"/>
                    <a:pt x="2158" y="3497"/>
                  </a:cubicBezTo>
                  <a:cubicBezTo>
                    <a:pt x="2158" y="3497"/>
                    <a:pt x="2183" y="3038"/>
                    <a:pt x="2059" y="2952"/>
                  </a:cubicBezTo>
                  <a:cubicBezTo>
                    <a:pt x="1935" y="2864"/>
                    <a:pt x="2086" y="2864"/>
                    <a:pt x="2011" y="2789"/>
                  </a:cubicBezTo>
                  <a:cubicBezTo>
                    <a:pt x="1935" y="2713"/>
                    <a:pt x="1990" y="2643"/>
                    <a:pt x="1990" y="2570"/>
                  </a:cubicBezTo>
                  <a:cubicBezTo>
                    <a:pt x="1990" y="2497"/>
                    <a:pt x="2018" y="2368"/>
                    <a:pt x="2018" y="2368"/>
                  </a:cubicBezTo>
                  <a:cubicBezTo>
                    <a:pt x="2018" y="2368"/>
                    <a:pt x="2155" y="2323"/>
                    <a:pt x="2353" y="2248"/>
                  </a:cubicBezTo>
                  <a:cubicBezTo>
                    <a:pt x="2550" y="2175"/>
                    <a:pt x="2733" y="2028"/>
                    <a:pt x="2829" y="1886"/>
                  </a:cubicBezTo>
                  <a:cubicBezTo>
                    <a:pt x="2926" y="1744"/>
                    <a:pt x="3096" y="1497"/>
                    <a:pt x="3201" y="1390"/>
                  </a:cubicBezTo>
                  <a:cubicBezTo>
                    <a:pt x="3307" y="1285"/>
                    <a:pt x="3453" y="1192"/>
                    <a:pt x="3514" y="1131"/>
                  </a:cubicBezTo>
                  <a:cubicBezTo>
                    <a:pt x="3574" y="1070"/>
                    <a:pt x="3767" y="931"/>
                    <a:pt x="3794" y="832"/>
                  </a:cubicBezTo>
                  <a:cubicBezTo>
                    <a:pt x="3813" y="757"/>
                    <a:pt x="3818" y="703"/>
                    <a:pt x="3805" y="682"/>
                  </a:cubicBezTo>
                  <a:cubicBezTo>
                    <a:pt x="3824" y="628"/>
                    <a:pt x="3834" y="572"/>
                    <a:pt x="3834" y="512"/>
                  </a:cubicBezTo>
                  <a:cubicBezTo>
                    <a:pt x="3834" y="229"/>
                    <a:pt x="3606" y="1"/>
                    <a:pt x="3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3599450" y="1999625"/>
              <a:ext cx="213600" cy="21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02;p40"/>
          <p:cNvSpPr txBox="1">
            <a:spLocks/>
          </p:cNvSpPr>
          <p:nvPr/>
        </p:nvSpPr>
        <p:spPr>
          <a:xfrm>
            <a:off x="868300" y="2787450"/>
            <a:ext cx="35658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  <a:defRPr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/>
            <a:r>
              <a:rPr lang="en-US" dirty="0" smtClean="0"/>
              <a:t>In final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modelul</a:t>
            </a:r>
            <a:r>
              <a:rPr lang="en-US" dirty="0" smtClean="0"/>
              <a:t> se </a:t>
            </a:r>
            <a:r>
              <a:rPr lang="en-US" dirty="0" err="1" smtClean="0"/>
              <a:t>descurc</a:t>
            </a:r>
            <a:r>
              <a:rPr lang="ro-RO" dirty="0" smtClean="0"/>
              <a:t>ă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bine in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priveste</a:t>
            </a:r>
            <a:r>
              <a:rPr lang="en-US" dirty="0" smtClean="0"/>
              <a:t> </a:t>
            </a:r>
            <a:r>
              <a:rPr lang="en-US" dirty="0" err="1" smtClean="0"/>
              <a:t>precizia</a:t>
            </a:r>
            <a:r>
              <a:rPr lang="en-US" dirty="0" smtClean="0"/>
              <a:t> </a:t>
            </a:r>
            <a:r>
              <a:rPr lang="en-US" dirty="0" err="1" smtClean="0"/>
              <a:t>clasificarii</a:t>
            </a:r>
            <a:r>
              <a:rPr lang="en-US" dirty="0" smtClean="0"/>
              <a:t>, </a:t>
            </a:r>
            <a:r>
              <a:rPr lang="en-US" dirty="0" err="1" smtClean="0"/>
              <a:t>ating</a:t>
            </a:r>
            <a:r>
              <a:rPr lang="ro-RO" dirty="0"/>
              <a:t>â</a:t>
            </a:r>
            <a:r>
              <a:rPr lang="en-US" dirty="0" err="1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numere</a:t>
            </a:r>
            <a:r>
              <a:rPr lang="en-US" dirty="0" smtClean="0"/>
              <a:t> care se </a:t>
            </a:r>
            <a:r>
              <a:rPr lang="en-US" dirty="0" err="1" smtClean="0"/>
              <a:t>apropie</a:t>
            </a:r>
            <a:r>
              <a:rPr lang="en-US" dirty="0" smtClean="0"/>
              <a:t> de 100%.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ketball Lesson by Slidesgo">
  <a:themeElements>
    <a:clrScheme name="Simple Light">
      <a:dk1>
        <a:srgbClr val="000000"/>
      </a:dk1>
      <a:lt1>
        <a:srgbClr val="FFFFFF"/>
      </a:lt1>
      <a:dk2>
        <a:srgbClr val="FF6363"/>
      </a:dk2>
      <a:lt2>
        <a:srgbClr val="543864"/>
      </a:lt2>
      <a:accent1>
        <a:srgbClr val="FFBD69"/>
      </a:accent1>
      <a:accent2>
        <a:srgbClr val="FF8A8A"/>
      </a:accent2>
      <a:accent3>
        <a:srgbClr val="D13535"/>
      </a:accent3>
      <a:accent4>
        <a:srgbClr val="3A1C4B"/>
      </a:accent4>
      <a:accent5>
        <a:srgbClr val="F47536"/>
      </a:accent5>
      <a:accent6>
        <a:srgbClr val="D2522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293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Dosis</vt:lpstr>
      <vt:lpstr>Dosis SemiBold</vt:lpstr>
      <vt:lpstr>Bevan</vt:lpstr>
      <vt:lpstr>Basketball Lesson by Slidesgo</vt:lpstr>
      <vt:lpstr>PREDICTIE MVP        IN NBA</vt:lpstr>
      <vt:lpstr>INTRODUCERE</vt:lpstr>
      <vt:lpstr>DATASET</vt:lpstr>
      <vt:lpstr>PRELUCRAREA DATELOR</vt:lpstr>
      <vt:lpstr>MODELE TESTATE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PREDICTIE MVP        IN NBA</dc:title>
  <dc:creator>Iulian</dc:creator>
  <cp:lastModifiedBy>Iulian</cp:lastModifiedBy>
  <cp:revision>6</cp:revision>
  <dcterms:modified xsi:type="dcterms:W3CDTF">2024-05-29T19:56:59Z</dcterms:modified>
</cp:coreProperties>
</file>