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8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72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23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29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3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4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1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41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00B1-F396-41F0-B86E-515CAB0CB984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BA6F-13C6-4004-82B7-95F6D9897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9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2180" y="334851"/>
            <a:ext cx="9144000" cy="6825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000" dirty="0" smtClean="0"/>
              <a:t>●</a:t>
            </a:r>
            <a:r>
              <a:rPr lang="ja-JP" altLang="en-US" sz="4000" dirty="0" smtClean="0"/>
              <a:t>設計書の品質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16427" y="3331581"/>
            <a:ext cx="3610319" cy="429049"/>
          </a:xfrm>
        </p:spPr>
        <p:txBody>
          <a:bodyPr>
            <a:noAutofit/>
          </a:bodyPr>
          <a:lstStyle/>
          <a:p>
            <a:pPr algn="l"/>
            <a:r>
              <a:rPr lang="ja-JP" altLang="en-US" sz="2000" dirty="0" smtClean="0"/>
              <a:t>詳細</a:t>
            </a:r>
            <a:r>
              <a:rPr kumimoji="1" lang="ja-JP" altLang="en-US" sz="2000" dirty="0" smtClean="0"/>
              <a:t>設計書を書こうとしている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12206" y="55480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検収工数増大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75375" y="2383131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業務要件の吸い上げ不十分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5807" y="1395100"/>
            <a:ext cx="479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⇒改善の余地有り</a:t>
            </a:r>
            <a:endParaRPr kumimoji="1" lang="ja-JP" altLang="en-US" sz="3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52316" y="13951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中国</a:t>
            </a:r>
            <a:r>
              <a:rPr kumimoji="1" lang="ja-JP" altLang="en-US" b="1" dirty="0" smtClean="0"/>
              <a:t>側</a:t>
            </a:r>
            <a:endParaRPr kumimoji="1" lang="ja-JP" altLang="en-US" b="1" dirty="0"/>
          </a:p>
        </p:txBody>
      </p:sp>
      <p:sp>
        <p:nvSpPr>
          <p:cNvPr id="16" name="サブタイトル 2"/>
          <p:cNvSpPr txBox="1">
            <a:spLocks/>
          </p:cNvSpPr>
          <p:nvPr/>
        </p:nvSpPr>
        <p:spPr>
          <a:xfrm>
            <a:off x="6742409" y="3331581"/>
            <a:ext cx="2571482" cy="429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/>
              <a:t>品質粗悪なプログラム</a:t>
            </a:r>
            <a:endParaRPr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22029" y="2234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設計書の理解不足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20158" y="462183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同件、類似見直しができていない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8" idx="2"/>
            <a:endCxn id="16" idx="0"/>
          </p:cNvCxnSpPr>
          <p:nvPr/>
        </p:nvCxnSpPr>
        <p:spPr>
          <a:xfrm flipH="1">
            <a:off x="8028150" y="2603595"/>
            <a:ext cx="1809542" cy="7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0"/>
            <a:endCxn id="16" idx="2"/>
          </p:cNvCxnSpPr>
          <p:nvPr/>
        </p:nvCxnSpPr>
        <p:spPr>
          <a:xfrm flipH="1" flipV="1">
            <a:off x="8028150" y="3760630"/>
            <a:ext cx="1285741" cy="86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9" idx="0"/>
          </p:cNvCxnSpPr>
          <p:nvPr/>
        </p:nvCxnSpPr>
        <p:spPr>
          <a:xfrm flipH="1">
            <a:off x="9313891" y="2696100"/>
            <a:ext cx="499810" cy="192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09649" y="546106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当事者意識が低い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1" idx="0"/>
            <a:endCxn id="16" idx="2"/>
          </p:cNvCxnSpPr>
          <p:nvPr/>
        </p:nvCxnSpPr>
        <p:spPr>
          <a:xfrm flipV="1">
            <a:off x="7018900" y="3760630"/>
            <a:ext cx="1009250" cy="170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839010" y="2697281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WEB日報ログ強化</a:t>
            </a:r>
          </a:p>
        </p:txBody>
      </p:sp>
      <p:sp>
        <p:nvSpPr>
          <p:cNvPr id="23" name="サブタイトル 2"/>
          <p:cNvSpPr txBox="1">
            <a:spLocks/>
          </p:cNvSpPr>
          <p:nvPr/>
        </p:nvSpPr>
        <p:spPr>
          <a:xfrm>
            <a:off x="2253861" y="4621731"/>
            <a:ext cx="3610319" cy="429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25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2180" y="334851"/>
            <a:ext cx="9144000" cy="6825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000" dirty="0" smtClean="0"/>
              <a:t>●</a:t>
            </a:r>
            <a:r>
              <a:rPr lang="ja-JP" altLang="en-US" sz="4000" dirty="0" smtClean="0"/>
              <a:t>設計書の品質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16428" y="3331581"/>
            <a:ext cx="2571482" cy="429049"/>
          </a:xfrm>
        </p:spPr>
        <p:txBody>
          <a:bodyPr/>
          <a:lstStyle/>
          <a:p>
            <a:pPr algn="l"/>
            <a:r>
              <a:rPr kumimoji="1" lang="ja-JP" altLang="en-US" dirty="0" smtClean="0"/>
              <a:t>不正確な設計書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30141" y="40050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技術力不足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2180" y="2511434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業務要件の吸い上げ不十分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790163" y="4621833"/>
            <a:ext cx="2562896" cy="1146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white"/>
                </a:solidFill>
              </a:rPr>
              <a:t>詳細な設計情報</a:t>
            </a:r>
            <a:endParaRPr lang="en-US" altLang="ja-JP" dirty="0" smtClean="0">
              <a:solidFill>
                <a:prstClr val="white"/>
              </a:solidFill>
            </a:endParaRPr>
          </a:p>
          <a:p>
            <a:pPr algn="ctr"/>
            <a:r>
              <a:rPr lang="ja-JP" altLang="en-US" dirty="0" smtClean="0">
                <a:solidFill>
                  <a:prstClr val="white"/>
                </a:solidFill>
              </a:rPr>
              <a:t>（</a:t>
            </a:r>
            <a:r>
              <a:rPr lang="en-US" altLang="ja-JP" dirty="0" smtClean="0">
                <a:solidFill>
                  <a:prstClr val="white"/>
                </a:solidFill>
              </a:rPr>
              <a:t>SQL</a:t>
            </a:r>
            <a:r>
              <a:rPr lang="ja-JP" altLang="en-US" dirty="0" err="1" smtClean="0">
                <a:solidFill>
                  <a:prstClr val="white"/>
                </a:solidFill>
              </a:rPr>
              <a:t>、</a:t>
            </a:r>
            <a:r>
              <a:rPr lang="ja-JP" altLang="en-US" dirty="0" smtClean="0">
                <a:solidFill>
                  <a:prstClr val="white"/>
                </a:solidFill>
              </a:rPr>
              <a:t>処理手順等）</a:t>
            </a:r>
            <a:endParaRPr lang="ja-JP" altLang="en-US" dirty="0">
              <a:solidFill>
                <a:prstClr val="white"/>
              </a:solidFill>
            </a:endParaRP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3071611" y="3760630"/>
            <a:ext cx="114339" cy="86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3" idx="0"/>
          </p:cNvCxnSpPr>
          <p:nvPr/>
        </p:nvCxnSpPr>
        <p:spPr>
          <a:xfrm>
            <a:off x="2760691" y="2880766"/>
            <a:ext cx="641478" cy="45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94704" y="1395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prstClr val="black"/>
                </a:solidFill>
              </a:rPr>
              <a:t>日本側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52316" y="13951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prstClr val="black"/>
                </a:solidFill>
              </a:rPr>
              <a:t>中国</a:t>
            </a:r>
            <a:r>
              <a:rPr lang="ja-JP" altLang="en-US" b="1" dirty="0" smtClean="0">
                <a:solidFill>
                  <a:prstClr val="black"/>
                </a:solidFill>
              </a:rPr>
              <a:t>側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14" name="下カーブ矢印 13"/>
          <p:cNvSpPr/>
          <p:nvPr/>
        </p:nvSpPr>
        <p:spPr>
          <a:xfrm flipV="1">
            <a:off x="4535510" y="3522740"/>
            <a:ext cx="2215166" cy="7036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6" name="サブタイトル 2"/>
          <p:cNvSpPr txBox="1">
            <a:spLocks/>
          </p:cNvSpPr>
          <p:nvPr/>
        </p:nvSpPr>
        <p:spPr>
          <a:xfrm>
            <a:off x="6742409" y="3331581"/>
            <a:ext cx="2571482" cy="429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 smtClean="0">
                <a:solidFill>
                  <a:prstClr val="black"/>
                </a:solidFill>
              </a:rPr>
              <a:t>品質粗悪なプログラム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22029" y="2234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設計書の理解不足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20158" y="462183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同件、類似見直しができていない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21" name="直線矢印コネクタ 20"/>
          <p:cNvCxnSpPr>
            <a:stCxn id="18" idx="2"/>
            <a:endCxn id="16" idx="0"/>
          </p:cNvCxnSpPr>
          <p:nvPr/>
        </p:nvCxnSpPr>
        <p:spPr>
          <a:xfrm flipH="1">
            <a:off x="8028150" y="2603595"/>
            <a:ext cx="1809542" cy="7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0"/>
            <a:endCxn id="16" idx="2"/>
          </p:cNvCxnSpPr>
          <p:nvPr/>
        </p:nvCxnSpPr>
        <p:spPr>
          <a:xfrm flipH="1" flipV="1">
            <a:off x="8028150" y="3760630"/>
            <a:ext cx="1285741" cy="86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9" idx="0"/>
          </p:cNvCxnSpPr>
          <p:nvPr/>
        </p:nvCxnSpPr>
        <p:spPr>
          <a:xfrm flipH="1">
            <a:off x="9313891" y="2696100"/>
            <a:ext cx="499810" cy="192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09649" y="546106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当事者意識が低い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35" name="直線矢印コネクタ 34"/>
          <p:cNvCxnSpPr>
            <a:stCxn id="31" idx="0"/>
            <a:endCxn id="16" idx="2"/>
          </p:cNvCxnSpPr>
          <p:nvPr/>
        </p:nvCxnSpPr>
        <p:spPr>
          <a:xfrm flipV="1">
            <a:off x="7018900" y="3760630"/>
            <a:ext cx="1009250" cy="170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81866" y="3760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送付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112397" y="324433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WEB日報ログ強化</a:t>
            </a:r>
          </a:p>
        </p:txBody>
      </p:sp>
    </p:spTree>
    <p:extLst>
      <p:ext uri="{BB962C8B-B14F-4D97-AF65-F5344CB8AC3E}">
        <p14:creationId xmlns:p14="http://schemas.microsoft.com/office/powerpoint/2010/main" val="383322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●設計書の品質</vt:lpstr>
      <vt:lpstr>●設計書の品質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●受注管理開発上の問題点</dc:title>
  <dc:creator>abe.toshiyuki</dc:creator>
  <cp:lastModifiedBy>abe.toshiyuki</cp:lastModifiedBy>
  <cp:revision>4</cp:revision>
  <dcterms:created xsi:type="dcterms:W3CDTF">2014-10-28T06:32:14Z</dcterms:created>
  <dcterms:modified xsi:type="dcterms:W3CDTF">2014-10-29T08:11:00Z</dcterms:modified>
</cp:coreProperties>
</file>