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69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F2F2F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A0B22F-8227-4C5F-AA99-2E94C7CDAE7F}" type="doc">
      <dgm:prSet loTypeId="urn:microsoft.com/office/officeart/2005/8/layout/default#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694F6-7D38-49FB-8227-7BCA76245844}">
      <dgm:prSet phldrT="[Text]"/>
      <dgm:spPr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Software Development</a:t>
          </a:r>
          <a:endParaRPr lang="en-US" dirty="0"/>
        </a:p>
      </dgm:t>
    </dgm:pt>
    <dgm:pt modelId="{5A52BCFB-0E3E-4A23-9514-6F890D195280}" type="parTrans" cxnId="{DE828153-0F10-41E0-813F-76D77C400A00}">
      <dgm:prSet/>
      <dgm:spPr/>
      <dgm:t>
        <a:bodyPr/>
        <a:lstStyle/>
        <a:p>
          <a:endParaRPr lang="en-US"/>
        </a:p>
      </dgm:t>
    </dgm:pt>
    <dgm:pt modelId="{5A09A3B2-F329-4B04-830A-3DAFBB06396C}" type="sibTrans" cxnId="{DE828153-0F10-41E0-813F-76D77C400A00}">
      <dgm:prSet/>
      <dgm:spPr/>
      <dgm:t>
        <a:bodyPr/>
        <a:lstStyle/>
        <a:p>
          <a:endParaRPr lang="en-US"/>
        </a:p>
      </dgm:t>
    </dgm:pt>
    <dgm:pt modelId="{C66733D8-31EF-4B18-8B28-A9B544DFE15E}">
      <dgm:prSet phldrT="[Text]"/>
      <dgm:spPr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Package Implementation</a:t>
          </a:r>
          <a:endParaRPr lang="en-US" dirty="0"/>
        </a:p>
      </dgm:t>
    </dgm:pt>
    <dgm:pt modelId="{1A331B09-BB57-4972-928B-54B3FB71BFA3}" type="parTrans" cxnId="{313211FE-DB44-4D1F-ACEB-53E049D66BEE}">
      <dgm:prSet/>
      <dgm:spPr/>
      <dgm:t>
        <a:bodyPr/>
        <a:lstStyle/>
        <a:p>
          <a:endParaRPr lang="en-US"/>
        </a:p>
      </dgm:t>
    </dgm:pt>
    <dgm:pt modelId="{751A4812-6E39-411C-B9B0-5EE4B8DD4E16}" type="sibTrans" cxnId="{313211FE-DB44-4D1F-ACEB-53E049D66BEE}">
      <dgm:prSet/>
      <dgm:spPr/>
      <dgm:t>
        <a:bodyPr/>
        <a:lstStyle/>
        <a:p>
          <a:endParaRPr lang="en-US"/>
        </a:p>
      </dgm:t>
    </dgm:pt>
    <dgm:pt modelId="{4B8B51EE-8262-4C08-A45C-97AA507787EE}">
      <dgm:prSet phldrT="[Text]"/>
      <dgm:spPr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System Enhancement</a:t>
          </a:r>
          <a:endParaRPr lang="en-US" dirty="0"/>
        </a:p>
      </dgm:t>
    </dgm:pt>
    <dgm:pt modelId="{02FE7241-8EA6-437B-B3BD-2E871B1E33E6}" type="parTrans" cxnId="{F73D4A97-0DF8-4020-A2EA-BB4A2AAA121D}">
      <dgm:prSet/>
      <dgm:spPr/>
      <dgm:t>
        <a:bodyPr/>
        <a:lstStyle/>
        <a:p>
          <a:endParaRPr lang="en-US"/>
        </a:p>
      </dgm:t>
    </dgm:pt>
    <dgm:pt modelId="{C751D767-3DF7-4300-B61F-2CE3712CBE0E}" type="sibTrans" cxnId="{F73D4A97-0DF8-4020-A2EA-BB4A2AAA121D}">
      <dgm:prSet/>
      <dgm:spPr/>
      <dgm:t>
        <a:bodyPr/>
        <a:lstStyle/>
        <a:p>
          <a:endParaRPr lang="en-US"/>
        </a:p>
      </dgm:t>
    </dgm:pt>
    <dgm:pt modelId="{D2642F71-D9E4-4A87-AE6D-27A681183739}">
      <dgm:prSet phldrT="[Text]"/>
      <dgm:spPr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Consultancy &amp; Business Analysis Assignment</a:t>
          </a:r>
          <a:endParaRPr lang="en-US" dirty="0"/>
        </a:p>
      </dgm:t>
    </dgm:pt>
    <dgm:pt modelId="{52C58417-1ED0-4A37-8F07-DCEC6E397C28}" type="parTrans" cxnId="{C14DDB5C-B74D-4820-A73A-3FD2FE1D970E}">
      <dgm:prSet/>
      <dgm:spPr/>
      <dgm:t>
        <a:bodyPr/>
        <a:lstStyle/>
        <a:p>
          <a:endParaRPr lang="en-US"/>
        </a:p>
      </dgm:t>
    </dgm:pt>
    <dgm:pt modelId="{63BC46B0-0858-49B0-A659-95255C58544E}" type="sibTrans" cxnId="{C14DDB5C-B74D-4820-A73A-3FD2FE1D970E}">
      <dgm:prSet/>
      <dgm:spPr/>
      <dgm:t>
        <a:bodyPr/>
        <a:lstStyle/>
        <a:p>
          <a:endParaRPr lang="en-US"/>
        </a:p>
      </dgm:t>
    </dgm:pt>
    <dgm:pt modelId="{02EB2847-A401-4D5A-97B0-98F4663539E5}">
      <dgm:prSet phldrT="[Text]"/>
      <dgm:spPr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System Migration</a:t>
          </a:r>
          <a:endParaRPr lang="en-US" dirty="0"/>
        </a:p>
      </dgm:t>
    </dgm:pt>
    <dgm:pt modelId="{27675D4E-E2C2-438E-8A77-DD658E1E2567}" type="parTrans" cxnId="{2B0D4245-F719-42F5-8475-FD042F45D1A6}">
      <dgm:prSet/>
      <dgm:spPr/>
      <dgm:t>
        <a:bodyPr/>
        <a:lstStyle/>
        <a:p>
          <a:endParaRPr lang="en-US"/>
        </a:p>
      </dgm:t>
    </dgm:pt>
    <dgm:pt modelId="{189962DB-BC66-4F85-84B8-83F479EECE41}" type="sibTrans" cxnId="{2B0D4245-F719-42F5-8475-FD042F45D1A6}">
      <dgm:prSet/>
      <dgm:spPr/>
      <dgm:t>
        <a:bodyPr/>
        <a:lstStyle/>
        <a:p>
          <a:endParaRPr lang="en-US"/>
        </a:p>
      </dgm:t>
    </dgm:pt>
    <dgm:pt modelId="{96BC8C17-3A5F-4297-9224-FD3F1FC0058A}">
      <dgm:prSet phldrT="[Text]"/>
      <dgm:spPr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Infrastructure Implementation</a:t>
          </a:r>
        </a:p>
      </dgm:t>
    </dgm:pt>
    <dgm:pt modelId="{475D92B0-0CC1-462E-9309-D142AFDBD043}" type="parTrans" cxnId="{CA5BAFAE-EA5A-4FC9-9DD7-0F457A98C82B}">
      <dgm:prSet/>
      <dgm:spPr/>
      <dgm:t>
        <a:bodyPr/>
        <a:lstStyle/>
        <a:p>
          <a:endParaRPr lang="en-US"/>
        </a:p>
      </dgm:t>
    </dgm:pt>
    <dgm:pt modelId="{3400F43B-ECC4-490C-A2B6-745F5A5E3C55}" type="sibTrans" cxnId="{CA5BAFAE-EA5A-4FC9-9DD7-0F457A98C82B}">
      <dgm:prSet/>
      <dgm:spPr/>
      <dgm:t>
        <a:bodyPr/>
        <a:lstStyle/>
        <a:p>
          <a:endParaRPr lang="en-US"/>
        </a:p>
      </dgm:t>
    </dgm:pt>
    <dgm:pt modelId="{F72D4A0D-DCBC-4AA6-B3D7-70C564A8E7B9}">
      <dgm:prSet phldrT="[Text]"/>
      <dgm:spPr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Outsourcing </a:t>
          </a:r>
          <a:br>
            <a:rPr lang="en-US" dirty="0" smtClean="0"/>
          </a:br>
          <a:r>
            <a:rPr lang="en-US" dirty="0" smtClean="0"/>
            <a:t>(and in-sourcing)</a:t>
          </a:r>
        </a:p>
      </dgm:t>
    </dgm:pt>
    <dgm:pt modelId="{5F9B0A53-26C1-41FA-BA78-6614BE725228}" type="parTrans" cxnId="{9C1B9592-5D1D-4F4A-A66E-DDAD6EE850B5}">
      <dgm:prSet/>
      <dgm:spPr/>
      <dgm:t>
        <a:bodyPr/>
        <a:lstStyle/>
        <a:p>
          <a:endParaRPr lang="en-US"/>
        </a:p>
      </dgm:t>
    </dgm:pt>
    <dgm:pt modelId="{6A967795-31B5-4551-A3F1-E33CCB456850}" type="sibTrans" cxnId="{9C1B9592-5D1D-4F4A-A66E-DDAD6EE850B5}">
      <dgm:prSet/>
      <dgm:spPr/>
      <dgm:t>
        <a:bodyPr/>
        <a:lstStyle/>
        <a:p>
          <a:endParaRPr lang="en-US"/>
        </a:p>
      </dgm:t>
    </dgm:pt>
    <dgm:pt modelId="{E0980146-6414-4BCB-A2F7-9E1B3CD65041}">
      <dgm:prSet phldrT="[Text]"/>
      <dgm:spPr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Disaster Recovery</a:t>
          </a:r>
        </a:p>
      </dgm:t>
    </dgm:pt>
    <dgm:pt modelId="{C1D7790B-C6E2-4AFC-9484-AEBA490F2741}" type="parTrans" cxnId="{9D93AA07-704C-4CD2-AAB0-83AE6CDD5723}">
      <dgm:prSet/>
      <dgm:spPr/>
      <dgm:t>
        <a:bodyPr/>
        <a:lstStyle/>
        <a:p>
          <a:endParaRPr lang="en-US"/>
        </a:p>
      </dgm:t>
    </dgm:pt>
    <dgm:pt modelId="{B69524F7-4168-4C7D-97DF-C9618EAC7258}" type="sibTrans" cxnId="{9D93AA07-704C-4CD2-AAB0-83AE6CDD5723}">
      <dgm:prSet/>
      <dgm:spPr/>
      <dgm:t>
        <a:bodyPr/>
        <a:lstStyle/>
        <a:p>
          <a:endParaRPr lang="en-US"/>
        </a:p>
      </dgm:t>
    </dgm:pt>
    <dgm:pt modelId="{B101BDC4-0474-4B57-B3B3-CCBE25E8F2B9}">
      <dgm:prSet phldrT="[Text]"/>
      <dgm:spPr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Smaller IS Projects</a:t>
          </a:r>
        </a:p>
      </dgm:t>
    </dgm:pt>
    <dgm:pt modelId="{CFD46A26-239B-4951-9530-9055D68567E2}" type="parTrans" cxnId="{1240B8BC-B855-468F-938E-85D46E3AB4CB}">
      <dgm:prSet/>
      <dgm:spPr/>
      <dgm:t>
        <a:bodyPr/>
        <a:lstStyle/>
        <a:p>
          <a:endParaRPr lang="en-US"/>
        </a:p>
      </dgm:t>
    </dgm:pt>
    <dgm:pt modelId="{209C4113-3BD1-4307-9FC5-F8F0C3DE4BD8}" type="sibTrans" cxnId="{1240B8BC-B855-468F-938E-85D46E3AB4CB}">
      <dgm:prSet/>
      <dgm:spPr/>
      <dgm:t>
        <a:bodyPr/>
        <a:lstStyle/>
        <a:p>
          <a:endParaRPr lang="en-US"/>
        </a:p>
      </dgm:t>
    </dgm:pt>
    <dgm:pt modelId="{CD7B15CC-695E-4C6C-A888-42559DCF1AE4}" type="pres">
      <dgm:prSet presAssocID="{72A0B22F-8227-4C5F-AA99-2E94C7CDAE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51CB26-9AE2-496F-9E9D-EFB4CC6AF9EA}" type="pres">
      <dgm:prSet presAssocID="{75F694F6-7D38-49FB-8227-7BCA76245844}" presName="node" presStyleLbl="node1" presStyleIdx="0" presStyleCnt="9" custScaleX="111833">
        <dgm:presLayoutVars>
          <dgm:bulletEnabled val="1"/>
        </dgm:presLayoutVars>
      </dgm:prSet>
      <dgm:spPr>
        <a:prstGeom prst="plaque">
          <a:avLst/>
        </a:prstGeom>
      </dgm:spPr>
      <dgm:t>
        <a:bodyPr/>
        <a:lstStyle/>
        <a:p>
          <a:endParaRPr lang="en-US"/>
        </a:p>
      </dgm:t>
    </dgm:pt>
    <dgm:pt modelId="{6ABB9B59-4C02-439E-9FE7-6E41B9E2A158}" type="pres">
      <dgm:prSet presAssocID="{5A09A3B2-F329-4B04-830A-3DAFBB06396C}" presName="sibTrans" presStyleCnt="0"/>
      <dgm:spPr/>
    </dgm:pt>
    <dgm:pt modelId="{F593BB22-6888-492F-A85C-070781C7C11B}" type="pres">
      <dgm:prSet presAssocID="{C66733D8-31EF-4B18-8B28-A9B544DFE15E}" presName="node" presStyleLbl="node1" presStyleIdx="1" presStyleCnt="9" custScaleX="111833">
        <dgm:presLayoutVars>
          <dgm:bulletEnabled val="1"/>
        </dgm:presLayoutVars>
      </dgm:prSet>
      <dgm:spPr>
        <a:prstGeom prst="plaque">
          <a:avLst/>
        </a:prstGeom>
      </dgm:spPr>
      <dgm:t>
        <a:bodyPr/>
        <a:lstStyle/>
        <a:p>
          <a:endParaRPr lang="en-US"/>
        </a:p>
      </dgm:t>
    </dgm:pt>
    <dgm:pt modelId="{802DAABC-D5D7-45B6-BFAE-078FBC737FE3}" type="pres">
      <dgm:prSet presAssocID="{751A4812-6E39-411C-B9B0-5EE4B8DD4E16}" presName="sibTrans" presStyleCnt="0"/>
      <dgm:spPr/>
    </dgm:pt>
    <dgm:pt modelId="{6CB19B2D-1B1A-4914-9C88-23BDE5F3E22B}" type="pres">
      <dgm:prSet presAssocID="{4B8B51EE-8262-4C08-A45C-97AA507787EE}" presName="node" presStyleLbl="node1" presStyleIdx="2" presStyleCnt="9" custScaleX="111833">
        <dgm:presLayoutVars>
          <dgm:bulletEnabled val="1"/>
        </dgm:presLayoutVars>
      </dgm:prSet>
      <dgm:spPr>
        <a:prstGeom prst="plaque">
          <a:avLst/>
        </a:prstGeom>
      </dgm:spPr>
      <dgm:t>
        <a:bodyPr/>
        <a:lstStyle/>
        <a:p>
          <a:endParaRPr lang="en-US"/>
        </a:p>
      </dgm:t>
    </dgm:pt>
    <dgm:pt modelId="{33F7FFF8-6EC1-46A1-B0C0-30A5EBC75445}" type="pres">
      <dgm:prSet presAssocID="{C751D767-3DF7-4300-B61F-2CE3712CBE0E}" presName="sibTrans" presStyleCnt="0"/>
      <dgm:spPr/>
    </dgm:pt>
    <dgm:pt modelId="{E927439C-E9F8-4A36-9773-D968C4E76CEF}" type="pres">
      <dgm:prSet presAssocID="{D2642F71-D9E4-4A87-AE6D-27A681183739}" presName="node" presStyleLbl="node1" presStyleIdx="3" presStyleCnt="9" custScaleX="111833">
        <dgm:presLayoutVars>
          <dgm:bulletEnabled val="1"/>
        </dgm:presLayoutVars>
      </dgm:prSet>
      <dgm:spPr>
        <a:prstGeom prst="plaque">
          <a:avLst/>
        </a:prstGeom>
      </dgm:spPr>
      <dgm:t>
        <a:bodyPr/>
        <a:lstStyle/>
        <a:p>
          <a:endParaRPr lang="en-US"/>
        </a:p>
      </dgm:t>
    </dgm:pt>
    <dgm:pt modelId="{2629804F-568C-400A-91C3-652CB2D5EDD4}" type="pres">
      <dgm:prSet presAssocID="{63BC46B0-0858-49B0-A659-95255C58544E}" presName="sibTrans" presStyleCnt="0"/>
      <dgm:spPr/>
    </dgm:pt>
    <dgm:pt modelId="{DB66FA0F-CE40-4951-B92D-F256C64E3ED3}" type="pres">
      <dgm:prSet presAssocID="{02EB2847-A401-4D5A-97B0-98F4663539E5}" presName="node" presStyleLbl="node1" presStyleIdx="4" presStyleCnt="9" custScaleX="111833">
        <dgm:presLayoutVars>
          <dgm:bulletEnabled val="1"/>
        </dgm:presLayoutVars>
      </dgm:prSet>
      <dgm:spPr>
        <a:prstGeom prst="plaque">
          <a:avLst/>
        </a:prstGeom>
      </dgm:spPr>
      <dgm:t>
        <a:bodyPr/>
        <a:lstStyle/>
        <a:p>
          <a:endParaRPr lang="en-US"/>
        </a:p>
      </dgm:t>
    </dgm:pt>
    <dgm:pt modelId="{95D92F61-1213-4425-ABC4-BDE3D8AF71D0}" type="pres">
      <dgm:prSet presAssocID="{189962DB-BC66-4F85-84B8-83F479EECE41}" presName="sibTrans" presStyleCnt="0"/>
      <dgm:spPr/>
    </dgm:pt>
    <dgm:pt modelId="{9779EE4E-168C-4E91-B9FC-95E2EAE836A0}" type="pres">
      <dgm:prSet presAssocID="{96BC8C17-3A5F-4297-9224-FD3F1FC0058A}" presName="node" presStyleLbl="node1" presStyleIdx="5" presStyleCnt="9" custScaleX="111833">
        <dgm:presLayoutVars>
          <dgm:bulletEnabled val="1"/>
        </dgm:presLayoutVars>
      </dgm:prSet>
      <dgm:spPr>
        <a:prstGeom prst="plaque">
          <a:avLst/>
        </a:prstGeom>
      </dgm:spPr>
      <dgm:t>
        <a:bodyPr/>
        <a:lstStyle/>
        <a:p>
          <a:endParaRPr lang="en-US"/>
        </a:p>
      </dgm:t>
    </dgm:pt>
    <dgm:pt modelId="{452A6540-D1E1-482E-BF48-E96D41CDFAD0}" type="pres">
      <dgm:prSet presAssocID="{3400F43B-ECC4-490C-A2B6-745F5A5E3C55}" presName="sibTrans" presStyleCnt="0"/>
      <dgm:spPr/>
    </dgm:pt>
    <dgm:pt modelId="{5CE6565C-DA82-4433-B1D8-0825C9094903}" type="pres">
      <dgm:prSet presAssocID="{F72D4A0D-DCBC-4AA6-B3D7-70C564A8E7B9}" presName="node" presStyleLbl="node1" presStyleIdx="6" presStyleCnt="9" custScaleX="111833">
        <dgm:presLayoutVars>
          <dgm:bulletEnabled val="1"/>
        </dgm:presLayoutVars>
      </dgm:prSet>
      <dgm:spPr>
        <a:prstGeom prst="plaque">
          <a:avLst/>
        </a:prstGeom>
      </dgm:spPr>
      <dgm:t>
        <a:bodyPr/>
        <a:lstStyle/>
        <a:p>
          <a:endParaRPr lang="en-US"/>
        </a:p>
      </dgm:t>
    </dgm:pt>
    <dgm:pt modelId="{D6BD3679-E629-416A-800D-F78DD0C418AB}" type="pres">
      <dgm:prSet presAssocID="{6A967795-31B5-4551-A3F1-E33CCB456850}" presName="sibTrans" presStyleCnt="0"/>
      <dgm:spPr/>
    </dgm:pt>
    <dgm:pt modelId="{D0A3792D-4A07-4354-9342-F757C0A1621D}" type="pres">
      <dgm:prSet presAssocID="{E0980146-6414-4BCB-A2F7-9E1B3CD65041}" presName="node" presStyleLbl="node1" presStyleIdx="7" presStyleCnt="9" custScaleX="111833">
        <dgm:presLayoutVars>
          <dgm:bulletEnabled val="1"/>
        </dgm:presLayoutVars>
      </dgm:prSet>
      <dgm:spPr>
        <a:prstGeom prst="plaque">
          <a:avLst/>
        </a:prstGeom>
      </dgm:spPr>
      <dgm:t>
        <a:bodyPr/>
        <a:lstStyle/>
        <a:p>
          <a:endParaRPr lang="en-US"/>
        </a:p>
      </dgm:t>
    </dgm:pt>
    <dgm:pt modelId="{40C20F7D-5D3D-4A22-A193-8BD98FDCF503}" type="pres">
      <dgm:prSet presAssocID="{B69524F7-4168-4C7D-97DF-C9618EAC7258}" presName="sibTrans" presStyleCnt="0"/>
      <dgm:spPr/>
    </dgm:pt>
    <dgm:pt modelId="{2CFFC8CC-2FC7-4FE3-94BE-F007FB4B171F}" type="pres">
      <dgm:prSet presAssocID="{B101BDC4-0474-4B57-B3B3-CCBE25E8F2B9}" presName="node" presStyleLbl="node1" presStyleIdx="8" presStyleCnt="9" custScaleX="111833">
        <dgm:presLayoutVars>
          <dgm:bulletEnabled val="1"/>
        </dgm:presLayoutVars>
      </dgm:prSet>
      <dgm:spPr>
        <a:prstGeom prst="plaque">
          <a:avLst/>
        </a:prstGeom>
      </dgm:spPr>
      <dgm:t>
        <a:bodyPr/>
        <a:lstStyle/>
        <a:p>
          <a:endParaRPr lang="en-US"/>
        </a:p>
      </dgm:t>
    </dgm:pt>
  </dgm:ptLst>
  <dgm:cxnLst>
    <dgm:cxn modelId="{D5252CE4-4BC2-4303-AC98-9571940E7244}" type="presOf" srcId="{D2642F71-D9E4-4A87-AE6D-27A681183739}" destId="{E927439C-E9F8-4A36-9773-D968C4E76CEF}" srcOrd="0" destOrd="0" presId="urn:microsoft.com/office/officeart/2005/8/layout/default#1"/>
    <dgm:cxn modelId="{C14DDB5C-B74D-4820-A73A-3FD2FE1D970E}" srcId="{72A0B22F-8227-4C5F-AA99-2E94C7CDAE7F}" destId="{D2642F71-D9E4-4A87-AE6D-27A681183739}" srcOrd="3" destOrd="0" parTransId="{52C58417-1ED0-4A37-8F07-DCEC6E397C28}" sibTransId="{63BC46B0-0858-49B0-A659-95255C58544E}"/>
    <dgm:cxn modelId="{196E18CE-3E2B-47CF-81C0-0793B38F9F18}" type="presOf" srcId="{F72D4A0D-DCBC-4AA6-B3D7-70C564A8E7B9}" destId="{5CE6565C-DA82-4433-B1D8-0825C9094903}" srcOrd="0" destOrd="0" presId="urn:microsoft.com/office/officeart/2005/8/layout/default#1"/>
    <dgm:cxn modelId="{2E603E4C-945C-485F-82DB-EC141CD4E90F}" type="presOf" srcId="{72A0B22F-8227-4C5F-AA99-2E94C7CDAE7F}" destId="{CD7B15CC-695E-4C6C-A888-42559DCF1AE4}" srcOrd="0" destOrd="0" presId="urn:microsoft.com/office/officeart/2005/8/layout/default#1"/>
    <dgm:cxn modelId="{8C9A6117-4885-48B7-86C8-001D15CF3F92}" type="presOf" srcId="{E0980146-6414-4BCB-A2F7-9E1B3CD65041}" destId="{D0A3792D-4A07-4354-9342-F757C0A1621D}" srcOrd="0" destOrd="0" presId="urn:microsoft.com/office/officeart/2005/8/layout/default#1"/>
    <dgm:cxn modelId="{1240B8BC-B855-468F-938E-85D46E3AB4CB}" srcId="{72A0B22F-8227-4C5F-AA99-2E94C7CDAE7F}" destId="{B101BDC4-0474-4B57-B3B3-CCBE25E8F2B9}" srcOrd="8" destOrd="0" parTransId="{CFD46A26-239B-4951-9530-9055D68567E2}" sibTransId="{209C4113-3BD1-4307-9FC5-F8F0C3DE4BD8}"/>
    <dgm:cxn modelId="{921FD014-97A9-4437-A489-AE45AFE51DDE}" type="presOf" srcId="{02EB2847-A401-4D5A-97B0-98F4663539E5}" destId="{DB66FA0F-CE40-4951-B92D-F256C64E3ED3}" srcOrd="0" destOrd="0" presId="urn:microsoft.com/office/officeart/2005/8/layout/default#1"/>
    <dgm:cxn modelId="{4015D744-64DA-4163-932F-869E1518C36A}" type="presOf" srcId="{75F694F6-7D38-49FB-8227-7BCA76245844}" destId="{1A51CB26-9AE2-496F-9E9D-EFB4CC6AF9EA}" srcOrd="0" destOrd="0" presId="urn:microsoft.com/office/officeart/2005/8/layout/default#1"/>
    <dgm:cxn modelId="{313211FE-DB44-4D1F-ACEB-53E049D66BEE}" srcId="{72A0B22F-8227-4C5F-AA99-2E94C7CDAE7F}" destId="{C66733D8-31EF-4B18-8B28-A9B544DFE15E}" srcOrd="1" destOrd="0" parTransId="{1A331B09-BB57-4972-928B-54B3FB71BFA3}" sibTransId="{751A4812-6E39-411C-B9B0-5EE4B8DD4E16}"/>
    <dgm:cxn modelId="{77F44A6F-F9B3-47F3-8301-76577C742D82}" type="presOf" srcId="{B101BDC4-0474-4B57-B3B3-CCBE25E8F2B9}" destId="{2CFFC8CC-2FC7-4FE3-94BE-F007FB4B171F}" srcOrd="0" destOrd="0" presId="urn:microsoft.com/office/officeart/2005/8/layout/default#1"/>
    <dgm:cxn modelId="{DE828153-0F10-41E0-813F-76D77C400A00}" srcId="{72A0B22F-8227-4C5F-AA99-2E94C7CDAE7F}" destId="{75F694F6-7D38-49FB-8227-7BCA76245844}" srcOrd="0" destOrd="0" parTransId="{5A52BCFB-0E3E-4A23-9514-6F890D195280}" sibTransId="{5A09A3B2-F329-4B04-830A-3DAFBB06396C}"/>
    <dgm:cxn modelId="{9D93AA07-704C-4CD2-AAB0-83AE6CDD5723}" srcId="{72A0B22F-8227-4C5F-AA99-2E94C7CDAE7F}" destId="{E0980146-6414-4BCB-A2F7-9E1B3CD65041}" srcOrd="7" destOrd="0" parTransId="{C1D7790B-C6E2-4AFC-9484-AEBA490F2741}" sibTransId="{B69524F7-4168-4C7D-97DF-C9618EAC7258}"/>
    <dgm:cxn modelId="{D8F0DAA1-859E-4BA5-9845-FE1EF81AAD44}" type="presOf" srcId="{C66733D8-31EF-4B18-8B28-A9B544DFE15E}" destId="{F593BB22-6888-492F-A85C-070781C7C11B}" srcOrd="0" destOrd="0" presId="urn:microsoft.com/office/officeart/2005/8/layout/default#1"/>
    <dgm:cxn modelId="{2B0D4245-F719-42F5-8475-FD042F45D1A6}" srcId="{72A0B22F-8227-4C5F-AA99-2E94C7CDAE7F}" destId="{02EB2847-A401-4D5A-97B0-98F4663539E5}" srcOrd="4" destOrd="0" parTransId="{27675D4E-E2C2-438E-8A77-DD658E1E2567}" sibTransId="{189962DB-BC66-4F85-84B8-83F479EECE41}"/>
    <dgm:cxn modelId="{F73D4A97-0DF8-4020-A2EA-BB4A2AAA121D}" srcId="{72A0B22F-8227-4C5F-AA99-2E94C7CDAE7F}" destId="{4B8B51EE-8262-4C08-A45C-97AA507787EE}" srcOrd="2" destOrd="0" parTransId="{02FE7241-8EA6-437B-B3BD-2E871B1E33E6}" sibTransId="{C751D767-3DF7-4300-B61F-2CE3712CBE0E}"/>
    <dgm:cxn modelId="{CA5BAFAE-EA5A-4FC9-9DD7-0F457A98C82B}" srcId="{72A0B22F-8227-4C5F-AA99-2E94C7CDAE7F}" destId="{96BC8C17-3A5F-4297-9224-FD3F1FC0058A}" srcOrd="5" destOrd="0" parTransId="{475D92B0-0CC1-462E-9309-D142AFDBD043}" sibTransId="{3400F43B-ECC4-490C-A2B6-745F5A5E3C55}"/>
    <dgm:cxn modelId="{F089DFB4-5418-4B88-AE78-215190702BC8}" type="presOf" srcId="{96BC8C17-3A5F-4297-9224-FD3F1FC0058A}" destId="{9779EE4E-168C-4E91-B9FC-95E2EAE836A0}" srcOrd="0" destOrd="0" presId="urn:microsoft.com/office/officeart/2005/8/layout/default#1"/>
    <dgm:cxn modelId="{9C1B9592-5D1D-4F4A-A66E-DDAD6EE850B5}" srcId="{72A0B22F-8227-4C5F-AA99-2E94C7CDAE7F}" destId="{F72D4A0D-DCBC-4AA6-B3D7-70C564A8E7B9}" srcOrd="6" destOrd="0" parTransId="{5F9B0A53-26C1-41FA-BA78-6614BE725228}" sibTransId="{6A967795-31B5-4551-A3F1-E33CCB456850}"/>
    <dgm:cxn modelId="{D053A69D-2361-4D9C-AF23-74282D1E4AF4}" type="presOf" srcId="{4B8B51EE-8262-4C08-A45C-97AA507787EE}" destId="{6CB19B2D-1B1A-4914-9C88-23BDE5F3E22B}" srcOrd="0" destOrd="0" presId="urn:microsoft.com/office/officeart/2005/8/layout/default#1"/>
    <dgm:cxn modelId="{2090F898-CDED-48A6-B1A5-CED4F2A73439}" type="presParOf" srcId="{CD7B15CC-695E-4C6C-A888-42559DCF1AE4}" destId="{1A51CB26-9AE2-496F-9E9D-EFB4CC6AF9EA}" srcOrd="0" destOrd="0" presId="urn:microsoft.com/office/officeart/2005/8/layout/default#1"/>
    <dgm:cxn modelId="{C2858B2B-5E8D-4A91-BAC0-90F03B3F922C}" type="presParOf" srcId="{CD7B15CC-695E-4C6C-A888-42559DCF1AE4}" destId="{6ABB9B59-4C02-439E-9FE7-6E41B9E2A158}" srcOrd="1" destOrd="0" presId="urn:microsoft.com/office/officeart/2005/8/layout/default#1"/>
    <dgm:cxn modelId="{5AF2A2C5-D51F-4319-8789-08B60A743D10}" type="presParOf" srcId="{CD7B15CC-695E-4C6C-A888-42559DCF1AE4}" destId="{F593BB22-6888-492F-A85C-070781C7C11B}" srcOrd="2" destOrd="0" presId="urn:microsoft.com/office/officeart/2005/8/layout/default#1"/>
    <dgm:cxn modelId="{DBBC58A9-33B5-4268-864B-12278C69E913}" type="presParOf" srcId="{CD7B15CC-695E-4C6C-A888-42559DCF1AE4}" destId="{802DAABC-D5D7-45B6-BFAE-078FBC737FE3}" srcOrd="3" destOrd="0" presId="urn:microsoft.com/office/officeart/2005/8/layout/default#1"/>
    <dgm:cxn modelId="{C873FF93-0222-494A-8D46-7F8445DF771B}" type="presParOf" srcId="{CD7B15CC-695E-4C6C-A888-42559DCF1AE4}" destId="{6CB19B2D-1B1A-4914-9C88-23BDE5F3E22B}" srcOrd="4" destOrd="0" presId="urn:microsoft.com/office/officeart/2005/8/layout/default#1"/>
    <dgm:cxn modelId="{62AD7BD0-A099-417C-8C69-BD48926DBA5B}" type="presParOf" srcId="{CD7B15CC-695E-4C6C-A888-42559DCF1AE4}" destId="{33F7FFF8-6EC1-46A1-B0C0-30A5EBC75445}" srcOrd="5" destOrd="0" presId="urn:microsoft.com/office/officeart/2005/8/layout/default#1"/>
    <dgm:cxn modelId="{BD5CC08F-8C9F-4005-9A55-DC2E857FAE48}" type="presParOf" srcId="{CD7B15CC-695E-4C6C-A888-42559DCF1AE4}" destId="{E927439C-E9F8-4A36-9773-D968C4E76CEF}" srcOrd="6" destOrd="0" presId="urn:microsoft.com/office/officeart/2005/8/layout/default#1"/>
    <dgm:cxn modelId="{A0E9A5DE-557A-40CC-886C-9DCD7EFEB6BB}" type="presParOf" srcId="{CD7B15CC-695E-4C6C-A888-42559DCF1AE4}" destId="{2629804F-568C-400A-91C3-652CB2D5EDD4}" srcOrd="7" destOrd="0" presId="urn:microsoft.com/office/officeart/2005/8/layout/default#1"/>
    <dgm:cxn modelId="{D1F53131-4013-4515-ACAE-145D92828ED5}" type="presParOf" srcId="{CD7B15CC-695E-4C6C-A888-42559DCF1AE4}" destId="{DB66FA0F-CE40-4951-B92D-F256C64E3ED3}" srcOrd="8" destOrd="0" presId="urn:microsoft.com/office/officeart/2005/8/layout/default#1"/>
    <dgm:cxn modelId="{349C9D06-6E71-4CBA-8F3E-DA910B48924A}" type="presParOf" srcId="{CD7B15CC-695E-4C6C-A888-42559DCF1AE4}" destId="{95D92F61-1213-4425-ABC4-BDE3D8AF71D0}" srcOrd="9" destOrd="0" presId="urn:microsoft.com/office/officeart/2005/8/layout/default#1"/>
    <dgm:cxn modelId="{223A9922-2118-4E11-BA8F-FE328E9715FE}" type="presParOf" srcId="{CD7B15CC-695E-4C6C-A888-42559DCF1AE4}" destId="{9779EE4E-168C-4E91-B9FC-95E2EAE836A0}" srcOrd="10" destOrd="0" presId="urn:microsoft.com/office/officeart/2005/8/layout/default#1"/>
    <dgm:cxn modelId="{78A944B6-A3F3-4F36-86C1-33DECD5C9E44}" type="presParOf" srcId="{CD7B15CC-695E-4C6C-A888-42559DCF1AE4}" destId="{452A6540-D1E1-482E-BF48-E96D41CDFAD0}" srcOrd="11" destOrd="0" presId="urn:microsoft.com/office/officeart/2005/8/layout/default#1"/>
    <dgm:cxn modelId="{DE806589-559B-40C8-9271-C291997FCF1E}" type="presParOf" srcId="{CD7B15CC-695E-4C6C-A888-42559DCF1AE4}" destId="{5CE6565C-DA82-4433-B1D8-0825C9094903}" srcOrd="12" destOrd="0" presId="urn:microsoft.com/office/officeart/2005/8/layout/default#1"/>
    <dgm:cxn modelId="{32FB81B9-10D3-4F65-A7E0-9C58229DF6DC}" type="presParOf" srcId="{CD7B15CC-695E-4C6C-A888-42559DCF1AE4}" destId="{D6BD3679-E629-416A-800D-F78DD0C418AB}" srcOrd="13" destOrd="0" presId="urn:microsoft.com/office/officeart/2005/8/layout/default#1"/>
    <dgm:cxn modelId="{C38C38BD-750F-41D5-9498-9E89944A2BBD}" type="presParOf" srcId="{CD7B15CC-695E-4C6C-A888-42559DCF1AE4}" destId="{D0A3792D-4A07-4354-9342-F757C0A1621D}" srcOrd="14" destOrd="0" presId="urn:microsoft.com/office/officeart/2005/8/layout/default#1"/>
    <dgm:cxn modelId="{886E16CC-9DF7-4A57-AA9E-55D462DB9601}" type="presParOf" srcId="{CD7B15CC-695E-4C6C-A888-42559DCF1AE4}" destId="{40C20F7D-5D3D-4A22-A193-8BD98FDCF503}" srcOrd="15" destOrd="0" presId="urn:microsoft.com/office/officeart/2005/8/layout/default#1"/>
    <dgm:cxn modelId="{108BDB84-7FD7-42CB-8A14-34BB9D59928F}" type="presParOf" srcId="{CD7B15CC-695E-4C6C-A888-42559DCF1AE4}" destId="{2CFFC8CC-2FC7-4FE3-94BE-F007FB4B171F}" srcOrd="16" destOrd="0" presId="urn:microsoft.com/office/officeart/2005/8/layout/default#1"/>
  </dgm:cxnLst>
  <dgm:bg>
    <a:effectLst>
      <a:outerShdw blurRad="50800" dist="38100" algn="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A782C5-2629-4999-ACB1-70B6FB308D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05CBA19B-73C6-4EEA-B166-B16241DFC374}">
      <dgm:prSet phldrT="[Text]"/>
      <dgm:spPr/>
      <dgm:t>
        <a:bodyPr/>
        <a:lstStyle/>
        <a:p>
          <a:r>
            <a:rPr lang="en-US" dirty="0" smtClean="0"/>
            <a:t>Delivery to the customer</a:t>
          </a:r>
          <a:endParaRPr lang="en-US" dirty="0"/>
        </a:p>
      </dgm:t>
    </dgm:pt>
    <dgm:pt modelId="{BB7438AD-23D9-41A4-B108-C956E3D22DB0}" type="parTrans" cxnId="{B46C23B7-9609-4819-B7B3-8BADF5BCF86E}">
      <dgm:prSet/>
      <dgm:spPr/>
      <dgm:t>
        <a:bodyPr/>
        <a:lstStyle/>
        <a:p>
          <a:endParaRPr lang="en-US"/>
        </a:p>
      </dgm:t>
    </dgm:pt>
    <dgm:pt modelId="{24C27CE0-96F2-4D9B-A73A-E7B25F98C70E}" type="sibTrans" cxnId="{B46C23B7-9609-4819-B7B3-8BADF5BCF86E}">
      <dgm:prSet/>
      <dgm:spPr/>
      <dgm:t>
        <a:bodyPr/>
        <a:lstStyle/>
        <a:p>
          <a:endParaRPr lang="en-US"/>
        </a:p>
      </dgm:t>
    </dgm:pt>
    <dgm:pt modelId="{AA6412AB-DE7A-436C-99B6-D8C025694A69}">
      <dgm:prSet phldrT="[Text]"/>
      <dgm:spPr/>
      <dgm:t>
        <a:bodyPr/>
        <a:lstStyle/>
        <a:p>
          <a:r>
            <a:rPr lang="en-US" dirty="0" smtClean="0"/>
            <a:t>Training and familiarization</a:t>
          </a:r>
          <a:endParaRPr lang="en-US" dirty="0"/>
        </a:p>
      </dgm:t>
    </dgm:pt>
    <dgm:pt modelId="{394579C9-57F1-4E90-A00D-8531CB6B12BA}" type="parTrans" cxnId="{85D38BA3-5C9B-4584-A51F-B3B28AB1CA1E}">
      <dgm:prSet/>
      <dgm:spPr/>
      <dgm:t>
        <a:bodyPr/>
        <a:lstStyle/>
        <a:p>
          <a:endParaRPr lang="en-US"/>
        </a:p>
      </dgm:t>
    </dgm:pt>
    <dgm:pt modelId="{55E412C8-3288-4E41-A740-E38A97FB2F39}" type="sibTrans" cxnId="{85D38BA3-5C9B-4584-A51F-B3B28AB1CA1E}">
      <dgm:prSet/>
      <dgm:spPr/>
      <dgm:t>
        <a:bodyPr/>
        <a:lstStyle/>
        <a:p>
          <a:endParaRPr lang="en-US"/>
        </a:p>
      </dgm:t>
    </dgm:pt>
    <dgm:pt modelId="{5A54119A-B928-4B1A-BC76-C04CDD8FE1DC}">
      <dgm:prSet phldrT="[Text]"/>
      <dgm:spPr/>
      <dgm:t>
        <a:bodyPr/>
        <a:lstStyle/>
        <a:p>
          <a:r>
            <a:rPr lang="en-US" dirty="0" smtClean="0"/>
            <a:t>Acceptance test</a:t>
          </a:r>
          <a:br>
            <a:rPr lang="en-US" dirty="0" smtClean="0"/>
          </a:br>
          <a:r>
            <a:rPr lang="en-US" dirty="0" smtClean="0"/>
            <a:t>functional, performance, interface, environmental</a:t>
          </a:r>
          <a:endParaRPr lang="en-US" dirty="0"/>
        </a:p>
      </dgm:t>
    </dgm:pt>
    <dgm:pt modelId="{A90DC1A7-E3FE-432C-83EC-9FE87AC11B01}" type="parTrans" cxnId="{BDE82C6D-0EC3-4FEC-9993-0A1DDEF540E3}">
      <dgm:prSet/>
      <dgm:spPr/>
      <dgm:t>
        <a:bodyPr/>
        <a:lstStyle/>
        <a:p>
          <a:endParaRPr lang="en-US"/>
        </a:p>
      </dgm:t>
    </dgm:pt>
    <dgm:pt modelId="{7901C5A1-C466-4B5A-94F2-5DD00AEA9B48}" type="sibTrans" cxnId="{BDE82C6D-0EC3-4FEC-9993-0A1DDEF540E3}">
      <dgm:prSet/>
      <dgm:spPr/>
      <dgm:t>
        <a:bodyPr/>
        <a:lstStyle/>
        <a:p>
          <a:endParaRPr lang="en-US"/>
        </a:p>
      </dgm:t>
    </dgm:pt>
    <dgm:pt modelId="{7DCDF063-B0DE-4BC8-8CF6-9A78D8C57B5E}">
      <dgm:prSet phldrT="[Text]"/>
      <dgm:spPr/>
      <dgm:t>
        <a:bodyPr/>
        <a:lstStyle/>
        <a:p>
          <a:r>
            <a:rPr lang="en-US" dirty="0" smtClean="0"/>
            <a:t>Acceptance by customers</a:t>
          </a:r>
          <a:endParaRPr lang="en-US" dirty="0"/>
        </a:p>
      </dgm:t>
    </dgm:pt>
    <dgm:pt modelId="{75CFEC20-5061-4C17-9861-2F62943AC67D}" type="parTrans" cxnId="{1FCAA600-1F4F-4DBE-82D1-9D646B1B9650}">
      <dgm:prSet/>
      <dgm:spPr/>
      <dgm:t>
        <a:bodyPr/>
        <a:lstStyle/>
        <a:p>
          <a:endParaRPr lang="en-US"/>
        </a:p>
      </dgm:t>
    </dgm:pt>
    <dgm:pt modelId="{17D49CD7-C1A7-4216-8CBE-1DAA091D03D6}" type="sibTrans" cxnId="{1FCAA600-1F4F-4DBE-82D1-9D646B1B9650}">
      <dgm:prSet/>
      <dgm:spPr/>
      <dgm:t>
        <a:bodyPr/>
        <a:lstStyle/>
        <a:p>
          <a:endParaRPr lang="en-US"/>
        </a:p>
      </dgm:t>
    </dgm:pt>
    <dgm:pt modelId="{DCCFB1FA-98A4-422A-A9CF-6532825E3D00}">
      <dgm:prSet phldrT="[Text]"/>
      <dgm:spPr/>
      <dgm:t>
        <a:bodyPr/>
        <a:lstStyle/>
        <a:p>
          <a:r>
            <a:rPr lang="en-US" dirty="0" smtClean="0"/>
            <a:t>System commissioning</a:t>
          </a:r>
        </a:p>
      </dgm:t>
    </dgm:pt>
    <dgm:pt modelId="{C0F50C97-9FE8-4D6F-9191-D28D7A577DBF}" type="parTrans" cxnId="{95E41ACF-CFB6-41FA-A233-E0183E0D2B31}">
      <dgm:prSet/>
      <dgm:spPr/>
      <dgm:t>
        <a:bodyPr/>
        <a:lstStyle/>
        <a:p>
          <a:endParaRPr lang="en-US"/>
        </a:p>
      </dgm:t>
    </dgm:pt>
    <dgm:pt modelId="{03C9777E-FE66-453C-95C0-C2112ABB44B8}" type="sibTrans" cxnId="{95E41ACF-CFB6-41FA-A233-E0183E0D2B31}">
      <dgm:prSet/>
      <dgm:spPr/>
      <dgm:t>
        <a:bodyPr/>
        <a:lstStyle/>
        <a:p>
          <a:endParaRPr lang="en-US"/>
        </a:p>
      </dgm:t>
    </dgm:pt>
    <dgm:pt modelId="{2F2D7777-257C-4640-9A42-F3918BAB4BBA}">
      <dgm:prSet phldrT="[Text]"/>
      <dgm:spPr/>
      <dgm:t>
        <a:bodyPr/>
        <a:lstStyle/>
        <a:p>
          <a:r>
            <a:rPr lang="en-US" dirty="0" smtClean="0"/>
            <a:t>Final customer take over</a:t>
          </a:r>
          <a:endParaRPr lang="en-US" dirty="0"/>
        </a:p>
      </dgm:t>
    </dgm:pt>
    <dgm:pt modelId="{A1EBE90A-2114-419C-B7B8-D731A634EA53}" type="parTrans" cxnId="{4FB28B5F-E424-4158-84D8-4B80C50D8E7E}">
      <dgm:prSet/>
      <dgm:spPr/>
      <dgm:t>
        <a:bodyPr/>
        <a:lstStyle/>
        <a:p>
          <a:endParaRPr lang="en-US"/>
        </a:p>
      </dgm:t>
    </dgm:pt>
    <dgm:pt modelId="{6A10FF5B-B742-4CAA-9BE2-FF9F53BE2911}" type="sibTrans" cxnId="{4FB28B5F-E424-4158-84D8-4B80C50D8E7E}">
      <dgm:prSet/>
      <dgm:spPr/>
      <dgm:t>
        <a:bodyPr/>
        <a:lstStyle/>
        <a:p>
          <a:endParaRPr lang="en-US"/>
        </a:p>
      </dgm:t>
    </dgm:pt>
    <dgm:pt modelId="{66825749-6764-49DB-9D7F-C3E4ABE041E7}" type="pres">
      <dgm:prSet presAssocID="{99A782C5-2629-4999-ACB1-70B6FB308DAE}" presName="linear" presStyleCnt="0">
        <dgm:presLayoutVars>
          <dgm:animLvl val="lvl"/>
          <dgm:resizeHandles val="exact"/>
        </dgm:presLayoutVars>
      </dgm:prSet>
      <dgm:spPr/>
    </dgm:pt>
    <dgm:pt modelId="{57D87450-185E-4E27-856D-DF869153481A}" type="pres">
      <dgm:prSet presAssocID="{05CBA19B-73C6-4EEA-B166-B16241DFC37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78B616-0917-4DA6-B55B-7C404DFF67B6}" type="pres">
      <dgm:prSet presAssocID="{24C27CE0-96F2-4D9B-A73A-E7B25F98C70E}" presName="spacer" presStyleCnt="0"/>
      <dgm:spPr/>
    </dgm:pt>
    <dgm:pt modelId="{D4EA068E-2BA2-49A8-9E85-C996407C4033}" type="pres">
      <dgm:prSet presAssocID="{AA6412AB-DE7A-436C-99B6-D8C025694A6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1FB0A-EF51-4CFE-9F14-DB9E7D0C7716}" type="pres">
      <dgm:prSet presAssocID="{55E412C8-3288-4E41-A740-E38A97FB2F39}" presName="spacer" presStyleCnt="0"/>
      <dgm:spPr/>
    </dgm:pt>
    <dgm:pt modelId="{D073A751-AEDF-4F8E-9095-29610D491798}" type="pres">
      <dgm:prSet presAssocID="{5A54119A-B928-4B1A-BC76-C04CDD8FE1D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CE6A23-1FA3-44FF-91B4-EBEFCE44BC9E}" type="pres">
      <dgm:prSet presAssocID="{7901C5A1-C466-4B5A-94F2-5DD00AEA9B48}" presName="spacer" presStyleCnt="0"/>
      <dgm:spPr/>
    </dgm:pt>
    <dgm:pt modelId="{F51EAEDA-8855-44D0-B8C6-DCAE4788F9B6}" type="pres">
      <dgm:prSet presAssocID="{7DCDF063-B0DE-4BC8-8CF6-9A78D8C57B5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CD382-9E47-43C7-A171-88E5BF216ADE}" type="pres">
      <dgm:prSet presAssocID="{17D49CD7-C1A7-4216-8CBE-1DAA091D03D6}" presName="spacer" presStyleCnt="0"/>
      <dgm:spPr/>
    </dgm:pt>
    <dgm:pt modelId="{EDB66ADE-71F7-44D4-A887-8965B7BC4429}" type="pres">
      <dgm:prSet presAssocID="{DCCFB1FA-98A4-422A-A9CF-6532825E3D0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2A2FA-4A37-4EB4-9032-3CB84378FE45}" type="pres">
      <dgm:prSet presAssocID="{03C9777E-FE66-453C-95C0-C2112ABB44B8}" presName="spacer" presStyleCnt="0"/>
      <dgm:spPr/>
    </dgm:pt>
    <dgm:pt modelId="{B5C42AEF-360C-4394-9E3A-B4E8339883E2}" type="pres">
      <dgm:prSet presAssocID="{2F2D7777-257C-4640-9A42-F3918BAB4BB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142CB7-CB44-4D6A-AF58-98CAD5C1D417}" type="presOf" srcId="{2F2D7777-257C-4640-9A42-F3918BAB4BBA}" destId="{B5C42AEF-360C-4394-9E3A-B4E8339883E2}" srcOrd="0" destOrd="0" presId="urn:microsoft.com/office/officeart/2005/8/layout/vList2"/>
    <dgm:cxn modelId="{95E41ACF-CFB6-41FA-A233-E0183E0D2B31}" srcId="{99A782C5-2629-4999-ACB1-70B6FB308DAE}" destId="{DCCFB1FA-98A4-422A-A9CF-6532825E3D00}" srcOrd="4" destOrd="0" parTransId="{C0F50C97-9FE8-4D6F-9191-D28D7A577DBF}" sibTransId="{03C9777E-FE66-453C-95C0-C2112ABB44B8}"/>
    <dgm:cxn modelId="{89E59661-0F73-427E-BDC4-8B00A2A0C0C5}" type="presOf" srcId="{05CBA19B-73C6-4EEA-B166-B16241DFC374}" destId="{57D87450-185E-4E27-856D-DF869153481A}" srcOrd="0" destOrd="0" presId="urn:microsoft.com/office/officeart/2005/8/layout/vList2"/>
    <dgm:cxn modelId="{B46C23B7-9609-4819-B7B3-8BADF5BCF86E}" srcId="{99A782C5-2629-4999-ACB1-70B6FB308DAE}" destId="{05CBA19B-73C6-4EEA-B166-B16241DFC374}" srcOrd="0" destOrd="0" parTransId="{BB7438AD-23D9-41A4-B108-C956E3D22DB0}" sibTransId="{24C27CE0-96F2-4D9B-A73A-E7B25F98C70E}"/>
    <dgm:cxn modelId="{85D38BA3-5C9B-4584-A51F-B3B28AB1CA1E}" srcId="{99A782C5-2629-4999-ACB1-70B6FB308DAE}" destId="{AA6412AB-DE7A-436C-99B6-D8C025694A69}" srcOrd="1" destOrd="0" parTransId="{394579C9-57F1-4E90-A00D-8531CB6B12BA}" sibTransId="{55E412C8-3288-4E41-A740-E38A97FB2F39}"/>
    <dgm:cxn modelId="{2F2C2BD3-76CC-49DE-AFAF-D8D176AD59EF}" type="presOf" srcId="{5A54119A-B928-4B1A-BC76-C04CDD8FE1DC}" destId="{D073A751-AEDF-4F8E-9095-29610D491798}" srcOrd="0" destOrd="0" presId="urn:microsoft.com/office/officeart/2005/8/layout/vList2"/>
    <dgm:cxn modelId="{00EB5817-7EAC-4348-990F-6087E093E752}" type="presOf" srcId="{DCCFB1FA-98A4-422A-A9CF-6532825E3D00}" destId="{EDB66ADE-71F7-44D4-A887-8965B7BC4429}" srcOrd="0" destOrd="0" presId="urn:microsoft.com/office/officeart/2005/8/layout/vList2"/>
    <dgm:cxn modelId="{1FCAA600-1F4F-4DBE-82D1-9D646B1B9650}" srcId="{99A782C5-2629-4999-ACB1-70B6FB308DAE}" destId="{7DCDF063-B0DE-4BC8-8CF6-9A78D8C57B5E}" srcOrd="3" destOrd="0" parTransId="{75CFEC20-5061-4C17-9861-2F62943AC67D}" sibTransId="{17D49CD7-C1A7-4216-8CBE-1DAA091D03D6}"/>
    <dgm:cxn modelId="{4FB28B5F-E424-4158-84D8-4B80C50D8E7E}" srcId="{99A782C5-2629-4999-ACB1-70B6FB308DAE}" destId="{2F2D7777-257C-4640-9A42-F3918BAB4BBA}" srcOrd="5" destOrd="0" parTransId="{A1EBE90A-2114-419C-B7B8-D731A634EA53}" sibTransId="{6A10FF5B-B742-4CAA-9BE2-FF9F53BE2911}"/>
    <dgm:cxn modelId="{71CCD61A-B31D-460B-8C6B-249190E031AB}" type="presOf" srcId="{99A782C5-2629-4999-ACB1-70B6FB308DAE}" destId="{66825749-6764-49DB-9D7F-C3E4ABE041E7}" srcOrd="0" destOrd="0" presId="urn:microsoft.com/office/officeart/2005/8/layout/vList2"/>
    <dgm:cxn modelId="{D892A073-2D17-43C3-B8E9-C0B58A8A840E}" type="presOf" srcId="{7DCDF063-B0DE-4BC8-8CF6-9A78D8C57B5E}" destId="{F51EAEDA-8855-44D0-B8C6-DCAE4788F9B6}" srcOrd="0" destOrd="0" presId="urn:microsoft.com/office/officeart/2005/8/layout/vList2"/>
    <dgm:cxn modelId="{18C6D9FF-8DF3-455C-9CBF-238CF8E023FB}" type="presOf" srcId="{AA6412AB-DE7A-436C-99B6-D8C025694A69}" destId="{D4EA068E-2BA2-49A8-9E85-C996407C4033}" srcOrd="0" destOrd="0" presId="urn:microsoft.com/office/officeart/2005/8/layout/vList2"/>
    <dgm:cxn modelId="{BDE82C6D-0EC3-4FEC-9993-0A1DDEF540E3}" srcId="{99A782C5-2629-4999-ACB1-70B6FB308DAE}" destId="{5A54119A-B928-4B1A-BC76-C04CDD8FE1DC}" srcOrd="2" destOrd="0" parTransId="{A90DC1A7-E3FE-432C-83EC-9FE87AC11B01}" sibTransId="{7901C5A1-C466-4B5A-94F2-5DD00AEA9B48}"/>
    <dgm:cxn modelId="{0F3AB38F-0313-4E2B-AC01-37DF87D9A295}" type="presParOf" srcId="{66825749-6764-49DB-9D7F-C3E4ABE041E7}" destId="{57D87450-185E-4E27-856D-DF869153481A}" srcOrd="0" destOrd="0" presId="urn:microsoft.com/office/officeart/2005/8/layout/vList2"/>
    <dgm:cxn modelId="{7A86014A-7E36-47A9-A25E-1E526BBD5E62}" type="presParOf" srcId="{66825749-6764-49DB-9D7F-C3E4ABE041E7}" destId="{0778B616-0917-4DA6-B55B-7C404DFF67B6}" srcOrd="1" destOrd="0" presId="urn:microsoft.com/office/officeart/2005/8/layout/vList2"/>
    <dgm:cxn modelId="{7CD13A7E-2A57-461C-8F04-28F9AD796E0A}" type="presParOf" srcId="{66825749-6764-49DB-9D7F-C3E4ABE041E7}" destId="{D4EA068E-2BA2-49A8-9E85-C996407C4033}" srcOrd="2" destOrd="0" presId="urn:microsoft.com/office/officeart/2005/8/layout/vList2"/>
    <dgm:cxn modelId="{8F9AD976-941F-4230-BB03-17E3752D3D98}" type="presParOf" srcId="{66825749-6764-49DB-9D7F-C3E4ABE041E7}" destId="{9AA1FB0A-EF51-4CFE-9F14-DB9E7D0C7716}" srcOrd="3" destOrd="0" presId="urn:microsoft.com/office/officeart/2005/8/layout/vList2"/>
    <dgm:cxn modelId="{D396DD74-2747-4B4F-98DF-D4F1B8E0AAF8}" type="presParOf" srcId="{66825749-6764-49DB-9D7F-C3E4ABE041E7}" destId="{D073A751-AEDF-4F8E-9095-29610D491798}" srcOrd="4" destOrd="0" presId="urn:microsoft.com/office/officeart/2005/8/layout/vList2"/>
    <dgm:cxn modelId="{4D66C549-5390-4650-8AB7-47A58E8733D8}" type="presParOf" srcId="{66825749-6764-49DB-9D7F-C3E4ABE041E7}" destId="{3FCE6A23-1FA3-44FF-91B4-EBEFCE44BC9E}" srcOrd="5" destOrd="0" presId="urn:microsoft.com/office/officeart/2005/8/layout/vList2"/>
    <dgm:cxn modelId="{B855F840-D7B4-406B-AA2E-5AD8BA763F1C}" type="presParOf" srcId="{66825749-6764-49DB-9D7F-C3E4ABE041E7}" destId="{F51EAEDA-8855-44D0-B8C6-DCAE4788F9B6}" srcOrd="6" destOrd="0" presId="urn:microsoft.com/office/officeart/2005/8/layout/vList2"/>
    <dgm:cxn modelId="{4F9701F7-E2A0-4597-BF6F-A6CE0D114DA7}" type="presParOf" srcId="{66825749-6764-49DB-9D7F-C3E4ABE041E7}" destId="{60ECD382-9E47-43C7-A171-88E5BF216ADE}" srcOrd="7" destOrd="0" presId="urn:microsoft.com/office/officeart/2005/8/layout/vList2"/>
    <dgm:cxn modelId="{F67DEC54-F5C4-42D1-80E8-1AE9B7809EA9}" type="presParOf" srcId="{66825749-6764-49DB-9D7F-C3E4ABE041E7}" destId="{EDB66ADE-71F7-44D4-A887-8965B7BC4429}" srcOrd="8" destOrd="0" presId="urn:microsoft.com/office/officeart/2005/8/layout/vList2"/>
    <dgm:cxn modelId="{16B2B911-2A4F-477C-BEB6-BC00748C3E03}" type="presParOf" srcId="{66825749-6764-49DB-9D7F-C3E4ABE041E7}" destId="{8502A2FA-4A37-4EB4-9032-3CB84378FE45}" srcOrd="9" destOrd="0" presId="urn:microsoft.com/office/officeart/2005/8/layout/vList2"/>
    <dgm:cxn modelId="{0592C9CA-28D1-43FD-8255-B7463035240D}" type="presParOf" srcId="{66825749-6764-49DB-9D7F-C3E4ABE041E7}" destId="{B5C42AEF-360C-4394-9E3A-B4E8339883E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A782C5-2629-4999-ACB1-70B6FB308D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05CBA19B-73C6-4EEA-B166-B16241DFC374}">
      <dgm:prSet phldrT="[Text]" custT="1"/>
      <dgm:spPr/>
      <dgm:t>
        <a:bodyPr/>
        <a:lstStyle/>
        <a:p>
          <a:r>
            <a:rPr lang="en-US" sz="2400" b="1" dirty="0" smtClean="0"/>
            <a:t>Delivery</a:t>
          </a:r>
          <a:r>
            <a:rPr lang="en-US" sz="2400" dirty="0" smtClean="0"/>
            <a:t> </a:t>
          </a:r>
          <a:r>
            <a:rPr lang="en-US" sz="2000" dirty="0" smtClean="0"/>
            <a:t>to the customer</a:t>
          </a:r>
          <a:endParaRPr lang="en-US" sz="2000" dirty="0"/>
        </a:p>
      </dgm:t>
    </dgm:pt>
    <dgm:pt modelId="{BB7438AD-23D9-41A4-B108-C956E3D22DB0}" type="parTrans" cxnId="{B46C23B7-9609-4819-B7B3-8BADF5BCF86E}">
      <dgm:prSet/>
      <dgm:spPr/>
      <dgm:t>
        <a:bodyPr/>
        <a:lstStyle/>
        <a:p>
          <a:endParaRPr lang="en-US"/>
        </a:p>
      </dgm:t>
    </dgm:pt>
    <dgm:pt modelId="{24C27CE0-96F2-4D9B-A73A-E7B25F98C70E}" type="sibTrans" cxnId="{B46C23B7-9609-4819-B7B3-8BADF5BCF86E}">
      <dgm:prSet/>
      <dgm:spPr/>
      <dgm:t>
        <a:bodyPr/>
        <a:lstStyle/>
        <a:p>
          <a:endParaRPr lang="en-US"/>
        </a:p>
      </dgm:t>
    </dgm:pt>
    <dgm:pt modelId="{AA6412AB-DE7A-436C-99B6-D8C025694A69}">
      <dgm:prSet phldrT="[Text]" custT="1"/>
      <dgm:spPr/>
      <dgm:t>
        <a:bodyPr/>
        <a:lstStyle/>
        <a:p>
          <a:r>
            <a:rPr lang="en-US" sz="2400" b="1" dirty="0" smtClean="0"/>
            <a:t>Training</a:t>
          </a:r>
          <a:r>
            <a:rPr lang="en-US" sz="2400" dirty="0" smtClean="0"/>
            <a:t> </a:t>
          </a:r>
          <a:r>
            <a:rPr lang="en-US" sz="2000" dirty="0" smtClean="0"/>
            <a:t>and familiarization</a:t>
          </a:r>
          <a:endParaRPr lang="en-US" sz="2000" dirty="0"/>
        </a:p>
      </dgm:t>
    </dgm:pt>
    <dgm:pt modelId="{394579C9-57F1-4E90-A00D-8531CB6B12BA}" type="parTrans" cxnId="{85D38BA3-5C9B-4584-A51F-B3B28AB1CA1E}">
      <dgm:prSet/>
      <dgm:spPr/>
      <dgm:t>
        <a:bodyPr/>
        <a:lstStyle/>
        <a:p>
          <a:endParaRPr lang="en-US"/>
        </a:p>
      </dgm:t>
    </dgm:pt>
    <dgm:pt modelId="{55E412C8-3288-4E41-A740-E38A97FB2F39}" type="sibTrans" cxnId="{85D38BA3-5C9B-4584-A51F-B3B28AB1CA1E}">
      <dgm:prSet/>
      <dgm:spPr/>
      <dgm:t>
        <a:bodyPr/>
        <a:lstStyle/>
        <a:p>
          <a:endParaRPr lang="en-US"/>
        </a:p>
      </dgm:t>
    </dgm:pt>
    <dgm:pt modelId="{5A54119A-B928-4B1A-BC76-C04CDD8FE1DC}">
      <dgm:prSet phldrT="[Text]" custT="1"/>
      <dgm:spPr/>
      <dgm:t>
        <a:bodyPr/>
        <a:lstStyle/>
        <a:p>
          <a:r>
            <a:rPr lang="en-US" sz="2400" b="1" dirty="0" smtClean="0"/>
            <a:t>Acceptance</a:t>
          </a:r>
          <a:r>
            <a:rPr lang="en-US" sz="2400" dirty="0" smtClean="0"/>
            <a:t> </a:t>
          </a:r>
          <a:r>
            <a:rPr lang="en-US" sz="2000" dirty="0" smtClean="0"/>
            <a:t>test</a:t>
          </a:r>
          <a:br>
            <a:rPr lang="en-US" sz="2000" dirty="0" smtClean="0"/>
          </a:br>
          <a:r>
            <a:rPr lang="en-US" sz="1600" dirty="0" smtClean="0"/>
            <a:t>functional, performance, interface, environmental</a:t>
          </a:r>
          <a:endParaRPr lang="en-US" sz="2000" dirty="0"/>
        </a:p>
      </dgm:t>
    </dgm:pt>
    <dgm:pt modelId="{A90DC1A7-E3FE-432C-83EC-9FE87AC11B01}" type="parTrans" cxnId="{BDE82C6D-0EC3-4FEC-9993-0A1DDEF540E3}">
      <dgm:prSet/>
      <dgm:spPr/>
      <dgm:t>
        <a:bodyPr/>
        <a:lstStyle/>
        <a:p>
          <a:endParaRPr lang="en-US"/>
        </a:p>
      </dgm:t>
    </dgm:pt>
    <dgm:pt modelId="{7901C5A1-C466-4B5A-94F2-5DD00AEA9B48}" type="sibTrans" cxnId="{BDE82C6D-0EC3-4FEC-9993-0A1DDEF540E3}">
      <dgm:prSet/>
      <dgm:spPr/>
      <dgm:t>
        <a:bodyPr/>
        <a:lstStyle/>
        <a:p>
          <a:endParaRPr lang="en-US"/>
        </a:p>
      </dgm:t>
    </dgm:pt>
    <dgm:pt modelId="{66825749-6764-49DB-9D7F-C3E4ABE041E7}" type="pres">
      <dgm:prSet presAssocID="{99A782C5-2629-4999-ACB1-70B6FB308DAE}" presName="linear" presStyleCnt="0">
        <dgm:presLayoutVars>
          <dgm:animLvl val="lvl"/>
          <dgm:resizeHandles val="exact"/>
        </dgm:presLayoutVars>
      </dgm:prSet>
      <dgm:spPr/>
    </dgm:pt>
    <dgm:pt modelId="{57D87450-185E-4E27-856D-DF869153481A}" type="pres">
      <dgm:prSet presAssocID="{05CBA19B-73C6-4EEA-B166-B16241DFC37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78B616-0917-4DA6-B55B-7C404DFF67B6}" type="pres">
      <dgm:prSet presAssocID="{24C27CE0-96F2-4D9B-A73A-E7B25F98C70E}" presName="spacer" presStyleCnt="0"/>
      <dgm:spPr/>
    </dgm:pt>
    <dgm:pt modelId="{D4EA068E-2BA2-49A8-9E85-C996407C4033}" type="pres">
      <dgm:prSet presAssocID="{AA6412AB-DE7A-436C-99B6-D8C025694A6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1FB0A-EF51-4CFE-9F14-DB9E7D0C7716}" type="pres">
      <dgm:prSet presAssocID="{55E412C8-3288-4E41-A740-E38A97FB2F39}" presName="spacer" presStyleCnt="0"/>
      <dgm:spPr/>
    </dgm:pt>
    <dgm:pt modelId="{D073A751-AEDF-4F8E-9095-29610D491798}" type="pres">
      <dgm:prSet presAssocID="{5A54119A-B928-4B1A-BC76-C04CDD8FE1D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F7F2B9-DCE3-404D-8844-B54366F9503B}" type="presOf" srcId="{5A54119A-B928-4B1A-BC76-C04CDD8FE1DC}" destId="{D073A751-AEDF-4F8E-9095-29610D491798}" srcOrd="0" destOrd="0" presId="urn:microsoft.com/office/officeart/2005/8/layout/vList2"/>
    <dgm:cxn modelId="{85D38BA3-5C9B-4584-A51F-B3B28AB1CA1E}" srcId="{99A782C5-2629-4999-ACB1-70B6FB308DAE}" destId="{AA6412AB-DE7A-436C-99B6-D8C025694A69}" srcOrd="1" destOrd="0" parTransId="{394579C9-57F1-4E90-A00D-8531CB6B12BA}" sibTransId="{55E412C8-3288-4E41-A740-E38A97FB2F39}"/>
    <dgm:cxn modelId="{BDE82C6D-0EC3-4FEC-9993-0A1DDEF540E3}" srcId="{99A782C5-2629-4999-ACB1-70B6FB308DAE}" destId="{5A54119A-B928-4B1A-BC76-C04CDD8FE1DC}" srcOrd="2" destOrd="0" parTransId="{A90DC1A7-E3FE-432C-83EC-9FE87AC11B01}" sibTransId="{7901C5A1-C466-4B5A-94F2-5DD00AEA9B48}"/>
    <dgm:cxn modelId="{46426AC0-0036-410F-A2EA-D7486D0CF155}" type="presOf" srcId="{05CBA19B-73C6-4EEA-B166-B16241DFC374}" destId="{57D87450-185E-4E27-856D-DF869153481A}" srcOrd="0" destOrd="0" presId="urn:microsoft.com/office/officeart/2005/8/layout/vList2"/>
    <dgm:cxn modelId="{B46C23B7-9609-4819-B7B3-8BADF5BCF86E}" srcId="{99A782C5-2629-4999-ACB1-70B6FB308DAE}" destId="{05CBA19B-73C6-4EEA-B166-B16241DFC374}" srcOrd="0" destOrd="0" parTransId="{BB7438AD-23D9-41A4-B108-C956E3D22DB0}" sibTransId="{24C27CE0-96F2-4D9B-A73A-E7B25F98C70E}"/>
    <dgm:cxn modelId="{04E9EA41-FC4A-4221-8352-65383C586EFE}" type="presOf" srcId="{99A782C5-2629-4999-ACB1-70B6FB308DAE}" destId="{66825749-6764-49DB-9D7F-C3E4ABE041E7}" srcOrd="0" destOrd="0" presId="urn:microsoft.com/office/officeart/2005/8/layout/vList2"/>
    <dgm:cxn modelId="{FCA47E48-87BA-43CF-942E-C3E92AFD7528}" type="presOf" srcId="{AA6412AB-DE7A-436C-99B6-D8C025694A69}" destId="{D4EA068E-2BA2-49A8-9E85-C996407C4033}" srcOrd="0" destOrd="0" presId="urn:microsoft.com/office/officeart/2005/8/layout/vList2"/>
    <dgm:cxn modelId="{6A0C13D4-6540-4557-BDB1-4CE00B1CD9A5}" type="presParOf" srcId="{66825749-6764-49DB-9D7F-C3E4ABE041E7}" destId="{57D87450-185E-4E27-856D-DF869153481A}" srcOrd="0" destOrd="0" presId="urn:microsoft.com/office/officeart/2005/8/layout/vList2"/>
    <dgm:cxn modelId="{E07D4114-5C7C-4A26-9239-8AAF3C9946B6}" type="presParOf" srcId="{66825749-6764-49DB-9D7F-C3E4ABE041E7}" destId="{0778B616-0917-4DA6-B55B-7C404DFF67B6}" srcOrd="1" destOrd="0" presId="urn:microsoft.com/office/officeart/2005/8/layout/vList2"/>
    <dgm:cxn modelId="{3648DD0F-1954-4C0A-8764-5091C0ED1031}" type="presParOf" srcId="{66825749-6764-49DB-9D7F-C3E4ABE041E7}" destId="{D4EA068E-2BA2-49A8-9E85-C996407C4033}" srcOrd="2" destOrd="0" presId="urn:microsoft.com/office/officeart/2005/8/layout/vList2"/>
    <dgm:cxn modelId="{9D78DFEC-7F65-42FA-AF59-5839E971C484}" type="presParOf" srcId="{66825749-6764-49DB-9D7F-C3E4ABE041E7}" destId="{9AA1FB0A-EF51-4CFE-9F14-DB9E7D0C7716}" srcOrd="3" destOrd="0" presId="urn:microsoft.com/office/officeart/2005/8/layout/vList2"/>
    <dgm:cxn modelId="{C03B24A4-0705-4652-8C37-7542B880D2F4}" type="presParOf" srcId="{66825749-6764-49DB-9D7F-C3E4ABE041E7}" destId="{D073A751-AEDF-4F8E-9095-29610D4917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9A782C5-2629-4999-ACB1-70B6FB308D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7DCDF063-B0DE-4BC8-8CF6-9A78D8C57B5E}">
      <dgm:prSet phldrT="[Text]" custT="1"/>
      <dgm:spPr/>
      <dgm:t>
        <a:bodyPr/>
        <a:lstStyle/>
        <a:p>
          <a:r>
            <a:rPr lang="en-US" sz="2000" dirty="0" smtClean="0"/>
            <a:t>Acceptance by </a:t>
          </a:r>
          <a:r>
            <a:rPr lang="en-US" sz="2400" b="1" dirty="0" smtClean="0"/>
            <a:t>customers</a:t>
          </a:r>
          <a:endParaRPr lang="en-US" sz="2000" b="1" dirty="0"/>
        </a:p>
      </dgm:t>
    </dgm:pt>
    <dgm:pt modelId="{75CFEC20-5061-4C17-9861-2F62943AC67D}" type="parTrans" cxnId="{1FCAA600-1F4F-4DBE-82D1-9D646B1B9650}">
      <dgm:prSet/>
      <dgm:spPr/>
      <dgm:t>
        <a:bodyPr/>
        <a:lstStyle/>
        <a:p>
          <a:endParaRPr lang="en-US"/>
        </a:p>
      </dgm:t>
    </dgm:pt>
    <dgm:pt modelId="{17D49CD7-C1A7-4216-8CBE-1DAA091D03D6}" type="sibTrans" cxnId="{1FCAA600-1F4F-4DBE-82D1-9D646B1B9650}">
      <dgm:prSet/>
      <dgm:spPr/>
      <dgm:t>
        <a:bodyPr/>
        <a:lstStyle/>
        <a:p>
          <a:endParaRPr lang="en-US"/>
        </a:p>
      </dgm:t>
    </dgm:pt>
    <dgm:pt modelId="{DCCFB1FA-98A4-422A-A9CF-6532825E3D00}">
      <dgm:prSet phldrT="[Text]" custT="1"/>
      <dgm:spPr/>
      <dgm:t>
        <a:bodyPr/>
        <a:lstStyle/>
        <a:p>
          <a:r>
            <a:rPr lang="en-US" sz="2000" dirty="0" smtClean="0"/>
            <a:t>System </a:t>
          </a:r>
          <a:r>
            <a:rPr lang="en-US" sz="2400" b="1" dirty="0" smtClean="0"/>
            <a:t>commissioning</a:t>
          </a:r>
          <a:endParaRPr lang="en-US" sz="2000" b="1" dirty="0" smtClean="0"/>
        </a:p>
      </dgm:t>
    </dgm:pt>
    <dgm:pt modelId="{C0F50C97-9FE8-4D6F-9191-D28D7A577DBF}" type="parTrans" cxnId="{95E41ACF-CFB6-41FA-A233-E0183E0D2B31}">
      <dgm:prSet/>
      <dgm:spPr/>
      <dgm:t>
        <a:bodyPr/>
        <a:lstStyle/>
        <a:p>
          <a:endParaRPr lang="en-US"/>
        </a:p>
      </dgm:t>
    </dgm:pt>
    <dgm:pt modelId="{03C9777E-FE66-453C-95C0-C2112ABB44B8}" type="sibTrans" cxnId="{95E41ACF-CFB6-41FA-A233-E0183E0D2B31}">
      <dgm:prSet/>
      <dgm:spPr/>
      <dgm:t>
        <a:bodyPr/>
        <a:lstStyle/>
        <a:p>
          <a:endParaRPr lang="en-US"/>
        </a:p>
      </dgm:t>
    </dgm:pt>
    <dgm:pt modelId="{2F2D7777-257C-4640-9A42-F3918BAB4BBA}">
      <dgm:prSet phldrT="[Text]" custT="1"/>
      <dgm:spPr/>
      <dgm:t>
        <a:bodyPr/>
        <a:lstStyle/>
        <a:p>
          <a:r>
            <a:rPr lang="en-US" sz="2000" dirty="0" smtClean="0"/>
            <a:t>Final customer </a:t>
          </a:r>
          <a:r>
            <a:rPr lang="en-US" sz="2400" b="1" dirty="0" smtClean="0"/>
            <a:t>take over </a:t>
          </a:r>
          <a:r>
            <a:rPr lang="en-US" sz="2000" b="0" dirty="0" smtClean="0"/>
            <a:t>(Project Evaluation Report)</a:t>
          </a:r>
          <a:endParaRPr lang="en-US" sz="2400" b="0" dirty="0"/>
        </a:p>
      </dgm:t>
    </dgm:pt>
    <dgm:pt modelId="{A1EBE90A-2114-419C-B7B8-D731A634EA53}" type="parTrans" cxnId="{4FB28B5F-E424-4158-84D8-4B80C50D8E7E}">
      <dgm:prSet/>
      <dgm:spPr/>
      <dgm:t>
        <a:bodyPr/>
        <a:lstStyle/>
        <a:p>
          <a:endParaRPr lang="en-US"/>
        </a:p>
      </dgm:t>
    </dgm:pt>
    <dgm:pt modelId="{6A10FF5B-B742-4CAA-9BE2-FF9F53BE2911}" type="sibTrans" cxnId="{4FB28B5F-E424-4158-84D8-4B80C50D8E7E}">
      <dgm:prSet/>
      <dgm:spPr/>
      <dgm:t>
        <a:bodyPr/>
        <a:lstStyle/>
        <a:p>
          <a:endParaRPr lang="en-US"/>
        </a:p>
      </dgm:t>
    </dgm:pt>
    <dgm:pt modelId="{66825749-6764-49DB-9D7F-C3E4ABE041E7}" type="pres">
      <dgm:prSet presAssocID="{99A782C5-2629-4999-ACB1-70B6FB308DAE}" presName="linear" presStyleCnt="0">
        <dgm:presLayoutVars>
          <dgm:animLvl val="lvl"/>
          <dgm:resizeHandles val="exact"/>
        </dgm:presLayoutVars>
      </dgm:prSet>
      <dgm:spPr/>
    </dgm:pt>
    <dgm:pt modelId="{F51EAEDA-8855-44D0-B8C6-DCAE4788F9B6}" type="pres">
      <dgm:prSet presAssocID="{7DCDF063-B0DE-4BC8-8CF6-9A78D8C57B5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CD382-9E47-43C7-A171-88E5BF216ADE}" type="pres">
      <dgm:prSet presAssocID="{17D49CD7-C1A7-4216-8CBE-1DAA091D03D6}" presName="spacer" presStyleCnt="0"/>
      <dgm:spPr/>
    </dgm:pt>
    <dgm:pt modelId="{EDB66ADE-71F7-44D4-A887-8965B7BC4429}" type="pres">
      <dgm:prSet presAssocID="{DCCFB1FA-98A4-422A-A9CF-6532825E3D0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2A2FA-4A37-4EB4-9032-3CB84378FE45}" type="pres">
      <dgm:prSet presAssocID="{03C9777E-FE66-453C-95C0-C2112ABB44B8}" presName="spacer" presStyleCnt="0"/>
      <dgm:spPr/>
    </dgm:pt>
    <dgm:pt modelId="{B5C42AEF-360C-4394-9E3A-B4E8339883E2}" type="pres">
      <dgm:prSet presAssocID="{2F2D7777-257C-4640-9A42-F3918BAB4BB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CAA600-1F4F-4DBE-82D1-9D646B1B9650}" srcId="{99A782C5-2629-4999-ACB1-70B6FB308DAE}" destId="{7DCDF063-B0DE-4BC8-8CF6-9A78D8C57B5E}" srcOrd="0" destOrd="0" parTransId="{75CFEC20-5061-4C17-9861-2F62943AC67D}" sibTransId="{17D49CD7-C1A7-4216-8CBE-1DAA091D03D6}"/>
    <dgm:cxn modelId="{4751FEDD-3D50-48F6-A181-F86EB2B95DDA}" type="presOf" srcId="{99A782C5-2629-4999-ACB1-70B6FB308DAE}" destId="{66825749-6764-49DB-9D7F-C3E4ABE041E7}" srcOrd="0" destOrd="0" presId="urn:microsoft.com/office/officeart/2005/8/layout/vList2"/>
    <dgm:cxn modelId="{4FB28B5F-E424-4158-84D8-4B80C50D8E7E}" srcId="{99A782C5-2629-4999-ACB1-70B6FB308DAE}" destId="{2F2D7777-257C-4640-9A42-F3918BAB4BBA}" srcOrd="2" destOrd="0" parTransId="{A1EBE90A-2114-419C-B7B8-D731A634EA53}" sibTransId="{6A10FF5B-B742-4CAA-9BE2-FF9F53BE2911}"/>
    <dgm:cxn modelId="{23D0E9C3-0323-4949-93C8-E6208F83DE03}" type="presOf" srcId="{7DCDF063-B0DE-4BC8-8CF6-9A78D8C57B5E}" destId="{F51EAEDA-8855-44D0-B8C6-DCAE4788F9B6}" srcOrd="0" destOrd="0" presId="urn:microsoft.com/office/officeart/2005/8/layout/vList2"/>
    <dgm:cxn modelId="{0F742D2E-46D7-40C3-BEB2-5B7AB768CAD4}" type="presOf" srcId="{2F2D7777-257C-4640-9A42-F3918BAB4BBA}" destId="{B5C42AEF-360C-4394-9E3A-B4E8339883E2}" srcOrd="0" destOrd="0" presId="urn:microsoft.com/office/officeart/2005/8/layout/vList2"/>
    <dgm:cxn modelId="{BD34CA50-09C4-44F5-9E19-151BC8C4C97E}" type="presOf" srcId="{DCCFB1FA-98A4-422A-A9CF-6532825E3D00}" destId="{EDB66ADE-71F7-44D4-A887-8965B7BC4429}" srcOrd="0" destOrd="0" presId="urn:microsoft.com/office/officeart/2005/8/layout/vList2"/>
    <dgm:cxn modelId="{95E41ACF-CFB6-41FA-A233-E0183E0D2B31}" srcId="{99A782C5-2629-4999-ACB1-70B6FB308DAE}" destId="{DCCFB1FA-98A4-422A-A9CF-6532825E3D00}" srcOrd="1" destOrd="0" parTransId="{C0F50C97-9FE8-4D6F-9191-D28D7A577DBF}" sibTransId="{03C9777E-FE66-453C-95C0-C2112ABB44B8}"/>
    <dgm:cxn modelId="{57790E41-FB36-4E53-ABA4-39D85DA5EB16}" type="presParOf" srcId="{66825749-6764-49DB-9D7F-C3E4ABE041E7}" destId="{F51EAEDA-8855-44D0-B8C6-DCAE4788F9B6}" srcOrd="0" destOrd="0" presId="urn:microsoft.com/office/officeart/2005/8/layout/vList2"/>
    <dgm:cxn modelId="{7EA52FAB-B9FA-450C-AB45-8A6EC91079CB}" type="presParOf" srcId="{66825749-6764-49DB-9D7F-C3E4ABE041E7}" destId="{60ECD382-9E47-43C7-A171-88E5BF216ADE}" srcOrd="1" destOrd="0" presId="urn:microsoft.com/office/officeart/2005/8/layout/vList2"/>
    <dgm:cxn modelId="{206735BF-E331-47C9-9F23-2F3584D73C3E}" type="presParOf" srcId="{66825749-6764-49DB-9D7F-C3E4ABE041E7}" destId="{EDB66ADE-71F7-44D4-A887-8965B7BC4429}" srcOrd="2" destOrd="0" presId="urn:microsoft.com/office/officeart/2005/8/layout/vList2"/>
    <dgm:cxn modelId="{1FDB4B8B-8077-4E89-86CF-3FFB82CE16F1}" type="presParOf" srcId="{66825749-6764-49DB-9D7F-C3E4ABE041E7}" destId="{8502A2FA-4A37-4EB4-9032-3CB84378FE45}" srcOrd="3" destOrd="0" presId="urn:microsoft.com/office/officeart/2005/8/layout/vList2"/>
    <dgm:cxn modelId="{53EDA771-5BCE-4627-A211-43F56000C8E5}" type="presParOf" srcId="{66825749-6764-49DB-9D7F-C3E4ABE041E7}" destId="{B5C42AEF-360C-4394-9E3A-B4E8339883E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DC79F3D-C57D-4EE8-A4D9-116EA8E53C94}" type="doc">
      <dgm:prSet loTypeId="urn:microsoft.com/office/officeart/2005/8/layout/vList2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C2FAFF-0481-48CC-9678-0383B49A9FB2}">
      <dgm:prSet phldrT="[Text]"/>
      <dgm:spPr/>
      <dgm:t>
        <a:bodyPr/>
        <a:lstStyle/>
        <a:p>
          <a:r>
            <a:rPr lang="en-US" dirty="0" smtClean="0"/>
            <a:t>Waterfall Model</a:t>
          </a:r>
          <a:endParaRPr lang="en-US" dirty="0"/>
        </a:p>
      </dgm:t>
    </dgm:pt>
    <dgm:pt modelId="{4AFDF563-753C-4C9E-9A9A-C39E879D5F36}" type="parTrans" cxnId="{54CBB0BF-FACB-4CC8-A134-4E7DFFE2E76D}">
      <dgm:prSet/>
      <dgm:spPr/>
      <dgm:t>
        <a:bodyPr/>
        <a:lstStyle/>
        <a:p>
          <a:endParaRPr lang="en-US"/>
        </a:p>
      </dgm:t>
    </dgm:pt>
    <dgm:pt modelId="{2D658026-E3AF-4AED-9D6F-6773F80B475E}" type="sibTrans" cxnId="{54CBB0BF-FACB-4CC8-A134-4E7DFFE2E76D}">
      <dgm:prSet/>
      <dgm:spPr/>
      <dgm:t>
        <a:bodyPr/>
        <a:lstStyle/>
        <a:p>
          <a:endParaRPr lang="en-US"/>
        </a:p>
      </dgm:t>
    </dgm:pt>
    <dgm:pt modelId="{0A166551-ED2B-4921-9D12-EF3B8938754A}">
      <dgm:prSet phldrT="[Text]"/>
      <dgm:spPr/>
      <dgm:t>
        <a:bodyPr/>
        <a:lstStyle/>
        <a:p>
          <a:r>
            <a:rPr lang="en-US" dirty="0" smtClean="0"/>
            <a:t>Spiral Model</a:t>
          </a:r>
          <a:endParaRPr lang="en-US" dirty="0"/>
        </a:p>
      </dgm:t>
    </dgm:pt>
    <dgm:pt modelId="{5056A590-BC71-45F7-92D2-93F00858369D}" type="parTrans" cxnId="{696A4B23-0AEE-4907-A3D5-7345BCC8853E}">
      <dgm:prSet/>
      <dgm:spPr/>
      <dgm:t>
        <a:bodyPr/>
        <a:lstStyle/>
        <a:p>
          <a:endParaRPr lang="en-US"/>
        </a:p>
      </dgm:t>
    </dgm:pt>
    <dgm:pt modelId="{2EDD8048-97F8-4344-A1E8-D350F53F7E74}" type="sibTrans" cxnId="{696A4B23-0AEE-4907-A3D5-7345BCC8853E}">
      <dgm:prSet/>
      <dgm:spPr/>
      <dgm:t>
        <a:bodyPr/>
        <a:lstStyle/>
        <a:p>
          <a:endParaRPr lang="en-US"/>
        </a:p>
      </dgm:t>
    </dgm:pt>
    <dgm:pt modelId="{4087A060-A75D-4486-A501-21CD2F1E364B}">
      <dgm:prSet phldrT="[Text]"/>
      <dgm:spPr/>
      <dgm:t>
        <a:bodyPr/>
        <a:lstStyle/>
        <a:p>
          <a:r>
            <a:rPr lang="en-US" dirty="0" smtClean="0"/>
            <a:t>Other models</a:t>
          </a:r>
          <a:endParaRPr lang="en-US" dirty="0"/>
        </a:p>
      </dgm:t>
    </dgm:pt>
    <dgm:pt modelId="{2EB76887-543A-4AF8-B71B-6AA92FE1DB51}" type="parTrans" cxnId="{F4B75CFA-FD0E-4AE3-BD71-6C048B9EF005}">
      <dgm:prSet/>
      <dgm:spPr/>
      <dgm:t>
        <a:bodyPr/>
        <a:lstStyle/>
        <a:p>
          <a:endParaRPr lang="en-US"/>
        </a:p>
      </dgm:t>
    </dgm:pt>
    <dgm:pt modelId="{D2DCB796-37D8-4EF4-8A87-2D79F0AFD9CB}" type="sibTrans" cxnId="{F4B75CFA-FD0E-4AE3-BD71-6C048B9EF005}">
      <dgm:prSet/>
      <dgm:spPr/>
      <dgm:t>
        <a:bodyPr/>
        <a:lstStyle/>
        <a:p>
          <a:endParaRPr lang="en-US"/>
        </a:p>
      </dgm:t>
    </dgm:pt>
    <dgm:pt modelId="{89B7C215-0E26-4635-93A7-2AA1B353461E}" type="pres">
      <dgm:prSet presAssocID="{5DC79F3D-C57D-4EE8-A4D9-116EA8E53C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3A2E76-8AFC-4A28-BC9E-49D3E3DC44E4}" type="pres">
      <dgm:prSet presAssocID="{4CC2FAFF-0481-48CC-9678-0383B49A9FB2}" presName="parentText" presStyleLbl="node1" presStyleIdx="0" presStyleCnt="3">
        <dgm:presLayoutVars>
          <dgm:chMax val="0"/>
          <dgm:bulletEnabled val="1"/>
        </dgm:presLayoutVars>
      </dgm:prSet>
      <dgm:spPr>
        <a:prstGeom prst="plaque">
          <a:avLst/>
        </a:prstGeom>
      </dgm:spPr>
      <dgm:t>
        <a:bodyPr/>
        <a:lstStyle/>
        <a:p>
          <a:endParaRPr lang="en-US"/>
        </a:p>
      </dgm:t>
    </dgm:pt>
    <dgm:pt modelId="{DC28DE8F-709A-490F-AFD0-888B17A656DF}" type="pres">
      <dgm:prSet presAssocID="{2D658026-E3AF-4AED-9D6F-6773F80B475E}" presName="spacer" presStyleCnt="0"/>
      <dgm:spPr/>
    </dgm:pt>
    <dgm:pt modelId="{C3978D39-D77F-4448-A962-E6D4C1EE9F60}" type="pres">
      <dgm:prSet presAssocID="{0A166551-ED2B-4921-9D12-EF3B8938754A}" presName="parentText" presStyleLbl="node1" presStyleIdx="1" presStyleCnt="3">
        <dgm:presLayoutVars>
          <dgm:chMax val="0"/>
          <dgm:bulletEnabled val="1"/>
        </dgm:presLayoutVars>
      </dgm:prSet>
      <dgm:spPr>
        <a:prstGeom prst="plaque">
          <a:avLst/>
        </a:prstGeom>
      </dgm:spPr>
      <dgm:t>
        <a:bodyPr/>
        <a:lstStyle/>
        <a:p>
          <a:endParaRPr lang="en-US"/>
        </a:p>
      </dgm:t>
    </dgm:pt>
    <dgm:pt modelId="{1DEF7092-BDB8-4F13-B229-68B4FE8EBC87}" type="pres">
      <dgm:prSet presAssocID="{2EDD8048-97F8-4344-A1E8-D350F53F7E74}" presName="spacer" presStyleCnt="0"/>
      <dgm:spPr/>
    </dgm:pt>
    <dgm:pt modelId="{60D983F6-7F63-434C-9F69-FCAA366A8FC5}" type="pres">
      <dgm:prSet presAssocID="{4087A060-A75D-4486-A501-21CD2F1E364B}" presName="parentText" presStyleLbl="node1" presStyleIdx="2" presStyleCnt="3">
        <dgm:presLayoutVars>
          <dgm:chMax val="0"/>
          <dgm:bulletEnabled val="1"/>
        </dgm:presLayoutVars>
      </dgm:prSet>
      <dgm:spPr>
        <a:prstGeom prst="plaque">
          <a:avLst/>
        </a:prstGeom>
      </dgm:spPr>
      <dgm:t>
        <a:bodyPr/>
        <a:lstStyle/>
        <a:p>
          <a:endParaRPr lang="en-US"/>
        </a:p>
      </dgm:t>
    </dgm:pt>
  </dgm:ptLst>
  <dgm:cxnLst>
    <dgm:cxn modelId="{696A4B23-0AEE-4907-A3D5-7345BCC8853E}" srcId="{5DC79F3D-C57D-4EE8-A4D9-116EA8E53C94}" destId="{0A166551-ED2B-4921-9D12-EF3B8938754A}" srcOrd="1" destOrd="0" parTransId="{5056A590-BC71-45F7-92D2-93F00858369D}" sibTransId="{2EDD8048-97F8-4344-A1E8-D350F53F7E74}"/>
    <dgm:cxn modelId="{94F1E516-7237-4725-820C-F683CEC0609C}" type="presOf" srcId="{0A166551-ED2B-4921-9D12-EF3B8938754A}" destId="{C3978D39-D77F-4448-A962-E6D4C1EE9F60}" srcOrd="0" destOrd="0" presId="urn:microsoft.com/office/officeart/2005/8/layout/vList2"/>
    <dgm:cxn modelId="{C2845784-2F55-42EE-B56B-986234B09FB6}" type="presOf" srcId="{4087A060-A75D-4486-A501-21CD2F1E364B}" destId="{60D983F6-7F63-434C-9F69-FCAA366A8FC5}" srcOrd="0" destOrd="0" presId="urn:microsoft.com/office/officeart/2005/8/layout/vList2"/>
    <dgm:cxn modelId="{54CBB0BF-FACB-4CC8-A134-4E7DFFE2E76D}" srcId="{5DC79F3D-C57D-4EE8-A4D9-116EA8E53C94}" destId="{4CC2FAFF-0481-48CC-9678-0383B49A9FB2}" srcOrd="0" destOrd="0" parTransId="{4AFDF563-753C-4C9E-9A9A-C39E879D5F36}" sibTransId="{2D658026-E3AF-4AED-9D6F-6773F80B475E}"/>
    <dgm:cxn modelId="{542756E7-9958-4E7C-823C-0E90FFB1C87C}" type="presOf" srcId="{4CC2FAFF-0481-48CC-9678-0383B49A9FB2}" destId="{933A2E76-8AFC-4A28-BC9E-49D3E3DC44E4}" srcOrd="0" destOrd="0" presId="urn:microsoft.com/office/officeart/2005/8/layout/vList2"/>
    <dgm:cxn modelId="{F4B75CFA-FD0E-4AE3-BD71-6C048B9EF005}" srcId="{5DC79F3D-C57D-4EE8-A4D9-116EA8E53C94}" destId="{4087A060-A75D-4486-A501-21CD2F1E364B}" srcOrd="2" destOrd="0" parTransId="{2EB76887-543A-4AF8-B71B-6AA92FE1DB51}" sibTransId="{D2DCB796-37D8-4EF4-8A87-2D79F0AFD9CB}"/>
    <dgm:cxn modelId="{2BCCE8BB-CC29-495B-B29B-E859CA672EDA}" type="presOf" srcId="{5DC79F3D-C57D-4EE8-A4D9-116EA8E53C94}" destId="{89B7C215-0E26-4635-93A7-2AA1B353461E}" srcOrd="0" destOrd="0" presId="urn:microsoft.com/office/officeart/2005/8/layout/vList2"/>
    <dgm:cxn modelId="{4380C012-881E-49EB-8554-3528FFBB9396}" type="presParOf" srcId="{89B7C215-0E26-4635-93A7-2AA1B353461E}" destId="{933A2E76-8AFC-4A28-BC9E-49D3E3DC44E4}" srcOrd="0" destOrd="0" presId="urn:microsoft.com/office/officeart/2005/8/layout/vList2"/>
    <dgm:cxn modelId="{5EE94E78-0BFD-4EF5-88D6-0A350EAFD874}" type="presParOf" srcId="{89B7C215-0E26-4635-93A7-2AA1B353461E}" destId="{DC28DE8F-709A-490F-AFD0-888B17A656DF}" srcOrd="1" destOrd="0" presId="urn:microsoft.com/office/officeart/2005/8/layout/vList2"/>
    <dgm:cxn modelId="{09A24ABC-5B8F-4EEC-8AD1-EF0750A57182}" type="presParOf" srcId="{89B7C215-0E26-4635-93A7-2AA1B353461E}" destId="{C3978D39-D77F-4448-A962-E6D4C1EE9F60}" srcOrd="2" destOrd="0" presId="urn:microsoft.com/office/officeart/2005/8/layout/vList2"/>
    <dgm:cxn modelId="{3249A9C6-8BF2-4AF7-BB42-16D78A005CF4}" type="presParOf" srcId="{89B7C215-0E26-4635-93A7-2AA1B353461E}" destId="{1DEF7092-BDB8-4F13-B229-68B4FE8EBC87}" srcOrd="3" destOrd="0" presId="urn:microsoft.com/office/officeart/2005/8/layout/vList2"/>
    <dgm:cxn modelId="{388E6B8D-6602-4ACA-A45D-3E070D6AC91F}" type="presParOf" srcId="{89B7C215-0E26-4635-93A7-2AA1B353461E}" destId="{60D983F6-7F63-434C-9F69-FCAA366A8FC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DC79F3D-C57D-4EE8-A4D9-116EA8E53C94}" type="doc">
      <dgm:prSet loTypeId="urn:microsoft.com/office/officeart/2005/8/layout/vList2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C2FAFF-0481-48CC-9678-0383B49A9FB2}">
      <dgm:prSet phldrT="[Text]"/>
      <dgm:spPr/>
      <dgm:t>
        <a:bodyPr/>
        <a:lstStyle/>
        <a:p>
          <a:r>
            <a:rPr lang="en-US" dirty="0" smtClean="0"/>
            <a:t>Waterfall Model</a:t>
          </a:r>
          <a:endParaRPr lang="en-US" dirty="0"/>
        </a:p>
      </dgm:t>
    </dgm:pt>
    <dgm:pt modelId="{4AFDF563-753C-4C9E-9A9A-C39E879D5F36}" type="parTrans" cxnId="{54CBB0BF-FACB-4CC8-A134-4E7DFFE2E76D}">
      <dgm:prSet/>
      <dgm:spPr/>
      <dgm:t>
        <a:bodyPr/>
        <a:lstStyle/>
        <a:p>
          <a:endParaRPr lang="en-US"/>
        </a:p>
      </dgm:t>
    </dgm:pt>
    <dgm:pt modelId="{2D658026-E3AF-4AED-9D6F-6773F80B475E}" type="sibTrans" cxnId="{54CBB0BF-FACB-4CC8-A134-4E7DFFE2E76D}">
      <dgm:prSet/>
      <dgm:spPr/>
      <dgm:t>
        <a:bodyPr/>
        <a:lstStyle/>
        <a:p>
          <a:endParaRPr lang="en-US"/>
        </a:p>
      </dgm:t>
    </dgm:pt>
    <dgm:pt modelId="{0A166551-ED2B-4921-9D12-EF3B8938754A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Spiral Model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5056A590-BC71-45F7-92D2-93F00858369D}" type="parTrans" cxnId="{696A4B23-0AEE-4907-A3D5-7345BCC8853E}">
      <dgm:prSet/>
      <dgm:spPr/>
      <dgm:t>
        <a:bodyPr/>
        <a:lstStyle/>
        <a:p>
          <a:endParaRPr lang="en-US"/>
        </a:p>
      </dgm:t>
    </dgm:pt>
    <dgm:pt modelId="{2EDD8048-97F8-4344-A1E8-D350F53F7E74}" type="sibTrans" cxnId="{696A4B23-0AEE-4907-A3D5-7345BCC8853E}">
      <dgm:prSet/>
      <dgm:spPr/>
      <dgm:t>
        <a:bodyPr/>
        <a:lstStyle/>
        <a:p>
          <a:endParaRPr lang="en-US"/>
        </a:p>
      </dgm:t>
    </dgm:pt>
    <dgm:pt modelId="{4087A060-A75D-4486-A501-21CD2F1E364B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</a:rPr>
            <a:t>Other models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2EB76887-543A-4AF8-B71B-6AA92FE1DB51}" type="parTrans" cxnId="{F4B75CFA-FD0E-4AE3-BD71-6C048B9EF005}">
      <dgm:prSet/>
      <dgm:spPr/>
      <dgm:t>
        <a:bodyPr/>
        <a:lstStyle/>
        <a:p>
          <a:endParaRPr lang="en-US"/>
        </a:p>
      </dgm:t>
    </dgm:pt>
    <dgm:pt modelId="{D2DCB796-37D8-4EF4-8A87-2D79F0AFD9CB}" type="sibTrans" cxnId="{F4B75CFA-FD0E-4AE3-BD71-6C048B9EF005}">
      <dgm:prSet/>
      <dgm:spPr/>
      <dgm:t>
        <a:bodyPr/>
        <a:lstStyle/>
        <a:p>
          <a:endParaRPr lang="en-US"/>
        </a:p>
      </dgm:t>
    </dgm:pt>
    <dgm:pt modelId="{4556B318-AFC7-4A85-9BBC-54EFA4CDEC32}">
      <dgm:prSet phldrT="[Text]"/>
      <dgm:spPr/>
      <dgm:t>
        <a:bodyPr/>
        <a:lstStyle/>
        <a:p>
          <a:r>
            <a:rPr lang="en-US" dirty="0" smtClean="0"/>
            <a:t>System development is broken down into a number of sequential stages</a:t>
          </a:r>
          <a:endParaRPr lang="en-US" dirty="0"/>
        </a:p>
      </dgm:t>
    </dgm:pt>
    <dgm:pt modelId="{7BECD3E4-D332-429E-A3C5-5BB642A049C4}" type="parTrans" cxnId="{624822AA-8FC7-4F0E-B58C-655A98E33D81}">
      <dgm:prSet/>
      <dgm:spPr/>
      <dgm:t>
        <a:bodyPr/>
        <a:lstStyle/>
        <a:p>
          <a:endParaRPr lang="en-US"/>
        </a:p>
      </dgm:t>
    </dgm:pt>
    <dgm:pt modelId="{CDFC87B1-13B5-403A-BBAC-0B81DFDE9E11}" type="sibTrans" cxnId="{624822AA-8FC7-4F0E-B58C-655A98E33D81}">
      <dgm:prSet/>
      <dgm:spPr/>
      <dgm:t>
        <a:bodyPr/>
        <a:lstStyle/>
        <a:p>
          <a:endParaRPr lang="en-US"/>
        </a:p>
      </dgm:t>
    </dgm:pt>
    <dgm:pt modelId="{B250496C-A688-413A-8802-0C216ABA7886}">
      <dgm:prSet phldrT="[Text]"/>
      <dgm:spPr/>
      <dgm:t>
        <a:bodyPr/>
        <a:lstStyle/>
        <a:p>
          <a:r>
            <a:rPr lang="en-US" dirty="0" smtClean="0"/>
            <a:t>Each stage must be completed before continuing to the next stage</a:t>
          </a:r>
          <a:endParaRPr lang="en-US" dirty="0"/>
        </a:p>
      </dgm:t>
    </dgm:pt>
    <dgm:pt modelId="{E4E4864C-9913-4CED-A6F2-08FC2765FD72}" type="parTrans" cxnId="{EA724BF2-67EA-434C-AFDD-B1FC844D4558}">
      <dgm:prSet/>
      <dgm:spPr/>
    </dgm:pt>
    <dgm:pt modelId="{985BA01C-9B4B-4BEA-8CAB-A481BE2E883F}" type="sibTrans" cxnId="{EA724BF2-67EA-434C-AFDD-B1FC844D4558}">
      <dgm:prSet/>
      <dgm:spPr/>
    </dgm:pt>
    <dgm:pt modelId="{8DB51881-FD12-4D22-A7E6-0E4044A1FEB0}">
      <dgm:prSet phldrT="[Text]"/>
      <dgm:spPr/>
      <dgm:t>
        <a:bodyPr/>
        <a:lstStyle/>
        <a:p>
          <a:r>
            <a:rPr lang="en-US" dirty="0" smtClean="0"/>
            <a:t>Element of each stage:</a:t>
          </a:r>
          <a:endParaRPr lang="en-US" dirty="0"/>
        </a:p>
      </dgm:t>
    </dgm:pt>
    <dgm:pt modelId="{B106057B-777E-43EC-8F77-64500276A20D}" type="parTrans" cxnId="{98553255-9FB7-409B-A645-46969CE8A2FE}">
      <dgm:prSet/>
      <dgm:spPr/>
    </dgm:pt>
    <dgm:pt modelId="{07EA88BD-0F8B-4498-BE67-91A4F8FA4D44}" type="sibTrans" cxnId="{98553255-9FB7-409B-A645-46969CE8A2FE}">
      <dgm:prSet/>
      <dgm:spPr/>
    </dgm:pt>
    <dgm:pt modelId="{750D7DCA-543F-4388-B459-95E46CA80FC4}">
      <dgm:prSet phldrT="[Text]"/>
      <dgm:spPr/>
      <dgm:t>
        <a:bodyPr/>
        <a:lstStyle/>
        <a:p>
          <a:r>
            <a:rPr lang="en-US" dirty="0" smtClean="0"/>
            <a:t>Actual work to be done</a:t>
          </a:r>
          <a:endParaRPr lang="en-US" dirty="0"/>
        </a:p>
      </dgm:t>
    </dgm:pt>
    <dgm:pt modelId="{E0F9C457-6448-4774-B45B-AD5D31B32C30}" type="parTrans" cxnId="{C3EF9F00-233E-40AA-BA4B-1D71621355DD}">
      <dgm:prSet/>
      <dgm:spPr/>
    </dgm:pt>
    <dgm:pt modelId="{486F90EB-1926-4A82-97E6-F00B7BDCD68B}" type="sibTrans" cxnId="{C3EF9F00-233E-40AA-BA4B-1D71621355DD}">
      <dgm:prSet/>
      <dgm:spPr/>
    </dgm:pt>
    <dgm:pt modelId="{81DE8F6E-D6AC-447C-BF54-5151C5146936}">
      <dgm:prSet phldrT="[Text]"/>
      <dgm:spPr/>
      <dgm:t>
        <a:bodyPr/>
        <a:lstStyle/>
        <a:p>
          <a:r>
            <a:rPr lang="en-US" dirty="0" smtClean="0"/>
            <a:t>Verification &amp; validation of the work</a:t>
          </a:r>
          <a:endParaRPr lang="en-US" dirty="0"/>
        </a:p>
      </dgm:t>
    </dgm:pt>
    <dgm:pt modelId="{A8FE725E-FBB9-4A85-B4B9-6378558FFB78}" type="parTrans" cxnId="{AC4994D6-4EEF-4F21-8ABB-9D6EC35F63C5}">
      <dgm:prSet/>
      <dgm:spPr/>
    </dgm:pt>
    <dgm:pt modelId="{F096576E-D18A-448E-A3F7-87A15DEF1245}" type="sibTrans" cxnId="{AC4994D6-4EEF-4F21-8ABB-9D6EC35F63C5}">
      <dgm:prSet/>
      <dgm:spPr/>
    </dgm:pt>
    <dgm:pt modelId="{89B7C215-0E26-4635-93A7-2AA1B353461E}" type="pres">
      <dgm:prSet presAssocID="{5DC79F3D-C57D-4EE8-A4D9-116EA8E53C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3A2E76-8AFC-4A28-BC9E-49D3E3DC44E4}" type="pres">
      <dgm:prSet presAssocID="{4CC2FAFF-0481-48CC-9678-0383B49A9FB2}" presName="parentText" presStyleLbl="node1" presStyleIdx="0" presStyleCnt="3">
        <dgm:presLayoutVars>
          <dgm:chMax val="0"/>
          <dgm:bulletEnabled val="1"/>
        </dgm:presLayoutVars>
      </dgm:prSet>
      <dgm:spPr>
        <a:prstGeom prst="plaque">
          <a:avLst/>
        </a:prstGeom>
      </dgm:spPr>
      <dgm:t>
        <a:bodyPr/>
        <a:lstStyle/>
        <a:p>
          <a:endParaRPr lang="en-US"/>
        </a:p>
      </dgm:t>
    </dgm:pt>
    <dgm:pt modelId="{95143DAF-0D75-45FD-B4D9-2591B28A6035}" type="pres">
      <dgm:prSet presAssocID="{4CC2FAFF-0481-48CC-9678-0383B49A9FB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78D39-D77F-4448-A962-E6D4C1EE9F60}" type="pres">
      <dgm:prSet presAssocID="{0A166551-ED2B-4921-9D12-EF3B8938754A}" presName="parentText" presStyleLbl="node1" presStyleIdx="1" presStyleCnt="3">
        <dgm:presLayoutVars>
          <dgm:chMax val="0"/>
          <dgm:bulletEnabled val="1"/>
        </dgm:presLayoutVars>
      </dgm:prSet>
      <dgm:spPr>
        <a:prstGeom prst="plaque">
          <a:avLst/>
        </a:prstGeom>
      </dgm:spPr>
      <dgm:t>
        <a:bodyPr/>
        <a:lstStyle/>
        <a:p>
          <a:endParaRPr lang="en-US"/>
        </a:p>
      </dgm:t>
    </dgm:pt>
    <dgm:pt modelId="{1DEF7092-BDB8-4F13-B229-68B4FE8EBC87}" type="pres">
      <dgm:prSet presAssocID="{2EDD8048-97F8-4344-A1E8-D350F53F7E74}" presName="spacer" presStyleCnt="0"/>
      <dgm:spPr/>
    </dgm:pt>
    <dgm:pt modelId="{60D983F6-7F63-434C-9F69-FCAA366A8FC5}" type="pres">
      <dgm:prSet presAssocID="{4087A060-A75D-4486-A501-21CD2F1E364B}" presName="parentText" presStyleLbl="node1" presStyleIdx="2" presStyleCnt="3">
        <dgm:presLayoutVars>
          <dgm:chMax val="0"/>
          <dgm:bulletEnabled val="1"/>
        </dgm:presLayoutVars>
      </dgm:prSet>
      <dgm:spPr>
        <a:prstGeom prst="plaque">
          <a:avLst/>
        </a:prstGeom>
      </dgm:spPr>
      <dgm:t>
        <a:bodyPr/>
        <a:lstStyle/>
        <a:p>
          <a:endParaRPr lang="en-US"/>
        </a:p>
      </dgm:t>
    </dgm:pt>
  </dgm:ptLst>
  <dgm:cxnLst>
    <dgm:cxn modelId="{696A4B23-0AEE-4907-A3D5-7345BCC8853E}" srcId="{5DC79F3D-C57D-4EE8-A4D9-116EA8E53C94}" destId="{0A166551-ED2B-4921-9D12-EF3B8938754A}" srcOrd="1" destOrd="0" parTransId="{5056A590-BC71-45F7-92D2-93F00858369D}" sibTransId="{2EDD8048-97F8-4344-A1E8-D350F53F7E74}"/>
    <dgm:cxn modelId="{EA724BF2-67EA-434C-AFDD-B1FC844D4558}" srcId="{4CC2FAFF-0481-48CC-9678-0383B49A9FB2}" destId="{B250496C-A688-413A-8802-0C216ABA7886}" srcOrd="1" destOrd="0" parTransId="{E4E4864C-9913-4CED-A6F2-08FC2765FD72}" sibTransId="{985BA01C-9B4B-4BEA-8CAB-A481BE2E883F}"/>
    <dgm:cxn modelId="{51F2A127-58B6-4020-AC94-B0048F769E7E}" type="presOf" srcId="{4556B318-AFC7-4A85-9BBC-54EFA4CDEC32}" destId="{95143DAF-0D75-45FD-B4D9-2591B28A6035}" srcOrd="0" destOrd="0" presId="urn:microsoft.com/office/officeart/2005/8/layout/vList2"/>
    <dgm:cxn modelId="{C3EF9F00-233E-40AA-BA4B-1D71621355DD}" srcId="{8DB51881-FD12-4D22-A7E6-0E4044A1FEB0}" destId="{750D7DCA-543F-4388-B459-95E46CA80FC4}" srcOrd="0" destOrd="0" parTransId="{E0F9C457-6448-4774-B45B-AD5D31B32C30}" sibTransId="{486F90EB-1926-4A82-97E6-F00B7BDCD68B}"/>
    <dgm:cxn modelId="{54CBB0BF-FACB-4CC8-A134-4E7DFFE2E76D}" srcId="{5DC79F3D-C57D-4EE8-A4D9-116EA8E53C94}" destId="{4CC2FAFF-0481-48CC-9678-0383B49A9FB2}" srcOrd="0" destOrd="0" parTransId="{4AFDF563-753C-4C9E-9A9A-C39E879D5F36}" sibTransId="{2D658026-E3AF-4AED-9D6F-6773F80B475E}"/>
    <dgm:cxn modelId="{75985C62-F89A-4CA5-9C32-E9FEAE7D714B}" type="presOf" srcId="{4087A060-A75D-4486-A501-21CD2F1E364B}" destId="{60D983F6-7F63-434C-9F69-FCAA366A8FC5}" srcOrd="0" destOrd="0" presId="urn:microsoft.com/office/officeart/2005/8/layout/vList2"/>
    <dgm:cxn modelId="{61DE61C5-C0C5-4DBE-908D-ED752DB7EF54}" type="presOf" srcId="{8DB51881-FD12-4D22-A7E6-0E4044A1FEB0}" destId="{95143DAF-0D75-45FD-B4D9-2591B28A6035}" srcOrd="0" destOrd="2" presId="urn:microsoft.com/office/officeart/2005/8/layout/vList2"/>
    <dgm:cxn modelId="{F1027F0A-03A9-4647-9463-E7F53A202DFE}" type="presOf" srcId="{81DE8F6E-D6AC-447C-BF54-5151C5146936}" destId="{95143DAF-0D75-45FD-B4D9-2591B28A6035}" srcOrd="0" destOrd="4" presId="urn:microsoft.com/office/officeart/2005/8/layout/vList2"/>
    <dgm:cxn modelId="{AC4994D6-4EEF-4F21-8ABB-9D6EC35F63C5}" srcId="{8DB51881-FD12-4D22-A7E6-0E4044A1FEB0}" destId="{81DE8F6E-D6AC-447C-BF54-5151C5146936}" srcOrd="1" destOrd="0" parTransId="{A8FE725E-FBB9-4A85-B4B9-6378558FFB78}" sibTransId="{F096576E-D18A-448E-A3F7-87A15DEF1245}"/>
    <dgm:cxn modelId="{98553255-9FB7-409B-A645-46969CE8A2FE}" srcId="{4CC2FAFF-0481-48CC-9678-0383B49A9FB2}" destId="{8DB51881-FD12-4D22-A7E6-0E4044A1FEB0}" srcOrd="2" destOrd="0" parTransId="{B106057B-777E-43EC-8F77-64500276A20D}" sibTransId="{07EA88BD-0F8B-4498-BE67-91A4F8FA4D44}"/>
    <dgm:cxn modelId="{EBD9C3C8-B4DF-4D6A-BDEC-2C546BB279D6}" type="presOf" srcId="{5DC79F3D-C57D-4EE8-A4D9-116EA8E53C94}" destId="{89B7C215-0E26-4635-93A7-2AA1B353461E}" srcOrd="0" destOrd="0" presId="urn:microsoft.com/office/officeart/2005/8/layout/vList2"/>
    <dgm:cxn modelId="{624822AA-8FC7-4F0E-B58C-655A98E33D81}" srcId="{4CC2FAFF-0481-48CC-9678-0383B49A9FB2}" destId="{4556B318-AFC7-4A85-9BBC-54EFA4CDEC32}" srcOrd="0" destOrd="0" parTransId="{7BECD3E4-D332-429E-A3C5-5BB642A049C4}" sibTransId="{CDFC87B1-13B5-403A-BBAC-0B81DFDE9E11}"/>
    <dgm:cxn modelId="{F4B75CFA-FD0E-4AE3-BD71-6C048B9EF005}" srcId="{5DC79F3D-C57D-4EE8-A4D9-116EA8E53C94}" destId="{4087A060-A75D-4486-A501-21CD2F1E364B}" srcOrd="2" destOrd="0" parTransId="{2EB76887-543A-4AF8-B71B-6AA92FE1DB51}" sibTransId="{D2DCB796-37D8-4EF4-8A87-2D79F0AFD9CB}"/>
    <dgm:cxn modelId="{79218829-FDF6-4C50-B623-F946E31B9E82}" type="presOf" srcId="{0A166551-ED2B-4921-9D12-EF3B8938754A}" destId="{C3978D39-D77F-4448-A962-E6D4C1EE9F60}" srcOrd="0" destOrd="0" presId="urn:microsoft.com/office/officeart/2005/8/layout/vList2"/>
    <dgm:cxn modelId="{7FA06BFF-3E60-4AD6-88C8-0FEE89383363}" type="presOf" srcId="{4CC2FAFF-0481-48CC-9678-0383B49A9FB2}" destId="{933A2E76-8AFC-4A28-BC9E-49D3E3DC44E4}" srcOrd="0" destOrd="0" presId="urn:microsoft.com/office/officeart/2005/8/layout/vList2"/>
    <dgm:cxn modelId="{80CE247B-0673-44C1-A60C-5677309C0229}" type="presOf" srcId="{750D7DCA-543F-4388-B459-95E46CA80FC4}" destId="{95143DAF-0D75-45FD-B4D9-2591B28A6035}" srcOrd="0" destOrd="3" presId="urn:microsoft.com/office/officeart/2005/8/layout/vList2"/>
    <dgm:cxn modelId="{54D446F2-CF3D-4BCB-94BE-40346F898D76}" type="presOf" srcId="{B250496C-A688-413A-8802-0C216ABA7886}" destId="{95143DAF-0D75-45FD-B4D9-2591B28A6035}" srcOrd="0" destOrd="1" presId="urn:microsoft.com/office/officeart/2005/8/layout/vList2"/>
    <dgm:cxn modelId="{F6D22297-43D0-40F6-AE6A-8D885C2DA3DD}" type="presParOf" srcId="{89B7C215-0E26-4635-93A7-2AA1B353461E}" destId="{933A2E76-8AFC-4A28-BC9E-49D3E3DC44E4}" srcOrd="0" destOrd="0" presId="urn:microsoft.com/office/officeart/2005/8/layout/vList2"/>
    <dgm:cxn modelId="{128E193E-86CD-438B-BC08-52B8D3BA9885}" type="presParOf" srcId="{89B7C215-0E26-4635-93A7-2AA1B353461E}" destId="{95143DAF-0D75-45FD-B4D9-2591B28A6035}" srcOrd="1" destOrd="0" presId="urn:microsoft.com/office/officeart/2005/8/layout/vList2"/>
    <dgm:cxn modelId="{9D3BA92B-6F72-411B-8706-4132E3287948}" type="presParOf" srcId="{89B7C215-0E26-4635-93A7-2AA1B353461E}" destId="{C3978D39-D77F-4448-A962-E6D4C1EE9F60}" srcOrd="2" destOrd="0" presId="urn:microsoft.com/office/officeart/2005/8/layout/vList2"/>
    <dgm:cxn modelId="{C1B1B666-E62F-46D8-9F71-2CE2E5A56334}" type="presParOf" srcId="{89B7C215-0E26-4635-93A7-2AA1B353461E}" destId="{1DEF7092-BDB8-4F13-B229-68B4FE8EBC87}" srcOrd="3" destOrd="0" presId="urn:microsoft.com/office/officeart/2005/8/layout/vList2"/>
    <dgm:cxn modelId="{0F976379-E176-4225-BFCD-DF015D6F0702}" type="presParOf" srcId="{89B7C215-0E26-4635-93A7-2AA1B353461E}" destId="{60D983F6-7F63-434C-9F69-FCAA366A8FC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73FDD3-C2E9-4A1B-A240-7D5C1C2EA6B9}" type="doc">
      <dgm:prSet loTypeId="urn:microsoft.com/office/officeart/2005/8/layout/bProcess2" loCatId="process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81A05BA-E00F-4F5B-BE7A-081995EE604F}">
      <dgm:prSet phldrT="[Text]" custT="1"/>
      <dgm:spPr/>
      <dgm:t>
        <a:bodyPr/>
        <a:lstStyle/>
        <a:p>
          <a:r>
            <a:rPr lang="en-US" sz="2200" dirty="0" smtClean="0"/>
            <a:t>2</a:t>
          </a:r>
          <a:br>
            <a:rPr lang="en-US" sz="2200" dirty="0" smtClean="0"/>
          </a:br>
          <a:r>
            <a:rPr lang="en-US" sz="2200" dirty="0" smtClean="0"/>
            <a:t/>
          </a:r>
          <a:br>
            <a:rPr lang="en-US" sz="2200" dirty="0" smtClean="0"/>
          </a:br>
          <a:r>
            <a:rPr lang="en-US" sz="2200" dirty="0" smtClean="0"/>
            <a:t>Project </a:t>
          </a:r>
          <a:br>
            <a:rPr lang="en-US" sz="2200" dirty="0" smtClean="0"/>
          </a:br>
          <a:r>
            <a:rPr lang="en-US" sz="2200" dirty="0" smtClean="0"/>
            <a:t>start-up</a:t>
          </a:r>
          <a:endParaRPr lang="en-US" sz="2200" dirty="0"/>
        </a:p>
      </dgm:t>
    </dgm:pt>
    <dgm:pt modelId="{ADAAE37A-F166-462A-B718-006507E835E5}" type="parTrans" cxnId="{1F68FB6E-7279-4DA9-95B9-E94D43E368B9}">
      <dgm:prSet/>
      <dgm:spPr/>
      <dgm:t>
        <a:bodyPr/>
        <a:lstStyle/>
        <a:p>
          <a:endParaRPr lang="en-US"/>
        </a:p>
      </dgm:t>
    </dgm:pt>
    <dgm:pt modelId="{F223A5E8-2138-475A-BC80-83868CA3059B}" type="sibTrans" cxnId="{1F68FB6E-7279-4DA9-95B9-E94D43E368B9}">
      <dgm:prSet/>
      <dgm:spPr/>
      <dgm:t>
        <a:bodyPr/>
        <a:lstStyle/>
        <a:p>
          <a:endParaRPr lang="en-US"/>
        </a:p>
      </dgm:t>
    </dgm:pt>
    <dgm:pt modelId="{00B4C753-B1C7-4661-B104-D6550132191D}">
      <dgm:prSet phldrT="[Text]" custT="1"/>
      <dgm:spPr/>
      <dgm:t>
        <a:bodyPr/>
        <a:lstStyle/>
        <a:p>
          <a:r>
            <a:rPr lang="en-US" sz="2200" dirty="0" smtClean="0"/>
            <a:t>3</a:t>
          </a:r>
          <a:br>
            <a:rPr lang="en-US" sz="2200" dirty="0" smtClean="0"/>
          </a:br>
          <a:r>
            <a:rPr lang="en-US" sz="2200" dirty="0" smtClean="0"/>
            <a:t/>
          </a:r>
          <a:br>
            <a:rPr lang="en-US" sz="2200" dirty="0" smtClean="0"/>
          </a:br>
          <a:r>
            <a:rPr lang="en-US" sz="2200" dirty="0" smtClean="0"/>
            <a:t>Development stage</a:t>
          </a:r>
          <a:endParaRPr lang="en-US" sz="2200" dirty="0"/>
        </a:p>
      </dgm:t>
    </dgm:pt>
    <dgm:pt modelId="{8CEA00AB-777D-423C-BF8E-A24E5BDFD62E}" type="parTrans" cxnId="{B7CDA549-9398-4EEA-A045-5D8D801AA3F3}">
      <dgm:prSet/>
      <dgm:spPr/>
      <dgm:t>
        <a:bodyPr/>
        <a:lstStyle/>
        <a:p>
          <a:endParaRPr lang="en-US"/>
        </a:p>
      </dgm:t>
    </dgm:pt>
    <dgm:pt modelId="{007A10FC-C96A-4BAE-8F65-C69636493466}" type="sibTrans" cxnId="{B7CDA549-9398-4EEA-A045-5D8D801AA3F3}">
      <dgm:prSet/>
      <dgm:spPr/>
      <dgm:t>
        <a:bodyPr/>
        <a:lstStyle/>
        <a:p>
          <a:endParaRPr lang="en-US"/>
        </a:p>
      </dgm:t>
    </dgm:pt>
    <dgm:pt modelId="{6A14B37B-285F-4772-93A3-922FB0D44AEE}">
      <dgm:prSet phldrT="[Text]" custT="1"/>
      <dgm:spPr/>
      <dgm:t>
        <a:bodyPr/>
        <a:lstStyle/>
        <a:p>
          <a:r>
            <a:rPr lang="en-US" sz="2200" dirty="0" smtClean="0"/>
            <a:t>4</a:t>
          </a:r>
          <a:br>
            <a:rPr lang="en-US" sz="2200" dirty="0" smtClean="0"/>
          </a:br>
          <a:r>
            <a:rPr lang="en-US" sz="2200" dirty="0" smtClean="0"/>
            <a:t/>
          </a:r>
          <a:br>
            <a:rPr lang="en-US" sz="2200" dirty="0" smtClean="0"/>
          </a:br>
          <a:r>
            <a:rPr lang="en-US" sz="2200" dirty="0" smtClean="0"/>
            <a:t>Completion stage</a:t>
          </a:r>
          <a:endParaRPr lang="en-US" sz="2200" dirty="0"/>
        </a:p>
      </dgm:t>
    </dgm:pt>
    <dgm:pt modelId="{5A89E2F4-C2BD-4E44-8843-9A727D0B25C2}" type="parTrans" cxnId="{DBFDCAE2-07EC-460B-BEFA-571BA521228C}">
      <dgm:prSet/>
      <dgm:spPr/>
      <dgm:t>
        <a:bodyPr/>
        <a:lstStyle/>
        <a:p>
          <a:endParaRPr lang="en-US"/>
        </a:p>
      </dgm:t>
    </dgm:pt>
    <dgm:pt modelId="{07ED657A-3961-4DE9-98CC-83454851BA84}" type="sibTrans" cxnId="{DBFDCAE2-07EC-460B-BEFA-571BA521228C}">
      <dgm:prSet/>
      <dgm:spPr/>
      <dgm:t>
        <a:bodyPr/>
        <a:lstStyle/>
        <a:p>
          <a:endParaRPr lang="en-US"/>
        </a:p>
      </dgm:t>
    </dgm:pt>
    <dgm:pt modelId="{AF2DA512-0397-49E9-83D1-8D77D8C6F68E}">
      <dgm:prSet phldrT="[Text]" custT="1"/>
      <dgm:spPr/>
      <dgm:t>
        <a:bodyPr/>
        <a:lstStyle/>
        <a:p>
          <a:r>
            <a:rPr lang="en-US" sz="2200" dirty="0" smtClean="0"/>
            <a:t>5</a:t>
          </a:r>
          <a:br>
            <a:rPr lang="en-US" sz="2200" dirty="0" smtClean="0"/>
          </a:br>
          <a:r>
            <a:rPr lang="en-US" sz="2200" dirty="0" smtClean="0"/>
            <a:t/>
          </a:r>
          <a:br>
            <a:rPr lang="en-US" sz="2200" dirty="0" smtClean="0"/>
          </a:br>
          <a:r>
            <a:rPr lang="en-US" sz="2200" dirty="0" smtClean="0"/>
            <a:t>Operational stage</a:t>
          </a:r>
          <a:endParaRPr lang="en-US" sz="2200" dirty="0"/>
        </a:p>
      </dgm:t>
    </dgm:pt>
    <dgm:pt modelId="{CAB5F870-3344-44BC-8077-4273D2FE4ABA}" type="parTrans" cxnId="{0D6DB1FD-896C-40E8-9A86-B16AEA5AA40F}">
      <dgm:prSet/>
      <dgm:spPr/>
      <dgm:t>
        <a:bodyPr/>
        <a:lstStyle/>
        <a:p>
          <a:endParaRPr lang="en-US"/>
        </a:p>
      </dgm:t>
    </dgm:pt>
    <dgm:pt modelId="{65A07EF9-5304-4BA2-8F55-B5D1EC12E515}" type="sibTrans" cxnId="{0D6DB1FD-896C-40E8-9A86-B16AEA5AA40F}">
      <dgm:prSet/>
      <dgm:spPr/>
      <dgm:t>
        <a:bodyPr/>
        <a:lstStyle/>
        <a:p>
          <a:endParaRPr lang="en-US"/>
        </a:p>
      </dgm:t>
    </dgm:pt>
    <dgm:pt modelId="{BBBC076D-E35F-4B55-9AF7-D4EC8B7E5BF1}">
      <dgm:prSet phldrT="[Text]" custT="1"/>
      <dgm:spPr/>
      <dgm:t>
        <a:bodyPr/>
        <a:lstStyle/>
        <a:p>
          <a:r>
            <a:rPr lang="en-US" sz="2200" dirty="0" smtClean="0"/>
            <a:t>6</a:t>
          </a:r>
          <a:br>
            <a:rPr lang="en-US" sz="2200" dirty="0" smtClean="0"/>
          </a:br>
          <a:r>
            <a:rPr lang="en-US" sz="2200" dirty="0" smtClean="0"/>
            <a:t/>
          </a:r>
          <a:br>
            <a:rPr lang="en-US" sz="2200" dirty="0" smtClean="0"/>
          </a:br>
          <a:r>
            <a:rPr lang="en-US" sz="2200" dirty="0" smtClean="0"/>
            <a:t>Post Project review</a:t>
          </a:r>
          <a:endParaRPr lang="en-US" sz="2200" dirty="0"/>
        </a:p>
      </dgm:t>
    </dgm:pt>
    <dgm:pt modelId="{39E06721-2D14-4146-B7E9-EB50C1AB2915}" type="parTrans" cxnId="{795224FC-2629-4013-BB8A-76E8750E0B8E}">
      <dgm:prSet/>
      <dgm:spPr/>
      <dgm:t>
        <a:bodyPr/>
        <a:lstStyle/>
        <a:p>
          <a:endParaRPr lang="en-US"/>
        </a:p>
      </dgm:t>
    </dgm:pt>
    <dgm:pt modelId="{5CCF40CF-273A-4B3B-8CC0-405D66977B19}" type="sibTrans" cxnId="{795224FC-2629-4013-BB8A-76E8750E0B8E}">
      <dgm:prSet/>
      <dgm:spPr/>
      <dgm:t>
        <a:bodyPr/>
        <a:lstStyle/>
        <a:p>
          <a:endParaRPr lang="en-US"/>
        </a:p>
      </dgm:t>
    </dgm:pt>
    <dgm:pt modelId="{EA0A8DF0-021A-4289-B1B1-6B49B466D68E}">
      <dgm:prSet phldrT="[Text]" custT="1"/>
      <dgm:spPr/>
      <dgm:t>
        <a:bodyPr/>
        <a:lstStyle/>
        <a:p>
          <a:r>
            <a:rPr lang="en-US" sz="2200" dirty="0" smtClean="0"/>
            <a:t>1</a:t>
          </a:r>
          <a:br>
            <a:rPr lang="en-US" sz="2200" dirty="0" smtClean="0"/>
          </a:br>
          <a:r>
            <a:rPr lang="en-US" sz="2200" dirty="0" smtClean="0"/>
            <a:t/>
          </a:r>
          <a:br>
            <a:rPr lang="en-US" sz="2200" dirty="0" smtClean="0"/>
          </a:br>
          <a:r>
            <a:rPr lang="en-US" sz="2200" dirty="0" smtClean="0"/>
            <a:t>Pre-project work</a:t>
          </a:r>
          <a:endParaRPr lang="en-US" sz="2200" dirty="0"/>
        </a:p>
      </dgm:t>
    </dgm:pt>
    <dgm:pt modelId="{6A946A6F-4839-4BCA-9BF3-3BEB1FEA73B4}" type="parTrans" cxnId="{2611E8DD-B4D0-4606-88E6-AC65B7B3F428}">
      <dgm:prSet/>
      <dgm:spPr/>
      <dgm:t>
        <a:bodyPr/>
        <a:lstStyle/>
        <a:p>
          <a:endParaRPr lang="en-US"/>
        </a:p>
      </dgm:t>
    </dgm:pt>
    <dgm:pt modelId="{1F0AF97B-091A-49C1-8424-2D42EBC883C6}" type="sibTrans" cxnId="{2611E8DD-B4D0-4606-88E6-AC65B7B3F428}">
      <dgm:prSet/>
      <dgm:spPr/>
      <dgm:t>
        <a:bodyPr/>
        <a:lstStyle/>
        <a:p>
          <a:endParaRPr lang="en-US"/>
        </a:p>
      </dgm:t>
    </dgm:pt>
    <dgm:pt modelId="{D0ED8FA5-8ED2-4916-A622-5E8204C0F80E}" type="pres">
      <dgm:prSet presAssocID="{B173FDD3-C2E9-4A1B-A240-7D5C1C2EA6B9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CDB0BF3-B9F8-41E0-A115-619BAB05EBFD}" type="pres">
      <dgm:prSet presAssocID="{EA0A8DF0-021A-4289-B1B1-6B49B466D68E}" presName="firstNode" presStyleLbl="node1" presStyleIdx="0" presStyleCnt="6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CF8D92B8-AE8A-402A-8F31-438F4E3CB256}" type="pres">
      <dgm:prSet presAssocID="{1F0AF97B-091A-49C1-8424-2D42EBC883C6}" presName="sibTrans" presStyleLbl="sibTrans2D1" presStyleIdx="0" presStyleCnt="5"/>
      <dgm:spPr/>
      <dgm:t>
        <a:bodyPr/>
        <a:lstStyle/>
        <a:p>
          <a:endParaRPr lang="en-US"/>
        </a:p>
      </dgm:t>
    </dgm:pt>
    <dgm:pt modelId="{DAA01264-151D-42F0-8182-DBDF680E28AB}" type="pres">
      <dgm:prSet presAssocID="{C81A05BA-E00F-4F5B-BE7A-081995EE604F}" presName="middleNode" presStyleCnt="0"/>
      <dgm:spPr/>
    </dgm:pt>
    <dgm:pt modelId="{4B2E900E-B712-41C9-A346-FDE8C67EB193}" type="pres">
      <dgm:prSet presAssocID="{C81A05BA-E00F-4F5B-BE7A-081995EE604F}" presName="padding" presStyleLbl="node1" presStyleIdx="0" presStyleCnt="6"/>
      <dgm:spPr/>
    </dgm:pt>
    <dgm:pt modelId="{B64927F9-000A-4ECB-B399-1FC629986D2E}" type="pres">
      <dgm:prSet presAssocID="{C81A05BA-E00F-4F5B-BE7A-081995EE604F}" presName="shape" presStyleLbl="node1" presStyleIdx="1" presStyleCnt="6" custScaleX="151573" custScaleY="151572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8BA8D8C1-196D-4F34-8B7A-B39EFCC937F6}" type="pres">
      <dgm:prSet presAssocID="{F223A5E8-2138-475A-BC80-83868CA3059B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32CEB7B-4AC6-4EFD-8093-F25BF296BA48}" type="pres">
      <dgm:prSet presAssocID="{00B4C753-B1C7-4661-B104-D6550132191D}" presName="middleNode" presStyleCnt="0"/>
      <dgm:spPr/>
    </dgm:pt>
    <dgm:pt modelId="{8A57D38A-2E49-41A1-9936-5D625D312621}" type="pres">
      <dgm:prSet presAssocID="{00B4C753-B1C7-4661-B104-D6550132191D}" presName="padding" presStyleLbl="node1" presStyleIdx="1" presStyleCnt="6"/>
      <dgm:spPr/>
    </dgm:pt>
    <dgm:pt modelId="{2FC03564-C0F1-4A31-9051-1CA0B7FC7BE0}" type="pres">
      <dgm:prSet presAssocID="{00B4C753-B1C7-4661-B104-D6550132191D}" presName="shape" presStyleLbl="node1" presStyleIdx="2" presStyleCnt="6" custScaleX="151573" custScaleY="151572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79EE83F6-38EF-4533-861F-EBA298193B13}" type="pres">
      <dgm:prSet presAssocID="{007A10FC-C96A-4BAE-8F65-C69636493466}" presName="sibTrans" presStyleLbl="sibTrans2D1" presStyleIdx="2" presStyleCnt="5"/>
      <dgm:spPr/>
      <dgm:t>
        <a:bodyPr/>
        <a:lstStyle/>
        <a:p>
          <a:endParaRPr lang="en-US"/>
        </a:p>
      </dgm:t>
    </dgm:pt>
    <dgm:pt modelId="{B108BE39-98AD-4004-94B5-7935354797FE}" type="pres">
      <dgm:prSet presAssocID="{6A14B37B-285F-4772-93A3-922FB0D44AEE}" presName="middleNode" presStyleCnt="0"/>
      <dgm:spPr/>
    </dgm:pt>
    <dgm:pt modelId="{5922A5A0-1B29-4415-94A4-BAF14D68E78F}" type="pres">
      <dgm:prSet presAssocID="{6A14B37B-285F-4772-93A3-922FB0D44AEE}" presName="padding" presStyleLbl="node1" presStyleIdx="2" presStyleCnt="6"/>
      <dgm:spPr/>
    </dgm:pt>
    <dgm:pt modelId="{3D9A80B2-E65F-49E8-8E7D-0FB323884BAE}" type="pres">
      <dgm:prSet presAssocID="{6A14B37B-285F-4772-93A3-922FB0D44AEE}" presName="shape" presStyleLbl="node1" presStyleIdx="3" presStyleCnt="6" custScaleX="151573" custScaleY="151572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0537CC60-6895-480A-AB67-7DA858068BFB}" type="pres">
      <dgm:prSet presAssocID="{07ED657A-3961-4DE9-98CC-83454851BA84}" presName="sibTrans" presStyleLbl="sibTrans2D1" presStyleIdx="3" presStyleCnt="5"/>
      <dgm:spPr/>
      <dgm:t>
        <a:bodyPr/>
        <a:lstStyle/>
        <a:p>
          <a:endParaRPr lang="en-US"/>
        </a:p>
      </dgm:t>
    </dgm:pt>
    <dgm:pt modelId="{C99C4FDD-874B-4ADD-9749-BD6DFBE68936}" type="pres">
      <dgm:prSet presAssocID="{AF2DA512-0397-49E9-83D1-8D77D8C6F68E}" presName="middleNode" presStyleCnt="0"/>
      <dgm:spPr/>
    </dgm:pt>
    <dgm:pt modelId="{7E63EE1B-680E-47D0-90C3-111B3768B44C}" type="pres">
      <dgm:prSet presAssocID="{AF2DA512-0397-49E9-83D1-8D77D8C6F68E}" presName="padding" presStyleLbl="node1" presStyleIdx="3" presStyleCnt="6"/>
      <dgm:spPr/>
    </dgm:pt>
    <dgm:pt modelId="{53D0560B-8847-4D88-B68B-03B1F59A4B9D}" type="pres">
      <dgm:prSet presAssocID="{AF2DA512-0397-49E9-83D1-8D77D8C6F68E}" presName="shape" presStyleLbl="node1" presStyleIdx="4" presStyleCnt="6" custScaleX="151573" custScaleY="151572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BE7E0981-3029-43D2-B0A7-3AF40DE4EE6C}" type="pres">
      <dgm:prSet presAssocID="{65A07EF9-5304-4BA2-8F55-B5D1EC12E515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70CCE64-11D1-40A4-A89E-67075AE7B332}" type="pres">
      <dgm:prSet presAssocID="{BBBC076D-E35F-4B55-9AF7-D4EC8B7E5BF1}" presName="lastNode" presStyleLbl="node1" presStyleIdx="5" presStyleCnt="6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</dgm:ptLst>
  <dgm:cxnLst>
    <dgm:cxn modelId="{B7CDA549-9398-4EEA-A045-5D8D801AA3F3}" srcId="{B173FDD3-C2E9-4A1B-A240-7D5C1C2EA6B9}" destId="{00B4C753-B1C7-4661-B104-D6550132191D}" srcOrd="2" destOrd="0" parTransId="{8CEA00AB-777D-423C-BF8E-A24E5BDFD62E}" sibTransId="{007A10FC-C96A-4BAE-8F65-C69636493466}"/>
    <dgm:cxn modelId="{6B6CE36A-3499-480A-9B6A-DE5F86C2E463}" type="presOf" srcId="{AF2DA512-0397-49E9-83D1-8D77D8C6F68E}" destId="{53D0560B-8847-4D88-B68B-03B1F59A4B9D}" srcOrd="0" destOrd="0" presId="urn:microsoft.com/office/officeart/2005/8/layout/bProcess2"/>
    <dgm:cxn modelId="{D20595C6-FDD4-4B2A-8232-57BC388D507B}" type="presOf" srcId="{1F0AF97B-091A-49C1-8424-2D42EBC883C6}" destId="{CF8D92B8-AE8A-402A-8F31-438F4E3CB256}" srcOrd="0" destOrd="0" presId="urn:microsoft.com/office/officeart/2005/8/layout/bProcess2"/>
    <dgm:cxn modelId="{AF96D8F7-053E-4ABD-A46B-4C98F5086FF2}" type="presOf" srcId="{007A10FC-C96A-4BAE-8F65-C69636493466}" destId="{79EE83F6-38EF-4533-861F-EBA298193B13}" srcOrd="0" destOrd="0" presId="urn:microsoft.com/office/officeart/2005/8/layout/bProcess2"/>
    <dgm:cxn modelId="{A02E6DA1-DE43-4034-B8DC-48B189C1E819}" type="presOf" srcId="{07ED657A-3961-4DE9-98CC-83454851BA84}" destId="{0537CC60-6895-480A-AB67-7DA858068BFB}" srcOrd="0" destOrd="0" presId="urn:microsoft.com/office/officeart/2005/8/layout/bProcess2"/>
    <dgm:cxn modelId="{50FCD4C5-199E-4D1D-9D05-22C9537368DF}" type="presOf" srcId="{6A14B37B-285F-4772-93A3-922FB0D44AEE}" destId="{3D9A80B2-E65F-49E8-8E7D-0FB323884BAE}" srcOrd="0" destOrd="0" presId="urn:microsoft.com/office/officeart/2005/8/layout/bProcess2"/>
    <dgm:cxn modelId="{795224FC-2629-4013-BB8A-76E8750E0B8E}" srcId="{B173FDD3-C2E9-4A1B-A240-7D5C1C2EA6B9}" destId="{BBBC076D-E35F-4B55-9AF7-D4EC8B7E5BF1}" srcOrd="5" destOrd="0" parTransId="{39E06721-2D14-4146-B7E9-EB50C1AB2915}" sibTransId="{5CCF40CF-273A-4B3B-8CC0-405D66977B19}"/>
    <dgm:cxn modelId="{0D6DB1FD-896C-40E8-9A86-B16AEA5AA40F}" srcId="{B173FDD3-C2E9-4A1B-A240-7D5C1C2EA6B9}" destId="{AF2DA512-0397-49E9-83D1-8D77D8C6F68E}" srcOrd="4" destOrd="0" parTransId="{CAB5F870-3344-44BC-8077-4273D2FE4ABA}" sibTransId="{65A07EF9-5304-4BA2-8F55-B5D1EC12E515}"/>
    <dgm:cxn modelId="{BA8F7284-9765-4965-BD91-FDE17A7D7966}" type="presOf" srcId="{BBBC076D-E35F-4B55-9AF7-D4EC8B7E5BF1}" destId="{170CCE64-11D1-40A4-A89E-67075AE7B332}" srcOrd="0" destOrd="0" presId="urn:microsoft.com/office/officeart/2005/8/layout/bProcess2"/>
    <dgm:cxn modelId="{A7386965-AC9E-4808-B240-9922B35FA4BC}" type="presOf" srcId="{B173FDD3-C2E9-4A1B-A240-7D5C1C2EA6B9}" destId="{D0ED8FA5-8ED2-4916-A622-5E8204C0F80E}" srcOrd="0" destOrd="0" presId="urn:microsoft.com/office/officeart/2005/8/layout/bProcess2"/>
    <dgm:cxn modelId="{DBFDCAE2-07EC-460B-BEFA-571BA521228C}" srcId="{B173FDD3-C2E9-4A1B-A240-7D5C1C2EA6B9}" destId="{6A14B37B-285F-4772-93A3-922FB0D44AEE}" srcOrd="3" destOrd="0" parTransId="{5A89E2F4-C2BD-4E44-8843-9A727D0B25C2}" sibTransId="{07ED657A-3961-4DE9-98CC-83454851BA84}"/>
    <dgm:cxn modelId="{5DA2FAC3-D4E7-4835-A0D1-6D586E5D5800}" type="presOf" srcId="{C81A05BA-E00F-4F5B-BE7A-081995EE604F}" destId="{B64927F9-000A-4ECB-B399-1FC629986D2E}" srcOrd="0" destOrd="0" presId="urn:microsoft.com/office/officeart/2005/8/layout/bProcess2"/>
    <dgm:cxn modelId="{9DA65640-ACBA-411C-978C-C962DDC3DB28}" type="presOf" srcId="{00B4C753-B1C7-4661-B104-D6550132191D}" destId="{2FC03564-C0F1-4A31-9051-1CA0B7FC7BE0}" srcOrd="0" destOrd="0" presId="urn:microsoft.com/office/officeart/2005/8/layout/bProcess2"/>
    <dgm:cxn modelId="{1F68FB6E-7279-4DA9-95B9-E94D43E368B9}" srcId="{B173FDD3-C2E9-4A1B-A240-7D5C1C2EA6B9}" destId="{C81A05BA-E00F-4F5B-BE7A-081995EE604F}" srcOrd="1" destOrd="0" parTransId="{ADAAE37A-F166-462A-B718-006507E835E5}" sibTransId="{F223A5E8-2138-475A-BC80-83868CA3059B}"/>
    <dgm:cxn modelId="{026BDE18-BFE0-48DD-82D8-CC3507EB06C0}" type="presOf" srcId="{65A07EF9-5304-4BA2-8F55-B5D1EC12E515}" destId="{BE7E0981-3029-43D2-B0A7-3AF40DE4EE6C}" srcOrd="0" destOrd="0" presId="urn:microsoft.com/office/officeart/2005/8/layout/bProcess2"/>
    <dgm:cxn modelId="{2611E8DD-B4D0-4606-88E6-AC65B7B3F428}" srcId="{B173FDD3-C2E9-4A1B-A240-7D5C1C2EA6B9}" destId="{EA0A8DF0-021A-4289-B1B1-6B49B466D68E}" srcOrd="0" destOrd="0" parTransId="{6A946A6F-4839-4BCA-9BF3-3BEB1FEA73B4}" sibTransId="{1F0AF97B-091A-49C1-8424-2D42EBC883C6}"/>
    <dgm:cxn modelId="{0B76F96F-25F0-487A-9376-B41BDA16EB8C}" type="presOf" srcId="{EA0A8DF0-021A-4289-B1B1-6B49B466D68E}" destId="{6CDB0BF3-B9F8-41E0-A115-619BAB05EBFD}" srcOrd="0" destOrd="0" presId="urn:microsoft.com/office/officeart/2005/8/layout/bProcess2"/>
    <dgm:cxn modelId="{7515D3EF-7843-4CD6-ACE5-C8E906A22011}" type="presOf" srcId="{F223A5E8-2138-475A-BC80-83868CA3059B}" destId="{8BA8D8C1-196D-4F34-8B7A-B39EFCC937F6}" srcOrd="0" destOrd="0" presId="urn:microsoft.com/office/officeart/2005/8/layout/bProcess2"/>
    <dgm:cxn modelId="{A9F744DF-F070-43B5-918F-53C83B6E3E59}" type="presParOf" srcId="{D0ED8FA5-8ED2-4916-A622-5E8204C0F80E}" destId="{6CDB0BF3-B9F8-41E0-A115-619BAB05EBFD}" srcOrd="0" destOrd="0" presId="urn:microsoft.com/office/officeart/2005/8/layout/bProcess2"/>
    <dgm:cxn modelId="{779C80F7-BA59-48BB-8AEB-066099C55BA8}" type="presParOf" srcId="{D0ED8FA5-8ED2-4916-A622-5E8204C0F80E}" destId="{CF8D92B8-AE8A-402A-8F31-438F4E3CB256}" srcOrd="1" destOrd="0" presId="urn:microsoft.com/office/officeart/2005/8/layout/bProcess2"/>
    <dgm:cxn modelId="{76F777F5-6673-43BD-ACD6-85F2EF2F6779}" type="presParOf" srcId="{D0ED8FA5-8ED2-4916-A622-5E8204C0F80E}" destId="{DAA01264-151D-42F0-8182-DBDF680E28AB}" srcOrd="2" destOrd="0" presId="urn:microsoft.com/office/officeart/2005/8/layout/bProcess2"/>
    <dgm:cxn modelId="{93359B46-6AD4-435C-95CE-EAC15D35570C}" type="presParOf" srcId="{DAA01264-151D-42F0-8182-DBDF680E28AB}" destId="{4B2E900E-B712-41C9-A346-FDE8C67EB193}" srcOrd="0" destOrd="0" presId="urn:microsoft.com/office/officeart/2005/8/layout/bProcess2"/>
    <dgm:cxn modelId="{03D031D1-346D-4B06-BAC5-69407D335265}" type="presParOf" srcId="{DAA01264-151D-42F0-8182-DBDF680E28AB}" destId="{B64927F9-000A-4ECB-B399-1FC629986D2E}" srcOrd="1" destOrd="0" presId="urn:microsoft.com/office/officeart/2005/8/layout/bProcess2"/>
    <dgm:cxn modelId="{38DDD00B-210D-452B-9E31-85948FA615D5}" type="presParOf" srcId="{D0ED8FA5-8ED2-4916-A622-5E8204C0F80E}" destId="{8BA8D8C1-196D-4F34-8B7A-B39EFCC937F6}" srcOrd="3" destOrd="0" presId="urn:microsoft.com/office/officeart/2005/8/layout/bProcess2"/>
    <dgm:cxn modelId="{AA717333-3EA5-483B-874A-8F217D0A019D}" type="presParOf" srcId="{D0ED8FA5-8ED2-4916-A622-5E8204C0F80E}" destId="{532CEB7B-4AC6-4EFD-8093-F25BF296BA48}" srcOrd="4" destOrd="0" presId="urn:microsoft.com/office/officeart/2005/8/layout/bProcess2"/>
    <dgm:cxn modelId="{977B248A-5FEA-4AE0-B730-20E1B7B1B723}" type="presParOf" srcId="{532CEB7B-4AC6-4EFD-8093-F25BF296BA48}" destId="{8A57D38A-2E49-41A1-9936-5D625D312621}" srcOrd="0" destOrd="0" presId="urn:microsoft.com/office/officeart/2005/8/layout/bProcess2"/>
    <dgm:cxn modelId="{581BB5F1-8828-4906-944C-D507DD1BB10E}" type="presParOf" srcId="{532CEB7B-4AC6-4EFD-8093-F25BF296BA48}" destId="{2FC03564-C0F1-4A31-9051-1CA0B7FC7BE0}" srcOrd="1" destOrd="0" presId="urn:microsoft.com/office/officeart/2005/8/layout/bProcess2"/>
    <dgm:cxn modelId="{F1C06235-C993-4A0B-92C3-51908AC4DD4C}" type="presParOf" srcId="{D0ED8FA5-8ED2-4916-A622-5E8204C0F80E}" destId="{79EE83F6-38EF-4533-861F-EBA298193B13}" srcOrd="5" destOrd="0" presId="urn:microsoft.com/office/officeart/2005/8/layout/bProcess2"/>
    <dgm:cxn modelId="{B70A2221-326D-455C-BC4C-409C6B72DBC3}" type="presParOf" srcId="{D0ED8FA5-8ED2-4916-A622-5E8204C0F80E}" destId="{B108BE39-98AD-4004-94B5-7935354797FE}" srcOrd="6" destOrd="0" presId="urn:microsoft.com/office/officeart/2005/8/layout/bProcess2"/>
    <dgm:cxn modelId="{61178F19-1F73-4CAD-8938-F0A5207BFEA8}" type="presParOf" srcId="{B108BE39-98AD-4004-94B5-7935354797FE}" destId="{5922A5A0-1B29-4415-94A4-BAF14D68E78F}" srcOrd="0" destOrd="0" presId="urn:microsoft.com/office/officeart/2005/8/layout/bProcess2"/>
    <dgm:cxn modelId="{4BB896AE-65D0-43C6-817C-A7678D8B4F64}" type="presParOf" srcId="{B108BE39-98AD-4004-94B5-7935354797FE}" destId="{3D9A80B2-E65F-49E8-8E7D-0FB323884BAE}" srcOrd="1" destOrd="0" presId="urn:microsoft.com/office/officeart/2005/8/layout/bProcess2"/>
    <dgm:cxn modelId="{873DED9A-C740-4AE2-937C-764D38F5101B}" type="presParOf" srcId="{D0ED8FA5-8ED2-4916-A622-5E8204C0F80E}" destId="{0537CC60-6895-480A-AB67-7DA858068BFB}" srcOrd="7" destOrd="0" presId="urn:microsoft.com/office/officeart/2005/8/layout/bProcess2"/>
    <dgm:cxn modelId="{E8764B22-845D-4884-B03A-6246235B1308}" type="presParOf" srcId="{D0ED8FA5-8ED2-4916-A622-5E8204C0F80E}" destId="{C99C4FDD-874B-4ADD-9749-BD6DFBE68936}" srcOrd="8" destOrd="0" presId="urn:microsoft.com/office/officeart/2005/8/layout/bProcess2"/>
    <dgm:cxn modelId="{E99057A2-732F-4FDB-B471-17CD1ACEB39C}" type="presParOf" srcId="{C99C4FDD-874B-4ADD-9749-BD6DFBE68936}" destId="{7E63EE1B-680E-47D0-90C3-111B3768B44C}" srcOrd="0" destOrd="0" presId="urn:microsoft.com/office/officeart/2005/8/layout/bProcess2"/>
    <dgm:cxn modelId="{54D9FBE2-1363-4727-A533-DD12E098EAEB}" type="presParOf" srcId="{C99C4FDD-874B-4ADD-9749-BD6DFBE68936}" destId="{53D0560B-8847-4D88-B68B-03B1F59A4B9D}" srcOrd="1" destOrd="0" presId="urn:microsoft.com/office/officeart/2005/8/layout/bProcess2"/>
    <dgm:cxn modelId="{665F7080-06FD-47AA-BE93-8D56F98BBEA1}" type="presParOf" srcId="{D0ED8FA5-8ED2-4916-A622-5E8204C0F80E}" destId="{BE7E0981-3029-43D2-B0A7-3AF40DE4EE6C}" srcOrd="9" destOrd="0" presId="urn:microsoft.com/office/officeart/2005/8/layout/bProcess2"/>
    <dgm:cxn modelId="{C1C2E659-981F-4B40-9A30-A17884243646}" type="presParOf" srcId="{D0ED8FA5-8ED2-4916-A622-5E8204C0F80E}" destId="{170CCE64-11D1-40A4-A89E-67075AE7B332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80C812-FDC0-4346-930B-385B30B9701F}" type="doc">
      <dgm:prSet loTypeId="urn:microsoft.com/office/officeart/2005/8/layout/vList3#1" loCatId="list" qsTypeId="urn:microsoft.com/office/officeart/2005/8/quickstyle/simple4" qsCatId="simple" csTypeId="urn:microsoft.com/office/officeart/2005/8/colors/accent1_2" csCatId="accent1" phldr="1"/>
      <dgm:spPr/>
    </dgm:pt>
    <dgm:pt modelId="{071F589B-4098-4F0B-801C-C471237DB065}">
      <dgm:prSet phldrT="[Text]" custT="1"/>
      <dgm:spPr/>
      <dgm:t>
        <a:bodyPr/>
        <a:lstStyle/>
        <a:p>
          <a:r>
            <a:rPr lang="en-US" sz="1800" dirty="0" smtClean="0"/>
            <a:t>to determine </a:t>
          </a:r>
          <a:r>
            <a:rPr lang="en-US" sz="2800" b="1" dirty="0" smtClean="0"/>
            <a:t>objective</a:t>
          </a:r>
          <a:r>
            <a:rPr lang="en-US" sz="2800" dirty="0" smtClean="0"/>
            <a:t> </a:t>
          </a:r>
          <a:r>
            <a:rPr lang="en-US" sz="1800" dirty="0" smtClean="0"/>
            <a:t>of the project</a:t>
          </a:r>
          <a:endParaRPr lang="en-US" sz="1800" dirty="0"/>
        </a:p>
      </dgm:t>
    </dgm:pt>
    <dgm:pt modelId="{52791925-D7C9-4E2C-A7BF-FC144EF261EC}" type="parTrans" cxnId="{FEC02268-CB5E-4060-91D9-C7A855A1C1DE}">
      <dgm:prSet/>
      <dgm:spPr/>
      <dgm:t>
        <a:bodyPr/>
        <a:lstStyle/>
        <a:p>
          <a:endParaRPr lang="en-US"/>
        </a:p>
      </dgm:t>
    </dgm:pt>
    <dgm:pt modelId="{EC133D1C-AE9E-4F02-8252-A44FDECDFBEB}" type="sibTrans" cxnId="{FEC02268-CB5E-4060-91D9-C7A855A1C1DE}">
      <dgm:prSet/>
      <dgm:spPr/>
      <dgm:t>
        <a:bodyPr/>
        <a:lstStyle/>
        <a:p>
          <a:endParaRPr lang="en-US"/>
        </a:p>
      </dgm:t>
    </dgm:pt>
    <dgm:pt modelId="{C8219D30-1F8B-4B67-BC9F-78D269B03329}">
      <dgm:prSet custT="1"/>
      <dgm:spPr/>
      <dgm:t>
        <a:bodyPr/>
        <a:lstStyle/>
        <a:p>
          <a:r>
            <a:rPr lang="en-US" sz="1800" dirty="0" smtClean="0"/>
            <a:t>to establish </a:t>
          </a:r>
          <a:r>
            <a:rPr lang="en-US" sz="2800" b="1" dirty="0" smtClean="0"/>
            <a:t>scope</a:t>
          </a:r>
          <a:r>
            <a:rPr lang="en-US" sz="2800" dirty="0" smtClean="0"/>
            <a:t> </a:t>
          </a:r>
          <a:r>
            <a:rPr lang="en-US" sz="1800" dirty="0" smtClean="0"/>
            <a:t>of the project</a:t>
          </a:r>
          <a:endParaRPr lang="en-US" sz="1800" dirty="0"/>
        </a:p>
      </dgm:t>
    </dgm:pt>
    <dgm:pt modelId="{F998A0CA-8E7D-454E-8172-2C17E4552807}" type="parTrans" cxnId="{807785E4-9F1C-49BD-948C-16FE92EFCF67}">
      <dgm:prSet/>
      <dgm:spPr/>
      <dgm:t>
        <a:bodyPr/>
        <a:lstStyle/>
        <a:p>
          <a:endParaRPr lang="en-US"/>
        </a:p>
      </dgm:t>
    </dgm:pt>
    <dgm:pt modelId="{4D6B84BA-B1DC-4096-9EE3-2BF76E409689}" type="sibTrans" cxnId="{807785E4-9F1C-49BD-948C-16FE92EFCF67}">
      <dgm:prSet/>
      <dgm:spPr/>
      <dgm:t>
        <a:bodyPr/>
        <a:lstStyle/>
        <a:p>
          <a:endParaRPr lang="en-US"/>
        </a:p>
      </dgm:t>
    </dgm:pt>
    <dgm:pt modelId="{2293C08C-8266-48BC-95DF-8CC5EA36802F}">
      <dgm:prSet custT="1"/>
      <dgm:spPr/>
      <dgm:t>
        <a:bodyPr/>
        <a:lstStyle/>
        <a:p>
          <a:r>
            <a:rPr lang="en-US" sz="1800" dirty="0" smtClean="0"/>
            <a:t>to agree a suitable </a:t>
          </a:r>
          <a:r>
            <a:rPr lang="en-US" sz="2800" b="1" dirty="0" smtClean="0"/>
            <a:t>contract form</a:t>
          </a:r>
          <a:r>
            <a:rPr lang="en-US" sz="1800" dirty="0" smtClean="0"/>
            <a:t>: </a:t>
          </a:r>
          <a:r>
            <a:rPr lang="en-US" sz="1400" dirty="0" smtClean="0"/>
            <a:t>fixed-price contract, time-and-material contract</a:t>
          </a:r>
          <a:endParaRPr lang="en-US" sz="1800" dirty="0"/>
        </a:p>
      </dgm:t>
    </dgm:pt>
    <dgm:pt modelId="{F20C0433-E486-479E-BE17-2F1FA13FDE77}" type="parTrans" cxnId="{08478DB1-9AD6-4664-94EF-4F116B778DF0}">
      <dgm:prSet/>
      <dgm:spPr/>
      <dgm:t>
        <a:bodyPr/>
        <a:lstStyle/>
        <a:p>
          <a:endParaRPr lang="en-US"/>
        </a:p>
      </dgm:t>
    </dgm:pt>
    <dgm:pt modelId="{85EEC8D2-07B6-40FA-A38A-1FC69D51B812}" type="sibTrans" cxnId="{08478DB1-9AD6-4664-94EF-4F116B778DF0}">
      <dgm:prSet/>
      <dgm:spPr/>
      <dgm:t>
        <a:bodyPr/>
        <a:lstStyle/>
        <a:p>
          <a:endParaRPr lang="en-US"/>
        </a:p>
      </dgm:t>
    </dgm:pt>
    <dgm:pt modelId="{33E4462E-364E-4935-AEEF-228C1E112DE9}" type="pres">
      <dgm:prSet presAssocID="{C080C812-FDC0-4346-930B-385B30B9701F}" presName="linearFlow" presStyleCnt="0">
        <dgm:presLayoutVars>
          <dgm:dir/>
          <dgm:resizeHandles val="exact"/>
        </dgm:presLayoutVars>
      </dgm:prSet>
      <dgm:spPr/>
    </dgm:pt>
    <dgm:pt modelId="{80330F61-558C-4CC9-BDEE-9799FF1292A6}" type="pres">
      <dgm:prSet presAssocID="{071F589B-4098-4F0B-801C-C471237DB065}" presName="composite" presStyleCnt="0"/>
      <dgm:spPr/>
    </dgm:pt>
    <dgm:pt modelId="{E764F7B7-422E-46C0-B686-FD6D4F1FA898}" type="pres">
      <dgm:prSet presAssocID="{071F589B-4098-4F0B-801C-C471237DB065}" presName="imgShp" presStyleLbl="fgImgPlace1" presStyleIdx="0" presStyleCnt="3"/>
      <dgm:spPr/>
    </dgm:pt>
    <dgm:pt modelId="{0089900D-3DAF-4CFC-8C35-9961AA90683D}" type="pres">
      <dgm:prSet presAssocID="{071F589B-4098-4F0B-801C-C471237DB065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D1E80-1EE9-44AC-A1E2-CDB3A331A0AA}" type="pres">
      <dgm:prSet presAssocID="{EC133D1C-AE9E-4F02-8252-A44FDECDFBEB}" presName="spacing" presStyleCnt="0"/>
      <dgm:spPr/>
    </dgm:pt>
    <dgm:pt modelId="{C94FEBE9-F24C-4BE5-B324-209BBD4D75AF}" type="pres">
      <dgm:prSet presAssocID="{C8219D30-1F8B-4B67-BC9F-78D269B03329}" presName="composite" presStyleCnt="0"/>
      <dgm:spPr/>
    </dgm:pt>
    <dgm:pt modelId="{029551F5-43D4-4B47-9E45-224F489A2FBA}" type="pres">
      <dgm:prSet presAssocID="{C8219D30-1F8B-4B67-BC9F-78D269B03329}" presName="imgShp" presStyleLbl="fgImgPlace1" presStyleIdx="1" presStyleCnt="3"/>
      <dgm:spPr/>
    </dgm:pt>
    <dgm:pt modelId="{148D5ACA-377A-433B-90B2-71A2D28C67E7}" type="pres">
      <dgm:prSet presAssocID="{C8219D30-1F8B-4B67-BC9F-78D269B03329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F4255-9CFE-4362-B6DF-F8CB66E4A7F4}" type="pres">
      <dgm:prSet presAssocID="{4D6B84BA-B1DC-4096-9EE3-2BF76E409689}" presName="spacing" presStyleCnt="0"/>
      <dgm:spPr/>
    </dgm:pt>
    <dgm:pt modelId="{35739118-357F-4D06-B17F-1C6784AE4A4A}" type="pres">
      <dgm:prSet presAssocID="{2293C08C-8266-48BC-95DF-8CC5EA36802F}" presName="composite" presStyleCnt="0"/>
      <dgm:spPr/>
    </dgm:pt>
    <dgm:pt modelId="{625288F9-870B-4933-BE23-324ADA10D6D9}" type="pres">
      <dgm:prSet presAssocID="{2293C08C-8266-48BC-95DF-8CC5EA36802F}" presName="imgShp" presStyleLbl="fgImgPlace1" presStyleIdx="2" presStyleCnt="3"/>
      <dgm:spPr/>
    </dgm:pt>
    <dgm:pt modelId="{5FB96E85-8CBF-466E-BBC7-4E71AFAC1C70}" type="pres">
      <dgm:prSet presAssocID="{2293C08C-8266-48BC-95DF-8CC5EA36802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56FA2F-BF2D-42D4-BB29-4A4B6BAFB915}" type="presOf" srcId="{071F589B-4098-4F0B-801C-C471237DB065}" destId="{0089900D-3DAF-4CFC-8C35-9961AA90683D}" srcOrd="0" destOrd="0" presId="urn:microsoft.com/office/officeart/2005/8/layout/vList3#1"/>
    <dgm:cxn modelId="{CD9C80CF-5D9C-4105-8CCA-47D8BFA0167E}" type="presOf" srcId="{C8219D30-1F8B-4B67-BC9F-78D269B03329}" destId="{148D5ACA-377A-433B-90B2-71A2D28C67E7}" srcOrd="0" destOrd="0" presId="urn:microsoft.com/office/officeart/2005/8/layout/vList3#1"/>
    <dgm:cxn modelId="{807785E4-9F1C-49BD-948C-16FE92EFCF67}" srcId="{C080C812-FDC0-4346-930B-385B30B9701F}" destId="{C8219D30-1F8B-4B67-BC9F-78D269B03329}" srcOrd="1" destOrd="0" parTransId="{F998A0CA-8E7D-454E-8172-2C17E4552807}" sibTransId="{4D6B84BA-B1DC-4096-9EE3-2BF76E409689}"/>
    <dgm:cxn modelId="{FEC02268-CB5E-4060-91D9-C7A855A1C1DE}" srcId="{C080C812-FDC0-4346-930B-385B30B9701F}" destId="{071F589B-4098-4F0B-801C-C471237DB065}" srcOrd="0" destOrd="0" parTransId="{52791925-D7C9-4E2C-A7BF-FC144EF261EC}" sibTransId="{EC133D1C-AE9E-4F02-8252-A44FDECDFBEB}"/>
    <dgm:cxn modelId="{08478DB1-9AD6-4664-94EF-4F116B778DF0}" srcId="{C080C812-FDC0-4346-930B-385B30B9701F}" destId="{2293C08C-8266-48BC-95DF-8CC5EA36802F}" srcOrd="2" destOrd="0" parTransId="{F20C0433-E486-479E-BE17-2F1FA13FDE77}" sibTransId="{85EEC8D2-07B6-40FA-A38A-1FC69D51B812}"/>
    <dgm:cxn modelId="{51302684-D6AF-4BA1-B39E-50B255883A42}" type="presOf" srcId="{C080C812-FDC0-4346-930B-385B30B9701F}" destId="{33E4462E-364E-4935-AEEF-228C1E112DE9}" srcOrd="0" destOrd="0" presId="urn:microsoft.com/office/officeart/2005/8/layout/vList3#1"/>
    <dgm:cxn modelId="{C7DF4919-D246-4BD8-8E71-B075C2879310}" type="presOf" srcId="{2293C08C-8266-48BC-95DF-8CC5EA36802F}" destId="{5FB96E85-8CBF-466E-BBC7-4E71AFAC1C70}" srcOrd="0" destOrd="0" presId="urn:microsoft.com/office/officeart/2005/8/layout/vList3#1"/>
    <dgm:cxn modelId="{F941F17A-E5BB-4713-BEC8-04DF6C0BA38F}" type="presParOf" srcId="{33E4462E-364E-4935-AEEF-228C1E112DE9}" destId="{80330F61-558C-4CC9-BDEE-9799FF1292A6}" srcOrd="0" destOrd="0" presId="urn:microsoft.com/office/officeart/2005/8/layout/vList3#1"/>
    <dgm:cxn modelId="{DD822CC9-8F2A-426F-8402-46FE5A91911F}" type="presParOf" srcId="{80330F61-558C-4CC9-BDEE-9799FF1292A6}" destId="{E764F7B7-422E-46C0-B686-FD6D4F1FA898}" srcOrd="0" destOrd="0" presId="urn:microsoft.com/office/officeart/2005/8/layout/vList3#1"/>
    <dgm:cxn modelId="{2859AB80-D6A8-42E2-8B35-878F4F6B2A90}" type="presParOf" srcId="{80330F61-558C-4CC9-BDEE-9799FF1292A6}" destId="{0089900D-3DAF-4CFC-8C35-9961AA90683D}" srcOrd="1" destOrd="0" presId="urn:microsoft.com/office/officeart/2005/8/layout/vList3#1"/>
    <dgm:cxn modelId="{12138F1E-1192-4631-AEE0-628A155E12BA}" type="presParOf" srcId="{33E4462E-364E-4935-AEEF-228C1E112DE9}" destId="{838D1E80-1EE9-44AC-A1E2-CDB3A331A0AA}" srcOrd="1" destOrd="0" presId="urn:microsoft.com/office/officeart/2005/8/layout/vList3#1"/>
    <dgm:cxn modelId="{307A6375-2035-4A4A-9E78-270453C15CB8}" type="presParOf" srcId="{33E4462E-364E-4935-AEEF-228C1E112DE9}" destId="{C94FEBE9-F24C-4BE5-B324-209BBD4D75AF}" srcOrd="2" destOrd="0" presId="urn:microsoft.com/office/officeart/2005/8/layout/vList3#1"/>
    <dgm:cxn modelId="{96B9D287-5626-4B92-8609-38B2E8FDBD7D}" type="presParOf" srcId="{C94FEBE9-F24C-4BE5-B324-209BBD4D75AF}" destId="{029551F5-43D4-4B47-9E45-224F489A2FBA}" srcOrd="0" destOrd="0" presId="urn:microsoft.com/office/officeart/2005/8/layout/vList3#1"/>
    <dgm:cxn modelId="{07229B9E-D31A-4DAA-B516-BC4A33A840D4}" type="presParOf" srcId="{C94FEBE9-F24C-4BE5-B324-209BBD4D75AF}" destId="{148D5ACA-377A-433B-90B2-71A2D28C67E7}" srcOrd="1" destOrd="0" presId="urn:microsoft.com/office/officeart/2005/8/layout/vList3#1"/>
    <dgm:cxn modelId="{C5D50605-FC49-4278-BA47-BBDEC8D15C28}" type="presParOf" srcId="{33E4462E-364E-4935-AEEF-228C1E112DE9}" destId="{7FFF4255-9CFE-4362-B6DF-F8CB66E4A7F4}" srcOrd="3" destOrd="0" presId="urn:microsoft.com/office/officeart/2005/8/layout/vList3#1"/>
    <dgm:cxn modelId="{FE07236B-33C0-4E96-A18F-9087C36CD367}" type="presParOf" srcId="{33E4462E-364E-4935-AEEF-228C1E112DE9}" destId="{35739118-357F-4D06-B17F-1C6784AE4A4A}" srcOrd="4" destOrd="0" presId="urn:microsoft.com/office/officeart/2005/8/layout/vList3#1"/>
    <dgm:cxn modelId="{D91CA2B8-9B44-409F-9D5B-600547D2D3A6}" type="presParOf" srcId="{35739118-357F-4D06-B17F-1C6784AE4A4A}" destId="{625288F9-870B-4933-BE23-324ADA10D6D9}" srcOrd="0" destOrd="0" presId="urn:microsoft.com/office/officeart/2005/8/layout/vList3#1"/>
    <dgm:cxn modelId="{0D29D753-DB1F-4D77-A193-146ADAF6E6A7}" type="presParOf" srcId="{35739118-357F-4D06-B17F-1C6784AE4A4A}" destId="{5FB96E85-8CBF-466E-BBC7-4E71AFAC1C70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77B627-1773-41C3-8E6D-CF4DCDA53EC6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CB36091-DB16-49E8-A211-1FDAEEB0DDD6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B89ABC01-6DE5-44D8-A899-CE2EF2B5FD7A}" type="parTrans" cxnId="{B5767D4F-91AA-40B4-9643-876F37713A2D}">
      <dgm:prSet/>
      <dgm:spPr/>
      <dgm:t>
        <a:bodyPr/>
        <a:lstStyle/>
        <a:p>
          <a:endParaRPr lang="en-US"/>
        </a:p>
      </dgm:t>
    </dgm:pt>
    <dgm:pt modelId="{78112045-12DD-4679-85F4-C08CB5CCE7FD}" type="sibTrans" cxnId="{B5767D4F-91AA-40B4-9643-876F37713A2D}">
      <dgm:prSet/>
      <dgm:spPr/>
      <dgm:t>
        <a:bodyPr/>
        <a:lstStyle/>
        <a:p>
          <a:endParaRPr lang="en-US"/>
        </a:p>
      </dgm:t>
    </dgm:pt>
    <dgm:pt modelId="{61CC5FD8-E09D-4C3B-914B-C52F71C6F3FC}">
      <dgm:prSet phldrT="[Text]" custT="1"/>
      <dgm:spPr/>
      <dgm:t>
        <a:bodyPr/>
        <a:lstStyle/>
        <a:p>
          <a:r>
            <a:rPr lang="en-US" sz="2400" dirty="0" smtClean="0"/>
            <a:t>Contract form</a:t>
          </a:r>
          <a:endParaRPr lang="en-US" sz="2400" dirty="0"/>
        </a:p>
      </dgm:t>
    </dgm:pt>
    <dgm:pt modelId="{05F97DBC-38CB-4700-8ABD-5458DAA104A9}" type="parTrans" cxnId="{4874FFA9-555E-4AFD-9BA3-28FB29E07262}">
      <dgm:prSet/>
      <dgm:spPr/>
      <dgm:t>
        <a:bodyPr/>
        <a:lstStyle/>
        <a:p>
          <a:endParaRPr lang="en-US"/>
        </a:p>
      </dgm:t>
    </dgm:pt>
    <dgm:pt modelId="{27B9C136-23DD-42CA-884B-6F5CF88021F2}" type="sibTrans" cxnId="{4874FFA9-555E-4AFD-9BA3-28FB29E07262}">
      <dgm:prSet/>
      <dgm:spPr/>
      <dgm:t>
        <a:bodyPr/>
        <a:lstStyle/>
        <a:p>
          <a:endParaRPr lang="en-US"/>
        </a:p>
      </dgm:t>
    </dgm:pt>
    <dgm:pt modelId="{92E260B2-7CF0-4E66-8614-6A6CFC13D6A7}" type="pres">
      <dgm:prSet presAssocID="{9E77B627-1773-41C3-8E6D-CF4DCDA53EC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7A96F4-302D-4101-9C7C-E263930074D8}" type="pres">
      <dgm:prSet presAssocID="{FCB36091-DB16-49E8-A211-1FDAEEB0DDD6}" presName="parentLin" presStyleCnt="0"/>
      <dgm:spPr/>
    </dgm:pt>
    <dgm:pt modelId="{E2DACDAC-1021-445E-BA86-EDEDC5218500}" type="pres">
      <dgm:prSet presAssocID="{FCB36091-DB16-49E8-A211-1FDAEEB0DDD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E8C3A465-8254-4422-8DB0-C28573505615}" type="pres">
      <dgm:prSet presAssocID="{FCB36091-DB16-49E8-A211-1FDAEEB0DDD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84112-F4C4-4D2C-BCD7-CDE60C370B69}" type="pres">
      <dgm:prSet presAssocID="{FCB36091-DB16-49E8-A211-1FDAEEB0DDD6}" presName="negativeSpace" presStyleCnt="0"/>
      <dgm:spPr/>
    </dgm:pt>
    <dgm:pt modelId="{C55AAF79-59E4-43A5-AFA4-46CE3A2C0C4F}" type="pres">
      <dgm:prSet presAssocID="{FCB36091-DB16-49E8-A211-1FDAEEB0DDD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9BDFDF-442F-4C07-B30B-2B6F5427039F}" type="presOf" srcId="{9E77B627-1773-41C3-8E6D-CF4DCDA53EC6}" destId="{92E260B2-7CF0-4E66-8614-6A6CFC13D6A7}" srcOrd="0" destOrd="0" presId="urn:microsoft.com/office/officeart/2005/8/layout/list1"/>
    <dgm:cxn modelId="{34A27C2D-65F4-492F-A674-975F93C7A003}" type="presOf" srcId="{FCB36091-DB16-49E8-A211-1FDAEEB0DDD6}" destId="{E2DACDAC-1021-445E-BA86-EDEDC5218500}" srcOrd="0" destOrd="0" presId="urn:microsoft.com/office/officeart/2005/8/layout/list1"/>
    <dgm:cxn modelId="{03338D6D-5609-4061-BCFE-D61A557E9BD6}" type="presOf" srcId="{61CC5FD8-E09D-4C3B-914B-C52F71C6F3FC}" destId="{C55AAF79-59E4-43A5-AFA4-46CE3A2C0C4F}" srcOrd="0" destOrd="0" presId="urn:microsoft.com/office/officeart/2005/8/layout/list1"/>
    <dgm:cxn modelId="{B5767D4F-91AA-40B4-9643-876F37713A2D}" srcId="{9E77B627-1773-41C3-8E6D-CF4DCDA53EC6}" destId="{FCB36091-DB16-49E8-A211-1FDAEEB0DDD6}" srcOrd="0" destOrd="0" parTransId="{B89ABC01-6DE5-44D8-A899-CE2EF2B5FD7A}" sibTransId="{78112045-12DD-4679-85F4-C08CB5CCE7FD}"/>
    <dgm:cxn modelId="{4874FFA9-555E-4AFD-9BA3-28FB29E07262}" srcId="{FCB36091-DB16-49E8-A211-1FDAEEB0DDD6}" destId="{61CC5FD8-E09D-4C3B-914B-C52F71C6F3FC}" srcOrd="0" destOrd="0" parTransId="{05F97DBC-38CB-4700-8ABD-5458DAA104A9}" sibTransId="{27B9C136-23DD-42CA-884B-6F5CF88021F2}"/>
    <dgm:cxn modelId="{7B95EA21-E8AE-4C89-9E85-17437674E592}" type="presOf" srcId="{FCB36091-DB16-49E8-A211-1FDAEEB0DDD6}" destId="{E8C3A465-8254-4422-8DB0-C28573505615}" srcOrd="1" destOrd="0" presId="urn:microsoft.com/office/officeart/2005/8/layout/list1"/>
    <dgm:cxn modelId="{18CD150A-7FA8-4CE0-8F1A-ADC72C8130E0}" type="presParOf" srcId="{92E260B2-7CF0-4E66-8614-6A6CFC13D6A7}" destId="{0C7A96F4-302D-4101-9C7C-E263930074D8}" srcOrd="0" destOrd="0" presId="urn:microsoft.com/office/officeart/2005/8/layout/list1"/>
    <dgm:cxn modelId="{CBCEB0C1-A531-4AAB-97DC-80D500D973C9}" type="presParOf" srcId="{0C7A96F4-302D-4101-9C7C-E263930074D8}" destId="{E2DACDAC-1021-445E-BA86-EDEDC5218500}" srcOrd="0" destOrd="0" presId="urn:microsoft.com/office/officeart/2005/8/layout/list1"/>
    <dgm:cxn modelId="{8F11246B-4380-4350-837F-303B90EACB82}" type="presParOf" srcId="{0C7A96F4-302D-4101-9C7C-E263930074D8}" destId="{E8C3A465-8254-4422-8DB0-C28573505615}" srcOrd="1" destOrd="0" presId="urn:microsoft.com/office/officeart/2005/8/layout/list1"/>
    <dgm:cxn modelId="{6C0A2B99-E8C5-4824-8450-89782AE0E807}" type="presParOf" srcId="{92E260B2-7CF0-4E66-8614-6A6CFC13D6A7}" destId="{32084112-F4C4-4D2C-BCD7-CDE60C370B69}" srcOrd="1" destOrd="0" presId="urn:microsoft.com/office/officeart/2005/8/layout/list1"/>
    <dgm:cxn modelId="{E129353A-1BA9-40FF-AC84-EA8FA4AF14A3}" type="presParOf" srcId="{92E260B2-7CF0-4E66-8614-6A6CFC13D6A7}" destId="{C55AAF79-59E4-43A5-AFA4-46CE3A2C0C4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77B627-1773-41C3-8E6D-CF4DCDA53EC6}" type="doc">
      <dgm:prSet loTypeId="urn:microsoft.com/office/officeart/2005/8/layout/lProcess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CB36091-DB16-49E8-A211-1FDAEEB0DDD6}">
      <dgm:prSet phldrT="[Text]" custT="1"/>
      <dgm:spPr/>
      <dgm:t>
        <a:bodyPr/>
        <a:lstStyle/>
        <a:p>
          <a:r>
            <a:rPr lang="en-US" sz="3200" smtClean="0"/>
            <a:t>O</a:t>
          </a:r>
          <a:endParaRPr lang="en-US" sz="3200" dirty="0"/>
        </a:p>
      </dgm:t>
    </dgm:pt>
    <dgm:pt modelId="{B89ABC01-6DE5-44D8-A899-CE2EF2B5FD7A}" type="parTrans" cxnId="{B5767D4F-91AA-40B4-9643-876F37713A2D}">
      <dgm:prSet/>
      <dgm:spPr/>
      <dgm:t>
        <a:bodyPr/>
        <a:lstStyle/>
        <a:p>
          <a:endParaRPr lang="en-US"/>
        </a:p>
      </dgm:t>
    </dgm:pt>
    <dgm:pt modelId="{78112045-12DD-4679-85F4-C08CB5CCE7FD}" type="sibTrans" cxnId="{B5767D4F-91AA-40B4-9643-876F37713A2D}">
      <dgm:prSet/>
      <dgm:spPr/>
      <dgm:t>
        <a:bodyPr/>
        <a:lstStyle/>
        <a:p>
          <a:endParaRPr lang="en-US"/>
        </a:p>
      </dgm:t>
    </dgm:pt>
    <dgm:pt modelId="{61CC5FD8-E09D-4C3B-914B-C52F71C6F3FC}">
      <dgm:prSet phldrT="[Text]" custT="1"/>
      <dgm:spPr/>
      <dgm:t>
        <a:bodyPr/>
        <a:lstStyle/>
        <a:p>
          <a:pPr algn="l"/>
          <a:r>
            <a:rPr lang="en-US" sz="1800" dirty="0" smtClean="0"/>
            <a:t>Project initiation doc</a:t>
          </a:r>
          <a:endParaRPr lang="en-US" sz="1800" dirty="0"/>
        </a:p>
      </dgm:t>
    </dgm:pt>
    <dgm:pt modelId="{05F97DBC-38CB-4700-8ABD-5458DAA104A9}" type="parTrans" cxnId="{4874FFA9-555E-4AFD-9BA3-28FB29E07262}">
      <dgm:prSet/>
      <dgm:spPr/>
      <dgm:t>
        <a:bodyPr/>
        <a:lstStyle/>
        <a:p>
          <a:endParaRPr lang="en-US"/>
        </a:p>
      </dgm:t>
    </dgm:pt>
    <dgm:pt modelId="{27B9C136-23DD-42CA-884B-6F5CF88021F2}" type="sibTrans" cxnId="{4874FFA9-555E-4AFD-9BA3-28FB29E07262}">
      <dgm:prSet/>
      <dgm:spPr/>
      <dgm:t>
        <a:bodyPr/>
        <a:lstStyle/>
        <a:p>
          <a:endParaRPr lang="en-US"/>
        </a:p>
      </dgm:t>
    </dgm:pt>
    <dgm:pt modelId="{A9609C8D-C31B-4A4D-B4FF-2485D4AA0F4F}">
      <dgm:prSet phldrT="[Text]" custT="1"/>
      <dgm:spPr/>
      <dgm:t>
        <a:bodyPr/>
        <a:lstStyle/>
        <a:p>
          <a:pPr algn="l"/>
          <a:r>
            <a:rPr lang="en-US" sz="1800" dirty="0" smtClean="0"/>
            <a:t>Project plan</a:t>
          </a:r>
        </a:p>
      </dgm:t>
    </dgm:pt>
    <dgm:pt modelId="{61FDD085-4A4A-4A21-B18A-2F25613458F1}" type="parTrans" cxnId="{2FB2C285-A54D-49F5-85DB-9D45DF4C5673}">
      <dgm:prSet/>
      <dgm:spPr/>
      <dgm:t>
        <a:bodyPr/>
        <a:lstStyle/>
        <a:p>
          <a:endParaRPr lang="en-US"/>
        </a:p>
      </dgm:t>
    </dgm:pt>
    <dgm:pt modelId="{E777367F-3CF1-48D1-8016-41BF0DD7EE67}" type="sibTrans" cxnId="{2FB2C285-A54D-49F5-85DB-9D45DF4C5673}">
      <dgm:prSet/>
      <dgm:spPr/>
      <dgm:t>
        <a:bodyPr/>
        <a:lstStyle/>
        <a:p>
          <a:endParaRPr lang="en-US"/>
        </a:p>
      </dgm:t>
    </dgm:pt>
    <dgm:pt modelId="{6B265184-830B-4FC0-B193-693D4E7980A2}">
      <dgm:prSet phldrT="[Text]" custT="1"/>
      <dgm:spPr/>
      <dgm:t>
        <a:bodyPr/>
        <a:lstStyle/>
        <a:p>
          <a:pPr algn="l"/>
          <a:r>
            <a:rPr lang="en-US" sz="1800" dirty="0" smtClean="0"/>
            <a:t>Quality plan</a:t>
          </a:r>
        </a:p>
      </dgm:t>
    </dgm:pt>
    <dgm:pt modelId="{8847DA35-D5C8-4BDA-9285-0AC3E7781F63}" type="parTrans" cxnId="{E9D82777-EF67-4E09-B5EB-451603B315A7}">
      <dgm:prSet/>
      <dgm:spPr/>
      <dgm:t>
        <a:bodyPr/>
        <a:lstStyle/>
        <a:p>
          <a:endParaRPr lang="en-US"/>
        </a:p>
      </dgm:t>
    </dgm:pt>
    <dgm:pt modelId="{DC24278B-92F7-459F-9666-DF07790FED6A}" type="sibTrans" cxnId="{E9D82777-EF67-4E09-B5EB-451603B315A7}">
      <dgm:prSet/>
      <dgm:spPr/>
      <dgm:t>
        <a:bodyPr/>
        <a:lstStyle/>
        <a:p>
          <a:endParaRPr lang="en-US"/>
        </a:p>
      </dgm:t>
    </dgm:pt>
    <dgm:pt modelId="{1766EE81-BFDE-4EA3-943A-9EAD8D84D27C}">
      <dgm:prSet phldrT="[Text]" custT="1"/>
      <dgm:spPr/>
      <dgm:t>
        <a:bodyPr/>
        <a:lstStyle/>
        <a:p>
          <a:pPr algn="l"/>
          <a:r>
            <a:rPr lang="en-US" sz="1800" dirty="0" smtClean="0"/>
            <a:t>Risk management plan</a:t>
          </a:r>
        </a:p>
      </dgm:t>
    </dgm:pt>
    <dgm:pt modelId="{53B02E1B-C97F-4781-B2B5-9BB81771B171}" type="parTrans" cxnId="{BD53DBD6-76A6-4176-A69B-852979FD94EF}">
      <dgm:prSet/>
      <dgm:spPr/>
      <dgm:t>
        <a:bodyPr/>
        <a:lstStyle/>
        <a:p>
          <a:endParaRPr lang="en-US"/>
        </a:p>
      </dgm:t>
    </dgm:pt>
    <dgm:pt modelId="{686D924F-1F64-4216-8089-AE2D447938ED}" type="sibTrans" cxnId="{BD53DBD6-76A6-4176-A69B-852979FD94EF}">
      <dgm:prSet/>
      <dgm:spPr/>
      <dgm:t>
        <a:bodyPr/>
        <a:lstStyle/>
        <a:p>
          <a:endParaRPr lang="en-US"/>
        </a:p>
      </dgm:t>
    </dgm:pt>
    <dgm:pt modelId="{F7D8EADC-AD01-4F89-A5CB-552F2571FB5C}">
      <dgm:prSet phldrT="[Text]" custT="1"/>
      <dgm:spPr/>
      <dgm:t>
        <a:bodyPr/>
        <a:lstStyle/>
        <a:p>
          <a:pPr algn="l"/>
          <a:r>
            <a:rPr lang="en-US" sz="1800" dirty="0" smtClean="0"/>
            <a:t>Project organization structure</a:t>
          </a:r>
        </a:p>
      </dgm:t>
    </dgm:pt>
    <dgm:pt modelId="{59A4AED0-0F6C-41B0-AA1D-C7D7BD37572B}" type="parTrans" cxnId="{7238090E-8FAE-465A-970C-2A347D18122D}">
      <dgm:prSet/>
      <dgm:spPr/>
      <dgm:t>
        <a:bodyPr/>
        <a:lstStyle/>
        <a:p>
          <a:endParaRPr lang="en-US"/>
        </a:p>
      </dgm:t>
    </dgm:pt>
    <dgm:pt modelId="{CC4F2602-4E8E-4045-8EC5-E1AC86CF331C}" type="sibTrans" cxnId="{7238090E-8FAE-465A-970C-2A347D18122D}">
      <dgm:prSet/>
      <dgm:spPr/>
      <dgm:t>
        <a:bodyPr/>
        <a:lstStyle/>
        <a:p>
          <a:endParaRPr lang="en-US"/>
        </a:p>
      </dgm:t>
    </dgm:pt>
    <dgm:pt modelId="{D1FC8EC5-E293-4A19-895A-9520F3134381}">
      <dgm:prSet phldrT="[Text]" custT="1"/>
      <dgm:spPr/>
      <dgm:t>
        <a:bodyPr/>
        <a:lstStyle/>
        <a:p>
          <a:pPr algn="l"/>
          <a:r>
            <a:rPr lang="en-US" sz="1800" dirty="0" smtClean="0"/>
            <a:t>Project administrative Procedure</a:t>
          </a:r>
        </a:p>
      </dgm:t>
    </dgm:pt>
    <dgm:pt modelId="{38FBAB79-DDFC-4FD0-BD16-4C85989622F3}" type="parTrans" cxnId="{B139F021-D043-4210-AA62-E013D9859C09}">
      <dgm:prSet/>
      <dgm:spPr/>
      <dgm:t>
        <a:bodyPr/>
        <a:lstStyle/>
        <a:p>
          <a:endParaRPr lang="en-US"/>
        </a:p>
      </dgm:t>
    </dgm:pt>
    <dgm:pt modelId="{F8470BB2-645D-4D79-B063-193B6A795B60}" type="sibTrans" cxnId="{B139F021-D043-4210-AA62-E013D9859C09}">
      <dgm:prSet/>
      <dgm:spPr/>
      <dgm:t>
        <a:bodyPr/>
        <a:lstStyle/>
        <a:p>
          <a:endParaRPr lang="en-US"/>
        </a:p>
      </dgm:t>
    </dgm:pt>
    <dgm:pt modelId="{E2539435-08D4-45A3-9047-BEBBB6C40F83}" type="pres">
      <dgm:prSet presAssocID="{9E77B627-1773-41C3-8E6D-CF4DCDA53EC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1CB2BC-56D0-4725-9AF0-8101ED721559}" type="pres">
      <dgm:prSet presAssocID="{FCB36091-DB16-49E8-A211-1FDAEEB0DDD6}" presName="compNode" presStyleCnt="0"/>
      <dgm:spPr/>
    </dgm:pt>
    <dgm:pt modelId="{F25FF948-42C2-4F0F-8431-F253BC2B35C5}" type="pres">
      <dgm:prSet presAssocID="{FCB36091-DB16-49E8-A211-1FDAEEB0DDD6}" presName="aNode" presStyleLbl="bgShp" presStyleIdx="0" presStyleCnt="1"/>
      <dgm:spPr/>
      <dgm:t>
        <a:bodyPr/>
        <a:lstStyle/>
        <a:p>
          <a:endParaRPr lang="en-US"/>
        </a:p>
      </dgm:t>
    </dgm:pt>
    <dgm:pt modelId="{97143B49-893D-4C59-B09A-F09F49C468A8}" type="pres">
      <dgm:prSet presAssocID="{FCB36091-DB16-49E8-A211-1FDAEEB0DDD6}" presName="textNode" presStyleLbl="bgShp" presStyleIdx="0" presStyleCnt="1"/>
      <dgm:spPr/>
      <dgm:t>
        <a:bodyPr/>
        <a:lstStyle/>
        <a:p>
          <a:endParaRPr lang="en-US"/>
        </a:p>
      </dgm:t>
    </dgm:pt>
    <dgm:pt modelId="{2DA54401-63A1-431B-9B3B-1FFF9C2ECF24}" type="pres">
      <dgm:prSet presAssocID="{FCB36091-DB16-49E8-A211-1FDAEEB0DDD6}" presName="compChildNode" presStyleCnt="0"/>
      <dgm:spPr/>
    </dgm:pt>
    <dgm:pt modelId="{8DA26315-5D87-4B4E-8D89-7A8B80BEF9AA}" type="pres">
      <dgm:prSet presAssocID="{FCB36091-DB16-49E8-A211-1FDAEEB0DDD6}" presName="theInnerList" presStyleCnt="0"/>
      <dgm:spPr/>
    </dgm:pt>
    <dgm:pt modelId="{3D3E3EB6-D816-4BD8-84BE-46780F012784}" type="pres">
      <dgm:prSet presAssocID="{61CC5FD8-E09D-4C3B-914B-C52F71C6F3FC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7944E2-2C48-4DAF-AEE0-FEC56EE9BE95}" type="pres">
      <dgm:prSet presAssocID="{61CC5FD8-E09D-4C3B-914B-C52F71C6F3FC}" presName="aSpace2" presStyleCnt="0"/>
      <dgm:spPr/>
    </dgm:pt>
    <dgm:pt modelId="{8FF57335-15A4-4FC2-8E39-5CFFEEDE9ADD}" type="pres">
      <dgm:prSet presAssocID="{A9609C8D-C31B-4A4D-B4FF-2485D4AA0F4F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76622-AEE7-4A5F-A976-F3BE21F504AD}" type="pres">
      <dgm:prSet presAssocID="{A9609C8D-C31B-4A4D-B4FF-2485D4AA0F4F}" presName="aSpace2" presStyleCnt="0"/>
      <dgm:spPr/>
    </dgm:pt>
    <dgm:pt modelId="{51D6252A-6F46-48FE-98EB-753E06B53109}" type="pres">
      <dgm:prSet presAssocID="{6B265184-830B-4FC0-B193-693D4E7980A2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4250F-F126-4752-A9AA-09B9B75302A4}" type="pres">
      <dgm:prSet presAssocID="{6B265184-830B-4FC0-B193-693D4E7980A2}" presName="aSpace2" presStyleCnt="0"/>
      <dgm:spPr/>
    </dgm:pt>
    <dgm:pt modelId="{A032D218-84C1-4F2E-9E1D-6133448AD766}" type="pres">
      <dgm:prSet presAssocID="{1766EE81-BFDE-4EA3-943A-9EAD8D84D27C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9A64F-6D07-49D3-A09B-1F800BDE9B9B}" type="pres">
      <dgm:prSet presAssocID="{1766EE81-BFDE-4EA3-943A-9EAD8D84D27C}" presName="aSpace2" presStyleCnt="0"/>
      <dgm:spPr/>
    </dgm:pt>
    <dgm:pt modelId="{5EA118C1-0BEF-4C89-8476-7430DD4999EC}" type="pres">
      <dgm:prSet presAssocID="{F7D8EADC-AD01-4F89-A5CB-552F2571FB5C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7E9E9-E491-4929-BA0D-13567DE185AB}" type="pres">
      <dgm:prSet presAssocID="{F7D8EADC-AD01-4F89-A5CB-552F2571FB5C}" presName="aSpace2" presStyleCnt="0"/>
      <dgm:spPr/>
    </dgm:pt>
    <dgm:pt modelId="{CCF0F524-2C5C-4927-9F20-6310124439E9}" type="pres">
      <dgm:prSet presAssocID="{D1FC8EC5-E293-4A19-895A-9520F3134381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6565A1-2D18-40E1-BBE5-256753DEDF0B}" type="presOf" srcId="{6B265184-830B-4FC0-B193-693D4E7980A2}" destId="{51D6252A-6F46-48FE-98EB-753E06B53109}" srcOrd="0" destOrd="0" presId="urn:microsoft.com/office/officeart/2005/8/layout/lProcess2"/>
    <dgm:cxn modelId="{B904A071-6E43-44D9-BF45-164668D19C01}" type="presOf" srcId="{FCB36091-DB16-49E8-A211-1FDAEEB0DDD6}" destId="{97143B49-893D-4C59-B09A-F09F49C468A8}" srcOrd="1" destOrd="0" presId="urn:microsoft.com/office/officeart/2005/8/layout/lProcess2"/>
    <dgm:cxn modelId="{5B3A503D-6D40-4F20-BE1E-F7EF1ED0E303}" type="presOf" srcId="{FCB36091-DB16-49E8-A211-1FDAEEB0DDD6}" destId="{F25FF948-42C2-4F0F-8431-F253BC2B35C5}" srcOrd="0" destOrd="0" presId="urn:microsoft.com/office/officeart/2005/8/layout/lProcess2"/>
    <dgm:cxn modelId="{0C793E58-246D-4AAB-AA00-B32F5BD2DB4A}" type="presOf" srcId="{D1FC8EC5-E293-4A19-895A-9520F3134381}" destId="{CCF0F524-2C5C-4927-9F20-6310124439E9}" srcOrd="0" destOrd="0" presId="urn:microsoft.com/office/officeart/2005/8/layout/lProcess2"/>
    <dgm:cxn modelId="{B5767D4F-91AA-40B4-9643-876F37713A2D}" srcId="{9E77B627-1773-41C3-8E6D-CF4DCDA53EC6}" destId="{FCB36091-DB16-49E8-A211-1FDAEEB0DDD6}" srcOrd="0" destOrd="0" parTransId="{B89ABC01-6DE5-44D8-A899-CE2EF2B5FD7A}" sibTransId="{78112045-12DD-4679-85F4-C08CB5CCE7FD}"/>
    <dgm:cxn modelId="{BD53DBD6-76A6-4176-A69B-852979FD94EF}" srcId="{FCB36091-DB16-49E8-A211-1FDAEEB0DDD6}" destId="{1766EE81-BFDE-4EA3-943A-9EAD8D84D27C}" srcOrd="3" destOrd="0" parTransId="{53B02E1B-C97F-4781-B2B5-9BB81771B171}" sibTransId="{686D924F-1F64-4216-8089-AE2D447938ED}"/>
    <dgm:cxn modelId="{136335DE-532D-4E57-914B-DAD70CF2D11E}" type="presOf" srcId="{A9609C8D-C31B-4A4D-B4FF-2485D4AA0F4F}" destId="{8FF57335-15A4-4FC2-8E39-5CFFEEDE9ADD}" srcOrd="0" destOrd="0" presId="urn:microsoft.com/office/officeart/2005/8/layout/lProcess2"/>
    <dgm:cxn modelId="{32D88275-A98F-4224-9AB5-FC72814C9176}" type="presOf" srcId="{F7D8EADC-AD01-4F89-A5CB-552F2571FB5C}" destId="{5EA118C1-0BEF-4C89-8476-7430DD4999EC}" srcOrd="0" destOrd="0" presId="urn:microsoft.com/office/officeart/2005/8/layout/lProcess2"/>
    <dgm:cxn modelId="{4874FFA9-555E-4AFD-9BA3-28FB29E07262}" srcId="{FCB36091-DB16-49E8-A211-1FDAEEB0DDD6}" destId="{61CC5FD8-E09D-4C3B-914B-C52F71C6F3FC}" srcOrd="0" destOrd="0" parTransId="{05F97DBC-38CB-4700-8ABD-5458DAA104A9}" sibTransId="{27B9C136-23DD-42CA-884B-6F5CF88021F2}"/>
    <dgm:cxn modelId="{58A753B6-6EB7-4A3B-A78D-2FB67F369BE4}" type="presOf" srcId="{1766EE81-BFDE-4EA3-943A-9EAD8D84D27C}" destId="{A032D218-84C1-4F2E-9E1D-6133448AD766}" srcOrd="0" destOrd="0" presId="urn:microsoft.com/office/officeart/2005/8/layout/lProcess2"/>
    <dgm:cxn modelId="{4A7FBD8D-5B27-47A6-948F-37CC420415AD}" type="presOf" srcId="{61CC5FD8-E09D-4C3B-914B-C52F71C6F3FC}" destId="{3D3E3EB6-D816-4BD8-84BE-46780F012784}" srcOrd="0" destOrd="0" presId="urn:microsoft.com/office/officeart/2005/8/layout/lProcess2"/>
    <dgm:cxn modelId="{0A462CAE-7124-48F5-AE1D-DEAD1AD1C0F2}" type="presOf" srcId="{9E77B627-1773-41C3-8E6D-CF4DCDA53EC6}" destId="{E2539435-08D4-45A3-9047-BEBBB6C40F83}" srcOrd="0" destOrd="0" presId="urn:microsoft.com/office/officeart/2005/8/layout/lProcess2"/>
    <dgm:cxn modelId="{E9D82777-EF67-4E09-B5EB-451603B315A7}" srcId="{FCB36091-DB16-49E8-A211-1FDAEEB0DDD6}" destId="{6B265184-830B-4FC0-B193-693D4E7980A2}" srcOrd="2" destOrd="0" parTransId="{8847DA35-D5C8-4BDA-9285-0AC3E7781F63}" sibTransId="{DC24278B-92F7-459F-9666-DF07790FED6A}"/>
    <dgm:cxn modelId="{2FB2C285-A54D-49F5-85DB-9D45DF4C5673}" srcId="{FCB36091-DB16-49E8-A211-1FDAEEB0DDD6}" destId="{A9609C8D-C31B-4A4D-B4FF-2485D4AA0F4F}" srcOrd="1" destOrd="0" parTransId="{61FDD085-4A4A-4A21-B18A-2F25613458F1}" sibTransId="{E777367F-3CF1-48D1-8016-41BF0DD7EE67}"/>
    <dgm:cxn modelId="{7238090E-8FAE-465A-970C-2A347D18122D}" srcId="{FCB36091-DB16-49E8-A211-1FDAEEB0DDD6}" destId="{F7D8EADC-AD01-4F89-A5CB-552F2571FB5C}" srcOrd="4" destOrd="0" parTransId="{59A4AED0-0F6C-41B0-AA1D-C7D7BD37572B}" sibTransId="{CC4F2602-4E8E-4045-8EC5-E1AC86CF331C}"/>
    <dgm:cxn modelId="{B139F021-D043-4210-AA62-E013D9859C09}" srcId="{FCB36091-DB16-49E8-A211-1FDAEEB0DDD6}" destId="{D1FC8EC5-E293-4A19-895A-9520F3134381}" srcOrd="5" destOrd="0" parTransId="{38FBAB79-DDFC-4FD0-BD16-4C85989622F3}" sibTransId="{F8470BB2-645D-4D79-B063-193B6A795B60}"/>
    <dgm:cxn modelId="{1B48F0A9-0874-4706-BE10-6E38078203C4}" type="presParOf" srcId="{E2539435-08D4-45A3-9047-BEBBB6C40F83}" destId="{4B1CB2BC-56D0-4725-9AF0-8101ED721559}" srcOrd="0" destOrd="0" presId="urn:microsoft.com/office/officeart/2005/8/layout/lProcess2"/>
    <dgm:cxn modelId="{314AAFC1-698A-4232-A92E-791F286B22B5}" type="presParOf" srcId="{4B1CB2BC-56D0-4725-9AF0-8101ED721559}" destId="{F25FF948-42C2-4F0F-8431-F253BC2B35C5}" srcOrd="0" destOrd="0" presId="urn:microsoft.com/office/officeart/2005/8/layout/lProcess2"/>
    <dgm:cxn modelId="{515694BF-662E-4C0C-9A7F-FC07036203A8}" type="presParOf" srcId="{4B1CB2BC-56D0-4725-9AF0-8101ED721559}" destId="{97143B49-893D-4C59-B09A-F09F49C468A8}" srcOrd="1" destOrd="0" presId="urn:microsoft.com/office/officeart/2005/8/layout/lProcess2"/>
    <dgm:cxn modelId="{583F5B1E-23FE-461F-84E8-A758F701FB84}" type="presParOf" srcId="{4B1CB2BC-56D0-4725-9AF0-8101ED721559}" destId="{2DA54401-63A1-431B-9B3B-1FFF9C2ECF24}" srcOrd="2" destOrd="0" presId="urn:microsoft.com/office/officeart/2005/8/layout/lProcess2"/>
    <dgm:cxn modelId="{FFEA8505-9F2B-4D2F-A7DB-765EDB8C8A91}" type="presParOf" srcId="{2DA54401-63A1-431B-9B3B-1FFF9C2ECF24}" destId="{8DA26315-5D87-4B4E-8D89-7A8B80BEF9AA}" srcOrd="0" destOrd="0" presId="urn:microsoft.com/office/officeart/2005/8/layout/lProcess2"/>
    <dgm:cxn modelId="{4A020B60-284D-4FD2-9CC3-330EA05F1E24}" type="presParOf" srcId="{8DA26315-5D87-4B4E-8D89-7A8B80BEF9AA}" destId="{3D3E3EB6-D816-4BD8-84BE-46780F012784}" srcOrd="0" destOrd="0" presId="urn:microsoft.com/office/officeart/2005/8/layout/lProcess2"/>
    <dgm:cxn modelId="{6F5B7C7A-F982-482E-8C1B-A2625B9FC2B9}" type="presParOf" srcId="{8DA26315-5D87-4B4E-8D89-7A8B80BEF9AA}" destId="{737944E2-2C48-4DAF-AEE0-FEC56EE9BE95}" srcOrd="1" destOrd="0" presId="urn:microsoft.com/office/officeart/2005/8/layout/lProcess2"/>
    <dgm:cxn modelId="{4139C5F1-CD1F-466F-9858-24B11DA4B9BE}" type="presParOf" srcId="{8DA26315-5D87-4B4E-8D89-7A8B80BEF9AA}" destId="{8FF57335-15A4-4FC2-8E39-5CFFEEDE9ADD}" srcOrd="2" destOrd="0" presId="urn:microsoft.com/office/officeart/2005/8/layout/lProcess2"/>
    <dgm:cxn modelId="{5388559A-ECBD-4DBE-978E-3F77F683804A}" type="presParOf" srcId="{8DA26315-5D87-4B4E-8D89-7A8B80BEF9AA}" destId="{BE876622-AEE7-4A5F-A976-F3BE21F504AD}" srcOrd="3" destOrd="0" presId="urn:microsoft.com/office/officeart/2005/8/layout/lProcess2"/>
    <dgm:cxn modelId="{20248336-EBA7-4BF6-B02B-D24CC3159029}" type="presParOf" srcId="{8DA26315-5D87-4B4E-8D89-7A8B80BEF9AA}" destId="{51D6252A-6F46-48FE-98EB-753E06B53109}" srcOrd="4" destOrd="0" presId="urn:microsoft.com/office/officeart/2005/8/layout/lProcess2"/>
    <dgm:cxn modelId="{2A070877-8192-4D14-8C1E-2F8ABDC43486}" type="presParOf" srcId="{8DA26315-5D87-4B4E-8D89-7A8B80BEF9AA}" destId="{8794250F-F126-4752-A9AA-09B9B75302A4}" srcOrd="5" destOrd="0" presId="urn:microsoft.com/office/officeart/2005/8/layout/lProcess2"/>
    <dgm:cxn modelId="{FA266874-5CB6-40DE-8F17-A80C3DD5C79E}" type="presParOf" srcId="{8DA26315-5D87-4B4E-8D89-7A8B80BEF9AA}" destId="{A032D218-84C1-4F2E-9E1D-6133448AD766}" srcOrd="6" destOrd="0" presId="urn:microsoft.com/office/officeart/2005/8/layout/lProcess2"/>
    <dgm:cxn modelId="{43F648B2-1CEB-447E-BF98-2B9AB419BB96}" type="presParOf" srcId="{8DA26315-5D87-4B4E-8D89-7A8B80BEF9AA}" destId="{5B19A64F-6D07-49D3-A09B-1F800BDE9B9B}" srcOrd="7" destOrd="0" presId="urn:microsoft.com/office/officeart/2005/8/layout/lProcess2"/>
    <dgm:cxn modelId="{66A43977-2509-4113-81C5-138E8061B188}" type="presParOf" srcId="{8DA26315-5D87-4B4E-8D89-7A8B80BEF9AA}" destId="{5EA118C1-0BEF-4C89-8476-7430DD4999EC}" srcOrd="8" destOrd="0" presId="urn:microsoft.com/office/officeart/2005/8/layout/lProcess2"/>
    <dgm:cxn modelId="{22804D40-F3F5-4D10-A7C8-A065C91B7F5E}" type="presParOf" srcId="{8DA26315-5D87-4B4E-8D89-7A8B80BEF9AA}" destId="{DA17E9E9-E491-4929-BA0D-13567DE185AB}" srcOrd="9" destOrd="0" presId="urn:microsoft.com/office/officeart/2005/8/layout/lProcess2"/>
    <dgm:cxn modelId="{537F3D3B-6624-4E88-B074-26209B2B51B2}" type="presParOf" srcId="{8DA26315-5D87-4B4E-8D89-7A8B80BEF9AA}" destId="{CCF0F524-2C5C-4927-9F20-6310124439E9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80C812-FDC0-4346-930B-385B30B9701F}" type="doc">
      <dgm:prSet loTypeId="urn:microsoft.com/office/officeart/2005/8/layout/default#2" loCatId="list" qsTypeId="urn:microsoft.com/office/officeart/2005/8/quickstyle/simple4" qsCatId="simple" csTypeId="urn:microsoft.com/office/officeart/2005/8/colors/accent1_2" csCatId="accent1" phldr="1"/>
      <dgm:spPr/>
    </dgm:pt>
    <dgm:pt modelId="{071F589B-4098-4F0B-801C-C471237DB065}">
      <dgm:prSet phldrT="[Text]" custT="1"/>
      <dgm:spPr/>
      <dgm:t>
        <a:bodyPr/>
        <a:lstStyle/>
        <a:p>
          <a:r>
            <a:rPr lang="en-US" sz="2800" b="1" dirty="0" smtClean="0"/>
            <a:t>What</a:t>
          </a:r>
          <a:r>
            <a:rPr lang="en-US" sz="2800" dirty="0" smtClean="0"/>
            <a:t> </a:t>
          </a:r>
          <a:r>
            <a:rPr lang="en-US" sz="1800" dirty="0" smtClean="0"/>
            <a:t>is to be carried out?</a:t>
          </a:r>
          <a:endParaRPr lang="en-US" sz="1800" dirty="0"/>
        </a:p>
      </dgm:t>
    </dgm:pt>
    <dgm:pt modelId="{52791925-D7C9-4E2C-A7BF-FC144EF261EC}" type="parTrans" cxnId="{FEC02268-CB5E-4060-91D9-C7A855A1C1DE}">
      <dgm:prSet/>
      <dgm:spPr/>
      <dgm:t>
        <a:bodyPr/>
        <a:lstStyle/>
        <a:p>
          <a:endParaRPr lang="en-US"/>
        </a:p>
      </dgm:t>
    </dgm:pt>
    <dgm:pt modelId="{EC133D1C-AE9E-4F02-8252-A44FDECDFBEB}" type="sibTrans" cxnId="{FEC02268-CB5E-4060-91D9-C7A855A1C1DE}">
      <dgm:prSet/>
      <dgm:spPr/>
      <dgm:t>
        <a:bodyPr/>
        <a:lstStyle/>
        <a:p>
          <a:endParaRPr lang="en-US"/>
        </a:p>
      </dgm:t>
    </dgm:pt>
    <dgm:pt modelId="{C8219D30-1F8B-4B67-BC9F-78D269B03329}">
      <dgm:prSet custT="1"/>
      <dgm:spPr/>
      <dgm:t>
        <a:bodyPr/>
        <a:lstStyle/>
        <a:p>
          <a:r>
            <a:rPr lang="en-US" sz="2800" b="1" dirty="0" smtClean="0"/>
            <a:t>Why</a:t>
          </a:r>
          <a:r>
            <a:rPr lang="en-US" sz="2800" dirty="0" smtClean="0"/>
            <a:t> </a:t>
          </a:r>
          <a:r>
            <a:rPr lang="en-US" sz="1800" dirty="0" smtClean="0"/>
            <a:t>is it being done?</a:t>
          </a:r>
          <a:endParaRPr lang="en-US" sz="1800" dirty="0"/>
        </a:p>
      </dgm:t>
    </dgm:pt>
    <dgm:pt modelId="{F998A0CA-8E7D-454E-8172-2C17E4552807}" type="parTrans" cxnId="{807785E4-9F1C-49BD-948C-16FE92EFCF67}">
      <dgm:prSet/>
      <dgm:spPr/>
      <dgm:t>
        <a:bodyPr/>
        <a:lstStyle/>
        <a:p>
          <a:endParaRPr lang="en-US"/>
        </a:p>
      </dgm:t>
    </dgm:pt>
    <dgm:pt modelId="{4D6B84BA-B1DC-4096-9EE3-2BF76E409689}" type="sibTrans" cxnId="{807785E4-9F1C-49BD-948C-16FE92EFCF67}">
      <dgm:prSet/>
      <dgm:spPr/>
      <dgm:t>
        <a:bodyPr/>
        <a:lstStyle/>
        <a:p>
          <a:endParaRPr lang="en-US"/>
        </a:p>
      </dgm:t>
    </dgm:pt>
    <dgm:pt modelId="{2293C08C-8266-48BC-95DF-8CC5EA36802F}">
      <dgm:prSet custT="1"/>
      <dgm:spPr/>
      <dgm:t>
        <a:bodyPr/>
        <a:lstStyle/>
        <a:p>
          <a:r>
            <a:rPr lang="en-US" sz="2800" b="1" dirty="0" smtClean="0"/>
            <a:t>Who</a:t>
          </a:r>
          <a:r>
            <a:rPr lang="en-US" sz="2800" dirty="0" smtClean="0"/>
            <a:t> </a:t>
          </a:r>
          <a:r>
            <a:rPr lang="en-US" sz="1800" dirty="0" smtClean="0"/>
            <a:t>is going to do it?</a:t>
          </a:r>
          <a:endParaRPr lang="en-US" sz="1800" dirty="0"/>
        </a:p>
      </dgm:t>
    </dgm:pt>
    <dgm:pt modelId="{F20C0433-E486-479E-BE17-2F1FA13FDE77}" type="parTrans" cxnId="{08478DB1-9AD6-4664-94EF-4F116B778DF0}">
      <dgm:prSet/>
      <dgm:spPr/>
      <dgm:t>
        <a:bodyPr/>
        <a:lstStyle/>
        <a:p>
          <a:endParaRPr lang="en-US"/>
        </a:p>
      </dgm:t>
    </dgm:pt>
    <dgm:pt modelId="{85EEC8D2-07B6-40FA-A38A-1FC69D51B812}" type="sibTrans" cxnId="{08478DB1-9AD6-4664-94EF-4F116B778DF0}">
      <dgm:prSet/>
      <dgm:spPr/>
      <dgm:t>
        <a:bodyPr/>
        <a:lstStyle/>
        <a:p>
          <a:endParaRPr lang="en-US"/>
        </a:p>
      </dgm:t>
    </dgm:pt>
    <dgm:pt modelId="{322B92CC-DE66-411B-96F2-B1A5D2AAEBBD}">
      <dgm:prSet custT="1"/>
      <dgm:spPr/>
      <dgm:t>
        <a:bodyPr/>
        <a:lstStyle/>
        <a:p>
          <a:r>
            <a:rPr lang="en-US" sz="2800" b="1" dirty="0" smtClean="0"/>
            <a:t>How</a:t>
          </a:r>
          <a:r>
            <a:rPr lang="en-US" sz="2800" dirty="0" smtClean="0"/>
            <a:t> </a:t>
          </a:r>
          <a:r>
            <a:rPr lang="en-US" sz="1800" dirty="0" smtClean="0"/>
            <a:t>is it to be accomplished?</a:t>
          </a:r>
          <a:endParaRPr lang="en-US" sz="1800" dirty="0"/>
        </a:p>
      </dgm:t>
    </dgm:pt>
    <dgm:pt modelId="{99B6B648-FC88-4ADC-98FE-CF7D321F32D8}" type="parTrans" cxnId="{9C182314-D8BD-40F3-BBE6-F85DE407922A}">
      <dgm:prSet/>
      <dgm:spPr/>
      <dgm:t>
        <a:bodyPr/>
        <a:lstStyle/>
        <a:p>
          <a:endParaRPr lang="en-US"/>
        </a:p>
      </dgm:t>
    </dgm:pt>
    <dgm:pt modelId="{6AD2F892-1535-4A4F-BE9D-494FF4B503BC}" type="sibTrans" cxnId="{9C182314-D8BD-40F3-BBE6-F85DE407922A}">
      <dgm:prSet/>
      <dgm:spPr/>
      <dgm:t>
        <a:bodyPr/>
        <a:lstStyle/>
        <a:p>
          <a:endParaRPr lang="en-US"/>
        </a:p>
      </dgm:t>
    </dgm:pt>
    <dgm:pt modelId="{6C4CBB6A-BEA4-4752-BEF5-46DC3D9353FF}">
      <dgm:prSet custT="1"/>
      <dgm:spPr/>
      <dgm:t>
        <a:bodyPr/>
        <a:lstStyle/>
        <a:p>
          <a:r>
            <a:rPr lang="en-US" sz="2800" b="1" dirty="0" smtClean="0"/>
            <a:t>When</a:t>
          </a:r>
          <a:r>
            <a:rPr lang="en-US" sz="2800" dirty="0" smtClean="0"/>
            <a:t> </a:t>
          </a:r>
          <a:r>
            <a:rPr lang="en-US" sz="1800" dirty="0" smtClean="0"/>
            <a:t>is it to be done?</a:t>
          </a:r>
          <a:endParaRPr lang="en-US" sz="1800" dirty="0"/>
        </a:p>
      </dgm:t>
    </dgm:pt>
    <dgm:pt modelId="{418B8BE3-5FCB-489C-89D4-F3D304E7295B}" type="parTrans" cxnId="{C8E8ACD0-D1A4-4DC4-A74D-11D35E465454}">
      <dgm:prSet/>
      <dgm:spPr/>
      <dgm:t>
        <a:bodyPr/>
        <a:lstStyle/>
        <a:p>
          <a:endParaRPr lang="en-US"/>
        </a:p>
      </dgm:t>
    </dgm:pt>
    <dgm:pt modelId="{CDFCC1AA-8FF2-49A3-9DAB-6951C56154F1}" type="sibTrans" cxnId="{C8E8ACD0-D1A4-4DC4-A74D-11D35E465454}">
      <dgm:prSet/>
      <dgm:spPr/>
      <dgm:t>
        <a:bodyPr/>
        <a:lstStyle/>
        <a:p>
          <a:endParaRPr lang="en-US"/>
        </a:p>
      </dgm:t>
    </dgm:pt>
    <dgm:pt modelId="{36755C4A-B275-4355-B829-C95046D4D7A8}" type="pres">
      <dgm:prSet presAssocID="{C080C812-FDC0-4346-930B-385B30B9701F}" presName="diagram" presStyleCnt="0">
        <dgm:presLayoutVars>
          <dgm:dir/>
          <dgm:resizeHandles val="exact"/>
        </dgm:presLayoutVars>
      </dgm:prSet>
      <dgm:spPr/>
    </dgm:pt>
    <dgm:pt modelId="{DC8C6DB4-9B5B-41BD-AB9D-2404FD6D2450}" type="pres">
      <dgm:prSet presAssocID="{071F589B-4098-4F0B-801C-C471237DB06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91D2B-A95B-4E0E-974A-88B58282308B}" type="pres">
      <dgm:prSet presAssocID="{EC133D1C-AE9E-4F02-8252-A44FDECDFBEB}" presName="sibTrans" presStyleCnt="0"/>
      <dgm:spPr/>
    </dgm:pt>
    <dgm:pt modelId="{14B421AF-4D34-414E-B28F-7D18B11F7772}" type="pres">
      <dgm:prSet presAssocID="{C8219D30-1F8B-4B67-BC9F-78D269B0332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3AB6C-CC80-4DF1-AE7D-CCE8A0B2DB7B}" type="pres">
      <dgm:prSet presAssocID="{4D6B84BA-B1DC-4096-9EE3-2BF76E409689}" presName="sibTrans" presStyleCnt="0"/>
      <dgm:spPr/>
    </dgm:pt>
    <dgm:pt modelId="{FE60D94B-CA98-4857-B97B-7A249407E6A2}" type="pres">
      <dgm:prSet presAssocID="{2293C08C-8266-48BC-95DF-8CC5EA36802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19851-2035-4E97-A784-FC87B04A9DBE}" type="pres">
      <dgm:prSet presAssocID="{85EEC8D2-07B6-40FA-A38A-1FC69D51B812}" presName="sibTrans" presStyleCnt="0"/>
      <dgm:spPr/>
    </dgm:pt>
    <dgm:pt modelId="{9913703C-2DD7-4155-9612-EED201F6CBA0}" type="pres">
      <dgm:prSet presAssocID="{322B92CC-DE66-411B-96F2-B1A5D2AAEBB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84C91-B2CF-499A-ABA5-A5E6282B86BC}" type="pres">
      <dgm:prSet presAssocID="{6AD2F892-1535-4A4F-BE9D-494FF4B503BC}" presName="sibTrans" presStyleCnt="0"/>
      <dgm:spPr/>
    </dgm:pt>
    <dgm:pt modelId="{ECA45C01-E0C4-4650-9929-2F23CC7D1003}" type="pres">
      <dgm:prSet presAssocID="{6C4CBB6A-BEA4-4752-BEF5-46DC3D9353F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D4690A-7BD5-449C-86E3-48EA8936AD3B}" type="presOf" srcId="{322B92CC-DE66-411B-96F2-B1A5D2AAEBBD}" destId="{9913703C-2DD7-4155-9612-EED201F6CBA0}" srcOrd="0" destOrd="0" presId="urn:microsoft.com/office/officeart/2005/8/layout/default#2"/>
    <dgm:cxn modelId="{9C182314-D8BD-40F3-BBE6-F85DE407922A}" srcId="{C080C812-FDC0-4346-930B-385B30B9701F}" destId="{322B92CC-DE66-411B-96F2-B1A5D2AAEBBD}" srcOrd="3" destOrd="0" parTransId="{99B6B648-FC88-4ADC-98FE-CF7D321F32D8}" sibTransId="{6AD2F892-1535-4A4F-BE9D-494FF4B503BC}"/>
    <dgm:cxn modelId="{D8BD67C1-88A1-4234-B3C6-D9F2EA4C9D73}" type="presOf" srcId="{6C4CBB6A-BEA4-4752-BEF5-46DC3D9353FF}" destId="{ECA45C01-E0C4-4650-9929-2F23CC7D1003}" srcOrd="0" destOrd="0" presId="urn:microsoft.com/office/officeart/2005/8/layout/default#2"/>
    <dgm:cxn modelId="{C8E8ACD0-D1A4-4DC4-A74D-11D35E465454}" srcId="{C080C812-FDC0-4346-930B-385B30B9701F}" destId="{6C4CBB6A-BEA4-4752-BEF5-46DC3D9353FF}" srcOrd="4" destOrd="0" parTransId="{418B8BE3-5FCB-489C-89D4-F3D304E7295B}" sibTransId="{CDFCC1AA-8FF2-49A3-9DAB-6951C56154F1}"/>
    <dgm:cxn modelId="{9591BEB9-08D0-440E-BE54-60DB4C0F1AD6}" type="presOf" srcId="{C080C812-FDC0-4346-930B-385B30B9701F}" destId="{36755C4A-B275-4355-B829-C95046D4D7A8}" srcOrd="0" destOrd="0" presId="urn:microsoft.com/office/officeart/2005/8/layout/default#2"/>
    <dgm:cxn modelId="{807785E4-9F1C-49BD-948C-16FE92EFCF67}" srcId="{C080C812-FDC0-4346-930B-385B30B9701F}" destId="{C8219D30-1F8B-4B67-BC9F-78D269B03329}" srcOrd="1" destOrd="0" parTransId="{F998A0CA-8E7D-454E-8172-2C17E4552807}" sibTransId="{4D6B84BA-B1DC-4096-9EE3-2BF76E409689}"/>
    <dgm:cxn modelId="{FEC02268-CB5E-4060-91D9-C7A855A1C1DE}" srcId="{C080C812-FDC0-4346-930B-385B30B9701F}" destId="{071F589B-4098-4F0B-801C-C471237DB065}" srcOrd="0" destOrd="0" parTransId="{52791925-D7C9-4E2C-A7BF-FC144EF261EC}" sibTransId="{EC133D1C-AE9E-4F02-8252-A44FDECDFBEB}"/>
    <dgm:cxn modelId="{08478DB1-9AD6-4664-94EF-4F116B778DF0}" srcId="{C080C812-FDC0-4346-930B-385B30B9701F}" destId="{2293C08C-8266-48BC-95DF-8CC5EA36802F}" srcOrd="2" destOrd="0" parTransId="{F20C0433-E486-479E-BE17-2F1FA13FDE77}" sibTransId="{85EEC8D2-07B6-40FA-A38A-1FC69D51B812}"/>
    <dgm:cxn modelId="{02606073-F04F-4D7D-9FF5-C7F394FFA0F8}" type="presOf" srcId="{071F589B-4098-4F0B-801C-C471237DB065}" destId="{DC8C6DB4-9B5B-41BD-AB9D-2404FD6D2450}" srcOrd="0" destOrd="0" presId="urn:microsoft.com/office/officeart/2005/8/layout/default#2"/>
    <dgm:cxn modelId="{188D4E76-DF9D-4D8D-BC49-631F18D2FCA1}" type="presOf" srcId="{2293C08C-8266-48BC-95DF-8CC5EA36802F}" destId="{FE60D94B-CA98-4857-B97B-7A249407E6A2}" srcOrd="0" destOrd="0" presId="urn:microsoft.com/office/officeart/2005/8/layout/default#2"/>
    <dgm:cxn modelId="{B48B7A89-4028-4211-A7E2-3B8AFB373138}" type="presOf" srcId="{C8219D30-1F8B-4B67-BC9F-78D269B03329}" destId="{14B421AF-4D34-414E-B28F-7D18B11F7772}" srcOrd="0" destOrd="0" presId="urn:microsoft.com/office/officeart/2005/8/layout/default#2"/>
    <dgm:cxn modelId="{BBB964D2-CDF4-4DEF-B6F7-94CFDD6460BB}" type="presParOf" srcId="{36755C4A-B275-4355-B829-C95046D4D7A8}" destId="{DC8C6DB4-9B5B-41BD-AB9D-2404FD6D2450}" srcOrd="0" destOrd="0" presId="urn:microsoft.com/office/officeart/2005/8/layout/default#2"/>
    <dgm:cxn modelId="{3BDAD97A-2A39-4494-8AAE-5D8BE9C7FE40}" type="presParOf" srcId="{36755C4A-B275-4355-B829-C95046D4D7A8}" destId="{28791D2B-A95B-4E0E-974A-88B58282308B}" srcOrd="1" destOrd="0" presId="urn:microsoft.com/office/officeart/2005/8/layout/default#2"/>
    <dgm:cxn modelId="{9B55255D-B991-410F-8C31-4DC6AE8CAE7A}" type="presParOf" srcId="{36755C4A-B275-4355-B829-C95046D4D7A8}" destId="{14B421AF-4D34-414E-B28F-7D18B11F7772}" srcOrd="2" destOrd="0" presId="urn:microsoft.com/office/officeart/2005/8/layout/default#2"/>
    <dgm:cxn modelId="{C68F8F5B-FAAC-49D4-A335-CD66CDC8DB1E}" type="presParOf" srcId="{36755C4A-B275-4355-B829-C95046D4D7A8}" destId="{8A73AB6C-CC80-4DF1-AE7D-CCE8A0B2DB7B}" srcOrd="3" destOrd="0" presId="urn:microsoft.com/office/officeart/2005/8/layout/default#2"/>
    <dgm:cxn modelId="{9A690A01-B931-49DA-8DA4-279BA57D87BD}" type="presParOf" srcId="{36755C4A-B275-4355-B829-C95046D4D7A8}" destId="{FE60D94B-CA98-4857-B97B-7A249407E6A2}" srcOrd="4" destOrd="0" presId="urn:microsoft.com/office/officeart/2005/8/layout/default#2"/>
    <dgm:cxn modelId="{F613B94B-8B6E-4945-9149-3C4FF6CDE336}" type="presParOf" srcId="{36755C4A-B275-4355-B829-C95046D4D7A8}" destId="{E7A19851-2035-4E97-A784-FC87B04A9DBE}" srcOrd="5" destOrd="0" presId="urn:microsoft.com/office/officeart/2005/8/layout/default#2"/>
    <dgm:cxn modelId="{A3BB2406-027D-42DC-AE8D-14A941D9EDDD}" type="presParOf" srcId="{36755C4A-B275-4355-B829-C95046D4D7A8}" destId="{9913703C-2DD7-4155-9612-EED201F6CBA0}" srcOrd="6" destOrd="0" presId="urn:microsoft.com/office/officeart/2005/8/layout/default#2"/>
    <dgm:cxn modelId="{30E9E224-B48E-4420-846A-FE03DF57C137}" type="presParOf" srcId="{36755C4A-B275-4355-B829-C95046D4D7A8}" destId="{E9784C91-B2CF-499A-ABA5-A5E6282B86BC}" srcOrd="7" destOrd="0" presId="urn:microsoft.com/office/officeart/2005/8/layout/default#2"/>
    <dgm:cxn modelId="{E2EF4ADB-6FD1-4556-B0A0-064DA740FCE4}" type="presParOf" srcId="{36755C4A-B275-4355-B829-C95046D4D7A8}" destId="{ECA45C01-E0C4-4650-9929-2F23CC7D1003}" srcOrd="8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2CAABA-A553-4D7A-B25C-787DDB4AABB1}" type="doc">
      <dgm:prSet loTypeId="urn:microsoft.com/office/officeart/2005/8/layout/default#3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A459188-0C12-4AA2-AF3A-CB97BB048A70}">
      <dgm:prSet phldrT="[Text]"/>
      <dgm:spPr/>
      <dgm:t>
        <a:bodyPr/>
        <a:lstStyle/>
        <a:p>
          <a:r>
            <a:rPr lang="en-US" dirty="0" smtClean="0"/>
            <a:t>Requirement definition</a:t>
          </a:r>
          <a:endParaRPr lang="en-US" dirty="0"/>
        </a:p>
      </dgm:t>
    </dgm:pt>
    <dgm:pt modelId="{C95D5DEE-4947-4896-83E4-DBE0C2E72979}" type="parTrans" cxnId="{0BA413E6-608A-4DDF-8129-7E1A26B149B3}">
      <dgm:prSet/>
      <dgm:spPr/>
      <dgm:t>
        <a:bodyPr/>
        <a:lstStyle/>
        <a:p>
          <a:endParaRPr lang="en-US"/>
        </a:p>
      </dgm:t>
    </dgm:pt>
    <dgm:pt modelId="{287C6269-6AB6-44A0-A248-E571DF79D850}" type="sibTrans" cxnId="{0BA413E6-608A-4DDF-8129-7E1A26B149B3}">
      <dgm:prSet/>
      <dgm:spPr/>
      <dgm:t>
        <a:bodyPr/>
        <a:lstStyle/>
        <a:p>
          <a:endParaRPr lang="en-US"/>
        </a:p>
      </dgm:t>
    </dgm:pt>
    <dgm:pt modelId="{84272930-34B3-4A21-9941-D8E0F7D52A2B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98D19BD6-B511-47D8-9BFB-59110084EF4F}" type="parTrans" cxnId="{BCE16F32-8614-4729-83D8-64A49058DE48}">
      <dgm:prSet/>
      <dgm:spPr/>
      <dgm:t>
        <a:bodyPr/>
        <a:lstStyle/>
        <a:p>
          <a:endParaRPr lang="en-US"/>
        </a:p>
      </dgm:t>
    </dgm:pt>
    <dgm:pt modelId="{6E8F4567-52DC-4AD5-ACD5-903255915190}" type="sibTrans" cxnId="{BCE16F32-8614-4729-83D8-64A49058DE48}">
      <dgm:prSet/>
      <dgm:spPr/>
      <dgm:t>
        <a:bodyPr/>
        <a:lstStyle/>
        <a:p>
          <a:endParaRPr lang="en-US"/>
        </a:p>
      </dgm:t>
    </dgm:pt>
    <dgm:pt modelId="{C15A7C28-3FEB-44CB-8935-8FBA842A2073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25F9F377-5050-41FB-8979-9DED7C0EE74C}" type="parTrans" cxnId="{F7C7F247-0C12-43D8-8959-7908C71453B9}">
      <dgm:prSet/>
      <dgm:spPr/>
      <dgm:t>
        <a:bodyPr/>
        <a:lstStyle/>
        <a:p>
          <a:endParaRPr lang="en-US"/>
        </a:p>
      </dgm:t>
    </dgm:pt>
    <dgm:pt modelId="{56C799E1-6254-4E43-A35D-B45558D7CB15}" type="sibTrans" cxnId="{F7C7F247-0C12-43D8-8959-7908C71453B9}">
      <dgm:prSet/>
      <dgm:spPr/>
      <dgm:t>
        <a:bodyPr/>
        <a:lstStyle/>
        <a:p>
          <a:endParaRPr lang="en-US"/>
        </a:p>
      </dgm:t>
    </dgm:pt>
    <dgm:pt modelId="{3A08C28A-AAEB-49B3-BE65-7C4791B83BA2}">
      <dgm:prSet phldrT="[Text]"/>
      <dgm:spPr/>
      <dgm:t>
        <a:bodyPr/>
        <a:lstStyle/>
        <a:p>
          <a:r>
            <a:rPr lang="en-US" dirty="0" smtClean="0"/>
            <a:t>Integration &amp; testing</a:t>
          </a:r>
          <a:endParaRPr lang="en-US" dirty="0"/>
        </a:p>
      </dgm:t>
    </dgm:pt>
    <dgm:pt modelId="{CFA09DE4-C8BE-46B1-8C36-FD3A4789117E}" type="parTrans" cxnId="{B09C4B3E-7319-438D-9852-E6E443DE6E29}">
      <dgm:prSet/>
      <dgm:spPr/>
      <dgm:t>
        <a:bodyPr/>
        <a:lstStyle/>
        <a:p>
          <a:endParaRPr lang="en-US"/>
        </a:p>
      </dgm:t>
    </dgm:pt>
    <dgm:pt modelId="{F43138CE-6397-47FE-A521-256E14C6CFD8}" type="sibTrans" cxnId="{B09C4B3E-7319-438D-9852-E6E443DE6E29}">
      <dgm:prSet/>
      <dgm:spPr/>
      <dgm:t>
        <a:bodyPr/>
        <a:lstStyle/>
        <a:p>
          <a:endParaRPr lang="en-US"/>
        </a:p>
      </dgm:t>
    </dgm:pt>
    <dgm:pt modelId="{90A83319-4C29-4AC9-80AF-6C0F0FC59260}">
      <dgm:prSet phldrT="[Text]"/>
      <dgm:spPr/>
      <dgm:t>
        <a:bodyPr/>
        <a:lstStyle/>
        <a:p>
          <a:r>
            <a:rPr lang="en-US" dirty="0" smtClean="0"/>
            <a:t>System testing</a:t>
          </a:r>
          <a:endParaRPr lang="en-US" dirty="0"/>
        </a:p>
      </dgm:t>
    </dgm:pt>
    <dgm:pt modelId="{4D2D85FC-63BD-493C-853D-B6D85D2E6DDE}" type="parTrans" cxnId="{4799EEC3-4932-4ED5-9FBE-C4CCD4C896D8}">
      <dgm:prSet/>
      <dgm:spPr/>
      <dgm:t>
        <a:bodyPr/>
        <a:lstStyle/>
        <a:p>
          <a:endParaRPr lang="en-US"/>
        </a:p>
      </dgm:t>
    </dgm:pt>
    <dgm:pt modelId="{FCCBC067-7F35-4265-842F-E6B6346129B8}" type="sibTrans" cxnId="{4799EEC3-4932-4ED5-9FBE-C4CCD4C896D8}">
      <dgm:prSet/>
      <dgm:spPr/>
      <dgm:t>
        <a:bodyPr/>
        <a:lstStyle/>
        <a:p>
          <a:endParaRPr lang="en-US"/>
        </a:p>
      </dgm:t>
    </dgm:pt>
    <dgm:pt modelId="{D5DE1343-D5C6-4E03-9CED-3936B9EDC1B3}" type="pres">
      <dgm:prSet presAssocID="{812CAABA-A553-4D7A-B25C-787DDB4AAB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086581-0CA9-4ECC-B812-B42779E2E6D4}" type="pres">
      <dgm:prSet presAssocID="{8A459188-0C12-4AA2-AF3A-CB97BB048A7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6D526-F6A2-4262-A242-9F8C678A85AA}" type="pres">
      <dgm:prSet presAssocID="{287C6269-6AB6-44A0-A248-E571DF79D850}" presName="sibTrans" presStyleCnt="0"/>
      <dgm:spPr/>
    </dgm:pt>
    <dgm:pt modelId="{74185BA3-06D1-4351-BFDC-63611EB4BE08}" type="pres">
      <dgm:prSet presAssocID="{84272930-34B3-4A21-9941-D8E0F7D52A2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085E2-2503-40C2-A503-E05D6522438C}" type="pres">
      <dgm:prSet presAssocID="{6E8F4567-52DC-4AD5-ACD5-903255915190}" presName="sibTrans" presStyleCnt="0"/>
      <dgm:spPr/>
    </dgm:pt>
    <dgm:pt modelId="{BA7C8F04-8ACF-4AD7-BE1F-064437A2AA16}" type="pres">
      <dgm:prSet presAssocID="{C15A7C28-3FEB-44CB-8935-8FBA842A207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601F3-F4A6-42DC-9313-26533155E2EE}" type="pres">
      <dgm:prSet presAssocID="{56C799E1-6254-4E43-A35D-B45558D7CB15}" presName="sibTrans" presStyleCnt="0"/>
      <dgm:spPr/>
    </dgm:pt>
    <dgm:pt modelId="{86849794-BDEC-4ECD-AC09-5FDED3CDA289}" type="pres">
      <dgm:prSet presAssocID="{3A08C28A-AAEB-49B3-BE65-7C4791B83BA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0DE29-4168-42CD-B3F0-68F3A175DF62}" type="pres">
      <dgm:prSet presAssocID="{F43138CE-6397-47FE-A521-256E14C6CFD8}" presName="sibTrans" presStyleCnt="0"/>
      <dgm:spPr/>
    </dgm:pt>
    <dgm:pt modelId="{4C90DF6F-6294-4B26-9A21-6413C35AE710}" type="pres">
      <dgm:prSet presAssocID="{90A83319-4C29-4AC9-80AF-6C0F0FC5926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08BB30-1515-43CB-B846-C74822B294D6}" type="presOf" srcId="{84272930-34B3-4A21-9941-D8E0F7D52A2B}" destId="{74185BA3-06D1-4351-BFDC-63611EB4BE08}" srcOrd="0" destOrd="0" presId="urn:microsoft.com/office/officeart/2005/8/layout/default#3"/>
    <dgm:cxn modelId="{1C7FFB39-607A-4D86-A1BA-C2F867C60CF4}" type="presOf" srcId="{812CAABA-A553-4D7A-B25C-787DDB4AABB1}" destId="{D5DE1343-D5C6-4E03-9CED-3936B9EDC1B3}" srcOrd="0" destOrd="0" presId="urn:microsoft.com/office/officeart/2005/8/layout/default#3"/>
    <dgm:cxn modelId="{275566E6-1CD4-4217-BB07-2E46BF0B56C9}" type="presOf" srcId="{8A459188-0C12-4AA2-AF3A-CB97BB048A70}" destId="{F2086581-0CA9-4ECC-B812-B42779E2E6D4}" srcOrd="0" destOrd="0" presId="urn:microsoft.com/office/officeart/2005/8/layout/default#3"/>
    <dgm:cxn modelId="{C56ADF9A-5B44-4357-B327-A4F750540117}" type="presOf" srcId="{3A08C28A-AAEB-49B3-BE65-7C4791B83BA2}" destId="{86849794-BDEC-4ECD-AC09-5FDED3CDA289}" srcOrd="0" destOrd="0" presId="urn:microsoft.com/office/officeart/2005/8/layout/default#3"/>
    <dgm:cxn modelId="{4799EEC3-4932-4ED5-9FBE-C4CCD4C896D8}" srcId="{812CAABA-A553-4D7A-B25C-787DDB4AABB1}" destId="{90A83319-4C29-4AC9-80AF-6C0F0FC59260}" srcOrd="4" destOrd="0" parTransId="{4D2D85FC-63BD-493C-853D-B6D85D2E6DDE}" sibTransId="{FCCBC067-7F35-4265-842F-E6B6346129B8}"/>
    <dgm:cxn modelId="{0BA413E6-608A-4DDF-8129-7E1A26B149B3}" srcId="{812CAABA-A553-4D7A-B25C-787DDB4AABB1}" destId="{8A459188-0C12-4AA2-AF3A-CB97BB048A70}" srcOrd="0" destOrd="0" parTransId="{C95D5DEE-4947-4896-83E4-DBE0C2E72979}" sibTransId="{287C6269-6AB6-44A0-A248-E571DF79D850}"/>
    <dgm:cxn modelId="{B09C4B3E-7319-438D-9852-E6E443DE6E29}" srcId="{812CAABA-A553-4D7A-B25C-787DDB4AABB1}" destId="{3A08C28A-AAEB-49B3-BE65-7C4791B83BA2}" srcOrd="3" destOrd="0" parTransId="{CFA09DE4-C8BE-46B1-8C36-FD3A4789117E}" sibTransId="{F43138CE-6397-47FE-A521-256E14C6CFD8}"/>
    <dgm:cxn modelId="{1B4C94C6-55DC-4C16-8175-F7C0F6CED49E}" type="presOf" srcId="{90A83319-4C29-4AC9-80AF-6C0F0FC59260}" destId="{4C90DF6F-6294-4B26-9A21-6413C35AE710}" srcOrd="0" destOrd="0" presId="urn:microsoft.com/office/officeart/2005/8/layout/default#3"/>
    <dgm:cxn modelId="{45FC99EA-85C9-41BD-B35B-8F98A45DA858}" type="presOf" srcId="{C15A7C28-3FEB-44CB-8935-8FBA842A2073}" destId="{BA7C8F04-8ACF-4AD7-BE1F-064437A2AA16}" srcOrd="0" destOrd="0" presId="urn:microsoft.com/office/officeart/2005/8/layout/default#3"/>
    <dgm:cxn modelId="{BCE16F32-8614-4729-83D8-64A49058DE48}" srcId="{812CAABA-A553-4D7A-B25C-787DDB4AABB1}" destId="{84272930-34B3-4A21-9941-D8E0F7D52A2B}" srcOrd="1" destOrd="0" parTransId="{98D19BD6-B511-47D8-9BFB-59110084EF4F}" sibTransId="{6E8F4567-52DC-4AD5-ACD5-903255915190}"/>
    <dgm:cxn modelId="{F7C7F247-0C12-43D8-8959-7908C71453B9}" srcId="{812CAABA-A553-4D7A-B25C-787DDB4AABB1}" destId="{C15A7C28-3FEB-44CB-8935-8FBA842A2073}" srcOrd="2" destOrd="0" parTransId="{25F9F377-5050-41FB-8979-9DED7C0EE74C}" sibTransId="{56C799E1-6254-4E43-A35D-B45558D7CB15}"/>
    <dgm:cxn modelId="{B6CF1C08-A29B-4E26-A98A-9D9606937E01}" type="presParOf" srcId="{D5DE1343-D5C6-4E03-9CED-3936B9EDC1B3}" destId="{F2086581-0CA9-4ECC-B812-B42779E2E6D4}" srcOrd="0" destOrd="0" presId="urn:microsoft.com/office/officeart/2005/8/layout/default#3"/>
    <dgm:cxn modelId="{2C84CE11-2EE1-4923-BF23-CEE17ABED28C}" type="presParOf" srcId="{D5DE1343-D5C6-4E03-9CED-3936B9EDC1B3}" destId="{7EB6D526-F6A2-4262-A242-9F8C678A85AA}" srcOrd="1" destOrd="0" presId="urn:microsoft.com/office/officeart/2005/8/layout/default#3"/>
    <dgm:cxn modelId="{6A8C6322-45E8-4D67-94DF-5DC7E9C159E9}" type="presParOf" srcId="{D5DE1343-D5C6-4E03-9CED-3936B9EDC1B3}" destId="{74185BA3-06D1-4351-BFDC-63611EB4BE08}" srcOrd="2" destOrd="0" presId="urn:microsoft.com/office/officeart/2005/8/layout/default#3"/>
    <dgm:cxn modelId="{5DDCF77A-A801-49BB-AEEA-786777D586B0}" type="presParOf" srcId="{D5DE1343-D5C6-4E03-9CED-3936B9EDC1B3}" destId="{717085E2-2503-40C2-A503-E05D6522438C}" srcOrd="3" destOrd="0" presId="urn:microsoft.com/office/officeart/2005/8/layout/default#3"/>
    <dgm:cxn modelId="{0972A0CE-1324-4204-9691-BFF54D90B609}" type="presParOf" srcId="{D5DE1343-D5C6-4E03-9CED-3936B9EDC1B3}" destId="{BA7C8F04-8ACF-4AD7-BE1F-064437A2AA16}" srcOrd="4" destOrd="0" presId="urn:microsoft.com/office/officeart/2005/8/layout/default#3"/>
    <dgm:cxn modelId="{ED36DCA4-D129-4632-8B2E-C35B22AA1FBF}" type="presParOf" srcId="{D5DE1343-D5C6-4E03-9CED-3936B9EDC1B3}" destId="{8B2601F3-F4A6-42DC-9313-26533155E2EE}" srcOrd="5" destOrd="0" presId="urn:microsoft.com/office/officeart/2005/8/layout/default#3"/>
    <dgm:cxn modelId="{EDF50D16-0808-4F44-85CD-176E5FB49F02}" type="presParOf" srcId="{D5DE1343-D5C6-4E03-9CED-3936B9EDC1B3}" destId="{86849794-BDEC-4ECD-AC09-5FDED3CDA289}" srcOrd="6" destOrd="0" presId="urn:microsoft.com/office/officeart/2005/8/layout/default#3"/>
    <dgm:cxn modelId="{E7C6AF64-D8B2-4348-9859-667C163D5E57}" type="presParOf" srcId="{D5DE1343-D5C6-4E03-9CED-3936B9EDC1B3}" destId="{2DE0DE29-4168-42CD-B3F0-68F3A175DF62}" srcOrd="7" destOrd="0" presId="urn:microsoft.com/office/officeart/2005/8/layout/default#3"/>
    <dgm:cxn modelId="{F7B3272B-38A9-493D-9571-D683378AA0B0}" type="presParOf" srcId="{D5DE1343-D5C6-4E03-9CED-3936B9EDC1B3}" destId="{4C90DF6F-6294-4B26-9A21-6413C35AE710}" srcOrd="8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2CAABA-A553-4D7A-B25C-787DDB4AABB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CCFD42-F6CB-477E-866C-C7E78E8CDDDB}">
      <dgm:prSet phldrT="[Text]" custT="1"/>
      <dgm:spPr/>
      <dgm:t>
        <a:bodyPr/>
        <a:lstStyle/>
        <a:p>
          <a:r>
            <a:rPr lang="en-US" sz="1800" dirty="0" smtClean="0"/>
            <a:t>Completed &amp; tested HW and SW module</a:t>
          </a:r>
          <a:endParaRPr lang="en-US" sz="1800" dirty="0"/>
        </a:p>
      </dgm:t>
    </dgm:pt>
    <dgm:pt modelId="{2C4460CA-41E4-4107-BB6D-569F06C260FD}" type="parTrans" cxnId="{86B3D2B4-15AC-4D2C-9C49-477A986E6101}">
      <dgm:prSet/>
      <dgm:spPr/>
      <dgm:t>
        <a:bodyPr/>
        <a:lstStyle/>
        <a:p>
          <a:endParaRPr lang="en-US"/>
        </a:p>
      </dgm:t>
    </dgm:pt>
    <dgm:pt modelId="{13773CD1-32FB-49BA-883A-2E23072EC8F0}" type="sibTrans" cxnId="{86B3D2B4-15AC-4D2C-9C49-477A986E6101}">
      <dgm:prSet/>
      <dgm:spPr/>
      <dgm:t>
        <a:bodyPr/>
        <a:lstStyle/>
        <a:p>
          <a:endParaRPr lang="en-US"/>
        </a:p>
      </dgm:t>
    </dgm:pt>
    <dgm:pt modelId="{65548ED5-C8CD-4BF5-8564-850B7D16E57F}">
      <dgm:prSet phldrT="[Text]" custT="1"/>
      <dgm:spPr/>
      <dgm:t>
        <a:bodyPr/>
        <a:lstStyle/>
        <a:p>
          <a:r>
            <a:rPr lang="en-US" sz="1800" dirty="0" smtClean="0"/>
            <a:t>Acceptable systems test result</a:t>
          </a:r>
          <a:endParaRPr lang="en-US" sz="1800" dirty="0"/>
        </a:p>
      </dgm:t>
    </dgm:pt>
    <dgm:pt modelId="{EC507EF5-6405-4BAF-B00B-7AAADF6B9EA3}" type="parTrans" cxnId="{BBCE87E3-B6F2-4E54-88C0-4588F3304506}">
      <dgm:prSet/>
      <dgm:spPr/>
      <dgm:t>
        <a:bodyPr/>
        <a:lstStyle/>
        <a:p>
          <a:endParaRPr lang="en-US"/>
        </a:p>
      </dgm:t>
    </dgm:pt>
    <dgm:pt modelId="{14AFC4C3-0FED-4924-BC1F-2E023B7BD96F}" type="sibTrans" cxnId="{BBCE87E3-B6F2-4E54-88C0-4588F3304506}">
      <dgm:prSet/>
      <dgm:spPr/>
      <dgm:t>
        <a:bodyPr/>
        <a:lstStyle/>
        <a:p>
          <a:endParaRPr lang="en-US"/>
        </a:p>
      </dgm:t>
    </dgm:pt>
    <dgm:pt modelId="{2A43352C-9497-4BC9-B55C-0F06B097111A}">
      <dgm:prSet phldrT="[Text]" custT="1"/>
      <dgm:spPr/>
      <dgm:t>
        <a:bodyPr/>
        <a:lstStyle/>
        <a:p>
          <a:r>
            <a:rPr lang="en-US" sz="1800" dirty="0" smtClean="0"/>
            <a:t>Acceptance certificate</a:t>
          </a:r>
          <a:endParaRPr lang="en-US" sz="1800" dirty="0"/>
        </a:p>
      </dgm:t>
    </dgm:pt>
    <dgm:pt modelId="{0E28F912-FA20-47CD-9712-BA7A620C443F}" type="parTrans" cxnId="{82C2B0F3-E430-4C97-BBDC-8139B07252C4}">
      <dgm:prSet/>
      <dgm:spPr/>
      <dgm:t>
        <a:bodyPr/>
        <a:lstStyle/>
        <a:p>
          <a:endParaRPr lang="en-US"/>
        </a:p>
      </dgm:t>
    </dgm:pt>
    <dgm:pt modelId="{04E1E0BB-4FC1-40C8-9645-421597DAC63C}" type="sibTrans" cxnId="{82C2B0F3-E430-4C97-BBDC-8139B07252C4}">
      <dgm:prSet/>
      <dgm:spPr/>
      <dgm:t>
        <a:bodyPr/>
        <a:lstStyle/>
        <a:p>
          <a:endParaRPr lang="en-US"/>
        </a:p>
      </dgm:t>
    </dgm:pt>
    <dgm:pt modelId="{A96604D6-9A9F-4C3F-BC03-7F5C3C977364}">
      <dgm:prSet phldrT="[Text]" custT="1"/>
      <dgm:spPr/>
      <dgm:t>
        <a:bodyPr/>
        <a:lstStyle/>
        <a:p>
          <a:endParaRPr lang="en-US" sz="1800" dirty="0"/>
        </a:p>
      </dgm:t>
    </dgm:pt>
    <dgm:pt modelId="{B2C28085-5C7F-442C-88AD-BA8BC8B40D72}" type="parTrans" cxnId="{2A305C56-3926-4162-96E5-6687294F32A8}">
      <dgm:prSet/>
      <dgm:spPr/>
      <dgm:t>
        <a:bodyPr/>
        <a:lstStyle/>
        <a:p>
          <a:endParaRPr lang="en-US"/>
        </a:p>
      </dgm:t>
    </dgm:pt>
    <dgm:pt modelId="{628FFC6D-6D1B-41BE-8893-C4228847A7DD}" type="sibTrans" cxnId="{2A305C56-3926-4162-96E5-6687294F32A8}">
      <dgm:prSet/>
      <dgm:spPr/>
      <dgm:t>
        <a:bodyPr/>
        <a:lstStyle/>
        <a:p>
          <a:endParaRPr lang="en-US"/>
        </a:p>
      </dgm:t>
    </dgm:pt>
    <dgm:pt modelId="{114DC3E6-1484-4F5F-9C5D-F63378AE963A}">
      <dgm:prSet phldrT="[Text]" custT="1"/>
      <dgm:spPr/>
      <dgm:t>
        <a:bodyPr/>
        <a:lstStyle/>
        <a:p>
          <a:endParaRPr lang="en-US" sz="1800" dirty="0"/>
        </a:p>
      </dgm:t>
    </dgm:pt>
    <dgm:pt modelId="{35238479-A0F1-490A-8BEA-6AAB837DBF15}" type="parTrans" cxnId="{D0D07F7F-BBA0-4B74-A2D6-3E710C1E6A0D}">
      <dgm:prSet/>
      <dgm:spPr/>
      <dgm:t>
        <a:bodyPr/>
        <a:lstStyle/>
        <a:p>
          <a:endParaRPr lang="en-US"/>
        </a:p>
      </dgm:t>
    </dgm:pt>
    <dgm:pt modelId="{C03D0F38-ACDD-4BD1-AA10-B664A50C426F}" type="sibTrans" cxnId="{D0D07F7F-BBA0-4B74-A2D6-3E710C1E6A0D}">
      <dgm:prSet/>
      <dgm:spPr/>
      <dgm:t>
        <a:bodyPr/>
        <a:lstStyle/>
        <a:p>
          <a:endParaRPr lang="en-US"/>
        </a:p>
      </dgm:t>
    </dgm:pt>
    <dgm:pt modelId="{040F45B8-3F54-4B92-A6D8-F881E5ECDE30}">
      <dgm:prSet phldrT="[Text]" custT="1"/>
      <dgm:spPr/>
      <dgm:t>
        <a:bodyPr/>
        <a:lstStyle/>
        <a:p>
          <a:endParaRPr lang="en-US" sz="1800" dirty="0"/>
        </a:p>
      </dgm:t>
    </dgm:pt>
    <dgm:pt modelId="{D5B97D41-AAD1-49FF-B8F7-12EDCDA836B0}" type="parTrans" cxnId="{4578D570-D46C-4AD7-A512-D72A9FCDED29}">
      <dgm:prSet/>
      <dgm:spPr/>
      <dgm:t>
        <a:bodyPr/>
        <a:lstStyle/>
        <a:p>
          <a:endParaRPr lang="en-US"/>
        </a:p>
      </dgm:t>
    </dgm:pt>
    <dgm:pt modelId="{A0C47BF9-B839-4D64-84F8-FD42AC501895}" type="sibTrans" cxnId="{4578D570-D46C-4AD7-A512-D72A9FCDED29}">
      <dgm:prSet/>
      <dgm:spPr/>
      <dgm:t>
        <a:bodyPr/>
        <a:lstStyle/>
        <a:p>
          <a:endParaRPr lang="en-US"/>
        </a:p>
      </dgm:t>
    </dgm:pt>
    <dgm:pt modelId="{1AD21222-393B-41F5-AA8A-6326A068883A}" type="pres">
      <dgm:prSet presAssocID="{812CAABA-A553-4D7A-B25C-787DDB4AABB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EE9C82-E6D3-4943-968E-9A63A5ED4A51}" type="pres">
      <dgm:prSet presAssocID="{A96604D6-9A9F-4C3F-BC03-7F5C3C977364}" presName="composite" presStyleCnt="0"/>
      <dgm:spPr/>
    </dgm:pt>
    <dgm:pt modelId="{50907F96-29FA-4A3A-B44B-DF745F7F31AA}" type="pres">
      <dgm:prSet presAssocID="{A96604D6-9A9F-4C3F-BC03-7F5C3C97736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7F24A-41D1-472E-9B49-05388A4ACD03}" type="pres">
      <dgm:prSet presAssocID="{A96604D6-9A9F-4C3F-BC03-7F5C3C97736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5F6DD-BDF1-4F70-8FEA-E6BAEB4ADED9}" type="pres">
      <dgm:prSet presAssocID="{628FFC6D-6D1B-41BE-8893-C4228847A7DD}" presName="sp" presStyleCnt="0"/>
      <dgm:spPr/>
    </dgm:pt>
    <dgm:pt modelId="{C5E97081-FB8B-4397-92AC-5CF9423EB886}" type="pres">
      <dgm:prSet presAssocID="{114DC3E6-1484-4F5F-9C5D-F63378AE963A}" presName="composite" presStyleCnt="0"/>
      <dgm:spPr/>
    </dgm:pt>
    <dgm:pt modelId="{A18456A5-3B36-47EC-B856-4134BBA9F1E7}" type="pres">
      <dgm:prSet presAssocID="{114DC3E6-1484-4F5F-9C5D-F63378AE963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5E2D5-890A-4F38-9F6F-DACFD195110B}" type="pres">
      <dgm:prSet presAssocID="{114DC3E6-1484-4F5F-9C5D-F63378AE963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95B34-B6EF-47EA-8555-E70A2126786C}" type="pres">
      <dgm:prSet presAssocID="{C03D0F38-ACDD-4BD1-AA10-B664A50C426F}" presName="sp" presStyleCnt="0"/>
      <dgm:spPr/>
    </dgm:pt>
    <dgm:pt modelId="{68370491-FBC3-4432-BA2F-323ADBAAE4E4}" type="pres">
      <dgm:prSet presAssocID="{040F45B8-3F54-4B92-A6D8-F881E5ECDE30}" presName="composite" presStyleCnt="0"/>
      <dgm:spPr/>
    </dgm:pt>
    <dgm:pt modelId="{22A42DB4-BE2A-4942-8400-2117AE542D58}" type="pres">
      <dgm:prSet presAssocID="{040F45B8-3F54-4B92-A6D8-F881E5ECDE3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C1F09-D64E-4DFE-8514-191FA4AF8138}" type="pres">
      <dgm:prSet presAssocID="{040F45B8-3F54-4B92-A6D8-F881E5ECDE3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CE87E3-B6F2-4E54-88C0-4588F3304506}" srcId="{114DC3E6-1484-4F5F-9C5D-F63378AE963A}" destId="{65548ED5-C8CD-4BF5-8564-850B7D16E57F}" srcOrd="0" destOrd="0" parTransId="{EC507EF5-6405-4BAF-B00B-7AAADF6B9EA3}" sibTransId="{14AFC4C3-0FED-4924-BC1F-2E023B7BD96F}"/>
    <dgm:cxn modelId="{82C2B0F3-E430-4C97-BBDC-8139B07252C4}" srcId="{040F45B8-3F54-4B92-A6D8-F881E5ECDE30}" destId="{2A43352C-9497-4BC9-B55C-0F06B097111A}" srcOrd="0" destOrd="0" parTransId="{0E28F912-FA20-47CD-9712-BA7A620C443F}" sibTransId="{04E1E0BB-4FC1-40C8-9645-421597DAC63C}"/>
    <dgm:cxn modelId="{86B3D2B4-15AC-4D2C-9C49-477A986E6101}" srcId="{A96604D6-9A9F-4C3F-BC03-7F5C3C977364}" destId="{B8CCFD42-F6CB-477E-866C-C7E78E8CDDDB}" srcOrd="0" destOrd="0" parTransId="{2C4460CA-41E4-4107-BB6D-569F06C260FD}" sibTransId="{13773CD1-32FB-49BA-883A-2E23072EC8F0}"/>
    <dgm:cxn modelId="{37D8694E-3138-4F2B-98FB-5404A2CC0930}" type="presOf" srcId="{B8CCFD42-F6CB-477E-866C-C7E78E8CDDDB}" destId="{AFF7F24A-41D1-472E-9B49-05388A4ACD03}" srcOrd="0" destOrd="0" presId="urn:microsoft.com/office/officeart/2005/8/layout/chevron2"/>
    <dgm:cxn modelId="{4578D570-D46C-4AD7-A512-D72A9FCDED29}" srcId="{812CAABA-A553-4D7A-B25C-787DDB4AABB1}" destId="{040F45B8-3F54-4B92-A6D8-F881E5ECDE30}" srcOrd="2" destOrd="0" parTransId="{D5B97D41-AAD1-49FF-B8F7-12EDCDA836B0}" sibTransId="{A0C47BF9-B839-4D64-84F8-FD42AC501895}"/>
    <dgm:cxn modelId="{4DEF49C0-FA77-4593-8FC4-DBAE14D56112}" type="presOf" srcId="{812CAABA-A553-4D7A-B25C-787DDB4AABB1}" destId="{1AD21222-393B-41F5-AA8A-6326A068883A}" srcOrd="0" destOrd="0" presId="urn:microsoft.com/office/officeart/2005/8/layout/chevron2"/>
    <dgm:cxn modelId="{AFF023C9-AB85-4697-B83C-27214853674B}" type="presOf" srcId="{2A43352C-9497-4BC9-B55C-0F06B097111A}" destId="{069C1F09-D64E-4DFE-8514-191FA4AF8138}" srcOrd="0" destOrd="0" presId="urn:microsoft.com/office/officeart/2005/8/layout/chevron2"/>
    <dgm:cxn modelId="{AC5A6463-C49D-4E0E-AF1C-4BE07E137433}" type="presOf" srcId="{A96604D6-9A9F-4C3F-BC03-7F5C3C977364}" destId="{50907F96-29FA-4A3A-B44B-DF745F7F31AA}" srcOrd="0" destOrd="0" presId="urn:microsoft.com/office/officeart/2005/8/layout/chevron2"/>
    <dgm:cxn modelId="{2A305C56-3926-4162-96E5-6687294F32A8}" srcId="{812CAABA-A553-4D7A-B25C-787DDB4AABB1}" destId="{A96604D6-9A9F-4C3F-BC03-7F5C3C977364}" srcOrd="0" destOrd="0" parTransId="{B2C28085-5C7F-442C-88AD-BA8BC8B40D72}" sibTransId="{628FFC6D-6D1B-41BE-8893-C4228847A7DD}"/>
    <dgm:cxn modelId="{7E1527B1-99E0-4F37-A05D-59644CBDE6E5}" type="presOf" srcId="{114DC3E6-1484-4F5F-9C5D-F63378AE963A}" destId="{A18456A5-3B36-47EC-B856-4134BBA9F1E7}" srcOrd="0" destOrd="0" presId="urn:microsoft.com/office/officeart/2005/8/layout/chevron2"/>
    <dgm:cxn modelId="{D0D07F7F-BBA0-4B74-A2D6-3E710C1E6A0D}" srcId="{812CAABA-A553-4D7A-B25C-787DDB4AABB1}" destId="{114DC3E6-1484-4F5F-9C5D-F63378AE963A}" srcOrd="1" destOrd="0" parTransId="{35238479-A0F1-490A-8BEA-6AAB837DBF15}" sibTransId="{C03D0F38-ACDD-4BD1-AA10-B664A50C426F}"/>
    <dgm:cxn modelId="{4E55DA5F-06EF-4893-8E63-C3736C21DEF0}" type="presOf" srcId="{65548ED5-C8CD-4BF5-8564-850B7D16E57F}" destId="{5DF5E2D5-890A-4F38-9F6F-DACFD195110B}" srcOrd="0" destOrd="0" presId="urn:microsoft.com/office/officeart/2005/8/layout/chevron2"/>
    <dgm:cxn modelId="{63A10D2A-05BF-4F20-AED3-A15B6D1DB183}" type="presOf" srcId="{040F45B8-3F54-4B92-A6D8-F881E5ECDE30}" destId="{22A42DB4-BE2A-4942-8400-2117AE542D58}" srcOrd="0" destOrd="0" presId="urn:microsoft.com/office/officeart/2005/8/layout/chevron2"/>
    <dgm:cxn modelId="{6D7B7B8A-418C-4D12-94D5-739D085F0D20}" type="presParOf" srcId="{1AD21222-393B-41F5-AA8A-6326A068883A}" destId="{BFEE9C82-E6D3-4943-968E-9A63A5ED4A51}" srcOrd="0" destOrd="0" presId="urn:microsoft.com/office/officeart/2005/8/layout/chevron2"/>
    <dgm:cxn modelId="{D9007F15-DBBC-4EF9-BCC7-48DCB30DA226}" type="presParOf" srcId="{BFEE9C82-E6D3-4943-968E-9A63A5ED4A51}" destId="{50907F96-29FA-4A3A-B44B-DF745F7F31AA}" srcOrd="0" destOrd="0" presId="urn:microsoft.com/office/officeart/2005/8/layout/chevron2"/>
    <dgm:cxn modelId="{5559285B-A81E-49AF-9D1D-392A6F78E329}" type="presParOf" srcId="{BFEE9C82-E6D3-4943-968E-9A63A5ED4A51}" destId="{AFF7F24A-41D1-472E-9B49-05388A4ACD03}" srcOrd="1" destOrd="0" presId="urn:microsoft.com/office/officeart/2005/8/layout/chevron2"/>
    <dgm:cxn modelId="{0ED6765B-14EC-44AA-8CEA-EC3175CC0365}" type="presParOf" srcId="{1AD21222-393B-41F5-AA8A-6326A068883A}" destId="{1435F6DD-BDF1-4F70-8FEA-E6BAEB4ADED9}" srcOrd="1" destOrd="0" presId="urn:microsoft.com/office/officeart/2005/8/layout/chevron2"/>
    <dgm:cxn modelId="{45CE6DC7-0B92-411F-9BC7-627CDF6913BF}" type="presParOf" srcId="{1AD21222-393B-41F5-AA8A-6326A068883A}" destId="{C5E97081-FB8B-4397-92AC-5CF9423EB886}" srcOrd="2" destOrd="0" presId="urn:microsoft.com/office/officeart/2005/8/layout/chevron2"/>
    <dgm:cxn modelId="{E4A3CBAB-FAFA-49CD-B446-B970BF4CCD8D}" type="presParOf" srcId="{C5E97081-FB8B-4397-92AC-5CF9423EB886}" destId="{A18456A5-3B36-47EC-B856-4134BBA9F1E7}" srcOrd="0" destOrd="0" presId="urn:microsoft.com/office/officeart/2005/8/layout/chevron2"/>
    <dgm:cxn modelId="{C97A9CD3-9C94-4511-B44A-CA80F9953960}" type="presParOf" srcId="{C5E97081-FB8B-4397-92AC-5CF9423EB886}" destId="{5DF5E2D5-890A-4F38-9F6F-DACFD195110B}" srcOrd="1" destOrd="0" presId="urn:microsoft.com/office/officeart/2005/8/layout/chevron2"/>
    <dgm:cxn modelId="{D42EA1C3-06CD-41F3-B155-1D912C33B956}" type="presParOf" srcId="{1AD21222-393B-41F5-AA8A-6326A068883A}" destId="{F2D95B34-B6EF-47EA-8555-E70A2126786C}" srcOrd="3" destOrd="0" presId="urn:microsoft.com/office/officeart/2005/8/layout/chevron2"/>
    <dgm:cxn modelId="{1469996F-E082-46D2-AB0A-2A3E5D4EF76C}" type="presParOf" srcId="{1AD21222-393B-41F5-AA8A-6326A068883A}" destId="{68370491-FBC3-4432-BA2F-323ADBAAE4E4}" srcOrd="4" destOrd="0" presId="urn:microsoft.com/office/officeart/2005/8/layout/chevron2"/>
    <dgm:cxn modelId="{933DE853-AB1E-4C8B-8849-EB51EA8EC500}" type="presParOf" srcId="{68370491-FBC3-4432-BA2F-323ADBAAE4E4}" destId="{22A42DB4-BE2A-4942-8400-2117AE542D58}" srcOrd="0" destOrd="0" presId="urn:microsoft.com/office/officeart/2005/8/layout/chevron2"/>
    <dgm:cxn modelId="{AF042DFF-96CC-4870-A4F6-90314D192A5D}" type="presParOf" srcId="{68370491-FBC3-4432-BA2F-323ADBAAE4E4}" destId="{069C1F09-D64E-4DFE-8514-191FA4AF81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2CAABA-A553-4D7A-B25C-787DDB4AABB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272930-34B3-4A21-9941-D8E0F7D52A2B}">
      <dgm:prSet phldrT="[Text]" custT="1"/>
      <dgm:spPr/>
      <dgm:t>
        <a:bodyPr/>
        <a:lstStyle/>
        <a:p>
          <a:r>
            <a:rPr lang="en-US" sz="1800" dirty="0" smtClean="0"/>
            <a:t>Technical specification</a:t>
          </a:r>
          <a:endParaRPr lang="en-US" sz="1800" dirty="0"/>
        </a:p>
      </dgm:t>
    </dgm:pt>
    <dgm:pt modelId="{98D19BD6-B511-47D8-9BFB-59110084EF4F}" type="parTrans" cxnId="{BCE16F32-8614-4729-83D8-64A49058DE48}">
      <dgm:prSet/>
      <dgm:spPr/>
      <dgm:t>
        <a:bodyPr/>
        <a:lstStyle/>
        <a:p>
          <a:endParaRPr lang="en-US"/>
        </a:p>
      </dgm:t>
    </dgm:pt>
    <dgm:pt modelId="{6E8F4567-52DC-4AD5-ACD5-903255915190}" type="sibTrans" cxnId="{BCE16F32-8614-4729-83D8-64A49058DE48}">
      <dgm:prSet/>
      <dgm:spPr/>
      <dgm:t>
        <a:bodyPr/>
        <a:lstStyle/>
        <a:p>
          <a:endParaRPr lang="en-US"/>
        </a:p>
      </dgm:t>
    </dgm:pt>
    <dgm:pt modelId="{C15A7C28-3FEB-44CB-8935-8FBA842A2073}">
      <dgm:prSet phldrT="[Text]" custT="1"/>
      <dgm:spPr/>
      <dgm:t>
        <a:bodyPr/>
        <a:lstStyle/>
        <a:p>
          <a:r>
            <a:rPr lang="en-US" sz="1800" dirty="0" smtClean="0"/>
            <a:t>Module specification</a:t>
          </a:r>
          <a:endParaRPr lang="en-US" sz="1800" dirty="0"/>
        </a:p>
      </dgm:t>
    </dgm:pt>
    <dgm:pt modelId="{25F9F377-5050-41FB-8979-9DED7C0EE74C}" type="parTrans" cxnId="{F7C7F247-0C12-43D8-8959-7908C71453B9}">
      <dgm:prSet/>
      <dgm:spPr/>
      <dgm:t>
        <a:bodyPr/>
        <a:lstStyle/>
        <a:p>
          <a:endParaRPr lang="en-US"/>
        </a:p>
      </dgm:t>
    </dgm:pt>
    <dgm:pt modelId="{56C799E1-6254-4E43-A35D-B45558D7CB15}" type="sibTrans" cxnId="{F7C7F247-0C12-43D8-8959-7908C71453B9}">
      <dgm:prSet/>
      <dgm:spPr/>
      <dgm:t>
        <a:bodyPr/>
        <a:lstStyle/>
        <a:p>
          <a:endParaRPr lang="en-US"/>
        </a:p>
      </dgm:t>
    </dgm:pt>
    <dgm:pt modelId="{12994CBD-7281-4D81-A285-F441B3F28DB4}">
      <dgm:prSet phldrT="[Text]" custT="1"/>
      <dgm:spPr/>
      <dgm:t>
        <a:bodyPr/>
        <a:lstStyle/>
        <a:p>
          <a:r>
            <a:rPr lang="en-US" sz="1800" dirty="0" smtClean="0"/>
            <a:t>Prototype</a:t>
          </a:r>
          <a:endParaRPr lang="en-US" sz="1800" dirty="0"/>
        </a:p>
      </dgm:t>
    </dgm:pt>
    <dgm:pt modelId="{D1244774-8AAF-4A10-8002-60FD23968BF5}" type="parTrans" cxnId="{43A0D46F-3FED-4348-B07B-4206DD0D7EB6}">
      <dgm:prSet/>
      <dgm:spPr/>
      <dgm:t>
        <a:bodyPr/>
        <a:lstStyle/>
        <a:p>
          <a:endParaRPr lang="en-US"/>
        </a:p>
      </dgm:t>
    </dgm:pt>
    <dgm:pt modelId="{60059580-C651-49BE-8AAE-C53C76C1A1EC}" type="sibTrans" cxnId="{43A0D46F-3FED-4348-B07B-4206DD0D7EB6}">
      <dgm:prSet/>
      <dgm:spPr/>
      <dgm:t>
        <a:bodyPr/>
        <a:lstStyle/>
        <a:p>
          <a:endParaRPr lang="en-US"/>
        </a:p>
      </dgm:t>
    </dgm:pt>
    <dgm:pt modelId="{E845C48C-971D-4A4A-8493-BEAAF5219E87}">
      <dgm:prSet phldrT="[Text]" custT="1"/>
      <dgm:spPr/>
      <dgm:t>
        <a:bodyPr/>
        <a:lstStyle/>
        <a:p>
          <a:r>
            <a:rPr lang="en-US" sz="1800" dirty="0" smtClean="0"/>
            <a:t>Requirement specification</a:t>
          </a:r>
          <a:endParaRPr lang="en-US" sz="1800" dirty="0"/>
        </a:p>
      </dgm:t>
    </dgm:pt>
    <dgm:pt modelId="{76A83B39-4F2D-4B3E-BFD3-C4E954AE4E70}" type="parTrans" cxnId="{7BDC5C3F-473B-4865-AE2F-59E0C08B111B}">
      <dgm:prSet/>
      <dgm:spPr/>
      <dgm:t>
        <a:bodyPr/>
        <a:lstStyle/>
        <a:p>
          <a:endParaRPr lang="en-US"/>
        </a:p>
      </dgm:t>
    </dgm:pt>
    <dgm:pt modelId="{AF5F78AA-D095-4EF6-A0DE-F8CABEE13F05}" type="sibTrans" cxnId="{7BDC5C3F-473B-4865-AE2F-59E0C08B111B}">
      <dgm:prSet/>
      <dgm:spPr/>
      <dgm:t>
        <a:bodyPr/>
        <a:lstStyle/>
        <a:p>
          <a:endParaRPr lang="en-US"/>
        </a:p>
      </dgm:t>
    </dgm:pt>
    <dgm:pt modelId="{E7827D9B-C98D-4386-BFAE-AE357FCA570C}">
      <dgm:prSet phldrT="[Text]" custT="1"/>
      <dgm:spPr/>
      <dgm:t>
        <a:bodyPr/>
        <a:lstStyle/>
        <a:p>
          <a:endParaRPr lang="en-US" sz="1800" dirty="0"/>
        </a:p>
      </dgm:t>
    </dgm:pt>
    <dgm:pt modelId="{BFB9D5E0-21EB-4836-8FCE-4237FE122544}" type="parTrans" cxnId="{312A38B4-EA98-4367-BEF7-58D49A647FBB}">
      <dgm:prSet/>
      <dgm:spPr/>
      <dgm:t>
        <a:bodyPr/>
        <a:lstStyle/>
        <a:p>
          <a:endParaRPr lang="en-US"/>
        </a:p>
      </dgm:t>
    </dgm:pt>
    <dgm:pt modelId="{6EF28D4D-0972-4986-A335-34470C0E7253}" type="sibTrans" cxnId="{312A38B4-EA98-4367-BEF7-58D49A647FBB}">
      <dgm:prSet/>
      <dgm:spPr/>
      <dgm:t>
        <a:bodyPr/>
        <a:lstStyle/>
        <a:p>
          <a:endParaRPr lang="en-US"/>
        </a:p>
      </dgm:t>
    </dgm:pt>
    <dgm:pt modelId="{2A04A62C-3505-4901-8A38-6FF621AE30E1}">
      <dgm:prSet phldrT="[Text]" custT="1"/>
      <dgm:spPr/>
      <dgm:t>
        <a:bodyPr/>
        <a:lstStyle/>
        <a:p>
          <a:endParaRPr lang="en-US" sz="1800" dirty="0"/>
        </a:p>
      </dgm:t>
    </dgm:pt>
    <dgm:pt modelId="{0A6FB9F0-1DFE-4915-BB95-1FBBDF408708}" type="parTrans" cxnId="{217B84D2-5A86-4D1E-B3E9-04BFF1A19AA2}">
      <dgm:prSet/>
      <dgm:spPr/>
      <dgm:t>
        <a:bodyPr/>
        <a:lstStyle/>
        <a:p>
          <a:endParaRPr lang="en-US"/>
        </a:p>
      </dgm:t>
    </dgm:pt>
    <dgm:pt modelId="{41639E62-7ACF-4141-8EC9-8374C9EF606D}" type="sibTrans" cxnId="{217B84D2-5A86-4D1E-B3E9-04BFF1A19AA2}">
      <dgm:prSet/>
      <dgm:spPr/>
      <dgm:t>
        <a:bodyPr/>
        <a:lstStyle/>
        <a:p>
          <a:endParaRPr lang="en-US"/>
        </a:p>
      </dgm:t>
    </dgm:pt>
    <dgm:pt modelId="{DA2FC203-92D6-4F4B-9923-8CCB2A8DB88F}">
      <dgm:prSet phldrT="[Text]" custT="1"/>
      <dgm:spPr/>
      <dgm:t>
        <a:bodyPr/>
        <a:lstStyle/>
        <a:p>
          <a:endParaRPr lang="en-US" sz="1800" dirty="0"/>
        </a:p>
      </dgm:t>
    </dgm:pt>
    <dgm:pt modelId="{1D9F2D76-A191-49FD-897D-C20587E188BB}" type="parTrans" cxnId="{664FC2B4-1F1B-408A-9A6C-6F50C813FCF4}">
      <dgm:prSet/>
      <dgm:spPr/>
      <dgm:t>
        <a:bodyPr/>
        <a:lstStyle/>
        <a:p>
          <a:endParaRPr lang="en-US"/>
        </a:p>
      </dgm:t>
    </dgm:pt>
    <dgm:pt modelId="{9D8582E2-6001-4DDD-96B0-31FACB598D39}" type="sibTrans" cxnId="{664FC2B4-1F1B-408A-9A6C-6F50C813FCF4}">
      <dgm:prSet/>
      <dgm:spPr/>
      <dgm:t>
        <a:bodyPr/>
        <a:lstStyle/>
        <a:p>
          <a:endParaRPr lang="en-US"/>
        </a:p>
      </dgm:t>
    </dgm:pt>
    <dgm:pt modelId="{EEA0EE2C-4BC7-4093-945F-DC85E65F5DD4}">
      <dgm:prSet phldrT="[Text]" custT="1"/>
      <dgm:spPr/>
      <dgm:t>
        <a:bodyPr/>
        <a:lstStyle/>
        <a:p>
          <a:endParaRPr lang="en-US" sz="1800" dirty="0"/>
        </a:p>
      </dgm:t>
    </dgm:pt>
    <dgm:pt modelId="{1D896D8B-3D1E-495B-97BC-BA91E22C2E8B}" type="parTrans" cxnId="{2F088688-29DC-4570-8683-825F20C2C6C3}">
      <dgm:prSet/>
      <dgm:spPr/>
      <dgm:t>
        <a:bodyPr/>
        <a:lstStyle/>
        <a:p>
          <a:endParaRPr lang="en-US"/>
        </a:p>
      </dgm:t>
    </dgm:pt>
    <dgm:pt modelId="{F853F434-1C7C-40AD-AEAA-2B3AE0B4197A}" type="sibTrans" cxnId="{2F088688-29DC-4570-8683-825F20C2C6C3}">
      <dgm:prSet/>
      <dgm:spPr/>
      <dgm:t>
        <a:bodyPr/>
        <a:lstStyle/>
        <a:p>
          <a:endParaRPr lang="en-US"/>
        </a:p>
      </dgm:t>
    </dgm:pt>
    <dgm:pt modelId="{1AD21222-393B-41F5-AA8A-6326A068883A}" type="pres">
      <dgm:prSet presAssocID="{812CAABA-A553-4D7A-B25C-787DDB4AABB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04454B-E7A9-47D2-912F-0804F5CF503C}" type="pres">
      <dgm:prSet presAssocID="{E7827D9B-C98D-4386-BFAE-AE357FCA570C}" presName="composite" presStyleCnt="0"/>
      <dgm:spPr/>
    </dgm:pt>
    <dgm:pt modelId="{8D55D7ED-F8F3-4821-99C7-610A18663ABF}" type="pres">
      <dgm:prSet presAssocID="{E7827D9B-C98D-4386-BFAE-AE357FCA570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4EC46-D156-49E5-9E56-E5DE9D7DECFC}" type="pres">
      <dgm:prSet presAssocID="{E7827D9B-C98D-4386-BFAE-AE357FCA570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2CF9D-9EA0-43E7-91AE-3F954C0D77F1}" type="pres">
      <dgm:prSet presAssocID="{6EF28D4D-0972-4986-A335-34470C0E7253}" presName="sp" presStyleCnt="0"/>
      <dgm:spPr/>
    </dgm:pt>
    <dgm:pt modelId="{032CEAA0-D460-454E-B9A1-0B08AEB74C76}" type="pres">
      <dgm:prSet presAssocID="{2A04A62C-3505-4901-8A38-6FF621AE30E1}" presName="composite" presStyleCnt="0"/>
      <dgm:spPr/>
    </dgm:pt>
    <dgm:pt modelId="{9ED1526F-4BC6-4FF0-9BAA-A3AD2CFE7F76}" type="pres">
      <dgm:prSet presAssocID="{2A04A62C-3505-4901-8A38-6FF621AE30E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C09CAC-985F-49E8-878E-854140B7356B}" type="pres">
      <dgm:prSet presAssocID="{2A04A62C-3505-4901-8A38-6FF621AE30E1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25AD1-417D-4EB9-8852-477A5121DF4F}" type="pres">
      <dgm:prSet presAssocID="{41639E62-7ACF-4141-8EC9-8374C9EF606D}" presName="sp" presStyleCnt="0"/>
      <dgm:spPr/>
    </dgm:pt>
    <dgm:pt modelId="{E137DD21-E71E-4C78-B3E0-7FE2A9D6DAD3}" type="pres">
      <dgm:prSet presAssocID="{DA2FC203-92D6-4F4B-9923-8CCB2A8DB88F}" presName="composite" presStyleCnt="0"/>
      <dgm:spPr/>
    </dgm:pt>
    <dgm:pt modelId="{4B1C0ABC-07D3-4BCA-8548-757E1DBEE814}" type="pres">
      <dgm:prSet presAssocID="{DA2FC203-92D6-4F4B-9923-8CCB2A8DB88F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CDB51-C8AA-4CBA-8434-7BE0BBF55292}" type="pres">
      <dgm:prSet presAssocID="{DA2FC203-92D6-4F4B-9923-8CCB2A8DB88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686945-E874-4B81-82E3-64B4354CE2E5}" type="pres">
      <dgm:prSet presAssocID="{9D8582E2-6001-4DDD-96B0-31FACB598D39}" presName="sp" presStyleCnt="0"/>
      <dgm:spPr/>
    </dgm:pt>
    <dgm:pt modelId="{C8CA6B25-162A-4534-9A9A-9B97356F36F2}" type="pres">
      <dgm:prSet presAssocID="{EEA0EE2C-4BC7-4093-945F-DC85E65F5DD4}" presName="composite" presStyleCnt="0"/>
      <dgm:spPr/>
    </dgm:pt>
    <dgm:pt modelId="{0EB2C8AB-018A-448E-9FB4-C3A29D514E7D}" type="pres">
      <dgm:prSet presAssocID="{EEA0EE2C-4BC7-4093-945F-DC85E65F5DD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8F68D-E908-4D6C-A474-A1B13AD58A46}" type="pres">
      <dgm:prSet presAssocID="{EEA0EE2C-4BC7-4093-945F-DC85E65F5DD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7B84D2-5A86-4D1E-B3E9-04BFF1A19AA2}" srcId="{812CAABA-A553-4D7A-B25C-787DDB4AABB1}" destId="{2A04A62C-3505-4901-8A38-6FF621AE30E1}" srcOrd="1" destOrd="0" parTransId="{0A6FB9F0-1DFE-4915-BB95-1FBBDF408708}" sibTransId="{41639E62-7ACF-4141-8EC9-8374C9EF606D}"/>
    <dgm:cxn modelId="{43A0D46F-3FED-4348-B07B-4206DD0D7EB6}" srcId="{EEA0EE2C-4BC7-4093-945F-DC85E65F5DD4}" destId="{12994CBD-7281-4D81-A285-F441B3F28DB4}" srcOrd="0" destOrd="0" parTransId="{D1244774-8AAF-4A10-8002-60FD23968BF5}" sibTransId="{60059580-C651-49BE-8AAE-C53C76C1A1EC}"/>
    <dgm:cxn modelId="{B4A116A2-343C-4ABD-9E5D-500736D96359}" type="presOf" srcId="{C15A7C28-3FEB-44CB-8935-8FBA842A2073}" destId="{2BCCDB51-C8AA-4CBA-8434-7BE0BBF55292}" srcOrd="0" destOrd="0" presId="urn:microsoft.com/office/officeart/2005/8/layout/chevron2"/>
    <dgm:cxn modelId="{23F232F3-5463-4AFE-BCBA-1E1A59C56702}" type="presOf" srcId="{E845C48C-971D-4A4A-8493-BEAAF5219E87}" destId="{AF54EC46-D156-49E5-9E56-E5DE9D7DECFC}" srcOrd="0" destOrd="0" presId="urn:microsoft.com/office/officeart/2005/8/layout/chevron2"/>
    <dgm:cxn modelId="{C896FEBF-69E0-4296-B0A6-32C947852FB7}" type="presOf" srcId="{84272930-34B3-4A21-9941-D8E0F7D52A2B}" destId="{4AC09CAC-985F-49E8-878E-854140B7356B}" srcOrd="0" destOrd="0" presId="urn:microsoft.com/office/officeart/2005/8/layout/chevron2"/>
    <dgm:cxn modelId="{312A38B4-EA98-4367-BEF7-58D49A647FBB}" srcId="{812CAABA-A553-4D7A-B25C-787DDB4AABB1}" destId="{E7827D9B-C98D-4386-BFAE-AE357FCA570C}" srcOrd="0" destOrd="0" parTransId="{BFB9D5E0-21EB-4836-8FCE-4237FE122544}" sibTransId="{6EF28D4D-0972-4986-A335-34470C0E7253}"/>
    <dgm:cxn modelId="{A3801C05-673A-483C-85D6-7B7E1668D756}" type="presOf" srcId="{DA2FC203-92D6-4F4B-9923-8CCB2A8DB88F}" destId="{4B1C0ABC-07D3-4BCA-8548-757E1DBEE814}" srcOrd="0" destOrd="0" presId="urn:microsoft.com/office/officeart/2005/8/layout/chevron2"/>
    <dgm:cxn modelId="{5ECE2A1E-A884-4590-9E68-D0FF0476E050}" type="presOf" srcId="{2A04A62C-3505-4901-8A38-6FF621AE30E1}" destId="{9ED1526F-4BC6-4FF0-9BAA-A3AD2CFE7F76}" srcOrd="0" destOrd="0" presId="urn:microsoft.com/office/officeart/2005/8/layout/chevron2"/>
    <dgm:cxn modelId="{EFA383A7-72CC-474B-9248-546EDD1144FF}" type="presOf" srcId="{812CAABA-A553-4D7A-B25C-787DDB4AABB1}" destId="{1AD21222-393B-41F5-AA8A-6326A068883A}" srcOrd="0" destOrd="0" presId="urn:microsoft.com/office/officeart/2005/8/layout/chevron2"/>
    <dgm:cxn modelId="{664FC2B4-1F1B-408A-9A6C-6F50C813FCF4}" srcId="{812CAABA-A553-4D7A-B25C-787DDB4AABB1}" destId="{DA2FC203-92D6-4F4B-9923-8CCB2A8DB88F}" srcOrd="2" destOrd="0" parTransId="{1D9F2D76-A191-49FD-897D-C20587E188BB}" sibTransId="{9D8582E2-6001-4DDD-96B0-31FACB598D39}"/>
    <dgm:cxn modelId="{AC853723-CEB7-47C7-BC27-CB162DCBD7CC}" type="presOf" srcId="{EEA0EE2C-4BC7-4093-945F-DC85E65F5DD4}" destId="{0EB2C8AB-018A-448E-9FB4-C3A29D514E7D}" srcOrd="0" destOrd="0" presId="urn:microsoft.com/office/officeart/2005/8/layout/chevron2"/>
    <dgm:cxn modelId="{52CE7D9E-47E8-40A3-80BD-825A874055D1}" type="presOf" srcId="{E7827D9B-C98D-4386-BFAE-AE357FCA570C}" destId="{8D55D7ED-F8F3-4821-99C7-610A18663ABF}" srcOrd="0" destOrd="0" presId="urn:microsoft.com/office/officeart/2005/8/layout/chevron2"/>
    <dgm:cxn modelId="{7BDC5C3F-473B-4865-AE2F-59E0C08B111B}" srcId="{E7827D9B-C98D-4386-BFAE-AE357FCA570C}" destId="{E845C48C-971D-4A4A-8493-BEAAF5219E87}" srcOrd="0" destOrd="0" parTransId="{76A83B39-4F2D-4B3E-BFD3-C4E954AE4E70}" sibTransId="{AF5F78AA-D095-4EF6-A0DE-F8CABEE13F05}"/>
    <dgm:cxn modelId="{6C37A872-7B53-4059-950A-90A3E88ED946}" type="presOf" srcId="{12994CBD-7281-4D81-A285-F441B3F28DB4}" destId="{34B8F68D-E908-4D6C-A474-A1B13AD58A46}" srcOrd="0" destOrd="0" presId="urn:microsoft.com/office/officeart/2005/8/layout/chevron2"/>
    <dgm:cxn modelId="{2F088688-29DC-4570-8683-825F20C2C6C3}" srcId="{812CAABA-A553-4D7A-B25C-787DDB4AABB1}" destId="{EEA0EE2C-4BC7-4093-945F-DC85E65F5DD4}" srcOrd="3" destOrd="0" parTransId="{1D896D8B-3D1E-495B-97BC-BA91E22C2E8B}" sibTransId="{F853F434-1C7C-40AD-AEAA-2B3AE0B4197A}"/>
    <dgm:cxn modelId="{BCE16F32-8614-4729-83D8-64A49058DE48}" srcId="{2A04A62C-3505-4901-8A38-6FF621AE30E1}" destId="{84272930-34B3-4A21-9941-D8E0F7D52A2B}" srcOrd="0" destOrd="0" parTransId="{98D19BD6-B511-47D8-9BFB-59110084EF4F}" sibTransId="{6E8F4567-52DC-4AD5-ACD5-903255915190}"/>
    <dgm:cxn modelId="{F7C7F247-0C12-43D8-8959-7908C71453B9}" srcId="{DA2FC203-92D6-4F4B-9923-8CCB2A8DB88F}" destId="{C15A7C28-3FEB-44CB-8935-8FBA842A2073}" srcOrd="0" destOrd="0" parTransId="{25F9F377-5050-41FB-8979-9DED7C0EE74C}" sibTransId="{56C799E1-6254-4E43-A35D-B45558D7CB15}"/>
    <dgm:cxn modelId="{E8FEFA62-83B6-40F9-800F-B15DE9E58F11}" type="presParOf" srcId="{1AD21222-393B-41F5-AA8A-6326A068883A}" destId="{9D04454B-E7A9-47D2-912F-0804F5CF503C}" srcOrd="0" destOrd="0" presId="urn:microsoft.com/office/officeart/2005/8/layout/chevron2"/>
    <dgm:cxn modelId="{6106E4DC-310F-493D-B1A4-D9C4723BEECF}" type="presParOf" srcId="{9D04454B-E7A9-47D2-912F-0804F5CF503C}" destId="{8D55D7ED-F8F3-4821-99C7-610A18663ABF}" srcOrd="0" destOrd="0" presId="urn:microsoft.com/office/officeart/2005/8/layout/chevron2"/>
    <dgm:cxn modelId="{6AA202F4-A569-4EE1-A568-BBDF47044938}" type="presParOf" srcId="{9D04454B-E7A9-47D2-912F-0804F5CF503C}" destId="{AF54EC46-D156-49E5-9E56-E5DE9D7DECFC}" srcOrd="1" destOrd="0" presId="urn:microsoft.com/office/officeart/2005/8/layout/chevron2"/>
    <dgm:cxn modelId="{7E36F535-4BA2-4E56-BE48-0B9C18BE2EA3}" type="presParOf" srcId="{1AD21222-393B-41F5-AA8A-6326A068883A}" destId="{7292CF9D-9EA0-43E7-91AE-3F954C0D77F1}" srcOrd="1" destOrd="0" presId="urn:microsoft.com/office/officeart/2005/8/layout/chevron2"/>
    <dgm:cxn modelId="{FCA809A4-8758-43A3-84EE-AFCD4DF43DB8}" type="presParOf" srcId="{1AD21222-393B-41F5-AA8A-6326A068883A}" destId="{032CEAA0-D460-454E-B9A1-0B08AEB74C76}" srcOrd="2" destOrd="0" presId="urn:microsoft.com/office/officeart/2005/8/layout/chevron2"/>
    <dgm:cxn modelId="{2EFC6938-572F-447C-A4B8-D4339B4F46DE}" type="presParOf" srcId="{032CEAA0-D460-454E-B9A1-0B08AEB74C76}" destId="{9ED1526F-4BC6-4FF0-9BAA-A3AD2CFE7F76}" srcOrd="0" destOrd="0" presId="urn:microsoft.com/office/officeart/2005/8/layout/chevron2"/>
    <dgm:cxn modelId="{BD218BDC-8F16-4289-B5C5-C6E3C40829FC}" type="presParOf" srcId="{032CEAA0-D460-454E-B9A1-0B08AEB74C76}" destId="{4AC09CAC-985F-49E8-878E-854140B7356B}" srcOrd="1" destOrd="0" presId="urn:microsoft.com/office/officeart/2005/8/layout/chevron2"/>
    <dgm:cxn modelId="{DA91B527-8FA4-4522-9898-75D2EDDB77EE}" type="presParOf" srcId="{1AD21222-393B-41F5-AA8A-6326A068883A}" destId="{EC825AD1-417D-4EB9-8852-477A5121DF4F}" srcOrd="3" destOrd="0" presId="urn:microsoft.com/office/officeart/2005/8/layout/chevron2"/>
    <dgm:cxn modelId="{F506B6B8-E6A9-4F38-9F50-C562CB4E1253}" type="presParOf" srcId="{1AD21222-393B-41F5-AA8A-6326A068883A}" destId="{E137DD21-E71E-4C78-B3E0-7FE2A9D6DAD3}" srcOrd="4" destOrd="0" presId="urn:microsoft.com/office/officeart/2005/8/layout/chevron2"/>
    <dgm:cxn modelId="{54F47A6E-FFD9-4F7E-A283-DA4FDBC9E698}" type="presParOf" srcId="{E137DD21-E71E-4C78-B3E0-7FE2A9D6DAD3}" destId="{4B1C0ABC-07D3-4BCA-8548-757E1DBEE814}" srcOrd="0" destOrd="0" presId="urn:microsoft.com/office/officeart/2005/8/layout/chevron2"/>
    <dgm:cxn modelId="{47AA4018-1059-4E97-B6C4-33BA0BC2B600}" type="presParOf" srcId="{E137DD21-E71E-4C78-B3E0-7FE2A9D6DAD3}" destId="{2BCCDB51-C8AA-4CBA-8434-7BE0BBF55292}" srcOrd="1" destOrd="0" presId="urn:microsoft.com/office/officeart/2005/8/layout/chevron2"/>
    <dgm:cxn modelId="{BBF17C3F-181B-4A62-9AE7-B6360844A431}" type="presParOf" srcId="{1AD21222-393B-41F5-AA8A-6326A068883A}" destId="{B8686945-E874-4B81-82E3-64B4354CE2E5}" srcOrd="5" destOrd="0" presId="urn:microsoft.com/office/officeart/2005/8/layout/chevron2"/>
    <dgm:cxn modelId="{4DF0E6E9-AE80-4364-9A7C-29478AD50821}" type="presParOf" srcId="{1AD21222-393B-41F5-AA8A-6326A068883A}" destId="{C8CA6B25-162A-4534-9A9A-9B97356F36F2}" srcOrd="6" destOrd="0" presId="urn:microsoft.com/office/officeart/2005/8/layout/chevron2"/>
    <dgm:cxn modelId="{9487232E-2C54-45DD-B4E2-708028357278}" type="presParOf" srcId="{C8CA6B25-162A-4534-9A9A-9B97356F36F2}" destId="{0EB2C8AB-018A-448E-9FB4-C3A29D514E7D}" srcOrd="0" destOrd="0" presId="urn:microsoft.com/office/officeart/2005/8/layout/chevron2"/>
    <dgm:cxn modelId="{40B56884-A785-479D-9F61-964249EF6390}" type="presParOf" srcId="{C8CA6B25-162A-4534-9A9A-9B97356F36F2}" destId="{34B8F68D-E908-4D6C-A474-A1B13AD58A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1CB26-9AE2-496F-9E9D-EFB4CC6AF9EA}">
      <dsp:nvSpPr>
        <dsp:cNvPr id="0" name=""/>
        <dsp:cNvSpPr/>
      </dsp:nvSpPr>
      <dsp:spPr>
        <a:xfrm>
          <a:off x="532106" y="1072"/>
          <a:ext cx="2340485" cy="1255703"/>
        </a:xfrm>
        <a:prstGeom prst="plaqu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Software Development</a:t>
          </a:r>
          <a:endParaRPr lang="en-US" sz="1900" kern="1200" dirty="0"/>
        </a:p>
      </dsp:txBody>
      <dsp:txXfrm>
        <a:off x="680096" y="149062"/>
        <a:ext cx="2044505" cy="959723"/>
      </dsp:txXfrm>
    </dsp:sp>
    <dsp:sp modelId="{F593BB22-6888-492F-A85C-070781C7C11B}">
      <dsp:nvSpPr>
        <dsp:cNvPr id="0" name=""/>
        <dsp:cNvSpPr/>
      </dsp:nvSpPr>
      <dsp:spPr>
        <a:xfrm>
          <a:off x="3081876" y="1072"/>
          <a:ext cx="2340485" cy="1255703"/>
        </a:xfrm>
        <a:prstGeom prst="plaqu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Package Implementation</a:t>
          </a:r>
          <a:endParaRPr lang="en-US" sz="1900" kern="1200" dirty="0"/>
        </a:p>
      </dsp:txBody>
      <dsp:txXfrm>
        <a:off x="3229866" y="149062"/>
        <a:ext cx="2044505" cy="959723"/>
      </dsp:txXfrm>
    </dsp:sp>
    <dsp:sp modelId="{6CB19B2D-1B1A-4914-9C88-23BDE5F3E22B}">
      <dsp:nvSpPr>
        <dsp:cNvPr id="0" name=""/>
        <dsp:cNvSpPr/>
      </dsp:nvSpPr>
      <dsp:spPr>
        <a:xfrm>
          <a:off x="5631645" y="1072"/>
          <a:ext cx="2340485" cy="1255703"/>
        </a:xfrm>
        <a:prstGeom prst="plaqu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System Enhancement</a:t>
          </a:r>
          <a:endParaRPr lang="en-US" sz="1900" kern="1200" dirty="0"/>
        </a:p>
      </dsp:txBody>
      <dsp:txXfrm>
        <a:off x="5779635" y="149062"/>
        <a:ext cx="2044505" cy="959723"/>
      </dsp:txXfrm>
    </dsp:sp>
    <dsp:sp modelId="{E927439C-E9F8-4A36-9773-D968C4E76CEF}">
      <dsp:nvSpPr>
        <dsp:cNvPr id="0" name=""/>
        <dsp:cNvSpPr/>
      </dsp:nvSpPr>
      <dsp:spPr>
        <a:xfrm>
          <a:off x="532106" y="1466060"/>
          <a:ext cx="2340485" cy="1255703"/>
        </a:xfrm>
        <a:prstGeom prst="plaqu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Consultancy &amp; Business Analysis Assignment</a:t>
          </a:r>
          <a:endParaRPr lang="en-US" sz="1900" kern="1200" dirty="0"/>
        </a:p>
      </dsp:txBody>
      <dsp:txXfrm>
        <a:off x="680096" y="1614050"/>
        <a:ext cx="2044505" cy="959723"/>
      </dsp:txXfrm>
    </dsp:sp>
    <dsp:sp modelId="{DB66FA0F-CE40-4951-B92D-F256C64E3ED3}">
      <dsp:nvSpPr>
        <dsp:cNvPr id="0" name=""/>
        <dsp:cNvSpPr/>
      </dsp:nvSpPr>
      <dsp:spPr>
        <a:xfrm>
          <a:off x="3081876" y="1466060"/>
          <a:ext cx="2340485" cy="1255703"/>
        </a:xfrm>
        <a:prstGeom prst="plaqu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System Migration</a:t>
          </a:r>
          <a:endParaRPr lang="en-US" sz="1900" kern="1200" dirty="0"/>
        </a:p>
      </dsp:txBody>
      <dsp:txXfrm>
        <a:off x="3229866" y="1614050"/>
        <a:ext cx="2044505" cy="959723"/>
      </dsp:txXfrm>
    </dsp:sp>
    <dsp:sp modelId="{9779EE4E-168C-4E91-B9FC-95E2EAE836A0}">
      <dsp:nvSpPr>
        <dsp:cNvPr id="0" name=""/>
        <dsp:cNvSpPr/>
      </dsp:nvSpPr>
      <dsp:spPr>
        <a:xfrm>
          <a:off x="5631645" y="1466060"/>
          <a:ext cx="2340485" cy="1255703"/>
        </a:xfrm>
        <a:prstGeom prst="plaqu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Infrastructure Implementation</a:t>
          </a:r>
        </a:p>
      </dsp:txBody>
      <dsp:txXfrm>
        <a:off x="5779635" y="1614050"/>
        <a:ext cx="2044505" cy="959723"/>
      </dsp:txXfrm>
    </dsp:sp>
    <dsp:sp modelId="{5CE6565C-DA82-4433-B1D8-0825C9094903}">
      <dsp:nvSpPr>
        <dsp:cNvPr id="0" name=""/>
        <dsp:cNvSpPr/>
      </dsp:nvSpPr>
      <dsp:spPr>
        <a:xfrm>
          <a:off x="532106" y="2931048"/>
          <a:ext cx="2340485" cy="1255703"/>
        </a:xfrm>
        <a:prstGeom prst="plaqu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Outsourcing </a:t>
          </a:r>
          <a:br>
            <a:rPr lang="en-US" sz="1900" kern="1200" dirty="0" smtClean="0"/>
          </a:br>
          <a:r>
            <a:rPr lang="en-US" sz="1900" kern="1200" dirty="0" smtClean="0"/>
            <a:t>(and in-sourcing)</a:t>
          </a:r>
        </a:p>
      </dsp:txBody>
      <dsp:txXfrm>
        <a:off x="680096" y="3079038"/>
        <a:ext cx="2044505" cy="959723"/>
      </dsp:txXfrm>
    </dsp:sp>
    <dsp:sp modelId="{D0A3792D-4A07-4354-9342-F757C0A1621D}">
      <dsp:nvSpPr>
        <dsp:cNvPr id="0" name=""/>
        <dsp:cNvSpPr/>
      </dsp:nvSpPr>
      <dsp:spPr>
        <a:xfrm>
          <a:off x="3081876" y="2931048"/>
          <a:ext cx="2340485" cy="1255703"/>
        </a:xfrm>
        <a:prstGeom prst="plaqu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Disaster Recovery</a:t>
          </a:r>
        </a:p>
      </dsp:txBody>
      <dsp:txXfrm>
        <a:off x="3229866" y="3079038"/>
        <a:ext cx="2044505" cy="959723"/>
      </dsp:txXfrm>
    </dsp:sp>
    <dsp:sp modelId="{2CFFC8CC-2FC7-4FE3-94BE-F007FB4B171F}">
      <dsp:nvSpPr>
        <dsp:cNvPr id="0" name=""/>
        <dsp:cNvSpPr/>
      </dsp:nvSpPr>
      <dsp:spPr>
        <a:xfrm>
          <a:off x="5631645" y="2931048"/>
          <a:ext cx="2340485" cy="1255703"/>
        </a:xfrm>
        <a:prstGeom prst="plaqu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Smaller IS Projects</a:t>
          </a:r>
        </a:p>
      </dsp:txBody>
      <dsp:txXfrm>
        <a:off x="5779635" y="3079038"/>
        <a:ext cx="2044505" cy="9597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87450-185E-4E27-856D-DF869153481A}">
      <dsp:nvSpPr>
        <dsp:cNvPr id="0" name=""/>
        <dsp:cNvSpPr/>
      </dsp:nvSpPr>
      <dsp:spPr>
        <a:xfrm>
          <a:off x="0" y="113600"/>
          <a:ext cx="3276600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Delivery to the customer</a:t>
          </a:r>
          <a:endParaRPr lang="en-US" sz="1400" kern="1200" dirty="0"/>
        </a:p>
      </dsp:txBody>
      <dsp:txXfrm>
        <a:off x="35982" y="149582"/>
        <a:ext cx="3204636" cy="665135"/>
      </dsp:txXfrm>
    </dsp:sp>
    <dsp:sp modelId="{D4EA068E-2BA2-49A8-9E85-C996407C4033}">
      <dsp:nvSpPr>
        <dsp:cNvPr id="0" name=""/>
        <dsp:cNvSpPr/>
      </dsp:nvSpPr>
      <dsp:spPr>
        <a:xfrm>
          <a:off x="0" y="891020"/>
          <a:ext cx="3276600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Training and familiarization</a:t>
          </a:r>
          <a:endParaRPr lang="en-US" sz="1400" kern="1200" dirty="0"/>
        </a:p>
      </dsp:txBody>
      <dsp:txXfrm>
        <a:off x="35982" y="927002"/>
        <a:ext cx="3204636" cy="665135"/>
      </dsp:txXfrm>
    </dsp:sp>
    <dsp:sp modelId="{D073A751-AEDF-4F8E-9095-29610D491798}">
      <dsp:nvSpPr>
        <dsp:cNvPr id="0" name=""/>
        <dsp:cNvSpPr/>
      </dsp:nvSpPr>
      <dsp:spPr>
        <a:xfrm>
          <a:off x="0" y="1668440"/>
          <a:ext cx="3276600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Acceptance test</a:t>
          </a:r>
          <a:br>
            <a:rPr lang="en-US" sz="1400" kern="1200" dirty="0" smtClean="0"/>
          </a:br>
          <a:r>
            <a:rPr lang="en-US" sz="1400" kern="1200" dirty="0" smtClean="0"/>
            <a:t>functional, performance, interface, environmental</a:t>
          </a:r>
          <a:endParaRPr lang="en-US" sz="1400" kern="1200" dirty="0"/>
        </a:p>
      </dsp:txBody>
      <dsp:txXfrm>
        <a:off x="35982" y="1704422"/>
        <a:ext cx="3204636" cy="665135"/>
      </dsp:txXfrm>
    </dsp:sp>
    <dsp:sp modelId="{F51EAEDA-8855-44D0-B8C6-DCAE4788F9B6}">
      <dsp:nvSpPr>
        <dsp:cNvPr id="0" name=""/>
        <dsp:cNvSpPr/>
      </dsp:nvSpPr>
      <dsp:spPr>
        <a:xfrm>
          <a:off x="0" y="2445860"/>
          <a:ext cx="3276600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Acceptance by customers</a:t>
          </a:r>
          <a:endParaRPr lang="en-US" sz="1400" kern="1200" dirty="0"/>
        </a:p>
      </dsp:txBody>
      <dsp:txXfrm>
        <a:off x="35982" y="2481842"/>
        <a:ext cx="3204636" cy="665135"/>
      </dsp:txXfrm>
    </dsp:sp>
    <dsp:sp modelId="{EDB66ADE-71F7-44D4-A887-8965B7BC4429}">
      <dsp:nvSpPr>
        <dsp:cNvPr id="0" name=""/>
        <dsp:cNvSpPr/>
      </dsp:nvSpPr>
      <dsp:spPr>
        <a:xfrm>
          <a:off x="0" y="3223280"/>
          <a:ext cx="3276600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System commissioning</a:t>
          </a:r>
        </a:p>
      </dsp:txBody>
      <dsp:txXfrm>
        <a:off x="35982" y="3259262"/>
        <a:ext cx="3204636" cy="665135"/>
      </dsp:txXfrm>
    </dsp:sp>
    <dsp:sp modelId="{B5C42AEF-360C-4394-9E3A-B4E8339883E2}">
      <dsp:nvSpPr>
        <dsp:cNvPr id="0" name=""/>
        <dsp:cNvSpPr/>
      </dsp:nvSpPr>
      <dsp:spPr>
        <a:xfrm>
          <a:off x="0" y="4000700"/>
          <a:ext cx="3276600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Final customer take over</a:t>
          </a:r>
          <a:endParaRPr lang="en-US" sz="1400" kern="1200" dirty="0"/>
        </a:p>
      </dsp:txBody>
      <dsp:txXfrm>
        <a:off x="35982" y="4036682"/>
        <a:ext cx="3204636" cy="6651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87450-185E-4E27-856D-DF869153481A}">
      <dsp:nvSpPr>
        <dsp:cNvPr id="0" name=""/>
        <dsp:cNvSpPr/>
      </dsp:nvSpPr>
      <dsp:spPr>
        <a:xfrm>
          <a:off x="0" y="758"/>
          <a:ext cx="3276600" cy="9725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Delivery</a:t>
          </a:r>
          <a:r>
            <a:rPr lang="en-US" sz="2400" kern="1200" dirty="0" smtClean="0"/>
            <a:t> </a:t>
          </a:r>
          <a:r>
            <a:rPr lang="en-US" sz="2000" kern="1200" dirty="0" smtClean="0"/>
            <a:t>to the customer</a:t>
          </a:r>
          <a:endParaRPr lang="en-US" sz="2000" kern="1200" dirty="0"/>
        </a:p>
      </dsp:txBody>
      <dsp:txXfrm>
        <a:off x="47475" y="48233"/>
        <a:ext cx="3181650" cy="877583"/>
      </dsp:txXfrm>
    </dsp:sp>
    <dsp:sp modelId="{D4EA068E-2BA2-49A8-9E85-C996407C4033}">
      <dsp:nvSpPr>
        <dsp:cNvPr id="0" name=""/>
        <dsp:cNvSpPr/>
      </dsp:nvSpPr>
      <dsp:spPr>
        <a:xfrm>
          <a:off x="0" y="986933"/>
          <a:ext cx="3276600" cy="9725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Training</a:t>
          </a:r>
          <a:r>
            <a:rPr lang="en-US" sz="2400" kern="1200" dirty="0" smtClean="0"/>
            <a:t> </a:t>
          </a:r>
          <a:r>
            <a:rPr lang="en-US" sz="2000" kern="1200" dirty="0" smtClean="0"/>
            <a:t>and familiarization</a:t>
          </a:r>
          <a:endParaRPr lang="en-US" sz="2000" kern="1200" dirty="0"/>
        </a:p>
      </dsp:txBody>
      <dsp:txXfrm>
        <a:off x="47475" y="1034408"/>
        <a:ext cx="3181650" cy="877583"/>
      </dsp:txXfrm>
    </dsp:sp>
    <dsp:sp modelId="{D073A751-AEDF-4F8E-9095-29610D491798}">
      <dsp:nvSpPr>
        <dsp:cNvPr id="0" name=""/>
        <dsp:cNvSpPr/>
      </dsp:nvSpPr>
      <dsp:spPr>
        <a:xfrm>
          <a:off x="0" y="1973107"/>
          <a:ext cx="3276600" cy="9725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Acceptance</a:t>
          </a:r>
          <a:r>
            <a:rPr lang="en-US" sz="2400" kern="1200" dirty="0" smtClean="0"/>
            <a:t> </a:t>
          </a:r>
          <a:r>
            <a:rPr lang="en-US" sz="2000" kern="1200" dirty="0" smtClean="0"/>
            <a:t>test</a:t>
          </a:r>
          <a:br>
            <a:rPr lang="en-US" sz="2000" kern="1200" dirty="0" smtClean="0"/>
          </a:br>
          <a:r>
            <a:rPr lang="en-US" sz="1600" kern="1200" dirty="0" smtClean="0"/>
            <a:t>functional, performance, interface, environmental</a:t>
          </a:r>
          <a:endParaRPr lang="en-US" sz="2000" kern="1200" dirty="0"/>
        </a:p>
      </dsp:txBody>
      <dsp:txXfrm>
        <a:off x="47475" y="2020582"/>
        <a:ext cx="3181650" cy="8775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EAEDA-8855-44D0-B8C6-DCAE4788F9B6}">
      <dsp:nvSpPr>
        <dsp:cNvPr id="0" name=""/>
        <dsp:cNvSpPr/>
      </dsp:nvSpPr>
      <dsp:spPr>
        <a:xfrm>
          <a:off x="0" y="1147"/>
          <a:ext cx="3276600" cy="931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Acceptance by </a:t>
          </a:r>
          <a:r>
            <a:rPr lang="en-US" sz="2400" b="1" kern="1200" dirty="0" smtClean="0"/>
            <a:t>customers</a:t>
          </a:r>
          <a:endParaRPr lang="en-US" sz="2000" b="1" kern="1200" dirty="0"/>
        </a:p>
      </dsp:txBody>
      <dsp:txXfrm>
        <a:off x="45461" y="46608"/>
        <a:ext cx="3185678" cy="840350"/>
      </dsp:txXfrm>
    </dsp:sp>
    <dsp:sp modelId="{EDB66ADE-71F7-44D4-A887-8965B7BC4429}">
      <dsp:nvSpPr>
        <dsp:cNvPr id="0" name=""/>
        <dsp:cNvSpPr/>
      </dsp:nvSpPr>
      <dsp:spPr>
        <a:xfrm>
          <a:off x="0" y="944063"/>
          <a:ext cx="3276600" cy="931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System </a:t>
          </a:r>
          <a:r>
            <a:rPr lang="en-US" sz="2400" b="1" kern="1200" dirty="0" smtClean="0"/>
            <a:t>commissioning</a:t>
          </a:r>
          <a:endParaRPr lang="en-US" sz="2000" b="1" kern="1200" dirty="0" smtClean="0"/>
        </a:p>
      </dsp:txBody>
      <dsp:txXfrm>
        <a:off x="45461" y="989524"/>
        <a:ext cx="3185678" cy="840350"/>
      </dsp:txXfrm>
    </dsp:sp>
    <dsp:sp modelId="{B5C42AEF-360C-4394-9E3A-B4E8339883E2}">
      <dsp:nvSpPr>
        <dsp:cNvPr id="0" name=""/>
        <dsp:cNvSpPr/>
      </dsp:nvSpPr>
      <dsp:spPr>
        <a:xfrm>
          <a:off x="0" y="1886980"/>
          <a:ext cx="3276600" cy="931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Final customer </a:t>
          </a:r>
          <a:r>
            <a:rPr lang="en-US" sz="2400" b="1" kern="1200" dirty="0" smtClean="0"/>
            <a:t>take over </a:t>
          </a:r>
          <a:r>
            <a:rPr lang="en-US" sz="2000" b="0" kern="1200" dirty="0" smtClean="0"/>
            <a:t>(Project Evaluation Report)</a:t>
          </a:r>
          <a:endParaRPr lang="en-US" sz="2400" b="0" kern="1200" dirty="0"/>
        </a:p>
      </dsp:txBody>
      <dsp:txXfrm>
        <a:off x="45461" y="1932441"/>
        <a:ext cx="3185678" cy="84035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A2E76-8AFC-4A28-BC9E-49D3E3DC44E4}">
      <dsp:nvSpPr>
        <dsp:cNvPr id="0" name=""/>
        <dsp:cNvSpPr/>
      </dsp:nvSpPr>
      <dsp:spPr>
        <a:xfrm>
          <a:off x="0" y="35752"/>
          <a:ext cx="8504238" cy="1402244"/>
        </a:xfrm>
        <a:prstGeom prst="plaqu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Waterfall Model</a:t>
          </a:r>
          <a:endParaRPr lang="en-US" sz="5100" kern="1200" dirty="0"/>
        </a:p>
      </dsp:txBody>
      <dsp:txXfrm>
        <a:off x="165260" y="201012"/>
        <a:ext cx="8173718" cy="1071724"/>
      </dsp:txXfrm>
    </dsp:sp>
    <dsp:sp modelId="{C3978D39-D77F-4448-A962-E6D4C1EE9F60}">
      <dsp:nvSpPr>
        <dsp:cNvPr id="0" name=""/>
        <dsp:cNvSpPr/>
      </dsp:nvSpPr>
      <dsp:spPr>
        <a:xfrm>
          <a:off x="0" y="1584877"/>
          <a:ext cx="8504238" cy="1402244"/>
        </a:xfrm>
        <a:prstGeom prst="plaqu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Spiral Model</a:t>
          </a:r>
          <a:endParaRPr lang="en-US" sz="5100" kern="1200" dirty="0"/>
        </a:p>
      </dsp:txBody>
      <dsp:txXfrm>
        <a:off x="165260" y="1750137"/>
        <a:ext cx="8173718" cy="1071724"/>
      </dsp:txXfrm>
    </dsp:sp>
    <dsp:sp modelId="{60D983F6-7F63-434C-9F69-FCAA366A8FC5}">
      <dsp:nvSpPr>
        <dsp:cNvPr id="0" name=""/>
        <dsp:cNvSpPr/>
      </dsp:nvSpPr>
      <dsp:spPr>
        <a:xfrm>
          <a:off x="0" y="3134002"/>
          <a:ext cx="8504238" cy="1402244"/>
        </a:xfrm>
        <a:prstGeom prst="plaqu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Other models</a:t>
          </a:r>
          <a:endParaRPr lang="en-US" sz="5100" kern="1200" dirty="0"/>
        </a:p>
      </dsp:txBody>
      <dsp:txXfrm>
        <a:off x="165260" y="3299262"/>
        <a:ext cx="8173718" cy="107172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A2E76-8AFC-4A28-BC9E-49D3E3DC44E4}">
      <dsp:nvSpPr>
        <dsp:cNvPr id="0" name=""/>
        <dsp:cNvSpPr/>
      </dsp:nvSpPr>
      <dsp:spPr>
        <a:xfrm>
          <a:off x="0" y="155497"/>
          <a:ext cx="8504238" cy="742365"/>
        </a:xfrm>
        <a:prstGeom prst="plaqu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Waterfall Model</a:t>
          </a:r>
          <a:endParaRPr lang="en-US" sz="2700" kern="1200" dirty="0"/>
        </a:p>
      </dsp:txBody>
      <dsp:txXfrm>
        <a:off x="87491" y="242988"/>
        <a:ext cx="8329256" cy="567383"/>
      </dsp:txXfrm>
    </dsp:sp>
    <dsp:sp modelId="{95143DAF-0D75-45FD-B4D9-2591B28A6035}">
      <dsp:nvSpPr>
        <dsp:cNvPr id="0" name=""/>
        <dsp:cNvSpPr/>
      </dsp:nvSpPr>
      <dsp:spPr>
        <a:xfrm>
          <a:off x="0" y="897862"/>
          <a:ext cx="8504238" cy="1956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01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System development is broken down into a number of sequential stages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Each stage must be completed before continuing to the next stage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Element of each stage: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Actual work to be done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Verification &amp; validation of the work</a:t>
          </a:r>
          <a:endParaRPr lang="en-US" sz="2100" kern="1200" dirty="0"/>
        </a:p>
      </dsp:txBody>
      <dsp:txXfrm>
        <a:off x="0" y="897862"/>
        <a:ext cx="8504238" cy="1956150"/>
      </dsp:txXfrm>
    </dsp:sp>
    <dsp:sp modelId="{C3978D39-D77F-4448-A962-E6D4C1EE9F60}">
      <dsp:nvSpPr>
        <dsp:cNvPr id="0" name=""/>
        <dsp:cNvSpPr/>
      </dsp:nvSpPr>
      <dsp:spPr>
        <a:xfrm>
          <a:off x="0" y="2854012"/>
          <a:ext cx="8504238" cy="742365"/>
        </a:xfrm>
        <a:prstGeom prst="plaqu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accent2">
                  <a:lumMod val="50000"/>
                </a:schemeClr>
              </a:solidFill>
            </a:rPr>
            <a:t>Spiral Model</a:t>
          </a:r>
          <a:endParaRPr lang="en-US" sz="2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87491" y="2941503"/>
        <a:ext cx="8329256" cy="567383"/>
      </dsp:txXfrm>
    </dsp:sp>
    <dsp:sp modelId="{60D983F6-7F63-434C-9F69-FCAA366A8FC5}">
      <dsp:nvSpPr>
        <dsp:cNvPr id="0" name=""/>
        <dsp:cNvSpPr/>
      </dsp:nvSpPr>
      <dsp:spPr>
        <a:xfrm>
          <a:off x="0" y="3674137"/>
          <a:ext cx="8504238" cy="742365"/>
        </a:xfrm>
        <a:prstGeom prst="plaqu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accent2">
                  <a:lumMod val="50000"/>
                </a:schemeClr>
              </a:solidFill>
            </a:rPr>
            <a:t>Other models</a:t>
          </a:r>
          <a:endParaRPr lang="en-US" sz="2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87491" y="3761628"/>
        <a:ext cx="8329256" cy="567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B0BF3-B9F8-41E0-A115-619BAB05EBFD}">
      <dsp:nvSpPr>
        <dsp:cNvPr id="0" name=""/>
        <dsp:cNvSpPr/>
      </dsp:nvSpPr>
      <dsp:spPr>
        <a:xfrm>
          <a:off x="13112" y="191237"/>
          <a:ext cx="1944904" cy="1944904"/>
        </a:xfrm>
        <a:prstGeom prst="flowChartAlternateProces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</a:t>
          </a:r>
          <a:br>
            <a:rPr lang="en-US" sz="2200" kern="1200" dirty="0" smtClean="0"/>
          </a:br>
          <a:r>
            <a:rPr lang="en-US" sz="2200" kern="1200" dirty="0" smtClean="0"/>
            <a:t/>
          </a:r>
          <a:br>
            <a:rPr lang="en-US" sz="2200" kern="1200" dirty="0" smtClean="0"/>
          </a:br>
          <a:r>
            <a:rPr lang="en-US" sz="2200" kern="1200" dirty="0" smtClean="0"/>
            <a:t>Pre-project work</a:t>
          </a:r>
          <a:endParaRPr lang="en-US" sz="2200" kern="1200" dirty="0"/>
        </a:p>
      </dsp:txBody>
      <dsp:txXfrm>
        <a:off x="108052" y="286177"/>
        <a:ext cx="1755024" cy="1755024"/>
      </dsp:txXfrm>
    </dsp:sp>
    <dsp:sp modelId="{CF8D92B8-AE8A-402A-8F31-438F4E3CB256}">
      <dsp:nvSpPr>
        <dsp:cNvPr id="0" name=""/>
        <dsp:cNvSpPr/>
      </dsp:nvSpPr>
      <dsp:spPr>
        <a:xfrm rot="10800000">
          <a:off x="645206" y="2306320"/>
          <a:ext cx="680716" cy="360779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4927F9-000A-4ECB-B399-1FC629986D2E}">
      <dsp:nvSpPr>
        <dsp:cNvPr id="0" name=""/>
        <dsp:cNvSpPr/>
      </dsp:nvSpPr>
      <dsp:spPr>
        <a:xfrm>
          <a:off x="2423" y="2816858"/>
          <a:ext cx="1966282" cy="1966269"/>
        </a:xfrm>
        <a:prstGeom prst="flowChartAlternateProces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</a:t>
          </a:r>
          <a:br>
            <a:rPr lang="en-US" sz="2200" kern="1200" dirty="0" smtClean="0"/>
          </a:br>
          <a:r>
            <a:rPr lang="en-US" sz="2200" kern="1200" dirty="0" smtClean="0"/>
            <a:t/>
          </a:r>
          <a:br>
            <a:rPr lang="en-US" sz="2200" kern="1200" dirty="0" smtClean="0"/>
          </a:br>
          <a:r>
            <a:rPr lang="en-US" sz="2200" kern="1200" dirty="0" smtClean="0"/>
            <a:t>Project </a:t>
          </a:r>
          <a:br>
            <a:rPr lang="en-US" sz="2200" kern="1200" dirty="0" smtClean="0"/>
          </a:br>
          <a:r>
            <a:rPr lang="en-US" sz="2200" kern="1200" dirty="0" smtClean="0"/>
            <a:t>start-up</a:t>
          </a:r>
          <a:endParaRPr lang="en-US" sz="2200" kern="1200" dirty="0"/>
        </a:p>
      </dsp:txBody>
      <dsp:txXfrm>
        <a:off x="98406" y="2912841"/>
        <a:ext cx="1774316" cy="1774303"/>
      </dsp:txXfrm>
    </dsp:sp>
    <dsp:sp modelId="{8BA8D8C1-196D-4F34-8B7A-B39EFCC937F6}">
      <dsp:nvSpPr>
        <dsp:cNvPr id="0" name=""/>
        <dsp:cNvSpPr/>
      </dsp:nvSpPr>
      <dsp:spPr>
        <a:xfrm rot="5400000">
          <a:off x="2124784" y="3619603"/>
          <a:ext cx="680716" cy="360779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C03564-C0F1-4A31-9051-1CA0B7FC7BE0}">
      <dsp:nvSpPr>
        <dsp:cNvPr id="0" name=""/>
        <dsp:cNvSpPr/>
      </dsp:nvSpPr>
      <dsp:spPr>
        <a:xfrm>
          <a:off x="2941158" y="2816858"/>
          <a:ext cx="1966282" cy="1966269"/>
        </a:xfrm>
        <a:prstGeom prst="flowChartAlternateProces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3</a:t>
          </a:r>
          <a:br>
            <a:rPr lang="en-US" sz="2200" kern="1200" dirty="0" smtClean="0"/>
          </a:br>
          <a:r>
            <a:rPr lang="en-US" sz="2200" kern="1200" dirty="0" smtClean="0"/>
            <a:t/>
          </a:r>
          <a:br>
            <a:rPr lang="en-US" sz="2200" kern="1200" dirty="0" smtClean="0"/>
          </a:br>
          <a:r>
            <a:rPr lang="en-US" sz="2200" kern="1200" dirty="0" smtClean="0"/>
            <a:t>Development stage</a:t>
          </a:r>
          <a:endParaRPr lang="en-US" sz="2200" kern="1200" dirty="0"/>
        </a:p>
      </dsp:txBody>
      <dsp:txXfrm>
        <a:off x="3037141" y="2912841"/>
        <a:ext cx="1774316" cy="1774303"/>
      </dsp:txXfrm>
    </dsp:sp>
    <dsp:sp modelId="{79EE83F6-38EF-4533-861F-EBA298193B13}">
      <dsp:nvSpPr>
        <dsp:cNvPr id="0" name=""/>
        <dsp:cNvSpPr/>
      </dsp:nvSpPr>
      <dsp:spPr>
        <a:xfrm>
          <a:off x="3583941" y="2285899"/>
          <a:ext cx="680716" cy="360779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9A80B2-E65F-49E8-8E7D-0FB323884BAE}">
      <dsp:nvSpPr>
        <dsp:cNvPr id="0" name=""/>
        <dsp:cNvSpPr/>
      </dsp:nvSpPr>
      <dsp:spPr>
        <a:xfrm>
          <a:off x="2941158" y="169871"/>
          <a:ext cx="1966282" cy="1966269"/>
        </a:xfrm>
        <a:prstGeom prst="flowChartAlternateProces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4</a:t>
          </a:r>
          <a:br>
            <a:rPr lang="en-US" sz="2200" kern="1200" dirty="0" smtClean="0"/>
          </a:br>
          <a:r>
            <a:rPr lang="en-US" sz="2200" kern="1200" dirty="0" smtClean="0"/>
            <a:t/>
          </a:r>
          <a:br>
            <a:rPr lang="en-US" sz="2200" kern="1200" dirty="0" smtClean="0"/>
          </a:br>
          <a:r>
            <a:rPr lang="en-US" sz="2200" kern="1200" dirty="0" smtClean="0"/>
            <a:t>Completion stage</a:t>
          </a:r>
          <a:endParaRPr lang="en-US" sz="2200" kern="1200" dirty="0"/>
        </a:p>
      </dsp:txBody>
      <dsp:txXfrm>
        <a:off x="3037141" y="265854"/>
        <a:ext cx="1774316" cy="1774303"/>
      </dsp:txXfrm>
    </dsp:sp>
    <dsp:sp modelId="{0537CC60-6895-480A-AB67-7DA858068BFB}">
      <dsp:nvSpPr>
        <dsp:cNvPr id="0" name=""/>
        <dsp:cNvSpPr/>
      </dsp:nvSpPr>
      <dsp:spPr>
        <a:xfrm rot="5400000">
          <a:off x="5063519" y="972616"/>
          <a:ext cx="680716" cy="360779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D0560B-8847-4D88-B68B-03B1F59A4B9D}">
      <dsp:nvSpPr>
        <dsp:cNvPr id="0" name=""/>
        <dsp:cNvSpPr/>
      </dsp:nvSpPr>
      <dsp:spPr>
        <a:xfrm>
          <a:off x="5879893" y="169871"/>
          <a:ext cx="1966282" cy="1966269"/>
        </a:xfrm>
        <a:prstGeom prst="flowChartAlternateProces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5</a:t>
          </a:r>
          <a:br>
            <a:rPr lang="en-US" sz="2200" kern="1200" dirty="0" smtClean="0"/>
          </a:br>
          <a:r>
            <a:rPr lang="en-US" sz="2200" kern="1200" dirty="0" smtClean="0"/>
            <a:t/>
          </a:r>
          <a:br>
            <a:rPr lang="en-US" sz="2200" kern="1200" dirty="0" smtClean="0"/>
          </a:br>
          <a:r>
            <a:rPr lang="en-US" sz="2200" kern="1200" dirty="0" smtClean="0"/>
            <a:t>Operational stage</a:t>
          </a:r>
          <a:endParaRPr lang="en-US" sz="2200" kern="1200" dirty="0"/>
        </a:p>
      </dsp:txBody>
      <dsp:txXfrm>
        <a:off x="5975876" y="265854"/>
        <a:ext cx="1774316" cy="1774303"/>
      </dsp:txXfrm>
    </dsp:sp>
    <dsp:sp modelId="{BE7E0981-3029-43D2-B0A7-3AF40DE4EE6C}">
      <dsp:nvSpPr>
        <dsp:cNvPr id="0" name=""/>
        <dsp:cNvSpPr/>
      </dsp:nvSpPr>
      <dsp:spPr>
        <a:xfrm rot="10800000">
          <a:off x="6522676" y="2306320"/>
          <a:ext cx="680716" cy="360779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0CCE64-11D1-40A4-A89E-67075AE7B332}">
      <dsp:nvSpPr>
        <dsp:cNvPr id="0" name=""/>
        <dsp:cNvSpPr/>
      </dsp:nvSpPr>
      <dsp:spPr>
        <a:xfrm>
          <a:off x="5890582" y="2816858"/>
          <a:ext cx="1944904" cy="1944904"/>
        </a:xfrm>
        <a:prstGeom prst="flowChartAlternateProces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6</a:t>
          </a:r>
          <a:br>
            <a:rPr lang="en-US" sz="2200" kern="1200" dirty="0" smtClean="0"/>
          </a:br>
          <a:r>
            <a:rPr lang="en-US" sz="2200" kern="1200" dirty="0" smtClean="0"/>
            <a:t/>
          </a:r>
          <a:br>
            <a:rPr lang="en-US" sz="2200" kern="1200" dirty="0" smtClean="0"/>
          </a:br>
          <a:r>
            <a:rPr lang="en-US" sz="2200" kern="1200" dirty="0" smtClean="0"/>
            <a:t>Post Project review</a:t>
          </a:r>
          <a:endParaRPr lang="en-US" sz="2200" kern="1200" dirty="0"/>
        </a:p>
      </dsp:txBody>
      <dsp:txXfrm>
        <a:off x="5985522" y="2911798"/>
        <a:ext cx="1755024" cy="17550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9900D-3DAF-4CFC-8C35-9961AA90683D}">
      <dsp:nvSpPr>
        <dsp:cNvPr id="0" name=""/>
        <dsp:cNvSpPr/>
      </dsp:nvSpPr>
      <dsp:spPr>
        <a:xfrm rot="10800000">
          <a:off x="1448798" y="251"/>
          <a:ext cx="5168646" cy="5876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9153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 determine </a:t>
          </a:r>
          <a:r>
            <a:rPr lang="en-US" sz="2800" b="1" kern="1200" dirty="0" smtClean="0"/>
            <a:t>objective</a:t>
          </a:r>
          <a:r>
            <a:rPr lang="en-US" sz="2800" kern="1200" dirty="0" smtClean="0"/>
            <a:t> </a:t>
          </a:r>
          <a:r>
            <a:rPr lang="en-US" sz="1800" kern="1200" dirty="0" smtClean="0"/>
            <a:t>of the project</a:t>
          </a:r>
          <a:endParaRPr lang="en-US" sz="1800" kern="1200" dirty="0"/>
        </a:p>
      </dsp:txBody>
      <dsp:txXfrm rot="10800000">
        <a:off x="1595719" y="251"/>
        <a:ext cx="5021725" cy="587685"/>
      </dsp:txXfrm>
    </dsp:sp>
    <dsp:sp modelId="{E764F7B7-422E-46C0-B686-FD6D4F1FA898}">
      <dsp:nvSpPr>
        <dsp:cNvPr id="0" name=""/>
        <dsp:cNvSpPr/>
      </dsp:nvSpPr>
      <dsp:spPr>
        <a:xfrm>
          <a:off x="1154955" y="251"/>
          <a:ext cx="587685" cy="5876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tint val="5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8D5ACA-377A-433B-90B2-71A2D28C67E7}">
      <dsp:nvSpPr>
        <dsp:cNvPr id="0" name=""/>
        <dsp:cNvSpPr/>
      </dsp:nvSpPr>
      <dsp:spPr>
        <a:xfrm rot="10800000">
          <a:off x="1448798" y="734857"/>
          <a:ext cx="5168646" cy="5876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9153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 establish </a:t>
          </a:r>
          <a:r>
            <a:rPr lang="en-US" sz="2800" b="1" kern="1200" dirty="0" smtClean="0"/>
            <a:t>scope</a:t>
          </a:r>
          <a:r>
            <a:rPr lang="en-US" sz="2800" kern="1200" dirty="0" smtClean="0"/>
            <a:t> </a:t>
          </a:r>
          <a:r>
            <a:rPr lang="en-US" sz="1800" kern="1200" dirty="0" smtClean="0"/>
            <a:t>of the project</a:t>
          </a:r>
          <a:endParaRPr lang="en-US" sz="1800" kern="1200" dirty="0"/>
        </a:p>
      </dsp:txBody>
      <dsp:txXfrm rot="10800000">
        <a:off x="1595719" y="734857"/>
        <a:ext cx="5021725" cy="587685"/>
      </dsp:txXfrm>
    </dsp:sp>
    <dsp:sp modelId="{029551F5-43D4-4B47-9E45-224F489A2FBA}">
      <dsp:nvSpPr>
        <dsp:cNvPr id="0" name=""/>
        <dsp:cNvSpPr/>
      </dsp:nvSpPr>
      <dsp:spPr>
        <a:xfrm>
          <a:off x="1154955" y="734857"/>
          <a:ext cx="587685" cy="5876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tint val="5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B96E85-8CBF-466E-BBC7-4E71AFAC1C70}">
      <dsp:nvSpPr>
        <dsp:cNvPr id="0" name=""/>
        <dsp:cNvSpPr/>
      </dsp:nvSpPr>
      <dsp:spPr>
        <a:xfrm rot="10800000">
          <a:off x="1448798" y="1469463"/>
          <a:ext cx="5168646" cy="5876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9153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 agree a suitable </a:t>
          </a:r>
          <a:r>
            <a:rPr lang="en-US" sz="2800" b="1" kern="1200" dirty="0" smtClean="0"/>
            <a:t>contract form</a:t>
          </a:r>
          <a:r>
            <a:rPr lang="en-US" sz="1800" kern="1200" dirty="0" smtClean="0"/>
            <a:t>: </a:t>
          </a:r>
          <a:r>
            <a:rPr lang="en-US" sz="1400" kern="1200" dirty="0" smtClean="0"/>
            <a:t>fixed-price contract, time-and-material contract</a:t>
          </a:r>
          <a:endParaRPr lang="en-US" sz="1800" kern="1200" dirty="0"/>
        </a:p>
      </dsp:txBody>
      <dsp:txXfrm rot="10800000">
        <a:off x="1595719" y="1469463"/>
        <a:ext cx="5021725" cy="587685"/>
      </dsp:txXfrm>
    </dsp:sp>
    <dsp:sp modelId="{625288F9-870B-4933-BE23-324ADA10D6D9}">
      <dsp:nvSpPr>
        <dsp:cNvPr id="0" name=""/>
        <dsp:cNvSpPr/>
      </dsp:nvSpPr>
      <dsp:spPr>
        <a:xfrm>
          <a:off x="1154955" y="1469463"/>
          <a:ext cx="587685" cy="5876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tint val="5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AAF79-59E4-43A5-AFA4-46CE3A2C0C4F}">
      <dsp:nvSpPr>
        <dsp:cNvPr id="0" name=""/>
        <dsp:cNvSpPr/>
      </dsp:nvSpPr>
      <dsp:spPr>
        <a:xfrm>
          <a:off x="0" y="358820"/>
          <a:ext cx="41148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99872" rIns="31935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Contract form</a:t>
          </a:r>
          <a:endParaRPr lang="en-US" sz="2400" kern="1200" dirty="0"/>
        </a:p>
      </dsp:txBody>
      <dsp:txXfrm>
        <a:off x="0" y="358820"/>
        <a:ext cx="4114800" cy="982800"/>
      </dsp:txXfrm>
    </dsp:sp>
    <dsp:sp modelId="{E8C3A465-8254-4422-8DB0-C28573505615}">
      <dsp:nvSpPr>
        <dsp:cNvPr id="0" name=""/>
        <dsp:cNvSpPr/>
      </dsp:nvSpPr>
      <dsp:spPr>
        <a:xfrm>
          <a:off x="205740" y="4580"/>
          <a:ext cx="2880360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871" tIns="0" rIns="10887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Output</a:t>
          </a:r>
          <a:endParaRPr lang="en-US" sz="2400" kern="1200" dirty="0"/>
        </a:p>
      </dsp:txBody>
      <dsp:txXfrm>
        <a:off x="240325" y="39165"/>
        <a:ext cx="2811190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FF948-42C2-4F0F-8431-F253BC2B35C5}">
      <dsp:nvSpPr>
        <dsp:cNvPr id="0" name=""/>
        <dsp:cNvSpPr/>
      </dsp:nvSpPr>
      <dsp:spPr>
        <a:xfrm>
          <a:off x="2567" y="0"/>
          <a:ext cx="5252665" cy="32766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O</a:t>
          </a:r>
          <a:endParaRPr lang="en-US" sz="3200" kern="1200" dirty="0"/>
        </a:p>
      </dsp:txBody>
      <dsp:txXfrm>
        <a:off x="2567" y="0"/>
        <a:ext cx="5252665" cy="982980"/>
      </dsp:txXfrm>
    </dsp:sp>
    <dsp:sp modelId="{3D3E3EB6-D816-4BD8-84BE-46780F012784}">
      <dsp:nvSpPr>
        <dsp:cNvPr id="0" name=""/>
        <dsp:cNvSpPr/>
      </dsp:nvSpPr>
      <dsp:spPr>
        <a:xfrm>
          <a:off x="527833" y="983139"/>
          <a:ext cx="4202132" cy="3145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Project initiation doc</a:t>
          </a:r>
          <a:endParaRPr lang="en-US" sz="1800" kern="1200" dirty="0"/>
        </a:p>
      </dsp:txBody>
      <dsp:txXfrm>
        <a:off x="537047" y="992353"/>
        <a:ext cx="4183704" cy="296152"/>
      </dsp:txXfrm>
    </dsp:sp>
    <dsp:sp modelId="{8FF57335-15A4-4FC2-8E39-5CFFEEDE9ADD}">
      <dsp:nvSpPr>
        <dsp:cNvPr id="0" name=""/>
        <dsp:cNvSpPr/>
      </dsp:nvSpPr>
      <dsp:spPr>
        <a:xfrm>
          <a:off x="527833" y="1346117"/>
          <a:ext cx="4202132" cy="3145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Project plan</a:t>
          </a:r>
        </a:p>
      </dsp:txBody>
      <dsp:txXfrm>
        <a:off x="537047" y="1355331"/>
        <a:ext cx="4183704" cy="296152"/>
      </dsp:txXfrm>
    </dsp:sp>
    <dsp:sp modelId="{51D6252A-6F46-48FE-98EB-753E06B53109}">
      <dsp:nvSpPr>
        <dsp:cNvPr id="0" name=""/>
        <dsp:cNvSpPr/>
      </dsp:nvSpPr>
      <dsp:spPr>
        <a:xfrm>
          <a:off x="527833" y="1709095"/>
          <a:ext cx="4202132" cy="3145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Quality plan</a:t>
          </a:r>
        </a:p>
      </dsp:txBody>
      <dsp:txXfrm>
        <a:off x="537047" y="1718309"/>
        <a:ext cx="4183704" cy="296152"/>
      </dsp:txXfrm>
    </dsp:sp>
    <dsp:sp modelId="{A032D218-84C1-4F2E-9E1D-6133448AD766}">
      <dsp:nvSpPr>
        <dsp:cNvPr id="0" name=""/>
        <dsp:cNvSpPr/>
      </dsp:nvSpPr>
      <dsp:spPr>
        <a:xfrm>
          <a:off x="527833" y="2072073"/>
          <a:ext cx="4202132" cy="3145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Risk management plan</a:t>
          </a:r>
        </a:p>
      </dsp:txBody>
      <dsp:txXfrm>
        <a:off x="537047" y="2081287"/>
        <a:ext cx="4183704" cy="296152"/>
      </dsp:txXfrm>
    </dsp:sp>
    <dsp:sp modelId="{5EA118C1-0BEF-4C89-8476-7430DD4999EC}">
      <dsp:nvSpPr>
        <dsp:cNvPr id="0" name=""/>
        <dsp:cNvSpPr/>
      </dsp:nvSpPr>
      <dsp:spPr>
        <a:xfrm>
          <a:off x="527833" y="2435051"/>
          <a:ext cx="4202132" cy="3145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Project organization structure</a:t>
          </a:r>
        </a:p>
      </dsp:txBody>
      <dsp:txXfrm>
        <a:off x="537047" y="2444265"/>
        <a:ext cx="4183704" cy="296152"/>
      </dsp:txXfrm>
    </dsp:sp>
    <dsp:sp modelId="{CCF0F524-2C5C-4927-9F20-6310124439E9}">
      <dsp:nvSpPr>
        <dsp:cNvPr id="0" name=""/>
        <dsp:cNvSpPr/>
      </dsp:nvSpPr>
      <dsp:spPr>
        <a:xfrm>
          <a:off x="527833" y="2798029"/>
          <a:ext cx="4202132" cy="3145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Project administrative Procedure</a:t>
          </a:r>
        </a:p>
      </dsp:txBody>
      <dsp:txXfrm>
        <a:off x="537047" y="2807243"/>
        <a:ext cx="4183704" cy="2961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C6DB4-9B5B-41BD-AB9D-2404FD6D2450}">
      <dsp:nvSpPr>
        <dsp:cNvPr id="0" name=""/>
        <dsp:cNvSpPr/>
      </dsp:nvSpPr>
      <dsp:spPr>
        <a:xfrm>
          <a:off x="940980" y="82"/>
          <a:ext cx="1816949" cy="1090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What</a:t>
          </a:r>
          <a:r>
            <a:rPr lang="en-US" sz="2800" kern="1200" dirty="0" smtClean="0"/>
            <a:t> </a:t>
          </a:r>
          <a:r>
            <a:rPr lang="en-US" sz="1800" kern="1200" dirty="0" smtClean="0"/>
            <a:t>is to be carried out?</a:t>
          </a:r>
          <a:endParaRPr lang="en-US" sz="1800" kern="1200" dirty="0"/>
        </a:p>
      </dsp:txBody>
      <dsp:txXfrm>
        <a:off x="940980" y="82"/>
        <a:ext cx="1816949" cy="1090169"/>
      </dsp:txXfrm>
    </dsp:sp>
    <dsp:sp modelId="{14B421AF-4D34-414E-B28F-7D18B11F7772}">
      <dsp:nvSpPr>
        <dsp:cNvPr id="0" name=""/>
        <dsp:cNvSpPr/>
      </dsp:nvSpPr>
      <dsp:spPr>
        <a:xfrm>
          <a:off x="2939625" y="82"/>
          <a:ext cx="1816949" cy="1090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Why</a:t>
          </a:r>
          <a:r>
            <a:rPr lang="en-US" sz="2800" kern="1200" dirty="0" smtClean="0"/>
            <a:t> </a:t>
          </a:r>
          <a:r>
            <a:rPr lang="en-US" sz="1800" kern="1200" dirty="0" smtClean="0"/>
            <a:t>is it being done?</a:t>
          </a:r>
          <a:endParaRPr lang="en-US" sz="1800" kern="1200" dirty="0"/>
        </a:p>
      </dsp:txBody>
      <dsp:txXfrm>
        <a:off x="2939625" y="82"/>
        <a:ext cx="1816949" cy="1090169"/>
      </dsp:txXfrm>
    </dsp:sp>
    <dsp:sp modelId="{FE60D94B-CA98-4857-B97B-7A249407E6A2}">
      <dsp:nvSpPr>
        <dsp:cNvPr id="0" name=""/>
        <dsp:cNvSpPr/>
      </dsp:nvSpPr>
      <dsp:spPr>
        <a:xfrm>
          <a:off x="4938269" y="82"/>
          <a:ext cx="1816949" cy="1090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Who</a:t>
          </a:r>
          <a:r>
            <a:rPr lang="en-US" sz="2800" kern="1200" dirty="0" smtClean="0"/>
            <a:t> </a:t>
          </a:r>
          <a:r>
            <a:rPr lang="en-US" sz="1800" kern="1200" dirty="0" smtClean="0"/>
            <a:t>is going to do it?</a:t>
          </a:r>
          <a:endParaRPr lang="en-US" sz="1800" kern="1200" dirty="0"/>
        </a:p>
      </dsp:txBody>
      <dsp:txXfrm>
        <a:off x="4938269" y="82"/>
        <a:ext cx="1816949" cy="1090169"/>
      </dsp:txXfrm>
    </dsp:sp>
    <dsp:sp modelId="{9913703C-2DD7-4155-9612-EED201F6CBA0}">
      <dsp:nvSpPr>
        <dsp:cNvPr id="0" name=""/>
        <dsp:cNvSpPr/>
      </dsp:nvSpPr>
      <dsp:spPr>
        <a:xfrm>
          <a:off x="1940302" y="1271947"/>
          <a:ext cx="1816949" cy="1090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How</a:t>
          </a:r>
          <a:r>
            <a:rPr lang="en-US" sz="2800" kern="1200" dirty="0" smtClean="0"/>
            <a:t> </a:t>
          </a:r>
          <a:r>
            <a:rPr lang="en-US" sz="1800" kern="1200" dirty="0" smtClean="0"/>
            <a:t>is it to be accomplished?</a:t>
          </a:r>
          <a:endParaRPr lang="en-US" sz="1800" kern="1200" dirty="0"/>
        </a:p>
      </dsp:txBody>
      <dsp:txXfrm>
        <a:off x="1940302" y="1271947"/>
        <a:ext cx="1816949" cy="1090169"/>
      </dsp:txXfrm>
    </dsp:sp>
    <dsp:sp modelId="{ECA45C01-E0C4-4650-9929-2F23CC7D1003}">
      <dsp:nvSpPr>
        <dsp:cNvPr id="0" name=""/>
        <dsp:cNvSpPr/>
      </dsp:nvSpPr>
      <dsp:spPr>
        <a:xfrm>
          <a:off x="3938947" y="1271947"/>
          <a:ext cx="1816949" cy="1090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When</a:t>
          </a:r>
          <a:r>
            <a:rPr lang="en-US" sz="2800" kern="1200" dirty="0" smtClean="0"/>
            <a:t> </a:t>
          </a:r>
          <a:r>
            <a:rPr lang="en-US" sz="1800" kern="1200" dirty="0" smtClean="0"/>
            <a:t>is it to be done?</a:t>
          </a:r>
          <a:endParaRPr lang="en-US" sz="1800" kern="1200" dirty="0"/>
        </a:p>
      </dsp:txBody>
      <dsp:txXfrm>
        <a:off x="3938947" y="1271947"/>
        <a:ext cx="1816949" cy="10901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86581-0CA9-4ECC-B812-B42779E2E6D4}">
      <dsp:nvSpPr>
        <dsp:cNvPr id="0" name=""/>
        <dsp:cNvSpPr/>
      </dsp:nvSpPr>
      <dsp:spPr>
        <a:xfrm>
          <a:off x="2969" y="533729"/>
          <a:ext cx="1607566" cy="9645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Requirement definition</a:t>
          </a:r>
          <a:endParaRPr lang="en-US" sz="1600" kern="1200" dirty="0"/>
        </a:p>
      </dsp:txBody>
      <dsp:txXfrm>
        <a:off x="2969" y="533729"/>
        <a:ext cx="1607566" cy="964540"/>
      </dsp:txXfrm>
    </dsp:sp>
    <dsp:sp modelId="{74185BA3-06D1-4351-BFDC-63611EB4BE08}">
      <dsp:nvSpPr>
        <dsp:cNvPr id="0" name=""/>
        <dsp:cNvSpPr/>
      </dsp:nvSpPr>
      <dsp:spPr>
        <a:xfrm>
          <a:off x="1771292" y="533729"/>
          <a:ext cx="1607566" cy="9645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</a:t>
          </a:r>
          <a:endParaRPr lang="en-US" sz="1600" kern="1200" dirty="0"/>
        </a:p>
      </dsp:txBody>
      <dsp:txXfrm>
        <a:off x="1771292" y="533729"/>
        <a:ext cx="1607566" cy="964540"/>
      </dsp:txXfrm>
    </dsp:sp>
    <dsp:sp modelId="{BA7C8F04-8ACF-4AD7-BE1F-064437A2AA16}">
      <dsp:nvSpPr>
        <dsp:cNvPr id="0" name=""/>
        <dsp:cNvSpPr/>
      </dsp:nvSpPr>
      <dsp:spPr>
        <a:xfrm>
          <a:off x="3539616" y="533729"/>
          <a:ext cx="1607566" cy="9645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Implementation</a:t>
          </a:r>
          <a:endParaRPr lang="en-US" sz="1600" kern="1200" dirty="0"/>
        </a:p>
      </dsp:txBody>
      <dsp:txXfrm>
        <a:off x="3539616" y="533729"/>
        <a:ext cx="1607566" cy="964540"/>
      </dsp:txXfrm>
    </dsp:sp>
    <dsp:sp modelId="{86849794-BDEC-4ECD-AC09-5FDED3CDA289}">
      <dsp:nvSpPr>
        <dsp:cNvPr id="0" name=""/>
        <dsp:cNvSpPr/>
      </dsp:nvSpPr>
      <dsp:spPr>
        <a:xfrm>
          <a:off x="5307940" y="533729"/>
          <a:ext cx="1607566" cy="9645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Integration &amp; testing</a:t>
          </a:r>
          <a:endParaRPr lang="en-US" sz="1600" kern="1200" dirty="0"/>
        </a:p>
      </dsp:txBody>
      <dsp:txXfrm>
        <a:off x="5307940" y="533729"/>
        <a:ext cx="1607566" cy="964540"/>
      </dsp:txXfrm>
    </dsp:sp>
    <dsp:sp modelId="{4C90DF6F-6294-4B26-9A21-6413C35AE710}">
      <dsp:nvSpPr>
        <dsp:cNvPr id="0" name=""/>
        <dsp:cNvSpPr/>
      </dsp:nvSpPr>
      <dsp:spPr>
        <a:xfrm>
          <a:off x="7076263" y="533729"/>
          <a:ext cx="1607566" cy="9645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System testing</a:t>
          </a:r>
          <a:endParaRPr lang="en-US" sz="1600" kern="1200" dirty="0"/>
        </a:p>
      </dsp:txBody>
      <dsp:txXfrm>
        <a:off x="7076263" y="533729"/>
        <a:ext cx="1607566" cy="9645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07F96-29FA-4A3A-B44B-DF745F7F31AA}">
      <dsp:nvSpPr>
        <dsp:cNvPr id="0" name=""/>
        <dsp:cNvSpPr/>
      </dsp:nvSpPr>
      <dsp:spPr>
        <a:xfrm rot="5400000">
          <a:off x="-197420" y="199479"/>
          <a:ext cx="1316136" cy="921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1" y="462707"/>
        <a:ext cx="921295" cy="394841"/>
      </dsp:txXfrm>
    </dsp:sp>
    <dsp:sp modelId="{AFF7F24A-41D1-472E-9B49-05388A4ACD03}">
      <dsp:nvSpPr>
        <dsp:cNvPr id="0" name=""/>
        <dsp:cNvSpPr/>
      </dsp:nvSpPr>
      <dsp:spPr>
        <a:xfrm rot="5400000">
          <a:off x="1785503" y="-862148"/>
          <a:ext cx="855488" cy="25839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Completed &amp; tested HW and SW module</a:t>
          </a:r>
          <a:endParaRPr lang="en-US" sz="1800" kern="1200" dirty="0"/>
        </a:p>
      </dsp:txBody>
      <dsp:txXfrm rot="-5400000">
        <a:off x="921296" y="43820"/>
        <a:ext cx="2542143" cy="771966"/>
      </dsp:txXfrm>
    </dsp:sp>
    <dsp:sp modelId="{A18456A5-3B36-47EC-B856-4134BBA9F1E7}">
      <dsp:nvSpPr>
        <dsp:cNvPr id="0" name=""/>
        <dsp:cNvSpPr/>
      </dsp:nvSpPr>
      <dsp:spPr>
        <a:xfrm rot="5400000">
          <a:off x="-197420" y="1317352"/>
          <a:ext cx="1316136" cy="921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1" y="1580580"/>
        <a:ext cx="921295" cy="394841"/>
      </dsp:txXfrm>
    </dsp:sp>
    <dsp:sp modelId="{5DF5E2D5-890A-4F38-9F6F-DACFD195110B}">
      <dsp:nvSpPr>
        <dsp:cNvPr id="0" name=""/>
        <dsp:cNvSpPr/>
      </dsp:nvSpPr>
      <dsp:spPr>
        <a:xfrm rot="5400000">
          <a:off x="1785503" y="255723"/>
          <a:ext cx="855488" cy="25839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Acceptable systems test result</a:t>
          </a:r>
          <a:endParaRPr lang="en-US" sz="1800" kern="1200" dirty="0"/>
        </a:p>
      </dsp:txBody>
      <dsp:txXfrm rot="-5400000">
        <a:off x="921296" y="1161692"/>
        <a:ext cx="2542143" cy="771966"/>
      </dsp:txXfrm>
    </dsp:sp>
    <dsp:sp modelId="{22A42DB4-BE2A-4942-8400-2117AE542D58}">
      <dsp:nvSpPr>
        <dsp:cNvPr id="0" name=""/>
        <dsp:cNvSpPr/>
      </dsp:nvSpPr>
      <dsp:spPr>
        <a:xfrm rot="5400000">
          <a:off x="-197420" y="2435224"/>
          <a:ext cx="1316136" cy="921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1" y="2698452"/>
        <a:ext cx="921295" cy="394841"/>
      </dsp:txXfrm>
    </dsp:sp>
    <dsp:sp modelId="{069C1F09-D64E-4DFE-8514-191FA4AF8138}">
      <dsp:nvSpPr>
        <dsp:cNvPr id="0" name=""/>
        <dsp:cNvSpPr/>
      </dsp:nvSpPr>
      <dsp:spPr>
        <a:xfrm rot="5400000">
          <a:off x="1785503" y="1373596"/>
          <a:ext cx="855488" cy="25839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Acceptance certificate</a:t>
          </a:r>
          <a:endParaRPr lang="en-US" sz="1800" kern="1200" dirty="0"/>
        </a:p>
      </dsp:txBody>
      <dsp:txXfrm rot="-5400000">
        <a:off x="921296" y="2279565"/>
        <a:ext cx="2542143" cy="7719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5D7ED-F8F3-4821-99C7-610A18663ABF}">
      <dsp:nvSpPr>
        <dsp:cNvPr id="0" name=""/>
        <dsp:cNvSpPr/>
      </dsp:nvSpPr>
      <dsp:spPr>
        <a:xfrm rot="5400000">
          <a:off x="-150279" y="150938"/>
          <a:ext cx="1001861" cy="7013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1" y="351309"/>
        <a:ext cx="701302" cy="300559"/>
      </dsp:txXfrm>
    </dsp:sp>
    <dsp:sp modelId="{AF54EC46-D156-49E5-9E56-E5DE9D7DECFC}">
      <dsp:nvSpPr>
        <dsp:cNvPr id="0" name=""/>
        <dsp:cNvSpPr/>
      </dsp:nvSpPr>
      <dsp:spPr>
        <a:xfrm rot="5400000">
          <a:off x="1777646" y="-1075683"/>
          <a:ext cx="651209" cy="28038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Requirement specification</a:t>
          </a:r>
          <a:endParaRPr lang="en-US" sz="1800" kern="1200" dirty="0"/>
        </a:p>
      </dsp:txBody>
      <dsp:txXfrm rot="-5400000">
        <a:off x="701303" y="32449"/>
        <a:ext cx="2772108" cy="587631"/>
      </dsp:txXfrm>
    </dsp:sp>
    <dsp:sp modelId="{9ED1526F-4BC6-4FF0-9BAA-A3AD2CFE7F76}">
      <dsp:nvSpPr>
        <dsp:cNvPr id="0" name=""/>
        <dsp:cNvSpPr/>
      </dsp:nvSpPr>
      <dsp:spPr>
        <a:xfrm rot="5400000">
          <a:off x="-150279" y="1001878"/>
          <a:ext cx="1001861" cy="7013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1" y="1202249"/>
        <a:ext cx="701302" cy="300559"/>
      </dsp:txXfrm>
    </dsp:sp>
    <dsp:sp modelId="{4AC09CAC-985F-49E8-878E-854140B7356B}">
      <dsp:nvSpPr>
        <dsp:cNvPr id="0" name=""/>
        <dsp:cNvSpPr/>
      </dsp:nvSpPr>
      <dsp:spPr>
        <a:xfrm rot="5400000">
          <a:off x="1777646" y="-224744"/>
          <a:ext cx="651209" cy="28038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Technical specification</a:t>
          </a:r>
          <a:endParaRPr lang="en-US" sz="1800" kern="1200" dirty="0"/>
        </a:p>
      </dsp:txBody>
      <dsp:txXfrm rot="-5400000">
        <a:off x="701303" y="883388"/>
        <a:ext cx="2772108" cy="587631"/>
      </dsp:txXfrm>
    </dsp:sp>
    <dsp:sp modelId="{4B1C0ABC-07D3-4BCA-8548-757E1DBEE814}">
      <dsp:nvSpPr>
        <dsp:cNvPr id="0" name=""/>
        <dsp:cNvSpPr/>
      </dsp:nvSpPr>
      <dsp:spPr>
        <a:xfrm rot="5400000">
          <a:off x="-150279" y="1852818"/>
          <a:ext cx="1001861" cy="7013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1" y="2053189"/>
        <a:ext cx="701302" cy="300559"/>
      </dsp:txXfrm>
    </dsp:sp>
    <dsp:sp modelId="{2BCCDB51-C8AA-4CBA-8434-7BE0BBF55292}">
      <dsp:nvSpPr>
        <dsp:cNvPr id="0" name=""/>
        <dsp:cNvSpPr/>
      </dsp:nvSpPr>
      <dsp:spPr>
        <a:xfrm rot="5400000">
          <a:off x="1777646" y="626195"/>
          <a:ext cx="651209" cy="28038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Module specification</a:t>
          </a:r>
          <a:endParaRPr lang="en-US" sz="1800" kern="1200" dirty="0"/>
        </a:p>
      </dsp:txBody>
      <dsp:txXfrm rot="-5400000">
        <a:off x="701303" y="1734328"/>
        <a:ext cx="2772108" cy="587631"/>
      </dsp:txXfrm>
    </dsp:sp>
    <dsp:sp modelId="{0EB2C8AB-018A-448E-9FB4-C3A29D514E7D}">
      <dsp:nvSpPr>
        <dsp:cNvPr id="0" name=""/>
        <dsp:cNvSpPr/>
      </dsp:nvSpPr>
      <dsp:spPr>
        <a:xfrm rot="5400000">
          <a:off x="-150279" y="2703758"/>
          <a:ext cx="1001861" cy="7013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1" y="2904129"/>
        <a:ext cx="701302" cy="300559"/>
      </dsp:txXfrm>
    </dsp:sp>
    <dsp:sp modelId="{34B8F68D-E908-4D6C-A474-A1B13AD58A46}">
      <dsp:nvSpPr>
        <dsp:cNvPr id="0" name=""/>
        <dsp:cNvSpPr/>
      </dsp:nvSpPr>
      <dsp:spPr>
        <a:xfrm rot="5400000">
          <a:off x="1777646" y="1477135"/>
          <a:ext cx="651209" cy="28038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Prototype</a:t>
          </a:r>
          <a:endParaRPr lang="en-US" sz="1800" kern="1200" dirty="0"/>
        </a:p>
      </dsp:txBody>
      <dsp:txXfrm rot="-5400000">
        <a:off x="701303" y="2585268"/>
        <a:ext cx="2772108" cy="587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1F009-BC97-4C70-9C11-48F2D8460091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D7057-B9E2-4F82-A6B1-40A6E2333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DDD-DB64-4D47-8008-AF6F4CA38F7E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307ED6C-5281-49AE-AA62-6E596B19E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E1F8-7CBF-4FA4-90F6-BDB96E8A017E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ED6C-5281-49AE-AA62-6E596B19ED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307ED6C-5281-49AE-AA62-6E596B19E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76EB-9D5D-403F-A541-F8178FB07B4E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A96F-9BB0-4F6F-B60B-AA88035339A4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307ED6C-5281-49AE-AA62-6E596B19E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1174-A240-45F9-9C43-D6A04DE7B800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307ED6C-5281-49AE-AA62-6E596B19E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EEB29DF-A259-4BF4-824C-B7CDD12F542F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ED6C-5281-49AE-AA62-6E596B19E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CAE9-9B82-4DBA-B215-F133B5C68A5C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307ED6C-5281-49AE-AA62-6E596B19E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EC7E-4909-4BFF-BACD-966B1EED665E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307ED6C-5281-49AE-AA62-6E596B19ED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3784-C5DD-4E43-B6D0-5AC6773F97A2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07ED6C-5281-49AE-AA62-6E596B19ED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307ED6C-5281-49AE-AA62-6E596B19E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3A15-644E-4416-919C-C4D3D62E4E19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307ED6C-5281-49AE-AA62-6E596B19E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1B0C0FC-37E5-420C-B11E-DD7E56A5EBC2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C5C395-EBF8-42BE-8A9A-0C79F1556317}" type="datetime1">
              <a:rPr lang="en-US" smtClean="0"/>
              <a:pPr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307ED6C-5281-49AE-AA62-6E596B19E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485571"/>
            <a:ext cx="8839200" cy="2420258"/>
          </a:xfrm>
        </p:spPr>
        <p:txBody>
          <a:bodyPr>
            <a:noAutofit/>
          </a:bodyPr>
          <a:lstStyle/>
          <a:p>
            <a:endParaRPr lang="en-US" sz="3600" dirty="0" smtClean="0"/>
          </a:p>
          <a:p>
            <a:r>
              <a:rPr lang="en-US" sz="3600" spc="600" dirty="0" err="1" smtClean="0"/>
              <a:t>Manajemen</a:t>
            </a:r>
            <a:r>
              <a:rPr lang="en-US" sz="3600" spc="600" dirty="0" smtClean="0"/>
              <a:t> </a:t>
            </a:r>
            <a:r>
              <a:rPr lang="en-US" sz="3600" spc="600" dirty="0" err="1" smtClean="0"/>
              <a:t>proyek</a:t>
            </a:r>
            <a:r>
              <a:rPr lang="en-US" sz="3600" spc="600" dirty="0" smtClean="0"/>
              <a:t> </a:t>
            </a:r>
            <a:r>
              <a:rPr lang="en-US" sz="3600" spc="600" dirty="0" err="1" smtClean="0"/>
              <a:t>perangkat</a:t>
            </a:r>
            <a:r>
              <a:rPr lang="en-US" sz="3600" spc="600" dirty="0" smtClean="0"/>
              <a:t> </a:t>
            </a:r>
            <a:r>
              <a:rPr lang="en-US" sz="3600" spc="600" dirty="0" err="1" smtClean="0"/>
              <a:t>lunak</a:t>
            </a:r>
            <a:endParaRPr lang="en-US" sz="3600" spc="6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JURUSAN TEKNIK INFORMATIKA</a:t>
            </a:r>
            <a:br>
              <a:rPr lang="en-US" sz="2000" dirty="0" smtClean="0"/>
            </a:br>
            <a:r>
              <a:rPr lang="en-US" sz="2000" dirty="0" smtClean="0"/>
              <a:t>INSTITUT TEKNOLOGI SEPULUH NOPEMBER SURABAYA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4419600"/>
            <a:ext cx="6858000" cy="1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10-Point Star 6"/>
          <p:cNvSpPr/>
          <p:nvPr/>
        </p:nvSpPr>
        <p:spPr>
          <a:xfrm>
            <a:off x="4072596" y="4495800"/>
            <a:ext cx="990600" cy="9906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02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stage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47620" y="1046872"/>
            <a:ext cx="457200" cy="441325"/>
          </a:xfrm>
        </p:spPr>
        <p:txBody>
          <a:bodyPr/>
          <a:lstStyle/>
          <a:p>
            <a:fld id="{D307ED6C-5281-49AE-AA62-6E596B19ED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228600" y="1066800"/>
          <a:ext cx="8686800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5410200" y="2692400"/>
          <a:ext cx="35052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0" y="281493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Output</a:t>
            </a:r>
            <a:endParaRPr lang="en-US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0" y="2743200"/>
          <a:ext cx="35052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631063" y="4282131"/>
            <a:ext cx="1966282" cy="1966269"/>
            <a:chOff x="2941158" y="2816858"/>
            <a:chExt cx="1966282" cy="1966269"/>
          </a:xfrm>
        </p:grpSpPr>
        <p:sp>
          <p:nvSpPr>
            <p:cNvPr id="6" name="Flowchart: Alternate Process 5"/>
            <p:cNvSpPr/>
            <p:nvPr/>
          </p:nvSpPr>
          <p:spPr>
            <a:xfrm>
              <a:off x="2941158" y="2816858"/>
              <a:ext cx="1966282" cy="1966269"/>
            </a:xfrm>
            <a:prstGeom prst="flowChartAlternateProcess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owchart: Alternate Process 4"/>
            <p:cNvSpPr/>
            <p:nvPr/>
          </p:nvSpPr>
          <p:spPr>
            <a:xfrm>
              <a:off x="3037141" y="2912841"/>
              <a:ext cx="1774316" cy="17743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3</a:t>
              </a:r>
              <a:br>
                <a:rPr lang="en-US" sz="2200" kern="1200" dirty="0" smtClean="0"/>
              </a:br>
              <a:r>
                <a:rPr lang="en-US" sz="2200" kern="1200" dirty="0" smtClean="0"/>
                <a:t/>
              </a:r>
              <a:br>
                <a:rPr lang="en-US" sz="2200" kern="1200" dirty="0" smtClean="0"/>
              </a:br>
              <a:r>
                <a:rPr lang="en-US" sz="2200" kern="1200" dirty="0" smtClean="0"/>
                <a:t>Development stage</a:t>
              </a:r>
              <a:endParaRPr lang="en-US" sz="2200" kern="1200" dirty="0"/>
            </a:p>
          </p:txBody>
        </p:sp>
      </p:grpSp>
      <p:graphicFrame>
        <p:nvGraphicFramePr>
          <p:cNvPr id="13" name="Diagram 12"/>
          <p:cNvGraphicFramePr/>
          <p:nvPr/>
        </p:nvGraphicFramePr>
        <p:xfrm>
          <a:off x="304800" y="1397000"/>
          <a:ext cx="32766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 stage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47620" y="1046872"/>
            <a:ext cx="457200" cy="441325"/>
          </a:xfrm>
        </p:spPr>
        <p:txBody>
          <a:bodyPr/>
          <a:lstStyle/>
          <a:p>
            <a:fld id="{D307ED6C-5281-49AE-AA62-6E596B19ED09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16995" y="1614268"/>
            <a:ext cx="1966282" cy="1966269"/>
            <a:chOff x="2941158" y="169871"/>
            <a:chExt cx="1966282" cy="1966269"/>
          </a:xfrm>
        </p:grpSpPr>
        <p:sp>
          <p:nvSpPr>
            <p:cNvPr id="6" name="Flowchart: Alternate Process 5"/>
            <p:cNvSpPr/>
            <p:nvPr/>
          </p:nvSpPr>
          <p:spPr>
            <a:xfrm>
              <a:off x="2941158" y="169871"/>
              <a:ext cx="1966282" cy="1966269"/>
            </a:xfrm>
            <a:prstGeom prst="flowChartAlternateProcess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owchart: Alternate Process 4"/>
            <p:cNvSpPr/>
            <p:nvPr/>
          </p:nvSpPr>
          <p:spPr>
            <a:xfrm>
              <a:off x="3037141" y="265854"/>
              <a:ext cx="1774316" cy="17743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4</a:t>
              </a:r>
              <a:br>
                <a:rPr lang="en-US" sz="2200" kern="1200" dirty="0" smtClean="0"/>
              </a:br>
              <a:r>
                <a:rPr lang="en-US" sz="2200" kern="1200" dirty="0" smtClean="0"/>
                <a:t/>
              </a:r>
              <a:br>
                <a:rPr lang="en-US" sz="2200" kern="1200" dirty="0" smtClean="0"/>
              </a:br>
              <a:r>
                <a:rPr lang="en-US" sz="2200" kern="1200" dirty="0" smtClean="0"/>
                <a:t>Completion stage</a:t>
              </a:r>
              <a:endParaRPr lang="en-US" sz="2200" kern="1200" dirty="0"/>
            </a:p>
          </p:txBody>
        </p:sp>
      </p:grpSp>
      <p:graphicFrame>
        <p:nvGraphicFramePr>
          <p:cNvPr id="8" name="Diagram 7"/>
          <p:cNvGraphicFramePr/>
          <p:nvPr/>
        </p:nvGraphicFramePr>
        <p:xfrm>
          <a:off x="304800" y="1397000"/>
          <a:ext cx="3276600" cy="294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5638800" y="1371600"/>
          <a:ext cx="32766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stage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47620" y="1046872"/>
            <a:ext cx="457200" cy="441325"/>
          </a:xfrm>
        </p:spPr>
        <p:txBody>
          <a:bodyPr/>
          <a:lstStyle/>
          <a:p>
            <a:fld id="{D307ED6C-5281-49AE-AA62-6E596B19ED09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568118" y="1614268"/>
            <a:ext cx="1966282" cy="1966269"/>
            <a:chOff x="5879893" y="169871"/>
            <a:chExt cx="1966282" cy="1966269"/>
          </a:xfrm>
        </p:grpSpPr>
        <p:sp>
          <p:nvSpPr>
            <p:cNvPr id="6" name="Flowchart: Alternate Process 5"/>
            <p:cNvSpPr/>
            <p:nvPr/>
          </p:nvSpPr>
          <p:spPr>
            <a:xfrm>
              <a:off x="5879893" y="169871"/>
              <a:ext cx="1966282" cy="1966269"/>
            </a:xfrm>
            <a:prstGeom prst="flowChartAlternateProcess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owchart: Alternate Process 4"/>
            <p:cNvSpPr/>
            <p:nvPr/>
          </p:nvSpPr>
          <p:spPr>
            <a:xfrm>
              <a:off x="5975876" y="265854"/>
              <a:ext cx="1774316" cy="17743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5</a:t>
              </a:r>
              <a:br>
                <a:rPr lang="en-US" sz="2200" kern="1200" dirty="0" smtClean="0"/>
              </a:br>
              <a:r>
                <a:rPr lang="en-US" sz="2200" kern="1200" dirty="0" smtClean="0"/>
                <a:t/>
              </a:r>
              <a:br>
                <a:rPr lang="en-US" sz="2200" kern="1200" dirty="0" smtClean="0"/>
              </a:br>
              <a:r>
                <a:rPr lang="en-US" sz="2200" kern="1200" dirty="0" smtClean="0"/>
                <a:t>Operational stage</a:t>
              </a:r>
              <a:endParaRPr lang="en-US" sz="2200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19200" y="2057400"/>
            <a:ext cx="4038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Operational stage takes over when live running </a:t>
            </a:r>
            <a:r>
              <a:rPr lang="en-US" dirty="0" smtClean="0"/>
              <a:t>begins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stage does </a:t>
            </a:r>
            <a:r>
              <a:rPr lang="en-US" dirty="0" smtClean="0"/>
              <a:t>not form </a:t>
            </a:r>
            <a:r>
              <a:rPr lang="en-US" dirty="0"/>
              <a:t>part of the project as such, unless some type of guarantee or </a:t>
            </a:r>
            <a:r>
              <a:rPr lang="en-US" dirty="0" smtClean="0"/>
              <a:t>support arrangement </a:t>
            </a:r>
            <a:r>
              <a:rPr lang="en-US" dirty="0"/>
              <a:t>has been negotiated between the customer and </a:t>
            </a:r>
            <a:r>
              <a:rPr lang="en-US" dirty="0" smtClean="0"/>
              <a:t>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Business </a:t>
            </a:r>
            <a:r>
              <a:rPr lang="en-US" dirty="0"/>
              <a:t>requirements change, however, and it is likely that the system will </a:t>
            </a:r>
            <a:r>
              <a:rPr lang="en-US" dirty="0" smtClean="0"/>
              <a:t>require maintenance </a:t>
            </a:r>
            <a:r>
              <a:rPr lang="en-US" dirty="0"/>
              <a:t>and enhancement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project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47620" y="1046872"/>
            <a:ext cx="457200" cy="441325"/>
          </a:xfrm>
        </p:spPr>
        <p:txBody>
          <a:bodyPr/>
          <a:lstStyle/>
          <a:p>
            <a:fld id="{D307ED6C-5281-49AE-AA62-6E596B19ED09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567268" y="4281268"/>
            <a:ext cx="1944904" cy="1944904"/>
            <a:chOff x="5890582" y="2816858"/>
            <a:chExt cx="1944904" cy="1944904"/>
          </a:xfrm>
        </p:grpSpPr>
        <p:sp>
          <p:nvSpPr>
            <p:cNvPr id="9" name="Flowchart: Alternate Process 8"/>
            <p:cNvSpPr/>
            <p:nvPr/>
          </p:nvSpPr>
          <p:spPr>
            <a:xfrm>
              <a:off x="5890582" y="2816858"/>
              <a:ext cx="1944904" cy="1944904"/>
            </a:xfrm>
            <a:prstGeom prst="flowChartAlternateProcess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lowchart: Alternate Process 4"/>
            <p:cNvSpPr/>
            <p:nvPr/>
          </p:nvSpPr>
          <p:spPr>
            <a:xfrm>
              <a:off x="5985522" y="2911798"/>
              <a:ext cx="1755024" cy="1755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6</a:t>
              </a:r>
              <a:br>
                <a:rPr lang="en-US" sz="2200" kern="1200" dirty="0" smtClean="0"/>
              </a:br>
              <a:r>
                <a:rPr lang="en-US" sz="2200" kern="1200" dirty="0" smtClean="0"/>
                <a:t/>
              </a:r>
              <a:br>
                <a:rPr lang="en-US" sz="2200" kern="1200" dirty="0" smtClean="0"/>
              </a:br>
              <a:r>
                <a:rPr lang="en-US" sz="2200" kern="1200" dirty="0" smtClean="0"/>
                <a:t>Post Project review</a:t>
              </a:r>
              <a:endParaRPr lang="en-US" sz="2200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43000" y="1676400"/>
            <a:ext cx="81531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technical methods and standards used, and how effective these proved.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Project </a:t>
            </a:r>
            <a:r>
              <a:rPr lang="en-US" dirty="0"/>
              <a:t>risks – how effective were the methods used to identify, assess and</a:t>
            </a:r>
          </a:p>
          <a:p>
            <a:r>
              <a:rPr lang="en-US" dirty="0" smtClean="0"/>
              <a:t>      manage </a:t>
            </a:r>
            <a:r>
              <a:rPr lang="en-US" dirty="0"/>
              <a:t>risks.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Contractual </a:t>
            </a:r>
            <a:r>
              <a:rPr lang="en-US" dirty="0"/>
              <a:t>issues – what they were and how they were resolved.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Customer/supplier </a:t>
            </a:r>
            <a:r>
              <a:rPr lang="en-US" dirty="0"/>
              <a:t>relationship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Stakeholder </a:t>
            </a:r>
            <a:r>
              <a:rPr lang="en-US" dirty="0"/>
              <a:t>management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Team </a:t>
            </a:r>
            <a:r>
              <a:rPr lang="en-US" dirty="0"/>
              <a:t>resourcing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Project </a:t>
            </a:r>
            <a:r>
              <a:rPr lang="en-US" dirty="0"/>
              <a:t>performance against plans, with a view to updating and improving</a:t>
            </a:r>
          </a:p>
          <a:p>
            <a:r>
              <a:rPr lang="en-US" dirty="0" smtClean="0"/>
              <a:t>      the </a:t>
            </a:r>
            <a:r>
              <a:rPr lang="en-US" dirty="0"/>
              <a:t>planning and estimating methods used.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Lifecycles and Approaches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ED6C-5281-49AE-AA62-6E596B19ED09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Lifecycles and Approaches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ED6C-5281-49AE-AA62-6E596B19ED09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ED6C-5281-49AE-AA62-6E596B19ED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a group of 3</a:t>
            </a:r>
          </a:p>
          <a:p>
            <a:r>
              <a:rPr lang="en-US" dirty="0" smtClean="0"/>
              <a:t>Discuss for an idea for a project (complete: in 14-15 weeks)</a:t>
            </a:r>
          </a:p>
          <a:p>
            <a:pPr lvl="1"/>
            <a:r>
              <a:rPr lang="en-US" dirty="0" smtClean="0"/>
              <a:t>Creative idea to solve problem in our department</a:t>
            </a:r>
          </a:p>
          <a:p>
            <a:pPr lvl="1"/>
            <a:r>
              <a:rPr lang="en-US" dirty="0" smtClean="0"/>
              <a:t>Competition</a:t>
            </a:r>
          </a:p>
          <a:p>
            <a:pPr lvl="1"/>
            <a:r>
              <a:rPr lang="en-US" dirty="0" smtClean="0"/>
              <a:t>Real project outside campus</a:t>
            </a:r>
          </a:p>
          <a:p>
            <a:pPr lvl="1"/>
            <a:r>
              <a:rPr lang="en-US" dirty="0" smtClean="0"/>
              <a:t>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 Basic Types of Information Systems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ED6C-5281-49AE-AA62-6E596B19ED0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59436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Note: one IS project can embrace more than one type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ED6C-5281-49AE-AA62-6E596B19ED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dirty="0" smtClean="0"/>
              <a:t>Describe </a:t>
            </a:r>
            <a:r>
              <a:rPr lang="en-US" sz="3200" b="1" dirty="0" smtClean="0"/>
              <a:t>characteristics</a:t>
            </a:r>
            <a:r>
              <a:rPr lang="en-US" sz="3200" dirty="0" smtClean="0"/>
              <a:t> </a:t>
            </a:r>
            <a:r>
              <a:rPr lang="en-US" dirty="0" smtClean="0"/>
              <a:t>of each nine types  of IS project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 algn="ctr">
              <a:buFont typeface="+mj-lt"/>
              <a:buAutoNum type="arabicPeriod"/>
            </a:pPr>
            <a:r>
              <a:rPr lang="en-US" dirty="0" smtClean="0"/>
              <a:t>What are the </a:t>
            </a:r>
            <a:r>
              <a:rPr lang="en-US" sz="3200" b="1" dirty="0" smtClean="0"/>
              <a:t>particular skills </a:t>
            </a:r>
            <a:r>
              <a:rPr lang="en-US" dirty="0" smtClean="0"/>
              <a:t>required by </a:t>
            </a:r>
            <a:r>
              <a:rPr lang="en-US" sz="3200" b="1" dirty="0" smtClean="0"/>
              <a:t>project managers</a:t>
            </a:r>
            <a:r>
              <a:rPr lang="en-US" sz="3200" dirty="0" smtClean="0"/>
              <a:t> </a:t>
            </a:r>
            <a:r>
              <a:rPr lang="en-US" dirty="0" smtClean="0"/>
              <a:t>to manage each type of IS project</a:t>
            </a:r>
          </a:p>
          <a:p>
            <a:pPr marL="514350" indent="-514350" algn="ctr">
              <a:buFont typeface="+mj-lt"/>
              <a:buAutoNum type="arabicPeriod"/>
            </a:pPr>
            <a:endParaRPr lang="en-US" dirty="0" smtClean="0"/>
          </a:p>
          <a:p>
            <a:pPr marL="514350" indent="-514350" algn="ctr">
              <a:buFont typeface="+mj-lt"/>
              <a:buAutoNum type="arabicPeriod"/>
            </a:pPr>
            <a:r>
              <a:rPr lang="en-US" dirty="0" smtClean="0"/>
              <a:t>Give two </a:t>
            </a:r>
            <a:r>
              <a:rPr lang="en-US" sz="3200" b="1" dirty="0" smtClean="0"/>
              <a:t>examples</a:t>
            </a:r>
          </a:p>
          <a:p>
            <a:pPr marL="514350" indent="-514350" algn="ctr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Divide class into 9 groups, each group works on one type of project.</a:t>
            </a:r>
          </a:p>
          <a:p>
            <a:pPr marL="514350" indent="-514350">
              <a:buNone/>
            </a:pPr>
            <a:r>
              <a:rPr lang="en-US" dirty="0" smtClean="0"/>
              <a:t>Time: 15 minutes reading, 10 minutes explaining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ED6C-5281-49AE-AA62-6E596B19ED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Specify, design, develop, test, implement a new IS system</a:t>
            </a:r>
          </a:p>
          <a:p>
            <a:r>
              <a:rPr lang="en-US" dirty="0" smtClean="0"/>
              <a:t>Difficulty: essential intangibility of a software system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5400" dirty="0" smtClean="0"/>
              <a:t>Profile of a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ED6C-5281-49AE-AA62-6E596B19ED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Stage of Software Dev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47620" y="1046872"/>
            <a:ext cx="457200" cy="441325"/>
          </a:xfrm>
        </p:spPr>
        <p:txBody>
          <a:bodyPr/>
          <a:lstStyle/>
          <a:p>
            <a:fld id="{D307ED6C-5281-49AE-AA62-6E596B19ED0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685800" y="1447800"/>
          <a:ext cx="7848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47620" y="1046872"/>
            <a:ext cx="457200" cy="441325"/>
          </a:xfrm>
        </p:spPr>
        <p:txBody>
          <a:bodyPr/>
          <a:lstStyle/>
          <a:p>
            <a:fld id="{D307ED6C-5281-49AE-AA62-6E596B19ED09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9868" y="1662332"/>
            <a:ext cx="1944904" cy="1944904"/>
            <a:chOff x="13112" y="191237"/>
            <a:chExt cx="1944904" cy="1944904"/>
          </a:xfrm>
        </p:grpSpPr>
        <p:sp>
          <p:nvSpPr>
            <p:cNvPr id="6" name="Flowchart: Alternate Process 5"/>
            <p:cNvSpPr/>
            <p:nvPr/>
          </p:nvSpPr>
          <p:spPr>
            <a:xfrm>
              <a:off x="13112" y="191237"/>
              <a:ext cx="1944904" cy="1944904"/>
            </a:xfrm>
            <a:prstGeom prst="flowChartAlternateProcess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owchart: Alternate Process 4"/>
            <p:cNvSpPr/>
            <p:nvPr/>
          </p:nvSpPr>
          <p:spPr>
            <a:xfrm>
              <a:off x="108052" y="286177"/>
              <a:ext cx="1755024" cy="1755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1</a:t>
              </a:r>
              <a:br>
                <a:rPr lang="en-US" sz="2200" kern="1200" dirty="0" smtClean="0"/>
              </a:br>
              <a:r>
                <a:rPr lang="en-US" sz="2200" kern="1200" dirty="0" smtClean="0"/>
                <a:t/>
              </a:r>
              <a:br>
                <a:rPr lang="en-US" sz="2200" kern="1200" dirty="0" smtClean="0"/>
              </a:br>
              <a:r>
                <a:rPr lang="en-US" sz="2200" kern="1200" dirty="0" smtClean="0"/>
                <a:t>Pre-project work</a:t>
              </a:r>
              <a:endParaRPr lang="en-US" sz="22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5982" y="3886200"/>
            <a:ext cx="2014920" cy="1600200"/>
            <a:chOff x="762000" y="3886200"/>
            <a:chExt cx="2217218" cy="1760860"/>
          </a:xfrm>
        </p:grpSpPr>
        <p:grpSp>
          <p:nvGrpSpPr>
            <p:cNvPr id="13" name="Group 12"/>
            <p:cNvGrpSpPr/>
            <p:nvPr/>
          </p:nvGrpSpPr>
          <p:grpSpPr>
            <a:xfrm>
              <a:off x="2002814" y="3886200"/>
              <a:ext cx="726191" cy="1371600"/>
              <a:chOff x="2743200" y="3962400"/>
              <a:chExt cx="990600" cy="1871004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3962400"/>
                <a:ext cx="8382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Snip Same Side Corner Rectangle 9"/>
              <p:cNvSpPr/>
              <p:nvPr/>
            </p:nvSpPr>
            <p:spPr>
              <a:xfrm>
                <a:off x="2743200" y="4842804"/>
                <a:ext cx="990600" cy="990600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95808" y="3886200"/>
              <a:ext cx="726191" cy="1371600"/>
              <a:chOff x="3886200" y="3962400"/>
              <a:chExt cx="990600" cy="1871004"/>
            </a:xfrm>
          </p:grpSpPr>
          <p:sp>
            <p:nvSpPr>
              <p:cNvPr id="15" name="Dodecagon 14"/>
              <p:cNvSpPr/>
              <p:nvPr/>
            </p:nvSpPr>
            <p:spPr>
              <a:xfrm>
                <a:off x="3962400" y="3962400"/>
                <a:ext cx="838200" cy="838200"/>
              </a:xfrm>
              <a:prstGeom prst="dodecag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apezoid 15"/>
              <p:cNvSpPr/>
              <p:nvPr/>
            </p:nvSpPr>
            <p:spPr>
              <a:xfrm>
                <a:off x="3886200" y="4842804"/>
                <a:ext cx="990600" cy="990600"/>
              </a:xfrm>
              <a:prstGeom prst="trapezoi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62000" y="5277728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2600" y="527772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Developer</a:t>
              </a:r>
              <a:endParaRPr lang="en-US" dirty="0"/>
            </a:p>
          </p:txBody>
        </p:sp>
      </p:grpSp>
      <p:graphicFrame>
        <p:nvGraphicFramePr>
          <p:cNvPr id="22" name="Diagram 21"/>
          <p:cNvGraphicFramePr/>
          <p:nvPr/>
        </p:nvGraphicFramePr>
        <p:xfrm>
          <a:off x="1600200" y="1600200"/>
          <a:ext cx="77724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Diagram 22"/>
          <p:cNvGraphicFramePr/>
          <p:nvPr/>
        </p:nvGraphicFramePr>
        <p:xfrm>
          <a:off x="3886200" y="4800600"/>
          <a:ext cx="4114800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Pre-project work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3810000" y="2971800"/>
          <a:ext cx="52578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start-up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47620" y="1046872"/>
            <a:ext cx="457200" cy="441325"/>
          </a:xfrm>
        </p:spPr>
        <p:txBody>
          <a:bodyPr/>
          <a:lstStyle/>
          <a:p>
            <a:fld id="{D307ED6C-5281-49AE-AA62-6E596B19ED09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4282131"/>
            <a:ext cx="1966282" cy="1966269"/>
            <a:chOff x="2423" y="2816858"/>
            <a:chExt cx="1966282" cy="1966269"/>
          </a:xfrm>
        </p:grpSpPr>
        <p:sp>
          <p:nvSpPr>
            <p:cNvPr id="6" name="Flowchart: Alternate Process 5"/>
            <p:cNvSpPr/>
            <p:nvPr/>
          </p:nvSpPr>
          <p:spPr>
            <a:xfrm>
              <a:off x="2423" y="2816858"/>
              <a:ext cx="1966282" cy="1966269"/>
            </a:xfrm>
            <a:prstGeom prst="flowChartAlternateProcess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owchart: Alternate Process 4"/>
            <p:cNvSpPr/>
            <p:nvPr/>
          </p:nvSpPr>
          <p:spPr>
            <a:xfrm>
              <a:off x="98406" y="2912841"/>
              <a:ext cx="1774316" cy="17743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2</a:t>
              </a:r>
              <a:br>
                <a:rPr lang="en-US" sz="2200" kern="1200" dirty="0" smtClean="0"/>
              </a:br>
              <a:r>
                <a:rPr lang="en-US" sz="2200" kern="1200" dirty="0" smtClean="0"/>
                <a:t/>
              </a:r>
              <a:br>
                <a:rPr lang="en-US" sz="2200" kern="1200" dirty="0" smtClean="0"/>
              </a:br>
              <a:r>
                <a:rPr lang="en-US" sz="2200" kern="1200" dirty="0" smtClean="0"/>
                <a:t>Project </a:t>
              </a:r>
              <a:br>
                <a:rPr lang="en-US" sz="2200" kern="1200" dirty="0" smtClean="0"/>
              </a:br>
              <a:r>
                <a:rPr lang="en-US" sz="2200" kern="1200" dirty="0" smtClean="0"/>
                <a:t>start-up</a:t>
              </a:r>
              <a:endParaRPr lang="en-US" sz="2200" kern="1200" dirty="0"/>
            </a:p>
          </p:txBody>
        </p:sp>
      </p:grpSp>
      <p:graphicFrame>
        <p:nvGraphicFramePr>
          <p:cNvPr id="8" name="Diagram 7"/>
          <p:cNvGraphicFramePr/>
          <p:nvPr/>
        </p:nvGraphicFramePr>
        <p:xfrm>
          <a:off x="990600" y="1524000"/>
          <a:ext cx="76962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95600" y="3886200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1761</TotalTime>
  <Words>549</Words>
  <Application>Microsoft Office PowerPoint</Application>
  <PresentationFormat>On-screen Show (4:3)</PresentationFormat>
  <Paragraphs>138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Georgia</vt:lpstr>
      <vt:lpstr>Wingdings</vt:lpstr>
      <vt:lpstr>Wingdings 2</vt:lpstr>
      <vt:lpstr>Civic</vt:lpstr>
      <vt:lpstr>JURUSAN TEKNIK INFORMATIKA INSTITUT TEKNOLOGI SEPULUH NOPEMBER SURABAYA</vt:lpstr>
      <vt:lpstr>Last week assignment</vt:lpstr>
      <vt:lpstr>9 Basic Types of Information Systems Project</vt:lpstr>
      <vt:lpstr>In-class assignment</vt:lpstr>
      <vt:lpstr>Software Development</vt:lpstr>
      <vt:lpstr>PowerPoint Presentation</vt:lpstr>
      <vt:lpstr>Typical Stage of Software Dev Project</vt:lpstr>
      <vt:lpstr>Pre-project work</vt:lpstr>
      <vt:lpstr>Project start-up</vt:lpstr>
      <vt:lpstr>Development stage</vt:lpstr>
      <vt:lpstr>Completion stage</vt:lpstr>
      <vt:lpstr>Operational stage</vt:lpstr>
      <vt:lpstr>Post project review</vt:lpstr>
      <vt:lpstr>Development Lifecycles and Approaches</vt:lpstr>
      <vt:lpstr>Development Lifecycles and Approaches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Proyek Perangkat Lunak</dc:title>
  <dc:creator>Adhatus Solichah A.</dc:creator>
  <cp:lastModifiedBy>Informatics007</cp:lastModifiedBy>
  <cp:revision>99</cp:revision>
  <dcterms:created xsi:type="dcterms:W3CDTF">2016-02-14T02:11:56Z</dcterms:created>
  <dcterms:modified xsi:type="dcterms:W3CDTF">2017-02-10T05:19:49Z</dcterms:modified>
</cp:coreProperties>
</file>