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0"/>
    <p:restoredTop sz="94631"/>
  </p:normalViewPr>
  <p:slideViewPr>
    <p:cSldViewPr snapToGrid="0" snapToObjects="1">
      <p:cViewPr varScale="1">
        <p:scale>
          <a:sx n="240" d="100"/>
          <a:sy n="240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ABF6-185B-BF47-B1A2-30A4DE9D30C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600" b="1" dirty="0" err="1" smtClean="0">
                <a:latin typeface="Roboto Condensed" charset="0"/>
                <a:ea typeface="Roboto Condensed" charset="0"/>
                <a:cs typeface="Roboto Condensed" charset="0"/>
              </a:rPr>
              <a:t>TOSCAfy</a:t>
            </a:r>
            <a:endParaRPr lang="en-US" sz="76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 Condensed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Wettinger</dc:creator>
  <cp:lastModifiedBy>Johannes Wettinger</cp:lastModifiedBy>
  <cp:revision>15</cp:revision>
  <cp:lastPrinted>2016-07-12T06:00:06Z</cp:lastPrinted>
  <dcterms:created xsi:type="dcterms:W3CDTF">2016-04-24T07:32:12Z</dcterms:created>
  <dcterms:modified xsi:type="dcterms:W3CDTF">2016-07-12T06:03:53Z</dcterms:modified>
</cp:coreProperties>
</file>