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1433" y="9122758"/>
            <a:ext cx="8772185" cy="1264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443" y="3088852"/>
            <a:ext cx="11638754" cy="25294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57392" y="1142857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1692" y="1276102"/>
            <a:ext cx="4025566" cy="4965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25570" y="-38415"/>
            <a:ext cx="2798560" cy="10466267"/>
            <a:chOff x="15525570" y="-38415"/>
            <a:chExt cx="2798560" cy="10466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02857" y="-449972"/>
            <a:ext cx="4782857" cy="6171429"/>
            <a:chOff x="13502857" y="-449972"/>
            <a:chExt cx="478285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02857" y="-449972"/>
              <a:ext cx="4782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02534" y="4600765"/>
            <a:ext cx="4782857" cy="6171429"/>
            <a:chOff x="13502534" y="4600765"/>
            <a:chExt cx="478285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02534" y="4600765"/>
              <a:ext cx="4782857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4240" y="5315754"/>
            <a:ext cx="6333659" cy="948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796" y="368838"/>
            <a:ext cx="11336640" cy="9490536"/>
            <a:chOff x="498796" y="368838"/>
            <a:chExt cx="11336640" cy="9490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796" y="368838"/>
              <a:ext cx="11336640" cy="94905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552" y="1170092"/>
            <a:ext cx="11893884" cy="7629267"/>
            <a:chOff x="522552" y="1170092"/>
            <a:chExt cx="11893884" cy="76292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552" y="1170092"/>
              <a:ext cx="11893884" cy="76292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2550" y="976815"/>
            <a:ext cx="12105413" cy="7785814"/>
            <a:chOff x="502550" y="976815"/>
            <a:chExt cx="12105413" cy="77858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550" y="976815"/>
              <a:ext cx="12105413" cy="77858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589" y="934849"/>
            <a:ext cx="13031380" cy="7898496"/>
            <a:chOff x="614589" y="934849"/>
            <a:chExt cx="13031380" cy="78984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89" y="934849"/>
              <a:ext cx="13031380" cy="78984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4250" y="-5743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2979" y="536308"/>
            <a:ext cx="7265812" cy="9213098"/>
            <a:chOff x="3022979" y="536308"/>
            <a:chExt cx="7265812" cy="92130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979" y="536308"/>
              <a:ext cx="7265812" cy="92130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6110" y="-987267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29" y="4030476"/>
            <a:ext cx="10609524" cy="4574969"/>
            <a:chOff x="-51429" y="4030476"/>
            <a:chExt cx="10609524" cy="457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29" y="4030476"/>
              <a:ext cx="10609524" cy="457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478" y="2048183"/>
            <a:ext cx="6036677" cy="9221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132" y="1073362"/>
            <a:ext cx="13019662" cy="15173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820" y="4666534"/>
            <a:ext cx="595489" cy="35879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2458" y="4618573"/>
            <a:ext cx="4908325" cy="35879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58103" y="4037465"/>
            <a:ext cx="7427611" cy="4567981"/>
            <a:chOff x="10858103" y="4037465"/>
            <a:chExt cx="7427611" cy="45679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8103" y="4037465"/>
              <a:ext cx="7427611" cy="4567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96765" y="1091422"/>
            <a:ext cx="34164600" cy="93679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976" y="1130862"/>
            <a:ext cx="6988798" cy="1517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39047" y="-338055"/>
            <a:ext cx="5866667" cy="10717887"/>
            <a:chOff x="12539047" y="-338055"/>
            <a:chExt cx="5866667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9047" y="-338055"/>
              <a:ext cx="5866667" cy="107178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629" y="5442039"/>
            <a:ext cx="4295828" cy="1251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9182" y="4823611"/>
            <a:ext cx="2455281" cy="633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62002" y="1817697"/>
            <a:ext cx="3005692" cy="1611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8137" y="2102366"/>
            <a:ext cx="3198699" cy="562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24" y="1073357"/>
            <a:ext cx="7603227" cy="1517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2639" y="5442039"/>
            <a:ext cx="4097331" cy="5012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3192" y="4823611"/>
            <a:ext cx="2421205" cy="633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344" y="8276820"/>
            <a:ext cx="2483391" cy="501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4896" y="7658392"/>
            <a:ext cx="2334560" cy="633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353" y="8276820"/>
            <a:ext cx="3644835" cy="5012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68906" y="7658392"/>
            <a:ext cx="2707084" cy="633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4523" y="3539572"/>
            <a:ext cx="2146835" cy="1481316"/>
            <a:chOff x="2484523" y="3539572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4523" y="3539572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152" y="3173863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1369" y="5848329"/>
            <a:ext cx="380317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1633" y="5867386"/>
            <a:ext cx="3799547" cy="4316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39676" y="-432173"/>
            <a:ext cx="5866667" cy="10717887"/>
            <a:chOff x="12639676" y="-432173"/>
            <a:chExt cx="5866667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9676" y="-432173"/>
              <a:ext cx="5866667" cy="107178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629" y="5442039"/>
            <a:ext cx="4295828" cy="1251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9182" y="4823611"/>
            <a:ext cx="2455281" cy="633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62002" y="1817697"/>
            <a:ext cx="2952805" cy="1611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8137" y="2102366"/>
            <a:ext cx="3198699" cy="562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24" y="1073357"/>
            <a:ext cx="7781291" cy="1517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2639" y="5442039"/>
            <a:ext cx="4097331" cy="5012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3192" y="4823611"/>
            <a:ext cx="2421205" cy="633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344" y="8276820"/>
            <a:ext cx="3442991" cy="8763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4896" y="7658392"/>
            <a:ext cx="2334560" cy="633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353" y="8276820"/>
            <a:ext cx="4313280" cy="12515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68906" y="7658392"/>
            <a:ext cx="2707084" cy="633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4523" y="3539572"/>
            <a:ext cx="2146835" cy="1481316"/>
            <a:chOff x="2484523" y="3539572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4523" y="3539572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152" y="3173863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1369" y="5848329"/>
            <a:ext cx="380317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1633" y="5867386"/>
            <a:ext cx="3799547" cy="4316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036" y="732775"/>
            <a:ext cx="7605542" cy="1517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194" y="2238136"/>
            <a:ext cx="14796883" cy="76757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9484" y="7253333"/>
            <a:ext cx="18593037" cy="3174518"/>
            <a:chOff x="-109484" y="7253333"/>
            <a:chExt cx="18593037" cy="3174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9484" y="7253333"/>
              <a:ext cx="18593037" cy="3174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2345" y="1554857"/>
            <a:ext cx="5026522" cy="2651923"/>
            <a:chOff x="1562345" y="1554857"/>
            <a:chExt cx="5026522" cy="26519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345" y="1554857"/>
              <a:ext cx="5026522" cy="2651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2345" y="5851697"/>
            <a:ext cx="4968463" cy="2832024"/>
            <a:chOff x="1562345" y="5851697"/>
            <a:chExt cx="4968463" cy="2832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345" y="5851697"/>
              <a:ext cx="4968463" cy="2832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85355" y="1692483"/>
            <a:ext cx="4968463" cy="2832024"/>
            <a:chOff x="12785355" y="1692483"/>
            <a:chExt cx="4968463" cy="28320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85355" y="1692483"/>
              <a:ext cx="4968463" cy="28320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72238" y="5900308"/>
            <a:ext cx="4968463" cy="2832024"/>
            <a:chOff x="12972238" y="5900308"/>
            <a:chExt cx="4968463" cy="2832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2238" y="5900308"/>
              <a:ext cx="4968463" cy="28320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38527" y="5266109"/>
            <a:ext cx="3574483" cy="3574483"/>
            <a:chOff x="8038527" y="5266109"/>
            <a:chExt cx="3574483" cy="35744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8527" y="5266109"/>
              <a:ext cx="3574483" cy="35744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38527" y="978372"/>
            <a:ext cx="3527950" cy="3546135"/>
            <a:chOff x="8038527" y="978372"/>
            <a:chExt cx="3527950" cy="35461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8527" y="978372"/>
              <a:ext cx="3527950" cy="3546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62919" y="843343"/>
            <a:ext cx="12959877" cy="9149648"/>
            <a:chOff x="2662919" y="843343"/>
            <a:chExt cx="12959877" cy="9149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19" y="843343"/>
              <a:ext cx="12959877" cy="9149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741" y="547928"/>
            <a:ext cx="13522616" cy="9189859"/>
            <a:chOff x="2175741" y="547928"/>
            <a:chExt cx="13522616" cy="91898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741" y="547928"/>
              <a:ext cx="13522616" cy="9189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2021-09-14T20:52:36Z</dcterms:created>
  <dcterms:modified xsi:type="dcterms:W3CDTF">2021-09-14T20:52:36Z</dcterms:modified>
</cp:coreProperties>
</file>