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2.png"  /><Relationship Id="rId11" Type="http://schemas.openxmlformats.org/officeDocument/2006/relationships/image" Target="../media/image23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14" Type="http://schemas.openxmlformats.org/officeDocument/2006/relationships/image" Target="../media/image26.png"  /><Relationship Id="rId15" Type="http://schemas.openxmlformats.org/officeDocument/2006/relationships/image" Target="../media/image27.png"  /><Relationship Id="rId16" Type="http://schemas.openxmlformats.org/officeDocument/2006/relationships/image" Target="../media/image28.png"  /><Relationship Id="rId17" Type="http://schemas.openxmlformats.org/officeDocument/2006/relationships/image" Target="../media/image29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8.png"  /><Relationship Id="rId11" Type="http://schemas.openxmlformats.org/officeDocument/2006/relationships/image" Target="../media/image39.png"  /><Relationship Id="rId12" Type="http://schemas.openxmlformats.org/officeDocument/2006/relationships/image" Target="../media/image40.png"  /><Relationship Id="rId13" Type="http://schemas.openxmlformats.org/officeDocument/2006/relationships/image" Target="../media/image41.png"  /><Relationship Id="rId14" Type="http://schemas.openxmlformats.org/officeDocument/2006/relationships/image" Target="../media/image42.png"  /><Relationship Id="rId15" Type="http://schemas.openxmlformats.org/officeDocument/2006/relationships/image" Target="../media/image43.png"  /><Relationship Id="rId16" Type="http://schemas.openxmlformats.org/officeDocument/2006/relationships/image" Target="../media/image44.png"  /><Relationship Id="rId17" Type="http://schemas.openxmlformats.org/officeDocument/2006/relationships/image" Target="../media/image45.png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Relationship Id="rId8" Type="http://schemas.openxmlformats.org/officeDocument/2006/relationships/image" Target="../media/image36.png"  /><Relationship Id="rId9" Type="http://schemas.openxmlformats.org/officeDocument/2006/relationships/image" Target="../media/image3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964" y="4176050"/>
            <a:ext cx="8772185" cy="1264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694" y="4883084"/>
            <a:ext cx="8193142" cy="19601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57392" y="1142857"/>
            <a:ext cx="635826" cy="635826"/>
            <a:chOff x="1857392" y="1142857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1692" y="1276102"/>
            <a:ext cx="4025566" cy="4965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25570" y="-38415"/>
            <a:ext cx="2798560" cy="10466267"/>
            <a:chOff x="15525570" y="-38415"/>
            <a:chExt cx="2798560" cy="10466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02857" y="-449972"/>
            <a:ext cx="4782857" cy="6171429"/>
            <a:chOff x="13502857" y="-449972"/>
            <a:chExt cx="478285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02857" y="-449972"/>
              <a:ext cx="4782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02534" y="4600765"/>
            <a:ext cx="4782857" cy="6171429"/>
            <a:chOff x="13502534" y="4600765"/>
            <a:chExt cx="4782857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02534" y="4600765"/>
              <a:ext cx="4782857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29" y="4030476"/>
            <a:ext cx="10609524" cy="4574969"/>
            <a:chOff x="-51429" y="4030476"/>
            <a:chExt cx="10609524" cy="457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29" y="4030476"/>
              <a:ext cx="10609524" cy="457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4430" y="2048182"/>
            <a:ext cx="6036684" cy="9222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5129" y="1073357"/>
            <a:ext cx="10916499" cy="1517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820" y="4666534"/>
            <a:ext cx="595490" cy="28372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2572" y="4647325"/>
            <a:ext cx="1652911" cy="24092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58103" y="4030476"/>
            <a:ext cx="7427611" cy="4567981"/>
            <a:chOff x="10858103" y="4030476"/>
            <a:chExt cx="7427611" cy="45679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8103" y="4030476"/>
              <a:ext cx="7427611" cy="4567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39047" y="-338055"/>
            <a:ext cx="5866667" cy="10717887"/>
            <a:chOff x="12539047" y="-338055"/>
            <a:chExt cx="5866667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9047" y="-338055"/>
              <a:ext cx="5866667" cy="107178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629" y="5442039"/>
            <a:ext cx="4295828" cy="1251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9182" y="4823611"/>
            <a:ext cx="2455281" cy="633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62002" y="1817697"/>
            <a:ext cx="2748367" cy="16110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88137" y="2102366"/>
            <a:ext cx="3198699" cy="5628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824" y="1073357"/>
            <a:ext cx="8077128" cy="15173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2639" y="5442039"/>
            <a:ext cx="4097331" cy="5012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3192" y="4823611"/>
            <a:ext cx="2421205" cy="633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344" y="8276820"/>
            <a:ext cx="2483391" cy="5012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4896" y="7658392"/>
            <a:ext cx="2334560" cy="633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8353" y="8276820"/>
            <a:ext cx="3644835" cy="5012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68906" y="7658392"/>
            <a:ext cx="2707084" cy="6331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4523" y="3539572"/>
            <a:ext cx="2146835" cy="1481316"/>
            <a:chOff x="2484523" y="3539572"/>
            <a:chExt cx="2146835" cy="1481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4523" y="3539572"/>
              <a:ext cx="2146835" cy="1481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3152" y="3173863"/>
            <a:ext cx="3293472" cy="35577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1369" y="5848329"/>
            <a:ext cx="3803177" cy="431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1633" y="5867386"/>
            <a:ext cx="3799547" cy="43162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55607" y="-145449"/>
            <a:ext cx="5630108" cy="10285714"/>
            <a:chOff x="12655607" y="-145449"/>
            <a:chExt cx="563010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5607" y="-145449"/>
              <a:ext cx="563010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2565" y="5547022"/>
            <a:ext cx="4190370" cy="12010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7368" y="4953540"/>
            <a:ext cx="2356277" cy="6075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26785" y="2068823"/>
            <a:ext cx="2637552" cy="15461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2825" y="2342016"/>
            <a:ext cx="3069719" cy="5402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42914" y="1354504"/>
            <a:ext cx="7751432" cy="14561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2308" y="5547022"/>
            <a:ext cx="3932116" cy="4810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97111" y="4953540"/>
            <a:ext cx="2323576" cy="6075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12889" y="8267498"/>
            <a:ext cx="3923543" cy="8410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7692" y="7674016"/>
            <a:ext cx="2369493" cy="6075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12632" y="8267498"/>
            <a:ext cx="4180609" cy="841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87435" y="7674016"/>
            <a:ext cx="2597927" cy="6075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40589" y="3661541"/>
            <a:ext cx="2146835" cy="1481316"/>
            <a:chOff x="2940589" y="3661541"/>
            <a:chExt cx="2146835" cy="1481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0589" y="3661541"/>
              <a:ext cx="2146835" cy="1481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46485" y="3355018"/>
            <a:ext cx="3293472" cy="35577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5443" y="5924529"/>
            <a:ext cx="3799547" cy="4316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60417" y="5943576"/>
            <a:ext cx="3803177" cy="43162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Slide 1</vt:lpstr>
      <vt:lpstr>Slide 2</vt:lpstr>
      <vt:lpstr>Slide 3</vt:lpstr>
      <vt:lpstr>Slide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2021-09-14T01:34:34.000</dcterms:created>
  <dc:creator>officegen</dc:creator>
  <cp:lastModifiedBy>user</cp:lastModifiedBy>
  <dcterms:modified xsi:type="dcterms:W3CDTF">2021-09-13T16:35:57.183</dcterms:modified>
  <cp:revision>2</cp:revision>
  <cp:version>1000.0000.01</cp:version>
</cp:coreProperties>
</file>