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1433" y="9122758"/>
            <a:ext cx="8772185" cy="1264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443" y="3088852"/>
            <a:ext cx="11638754" cy="25294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57392" y="1142857"/>
            <a:ext cx="635826" cy="635826"/>
            <a:chOff x="1857392" y="1142857"/>
            <a:chExt cx="635826" cy="63582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7392" y="1142857"/>
              <a:ext cx="635826" cy="63582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1692" y="1276102"/>
            <a:ext cx="4025566" cy="4965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25570" y="-38415"/>
            <a:ext cx="2798560" cy="10466267"/>
            <a:chOff x="15525570" y="-38415"/>
            <a:chExt cx="2798560" cy="104662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02857" y="-449972"/>
            <a:ext cx="4782857" cy="6171429"/>
            <a:chOff x="13502857" y="-449972"/>
            <a:chExt cx="4782857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02857" y="-449972"/>
              <a:ext cx="4782857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02534" y="4600765"/>
            <a:ext cx="4782857" cy="6171429"/>
            <a:chOff x="13502534" y="4600765"/>
            <a:chExt cx="4782857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02534" y="4600765"/>
              <a:ext cx="4782857" cy="6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64240" y="5315754"/>
            <a:ext cx="6333659" cy="9485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895238" y="0"/>
            <a:ext cx="4383744" cy="5656444"/>
            <a:chOff x="13895238" y="0"/>
            <a:chExt cx="4383744" cy="56564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5238" y="0"/>
              <a:ext cx="4383744" cy="56564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94942" y="4629270"/>
            <a:ext cx="4383744" cy="5656444"/>
            <a:chOff x="13894942" y="4629270"/>
            <a:chExt cx="4383744" cy="56564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4942" y="4629270"/>
              <a:ext cx="4383744" cy="56564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2824" y="2645366"/>
            <a:ext cx="8913353" cy="25294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6620" y="4560701"/>
            <a:ext cx="6521669" cy="9485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8796" y="368838"/>
            <a:ext cx="11336640" cy="9490536"/>
            <a:chOff x="498796" y="368838"/>
            <a:chExt cx="11336640" cy="94905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796" y="368838"/>
              <a:ext cx="11336640" cy="94905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2282" y="-852851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2552" y="1170092"/>
            <a:ext cx="11893884" cy="7629267"/>
            <a:chOff x="522552" y="1170092"/>
            <a:chExt cx="11893884" cy="76292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552" y="1170092"/>
              <a:ext cx="11893884" cy="76292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2282" y="-852851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4589" y="934849"/>
            <a:ext cx="13031380" cy="7898496"/>
            <a:chOff x="614589" y="934849"/>
            <a:chExt cx="13031380" cy="78984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589" y="934849"/>
              <a:ext cx="13031380" cy="78984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4250" y="-574351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22979" y="536308"/>
            <a:ext cx="7265812" cy="9213098"/>
            <a:chOff x="3022979" y="536308"/>
            <a:chExt cx="7265812" cy="92130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2979" y="536308"/>
              <a:ext cx="7265812" cy="92130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6110" y="-987267"/>
            <a:ext cx="8672776" cy="60943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895238" y="0"/>
            <a:ext cx="4383744" cy="5656444"/>
            <a:chOff x="13895238" y="0"/>
            <a:chExt cx="4383744" cy="56564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5238" y="0"/>
              <a:ext cx="4383744" cy="56564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94942" y="4629270"/>
            <a:ext cx="4383744" cy="5656444"/>
            <a:chOff x="13894942" y="4629270"/>
            <a:chExt cx="4383744" cy="56564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4942" y="4629270"/>
              <a:ext cx="4383744" cy="56564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1433" y="9122758"/>
            <a:ext cx="8772185" cy="12647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0443" y="3088852"/>
            <a:ext cx="10252520" cy="25294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57392" y="1142857"/>
            <a:ext cx="635826" cy="635826"/>
            <a:chOff x="1857392" y="1142857"/>
            <a:chExt cx="635826" cy="63582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7392" y="1142857"/>
              <a:ext cx="635826" cy="63582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1692" y="1276102"/>
            <a:ext cx="4025566" cy="4965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240" y="5315754"/>
            <a:ext cx="7896959" cy="948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429" y="4030476"/>
            <a:ext cx="10609524" cy="4574969"/>
            <a:chOff x="-51429" y="4030476"/>
            <a:chExt cx="10609524" cy="4574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29" y="4030476"/>
              <a:ext cx="10609524" cy="45749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478" y="2048183"/>
            <a:ext cx="6036677" cy="9221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5132" y="1073362"/>
            <a:ext cx="13019662" cy="15173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820" y="4666534"/>
            <a:ext cx="595489" cy="358790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2458" y="4618573"/>
            <a:ext cx="4908325" cy="35879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58103" y="4037465"/>
            <a:ext cx="7427611" cy="4567981"/>
            <a:chOff x="10858103" y="4037465"/>
            <a:chExt cx="7427611" cy="45679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8103" y="4037465"/>
              <a:ext cx="7427611" cy="45679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977538" y="1586660"/>
            <a:ext cx="34164600" cy="93679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8285714" cy="2312648"/>
            <a:chOff x="0" y="0"/>
            <a:chExt cx="18285714" cy="23126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31264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6972" y="444136"/>
            <a:ext cx="6988798" cy="15173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97192" y="1410286"/>
            <a:ext cx="3198699" cy="5628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39047" y="-338055"/>
            <a:ext cx="5866667" cy="10717887"/>
            <a:chOff x="12539047" y="-338055"/>
            <a:chExt cx="5866667" cy="10717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39047" y="-338055"/>
              <a:ext cx="5866667" cy="107178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629" y="5442039"/>
            <a:ext cx="4295828" cy="12515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9182" y="4823611"/>
            <a:ext cx="2455281" cy="633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62002" y="1817697"/>
            <a:ext cx="3005692" cy="16110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88137" y="2102366"/>
            <a:ext cx="3198699" cy="5628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824" y="1073357"/>
            <a:ext cx="7603227" cy="15173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92639" y="5442039"/>
            <a:ext cx="4097331" cy="50122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3192" y="4823611"/>
            <a:ext cx="2421205" cy="6331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4344" y="8276820"/>
            <a:ext cx="2483391" cy="5012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54896" y="7658392"/>
            <a:ext cx="2334560" cy="63312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8353" y="8276820"/>
            <a:ext cx="3644835" cy="5012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68906" y="7658392"/>
            <a:ext cx="2707084" cy="6331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84523" y="3539572"/>
            <a:ext cx="2146835" cy="1481316"/>
            <a:chOff x="2484523" y="3539572"/>
            <a:chExt cx="2146835" cy="14813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84523" y="3539572"/>
              <a:ext cx="2146835" cy="14813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3152" y="3173863"/>
            <a:ext cx="3293472" cy="35577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41369" y="5848329"/>
            <a:ext cx="3803177" cy="43162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31633" y="5867386"/>
            <a:ext cx="3799547" cy="43162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39676" y="-432173"/>
            <a:ext cx="5866667" cy="10717887"/>
            <a:chOff x="12639676" y="-432173"/>
            <a:chExt cx="5866667" cy="10717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9676" y="-432173"/>
              <a:ext cx="5866667" cy="107178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629" y="5442039"/>
            <a:ext cx="4295828" cy="12515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9182" y="4823611"/>
            <a:ext cx="2455281" cy="633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62002" y="1817697"/>
            <a:ext cx="2952805" cy="16110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88137" y="2102366"/>
            <a:ext cx="3198699" cy="5628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824" y="1073357"/>
            <a:ext cx="7781291" cy="15173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92639" y="5442039"/>
            <a:ext cx="4097331" cy="50122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3192" y="4823611"/>
            <a:ext cx="2421205" cy="6331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4344" y="8276820"/>
            <a:ext cx="3442991" cy="8763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54896" y="7658392"/>
            <a:ext cx="2334560" cy="63312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8353" y="8276820"/>
            <a:ext cx="4313280" cy="125155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68906" y="7658392"/>
            <a:ext cx="2707084" cy="6331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84523" y="3539572"/>
            <a:ext cx="2146835" cy="1481316"/>
            <a:chOff x="2484523" y="3539572"/>
            <a:chExt cx="2146835" cy="14813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84523" y="3539572"/>
              <a:ext cx="2146835" cy="14813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3152" y="3173863"/>
            <a:ext cx="3293472" cy="35577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41369" y="5848329"/>
            <a:ext cx="3803177" cy="43162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31633" y="5867386"/>
            <a:ext cx="3799547" cy="4316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312648"/>
            <a:chOff x="0" y="0"/>
            <a:chExt cx="18285714" cy="2312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3126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003" y="2485755"/>
            <a:ext cx="14796883" cy="76757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6972" y="504154"/>
            <a:ext cx="7605542" cy="15173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35287" y="1502649"/>
            <a:ext cx="3198699" cy="5628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8440" y="3665845"/>
            <a:ext cx="4004691" cy="2112820"/>
            <a:chOff x="2618440" y="3665845"/>
            <a:chExt cx="4004691" cy="21128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440" y="3665845"/>
              <a:ext cx="4004691" cy="21128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18440" y="7089189"/>
            <a:ext cx="3958435" cy="2256308"/>
            <a:chOff x="2618440" y="7089189"/>
            <a:chExt cx="3958435" cy="22563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8440" y="7089189"/>
              <a:ext cx="3958435" cy="22563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9948" y="3775493"/>
            <a:ext cx="3958435" cy="2256308"/>
            <a:chOff x="11559948" y="3775493"/>
            <a:chExt cx="3958435" cy="22563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9948" y="3775493"/>
              <a:ext cx="3958435" cy="2256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08840" y="7127919"/>
            <a:ext cx="3958435" cy="2256308"/>
            <a:chOff x="11708840" y="7127919"/>
            <a:chExt cx="3958435" cy="22563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08840" y="7127919"/>
              <a:ext cx="3958435" cy="22563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78092" y="6622644"/>
            <a:ext cx="2847834" cy="2847834"/>
            <a:chOff x="7778092" y="6622644"/>
            <a:chExt cx="2847834" cy="28478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8092" y="6622644"/>
              <a:ext cx="2847834" cy="28478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78092" y="3206552"/>
            <a:ext cx="2810761" cy="2825249"/>
            <a:chOff x="7778092" y="3206552"/>
            <a:chExt cx="2810761" cy="28252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8092" y="3206552"/>
              <a:ext cx="2810761" cy="28252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0"/>
            <a:ext cx="18285714" cy="2312648"/>
            <a:chOff x="0" y="0"/>
            <a:chExt cx="18285714" cy="23126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18285714" cy="23126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6972" y="422250"/>
            <a:ext cx="6739434" cy="151738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35287" y="1508364"/>
            <a:ext cx="3198699" cy="5628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14709" y="1881660"/>
            <a:ext cx="11771429" cy="8550619"/>
            <a:chOff x="3314709" y="1881660"/>
            <a:chExt cx="11771429" cy="855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4709" y="1881660"/>
              <a:ext cx="11771429" cy="855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312648"/>
            <a:chOff x="0" y="0"/>
            <a:chExt cx="18285714" cy="2312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312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6972" y="523202"/>
            <a:ext cx="7074274" cy="15173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35287" y="1609316"/>
            <a:ext cx="3198699" cy="5628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1549" y="2226933"/>
            <a:ext cx="13522616" cy="9189859"/>
            <a:chOff x="2381549" y="2226933"/>
            <a:chExt cx="13522616" cy="91898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549" y="2226933"/>
              <a:ext cx="13522616" cy="91898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312648"/>
            <a:chOff x="0" y="0"/>
            <a:chExt cx="18285714" cy="2312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312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6972" y="479392"/>
            <a:ext cx="6047370" cy="15173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35287" y="1606683"/>
            <a:ext cx="3198699" cy="562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2021-09-14T22:54:12Z</dcterms:created>
  <dcterms:modified xsi:type="dcterms:W3CDTF">2021-09-14T22:54:12Z</dcterms:modified>
</cp:coreProperties>
</file>