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3" Type="http://schemas.openxmlformats.org/officeDocument/2006/relationships/image" Target="../media/image28.png"/><Relationship Id="rId14" Type="http://schemas.openxmlformats.org/officeDocument/2006/relationships/image" Target="../media/image29.png"/><Relationship Id="rId15" Type="http://schemas.openxmlformats.org/officeDocument/2006/relationships/image" Target="../media/image30.png"/><Relationship Id="rId16" Type="http://schemas.openxmlformats.org/officeDocument/2006/relationships/image" Target="../media/image31.png"/><Relationship Id="rId17" Type="http://schemas.openxmlformats.org/officeDocument/2006/relationships/image" Target="../media/image3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9" Type="http://schemas.openxmlformats.org/officeDocument/2006/relationships/image" Target="../media/image40.png"/><Relationship Id="rId10" Type="http://schemas.openxmlformats.org/officeDocument/2006/relationships/image" Target="../media/image41.png"/><Relationship Id="rId11" Type="http://schemas.openxmlformats.org/officeDocument/2006/relationships/image" Target="../media/image42.png"/><Relationship Id="rId12" Type="http://schemas.openxmlformats.org/officeDocument/2006/relationships/image" Target="../media/image43.png"/><Relationship Id="rId13" Type="http://schemas.openxmlformats.org/officeDocument/2006/relationships/image" Target="../media/image44.png"/><Relationship Id="rId14" Type="http://schemas.openxmlformats.org/officeDocument/2006/relationships/image" Target="../media/image45.png"/><Relationship Id="rId15" Type="http://schemas.openxmlformats.org/officeDocument/2006/relationships/image" Target="../media/image46.png"/><Relationship Id="rId16" Type="http://schemas.openxmlformats.org/officeDocument/2006/relationships/image" Target="../media/image47.png"/><Relationship Id="rId17" Type="http://schemas.openxmlformats.org/officeDocument/2006/relationships/image" Target="../media/image4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Relationship Id="rId8" Type="http://schemas.openxmlformats.org/officeDocument/2006/relationships/image" Target="../media/image5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21433" y="9122758"/>
            <a:ext cx="8772185" cy="126472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0443" y="3088852"/>
            <a:ext cx="11638754" cy="252946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57392" y="1142857"/>
            <a:ext cx="635826" cy="635826"/>
            <a:chOff x="1857392" y="1142857"/>
            <a:chExt cx="635826" cy="63582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57392" y="1142857"/>
              <a:ext cx="635826" cy="63582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21692" y="1276102"/>
            <a:ext cx="4025566" cy="49659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525570" y="-38415"/>
            <a:ext cx="2798560" cy="10466267"/>
            <a:chOff x="15525570" y="-38415"/>
            <a:chExt cx="2798560" cy="1046626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525570" y="-38415"/>
              <a:ext cx="2798560" cy="1046626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502857" y="-449972"/>
            <a:ext cx="4782857" cy="6171429"/>
            <a:chOff x="13502857" y="-449972"/>
            <a:chExt cx="4782857" cy="61714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502857" y="-449972"/>
              <a:ext cx="4782857" cy="61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502534" y="4600765"/>
            <a:ext cx="4782857" cy="6171429"/>
            <a:chOff x="13502534" y="4600765"/>
            <a:chExt cx="4782857" cy="61714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502534" y="4600765"/>
              <a:ext cx="4782857" cy="617142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164240" y="5315754"/>
            <a:ext cx="6333659" cy="9485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98796" y="368838"/>
            <a:ext cx="11336640" cy="9490536"/>
            <a:chOff x="498796" y="368838"/>
            <a:chExt cx="11336640" cy="94905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8796" y="368838"/>
              <a:ext cx="11336640" cy="949053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02282" y="-852851"/>
            <a:ext cx="8672776" cy="609430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2552" y="1170092"/>
            <a:ext cx="11893884" cy="7629267"/>
            <a:chOff x="522552" y="1170092"/>
            <a:chExt cx="11893884" cy="76292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552" y="1170092"/>
              <a:ext cx="11893884" cy="76292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02282" y="-852851"/>
            <a:ext cx="8672776" cy="609430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02550" y="976815"/>
            <a:ext cx="12105413" cy="7785814"/>
            <a:chOff x="502550" y="976815"/>
            <a:chExt cx="12105413" cy="77858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550" y="976815"/>
              <a:ext cx="12105413" cy="77858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02282" y="-852851"/>
            <a:ext cx="8672776" cy="609430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14589" y="934849"/>
            <a:ext cx="13031380" cy="7898496"/>
            <a:chOff x="614589" y="934849"/>
            <a:chExt cx="13031380" cy="789849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4589" y="934849"/>
              <a:ext cx="13031380" cy="789849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594250" y="-574351"/>
            <a:ext cx="8672776" cy="609430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022979" y="536308"/>
            <a:ext cx="7265812" cy="9213098"/>
            <a:chOff x="3022979" y="536308"/>
            <a:chExt cx="7265812" cy="92130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22979" y="536308"/>
              <a:ext cx="7265812" cy="921309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06110" y="-987267"/>
            <a:ext cx="8672776" cy="60943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1429" y="4030476"/>
            <a:ext cx="10609524" cy="4574969"/>
            <a:chOff x="-51429" y="4030476"/>
            <a:chExt cx="10609524" cy="45749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1429" y="4030476"/>
              <a:ext cx="10609524" cy="45749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93478" y="2048183"/>
            <a:ext cx="6036677" cy="92219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25132" y="1073362"/>
            <a:ext cx="13019662" cy="151738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94820" y="4666534"/>
            <a:ext cx="595489" cy="358790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82458" y="4618573"/>
            <a:ext cx="4908325" cy="358790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858103" y="4037465"/>
            <a:ext cx="7427611" cy="4567981"/>
            <a:chOff x="10858103" y="4037465"/>
            <a:chExt cx="7427611" cy="456798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858103" y="4037465"/>
              <a:ext cx="7427611" cy="45679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7828571" y="1192051"/>
            <a:ext cx="33942857" cy="936791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46976" y="1130862"/>
            <a:ext cx="6988798" cy="151738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539047" y="-338055"/>
            <a:ext cx="5866667" cy="10717887"/>
            <a:chOff x="12539047" y="-338055"/>
            <a:chExt cx="5866667" cy="107178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39047" y="-338055"/>
              <a:ext cx="5866667" cy="107178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8629" y="5442039"/>
            <a:ext cx="4295828" cy="125155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69182" y="4823611"/>
            <a:ext cx="2455281" cy="63312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262002" y="1817697"/>
            <a:ext cx="3005692" cy="161106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88137" y="2102366"/>
            <a:ext cx="3198699" cy="56289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824" y="1073357"/>
            <a:ext cx="7603227" cy="151738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92639" y="5442039"/>
            <a:ext cx="4097331" cy="50122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083192" y="4823611"/>
            <a:ext cx="2421205" cy="63312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64344" y="8276820"/>
            <a:ext cx="2483391" cy="50122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54896" y="7658392"/>
            <a:ext cx="2334560" cy="63312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578353" y="8276820"/>
            <a:ext cx="3644835" cy="50122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968906" y="7658392"/>
            <a:ext cx="2707084" cy="63312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484523" y="3539572"/>
            <a:ext cx="2146835" cy="1481316"/>
            <a:chOff x="2484523" y="3539572"/>
            <a:chExt cx="2146835" cy="148131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484523" y="3539572"/>
              <a:ext cx="2146835" cy="1481316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013152" y="3173863"/>
            <a:ext cx="3293472" cy="355776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341369" y="5848329"/>
            <a:ext cx="3803177" cy="431620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831633" y="5867386"/>
            <a:ext cx="3799547" cy="431620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639676" y="-432173"/>
            <a:ext cx="5866667" cy="10717887"/>
            <a:chOff x="12639676" y="-432173"/>
            <a:chExt cx="5866667" cy="107178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39676" y="-432173"/>
              <a:ext cx="5866667" cy="107178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8629" y="5442039"/>
            <a:ext cx="4295828" cy="125155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69182" y="4823611"/>
            <a:ext cx="2455281" cy="63312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262002" y="1817697"/>
            <a:ext cx="2952805" cy="161106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88137" y="2102366"/>
            <a:ext cx="3198699" cy="56289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824" y="1073357"/>
            <a:ext cx="7781291" cy="151738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92639" y="5442039"/>
            <a:ext cx="4097331" cy="50122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083192" y="4823611"/>
            <a:ext cx="2421205" cy="63312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64344" y="8276820"/>
            <a:ext cx="3442991" cy="87639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54896" y="7658392"/>
            <a:ext cx="2334560" cy="63312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578353" y="8276820"/>
            <a:ext cx="4313280" cy="125155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968906" y="7658392"/>
            <a:ext cx="2707084" cy="63312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484523" y="3539572"/>
            <a:ext cx="2146835" cy="1481316"/>
            <a:chOff x="2484523" y="3539572"/>
            <a:chExt cx="2146835" cy="148131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484523" y="3539572"/>
              <a:ext cx="2146835" cy="1481316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013152" y="3173863"/>
            <a:ext cx="3293472" cy="355776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341369" y="5848329"/>
            <a:ext cx="3803177" cy="431620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831633" y="5867386"/>
            <a:ext cx="3799547" cy="43162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5036" y="732775"/>
            <a:ext cx="7605542" cy="151738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6194" y="2238136"/>
            <a:ext cx="14796883" cy="767576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09484" y="7253333"/>
            <a:ext cx="18593037" cy="3174518"/>
            <a:chOff x="-109484" y="7253333"/>
            <a:chExt cx="18593037" cy="31745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09484" y="7253333"/>
              <a:ext cx="18593037" cy="31745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62345" y="1554857"/>
            <a:ext cx="5026522" cy="2651923"/>
            <a:chOff x="1562345" y="1554857"/>
            <a:chExt cx="5026522" cy="265192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2345" y="1554857"/>
              <a:ext cx="5026522" cy="265192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62345" y="5851697"/>
            <a:ext cx="4968463" cy="2832024"/>
            <a:chOff x="1562345" y="5851697"/>
            <a:chExt cx="4968463" cy="28320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2345" y="5851697"/>
              <a:ext cx="4968463" cy="28320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785355" y="1692483"/>
            <a:ext cx="4968463" cy="2832024"/>
            <a:chOff x="12785355" y="1692483"/>
            <a:chExt cx="4968463" cy="283202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785355" y="1692483"/>
              <a:ext cx="4968463" cy="283202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972238" y="5900308"/>
            <a:ext cx="4968463" cy="2832024"/>
            <a:chOff x="12972238" y="5900308"/>
            <a:chExt cx="4968463" cy="283202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972238" y="5900308"/>
              <a:ext cx="4968463" cy="28320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380134" y="5266109"/>
            <a:ext cx="3574483" cy="3574483"/>
            <a:chOff x="8380134" y="5266109"/>
            <a:chExt cx="3574483" cy="357448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80134" y="5266109"/>
              <a:ext cx="3574483" cy="357448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282912" y="1107752"/>
            <a:ext cx="3527950" cy="3546135"/>
            <a:chOff x="8282912" y="1107752"/>
            <a:chExt cx="3527950" cy="354613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82912" y="1107752"/>
              <a:ext cx="3527950" cy="35461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875550" y="264557"/>
            <a:ext cx="12534615" cy="9295025"/>
            <a:chOff x="2875550" y="264557"/>
            <a:chExt cx="12534615" cy="929502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75550" y="264557"/>
              <a:ext cx="12534615" cy="92950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175741" y="547928"/>
            <a:ext cx="13522616" cy="9189859"/>
            <a:chOff x="2175741" y="547928"/>
            <a:chExt cx="13522616" cy="91898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75741" y="547928"/>
              <a:ext cx="13522616" cy="91898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2021-09-14T17:35:21Z</dcterms:created>
  <dcterms:modified xsi:type="dcterms:W3CDTF">2021-09-14T17:35:21Z</dcterms:modified>
</cp:coreProperties>
</file>