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272" r:id="rId4"/>
    <p:sldId id="257" r:id="rId5"/>
    <p:sldId id="258" r:id="rId6"/>
    <p:sldId id="259" r:id="rId7"/>
    <p:sldId id="261" r:id="rId8"/>
    <p:sldId id="273" r:id="rId9"/>
    <p:sldId id="274" r:id="rId10"/>
    <p:sldId id="279" r:id="rId11"/>
    <p:sldId id="280" r:id="rId12"/>
    <p:sldId id="281" r:id="rId13"/>
    <p:sldId id="282" r:id="rId14"/>
    <p:sldId id="269" r:id="rId15"/>
    <p:sldId id="283" r:id="rId16"/>
    <p:sldId id="262" r:id="rId17"/>
    <p:sldId id="264" r:id="rId18"/>
    <p:sldId id="265" r:id="rId19"/>
    <p:sldId id="286" r:id="rId20"/>
    <p:sldId id="284" r:id="rId21"/>
    <p:sldId id="287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70781-FD0E-4F11-A350-E493FB46411A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C7AB7-D10E-48A1-BE49-BB55BC56F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33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C7AB7-D10E-48A1-BE49-BB55BC56F5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82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C7AB7-D10E-48A1-BE49-BB55BC56F5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87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C7AB7-D10E-48A1-BE49-BB55BC56F5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0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C7AB7-D10E-48A1-BE49-BB55BC56F5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6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C7AB7-D10E-48A1-BE49-BB55BC56F5C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09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C7AB7-D10E-48A1-BE49-BB55BC56F5C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058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C7AB7-D10E-48A1-BE49-BB55BC56F5C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85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C7AB7-D10E-48A1-BE49-BB55BC56F5C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14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499C-2CC0-4423-BC1F-5879A523BA88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DEE1-1362-4FA3-9B39-179B3F71D764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AF479-1C4F-48FB-AF34-EDAAE118A55F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6176-1A3F-41CD-B8B7-9C4264D1BD02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AF19-473C-4703-A361-5820508B4C09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0CCC-ACFD-447F-8BC6-48BF9AC6F11F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5AEF-5369-4A9E-8383-E2D0C2EFE4F3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E029-4E69-4A76-A19C-06A5DFAFB886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05BA-1AC7-48A5-ABB6-F05B1E96C859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61585" y="6052985"/>
            <a:ext cx="683339" cy="3651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AE72-B2F4-4A62-A257-34C7980399FC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19B-727E-4175-91BA-4BA14E7085AD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DFD-AF08-471E-B932-1D1A9E341642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8B38-700D-49BD-B21A-A9CB05CB19F1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DD1D-0A61-4F0E-8BDC-7CEF6867DBE2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F608-EF71-4C31-BB5E-948416BC2F9A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52D4-08CD-44F5-A267-3A176B37AEB1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A4B7-8712-46DC-A13C-B2FA8977D053}" type="datetime1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2731" y="1707776"/>
            <a:ext cx="9789458" cy="1885860"/>
          </a:xfrm>
        </p:spPr>
        <p:txBody>
          <a:bodyPr/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«Разработка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мобильного приложения для мониторинга производственных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нарушений»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93990" y="4295874"/>
            <a:ext cx="7446940" cy="2111187"/>
          </a:xfrm>
        </p:spPr>
        <p:txBody>
          <a:bodyPr>
            <a:normAutofit/>
          </a:bodyPr>
          <a:lstStyle/>
          <a:p>
            <a:pPr algn="ctr"/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Направление 09.03.01 Информатика и вычислительная техника</a:t>
            </a: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Научный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оцент,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О.Л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Селяничев</a:t>
            </a: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12763" y="913205"/>
            <a:ext cx="5670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Овчинникова Анастасия Антоновна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6723" y="3926542"/>
            <a:ext cx="460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72776-4BDF-4055-88DF-65CBF0BC6EC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919" y="1729408"/>
            <a:ext cx="6001216" cy="48770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59634" y="392350"/>
            <a:ext cx="10455965" cy="1337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Детальная диаграмма классов пакета Мобильное приложение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72776-4BDF-4055-88DF-65CBF0BC6EC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-175688" y="249059"/>
            <a:ext cx="9951700" cy="117632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Диаграмма последовательности взаимодействия объектов классов пакета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Мобильное приложение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895250"/>
            <a:ext cx="7086601" cy="3833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0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72776-4BDF-4055-88DF-65CBF0BC6EC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9634" y="392350"/>
            <a:ext cx="10455965" cy="1337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Детальная диаграмма классов пакета 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Web-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сервис администратора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541" y="2042271"/>
            <a:ext cx="5868987" cy="3766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60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72776-4BDF-4055-88DF-65CBF0BC6EC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-175688" y="249059"/>
            <a:ext cx="9951700" cy="117632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Диаграмма последовательности взаимодействия объектов классов пакета </a:t>
            </a:r>
            <a:r>
              <a:rPr lang="en-US" dirty="0">
                <a:latin typeface="Arial" pitchFamily="34" charset="0"/>
                <a:cs typeface="Arial" pitchFamily="34" charset="0"/>
              </a:rPr>
              <a:t>Web-</a:t>
            </a:r>
            <a:r>
              <a:rPr lang="ru-RU" dirty="0">
                <a:latin typeface="Arial" pitchFamily="34" charset="0"/>
                <a:cs typeface="Arial" pitchFamily="34" charset="0"/>
              </a:rPr>
              <a:t>сервис администратора</a:t>
            </a:r>
            <a:br>
              <a:rPr lang="ru-RU" dirty="0">
                <a:latin typeface="Arial" pitchFamily="34" charset="0"/>
                <a:cs typeface="Arial" pitchFamily="34" charset="0"/>
              </a:rPr>
            </a:b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71" y="2085901"/>
            <a:ext cx="7276166" cy="3967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8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956" y="461681"/>
            <a:ext cx="8596668" cy="13208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пакета База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https://pp.userapi.com/c844521/v844521568/714f1/E96P5AUWxX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38" y="1903505"/>
            <a:ext cx="8596312" cy="353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2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956" y="461681"/>
            <a:ext cx="8596668" cy="13208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 компонентов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06" y="1947862"/>
            <a:ext cx="6270531" cy="3780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2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9722" y="569258"/>
            <a:ext cx="8596668" cy="13208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 мобильного приложения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18" y="1463986"/>
            <a:ext cx="2623578" cy="46641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00" y="1463986"/>
            <a:ext cx="2636465" cy="468704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9722" y="569258"/>
            <a:ext cx="8596668" cy="13208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 мобильного приложения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https://sun9-5.userapi.com/c834104/v834104885/15726f/IkZutpuSkY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041" y="1388131"/>
            <a:ext cx="2696748" cy="479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5.userapi.com/c840729/v840729885/8cb2c/4YvfjOcg64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06" y="1388131"/>
            <a:ext cx="2716304" cy="483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4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9722" y="569258"/>
            <a:ext cx="8453219" cy="13208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сервиса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администратора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32" y="2245659"/>
            <a:ext cx="8060797" cy="369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9722" y="569258"/>
            <a:ext cx="8453219" cy="13208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сервиса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администратора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36" y="2024529"/>
            <a:ext cx="8372205" cy="370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2682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67435"/>
            <a:ext cx="8910419" cy="4279797"/>
          </a:xfrm>
        </p:spPr>
        <p:txBody>
          <a:bodyPr>
            <a:normAutofit/>
          </a:bodyPr>
          <a:lstStyle/>
          <a:p>
            <a:pPr marL="0" indent="268288" algn="just">
              <a:lnSpc>
                <a:spcPct val="150000"/>
              </a:lnSpc>
              <a:buNone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Охрана труда и защита работников от опасных и вредных производственных факторов является важнейшей задачей работодателя. </a:t>
            </a:r>
            <a:endParaRPr lang="ru-RU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268288" algn="just">
              <a:lnSpc>
                <a:spcPct val="150000"/>
              </a:lnSpc>
              <a:buNone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Заботиться о собственной безопасности обязаны и сами трудящиеся. Это включает в себя внимательное наблюдение за окружающей обстановкой, анализ производственных ситуаций и немедленное сообщение руководителю работ о возможной или существующей опасности.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32157" y="594723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5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9722" y="569258"/>
            <a:ext cx="8453219" cy="13208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сервиса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администратора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22" y="2076179"/>
            <a:ext cx="8475996" cy="37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9722" y="569258"/>
            <a:ext cx="8453219" cy="13208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Экономическая эффективность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205807" y="2356745"/>
            <a:ext cx="8596312" cy="2862468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себестоимость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продукта: 52648,8 руб.;</a:t>
            </a:r>
          </a:p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ена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продукта: 63178,56 руб.; 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одовой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экономический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эффект: 139603,84 руб.;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рок окупаемости: 0,66 года. 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697" y="2057401"/>
            <a:ext cx="9246595" cy="36710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результате выполнения выпускной квалификационной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работы: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роведён анализ предметной области и существующих аналогов;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проектирована база данных;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аписано мобильное приложение для сотрудников на языке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оздан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сервис для администратора.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4302" y="2014570"/>
            <a:ext cx="7766936" cy="1646302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5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365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и предмет исследования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76718"/>
            <a:ext cx="8596668" cy="509643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исследования является система мониторинга производственных нарушений.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ru-RU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исследования: методы управления системой мониторинга производственных нарушений.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945908" y="5768790"/>
            <a:ext cx="869590" cy="78561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7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365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и задачи исследования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2965"/>
            <a:ext cx="8596668" cy="509643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Целью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выпускной квалификационной работы является разработка программно-информационной системы мониторинга производственных нарушений.</a:t>
            </a:r>
            <a:endParaRPr lang="ru-RU" sz="1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роанализировать предметную область;</a:t>
            </a: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спроектировать базу данных;</a:t>
            </a: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написать мобильное приложение;</a:t>
            </a: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создать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сервис для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администратора.</a:t>
            </a:r>
          </a:p>
          <a:p>
            <a:pPr algn="just">
              <a:lnSpc>
                <a:spcPct val="150000"/>
              </a:lnSpc>
            </a:pP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8505" y="1438835"/>
            <a:ext cx="5353582" cy="256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0171" y="482901"/>
            <a:ext cx="8596668" cy="829235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80" y="1650077"/>
            <a:ext cx="1978014" cy="340841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50077"/>
            <a:ext cx="1921220" cy="33105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44" y="3101505"/>
            <a:ext cx="1945880" cy="33476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243" y="3354282"/>
            <a:ext cx="1906584" cy="328003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482" y="3097630"/>
            <a:ext cx="1903511" cy="32800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838" y="3155195"/>
            <a:ext cx="1876394" cy="324025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447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технологий и подхода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3307"/>
            <a:ext cx="8596668" cy="446805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Модель жизненного цикла - инкрементная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 descr="http://uchebilka.ru/pars_docs/refs/2/1791/1791_html_m6e9499b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8959" y="2545807"/>
            <a:ext cx="6007194" cy="276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3169" y="461682"/>
            <a:ext cx="8596668" cy="775447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технологий и подхода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781" y="1411941"/>
            <a:ext cx="8596668" cy="515022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Подход к разработке – объектный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sz="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Инструментальные средства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мобильного приложения:</a:t>
            </a:r>
          </a:p>
          <a:p>
            <a:pPr lvl="0">
              <a:lnSpc>
                <a:spcPct val="120000"/>
              </a:lnSpc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реда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разработки: </a:t>
            </a:r>
            <a:r>
              <a:rPr lang="ru-R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>
              <a:lnSpc>
                <a:spcPct val="120000"/>
              </a:lnSpc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языки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разработки: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сайта:</a:t>
            </a:r>
          </a:p>
          <a:p>
            <a:pPr lvl="0">
              <a:lnSpc>
                <a:spcPct val="120000"/>
              </a:lnSpc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среда разработки: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NetBeans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языки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разработки: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>
              <a:lnSpc>
                <a:spcPct val="120000"/>
              </a:lnSpc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веб-сервер: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ru-RU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СУБД -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>
          <a:xfrm>
            <a:off x="1206500" y="451985"/>
            <a:ext cx="8596313" cy="760995"/>
          </a:xfrm>
        </p:spPr>
        <p:txBody>
          <a:bodyPr/>
          <a:lstStyle/>
          <a:p>
            <a:pPr algn="ctr"/>
            <a:r>
              <a:rPr lang="ru-RU" dirty="0" smtClean="0">
                <a:latin typeface="Arial" charset="0"/>
                <a:cs typeface="Arial" charset="0"/>
              </a:rPr>
              <a:t>Диаграмма вариантов использования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72776-4BDF-4055-88DF-65CBF0BC6EC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6" y="1657349"/>
            <a:ext cx="7811041" cy="4219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1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>
          <a:xfrm>
            <a:off x="1206500" y="451985"/>
            <a:ext cx="8596313" cy="760995"/>
          </a:xfrm>
        </p:spPr>
        <p:txBody>
          <a:bodyPr/>
          <a:lstStyle/>
          <a:p>
            <a:pPr algn="ctr"/>
            <a:r>
              <a:rPr lang="ru-RU" dirty="0" smtClean="0">
                <a:latin typeface="Arial" charset="0"/>
                <a:cs typeface="Arial" charset="0"/>
              </a:rPr>
              <a:t>Диаграмма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ru-RU" dirty="0" smtClean="0">
                <a:latin typeface="Arial" charset="0"/>
                <a:cs typeface="Arial" charset="0"/>
              </a:rPr>
              <a:t>пакетов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72776-4BDF-4055-88DF-65CBF0BC6EC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06" y="1859428"/>
            <a:ext cx="6872287" cy="3680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8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441</TotalTime>
  <Words>341</Words>
  <Application>Microsoft Office PowerPoint</Application>
  <PresentationFormat>Широкоэкранный</PresentationFormat>
  <Paragraphs>93</Paragraphs>
  <Slides>23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Грань</vt:lpstr>
      <vt:lpstr>«Разработка мобильного приложения для мониторинга производственных нарушений»</vt:lpstr>
      <vt:lpstr>Актуальность</vt:lpstr>
      <vt:lpstr>Объект и предмет исследования</vt:lpstr>
      <vt:lpstr>Цели и задачи исследования</vt:lpstr>
      <vt:lpstr>Аналоги</vt:lpstr>
      <vt:lpstr>Выбор технологий и подхода</vt:lpstr>
      <vt:lpstr>Выбор технологий и подхода</vt:lpstr>
      <vt:lpstr>Диаграмма вариантов использования</vt:lpstr>
      <vt:lpstr>Диаграмма пакетов </vt:lpstr>
      <vt:lpstr>Презентация PowerPoint</vt:lpstr>
      <vt:lpstr>Диаграмма последовательности взаимодействия объектов классов пакета Мобильное приложение</vt:lpstr>
      <vt:lpstr>Презентация PowerPoint</vt:lpstr>
      <vt:lpstr>Диаграмма последовательности взаимодействия объектов классов пакета Web-сервис администратора </vt:lpstr>
      <vt:lpstr>Проектирование пакета База данных</vt:lpstr>
      <vt:lpstr>Диаграмма компонентов</vt:lpstr>
      <vt:lpstr>Интерфейс мобильного приложения</vt:lpstr>
      <vt:lpstr>Интерфейс мобильного приложения</vt:lpstr>
      <vt:lpstr>Интерфейс web-сервиса администратора</vt:lpstr>
      <vt:lpstr>Интерфейс web-сервиса администратора</vt:lpstr>
      <vt:lpstr>Интерфейс web-сервиса администратора</vt:lpstr>
      <vt:lpstr>Экономическая эффективность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мониторинга производственных нарушений</dc:title>
  <dc:creator>Антон</dc:creator>
  <cp:lastModifiedBy>Антон</cp:lastModifiedBy>
  <cp:revision>35</cp:revision>
  <dcterms:created xsi:type="dcterms:W3CDTF">2018-04-16T17:34:27Z</dcterms:created>
  <dcterms:modified xsi:type="dcterms:W3CDTF">2018-06-13T07:35:05Z</dcterms:modified>
</cp:coreProperties>
</file>