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0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3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2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926D-52B0-4BDD-B008-09EEE916DED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3819D-8DC4-4844-8897-78BA39324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Белов</dc:creator>
  <cp:lastModifiedBy>Антон Белов</cp:lastModifiedBy>
  <cp:revision>3</cp:revision>
  <dcterms:created xsi:type="dcterms:W3CDTF">2019-11-14T05:08:35Z</dcterms:created>
  <dcterms:modified xsi:type="dcterms:W3CDTF">2019-11-18T19:02:36Z</dcterms:modified>
</cp:coreProperties>
</file>