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926D-52B0-4BDD-B008-09EEE916DED9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19D-8DC4-4844-8897-78BA39324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61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926D-52B0-4BDD-B008-09EEE916DED9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19D-8DC4-4844-8897-78BA39324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49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926D-52B0-4BDD-B008-09EEE916DED9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19D-8DC4-4844-8897-78BA39324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06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926D-52B0-4BDD-B008-09EEE916DED9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19D-8DC4-4844-8897-78BA39324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39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926D-52B0-4BDD-B008-09EEE916DED9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19D-8DC4-4844-8897-78BA39324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07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926D-52B0-4BDD-B008-09EEE916DED9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19D-8DC4-4844-8897-78BA39324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32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926D-52B0-4BDD-B008-09EEE916DED9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19D-8DC4-4844-8897-78BA39324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79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926D-52B0-4BDD-B008-09EEE916DED9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19D-8DC4-4844-8897-78BA39324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63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926D-52B0-4BDD-B008-09EEE916DED9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19D-8DC4-4844-8897-78BA39324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6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926D-52B0-4BDD-B008-09EEE916DED9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19D-8DC4-4844-8897-78BA39324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40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926D-52B0-4BDD-B008-09EEE916DED9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19D-8DC4-4844-8897-78BA39324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12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4926D-52B0-4BDD-B008-09EEE916DED9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3819D-8DC4-4844-8897-78BA39324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28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92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1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1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1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7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5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6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568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Белов</dc:creator>
  <cp:lastModifiedBy>Антон Белов</cp:lastModifiedBy>
  <cp:revision>1</cp:revision>
  <dcterms:created xsi:type="dcterms:W3CDTF">2019-11-14T05:08:35Z</dcterms:created>
  <dcterms:modified xsi:type="dcterms:W3CDTF">2019-11-14T05:08:52Z</dcterms:modified>
</cp:coreProperties>
</file>