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30355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Traffic Analysis Attack over HTTPS Traffic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Tcpdump for 10 days – packet traces for training.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264640" y="173736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Extracted features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incoming packets.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outgoing packets as a fraction of the total number of packets.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incoming packets as a fraction of the total number of packets.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deviation of the outgoing packet ordering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outgoing packets.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of the outgoing packet ordering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 of incoming, outgoing, and total number of packet.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deviation of the incoming packet ordering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of incoming packet ordering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74320" y="7040880"/>
            <a:ext cx="96008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Reference: Jamie Hayes, George Danezis. 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k-fingerprinting: a Robust Scalable Website Fingerprinting Technique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USENIX Security Symposium, 1187-1203, 2006.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7723" t="11749" r="2567" b="8"/>
          <a:stretch/>
        </p:blipFill>
        <p:spPr>
          <a:xfrm>
            <a:off x="-70560" y="3566160"/>
            <a:ext cx="5763240" cy="283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559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-NN 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 metric – Euclidean distance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Weights – inverse of distance (closer neighbors having greater influence)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11790" t="8022" r="5655" b="9685"/>
          <a:stretch/>
        </p:blipFill>
        <p:spPr>
          <a:xfrm>
            <a:off x="2011680" y="4109040"/>
            <a:ext cx="5394600" cy="30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2018-03-20T14:52:04Z</dcterms:created>
  <dc:creator/>
  <dc:description/>
  <dc:language>en-US</dc:language>
  <cp:lastModifiedBy/>
  <dcterms:modified xsi:type="dcterms:W3CDTF">2018-03-20T16:33:14Z</dcterms:modified>
  <cp:revision>7</cp:revision>
  <dc:subject/>
  <dc:title/>
</cp:coreProperties>
</file>