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A94F-86A2-BF02-BCDC-4679090AF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12472-4532-7B0B-60A8-2B8FCE39B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3804-7FA0-FF47-9F0F-927CFC6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2E0E-9B70-A180-FF4A-FD753BF4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2F86-BE74-3F0B-3F78-15108186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15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9AA9-433D-8D98-CAA5-6C6DC551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D5777-DCA2-36FD-691A-425B0043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230-7541-AA25-9183-B335A61F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AB89-6D27-9BF8-F030-BDB63EEB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E1D6-6689-0888-6982-61444ABD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0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21322-3890-A3A3-70B6-ED8D07A6B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50FE-CF67-5D8E-A316-1337B3023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692A-11B7-D96F-E36D-EAA74C46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B2C-AC3C-7D4C-A7AA-C4856791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E4C1-4B05-B0BC-2217-59C5FA1A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59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8B4-C0B9-0C48-0457-1E06C617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8CFF-5A21-8840-7095-6B86321D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A90E-D876-A3CA-E3E9-335046C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F663-9FE1-09A8-AE2D-04D8FA98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C982-36FD-19D9-40E7-66BF55E5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96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8A0B-81B8-2D79-9F8C-93B90537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8590-7BC3-9988-823F-827BB5664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59C0-A5BF-74B9-D028-275D5F7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A4EC-5EEF-0EA9-62E9-33BFF5BB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DC27-5C2C-8D0D-4AF0-0CB54A71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22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D8A-F625-16C3-D05C-80E517BB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0704-0FC3-D3E7-B888-44C4C8B37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B5A3-A2F2-91C0-E5C5-452713DE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610C-533F-13D8-7A98-9A7BD1BA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B470-AA2B-CAB6-A39F-C321D075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DA80-AC45-CFD3-6DA3-115C904D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0601-53EC-B409-F4FB-CD16656A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E44-F998-0AB0-E36E-1661B95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7631F-C553-979C-E5A9-61499368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722A5-72C5-CBB5-5246-F6D6E5E5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02F1-73A0-9439-3BA8-0DCE4CFBA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3046C-A453-02A4-9116-85B6C20D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02AE2-6E98-1FC6-6C8F-76BB928A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7D40B-C6AC-A8C9-4D71-E60FAC4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06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AFCB-4A1A-E54C-5FB5-0B98BAE0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529EB-8C9E-0BEF-B69F-7E9EC702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A3A58-B29C-1CD3-1203-C1F9E373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216D5-F19D-1101-2778-9365D414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41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843D-0645-CD52-78A0-F34BDB0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A503-12A9-7596-6DCC-403822D2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DB55-9A8E-0854-8C61-2E4CCD0B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3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FA01-7985-CC1B-E457-7A00FEB6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0B9-6D63-68B5-DDF4-C89B9E82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28572-9069-737E-D67F-49F5B62A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B3D0-9378-10D8-421E-82235450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674DA-E146-FFA6-31D0-7F3DB7F3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A68D-5D52-6CC3-D648-59877430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08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97F-606C-6BF9-9D06-5AD5412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87482-B383-A905-A201-E235782E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90D6F-E042-59DA-EA65-C255356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F0ECF-B35A-4C2A-0157-EF73CCB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5CAC-67F6-5516-FCEC-A7131C5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7955-771E-6031-51EA-ED577BD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5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DC5-CA83-26E0-B82A-01418625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1C4C-1987-ED8F-51F7-022EBC08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F475-B635-958A-B2C8-13C15E912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3DBE-D577-4B6A-9546-0CA812608992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32E3-CBF6-CF52-14D7-C9E75E2B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4B4D-0795-5E37-4110-DBCA014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6B01-1499-45A1-BCDC-683C8A8A647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388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Logo">
            <a:extLst>
              <a:ext uri="{FF2B5EF4-FFF2-40B4-BE49-F238E27FC236}">
                <a16:creationId xmlns:a16="http://schemas.microsoft.com/office/drawing/2014/main" id="{0E6D344D-DE94-5B5D-C907-666A90EC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71129"/>
            <a:ext cx="3804929" cy="38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0CE679-E2A2-B692-53A4-F3C8FB3439E7}"/>
              </a:ext>
            </a:extLst>
          </p:cNvPr>
          <p:cNvGrpSpPr/>
          <p:nvPr/>
        </p:nvGrpSpPr>
        <p:grpSpPr>
          <a:xfrm>
            <a:off x="2291072" y="2437940"/>
            <a:ext cx="7224129" cy="1982120"/>
            <a:chOff x="1938164" y="1751681"/>
            <a:chExt cx="7224129" cy="19821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AEB0397-0EEC-D65C-E445-4B26E4FB7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b="48258"/>
            <a:stretch/>
          </p:blipFill>
          <p:spPr bwMode="auto">
            <a:xfrm>
              <a:off x="1938164" y="1751681"/>
              <a:ext cx="7224129" cy="1982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FB6C97-FCE0-4BD5-3CF5-A68FE56052CC}"/>
                </a:ext>
              </a:extLst>
            </p:cNvPr>
            <p:cNvSpPr txBox="1"/>
            <p:nvPr/>
          </p:nvSpPr>
          <p:spPr>
            <a:xfrm>
              <a:off x="2702873" y="2141818"/>
              <a:ext cx="5750736" cy="58477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3200" dirty="0">
                  <a:solidFill>
                    <a:schemeClr val="accent4">
                      <a:lumMod val="75000"/>
                    </a:schemeClr>
                  </a:solidFill>
                  <a:latin typeface="Bahnschrift SemiBold" panose="020B0502040204020203" pitchFamily="34" charset="0"/>
                </a:rPr>
                <a:t>CDFUND</a:t>
              </a:r>
              <a:r>
                <a:rPr lang="nl-NL" sz="3200" dirty="0">
                  <a:latin typeface="Bahnschrift SemiBold" panose="020B0502040204020203" pitchFamily="34" charset="0"/>
                </a:rPr>
                <a:t> </a:t>
              </a:r>
              <a:r>
                <a:rPr lang="nl-NL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COMMODITY UPDATE</a:t>
              </a:r>
              <a:endParaRPr lang="LID4096" sz="3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" name="AutoShape 4" descr="Logo">
              <a:extLst>
                <a:ext uri="{FF2B5EF4-FFF2-40B4-BE49-F238E27FC236}">
                  <a16:creationId xmlns:a16="http://schemas.microsoft.com/office/drawing/2014/main" id="{F0AD9D16-8153-9F42-4062-A85809928D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47F5AE-0C72-649D-5421-E70967FB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2819" y="3294209"/>
              <a:ext cx="706118" cy="3431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2064D-FCA8-9F46-10D2-CF852B6B4E1F}"/>
                </a:ext>
              </a:extLst>
            </p:cNvPr>
            <p:cNvSpPr txBox="1"/>
            <p:nvPr/>
          </p:nvSpPr>
          <p:spPr>
            <a:xfrm>
              <a:off x="3754478" y="2856075"/>
              <a:ext cx="3200837" cy="369332"/>
            </a:xfrm>
            <a:prstGeom prst="rect">
              <a:avLst/>
            </a:prstGeom>
            <a:solidFill>
              <a:schemeClr val="tx1">
                <a:alpha val="86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URANIUM: THE ATOMIC GOLD</a:t>
              </a:r>
              <a:endParaRPr lang="LID4096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46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Majumdar, T. (Toshan)</dc:creator>
  <cp:lastModifiedBy>Majumdar, T. (Toshan)</cp:lastModifiedBy>
  <cp:revision>1</cp:revision>
  <dcterms:created xsi:type="dcterms:W3CDTF">2023-09-20T18:08:47Z</dcterms:created>
  <dcterms:modified xsi:type="dcterms:W3CDTF">2023-09-21T08:32:37Z</dcterms:modified>
</cp:coreProperties>
</file>