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0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3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8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2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test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34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Cambria</vt:lpstr>
      <vt:lpstr>Office テーマ</vt:lpstr>
      <vt:lpstr>test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TOSHIMICHI SASAGE</dc:creator>
  <cp:lastModifiedBy>TOSHIMICHI SASAGE</cp:lastModifiedBy>
  <cp:revision>2</cp:revision>
  <dcterms:created xsi:type="dcterms:W3CDTF">2018-06-05T05:55:58Z</dcterms:created>
  <dcterms:modified xsi:type="dcterms:W3CDTF">2018-06-05T06:50:50Z</dcterms:modified>
</cp:coreProperties>
</file>