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6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674D49-700D-4C49-A46F-A5A5344CE8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3809282-EDF1-48B8-A36C-D2B38FB45B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E5318B-21B5-4DE5-A6B0-38EA9E8F7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427D-1A7A-4DCA-99F0-21EAEFB523B3}" type="datetimeFigureOut">
              <a:rPr kumimoji="1" lang="ja-JP" altLang="en-US" smtClean="0"/>
              <a:t>2021/3/25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A5F9EB-7F53-4D61-93AD-2BC504768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D00AC9-4E4D-4E13-8BFD-5F8D76F58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6B86-5B5B-4358-8B8F-A14FF9719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8590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C5091F-D181-467C-B72E-B37DD27BD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750640E-97E7-4E42-B173-DB8CF1203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5DAB00-8EF8-4199-B278-66CE09CEF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427D-1A7A-4DCA-99F0-21EAEFB523B3}" type="datetimeFigureOut">
              <a:rPr kumimoji="1" lang="ja-JP" altLang="en-US" smtClean="0"/>
              <a:t>2021/3/25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657EF6-A474-4881-BBC8-B36845D32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67EA26-0653-4021-8A56-81EB55D92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6B86-5B5B-4358-8B8F-A14FF9719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7814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635FA9B-5517-40C4-87BD-744D0ED321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F746E26-35EF-480E-A8B2-8FA1D0A53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9F6AB8-62E0-4AF5-9F49-511027BC1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427D-1A7A-4DCA-99F0-21EAEFB523B3}" type="datetimeFigureOut">
              <a:rPr kumimoji="1" lang="ja-JP" altLang="en-US" smtClean="0"/>
              <a:t>2021/3/25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8A1A43-3A50-466B-8475-BB1E5AD51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6B4B8D-6C47-4EF5-A4EC-0FCBAFB2B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6B86-5B5B-4358-8B8F-A14FF9719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9096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5026FC-B3E0-4C9F-909C-3F96DF541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CCB68E-03D2-49C0-92EB-D2F52F856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71F90C-91B2-429B-8C28-D6929835B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427D-1A7A-4DCA-99F0-21EAEFB523B3}" type="datetimeFigureOut">
              <a:rPr kumimoji="1" lang="ja-JP" altLang="en-US" smtClean="0"/>
              <a:t>2021/3/25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1E60C7-E9E5-4CA1-BC2A-3E971D335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B87B05-0730-4FA2-AD47-341E67D60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6B86-5B5B-4358-8B8F-A14FF9719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1941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36417E-4BC8-4093-886F-EA695E665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A49B6E8-AEDB-4F93-8BD5-D81D57486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3AA908-022C-473E-B0E4-1D48892AC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427D-1A7A-4DCA-99F0-21EAEFB523B3}" type="datetimeFigureOut">
              <a:rPr kumimoji="1" lang="ja-JP" altLang="en-US" smtClean="0"/>
              <a:t>2021/3/25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D7BD4E-F10C-40F8-BCA4-DF38FA706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CA8934-5CA0-40B1-896B-F6D6FFFB2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6B86-5B5B-4358-8B8F-A14FF9719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7606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7F4D42-B893-4449-A1A9-259FE13EE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8A4783-C2F4-4148-AA2B-5B60ED2B0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7467BB6-FF36-4485-9473-9E4FD1914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D5363BC-B593-43DE-B0AD-02A7A3661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427D-1A7A-4DCA-99F0-21EAEFB523B3}" type="datetimeFigureOut">
              <a:rPr kumimoji="1" lang="ja-JP" altLang="en-US" smtClean="0"/>
              <a:t>2021/3/25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A69B8F2-26A7-4611-8962-5F30AF353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1CB6DC2-8471-416E-BDB0-110DACAC3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6B86-5B5B-4358-8B8F-A14FF9719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1980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BE570C-8D44-416C-8D21-B46BEDEA3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790E52F-9135-4D12-BC15-C2C8C7685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277F875-57E5-4459-B4F1-0351C166A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BA273DE-C68C-4D9C-8DBE-D2631B2A8E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E63DBE5-8745-4409-85A7-0F6F1CE070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BBBAF20-AB42-4A1E-99F3-776CE0A50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427D-1A7A-4DCA-99F0-21EAEFB523B3}" type="datetimeFigureOut">
              <a:rPr kumimoji="1" lang="ja-JP" altLang="en-US" smtClean="0"/>
              <a:t>2021/3/25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372174A-2767-4D0B-B51C-9955C8009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9FC5E01-F335-485C-AC42-443F9482C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6B86-5B5B-4358-8B8F-A14FF9719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3192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4C0283-8356-4AFE-B6BE-FD23F1817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AE99395-4BD4-401B-8728-1BEDC0215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427D-1A7A-4DCA-99F0-21EAEFB523B3}" type="datetimeFigureOut">
              <a:rPr kumimoji="1" lang="ja-JP" altLang="en-US" smtClean="0"/>
              <a:t>2021/3/25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F6E7F4A-1F24-4BB3-BAF0-849B0B37C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214FC6E-9861-4D46-8867-73A83B596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6B86-5B5B-4358-8B8F-A14FF9719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3069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4C21875-731F-40D4-8823-13F5E7A3C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427D-1A7A-4DCA-99F0-21EAEFB523B3}" type="datetimeFigureOut">
              <a:rPr kumimoji="1" lang="ja-JP" altLang="en-US" smtClean="0"/>
              <a:t>2021/3/25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B503CDB-8F85-4189-A1FA-7A6D823EA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406763A-BCDE-4078-AACF-755004DAD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6B86-5B5B-4358-8B8F-A14FF9719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4393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A0CF98-3787-4B02-B378-2E4B24CD3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F1758A-E828-450F-93E5-7073CC419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9F464C8-86E1-4964-9443-04B02C6DB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E1BBF3-9EA8-4E8D-9252-73310DD8D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427D-1A7A-4DCA-99F0-21EAEFB523B3}" type="datetimeFigureOut">
              <a:rPr kumimoji="1" lang="ja-JP" altLang="en-US" smtClean="0"/>
              <a:t>2021/3/25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B66FEF4-4EAC-4CE5-B927-E9C329B10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DA41751-4F74-4EC5-9CBE-6E16A95A9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6B86-5B5B-4358-8B8F-A14FF9719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7725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3D3A45-4E1C-40E5-83FF-D83B0F520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74B3480-1039-4FC8-84B0-A38B01B7A1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5BE6AEF-D7C0-4AE8-A5E4-15A9CDB34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A8D424F-571D-468D-97DD-F50518D30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427D-1A7A-4DCA-99F0-21EAEFB523B3}" type="datetimeFigureOut">
              <a:rPr kumimoji="1" lang="ja-JP" altLang="en-US" smtClean="0"/>
              <a:t>2021/3/25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6EE1BFF-79A7-438A-8CDC-22AD286FA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891574B-2A42-416A-AD54-7F4822BB5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6B86-5B5B-4358-8B8F-A14FF9719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4081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023E694-47A8-49B3-8704-C4A3247A0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0D577C7-1041-494E-A120-AB4F3AAA1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0E05D1-23C5-4AC7-9D37-C0517A8096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4427D-1A7A-4DCA-99F0-21EAEFB523B3}" type="datetimeFigureOut">
              <a:rPr kumimoji="1" lang="ja-JP" altLang="en-US" smtClean="0"/>
              <a:t>2021/3/25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F81004-AD23-428F-847D-AE56A1B4CD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3FCCED-A302-444B-81F1-2D6F7ABCE3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66B86-5B5B-4358-8B8F-A14FF9719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7861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.png"/><Relationship Id="rId21" Type="http://schemas.openxmlformats.org/officeDocument/2006/relationships/image" Target="../media/image1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emf"/><Relationship Id="rId50" Type="http://schemas.openxmlformats.org/officeDocument/2006/relationships/image" Target="../media/image49.emf"/><Relationship Id="rId55" Type="http://schemas.openxmlformats.org/officeDocument/2006/relationships/image" Target="../media/image54.png"/><Relationship Id="rId63" Type="http://schemas.openxmlformats.org/officeDocument/2006/relationships/image" Target="../media/image62.png"/><Relationship Id="rId68" Type="http://schemas.openxmlformats.org/officeDocument/2006/relationships/image" Target="../media/image67.svg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6" Type="http://schemas.openxmlformats.org/officeDocument/2006/relationships/image" Target="../media/image2.png"/><Relationship Id="rId29" Type="http://schemas.openxmlformats.org/officeDocument/2006/relationships/image" Target="../media/image28.png"/><Relationship Id="rId11" Type="http://schemas.openxmlformats.org/officeDocument/2006/relationships/image" Target="../media/image12.wmf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emf"/><Relationship Id="rId53" Type="http://schemas.openxmlformats.org/officeDocument/2006/relationships/image" Target="../media/image52.png"/><Relationship Id="rId58" Type="http://schemas.openxmlformats.org/officeDocument/2006/relationships/image" Target="../media/image57.tiff"/><Relationship Id="rId66" Type="http://schemas.openxmlformats.org/officeDocument/2006/relationships/image" Target="../media/image65.svg"/><Relationship Id="rId5" Type="http://schemas.openxmlformats.org/officeDocument/2006/relationships/image" Target="../media/image6.wmf"/><Relationship Id="rId61" Type="http://schemas.openxmlformats.org/officeDocument/2006/relationships/image" Target="../media/image60.png"/><Relationship Id="rId19" Type="http://schemas.openxmlformats.org/officeDocument/2006/relationships/image" Target="../media/image19.png"/><Relationship Id="rId14" Type="http://schemas.openxmlformats.org/officeDocument/2006/relationships/image" Target="../media/image15.wmf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emf"/><Relationship Id="rId56" Type="http://schemas.openxmlformats.org/officeDocument/2006/relationships/image" Target="../media/image55.jpeg"/><Relationship Id="rId64" Type="http://schemas.openxmlformats.org/officeDocument/2006/relationships/image" Target="../media/image63.svg"/><Relationship Id="rId8" Type="http://schemas.openxmlformats.org/officeDocument/2006/relationships/image" Target="../media/image9.wmf"/><Relationship Id="rId51" Type="http://schemas.openxmlformats.org/officeDocument/2006/relationships/image" Target="../media/image50.png"/><Relationship Id="rId3" Type="http://schemas.openxmlformats.org/officeDocument/2006/relationships/image" Target="../media/image4.wmf"/><Relationship Id="rId12" Type="http://schemas.openxmlformats.org/officeDocument/2006/relationships/image" Target="../media/image13.wmf"/><Relationship Id="rId17" Type="http://schemas.openxmlformats.org/officeDocument/2006/relationships/image" Target="../media/image17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emf"/><Relationship Id="rId59" Type="http://schemas.openxmlformats.org/officeDocument/2006/relationships/image" Target="../media/image58.png"/><Relationship Id="rId67" Type="http://schemas.openxmlformats.org/officeDocument/2006/relationships/image" Target="../media/image66.png"/><Relationship Id="rId20" Type="http://schemas.openxmlformats.org/officeDocument/2006/relationships/image" Target="../media/image20.png"/><Relationship Id="rId41" Type="http://schemas.openxmlformats.org/officeDocument/2006/relationships/image" Target="../media/image40.png"/><Relationship Id="rId54" Type="http://schemas.openxmlformats.org/officeDocument/2006/relationships/image" Target="../media/image53.png"/><Relationship Id="rId62" Type="http://schemas.openxmlformats.org/officeDocument/2006/relationships/image" Target="../media/image61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wmf"/><Relationship Id="rId15" Type="http://schemas.openxmlformats.org/officeDocument/2006/relationships/image" Target="../media/image16.wmf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emf"/><Relationship Id="rId57" Type="http://schemas.openxmlformats.org/officeDocument/2006/relationships/image" Target="../media/image56.png"/><Relationship Id="rId10" Type="http://schemas.openxmlformats.org/officeDocument/2006/relationships/image" Target="../media/image11.wmf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60" Type="http://schemas.openxmlformats.org/officeDocument/2006/relationships/image" Target="../media/image59.png"/><Relationship Id="rId65" Type="http://schemas.openxmlformats.org/officeDocument/2006/relationships/image" Target="../media/image64.png"/><Relationship Id="rId4" Type="http://schemas.openxmlformats.org/officeDocument/2006/relationships/image" Target="../media/image5.wmf"/><Relationship Id="rId9" Type="http://schemas.openxmlformats.org/officeDocument/2006/relationships/image" Target="../media/image10.wmf"/><Relationship Id="rId13" Type="http://schemas.openxmlformats.org/officeDocument/2006/relationships/image" Target="../media/image14.wmf"/><Relationship Id="rId18" Type="http://schemas.openxmlformats.org/officeDocument/2006/relationships/image" Target="../media/image18.png"/><Relationship Id="rId39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5EC2E45F-359C-4A37-8986-DD7A5B717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538" y="2368891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27DCA7CF-32B8-4BD9-9EE4-E0D39C9FD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320" y="2368891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5D5F250E-6744-427D-A736-307843E50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104" y="2368891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ecoffey\AppData\Local\Temp\Rar$DRa0.386\30067_Device_router_admindown_64.png">
            <a:extLst>
              <a:ext uri="{FF2B5EF4-FFF2-40B4-BE49-F238E27FC236}">
                <a16:creationId xmlns:a16="http://schemas.microsoft.com/office/drawing/2014/main" id="{B9C2DACC-C64F-4A0B-BF20-F082D03E4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834" y="2368891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ecoffey\AppData\Local\Temp\Rar$DRa0.386\30067_Device_router_admindown_64.png">
            <a:extLst>
              <a:ext uri="{FF2B5EF4-FFF2-40B4-BE49-F238E27FC236}">
                <a16:creationId xmlns:a16="http://schemas.microsoft.com/office/drawing/2014/main" id="{132799BE-CED6-47CC-979E-6D3D1EFE7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6808" y="2373889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175A31B1-EB67-43CC-BE21-B9A20B7E1BE3}"/>
              </a:ext>
            </a:extLst>
          </p:cNvPr>
          <p:cNvCxnSpPr>
            <a:stCxn id="5" idx="3"/>
            <a:endCxn id="2" idx="1"/>
          </p:cNvCxnSpPr>
          <p:nvPr/>
        </p:nvCxnSpPr>
        <p:spPr>
          <a:xfrm>
            <a:off x="3347514" y="2612731"/>
            <a:ext cx="963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DDA180F3-BD63-496B-9D88-589F63AB0A5D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4798218" y="2612731"/>
            <a:ext cx="810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82ADA5D4-2D40-4EF7-A341-7BBA1323E336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6096000" y="2612731"/>
            <a:ext cx="810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7D2CBCC5-7AA7-41F3-860A-3B4C89AA66E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7393784" y="2612731"/>
            <a:ext cx="963024" cy="4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08E0E5C-0163-4A17-818E-DCD49E460F76}"/>
              </a:ext>
            </a:extLst>
          </p:cNvPr>
          <p:cNvSpPr txBox="1"/>
          <p:nvPr/>
        </p:nvSpPr>
        <p:spPr>
          <a:xfrm>
            <a:off x="3162818" y="1960961"/>
            <a:ext cx="13324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192.168.0.0/24</a:t>
            </a:r>
            <a:endParaRPr kumimoji="1" lang="ja-JP" altLang="en-US" sz="14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108B2A7-BEBC-4503-9443-D2B3CB50BD84}"/>
              </a:ext>
            </a:extLst>
          </p:cNvPr>
          <p:cNvSpPr txBox="1"/>
          <p:nvPr/>
        </p:nvSpPr>
        <p:spPr>
          <a:xfrm>
            <a:off x="7192845" y="1968330"/>
            <a:ext cx="13324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192.168.1.0/24</a:t>
            </a:r>
            <a:endParaRPr kumimoji="1" lang="ja-JP" altLang="en-US" sz="14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D7C0118-9FEB-4A3C-A3F6-A8150A899013}"/>
              </a:ext>
            </a:extLst>
          </p:cNvPr>
          <p:cNvSpPr txBox="1"/>
          <p:nvPr/>
        </p:nvSpPr>
        <p:spPr>
          <a:xfrm>
            <a:off x="3889778" y="2606080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.254</a:t>
            </a:r>
            <a:endParaRPr kumimoji="1" lang="ja-JP" altLang="en-US" sz="14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EF559D8-7C5A-4B63-BF31-F540633586FF}"/>
              </a:ext>
            </a:extLst>
          </p:cNvPr>
          <p:cNvSpPr txBox="1"/>
          <p:nvPr/>
        </p:nvSpPr>
        <p:spPr>
          <a:xfrm>
            <a:off x="7345450" y="2612731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.254</a:t>
            </a:r>
            <a:endParaRPr kumimoji="1" lang="ja-JP" altLang="en-US" sz="14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C334E32-0EE7-4A34-9A72-1BFF8C05E1EA}"/>
              </a:ext>
            </a:extLst>
          </p:cNvPr>
          <p:cNvSpPr txBox="1"/>
          <p:nvPr/>
        </p:nvSpPr>
        <p:spPr>
          <a:xfrm>
            <a:off x="7987796" y="2601924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. 5</a:t>
            </a:r>
            <a:endParaRPr kumimoji="1" lang="ja-JP" altLang="en-US" sz="14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1916859-D532-44FF-9F76-AC2455F1813C}"/>
              </a:ext>
            </a:extLst>
          </p:cNvPr>
          <p:cNvSpPr txBox="1"/>
          <p:nvPr/>
        </p:nvSpPr>
        <p:spPr>
          <a:xfrm>
            <a:off x="3322492" y="2612731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. 1</a:t>
            </a:r>
            <a:endParaRPr kumimoji="1" lang="ja-JP" altLang="en-US" sz="14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9292450-1E89-445B-A916-9EFA64631DF0}"/>
              </a:ext>
            </a:extLst>
          </p:cNvPr>
          <p:cNvSpPr txBox="1"/>
          <p:nvPr/>
        </p:nvSpPr>
        <p:spPr>
          <a:xfrm>
            <a:off x="4798218" y="1966770"/>
            <a:ext cx="947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1.0.0,0/30</a:t>
            </a:r>
            <a:endParaRPr kumimoji="1" lang="ja-JP" altLang="en-US" sz="14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E81C069-28B1-438D-8344-4BD8B3DDB5AA}"/>
              </a:ext>
            </a:extLst>
          </p:cNvPr>
          <p:cNvSpPr txBox="1"/>
          <p:nvPr/>
        </p:nvSpPr>
        <p:spPr>
          <a:xfrm>
            <a:off x="6027698" y="1966770"/>
            <a:ext cx="947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2.0.0,0/30</a:t>
            </a:r>
            <a:endParaRPr kumimoji="1" lang="ja-JP" altLang="en-US" sz="1400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E3A130D2-8E85-402A-AEB7-99BF4045F1D7}"/>
              </a:ext>
            </a:extLst>
          </p:cNvPr>
          <p:cNvSpPr/>
          <p:nvPr/>
        </p:nvSpPr>
        <p:spPr>
          <a:xfrm>
            <a:off x="3347514" y="3172178"/>
            <a:ext cx="5009294" cy="2518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172.24.15.0/24</a:t>
            </a:r>
            <a:endParaRPr kumimoji="1" lang="ja-JP" altLang="en-US" dirty="0"/>
          </a:p>
        </p:txBody>
      </p:sp>
      <p:sp>
        <p:nvSpPr>
          <p:cNvPr id="27" name="矢印: 右 26">
            <a:extLst>
              <a:ext uri="{FF2B5EF4-FFF2-40B4-BE49-F238E27FC236}">
                <a16:creationId xmlns:a16="http://schemas.microsoft.com/office/drawing/2014/main" id="{89777A34-BB6B-4132-BF60-674CFFC231C4}"/>
              </a:ext>
            </a:extLst>
          </p:cNvPr>
          <p:cNvSpPr/>
          <p:nvPr/>
        </p:nvSpPr>
        <p:spPr>
          <a:xfrm flipH="1">
            <a:off x="3757756" y="1541466"/>
            <a:ext cx="796622" cy="30777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矢印: 右 27">
            <a:extLst>
              <a:ext uri="{FF2B5EF4-FFF2-40B4-BE49-F238E27FC236}">
                <a16:creationId xmlns:a16="http://schemas.microsoft.com/office/drawing/2014/main" id="{A3CF7085-B62B-4019-94AC-3A6ECAC5335D}"/>
              </a:ext>
            </a:extLst>
          </p:cNvPr>
          <p:cNvSpPr/>
          <p:nvPr/>
        </p:nvSpPr>
        <p:spPr>
          <a:xfrm>
            <a:off x="7117813" y="1541466"/>
            <a:ext cx="796622" cy="30777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27538B6-E2D5-4480-9739-8AB32999A0D5}"/>
              </a:ext>
            </a:extLst>
          </p:cNvPr>
          <p:cNvSpPr txBox="1"/>
          <p:nvPr/>
        </p:nvSpPr>
        <p:spPr>
          <a:xfrm>
            <a:off x="4699788" y="260192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. 2</a:t>
            </a:r>
            <a:endParaRPr kumimoji="1" lang="ja-JP" altLang="en-US" sz="1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9A08EA7-8D8E-4F67-885D-B77C3F8A692D}"/>
              </a:ext>
            </a:extLst>
          </p:cNvPr>
          <p:cNvSpPr txBox="1"/>
          <p:nvPr/>
        </p:nvSpPr>
        <p:spPr>
          <a:xfrm>
            <a:off x="5264357" y="260192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. 3</a:t>
            </a:r>
            <a:endParaRPr kumimoji="1" lang="ja-JP" altLang="en-US" sz="14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FDEE082-FAEC-4B7E-9424-809DBA6B873F}"/>
              </a:ext>
            </a:extLst>
          </p:cNvPr>
          <p:cNvSpPr txBox="1"/>
          <p:nvPr/>
        </p:nvSpPr>
        <p:spPr>
          <a:xfrm>
            <a:off x="5979931" y="2596761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. 3</a:t>
            </a:r>
            <a:endParaRPr kumimoji="1" lang="ja-JP" altLang="en-US" sz="1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0699C90-66F4-4145-8B55-7739158AA2C7}"/>
              </a:ext>
            </a:extLst>
          </p:cNvPr>
          <p:cNvSpPr txBox="1"/>
          <p:nvPr/>
        </p:nvSpPr>
        <p:spPr>
          <a:xfrm>
            <a:off x="6606381" y="2580762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. 4</a:t>
            </a:r>
            <a:endParaRPr kumimoji="1" lang="ja-JP" altLang="en-US" sz="14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56D5E77-DA8D-4294-9A46-B70C8ADA938F}"/>
              </a:ext>
            </a:extLst>
          </p:cNvPr>
          <p:cNvSpPr txBox="1"/>
          <p:nvPr/>
        </p:nvSpPr>
        <p:spPr>
          <a:xfrm>
            <a:off x="3347514" y="3144201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chemeClr val="bg1"/>
                </a:solidFill>
              </a:rPr>
              <a:t>. 1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653CF3D-D582-4F4B-9375-FBAC7477E0AB}"/>
              </a:ext>
            </a:extLst>
          </p:cNvPr>
          <p:cNvSpPr txBox="1"/>
          <p:nvPr/>
        </p:nvSpPr>
        <p:spPr>
          <a:xfrm>
            <a:off x="7987796" y="3144200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chemeClr val="bg1"/>
                </a:solidFill>
              </a:rPr>
              <a:t>. 5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452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6">
            <a:extLst>
              <a:ext uri="{FF2B5EF4-FFF2-40B4-BE49-F238E27FC236}">
                <a16:creationId xmlns:a16="http://schemas.microsoft.com/office/drawing/2014/main" id="{AC855D40-4032-47ED-AACB-C616BD3F0D11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1284288"/>
            <a:ext cx="928687" cy="53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7">
            <a:extLst>
              <a:ext uri="{FF2B5EF4-FFF2-40B4-BE49-F238E27FC236}">
                <a16:creationId xmlns:a16="http://schemas.microsoft.com/office/drawing/2014/main" id="{9A418B26-7732-4A2E-B986-57B55BB73ED0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38" y="1284288"/>
            <a:ext cx="90646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1">
            <a:extLst>
              <a:ext uri="{FF2B5EF4-FFF2-40B4-BE49-F238E27FC236}">
                <a16:creationId xmlns:a16="http://schemas.microsoft.com/office/drawing/2014/main" id="{E05ACF4F-5AC3-4FA5-84C1-8BFA1AD1A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55" y="2362200"/>
            <a:ext cx="600075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4" descr="Router_Voice">
            <a:extLst>
              <a:ext uri="{FF2B5EF4-FFF2-40B4-BE49-F238E27FC236}">
                <a16:creationId xmlns:a16="http://schemas.microsoft.com/office/drawing/2014/main" id="{D09EF7DE-F9CA-4746-8904-A56D15FE5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425" y="1284288"/>
            <a:ext cx="1177925" cy="69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2">
            <a:extLst>
              <a:ext uri="{FF2B5EF4-FFF2-40B4-BE49-F238E27FC236}">
                <a16:creationId xmlns:a16="http://schemas.microsoft.com/office/drawing/2014/main" id="{F52FE833-584D-4B5B-83FF-599BD7B6FE0C}"/>
              </a:ext>
            </a:extLst>
          </p:cNvPr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554" y="4679414"/>
            <a:ext cx="914400" cy="74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4">
            <a:extLst>
              <a:ext uri="{FF2B5EF4-FFF2-40B4-BE49-F238E27FC236}">
                <a16:creationId xmlns:a16="http://schemas.microsoft.com/office/drawing/2014/main" id="{862A5D20-53DB-44EF-943A-1AD00C2E2D9F}"/>
              </a:ext>
            </a:extLst>
          </p:cNvPr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07" y="3478213"/>
            <a:ext cx="487362" cy="785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6">
            <a:extLst>
              <a:ext uri="{FF2B5EF4-FFF2-40B4-BE49-F238E27FC236}">
                <a16:creationId xmlns:a16="http://schemas.microsoft.com/office/drawing/2014/main" id="{AC1C2E3C-2E2C-44F0-A888-23990C65983F}"/>
              </a:ext>
            </a:extLst>
          </p:cNvPr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1" y="4626539"/>
            <a:ext cx="79375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29DA1441-D054-4C26-B92D-013C7ED8AC54}"/>
              </a:ext>
            </a:extLst>
          </p:cNvPr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8" y="5906729"/>
            <a:ext cx="1028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3C45C51A-F0C3-4016-A583-E1B949418F03}"/>
              </a:ext>
            </a:extLst>
          </p:cNvPr>
          <p:cNvPicPr>
            <a:picLocks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09" y="4203929"/>
            <a:ext cx="73660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2">
            <a:extLst>
              <a:ext uri="{FF2B5EF4-FFF2-40B4-BE49-F238E27FC236}">
                <a16:creationId xmlns:a16="http://schemas.microsoft.com/office/drawing/2014/main" id="{4C83308C-66B4-4219-A748-4BFDAACF5F26}"/>
              </a:ext>
            </a:extLst>
          </p:cNvPr>
          <p:cNvPicPr>
            <a:picLocks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772" y="3117262"/>
            <a:ext cx="11811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4">
            <a:extLst>
              <a:ext uri="{FF2B5EF4-FFF2-40B4-BE49-F238E27FC236}">
                <a16:creationId xmlns:a16="http://schemas.microsoft.com/office/drawing/2014/main" id="{C96E7F9F-D579-45B4-84AB-20422045C2CA}"/>
              </a:ext>
            </a:extLst>
          </p:cNvPr>
          <p:cNvPicPr>
            <a:picLocks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792" y="3117262"/>
            <a:ext cx="1181100" cy="71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 descr="PBXSmall">
            <a:extLst>
              <a:ext uri="{FF2B5EF4-FFF2-40B4-BE49-F238E27FC236}">
                <a16:creationId xmlns:a16="http://schemas.microsoft.com/office/drawing/2014/main" id="{6CF98581-6A93-467E-9A5D-7785B5E06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0" y="5836879"/>
            <a:ext cx="990600" cy="86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8">
            <a:extLst>
              <a:ext uri="{FF2B5EF4-FFF2-40B4-BE49-F238E27FC236}">
                <a16:creationId xmlns:a16="http://schemas.microsoft.com/office/drawing/2014/main" id="{66AFCD53-04C5-450B-9934-966BCBDF8F49}"/>
              </a:ext>
            </a:extLst>
          </p:cNvPr>
          <p:cNvPicPr>
            <a:picLocks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834" y="2594792"/>
            <a:ext cx="608013" cy="25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41">
            <a:extLst>
              <a:ext uri="{FF2B5EF4-FFF2-40B4-BE49-F238E27FC236}">
                <a16:creationId xmlns:a16="http://schemas.microsoft.com/office/drawing/2014/main" id="{50D424B5-6717-4B99-9ED1-781867BB0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859" y="2348730"/>
            <a:ext cx="735013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4" descr="C:\Users\ecoffey\AppData\Local\Temp\Rar$DRa0.386\30067_Device_router_admindown_64.png">
            <a:extLst>
              <a:ext uri="{FF2B5EF4-FFF2-40B4-BE49-F238E27FC236}">
                <a16:creationId xmlns:a16="http://schemas.microsoft.com/office/drawing/2014/main" id="{F9DC8F2E-217C-4838-AF73-E13ABF72D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123" y="1425793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7" descr="C:\Users\ecoffey\AppData\Local\Temp\Rar$DRa0.386\30067_Device_router_critical_64.png">
            <a:extLst>
              <a:ext uri="{FF2B5EF4-FFF2-40B4-BE49-F238E27FC236}">
                <a16:creationId xmlns:a16="http://schemas.microsoft.com/office/drawing/2014/main" id="{35D6BD0A-8452-416A-86D5-4350680AE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901" y="1425793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1" descr="C:\Users\ecoffey\AppData\Local\Temp\Rar$DRa0.386\30067_Device_router_default_64.png">
            <a:extLst>
              <a:ext uri="{FF2B5EF4-FFF2-40B4-BE49-F238E27FC236}">
                <a16:creationId xmlns:a16="http://schemas.microsoft.com/office/drawing/2014/main" id="{DF9FD4C6-50E8-4371-BB43-2D7AB76D5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251" y="1425793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4" descr="C:\Users\ecoffey\AppData\Local\Temp\Rar$DRa0.386\30067_Device_router_major_64.png">
            <a:extLst>
              <a:ext uri="{FF2B5EF4-FFF2-40B4-BE49-F238E27FC236}">
                <a16:creationId xmlns:a16="http://schemas.microsoft.com/office/drawing/2014/main" id="{B51DCF69-2422-498C-9100-C25189A2C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066" y="1418284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7" descr="C:\Users\ecoffey\AppData\Local\Temp\Rar$DRa0.386\30067_Device_router_minor_64.png">
            <a:extLst>
              <a:ext uri="{FF2B5EF4-FFF2-40B4-BE49-F238E27FC236}">
                <a16:creationId xmlns:a16="http://schemas.microsoft.com/office/drawing/2014/main" id="{DD2CB30F-7DFC-4376-9AE6-1BF5CABCC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979" y="1908271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F71A5293-4565-4837-A834-44A044D6F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715" y="1906047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3" descr="C:\Users\ecoffey\AppData\Local\Temp\Rar$DRa0.386\30067_Device_router_unmanaged_64.png">
            <a:extLst>
              <a:ext uri="{FF2B5EF4-FFF2-40B4-BE49-F238E27FC236}">
                <a16:creationId xmlns:a16="http://schemas.microsoft.com/office/drawing/2014/main" id="{C05DD587-A482-47B4-BF37-CC9BD485A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779" y="1905964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7" descr="C:\Users\ecoffey\AppData\Local\Temp\Rar$DRa0.386\30067_Device_router_unreachable_64.png">
            <a:extLst>
              <a:ext uri="{FF2B5EF4-FFF2-40B4-BE49-F238E27FC236}">
                <a16:creationId xmlns:a16="http://schemas.microsoft.com/office/drawing/2014/main" id="{EF658B49-963F-43CB-AF06-EFF9148C7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540" y="1905964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0" descr="C:\Users\ecoffey\AppData\Local\Temp\Rar$DRa0.386\30067_Device_router_warning_64.png">
            <a:extLst>
              <a:ext uri="{FF2B5EF4-FFF2-40B4-BE49-F238E27FC236}">
                <a16:creationId xmlns:a16="http://schemas.microsoft.com/office/drawing/2014/main" id="{5CB32595-60C8-4A18-B919-80BDE5C50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323" y="1418284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7" descr="C:\Users\ecoffey\AppData\Local\Temp\Rar$DRa0.386\30067_Device_router_unreachable_64.png">
            <a:extLst>
              <a:ext uri="{FF2B5EF4-FFF2-40B4-BE49-F238E27FC236}">
                <a16:creationId xmlns:a16="http://schemas.microsoft.com/office/drawing/2014/main" id="{D54B5B16-C815-417C-A583-737159182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duotone>
              <a:prstClr val="black"/>
              <a:srgbClr val="69C4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643" y="1930724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C:\Users\ecoffey\AppData\Local\Temp\Rar$DRa0.832\30100_Device_voice_router_admindown_64.png">
            <a:extLst>
              <a:ext uri="{FF2B5EF4-FFF2-40B4-BE49-F238E27FC236}">
                <a16:creationId xmlns:a16="http://schemas.microsoft.com/office/drawing/2014/main" id="{348B4E96-7B93-4EEC-BDEF-CBA2E94C9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857" y="2597917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7" descr="C:\Users\ecoffey\AppData\Local\Temp\Rar$DRa0.832\30100_Device_voice_router_critical_64.png">
            <a:extLst>
              <a:ext uri="{FF2B5EF4-FFF2-40B4-BE49-F238E27FC236}">
                <a16:creationId xmlns:a16="http://schemas.microsoft.com/office/drawing/2014/main" id="{8C3DECE6-D672-4124-AD54-84DEE1114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969" y="2592355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1" descr="C:\Users\ecoffey\AppData\Local\Temp\Rar$DRa0.832\30100_Device_voice_router_default_64.png">
            <a:extLst>
              <a:ext uri="{FF2B5EF4-FFF2-40B4-BE49-F238E27FC236}">
                <a16:creationId xmlns:a16="http://schemas.microsoft.com/office/drawing/2014/main" id="{97EF6D86-846F-4F98-A7B9-4766CF666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667" y="2601115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4" descr="C:\Users\ecoffey\AppData\Local\Temp\Rar$DRa0.832\30100_Device_voice_router_major_64.png">
            <a:extLst>
              <a:ext uri="{FF2B5EF4-FFF2-40B4-BE49-F238E27FC236}">
                <a16:creationId xmlns:a16="http://schemas.microsoft.com/office/drawing/2014/main" id="{3456708E-6BEC-4E77-9632-C872E388A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015" y="2592355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7" descr="C:\Users\ecoffey\AppData\Local\Temp\Rar$DRa0.832\30100_Device_voice_router_minor_64.png">
            <a:extLst>
              <a:ext uri="{FF2B5EF4-FFF2-40B4-BE49-F238E27FC236}">
                <a16:creationId xmlns:a16="http://schemas.microsoft.com/office/drawing/2014/main" id="{2783E9BE-3CBC-4365-96FD-897CA7624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015" y="3123721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7" descr="C:\Users\ecoffey\AppData\Local\Temp\Rar$DRa0.832\30100_Device_voice_router_unreachable_64.png">
            <a:extLst>
              <a:ext uri="{FF2B5EF4-FFF2-40B4-BE49-F238E27FC236}">
                <a16:creationId xmlns:a16="http://schemas.microsoft.com/office/drawing/2014/main" id="{3445E036-AAEA-41F2-877A-43E46DC6F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05" y="3128310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30" descr="C:\Users\ecoffey\AppData\Local\Temp\Rar$DRa0.832\30100_Device_voice_router_warning_64.png">
            <a:extLst>
              <a:ext uri="{FF2B5EF4-FFF2-40B4-BE49-F238E27FC236}">
                <a16:creationId xmlns:a16="http://schemas.microsoft.com/office/drawing/2014/main" id="{FC7AA19C-2B37-4BB8-8640-F79932FAE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065" y="2570638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7" descr="C:\Users\ecoffey\AppData\Local\Temp\Rar$DRa0.832\30100_Device_voice_router_unreachable_64.png">
            <a:extLst>
              <a:ext uri="{FF2B5EF4-FFF2-40B4-BE49-F238E27FC236}">
                <a16:creationId xmlns:a16="http://schemas.microsoft.com/office/drawing/2014/main" id="{DB5B7FA4-CC4B-44CE-AE1D-DB17B4671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duotone>
              <a:prstClr val="black"/>
              <a:srgbClr val="69C4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857" y="3117262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0" descr="C:\Users\ecoffey\AppData\Local\Temp\Rar$DRa0.832\30100_Device_voice_router_unknown_64.png">
            <a:extLst>
              <a:ext uri="{FF2B5EF4-FFF2-40B4-BE49-F238E27FC236}">
                <a16:creationId xmlns:a16="http://schemas.microsoft.com/office/drawing/2014/main" id="{5E728044-E6AA-4238-9629-956E6FAE3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603" y="3120828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3" descr="C:\Users\ecoffey\AppData\Local\Temp\Rar$DRa0.832\30100_Device_voice_router_unmanaged_64.png">
            <a:extLst>
              <a:ext uri="{FF2B5EF4-FFF2-40B4-BE49-F238E27FC236}">
                <a16:creationId xmlns:a16="http://schemas.microsoft.com/office/drawing/2014/main" id="{5410C54D-EB9B-4229-A71C-2F6287AB7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667" y="3123721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4" descr="C:\Users\ecoffey\AppData\Local\Temp\Rar$DRa0.608\30080_Device_switch_admindown_64.png">
            <a:extLst>
              <a:ext uri="{FF2B5EF4-FFF2-40B4-BE49-F238E27FC236}">
                <a16:creationId xmlns:a16="http://schemas.microsoft.com/office/drawing/2014/main" id="{9284CA23-A2D3-41A8-840D-5C6D14FF5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054" y="3771375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7" descr="C:\Users\ecoffey\AppData\Local\Temp\Rar$DRa0.608\30080_Device_switch_critical_64.png">
            <a:extLst>
              <a:ext uri="{FF2B5EF4-FFF2-40B4-BE49-F238E27FC236}">
                <a16:creationId xmlns:a16="http://schemas.microsoft.com/office/drawing/2014/main" id="{2C20AA70-97ED-4EC9-904B-6548B6238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274" y="3771375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11" descr="C:\Users\ecoffey\AppData\Local\Temp\Rar$DRa0.608\30080_Device_switch_default_64.png">
            <a:extLst>
              <a:ext uri="{FF2B5EF4-FFF2-40B4-BE49-F238E27FC236}">
                <a16:creationId xmlns:a16="http://schemas.microsoft.com/office/drawing/2014/main" id="{A61C32CB-4B75-4C82-985B-83A745761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539" y="3777966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14" descr="C:\Users\ecoffey\AppData\Local\Temp\Rar$DRa0.608\30080_Device_switch_major_64.png">
            <a:extLst>
              <a:ext uri="{FF2B5EF4-FFF2-40B4-BE49-F238E27FC236}">
                <a16:creationId xmlns:a16="http://schemas.microsoft.com/office/drawing/2014/main" id="{04659B7D-6817-49AA-994E-E176F1ABB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888" y="3777966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7" descr="C:\Users\ecoffey\AppData\Local\Temp\Rar$DRa0.608\30080_Device_switch_minor_64.png">
            <a:extLst>
              <a:ext uri="{FF2B5EF4-FFF2-40B4-BE49-F238E27FC236}">
                <a16:creationId xmlns:a16="http://schemas.microsoft.com/office/drawing/2014/main" id="{E9263E02-4B6C-490E-8413-E646F4E4E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187" y="4272554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0" descr="C:\Users\ecoffey\AppData\Local\Temp\Rar$DRa0.608\30080_Device_switch_unknown_64.png">
            <a:extLst>
              <a:ext uri="{FF2B5EF4-FFF2-40B4-BE49-F238E27FC236}">
                <a16:creationId xmlns:a16="http://schemas.microsoft.com/office/drawing/2014/main" id="{63D8FD58-5103-49B8-8543-671C549ED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099" y="4324590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3" descr="C:\Users\ecoffey\AppData\Local\Temp\Rar$DRa0.608\30080_Device_switch_unmanaged_64.png">
            <a:extLst>
              <a:ext uri="{FF2B5EF4-FFF2-40B4-BE49-F238E27FC236}">
                <a16:creationId xmlns:a16="http://schemas.microsoft.com/office/drawing/2014/main" id="{46C81A3A-B01C-43C4-908F-F303543E8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163" y="4324590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7" descr="C:\Users\ecoffey\AppData\Local\Temp\Rar$DRa0.608\30080_Device_switch_unreachable_64.png">
            <a:extLst>
              <a:ext uri="{FF2B5EF4-FFF2-40B4-BE49-F238E27FC236}">
                <a16:creationId xmlns:a16="http://schemas.microsoft.com/office/drawing/2014/main" id="{562D35B9-3673-4680-A42D-EE2CFA111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188" y="4324590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30" descr="C:\Users\ecoffey\AppData\Local\Temp\Rar$DRa0.608\30080_Device_switch_warning_64.png">
            <a:extLst>
              <a:ext uri="{FF2B5EF4-FFF2-40B4-BE49-F238E27FC236}">
                <a16:creationId xmlns:a16="http://schemas.microsoft.com/office/drawing/2014/main" id="{64FC043B-6564-4279-A3E5-681503EB7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262" y="3777966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7" descr="C:\Users\ecoffey\AppData\Local\Temp\Rar$DRa0.608\30080_Device_switch_unreachable_64.png">
            <a:extLst>
              <a:ext uri="{FF2B5EF4-FFF2-40B4-BE49-F238E27FC236}">
                <a16:creationId xmlns:a16="http://schemas.microsoft.com/office/drawing/2014/main" id="{870A0D7A-A62A-4BD0-9175-C63870435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>
            <a:duotone>
              <a:prstClr val="black"/>
              <a:srgbClr val="69C4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027" y="4328059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1" descr="C:\Users\ecoffey\AppData\Local\Temp\Rar$DRa0.694\30046_Device_modem_default_64.png">
            <a:extLst>
              <a:ext uri="{FF2B5EF4-FFF2-40B4-BE49-F238E27FC236}">
                <a16:creationId xmlns:a16="http://schemas.microsoft.com/office/drawing/2014/main" id="{E7FE5ECD-E614-4A43-AA0C-102AC1F54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597" y="3936181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7" descr="C:\Users\ecoffey\AppData\Local\Temp\Rar$DRa0.694\30046_Device_modem_unreachable_64.png">
            <a:extLst>
              <a:ext uri="{FF2B5EF4-FFF2-40B4-BE49-F238E27FC236}">
                <a16:creationId xmlns:a16="http://schemas.microsoft.com/office/drawing/2014/main" id="{C524BFD3-B821-47E5-81F3-8E340C4C8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597" y="4423861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B0934304-B772-4ED7-9F71-1CBC34CFE9BF}"/>
              </a:ext>
            </a:extLst>
          </p:cNvPr>
          <p:cNvSpPr/>
          <p:nvPr/>
        </p:nvSpPr>
        <p:spPr>
          <a:xfrm>
            <a:off x="1905645" y="4746510"/>
            <a:ext cx="8098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/>
              <a:t>Modem</a:t>
            </a:r>
            <a:endParaRPr lang="ja-JP" altLang="en-US" sz="1400" dirty="0"/>
          </a:p>
        </p:txBody>
      </p:sp>
      <p:pic>
        <p:nvPicPr>
          <p:cNvPr id="81" name="図 80">
            <a:extLst>
              <a:ext uri="{FF2B5EF4-FFF2-40B4-BE49-F238E27FC236}">
                <a16:creationId xmlns:a16="http://schemas.microsoft.com/office/drawing/2014/main" id="{11E75C7C-18E3-4D0B-BB3D-3B1B246B36D3}"/>
              </a:ext>
            </a:extLst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7733556" y="1488133"/>
            <a:ext cx="363825" cy="363000"/>
          </a:xfrm>
          <a:prstGeom prst="rect">
            <a:avLst/>
          </a:prstGeom>
        </p:spPr>
      </p:pic>
      <p:pic>
        <p:nvPicPr>
          <p:cNvPr id="82" name="図 81">
            <a:extLst>
              <a:ext uri="{FF2B5EF4-FFF2-40B4-BE49-F238E27FC236}">
                <a16:creationId xmlns:a16="http://schemas.microsoft.com/office/drawing/2014/main" id="{656470B9-BD5A-47F6-BABA-36AAD7E55165}"/>
              </a:ext>
            </a:extLst>
          </p:cNvPr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8368038" y="1454688"/>
            <a:ext cx="363825" cy="363000"/>
          </a:xfrm>
          <a:prstGeom prst="rect">
            <a:avLst/>
          </a:prstGeom>
        </p:spPr>
      </p:pic>
      <p:pic>
        <p:nvPicPr>
          <p:cNvPr id="83" name="図 82">
            <a:extLst>
              <a:ext uri="{FF2B5EF4-FFF2-40B4-BE49-F238E27FC236}">
                <a16:creationId xmlns:a16="http://schemas.microsoft.com/office/drawing/2014/main" id="{00419053-ECAD-4045-BBBB-2B33FC0B54C3}"/>
              </a:ext>
            </a:extLst>
          </p:cNvPr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7748389" y="2005904"/>
            <a:ext cx="413438" cy="412500"/>
          </a:xfrm>
          <a:prstGeom prst="rect">
            <a:avLst/>
          </a:prstGeom>
        </p:spPr>
      </p:pic>
      <p:pic>
        <p:nvPicPr>
          <p:cNvPr id="84" name="図 83">
            <a:extLst>
              <a:ext uri="{FF2B5EF4-FFF2-40B4-BE49-F238E27FC236}">
                <a16:creationId xmlns:a16="http://schemas.microsoft.com/office/drawing/2014/main" id="{FBEEBA8C-FC6C-4EC1-9AB7-754680E1B05A}"/>
              </a:ext>
            </a:extLst>
          </p:cNvPr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8392633" y="2010568"/>
            <a:ext cx="413438" cy="412500"/>
          </a:xfrm>
          <a:prstGeom prst="rect">
            <a:avLst/>
          </a:prstGeom>
        </p:spPr>
      </p:pic>
      <p:pic>
        <p:nvPicPr>
          <p:cNvPr id="85" name="図 84">
            <a:extLst>
              <a:ext uri="{FF2B5EF4-FFF2-40B4-BE49-F238E27FC236}">
                <a16:creationId xmlns:a16="http://schemas.microsoft.com/office/drawing/2014/main" id="{61DF120E-7BA8-44A7-8E4E-2E8BE841C21D}"/>
              </a:ext>
            </a:extLst>
          </p:cNvPr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>
            <a:off x="7456877" y="2616416"/>
            <a:ext cx="1096988" cy="594000"/>
          </a:xfrm>
          <a:prstGeom prst="rect">
            <a:avLst/>
          </a:prstGeom>
        </p:spPr>
      </p:pic>
      <p:pic>
        <p:nvPicPr>
          <p:cNvPr id="86" name="図 85">
            <a:extLst>
              <a:ext uri="{FF2B5EF4-FFF2-40B4-BE49-F238E27FC236}">
                <a16:creationId xmlns:a16="http://schemas.microsoft.com/office/drawing/2014/main" id="{B2B2807C-F373-4602-8003-079611FC207A}"/>
              </a:ext>
            </a:extLst>
          </p:cNvPr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>
            <a:off x="8691574" y="2621916"/>
            <a:ext cx="1085963" cy="583000"/>
          </a:xfrm>
          <a:prstGeom prst="rect">
            <a:avLst/>
          </a:prstGeom>
        </p:spPr>
      </p:pic>
      <p:pic>
        <p:nvPicPr>
          <p:cNvPr id="61" name="Picture 5" descr="C:\Users\ecoffey\AppData\Local\Temp\Rar$DRa0.400\30009_Device_cloud_white_default_64.png">
            <a:extLst>
              <a:ext uri="{FF2B5EF4-FFF2-40B4-BE49-F238E27FC236}">
                <a16:creationId xmlns:a16="http://schemas.microsoft.com/office/drawing/2014/main" id="{7B01B606-3CF2-4582-AE92-F19915BDC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273" y="978040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1536">
            <a:extLst>
              <a:ext uri="{FF2B5EF4-FFF2-40B4-BE49-F238E27FC236}">
                <a16:creationId xmlns:a16="http://schemas.microsoft.com/office/drawing/2014/main" id="{8DDC0CB2-7C48-4FB5-B402-0B7D45AE0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117" y="5653354"/>
            <a:ext cx="455516" cy="315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835" descr="perouter">
            <a:extLst>
              <a:ext uri="{FF2B5EF4-FFF2-40B4-BE49-F238E27FC236}">
                <a16:creationId xmlns:a16="http://schemas.microsoft.com/office/drawing/2014/main" id="{F7A4D876-89ED-4B6E-AE5F-E70E1591D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312" y="5664186"/>
            <a:ext cx="379924" cy="288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135" descr="8_vmanage.png">
            <a:extLst>
              <a:ext uri="{FF2B5EF4-FFF2-40B4-BE49-F238E27FC236}">
                <a16:creationId xmlns:a16="http://schemas.microsoft.com/office/drawing/2014/main" id="{D9C9C794-6D9F-42F4-92DF-7E9224FDA9DE}"/>
              </a:ext>
            </a:extLst>
          </p:cNvPr>
          <p:cNvPicPr/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84649" y="5420777"/>
            <a:ext cx="582930" cy="6000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7" name="TextBox 139">
            <a:extLst>
              <a:ext uri="{FF2B5EF4-FFF2-40B4-BE49-F238E27FC236}">
                <a16:creationId xmlns:a16="http://schemas.microsoft.com/office/drawing/2014/main" id="{570C9283-2048-44AC-AA6F-60B8AA765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9111" y="6020852"/>
            <a:ext cx="17002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b="1" i="0" u="none" strike="noStrike" cap="none" normalizeH="0" baseline="0" dirty="0" err="1">
                <a:ln>
                  <a:noFill/>
                </a:ln>
                <a:solidFill>
                  <a:srgbClr val="58585B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vSmart</a:t>
            </a:r>
            <a:r>
              <a:rPr kumimoji="0" lang="en-US" altLang="ja-JP" sz="1200" b="1" i="0" u="none" strike="noStrike" cap="none" normalizeH="0" baseline="0" dirty="0">
                <a:ln>
                  <a:noFill/>
                </a:ln>
                <a:solidFill>
                  <a:srgbClr val="58585B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 Controllers</a:t>
            </a:r>
            <a:endParaRPr kumimoji="0" lang="en-US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8" name="TextBox 140">
            <a:extLst>
              <a:ext uri="{FF2B5EF4-FFF2-40B4-BE49-F238E27FC236}">
                <a16:creationId xmlns:a16="http://schemas.microsoft.com/office/drawing/2014/main" id="{15128BE4-6709-41A4-846E-799615A0FA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3777" y="6020851"/>
            <a:ext cx="1117601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b="1" i="0" u="none" strike="noStrike" cap="none" normalizeH="0" baseline="0" dirty="0" err="1">
                <a:ln>
                  <a:noFill/>
                </a:ln>
                <a:solidFill>
                  <a:srgbClr val="58585B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vAnalytics</a:t>
            </a:r>
            <a:endParaRPr kumimoji="0" lang="en-US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0" name="TextBox 142">
            <a:extLst>
              <a:ext uri="{FF2B5EF4-FFF2-40B4-BE49-F238E27FC236}">
                <a16:creationId xmlns:a16="http://schemas.microsoft.com/office/drawing/2014/main" id="{9097D6D2-D8AB-4A50-B6D1-C7C634A0BE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2384" y="6020852"/>
            <a:ext cx="12112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b="1" i="0" u="none" strike="noStrike" cap="none" normalizeH="0" baseline="0" dirty="0" err="1">
                <a:ln>
                  <a:noFill/>
                </a:ln>
                <a:solidFill>
                  <a:srgbClr val="58585B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vManage</a:t>
            </a:r>
            <a:endParaRPr kumimoji="0" lang="en-US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" name="Picture 145" descr="7_vsmart.png">
            <a:extLst>
              <a:ext uri="{FF2B5EF4-FFF2-40B4-BE49-F238E27FC236}">
                <a16:creationId xmlns:a16="http://schemas.microsoft.com/office/drawing/2014/main" id="{CF45050E-BF2A-4DB4-AE50-B3AF1F2BF997}"/>
              </a:ext>
            </a:extLst>
          </p:cNvPr>
          <p:cNvPicPr/>
          <p:nvPr/>
        </p:nvPicPr>
        <p:blipFill>
          <a:blip r:embed="rId5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5373" y="5437922"/>
            <a:ext cx="567690" cy="58420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4" name="Picture 157" descr="vEdge.png">
            <a:extLst>
              <a:ext uri="{FF2B5EF4-FFF2-40B4-BE49-F238E27FC236}">
                <a16:creationId xmlns:a16="http://schemas.microsoft.com/office/drawing/2014/main" id="{A23B206F-2009-4CA3-BBD8-1C483276F904}"/>
              </a:ext>
            </a:extLst>
          </p:cNvPr>
          <p:cNvPicPr/>
          <p:nvPr/>
        </p:nvPicPr>
        <p:blipFill rotWithShape="1">
          <a:blip r:embed="rId56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44094" y="5459512"/>
            <a:ext cx="514350" cy="5143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5" name="TextBox 159">
            <a:extLst>
              <a:ext uri="{FF2B5EF4-FFF2-40B4-BE49-F238E27FC236}">
                <a16:creationId xmlns:a16="http://schemas.microsoft.com/office/drawing/2014/main" id="{488DCC65-23BB-4FEA-BF9A-A6FFD23E58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9324" y="6005379"/>
            <a:ext cx="600164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8580" tIns="34290" rIns="68580" bIns="3429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b="1" i="0" u="none" strike="noStrike" cap="none" normalizeH="0" baseline="0" dirty="0">
                <a:ln>
                  <a:noFill/>
                </a:ln>
                <a:solidFill>
                  <a:srgbClr val="58585B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vEdge</a:t>
            </a:r>
            <a:endParaRPr kumimoji="0" lang="pl-PL" altLang="ja-JP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pic>
        <p:nvPicPr>
          <p:cNvPr id="80" name="Picture 160" descr="9_vbond.png">
            <a:extLst>
              <a:ext uri="{FF2B5EF4-FFF2-40B4-BE49-F238E27FC236}">
                <a16:creationId xmlns:a16="http://schemas.microsoft.com/office/drawing/2014/main" id="{81230371-484D-412D-BE0A-CD4FB1D08F1A}"/>
              </a:ext>
            </a:extLst>
          </p:cNvPr>
          <p:cNvPicPr/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863" y="5432207"/>
            <a:ext cx="552450" cy="5518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7" name="Picture 161">
            <a:extLst>
              <a:ext uri="{FF2B5EF4-FFF2-40B4-BE49-F238E27FC236}">
                <a16:creationId xmlns:a16="http://schemas.microsoft.com/office/drawing/2014/main" id="{30434CD2-906B-4397-84DE-C6C747817A18}"/>
              </a:ext>
            </a:extLst>
          </p:cNvPr>
          <p:cNvPicPr/>
          <p:nvPr/>
        </p:nvPicPr>
        <p:blipFill>
          <a:blip r:embed="rId58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624443" y="5394742"/>
            <a:ext cx="579120" cy="579120"/>
          </a:xfrm>
          <a:prstGeom prst="rect">
            <a:avLst/>
          </a:prstGeom>
        </p:spPr>
      </p:pic>
      <p:sp>
        <p:nvSpPr>
          <p:cNvPr id="88" name="TextBox 162">
            <a:extLst>
              <a:ext uri="{FF2B5EF4-FFF2-40B4-BE49-F238E27FC236}">
                <a16:creationId xmlns:a16="http://schemas.microsoft.com/office/drawing/2014/main" id="{94692BB6-97E0-4830-B3D3-ACEF9464B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0869" y="6020852"/>
            <a:ext cx="12144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b="1" i="0" u="none" strike="noStrike" cap="none" normalizeH="0" baseline="0" dirty="0" err="1">
                <a:ln>
                  <a:noFill/>
                </a:ln>
                <a:solidFill>
                  <a:srgbClr val="58585B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vBond</a:t>
            </a:r>
            <a:endParaRPr kumimoji="0" lang="en-US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4D4F4C4F-308F-478C-9FB2-6784647535DD}"/>
              </a:ext>
            </a:extLst>
          </p:cNvPr>
          <p:cNvPicPr>
            <a:picLocks noChangeAspect="1"/>
          </p:cNvPicPr>
          <p:nvPr/>
        </p:nvPicPr>
        <p:blipFill>
          <a:blip r:embed="rId5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18923" y="3749765"/>
            <a:ext cx="597988" cy="594001"/>
          </a:xfrm>
          <a:prstGeom prst="rect">
            <a:avLst/>
          </a:prstGeom>
        </p:spPr>
      </p:pic>
      <p:pic>
        <p:nvPicPr>
          <p:cNvPr id="89" name="Picture 2" descr="Palo Alto Network Topology Icon â adminsys.ch">
            <a:extLst>
              <a:ext uri="{FF2B5EF4-FFF2-40B4-BE49-F238E27FC236}">
                <a16:creationId xmlns:a16="http://schemas.microsoft.com/office/drawing/2014/main" id="{9DF3E0B8-101E-44CF-AE38-D5839DDFB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9069" y="3812129"/>
            <a:ext cx="503532" cy="567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グラフィックス 22">
            <a:extLst>
              <a:ext uri="{FF2B5EF4-FFF2-40B4-BE49-F238E27FC236}">
                <a16:creationId xmlns:a16="http://schemas.microsoft.com/office/drawing/2014/main" id="{AB8DD176-DB92-4F88-812D-8D9D68DC6E69}"/>
              </a:ext>
            </a:extLst>
          </p:cNvPr>
          <p:cNvPicPr>
            <a:picLocks noChangeAspect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>
            <a:off x="9946530" y="4322289"/>
            <a:ext cx="771525" cy="771525"/>
          </a:xfrm>
          <a:prstGeom prst="rect">
            <a:avLst/>
          </a:prstGeom>
        </p:spPr>
      </p:pic>
      <p:pic>
        <p:nvPicPr>
          <p:cNvPr id="26" name="グラフィックス 25">
            <a:extLst>
              <a:ext uri="{FF2B5EF4-FFF2-40B4-BE49-F238E27FC236}">
                <a16:creationId xmlns:a16="http://schemas.microsoft.com/office/drawing/2014/main" id="{FEAE318B-52A5-4931-9110-BA33F2D5FE10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4"/>
              </a:ext>
            </a:extLst>
          </a:blip>
          <a:stretch>
            <a:fillRect/>
          </a:stretch>
        </p:blipFill>
        <p:spPr>
          <a:xfrm>
            <a:off x="9946531" y="3332926"/>
            <a:ext cx="771525" cy="771525"/>
          </a:xfrm>
          <a:prstGeom prst="rect">
            <a:avLst/>
          </a:prstGeom>
        </p:spPr>
      </p:pic>
      <p:pic>
        <p:nvPicPr>
          <p:cNvPr id="29" name="グラフィックス 28">
            <a:extLst>
              <a:ext uri="{FF2B5EF4-FFF2-40B4-BE49-F238E27FC236}">
                <a16:creationId xmlns:a16="http://schemas.microsoft.com/office/drawing/2014/main" id="{24298093-4D76-474A-85D4-A3A5C6C85465}"/>
              </a:ext>
            </a:extLst>
          </p:cNvPr>
          <p:cNvPicPr>
            <a:picLocks noChangeAspect="1"/>
          </p:cNvPicPr>
          <p:nvPr/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6"/>
              </a:ext>
            </a:extLst>
          </a:blip>
          <a:stretch>
            <a:fillRect/>
          </a:stretch>
        </p:blipFill>
        <p:spPr>
          <a:xfrm>
            <a:off x="11040849" y="4293651"/>
            <a:ext cx="771525" cy="771525"/>
          </a:xfrm>
          <a:prstGeom prst="rect">
            <a:avLst/>
          </a:prstGeom>
        </p:spPr>
      </p:pic>
      <p:pic>
        <p:nvPicPr>
          <p:cNvPr id="33" name="グラフィックス 32">
            <a:extLst>
              <a:ext uri="{FF2B5EF4-FFF2-40B4-BE49-F238E27FC236}">
                <a16:creationId xmlns:a16="http://schemas.microsoft.com/office/drawing/2014/main" id="{DBC65610-AB30-49B1-BC49-57219F851F6A}"/>
              </a:ext>
            </a:extLst>
          </p:cNvPr>
          <p:cNvPicPr>
            <a:picLocks noChangeAspect="1"/>
          </p:cNvPicPr>
          <p:nvPr/>
        </p:nvPicPr>
        <p:blipFill>
          <a:blip r:embed="rId6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8"/>
              </a:ext>
            </a:extLst>
          </a:blip>
          <a:stretch>
            <a:fillRect/>
          </a:stretch>
        </p:blipFill>
        <p:spPr>
          <a:xfrm>
            <a:off x="10969412" y="2991175"/>
            <a:ext cx="9144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26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9463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eiryo_Segoe">
      <a:majorFont>
        <a:latin typeface="Segoe UI"/>
        <a:ea typeface="Meiryo UI"/>
        <a:cs typeface=""/>
      </a:majorFont>
      <a:minorFont>
        <a:latin typeface="Segoe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71EAB1FA99EFB44F82A3975D1A88957C" ma:contentTypeVersion="13" ma:contentTypeDescription="新しいドキュメントを作成します。" ma:contentTypeScope="" ma:versionID="a5b43efd13aae72528c89f3e83079cb4">
  <xsd:schema xmlns:xsd="http://www.w3.org/2001/XMLSchema" xmlns:xs="http://www.w3.org/2001/XMLSchema" xmlns:p="http://schemas.microsoft.com/office/2006/metadata/properties" xmlns:ns3="7b1ea5f3-a8f5-4f16-bf6e-99cd9bc86c5e" xmlns:ns4="541cbb2e-3851-42da-b085-f65db3650115" targetNamespace="http://schemas.microsoft.com/office/2006/metadata/properties" ma:root="true" ma:fieldsID="504f0966f05a8592ce7ccab7d40b64d1" ns3:_="" ns4:_="">
    <xsd:import namespace="7b1ea5f3-a8f5-4f16-bf6e-99cd9bc86c5e"/>
    <xsd:import namespace="541cbb2e-3851-42da-b085-f65db365011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1ea5f3-a8f5-4f16-bf6e-99cd9bc86c5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共有のヒントのハッシュ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1cbb2e-3851-42da-b085-f65db36501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79E2177-E7D5-4E9F-82A6-C526CF571B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1ea5f3-a8f5-4f16-bf6e-99cd9bc86c5e"/>
    <ds:schemaRef ds:uri="541cbb2e-3851-42da-b085-f65db36501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42C00D7-45D6-4B81-B1E3-C6AC5B365E12}">
  <ds:schemaRefs>
    <ds:schemaRef ds:uri="http://purl.org/dc/elements/1.1/"/>
    <ds:schemaRef ds:uri="7b1ea5f3-a8f5-4f16-bf6e-99cd9bc86c5e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541cbb2e-3851-42da-b085-f65db365011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244EC05-59F8-4762-B77F-2A42DFA0AC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32</Words>
  <Application>Microsoft Office PowerPoint</Application>
  <PresentationFormat>ワイド画面</PresentationFormat>
  <Paragraphs>21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Arial</vt:lpstr>
      <vt:lpstr>Segoe UI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Toshihito Kudo（工藤聡倫）</dc:creator>
  <cp:lastModifiedBy>Toshihito Kudo</cp:lastModifiedBy>
  <cp:revision>12</cp:revision>
  <dcterms:created xsi:type="dcterms:W3CDTF">2020-04-22T02:24:55Z</dcterms:created>
  <dcterms:modified xsi:type="dcterms:W3CDTF">2021-03-25T15:45:58Z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情報管理区分">
    <vt:lpwstr>管理区分外</vt:lpwstr>
  </property>
  <property fmtid="{D5CDD505-2E9C-101B-9397-08002B2CF9AE}" pid="3" name="文書区分">
    <vt:lpwstr/>
  </property>
  <property fmtid="{D5CDD505-2E9C-101B-9397-08002B2CF9AE}" pid="4" name="情報管理責任者所属">
    <vt:lpwstr/>
  </property>
  <property fmtid="{D5CDD505-2E9C-101B-9397-08002B2CF9AE}" pid="5" name="情報管理責任者役職">
    <vt:lpwstr/>
  </property>
  <property fmtid="{D5CDD505-2E9C-101B-9397-08002B2CF9AE}" pid="6" name="情報管理責任者氏名">
    <vt:lpwstr/>
  </property>
  <property fmtid="{D5CDD505-2E9C-101B-9397-08002B2CF9AE}" pid="7" name="情報管理責任者メールアドレス">
    <vt:lpwstr/>
  </property>
  <property fmtid="{D5CDD505-2E9C-101B-9397-08002B2CF9AE}" pid="8" name="作成年月日">
    <vt:lpwstr>2020/04/22</vt:lpwstr>
  </property>
  <property fmtid="{D5CDD505-2E9C-101B-9397-08002B2CF9AE}" pid="9" name="守秘管理期限">
    <vt:lpwstr>無期限</vt:lpwstr>
  </property>
  <property fmtid="{D5CDD505-2E9C-101B-9397-08002B2CF9AE}" pid="10" name="廃棄期限">
    <vt:lpwstr>2021/04/21</vt:lpwstr>
  </property>
  <property fmtid="{D5CDD505-2E9C-101B-9397-08002B2CF9AE}" pid="11" name="作成者所属">
    <vt:lpwstr/>
  </property>
  <property fmtid="{D5CDD505-2E9C-101B-9397-08002B2CF9AE}" pid="12" name="作成者氏名">
    <vt:lpwstr/>
  </property>
  <property fmtid="{D5CDD505-2E9C-101B-9397-08002B2CF9AE}" pid="13" name="作成者メールアドレス">
    <vt:lpwstr/>
  </property>
  <property fmtid="{D5CDD505-2E9C-101B-9397-08002B2CF9AE}" pid="14" name="文書ID">
    <vt:lpwstr/>
  </property>
  <property fmtid="{D5CDD505-2E9C-101B-9397-08002B2CF9AE}" pid="15" name="配布番号">
    <vt:lpwstr/>
  </property>
  <property fmtid="{D5CDD505-2E9C-101B-9397-08002B2CF9AE}" pid="16" name="配布先">
    <vt:lpwstr/>
  </property>
  <property fmtid="{D5CDD505-2E9C-101B-9397-08002B2CF9AE}" pid="17" name="ContentTypeId">
    <vt:lpwstr>0x01010071EAB1FA99EFB44F82A3975D1A88957C</vt:lpwstr>
  </property>
</Properties>
</file>