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4D49-700D-4C49-A46F-A5A5344C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09282-EDF1-48B8-A36C-D2B38FB4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5318B-21B5-4DE5-A6B0-38EA9E8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5F9EB-7F53-4D61-93AD-2BC5047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0AC9-4E4D-4E13-8BFD-5F8D76F5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091F-D181-467C-B72E-B37DD27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0640E-97E7-4E42-B173-DB8CF120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DAB00-8EF8-4199-B278-66CE09C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57EF6-A474-4881-BBC8-B36845D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7EA26-0653-4021-8A56-81EB55D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35FA9B-5517-40C4-87BD-744D0ED3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46E26-35EF-480E-A8B2-8FA1D0A5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F6AB8-62E0-4AF5-9F49-511027B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A1A43-3A50-466B-8475-BB1E5AD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B4B8D-6C47-4EF5-A4EC-0FCBAFB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26FC-B3E0-4C9F-909C-3F96DF5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CB68E-03D2-49C0-92EB-D2F52F8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F90C-91B2-429B-8C28-D6929835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60C7-E9E5-4CA1-BC2A-3E971D33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7B05-0730-4FA2-AD47-341E67D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417E-4BC8-4093-886F-EA695E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9B6E8-AEDB-4F93-8BD5-D81D5748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A908-022C-473E-B0E4-1D48892A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BD4E-F10C-40F8-BCA4-DF38FA7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A8934-5CA0-40B1-896B-F6D6FFF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4D42-B893-4449-A1A9-259FE13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A4783-C2F4-4148-AA2B-5B60ED2B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7BB6-FF36-4485-9473-9E4FD19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363BC-B593-43DE-B0AD-02A7A366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69B8F2-26A7-4611-8962-5F30AF3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B6DC2-8471-416E-BDB0-110DACA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570C-8D44-416C-8D21-B46BE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0E52F-9135-4D12-BC15-C2C8C768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7F875-57E5-4459-B4F1-0351C16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273DE-C68C-4D9C-8DBE-D2631B2A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63DBE5-8745-4409-85A7-0F6F1CE0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BAF20-AB42-4A1E-99F3-776CE0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174A-2767-4D0B-B51C-9955C8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C5E01-F335-485C-AC42-443F94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C0283-8356-4AFE-B6BE-FD23F181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99395-4BD4-401B-8728-1BEDC0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E7F4A-1F24-4BB3-BAF0-849B0B3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4FC6E-9861-4D46-8867-73A83B5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21875-731F-40D4-8823-13F5E7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503CDB-8F85-4189-A1FA-7A6D823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6763A-BCDE-4078-AACF-755004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CF98-3787-4B02-B378-2E4B24C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1758A-E828-450F-93E5-7073CC4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464C8-86E1-4964-9443-04B02C6D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1BBF3-9EA8-4E8D-9252-73310DD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6FEF4-4EAC-4CE5-B927-E9C329B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41751-4F74-4EC5-9CBE-6E16A95A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2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D3A45-4E1C-40E5-83FF-D83B0F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4B3480-1039-4FC8-84B0-A38B01B7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6AEF-D7C0-4AE8-A5E4-15A9CDB3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D424F-571D-468D-97DD-F50518D3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E1BFF-79A7-438A-8CDC-22AD286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1574B-2A42-416A-AD54-7F4822B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3E694-47A8-49B3-8704-C4A3247A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577C7-1041-494E-A120-AB4F3AA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05D1-23C5-4AC7-9D37-C0517A809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27D-1A7A-4DCA-99F0-21EAEFB523B3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1004-AD23-428F-847D-AE56A1B4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FCCED-A302-444B-81F1-2D6F7AB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0.png"/><Relationship Id="rId21" Type="http://schemas.openxmlformats.org/officeDocument/2006/relationships/image" Target="../media/image23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emf"/><Relationship Id="rId50" Type="http://schemas.openxmlformats.org/officeDocument/2006/relationships/image" Target="../media/image51.emf"/><Relationship Id="rId55" Type="http://schemas.openxmlformats.org/officeDocument/2006/relationships/image" Target="../media/image56.png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wmf"/><Relationship Id="rId24" Type="http://schemas.openxmlformats.org/officeDocument/2006/relationships/image" Target="../media/image26.png"/><Relationship Id="rId32" Type="http://schemas.openxmlformats.org/officeDocument/2006/relationships/image" Target="../media/image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emf"/><Relationship Id="rId53" Type="http://schemas.openxmlformats.org/officeDocument/2006/relationships/image" Target="../media/image54.png"/><Relationship Id="rId58" Type="http://schemas.openxmlformats.org/officeDocument/2006/relationships/image" Target="../media/image59.tiff"/><Relationship Id="rId5" Type="http://schemas.openxmlformats.org/officeDocument/2006/relationships/image" Target="../media/image7.wmf"/><Relationship Id="rId19" Type="http://schemas.openxmlformats.org/officeDocument/2006/relationships/image" Target="../media/image21.png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emf"/><Relationship Id="rId56" Type="http://schemas.openxmlformats.org/officeDocument/2006/relationships/image" Target="../media/image57.jpeg"/><Relationship Id="rId8" Type="http://schemas.openxmlformats.org/officeDocument/2006/relationships/image" Target="../media/image10.wmf"/><Relationship Id="rId51" Type="http://schemas.openxmlformats.org/officeDocument/2006/relationships/image" Target="../media/image52.png"/><Relationship Id="rId3" Type="http://schemas.openxmlformats.org/officeDocument/2006/relationships/image" Target="../media/image5.wmf"/><Relationship Id="rId12" Type="http://schemas.openxmlformats.org/officeDocument/2006/relationships/image" Target="../media/image14.wmf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emf"/><Relationship Id="rId59" Type="http://schemas.openxmlformats.org/officeDocument/2006/relationships/image" Target="../media/image60.png"/><Relationship Id="rId20" Type="http://schemas.openxmlformats.org/officeDocument/2006/relationships/image" Target="../media/image22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5" Type="http://schemas.openxmlformats.org/officeDocument/2006/relationships/image" Target="../media/image17.wmf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7.png"/><Relationship Id="rId49" Type="http://schemas.openxmlformats.org/officeDocument/2006/relationships/image" Target="../media/image50.emf"/><Relationship Id="rId57" Type="http://schemas.openxmlformats.org/officeDocument/2006/relationships/image" Target="../media/image58.png"/><Relationship Id="rId10" Type="http://schemas.openxmlformats.org/officeDocument/2006/relationships/image" Target="../media/image12.wmf"/><Relationship Id="rId31" Type="http://schemas.openxmlformats.org/officeDocument/2006/relationships/image" Target="../media/image33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1324B-73FE-427F-BBC9-0DD00CA0AA9B}"/>
              </a:ext>
            </a:extLst>
          </p:cNvPr>
          <p:cNvSpPr txBox="1"/>
          <p:nvPr/>
        </p:nvSpPr>
        <p:spPr>
          <a:xfrm>
            <a:off x="127221" y="20673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Aug. 11</a:t>
            </a:r>
            <a:r>
              <a:rPr kumimoji="1" lang="en-US" altLang="ja-JP" b="1" u="sng" baseline="30000" dirty="0"/>
              <a:t>th</a:t>
            </a:r>
            <a:r>
              <a:rPr kumimoji="1" lang="en-US" altLang="ja-JP" b="1" u="sng" dirty="0"/>
              <a:t>, 2020</a:t>
            </a:r>
            <a:endParaRPr kumimoji="1" lang="ja-JP" altLang="en-US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1C011A-B055-4430-864B-9A00D445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577790"/>
            <a:ext cx="11703593" cy="57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DHCP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9FE2A-2238-4C14-9015-D099A43C3E56}"/>
              </a:ext>
            </a:extLst>
          </p:cNvPr>
          <p:cNvSpPr txBox="1"/>
          <p:nvPr/>
        </p:nvSpPr>
        <p:spPr>
          <a:xfrm>
            <a:off x="2286787" y="206734"/>
            <a:ext cx="244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dhcp</a:t>
            </a:r>
            <a:r>
              <a:rPr lang="en-US" altLang="ja-JP" dirty="0"/>
              <a:t>/</a:t>
            </a:r>
            <a:r>
              <a:rPr lang="en-US" altLang="ja-JP" dirty="0" err="1"/>
              <a:t>dhcpd.conf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460657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192.168.10.16 netmask 255.255.255.240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192.168.10.30;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192.168.10.20 192.168.10.29;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192.168.20.32 netmask 255.255.255.248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192.168.20.38;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192.168.20.33 192.168.20.37;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ddns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-update-style interim;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toshi.com.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168.192.in-addr.arpa.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  <a:endParaRPr lang="ja-JP" altLang="en-US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5348039" y="576066"/>
            <a:ext cx="344610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DHCP Range 01: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192.168.10.16/28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.20 - .29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192.168.10.30</a:t>
            </a:r>
          </a:p>
          <a:p>
            <a:endParaRPr lang="en-US" altLang="ja-JP" dirty="0"/>
          </a:p>
          <a:p>
            <a:r>
              <a:rPr lang="en-US" altLang="ja-JP" dirty="0"/>
              <a:t>DHCP Range 02: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192.168.20.32/29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.33 - .37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192.168.10.38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35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DNS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56215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$ 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named.conf.options</a:t>
            </a:r>
            <a:endParaRPr lang="en-US" altLang="ja-JP" sz="1400" b="1" i="0" u="sng" strike="noStrike" dirty="0">
              <a:solidFill>
                <a:srgbClr val="000000"/>
              </a:solidFill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 { 127.0.0.1;192.168.0.0/16;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allow-query-cache { 127.0.0.1; 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allow-update { 127.0.0.1;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forwarders { 192.168.100.1;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b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</a:b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</a:t>
            </a:r>
            <a:r>
              <a:rPr lang="ja-JP" altLang="en-US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"toshi.com"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	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"168.192.in-addr.arpa"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"168.192.zone";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6185307" y="560715"/>
            <a:ext cx="344610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Zone toshi.com</a:t>
            </a:r>
          </a:p>
          <a:p>
            <a:r>
              <a:rPr lang="en-US" altLang="ja-JP" dirty="0"/>
              <a:t>192.168.10.17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linuxbean1</a:t>
            </a:r>
          </a:p>
          <a:p>
            <a:r>
              <a:rPr lang="en-US" altLang="ja-JP" dirty="0"/>
              <a:t>192.168.10.18 = cento-server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1FFEA2-5486-44B5-B39B-4023A62B032C}"/>
              </a:ext>
            </a:extLst>
          </p:cNvPr>
          <p:cNvSpPr txBox="1"/>
          <p:nvPr/>
        </p:nvSpPr>
        <p:spPr>
          <a:xfrm>
            <a:off x="5748793" y="1582384"/>
            <a:ext cx="5621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@ IN SOA linuxbean1.toshi.com. root.toshi.com. (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      IN      NS      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linuxbean1 	IN 	A 	192.168.10.17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centos-server	IN	A	192.168.10.18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it-IT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/var/cache/bind/168.192.zone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 	NS 	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17.10 	IN 	PTR 	linuxbean1.toshi.com.</a:t>
            </a:r>
          </a:p>
          <a:p>
            <a:r>
              <a:rPr lang="pt-BR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18.10	IN	PTR	centos-server.toshi.com.</a:t>
            </a:r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8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1324B-73FE-427F-BBC9-0DD00CA0AA9B}"/>
              </a:ext>
            </a:extLst>
          </p:cNvPr>
          <p:cNvSpPr txBox="1"/>
          <p:nvPr/>
        </p:nvSpPr>
        <p:spPr>
          <a:xfrm>
            <a:off x="127221" y="2067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Oct</a:t>
            </a:r>
            <a:r>
              <a:rPr kumimoji="1" lang="en-US" altLang="ja-JP" b="1" u="sng" dirty="0"/>
              <a:t>. 14</a:t>
            </a:r>
            <a:r>
              <a:rPr kumimoji="1" lang="en-US" altLang="ja-JP" b="1" u="sng" baseline="30000" dirty="0"/>
              <a:t>th</a:t>
            </a:r>
            <a:r>
              <a:rPr kumimoji="1" lang="en-US" altLang="ja-JP" b="1" u="sng" dirty="0"/>
              <a:t>, 2020</a:t>
            </a:r>
            <a:endParaRPr kumimoji="1" lang="ja-JP" altLang="en-US" b="1" u="sng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6FD1B4C-F305-4268-A9AC-61B13A78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9" y="576066"/>
            <a:ext cx="10448014" cy="6109648"/>
          </a:xfrm>
          <a:prstGeom prst="rect">
            <a:avLst/>
          </a:prstGeom>
        </p:spPr>
      </p:pic>
      <p:pic>
        <p:nvPicPr>
          <p:cNvPr id="6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36709E00-ECED-47DC-BDF9-E18F1F80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831" y="1005781"/>
            <a:ext cx="757580" cy="7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62070E5-5E00-4567-9A29-6FEDBA6B0EB5}"/>
              </a:ext>
            </a:extLst>
          </p:cNvPr>
          <p:cNvCxnSpPr>
            <a:cxnSpLocks/>
          </p:cNvCxnSpPr>
          <p:nvPr/>
        </p:nvCxnSpPr>
        <p:spPr>
          <a:xfrm>
            <a:off x="9748299" y="1375577"/>
            <a:ext cx="530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4A532F-D36C-4BE9-BE88-D7CE4E7BA6F1}"/>
              </a:ext>
            </a:extLst>
          </p:cNvPr>
          <p:cNvSpPr txBox="1"/>
          <p:nvPr/>
        </p:nvSpPr>
        <p:spPr>
          <a:xfrm>
            <a:off x="9748299" y="76741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Cisco CSR1000V</a:t>
            </a:r>
            <a:endParaRPr kumimoji="1" lang="ja-JP" altLang="en-US" dirty="0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5631C466-A9C3-422B-831C-692ADE82EFBD}"/>
              </a:ext>
            </a:extLst>
          </p:cNvPr>
          <p:cNvSpPr/>
          <p:nvPr/>
        </p:nvSpPr>
        <p:spPr>
          <a:xfrm>
            <a:off x="6758610" y="2999629"/>
            <a:ext cx="834887" cy="858741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0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C855D40-4032-47ED-AACB-C616BD3F0D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8428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9A418B26-7732-4A2E-B986-57B55BB73E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8428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>
            <a:extLst>
              <a:ext uri="{FF2B5EF4-FFF2-40B4-BE49-F238E27FC236}">
                <a16:creationId xmlns:a16="http://schemas.microsoft.com/office/drawing/2014/main" id="{E05ACF4F-5AC3-4FA5-84C1-8BFA1AD1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" y="2362200"/>
            <a:ext cx="600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" descr="Router_Voice">
            <a:extLst>
              <a:ext uri="{FF2B5EF4-FFF2-40B4-BE49-F238E27FC236}">
                <a16:creationId xmlns:a16="http://schemas.microsoft.com/office/drawing/2014/main" id="{D09EF7DE-F9CA-4746-8904-A56D15FE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84288"/>
            <a:ext cx="1177925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F52FE833-584D-4B5B-83FF-599BD7B6FE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4679414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862A5D20-53DB-44EF-943A-1AD00C2E2D9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" y="3478213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AC1C2E3C-2E2C-44F0-A888-23990C6598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" y="4626539"/>
            <a:ext cx="7937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9DA1441-D054-4C26-B92D-013C7ED8AC54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906729"/>
            <a:ext cx="1028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C45C51A-F0C3-4016-A583-E1B949418F0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9" y="4203929"/>
            <a:ext cx="736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C83308C-66B4-4219-A748-4BFDAACF5F26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2" y="3117262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96E7F9F-D579-45B4-84AB-20422045C2CA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92" y="3117262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BXSmall">
            <a:extLst>
              <a:ext uri="{FF2B5EF4-FFF2-40B4-BE49-F238E27FC236}">
                <a16:creationId xmlns:a16="http://schemas.microsoft.com/office/drawing/2014/main" id="{6CF98581-6A93-467E-9A5D-7785B5E0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836879"/>
            <a:ext cx="990600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id="{66AFCD53-04C5-450B-9934-966BCBDF8F49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34" y="2594792"/>
            <a:ext cx="608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1">
            <a:extLst>
              <a:ext uri="{FF2B5EF4-FFF2-40B4-BE49-F238E27FC236}">
                <a16:creationId xmlns:a16="http://schemas.microsoft.com/office/drawing/2014/main" id="{50D424B5-6717-4B99-9ED1-781867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9" y="234873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F9DC8F2E-217C-4838-AF73-E13ABF72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3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coffey\AppData\Local\Temp\Rar$DRa0.386\30067_Device_router_critical_64.png">
            <a:extLst>
              <a:ext uri="{FF2B5EF4-FFF2-40B4-BE49-F238E27FC236}">
                <a16:creationId xmlns:a16="http://schemas.microsoft.com/office/drawing/2014/main" id="{35D6BD0A-8452-416A-86D5-4350680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F9FD4C6-50E8-4371-BB43-2D7AB76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5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B51DCF69-2422-498C-9100-C25189A2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66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DD2CB30F-7DFC-4376-9AE6-1BF5CABC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9" y="1908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71A5293-4565-4837-A834-44A044D6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5" y="190604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C:\Users\ecoffey\AppData\Local\Temp\Rar$DRa0.386\30067_Device_router_unmanaged_64.png">
            <a:extLst>
              <a:ext uri="{FF2B5EF4-FFF2-40B4-BE49-F238E27FC236}">
                <a16:creationId xmlns:a16="http://schemas.microsoft.com/office/drawing/2014/main" id="{C05DD587-A482-47B4-BF37-CC9BD485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79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EF658B49-963F-43CB-AF06-EFF9148C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40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C:\Users\ecoffey\AppData\Local\Temp\Rar$DRa0.386\30067_Device_router_warning_64.png">
            <a:extLst>
              <a:ext uri="{FF2B5EF4-FFF2-40B4-BE49-F238E27FC236}">
                <a16:creationId xmlns:a16="http://schemas.microsoft.com/office/drawing/2014/main" id="{5CB32595-60C8-4A18-B919-80BDE5C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23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54B5B16-C815-417C-A583-73715918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3" y="19307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ecoffey\AppData\Local\Temp\Rar$DRa0.832\30100_Device_voice_router_admindown_64.png">
            <a:extLst>
              <a:ext uri="{FF2B5EF4-FFF2-40B4-BE49-F238E27FC236}">
                <a16:creationId xmlns:a16="http://schemas.microsoft.com/office/drawing/2014/main" id="{348B4E96-7B93-4EEC-BDEF-CBA2E94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2597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ecoffey\AppData\Local\Temp\Rar$DRa0.832\30100_Device_voice_router_critical_64.png">
            <a:extLst>
              <a:ext uri="{FF2B5EF4-FFF2-40B4-BE49-F238E27FC236}">
                <a16:creationId xmlns:a16="http://schemas.microsoft.com/office/drawing/2014/main" id="{8C3DECE6-D672-4124-AD54-84DEE111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9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ecoffey\AppData\Local\Temp\Rar$DRa0.832\30100_Device_voice_router_default_64.png">
            <a:extLst>
              <a:ext uri="{FF2B5EF4-FFF2-40B4-BE49-F238E27FC236}">
                <a16:creationId xmlns:a16="http://schemas.microsoft.com/office/drawing/2014/main" id="{97EF6D86-846F-4F98-A7B9-4766CF6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26011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Users\ecoffey\AppData\Local\Temp\Rar$DRa0.832\30100_Device_voice_router_major_64.png">
            <a:extLst>
              <a:ext uri="{FF2B5EF4-FFF2-40B4-BE49-F238E27FC236}">
                <a16:creationId xmlns:a16="http://schemas.microsoft.com/office/drawing/2014/main" id="{3456708E-6BEC-4E77-9632-C872E388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ecoffey\AppData\Local\Temp\Rar$DRa0.832\30100_Device_voice_router_minor_64.png">
            <a:extLst>
              <a:ext uri="{FF2B5EF4-FFF2-40B4-BE49-F238E27FC236}">
                <a16:creationId xmlns:a16="http://schemas.microsoft.com/office/drawing/2014/main" id="{2783E9BE-3CBC-4365-96FD-897CA762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3445E036-AAEA-41F2-877A-43E46DC6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31283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ecoffey\AppData\Local\Temp\Rar$DRa0.832\30100_Device_voice_router_warning_64.png">
            <a:extLst>
              <a:ext uri="{FF2B5EF4-FFF2-40B4-BE49-F238E27FC236}">
                <a16:creationId xmlns:a16="http://schemas.microsoft.com/office/drawing/2014/main" id="{FC7AA19C-2B37-4BB8-8640-F79932FA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5" y="25706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DB5B7FA4-CC4B-44CE-AE1D-DB17B46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31172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5E728044-E6AA-4238-9629-956E6FA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3" y="3120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" descr="C:\Users\ecoffey\AppData\Local\Temp\Rar$DRa0.832\30100_Device_voice_router_unmanaged_64.png">
            <a:extLst>
              <a:ext uri="{FF2B5EF4-FFF2-40B4-BE49-F238E27FC236}">
                <a16:creationId xmlns:a16="http://schemas.microsoft.com/office/drawing/2014/main" id="{5410C54D-EB9B-4229-A71C-2F6287AB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ecoffey\AppData\Local\Temp\Rar$DRa0.608\30080_Device_switch_admindown_64.png">
            <a:extLst>
              <a:ext uri="{FF2B5EF4-FFF2-40B4-BE49-F238E27FC236}">
                <a16:creationId xmlns:a16="http://schemas.microsoft.com/office/drawing/2014/main" id="{9284CA23-A2D3-41A8-840D-5C6D14F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ecoffey\AppData\Local\Temp\Rar$DRa0.608\30080_Device_switch_critical_64.png">
            <a:extLst>
              <a:ext uri="{FF2B5EF4-FFF2-40B4-BE49-F238E27FC236}">
                <a16:creationId xmlns:a16="http://schemas.microsoft.com/office/drawing/2014/main" id="{2C20AA70-97ED-4EC9-904B-6548B62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A61C32CB-4B75-4C82-985B-83A74576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39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C:\Users\ecoffey\AppData\Local\Temp\Rar$DRa0.608\30080_Device_switch_major_64.png">
            <a:extLst>
              <a:ext uri="{FF2B5EF4-FFF2-40B4-BE49-F238E27FC236}">
                <a16:creationId xmlns:a16="http://schemas.microsoft.com/office/drawing/2014/main" id="{04659B7D-6817-49AA-994E-E176F1A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8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ecoffey\AppData\Local\Temp\Rar$DRa0.608\30080_Device_switch_minor_64.png">
            <a:extLst>
              <a:ext uri="{FF2B5EF4-FFF2-40B4-BE49-F238E27FC236}">
                <a16:creationId xmlns:a16="http://schemas.microsoft.com/office/drawing/2014/main" id="{E9263E02-4B6C-490E-8413-E646F4E4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7" y="42725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63D8FD58-5103-49B8-8543-671C549E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9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3" descr="C:\Users\ecoffey\AppData\Local\Temp\Rar$DRa0.608\30080_Device_switch_unmanaged_64.png">
            <a:extLst>
              <a:ext uri="{FF2B5EF4-FFF2-40B4-BE49-F238E27FC236}">
                <a16:creationId xmlns:a16="http://schemas.microsoft.com/office/drawing/2014/main" id="{46C81A3A-B01C-43C4-908F-F303543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63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562D35B9-3673-4680-A42D-EE2CFA1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8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0" descr="C:\Users\ecoffey\AppData\Local\Temp\Rar$DRa0.608\30080_Device_switch_warning_64.png">
            <a:extLst>
              <a:ext uri="{FF2B5EF4-FFF2-40B4-BE49-F238E27FC236}">
                <a16:creationId xmlns:a16="http://schemas.microsoft.com/office/drawing/2014/main" id="{64FC043B-6564-4279-A3E5-681503E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62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870A0D7A-A62A-4BD0-9175-C638704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43280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Users\ecoffey\AppData\Local\Temp\Rar$DRa0.694\30046_Device_modem_default_64.png">
            <a:extLst>
              <a:ext uri="{FF2B5EF4-FFF2-40B4-BE49-F238E27FC236}">
                <a16:creationId xmlns:a16="http://schemas.microsoft.com/office/drawing/2014/main" id="{E7FE5ECD-E614-4A43-AA0C-102AC1F5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393618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7" descr="C:\Users\ecoffey\AppData\Local\Temp\Rar$DRa0.694\30046_Device_modem_unreachable_64.png">
            <a:extLst>
              <a:ext uri="{FF2B5EF4-FFF2-40B4-BE49-F238E27FC236}">
                <a16:creationId xmlns:a16="http://schemas.microsoft.com/office/drawing/2014/main" id="{C524BFD3-B821-47E5-81F3-8E340C4C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44238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0934304-B772-4ED7-9F71-1CBC34CFE9BF}"/>
              </a:ext>
            </a:extLst>
          </p:cNvPr>
          <p:cNvSpPr/>
          <p:nvPr/>
        </p:nvSpPr>
        <p:spPr>
          <a:xfrm>
            <a:off x="1905645" y="4746510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Modem</a:t>
            </a:r>
            <a:endParaRPr lang="ja-JP" altLang="en-US" sz="1400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11E75C7C-18E3-4D0B-BB3D-3B1B246B36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733556" y="1488133"/>
            <a:ext cx="363825" cy="363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56470B9-BD5A-47F6-BABA-36AAD7E5516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368038" y="1454688"/>
            <a:ext cx="363825" cy="363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419053-ECAD-4045-BBBB-2B33FC0B54C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748389" y="2005904"/>
            <a:ext cx="413438" cy="4125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BEEBA8C-FC6C-4EC1-9AB7-754680E1B0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392633" y="2010568"/>
            <a:ext cx="413438" cy="4125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61DF120E-7BA8-44A7-8E4E-2E8BE841C21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56877" y="2616416"/>
            <a:ext cx="1096988" cy="594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2B2807C-F373-4602-8003-079611FC207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91574" y="2621916"/>
            <a:ext cx="1085963" cy="583000"/>
          </a:xfrm>
          <a:prstGeom prst="rect">
            <a:avLst/>
          </a:prstGeom>
        </p:spPr>
      </p:pic>
      <p:pic>
        <p:nvPicPr>
          <p:cNvPr id="61" name="Picture 5" descr="C:\Users\ecoffey\AppData\Local\Temp\Rar$DRa0.400\30009_Device_cloud_white_default_64.png">
            <a:extLst>
              <a:ext uri="{FF2B5EF4-FFF2-40B4-BE49-F238E27FC236}">
                <a16:creationId xmlns:a16="http://schemas.microsoft.com/office/drawing/2014/main" id="{7B01B606-3CF2-4582-AE92-F19915BD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3" y="97804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36">
            <a:extLst>
              <a:ext uri="{FF2B5EF4-FFF2-40B4-BE49-F238E27FC236}">
                <a16:creationId xmlns:a16="http://schemas.microsoft.com/office/drawing/2014/main" id="{8DDC0CB2-7C48-4FB5-B402-0B7D45AE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5653354"/>
            <a:ext cx="455516" cy="3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35" descr="perouter">
            <a:extLst>
              <a:ext uri="{FF2B5EF4-FFF2-40B4-BE49-F238E27FC236}">
                <a16:creationId xmlns:a16="http://schemas.microsoft.com/office/drawing/2014/main" id="{F7A4D876-89ED-4B6E-AE5F-E70E159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2" y="5664186"/>
            <a:ext cx="379924" cy="2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5" descr="8_vmanage.png">
            <a:extLst>
              <a:ext uri="{FF2B5EF4-FFF2-40B4-BE49-F238E27FC236}">
                <a16:creationId xmlns:a16="http://schemas.microsoft.com/office/drawing/2014/main" id="{D9C9C794-6D9F-42F4-92DF-7E9224FDA9DE}"/>
              </a:ext>
            </a:extLst>
          </p:cNvPr>
          <p:cNvPicPr/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4649" y="5420777"/>
            <a:ext cx="582930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139">
            <a:extLst>
              <a:ext uri="{FF2B5EF4-FFF2-40B4-BE49-F238E27FC236}">
                <a16:creationId xmlns:a16="http://schemas.microsoft.com/office/drawing/2014/main" id="{570C9283-2048-44AC-AA6F-60B8AA76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111" y="6020852"/>
            <a:ext cx="170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vSmart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Controllers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140">
            <a:extLst>
              <a:ext uri="{FF2B5EF4-FFF2-40B4-BE49-F238E27FC236}">
                <a16:creationId xmlns:a16="http://schemas.microsoft.com/office/drawing/2014/main" id="{15128BE4-6709-41A4-846E-799615A0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777" y="6020851"/>
            <a:ext cx="11176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vAnalytics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142">
            <a:extLst>
              <a:ext uri="{FF2B5EF4-FFF2-40B4-BE49-F238E27FC236}">
                <a16:creationId xmlns:a16="http://schemas.microsoft.com/office/drawing/2014/main" id="{9097D6D2-D8AB-4A50-B6D1-C7C634A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384" y="6020852"/>
            <a:ext cx="1211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vManage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Picture 145" descr="7_vsmart.png">
            <a:extLst>
              <a:ext uri="{FF2B5EF4-FFF2-40B4-BE49-F238E27FC236}">
                <a16:creationId xmlns:a16="http://schemas.microsoft.com/office/drawing/2014/main" id="{CF45050E-BF2A-4DB4-AE50-B3AF1F2BF997}"/>
              </a:ext>
            </a:extLst>
          </p:cNvPr>
          <p:cNvPicPr/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5373" y="5437922"/>
            <a:ext cx="567690" cy="584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157" descr="vEdge.png">
            <a:extLst>
              <a:ext uri="{FF2B5EF4-FFF2-40B4-BE49-F238E27FC236}">
                <a16:creationId xmlns:a16="http://schemas.microsoft.com/office/drawing/2014/main" id="{A23B206F-2009-4CA3-BBD8-1C483276F904}"/>
              </a:ext>
            </a:extLst>
          </p:cNvPr>
          <p:cNvPicPr/>
          <p:nvPr/>
        </p:nvPicPr>
        <p:blipFill rotWithShape="1">
          <a:blip r:embed="rId5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4094" y="5459512"/>
            <a:ext cx="5143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159">
            <a:extLst>
              <a:ext uri="{FF2B5EF4-FFF2-40B4-BE49-F238E27FC236}">
                <a16:creationId xmlns:a16="http://schemas.microsoft.com/office/drawing/2014/main" id="{488DCC65-23BB-4FEA-BF9A-A6FFD23E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324" y="6005379"/>
            <a:ext cx="600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vEdge</a:t>
            </a:r>
            <a:endParaRPr kumimoji="0" lang="pl-PL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0" name="Picture 160" descr="9_vbond.png">
            <a:extLst>
              <a:ext uri="{FF2B5EF4-FFF2-40B4-BE49-F238E27FC236}">
                <a16:creationId xmlns:a16="http://schemas.microsoft.com/office/drawing/2014/main" id="{81230371-484D-412D-BE0A-CD4FB1D08F1A}"/>
              </a:ext>
            </a:extLst>
          </p:cNvPr>
          <p:cNvPicPr/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3" y="5432207"/>
            <a:ext cx="552450" cy="551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161">
            <a:extLst>
              <a:ext uri="{FF2B5EF4-FFF2-40B4-BE49-F238E27FC236}">
                <a16:creationId xmlns:a16="http://schemas.microsoft.com/office/drawing/2014/main" id="{30434CD2-906B-4397-84DE-C6C747817A18}"/>
              </a:ext>
            </a:extLst>
          </p:cNvPr>
          <p:cNvPicPr/>
          <p:nvPr/>
        </p:nvPicPr>
        <p:blipFill>
          <a:blip r:embed="rId5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4443" y="5394742"/>
            <a:ext cx="579120" cy="579120"/>
          </a:xfrm>
          <a:prstGeom prst="rect">
            <a:avLst/>
          </a:prstGeom>
        </p:spPr>
      </p:pic>
      <p:sp>
        <p:nvSpPr>
          <p:cNvPr id="88" name="TextBox 162">
            <a:extLst>
              <a:ext uri="{FF2B5EF4-FFF2-40B4-BE49-F238E27FC236}">
                <a16:creationId xmlns:a16="http://schemas.microsoft.com/office/drawing/2014/main" id="{94692BB6-97E0-4830-B3D3-ACEF9464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69" y="6020852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vBond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D4F4C4F-308F-478C-9FB2-6784647535DD}"/>
              </a:ext>
            </a:extLst>
          </p:cNvPr>
          <p:cNvPicPr>
            <a:picLocks noChangeAspect="1"/>
          </p:cNvPicPr>
          <p:nvPr/>
        </p:nvPicPr>
        <p:blipFill>
          <a:blip r:embed="rId5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923" y="3749765"/>
            <a:ext cx="597988" cy="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_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EAB1FA99EFB44F82A3975D1A88957C" ma:contentTypeVersion="13" ma:contentTypeDescription="新しいドキュメントを作成します。" ma:contentTypeScope="" ma:versionID="a5b43efd13aae72528c89f3e83079cb4">
  <xsd:schema xmlns:xsd="http://www.w3.org/2001/XMLSchema" xmlns:xs="http://www.w3.org/2001/XMLSchema" xmlns:p="http://schemas.microsoft.com/office/2006/metadata/properties" xmlns:ns3="7b1ea5f3-a8f5-4f16-bf6e-99cd9bc86c5e" xmlns:ns4="541cbb2e-3851-42da-b085-f65db3650115" targetNamespace="http://schemas.microsoft.com/office/2006/metadata/properties" ma:root="true" ma:fieldsID="504f0966f05a8592ce7ccab7d40b64d1" ns3:_="" ns4:_="">
    <xsd:import namespace="7b1ea5f3-a8f5-4f16-bf6e-99cd9bc86c5e"/>
    <xsd:import namespace="541cbb2e-3851-42da-b085-f65db36501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ea5f3-a8f5-4f16-bf6e-99cd9bc8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bb2e-3851-42da-b085-f65db3650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4EC05-59F8-4762-B77F-2A42DFA0A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C00D7-45D6-4B81-B1E3-C6AC5B365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9E2177-E7D5-4E9F-82A6-C526CF571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ea5f3-a8f5-4f16-bf6e-99cd9bc86c5e"/>
    <ds:schemaRef ds:uri="541cbb2e-3851-42da-b085-f65db3650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395</Words>
  <Application>Microsoft Office PowerPoint</Application>
  <PresentationFormat>ワイド画面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MeiryoKe_Console</vt:lpstr>
      <vt:lpstr>Arial</vt:lpstr>
      <vt:lpstr>Segoe UI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Toshihito Kudo（工藤聡倫）</dc:creator>
  <cp:lastModifiedBy>Toshihito Kudo</cp:lastModifiedBy>
  <cp:revision>18</cp:revision>
  <dcterms:created xsi:type="dcterms:W3CDTF">2020-04-22T02:24:55Z</dcterms:created>
  <dcterms:modified xsi:type="dcterms:W3CDTF">2020-10-13T23:39:51Z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2020/04/22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2021/04/21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0x01010071EAB1FA99EFB44F82A3975D1A88957C</vt:lpwstr>
  </property>
</Properties>
</file>