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22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674D49-700D-4C49-A46F-A5A5344CE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3809282-EDF1-48B8-A36C-D2B38FB45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E5318B-21B5-4DE5-A6B0-38EA9E8F7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427D-1A7A-4DCA-99F0-21EAEFB523B3}" type="datetimeFigureOut">
              <a:rPr kumimoji="1" lang="ja-JP" altLang="en-US" smtClean="0"/>
              <a:t>2020/12/8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A5F9EB-7F53-4D61-93AD-2BC504768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D00AC9-4E4D-4E13-8BFD-5F8D76F58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6B86-5B5B-4358-8B8F-A14FF9719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859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C5091F-D181-467C-B72E-B37DD27B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750640E-97E7-4E42-B173-DB8CF1203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5DAB00-8EF8-4199-B278-66CE09CEF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427D-1A7A-4DCA-99F0-21EAEFB523B3}" type="datetimeFigureOut">
              <a:rPr kumimoji="1" lang="ja-JP" altLang="en-US" smtClean="0"/>
              <a:t>2020/12/8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657EF6-A474-4881-BBC8-B36845D32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67EA26-0653-4021-8A56-81EB55D92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6B86-5B5B-4358-8B8F-A14FF9719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781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635FA9B-5517-40C4-87BD-744D0ED321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F746E26-35EF-480E-A8B2-8FA1D0A53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9F6AB8-62E0-4AF5-9F49-511027BC1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427D-1A7A-4DCA-99F0-21EAEFB523B3}" type="datetimeFigureOut">
              <a:rPr kumimoji="1" lang="ja-JP" altLang="en-US" smtClean="0"/>
              <a:t>2020/12/8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8A1A43-3A50-466B-8475-BB1E5AD51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6B4B8D-6C47-4EF5-A4EC-0FCBAFB2B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6B86-5B5B-4358-8B8F-A14FF9719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9096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5026FC-B3E0-4C9F-909C-3F96DF54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CCB68E-03D2-49C0-92EB-D2F52F856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71F90C-91B2-429B-8C28-D6929835B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427D-1A7A-4DCA-99F0-21EAEFB523B3}" type="datetimeFigureOut">
              <a:rPr kumimoji="1" lang="ja-JP" altLang="en-US" smtClean="0"/>
              <a:t>2020/12/8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1E60C7-E9E5-4CA1-BC2A-3E971D335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B87B05-0730-4FA2-AD47-341E67D60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6B86-5B5B-4358-8B8F-A14FF9719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1941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36417E-4BC8-4093-886F-EA695E665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49B6E8-AEDB-4F93-8BD5-D81D57486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3AA908-022C-473E-B0E4-1D48892A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427D-1A7A-4DCA-99F0-21EAEFB523B3}" type="datetimeFigureOut">
              <a:rPr kumimoji="1" lang="ja-JP" altLang="en-US" smtClean="0"/>
              <a:t>2020/12/8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D7BD4E-F10C-40F8-BCA4-DF38FA70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CA8934-5CA0-40B1-896B-F6D6FFFB2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6B86-5B5B-4358-8B8F-A14FF9719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760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7F4D42-B893-4449-A1A9-259FE13EE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8A4783-C2F4-4148-AA2B-5B60ED2B0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7467BB6-FF36-4485-9473-9E4FD1914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D5363BC-B593-43DE-B0AD-02A7A3661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427D-1A7A-4DCA-99F0-21EAEFB523B3}" type="datetimeFigureOut">
              <a:rPr kumimoji="1" lang="ja-JP" altLang="en-US" smtClean="0"/>
              <a:t>2020/12/8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A69B8F2-26A7-4611-8962-5F30AF353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CB6DC2-8471-416E-BDB0-110DACAC3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6B86-5B5B-4358-8B8F-A14FF9719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198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BE570C-8D44-416C-8D21-B46BEDEA3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790E52F-9135-4D12-BC15-C2C8C7685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277F875-57E5-4459-B4F1-0351C166A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BA273DE-C68C-4D9C-8DBE-D2631B2A8E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E63DBE5-8745-4409-85A7-0F6F1CE070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BBBAF20-AB42-4A1E-99F3-776CE0A50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427D-1A7A-4DCA-99F0-21EAEFB523B3}" type="datetimeFigureOut">
              <a:rPr kumimoji="1" lang="ja-JP" altLang="en-US" smtClean="0"/>
              <a:t>2020/12/8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372174A-2767-4D0B-B51C-9955C8009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9FC5E01-F335-485C-AC42-443F9482C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6B86-5B5B-4358-8B8F-A14FF9719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3192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4C0283-8356-4AFE-B6BE-FD23F1817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AE99395-4BD4-401B-8728-1BEDC0215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427D-1A7A-4DCA-99F0-21EAEFB523B3}" type="datetimeFigureOut">
              <a:rPr kumimoji="1" lang="ja-JP" altLang="en-US" smtClean="0"/>
              <a:t>2020/12/8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F6E7F4A-1F24-4BB3-BAF0-849B0B37C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214FC6E-9861-4D46-8867-73A83B596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6B86-5B5B-4358-8B8F-A14FF9719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306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4C21875-731F-40D4-8823-13F5E7A3C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427D-1A7A-4DCA-99F0-21EAEFB523B3}" type="datetimeFigureOut">
              <a:rPr kumimoji="1" lang="ja-JP" altLang="en-US" smtClean="0"/>
              <a:t>2020/12/8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B503CDB-8F85-4189-A1FA-7A6D823EA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406763A-BCDE-4078-AACF-755004DAD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6B86-5B5B-4358-8B8F-A14FF9719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439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A0CF98-3787-4B02-B378-2E4B24CD3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F1758A-E828-450F-93E5-7073CC419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9F464C8-86E1-4964-9443-04B02C6DB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E1BBF3-9EA8-4E8D-9252-73310DD8D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427D-1A7A-4DCA-99F0-21EAEFB523B3}" type="datetimeFigureOut">
              <a:rPr kumimoji="1" lang="ja-JP" altLang="en-US" smtClean="0"/>
              <a:t>2020/12/8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B66FEF4-4EAC-4CE5-B927-E9C329B10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DA41751-4F74-4EC5-9CBE-6E16A95A9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6B86-5B5B-4358-8B8F-A14FF9719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725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3D3A45-4E1C-40E5-83FF-D83B0F520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74B3480-1039-4FC8-84B0-A38B01B7A1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5BE6AEF-D7C0-4AE8-A5E4-15A9CDB34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8D424F-571D-468D-97DD-F50518D30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427D-1A7A-4DCA-99F0-21EAEFB523B3}" type="datetimeFigureOut">
              <a:rPr kumimoji="1" lang="ja-JP" altLang="en-US" smtClean="0"/>
              <a:t>2020/12/8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6EE1BFF-79A7-438A-8CDC-22AD286FA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91574B-2A42-416A-AD54-7F4822BB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6B86-5B5B-4358-8B8F-A14FF9719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4081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023E694-47A8-49B3-8704-C4A3247A0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0D577C7-1041-494E-A120-AB4F3AAA1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0E05D1-23C5-4AC7-9D37-C0517A8096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4427D-1A7A-4DCA-99F0-21EAEFB523B3}" type="datetimeFigureOut">
              <a:rPr kumimoji="1" lang="ja-JP" altLang="en-US" smtClean="0"/>
              <a:t>2020/12/8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F81004-AD23-428F-847D-AE56A1B4C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3FCCED-A302-444B-81F1-2D6F7ABCE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66B86-5B5B-4358-8B8F-A14FF9719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7861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w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wmf"/><Relationship Id="rId18" Type="http://schemas.openxmlformats.org/officeDocument/2006/relationships/image" Target="../media/image2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1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emf"/><Relationship Id="rId50" Type="http://schemas.openxmlformats.org/officeDocument/2006/relationships/image" Target="../media/image49.emf"/><Relationship Id="rId55" Type="http://schemas.openxmlformats.org/officeDocument/2006/relationships/image" Target="../media/image54.png"/><Relationship Id="rId7" Type="http://schemas.openxmlformats.org/officeDocument/2006/relationships/image" Target="../media/image10.wmf"/><Relationship Id="rId2" Type="http://schemas.openxmlformats.org/officeDocument/2006/relationships/image" Target="../media/image6.wmf"/><Relationship Id="rId16" Type="http://schemas.openxmlformats.org/officeDocument/2006/relationships/image" Target="../media/image19.png"/><Relationship Id="rId29" Type="http://schemas.openxmlformats.org/officeDocument/2006/relationships/image" Target="../media/image28.png"/><Relationship Id="rId11" Type="http://schemas.openxmlformats.org/officeDocument/2006/relationships/image" Target="../media/image14.wmf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emf"/><Relationship Id="rId53" Type="http://schemas.openxmlformats.org/officeDocument/2006/relationships/image" Target="../media/image52.png"/><Relationship Id="rId58" Type="http://schemas.openxmlformats.org/officeDocument/2006/relationships/image" Target="../media/image57.tiff"/><Relationship Id="rId5" Type="http://schemas.openxmlformats.org/officeDocument/2006/relationships/image" Target="../media/image8.wmf"/><Relationship Id="rId19" Type="http://schemas.openxmlformats.org/officeDocument/2006/relationships/image" Target="../media/image4.png"/><Relationship Id="rId4" Type="http://schemas.openxmlformats.org/officeDocument/2006/relationships/image" Target="../media/image7.wmf"/><Relationship Id="rId9" Type="http://schemas.openxmlformats.org/officeDocument/2006/relationships/image" Target="../media/image12.wmf"/><Relationship Id="rId14" Type="http://schemas.openxmlformats.org/officeDocument/2006/relationships/image" Target="../media/image17.wmf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emf"/><Relationship Id="rId56" Type="http://schemas.openxmlformats.org/officeDocument/2006/relationships/image" Target="../media/image55.jpeg"/><Relationship Id="rId8" Type="http://schemas.openxmlformats.org/officeDocument/2006/relationships/image" Target="../media/image11.wmf"/><Relationship Id="rId51" Type="http://schemas.openxmlformats.org/officeDocument/2006/relationships/image" Target="../media/image50.png"/><Relationship Id="rId3" Type="http://schemas.openxmlformats.org/officeDocument/2006/relationships/image" Target="../media/image5.wmf"/><Relationship Id="rId12" Type="http://schemas.openxmlformats.org/officeDocument/2006/relationships/image" Target="../media/image15.wmf"/><Relationship Id="rId17" Type="http://schemas.openxmlformats.org/officeDocument/2006/relationships/image" Target="../media/image20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emf"/><Relationship Id="rId59" Type="http://schemas.openxmlformats.org/officeDocument/2006/relationships/image" Target="../media/image58.png"/><Relationship Id="rId20" Type="http://schemas.openxmlformats.org/officeDocument/2006/relationships/image" Target="../media/image3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wmf"/><Relationship Id="rId15" Type="http://schemas.openxmlformats.org/officeDocument/2006/relationships/image" Target="../media/image18.wmf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emf"/><Relationship Id="rId57" Type="http://schemas.openxmlformats.org/officeDocument/2006/relationships/image" Target="../media/image56.png"/><Relationship Id="rId10" Type="http://schemas.openxmlformats.org/officeDocument/2006/relationships/image" Target="../media/image13.wmf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四角形: 角を丸くする 71">
            <a:extLst>
              <a:ext uri="{FF2B5EF4-FFF2-40B4-BE49-F238E27FC236}">
                <a16:creationId xmlns:a16="http://schemas.microsoft.com/office/drawing/2014/main" id="{DC73BF53-2489-4932-A303-647AF2E3BE0D}"/>
              </a:ext>
            </a:extLst>
          </p:cNvPr>
          <p:cNvSpPr/>
          <p:nvPr/>
        </p:nvSpPr>
        <p:spPr>
          <a:xfrm>
            <a:off x="3508855" y="639324"/>
            <a:ext cx="4150294" cy="4792773"/>
          </a:xfrm>
          <a:prstGeom prst="roundRect">
            <a:avLst>
              <a:gd name="adj" fmla="val 2861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MPLS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824F830C-C6BB-4A7F-A506-E1B9660F6C45}"/>
              </a:ext>
            </a:extLst>
          </p:cNvPr>
          <p:cNvSpPr/>
          <p:nvPr/>
        </p:nvSpPr>
        <p:spPr>
          <a:xfrm>
            <a:off x="6261739" y="3749993"/>
            <a:ext cx="1757273" cy="1062858"/>
          </a:xfrm>
          <a:prstGeom prst="roundRect">
            <a:avLst>
              <a:gd name="adj" fmla="val 723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AS 300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OSPF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D047C707-4117-47E7-96B6-FF781AD2C9C0}"/>
              </a:ext>
            </a:extLst>
          </p:cNvPr>
          <p:cNvSpPr/>
          <p:nvPr/>
        </p:nvSpPr>
        <p:spPr>
          <a:xfrm>
            <a:off x="6261739" y="1425903"/>
            <a:ext cx="1757273" cy="1216404"/>
          </a:xfrm>
          <a:prstGeom prst="roundRect">
            <a:avLst>
              <a:gd name="adj" fmla="val 723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AS 200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IS-IS level 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9420C393-CD70-412E-82F3-DF7483B5B1CE}"/>
              </a:ext>
            </a:extLst>
          </p:cNvPr>
          <p:cNvSpPr/>
          <p:nvPr/>
        </p:nvSpPr>
        <p:spPr>
          <a:xfrm>
            <a:off x="3353241" y="1946246"/>
            <a:ext cx="1757273" cy="2229375"/>
          </a:xfrm>
          <a:prstGeom prst="roundRect">
            <a:avLst>
              <a:gd name="adj" fmla="val 72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AS 100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OSPF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23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6BAC546E-3BB2-4E32-AD87-EE02172F0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250" y="2381019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6A7EBBDB-FD44-471F-AD05-CF7BF0FA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250" y="3436270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1" descr="C:\Users\ecoffey\AppData\Local\Temp\Rar$DRa0.386\30067_Device_router_default_64.png">
            <a:extLst>
              <a:ext uri="{FF2B5EF4-FFF2-40B4-BE49-F238E27FC236}">
                <a16:creationId xmlns:a16="http://schemas.microsoft.com/office/drawing/2014/main" id="{4F21C529-7EAD-4AF0-8563-D3CCF731E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654" y="2868923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7" descr="C:\Users\ecoffey\AppData\Local\Temp\Rar$DRa0.386\30067_Device_router_minor_64.png">
            <a:extLst>
              <a:ext uri="{FF2B5EF4-FFF2-40B4-BE49-F238E27FC236}">
                <a16:creationId xmlns:a16="http://schemas.microsoft.com/office/drawing/2014/main" id="{466624E0-1F02-42DC-9027-FFBDA3B1B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593" y="2034105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7" descr="C:\Users\ecoffey\AppData\Local\Temp\Rar$DRa0.386\30067_Device_router_minor_64.png">
            <a:extLst>
              <a:ext uri="{FF2B5EF4-FFF2-40B4-BE49-F238E27FC236}">
                <a16:creationId xmlns:a16="http://schemas.microsoft.com/office/drawing/2014/main" id="{4C55CBA2-22DE-4A25-82B0-A22B6F7F7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384" y="2034105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4" descr="C:\Users\ecoffey\AppData\Local\Temp\Rar$DRa0.386\30067_Device_router_major_64.png">
            <a:extLst>
              <a:ext uri="{FF2B5EF4-FFF2-40B4-BE49-F238E27FC236}">
                <a16:creationId xmlns:a16="http://schemas.microsoft.com/office/drawing/2014/main" id="{EF4C24BD-54C2-4F73-8F5B-E047C7150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385" y="4199335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4" descr="C:\Users\ecoffey\AppData\Local\Temp\Rar$DRa0.386\30067_Device_router_major_64.png">
            <a:extLst>
              <a:ext uri="{FF2B5EF4-FFF2-40B4-BE49-F238E27FC236}">
                <a16:creationId xmlns:a16="http://schemas.microsoft.com/office/drawing/2014/main" id="{35B60E37-4704-4509-87F4-5B8C9716E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594" y="4199335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A671A0F8-6947-415F-A0EC-3F8657A66CB7}"/>
              </a:ext>
            </a:extLst>
          </p:cNvPr>
          <p:cNvCxnSpPr>
            <a:stCxn id="25" idx="3"/>
            <a:endCxn id="32" idx="1"/>
          </p:cNvCxnSpPr>
          <p:nvPr/>
        </p:nvCxnSpPr>
        <p:spPr>
          <a:xfrm>
            <a:off x="5032334" y="3112763"/>
            <a:ext cx="1353260" cy="1330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C88FD0F1-FE49-4212-86FC-811FE70B95E5}"/>
              </a:ext>
            </a:extLst>
          </p:cNvPr>
          <p:cNvCxnSpPr>
            <a:cxnSpLocks/>
            <a:stCxn id="25" idx="3"/>
            <a:endCxn id="28" idx="1"/>
          </p:cNvCxnSpPr>
          <p:nvPr/>
        </p:nvCxnSpPr>
        <p:spPr>
          <a:xfrm flipV="1">
            <a:off x="5032334" y="2277945"/>
            <a:ext cx="1353259" cy="834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37">
            <a:extLst>
              <a:ext uri="{FF2B5EF4-FFF2-40B4-BE49-F238E27FC236}">
                <a16:creationId xmlns:a16="http://schemas.microsoft.com/office/drawing/2014/main" id="{827D94BF-FA3E-4A1F-99A6-E6B828BFC988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349" y="1699732"/>
            <a:ext cx="52686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37">
            <a:extLst>
              <a:ext uri="{FF2B5EF4-FFF2-40B4-BE49-F238E27FC236}">
                <a16:creationId xmlns:a16="http://schemas.microsoft.com/office/drawing/2014/main" id="{6561D7C0-2EB1-4B5E-83F8-D16F47AB054D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059" y="2220075"/>
            <a:ext cx="52686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37">
            <a:extLst>
              <a:ext uri="{FF2B5EF4-FFF2-40B4-BE49-F238E27FC236}">
                <a16:creationId xmlns:a16="http://schemas.microsoft.com/office/drawing/2014/main" id="{67F9A15D-20EF-4582-8744-E1686DF8D966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880" y="3646329"/>
            <a:ext cx="52686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37">
            <a:extLst>
              <a:ext uri="{FF2B5EF4-FFF2-40B4-BE49-F238E27FC236}">
                <a16:creationId xmlns:a16="http://schemas.microsoft.com/office/drawing/2014/main" id="{CD1A37D2-E3F9-427B-912D-3AD78668FAB1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590" y="4166672"/>
            <a:ext cx="52686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37">
            <a:extLst>
              <a:ext uri="{FF2B5EF4-FFF2-40B4-BE49-F238E27FC236}">
                <a16:creationId xmlns:a16="http://schemas.microsoft.com/office/drawing/2014/main" id="{706B91A8-A707-4360-B320-0CEBBE759DDF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2567" y="1829114"/>
            <a:ext cx="52686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37">
            <a:extLst>
              <a:ext uri="{FF2B5EF4-FFF2-40B4-BE49-F238E27FC236}">
                <a16:creationId xmlns:a16="http://schemas.microsoft.com/office/drawing/2014/main" id="{7EBD7D78-49E2-49AF-BAF1-6B084BAF6F83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8277" y="2349457"/>
            <a:ext cx="52686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37">
            <a:extLst>
              <a:ext uri="{FF2B5EF4-FFF2-40B4-BE49-F238E27FC236}">
                <a16:creationId xmlns:a16="http://schemas.microsoft.com/office/drawing/2014/main" id="{EDCC0654-DAAB-45C7-A473-D0B15A257EF1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8277" y="4166672"/>
            <a:ext cx="52686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37">
            <a:extLst>
              <a:ext uri="{FF2B5EF4-FFF2-40B4-BE49-F238E27FC236}">
                <a16:creationId xmlns:a16="http://schemas.microsoft.com/office/drawing/2014/main" id="{6A9E3DD1-7FEF-4787-92C1-C773AB0DD076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987" y="4687015"/>
            <a:ext cx="52686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530A0C7F-207C-4758-BA5F-D0EFE7E851A0}"/>
              </a:ext>
            </a:extLst>
          </p:cNvPr>
          <p:cNvCxnSpPr>
            <a:stCxn id="23" idx="1"/>
            <a:endCxn id="43" idx="3"/>
          </p:cNvCxnSpPr>
          <p:nvPr/>
        </p:nvCxnSpPr>
        <p:spPr>
          <a:xfrm flipH="1" flipV="1">
            <a:off x="2216209" y="1833082"/>
            <a:ext cx="1099041" cy="791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A2FA3FB6-B108-4839-88ED-E042C0DEE9F2}"/>
              </a:ext>
            </a:extLst>
          </p:cNvPr>
          <p:cNvCxnSpPr>
            <a:cxnSpLocks/>
            <a:stCxn id="23" idx="1"/>
            <a:endCxn id="44" idx="3"/>
          </p:cNvCxnSpPr>
          <p:nvPr/>
        </p:nvCxnSpPr>
        <p:spPr>
          <a:xfrm flipH="1" flipV="1">
            <a:off x="2211919" y="2353425"/>
            <a:ext cx="1103331" cy="271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84B14305-41BC-435F-BDEC-E4618258ECD8}"/>
              </a:ext>
            </a:extLst>
          </p:cNvPr>
          <p:cNvCxnSpPr>
            <a:cxnSpLocks/>
            <a:stCxn id="24" idx="1"/>
            <a:endCxn id="45" idx="3"/>
          </p:cNvCxnSpPr>
          <p:nvPr/>
        </p:nvCxnSpPr>
        <p:spPr>
          <a:xfrm flipH="1">
            <a:off x="2283740" y="3680110"/>
            <a:ext cx="1031510" cy="99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A6E239EF-DE4D-4300-A3DA-7DB5134BA446}"/>
              </a:ext>
            </a:extLst>
          </p:cNvPr>
          <p:cNvCxnSpPr>
            <a:cxnSpLocks/>
            <a:stCxn id="24" idx="1"/>
            <a:endCxn id="46" idx="3"/>
          </p:cNvCxnSpPr>
          <p:nvPr/>
        </p:nvCxnSpPr>
        <p:spPr>
          <a:xfrm flipH="1">
            <a:off x="2279450" y="3680110"/>
            <a:ext cx="1035800" cy="619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65848562-74A9-4870-A425-B6E86BED38BF}"/>
              </a:ext>
            </a:extLst>
          </p:cNvPr>
          <p:cNvCxnSpPr>
            <a:cxnSpLocks/>
            <a:stCxn id="47" idx="1"/>
            <a:endCxn id="29" idx="3"/>
          </p:cNvCxnSpPr>
          <p:nvPr/>
        </p:nvCxnSpPr>
        <p:spPr>
          <a:xfrm flipH="1">
            <a:off x="7947064" y="1962464"/>
            <a:ext cx="1615503" cy="315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FE33A3E3-386D-4964-8620-66EFD95AD89C}"/>
              </a:ext>
            </a:extLst>
          </p:cNvPr>
          <p:cNvCxnSpPr>
            <a:cxnSpLocks/>
            <a:stCxn id="48" idx="1"/>
            <a:endCxn id="29" idx="3"/>
          </p:cNvCxnSpPr>
          <p:nvPr/>
        </p:nvCxnSpPr>
        <p:spPr>
          <a:xfrm flipH="1" flipV="1">
            <a:off x="7947064" y="2277945"/>
            <a:ext cx="1611213" cy="204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0A8172-05AA-489B-8168-CC7B78ABF3CB}"/>
              </a:ext>
            </a:extLst>
          </p:cNvPr>
          <p:cNvCxnSpPr>
            <a:cxnSpLocks/>
            <a:stCxn id="49" idx="1"/>
            <a:endCxn id="30" idx="3"/>
          </p:cNvCxnSpPr>
          <p:nvPr/>
        </p:nvCxnSpPr>
        <p:spPr>
          <a:xfrm flipH="1">
            <a:off x="7947065" y="4300022"/>
            <a:ext cx="1611212" cy="143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13287821-A7BC-4FB2-A4A8-FAD12580FAD3}"/>
              </a:ext>
            </a:extLst>
          </p:cNvPr>
          <p:cNvCxnSpPr>
            <a:cxnSpLocks/>
            <a:stCxn id="50" idx="1"/>
            <a:endCxn id="30" idx="3"/>
          </p:cNvCxnSpPr>
          <p:nvPr/>
        </p:nvCxnSpPr>
        <p:spPr>
          <a:xfrm flipH="1" flipV="1">
            <a:off x="7947065" y="4443175"/>
            <a:ext cx="1606922" cy="377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FD30DBB3-47C4-4A43-A61F-B3F595C314A8}"/>
              </a:ext>
            </a:extLst>
          </p:cNvPr>
          <p:cNvSpPr txBox="1"/>
          <p:nvPr/>
        </p:nvSpPr>
        <p:spPr>
          <a:xfrm>
            <a:off x="3919816" y="5450081"/>
            <a:ext cx="27703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IGP: 192.168.xx.xx/24</a:t>
            </a:r>
          </a:p>
          <a:p>
            <a:r>
              <a:rPr kumimoji="1" lang="en-US" altLang="ja-JP" sz="1600" dirty="0"/>
              <a:t>MP-BGP: 172.24.xx.xx/24</a:t>
            </a:r>
          </a:p>
          <a:p>
            <a:r>
              <a:rPr lang="en-US" altLang="ja-JP" sz="1600" dirty="0" err="1"/>
              <a:t>eBGP</a:t>
            </a:r>
            <a:r>
              <a:rPr lang="en-US" altLang="ja-JP" sz="1600" dirty="0"/>
              <a:t>: CE = 9</a:t>
            </a:r>
          </a:p>
          <a:p>
            <a:pPr marL="285750" indent="-285750">
              <a:buFontTx/>
              <a:buChar char="-"/>
            </a:pPr>
            <a:r>
              <a:rPr lang="en-US" altLang="ja-JP" sz="1600" dirty="0"/>
              <a:t>VRF Apple: 10.10.xx.xx/24</a:t>
            </a:r>
          </a:p>
          <a:p>
            <a:pPr marL="285750" indent="-285750">
              <a:buFontTx/>
              <a:buChar char="-"/>
            </a:pPr>
            <a:r>
              <a:rPr kumimoji="1" lang="en-US" altLang="ja-JP" sz="1600" dirty="0"/>
              <a:t>VRF </a:t>
            </a:r>
            <a:r>
              <a:rPr lang="en-US" altLang="ja-JP" sz="1600" dirty="0"/>
              <a:t>Peach: 10.20.xx.xx/24</a:t>
            </a:r>
            <a:endParaRPr kumimoji="1" lang="ja-JP" altLang="en-US" sz="1600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C139ACC7-987F-4351-BA92-28AF02F62250}"/>
              </a:ext>
            </a:extLst>
          </p:cNvPr>
          <p:cNvSpPr txBox="1"/>
          <p:nvPr/>
        </p:nvSpPr>
        <p:spPr>
          <a:xfrm>
            <a:off x="4644827" y="32121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8C278D16-2842-4108-BD81-05D25A6F6F68}"/>
              </a:ext>
            </a:extLst>
          </p:cNvPr>
          <p:cNvSpPr txBox="1"/>
          <p:nvPr/>
        </p:nvSpPr>
        <p:spPr>
          <a:xfrm>
            <a:off x="3404240" y="271162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8D90B7E0-DD6E-4BA2-A99C-DA3BE02354EC}"/>
              </a:ext>
            </a:extLst>
          </p:cNvPr>
          <p:cNvSpPr txBox="1"/>
          <p:nvPr/>
        </p:nvSpPr>
        <p:spPr>
          <a:xfrm>
            <a:off x="3419865" y="379326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6E769830-0B22-40CA-9BCE-0FEE90DFB108}"/>
              </a:ext>
            </a:extLst>
          </p:cNvPr>
          <p:cNvSpPr txBox="1"/>
          <p:nvPr/>
        </p:nvSpPr>
        <p:spPr>
          <a:xfrm>
            <a:off x="6473447" y="23979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1F4C05DB-01F1-4E9A-B8F3-FD1A9428BA38}"/>
              </a:ext>
            </a:extLst>
          </p:cNvPr>
          <p:cNvSpPr txBox="1"/>
          <p:nvPr/>
        </p:nvSpPr>
        <p:spPr>
          <a:xfrm>
            <a:off x="7515797" y="240876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8D6431B0-206F-49AC-B8E8-D69D7990D7ED}"/>
              </a:ext>
            </a:extLst>
          </p:cNvPr>
          <p:cNvSpPr txBox="1"/>
          <p:nvPr/>
        </p:nvSpPr>
        <p:spPr>
          <a:xfrm>
            <a:off x="6490305" y="45630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6</a:t>
            </a:r>
            <a:endParaRPr kumimoji="1" lang="ja-JP" altLang="en-US" dirty="0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2DA14679-91E6-4E1E-9F71-8E630275B7A6}"/>
              </a:ext>
            </a:extLst>
          </p:cNvPr>
          <p:cNvSpPr txBox="1"/>
          <p:nvPr/>
        </p:nvSpPr>
        <p:spPr>
          <a:xfrm>
            <a:off x="7532655" y="457389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4452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6">
            <a:extLst>
              <a:ext uri="{FF2B5EF4-FFF2-40B4-BE49-F238E27FC236}">
                <a16:creationId xmlns:a16="http://schemas.microsoft.com/office/drawing/2014/main" id="{AC855D40-4032-47ED-AACB-C616BD3F0D1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1284288"/>
            <a:ext cx="928687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7">
            <a:extLst>
              <a:ext uri="{FF2B5EF4-FFF2-40B4-BE49-F238E27FC236}">
                <a16:creationId xmlns:a16="http://schemas.microsoft.com/office/drawing/2014/main" id="{9A418B26-7732-4A2E-B986-57B55BB73ED0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8" y="1284288"/>
            <a:ext cx="90646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1">
            <a:extLst>
              <a:ext uri="{FF2B5EF4-FFF2-40B4-BE49-F238E27FC236}">
                <a16:creationId xmlns:a16="http://schemas.microsoft.com/office/drawing/2014/main" id="{E05ACF4F-5AC3-4FA5-84C1-8BFA1AD1A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55" y="2362200"/>
            <a:ext cx="600075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4" descr="Router_Voice">
            <a:extLst>
              <a:ext uri="{FF2B5EF4-FFF2-40B4-BE49-F238E27FC236}">
                <a16:creationId xmlns:a16="http://schemas.microsoft.com/office/drawing/2014/main" id="{D09EF7DE-F9CA-4746-8904-A56D15FE5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25" y="1284288"/>
            <a:ext cx="1177925" cy="69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2">
            <a:extLst>
              <a:ext uri="{FF2B5EF4-FFF2-40B4-BE49-F238E27FC236}">
                <a16:creationId xmlns:a16="http://schemas.microsoft.com/office/drawing/2014/main" id="{F52FE833-584D-4B5B-83FF-599BD7B6FE0C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54" y="4679414"/>
            <a:ext cx="914400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4">
            <a:extLst>
              <a:ext uri="{FF2B5EF4-FFF2-40B4-BE49-F238E27FC236}">
                <a16:creationId xmlns:a16="http://schemas.microsoft.com/office/drawing/2014/main" id="{862A5D20-53DB-44EF-943A-1AD00C2E2D9F}"/>
              </a:ext>
            </a:extLst>
          </p:cNvPr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07" y="3478213"/>
            <a:ext cx="487362" cy="78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6">
            <a:extLst>
              <a:ext uri="{FF2B5EF4-FFF2-40B4-BE49-F238E27FC236}">
                <a16:creationId xmlns:a16="http://schemas.microsoft.com/office/drawing/2014/main" id="{AC1C2E3C-2E2C-44F0-A888-23990C65983F}"/>
              </a:ext>
            </a:extLst>
          </p:cNvPr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1" y="4626539"/>
            <a:ext cx="79375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29DA1441-D054-4C26-B92D-013C7ED8AC54}"/>
              </a:ext>
            </a:extLst>
          </p:cNvPr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5906729"/>
            <a:ext cx="1028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3C45C51A-F0C3-4016-A583-E1B949418F03}"/>
              </a:ext>
            </a:extLst>
          </p:cNvPr>
          <p:cNvPicPr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09" y="4203929"/>
            <a:ext cx="73660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2">
            <a:extLst>
              <a:ext uri="{FF2B5EF4-FFF2-40B4-BE49-F238E27FC236}">
                <a16:creationId xmlns:a16="http://schemas.microsoft.com/office/drawing/2014/main" id="{4C83308C-66B4-4219-A748-4BFDAACF5F26}"/>
              </a:ext>
            </a:extLst>
          </p:cNvPr>
          <p:cNvPicPr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772" y="3117262"/>
            <a:ext cx="11811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4">
            <a:extLst>
              <a:ext uri="{FF2B5EF4-FFF2-40B4-BE49-F238E27FC236}">
                <a16:creationId xmlns:a16="http://schemas.microsoft.com/office/drawing/2014/main" id="{C96E7F9F-D579-45B4-84AB-20422045C2CA}"/>
              </a:ext>
            </a:extLst>
          </p:cNvPr>
          <p:cNvPicPr>
            <a:picLocks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792" y="3117262"/>
            <a:ext cx="1181100" cy="71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 descr="PBXSmall">
            <a:extLst>
              <a:ext uri="{FF2B5EF4-FFF2-40B4-BE49-F238E27FC236}">
                <a16:creationId xmlns:a16="http://schemas.microsoft.com/office/drawing/2014/main" id="{6CF98581-6A93-467E-9A5D-7785B5E06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0" y="5836879"/>
            <a:ext cx="990600" cy="86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8">
            <a:extLst>
              <a:ext uri="{FF2B5EF4-FFF2-40B4-BE49-F238E27FC236}">
                <a16:creationId xmlns:a16="http://schemas.microsoft.com/office/drawing/2014/main" id="{66AFCD53-04C5-450B-9934-966BCBDF8F49}"/>
              </a:ext>
            </a:extLst>
          </p:cNvPr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834" y="2594792"/>
            <a:ext cx="608013" cy="25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41">
            <a:extLst>
              <a:ext uri="{FF2B5EF4-FFF2-40B4-BE49-F238E27FC236}">
                <a16:creationId xmlns:a16="http://schemas.microsoft.com/office/drawing/2014/main" id="{50D424B5-6717-4B99-9ED1-781867BB0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859" y="2348730"/>
            <a:ext cx="735013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4" descr="C:\Users\ecoffey\AppData\Local\Temp\Rar$DRa0.386\30067_Device_router_admindown_64.png">
            <a:extLst>
              <a:ext uri="{FF2B5EF4-FFF2-40B4-BE49-F238E27FC236}">
                <a16:creationId xmlns:a16="http://schemas.microsoft.com/office/drawing/2014/main" id="{F9DC8F2E-217C-4838-AF73-E13ABF72D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123" y="1425793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7" descr="C:\Users\ecoffey\AppData\Local\Temp\Rar$DRa0.386\30067_Device_router_critical_64.png">
            <a:extLst>
              <a:ext uri="{FF2B5EF4-FFF2-40B4-BE49-F238E27FC236}">
                <a16:creationId xmlns:a16="http://schemas.microsoft.com/office/drawing/2014/main" id="{35D6BD0A-8452-416A-86D5-4350680AE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901" y="1425793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1" descr="C:\Users\ecoffey\AppData\Local\Temp\Rar$DRa0.386\30067_Device_router_default_64.png">
            <a:extLst>
              <a:ext uri="{FF2B5EF4-FFF2-40B4-BE49-F238E27FC236}">
                <a16:creationId xmlns:a16="http://schemas.microsoft.com/office/drawing/2014/main" id="{DF9FD4C6-50E8-4371-BB43-2D7AB76D5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251" y="1425793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4" descr="C:\Users\ecoffey\AppData\Local\Temp\Rar$DRa0.386\30067_Device_router_major_64.png">
            <a:extLst>
              <a:ext uri="{FF2B5EF4-FFF2-40B4-BE49-F238E27FC236}">
                <a16:creationId xmlns:a16="http://schemas.microsoft.com/office/drawing/2014/main" id="{B51DCF69-2422-498C-9100-C25189A2C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066" y="1418284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7" descr="C:\Users\ecoffey\AppData\Local\Temp\Rar$DRa0.386\30067_Device_router_minor_64.png">
            <a:extLst>
              <a:ext uri="{FF2B5EF4-FFF2-40B4-BE49-F238E27FC236}">
                <a16:creationId xmlns:a16="http://schemas.microsoft.com/office/drawing/2014/main" id="{DD2CB30F-7DFC-4376-9AE6-1BF5CABCC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979" y="1908271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F71A5293-4565-4837-A834-44A044D6F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715" y="1906047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3" descr="C:\Users\ecoffey\AppData\Local\Temp\Rar$DRa0.386\30067_Device_router_unmanaged_64.png">
            <a:extLst>
              <a:ext uri="{FF2B5EF4-FFF2-40B4-BE49-F238E27FC236}">
                <a16:creationId xmlns:a16="http://schemas.microsoft.com/office/drawing/2014/main" id="{C05DD587-A482-47B4-BF37-CC9BD485A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779" y="1905964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7" descr="C:\Users\ecoffey\AppData\Local\Temp\Rar$DRa0.386\30067_Device_router_unreachable_64.png">
            <a:extLst>
              <a:ext uri="{FF2B5EF4-FFF2-40B4-BE49-F238E27FC236}">
                <a16:creationId xmlns:a16="http://schemas.microsoft.com/office/drawing/2014/main" id="{EF658B49-963F-43CB-AF06-EFF9148C7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540" y="1905964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0" descr="C:\Users\ecoffey\AppData\Local\Temp\Rar$DRa0.386\30067_Device_router_warning_64.png">
            <a:extLst>
              <a:ext uri="{FF2B5EF4-FFF2-40B4-BE49-F238E27FC236}">
                <a16:creationId xmlns:a16="http://schemas.microsoft.com/office/drawing/2014/main" id="{5CB32595-60C8-4A18-B919-80BDE5C50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323" y="1418284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7" descr="C:\Users\ecoffey\AppData\Local\Temp\Rar$DRa0.386\30067_Device_router_unreachable_64.png">
            <a:extLst>
              <a:ext uri="{FF2B5EF4-FFF2-40B4-BE49-F238E27FC236}">
                <a16:creationId xmlns:a16="http://schemas.microsoft.com/office/drawing/2014/main" id="{D54B5B16-C815-417C-A583-737159182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643" y="1930724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C:\Users\ecoffey\AppData\Local\Temp\Rar$DRa0.832\30100_Device_voice_router_admindown_64.png">
            <a:extLst>
              <a:ext uri="{FF2B5EF4-FFF2-40B4-BE49-F238E27FC236}">
                <a16:creationId xmlns:a16="http://schemas.microsoft.com/office/drawing/2014/main" id="{348B4E96-7B93-4EEC-BDEF-CBA2E94C9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857" y="2597917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7" descr="C:\Users\ecoffey\AppData\Local\Temp\Rar$DRa0.832\30100_Device_voice_router_critical_64.png">
            <a:extLst>
              <a:ext uri="{FF2B5EF4-FFF2-40B4-BE49-F238E27FC236}">
                <a16:creationId xmlns:a16="http://schemas.microsoft.com/office/drawing/2014/main" id="{8C3DECE6-D672-4124-AD54-84DEE1114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969" y="2592355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1" descr="C:\Users\ecoffey\AppData\Local\Temp\Rar$DRa0.832\30100_Device_voice_router_default_64.png">
            <a:extLst>
              <a:ext uri="{FF2B5EF4-FFF2-40B4-BE49-F238E27FC236}">
                <a16:creationId xmlns:a16="http://schemas.microsoft.com/office/drawing/2014/main" id="{97EF6D86-846F-4F98-A7B9-4766CF666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667" y="2601115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4" descr="C:\Users\ecoffey\AppData\Local\Temp\Rar$DRa0.832\30100_Device_voice_router_major_64.png">
            <a:extLst>
              <a:ext uri="{FF2B5EF4-FFF2-40B4-BE49-F238E27FC236}">
                <a16:creationId xmlns:a16="http://schemas.microsoft.com/office/drawing/2014/main" id="{3456708E-6BEC-4E77-9632-C872E388A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015" y="2592355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7" descr="C:\Users\ecoffey\AppData\Local\Temp\Rar$DRa0.832\30100_Device_voice_router_minor_64.png">
            <a:extLst>
              <a:ext uri="{FF2B5EF4-FFF2-40B4-BE49-F238E27FC236}">
                <a16:creationId xmlns:a16="http://schemas.microsoft.com/office/drawing/2014/main" id="{2783E9BE-3CBC-4365-96FD-897CA7624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015" y="3123721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7" descr="C:\Users\ecoffey\AppData\Local\Temp\Rar$DRa0.832\30100_Device_voice_router_unreachable_64.png">
            <a:extLst>
              <a:ext uri="{FF2B5EF4-FFF2-40B4-BE49-F238E27FC236}">
                <a16:creationId xmlns:a16="http://schemas.microsoft.com/office/drawing/2014/main" id="{3445E036-AAEA-41F2-877A-43E46DC6F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05" y="3128310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30" descr="C:\Users\ecoffey\AppData\Local\Temp\Rar$DRa0.832\30100_Device_voice_router_warning_64.png">
            <a:extLst>
              <a:ext uri="{FF2B5EF4-FFF2-40B4-BE49-F238E27FC236}">
                <a16:creationId xmlns:a16="http://schemas.microsoft.com/office/drawing/2014/main" id="{FC7AA19C-2B37-4BB8-8640-F79932FAE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065" y="2570638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7" descr="C:\Users\ecoffey\AppData\Local\Temp\Rar$DRa0.832\30100_Device_voice_router_unreachable_64.png">
            <a:extLst>
              <a:ext uri="{FF2B5EF4-FFF2-40B4-BE49-F238E27FC236}">
                <a16:creationId xmlns:a16="http://schemas.microsoft.com/office/drawing/2014/main" id="{DB5B7FA4-CC4B-44CE-AE1D-DB17B4671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857" y="3117262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0" descr="C:\Users\ecoffey\AppData\Local\Temp\Rar$DRa0.832\30100_Device_voice_router_unknown_64.png">
            <a:extLst>
              <a:ext uri="{FF2B5EF4-FFF2-40B4-BE49-F238E27FC236}">
                <a16:creationId xmlns:a16="http://schemas.microsoft.com/office/drawing/2014/main" id="{5E728044-E6AA-4238-9629-956E6FAE3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603" y="3120828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3" descr="C:\Users\ecoffey\AppData\Local\Temp\Rar$DRa0.832\30100_Device_voice_router_unmanaged_64.png">
            <a:extLst>
              <a:ext uri="{FF2B5EF4-FFF2-40B4-BE49-F238E27FC236}">
                <a16:creationId xmlns:a16="http://schemas.microsoft.com/office/drawing/2014/main" id="{5410C54D-EB9B-4229-A71C-2F6287AB7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667" y="3123721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C:\Users\ecoffey\AppData\Local\Temp\Rar$DRa0.608\30080_Device_switch_admindown_64.png">
            <a:extLst>
              <a:ext uri="{FF2B5EF4-FFF2-40B4-BE49-F238E27FC236}">
                <a16:creationId xmlns:a16="http://schemas.microsoft.com/office/drawing/2014/main" id="{9284CA23-A2D3-41A8-840D-5C6D14FF5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054" y="3771375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7" descr="C:\Users\ecoffey\AppData\Local\Temp\Rar$DRa0.608\30080_Device_switch_critical_64.png">
            <a:extLst>
              <a:ext uri="{FF2B5EF4-FFF2-40B4-BE49-F238E27FC236}">
                <a16:creationId xmlns:a16="http://schemas.microsoft.com/office/drawing/2014/main" id="{2C20AA70-97ED-4EC9-904B-6548B6238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274" y="3771375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11" descr="C:\Users\ecoffey\AppData\Local\Temp\Rar$DRa0.608\30080_Device_switch_default_64.png">
            <a:extLst>
              <a:ext uri="{FF2B5EF4-FFF2-40B4-BE49-F238E27FC236}">
                <a16:creationId xmlns:a16="http://schemas.microsoft.com/office/drawing/2014/main" id="{A61C32CB-4B75-4C82-985B-83A745761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539" y="3777966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14" descr="C:\Users\ecoffey\AppData\Local\Temp\Rar$DRa0.608\30080_Device_switch_major_64.png">
            <a:extLst>
              <a:ext uri="{FF2B5EF4-FFF2-40B4-BE49-F238E27FC236}">
                <a16:creationId xmlns:a16="http://schemas.microsoft.com/office/drawing/2014/main" id="{04659B7D-6817-49AA-994E-E176F1ABB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888" y="3777966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7" descr="C:\Users\ecoffey\AppData\Local\Temp\Rar$DRa0.608\30080_Device_switch_minor_64.png">
            <a:extLst>
              <a:ext uri="{FF2B5EF4-FFF2-40B4-BE49-F238E27FC236}">
                <a16:creationId xmlns:a16="http://schemas.microsoft.com/office/drawing/2014/main" id="{E9263E02-4B6C-490E-8413-E646F4E4E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187" y="4272554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0" descr="C:\Users\ecoffey\AppData\Local\Temp\Rar$DRa0.608\30080_Device_switch_unknown_64.png">
            <a:extLst>
              <a:ext uri="{FF2B5EF4-FFF2-40B4-BE49-F238E27FC236}">
                <a16:creationId xmlns:a16="http://schemas.microsoft.com/office/drawing/2014/main" id="{63D8FD58-5103-49B8-8543-671C549ED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099" y="4324590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3" descr="C:\Users\ecoffey\AppData\Local\Temp\Rar$DRa0.608\30080_Device_switch_unmanaged_64.png">
            <a:extLst>
              <a:ext uri="{FF2B5EF4-FFF2-40B4-BE49-F238E27FC236}">
                <a16:creationId xmlns:a16="http://schemas.microsoft.com/office/drawing/2014/main" id="{46C81A3A-B01C-43C4-908F-F303543E8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163" y="4324590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7" descr="C:\Users\ecoffey\AppData\Local\Temp\Rar$DRa0.608\30080_Device_switch_unreachable_64.png">
            <a:extLst>
              <a:ext uri="{FF2B5EF4-FFF2-40B4-BE49-F238E27FC236}">
                <a16:creationId xmlns:a16="http://schemas.microsoft.com/office/drawing/2014/main" id="{562D35B9-3673-4680-A42D-EE2CFA111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188" y="4324590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30" descr="C:\Users\ecoffey\AppData\Local\Temp\Rar$DRa0.608\30080_Device_switch_warning_64.png">
            <a:extLst>
              <a:ext uri="{FF2B5EF4-FFF2-40B4-BE49-F238E27FC236}">
                <a16:creationId xmlns:a16="http://schemas.microsoft.com/office/drawing/2014/main" id="{64FC043B-6564-4279-A3E5-681503EB7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262" y="3777966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7" descr="C:\Users\ecoffey\AppData\Local\Temp\Rar$DRa0.608\30080_Device_switch_unreachable_64.png">
            <a:extLst>
              <a:ext uri="{FF2B5EF4-FFF2-40B4-BE49-F238E27FC236}">
                <a16:creationId xmlns:a16="http://schemas.microsoft.com/office/drawing/2014/main" id="{870A0D7A-A62A-4BD0-9175-C63870435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027" y="4328059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1" descr="C:\Users\ecoffey\AppData\Local\Temp\Rar$DRa0.694\30046_Device_modem_default_64.png">
            <a:extLst>
              <a:ext uri="{FF2B5EF4-FFF2-40B4-BE49-F238E27FC236}">
                <a16:creationId xmlns:a16="http://schemas.microsoft.com/office/drawing/2014/main" id="{E7FE5ECD-E614-4A43-AA0C-102AC1F54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597" y="3936181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7" descr="C:\Users\ecoffey\AppData\Local\Temp\Rar$DRa0.694\30046_Device_modem_unreachable_64.png">
            <a:extLst>
              <a:ext uri="{FF2B5EF4-FFF2-40B4-BE49-F238E27FC236}">
                <a16:creationId xmlns:a16="http://schemas.microsoft.com/office/drawing/2014/main" id="{C524BFD3-B821-47E5-81F3-8E340C4C8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597" y="4423861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B0934304-B772-4ED7-9F71-1CBC34CFE9BF}"/>
              </a:ext>
            </a:extLst>
          </p:cNvPr>
          <p:cNvSpPr/>
          <p:nvPr/>
        </p:nvSpPr>
        <p:spPr>
          <a:xfrm>
            <a:off x="1905645" y="4746510"/>
            <a:ext cx="809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/>
              <a:t>Modem</a:t>
            </a:r>
            <a:endParaRPr lang="ja-JP" altLang="en-US" sz="1400" dirty="0"/>
          </a:p>
        </p:txBody>
      </p:sp>
      <p:pic>
        <p:nvPicPr>
          <p:cNvPr id="81" name="図 80">
            <a:extLst>
              <a:ext uri="{FF2B5EF4-FFF2-40B4-BE49-F238E27FC236}">
                <a16:creationId xmlns:a16="http://schemas.microsoft.com/office/drawing/2014/main" id="{11E75C7C-18E3-4D0B-BB3D-3B1B246B36D3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7733556" y="1488133"/>
            <a:ext cx="363825" cy="363000"/>
          </a:xfrm>
          <a:prstGeom prst="rect">
            <a:avLst/>
          </a:prstGeom>
        </p:spPr>
      </p:pic>
      <p:pic>
        <p:nvPicPr>
          <p:cNvPr id="82" name="図 81">
            <a:extLst>
              <a:ext uri="{FF2B5EF4-FFF2-40B4-BE49-F238E27FC236}">
                <a16:creationId xmlns:a16="http://schemas.microsoft.com/office/drawing/2014/main" id="{656470B9-BD5A-47F6-BABA-36AAD7E55165}"/>
              </a:ext>
            </a:extLst>
          </p:cNvPr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8368038" y="1454688"/>
            <a:ext cx="363825" cy="363000"/>
          </a:xfrm>
          <a:prstGeom prst="rect">
            <a:avLst/>
          </a:prstGeom>
        </p:spPr>
      </p:pic>
      <p:pic>
        <p:nvPicPr>
          <p:cNvPr id="83" name="図 82">
            <a:extLst>
              <a:ext uri="{FF2B5EF4-FFF2-40B4-BE49-F238E27FC236}">
                <a16:creationId xmlns:a16="http://schemas.microsoft.com/office/drawing/2014/main" id="{00419053-ECAD-4045-BBBB-2B33FC0B54C3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7748389" y="2005904"/>
            <a:ext cx="413438" cy="412500"/>
          </a:xfrm>
          <a:prstGeom prst="rect">
            <a:avLst/>
          </a:prstGeom>
        </p:spPr>
      </p:pic>
      <p:pic>
        <p:nvPicPr>
          <p:cNvPr id="84" name="図 83">
            <a:extLst>
              <a:ext uri="{FF2B5EF4-FFF2-40B4-BE49-F238E27FC236}">
                <a16:creationId xmlns:a16="http://schemas.microsoft.com/office/drawing/2014/main" id="{FBEEBA8C-FC6C-4EC1-9AB7-754680E1B05A}"/>
              </a:ext>
            </a:extLst>
          </p:cNvPr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8392633" y="2010568"/>
            <a:ext cx="413438" cy="412500"/>
          </a:xfrm>
          <a:prstGeom prst="rect">
            <a:avLst/>
          </a:prstGeom>
        </p:spPr>
      </p:pic>
      <p:pic>
        <p:nvPicPr>
          <p:cNvPr id="85" name="図 84">
            <a:extLst>
              <a:ext uri="{FF2B5EF4-FFF2-40B4-BE49-F238E27FC236}">
                <a16:creationId xmlns:a16="http://schemas.microsoft.com/office/drawing/2014/main" id="{61DF120E-7BA8-44A7-8E4E-2E8BE841C21D}"/>
              </a:ext>
            </a:extLst>
          </p:cNvPr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7456877" y="2616416"/>
            <a:ext cx="1096988" cy="594000"/>
          </a:xfrm>
          <a:prstGeom prst="rect">
            <a:avLst/>
          </a:prstGeom>
        </p:spPr>
      </p:pic>
      <p:pic>
        <p:nvPicPr>
          <p:cNvPr id="86" name="図 85">
            <a:extLst>
              <a:ext uri="{FF2B5EF4-FFF2-40B4-BE49-F238E27FC236}">
                <a16:creationId xmlns:a16="http://schemas.microsoft.com/office/drawing/2014/main" id="{B2B2807C-F373-4602-8003-079611FC207A}"/>
              </a:ext>
            </a:extLst>
          </p:cNvPr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8691574" y="2621916"/>
            <a:ext cx="1085963" cy="583000"/>
          </a:xfrm>
          <a:prstGeom prst="rect">
            <a:avLst/>
          </a:prstGeom>
        </p:spPr>
      </p:pic>
      <p:pic>
        <p:nvPicPr>
          <p:cNvPr id="61" name="Picture 5" descr="C:\Users\ecoffey\AppData\Local\Temp\Rar$DRa0.400\30009_Device_cloud_white_default_64.png">
            <a:extLst>
              <a:ext uri="{FF2B5EF4-FFF2-40B4-BE49-F238E27FC236}">
                <a16:creationId xmlns:a16="http://schemas.microsoft.com/office/drawing/2014/main" id="{7B01B606-3CF2-4582-AE92-F19915BDC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273" y="978040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536">
            <a:extLst>
              <a:ext uri="{FF2B5EF4-FFF2-40B4-BE49-F238E27FC236}">
                <a16:creationId xmlns:a16="http://schemas.microsoft.com/office/drawing/2014/main" id="{8DDC0CB2-7C48-4FB5-B402-0B7D45AE0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117" y="5653354"/>
            <a:ext cx="455516" cy="315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835" descr="perouter">
            <a:extLst>
              <a:ext uri="{FF2B5EF4-FFF2-40B4-BE49-F238E27FC236}">
                <a16:creationId xmlns:a16="http://schemas.microsoft.com/office/drawing/2014/main" id="{F7A4D876-89ED-4B6E-AE5F-E70E1591D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312" y="5664186"/>
            <a:ext cx="379924" cy="288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135" descr="8_vmanage.png">
            <a:extLst>
              <a:ext uri="{FF2B5EF4-FFF2-40B4-BE49-F238E27FC236}">
                <a16:creationId xmlns:a16="http://schemas.microsoft.com/office/drawing/2014/main" id="{D9C9C794-6D9F-42F4-92DF-7E9224FDA9DE}"/>
              </a:ext>
            </a:extLst>
          </p:cNvPr>
          <p:cNvPicPr/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4649" y="5420777"/>
            <a:ext cx="582930" cy="6000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7" name="TextBox 139">
            <a:extLst>
              <a:ext uri="{FF2B5EF4-FFF2-40B4-BE49-F238E27FC236}">
                <a16:creationId xmlns:a16="http://schemas.microsoft.com/office/drawing/2014/main" id="{570C9283-2048-44AC-AA6F-60B8AA765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9111" y="6020852"/>
            <a:ext cx="17002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b="1" i="0" u="none" strike="noStrike" cap="none" normalizeH="0" baseline="0" dirty="0" err="1">
                <a:ln>
                  <a:noFill/>
                </a:ln>
                <a:solidFill>
                  <a:srgbClr val="58585B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vSmart</a:t>
            </a:r>
            <a:r>
              <a:rPr kumimoji="0" lang="en-US" altLang="ja-JP" sz="1200" b="1" i="0" u="none" strike="noStrike" cap="none" normalizeH="0" baseline="0" dirty="0">
                <a:ln>
                  <a:noFill/>
                </a:ln>
                <a:solidFill>
                  <a:srgbClr val="58585B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 Controllers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TextBox 140">
            <a:extLst>
              <a:ext uri="{FF2B5EF4-FFF2-40B4-BE49-F238E27FC236}">
                <a16:creationId xmlns:a16="http://schemas.microsoft.com/office/drawing/2014/main" id="{15128BE4-6709-41A4-846E-799615A0F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777" y="6020851"/>
            <a:ext cx="1117601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b="1" i="0" u="none" strike="noStrike" cap="none" normalizeH="0" baseline="0" dirty="0" err="1">
                <a:ln>
                  <a:noFill/>
                </a:ln>
                <a:solidFill>
                  <a:srgbClr val="58585B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vAnalytics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0" name="TextBox 142">
            <a:extLst>
              <a:ext uri="{FF2B5EF4-FFF2-40B4-BE49-F238E27FC236}">
                <a16:creationId xmlns:a16="http://schemas.microsoft.com/office/drawing/2014/main" id="{9097D6D2-D8AB-4A50-B6D1-C7C634A0B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2384" y="6020852"/>
            <a:ext cx="12112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b="1" i="0" u="none" strike="noStrike" cap="none" normalizeH="0" baseline="0" dirty="0" err="1">
                <a:ln>
                  <a:noFill/>
                </a:ln>
                <a:solidFill>
                  <a:srgbClr val="58585B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vManage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" name="Picture 145" descr="7_vsmart.png">
            <a:extLst>
              <a:ext uri="{FF2B5EF4-FFF2-40B4-BE49-F238E27FC236}">
                <a16:creationId xmlns:a16="http://schemas.microsoft.com/office/drawing/2014/main" id="{CF45050E-BF2A-4DB4-AE50-B3AF1F2BF997}"/>
              </a:ext>
            </a:extLst>
          </p:cNvPr>
          <p:cNvPicPr/>
          <p:nvPr/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5373" y="5437922"/>
            <a:ext cx="567690" cy="5842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4" name="Picture 157" descr="vEdge.png">
            <a:extLst>
              <a:ext uri="{FF2B5EF4-FFF2-40B4-BE49-F238E27FC236}">
                <a16:creationId xmlns:a16="http://schemas.microsoft.com/office/drawing/2014/main" id="{A23B206F-2009-4CA3-BBD8-1C483276F904}"/>
              </a:ext>
            </a:extLst>
          </p:cNvPr>
          <p:cNvPicPr/>
          <p:nvPr/>
        </p:nvPicPr>
        <p:blipFill rotWithShape="1">
          <a:blip r:embed="rId56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44094" y="5459512"/>
            <a:ext cx="514350" cy="5143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5" name="TextBox 159">
            <a:extLst>
              <a:ext uri="{FF2B5EF4-FFF2-40B4-BE49-F238E27FC236}">
                <a16:creationId xmlns:a16="http://schemas.microsoft.com/office/drawing/2014/main" id="{488DCC65-23BB-4FEA-BF9A-A6FFD23E5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9324" y="6005379"/>
            <a:ext cx="60016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8580" tIns="34290" rIns="68580" bIns="3429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b="1" i="0" u="none" strike="noStrike" cap="none" normalizeH="0" baseline="0" dirty="0">
                <a:ln>
                  <a:noFill/>
                </a:ln>
                <a:solidFill>
                  <a:srgbClr val="58585B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vEdge</a:t>
            </a:r>
            <a:endParaRPr kumimoji="0" lang="pl-PL" altLang="ja-JP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80" name="Picture 160" descr="9_vbond.png">
            <a:extLst>
              <a:ext uri="{FF2B5EF4-FFF2-40B4-BE49-F238E27FC236}">
                <a16:creationId xmlns:a16="http://schemas.microsoft.com/office/drawing/2014/main" id="{81230371-484D-412D-BE0A-CD4FB1D08F1A}"/>
              </a:ext>
            </a:extLst>
          </p:cNvPr>
          <p:cNvPicPr/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863" y="5432207"/>
            <a:ext cx="552450" cy="5518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7" name="Picture 161">
            <a:extLst>
              <a:ext uri="{FF2B5EF4-FFF2-40B4-BE49-F238E27FC236}">
                <a16:creationId xmlns:a16="http://schemas.microsoft.com/office/drawing/2014/main" id="{30434CD2-906B-4397-84DE-C6C747817A18}"/>
              </a:ext>
            </a:extLst>
          </p:cNvPr>
          <p:cNvPicPr/>
          <p:nvPr/>
        </p:nvPicPr>
        <p:blipFill>
          <a:blip r:embed="rId58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624443" y="5394742"/>
            <a:ext cx="579120" cy="579120"/>
          </a:xfrm>
          <a:prstGeom prst="rect">
            <a:avLst/>
          </a:prstGeom>
        </p:spPr>
      </p:pic>
      <p:sp>
        <p:nvSpPr>
          <p:cNvPr id="88" name="TextBox 162">
            <a:extLst>
              <a:ext uri="{FF2B5EF4-FFF2-40B4-BE49-F238E27FC236}">
                <a16:creationId xmlns:a16="http://schemas.microsoft.com/office/drawing/2014/main" id="{94692BB6-97E0-4830-B3D3-ACEF9464B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0869" y="6020852"/>
            <a:ext cx="12144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b="1" i="0" u="none" strike="noStrike" cap="none" normalizeH="0" baseline="0" dirty="0" err="1">
                <a:ln>
                  <a:noFill/>
                </a:ln>
                <a:solidFill>
                  <a:srgbClr val="58585B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vBond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4D4F4C4F-308F-478C-9FB2-6784647535DD}"/>
              </a:ext>
            </a:extLst>
          </p:cNvPr>
          <p:cNvPicPr>
            <a:picLocks noChangeAspect="1"/>
          </p:cNvPicPr>
          <p:nvPr/>
        </p:nvPicPr>
        <p:blipFill>
          <a:blip r:embed="rId5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18923" y="3749765"/>
            <a:ext cx="597988" cy="59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26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9463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eiryo_Segoe">
      <a:majorFont>
        <a:latin typeface="Segoe UI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71EAB1FA99EFB44F82A3975D1A88957C" ma:contentTypeVersion="13" ma:contentTypeDescription="新しいドキュメントを作成します。" ma:contentTypeScope="" ma:versionID="a5b43efd13aae72528c89f3e83079cb4">
  <xsd:schema xmlns:xsd="http://www.w3.org/2001/XMLSchema" xmlns:xs="http://www.w3.org/2001/XMLSchema" xmlns:p="http://schemas.microsoft.com/office/2006/metadata/properties" xmlns:ns3="7b1ea5f3-a8f5-4f16-bf6e-99cd9bc86c5e" xmlns:ns4="541cbb2e-3851-42da-b085-f65db3650115" targetNamespace="http://schemas.microsoft.com/office/2006/metadata/properties" ma:root="true" ma:fieldsID="504f0966f05a8592ce7ccab7d40b64d1" ns3:_="" ns4:_="">
    <xsd:import namespace="7b1ea5f3-a8f5-4f16-bf6e-99cd9bc86c5e"/>
    <xsd:import namespace="541cbb2e-3851-42da-b085-f65db365011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1ea5f3-a8f5-4f16-bf6e-99cd9bc86c5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1cbb2e-3851-42da-b085-f65db36501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244EC05-59F8-4762-B77F-2A42DFA0AC2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2C00D7-45D6-4B81-B1E3-C6AC5B365E1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79E2177-E7D5-4E9F-82A6-C526CF571B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1ea5f3-a8f5-4f16-bf6e-99cd9bc86c5e"/>
    <ds:schemaRef ds:uri="541cbb2e-3851-42da-b085-f65db36501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69</Words>
  <Application>Microsoft Office PowerPoint</Application>
  <PresentationFormat>ワイド画面</PresentationFormat>
  <Paragraphs>25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Arial</vt:lpstr>
      <vt:lpstr>Segoe UI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Toshihito Kudo（工藤聡倫）</dc:creator>
  <cp:lastModifiedBy>工藤 聡倫</cp:lastModifiedBy>
  <cp:revision>14</cp:revision>
  <dcterms:created xsi:type="dcterms:W3CDTF">2020-04-22T02:24:55Z</dcterms:created>
  <dcterms:modified xsi:type="dcterms:W3CDTF">2020-12-08T04:52:49Z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情報管理区分">
    <vt:lpwstr>管理区分外</vt:lpwstr>
  </property>
  <property fmtid="{D5CDD505-2E9C-101B-9397-08002B2CF9AE}" pid="3" name="文書区分">
    <vt:lpwstr/>
  </property>
  <property fmtid="{D5CDD505-2E9C-101B-9397-08002B2CF9AE}" pid="4" name="情報管理責任者所属">
    <vt:lpwstr/>
  </property>
  <property fmtid="{D5CDD505-2E9C-101B-9397-08002B2CF9AE}" pid="5" name="情報管理責任者役職">
    <vt:lpwstr/>
  </property>
  <property fmtid="{D5CDD505-2E9C-101B-9397-08002B2CF9AE}" pid="6" name="情報管理責任者氏名">
    <vt:lpwstr/>
  </property>
  <property fmtid="{D5CDD505-2E9C-101B-9397-08002B2CF9AE}" pid="7" name="情報管理責任者メールアドレス">
    <vt:lpwstr/>
  </property>
  <property fmtid="{D5CDD505-2E9C-101B-9397-08002B2CF9AE}" pid="8" name="作成年月日">
    <vt:lpwstr>2020/04/22</vt:lpwstr>
  </property>
  <property fmtid="{D5CDD505-2E9C-101B-9397-08002B2CF9AE}" pid="9" name="守秘管理期限">
    <vt:lpwstr>無期限</vt:lpwstr>
  </property>
  <property fmtid="{D5CDD505-2E9C-101B-9397-08002B2CF9AE}" pid="10" name="廃棄期限">
    <vt:lpwstr>2021/04/21</vt:lpwstr>
  </property>
  <property fmtid="{D5CDD505-2E9C-101B-9397-08002B2CF9AE}" pid="11" name="作成者所属">
    <vt:lpwstr/>
  </property>
  <property fmtid="{D5CDD505-2E9C-101B-9397-08002B2CF9AE}" pid="12" name="作成者氏名">
    <vt:lpwstr/>
  </property>
  <property fmtid="{D5CDD505-2E9C-101B-9397-08002B2CF9AE}" pid="13" name="作成者メールアドレス">
    <vt:lpwstr/>
  </property>
  <property fmtid="{D5CDD505-2E9C-101B-9397-08002B2CF9AE}" pid="14" name="文書ID">
    <vt:lpwstr/>
  </property>
  <property fmtid="{D5CDD505-2E9C-101B-9397-08002B2CF9AE}" pid="15" name="配布番号">
    <vt:lpwstr/>
  </property>
  <property fmtid="{D5CDD505-2E9C-101B-9397-08002B2CF9AE}" pid="16" name="配布先">
    <vt:lpwstr/>
  </property>
  <property fmtid="{D5CDD505-2E9C-101B-9397-08002B2CF9AE}" pid="17" name="ContentTypeId">
    <vt:lpwstr>0x01010071EAB1FA99EFB44F82A3975D1A88957C</vt:lpwstr>
  </property>
</Properties>
</file>