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  <p:sldId id="29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59319-3C2C-4D0F-88FE-80F012DF6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8E1A25-9CC5-4066-9E8C-EBA770D2E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926D27-B0B8-4ED9-9BA6-96570FEC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985-1E5E-41D4-9ECB-67846520EF87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B8B595-022B-419C-85F4-33CB04F6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607DAA-7C05-4325-B826-93664FD4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76F-5631-4F91-A480-6C96B224A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49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8F5D1-88C7-424E-8B53-4FD401B8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3789C2-5FAF-473A-ABF5-F7E519D7A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FCB8AF-298A-4029-9AFD-590502C7A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83E5DF-F0C9-424F-A988-5052084E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985-1E5E-41D4-9ECB-67846520EF87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0B34A8-B453-4716-BCEF-6E47ABED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E95464-C6FA-4CC1-AB5A-E2A64CA1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76F-5631-4F91-A480-6C96B224A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21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26FE4-BD63-47FF-954A-21B2BF65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943B0E-F0A0-4381-9BB1-EA2BB3E9D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67233C-1552-49E2-A3B0-3875C1A7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985-1E5E-41D4-9ECB-67846520EF87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A6E904-76B9-4B0A-9741-26F04071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3DD9D7-B206-49CB-B50A-2ADB5F59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76F-5631-4F91-A480-6C96B224A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965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79C991-2787-4A27-92AA-E25468B18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2DECB3-8838-4802-8B50-268758C84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760A20-0A43-46FF-802E-0B35DA85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985-1E5E-41D4-9ECB-67846520EF87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9FC49D-6FFA-4340-B1EB-24A40520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FD3026-06A9-40FB-BCCD-3361048F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76F-5631-4F91-A480-6C96B224A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70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BB23A-E0D5-43B4-B7D7-4D7A351D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CEFDE4-8862-4660-8850-B823CA9D8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B3C8F4-88EC-4CBD-A09E-F7511800B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985-1E5E-41D4-9ECB-67846520EF87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3D0BC6-2887-4D7C-B327-2F4D9348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A7C98D-A2C6-4BA9-A233-77A00838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76F-5631-4F91-A480-6C96B224A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27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BB23A-E0D5-43B4-B7D7-4D7A351D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384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CEFDE4-8862-4660-8850-B823CA9D8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B3C8F4-88EC-4CBD-A09E-F7511800B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985-1E5E-41D4-9ECB-67846520EF87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3D0BC6-2887-4D7C-B327-2F4D9348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A7C98D-A2C6-4BA9-A233-77A00838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76F-5631-4F91-A480-6C96B224A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80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EA350C-5AB5-4B1C-BB13-BF1376D8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AC1CE3-2FEE-4660-8374-2B712A3DE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6E3681-6F1C-4339-B400-C22D7A4E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985-1E5E-41D4-9ECB-67846520EF87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41E0B0-3AD8-42D8-AEE4-0A08FD99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36AA36-F869-47D6-86E5-846A0F53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76F-5631-4F91-A480-6C96B224A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0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07599F-5615-4A4E-A1F5-A92F21B8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3F9789-8308-4DBE-BFE4-169E0C606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807051-0150-4343-BAED-A99D9CC30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67C8B3-5AE1-467F-9DA2-1AD7DFB1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985-1E5E-41D4-9ECB-67846520EF87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F8BD1A-C3D4-4C2B-91B5-F5E6CE6C1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5543AD-3C5C-4C7C-872E-1FE8A65F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76F-5631-4F91-A480-6C96B224A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02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6AB1F-AC66-4E44-A4C9-D30A83C3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51948B-35F5-4111-90D1-A6ABD0C30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D5DD98-51C8-4299-8DF3-A3E7DBF92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839213E-02EB-4BC2-9A48-8EC1A5591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B3B31AC-2088-41D4-ACFB-A004D8E31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B2129C-B0BA-4029-BE72-D7124337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985-1E5E-41D4-9ECB-67846520EF87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F3DA3AF-EB4F-4AF0-9C71-C6014201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8BF6FE-10EB-4CAD-8A93-5B8B2FA2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76F-5631-4F91-A480-6C96B224A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11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5C4857-894C-444A-91A0-03B33A82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9C0E0B2-9D39-470A-B1A7-8808861F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985-1E5E-41D4-9ECB-67846520EF87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0DA7DF-0A8A-4E4F-A03D-BEF17672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A326FD-F68E-4988-B7A8-0C071353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76F-5631-4F91-A480-6C96B224A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61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2B4B8A-8C1D-4F3A-BAF8-82F71FB3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985-1E5E-41D4-9ECB-67846520EF87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D2284EE-7A33-44D9-810F-BF3279BD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348D9F-5D69-49F9-88A5-C9CA8E80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76F-5631-4F91-A480-6C96B224A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56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9AC3A-9EA3-4819-B4CD-3B846F22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60AB3B-0749-470B-A745-8D0284434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D6F3EE-5E71-483D-8385-E3DE4451C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4CE617-0320-45A5-9DC5-B277B645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985-1E5E-41D4-9ECB-67846520EF87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529C37-D3C1-422E-AEDB-7BC9FDB6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59207F-1597-45C4-BA4D-470F8793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76F-5631-4F91-A480-6C96B224A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64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05B195-B082-4F83-AB69-7538D7D8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E441F0-C03B-4A15-8E09-4032A1544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F8C50B-51D1-449A-B467-4F817F647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1C985-1E5E-41D4-9ECB-67846520EF87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FB106D-B04A-49D5-9C03-C90F17632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B13708-138A-4586-9690-39D3987F3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E76F-5631-4F91-A480-6C96B224A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95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B9F72-CC68-488A-B67E-26A7D8E8B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SR-MPLS</a:t>
            </a:r>
            <a:br>
              <a:rPr kumimoji="1" lang="en-US" altLang="ja-JP" dirty="0"/>
            </a:br>
            <a:r>
              <a:rPr kumimoji="1" lang="en-US" altLang="ja-JP" dirty="0"/>
              <a:t>Multi-AS MP-BGP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695B48-FAB2-4130-B160-67F57A36E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59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四角形: 角を丸くする 131">
            <a:extLst>
              <a:ext uri="{FF2B5EF4-FFF2-40B4-BE49-F238E27FC236}">
                <a16:creationId xmlns:a16="http://schemas.microsoft.com/office/drawing/2014/main" id="{3CB9E098-F55F-4F2F-9A58-66C0271ADE2B}"/>
              </a:ext>
            </a:extLst>
          </p:cNvPr>
          <p:cNvSpPr/>
          <p:nvPr/>
        </p:nvSpPr>
        <p:spPr>
          <a:xfrm>
            <a:off x="2510800" y="1108441"/>
            <a:ext cx="7189365" cy="4307649"/>
          </a:xfrm>
          <a:prstGeom prst="roundRect">
            <a:avLst>
              <a:gd name="adj" fmla="val 602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/>
              <a:t>SR-MPLS</a:t>
            </a:r>
            <a:endParaRPr kumimoji="1" lang="ja-JP" altLang="en-US" dirty="0"/>
          </a:p>
        </p:txBody>
      </p:sp>
      <p:sp>
        <p:nvSpPr>
          <p:cNvPr id="99" name="四角形: 角を丸くする 98">
            <a:extLst>
              <a:ext uri="{FF2B5EF4-FFF2-40B4-BE49-F238E27FC236}">
                <a16:creationId xmlns:a16="http://schemas.microsoft.com/office/drawing/2014/main" id="{9167C2F9-E0B3-4A93-AA31-6E9CD3EE22DB}"/>
              </a:ext>
            </a:extLst>
          </p:cNvPr>
          <p:cNvSpPr/>
          <p:nvPr/>
        </p:nvSpPr>
        <p:spPr>
          <a:xfrm>
            <a:off x="6909464" y="1707370"/>
            <a:ext cx="2790701" cy="3289465"/>
          </a:xfrm>
          <a:prstGeom prst="roundRect">
            <a:avLst>
              <a:gd name="adj" fmla="val 602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/>
              <a:t>AS 65091</a:t>
            </a:r>
          </a:p>
          <a:p>
            <a:pPr algn="ctr"/>
            <a:r>
              <a:rPr kumimoji="1" lang="en-US" altLang="ja-JP" dirty="0"/>
              <a:t>IS-IS L2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6A00CB8-4D64-4FCE-B6E0-5E0042CD181B}"/>
              </a:ext>
            </a:extLst>
          </p:cNvPr>
          <p:cNvSpPr/>
          <p:nvPr/>
        </p:nvSpPr>
        <p:spPr>
          <a:xfrm>
            <a:off x="2523506" y="1674422"/>
            <a:ext cx="2790701" cy="3289465"/>
          </a:xfrm>
          <a:prstGeom prst="roundRect">
            <a:avLst>
              <a:gd name="adj" fmla="val 60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/>
              <a:t>AS 65090</a:t>
            </a:r>
          </a:p>
          <a:p>
            <a:pPr algn="ctr"/>
            <a:r>
              <a:rPr kumimoji="1" lang="en-US" altLang="ja-JP" dirty="0"/>
              <a:t>IS-IS L2</a:t>
            </a:r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295F890-ACB8-4871-A2DE-6182F46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L3</a:t>
            </a:r>
            <a:r>
              <a:rPr kumimoji="1" lang="ja-JP" altLang="en-US" dirty="0"/>
              <a:t>アサイン </a:t>
            </a:r>
            <a:r>
              <a:rPr kumimoji="1" lang="en-US" altLang="ja-JP" dirty="0"/>
              <a:t>– </a:t>
            </a:r>
            <a:r>
              <a:rPr lang="en-US" altLang="ja-JP" dirty="0"/>
              <a:t>IPv4</a:t>
            </a:r>
            <a:r>
              <a:rPr lang="ja-JP" altLang="en-US" dirty="0"/>
              <a:t> </a:t>
            </a:r>
            <a:r>
              <a:rPr kumimoji="1" lang="en-US" altLang="ja-JP" dirty="0"/>
              <a:t>NW</a:t>
            </a:r>
            <a:endParaRPr kumimoji="1" lang="ja-JP" altLang="en-US" dirty="0"/>
          </a:p>
        </p:txBody>
      </p:sp>
      <p:sp>
        <p:nvSpPr>
          <p:cNvPr id="133" name="コンテンツ プレースホルダー 132">
            <a:extLst>
              <a:ext uri="{FF2B5EF4-FFF2-40B4-BE49-F238E27FC236}">
                <a16:creationId xmlns:a16="http://schemas.microsoft.com/office/drawing/2014/main" id="{4B3FB388-15B9-4D50-A3B6-462F28837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573" y="5470248"/>
            <a:ext cx="11680363" cy="1247595"/>
          </a:xfrm>
        </p:spPr>
        <p:txBody>
          <a:bodyPr numCol="2">
            <a:normAutofit/>
          </a:bodyPr>
          <a:lstStyle/>
          <a:p>
            <a:r>
              <a:rPr lang="en-US" altLang="ja-JP" sz="2000" dirty="0"/>
              <a:t>Inter AS: 192.168.xx.xx/24</a:t>
            </a:r>
          </a:p>
          <a:p>
            <a:r>
              <a:rPr lang="en-US" altLang="ja-JP" sz="2000" dirty="0"/>
              <a:t>Inner AS: 172.24.xx.xx/24</a:t>
            </a:r>
          </a:p>
          <a:p>
            <a:r>
              <a:rPr lang="en-US" altLang="ja-JP" sz="2000" dirty="0"/>
              <a:t>Loopback IP: 100.64.xx.x/32</a:t>
            </a:r>
          </a:p>
          <a:p>
            <a:r>
              <a:rPr lang="en-US" altLang="ja-JP" sz="2000" dirty="0"/>
              <a:t>Octet 3: UG-A - 10 / UG-B – 20</a:t>
            </a:r>
          </a:p>
          <a:p>
            <a:r>
              <a:rPr lang="en-US" altLang="ja-JP" sz="2000"/>
              <a:t>UG AS: 650xx</a:t>
            </a:r>
            <a:endParaRPr lang="ja-JP" altLang="en-US" sz="2000" dirty="0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1C90487C-7DFC-4A25-94B0-7737B6A61128}"/>
              </a:ext>
            </a:extLst>
          </p:cNvPr>
          <p:cNvSpPr/>
          <p:nvPr/>
        </p:nvSpPr>
        <p:spPr>
          <a:xfrm>
            <a:off x="2137558" y="1468286"/>
            <a:ext cx="1175658" cy="15388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XRv-11</a:t>
            </a:r>
          </a:p>
          <a:p>
            <a:pPr algn="ctr"/>
            <a:r>
              <a:rPr lang="en-US" altLang="ja-JP" sz="1600" b="1" dirty="0"/>
              <a:t>.1</a:t>
            </a:r>
            <a:endParaRPr kumimoji="1" lang="en-US" altLang="ja-JP" sz="1600" b="1" dirty="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1702A4BB-2095-403C-97CA-C45B267C0189}"/>
              </a:ext>
            </a:extLst>
          </p:cNvPr>
          <p:cNvSpPr/>
          <p:nvPr/>
        </p:nvSpPr>
        <p:spPr>
          <a:xfrm>
            <a:off x="2137558" y="3630293"/>
            <a:ext cx="1175658" cy="15388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XRv-12</a:t>
            </a:r>
          </a:p>
          <a:p>
            <a:pPr algn="ctr"/>
            <a:r>
              <a:rPr lang="en-US" altLang="ja-JP" sz="1600" b="1" dirty="0"/>
              <a:t>.2</a:t>
            </a:r>
            <a:endParaRPr kumimoji="1" lang="en-US" altLang="ja-JP" sz="1600" b="1" dirty="0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8777DC2B-5566-4BFF-A9B2-08B1940C66D6}"/>
              </a:ext>
            </a:extLst>
          </p:cNvPr>
          <p:cNvSpPr/>
          <p:nvPr/>
        </p:nvSpPr>
        <p:spPr>
          <a:xfrm>
            <a:off x="4286991" y="2410194"/>
            <a:ext cx="1175658" cy="15388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XRv-13</a:t>
            </a:r>
          </a:p>
          <a:p>
            <a:pPr algn="ctr"/>
            <a:r>
              <a:rPr lang="en-US" altLang="ja-JP" sz="1600" b="1" dirty="0"/>
              <a:t>.3</a:t>
            </a:r>
            <a:endParaRPr kumimoji="1" lang="en-US" altLang="ja-JP" sz="1600" b="1" dirty="0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0276282D-3391-4E0C-9E07-5CBCC19334B8}"/>
              </a:ext>
            </a:extLst>
          </p:cNvPr>
          <p:cNvSpPr/>
          <p:nvPr/>
        </p:nvSpPr>
        <p:spPr>
          <a:xfrm>
            <a:off x="6729353" y="2410194"/>
            <a:ext cx="1175658" cy="15388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XRv-01</a:t>
            </a:r>
          </a:p>
          <a:p>
            <a:pPr algn="ctr"/>
            <a:r>
              <a:rPr lang="en-US" altLang="ja-JP" sz="1600" b="1" dirty="0"/>
              <a:t>.4</a:t>
            </a:r>
            <a:endParaRPr kumimoji="1" lang="en-US" altLang="ja-JP" sz="1600" b="1" dirty="0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52935F39-5014-418A-AE2C-C88A723AB113}"/>
              </a:ext>
            </a:extLst>
          </p:cNvPr>
          <p:cNvSpPr/>
          <p:nvPr/>
        </p:nvSpPr>
        <p:spPr>
          <a:xfrm>
            <a:off x="8878786" y="1468286"/>
            <a:ext cx="1175658" cy="15388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XRv-02</a:t>
            </a:r>
          </a:p>
          <a:p>
            <a:pPr algn="ctr"/>
            <a:r>
              <a:rPr lang="en-US" altLang="ja-JP" sz="1600" b="1" dirty="0"/>
              <a:t>.5</a:t>
            </a:r>
            <a:endParaRPr kumimoji="1" lang="en-US" altLang="ja-JP" sz="1600" b="1" dirty="0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3D047B2A-8B67-44A0-9EBE-F22A9FA3A723}"/>
              </a:ext>
            </a:extLst>
          </p:cNvPr>
          <p:cNvSpPr/>
          <p:nvPr/>
        </p:nvSpPr>
        <p:spPr>
          <a:xfrm>
            <a:off x="8878786" y="3630293"/>
            <a:ext cx="1175658" cy="15388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XRv-08</a:t>
            </a:r>
          </a:p>
          <a:p>
            <a:pPr algn="ctr"/>
            <a:r>
              <a:rPr lang="en-US" altLang="ja-JP" sz="1600" b="1" dirty="0"/>
              <a:t>.6</a:t>
            </a:r>
            <a:endParaRPr kumimoji="1" lang="en-US" altLang="ja-JP" sz="1600" b="1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A242755-D837-44B4-B9D1-54A377186EA7}"/>
              </a:ext>
            </a:extLst>
          </p:cNvPr>
          <p:cNvCxnSpPr>
            <a:stCxn id="95" idx="3"/>
            <a:endCxn id="96" idx="1"/>
          </p:cNvCxnSpPr>
          <p:nvPr/>
        </p:nvCxnSpPr>
        <p:spPr>
          <a:xfrm>
            <a:off x="5462649" y="3179619"/>
            <a:ext cx="1266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81375796-AE10-422C-9EF9-2804EBC0EFBC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 flipV="1">
            <a:off x="7905011" y="2237711"/>
            <a:ext cx="973775" cy="941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F6CF75CD-3AA8-4BC7-9979-8E18224FBBB9}"/>
              </a:ext>
            </a:extLst>
          </p:cNvPr>
          <p:cNvCxnSpPr>
            <a:cxnSpLocks/>
            <a:stCxn id="98" idx="0"/>
            <a:endCxn id="97" idx="2"/>
          </p:cNvCxnSpPr>
          <p:nvPr/>
        </p:nvCxnSpPr>
        <p:spPr>
          <a:xfrm flipV="1">
            <a:off x="9466615" y="3007136"/>
            <a:ext cx="0" cy="623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92436C65-E108-4DD4-8CBA-2269E446F097}"/>
              </a:ext>
            </a:extLst>
          </p:cNvPr>
          <p:cNvCxnSpPr>
            <a:cxnSpLocks/>
            <a:stCxn id="98" idx="1"/>
            <a:endCxn id="96" idx="3"/>
          </p:cNvCxnSpPr>
          <p:nvPr/>
        </p:nvCxnSpPr>
        <p:spPr>
          <a:xfrm flipH="1" flipV="1">
            <a:off x="7905011" y="3179619"/>
            <a:ext cx="973775" cy="122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FF9F6505-5B0A-4126-B5AE-A021C1B2BB3D}"/>
              </a:ext>
            </a:extLst>
          </p:cNvPr>
          <p:cNvCxnSpPr>
            <a:cxnSpLocks/>
            <a:stCxn id="95" idx="1"/>
            <a:endCxn id="93" idx="3"/>
          </p:cNvCxnSpPr>
          <p:nvPr/>
        </p:nvCxnSpPr>
        <p:spPr>
          <a:xfrm flipH="1" flipV="1">
            <a:off x="3313216" y="2237711"/>
            <a:ext cx="973775" cy="941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1FD83AAF-2A62-4D3A-84CD-E56843AB8FB6}"/>
              </a:ext>
            </a:extLst>
          </p:cNvPr>
          <p:cNvCxnSpPr>
            <a:cxnSpLocks/>
            <a:stCxn id="94" idx="0"/>
            <a:endCxn id="93" idx="2"/>
          </p:cNvCxnSpPr>
          <p:nvPr/>
        </p:nvCxnSpPr>
        <p:spPr>
          <a:xfrm flipV="1">
            <a:off x="2725387" y="3007136"/>
            <a:ext cx="0" cy="623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408D79AF-B079-4AA8-A0E4-D74AD5BFF58C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3313216" y="3179619"/>
            <a:ext cx="973775" cy="122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38CDB540-B4CF-4365-93DB-CC58AED3602F}"/>
              </a:ext>
            </a:extLst>
          </p:cNvPr>
          <p:cNvSpPr/>
          <p:nvPr/>
        </p:nvSpPr>
        <p:spPr>
          <a:xfrm>
            <a:off x="162196" y="1468285"/>
            <a:ext cx="1175658" cy="37008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CSR-15</a:t>
            </a:r>
          </a:p>
          <a:p>
            <a:pPr algn="ctr"/>
            <a:r>
              <a:rPr lang="en-US" altLang="ja-JP" sz="1600" b="1" dirty="0"/>
              <a:t>.8</a:t>
            </a:r>
            <a:endParaRPr kumimoji="1" lang="en-US" altLang="ja-JP" sz="1600" b="1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B9AA5E4A-83FB-400A-ABDB-DB7ABA4C18CE}"/>
              </a:ext>
            </a:extLst>
          </p:cNvPr>
          <p:cNvSpPr txBox="1"/>
          <p:nvPr/>
        </p:nvSpPr>
        <p:spPr>
          <a:xfrm>
            <a:off x="253246" y="1591039"/>
            <a:ext cx="10887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UG-A-18</a:t>
            </a:r>
            <a:endParaRPr kumimoji="1" lang="ja-JP" altLang="en-US" sz="12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BA28FDB-1B06-4AEA-BCBA-2932F3716256}"/>
              </a:ext>
            </a:extLst>
          </p:cNvPr>
          <p:cNvSpPr txBox="1"/>
          <p:nvPr/>
        </p:nvSpPr>
        <p:spPr>
          <a:xfrm>
            <a:off x="253020" y="2682468"/>
            <a:ext cx="107753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UG-B-38</a:t>
            </a:r>
            <a:endParaRPr kumimoji="1" lang="ja-JP" altLang="en-US" sz="12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3461767B-BE5D-474A-A323-680C91F6AF30}"/>
              </a:ext>
            </a:extLst>
          </p:cNvPr>
          <p:cNvSpPr txBox="1"/>
          <p:nvPr/>
        </p:nvSpPr>
        <p:spPr>
          <a:xfrm>
            <a:off x="241799" y="3745833"/>
            <a:ext cx="10887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VRF UG-A-28</a:t>
            </a:r>
            <a:endParaRPr kumimoji="1" lang="ja-JP" altLang="en-US" sz="1200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486EE28A-5B66-464E-98FC-F2155B61E671}"/>
              </a:ext>
            </a:extLst>
          </p:cNvPr>
          <p:cNvSpPr txBox="1"/>
          <p:nvPr/>
        </p:nvSpPr>
        <p:spPr>
          <a:xfrm>
            <a:off x="241573" y="4837262"/>
            <a:ext cx="107753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UG-B-48</a:t>
            </a:r>
            <a:endParaRPr kumimoji="1" lang="ja-JP" altLang="en-US" sz="1200" dirty="0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169343A1-69BB-4852-8E6C-195178D36B1D}"/>
              </a:ext>
            </a:extLst>
          </p:cNvPr>
          <p:cNvSpPr/>
          <p:nvPr/>
        </p:nvSpPr>
        <p:spPr>
          <a:xfrm>
            <a:off x="10801501" y="1468285"/>
            <a:ext cx="1175658" cy="37008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CSR-09</a:t>
            </a:r>
          </a:p>
          <a:p>
            <a:pPr algn="ctr"/>
            <a:r>
              <a:rPr lang="en-US" altLang="ja-JP" sz="1600" b="1" dirty="0"/>
              <a:t>.9</a:t>
            </a:r>
            <a:endParaRPr kumimoji="1" lang="en-US" altLang="ja-JP" sz="1600" b="1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DCF9E9A6-3534-4B74-9039-37E94E564F06}"/>
              </a:ext>
            </a:extLst>
          </p:cNvPr>
          <p:cNvSpPr txBox="1"/>
          <p:nvPr/>
        </p:nvSpPr>
        <p:spPr>
          <a:xfrm>
            <a:off x="10833176" y="1591039"/>
            <a:ext cx="10887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UG-A-19</a:t>
            </a:r>
            <a:endParaRPr kumimoji="1" lang="ja-JP" altLang="en-US" sz="1200" dirty="0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F4D5F394-B380-46C6-B079-D9100183D599}"/>
              </a:ext>
            </a:extLst>
          </p:cNvPr>
          <p:cNvSpPr txBox="1"/>
          <p:nvPr/>
        </p:nvSpPr>
        <p:spPr>
          <a:xfrm>
            <a:off x="10832950" y="2670593"/>
            <a:ext cx="107753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UG-B-39</a:t>
            </a:r>
            <a:endParaRPr kumimoji="1" lang="ja-JP" altLang="en-US" sz="1200" dirty="0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983A234C-F242-435B-85BC-BC05C4EF701D}"/>
              </a:ext>
            </a:extLst>
          </p:cNvPr>
          <p:cNvSpPr txBox="1"/>
          <p:nvPr/>
        </p:nvSpPr>
        <p:spPr>
          <a:xfrm>
            <a:off x="10821729" y="3745833"/>
            <a:ext cx="10887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UG-A-29</a:t>
            </a:r>
            <a:endParaRPr kumimoji="1" lang="ja-JP" altLang="en-US" sz="12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B926CC64-CF10-44AB-9063-D33770BA5C55}"/>
              </a:ext>
            </a:extLst>
          </p:cNvPr>
          <p:cNvSpPr txBox="1"/>
          <p:nvPr/>
        </p:nvSpPr>
        <p:spPr>
          <a:xfrm>
            <a:off x="10821503" y="4825387"/>
            <a:ext cx="107753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UG-B-49</a:t>
            </a:r>
            <a:endParaRPr kumimoji="1" lang="ja-JP" altLang="en-US" sz="1200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DE9486B1-95B4-44FD-BD51-141C142B3833}"/>
              </a:ext>
            </a:extLst>
          </p:cNvPr>
          <p:cNvSpPr txBox="1"/>
          <p:nvPr/>
        </p:nvSpPr>
        <p:spPr>
          <a:xfrm>
            <a:off x="2157426" y="1591039"/>
            <a:ext cx="86113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UG-A</a:t>
            </a:r>
            <a:endParaRPr kumimoji="1" lang="ja-JP" altLang="en-US" sz="1200" dirty="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E679CBAF-7E55-4FC5-A3DA-7FACB209B8BD}"/>
              </a:ext>
            </a:extLst>
          </p:cNvPr>
          <p:cNvSpPr txBox="1"/>
          <p:nvPr/>
        </p:nvSpPr>
        <p:spPr>
          <a:xfrm>
            <a:off x="2170132" y="2685319"/>
            <a:ext cx="84991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UG-B</a:t>
            </a:r>
            <a:endParaRPr kumimoji="1" lang="ja-JP" altLang="en-US" sz="1200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4FE6F32A-84E8-4DFE-848A-137D7A166B78}"/>
              </a:ext>
            </a:extLst>
          </p:cNvPr>
          <p:cNvSpPr txBox="1"/>
          <p:nvPr/>
        </p:nvSpPr>
        <p:spPr>
          <a:xfrm>
            <a:off x="2137556" y="3741034"/>
            <a:ext cx="86113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UG-A</a:t>
            </a:r>
            <a:endParaRPr kumimoji="1" lang="ja-JP" altLang="en-US" sz="1200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DBD49DDA-718A-40FB-8183-7AEEEB9B8F92}"/>
              </a:ext>
            </a:extLst>
          </p:cNvPr>
          <p:cNvSpPr txBox="1"/>
          <p:nvPr/>
        </p:nvSpPr>
        <p:spPr>
          <a:xfrm>
            <a:off x="2150262" y="4835314"/>
            <a:ext cx="84991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UG-B</a:t>
            </a:r>
            <a:endParaRPr kumimoji="1" lang="ja-JP" altLang="en-US" sz="1200" dirty="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960A0CB4-164E-4842-89EC-F79FF48B6512}"/>
              </a:ext>
            </a:extLst>
          </p:cNvPr>
          <p:cNvSpPr txBox="1"/>
          <p:nvPr/>
        </p:nvSpPr>
        <p:spPr>
          <a:xfrm>
            <a:off x="9164163" y="1591039"/>
            <a:ext cx="86113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UG-A</a:t>
            </a:r>
            <a:endParaRPr kumimoji="1" lang="ja-JP" altLang="en-US" sz="1200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AEDEB4C0-9B43-45CB-8233-A11F3DB6FCC7}"/>
              </a:ext>
            </a:extLst>
          </p:cNvPr>
          <p:cNvSpPr txBox="1"/>
          <p:nvPr/>
        </p:nvSpPr>
        <p:spPr>
          <a:xfrm>
            <a:off x="9176869" y="2673444"/>
            <a:ext cx="84991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UG-B</a:t>
            </a:r>
            <a:endParaRPr kumimoji="1" lang="ja-JP" altLang="en-US" sz="1200" dirty="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F16DF7D1-E9B6-4AE8-A835-41C36D799B4E}"/>
              </a:ext>
            </a:extLst>
          </p:cNvPr>
          <p:cNvSpPr txBox="1"/>
          <p:nvPr/>
        </p:nvSpPr>
        <p:spPr>
          <a:xfrm>
            <a:off x="9164163" y="3751584"/>
            <a:ext cx="86113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UG-A</a:t>
            </a:r>
            <a:endParaRPr kumimoji="1" lang="ja-JP" altLang="en-US" sz="1200" dirty="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DFCE0F73-1A02-4B77-875E-0630C389CC73}"/>
              </a:ext>
            </a:extLst>
          </p:cNvPr>
          <p:cNvSpPr txBox="1"/>
          <p:nvPr/>
        </p:nvSpPr>
        <p:spPr>
          <a:xfrm>
            <a:off x="9176869" y="4822114"/>
            <a:ext cx="84991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UG-B</a:t>
            </a:r>
            <a:endParaRPr kumimoji="1" lang="ja-JP" altLang="en-US" sz="1200" dirty="0"/>
          </a:p>
        </p:txBody>
      </p: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E13A9733-50AE-4BAF-9618-31C35F70FE54}"/>
              </a:ext>
            </a:extLst>
          </p:cNvPr>
          <p:cNvCxnSpPr>
            <a:cxnSpLocks/>
            <a:stCxn id="116" idx="1"/>
            <a:endCxn id="107" idx="3"/>
          </p:cNvCxnSpPr>
          <p:nvPr/>
        </p:nvCxnSpPr>
        <p:spPr>
          <a:xfrm flipH="1">
            <a:off x="1342006" y="1729539"/>
            <a:ext cx="815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7E4C2031-BB8D-4ABE-9AE8-740C99BFBEE8}"/>
              </a:ext>
            </a:extLst>
          </p:cNvPr>
          <p:cNvCxnSpPr>
            <a:cxnSpLocks/>
            <a:stCxn id="117" idx="1"/>
            <a:endCxn id="108" idx="3"/>
          </p:cNvCxnSpPr>
          <p:nvPr/>
        </p:nvCxnSpPr>
        <p:spPr>
          <a:xfrm flipH="1" flipV="1">
            <a:off x="1330559" y="2820968"/>
            <a:ext cx="839573" cy="2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C1C8F88E-6B27-4D04-A186-68E8AFB1A595}"/>
              </a:ext>
            </a:extLst>
          </p:cNvPr>
          <p:cNvCxnSpPr>
            <a:cxnSpLocks/>
            <a:stCxn id="118" idx="1"/>
            <a:endCxn id="109" idx="3"/>
          </p:cNvCxnSpPr>
          <p:nvPr/>
        </p:nvCxnSpPr>
        <p:spPr>
          <a:xfrm flipH="1">
            <a:off x="1330559" y="3879534"/>
            <a:ext cx="806997" cy="4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E0EAA120-FBCF-46E2-9AFF-A8E02979239D}"/>
              </a:ext>
            </a:extLst>
          </p:cNvPr>
          <p:cNvCxnSpPr>
            <a:cxnSpLocks/>
            <a:stCxn id="119" idx="1"/>
            <a:endCxn id="110" idx="3"/>
          </p:cNvCxnSpPr>
          <p:nvPr/>
        </p:nvCxnSpPr>
        <p:spPr>
          <a:xfrm flipH="1">
            <a:off x="1319112" y="4973814"/>
            <a:ext cx="831150" cy="1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445B23F0-AF9B-48E3-AD31-A955D45BED0A}"/>
              </a:ext>
            </a:extLst>
          </p:cNvPr>
          <p:cNvCxnSpPr>
            <a:cxnSpLocks/>
            <a:stCxn id="112" idx="1"/>
            <a:endCxn id="120" idx="3"/>
          </p:cNvCxnSpPr>
          <p:nvPr/>
        </p:nvCxnSpPr>
        <p:spPr>
          <a:xfrm flipH="1">
            <a:off x="10025296" y="1729539"/>
            <a:ext cx="807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DC2F389-D1AE-4013-B6D9-2ABB6DFD7C9D}"/>
              </a:ext>
            </a:extLst>
          </p:cNvPr>
          <p:cNvCxnSpPr>
            <a:cxnSpLocks/>
            <a:stCxn id="113" idx="1"/>
            <a:endCxn id="121" idx="3"/>
          </p:cNvCxnSpPr>
          <p:nvPr/>
        </p:nvCxnSpPr>
        <p:spPr>
          <a:xfrm flipH="1">
            <a:off x="10026782" y="2809093"/>
            <a:ext cx="806168" cy="2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A958AE3-BBF3-439D-98C4-ABA9B40CABE1}"/>
              </a:ext>
            </a:extLst>
          </p:cNvPr>
          <p:cNvCxnSpPr>
            <a:cxnSpLocks/>
            <a:stCxn id="114" idx="1"/>
            <a:endCxn id="122" idx="3"/>
          </p:cNvCxnSpPr>
          <p:nvPr/>
        </p:nvCxnSpPr>
        <p:spPr>
          <a:xfrm flipH="1">
            <a:off x="10025296" y="3884333"/>
            <a:ext cx="796433" cy="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0266845F-D302-4B51-AD73-04E08999DF5A}"/>
              </a:ext>
            </a:extLst>
          </p:cNvPr>
          <p:cNvCxnSpPr>
            <a:cxnSpLocks/>
            <a:stCxn id="115" idx="1"/>
            <a:endCxn id="123" idx="3"/>
          </p:cNvCxnSpPr>
          <p:nvPr/>
        </p:nvCxnSpPr>
        <p:spPr>
          <a:xfrm flipH="1" flipV="1">
            <a:off x="10026782" y="4960614"/>
            <a:ext cx="794721" cy="3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39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2DE6E-B4DD-47C1-9FB9-F688B49F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L2</a:t>
            </a:r>
            <a:r>
              <a:rPr kumimoji="1" lang="ja-JP" altLang="en-US" dirty="0"/>
              <a:t>アサイン </a:t>
            </a:r>
            <a:r>
              <a:rPr kumimoji="1" lang="en-US" altLang="ja-JP" dirty="0"/>
              <a:t>– VLAN Virtual topology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45F1047-04D6-4649-B36C-45787ACE220D}"/>
              </a:ext>
            </a:extLst>
          </p:cNvPr>
          <p:cNvSpPr/>
          <p:nvPr/>
        </p:nvSpPr>
        <p:spPr>
          <a:xfrm>
            <a:off x="2179503" y="2617579"/>
            <a:ext cx="1175658" cy="15388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XRv-11</a:t>
            </a:r>
          </a:p>
          <a:p>
            <a:pPr algn="ctr"/>
            <a:r>
              <a:rPr lang="en-US" altLang="ja-JP" sz="1600" b="1" dirty="0"/>
              <a:t>.1</a:t>
            </a:r>
            <a:endParaRPr kumimoji="1" lang="en-US" altLang="ja-JP" sz="16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BDA4F82-CFA2-442A-ACFC-B688957D2C4A}"/>
              </a:ext>
            </a:extLst>
          </p:cNvPr>
          <p:cNvSpPr/>
          <p:nvPr/>
        </p:nvSpPr>
        <p:spPr>
          <a:xfrm>
            <a:off x="2179503" y="4779586"/>
            <a:ext cx="1175658" cy="15388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XRv-12</a:t>
            </a:r>
          </a:p>
          <a:p>
            <a:pPr algn="ctr"/>
            <a:r>
              <a:rPr lang="en-US" altLang="ja-JP" sz="1600" b="1" dirty="0"/>
              <a:t>.2</a:t>
            </a:r>
            <a:endParaRPr kumimoji="1" lang="en-US" altLang="ja-JP" sz="1600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E60E814-CA3E-4D1D-9D4B-5966E0DC969B}"/>
              </a:ext>
            </a:extLst>
          </p:cNvPr>
          <p:cNvSpPr/>
          <p:nvPr/>
        </p:nvSpPr>
        <p:spPr>
          <a:xfrm>
            <a:off x="4328936" y="3685322"/>
            <a:ext cx="1175658" cy="15388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XRv-13</a:t>
            </a:r>
          </a:p>
          <a:p>
            <a:pPr algn="ctr"/>
            <a:r>
              <a:rPr lang="en-US" altLang="ja-JP" sz="1600" b="1" dirty="0"/>
              <a:t>.3</a:t>
            </a:r>
            <a:endParaRPr kumimoji="1" lang="en-US" altLang="ja-JP" sz="16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3B918D6-00C4-4A4B-9080-14A53CDD30E2}"/>
              </a:ext>
            </a:extLst>
          </p:cNvPr>
          <p:cNvSpPr/>
          <p:nvPr/>
        </p:nvSpPr>
        <p:spPr>
          <a:xfrm>
            <a:off x="6595129" y="3685322"/>
            <a:ext cx="1175658" cy="15388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XRv-01</a:t>
            </a:r>
          </a:p>
          <a:p>
            <a:pPr algn="ctr"/>
            <a:r>
              <a:rPr lang="en-US" altLang="ja-JP" sz="1600" b="1" dirty="0"/>
              <a:t>.4</a:t>
            </a:r>
            <a:endParaRPr kumimoji="1" lang="en-US" altLang="ja-JP" sz="1600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CAE92F6-3BB5-4D85-B0D0-6CC15720E4A6}"/>
              </a:ext>
            </a:extLst>
          </p:cNvPr>
          <p:cNvSpPr/>
          <p:nvPr/>
        </p:nvSpPr>
        <p:spPr>
          <a:xfrm>
            <a:off x="8744562" y="2617579"/>
            <a:ext cx="1175658" cy="15388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XRv-02</a:t>
            </a:r>
          </a:p>
          <a:p>
            <a:pPr algn="ctr"/>
            <a:r>
              <a:rPr lang="en-US" altLang="ja-JP" sz="1600" b="1" dirty="0"/>
              <a:t>.5</a:t>
            </a:r>
            <a:endParaRPr kumimoji="1" lang="en-US" altLang="ja-JP" sz="1600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A365C03-708E-4235-A35A-523BC3D3C4B8}"/>
              </a:ext>
            </a:extLst>
          </p:cNvPr>
          <p:cNvSpPr/>
          <p:nvPr/>
        </p:nvSpPr>
        <p:spPr>
          <a:xfrm>
            <a:off x="8744562" y="4779586"/>
            <a:ext cx="1175658" cy="15388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XRv-08</a:t>
            </a:r>
          </a:p>
          <a:p>
            <a:pPr algn="ctr"/>
            <a:r>
              <a:rPr lang="en-US" altLang="ja-JP" sz="1600" b="1" dirty="0"/>
              <a:t>.6</a:t>
            </a:r>
            <a:endParaRPr kumimoji="1" lang="en-US" altLang="ja-JP" sz="1600" b="1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2EDB1D4-F6BD-4142-9AB5-C594EA4E3D2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504594" y="4454747"/>
            <a:ext cx="1090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F732176-63EE-4017-A37D-DF04073EE579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9332391" y="4156429"/>
            <a:ext cx="0" cy="623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1F29251-213D-4AEC-A00F-AA1301ECA4F5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2767332" y="4156429"/>
            <a:ext cx="0" cy="623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FB272CB-8621-4061-883B-0745EB952750}"/>
              </a:ext>
            </a:extLst>
          </p:cNvPr>
          <p:cNvSpPr/>
          <p:nvPr/>
        </p:nvSpPr>
        <p:spPr>
          <a:xfrm>
            <a:off x="162196" y="2617578"/>
            <a:ext cx="1175658" cy="37008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CSR-15</a:t>
            </a:r>
          </a:p>
          <a:p>
            <a:pPr algn="ctr"/>
            <a:r>
              <a:rPr lang="en-US" altLang="ja-JP" sz="1600" b="1" dirty="0"/>
              <a:t>.8</a:t>
            </a:r>
            <a:endParaRPr kumimoji="1" lang="ja-JP" altLang="en-US" sz="16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C5F7760-B374-4DB5-A87A-BBB3E8A5431A}"/>
              </a:ext>
            </a:extLst>
          </p:cNvPr>
          <p:cNvSpPr txBox="1"/>
          <p:nvPr/>
        </p:nvSpPr>
        <p:spPr>
          <a:xfrm>
            <a:off x="253246" y="2740332"/>
            <a:ext cx="10887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UG-A-18</a:t>
            </a:r>
            <a:endParaRPr kumimoji="1" lang="ja-JP" altLang="en-US" sz="12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F761AB6-FD96-4BCA-9EF3-B73C48F0E89F}"/>
              </a:ext>
            </a:extLst>
          </p:cNvPr>
          <p:cNvSpPr txBox="1"/>
          <p:nvPr/>
        </p:nvSpPr>
        <p:spPr>
          <a:xfrm>
            <a:off x="253020" y="3831761"/>
            <a:ext cx="107753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UG-B-38</a:t>
            </a:r>
            <a:endParaRPr kumimoji="1" lang="ja-JP" altLang="en-US" sz="1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276DA16-E307-4A4D-8AFB-9DD21F09C143}"/>
              </a:ext>
            </a:extLst>
          </p:cNvPr>
          <p:cNvSpPr txBox="1"/>
          <p:nvPr/>
        </p:nvSpPr>
        <p:spPr>
          <a:xfrm>
            <a:off x="241799" y="4895126"/>
            <a:ext cx="10887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VRF UG-A-28</a:t>
            </a:r>
            <a:endParaRPr kumimoji="1" lang="ja-JP" altLang="en-US" sz="12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FF20C38-2DC9-43BE-BBD3-DC55BE20923B}"/>
              </a:ext>
            </a:extLst>
          </p:cNvPr>
          <p:cNvSpPr txBox="1"/>
          <p:nvPr/>
        </p:nvSpPr>
        <p:spPr>
          <a:xfrm>
            <a:off x="241573" y="5986555"/>
            <a:ext cx="107753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UG-B-48</a:t>
            </a:r>
            <a:endParaRPr kumimoji="1" lang="ja-JP" altLang="en-US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8CE2DE-4537-4B69-A8F1-8BAC5D2D7795}"/>
              </a:ext>
            </a:extLst>
          </p:cNvPr>
          <p:cNvSpPr/>
          <p:nvPr/>
        </p:nvSpPr>
        <p:spPr>
          <a:xfrm>
            <a:off x="10801501" y="2617578"/>
            <a:ext cx="1175658" cy="37008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CSR-09</a:t>
            </a:r>
          </a:p>
          <a:p>
            <a:pPr algn="ctr"/>
            <a:r>
              <a:rPr lang="en-US" altLang="ja-JP" sz="1600" b="1" dirty="0"/>
              <a:t>.9</a:t>
            </a:r>
            <a:endParaRPr kumimoji="1" lang="en-US" altLang="ja-JP" sz="160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09B611F-4566-474A-BFE9-CCAD825EF1B3}"/>
              </a:ext>
            </a:extLst>
          </p:cNvPr>
          <p:cNvSpPr txBox="1"/>
          <p:nvPr/>
        </p:nvSpPr>
        <p:spPr>
          <a:xfrm>
            <a:off x="10833176" y="2740332"/>
            <a:ext cx="10887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UG-A-19</a:t>
            </a:r>
            <a:endParaRPr kumimoji="1" lang="ja-JP" altLang="en-US" sz="12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35AE9E-FB36-4421-B83E-ECE51E24A4FD}"/>
              </a:ext>
            </a:extLst>
          </p:cNvPr>
          <p:cNvSpPr txBox="1"/>
          <p:nvPr/>
        </p:nvSpPr>
        <p:spPr>
          <a:xfrm>
            <a:off x="10832950" y="3819886"/>
            <a:ext cx="107753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UG-B-39</a:t>
            </a:r>
            <a:endParaRPr kumimoji="1" lang="ja-JP" altLang="en-US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F817B60-823D-4376-8D37-6EB3641F8065}"/>
              </a:ext>
            </a:extLst>
          </p:cNvPr>
          <p:cNvSpPr txBox="1"/>
          <p:nvPr/>
        </p:nvSpPr>
        <p:spPr>
          <a:xfrm>
            <a:off x="10821729" y="4895126"/>
            <a:ext cx="10887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UG-A-29</a:t>
            </a:r>
            <a:endParaRPr kumimoji="1" lang="ja-JP" altLang="en-US" sz="1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2D63039-2FE9-4BBB-BB68-2BAE86BFA559}"/>
              </a:ext>
            </a:extLst>
          </p:cNvPr>
          <p:cNvSpPr txBox="1"/>
          <p:nvPr/>
        </p:nvSpPr>
        <p:spPr>
          <a:xfrm>
            <a:off x="10821503" y="5974680"/>
            <a:ext cx="107753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UG-B-49</a:t>
            </a:r>
            <a:endParaRPr kumimoji="1"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968B9BB-5F3C-4D96-A070-16F95F298447}"/>
              </a:ext>
            </a:extLst>
          </p:cNvPr>
          <p:cNvSpPr txBox="1"/>
          <p:nvPr/>
        </p:nvSpPr>
        <p:spPr>
          <a:xfrm>
            <a:off x="2199371" y="2740332"/>
            <a:ext cx="86113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UG-A</a:t>
            </a:r>
            <a:endParaRPr kumimoji="1"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4E67992-DFA5-4D57-85EC-5F5DA93B89D5}"/>
              </a:ext>
            </a:extLst>
          </p:cNvPr>
          <p:cNvSpPr txBox="1"/>
          <p:nvPr/>
        </p:nvSpPr>
        <p:spPr>
          <a:xfrm>
            <a:off x="2212077" y="3834612"/>
            <a:ext cx="84991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UG-B</a:t>
            </a:r>
            <a:endParaRPr kumimoji="1"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8D55A-42BF-41FA-B424-367C4031CE22}"/>
              </a:ext>
            </a:extLst>
          </p:cNvPr>
          <p:cNvSpPr txBox="1"/>
          <p:nvPr/>
        </p:nvSpPr>
        <p:spPr>
          <a:xfrm>
            <a:off x="2179501" y="4890327"/>
            <a:ext cx="86113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UG-A</a:t>
            </a:r>
            <a:endParaRPr kumimoji="1" lang="ja-JP" altLang="en-US" sz="12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4814544-7822-41A8-91B1-2D516635D85F}"/>
              </a:ext>
            </a:extLst>
          </p:cNvPr>
          <p:cNvSpPr txBox="1"/>
          <p:nvPr/>
        </p:nvSpPr>
        <p:spPr>
          <a:xfrm>
            <a:off x="2192207" y="5984607"/>
            <a:ext cx="84991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UG-B</a:t>
            </a:r>
            <a:endParaRPr kumimoji="1" lang="ja-JP" altLang="en-US" sz="12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2463681-B40A-41C6-93DD-EEC1A8880500}"/>
              </a:ext>
            </a:extLst>
          </p:cNvPr>
          <p:cNvSpPr txBox="1"/>
          <p:nvPr/>
        </p:nvSpPr>
        <p:spPr>
          <a:xfrm>
            <a:off x="9029939" y="2740332"/>
            <a:ext cx="86113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UG-A</a:t>
            </a:r>
            <a:endParaRPr kumimoji="1" lang="ja-JP" altLang="en-US" sz="12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05DBECC-E75B-4268-8784-831BB93DE9EA}"/>
              </a:ext>
            </a:extLst>
          </p:cNvPr>
          <p:cNvSpPr txBox="1"/>
          <p:nvPr/>
        </p:nvSpPr>
        <p:spPr>
          <a:xfrm>
            <a:off x="9042645" y="3822737"/>
            <a:ext cx="84991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UG-B</a:t>
            </a:r>
            <a:endParaRPr kumimoji="1" lang="ja-JP" altLang="en-US" sz="1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0BEA797-9ED6-4991-A511-3A8BEFC6D399}"/>
              </a:ext>
            </a:extLst>
          </p:cNvPr>
          <p:cNvSpPr txBox="1"/>
          <p:nvPr/>
        </p:nvSpPr>
        <p:spPr>
          <a:xfrm>
            <a:off x="9029939" y="4900877"/>
            <a:ext cx="86113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UG-A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7294536-1CC9-4A49-9E4F-57AF1399B6C3}"/>
              </a:ext>
            </a:extLst>
          </p:cNvPr>
          <p:cNvSpPr txBox="1"/>
          <p:nvPr/>
        </p:nvSpPr>
        <p:spPr>
          <a:xfrm>
            <a:off x="9042645" y="5971407"/>
            <a:ext cx="84991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UG-B</a:t>
            </a:r>
            <a:endParaRPr kumimoji="1" lang="ja-JP" altLang="en-US" sz="1200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C7E94B18-AFA7-4D9A-B1FF-B87CF26ECA5B}"/>
              </a:ext>
            </a:extLst>
          </p:cNvPr>
          <p:cNvCxnSpPr>
            <a:cxnSpLocks/>
            <a:stCxn id="30" idx="1"/>
            <a:endCxn id="21" idx="3"/>
          </p:cNvCxnSpPr>
          <p:nvPr/>
        </p:nvCxnSpPr>
        <p:spPr>
          <a:xfrm flipH="1">
            <a:off x="1342006" y="2878832"/>
            <a:ext cx="857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F5CEDD4-11EE-46E1-A3DF-835275D78B7D}"/>
              </a:ext>
            </a:extLst>
          </p:cNvPr>
          <p:cNvCxnSpPr>
            <a:cxnSpLocks/>
            <a:stCxn id="31" idx="1"/>
            <a:endCxn id="22" idx="3"/>
          </p:cNvCxnSpPr>
          <p:nvPr/>
        </p:nvCxnSpPr>
        <p:spPr>
          <a:xfrm flipH="1" flipV="1">
            <a:off x="1330559" y="3970261"/>
            <a:ext cx="881518" cy="2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F1D8F3D3-A2F0-4F89-91E2-932751F7E5DA}"/>
              </a:ext>
            </a:extLst>
          </p:cNvPr>
          <p:cNvCxnSpPr>
            <a:cxnSpLocks/>
            <a:stCxn id="32" idx="1"/>
            <a:endCxn id="23" idx="3"/>
          </p:cNvCxnSpPr>
          <p:nvPr/>
        </p:nvCxnSpPr>
        <p:spPr>
          <a:xfrm flipH="1">
            <a:off x="1330559" y="5028827"/>
            <a:ext cx="848942" cy="4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111B7FC-670D-46D3-B5ED-144CDCDA80A9}"/>
              </a:ext>
            </a:extLst>
          </p:cNvPr>
          <p:cNvCxnSpPr>
            <a:cxnSpLocks/>
            <a:stCxn id="33" idx="1"/>
            <a:endCxn id="24" idx="3"/>
          </p:cNvCxnSpPr>
          <p:nvPr/>
        </p:nvCxnSpPr>
        <p:spPr>
          <a:xfrm flipH="1">
            <a:off x="1319112" y="6123107"/>
            <a:ext cx="873095" cy="1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D159807-081C-4A0C-8B89-7AABFC73A4D1}"/>
              </a:ext>
            </a:extLst>
          </p:cNvPr>
          <p:cNvCxnSpPr>
            <a:cxnSpLocks/>
            <a:stCxn id="26" idx="1"/>
            <a:endCxn id="34" idx="3"/>
          </p:cNvCxnSpPr>
          <p:nvPr/>
        </p:nvCxnSpPr>
        <p:spPr>
          <a:xfrm flipH="1">
            <a:off x="9891072" y="2878832"/>
            <a:ext cx="942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3217328-1B03-4CDE-83A5-924F2DFD15A5}"/>
              </a:ext>
            </a:extLst>
          </p:cNvPr>
          <p:cNvCxnSpPr>
            <a:cxnSpLocks/>
            <a:stCxn id="27" idx="1"/>
            <a:endCxn id="35" idx="3"/>
          </p:cNvCxnSpPr>
          <p:nvPr/>
        </p:nvCxnSpPr>
        <p:spPr>
          <a:xfrm flipH="1">
            <a:off x="9892558" y="3958386"/>
            <a:ext cx="940392" cy="2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24711757-A468-443E-80F5-61F1F3F792ED}"/>
              </a:ext>
            </a:extLst>
          </p:cNvPr>
          <p:cNvCxnSpPr>
            <a:cxnSpLocks/>
            <a:stCxn id="28" idx="1"/>
            <a:endCxn id="36" idx="3"/>
          </p:cNvCxnSpPr>
          <p:nvPr/>
        </p:nvCxnSpPr>
        <p:spPr>
          <a:xfrm flipH="1">
            <a:off x="9891072" y="5033626"/>
            <a:ext cx="930657" cy="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1A6AE08-D78C-4FA6-ACD6-24FAD3AE9961}"/>
              </a:ext>
            </a:extLst>
          </p:cNvPr>
          <p:cNvCxnSpPr>
            <a:cxnSpLocks/>
            <a:stCxn id="29" idx="1"/>
            <a:endCxn id="37" idx="3"/>
          </p:cNvCxnSpPr>
          <p:nvPr/>
        </p:nvCxnSpPr>
        <p:spPr>
          <a:xfrm flipH="1" flipV="1">
            <a:off x="9892558" y="6109907"/>
            <a:ext cx="928945" cy="3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45444DEB-A231-481F-859D-51B7B0BEBE3A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3355161" y="3387004"/>
            <a:ext cx="1561604" cy="2983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D3175B5C-1CFF-472B-AD36-2A2E982A20BA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3355161" y="5224172"/>
            <a:ext cx="1561604" cy="3248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4598AADC-1C44-451B-A788-7D390364FA09}"/>
              </a:ext>
            </a:extLst>
          </p:cNvPr>
          <p:cNvCxnSpPr>
            <a:cxnSpLocks/>
            <a:stCxn id="10" idx="0"/>
            <a:endCxn id="11" idx="1"/>
          </p:cNvCxnSpPr>
          <p:nvPr/>
        </p:nvCxnSpPr>
        <p:spPr>
          <a:xfrm rot="5400000" flipH="1" flipV="1">
            <a:off x="7814601" y="2755361"/>
            <a:ext cx="298318" cy="15616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C9460FCB-0BD0-4E91-8CB0-46BDD9F475DB}"/>
              </a:ext>
            </a:extLst>
          </p:cNvPr>
          <p:cNvCxnSpPr>
            <a:cxnSpLocks/>
            <a:stCxn id="10" idx="2"/>
            <a:endCxn id="12" idx="1"/>
          </p:cNvCxnSpPr>
          <p:nvPr/>
        </p:nvCxnSpPr>
        <p:spPr>
          <a:xfrm rot="16200000" flipH="1">
            <a:off x="7801341" y="4605789"/>
            <a:ext cx="324839" cy="15616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5FE9B75-C621-4711-8F80-11A3620D6532}"/>
              </a:ext>
            </a:extLst>
          </p:cNvPr>
          <p:cNvSpPr txBox="1"/>
          <p:nvPr/>
        </p:nvSpPr>
        <p:spPr>
          <a:xfrm>
            <a:off x="5800968" y="40854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34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433754-82C0-40B0-9A35-7577F46E6C6C}"/>
              </a:ext>
            </a:extLst>
          </p:cNvPr>
          <p:cNvSpPr txBox="1"/>
          <p:nvPr/>
        </p:nvSpPr>
        <p:spPr>
          <a:xfrm>
            <a:off x="3908184" y="30088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13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D232641-486A-435C-AB05-153F2F46468B}"/>
              </a:ext>
            </a:extLst>
          </p:cNvPr>
          <p:cNvSpPr txBox="1"/>
          <p:nvPr/>
        </p:nvSpPr>
        <p:spPr>
          <a:xfrm>
            <a:off x="3865451" y="558823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23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E8119CA-A504-451E-A58E-3962A80C742D}"/>
              </a:ext>
            </a:extLst>
          </p:cNvPr>
          <p:cNvSpPr txBox="1"/>
          <p:nvPr/>
        </p:nvSpPr>
        <p:spPr>
          <a:xfrm>
            <a:off x="7735981" y="30596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45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ECD589A-1250-4B04-B61D-68EF61D39495}"/>
              </a:ext>
            </a:extLst>
          </p:cNvPr>
          <p:cNvSpPr txBox="1"/>
          <p:nvPr/>
        </p:nvSpPr>
        <p:spPr>
          <a:xfrm>
            <a:off x="7770787" y="55714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46</a:t>
            </a:r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50948A64-FD38-42E7-8336-11B2D4CCB4C8}"/>
              </a:ext>
            </a:extLst>
          </p:cNvPr>
          <p:cNvSpPr txBox="1"/>
          <p:nvPr/>
        </p:nvSpPr>
        <p:spPr>
          <a:xfrm>
            <a:off x="2718544" y="427918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12</a:t>
            </a:r>
            <a:endParaRPr kumimoji="1"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85EA063-4990-48FA-A7D3-D2FC0A9B8374}"/>
              </a:ext>
            </a:extLst>
          </p:cNvPr>
          <p:cNvSpPr txBox="1"/>
          <p:nvPr/>
        </p:nvSpPr>
        <p:spPr>
          <a:xfrm>
            <a:off x="9332391" y="428713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56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F8385A7-69D4-41A3-BC87-435FBCAE31AF}"/>
              </a:ext>
            </a:extLst>
          </p:cNvPr>
          <p:cNvSpPr txBox="1"/>
          <p:nvPr/>
        </p:nvSpPr>
        <p:spPr>
          <a:xfrm>
            <a:off x="1490803" y="253896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18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EAC0337-17F4-4D7A-AD3B-6FD9AE8E6800}"/>
              </a:ext>
            </a:extLst>
          </p:cNvPr>
          <p:cNvSpPr txBox="1"/>
          <p:nvPr/>
        </p:nvSpPr>
        <p:spPr>
          <a:xfrm>
            <a:off x="1474662" y="361423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38</a:t>
            </a:r>
            <a:endParaRPr kumimoji="1" lang="ja-JP" altLang="en-US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17626828-0ACF-43E0-84F0-CD45654B6408}"/>
              </a:ext>
            </a:extLst>
          </p:cNvPr>
          <p:cNvSpPr txBox="1"/>
          <p:nvPr/>
        </p:nvSpPr>
        <p:spPr>
          <a:xfrm>
            <a:off x="1492044" y="472467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28</a:t>
            </a:r>
            <a:endParaRPr kumimoji="1" lang="ja-JP" altLang="en-US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F27D899-09BC-4AE9-A0A8-09B89096F31D}"/>
              </a:ext>
            </a:extLst>
          </p:cNvPr>
          <p:cNvSpPr txBox="1"/>
          <p:nvPr/>
        </p:nvSpPr>
        <p:spPr>
          <a:xfrm>
            <a:off x="1475903" y="579994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48</a:t>
            </a:r>
            <a:endParaRPr kumimoji="1" lang="ja-JP" altLang="en-US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10B8274-F7C3-4300-A021-A99D34AE166F}"/>
              </a:ext>
            </a:extLst>
          </p:cNvPr>
          <p:cNvSpPr txBox="1"/>
          <p:nvPr/>
        </p:nvSpPr>
        <p:spPr>
          <a:xfrm>
            <a:off x="10124873" y="25556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</a:t>
            </a:r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9B2D28B-B7E6-40E0-9EEE-9BC379B4FF0A}"/>
              </a:ext>
            </a:extLst>
          </p:cNvPr>
          <p:cNvSpPr txBox="1"/>
          <p:nvPr/>
        </p:nvSpPr>
        <p:spPr>
          <a:xfrm>
            <a:off x="10108732" y="363093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39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30D4933-C396-4182-B9B8-EA69AF0FEE77}"/>
              </a:ext>
            </a:extLst>
          </p:cNvPr>
          <p:cNvSpPr txBox="1"/>
          <p:nvPr/>
        </p:nvSpPr>
        <p:spPr>
          <a:xfrm>
            <a:off x="10126114" y="474137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29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B4D1897-E800-4668-A707-AE487AB0DE00}"/>
              </a:ext>
            </a:extLst>
          </p:cNvPr>
          <p:cNvSpPr txBox="1"/>
          <p:nvPr/>
        </p:nvSpPr>
        <p:spPr>
          <a:xfrm>
            <a:off x="10109973" y="581663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277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97191-9FA2-4AD3-A9DC-00E29CA2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L1</a:t>
            </a:r>
            <a:r>
              <a:rPr kumimoji="1" lang="ja-JP" altLang="en-US" dirty="0"/>
              <a:t>アサイン </a:t>
            </a:r>
            <a:r>
              <a:rPr kumimoji="1" lang="en-US" altLang="ja-JP" dirty="0"/>
              <a:t>– Physical port topology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EA2B0E9-5B6C-4034-A262-C7A3BCD73770}"/>
              </a:ext>
            </a:extLst>
          </p:cNvPr>
          <p:cNvSpPr/>
          <p:nvPr/>
        </p:nvSpPr>
        <p:spPr>
          <a:xfrm>
            <a:off x="2137558" y="1468286"/>
            <a:ext cx="1175658" cy="9419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XRv-11</a:t>
            </a:r>
          </a:p>
          <a:p>
            <a:pPr algn="ctr"/>
            <a:r>
              <a:rPr lang="en-US" altLang="ja-JP" sz="1600" b="1" dirty="0"/>
              <a:t>.1</a:t>
            </a:r>
            <a:endParaRPr kumimoji="1" lang="en-US" altLang="ja-JP" sz="16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9AD3F00-CCF3-4D35-B69B-0EC42410C40E}"/>
              </a:ext>
            </a:extLst>
          </p:cNvPr>
          <p:cNvSpPr/>
          <p:nvPr/>
        </p:nvSpPr>
        <p:spPr>
          <a:xfrm>
            <a:off x="2137556" y="2754197"/>
            <a:ext cx="1175658" cy="9419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XRv-12</a:t>
            </a:r>
          </a:p>
          <a:p>
            <a:pPr algn="ctr"/>
            <a:r>
              <a:rPr lang="en-US" altLang="ja-JP" sz="1600" b="1" dirty="0"/>
              <a:t>.2</a:t>
            </a:r>
            <a:endParaRPr kumimoji="1" lang="en-US" altLang="ja-JP" sz="1600" b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73E5F75-3ED9-4493-8EE7-817DA5FA450A}"/>
              </a:ext>
            </a:extLst>
          </p:cNvPr>
          <p:cNvSpPr/>
          <p:nvPr/>
        </p:nvSpPr>
        <p:spPr>
          <a:xfrm>
            <a:off x="2137556" y="4040108"/>
            <a:ext cx="1175658" cy="9419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XRv-13</a:t>
            </a:r>
          </a:p>
          <a:p>
            <a:pPr algn="ctr"/>
            <a:r>
              <a:rPr lang="en-US" altLang="ja-JP" sz="1600" b="1" dirty="0"/>
              <a:t>.3</a:t>
            </a:r>
            <a:endParaRPr kumimoji="1" lang="en-US" altLang="ja-JP" sz="16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AFDD380-AD99-4382-97DC-B42FF97FFA87}"/>
              </a:ext>
            </a:extLst>
          </p:cNvPr>
          <p:cNvSpPr/>
          <p:nvPr/>
        </p:nvSpPr>
        <p:spPr>
          <a:xfrm>
            <a:off x="8851074" y="1468286"/>
            <a:ext cx="1175658" cy="9419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XRv-01</a:t>
            </a:r>
          </a:p>
          <a:p>
            <a:pPr algn="ctr"/>
            <a:r>
              <a:rPr lang="en-US" altLang="ja-JP" sz="1600" b="1" dirty="0"/>
              <a:t>.4</a:t>
            </a:r>
            <a:endParaRPr kumimoji="1" lang="en-US" altLang="ja-JP" sz="1600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03CAFDB-D651-4E5C-8C2A-07B91BA4290A}"/>
              </a:ext>
            </a:extLst>
          </p:cNvPr>
          <p:cNvSpPr/>
          <p:nvPr/>
        </p:nvSpPr>
        <p:spPr>
          <a:xfrm>
            <a:off x="8851074" y="2754197"/>
            <a:ext cx="1175658" cy="9419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XRv-02</a:t>
            </a:r>
          </a:p>
          <a:p>
            <a:pPr algn="ctr"/>
            <a:r>
              <a:rPr lang="en-US" altLang="ja-JP" sz="1600" b="1" dirty="0"/>
              <a:t>.5</a:t>
            </a:r>
            <a:endParaRPr kumimoji="1" lang="en-US" altLang="ja-JP" sz="16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A0B69FD-BBA0-4B99-8B67-392BF9DFD5BC}"/>
              </a:ext>
            </a:extLst>
          </p:cNvPr>
          <p:cNvSpPr/>
          <p:nvPr/>
        </p:nvSpPr>
        <p:spPr>
          <a:xfrm>
            <a:off x="8851074" y="4040108"/>
            <a:ext cx="1175658" cy="9419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XRv-08</a:t>
            </a:r>
          </a:p>
          <a:p>
            <a:pPr algn="ctr"/>
            <a:r>
              <a:rPr lang="en-US" altLang="ja-JP" sz="1600" b="1" dirty="0"/>
              <a:t>.6</a:t>
            </a:r>
            <a:endParaRPr kumimoji="1" lang="en-US" altLang="ja-JP" sz="1600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ED1651B-CE56-4CF2-B372-334E4D126818}"/>
              </a:ext>
            </a:extLst>
          </p:cNvPr>
          <p:cNvSpPr/>
          <p:nvPr/>
        </p:nvSpPr>
        <p:spPr>
          <a:xfrm>
            <a:off x="2137556" y="5326019"/>
            <a:ext cx="1175658" cy="94190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CSR-15</a:t>
            </a:r>
          </a:p>
          <a:p>
            <a:pPr algn="ctr"/>
            <a:r>
              <a:rPr lang="en-US" altLang="ja-JP" sz="1600" b="1" dirty="0"/>
              <a:t>.8</a:t>
            </a:r>
            <a:endParaRPr kumimoji="1" lang="en-US" altLang="ja-JP" sz="1600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6DB5EF9-27FB-43C7-972D-573F14EC1CC6}"/>
              </a:ext>
            </a:extLst>
          </p:cNvPr>
          <p:cNvSpPr/>
          <p:nvPr/>
        </p:nvSpPr>
        <p:spPr>
          <a:xfrm>
            <a:off x="8851074" y="5321345"/>
            <a:ext cx="1175658" cy="94190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CSR-09</a:t>
            </a:r>
          </a:p>
          <a:p>
            <a:pPr algn="ctr"/>
            <a:r>
              <a:rPr lang="en-US" altLang="ja-JP" sz="1600" b="1" dirty="0"/>
              <a:t>.9</a:t>
            </a:r>
            <a:endParaRPr kumimoji="1" lang="en-US" altLang="ja-JP" sz="1600" b="1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84599BD-710E-4A77-A8A6-DAF09C16F0AB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3313214" y="5796974"/>
            <a:ext cx="17456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0BD6584-EFDD-40D6-AF61-92428D90BAD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232073" y="1939240"/>
            <a:ext cx="1619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1CC618B-8B59-4F77-BA14-5C9D5DAD61C4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232073" y="3225151"/>
            <a:ext cx="1619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81A20C9-7190-4A26-88B7-5A0DB8FB274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232073" y="4511062"/>
            <a:ext cx="1619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559A691-A65D-48F4-A781-8C6C0032406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232073" y="5792300"/>
            <a:ext cx="1619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E5A6CA9-FC28-4794-8478-CC145FDB8EF9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313216" y="1939240"/>
            <a:ext cx="1745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6C1B62D-CA6A-4B88-8B76-443B66EA164D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13214" y="3225151"/>
            <a:ext cx="17456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4E65CE1-5B4B-405A-9D39-99CC39AC2441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3313214" y="4511062"/>
            <a:ext cx="17456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FF4E930-20F3-472C-ADE0-A9899E14FBCE}"/>
              </a:ext>
            </a:extLst>
          </p:cNvPr>
          <p:cNvSpPr/>
          <p:nvPr/>
        </p:nvSpPr>
        <p:spPr>
          <a:xfrm>
            <a:off x="4857582" y="1275175"/>
            <a:ext cx="2476836" cy="5217699"/>
          </a:xfrm>
          <a:prstGeom prst="roundRect">
            <a:avLst>
              <a:gd name="adj" fmla="val 602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/>
              <a:t>Switch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651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iryo+Segoe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226</Words>
  <Application>Microsoft Office PowerPoint</Application>
  <PresentationFormat>ワイド画面</PresentationFormat>
  <Paragraphs>110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Arial</vt:lpstr>
      <vt:lpstr>Segoe UI</vt:lpstr>
      <vt:lpstr>Office テーマ</vt:lpstr>
      <vt:lpstr>SR-MPLS Multi-AS MP-BGP</vt:lpstr>
      <vt:lpstr>L3アサイン – IPv4 NW</vt:lpstr>
      <vt:lpstr>L2アサイン – VLAN Virtual topology</vt:lpstr>
      <vt:lpstr>L1アサイン – Physical port topology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 上 SRv6 検証構成検討</dc:title>
  <dc:creator>工藤 聡倫</dc:creator>
  <cp:lastModifiedBy>工藤 聡倫</cp:lastModifiedBy>
  <cp:revision>81</cp:revision>
  <dcterms:created xsi:type="dcterms:W3CDTF">2020-10-02T04:41:06Z</dcterms:created>
  <dcterms:modified xsi:type="dcterms:W3CDTF">2020-12-25T00:45:35Z</dcterms:modified>
</cp:coreProperties>
</file>