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1" r:id="rId4"/>
    <p:sldId id="262" r:id="rId5"/>
    <p:sldId id="259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E2EB727-E93F-C7AA-22D2-21559D1ACB4A}"/>
              </a:ext>
            </a:extLst>
          </p:cNvPr>
          <p:cNvGrpSpPr/>
          <p:nvPr/>
        </p:nvGrpSpPr>
        <p:grpSpPr>
          <a:xfrm>
            <a:off x="6570734" y="3108672"/>
            <a:ext cx="2472645" cy="1508784"/>
            <a:chOff x="5962485" y="2963862"/>
            <a:chExt cx="2472645" cy="14085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E9CF26A-CD09-FD93-2B35-7079FB6204B8}"/>
                </a:ext>
              </a:extLst>
            </p:cNvPr>
            <p:cNvSpPr/>
            <p:nvPr/>
          </p:nvSpPr>
          <p:spPr>
            <a:xfrm>
              <a:off x="5962485" y="2963862"/>
              <a:ext cx="2472645" cy="14085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正方形/長方形 7">
              <a:extLst>
                <a:ext uri="{FF2B5EF4-FFF2-40B4-BE49-F238E27FC236}">
                  <a16:creationId xmlns:a16="http://schemas.microsoft.com/office/drawing/2014/main" id="{CF8FE143-FB9A-B0FB-BA6F-1BF5F0AEDBEF}"/>
                </a:ext>
              </a:extLst>
            </p:cNvPr>
            <p:cNvSpPr/>
            <p:nvPr/>
          </p:nvSpPr>
          <p:spPr>
            <a:xfrm>
              <a:off x="6773554" y="3218855"/>
              <a:ext cx="857836" cy="5759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85" name="直線矢印コネクタ 16">
              <a:extLst>
                <a:ext uri="{FF2B5EF4-FFF2-40B4-BE49-F238E27FC236}">
                  <a16:creationId xmlns:a16="http://schemas.microsoft.com/office/drawing/2014/main" id="{145C3370-33B6-181F-2333-6473183D22CD}"/>
                </a:ext>
              </a:extLst>
            </p:cNvPr>
            <p:cNvCxnSpPr>
              <a:cxnSpLocks/>
              <a:stCxn id="78" idx="3"/>
            </p:cNvCxnSpPr>
            <p:nvPr/>
          </p:nvCxnSpPr>
          <p:spPr>
            <a:xfrm>
              <a:off x="7631390" y="3506825"/>
              <a:ext cx="49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73F09D9-3521-DF84-CCAD-A580E7B419BD}"/>
                </a:ext>
              </a:extLst>
            </p:cNvPr>
            <p:cNvSpPr txBox="1"/>
            <p:nvPr/>
          </p:nvSpPr>
          <p:spPr>
            <a:xfrm>
              <a:off x="7719590" y="3034189"/>
              <a:ext cx="407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ja-JP" dirty="0"/>
                <a:t>ξ</a:t>
              </a:r>
              <a:endParaRPr lang="en-GB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2161CAC-0038-948D-EB63-2841F0A58C0A}"/>
                </a:ext>
              </a:extLst>
            </p:cNvPr>
            <p:cNvSpPr txBox="1"/>
            <p:nvPr/>
          </p:nvSpPr>
          <p:spPr>
            <a:xfrm>
              <a:off x="6386572" y="3088208"/>
              <a:ext cx="342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/>
                <a:t>κ</a:t>
              </a:r>
              <a:endParaRPr lang="en-GB" i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77BDE8D-4940-0A7B-0135-37A3D0EF86F2}"/>
                </a:ext>
              </a:extLst>
            </p:cNvPr>
            <p:cNvSpPr txBox="1"/>
            <p:nvPr/>
          </p:nvSpPr>
          <p:spPr>
            <a:xfrm>
              <a:off x="6490630" y="3933521"/>
              <a:ext cx="1564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ES model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205EAAA4-53B6-79D6-7987-E93CE3EC87AC}"/>
              </a:ext>
            </a:extLst>
          </p:cNvPr>
          <p:cNvSpPr/>
          <p:nvPr/>
        </p:nvSpPr>
        <p:spPr>
          <a:xfrm>
            <a:off x="1626561" y="759261"/>
            <a:ext cx="7416818" cy="19916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71E43183-13BE-60FB-67F1-531FF92A95CC}"/>
              </a:ext>
            </a:extLst>
          </p:cNvPr>
          <p:cNvSpPr/>
          <p:nvPr/>
        </p:nvSpPr>
        <p:spPr>
          <a:xfrm>
            <a:off x="2400887" y="1827314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F157C196-8510-E428-7920-6AED09A7E8F8}"/>
              </a:ext>
            </a:extLst>
          </p:cNvPr>
          <p:cNvSpPr/>
          <p:nvPr/>
        </p:nvSpPr>
        <p:spPr>
          <a:xfrm>
            <a:off x="4153332" y="183415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正方形/長方形 6">
            <a:extLst>
              <a:ext uri="{FF2B5EF4-FFF2-40B4-BE49-F238E27FC236}">
                <a16:creationId xmlns:a16="http://schemas.microsoft.com/office/drawing/2014/main" id="{DD38DE76-829F-CF44-5C75-AA5C273BCDF9}"/>
              </a:ext>
            </a:extLst>
          </p:cNvPr>
          <p:cNvSpPr/>
          <p:nvPr/>
        </p:nvSpPr>
        <p:spPr>
          <a:xfrm>
            <a:off x="5780199" y="182983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086AF70-01A7-F16E-1BBE-83960E8D0B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186627" y="2134459"/>
            <a:ext cx="966705" cy="6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DBAC2D4E-D393-2379-21EA-193D865B236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11168" y="2136980"/>
            <a:ext cx="769031" cy="4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6">
            <a:extLst>
              <a:ext uri="{FF2B5EF4-FFF2-40B4-BE49-F238E27FC236}">
                <a16:creationId xmlns:a16="http://schemas.microsoft.com/office/drawing/2014/main" id="{9475DE44-98AB-C94C-82ED-8471283C3B6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8035" y="2136980"/>
            <a:ext cx="1081551" cy="6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20">
            <a:extLst>
              <a:ext uri="{FF2B5EF4-FFF2-40B4-BE49-F238E27FC236}">
                <a16:creationId xmlns:a16="http://schemas.microsoft.com/office/drawing/2014/main" id="{260A750C-82D3-749A-04C7-3942A385F8EF}"/>
              </a:ext>
            </a:extLst>
          </p:cNvPr>
          <p:cNvSpPr txBox="1"/>
          <p:nvPr/>
        </p:nvSpPr>
        <p:spPr>
          <a:xfrm>
            <a:off x="6964411" y="1691222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18" name="正方形/長方形 7">
            <a:extLst>
              <a:ext uri="{FF2B5EF4-FFF2-40B4-BE49-F238E27FC236}">
                <a16:creationId xmlns:a16="http://schemas.microsoft.com/office/drawing/2014/main" id="{A77E5967-604B-3DB4-8C01-37A2910322D5}"/>
              </a:ext>
            </a:extLst>
          </p:cNvPr>
          <p:cNvSpPr/>
          <p:nvPr/>
        </p:nvSpPr>
        <p:spPr>
          <a:xfrm>
            <a:off x="7719586" y="1855394"/>
            <a:ext cx="857836" cy="5759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7" name="直線矢印コネクタ 8">
            <a:extLst>
              <a:ext uri="{FF2B5EF4-FFF2-40B4-BE49-F238E27FC236}">
                <a16:creationId xmlns:a16="http://schemas.microsoft.com/office/drawing/2014/main" id="{C9444245-E6E3-3AF9-EBCD-670F4998B1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40456" y="2134457"/>
            <a:ext cx="66043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8">
            <a:extLst>
              <a:ext uri="{FF2B5EF4-FFF2-40B4-BE49-F238E27FC236}">
                <a16:creationId xmlns:a16="http://schemas.microsoft.com/office/drawing/2014/main" id="{4CB4AAB0-2984-6254-DE74-ACB1E796E02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93757" y="1496575"/>
            <a:ext cx="392870" cy="330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4A9AE2-F3C5-05BF-57D5-F4C66E2B70B0}"/>
              </a:ext>
            </a:extLst>
          </p:cNvPr>
          <p:cNvSpPr txBox="1"/>
          <p:nvPr/>
        </p:nvSpPr>
        <p:spPr>
          <a:xfrm>
            <a:off x="6036579" y="1367015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44" name="直線矢印コネクタ 8">
            <a:extLst>
              <a:ext uri="{FF2B5EF4-FFF2-40B4-BE49-F238E27FC236}">
                <a16:creationId xmlns:a16="http://schemas.microsoft.com/office/drawing/2014/main" id="{7D76F219-C10C-51AA-E981-00518CBD5AD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209117" y="1501632"/>
            <a:ext cx="339301" cy="32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286922-E1BA-C680-9149-50BA8A02FE12}"/>
              </a:ext>
            </a:extLst>
          </p:cNvPr>
          <p:cNvSpPr txBox="1"/>
          <p:nvPr/>
        </p:nvSpPr>
        <p:spPr>
          <a:xfrm>
            <a:off x="7881355" y="1372303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48" name="直線矢印コネクタ 8">
            <a:extLst>
              <a:ext uri="{FF2B5EF4-FFF2-40B4-BE49-F238E27FC236}">
                <a16:creationId xmlns:a16="http://schemas.microsoft.com/office/drawing/2014/main" id="{9FCFAE04-EC5E-36C7-31D6-6ACB54CE87A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148504" y="1496575"/>
            <a:ext cx="298939" cy="358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D126937-EC10-6072-3C4C-F5B9F53E2CA1}"/>
              </a:ext>
            </a:extLst>
          </p:cNvPr>
          <p:cNvSpPr txBox="1"/>
          <p:nvPr/>
        </p:nvSpPr>
        <p:spPr>
          <a:xfrm>
            <a:off x="1877206" y="1740874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68" name="直線矢印コネクタ 8">
            <a:extLst>
              <a:ext uri="{FF2B5EF4-FFF2-40B4-BE49-F238E27FC236}">
                <a16:creationId xmlns:a16="http://schemas.microsoft.com/office/drawing/2014/main" id="{F3C7173E-39FB-7C80-9F99-23B671EFD41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582250" y="1471936"/>
            <a:ext cx="428918" cy="362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950C07-BF13-6141-42EC-5E7C4920B7B9}"/>
              </a:ext>
            </a:extLst>
          </p:cNvPr>
          <p:cNvSpPr txBox="1"/>
          <p:nvPr/>
        </p:nvSpPr>
        <p:spPr>
          <a:xfrm>
            <a:off x="4489258" y="1367006"/>
            <a:ext cx="37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2E62008-39F7-1F95-4A82-8F37FA91F384}"/>
              </a:ext>
            </a:extLst>
          </p:cNvPr>
          <p:cNvCxnSpPr>
            <a:stCxn id="8" idx="2"/>
            <a:endCxn id="78" idx="1"/>
          </p:cNvCxnSpPr>
          <p:nvPr/>
        </p:nvCxnSpPr>
        <p:spPr>
          <a:xfrm rot="16200000" flipH="1">
            <a:off x="6172394" y="2480847"/>
            <a:ext cx="1246132" cy="11726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20">
            <a:extLst>
              <a:ext uri="{FF2B5EF4-FFF2-40B4-BE49-F238E27FC236}">
                <a16:creationId xmlns:a16="http://schemas.microsoft.com/office/drawing/2014/main" id="{16646F7F-6EF8-D63C-496F-F34C63785737}"/>
              </a:ext>
            </a:extLst>
          </p:cNvPr>
          <p:cNvSpPr txBox="1"/>
          <p:nvPr/>
        </p:nvSpPr>
        <p:spPr>
          <a:xfrm>
            <a:off x="5195403" y="1644230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82DD79-30C0-3570-87A5-087165FD6771}"/>
              </a:ext>
            </a:extLst>
          </p:cNvPr>
          <p:cNvSpPr txBox="1"/>
          <p:nvPr/>
        </p:nvSpPr>
        <p:spPr>
          <a:xfrm>
            <a:off x="2673851" y="1385759"/>
            <a:ext cx="45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i="1" dirty="0"/>
              <a:t>μ</a:t>
            </a:r>
            <a:endParaRPr lang="en-GB" i="1" dirty="0"/>
          </a:p>
        </p:txBody>
      </p:sp>
      <p:sp>
        <p:nvSpPr>
          <p:cNvPr id="98" name="テキスト ボックス 20">
            <a:extLst>
              <a:ext uri="{FF2B5EF4-FFF2-40B4-BE49-F238E27FC236}">
                <a16:creationId xmlns:a16="http://schemas.microsoft.com/office/drawing/2014/main" id="{16827590-9CA9-29FF-C5AC-8E484B7792ED}"/>
              </a:ext>
            </a:extLst>
          </p:cNvPr>
          <p:cNvSpPr txBox="1"/>
          <p:nvPr/>
        </p:nvSpPr>
        <p:spPr>
          <a:xfrm>
            <a:off x="3556839" y="1697151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i="1" dirty="0"/>
              <a:t>λ</a:t>
            </a:r>
            <a:r>
              <a:rPr lang="en-GB" altLang="ja-JP" baseline="-25000" dirty="0" err="1"/>
              <a:t>i</a:t>
            </a:r>
            <a:endParaRPr lang="en-GB" baseline="-25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E2EB98-9B73-FBBC-FFB7-1AED02073692}"/>
              </a:ext>
            </a:extLst>
          </p:cNvPr>
          <p:cNvSpPr txBox="1"/>
          <p:nvPr/>
        </p:nvSpPr>
        <p:spPr>
          <a:xfrm>
            <a:off x="1795462" y="912949"/>
            <a:ext cx="252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latin typeface="Arial" panose="020B0604020202020204" pitchFamily="34" charset="0"/>
                <a:cs typeface="Arial" panose="020B0604020202020204" pitchFamily="34" charset="0"/>
              </a:rPr>
              <a:t>Transmission model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5F9CA8-292E-53BE-B068-2074117C5A01}"/>
              </a:ext>
            </a:extLst>
          </p:cNvPr>
          <p:cNvGrpSpPr/>
          <p:nvPr/>
        </p:nvGrpSpPr>
        <p:grpSpPr>
          <a:xfrm>
            <a:off x="2143971" y="3111534"/>
            <a:ext cx="3466171" cy="1508784"/>
            <a:chOff x="2143971" y="3171416"/>
            <a:chExt cx="3466171" cy="150878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091D693-0C0C-1202-7A2E-B9A231B0891F}"/>
                </a:ext>
              </a:extLst>
            </p:cNvPr>
            <p:cNvSpPr/>
            <p:nvPr/>
          </p:nvSpPr>
          <p:spPr>
            <a:xfrm>
              <a:off x="2143971" y="3171416"/>
              <a:ext cx="3466171" cy="1508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正方形/長方形 4">
              <a:extLst>
                <a:ext uri="{FF2B5EF4-FFF2-40B4-BE49-F238E27FC236}">
                  <a16:creationId xmlns:a16="http://schemas.microsoft.com/office/drawing/2014/main" id="{36A9719B-E32E-802C-E9AD-306F27945779}"/>
                </a:ext>
              </a:extLst>
            </p:cNvPr>
            <p:cNvSpPr/>
            <p:nvPr/>
          </p:nvSpPr>
          <p:spPr>
            <a:xfrm>
              <a:off x="2392580" y="3464775"/>
              <a:ext cx="785740" cy="644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1,i</a:t>
              </a:r>
            </a:p>
          </p:txBody>
        </p:sp>
        <p:cxnSp>
          <p:nvCxnSpPr>
            <p:cNvPr id="111" name="直線矢印コネクタ 8">
              <a:extLst>
                <a:ext uri="{FF2B5EF4-FFF2-40B4-BE49-F238E27FC236}">
                  <a16:creationId xmlns:a16="http://schemas.microsoft.com/office/drawing/2014/main" id="{C0A9B16F-E1BA-9697-80E6-DF2C82075F2A}"/>
                </a:ext>
              </a:extLst>
            </p:cNvPr>
            <p:cNvCxnSpPr>
              <a:cxnSpLocks/>
              <a:stCxn id="110" idx="3"/>
              <a:endCxn id="119" idx="1"/>
            </p:cNvCxnSpPr>
            <p:nvPr/>
          </p:nvCxnSpPr>
          <p:spPr>
            <a:xfrm>
              <a:off x="3178320" y="3787081"/>
              <a:ext cx="519195" cy="66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C26570-E39A-7F65-6267-E07FF339F23C}"/>
                </a:ext>
              </a:extLst>
            </p:cNvPr>
            <p:cNvSpPr txBox="1"/>
            <p:nvPr/>
          </p:nvSpPr>
          <p:spPr>
            <a:xfrm>
              <a:off x="3697515" y="3599960"/>
              <a:ext cx="505018" cy="38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…</a:t>
              </a:r>
            </a:p>
          </p:txBody>
        </p:sp>
        <p:cxnSp>
          <p:nvCxnSpPr>
            <p:cNvPr id="120" name="直線矢印コネクタ 8">
              <a:extLst>
                <a:ext uri="{FF2B5EF4-FFF2-40B4-BE49-F238E27FC236}">
                  <a16:creationId xmlns:a16="http://schemas.microsoft.com/office/drawing/2014/main" id="{FE53D797-9774-51EF-34FA-1862328BF5C7}"/>
                </a:ext>
              </a:extLst>
            </p:cNvPr>
            <p:cNvCxnSpPr>
              <a:cxnSpLocks/>
              <a:stCxn id="119" idx="3"/>
              <a:endCxn id="121" idx="1"/>
            </p:cNvCxnSpPr>
            <p:nvPr/>
          </p:nvCxnSpPr>
          <p:spPr>
            <a:xfrm flipV="1">
              <a:off x="4202533" y="3789256"/>
              <a:ext cx="341406" cy="4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正方形/長方形 4">
              <a:extLst>
                <a:ext uri="{FF2B5EF4-FFF2-40B4-BE49-F238E27FC236}">
                  <a16:creationId xmlns:a16="http://schemas.microsoft.com/office/drawing/2014/main" id="{B9236349-D4D7-D96F-95C7-7D3C45F82871}"/>
                </a:ext>
              </a:extLst>
            </p:cNvPr>
            <p:cNvSpPr/>
            <p:nvPr/>
          </p:nvSpPr>
          <p:spPr>
            <a:xfrm>
              <a:off x="4543939" y="3466950"/>
              <a:ext cx="785740" cy="6446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GB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6,i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D3B2F92-5983-84E6-C403-6F93914C3A57}"/>
                </a:ext>
              </a:extLst>
            </p:cNvPr>
            <p:cNvSpPr txBox="1"/>
            <p:nvPr/>
          </p:nvSpPr>
          <p:spPr>
            <a:xfrm>
              <a:off x="2523873" y="4195746"/>
              <a:ext cx="2852302" cy="38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i="1" dirty="0">
                  <a:latin typeface="Arial" panose="020B0604020202020204" pitchFamily="34" charset="0"/>
                  <a:cs typeface="Arial" panose="020B0604020202020204" pitchFamily="34" charset="0"/>
                </a:rPr>
                <a:t>AFP surveillance model</a:t>
              </a:r>
            </a:p>
          </p:txBody>
        </p:sp>
        <p:sp>
          <p:nvSpPr>
            <p:cNvPr id="161" name="テキスト ボックス 20">
              <a:extLst>
                <a:ext uri="{FF2B5EF4-FFF2-40B4-BE49-F238E27FC236}">
                  <a16:creationId xmlns:a16="http://schemas.microsoft.com/office/drawing/2014/main" id="{454F8D11-8174-C656-5138-A83A0A71AE91}"/>
                </a:ext>
              </a:extLst>
            </p:cNvPr>
            <p:cNvSpPr txBox="1"/>
            <p:nvPr/>
          </p:nvSpPr>
          <p:spPr>
            <a:xfrm>
              <a:off x="3266520" y="3344957"/>
              <a:ext cx="546884" cy="38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σ</a:t>
              </a:r>
              <a:endParaRPr lang="en-GB" dirty="0"/>
            </a:p>
          </p:txBody>
        </p:sp>
        <p:sp>
          <p:nvSpPr>
            <p:cNvPr id="162" name="テキスト ボックス 20">
              <a:extLst>
                <a:ext uri="{FF2B5EF4-FFF2-40B4-BE49-F238E27FC236}">
                  <a16:creationId xmlns:a16="http://schemas.microsoft.com/office/drawing/2014/main" id="{1325A213-800C-C090-84A3-16E7CEED4605}"/>
                </a:ext>
              </a:extLst>
            </p:cNvPr>
            <p:cNvSpPr txBox="1"/>
            <p:nvPr/>
          </p:nvSpPr>
          <p:spPr>
            <a:xfrm>
              <a:off x="4202533" y="3344957"/>
              <a:ext cx="546884" cy="387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σ</a:t>
              </a:r>
              <a:endParaRPr lang="en-GB" dirty="0"/>
            </a:p>
          </p:txBody>
        </p:sp>
      </p:grpSp>
      <p:cxnSp>
        <p:nvCxnSpPr>
          <p:cNvPr id="146" name="直線矢印コネクタ 8">
            <a:extLst>
              <a:ext uri="{FF2B5EF4-FFF2-40B4-BE49-F238E27FC236}">
                <a16:creationId xmlns:a16="http://schemas.microsoft.com/office/drawing/2014/main" id="{99AC7A23-D8A7-3B31-6C54-D594B8FCA49F}"/>
              </a:ext>
            </a:extLst>
          </p:cNvPr>
          <p:cNvCxnSpPr>
            <a:cxnSpLocks/>
            <a:stCxn id="6" idx="2"/>
            <a:endCxn id="110" idx="0"/>
          </p:cNvCxnSpPr>
          <p:nvPr/>
        </p:nvCxnSpPr>
        <p:spPr>
          <a:xfrm flipH="1">
            <a:off x="2785450" y="2441603"/>
            <a:ext cx="8307" cy="963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20">
            <a:extLst>
              <a:ext uri="{FF2B5EF4-FFF2-40B4-BE49-F238E27FC236}">
                <a16:creationId xmlns:a16="http://schemas.microsoft.com/office/drawing/2014/main" id="{34659143-C91C-EE76-2C8E-D5B19EF22EB2}"/>
              </a:ext>
            </a:extLst>
          </p:cNvPr>
          <p:cNvSpPr txBox="1"/>
          <p:nvPr/>
        </p:nvSpPr>
        <p:spPr>
          <a:xfrm>
            <a:off x="2762737" y="2731632"/>
            <a:ext cx="84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ja-JP" i="1" dirty="0" err="1"/>
              <a:t>p</a:t>
            </a:r>
            <a:r>
              <a:rPr lang="en-GB" altLang="ja-JP" baseline="-25000" dirty="0" err="1"/>
              <a:t>AFP</a:t>
            </a:r>
            <a:r>
              <a:rPr lang="el-GR" altLang="ja-JP" i="1" dirty="0"/>
              <a:t>λ</a:t>
            </a:r>
            <a:r>
              <a:rPr lang="en-GB" altLang="ja-JP" baseline="-25000" dirty="0" err="1"/>
              <a:t>i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41873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3">
            <a:extLst>
              <a:ext uri="{FF2B5EF4-FFF2-40B4-BE49-F238E27FC236}">
                <a16:creationId xmlns:a16="http://schemas.microsoft.com/office/drawing/2014/main" id="{E6E8F64F-D2FB-16C7-6802-D0D7080889F1}"/>
              </a:ext>
            </a:extLst>
          </p:cNvPr>
          <p:cNvSpPr txBox="1"/>
          <p:nvPr/>
        </p:nvSpPr>
        <p:spPr>
          <a:xfrm>
            <a:off x="2034894" y="769000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SEIRV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71E43183-13BE-60FB-67F1-531FF92A95CC}"/>
              </a:ext>
            </a:extLst>
          </p:cNvPr>
          <p:cNvSpPr/>
          <p:nvPr/>
        </p:nvSpPr>
        <p:spPr>
          <a:xfrm>
            <a:off x="2598561" y="1834155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F157C196-8510-E428-7920-6AED09A7E8F8}"/>
              </a:ext>
            </a:extLst>
          </p:cNvPr>
          <p:cNvSpPr/>
          <p:nvPr/>
        </p:nvSpPr>
        <p:spPr>
          <a:xfrm>
            <a:off x="4153332" y="183415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8" name="正方形/長方形 6">
            <a:extLst>
              <a:ext uri="{FF2B5EF4-FFF2-40B4-BE49-F238E27FC236}">
                <a16:creationId xmlns:a16="http://schemas.microsoft.com/office/drawing/2014/main" id="{DD38DE76-829F-CF44-5C75-AA5C273BCDF9}"/>
              </a:ext>
            </a:extLst>
          </p:cNvPr>
          <p:cNvSpPr/>
          <p:nvPr/>
        </p:nvSpPr>
        <p:spPr>
          <a:xfrm>
            <a:off x="5780199" y="1318339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086AF70-01A7-F16E-1BBE-83960E8D0B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84301" y="2141299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12">
            <a:extLst>
              <a:ext uri="{FF2B5EF4-FFF2-40B4-BE49-F238E27FC236}">
                <a16:creationId xmlns:a16="http://schemas.microsoft.com/office/drawing/2014/main" id="{DBAC2D4E-D393-2379-21EA-193D865B236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011168" y="1625484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6">
            <a:extLst>
              <a:ext uri="{FF2B5EF4-FFF2-40B4-BE49-F238E27FC236}">
                <a16:creationId xmlns:a16="http://schemas.microsoft.com/office/drawing/2014/main" id="{9475DE44-98AB-C94C-82ED-8471283C3B6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8035" y="1625484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34">
            <a:extLst>
              <a:ext uri="{FF2B5EF4-FFF2-40B4-BE49-F238E27FC236}">
                <a16:creationId xmlns:a16="http://schemas.microsoft.com/office/drawing/2014/main" id="{E5C5AD65-71C2-FFC1-3486-BF6A1805F321}"/>
              </a:ext>
            </a:extLst>
          </p:cNvPr>
          <p:cNvSpPr/>
          <p:nvPr/>
        </p:nvSpPr>
        <p:spPr>
          <a:xfrm>
            <a:off x="5780199" y="244844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矢印コネクタ 35">
            <a:extLst>
              <a:ext uri="{FF2B5EF4-FFF2-40B4-BE49-F238E27FC236}">
                <a16:creationId xmlns:a16="http://schemas.microsoft.com/office/drawing/2014/main" id="{A3E9CD51-0450-EF70-CC69-E58452F443E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011168" y="2141299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40">
            <a:extLst>
              <a:ext uri="{FF2B5EF4-FFF2-40B4-BE49-F238E27FC236}">
                <a16:creationId xmlns:a16="http://schemas.microsoft.com/office/drawing/2014/main" id="{85B09645-97F2-B072-6E7E-775E6E736883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6638035" y="2156837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8">
            <a:extLst>
              <a:ext uri="{FF2B5EF4-FFF2-40B4-BE49-F238E27FC236}">
                <a16:creationId xmlns:a16="http://schemas.microsoft.com/office/drawing/2014/main" id="{070C056C-04CC-184A-6814-4923348695AD}"/>
              </a:ext>
            </a:extLst>
          </p:cNvPr>
          <p:cNvSpPr txBox="1"/>
          <p:nvPr/>
        </p:nvSpPr>
        <p:spPr>
          <a:xfrm>
            <a:off x="4747955" y="986383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16" name="テキスト ボックス 20">
            <a:extLst>
              <a:ext uri="{FF2B5EF4-FFF2-40B4-BE49-F238E27FC236}">
                <a16:creationId xmlns:a16="http://schemas.microsoft.com/office/drawing/2014/main" id="{260A750C-82D3-749A-04C7-3942A385F8EF}"/>
              </a:ext>
            </a:extLst>
          </p:cNvPr>
          <p:cNvSpPr txBox="1"/>
          <p:nvPr/>
        </p:nvSpPr>
        <p:spPr>
          <a:xfrm>
            <a:off x="6793511" y="1254273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17" name="テキスト ボックス 21">
            <a:extLst>
              <a:ext uri="{FF2B5EF4-FFF2-40B4-BE49-F238E27FC236}">
                <a16:creationId xmlns:a16="http://schemas.microsoft.com/office/drawing/2014/main" id="{47CF851C-19E8-C064-0ADE-9462C97C2887}"/>
              </a:ext>
            </a:extLst>
          </p:cNvPr>
          <p:cNvSpPr txBox="1"/>
          <p:nvPr/>
        </p:nvSpPr>
        <p:spPr>
          <a:xfrm>
            <a:off x="6881841" y="2537951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18" name="正方形/長方形 7">
            <a:extLst>
              <a:ext uri="{FF2B5EF4-FFF2-40B4-BE49-F238E27FC236}">
                <a16:creationId xmlns:a16="http://schemas.microsoft.com/office/drawing/2014/main" id="{A77E5967-604B-3DB4-8C01-37A2910322D5}"/>
              </a:ext>
            </a:extLst>
          </p:cNvPr>
          <p:cNvSpPr/>
          <p:nvPr/>
        </p:nvSpPr>
        <p:spPr>
          <a:xfrm>
            <a:off x="7613324" y="1869549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21670F2-7A5B-0F4D-340C-FD6399C2527E}"/>
              </a:ext>
            </a:extLst>
          </p:cNvPr>
          <p:cNvSpPr txBox="1"/>
          <p:nvPr/>
        </p:nvSpPr>
        <p:spPr>
          <a:xfrm>
            <a:off x="4662405" y="2523194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20" name="正方形/長方形 4">
            <a:extLst>
              <a:ext uri="{FF2B5EF4-FFF2-40B4-BE49-F238E27FC236}">
                <a16:creationId xmlns:a16="http://schemas.microsoft.com/office/drawing/2014/main" id="{6E0E1C37-7D8E-994E-EF35-2A0D87F02CF8}"/>
              </a:ext>
            </a:extLst>
          </p:cNvPr>
          <p:cNvSpPr/>
          <p:nvPr/>
        </p:nvSpPr>
        <p:spPr>
          <a:xfrm>
            <a:off x="2603241" y="4544555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1" name="直線矢印コネクタ 8">
            <a:extLst>
              <a:ext uri="{FF2B5EF4-FFF2-40B4-BE49-F238E27FC236}">
                <a16:creationId xmlns:a16="http://schemas.microsoft.com/office/drawing/2014/main" id="{F5B5D7E3-AB49-E292-779B-215AA3E2D2EB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2991431" y="2448444"/>
            <a:ext cx="4680" cy="2096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8">
            <a:extLst>
              <a:ext uri="{FF2B5EF4-FFF2-40B4-BE49-F238E27FC236}">
                <a16:creationId xmlns:a16="http://schemas.microsoft.com/office/drawing/2014/main" id="{C9444245-E6E3-3AF9-EBCD-670F4998B11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38130" y="2141298"/>
            <a:ext cx="660431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FB502D-26ED-1048-F7BD-5B0154650270}"/>
              </a:ext>
            </a:extLst>
          </p:cNvPr>
          <p:cNvSpPr txBox="1"/>
          <p:nvPr/>
        </p:nvSpPr>
        <p:spPr>
          <a:xfrm>
            <a:off x="1997765" y="1670492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E9521-CEB0-58BC-AA70-9700F63091CE}"/>
              </a:ext>
            </a:extLst>
          </p:cNvPr>
          <p:cNvSpPr txBox="1"/>
          <p:nvPr/>
        </p:nvSpPr>
        <p:spPr>
          <a:xfrm>
            <a:off x="3384301" y="1395056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2" name="直線矢印コネクタ 8">
            <a:extLst>
              <a:ext uri="{FF2B5EF4-FFF2-40B4-BE49-F238E27FC236}">
                <a16:creationId xmlns:a16="http://schemas.microsoft.com/office/drawing/2014/main" id="{4CB4AAB0-2984-6254-DE74-ACB1E796E021}"/>
              </a:ext>
            </a:extLst>
          </p:cNvPr>
          <p:cNvCxnSpPr>
            <a:cxnSpLocks/>
            <a:stCxn id="6" idx="0"/>
            <a:endCxn id="31" idx="1"/>
          </p:cNvCxnSpPr>
          <p:nvPr/>
        </p:nvCxnSpPr>
        <p:spPr>
          <a:xfrm flipV="1">
            <a:off x="2991431" y="1579722"/>
            <a:ext cx="392870" cy="254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F030AC0-FAFD-9892-2EAE-BEC9B6003199}"/>
              </a:ext>
            </a:extLst>
          </p:cNvPr>
          <p:cNvSpPr txBox="1"/>
          <p:nvPr/>
        </p:nvSpPr>
        <p:spPr>
          <a:xfrm>
            <a:off x="2971536" y="5158844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8" name="直線矢印コネクタ 8">
            <a:extLst>
              <a:ext uri="{FF2B5EF4-FFF2-40B4-BE49-F238E27FC236}">
                <a16:creationId xmlns:a16="http://schemas.microsoft.com/office/drawing/2014/main" id="{090A62A9-96BF-8907-7555-C601113D58D9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96111" y="5158844"/>
            <a:ext cx="318299" cy="234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34A9AE2-F3C5-05BF-57D5-F4C66E2B70B0}"/>
              </a:ext>
            </a:extLst>
          </p:cNvPr>
          <p:cNvSpPr txBox="1"/>
          <p:nvPr/>
        </p:nvSpPr>
        <p:spPr>
          <a:xfrm>
            <a:off x="6638035" y="790588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4" name="直線矢印コネクタ 8">
            <a:extLst>
              <a:ext uri="{FF2B5EF4-FFF2-40B4-BE49-F238E27FC236}">
                <a16:creationId xmlns:a16="http://schemas.microsoft.com/office/drawing/2014/main" id="{7D76F219-C10C-51AA-E981-00518CBD5ADB}"/>
              </a:ext>
            </a:extLst>
          </p:cNvPr>
          <p:cNvCxnSpPr>
            <a:cxnSpLocks/>
            <a:stCxn id="8" idx="0"/>
            <a:endCxn id="43" idx="1"/>
          </p:cNvCxnSpPr>
          <p:nvPr/>
        </p:nvCxnSpPr>
        <p:spPr>
          <a:xfrm flipV="1">
            <a:off x="6209117" y="1017479"/>
            <a:ext cx="428918" cy="300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286922-E1BA-C680-9149-50BA8A02FE12}"/>
              </a:ext>
            </a:extLst>
          </p:cNvPr>
          <p:cNvSpPr txBox="1"/>
          <p:nvPr/>
        </p:nvSpPr>
        <p:spPr>
          <a:xfrm>
            <a:off x="8380086" y="1412342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8" name="直線矢印コネクタ 8">
            <a:extLst>
              <a:ext uri="{FF2B5EF4-FFF2-40B4-BE49-F238E27FC236}">
                <a16:creationId xmlns:a16="http://schemas.microsoft.com/office/drawing/2014/main" id="{9FCFAE04-EC5E-36C7-31D6-6ACB54CE87A3}"/>
              </a:ext>
            </a:extLst>
          </p:cNvPr>
          <p:cNvCxnSpPr>
            <a:cxnSpLocks/>
            <a:stCxn id="18" idx="0"/>
            <a:endCxn id="47" idx="1"/>
          </p:cNvCxnSpPr>
          <p:nvPr/>
        </p:nvCxnSpPr>
        <p:spPr>
          <a:xfrm flipV="1">
            <a:off x="8042242" y="1597008"/>
            <a:ext cx="337844" cy="27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09370D4-094B-E19B-857D-2A421B3FF444}"/>
              </a:ext>
            </a:extLst>
          </p:cNvPr>
          <p:cNvSpPr txBox="1"/>
          <p:nvPr/>
        </p:nvSpPr>
        <p:spPr>
          <a:xfrm>
            <a:off x="4265732" y="2693400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62" name="直線矢印コネクタ 8">
            <a:extLst>
              <a:ext uri="{FF2B5EF4-FFF2-40B4-BE49-F238E27FC236}">
                <a16:creationId xmlns:a16="http://schemas.microsoft.com/office/drawing/2014/main" id="{1EE3B477-4ECC-E849-ACC2-9868845AB8D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331943" y="2448443"/>
            <a:ext cx="250307" cy="307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8">
            <a:extLst>
              <a:ext uri="{FF2B5EF4-FFF2-40B4-BE49-F238E27FC236}">
                <a16:creationId xmlns:a16="http://schemas.microsoft.com/office/drawing/2014/main" id="{42F15518-8B47-18FE-8C36-CCD8E8F2C1F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904461" y="3062732"/>
            <a:ext cx="304656" cy="286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D837006-0C61-DDE8-2F55-0925A42ABF31}"/>
              </a:ext>
            </a:extLst>
          </p:cNvPr>
          <p:cNvSpPr txBox="1"/>
          <p:nvPr/>
        </p:nvSpPr>
        <p:spPr>
          <a:xfrm>
            <a:off x="6038856" y="3150573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3" name="直線矢印コネクタ 8">
            <a:extLst>
              <a:ext uri="{FF2B5EF4-FFF2-40B4-BE49-F238E27FC236}">
                <a16:creationId xmlns:a16="http://schemas.microsoft.com/office/drawing/2014/main" id="{CE59C91C-4780-7616-6BA8-C7D74CB4956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388981" y="4851698"/>
            <a:ext cx="670837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5">
            <a:extLst>
              <a:ext uri="{FF2B5EF4-FFF2-40B4-BE49-F238E27FC236}">
                <a16:creationId xmlns:a16="http://schemas.microsoft.com/office/drawing/2014/main" id="{801C0623-F1BB-9281-1B26-2000B66EDC42}"/>
              </a:ext>
            </a:extLst>
          </p:cNvPr>
          <p:cNvSpPr/>
          <p:nvPr/>
        </p:nvSpPr>
        <p:spPr>
          <a:xfrm>
            <a:off x="4201243" y="4618227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正方形/長方形 6">
            <a:extLst>
              <a:ext uri="{FF2B5EF4-FFF2-40B4-BE49-F238E27FC236}">
                <a16:creationId xmlns:a16="http://schemas.microsoft.com/office/drawing/2014/main" id="{2B9F56FE-30D2-DB03-25E0-9F330D89B906}"/>
              </a:ext>
            </a:extLst>
          </p:cNvPr>
          <p:cNvSpPr/>
          <p:nvPr/>
        </p:nvSpPr>
        <p:spPr>
          <a:xfrm>
            <a:off x="5828110" y="4102412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矢印コネクタ 12">
            <a:extLst>
              <a:ext uri="{FF2B5EF4-FFF2-40B4-BE49-F238E27FC236}">
                <a16:creationId xmlns:a16="http://schemas.microsoft.com/office/drawing/2014/main" id="{41D393EC-3761-CF57-1C8C-728CCB292D8B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5059079" y="4409557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16">
            <a:extLst>
              <a:ext uri="{FF2B5EF4-FFF2-40B4-BE49-F238E27FC236}">
                <a16:creationId xmlns:a16="http://schemas.microsoft.com/office/drawing/2014/main" id="{EE396005-8CE3-BEB9-7122-E35729DB1012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6685946" y="4409557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34">
            <a:extLst>
              <a:ext uri="{FF2B5EF4-FFF2-40B4-BE49-F238E27FC236}">
                <a16:creationId xmlns:a16="http://schemas.microsoft.com/office/drawing/2014/main" id="{63CD1897-B188-54AE-3D04-98E47A5C38F6}"/>
              </a:ext>
            </a:extLst>
          </p:cNvPr>
          <p:cNvSpPr/>
          <p:nvPr/>
        </p:nvSpPr>
        <p:spPr>
          <a:xfrm>
            <a:off x="5828110" y="5232516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矢印コネクタ 35">
            <a:extLst>
              <a:ext uri="{FF2B5EF4-FFF2-40B4-BE49-F238E27FC236}">
                <a16:creationId xmlns:a16="http://schemas.microsoft.com/office/drawing/2014/main" id="{25DA6A36-034D-E8BF-4CAF-B4C97C6312C5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>
            <a:off x="5059079" y="4925372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40">
            <a:extLst>
              <a:ext uri="{FF2B5EF4-FFF2-40B4-BE49-F238E27FC236}">
                <a16:creationId xmlns:a16="http://schemas.microsoft.com/office/drawing/2014/main" id="{60DB557B-D7E2-53EA-B076-4A2D79BE2962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 flipV="1">
            <a:off x="6685946" y="4940910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18">
            <a:extLst>
              <a:ext uri="{FF2B5EF4-FFF2-40B4-BE49-F238E27FC236}">
                <a16:creationId xmlns:a16="http://schemas.microsoft.com/office/drawing/2014/main" id="{432612DF-A503-BC63-B698-6B20BCA25C18}"/>
              </a:ext>
            </a:extLst>
          </p:cNvPr>
          <p:cNvSpPr txBox="1"/>
          <p:nvPr/>
        </p:nvSpPr>
        <p:spPr>
          <a:xfrm>
            <a:off x="4795866" y="3770456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33" name="テキスト ボックス 20">
            <a:extLst>
              <a:ext uri="{FF2B5EF4-FFF2-40B4-BE49-F238E27FC236}">
                <a16:creationId xmlns:a16="http://schemas.microsoft.com/office/drawing/2014/main" id="{A86E5A6E-65CA-5B41-13FA-7530B43CB837}"/>
              </a:ext>
            </a:extLst>
          </p:cNvPr>
          <p:cNvSpPr txBox="1"/>
          <p:nvPr/>
        </p:nvSpPr>
        <p:spPr>
          <a:xfrm>
            <a:off x="6841422" y="403834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34" name="テキスト ボックス 21">
            <a:extLst>
              <a:ext uri="{FF2B5EF4-FFF2-40B4-BE49-F238E27FC236}">
                <a16:creationId xmlns:a16="http://schemas.microsoft.com/office/drawing/2014/main" id="{6560A13E-3F67-1022-1E05-551EFB4387A6}"/>
              </a:ext>
            </a:extLst>
          </p:cNvPr>
          <p:cNvSpPr txBox="1"/>
          <p:nvPr/>
        </p:nvSpPr>
        <p:spPr>
          <a:xfrm>
            <a:off x="6929752" y="5322024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35" name="正方形/長方形 7">
            <a:extLst>
              <a:ext uri="{FF2B5EF4-FFF2-40B4-BE49-F238E27FC236}">
                <a16:creationId xmlns:a16="http://schemas.microsoft.com/office/drawing/2014/main" id="{4F23303B-AB02-BE10-4967-958D414989CA}"/>
              </a:ext>
            </a:extLst>
          </p:cNvPr>
          <p:cNvSpPr/>
          <p:nvPr/>
        </p:nvSpPr>
        <p:spPr>
          <a:xfrm>
            <a:off x="7661235" y="4653622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36" name="テキスト ボックス 18">
            <a:extLst>
              <a:ext uri="{FF2B5EF4-FFF2-40B4-BE49-F238E27FC236}">
                <a16:creationId xmlns:a16="http://schemas.microsoft.com/office/drawing/2014/main" id="{5EEBD51E-0502-DA33-5025-7BEA9A2DB9CC}"/>
              </a:ext>
            </a:extLst>
          </p:cNvPr>
          <p:cNvSpPr txBox="1"/>
          <p:nvPr/>
        </p:nvSpPr>
        <p:spPr>
          <a:xfrm>
            <a:off x="4710316" y="5307267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1660B4-4C74-5522-38BC-BD750A3B027B}"/>
              </a:ext>
            </a:extLst>
          </p:cNvPr>
          <p:cNvSpPr txBox="1"/>
          <p:nvPr/>
        </p:nvSpPr>
        <p:spPr>
          <a:xfrm>
            <a:off x="6685946" y="3574661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1" name="直線矢印コネクタ 8">
            <a:extLst>
              <a:ext uri="{FF2B5EF4-FFF2-40B4-BE49-F238E27FC236}">
                <a16:creationId xmlns:a16="http://schemas.microsoft.com/office/drawing/2014/main" id="{12BE8D6C-8E6C-7B06-33AC-2E90D052D60B}"/>
              </a:ext>
            </a:extLst>
          </p:cNvPr>
          <p:cNvCxnSpPr>
            <a:cxnSpLocks/>
            <a:stCxn id="4" idx="0"/>
            <a:endCxn id="40" idx="1"/>
          </p:cNvCxnSpPr>
          <p:nvPr/>
        </p:nvCxnSpPr>
        <p:spPr>
          <a:xfrm flipV="1">
            <a:off x="6257028" y="3801552"/>
            <a:ext cx="428918" cy="300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36725D1-6429-FD1B-C1D3-696C95A895FD}"/>
              </a:ext>
            </a:extLst>
          </p:cNvPr>
          <p:cNvSpPr txBox="1"/>
          <p:nvPr/>
        </p:nvSpPr>
        <p:spPr>
          <a:xfrm>
            <a:off x="8427997" y="4196415"/>
            <a:ext cx="3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5" name="直線矢印コネクタ 8">
            <a:extLst>
              <a:ext uri="{FF2B5EF4-FFF2-40B4-BE49-F238E27FC236}">
                <a16:creationId xmlns:a16="http://schemas.microsoft.com/office/drawing/2014/main" id="{20D5CBAC-2F1F-5487-DDF9-76059B30618F}"/>
              </a:ext>
            </a:extLst>
          </p:cNvPr>
          <p:cNvCxnSpPr>
            <a:cxnSpLocks/>
            <a:stCxn id="35" idx="0"/>
            <a:endCxn id="42" idx="1"/>
          </p:cNvCxnSpPr>
          <p:nvPr/>
        </p:nvCxnSpPr>
        <p:spPr>
          <a:xfrm flipV="1">
            <a:off x="8090153" y="4381081"/>
            <a:ext cx="337844" cy="272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A29FABD-8B7E-EEC4-3482-127A52CB211F}"/>
              </a:ext>
            </a:extLst>
          </p:cNvPr>
          <p:cNvSpPr txBox="1"/>
          <p:nvPr/>
        </p:nvSpPr>
        <p:spPr>
          <a:xfrm>
            <a:off x="4313643" y="5477473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  <p:cxnSp>
        <p:nvCxnSpPr>
          <p:cNvPr id="49" name="直線矢印コネクタ 8">
            <a:extLst>
              <a:ext uri="{FF2B5EF4-FFF2-40B4-BE49-F238E27FC236}">
                <a16:creationId xmlns:a16="http://schemas.microsoft.com/office/drawing/2014/main" id="{2259275A-D524-FF0C-7322-17E226AA272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379854" y="5232516"/>
            <a:ext cx="250307" cy="307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8">
            <a:extLst>
              <a:ext uri="{FF2B5EF4-FFF2-40B4-BE49-F238E27FC236}">
                <a16:creationId xmlns:a16="http://schemas.microsoft.com/office/drawing/2014/main" id="{EA26847D-1F3C-EB33-B94D-EDE5DB64E90B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952372" y="5846805"/>
            <a:ext cx="304656" cy="286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72F5F4-6359-887F-E8E3-22DC3F42353C}"/>
              </a:ext>
            </a:extLst>
          </p:cNvPr>
          <p:cNvSpPr txBox="1"/>
          <p:nvPr/>
        </p:nvSpPr>
        <p:spPr>
          <a:xfrm>
            <a:off x="6086767" y="5934646"/>
            <a:ext cx="3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611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751257" y="749405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749600" y="1386945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AFP, </a:t>
            </a:r>
            <a:r>
              <a:rPr lang="en-GB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4749600" y="1918298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2711670" y="1062621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</a:t>
            </a:r>
            <a:r>
              <a:rPr lang="en-US" altLang="ja-JP" baseline="-25000" dirty="0"/>
              <a:t>AFP</a:t>
            </a:r>
            <a:r>
              <a:rPr lang="en-US" altLang="ja-JP" dirty="0"/>
              <a:t>)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2</a:t>
            </a:r>
            <a:endParaRPr lang="en-GB" baseline="-25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93406" y="2299412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baseline="-25000" dirty="0"/>
              <a:t>3</a:t>
            </a:r>
            <a:endParaRPr lang="en-GB" baseline="-25000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5724889" y="1631010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テキスト ボックス 18">
            <a:extLst>
              <a:ext uri="{FF2B5EF4-FFF2-40B4-BE49-F238E27FC236}">
                <a16:creationId xmlns:a16="http://schemas.microsoft.com/office/drawing/2014/main" id="{4FC3355B-8165-27B6-AB99-226946C4C4D0}"/>
              </a:ext>
            </a:extLst>
          </p:cNvPr>
          <p:cNvSpPr txBox="1"/>
          <p:nvPr/>
        </p:nvSpPr>
        <p:spPr>
          <a:xfrm>
            <a:off x="2773970" y="2284655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</a:t>
            </a:r>
            <a:r>
              <a:rPr lang="en-US" altLang="ja-JP" baseline="-25000" dirty="0" err="1"/>
              <a:t>AFP</a:t>
            </a:r>
            <a:r>
              <a:rPr lang="el-GR" altLang="ja-JP" dirty="0"/>
              <a:t>γ</a:t>
            </a:r>
            <a:r>
              <a:rPr lang="en-US" altLang="ja-JP" baseline="-25000" dirty="0"/>
              <a:t>1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45911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19659" y="907477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749600" y="1386945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4749600" y="1918298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2711670" y="1062621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(1-pAFP)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87036" y="2225443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5724889" y="1631010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6" name="テキスト ボックス 18">
            <a:extLst>
              <a:ext uri="{FF2B5EF4-FFF2-40B4-BE49-F238E27FC236}">
                <a16:creationId xmlns:a16="http://schemas.microsoft.com/office/drawing/2014/main" id="{4FC3355B-8165-27B6-AB99-226946C4C4D0}"/>
              </a:ext>
            </a:extLst>
          </p:cNvPr>
          <p:cNvSpPr txBox="1"/>
          <p:nvPr/>
        </p:nvSpPr>
        <p:spPr>
          <a:xfrm>
            <a:off x="2796492" y="2260013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pAFP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25590" y="928983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4749600" y="1386928"/>
            <a:ext cx="549293" cy="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4749600" y="2517048"/>
            <a:ext cx="9174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1B3995-1E73-B21C-8AA4-8602BF14562D}"/>
              </a:ext>
            </a:extLst>
          </p:cNvPr>
          <p:cNvSpPr/>
          <p:nvPr/>
        </p:nvSpPr>
        <p:spPr>
          <a:xfrm>
            <a:off x="5667082" y="220990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3205966" y="1238516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350099-D1B7-1ED8-9FD7-41FEB3D718E1}"/>
              </a:ext>
            </a:extLst>
          </p:cNvPr>
          <p:cNvSpPr txBox="1"/>
          <p:nvPr/>
        </p:nvSpPr>
        <p:spPr>
          <a:xfrm>
            <a:off x="3227650" y="218207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34899" y="2107049"/>
            <a:ext cx="517061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8301566" y="1088767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" name="正方形/長方形 6">
            <a:extLst>
              <a:ext uri="{FF2B5EF4-FFF2-40B4-BE49-F238E27FC236}">
                <a16:creationId xmlns:a16="http://schemas.microsoft.com/office/drawing/2014/main" id="{B0EC1827-EB48-8E23-7AC7-17CF541D2DFC}"/>
              </a:ext>
            </a:extLst>
          </p:cNvPr>
          <p:cNvSpPr/>
          <p:nvPr/>
        </p:nvSpPr>
        <p:spPr>
          <a:xfrm>
            <a:off x="6420017" y="1068911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矢印コネクタ 16">
            <a:extLst>
              <a:ext uri="{FF2B5EF4-FFF2-40B4-BE49-F238E27FC236}">
                <a16:creationId xmlns:a16="http://schemas.microsoft.com/office/drawing/2014/main" id="{0CC3BBAD-2929-E946-D72A-60FD7F0D177A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7277853" y="1376055"/>
            <a:ext cx="10237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EAB38820-D57D-A785-BA54-DF5ABD2B15E6}"/>
              </a:ext>
            </a:extLst>
          </p:cNvPr>
          <p:cNvSpPr txBox="1"/>
          <p:nvPr/>
        </p:nvSpPr>
        <p:spPr>
          <a:xfrm>
            <a:off x="7581274" y="943433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3D00E51-6E7B-3A7D-2EFF-E8B3341C7DD5}"/>
              </a:ext>
            </a:extLst>
          </p:cNvPr>
          <p:cNvSpPr/>
          <p:nvPr/>
        </p:nvSpPr>
        <p:spPr>
          <a:xfrm rot="5400000">
            <a:off x="5475831" y="-864844"/>
            <a:ext cx="268636" cy="3181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01F88-89E1-E651-F2EA-616B61B055DA}"/>
              </a:ext>
            </a:extLst>
          </p:cNvPr>
          <p:cNvSpPr txBox="1"/>
          <p:nvPr/>
        </p:nvSpPr>
        <p:spPr>
          <a:xfrm>
            <a:off x="3458300" y="189520"/>
            <a:ext cx="398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gamma-distributed shedding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75918D-697B-EA6A-602C-8792FA84F416}"/>
              </a:ext>
            </a:extLst>
          </p:cNvPr>
          <p:cNvSpPr txBox="1"/>
          <p:nvPr/>
        </p:nvSpPr>
        <p:spPr>
          <a:xfrm>
            <a:off x="5298893" y="120226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47" name="直線矢印コネクタ 16">
            <a:extLst>
              <a:ext uri="{FF2B5EF4-FFF2-40B4-BE49-F238E27FC236}">
                <a16:creationId xmlns:a16="http://schemas.microsoft.com/office/drawing/2014/main" id="{2B7DFEEF-FDCA-99DC-F9A2-498F969644E6}"/>
              </a:ext>
            </a:extLst>
          </p:cNvPr>
          <p:cNvCxnSpPr>
            <a:cxnSpLocks/>
            <a:stCxn id="46" idx="3"/>
            <a:endCxn id="10" idx="1"/>
          </p:cNvCxnSpPr>
          <p:nvPr/>
        </p:nvCxnSpPr>
        <p:spPr>
          <a:xfrm flipV="1">
            <a:off x="5707325" y="1376056"/>
            <a:ext cx="712692" cy="10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4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654440" y="765161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8" y="147241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2" y="1472416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1" y="8581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9" y="1779561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3" y="1165272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4" y="85812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2" y="1165269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5" y="1165269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5" y="85812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9" y="208670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3" y="1779561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1" y="208670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30" y="2393849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0774" y="273606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30" y="14265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410223" y="105010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4" y="76484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2" y="68077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8" y="213968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5" y="1984217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491783" y="40429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7" y="210772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1" y="210771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0" y="149343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8" y="2414864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2" y="1800575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3" y="14934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1" y="1800572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4" y="1800572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4" y="14934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8" y="272200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2" y="2414864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0" y="272200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29" y="3029152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7516" y="3299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29" y="2061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516316" y="168540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3" y="140014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1" y="1316073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7" y="277499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4" y="261952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5341B1-A03F-591C-4115-701D13A266A9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4115092" y="849926"/>
            <a:ext cx="1146517" cy="1564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FAC2D2-29F5-CC45-12BF-FD7ADA0750BC}"/>
              </a:ext>
            </a:extLst>
          </p:cNvPr>
          <p:cNvSpPr/>
          <p:nvPr/>
        </p:nvSpPr>
        <p:spPr>
          <a:xfrm>
            <a:off x="5261609" y="54278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5AE3B70-E08A-D078-2FA0-235CCC7D1B2E}"/>
              </a:ext>
            </a:extLst>
          </p:cNvPr>
          <p:cNvSpPr txBox="1"/>
          <p:nvPr/>
        </p:nvSpPr>
        <p:spPr>
          <a:xfrm>
            <a:off x="4051204" y="1115697"/>
            <a:ext cx="85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(1-p)γ1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F29B9-FBCE-C2FF-C9BD-69407049127E}"/>
              </a:ext>
            </a:extLst>
          </p:cNvPr>
          <p:cNvSpPr txBox="1"/>
          <p:nvPr/>
        </p:nvSpPr>
        <p:spPr>
          <a:xfrm>
            <a:off x="382464" y="131094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Vaccinated against polio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385CE2-A276-B9D8-E36C-C29C3AFF9F8F}"/>
              </a:ext>
            </a:extLst>
          </p:cNvPr>
          <p:cNvSpPr/>
          <p:nvPr/>
        </p:nvSpPr>
        <p:spPr>
          <a:xfrm>
            <a:off x="316229" y="2847641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23B96-E9B4-4A8E-CCA3-E64721346B33}"/>
              </a:ext>
            </a:extLst>
          </p:cNvPr>
          <p:cNvSpPr/>
          <p:nvPr/>
        </p:nvSpPr>
        <p:spPr>
          <a:xfrm>
            <a:off x="2525443" y="284764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950409-2803-8D54-1504-24F529420628}"/>
              </a:ext>
            </a:extLst>
          </p:cNvPr>
          <p:cNvSpPr/>
          <p:nvPr/>
        </p:nvSpPr>
        <p:spPr>
          <a:xfrm>
            <a:off x="5006046" y="22120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046F4A2-66FE-A2B8-2EAC-C0F2918F1E53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713620" y="3154785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D39187-5AF3-C9CF-3E00-7CDC11EC40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2834" y="2519172"/>
            <a:ext cx="1083212" cy="635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D4A421-3BAD-6764-C0A4-2F848E2EA0AB}"/>
              </a:ext>
            </a:extLst>
          </p:cNvPr>
          <p:cNvSpPr/>
          <p:nvPr/>
        </p:nvSpPr>
        <p:spPr>
          <a:xfrm>
            <a:off x="7185955" y="223334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DF7E0C-8E8F-C31D-333B-BBB2371624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403437" y="2519172"/>
            <a:ext cx="782518" cy="2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4F351E6-85A0-5797-5E96-C7F27CA2B47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8583346" y="2540493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90DA9E-2E17-3415-E883-DDB8CF980824}"/>
              </a:ext>
            </a:extLst>
          </p:cNvPr>
          <p:cNvSpPr/>
          <p:nvPr/>
        </p:nvSpPr>
        <p:spPr>
          <a:xfrm>
            <a:off x="9491296" y="223334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2D3C30-A379-A1F6-BB2E-CA37F185E94E}"/>
              </a:ext>
            </a:extLst>
          </p:cNvPr>
          <p:cNvSpPr/>
          <p:nvPr/>
        </p:nvSpPr>
        <p:spPr>
          <a:xfrm>
            <a:off x="5013080" y="346192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32A4F3-CFC0-861C-F83F-FEC8D49CC3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22834" y="3154785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EED60D-087F-9A92-A86A-3C886294B6C2}"/>
              </a:ext>
            </a:extLst>
          </p:cNvPr>
          <p:cNvSpPr/>
          <p:nvPr/>
        </p:nvSpPr>
        <p:spPr>
          <a:xfrm>
            <a:off x="7179212" y="34619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F74AE59-AC8B-B03C-8FBD-D99A868197F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10471" y="3769073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2F83FD-00BD-DAC6-2392-C7CA3642A009}"/>
              </a:ext>
            </a:extLst>
          </p:cNvPr>
          <p:cNvSpPr txBox="1"/>
          <p:nvPr/>
        </p:nvSpPr>
        <p:spPr>
          <a:xfrm>
            <a:off x="1903827" y="2794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λv</a:t>
            </a:r>
            <a:endParaRPr lang="en-GB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89CB76-01CB-03A4-3FD3-271EF2B0B7D4}"/>
              </a:ext>
            </a:extLst>
          </p:cNvPr>
          <p:cNvSpPr txBox="1"/>
          <p:nvPr/>
        </p:nvSpPr>
        <p:spPr>
          <a:xfrm>
            <a:off x="4190118" y="2816545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pvγ1v</a:t>
            </a:r>
            <a:endParaRPr lang="en-GB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26AF91-3544-C174-FAF2-AF19CFC64484}"/>
              </a:ext>
            </a:extLst>
          </p:cNvPr>
          <p:cNvSpPr txBox="1"/>
          <p:nvPr/>
        </p:nvSpPr>
        <p:spPr>
          <a:xfrm>
            <a:off x="6619435" y="2140069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F5DABA-6D22-A230-3E43-2FB25DAAFD0C}"/>
              </a:ext>
            </a:extLst>
          </p:cNvPr>
          <p:cNvSpPr txBox="1"/>
          <p:nvPr/>
        </p:nvSpPr>
        <p:spPr>
          <a:xfrm>
            <a:off x="8699993" y="2055994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D6EB87-6565-8CE7-F962-24D44B2C4C67}"/>
              </a:ext>
            </a:extLst>
          </p:cNvPr>
          <p:cNvSpPr txBox="1"/>
          <p:nvPr/>
        </p:nvSpPr>
        <p:spPr>
          <a:xfrm>
            <a:off x="4210929" y="351491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τ1v</a:t>
            </a:r>
            <a:endParaRPr lang="en-GB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C83A52-6338-11EE-52EF-8BA69FFAF0D0}"/>
              </a:ext>
            </a:extLst>
          </p:cNvPr>
          <p:cNvSpPr txBox="1"/>
          <p:nvPr/>
        </p:nvSpPr>
        <p:spPr>
          <a:xfrm>
            <a:off x="6525066" y="335944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τ2v</a:t>
            </a:r>
            <a:endParaRPr lang="en-GB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8B28BC-8E41-F09A-C11B-95D67F2CFB7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922834" y="1158346"/>
            <a:ext cx="1090246" cy="199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4B718A0-2B17-96E0-F091-FB07568EBB17}"/>
              </a:ext>
            </a:extLst>
          </p:cNvPr>
          <p:cNvSpPr/>
          <p:nvPr/>
        </p:nvSpPr>
        <p:spPr>
          <a:xfrm>
            <a:off x="5013080" y="85120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6CD95CE-ED38-351B-67D6-528BB0CFA5E5}"/>
              </a:ext>
            </a:extLst>
          </p:cNvPr>
          <p:cNvSpPr txBox="1"/>
          <p:nvPr/>
        </p:nvSpPr>
        <p:spPr>
          <a:xfrm>
            <a:off x="3691301" y="1096158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(1-pv)γ1v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245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利晃 朝倉</cp:lastModifiedBy>
  <cp:revision>122</cp:revision>
  <dcterms:created xsi:type="dcterms:W3CDTF">2023-05-31T09:39:35Z</dcterms:created>
  <dcterms:modified xsi:type="dcterms:W3CDTF">2023-07-16T23:10:29Z</dcterms:modified>
</cp:coreProperties>
</file>