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1" r:id="rId4"/>
    <p:sldId id="262" r:id="rId5"/>
    <p:sldId id="259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CB88E-B577-F378-2ADE-D5D5A3E0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445137-F142-8A7F-2AF4-2F2C2AE2F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C9E28-D0DE-38BF-766A-A587E5C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7443-6E9F-2847-3BA9-84FD0DA4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3688A-14E7-425A-9801-3BD67F91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B232E-2FD9-7A4D-63AA-14B5EA98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398FC-A2FC-40AC-9A22-99009B6A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8C1A3-7DF6-64AC-D9B3-A8F09BD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2CDDB1-24DD-83DB-CA2D-8E19BDBA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3C15D-C662-B86E-FD91-4F3F478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8822A-5D5F-22D7-E0CB-F0E7860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36737B-617C-6267-D6BD-A60A2533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0CA7-3B4E-9C57-5F66-3C74B887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7094D-48B7-BE06-7B36-5AD9E30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35689-C7CE-BFBB-5BCB-14C246AD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8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F9261-0096-F7C2-33BD-F939B32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30000-955F-3684-3984-695523A7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BC34C-E85E-401B-248E-AB5FF73E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6D3C4-33A4-C055-8B34-83AFF10E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A0746-F9C6-4571-136F-88E292B1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5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7702B-B448-7FB3-9BCC-6DB15EE5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4B086-5FCC-E7BB-FBBE-19D219DC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D8B52-6E5E-046D-1613-14C21F15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461DD-09E4-AC1B-6FDC-CF51C914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28D3C-1FFF-9B02-0ACD-853F796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71C53-1F99-9DB2-5E85-B80098EB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A6D5C-1934-F5BD-5165-0912ED38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FAA5DC-4BF0-133B-A758-C7E48E9E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4D9EA-A6EB-62AC-F352-F01A4C8F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4028B-37F2-FE7B-FE19-CEB624D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34565E-3695-574C-7480-84B62AC0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8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862F0-09BC-8C64-FF8D-8D17EC3D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981B15-CAAE-E15D-F675-35F4AF24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F8EDAE-5742-4F88-9AF0-A4CFF2B0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BF2FFA-BB75-D4DB-4E4F-1E5C6F593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DF4FE6-1FDF-BFB7-DB85-E82EF55D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3B80B4-1AB4-807E-5DE5-E56F2B80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53806D-5F6E-973F-287C-57C8F93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545417-8786-7C03-A02E-39127C5C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6910-25FB-D1E3-FF48-AD0B2A50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8AE24-83E1-493A-664E-7C646B8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E41A6F-63DC-9BAC-2886-26290DA8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67D39C-14F6-43AC-553C-4A9EAF37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D3CB93-9EAC-724E-C410-C98547B3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17C53B-F0E0-0E5E-5CC3-45741EA9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D04EA3-B136-A41C-2813-2D2D61F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4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3E12D-F9C3-367A-48A5-3EE1C699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32E4A-64B5-F5CA-5CA8-D5FB5741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D0CD19-52A0-F00D-C6B4-BAA07C86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ABEA8-6938-96BC-5A2A-70391325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E18B3-BB54-2C7E-43B0-A25B659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99442A-4A5E-9327-C1B6-503ACBF3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8E12D-DDDB-1D0F-67C6-6019358B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529186-3C7A-B269-6B31-46137E90D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B698AA-C8E7-2DF0-A1A4-6DB65AF7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C1AE3-D7AC-47ED-3849-267A5F2A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F4522-C03E-A928-125A-7D6189CC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E7875-B37F-BE6D-C904-09A06DA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1A95C-B14B-D494-B755-DA683B8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9B077-D071-E4F3-29C1-2BE21299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F96F6-5FE7-7D5D-2E83-7028ACE3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A90D-6061-43A1-9F48-580B251C3410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519D5-168C-D6A4-FDD8-22D5E37DD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6F83-8613-D998-92A4-E1BE762AB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091D693-0C0C-1202-7A2E-B9A231B0891F}"/>
              </a:ext>
            </a:extLst>
          </p:cNvPr>
          <p:cNvSpPr/>
          <p:nvPr/>
        </p:nvSpPr>
        <p:spPr>
          <a:xfrm>
            <a:off x="2169085" y="3775960"/>
            <a:ext cx="4697622" cy="1437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B727-E93F-C7AA-22D2-21559D1ACB4A}"/>
              </a:ext>
            </a:extLst>
          </p:cNvPr>
          <p:cNvGrpSpPr/>
          <p:nvPr/>
        </p:nvGrpSpPr>
        <p:grpSpPr>
          <a:xfrm>
            <a:off x="7246254" y="2956149"/>
            <a:ext cx="2472645" cy="1408589"/>
            <a:chOff x="5962485" y="2963862"/>
            <a:chExt cx="2472645" cy="140858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9CF26A-CD09-FD93-2B35-7079FB6204B8}"/>
                </a:ext>
              </a:extLst>
            </p:cNvPr>
            <p:cNvSpPr/>
            <p:nvPr/>
          </p:nvSpPr>
          <p:spPr>
            <a:xfrm>
              <a:off x="5962485" y="2963862"/>
              <a:ext cx="2472645" cy="1408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正方形/長方形 7">
              <a:extLst>
                <a:ext uri="{FF2B5EF4-FFF2-40B4-BE49-F238E27FC236}">
                  <a16:creationId xmlns:a16="http://schemas.microsoft.com/office/drawing/2014/main" id="{CF8FE143-FB9A-B0FB-BA6F-1BF5F0AEDBEF}"/>
                </a:ext>
              </a:extLst>
            </p:cNvPr>
            <p:cNvSpPr/>
            <p:nvPr/>
          </p:nvSpPr>
          <p:spPr>
            <a:xfrm>
              <a:off x="6773554" y="3218855"/>
              <a:ext cx="857836" cy="5759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85" name="直線矢印コネクタ 16">
              <a:extLst>
                <a:ext uri="{FF2B5EF4-FFF2-40B4-BE49-F238E27FC236}">
                  <a16:creationId xmlns:a16="http://schemas.microsoft.com/office/drawing/2014/main" id="{145C3370-33B6-181F-2333-6473183D22CD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7631390" y="3506825"/>
              <a:ext cx="49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73F09D9-3521-DF84-CCAD-A580E7B419BD}"/>
                </a:ext>
              </a:extLst>
            </p:cNvPr>
            <p:cNvSpPr txBox="1"/>
            <p:nvPr/>
          </p:nvSpPr>
          <p:spPr>
            <a:xfrm>
              <a:off x="7719590" y="3034189"/>
              <a:ext cx="40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ja-JP" dirty="0"/>
                <a:t>ξ</a:t>
              </a:r>
              <a:endParaRPr lang="en-GB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2161CAC-0038-948D-EB63-2841F0A58C0A}"/>
                </a:ext>
              </a:extLst>
            </p:cNvPr>
            <p:cNvSpPr txBox="1"/>
            <p:nvPr/>
          </p:nvSpPr>
          <p:spPr>
            <a:xfrm>
              <a:off x="6386572" y="3088208"/>
              <a:ext cx="342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κ</a:t>
              </a:r>
              <a:endParaRPr lang="en-GB" i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7BDE8D-4940-0A7B-0135-37A3D0EF86F2}"/>
                </a:ext>
              </a:extLst>
            </p:cNvPr>
            <p:cNvSpPr txBox="1"/>
            <p:nvPr/>
          </p:nvSpPr>
          <p:spPr>
            <a:xfrm>
              <a:off x="6490630" y="3933521"/>
              <a:ext cx="1564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ES model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205EAAA4-53B6-79D6-7987-E93CE3EC87AC}"/>
              </a:ext>
            </a:extLst>
          </p:cNvPr>
          <p:cNvSpPr/>
          <p:nvPr/>
        </p:nvSpPr>
        <p:spPr>
          <a:xfrm>
            <a:off x="1626561" y="759261"/>
            <a:ext cx="6985812" cy="1991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71E43183-13BE-60FB-67F1-531FF92A95CC}"/>
              </a:ext>
            </a:extLst>
          </p:cNvPr>
          <p:cNvSpPr/>
          <p:nvPr/>
        </p:nvSpPr>
        <p:spPr>
          <a:xfrm>
            <a:off x="2400887" y="1827314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F157C196-8510-E428-7920-6AED09A7E8F8}"/>
              </a:ext>
            </a:extLst>
          </p:cNvPr>
          <p:cNvSpPr/>
          <p:nvPr/>
        </p:nvSpPr>
        <p:spPr>
          <a:xfrm>
            <a:off x="4153332" y="183415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正方形/長方形 6">
            <a:extLst>
              <a:ext uri="{FF2B5EF4-FFF2-40B4-BE49-F238E27FC236}">
                <a16:creationId xmlns:a16="http://schemas.microsoft.com/office/drawing/2014/main" id="{DD38DE76-829F-CF44-5C75-AA5C273BCDF9}"/>
              </a:ext>
            </a:extLst>
          </p:cNvPr>
          <p:cNvSpPr/>
          <p:nvPr/>
        </p:nvSpPr>
        <p:spPr>
          <a:xfrm>
            <a:off x="5780199" y="182983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086AF70-01A7-F16E-1BBE-83960E8D0B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86627" y="2134459"/>
            <a:ext cx="966705" cy="6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2">
            <a:extLst>
              <a:ext uri="{FF2B5EF4-FFF2-40B4-BE49-F238E27FC236}">
                <a16:creationId xmlns:a16="http://schemas.microsoft.com/office/drawing/2014/main" id="{DBAC2D4E-D393-2379-21EA-193D865B236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11168" y="2136980"/>
            <a:ext cx="769031" cy="4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6">
            <a:extLst>
              <a:ext uri="{FF2B5EF4-FFF2-40B4-BE49-F238E27FC236}">
                <a16:creationId xmlns:a16="http://schemas.microsoft.com/office/drawing/2014/main" id="{9475DE44-98AB-C94C-82ED-8471283C3B6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638035" y="2134459"/>
            <a:ext cx="813918" cy="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20">
            <a:extLst>
              <a:ext uri="{FF2B5EF4-FFF2-40B4-BE49-F238E27FC236}">
                <a16:creationId xmlns:a16="http://schemas.microsoft.com/office/drawing/2014/main" id="{260A750C-82D3-749A-04C7-3942A385F8EF}"/>
              </a:ext>
            </a:extLst>
          </p:cNvPr>
          <p:cNvSpPr txBox="1"/>
          <p:nvPr/>
        </p:nvSpPr>
        <p:spPr>
          <a:xfrm>
            <a:off x="6777404" y="1668785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i="1" dirty="0"/>
              <a:t>γ</a:t>
            </a:r>
            <a:r>
              <a:rPr lang="en-US" altLang="ja-JP" baseline="-25000" dirty="0"/>
              <a:t>2</a:t>
            </a:r>
            <a:endParaRPr lang="en-GB" baseline="-25000" dirty="0"/>
          </a:p>
        </p:txBody>
      </p:sp>
      <p:sp>
        <p:nvSpPr>
          <p:cNvPr id="18" name="正方形/長方形 7">
            <a:extLst>
              <a:ext uri="{FF2B5EF4-FFF2-40B4-BE49-F238E27FC236}">
                <a16:creationId xmlns:a16="http://schemas.microsoft.com/office/drawing/2014/main" id="{A77E5967-604B-3DB4-8C01-37A2910322D5}"/>
              </a:ext>
            </a:extLst>
          </p:cNvPr>
          <p:cNvSpPr/>
          <p:nvPr/>
        </p:nvSpPr>
        <p:spPr>
          <a:xfrm>
            <a:off x="7451953" y="1846489"/>
            <a:ext cx="857836" cy="5759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7" name="直線矢印コネクタ 8">
            <a:extLst>
              <a:ext uri="{FF2B5EF4-FFF2-40B4-BE49-F238E27FC236}">
                <a16:creationId xmlns:a16="http://schemas.microsoft.com/office/drawing/2014/main" id="{C9444245-E6E3-3AF9-EBCD-670F4998B11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40456" y="2134457"/>
            <a:ext cx="660431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8">
            <a:extLst>
              <a:ext uri="{FF2B5EF4-FFF2-40B4-BE49-F238E27FC236}">
                <a16:creationId xmlns:a16="http://schemas.microsoft.com/office/drawing/2014/main" id="{4CB4AAB0-2984-6254-DE74-ACB1E796E02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93757" y="1496575"/>
            <a:ext cx="392870" cy="330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34A9AE2-F3C5-05BF-57D5-F4C66E2B70B0}"/>
              </a:ext>
            </a:extLst>
          </p:cNvPr>
          <p:cNvSpPr txBox="1"/>
          <p:nvPr/>
        </p:nvSpPr>
        <p:spPr>
          <a:xfrm>
            <a:off x="6036579" y="1367015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cxnSp>
        <p:nvCxnSpPr>
          <p:cNvPr id="44" name="直線矢印コネクタ 8">
            <a:extLst>
              <a:ext uri="{FF2B5EF4-FFF2-40B4-BE49-F238E27FC236}">
                <a16:creationId xmlns:a16="http://schemas.microsoft.com/office/drawing/2014/main" id="{7D76F219-C10C-51AA-E981-00518CBD5AD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09117" y="1501632"/>
            <a:ext cx="339301" cy="32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286922-E1BA-C680-9149-50BA8A02FE12}"/>
              </a:ext>
            </a:extLst>
          </p:cNvPr>
          <p:cNvSpPr txBox="1"/>
          <p:nvPr/>
        </p:nvSpPr>
        <p:spPr>
          <a:xfrm>
            <a:off x="7719586" y="1371542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cxnSp>
        <p:nvCxnSpPr>
          <p:cNvPr id="48" name="直線矢印コネクタ 8">
            <a:extLst>
              <a:ext uri="{FF2B5EF4-FFF2-40B4-BE49-F238E27FC236}">
                <a16:creationId xmlns:a16="http://schemas.microsoft.com/office/drawing/2014/main" id="{9FCFAE04-EC5E-36C7-31D6-6ACB54CE87A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880871" y="1547813"/>
            <a:ext cx="367779" cy="298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D126937-EC10-6072-3C4C-F5B9F53E2CA1}"/>
              </a:ext>
            </a:extLst>
          </p:cNvPr>
          <p:cNvSpPr txBox="1"/>
          <p:nvPr/>
        </p:nvSpPr>
        <p:spPr>
          <a:xfrm>
            <a:off x="1877206" y="1740874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cxnSp>
        <p:nvCxnSpPr>
          <p:cNvPr id="68" name="直線矢印コネクタ 8">
            <a:extLst>
              <a:ext uri="{FF2B5EF4-FFF2-40B4-BE49-F238E27FC236}">
                <a16:creationId xmlns:a16="http://schemas.microsoft.com/office/drawing/2014/main" id="{F3C7173E-39FB-7C80-9F99-23B671EFD41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82250" y="1471936"/>
            <a:ext cx="428918" cy="362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950C07-BF13-6141-42EC-5E7C4920B7B9}"/>
              </a:ext>
            </a:extLst>
          </p:cNvPr>
          <p:cNvSpPr txBox="1"/>
          <p:nvPr/>
        </p:nvSpPr>
        <p:spPr>
          <a:xfrm>
            <a:off x="4489258" y="1367006"/>
            <a:ext cx="37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2E62008-39F7-1F95-4A82-8F37FA91F384}"/>
              </a:ext>
            </a:extLst>
          </p:cNvPr>
          <p:cNvCxnSpPr>
            <a:stCxn id="8" idx="2"/>
            <a:endCxn id="78" idx="1"/>
          </p:cNvCxnSpPr>
          <p:nvPr/>
        </p:nvCxnSpPr>
        <p:spPr>
          <a:xfrm rot="16200000" flipH="1">
            <a:off x="6605726" y="2047515"/>
            <a:ext cx="1054988" cy="18482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20">
            <a:extLst>
              <a:ext uri="{FF2B5EF4-FFF2-40B4-BE49-F238E27FC236}">
                <a16:creationId xmlns:a16="http://schemas.microsoft.com/office/drawing/2014/main" id="{16646F7F-6EF8-D63C-496F-F34C63785737}"/>
              </a:ext>
            </a:extLst>
          </p:cNvPr>
          <p:cNvSpPr txBox="1"/>
          <p:nvPr/>
        </p:nvSpPr>
        <p:spPr>
          <a:xfrm>
            <a:off x="5195403" y="1644230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i="1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82DD79-30C0-3570-87A5-087165FD6771}"/>
              </a:ext>
            </a:extLst>
          </p:cNvPr>
          <p:cNvSpPr txBox="1"/>
          <p:nvPr/>
        </p:nvSpPr>
        <p:spPr>
          <a:xfrm>
            <a:off x="2673851" y="1385759"/>
            <a:ext cx="4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sp>
        <p:nvSpPr>
          <p:cNvPr id="98" name="テキスト ボックス 20">
            <a:extLst>
              <a:ext uri="{FF2B5EF4-FFF2-40B4-BE49-F238E27FC236}">
                <a16:creationId xmlns:a16="http://schemas.microsoft.com/office/drawing/2014/main" id="{16827590-9CA9-29FF-C5AC-8E484B7792ED}"/>
              </a:ext>
            </a:extLst>
          </p:cNvPr>
          <p:cNvSpPr txBox="1"/>
          <p:nvPr/>
        </p:nvSpPr>
        <p:spPr>
          <a:xfrm>
            <a:off x="3556839" y="1697151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i="1" dirty="0"/>
              <a:t>λ</a:t>
            </a:r>
            <a:r>
              <a:rPr lang="en-GB" altLang="ja-JP" baseline="-25000" dirty="0" err="1"/>
              <a:t>i</a:t>
            </a:r>
            <a:endParaRPr lang="en-GB" baseline="-25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E2EB98-9B73-FBBC-FFB7-1AED02073692}"/>
              </a:ext>
            </a:extLst>
          </p:cNvPr>
          <p:cNvSpPr txBox="1"/>
          <p:nvPr/>
        </p:nvSpPr>
        <p:spPr>
          <a:xfrm>
            <a:off x="1795462" y="912949"/>
            <a:ext cx="25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Transmission model</a:t>
            </a:r>
          </a:p>
        </p:txBody>
      </p:sp>
      <p:sp>
        <p:nvSpPr>
          <p:cNvPr id="110" name="正方形/長方形 4">
            <a:extLst>
              <a:ext uri="{FF2B5EF4-FFF2-40B4-BE49-F238E27FC236}">
                <a16:creationId xmlns:a16="http://schemas.microsoft.com/office/drawing/2014/main" id="{36A9719B-E32E-802C-E9AD-306F27945779}"/>
              </a:ext>
            </a:extLst>
          </p:cNvPr>
          <p:cNvSpPr/>
          <p:nvPr/>
        </p:nvSpPr>
        <p:spPr>
          <a:xfrm>
            <a:off x="2399789" y="4057592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1,i</a:t>
            </a:r>
          </a:p>
        </p:txBody>
      </p:sp>
      <p:cxnSp>
        <p:nvCxnSpPr>
          <p:cNvPr id="111" name="直線矢印コネクタ 8">
            <a:extLst>
              <a:ext uri="{FF2B5EF4-FFF2-40B4-BE49-F238E27FC236}">
                <a16:creationId xmlns:a16="http://schemas.microsoft.com/office/drawing/2014/main" id="{C0A9B16F-E1BA-9697-80E6-DF2C82075F2A}"/>
              </a:ext>
            </a:extLst>
          </p:cNvPr>
          <p:cNvCxnSpPr>
            <a:cxnSpLocks/>
            <a:stCxn id="110" idx="3"/>
            <a:endCxn id="119" idx="1"/>
          </p:cNvCxnSpPr>
          <p:nvPr/>
        </p:nvCxnSpPr>
        <p:spPr>
          <a:xfrm>
            <a:off x="3185529" y="4364737"/>
            <a:ext cx="537100" cy="4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5C26570-E39A-7F65-6267-E07FF339F23C}"/>
              </a:ext>
            </a:extLst>
          </p:cNvPr>
          <p:cNvSpPr txBox="1"/>
          <p:nvPr/>
        </p:nvSpPr>
        <p:spPr>
          <a:xfrm>
            <a:off x="3722629" y="4184345"/>
            <a:ext cx="5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…</a:t>
            </a:r>
          </a:p>
        </p:txBody>
      </p:sp>
      <p:cxnSp>
        <p:nvCxnSpPr>
          <p:cNvPr id="120" name="直線矢印コネクタ 8">
            <a:extLst>
              <a:ext uri="{FF2B5EF4-FFF2-40B4-BE49-F238E27FC236}">
                <a16:creationId xmlns:a16="http://schemas.microsoft.com/office/drawing/2014/main" id="{FE53D797-9774-51EF-34FA-1862328BF5C7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4227647" y="4364737"/>
            <a:ext cx="341406" cy="4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4">
            <a:extLst>
              <a:ext uri="{FF2B5EF4-FFF2-40B4-BE49-F238E27FC236}">
                <a16:creationId xmlns:a16="http://schemas.microsoft.com/office/drawing/2014/main" id="{B9236349-D4D7-D96F-95C7-7D3C45F82871}"/>
              </a:ext>
            </a:extLst>
          </p:cNvPr>
          <p:cNvSpPr/>
          <p:nvPr/>
        </p:nvSpPr>
        <p:spPr>
          <a:xfrm>
            <a:off x="4569053" y="4057592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6,i</a:t>
            </a:r>
          </a:p>
        </p:txBody>
      </p:sp>
      <p:sp>
        <p:nvSpPr>
          <p:cNvPr id="128" name="正方形/長方形 4">
            <a:extLst>
              <a:ext uri="{FF2B5EF4-FFF2-40B4-BE49-F238E27FC236}">
                <a16:creationId xmlns:a16="http://schemas.microsoft.com/office/drawing/2014/main" id="{21E6C3D7-F4D9-19B4-5B9F-0190C4EA07E9}"/>
              </a:ext>
            </a:extLst>
          </p:cNvPr>
          <p:cNvSpPr/>
          <p:nvPr/>
        </p:nvSpPr>
        <p:spPr>
          <a:xfrm>
            <a:off x="5852295" y="4057593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129" name="直線矢印コネクタ 8">
            <a:extLst>
              <a:ext uri="{FF2B5EF4-FFF2-40B4-BE49-F238E27FC236}">
                <a16:creationId xmlns:a16="http://schemas.microsoft.com/office/drawing/2014/main" id="{BF565F9C-A5E9-8A47-78AD-DB4412ADC47F}"/>
              </a:ext>
            </a:extLst>
          </p:cNvPr>
          <p:cNvCxnSpPr>
            <a:cxnSpLocks/>
            <a:stCxn id="121" idx="3"/>
            <a:endCxn id="128" idx="1"/>
          </p:cNvCxnSpPr>
          <p:nvPr/>
        </p:nvCxnSpPr>
        <p:spPr>
          <a:xfrm>
            <a:off x="5354793" y="4364737"/>
            <a:ext cx="4975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8">
            <a:extLst>
              <a:ext uri="{FF2B5EF4-FFF2-40B4-BE49-F238E27FC236}">
                <a16:creationId xmlns:a16="http://schemas.microsoft.com/office/drawing/2014/main" id="{99AC7A23-D8A7-3B31-6C54-D594B8FCA49F}"/>
              </a:ext>
            </a:extLst>
          </p:cNvPr>
          <p:cNvCxnSpPr>
            <a:cxnSpLocks/>
            <a:stCxn id="6" idx="2"/>
            <a:endCxn id="110" idx="0"/>
          </p:cNvCxnSpPr>
          <p:nvPr/>
        </p:nvCxnSpPr>
        <p:spPr>
          <a:xfrm flipH="1">
            <a:off x="2792659" y="2441603"/>
            <a:ext cx="1098" cy="1615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20">
            <a:extLst>
              <a:ext uri="{FF2B5EF4-FFF2-40B4-BE49-F238E27FC236}">
                <a16:creationId xmlns:a16="http://schemas.microsoft.com/office/drawing/2014/main" id="{34659143-C91C-EE76-2C8E-D5B19EF22EB2}"/>
              </a:ext>
            </a:extLst>
          </p:cNvPr>
          <p:cNvSpPr txBox="1"/>
          <p:nvPr/>
        </p:nvSpPr>
        <p:spPr>
          <a:xfrm>
            <a:off x="2840703" y="3016645"/>
            <a:ext cx="84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ja-JP" i="1" dirty="0" err="1"/>
              <a:t>p</a:t>
            </a:r>
            <a:r>
              <a:rPr lang="en-GB" altLang="ja-JP" baseline="-25000" dirty="0" err="1"/>
              <a:t>AFP</a:t>
            </a:r>
            <a:r>
              <a:rPr lang="el-GR" altLang="ja-JP" i="1" dirty="0"/>
              <a:t>λ</a:t>
            </a:r>
            <a:r>
              <a:rPr lang="en-GB" altLang="ja-JP" baseline="-25000" dirty="0" err="1"/>
              <a:t>i</a:t>
            </a:r>
            <a:endParaRPr lang="en-GB" baseline="-250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D3B2F92-5983-84E6-C403-6F93914C3A57}"/>
              </a:ext>
            </a:extLst>
          </p:cNvPr>
          <p:cNvSpPr txBox="1"/>
          <p:nvPr/>
        </p:nvSpPr>
        <p:spPr>
          <a:xfrm>
            <a:off x="3169319" y="4760427"/>
            <a:ext cx="28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AFP surveillance model</a:t>
            </a:r>
          </a:p>
        </p:txBody>
      </p:sp>
      <p:sp>
        <p:nvSpPr>
          <p:cNvPr id="161" name="テキスト ボックス 20">
            <a:extLst>
              <a:ext uri="{FF2B5EF4-FFF2-40B4-BE49-F238E27FC236}">
                <a16:creationId xmlns:a16="http://schemas.microsoft.com/office/drawing/2014/main" id="{454F8D11-8174-C656-5138-A83A0A71AE91}"/>
              </a:ext>
            </a:extLst>
          </p:cNvPr>
          <p:cNvSpPr txBox="1"/>
          <p:nvPr/>
        </p:nvSpPr>
        <p:spPr>
          <a:xfrm>
            <a:off x="3291634" y="3941338"/>
            <a:ext cx="54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endParaRPr lang="en-GB" dirty="0"/>
          </a:p>
        </p:txBody>
      </p:sp>
      <p:sp>
        <p:nvSpPr>
          <p:cNvPr id="162" name="テキスト ボックス 20">
            <a:extLst>
              <a:ext uri="{FF2B5EF4-FFF2-40B4-BE49-F238E27FC236}">
                <a16:creationId xmlns:a16="http://schemas.microsoft.com/office/drawing/2014/main" id="{1325A213-800C-C090-84A3-16E7CEED4605}"/>
              </a:ext>
            </a:extLst>
          </p:cNvPr>
          <p:cNvSpPr txBox="1"/>
          <p:nvPr/>
        </p:nvSpPr>
        <p:spPr>
          <a:xfrm>
            <a:off x="5474737" y="3915747"/>
            <a:ext cx="54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3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E6E8F64F-D2FB-16C7-6802-D0D7080889F1}"/>
              </a:ext>
            </a:extLst>
          </p:cNvPr>
          <p:cNvSpPr txBox="1"/>
          <p:nvPr/>
        </p:nvSpPr>
        <p:spPr>
          <a:xfrm>
            <a:off x="2034894" y="769000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SEIRV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71E43183-13BE-60FB-67F1-531FF92A95CC}"/>
              </a:ext>
            </a:extLst>
          </p:cNvPr>
          <p:cNvSpPr/>
          <p:nvPr/>
        </p:nvSpPr>
        <p:spPr>
          <a:xfrm>
            <a:off x="2598561" y="1834155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F157C196-8510-E428-7920-6AED09A7E8F8}"/>
              </a:ext>
            </a:extLst>
          </p:cNvPr>
          <p:cNvSpPr/>
          <p:nvPr/>
        </p:nvSpPr>
        <p:spPr>
          <a:xfrm>
            <a:off x="4153332" y="183415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正方形/長方形 6">
            <a:extLst>
              <a:ext uri="{FF2B5EF4-FFF2-40B4-BE49-F238E27FC236}">
                <a16:creationId xmlns:a16="http://schemas.microsoft.com/office/drawing/2014/main" id="{DD38DE76-829F-CF44-5C75-AA5C273BCDF9}"/>
              </a:ext>
            </a:extLst>
          </p:cNvPr>
          <p:cNvSpPr/>
          <p:nvPr/>
        </p:nvSpPr>
        <p:spPr>
          <a:xfrm>
            <a:off x="5780199" y="1318339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086AF70-01A7-F16E-1BBE-83960E8D0B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84301" y="2141299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2">
            <a:extLst>
              <a:ext uri="{FF2B5EF4-FFF2-40B4-BE49-F238E27FC236}">
                <a16:creationId xmlns:a16="http://schemas.microsoft.com/office/drawing/2014/main" id="{DBAC2D4E-D393-2379-21EA-193D865B236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11168" y="1625484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6">
            <a:extLst>
              <a:ext uri="{FF2B5EF4-FFF2-40B4-BE49-F238E27FC236}">
                <a16:creationId xmlns:a16="http://schemas.microsoft.com/office/drawing/2014/main" id="{9475DE44-98AB-C94C-82ED-8471283C3B6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638035" y="1625484"/>
            <a:ext cx="975289" cy="53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34">
            <a:extLst>
              <a:ext uri="{FF2B5EF4-FFF2-40B4-BE49-F238E27FC236}">
                <a16:creationId xmlns:a16="http://schemas.microsoft.com/office/drawing/2014/main" id="{E5C5AD65-71C2-FFC1-3486-BF6A1805F321}"/>
              </a:ext>
            </a:extLst>
          </p:cNvPr>
          <p:cNvSpPr/>
          <p:nvPr/>
        </p:nvSpPr>
        <p:spPr>
          <a:xfrm>
            <a:off x="5780199" y="2448443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AFP, 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矢印コネクタ 35">
            <a:extLst>
              <a:ext uri="{FF2B5EF4-FFF2-40B4-BE49-F238E27FC236}">
                <a16:creationId xmlns:a16="http://schemas.microsoft.com/office/drawing/2014/main" id="{A3E9CD51-0450-EF70-CC69-E58452F443E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011168" y="2141299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40">
            <a:extLst>
              <a:ext uri="{FF2B5EF4-FFF2-40B4-BE49-F238E27FC236}">
                <a16:creationId xmlns:a16="http://schemas.microsoft.com/office/drawing/2014/main" id="{85B09645-97F2-B072-6E7E-775E6E736883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6638035" y="2156837"/>
            <a:ext cx="975289" cy="59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070C056C-04CC-184A-6814-4923348695AD}"/>
              </a:ext>
            </a:extLst>
          </p:cNvPr>
          <p:cNvSpPr txBox="1"/>
          <p:nvPr/>
        </p:nvSpPr>
        <p:spPr>
          <a:xfrm>
            <a:off x="4747955" y="986383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</a:t>
            </a:r>
            <a:r>
              <a:rPr lang="en-US" altLang="ja-JP" baseline="-25000" dirty="0"/>
              <a:t>AFP</a:t>
            </a:r>
            <a:r>
              <a:rPr lang="en-US" altLang="ja-JP" dirty="0"/>
              <a:t>)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16" name="テキスト ボックス 20">
            <a:extLst>
              <a:ext uri="{FF2B5EF4-FFF2-40B4-BE49-F238E27FC236}">
                <a16:creationId xmlns:a16="http://schemas.microsoft.com/office/drawing/2014/main" id="{260A750C-82D3-749A-04C7-3942A385F8EF}"/>
              </a:ext>
            </a:extLst>
          </p:cNvPr>
          <p:cNvSpPr txBox="1"/>
          <p:nvPr/>
        </p:nvSpPr>
        <p:spPr>
          <a:xfrm>
            <a:off x="6793511" y="1254273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2</a:t>
            </a:r>
            <a:endParaRPr lang="en-GB" baseline="-25000" dirty="0"/>
          </a:p>
        </p:txBody>
      </p:sp>
      <p:sp>
        <p:nvSpPr>
          <p:cNvPr id="17" name="テキスト ボックス 21">
            <a:extLst>
              <a:ext uri="{FF2B5EF4-FFF2-40B4-BE49-F238E27FC236}">
                <a16:creationId xmlns:a16="http://schemas.microsoft.com/office/drawing/2014/main" id="{47CF851C-19E8-C064-0ADE-9462C97C2887}"/>
              </a:ext>
            </a:extLst>
          </p:cNvPr>
          <p:cNvSpPr txBox="1"/>
          <p:nvPr/>
        </p:nvSpPr>
        <p:spPr>
          <a:xfrm>
            <a:off x="6881841" y="2537951"/>
            <a:ext cx="525225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3</a:t>
            </a:r>
            <a:endParaRPr lang="en-GB" baseline="-25000" dirty="0"/>
          </a:p>
        </p:txBody>
      </p:sp>
      <p:sp>
        <p:nvSpPr>
          <p:cNvPr id="18" name="正方形/長方形 7">
            <a:extLst>
              <a:ext uri="{FF2B5EF4-FFF2-40B4-BE49-F238E27FC236}">
                <a16:creationId xmlns:a16="http://schemas.microsoft.com/office/drawing/2014/main" id="{A77E5967-604B-3DB4-8C01-37A2910322D5}"/>
              </a:ext>
            </a:extLst>
          </p:cNvPr>
          <p:cNvSpPr/>
          <p:nvPr/>
        </p:nvSpPr>
        <p:spPr>
          <a:xfrm>
            <a:off x="7613324" y="1869549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21670F2-7A5B-0F4D-340C-FD6399C2527E}"/>
              </a:ext>
            </a:extLst>
          </p:cNvPr>
          <p:cNvSpPr txBox="1"/>
          <p:nvPr/>
        </p:nvSpPr>
        <p:spPr>
          <a:xfrm>
            <a:off x="4662405" y="2523194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lang="en-US" altLang="ja-JP" baseline="-25000" dirty="0" err="1"/>
              <a:t>AFP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20" name="正方形/長方形 4">
            <a:extLst>
              <a:ext uri="{FF2B5EF4-FFF2-40B4-BE49-F238E27FC236}">
                <a16:creationId xmlns:a16="http://schemas.microsoft.com/office/drawing/2014/main" id="{6E0E1C37-7D8E-994E-EF35-2A0D87F02CF8}"/>
              </a:ext>
            </a:extLst>
          </p:cNvPr>
          <p:cNvSpPr/>
          <p:nvPr/>
        </p:nvSpPr>
        <p:spPr>
          <a:xfrm>
            <a:off x="2603241" y="4544555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1" name="直線矢印コネクタ 8">
            <a:extLst>
              <a:ext uri="{FF2B5EF4-FFF2-40B4-BE49-F238E27FC236}">
                <a16:creationId xmlns:a16="http://schemas.microsoft.com/office/drawing/2014/main" id="{F5B5D7E3-AB49-E292-779B-215AA3E2D2EB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2991431" y="2448444"/>
            <a:ext cx="4680" cy="2096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8">
            <a:extLst>
              <a:ext uri="{FF2B5EF4-FFF2-40B4-BE49-F238E27FC236}">
                <a16:creationId xmlns:a16="http://schemas.microsoft.com/office/drawing/2014/main" id="{C9444245-E6E3-3AF9-EBCD-670F4998B11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38130" y="2141298"/>
            <a:ext cx="660431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FB502D-26ED-1048-F7BD-5B0154650270}"/>
              </a:ext>
            </a:extLst>
          </p:cNvPr>
          <p:cNvSpPr txBox="1"/>
          <p:nvPr/>
        </p:nvSpPr>
        <p:spPr>
          <a:xfrm>
            <a:off x="1997765" y="1670492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E9521-CEB0-58BC-AA70-9700F63091CE}"/>
              </a:ext>
            </a:extLst>
          </p:cNvPr>
          <p:cNvSpPr txBox="1"/>
          <p:nvPr/>
        </p:nvSpPr>
        <p:spPr>
          <a:xfrm>
            <a:off x="3384301" y="1395056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32" name="直線矢印コネクタ 8">
            <a:extLst>
              <a:ext uri="{FF2B5EF4-FFF2-40B4-BE49-F238E27FC236}">
                <a16:creationId xmlns:a16="http://schemas.microsoft.com/office/drawing/2014/main" id="{4CB4AAB0-2984-6254-DE74-ACB1E796E021}"/>
              </a:ext>
            </a:extLst>
          </p:cNvPr>
          <p:cNvCxnSpPr>
            <a:cxnSpLocks/>
            <a:stCxn id="6" idx="0"/>
            <a:endCxn id="31" idx="1"/>
          </p:cNvCxnSpPr>
          <p:nvPr/>
        </p:nvCxnSpPr>
        <p:spPr>
          <a:xfrm flipV="1">
            <a:off x="2991431" y="1579722"/>
            <a:ext cx="392870" cy="254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030AC0-FAFD-9892-2EAE-BEC9B6003199}"/>
              </a:ext>
            </a:extLst>
          </p:cNvPr>
          <p:cNvSpPr txBox="1"/>
          <p:nvPr/>
        </p:nvSpPr>
        <p:spPr>
          <a:xfrm>
            <a:off x="2971536" y="5158844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38" name="直線矢印コネクタ 8">
            <a:extLst>
              <a:ext uri="{FF2B5EF4-FFF2-40B4-BE49-F238E27FC236}">
                <a16:creationId xmlns:a16="http://schemas.microsoft.com/office/drawing/2014/main" id="{090A62A9-96BF-8907-7555-C601113D58D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96111" y="5158844"/>
            <a:ext cx="318299" cy="23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34A9AE2-F3C5-05BF-57D5-F4C66E2B70B0}"/>
              </a:ext>
            </a:extLst>
          </p:cNvPr>
          <p:cNvSpPr txBox="1"/>
          <p:nvPr/>
        </p:nvSpPr>
        <p:spPr>
          <a:xfrm>
            <a:off x="6638035" y="790588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4" name="直線矢印コネクタ 8">
            <a:extLst>
              <a:ext uri="{FF2B5EF4-FFF2-40B4-BE49-F238E27FC236}">
                <a16:creationId xmlns:a16="http://schemas.microsoft.com/office/drawing/2014/main" id="{7D76F219-C10C-51AA-E981-00518CBD5ADB}"/>
              </a:ext>
            </a:extLst>
          </p:cNvPr>
          <p:cNvCxnSpPr>
            <a:cxnSpLocks/>
            <a:stCxn id="8" idx="0"/>
            <a:endCxn id="43" idx="1"/>
          </p:cNvCxnSpPr>
          <p:nvPr/>
        </p:nvCxnSpPr>
        <p:spPr>
          <a:xfrm flipV="1">
            <a:off x="6209117" y="1017479"/>
            <a:ext cx="428918" cy="300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286922-E1BA-C680-9149-50BA8A02FE12}"/>
              </a:ext>
            </a:extLst>
          </p:cNvPr>
          <p:cNvSpPr txBox="1"/>
          <p:nvPr/>
        </p:nvSpPr>
        <p:spPr>
          <a:xfrm>
            <a:off x="8380086" y="1412342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8" name="直線矢印コネクタ 8">
            <a:extLst>
              <a:ext uri="{FF2B5EF4-FFF2-40B4-BE49-F238E27FC236}">
                <a16:creationId xmlns:a16="http://schemas.microsoft.com/office/drawing/2014/main" id="{9FCFAE04-EC5E-36C7-31D6-6ACB54CE87A3}"/>
              </a:ext>
            </a:extLst>
          </p:cNvPr>
          <p:cNvCxnSpPr>
            <a:cxnSpLocks/>
            <a:stCxn id="18" idx="0"/>
            <a:endCxn id="47" idx="1"/>
          </p:cNvCxnSpPr>
          <p:nvPr/>
        </p:nvCxnSpPr>
        <p:spPr>
          <a:xfrm flipV="1">
            <a:off x="8042242" y="1597008"/>
            <a:ext cx="337844" cy="272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09370D4-094B-E19B-857D-2A421B3FF444}"/>
              </a:ext>
            </a:extLst>
          </p:cNvPr>
          <p:cNvSpPr txBox="1"/>
          <p:nvPr/>
        </p:nvSpPr>
        <p:spPr>
          <a:xfrm>
            <a:off x="4265732" y="2693400"/>
            <a:ext cx="3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62" name="直線矢印コネクタ 8">
            <a:extLst>
              <a:ext uri="{FF2B5EF4-FFF2-40B4-BE49-F238E27FC236}">
                <a16:creationId xmlns:a16="http://schemas.microsoft.com/office/drawing/2014/main" id="{1EE3B477-4ECC-E849-ACC2-9868845AB8D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331943" y="2448443"/>
            <a:ext cx="250307" cy="307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8">
            <a:extLst>
              <a:ext uri="{FF2B5EF4-FFF2-40B4-BE49-F238E27FC236}">
                <a16:creationId xmlns:a16="http://schemas.microsoft.com/office/drawing/2014/main" id="{42F15518-8B47-18FE-8C36-CCD8E8F2C1F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904461" y="3062732"/>
            <a:ext cx="304656" cy="286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D837006-0C61-DDE8-2F55-0925A42ABF31}"/>
              </a:ext>
            </a:extLst>
          </p:cNvPr>
          <p:cNvSpPr txBox="1"/>
          <p:nvPr/>
        </p:nvSpPr>
        <p:spPr>
          <a:xfrm>
            <a:off x="6038856" y="3150573"/>
            <a:ext cx="3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3" name="直線矢印コネクタ 8">
            <a:extLst>
              <a:ext uri="{FF2B5EF4-FFF2-40B4-BE49-F238E27FC236}">
                <a16:creationId xmlns:a16="http://schemas.microsoft.com/office/drawing/2014/main" id="{CE59C91C-4780-7616-6BA8-C7D74CB4956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388981" y="4851698"/>
            <a:ext cx="67083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5">
            <a:extLst>
              <a:ext uri="{FF2B5EF4-FFF2-40B4-BE49-F238E27FC236}">
                <a16:creationId xmlns:a16="http://schemas.microsoft.com/office/drawing/2014/main" id="{801C0623-F1BB-9281-1B26-2000B66EDC42}"/>
              </a:ext>
            </a:extLst>
          </p:cNvPr>
          <p:cNvSpPr/>
          <p:nvPr/>
        </p:nvSpPr>
        <p:spPr>
          <a:xfrm>
            <a:off x="4201243" y="4618227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" name="正方形/長方形 6">
            <a:extLst>
              <a:ext uri="{FF2B5EF4-FFF2-40B4-BE49-F238E27FC236}">
                <a16:creationId xmlns:a16="http://schemas.microsoft.com/office/drawing/2014/main" id="{2B9F56FE-30D2-DB03-25E0-9F330D89B906}"/>
              </a:ext>
            </a:extLst>
          </p:cNvPr>
          <p:cNvSpPr/>
          <p:nvPr/>
        </p:nvSpPr>
        <p:spPr>
          <a:xfrm>
            <a:off x="5828110" y="4102412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矢印コネクタ 12">
            <a:extLst>
              <a:ext uri="{FF2B5EF4-FFF2-40B4-BE49-F238E27FC236}">
                <a16:creationId xmlns:a16="http://schemas.microsoft.com/office/drawing/2014/main" id="{41D393EC-3761-CF57-1C8C-728CCB292D8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5059079" y="4409557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16">
            <a:extLst>
              <a:ext uri="{FF2B5EF4-FFF2-40B4-BE49-F238E27FC236}">
                <a16:creationId xmlns:a16="http://schemas.microsoft.com/office/drawing/2014/main" id="{EE396005-8CE3-BEB9-7122-E35729DB1012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>
            <a:off x="6685946" y="4409557"/>
            <a:ext cx="975289" cy="53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34">
            <a:extLst>
              <a:ext uri="{FF2B5EF4-FFF2-40B4-BE49-F238E27FC236}">
                <a16:creationId xmlns:a16="http://schemas.microsoft.com/office/drawing/2014/main" id="{63CD1897-B188-54AE-3D04-98E47A5C38F6}"/>
              </a:ext>
            </a:extLst>
          </p:cNvPr>
          <p:cNvSpPr/>
          <p:nvPr/>
        </p:nvSpPr>
        <p:spPr>
          <a:xfrm>
            <a:off x="5828110" y="5232516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AFP, 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矢印コネクタ 35">
            <a:extLst>
              <a:ext uri="{FF2B5EF4-FFF2-40B4-BE49-F238E27FC236}">
                <a16:creationId xmlns:a16="http://schemas.microsoft.com/office/drawing/2014/main" id="{25DA6A36-034D-E8BF-4CAF-B4C97C6312C5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5059079" y="4925372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40">
            <a:extLst>
              <a:ext uri="{FF2B5EF4-FFF2-40B4-BE49-F238E27FC236}">
                <a16:creationId xmlns:a16="http://schemas.microsoft.com/office/drawing/2014/main" id="{60DB557B-D7E2-53EA-B076-4A2D79BE2962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6685946" y="4940910"/>
            <a:ext cx="975289" cy="59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18">
            <a:extLst>
              <a:ext uri="{FF2B5EF4-FFF2-40B4-BE49-F238E27FC236}">
                <a16:creationId xmlns:a16="http://schemas.microsoft.com/office/drawing/2014/main" id="{432612DF-A503-BC63-B698-6B20BCA25C18}"/>
              </a:ext>
            </a:extLst>
          </p:cNvPr>
          <p:cNvSpPr txBox="1"/>
          <p:nvPr/>
        </p:nvSpPr>
        <p:spPr>
          <a:xfrm>
            <a:off x="4795866" y="3770456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</a:t>
            </a:r>
            <a:r>
              <a:rPr lang="en-US" altLang="ja-JP" baseline="-25000" dirty="0"/>
              <a:t>AFP</a:t>
            </a:r>
            <a:r>
              <a:rPr lang="en-US" altLang="ja-JP" dirty="0"/>
              <a:t>)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33" name="テキスト ボックス 20">
            <a:extLst>
              <a:ext uri="{FF2B5EF4-FFF2-40B4-BE49-F238E27FC236}">
                <a16:creationId xmlns:a16="http://schemas.microsoft.com/office/drawing/2014/main" id="{A86E5A6E-65CA-5B41-13FA-7530B43CB837}"/>
              </a:ext>
            </a:extLst>
          </p:cNvPr>
          <p:cNvSpPr txBox="1"/>
          <p:nvPr/>
        </p:nvSpPr>
        <p:spPr>
          <a:xfrm>
            <a:off x="6841422" y="4038346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2</a:t>
            </a:r>
            <a:endParaRPr lang="en-GB" baseline="-25000" dirty="0"/>
          </a:p>
        </p:txBody>
      </p:sp>
      <p:sp>
        <p:nvSpPr>
          <p:cNvPr id="34" name="テキスト ボックス 21">
            <a:extLst>
              <a:ext uri="{FF2B5EF4-FFF2-40B4-BE49-F238E27FC236}">
                <a16:creationId xmlns:a16="http://schemas.microsoft.com/office/drawing/2014/main" id="{6560A13E-3F67-1022-1E05-551EFB4387A6}"/>
              </a:ext>
            </a:extLst>
          </p:cNvPr>
          <p:cNvSpPr txBox="1"/>
          <p:nvPr/>
        </p:nvSpPr>
        <p:spPr>
          <a:xfrm>
            <a:off x="6929752" y="5322024"/>
            <a:ext cx="525225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3</a:t>
            </a:r>
            <a:endParaRPr lang="en-GB" baseline="-25000" dirty="0"/>
          </a:p>
        </p:txBody>
      </p:sp>
      <p:sp>
        <p:nvSpPr>
          <p:cNvPr id="35" name="正方形/長方形 7">
            <a:extLst>
              <a:ext uri="{FF2B5EF4-FFF2-40B4-BE49-F238E27FC236}">
                <a16:creationId xmlns:a16="http://schemas.microsoft.com/office/drawing/2014/main" id="{4F23303B-AB02-BE10-4967-958D414989CA}"/>
              </a:ext>
            </a:extLst>
          </p:cNvPr>
          <p:cNvSpPr/>
          <p:nvPr/>
        </p:nvSpPr>
        <p:spPr>
          <a:xfrm>
            <a:off x="7661235" y="4653622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6" name="テキスト ボックス 18">
            <a:extLst>
              <a:ext uri="{FF2B5EF4-FFF2-40B4-BE49-F238E27FC236}">
                <a16:creationId xmlns:a16="http://schemas.microsoft.com/office/drawing/2014/main" id="{5EEBD51E-0502-DA33-5025-7BEA9A2DB9CC}"/>
              </a:ext>
            </a:extLst>
          </p:cNvPr>
          <p:cNvSpPr txBox="1"/>
          <p:nvPr/>
        </p:nvSpPr>
        <p:spPr>
          <a:xfrm>
            <a:off x="4710316" y="5307267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lang="en-US" altLang="ja-JP" baseline="-25000" dirty="0" err="1"/>
              <a:t>AFP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660B4-4C74-5522-38BC-BD750A3B027B}"/>
              </a:ext>
            </a:extLst>
          </p:cNvPr>
          <p:cNvSpPr txBox="1"/>
          <p:nvPr/>
        </p:nvSpPr>
        <p:spPr>
          <a:xfrm>
            <a:off x="6685946" y="3574661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1" name="直線矢印コネクタ 8">
            <a:extLst>
              <a:ext uri="{FF2B5EF4-FFF2-40B4-BE49-F238E27FC236}">
                <a16:creationId xmlns:a16="http://schemas.microsoft.com/office/drawing/2014/main" id="{12BE8D6C-8E6C-7B06-33AC-2E90D052D60B}"/>
              </a:ext>
            </a:extLst>
          </p:cNvPr>
          <p:cNvCxnSpPr>
            <a:cxnSpLocks/>
            <a:stCxn id="4" idx="0"/>
            <a:endCxn id="40" idx="1"/>
          </p:cNvCxnSpPr>
          <p:nvPr/>
        </p:nvCxnSpPr>
        <p:spPr>
          <a:xfrm flipV="1">
            <a:off x="6257028" y="3801552"/>
            <a:ext cx="428918" cy="300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725D1-6429-FD1B-C1D3-696C95A895FD}"/>
              </a:ext>
            </a:extLst>
          </p:cNvPr>
          <p:cNvSpPr txBox="1"/>
          <p:nvPr/>
        </p:nvSpPr>
        <p:spPr>
          <a:xfrm>
            <a:off x="8427997" y="4196415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5" name="直線矢印コネクタ 8">
            <a:extLst>
              <a:ext uri="{FF2B5EF4-FFF2-40B4-BE49-F238E27FC236}">
                <a16:creationId xmlns:a16="http://schemas.microsoft.com/office/drawing/2014/main" id="{20D5CBAC-2F1F-5487-DDF9-76059B30618F}"/>
              </a:ext>
            </a:extLst>
          </p:cNvPr>
          <p:cNvCxnSpPr>
            <a:cxnSpLocks/>
            <a:stCxn id="35" idx="0"/>
            <a:endCxn id="42" idx="1"/>
          </p:cNvCxnSpPr>
          <p:nvPr/>
        </p:nvCxnSpPr>
        <p:spPr>
          <a:xfrm flipV="1">
            <a:off x="8090153" y="4381081"/>
            <a:ext cx="337844" cy="272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29FABD-8B7E-EEC4-3482-127A52CB211F}"/>
              </a:ext>
            </a:extLst>
          </p:cNvPr>
          <p:cNvSpPr txBox="1"/>
          <p:nvPr/>
        </p:nvSpPr>
        <p:spPr>
          <a:xfrm>
            <a:off x="4313643" y="5477473"/>
            <a:ext cx="3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9" name="直線矢印コネクタ 8">
            <a:extLst>
              <a:ext uri="{FF2B5EF4-FFF2-40B4-BE49-F238E27FC236}">
                <a16:creationId xmlns:a16="http://schemas.microsoft.com/office/drawing/2014/main" id="{2259275A-D524-FF0C-7322-17E226AA272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379854" y="5232516"/>
            <a:ext cx="250307" cy="307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8">
            <a:extLst>
              <a:ext uri="{FF2B5EF4-FFF2-40B4-BE49-F238E27FC236}">
                <a16:creationId xmlns:a16="http://schemas.microsoft.com/office/drawing/2014/main" id="{EA26847D-1F3C-EB33-B94D-EDE5DB64E90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52372" y="5846805"/>
            <a:ext cx="304656" cy="286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72F5F4-6359-887F-E8E3-22DC3F42353C}"/>
              </a:ext>
            </a:extLst>
          </p:cNvPr>
          <p:cNvSpPr txBox="1"/>
          <p:nvPr/>
        </p:nvSpPr>
        <p:spPr>
          <a:xfrm>
            <a:off x="6086767" y="5934646"/>
            <a:ext cx="3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11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E67A6-F9BA-55F6-8FAE-F9F36A48090E}"/>
              </a:ext>
            </a:extLst>
          </p:cNvPr>
          <p:cNvSpPr txBox="1"/>
          <p:nvPr/>
        </p:nvSpPr>
        <p:spPr>
          <a:xfrm>
            <a:off x="751257" y="749405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AEDDBD-F0E9-C0A2-693C-8E00F255F2F2}"/>
              </a:ext>
            </a:extLst>
          </p:cNvPr>
          <p:cNvSpPr/>
          <p:nvPr/>
        </p:nvSpPr>
        <p:spPr>
          <a:xfrm>
            <a:off x="710126" y="1595616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DD66EA-AA08-2FBA-86E5-4ECE1F3CBC36}"/>
              </a:ext>
            </a:extLst>
          </p:cNvPr>
          <p:cNvSpPr/>
          <p:nvPr/>
        </p:nvSpPr>
        <p:spPr>
          <a:xfrm>
            <a:off x="2264897" y="159561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C35C08-62AD-557C-6CF6-661F744E78C6}"/>
              </a:ext>
            </a:extLst>
          </p:cNvPr>
          <p:cNvSpPr/>
          <p:nvPr/>
        </p:nvSpPr>
        <p:spPr>
          <a:xfrm>
            <a:off x="3891764" y="1079800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0EBF94-F7AC-6D2E-F7D5-E221FE8F88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95866" y="1902760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1B60B5-886D-359C-497B-278477619A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22733" y="1386945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4F7E7A-AF55-2C0F-79B0-2D8A51FDDB0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4749600" y="1386945"/>
            <a:ext cx="975289" cy="53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0583FD-1679-6011-1EFF-64D6BC3B6BAD}"/>
              </a:ext>
            </a:extLst>
          </p:cNvPr>
          <p:cNvSpPr/>
          <p:nvPr/>
        </p:nvSpPr>
        <p:spPr>
          <a:xfrm>
            <a:off x="3891764" y="220990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AFP, 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009F64-879D-9700-77DB-70F3BE7669F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122733" y="1902760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02CDAF2-38C1-3C91-02D9-0FF51115A22A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4749600" y="1918298"/>
            <a:ext cx="975289" cy="59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E1140A-DC93-A89B-F351-DCF375DDF165}"/>
              </a:ext>
            </a:extLst>
          </p:cNvPr>
          <p:cNvSpPr txBox="1"/>
          <p:nvPr/>
        </p:nvSpPr>
        <p:spPr>
          <a:xfrm>
            <a:off x="2711670" y="1062621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</a:t>
            </a:r>
            <a:r>
              <a:rPr lang="en-US" altLang="ja-JP" baseline="-25000" dirty="0"/>
              <a:t>AFP</a:t>
            </a:r>
            <a:r>
              <a:rPr lang="en-US" altLang="ja-JP" dirty="0"/>
              <a:t>)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C084D1-B02E-D8FC-3C29-B8D8EFE2B96C}"/>
              </a:ext>
            </a:extLst>
          </p:cNvPr>
          <p:cNvSpPr txBox="1"/>
          <p:nvPr/>
        </p:nvSpPr>
        <p:spPr>
          <a:xfrm>
            <a:off x="4905076" y="1015734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2</a:t>
            </a:r>
            <a:endParaRPr lang="en-GB" baseline="-25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AC251-9665-E6AC-75D0-4065AF0398B2}"/>
              </a:ext>
            </a:extLst>
          </p:cNvPr>
          <p:cNvSpPr txBox="1"/>
          <p:nvPr/>
        </p:nvSpPr>
        <p:spPr>
          <a:xfrm>
            <a:off x="4993406" y="2299412"/>
            <a:ext cx="525225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3</a:t>
            </a:r>
            <a:endParaRPr lang="en-GB" baseline="-25000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5F79FB49-6C50-85B6-B91B-3EACA8D7DB5A}"/>
              </a:ext>
            </a:extLst>
          </p:cNvPr>
          <p:cNvSpPr/>
          <p:nvPr/>
        </p:nvSpPr>
        <p:spPr>
          <a:xfrm>
            <a:off x="5724889" y="1631010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テキスト ボックス 18">
            <a:extLst>
              <a:ext uri="{FF2B5EF4-FFF2-40B4-BE49-F238E27FC236}">
                <a16:creationId xmlns:a16="http://schemas.microsoft.com/office/drawing/2014/main" id="{4FC3355B-8165-27B6-AB99-226946C4C4D0}"/>
              </a:ext>
            </a:extLst>
          </p:cNvPr>
          <p:cNvSpPr txBox="1"/>
          <p:nvPr/>
        </p:nvSpPr>
        <p:spPr>
          <a:xfrm>
            <a:off x="2773970" y="2284655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lang="en-US" altLang="ja-JP" baseline="-25000" dirty="0" err="1"/>
              <a:t>AFP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45911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E67A6-F9BA-55F6-8FAE-F9F36A48090E}"/>
              </a:ext>
            </a:extLst>
          </p:cNvPr>
          <p:cNvSpPr txBox="1"/>
          <p:nvPr/>
        </p:nvSpPr>
        <p:spPr>
          <a:xfrm>
            <a:off x="819659" y="907477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AEDDBD-F0E9-C0A2-693C-8E00F255F2F2}"/>
              </a:ext>
            </a:extLst>
          </p:cNvPr>
          <p:cNvSpPr/>
          <p:nvPr/>
        </p:nvSpPr>
        <p:spPr>
          <a:xfrm>
            <a:off x="710126" y="1595616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DD66EA-AA08-2FBA-86E5-4ECE1F3CBC36}"/>
              </a:ext>
            </a:extLst>
          </p:cNvPr>
          <p:cNvSpPr/>
          <p:nvPr/>
        </p:nvSpPr>
        <p:spPr>
          <a:xfrm>
            <a:off x="2264897" y="159561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C35C08-62AD-557C-6CF6-661F744E78C6}"/>
              </a:ext>
            </a:extLst>
          </p:cNvPr>
          <p:cNvSpPr/>
          <p:nvPr/>
        </p:nvSpPr>
        <p:spPr>
          <a:xfrm>
            <a:off x="3891764" y="1079800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0EBF94-F7AC-6D2E-F7D5-E221FE8F88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95866" y="1902760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1B60B5-886D-359C-497B-278477619A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22733" y="1386945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4F7E7A-AF55-2C0F-79B0-2D8A51FDDB0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4749600" y="1386945"/>
            <a:ext cx="975289" cy="53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0583FD-1679-6011-1EFF-64D6BC3B6BAD}"/>
              </a:ext>
            </a:extLst>
          </p:cNvPr>
          <p:cNvSpPr/>
          <p:nvPr/>
        </p:nvSpPr>
        <p:spPr>
          <a:xfrm>
            <a:off x="3891764" y="220990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009F64-879D-9700-77DB-70F3BE7669F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122733" y="1902760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02CDAF2-38C1-3C91-02D9-0FF51115A22A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4749600" y="1918298"/>
            <a:ext cx="975289" cy="59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E1140A-DC93-A89B-F351-DCF375DDF165}"/>
              </a:ext>
            </a:extLst>
          </p:cNvPr>
          <p:cNvSpPr txBox="1"/>
          <p:nvPr/>
        </p:nvSpPr>
        <p:spPr>
          <a:xfrm>
            <a:off x="2711670" y="1062621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(1-pAFP)</a:t>
            </a:r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C084D1-B02E-D8FC-3C29-B8D8EFE2B96C}"/>
              </a:ext>
            </a:extLst>
          </p:cNvPr>
          <p:cNvSpPr txBox="1"/>
          <p:nvPr/>
        </p:nvSpPr>
        <p:spPr>
          <a:xfrm>
            <a:off x="4905076" y="1015734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AC251-9665-E6AC-75D0-4065AF0398B2}"/>
              </a:ext>
            </a:extLst>
          </p:cNvPr>
          <p:cNvSpPr txBox="1"/>
          <p:nvPr/>
        </p:nvSpPr>
        <p:spPr>
          <a:xfrm>
            <a:off x="4987036" y="2225443"/>
            <a:ext cx="525225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3</a:t>
            </a:r>
            <a:endParaRPr lang="en-GB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5F79FB49-6C50-85B6-B91B-3EACA8D7DB5A}"/>
              </a:ext>
            </a:extLst>
          </p:cNvPr>
          <p:cNvSpPr/>
          <p:nvPr/>
        </p:nvSpPr>
        <p:spPr>
          <a:xfrm>
            <a:off x="5724889" y="1631010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6" name="テキスト ボックス 18">
            <a:extLst>
              <a:ext uri="{FF2B5EF4-FFF2-40B4-BE49-F238E27FC236}">
                <a16:creationId xmlns:a16="http://schemas.microsoft.com/office/drawing/2014/main" id="{4FC3355B-8165-27B6-AB99-226946C4C4D0}"/>
              </a:ext>
            </a:extLst>
          </p:cNvPr>
          <p:cNvSpPr txBox="1"/>
          <p:nvPr/>
        </p:nvSpPr>
        <p:spPr>
          <a:xfrm>
            <a:off x="2796492" y="2260013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pAFP</a:t>
            </a:r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E67A6-F9BA-55F6-8FAE-F9F36A48090E}"/>
              </a:ext>
            </a:extLst>
          </p:cNvPr>
          <p:cNvSpPr txBox="1"/>
          <p:nvPr/>
        </p:nvSpPr>
        <p:spPr>
          <a:xfrm>
            <a:off x="825590" y="928983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AEDDBD-F0E9-C0A2-693C-8E00F255F2F2}"/>
              </a:ext>
            </a:extLst>
          </p:cNvPr>
          <p:cNvSpPr/>
          <p:nvPr/>
        </p:nvSpPr>
        <p:spPr>
          <a:xfrm>
            <a:off x="710126" y="1595616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DD66EA-AA08-2FBA-86E5-4ECE1F3CBC36}"/>
              </a:ext>
            </a:extLst>
          </p:cNvPr>
          <p:cNvSpPr/>
          <p:nvPr/>
        </p:nvSpPr>
        <p:spPr>
          <a:xfrm>
            <a:off x="2264897" y="159561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C35C08-62AD-557C-6CF6-661F744E78C6}"/>
              </a:ext>
            </a:extLst>
          </p:cNvPr>
          <p:cNvSpPr/>
          <p:nvPr/>
        </p:nvSpPr>
        <p:spPr>
          <a:xfrm>
            <a:off x="3891764" y="1079800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0EBF94-F7AC-6D2E-F7D5-E221FE8F88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95866" y="1902760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1B60B5-886D-359C-497B-278477619A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22733" y="1386945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4F7E7A-AF55-2C0F-79B0-2D8A51FDDB09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4749600" y="1386928"/>
            <a:ext cx="549293" cy="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0583FD-1679-6011-1EFF-64D6BC3B6BAD}"/>
              </a:ext>
            </a:extLst>
          </p:cNvPr>
          <p:cNvSpPr/>
          <p:nvPr/>
        </p:nvSpPr>
        <p:spPr>
          <a:xfrm>
            <a:off x="3891764" y="220990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009F64-879D-9700-77DB-70F3BE7669F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122733" y="1902760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02CDAF2-38C1-3C91-02D9-0FF51115A22A}"/>
              </a:ext>
            </a:extLst>
          </p:cNvPr>
          <p:cNvCxnSpPr>
            <a:cxnSpLocks/>
            <a:stCxn id="35" idx="3"/>
            <a:endCxn id="12" idx="1"/>
          </p:cNvCxnSpPr>
          <p:nvPr/>
        </p:nvCxnSpPr>
        <p:spPr>
          <a:xfrm flipV="1">
            <a:off x="4749600" y="2517048"/>
            <a:ext cx="9174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1B3995-1E73-B21C-8AA4-8602BF14562D}"/>
              </a:ext>
            </a:extLst>
          </p:cNvPr>
          <p:cNvSpPr/>
          <p:nvPr/>
        </p:nvSpPr>
        <p:spPr>
          <a:xfrm>
            <a:off x="5667082" y="2209903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E1140A-DC93-A89B-F351-DCF375DDF165}"/>
              </a:ext>
            </a:extLst>
          </p:cNvPr>
          <p:cNvSpPr txBox="1"/>
          <p:nvPr/>
        </p:nvSpPr>
        <p:spPr>
          <a:xfrm>
            <a:off x="3205966" y="1238516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350099-D1B7-1ED8-9FD7-41FEB3D718E1}"/>
              </a:ext>
            </a:extLst>
          </p:cNvPr>
          <p:cNvSpPr txBox="1"/>
          <p:nvPr/>
        </p:nvSpPr>
        <p:spPr>
          <a:xfrm>
            <a:off x="3227650" y="2182076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C084D1-B02E-D8FC-3C29-B8D8EFE2B96C}"/>
              </a:ext>
            </a:extLst>
          </p:cNvPr>
          <p:cNvSpPr txBox="1"/>
          <p:nvPr/>
        </p:nvSpPr>
        <p:spPr>
          <a:xfrm>
            <a:off x="4905076" y="1015734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AC251-9665-E6AC-75D0-4065AF0398B2}"/>
              </a:ext>
            </a:extLst>
          </p:cNvPr>
          <p:cNvSpPr txBox="1"/>
          <p:nvPr/>
        </p:nvSpPr>
        <p:spPr>
          <a:xfrm>
            <a:off x="4934899" y="2107049"/>
            <a:ext cx="517061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3</a:t>
            </a:r>
            <a:endParaRPr lang="en-GB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5F79FB49-6C50-85B6-B91B-3EACA8D7DB5A}"/>
              </a:ext>
            </a:extLst>
          </p:cNvPr>
          <p:cNvSpPr/>
          <p:nvPr/>
        </p:nvSpPr>
        <p:spPr>
          <a:xfrm>
            <a:off x="8301566" y="1088767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" name="正方形/長方形 6">
            <a:extLst>
              <a:ext uri="{FF2B5EF4-FFF2-40B4-BE49-F238E27FC236}">
                <a16:creationId xmlns:a16="http://schemas.microsoft.com/office/drawing/2014/main" id="{B0EC1827-EB48-8E23-7AC7-17CF541D2DFC}"/>
              </a:ext>
            </a:extLst>
          </p:cNvPr>
          <p:cNvSpPr/>
          <p:nvPr/>
        </p:nvSpPr>
        <p:spPr>
          <a:xfrm>
            <a:off x="6420017" y="1068911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矢印コネクタ 16">
            <a:extLst>
              <a:ext uri="{FF2B5EF4-FFF2-40B4-BE49-F238E27FC236}">
                <a16:creationId xmlns:a16="http://schemas.microsoft.com/office/drawing/2014/main" id="{0CC3BBAD-2929-E946-D72A-60FD7F0D177A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7277853" y="1376055"/>
            <a:ext cx="10237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20">
            <a:extLst>
              <a:ext uri="{FF2B5EF4-FFF2-40B4-BE49-F238E27FC236}">
                <a16:creationId xmlns:a16="http://schemas.microsoft.com/office/drawing/2014/main" id="{EAB38820-D57D-A785-BA54-DF5ABD2B15E6}"/>
              </a:ext>
            </a:extLst>
          </p:cNvPr>
          <p:cNvSpPr txBox="1"/>
          <p:nvPr/>
        </p:nvSpPr>
        <p:spPr>
          <a:xfrm>
            <a:off x="7581274" y="943433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A3D00E51-6E7B-3A7D-2EFF-E8B3341C7DD5}"/>
              </a:ext>
            </a:extLst>
          </p:cNvPr>
          <p:cNvSpPr/>
          <p:nvPr/>
        </p:nvSpPr>
        <p:spPr>
          <a:xfrm rot="5400000">
            <a:off x="5475831" y="-864844"/>
            <a:ext cx="268636" cy="3181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401F88-89E1-E651-F2EA-616B61B055DA}"/>
              </a:ext>
            </a:extLst>
          </p:cNvPr>
          <p:cNvSpPr txBox="1"/>
          <p:nvPr/>
        </p:nvSpPr>
        <p:spPr>
          <a:xfrm>
            <a:off x="3458300" y="189520"/>
            <a:ext cx="398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gamma-distributed shedding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75918D-697B-EA6A-602C-8792FA84F416}"/>
              </a:ext>
            </a:extLst>
          </p:cNvPr>
          <p:cNvSpPr txBox="1"/>
          <p:nvPr/>
        </p:nvSpPr>
        <p:spPr>
          <a:xfrm>
            <a:off x="5298893" y="1202262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47" name="直線矢印コネクタ 16">
            <a:extLst>
              <a:ext uri="{FF2B5EF4-FFF2-40B4-BE49-F238E27FC236}">
                <a16:creationId xmlns:a16="http://schemas.microsoft.com/office/drawing/2014/main" id="{2B7DFEEF-FDCA-99DC-F9A2-498F969644E6}"/>
              </a:ext>
            </a:extLst>
          </p:cNvPr>
          <p:cNvCxnSpPr>
            <a:cxnSpLocks/>
            <a:stCxn id="46" idx="3"/>
            <a:endCxn id="10" idx="1"/>
          </p:cNvCxnSpPr>
          <p:nvPr/>
        </p:nvCxnSpPr>
        <p:spPr>
          <a:xfrm flipV="1">
            <a:off x="5707325" y="1376056"/>
            <a:ext cx="712692" cy="10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4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0F41-A4F3-45F6-16D7-60CBD85BBC69}"/>
              </a:ext>
            </a:extLst>
          </p:cNvPr>
          <p:cNvSpPr txBox="1"/>
          <p:nvPr/>
        </p:nvSpPr>
        <p:spPr>
          <a:xfrm>
            <a:off x="654440" y="765161"/>
            <a:ext cx="276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history of polio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8163F6-C15B-D180-D851-456E4EC78B12}"/>
              </a:ext>
            </a:extLst>
          </p:cNvPr>
          <p:cNvSpPr/>
          <p:nvPr/>
        </p:nvSpPr>
        <p:spPr>
          <a:xfrm>
            <a:off x="508488" y="147241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93BC17-5801-56D4-05EF-52C229E346C5}"/>
              </a:ext>
            </a:extLst>
          </p:cNvPr>
          <p:cNvSpPr/>
          <p:nvPr/>
        </p:nvSpPr>
        <p:spPr>
          <a:xfrm>
            <a:off x="2717702" y="1472416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1A0224-0E89-E83C-F4B2-9CE21785B42C}"/>
              </a:ext>
            </a:extLst>
          </p:cNvPr>
          <p:cNvSpPr/>
          <p:nvPr/>
        </p:nvSpPr>
        <p:spPr>
          <a:xfrm>
            <a:off x="5261611" y="8581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F46BDE-C67D-D7EA-2B31-4F87A26BBE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05879" y="1779561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C421C2-DA3B-326D-3EDC-D9941322B1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15093" y="1165272"/>
            <a:ext cx="1146518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1B784D-3F47-EC80-379E-CE537C8F1ACB}"/>
              </a:ext>
            </a:extLst>
          </p:cNvPr>
          <p:cNvSpPr/>
          <p:nvPr/>
        </p:nvSpPr>
        <p:spPr>
          <a:xfrm>
            <a:off x="7378214" y="858124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E4BE6A-EE40-D556-C041-2652B1116B5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659002" y="1165269"/>
            <a:ext cx="71921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4867389-54E0-8EAB-5604-B9567DCED117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8775605" y="1165269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4D8A8A-ED52-1714-72B0-AB2E1BCF3E86}"/>
              </a:ext>
            </a:extLst>
          </p:cNvPr>
          <p:cNvSpPr/>
          <p:nvPr/>
        </p:nvSpPr>
        <p:spPr>
          <a:xfrm>
            <a:off x="9683555" y="858125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A7F4BA-2BB6-FB98-34BF-B1E2214A7209}"/>
              </a:ext>
            </a:extLst>
          </p:cNvPr>
          <p:cNvSpPr/>
          <p:nvPr/>
        </p:nvSpPr>
        <p:spPr>
          <a:xfrm>
            <a:off x="5205339" y="2086705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8CFBD4D-716D-89F3-54A7-EE3181FB477D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4115093" y="1779561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C66B611-8016-BC55-3ADA-3A12A3637C74}"/>
              </a:ext>
            </a:extLst>
          </p:cNvPr>
          <p:cNvSpPr/>
          <p:nvPr/>
        </p:nvSpPr>
        <p:spPr>
          <a:xfrm>
            <a:off x="7371471" y="2086704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EBF08E-B76F-3714-6745-BB30F9E4515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6602730" y="2393849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8D124C9-85D3-8E4D-20DC-6E866FE168F3}"/>
              </a:ext>
            </a:extLst>
          </p:cNvPr>
          <p:cNvSpPr txBox="1"/>
          <p:nvPr/>
        </p:nvSpPr>
        <p:spPr>
          <a:xfrm>
            <a:off x="3840774" y="273606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9A47F3-D5B5-E755-ED1B-00BBA036A3C2}"/>
              </a:ext>
            </a:extLst>
          </p:cNvPr>
          <p:cNvSpPr txBox="1"/>
          <p:nvPr/>
        </p:nvSpPr>
        <p:spPr>
          <a:xfrm>
            <a:off x="2204230" y="14265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λ</a:t>
            </a:r>
            <a:endParaRPr lang="en-GB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8EA09DF-D8A2-0DA8-C5A3-44A43E7EA331}"/>
              </a:ext>
            </a:extLst>
          </p:cNvPr>
          <p:cNvSpPr txBox="1"/>
          <p:nvPr/>
        </p:nvSpPr>
        <p:spPr>
          <a:xfrm>
            <a:off x="4410223" y="1050102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γ1</a:t>
            </a:r>
            <a:endParaRPr lang="en-GB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FE5B16-A1D1-2F85-FFB1-DDB0DD4B5810}"/>
              </a:ext>
            </a:extLst>
          </p:cNvPr>
          <p:cNvSpPr txBox="1"/>
          <p:nvPr/>
        </p:nvSpPr>
        <p:spPr>
          <a:xfrm>
            <a:off x="6811694" y="76484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7E9364-0D37-079B-9C57-189C0A47767A}"/>
              </a:ext>
            </a:extLst>
          </p:cNvPr>
          <p:cNvSpPr txBox="1"/>
          <p:nvPr/>
        </p:nvSpPr>
        <p:spPr>
          <a:xfrm>
            <a:off x="8892252" y="680770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B780C6E-8915-57E7-7310-3FC1F52F88AA}"/>
              </a:ext>
            </a:extLst>
          </p:cNvPr>
          <p:cNvSpPr txBox="1"/>
          <p:nvPr/>
        </p:nvSpPr>
        <p:spPr>
          <a:xfrm>
            <a:off x="4403188" y="2139688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</a:t>
            </a:r>
            <a:endParaRPr lang="en-GB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097E5DF-FE42-B757-062C-C2FF69A5DD65}"/>
              </a:ext>
            </a:extLst>
          </p:cNvPr>
          <p:cNvSpPr txBox="1"/>
          <p:nvPr/>
        </p:nvSpPr>
        <p:spPr>
          <a:xfrm>
            <a:off x="6717325" y="1984217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1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0F41-A4F3-45F6-16D7-60CBD85BBC69}"/>
              </a:ext>
            </a:extLst>
          </p:cNvPr>
          <p:cNvSpPr txBox="1"/>
          <p:nvPr/>
        </p:nvSpPr>
        <p:spPr>
          <a:xfrm>
            <a:off x="491783" y="40429"/>
            <a:ext cx="276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history of polio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8163F6-C15B-D180-D851-456E4EC78B12}"/>
              </a:ext>
            </a:extLst>
          </p:cNvPr>
          <p:cNvSpPr/>
          <p:nvPr/>
        </p:nvSpPr>
        <p:spPr>
          <a:xfrm>
            <a:off x="508487" y="210772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93BC17-5801-56D4-05EF-52C229E346C5}"/>
              </a:ext>
            </a:extLst>
          </p:cNvPr>
          <p:cNvSpPr/>
          <p:nvPr/>
        </p:nvSpPr>
        <p:spPr>
          <a:xfrm>
            <a:off x="2717701" y="210771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1A0224-0E89-E83C-F4B2-9CE21785B42C}"/>
              </a:ext>
            </a:extLst>
          </p:cNvPr>
          <p:cNvSpPr/>
          <p:nvPr/>
        </p:nvSpPr>
        <p:spPr>
          <a:xfrm>
            <a:off x="5261610" y="149343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F46BDE-C67D-D7EA-2B31-4F87A26BBE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05878" y="2414864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C421C2-DA3B-326D-3EDC-D9941322B1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15092" y="1800575"/>
            <a:ext cx="1146518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1B784D-3F47-EC80-379E-CE537C8F1ACB}"/>
              </a:ext>
            </a:extLst>
          </p:cNvPr>
          <p:cNvSpPr/>
          <p:nvPr/>
        </p:nvSpPr>
        <p:spPr>
          <a:xfrm>
            <a:off x="7378213" y="14934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E4BE6A-EE40-D556-C041-2652B1116B5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659001" y="1800572"/>
            <a:ext cx="71921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4867389-54E0-8EAB-5604-B9567DCED117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8775604" y="1800572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4D8A8A-ED52-1714-72B0-AB2E1BCF3E86}"/>
              </a:ext>
            </a:extLst>
          </p:cNvPr>
          <p:cNvSpPr/>
          <p:nvPr/>
        </p:nvSpPr>
        <p:spPr>
          <a:xfrm>
            <a:off x="9683554" y="149342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A7F4BA-2BB6-FB98-34BF-B1E2214A7209}"/>
              </a:ext>
            </a:extLst>
          </p:cNvPr>
          <p:cNvSpPr/>
          <p:nvPr/>
        </p:nvSpPr>
        <p:spPr>
          <a:xfrm>
            <a:off x="5205338" y="272200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8CFBD4D-716D-89F3-54A7-EE3181FB477D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4115092" y="2414864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C66B611-8016-BC55-3ADA-3A12A3637C74}"/>
              </a:ext>
            </a:extLst>
          </p:cNvPr>
          <p:cNvSpPr/>
          <p:nvPr/>
        </p:nvSpPr>
        <p:spPr>
          <a:xfrm>
            <a:off x="7371470" y="272200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EBF08E-B76F-3714-6745-BB30F9E4515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6602729" y="3029152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8D124C9-85D3-8E4D-20DC-6E866FE168F3}"/>
              </a:ext>
            </a:extLst>
          </p:cNvPr>
          <p:cNvSpPr txBox="1"/>
          <p:nvPr/>
        </p:nvSpPr>
        <p:spPr>
          <a:xfrm>
            <a:off x="3847516" y="32996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9A47F3-D5B5-E755-ED1B-00BBA036A3C2}"/>
              </a:ext>
            </a:extLst>
          </p:cNvPr>
          <p:cNvSpPr txBox="1"/>
          <p:nvPr/>
        </p:nvSpPr>
        <p:spPr>
          <a:xfrm>
            <a:off x="2204229" y="20619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λ</a:t>
            </a:r>
            <a:endParaRPr lang="en-GB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8EA09DF-D8A2-0DA8-C5A3-44A43E7EA331}"/>
              </a:ext>
            </a:extLst>
          </p:cNvPr>
          <p:cNvSpPr txBox="1"/>
          <p:nvPr/>
        </p:nvSpPr>
        <p:spPr>
          <a:xfrm>
            <a:off x="4516316" y="168540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pγ1</a:t>
            </a:r>
            <a:endParaRPr lang="en-GB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FE5B16-A1D1-2F85-FFB1-DDB0DD4B5810}"/>
              </a:ext>
            </a:extLst>
          </p:cNvPr>
          <p:cNvSpPr txBox="1"/>
          <p:nvPr/>
        </p:nvSpPr>
        <p:spPr>
          <a:xfrm>
            <a:off x="6811693" y="1400148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7E9364-0D37-079B-9C57-189C0A47767A}"/>
              </a:ext>
            </a:extLst>
          </p:cNvPr>
          <p:cNvSpPr txBox="1"/>
          <p:nvPr/>
        </p:nvSpPr>
        <p:spPr>
          <a:xfrm>
            <a:off x="8892251" y="1316073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B780C6E-8915-57E7-7310-3FC1F52F88AA}"/>
              </a:ext>
            </a:extLst>
          </p:cNvPr>
          <p:cNvSpPr txBox="1"/>
          <p:nvPr/>
        </p:nvSpPr>
        <p:spPr>
          <a:xfrm>
            <a:off x="4403187" y="2774991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</a:t>
            </a:r>
            <a:endParaRPr lang="en-GB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097E5DF-FE42-B757-062C-C2FF69A5DD65}"/>
              </a:ext>
            </a:extLst>
          </p:cNvPr>
          <p:cNvSpPr txBox="1"/>
          <p:nvPr/>
        </p:nvSpPr>
        <p:spPr>
          <a:xfrm>
            <a:off x="6717324" y="2619520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</a:t>
            </a:r>
            <a:endParaRPr lang="en-GB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5341B1-A03F-591C-4115-701D13A266A9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V="1">
            <a:off x="4115092" y="849926"/>
            <a:ext cx="1146517" cy="1564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FAC2D2-29F5-CC45-12BF-FD7ADA0750BC}"/>
              </a:ext>
            </a:extLst>
          </p:cNvPr>
          <p:cNvSpPr/>
          <p:nvPr/>
        </p:nvSpPr>
        <p:spPr>
          <a:xfrm>
            <a:off x="5261609" y="542781"/>
            <a:ext cx="1550084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Asymptomatic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5AE3B70-E08A-D078-2FA0-235CCC7D1B2E}"/>
              </a:ext>
            </a:extLst>
          </p:cNvPr>
          <p:cNvSpPr txBox="1"/>
          <p:nvPr/>
        </p:nvSpPr>
        <p:spPr>
          <a:xfrm>
            <a:off x="4051204" y="1115697"/>
            <a:ext cx="85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(1-p)γ1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1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DF29B9-FBCE-C2FF-C9BD-69407049127E}"/>
              </a:ext>
            </a:extLst>
          </p:cNvPr>
          <p:cNvSpPr txBox="1"/>
          <p:nvPr/>
        </p:nvSpPr>
        <p:spPr>
          <a:xfrm>
            <a:off x="382464" y="131094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Vaccinated against polio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385CE2-A276-B9D8-E36C-C29C3AFF9F8F}"/>
              </a:ext>
            </a:extLst>
          </p:cNvPr>
          <p:cNvSpPr/>
          <p:nvPr/>
        </p:nvSpPr>
        <p:spPr>
          <a:xfrm>
            <a:off x="316229" y="2847641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23B96-E9B4-4A8E-CCA3-E64721346B33}"/>
              </a:ext>
            </a:extLst>
          </p:cNvPr>
          <p:cNvSpPr/>
          <p:nvPr/>
        </p:nvSpPr>
        <p:spPr>
          <a:xfrm>
            <a:off x="2525443" y="284764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950409-2803-8D54-1504-24F529420628}"/>
              </a:ext>
            </a:extLst>
          </p:cNvPr>
          <p:cNvSpPr/>
          <p:nvPr/>
        </p:nvSpPr>
        <p:spPr>
          <a:xfrm>
            <a:off x="5006046" y="22120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046F4A2-66FE-A2B8-2EAC-C0F2918F1E53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713620" y="3154785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D39187-5AF3-C9CF-3E00-7CDC11EC403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22834" y="2519172"/>
            <a:ext cx="1083212" cy="635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D4A421-3BAD-6764-C0A4-2F848E2EA0AB}"/>
              </a:ext>
            </a:extLst>
          </p:cNvPr>
          <p:cNvSpPr/>
          <p:nvPr/>
        </p:nvSpPr>
        <p:spPr>
          <a:xfrm>
            <a:off x="7185955" y="223334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DF7E0C-8E8F-C31D-333B-BBB23716249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403437" y="2519172"/>
            <a:ext cx="782518" cy="2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4F351E6-85A0-5797-5E96-C7F27CA2B47B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8583346" y="2540493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090DA9E-2E17-3415-E883-DDB8CF980824}"/>
              </a:ext>
            </a:extLst>
          </p:cNvPr>
          <p:cNvSpPr/>
          <p:nvPr/>
        </p:nvSpPr>
        <p:spPr>
          <a:xfrm>
            <a:off x="9491296" y="223334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A2D3C30-A379-A1F6-BB2E-CA37F185E94E}"/>
              </a:ext>
            </a:extLst>
          </p:cNvPr>
          <p:cNvSpPr/>
          <p:nvPr/>
        </p:nvSpPr>
        <p:spPr>
          <a:xfrm>
            <a:off x="5013080" y="346192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632A4F3-CFC0-861C-F83F-FEC8D49CC315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922834" y="3154785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EED60D-087F-9A92-A86A-3C886294B6C2}"/>
              </a:ext>
            </a:extLst>
          </p:cNvPr>
          <p:cNvSpPr/>
          <p:nvPr/>
        </p:nvSpPr>
        <p:spPr>
          <a:xfrm>
            <a:off x="7179212" y="346192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F74AE59-AC8B-B03C-8FBD-D99A868197F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10471" y="3769073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2F83FD-00BD-DAC6-2392-C7CA3642A009}"/>
              </a:ext>
            </a:extLst>
          </p:cNvPr>
          <p:cNvSpPr txBox="1"/>
          <p:nvPr/>
        </p:nvSpPr>
        <p:spPr>
          <a:xfrm>
            <a:off x="1903827" y="27946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λv</a:t>
            </a:r>
            <a:endParaRPr lang="en-GB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89CB76-01CB-03A4-3FD3-271EF2B0B7D4}"/>
              </a:ext>
            </a:extLst>
          </p:cNvPr>
          <p:cNvSpPr txBox="1"/>
          <p:nvPr/>
        </p:nvSpPr>
        <p:spPr>
          <a:xfrm>
            <a:off x="4190118" y="2816545"/>
            <a:ext cx="11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pvγ1v</a:t>
            </a:r>
            <a:endParaRPr lang="en-GB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D26AF91-3544-C174-FAF2-AF19CFC64484}"/>
              </a:ext>
            </a:extLst>
          </p:cNvPr>
          <p:cNvSpPr txBox="1"/>
          <p:nvPr/>
        </p:nvSpPr>
        <p:spPr>
          <a:xfrm>
            <a:off x="6619435" y="2140069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F5DABA-6D22-A230-3E43-2FB25DAAFD0C}"/>
              </a:ext>
            </a:extLst>
          </p:cNvPr>
          <p:cNvSpPr txBox="1"/>
          <p:nvPr/>
        </p:nvSpPr>
        <p:spPr>
          <a:xfrm>
            <a:off x="8699993" y="2055994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D6EB87-6565-8CE7-F962-24D44B2C4C67}"/>
              </a:ext>
            </a:extLst>
          </p:cNvPr>
          <p:cNvSpPr txBox="1"/>
          <p:nvPr/>
        </p:nvSpPr>
        <p:spPr>
          <a:xfrm>
            <a:off x="4210929" y="3514912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τ1v</a:t>
            </a:r>
            <a:endParaRPr lang="en-GB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C83A52-6338-11EE-52EF-8BA69FFAF0D0}"/>
              </a:ext>
            </a:extLst>
          </p:cNvPr>
          <p:cNvSpPr txBox="1"/>
          <p:nvPr/>
        </p:nvSpPr>
        <p:spPr>
          <a:xfrm>
            <a:off x="6525066" y="3359441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τ2v</a:t>
            </a:r>
            <a:endParaRPr lang="en-GB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8B28BC-8E41-F09A-C11B-95D67F2CFB7B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922834" y="1158346"/>
            <a:ext cx="1090246" cy="1996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4B718A0-2B17-96E0-F091-FB07568EBB17}"/>
              </a:ext>
            </a:extLst>
          </p:cNvPr>
          <p:cNvSpPr/>
          <p:nvPr/>
        </p:nvSpPr>
        <p:spPr>
          <a:xfrm>
            <a:off x="5013080" y="851201"/>
            <a:ext cx="1550084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Asymptomatic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6CD95CE-ED38-351B-67D6-528BB0CFA5E5}"/>
              </a:ext>
            </a:extLst>
          </p:cNvPr>
          <p:cNvSpPr txBox="1"/>
          <p:nvPr/>
        </p:nvSpPr>
        <p:spPr>
          <a:xfrm>
            <a:off x="3691301" y="1096158"/>
            <a:ext cx="11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(1-pv)γ1v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95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246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Toshiaki Asakura</dc:creator>
  <cp:lastModifiedBy>利晃 朝倉</cp:lastModifiedBy>
  <cp:revision>118</cp:revision>
  <dcterms:created xsi:type="dcterms:W3CDTF">2023-05-31T09:39:35Z</dcterms:created>
  <dcterms:modified xsi:type="dcterms:W3CDTF">2023-07-11T19:30:21Z</dcterms:modified>
</cp:coreProperties>
</file>