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CB88E-B577-F378-2ADE-D5D5A3E0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445137-F142-8A7F-2AF4-2F2C2AE2F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C9E28-D0DE-38BF-766A-A587E5CD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A7443-6E9F-2847-3BA9-84FD0DA4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3688A-14E7-425A-9801-3BD67F91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2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B232E-2FD9-7A4D-63AA-14B5EA98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398FC-A2FC-40AC-9A22-99009B6A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8C1A3-7DF6-64AC-D9B3-A8F09BD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2CDDB1-24DD-83DB-CA2D-8E19BDBA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3C15D-C662-B86E-FD91-4F3F478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8822A-5D5F-22D7-E0CB-F0E7860F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36737B-617C-6267-D6BD-A60A2533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60CA7-3B4E-9C57-5F66-3C74B887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7094D-48B7-BE06-7B36-5AD9E30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35689-C7CE-BFBB-5BCB-14C246AD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8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F9261-0096-F7C2-33BD-F939B326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30000-955F-3684-3984-695523A7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BC34C-E85E-401B-248E-AB5FF73E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6D3C4-33A4-C055-8B34-83AFF10E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A0746-F9C6-4571-136F-88E292B1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5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7702B-B448-7FB3-9BCC-6DB15EE5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34B086-5FCC-E7BB-FBBE-19D219DC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D8B52-6E5E-046D-1613-14C21F15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461DD-09E4-AC1B-6FDC-CF51C914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28D3C-1FFF-9B02-0ACD-853F7966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3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71C53-1F99-9DB2-5E85-B80098EB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A6D5C-1934-F5BD-5165-0912ED387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FAA5DC-4BF0-133B-A758-C7E48E9E2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D4D9EA-A6EB-62AC-F352-F01A4C8F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4028B-37F2-FE7B-FE19-CEB624D0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34565E-3695-574C-7480-84B62AC0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8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862F0-09BC-8C64-FF8D-8D17EC3D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981B15-CAAE-E15D-F675-35F4AF24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F8EDAE-5742-4F88-9AF0-A4CFF2B0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BF2FFA-BB75-D4DB-4E4F-1E5C6F593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DF4FE6-1FDF-BFB7-DB85-E82EF55D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3B80B4-1AB4-807E-5DE5-E56F2B80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53806D-5F6E-973F-287C-57C8F93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545417-8786-7C03-A02E-39127C5C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6910-25FB-D1E3-FF48-AD0B2A50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78AE24-83E1-493A-664E-7C646B88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E41A6F-63DC-9BAC-2886-26290DA8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67D39C-14F6-43AC-553C-4A9EAF37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D3CB93-9EAC-724E-C410-C98547B3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17C53B-F0E0-0E5E-5CC3-45741EA9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D04EA3-B136-A41C-2813-2D2D61F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4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3E12D-F9C3-367A-48A5-3EE1C699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32E4A-64B5-F5CA-5CA8-D5FB5741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D0CD19-52A0-F00D-C6B4-BAA07C86D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ABEA8-6938-96BC-5A2A-70391325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E18B3-BB54-2C7E-43B0-A25B6593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99442A-4A5E-9327-C1B6-503ACBF3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8E12D-DDDB-1D0F-67C6-6019358B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529186-3C7A-B269-6B31-46137E90D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B698AA-C8E7-2DF0-A1A4-6DB65AF7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CC1AE3-D7AC-47ED-3849-267A5F2A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AF4522-C03E-A928-125A-7D6189CC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E7875-B37F-BE6D-C904-09A06DAC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1A95C-B14B-D494-B755-DA683B8D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9B077-D071-E4F3-29C1-2BE21299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F96F6-5FE7-7D5D-2E83-7028ACE35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A90D-6061-43A1-9F48-580B251C3410}" type="datetimeFigureOut">
              <a:rPr lang="en-GB" smtClean="0"/>
              <a:t>12/06/2023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519D5-168C-D6A4-FDD8-22D5E37DD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6F83-8613-D998-92A4-E1BE762AB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0F41-A4F3-45F6-16D7-60CBD85BBC69}"/>
              </a:ext>
            </a:extLst>
          </p:cNvPr>
          <p:cNvSpPr txBox="1"/>
          <p:nvPr/>
        </p:nvSpPr>
        <p:spPr>
          <a:xfrm>
            <a:off x="654440" y="765161"/>
            <a:ext cx="276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history of polio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8163F6-C15B-D180-D851-456E4EC78B12}"/>
              </a:ext>
            </a:extLst>
          </p:cNvPr>
          <p:cNvSpPr/>
          <p:nvPr/>
        </p:nvSpPr>
        <p:spPr>
          <a:xfrm>
            <a:off x="508488" y="147241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93BC17-5801-56D4-05EF-52C229E346C5}"/>
              </a:ext>
            </a:extLst>
          </p:cNvPr>
          <p:cNvSpPr/>
          <p:nvPr/>
        </p:nvSpPr>
        <p:spPr>
          <a:xfrm>
            <a:off x="2717702" y="1472416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1A0224-0E89-E83C-F4B2-9CE21785B42C}"/>
              </a:ext>
            </a:extLst>
          </p:cNvPr>
          <p:cNvSpPr/>
          <p:nvPr/>
        </p:nvSpPr>
        <p:spPr>
          <a:xfrm>
            <a:off x="5261611" y="8581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6F46BDE-C67D-D7EA-2B31-4F87A26BBE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905879" y="1779561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C421C2-DA3B-326D-3EDC-D9941322B1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15093" y="1165272"/>
            <a:ext cx="1146518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C1B784D-3F47-EC80-379E-CE537C8F1ACB}"/>
              </a:ext>
            </a:extLst>
          </p:cNvPr>
          <p:cNvSpPr/>
          <p:nvPr/>
        </p:nvSpPr>
        <p:spPr>
          <a:xfrm>
            <a:off x="7378214" y="858124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5E4BE6A-EE40-D556-C041-2652B1116B5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6659002" y="1165269"/>
            <a:ext cx="71921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4867389-54E0-8EAB-5604-B9567DCED117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8775605" y="1165269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4D8A8A-ED52-1714-72B0-AB2E1BCF3E86}"/>
              </a:ext>
            </a:extLst>
          </p:cNvPr>
          <p:cNvSpPr/>
          <p:nvPr/>
        </p:nvSpPr>
        <p:spPr>
          <a:xfrm>
            <a:off x="9683555" y="858125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6A7F4BA-2BB6-FB98-34BF-B1E2214A7209}"/>
              </a:ext>
            </a:extLst>
          </p:cNvPr>
          <p:cNvSpPr/>
          <p:nvPr/>
        </p:nvSpPr>
        <p:spPr>
          <a:xfrm>
            <a:off x="5205339" y="2086705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8CFBD4D-716D-89F3-54A7-EE3181FB477D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4115093" y="1779561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C66B611-8016-BC55-3ADA-3A12A3637C74}"/>
              </a:ext>
            </a:extLst>
          </p:cNvPr>
          <p:cNvSpPr/>
          <p:nvPr/>
        </p:nvSpPr>
        <p:spPr>
          <a:xfrm>
            <a:off x="7371471" y="2086704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EBF08E-B76F-3714-6745-BB30F9E4515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6602730" y="2393849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8D124C9-85D3-8E4D-20DC-6E866FE168F3}"/>
              </a:ext>
            </a:extLst>
          </p:cNvPr>
          <p:cNvSpPr txBox="1"/>
          <p:nvPr/>
        </p:nvSpPr>
        <p:spPr>
          <a:xfrm>
            <a:off x="3840774" y="273606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99A47F3-D5B5-E755-ED1B-00BBA036A3C2}"/>
              </a:ext>
            </a:extLst>
          </p:cNvPr>
          <p:cNvSpPr txBox="1"/>
          <p:nvPr/>
        </p:nvSpPr>
        <p:spPr>
          <a:xfrm>
            <a:off x="2204230" y="14265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λ</a:t>
            </a:r>
            <a:endParaRPr lang="en-GB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8EA09DF-D8A2-0DA8-C5A3-44A43E7EA331}"/>
              </a:ext>
            </a:extLst>
          </p:cNvPr>
          <p:cNvSpPr txBox="1"/>
          <p:nvPr/>
        </p:nvSpPr>
        <p:spPr>
          <a:xfrm>
            <a:off x="4410223" y="1050102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γ1</a:t>
            </a:r>
            <a:endParaRPr lang="en-GB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FE5B16-A1D1-2F85-FFB1-DDB0DD4B5810}"/>
              </a:ext>
            </a:extLst>
          </p:cNvPr>
          <p:cNvSpPr txBox="1"/>
          <p:nvPr/>
        </p:nvSpPr>
        <p:spPr>
          <a:xfrm>
            <a:off x="6811694" y="764845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7E9364-0D37-079B-9C57-189C0A47767A}"/>
              </a:ext>
            </a:extLst>
          </p:cNvPr>
          <p:cNvSpPr txBox="1"/>
          <p:nvPr/>
        </p:nvSpPr>
        <p:spPr>
          <a:xfrm>
            <a:off x="8892252" y="680770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B780C6E-8915-57E7-7310-3FC1F52F88AA}"/>
              </a:ext>
            </a:extLst>
          </p:cNvPr>
          <p:cNvSpPr txBox="1"/>
          <p:nvPr/>
        </p:nvSpPr>
        <p:spPr>
          <a:xfrm>
            <a:off x="4403188" y="2139688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</a:t>
            </a:r>
            <a:endParaRPr lang="en-GB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097E5DF-FE42-B757-062C-C2FF69A5DD65}"/>
              </a:ext>
            </a:extLst>
          </p:cNvPr>
          <p:cNvSpPr txBox="1"/>
          <p:nvPr/>
        </p:nvSpPr>
        <p:spPr>
          <a:xfrm>
            <a:off x="6717325" y="1984217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1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0F41-A4F3-45F6-16D7-60CBD85BBC69}"/>
              </a:ext>
            </a:extLst>
          </p:cNvPr>
          <p:cNvSpPr txBox="1"/>
          <p:nvPr/>
        </p:nvSpPr>
        <p:spPr>
          <a:xfrm>
            <a:off x="491783" y="40429"/>
            <a:ext cx="276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history of polio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8163F6-C15B-D180-D851-456E4EC78B12}"/>
              </a:ext>
            </a:extLst>
          </p:cNvPr>
          <p:cNvSpPr/>
          <p:nvPr/>
        </p:nvSpPr>
        <p:spPr>
          <a:xfrm>
            <a:off x="508487" y="210772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93BC17-5801-56D4-05EF-52C229E346C5}"/>
              </a:ext>
            </a:extLst>
          </p:cNvPr>
          <p:cNvSpPr/>
          <p:nvPr/>
        </p:nvSpPr>
        <p:spPr>
          <a:xfrm>
            <a:off x="2717701" y="210771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1A0224-0E89-E83C-F4B2-9CE21785B42C}"/>
              </a:ext>
            </a:extLst>
          </p:cNvPr>
          <p:cNvSpPr/>
          <p:nvPr/>
        </p:nvSpPr>
        <p:spPr>
          <a:xfrm>
            <a:off x="5261610" y="149343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6F46BDE-C67D-D7EA-2B31-4F87A26BBE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905878" y="2414864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C421C2-DA3B-326D-3EDC-D9941322B1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15092" y="1800575"/>
            <a:ext cx="1146518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C1B784D-3F47-EC80-379E-CE537C8F1ACB}"/>
              </a:ext>
            </a:extLst>
          </p:cNvPr>
          <p:cNvSpPr/>
          <p:nvPr/>
        </p:nvSpPr>
        <p:spPr>
          <a:xfrm>
            <a:off x="7378213" y="14934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5E4BE6A-EE40-D556-C041-2652B1116B5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6659001" y="1800572"/>
            <a:ext cx="71921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4867389-54E0-8EAB-5604-B9567DCED117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8775604" y="1800572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4D8A8A-ED52-1714-72B0-AB2E1BCF3E86}"/>
              </a:ext>
            </a:extLst>
          </p:cNvPr>
          <p:cNvSpPr/>
          <p:nvPr/>
        </p:nvSpPr>
        <p:spPr>
          <a:xfrm>
            <a:off x="9683554" y="149342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6A7F4BA-2BB6-FB98-34BF-B1E2214A7209}"/>
              </a:ext>
            </a:extLst>
          </p:cNvPr>
          <p:cNvSpPr/>
          <p:nvPr/>
        </p:nvSpPr>
        <p:spPr>
          <a:xfrm>
            <a:off x="5205338" y="272200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8CFBD4D-716D-89F3-54A7-EE3181FB477D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4115092" y="2414864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C66B611-8016-BC55-3ADA-3A12A3637C74}"/>
              </a:ext>
            </a:extLst>
          </p:cNvPr>
          <p:cNvSpPr/>
          <p:nvPr/>
        </p:nvSpPr>
        <p:spPr>
          <a:xfrm>
            <a:off x="7371470" y="272200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EBF08E-B76F-3714-6745-BB30F9E4515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6602729" y="3029152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8D124C9-85D3-8E4D-20DC-6E866FE168F3}"/>
              </a:ext>
            </a:extLst>
          </p:cNvPr>
          <p:cNvSpPr txBox="1"/>
          <p:nvPr/>
        </p:nvSpPr>
        <p:spPr>
          <a:xfrm>
            <a:off x="3847516" y="32996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99A47F3-D5B5-E755-ED1B-00BBA036A3C2}"/>
              </a:ext>
            </a:extLst>
          </p:cNvPr>
          <p:cNvSpPr txBox="1"/>
          <p:nvPr/>
        </p:nvSpPr>
        <p:spPr>
          <a:xfrm>
            <a:off x="2204229" y="20619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λ</a:t>
            </a:r>
            <a:endParaRPr lang="en-GB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8EA09DF-D8A2-0DA8-C5A3-44A43E7EA331}"/>
              </a:ext>
            </a:extLst>
          </p:cNvPr>
          <p:cNvSpPr txBox="1"/>
          <p:nvPr/>
        </p:nvSpPr>
        <p:spPr>
          <a:xfrm>
            <a:off x="4516316" y="1685405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pγ1</a:t>
            </a:r>
            <a:endParaRPr lang="en-GB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FE5B16-A1D1-2F85-FFB1-DDB0DD4B5810}"/>
              </a:ext>
            </a:extLst>
          </p:cNvPr>
          <p:cNvSpPr txBox="1"/>
          <p:nvPr/>
        </p:nvSpPr>
        <p:spPr>
          <a:xfrm>
            <a:off x="6811693" y="1400148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7E9364-0D37-079B-9C57-189C0A47767A}"/>
              </a:ext>
            </a:extLst>
          </p:cNvPr>
          <p:cNvSpPr txBox="1"/>
          <p:nvPr/>
        </p:nvSpPr>
        <p:spPr>
          <a:xfrm>
            <a:off x="8892251" y="1316073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B780C6E-8915-57E7-7310-3FC1F52F88AA}"/>
              </a:ext>
            </a:extLst>
          </p:cNvPr>
          <p:cNvSpPr txBox="1"/>
          <p:nvPr/>
        </p:nvSpPr>
        <p:spPr>
          <a:xfrm>
            <a:off x="4403187" y="2774991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</a:t>
            </a:r>
            <a:endParaRPr lang="en-GB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097E5DF-FE42-B757-062C-C2FF69A5DD65}"/>
              </a:ext>
            </a:extLst>
          </p:cNvPr>
          <p:cNvSpPr txBox="1"/>
          <p:nvPr/>
        </p:nvSpPr>
        <p:spPr>
          <a:xfrm>
            <a:off x="6717324" y="2619520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</a:t>
            </a:r>
            <a:endParaRPr lang="en-GB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5341B1-A03F-591C-4115-701D13A266A9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V="1">
            <a:off x="4115092" y="849926"/>
            <a:ext cx="1146517" cy="1564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CFAC2D2-29F5-CC45-12BF-FD7ADA0750BC}"/>
              </a:ext>
            </a:extLst>
          </p:cNvPr>
          <p:cNvSpPr/>
          <p:nvPr/>
        </p:nvSpPr>
        <p:spPr>
          <a:xfrm>
            <a:off x="5261609" y="542781"/>
            <a:ext cx="1550084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Asymptomatic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5AE3B70-E08A-D078-2FA0-235CCC7D1B2E}"/>
              </a:ext>
            </a:extLst>
          </p:cNvPr>
          <p:cNvSpPr txBox="1"/>
          <p:nvPr/>
        </p:nvSpPr>
        <p:spPr>
          <a:xfrm>
            <a:off x="4051204" y="1115697"/>
            <a:ext cx="85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(1-p)γ1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1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DF29B9-FBCE-C2FF-C9BD-69407049127E}"/>
              </a:ext>
            </a:extLst>
          </p:cNvPr>
          <p:cNvSpPr txBox="1"/>
          <p:nvPr/>
        </p:nvSpPr>
        <p:spPr>
          <a:xfrm>
            <a:off x="382464" y="131094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Vaccinated against polio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385CE2-A276-B9D8-E36C-C29C3AFF9F8F}"/>
              </a:ext>
            </a:extLst>
          </p:cNvPr>
          <p:cNvSpPr/>
          <p:nvPr/>
        </p:nvSpPr>
        <p:spPr>
          <a:xfrm>
            <a:off x="316229" y="2847641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23B96-E9B4-4A8E-CCA3-E64721346B33}"/>
              </a:ext>
            </a:extLst>
          </p:cNvPr>
          <p:cNvSpPr/>
          <p:nvPr/>
        </p:nvSpPr>
        <p:spPr>
          <a:xfrm>
            <a:off x="2525443" y="284764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950409-2803-8D54-1504-24F529420628}"/>
              </a:ext>
            </a:extLst>
          </p:cNvPr>
          <p:cNvSpPr/>
          <p:nvPr/>
        </p:nvSpPr>
        <p:spPr>
          <a:xfrm>
            <a:off x="5006046" y="22120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046F4A2-66FE-A2B8-2EAC-C0F2918F1E53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713620" y="3154785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CD39187-5AF3-C9CF-3E00-7CDC11EC403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922834" y="2519172"/>
            <a:ext cx="1083212" cy="635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D4A421-3BAD-6764-C0A4-2F848E2EA0AB}"/>
              </a:ext>
            </a:extLst>
          </p:cNvPr>
          <p:cNvSpPr/>
          <p:nvPr/>
        </p:nvSpPr>
        <p:spPr>
          <a:xfrm>
            <a:off x="7185955" y="223334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2DF7E0C-8E8F-C31D-333B-BBB23716249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403437" y="2519172"/>
            <a:ext cx="782518" cy="2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4F351E6-85A0-5797-5E96-C7F27CA2B47B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8583346" y="2540493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090DA9E-2E17-3415-E883-DDB8CF980824}"/>
              </a:ext>
            </a:extLst>
          </p:cNvPr>
          <p:cNvSpPr/>
          <p:nvPr/>
        </p:nvSpPr>
        <p:spPr>
          <a:xfrm>
            <a:off x="9491296" y="223334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A2D3C30-A379-A1F6-BB2E-CA37F185E94E}"/>
              </a:ext>
            </a:extLst>
          </p:cNvPr>
          <p:cNvSpPr/>
          <p:nvPr/>
        </p:nvSpPr>
        <p:spPr>
          <a:xfrm>
            <a:off x="5013080" y="346192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632A4F3-CFC0-861C-F83F-FEC8D49CC315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922834" y="3154785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6EED60D-087F-9A92-A86A-3C886294B6C2}"/>
              </a:ext>
            </a:extLst>
          </p:cNvPr>
          <p:cNvSpPr/>
          <p:nvPr/>
        </p:nvSpPr>
        <p:spPr>
          <a:xfrm>
            <a:off x="7179212" y="346192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F74AE59-AC8B-B03C-8FBD-D99A868197F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10471" y="3769073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2F83FD-00BD-DAC6-2392-C7CA3642A009}"/>
              </a:ext>
            </a:extLst>
          </p:cNvPr>
          <p:cNvSpPr txBox="1"/>
          <p:nvPr/>
        </p:nvSpPr>
        <p:spPr>
          <a:xfrm>
            <a:off x="1903827" y="27946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λv</a:t>
            </a:r>
            <a:endParaRPr lang="en-GB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B89CB76-01CB-03A4-3FD3-271EF2B0B7D4}"/>
              </a:ext>
            </a:extLst>
          </p:cNvPr>
          <p:cNvSpPr txBox="1"/>
          <p:nvPr/>
        </p:nvSpPr>
        <p:spPr>
          <a:xfrm>
            <a:off x="4190118" y="2816545"/>
            <a:ext cx="11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pvγ1v</a:t>
            </a:r>
            <a:endParaRPr lang="en-GB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D26AF91-3544-C174-FAF2-AF19CFC64484}"/>
              </a:ext>
            </a:extLst>
          </p:cNvPr>
          <p:cNvSpPr txBox="1"/>
          <p:nvPr/>
        </p:nvSpPr>
        <p:spPr>
          <a:xfrm>
            <a:off x="6619435" y="2140069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F5DABA-6D22-A230-3E43-2FB25DAAFD0C}"/>
              </a:ext>
            </a:extLst>
          </p:cNvPr>
          <p:cNvSpPr txBox="1"/>
          <p:nvPr/>
        </p:nvSpPr>
        <p:spPr>
          <a:xfrm>
            <a:off x="8699993" y="2055994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D6EB87-6565-8CE7-F962-24D44B2C4C67}"/>
              </a:ext>
            </a:extLst>
          </p:cNvPr>
          <p:cNvSpPr txBox="1"/>
          <p:nvPr/>
        </p:nvSpPr>
        <p:spPr>
          <a:xfrm>
            <a:off x="4210929" y="3514912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τ1v</a:t>
            </a:r>
            <a:endParaRPr lang="en-GB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C83A52-6338-11EE-52EF-8BA69FFAF0D0}"/>
              </a:ext>
            </a:extLst>
          </p:cNvPr>
          <p:cNvSpPr txBox="1"/>
          <p:nvPr/>
        </p:nvSpPr>
        <p:spPr>
          <a:xfrm>
            <a:off x="6525066" y="3359441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τ2v</a:t>
            </a:r>
            <a:endParaRPr lang="en-GB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38B28BC-8E41-F09A-C11B-95D67F2CFB7B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3922834" y="1158346"/>
            <a:ext cx="1090246" cy="1996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4B718A0-2B17-96E0-F091-FB07568EBB17}"/>
              </a:ext>
            </a:extLst>
          </p:cNvPr>
          <p:cNvSpPr/>
          <p:nvPr/>
        </p:nvSpPr>
        <p:spPr>
          <a:xfrm>
            <a:off x="5013080" y="851201"/>
            <a:ext cx="1550084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Asymptomatic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6CD95CE-ED38-351B-67D6-528BB0CFA5E5}"/>
              </a:ext>
            </a:extLst>
          </p:cNvPr>
          <p:cNvSpPr txBox="1"/>
          <p:nvPr/>
        </p:nvSpPr>
        <p:spPr>
          <a:xfrm>
            <a:off x="3691301" y="1096158"/>
            <a:ext cx="11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(1-pv)γ1v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95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4E67A6-F9BA-55F6-8FAE-F9F36A48090E}"/>
              </a:ext>
            </a:extLst>
          </p:cNvPr>
          <p:cNvSpPr txBox="1"/>
          <p:nvPr/>
        </p:nvSpPr>
        <p:spPr>
          <a:xfrm>
            <a:off x="825590" y="928983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SEIR model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AEDDBD-F0E9-C0A2-693C-8E00F255F2F2}"/>
              </a:ext>
            </a:extLst>
          </p:cNvPr>
          <p:cNvSpPr/>
          <p:nvPr/>
        </p:nvSpPr>
        <p:spPr>
          <a:xfrm>
            <a:off x="710126" y="1595616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DD66EA-AA08-2FBA-86E5-4ECE1F3CBC36}"/>
              </a:ext>
            </a:extLst>
          </p:cNvPr>
          <p:cNvSpPr/>
          <p:nvPr/>
        </p:nvSpPr>
        <p:spPr>
          <a:xfrm>
            <a:off x="2264897" y="1595615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C35C08-62AD-557C-6CF6-661F744E78C6}"/>
              </a:ext>
            </a:extLst>
          </p:cNvPr>
          <p:cNvSpPr/>
          <p:nvPr/>
        </p:nvSpPr>
        <p:spPr>
          <a:xfrm>
            <a:off x="3891764" y="1079800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1EB8FBC-354C-B43E-4071-65E0BC239BC9}"/>
              </a:ext>
            </a:extLst>
          </p:cNvPr>
          <p:cNvSpPr/>
          <p:nvPr/>
        </p:nvSpPr>
        <p:spPr>
          <a:xfrm>
            <a:off x="5667082" y="1079799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30EBF94-F7AC-6D2E-F7D5-E221FE8F88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95866" y="1902760"/>
            <a:ext cx="7690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1B60B5-886D-359C-497B-278477619A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22733" y="1386945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4F7E7A-AF55-2C0F-79B0-2D8A51FDDB0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749600" y="1386944"/>
            <a:ext cx="9174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A2B578C-92BE-F65F-6522-10A3F5A6A145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693815" y="2209904"/>
            <a:ext cx="606024" cy="113010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0583FD-1679-6011-1EFF-64D6BC3B6BAD}"/>
              </a:ext>
            </a:extLst>
          </p:cNvPr>
          <p:cNvSpPr/>
          <p:nvPr/>
        </p:nvSpPr>
        <p:spPr>
          <a:xfrm>
            <a:off x="3891764" y="220990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C009F64-879D-9700-77DB-70F3BE7669FE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122733" y="1902760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02CDAF2-38C1-3C91-02D9-0FF51115A22A}"/>
              </a:ext>
            </a:extLst>
          </p:cNvPr>
          <p:cNvCxnSpPr>
            <a:cxnSpLocks/>
            <a:stCxn id="35" idx="3"/>
            <a:endCxn id="12" idx="1"/>
          </p:cNvCxnSpPr>
          <p:nvPr/>
        </p:nvCxnSpPr>
        <p:spPr>
          <a:xfrm flipV="1">
            <a:off x="4749600" y="2517048"/>
            <a:ext cx="9174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1B3995-1E73-B21C-8AA4-8602BF14562D}"/>
              </a:ext>
            </a:extLst>
          </p:cNvPr>
          <p:cNvSpPr/>
          <p:nvPr/>
        </p:nvSpPr>
        <p:spPr>
          <a:xfrm>
            <a:off x="5667082" y="2209903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E1140A-DC93-A89B-F351-DCF375DDF165}"/>
              </a:ext>
            </a:extLst>
          </p:cNvPr>
          <p:cNvSpPr txBox="1"/>
          <p:nvPr/>
        </p:nvSpPr>
        <p:spPr>
          <a:xfrm>
            <a:off x="3205966" y="1238516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350099-D1B7-1ED8-9FD7-41FEB3D718E1}"/>
              </a:ext>
            </a:extLst>
          </p:cNvPr>
          <p:cNvSpPr txBox="1"/>
          <p:nvPr/>
        </p:nvSpPr>
        <p:spPr>
          <a:xfrm>
            <a:off x="3227650" y="2182076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C084D1-B02E-D8FC-3C29-B8D8EFE2B96C}"/>
              </a:ext>
            </a:extLst>
          </p:cNvPr>
          <p:cNvSpPr txBox="1"/>
          <p:nvPr/>
        </p:nvSpPr>
        <p:spPr>
          <a:xfrm>
            <a:off x="4905076" y="1015734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2</a:t>
            </a:r>
            <a:endParaRPr lang="en-GB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DAC251-9665-E6AC-75D0-4065AF0398B2}"/>
              </a:ext>
            </a:extLst>
          </p:cNvPr>
          <p:cNvSpPr txBox="1"/>
          <p:nvPr/>
        </p:nvSpPr>
        <p:spPr>
          <a:xfrm>
            <a:off x="4934899" y="2107049"/>
            <a:ext cx="517061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3</a:t>
            </a:r>
            <a:endParaRPr lang="en-GB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D9DCF7-F760-EF07-421C-9B1B145F66D2}"/>
              </a:ext>
            </a:extLst>
          </p:cNvPr>
          <p:cNvSpPr/>
          <p:nvPr/>
        </p:nvSpPr>
        <p:spPr>
          <a:xfrm>
            <a:off x="2450416" y="3340008"/>
            <a:ext cx="169884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GB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E4633C-6F7E-542D-8A14-6F19927F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00" y="3631397"/>
            <a:ext cx="2315229" cy="15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A76303D-B7B3-0B1D-D02A-B621BE1AAB7C}"/>
              </a:ext>
            </a:extLst>
          </p:cNvPr>
          <p:cNvSpPr txBox="1"/>
          <p:nvPr/>
        </p:nvSpPr>
        <p:spPr>
          <a:xfrm>
            <a:off x="2450416" y="4033808"/>
            <a:ext cx="221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Shedding following</a:t>
            </a:r>
          </a:p>
        </p:txBody>
      </p:sp>
    </p:spTree>
    <p:extLst>
      <p:ext uri="{BB962C8B-B14F-4D97-AF65-F5344CB8AC3E}">
        <p14:creationId xmlns:p14="http://schemas.microsoft.com/office/powerpoint/2010/main" val="175844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109</Words>
  <Application>Microsoft Office PowerPoint</Application>
  <PresentationFormat>ワイド画面</PresentationFormat>
  <Paragraphs>59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Toshiaki Asakura</dc:creator>
  <cp:lastModifiedBy>Toshiaki Asakura</cp:lastModifiedBy>
  <cp:revision>70</cp:revision>
  <dcterms:created xsi:type="dcterms:W3CDTF">2023-05-31T09:39:35Z</dcterms:created>
  <dcterms:modified xsi:type="dcterms:W3CDTF">2023-06-12T13:48:42Z</dcterms:modified>
</cp:coreProperties>
</file>