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9" r:id="rId3"/>
    <p:sldId id="260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CB88E-B577-F378-2ADE-D5D5A3E00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445137-F142-8A7F-2AF4-2F2C2AE2F9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EC9E28-D0DE-38BF-766A-A587E5CD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BA7443-6E9F-2847-3BA9-84FD0DA4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3688A-14E7-425A-9801-3BD67F91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2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FB232E-2FD9-7A4D-63AA-14B5EA98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8398FC-A2FC-40AC-9A22-99009B6AF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8C1A3-7DF6-64AC-D9B3-A8F09BD0E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2CDDB1-24DD-83DB-CA2D-8E19BDBA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A3C15D-C662-B86E-FD91-4F3F4787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06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88822A-5D5F-22D7-E0CB-F0E7860FE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536737B-617C-6267-D6BD-A60A2533C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0CA7-3B4E-9C57-5F66-3C74B887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07094D-48B7-BE06-7B36-5AD9E309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35689-C7CE-BFBB-5BCB-14C246AD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87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F9261-0096-F7C2-33BD-F939B326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830000-955F-3684-3984-695523A79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5BC34C-E85E-401B-248E-AB5FF73ED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96D3C4-33A4-C055-8B34-83AFF10E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0A0746-F9C6-4571-136F-88E292B1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5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47702B-B448-7FB3-9BCC-6DB15EE5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34B086-5FCC-E7BB-FBBE-19D219DC7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BD8B52-6E5E-046D-1613-14C21F15E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1461DD-09E4-AC1B-6FDC-CF51C914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28D3C-1FFF-9B02-0ACD-853F7966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93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F71C53-1F99-9DB2-5E85-B80098EB0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3A6D5C-1934-F5BD-5165-0912ED3879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FAA5DC-4BF0-133B-A758-C7E48E9E2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D4D9EA-A6EB-62AC-F352-F01A4C8F7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B4028B-37F2-FE7B-FE19-CEB624D0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34565E-3695-574C-7480-84B62AC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38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862F0-09BC-8C64-FF8D-8D17EC3DF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0981B15-CAAE-E15D-F675-35F4AF24F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F8EDAE-5742-4F88-9AF0-A4CFF2B00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BF2FFA-BB75-D4DB-4E4F-1E5C6F593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CDF4FE6-1FDF-BFB7-DB85-E82EF55D9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73B80B4-1AB4-807E-5DE5-E56F2B80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553806D-5F6E-973F-287C-57C8F93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545417-8786-7C03-A02E-39127C5C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8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6910-25FB-D1E3-FF48-AD0B2A508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678AE24-83E1-493A-664E-7C646B88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E41A6F-63DC-9BAC-2886-26290DA8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167D39C-14F6-43AC-553C-4A9EAF37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D3CB93-9EAC-724E-C410-C98547B3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017C53B-F0E0-0E5E-5CC3-45741EA9A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0D04EA3-B136-A41C-2813-2D2D61FC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14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C3E12D-F9C3-367A-48A5-3EE1C6998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832E4A-64B5-F5CA-5CA8-D5FB57414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D0CD19-52A0-F00D-C6B4-BAA07C86D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4ABEA8-6938-96BC-5A2A-70391325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0E18B3-BB54-2C7E-43B0-A25B6593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99442A-4A5E-9327-C1B6-503ACBF3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66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8E12D-DDDB-1D0F-67C6-6019358B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529186-3C7A-B269-6B31-46137E90D8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B698AA-C8E7-2DF0-A1A4-6DB65AF7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CC1AE3-D7AC-47ED-3849-267A5F2A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AF4522-C03E-A928-125A-7D6189CC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1E7875-B37F-BE6D-C904-09A06DAC1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23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71A95C-B14B-D494-B755-DA683B8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GB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9B077-D071-E4F3-29C1-2BE21299F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GB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3F96F6-5FE7-7D5D-2E83-7028ACE35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7A90D-6061-43A1-9F48-580B251C3410}" type="datetimeFigureOut">
              <a:rPr lang="en-GB" smtClean="0"/>
              <a:t>29/06/2023</a:t>
            </a:fld>
            <a:endParaRPr lang="en-GB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E519D5-168C-D6A4-FDD8-22D5E37D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66F83-8613-D998-92A4-E1BE762ABD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25D11-5C5E-49D3-8C74-89E503233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6839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19659" y="907477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3" idx="1"/>
          </p:cNvCxnSpPr>
          <p:nvPr/>
        </p:nvCxnSpPr>
        <p:spPr>
          <a:xfrm>
            <a:off x="4749600" y="1386945"/>
            <a:ext cx="975289" cy="5313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3" idx="1"/>
          </p:cNvCxnSpPr>
          <p:nvPr/>
        </p:nvCxnSpPr>
        <p:spPr>
          <a:xfrm flipV="1">
            <a:off x="4749600" y="1918298"/>
            <a:ext cx="975289" cy="5987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2711670" y="1062621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(1-pAFP)</a:t>
            </a:r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87036" y="2225443"/>
            <a:ext cx="525225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5724889" y="1631010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6" name="テキスト ボックス 18">
            <a:extLst>
              <a:ext uri="{FF2B5EF4-FFF2-40B4-BE49-F238E27FC236}">
                <a16:creationId xmlns:a16="http://schemas.microsoft.com/office/drawing/2014/main" id="{4FC3355B-8165-27B6-AB99-226946C4C4D0}"/>
              </a:ext>
            </a:extLst>
          </p:cNvPr>
          <p:cNvSpPr txBox="1"/>
          <p:nvPr/>
        </p:nvSpPr>
        <p:spPr>
          <a:xfrm>
            <a:off x="2796492" y="2260013"/>
            <a:ext cx="125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pAFP</a:t>
            </a:r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9115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F4E67A6-F9BA-55F6-8FAE-F9F36A48090E}"/>
              </a:ext>
            </a:extLst>
          </p:cNvPr>
          <p:cNvSpPr txBox="1"/>
          <p:nvPr/>
        </p:nvSpPr>
        <p:spPr>
          <a:xfrm>
            <a:off x="825590" y="928983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SEIR model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AEDDBD-F0E9-C0A2-693C-8E00F255F2F2}"/>
              </a:ext>
            </a:extLst>
          </p:cNvPr>
          <p:cNvSpPr/>
          <p:nvPr/>
        </p:nvSpPr>
        <p:spPr>
          <a:xfrm>
            <a:off x="710126" y="1595616"/>
            <a:ext cx="785740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9DD66EA-AA08-2FBA-86E5-4ECE1F3CBC36}"/>
              </a:ext>
            </a:extLst>
          </p:cNvPr>
          <p:cNvSpPr/>
          <p:nvPr/>
        </p:nvSpPr>
        <p:spPr>
          <a:xfrm>
            <a:off x="2264897" y="1595615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4C35C08-62AD-557C-6CF6-661F744E78C6}"/>
              </a:ext>
            </a:extLst>
          </p:cNvPr>
          <p:cNvSpPr/>
          <p:nvPr/>
        </p:nvSpPr>
        <p:spPr>
          <a:xfrm>
            <a:off x="3891764" y="1079800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30EBF94-F7AC-6D2E-F7D5-E221FE8F8893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495866" y="1902760"/>
            <a:ext cx="76903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21B60B5-886D-359C-497B-278477619A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122733" y="1386945"/>
            <a:ext cx="769031" cy="5158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B4F7E7A-AF55-2C0F-79B0-2D8A51FDDB09}"/>
              </a:ext>
            </a:extLst>
          </p:cNvPr>
          <p:cNvCxnSpPr>
            <a:cxnSpLocks/>
            <a:stCxn id="7" idx="3"/>
            <a:endCxn id="46" idx="1"/>
          </p:cNvCxnSpPr>
          <p:nvPr/>
        </p:nvCxnSpPr>
        <p:spPr>
          <a:xfrm flipV="1">
            <a:off x="4749600" y="1386928"/>
            <a:ext cx="549293" cy="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10583FD-1679-6011-1EFF-64D6BC3B6BAD}"/>
              </a:ext>
            </a:extLst>
          </p:cNvPr>
          <p:cNvSpPr/>
          <p:nvPr/>
        </p:nvSpPr>
        <p:spPr>
          <a:xfrm>
            <a:off x="3891764" y="2209904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AFP</a:t>
            </a:r>
            <a:endParaRPr lang="en-GB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C009F64-879D-9700-77DB-70F3BE7669FE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>
            <a:off x="3122733" y="1902760"/>
            <a:ext cx="769031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02CDAF2-38C1-3C91-02D9-0FF51115A22A}"/>
              </a:ext>
            </a:extLst>
          </p:cNvPr>
          <p:cNvCxnSpPr>
            <a:cxnSpLocks/>
            <a:stCxn id="35" idx="3"/>
            <a:endCxn id="12" idx="1"/>
          </p:cNvCxnSpPr>
          <p:nvPr/>
        </p:nvCxnSpPr>
        <p:spPr>
          <a:xfrm flipV="1">
            <a:off x="4749600" y="2517048"/>
            <a:ext cx="91748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A1B3995-1E73-B21C-8AA4-8602BF14562D}"/>
              </a:ext>
            </a:extLst>
          </p:cNvPr>
          <p:cNvSpPr/>
          <p:nvPr/>
        </p:nvSpPr>
        <p:spPr>
          <a:xfrm>
            <a:off x="5667082" y="2209903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BE1140A-DC93-A89B-F351-DCF375DDF165}"/>
              </a:ext>
            </a:extLst>
          </p:cNvPr>
          <p:cNvSpPr txBox="1"/>
          <p:nvPr/>
        </p:nvSpPr>
        <p:spPr>
          <a:xfrm>
            <a:off x="3205966" y="1238516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350099-D1B7-1ED8-9FD7-41FEB3D718E1}"/>
              </a:ext>
            </a:extLst>
          </p:cNvPr>
          <p:cNvSpPr txBox="1"/>
          <p:nvPr/>
        </p:nvSpPr>
        <p:spPr>
          <a:xfrm>
            <a:off x="3227650" y="2182076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1</a:t>
            </a:r>
            <a:endParaRPr lang="en-GB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C084D1-B02E-D8FC-3C29-B8D8EFE2B96C}"/>
              </a:ext>
            </a:extLst>
          </p:cNvPr>
          <p:cNvSpPr txBox="1"/>
          <p:nvPr/>
        </p:nvSpPr>
        <p:spPr>
          <a:xfrm>
            <a:off x="4905076" y="1015734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DAC251-9665-E6AC-75D0-4065AF0398B2}"/>
              </a:ext>
            </a:extLst>
          </p:cNvPr>
          <p:cNvSpPr txBox="1"/>
          <p:nvPr/>
        </p:nvSpPr>
        <p:spPr>
          <a:xfrm>
            <a:off x="4934899" y="2107049"/>
            <a:ext cx="517061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3</a:t>
            </a:r>
            <a:endParaRPr lang="en-GB" dirty="0"/>
          </a:p>
        </p:txBody>
      </p:sp>
      <p:sp>
        <p:nvSpPr>
          <p:cNvPr id="3" name="正方形/長方形 7">
            <a:extLst>
              <a:ext uri="{FF2B5EF4-FFF2-40B4-BE49-F238E27FC236}">
                <a16:creationId xmlns:a16="http://schemas.microsoft.com/office/drawing/2014/main" id="{5F79FB49-6C50-85B6-B91B-3EACA8D7DB5A}"/>
              </a:ext>
            </a:extLst>
          </p:cNvPr>
          <p:cNvSpPr/>
          <p:nvPr/>
        </p:nvSpPr>
        <p:spPr>
          <a:xfrm>
            <a:off x="8301566" y="1088767"/>
            <a:ext cx="857836" cy="5745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0" name="正方形/長方形 6">
            <a:extLst>
              <a:ext uri="{FF2B5EF4-FFF2-40B4-BE49-F238E27FC236}">
                <a16:creationId xmlns:a16="http://schemas.microsoft.com/office/drawing/2014/main" id="{B0EC1827-EB48-8E23-7AC7-17CF541D2DFC}"/>
              </a:ext>
            </a:extLst>
          </p:cNvPr>
          <p:cNvSpPr/>
          <p:nvPr/>
        </p:nvSpPr>
        <p:spPr>
          <a:xfrm>
            <a:off x="6420017" y="1068911"/>
            <a:ext cx="857836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線矢印コネクタ 16">
            <a:extLst>
              <a:ext uri="{FF2B5EF4-FFF2-40B4-BE49-F238E27FC236}">
                <a16:creationId xmlns:a16="http://schemas.microsoft.com/office/drawing/2014/main" id="{0CC3BBAD-2929-E946-D72A-60FD7F0D177A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 flipV="1">
            <a:off x="7277853" y="1376055"/>
            <a:ext cx="102371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20">
            <a:extLst>
              <a:ext uri="{FF2B5EF4-FFF2-40B4-BE49-F238E27FC236}">
                <a16:creationId xmlns:a16="http://schemas.microsoft.com/office/drawing/2014/main" id="{EAB38820-D57D-A785-BA54-DF5ABD2B15E6}"/>
              </a:ext>
            </a:extLst>
          </p:cNvPr>
          <p:cNvSpPr txBox="1"/>
          <p:nvPr/>
        </p:nvSpPr>
        <p:spPr>
          <a:xfrm>
            <a:off x="7581274" y="943433"/>
            <a:ext cx="546884" cy="371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ja-JP" dirty="0"/>
              <a:t>γ</a:t>
            </a:r>
            <a:r>
              <a:rPr lang="en-US" altLang="ja-JP" dirty="0"/>
              <a:t>2</a:t>
            </a:r>
            <a:endParaRPr lang="en-GB" dirty="0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A3D00E51-6E7B-3A7D-2EFF-E8B3341C7DD5}"/>
              </a:ext>
            </a:extLst>
          </p:cNvPr>
          <p:cNvSpPr/>
          <p:nvPr/>
        </p:nvSpPr>
        <p:spPr>
          <a:xfrm rot="5400000">
            <a:off x="5475831" y="-864844"/>
            <a:ext cx="268636" cy="318150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401F88-89E1-E651-F2EA-616B61B055DA}"/>
              </a:ext>
            </a:extLst>
          </p:cNvPr>
          <p:cNvSpPr txBox="1"/>
          <p:nvPr/>
        </p:nvSpPr>
        <p:spPr>
          <a:xfrm>
            <a:off x="3458300" y="189520"/>
            <a:ext cx="3987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gamma-distributed shedding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75918D-697B-EA6A-602C-8792FA84F416}"/>
              </a:ext>
            </a:extLst>
          </p:cNvPr>
          <p:cNvSpPr txBox="1"/>
          <p:nvPr/>
        </p:nvSpPr>
        <p:spPr>
          <a:xfrm>
            <a:off x="5298893" y="1202262"/>
            <a:ext cx="4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</a:p>
        </p:txBody>
      </p:sp>
      <p:cxnSp>
        <p:nvCxnSpPr>
          <p:cNvPr id="47" name="直線矢印コネクタ 16">
            <a:extLst>
              <a:ext uri="{FF2B5EF4-FFF2-40B4-BE49-F238E27FC236}">
                <a16:creationId xmlns:a16="http://schemas.microsoft.com/office/drawing/2014/main" id="{2B7DFEEF-FDCA-99DC-F9A2-498F969644E6}"/>
              </a:ext>
            </a:extLst>
          </p:cNvPr>
          <p:cNvCxnSpPr>
            <a:cxnSpLocks/>
            <a:stCxn id="46" idx="3"/>
            <a:endCxn id="10" idx="1"/>
          </p:cNvCxnSpPr>
          <p:nvPr/>
        </p:nvCxnSpPr>
        <p:spPr>
          <a:xfrm flipV="1">
            <a:off x="5707325" y="1376056"/>
            <a:ext cx="712692" cy="10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449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51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654440" y="765161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8" y="147241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2" y="1472416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1" y="8581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9" y="1779561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3" y="1165272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4" y="85812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2" y="1165269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5" y="1165269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5" y="85812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9" y="2086705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3" y="1779561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1" y="2086704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30" y="2393849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0774" y="2736063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30" y="142659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410223" y="105010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4" y="76484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2" y="68077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8" y="213968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5" y="1984217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013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230F41-A4F3-45F6-16D7-60CBD85BBC69}"/>
              </a:ext>
            </a:extLst>
          </p:cNvPr>
          <p:cNvSpPr txBox="1"/>
          <p:nvPr/>
        </p:nvSpPr>
        <p:spPr>
          <a:xfrm>
            <a:off x="491783" y="40429"/>
            <a:ext cx="2761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of polio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78163F6-C15B-D180-D851-456E4EC78B12}"/>
              </a:ext>
            </a:extLst>
          </p:cNvPr>
          <p:cNvSpPr/>
          <p:nvPr/>
        </p:nvSpPr>
        <p:spPr>
          <a:xfrm>
            <a:off x="508487" y="210772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C93BC17-5801-56D4-05EF-52C229E346C5}"/>
              </a:ext>
            </a:extLst>
          </p:cNvPr>
          <p:cNvSpPr/>
          <p:nvPr/>
        </p:nvSpPr>
        <p:spPr>
          <a:xfrm>
            <a:off x="2717701" y="210771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71A0224-0E89-E83C-F4B2-9CE21785B42C}"/>
              </a:ext>
            </a:extLst>
          </p:cNvPr>
          <p:cNvSpPr/>
          <p:nvPr/>
        </p:nvSpPr>
        <p:spPr>
          <a:xfrm>
            <a:off x="5261610" y="149343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6F46BDE-C67D-D7EA-2B31-4F87A26BBE3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1905878" y="2414864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FC421C2-DA3B-326D-3EDC-D9941322B11D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115092" y="1800575"/>
            <a:ext cx="1146518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C1B784D-3F47-EC80-379E-CE537C8F1ACB}"/>
              </a:ext>
            </a:extLst>
          </p:cNvPr>
          <p:cNvSpPr/>
          <p:nvPr/>
        </p:nvSpPr>
        <p:spPr>
          <a:xfrm>
            <a:off x="7378213" y="14934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5E4BE6A-EE40-D556-C041-2652B1116B5C}"/>
              </a:ext>
            </a:extLst>
          </p:cNvPr>
          <p:cNvCxnSpPr>
            <a:cxnSpLocks/>
            <a:stCxn id="12" idx="3"/>
            <a:endCxn id="21" idx="1"/>
          </p:cNvCxnSpPr>
          <p:nvPr/>
        </p:nvCxnSpPr>
        <p:spPr>
          <a:xfrm flipV="1">
            <a:off x="6659001" y="1800572"/>
            <a:ext cx="719212" cy="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84867389-54E0-8EAB-5604-B9567DCED117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>
            <a:off x="8775604" y="1800572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BA4D8A8A-ED52-1714-72B0-AB2E1BCF3E86}"/>
              </a:ext>
            </a:extLst>
          </p:cNvPr>
          <p:cNvSpPr/>
          <p:nvPr/>
        </p:nvSpPr>
        <p:spPr>
          <a:xfrm>
            <a:off x="9683554" y="14934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6A7F4BA-2BB6-FB98-34BF-B1E2214A7209}"/>
              </a:ext>
            </a:extLst>
          </p:cNvPr>
          <p:cNvSpPr/>
          <p:nvPr/>
        </p:nvSpPr>
        <p:spPr>
          <a:xfrm>
            <a:off x="5205338" y="272200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98CFBD4D-716D-89F3-54A7-EE3181FB477D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>
            <a:off x="4115092" y="2414864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C66B611-8016-BC55-3ADA-3A12A3637C74}"/>
              </a:ext>
            </a:extLst>
          </p:cNvPr>
          <p:cNvSpPr/>
          <p:nvPr/>
        </p:nvSpPr>
        <p:spPr>
          <a:xfrm>
            <a:off x="7371470" y="272200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3EBF08E-B76F-3714-6745-BB30F9E4515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 flipV="1">
            <a:off x="6602729" y="3029152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8D124C9-85D3-8E4D-20DC-6E866FE168F3}"/>
              </a:ext>
            </a:extLst>
          </p:cNvPr>
          <p:cNvSpPr txBox="1"/>
          <p:nvPr/>
        </p:nvSpPr>
        <p:spPr>
          <a:xfrm>
            <a:off x="3847516" y="3299660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99A47F3-D5B5-E755-ED1B-00BBA036A3C2}"/>
              </a:ext>
            </a:extLst>
          </p:cNvPr>
          <p:cNvSpPr txBox="1"/>
          <p:nvPr/>
        </p:nvSpPr>
        <p:spPr>
          <a:xfrm>
            <a:off x="2204229" y="20619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λ</a:t>
            </a:r>
            <a:endParaRPr lang="en-GB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8EA09DF-D8A2-0DA8-C5A3-44A43E7EA331}"/>
              </a:ext>
            </a:extLst>
          </p:cNvPr>
          <p:cNvSpPr txBox="1"/>
          <p:nvPr/>
        </p:nvSpPr>
        <p:spPr>
          <a:xfrm>
            <a:off x="4516316" y="1685405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pγ1</a:t>
            </a:r>
            <a:endParaRPr lang="en-GB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1FE5B16-A1D1-2F85-FFB1-DDB0DD4B5810}"/>
              </a:ext>
            </a:extLst>
          </p:cNvPr>
          <p:cNvSpPr txBox="1"/>
          <p:nvPr/>
        </p:nvSpPr>
        <p:spPr>
          <a:xfrm>
            <a:off x="6811693" y="1400148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4B7E9364-0D37-079B-9C57-189C0A47767A}"/>
              </a:ext>
            </a:extLst>
          </p:cNvPr>
          <p:cNvSpPr txBox="1"/>
          <p:nvPr/>
        </p:nvSpPr>
        <p:spPr>
          <a:xfrm>
            <a:off x="8892251" y="1316073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B780C6E-8915-57E7-7310-3FC1F52F88AA}"/>
              </a:ext>
            </a:extLst>
          </p:cNvPr>
          <p:cNvSpPr txBox="1"/>
          <p:nvPr/>
        </p:nvSpPr>
        <p:spPr>
          <a:xfrm>
            <a:off x="4403187" y="277499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</a:t>
            </a:r>
            <a:endParaRPr lang="en-GB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097E5DF-FE42-B757-062C-C2FF69A5DD65}"/>
              </a:ext>
            </a:extLst>
          </p:cNvPr>
          <p:cNvSpPr txBox="1"/>
          <p:nvPr/>
        </p:nvSpPr>
        <p:spPr>
          <a:xfrm>
            <a:off x="6717324" y="2619520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</a:t>
            </a:r>
            <a:endParaRPr lang="en-GB" dirty="0"/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A5341B1-A03F-591C-4115-701D13A266A9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4115092" y="849926"/>
            <a:ext cx="1146517" cy="15649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CFAC2D2-29F5-CC45-12BF-FD7ADA0750BC}"/>
              </a:ext>
            </a:extLst>
          </p:cNvPr>
          <p:cNvSpPr/>
          <p:nvPr/>
        </p:nvSpPr>
        <p:spPr>
          <a:xfrm>
            <a:off x="5261609" y="54278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5AE3B70-E08A-D078-2FA0-235CCC7D1B2E}"/>
              </a:ext>
            </a:extLst>
          </p:cNvPr>
          <p:cNvSpPr txBox="1"/>
          <p:nvPr/>
        </p:nvSpPr>
        <p:spPr>
          <a:xfrm>
            <a:off x="4051204" y="1115697"/>
            <a:ext cx="85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(1-p)γ1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718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F29B9-FBCE-C2FF-C9BD-69407049127E}"/>
              </a:ext>
            </a:extLst>
          </p:cNvPr>
          <p:cNvSpPr txBox="1"/>
          <p:nvPr/>
        </p:nvSpPr>
        <p:spPr>
          <a:xfrm>
            <a:off x="382464" y="131094"/>
            <a:ext cx="292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Vaccinated against polio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6385CE2-A276-B9D8-E36C-C29C3AFF9F8F}"/>
              </a:ext>
            </a:extLst>
          </p:cNvPr>
          <p:cNvSpPr/>
          <p:nvPr/>
        </p:nvSpPr>
        <p:spPr>
          <a:xfrm>
            <a:off x="316229" y="2847641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Susceptible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B323B96-E9B4-4A8E-CCA3-E64721346B33}"/>
              </a:ext>
            </a:extLst>
          </p:cNvPr>
          <p:cNvSpPr/>
          <p:nvPr/>
        </p:nvSpPr>
        <p:spPr>
          <a:xfrm>
            <a:off x="2525443" y="2847640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Infected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950409-2803-8D54-1504-24F529420628}"/>
              </a:ext>
            </a:extLst>
          </p:cNvPr>
          <p:cNvSpPr/>
          <p:nvPr/>
        </p:nvSpPr>
        <p:spPr>
          <a:xfrm>
            <a:off x="5006046" y="2212027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Onset of AFP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7046F4A2-66FE-A2B8-2EAC-C0F2918F1E53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713620" y="3154785"/>
            <a:ext cx="811823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BCD39187-5AF3-C9CF-3E00-7CDC11EC403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922834" y="2519172"/>
            <a:ext cx="1083212" cy="6356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AD4A421-3BAD-6764-C0A4-2F848E2EA0AB}"/>
              </a:ext>
            </a:extLst>
          </p:cNvPr>
          <p:cNvSpPr/>
          <p:nvPr/>
        </p:nvSpPr>
        <p:spPr>
          <a:xfrm>
            <a:off x="7185955" y="223334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Seeking healthcare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2DF7E0C-8E8F-C31D-333B-BBB23716249D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403437" y="2519172"/>
            <a:ext cx="782518" cy="21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4F351E6-85A0-5797-5E96-C7F27CA2B47B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8583346" y="2540493"/>
            <a:ext cx="907950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90DA9E-2E17-3415-E883-DDB8CF980824}"/>
              </a:ext>
            </a:extLst>
          </p:cNvPr>
          <p:cNvSpPr/>
          <p:nvPr/>
        </p:nvSpPr>
        <p:spPr>
          <a:xfrm>
            <a:off x="9491296" y="223334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Notified as polio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A2D3C30-A379-A1F6-BB2E-CA37F185E94E}"/>
              </a:ext>
            </a:extLst>
          </p:cNvPr>
          <p:cNvSpPr/>
          <p:nvPr/>
        </p:nvSpPr>
        <p:spPr>
          <a:xfrm>
            <a:off x="5013080" y="3461929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Secretion in sewage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632A4F3-CFC0-861C-F83F-FEC8D49CC315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3922834" y="3154785"/>
            <a:ext cx="1090246" cy="614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EED60D-087F-9A92-A86A-3C886294B6C2}"/>
              </a:ext>
            </a:extLst>
          </p:cNvPr>
          <p:cNvSpPr/>
          <p:nvPr/>
        </p:nvSpPr>
        <p:spPr>
          <a:xfrm>
            <a:off x="7179212" y="3461928"/>
            <a:ext cx="1397391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in sewage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CF74AE59-AC8B-B03C-8FBD-D99A868197F2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 flipV="1">
            <a:off x="6410471" y="3769073"/>
            <a:ext cx="76874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D2F83FD-00BD-DAC6-2392-C7CA3642A009}"/>
              </a:ext>
            </a:extLst>
          </p:cNvPr>
          <p:cNvSpPr txBox="1"/>
          <p:nvPr/>
        </p:nvSpPr>
        <p:spPr>
          <a:xfrm>
            <a:off x="1903827" y="27946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λv</a:t>
            </a:r>
            <a:endParaRPr lang="en-GB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89CB76-01CB-03A4-3FD3-271EF2B0B7D4}"/>
              </a:ext>
            </a:extLst>
          </p:cNvPr>
          <p:cNvSpPr txBox="1"/>
          <p:nvPr/>
        </p:nvSpPr>
        <p:spPr>
          <a:xfrm>
            <a:off x="4190118" y="2816545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pvγ1v</a:t>
            </a:r>
            <a:endParaRPr lang="en-GB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26AF91-3544-C174-FAF2-AF19CFC64484}"/>
              </a:ext>
            </a:extLst>
          </p:cNvPr>
          <p:cNvSpPr txBox="1"/>
          <p:nvPr/>
        </p:nvSpPr>
        <p:spPr>
          <a:xfrm>
            <a:off x="6619435" y="2140069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γ2</a:t>
            </a:r>
            <a:endParaRPr lang="en-GB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2F5DABA-6D22-A230-3E43-2FB25DAAFD0C}"/>
              </a:ext>
            </a:extLst>
          </p:cNvPr>
          <p:cNvSpPr txBox="1"/>
          <p:nvPr/>
        </p:nvSpPr>
        <p:spPr>
          <a:xfrm>
            <a:off x="8699993" y="2055994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γ3</a:t>
            </a:r>
            <a:endParaRPr lang="en-GB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D6EB87-6565-8CE7-F962-24D44B2C4C67}"/>
              </a:ext>
            </a:extLst>
          </p:cNvPr>
          <p:cNvSpPr txBox="1"/>
          <p:nvPr/>
        </p:nvSpPr>
        <p:spPr>
          <a:xfrm>
            <a:off x="4210929" y="3514912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τ1v</a:t>
            </a:r>
            <a:endParaRPr lang="en-GB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FC83A52-6338-11EE-52EF-8BA69FFAF0D0}"/>
              </a:ext>
            </a:extLst>
          </p:cNvPr>
          <p:cNvSpPr txBox="1"/>
          <p:nvPr/>
        </p:nvSpPr>
        <p:spPr>
          <a:xfrm>
            <a:off x="6525066" y="3359441"/>
            <a:ext cx="6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τ2v</a:t>
            </a:r>
            <a:endParaRPr lang="en-GB" dirty="0"/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38B28BC-8E41-F09A-C11B-95D67F2CFB7B}"/>
              </a:ext>
            </a:extLst>
          </p:cNvPr>
          <p:cNvCxnSpPr>
            <a:cxnSpLocks/>
            <a:stCxn id="5" idx="3"/>
            <a:endCxn id="43" idx="1"/>
          </p:cNvCxnSpPr>
          <p:nvPr/>
        </p:nvCxnSpPr>
        <p:spPr>
          <a:xfrm flipV="1">
            <a:off x="3922834" y="1158346"/>
            <a:ext cx="1090246" cy="1996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4B718A0-2B17-96E0-F091-FB07568EBB17}"/>
              </a:ext>
            </a:extLst>
          </p:cNvPr>
          <p:cNvSpPr/>
          <p:nvPr/>
        </p:nvSpPr>
        <p:spPr>
          <a:xfrm>
            <a:off x="5013080" y="851201"/>
            <a:ext cx="1550084" cy="61428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Asymptomatic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6CD95CE-ED38-351B-67D6-528BB0CFA5E5}"/>
              </a:ext>
            </a:extLst>
          </p:cNvPr>
          <p:cNvSpPr txBox="1"/>
          <p:nvPr/>
        </p:nvSpPr>
        <p:spPr>
          <a:xfrm>
            <a:off x="3691301" y="1096158"/>
            <a:ext cx="1199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(1-pv)γ1v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950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129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テーマ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Toshiaki Asakura</dc:creator>
  <cp:lastModifiedBy>利晃 朝倉</cp:lastModifiedBy>
  <cp:revision>77</cp:revision>
  <dcterms:created xsi:type="dcterms:W3CDTF">2023-05-31T09:39:35Z</dcterms:created>
  <dcterms:modified xsi:type="dcterms:W3CDTF">2023-06-29T08:46:35Z</dcterms:modified>
</cp:coreProperties>
</file>