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0"/>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91" d="100"/>
          <a:sy n="91" d="100"/>
        </p:scale>
        <p:origin x="120" y="3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2"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pPr algn="ctr"/>
            <a:r>
              <a:rPr lang="en-US" sz="4400" b="0" strike="noStrike" spc="-1">
                <a:latin typeface="Arial"/>
              </a:rPr>
              <a:t>Click to move the slide</a:t>
            </a:r>
          </a:p>
        </p:txBody>
      </p:sp>
      <p:sp>
        <p:nvSpPr>
          <p:cNvPr id="133"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134"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&lt;header&gt;</a:t>
            </a:r>
          </a:p>
        </p:txBody>
      </p:sp>
      <p:sp>
        <p:nvSpPr>
          <p:cNvPr id="135"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&lt;date/time&gt;</a:t>
            </a:r>
          </a:p>
        </p:txBody>
      </p:sp>
      <p:sp>
        <p:nvSpPr>
          <p:cNvPr id="136"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&lt;footer&gt;</a:t>
            </a:r>
          </a:p>
        </p:txBody>
      </p:sp>
      <p:sp>
        <p:nvSpPr>
          <p:cNvPr id="137" name="PlaceHolder 6"/>
          <p:cNvSpPr>
            <a:spLocks noGrp="1"/>
          </p:cNvSpPr>
          <p:nvPr>
            <p:ph type="sldNum"/>
          </p:nvPr>
        </p:nvSpPr>
        <p:spPr>
          <a:xfrm>
            <a:off x="4399200" y="9555480"/>
            <a:ext cx="3372840" cy="502560"/>
          </a:xfrm>
          <a:prstGeom prst="rect">
            <a:avLst/>
          </a:prstGeom>
        </p:spPr>
        <p:txBody>
          <a:bodyPr lIns="0" tIns="0" rIns="0" bIns="0" anchor="b"/>
          <a:lstStyle/>
          <a:p>
            <a:pPr algn="r"/>
            <a:fld id="{4C16FACA-9407-49CE-8DE8-595B17F83CB3}"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27180711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3718800" y="8650440"/>
            <a:ext cx="3136680" cy="49104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268" name="PlaceHolder 2"/>
          <p:cNvSpPr>
            <a:spLocks noGrp="1"/>
          </p:cNvSpPr>
          <p:nvPr>
            <p:ph type="body"/>
          </p:nvPr>
        </p:nvSpPr>
        <p:spPr>
          <a:xfrm>
            <a:off x="230400" y="4308480"/>
            <a:ext cx="6396480" cy="4078800"/>
          </a:xfrm>
          <a:prstGeom prst="rect">
            <a:avLst/>
          </a:prstGeom>
        </p:spPr>
        <p:txBody>
          <a:bodyPr lIns="0" tIns="0" rIns="0" bIns="0"/>
          <a:lstStyle/>
          <a:p>
            <a:endParaRPr lang="en-US" sz="2000" b="0" strike="noStrike" spc="-1">
              <a:latin typeface="Arial"/>
            </a:endParaRPr>
          </a:p>
        </p:txBody>
      </p:sp>
      <p:sp>
        <p:nvSpPr>
          <p:cNvPr id="269" name="PlaceHolder 3"/>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829156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3718800" y="8650440"/>
            <a:ext cx="3136680" cy="49104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271" name="PlaceHolder 2"/>
          <p:cNvSpPr>
            <a:spLocks noGrp="1"/>
          </p:cNvSpPr>
          <p:nvPr>
            <p:ph type="body"/>
          </p:nvPr>
        </p:nvSpPr>
        <p:spPr>
          <a:xfrm>
            <a:off x="230400" y="4308480"/>
            <a:ext cx="6396480" cy="4078800"/>
          </a:xfrm>
          <a:prstGeom prst="rect">
            <a:avLst/>
          </a:prstGeom>
        </p:spPr>
        <p:txBody>
          <a:bodyPr lIns="0" tIns="0" rIns="0" bIns="0"/>
          <a:lstStyle/>
          <a:p>
            <a:endParaRPr lang="en-US" sz="2000" b="0" strike="noStrike" spc="-1">
              <a:latin typeface="Arial"/>
            </a:endParaRPr>
          </a:p>
        </p:txBody>
      </p:sp>
      <p:sp>
        <p:nvSpPr>
          <p:cNvPr id="272" name="PlaceHolder 3"/>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2000188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p:cNvSpPr>
          <p:nvPr>
            <p:ph type="body"/>
          </p:nvPr>
        </p:nvSpPr>
        <p:spPr>
          <a:xfrm>
            <a:off x="230040" y="4308840"/>
            <a:ext cx="6396840" cy="4078080"/>
          </a:xfrm>
          <a:prstGeom prst="rect">
            <a:avLst/>
          </a:prstGeom>
        </p:spPr>
        <p:txBody>
          <a:bodyPr lIns="0" tIns="0" rIns="0" bIns="0"/>
          <a:lstStyle/>
          <a:p>
            <a:endParaRPr lang="en-US" sz="2000" b="0" strike="noStrike" spc="-1">
              <a:latin typeface="Arial"/>
            </a:endParaRPr>
          </a:p>
        </p:txBody>
      </p:sp>
      <p:sp>
        <p:nvSpPr>
          <p:cNvPr id="274" name="CustomShape 2"/>
          <p:cNvSpPr/>
          <p:nvPr/>
        </p:nvSpPr>
        <p:spPr>
          <a:xfrm>
            <a:off x="3718800" y="8650440"/>
            <a:ext cx="3136680" cy="49104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200" b="0" strike="noStrike" spc="-1">
                <a:solidFill>
                  <a:srgbClr val="000000"/>
                </a:solidFill>
                <a:latin typeface="Arial"/>
                <a:ea typeface="Arial"/>
              </a:rPr>
              <a:t>Memo </a:t>
            </a:r>
            <a:endParaRPr lang="en-US" sz="1200" b="0" strike="noStrike" spc="-1">
              <a:latin typeface="Arial"/>
            </a:endParaRPr>
          </a:p>
        </p:txBody>
      </p:sp>
      <p:sp>
        <p:nvSpPr>
          <p:cNvPr id="275" name="PlaceHolder 3"/>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1601370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3718800" y="8650440"/>
            <a:ext cx="3136680" cy="49104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277" name="PlaceHolder 2"/>
          <p:cNvSpPr>
            <a:spLocks noGrp="1"/>
          </p:cNvSpPr>
          <p:nvPr>
            <p:ph type="body"/>
          </p:nvPr>
        </p:nvSpPr>
        <p:spPr>
          <a:xfrm>
            <a:off x="230400" y="4308480"/>
            <a:ext cx="6396480" cy="4078800"/>
          </a:xfrm>
          <a:prstGeom prst="rect">
            <a:avLst/>
          </a:prstGeom>
        </p:spPr>
        <p:txBody>
          <a:bodyPr lIns="0" tIns="0" rIns="0" bIns="0"/>
          <a:lstStyle/>
          <a:p>
            <a:endParaRPr lang="en-US" sz="2000" b="0" strike="noStrike" spc="-1">
              <a:latin typeface="Arial"/>
            </a:endParaRPr>
          </a:p>
        </p:txBody>
      </p:sp>
      <p:sp>
        <p:nvSpPr>
          <p:cNvPr id="278" name="PlaceHolder 3"/>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4070599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CustomShape 1"/>
          <p:cNvSpPr/>
          <p:nvPr/>
        </p:nvSpPr>
        <p:spPr>
          <a:xfrm>
            <a:off x="3718800" y="8650440"/>
            <a:ext cx="3136680" cy="49104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280" name="PlaceHolder 2"/>
          <p:cNvSpPr>
            <a:spLocks noGrp="1"/>
          </p:cNvSpPr>
          <p:nvPr>
            <p:ph type="body"/>
          </p:nvPr>
        </p:nvSpPr>
        <p:spPr>
          <a:xfrm>
            <a:off x="230400" y="4308480"/>
            <a:ext cx="6396480" cy="4078800"/>
          </a:xfrm>
          <a:prstGeom prst="rect">
            <a:avLst/>
          </a:prstGeom>
        </p:spPr>
        <p:txBody>
          <a:bodyPr lIns="0" tIns="0" rIns="0" bIns="0"/>
          <a:lstStyle/>
          <a:p>
            <a:endParaRPr lang="en-US" sz="2000" b="0" strike="noStrike" spc="-1">
              <a:latin typeface="Arial"/>
            </a:endParaRPr>
          </a:p>
        </p:txBody>
      </p:sp>
      <p:sp>
        <p:nvSpPr>
          <p:cNvPr id="281" name="PlaceHolder 3"/>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3900349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PlaceHolder 1"/>
          <p:cNvSpPr>
            <a:spLocks noGrp="1"/>
          </p:cNvSpPr>
          <p:nvPr>
            <p:ph type="body"/>
          </p:nvPr>
        </p:nvSpPr>
        <p:spPr>
          <a:xfrm>
            <a:off x="230040" y="4308840"/>
            <a:ext cx="6397200" cy="4078080"/>
          </a:xfrm>
          <a:prstGeom prst="rect">
            <a:avLst/>
          </a:prstGeom>
        </p:spPr>
        <p:txBody>
          <a:bodyPr lIns="0" tIns="0" rIns="0" bIns="0"/>
          <a:lstStyle/>
          <a:p>
            <a:endParaRPr lang="en-US" sz="2000" b="0" strike="noStrike" spc="-1">
              <a:latin typeface="Arial"/>
            </a:endParaRPr>
          </a:p>
        </p:txBody>
      </p:sp>
      <p:sp>
        <p:nvSpPr>
          <p:cNvPr id="283" name="CustomShape 2"/>
          <p:cNvSpPr/>
          <p:nvPr/>
        </p:nvSpPr>
        <p:spPr>
          <a:xfrm>
            <a:off x="3718800" y="8650440"/>
            <a:ext cx="3136680" cy="49104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200" b="0" strike="noStrike" spc="-1">
                <a:solidFill>
                  <a:srgbClr val="000000"/>
                </a:solidFill>
                <a:latin typeface="Arial"/>
                <a:ea typeface="Arial"/>
              </a:rPr>
              <a:t>Notes </a:t>
            </a:r>
            <a:endParaRPr lang="en-US" sz="1200" b="0" strike="noStrike" spc="-1">
              <a:latin typeface="Arial"/>
            </a:endParaRPr>
          </a:p>
        </p:txBody>
      </p:sp>
      <p:sp>
        <p:nvSpPr>
          <p:cNvPr id="284" name="PlaceHolder 3"/>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2715816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6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7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8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8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8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8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8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8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8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1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2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3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3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CustomShape 1"/>
          <p:cNvSpPr/>
          <p:nvPr/>
        </p:nvSpPr>
        <p:spPr>
          <a:xfrm>
            <a:off x="0" y="6387480"/>
            <a:ext cx="12191400" cy="469800"/>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10" name="Google Shape;9;p1"/>
          <p:cNvPicPr/>
          <p:nvPr/>
        </p:nvPicPr>
        <p:blipFill>
          <a:blip r:embed="rId14"/>
          <a:stretch/>
        </p:blipFill>
        <p:spPr>
          <a:xfrm>
            <a:off x="9884520" y="5493600"/>
            <a:ext cx="1468440" cy="787680"/>
          </a:xfrm>
          <a:prstGeom prst="rect">
            <a:avLst/>
          </a:prstGeom>
          <a:ln>
            <a:noFill/>
          </a:ln>
        </p:spPr>
      </p:pic>
      <p:sp>
        <p:nvSpPr>
          <p:cNvPr id="3" name="CustomShape 3"/>
          <p:cNvSpPr/>
          <p:nvPr/>
        </p:nvSpPr>
        <p:spPr>
          <a:xfrm>
            <a:off x="2469931" y="6397480"/>
            <a:ext cx="914656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altLang="ja-JP" sz="1400" b="0" strike="noStrike" spc="-1" dirty="0">
                <a:solidFill>
                  <a:srgbClr val="FFFFFF"/>
                </a:solidFill>
                <a:latin typeface="+mn-lt"/>
                <a:ea typeface="Arial"/>
              </a:rPr>
              <a:t>© 2016-2019 Siemens AG, Linux Foundation (Translated by Kouki Hama, </a:t>
            </a:r>
            <a:r>
              <a:rPr lang="en-US" altLang="ja-JP" sz="1400" b="0" strike="noStrike" spc="-1" dirty="0" err="1">
                <a:solidFill>
                  <a:srgbClr val="FFFFFF"/>
                </a:solidFill>
                <a:latin typeface="+mn-lt"/>
                <a:ea typeface="Arial"/>
              </a:rPr>
              <a:t>OpenChain</a:t>
            </a:r>
            <a:r>
              <a:rPr lang="en-US" altLang="ja-JP" sz="1400" b="0" strike="noStrike" spc="-1" dirty="0">
                <a:solidFill>
                  <a:srgbClr val="FFFFFF"/>
                </a:solidFill>
                <a:latin typeface="+mn-lt"/>
                <a:ea typeface="Arial"/>
              </a:rPr>
              <a:t> Japan WG) - CC-BY-SA 4.0</a:t>
            </a:r>
            <a:endParaRPr lang="en-US" altLang="ja-JP" sz="1400" b="0" strike="noStrike" spc="-1" dirty="0">
              <a:latin typeface="+mn-lt"/>
            </a:endParaRPr>
          </a:p>
        </p:txBody>
      </p:sp>
      <p:sp>
        <p:nvSpPr>
          <p:cNvPr id="4" name="CustomShape 4"/>
          <p:cNvSpPr/>
          <p:nvPr/>
        </p:nvSpPr>
        <p:spPr>
          <a:xfrm>
            <a:off x="263620" y="6387480"/>
            <a:ext cx="432972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10000"/>
              </a:lnSpc>
            </a:pPr>
            <a:r>
              <a:rPr lang="en-US" sz="1400" b="0" strike="noStrike" spc="-1" dirty="0">
                <a:solidFill>
                  <a:srgbClr val="FFFFFF"/>
                </a:solidFill>
                <a:latin typeface="Arial"/>
                <a:ea typeface="Arial"/>
              </a:rPr>
              <a:t>The </a:t>
            </a:r>
            <a:r>
              <a:rPr lang="en-US" sz="1400" b="0" strike="noStrike" spc="-1" dirty="0" err="1">
                <a:solidFill>
                  <a:srgbClr val="FFFFFF"/>
                </a:solidFill>
                <a:latin typeface="Arial"/>
                <a:ea typeface="Arial"/>
              </a:rPr>
              <a:t>FOSSology</a:t>
            </a:r>
            <a:r>
              <a:rPr lang="en-US" sz="1400" b="0" strike="noStrike" spc="-1" dirty="0">
                <a:solidFill>
                  <a:srgbClr val="FFFFFF"/>
                </a:solidFill>
                <a:latin typeface="Arial"/>
                <a:ea typeface="Arial"/>
              </a:rPr>
              <a:t> Project</a:t>
            </a:r>
            <a:endParaRPr lang="en-US" sz="1400" b="0" strike="noStrike" spc="-1" dirty="0">
              <a:latin typeface="Arial"/>
            </a:endParaRPr>
          </a:p>
        </p:txBody>
      </p:sp>
      <p:sp>
        <p:nvSpPr>
          <p:cNvPr id="5" name="CustomShape 5"/>
          <p:cNvSpPr/>
          <p:nvPr/>
        </p:nvSpPr>
        <p:spPr>
          <a:xfrm>
            <a:off x="9818640" y="5286600"/>
            <a:ext cx="1681560" cy="1046880"/>
          </a:xfrm>
          <a:prstGeom prst="rect">
            <a:avLst/>
          </a:prstGeom>
          <a:solidFill>
            <a:schemeClr val="lt1"/>
          </a:solidFill>
          <a:ln>
            <a:noFill/>
          </a:ln>
        </p:spPr>
        <p:style>
          <a:lnRef idx="0">
            <a:scrgbClr r="0" g="0" b="0"/>
          </a:lnRef>
          <a:fillRef idx="0">
            <a:scrgbClr r="0" g="0" b="0"/>
          </a:fillRef>
          <a:effectRef idx="0">
            <a:scrgbClr r="0" g="0" b="0"/>
          </a:effectRef>
          <a:fontRef idx="minor"/>
        </p:style>
      </p:sp>
      <p:pic>
        <p:nvPicPr>
          <p:cNvPr id="6" name="Google Shape;17;p2"/>
          <p:cNvPicPr/>
          <p:nvPr/>
        </p:nvPicPr>
        <p:blipFill>
          <a:blip r:embed="rId15"/>
          <a:stretch/>
        </p:blipFill>
        <p:spPr>
          <a:xfrm>
            <a:off x="460080" y="355680"/>
            <a:ext cx="11270880" cy="3687480"/>
          </a:xfrm>
          <a:prstGeom prst="rect">
            <a:avLst/>
          </a:prstGeom>
          <a:ln>
            <a:noFill/>
          </a:ln>
        </p:spPr>
      </p:pic>
      <p:sp>
        <p:nvSpPr>
          <p:cNvPr id="7" name="PlaceHolder 6"/>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latin typeface="Arial"/>
              </a:rPr>
              <a:t>Click to edit the title text format</a:t>
            </a:r>
          </a:p>
        </p:txBody>
      </p:sp>
      <p:sp>
        <p:nvSpPr>
          <p:cNvPr id="8"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11" name="テキスト ボックス 10"/>
          <p:cNvSpPr txBox="1"/>
          <p:nvPr userDrawn="1"/>
        </p:nvSpPr>
        <p:spPr>
          <a:xfrm>
            <a:off x="11616491" y="6387480"/>
            <a:ext cx="610537"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2A8D4B-AB2C-4AFE-A214-6AE00DFD0DDC}" type="slidenum">
              <a:rPr lang="ja-JP" altLang="en-US" sz="18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CustomShape 1"/>
          <p:cNvSpPr/>
          <p:nvPr/>
        </p:nvSpPr>
        <p:spPr>
          <a:xfrm>
            <a:off x="1057" y="6398874"/>
            <a:ext cx="12191400" cy="469800"/>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46" name="Google Shape;9;p1"/>
          <p:cNvPicPr/>
          <p:nvPr/>
        </p:nvPicPr>
        <p:blipFill>
          <a:blip r:embed="rId14"/>
          <a:stretch/>
        </p:blipFill>
        <p:spPr>
          <a:xfrm>
            <a:off x="9884520" y="5493600"/>
            <a:ext cx="1468440" cy="787680"/>
          </a:xfrm>
          <a:prstGeom prst="rect">
            <a:avLst/>
          </a:prstGeom>
          <a:ln>
            <a:noFill/>
          </a:ln>
        </p:spPr>
      </p:pic>
      <p:sp>
        <p:nvSpPr>
          <p:cNvPr id="48" name="CustomShape 3"/>
          <p:cNvSpPr/>
          <p:nvPr/>
        </p:nvSpPr>
        <p:spPr>
          <a:xfrm>
            <a:off x="2522483" y="6397990"/>
            <a:ext cx="915451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sz="1400" b="0" strike="noStrike" spc="-1" dirty="0">
                <a:solidFill>
                  <a:srgbClr val="FFFFFF"/>
                </a:solidFill>
                <a:latin typeface="Arial"/>
                <a:ea typeface="Arial"/>
              </a:rPr>
              <a:t>© 2016-2019 Siemens AG, Linux Foundation</a:t>
            </a:r>
            <a:r>
              <a:rPr lang="en-US" altLang="ja-JP" sz="1400" b="0" strike="noStrike" spc="-1" dirty="0">
                <a:solidFill>
                  <a:srgbClr val="FFFFFF"/>
                </a:solidFill>
                <a:latin typeface="+mn-lt"/>
                <a:ea typeface="Arial"/>
              </a:rPr>
              <a:t> (Translated by Kouki Hama, </a:t>
            </a:r>
            <a:r>
              <a:rPr lang="en-US" altLang="ja-JP" sz="1400" b="0" strike="noStrike" spc="-1" dirty="0" err="1">
                <a:solidFill>
                  <a:srgbClr val="FFFFFF"/>
                </a:solidFill>
                <a:latin typeface="+mn-lt"/>
                <a:ea typeface="Arial"/>
              </a:rPr>
              <a:t>OpenChain</a:t>
            </a:r>
            <a:r>
              <a:rPr lang="en-US" altLang="ja-JP" sz="1400" b="0" strike="noStrike" spc="-1" dirty="0">
                <a:solidFill>
                  <a:srgbClr val="FFFFFF"/>
                </a:solidFill>
                <a:latin typeface="+mn-lt"/>
                <a:ea typeface="Arial"/>
              </a:rPr>
              <a:t> Japan WG)</a:t>
            </a:r>
            <a:r>
              <a:rPr lang="en-US" sz="1400" b="0" strike="noStrike" spc="-1" dirty="0">
                <a:solidFill>
                  <a:srgbClr val="FFFFFF"/>
                </a:solidFill>
                <a:latin typeface="Arial"/>
                <a:ea typeface="Arial"/>
              </a:rPr>
              <a:t> - CC-BY-SA 4.0</a:t>
            </a:r>
            <a:endParaRPr lang="en-US" sz="1400" b="0" strike="noStrike" spc="-1" dirty="0">
              <a:latin typeface="Arial"/>
            </a:endParaRPr>
          </a:p>
        </p:txBody>
      </p:sp>
      <p:sp>
        <p:nvSpPr>
          <p:cNvPr id="49" name="CustomShape 4"/>
          <p:cNvSpPr/>
          <p:nvPr/>
        </p:nvSpPr>
        <p:spPr>
          <a:xfrm>
            <a:off x="410760" y="6387480"/>
            <a:ext cx="432972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10000"/>
              </a:lnSpc>
            </a:pPr>
            <a:r>
              <a:rPr lang="en-US" sz="1400" b="0" strike="noStrike" spc="-1">
                <a:solidFill>
                  <a:srgbClr val="FFFFFF"/>
                </a:solidFill>
                <a:latin typeface="Arial"/>
                <a:ea typeface="Arial"/>
              </a:rPr>
              <a:t>The FOSSology Project</a:t>
            </a:r>
            <a:endParaRPr lang="en-US" sz="1400" b="0" strike="noStrike" spc="-1">
              <a:latin typeface="Arial"/>
            </a:endParaRPr>
          </a:p>
        </p:txBody>
      </p:sp>
      <p:pic>
        <p:nvPicPr>
          <p:cNvPr id="50" name="Google Shape;35;p7"/>
          <p:cNvPicPr/>
          <p:nvPr/>
        </p:nvPicPr>
        <p:blipFill>
          <a:blip r:embed="rId15"/>
          <a:srcRect t="88194" b="-88194"/>
          <a:stretch/>
        </p:blipFill>
        <p:spPr>
          <a:xfrm>
            <a:off x="-41400" y="-64800"/>
            <a:ext cx="12306972" cy="4056120"/>
          </a:xfrm>
          <a:prstGeom prst="rect">
            <a:avLst/>
          </a:prstGeom>
          <a:ln>
            <a:noFill/>
          </a:ln>
        </p:spPr>
      </p:pic>
      <p:sp>
        <p:nvSpPr>
          <p:cNvPr id="51"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52"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10" name="テキスト ボックス 9"/>
          <p:cNvSpPr txBox="1"/>
          <p:nvPr userDrawn="1"/>
        </p:nvSpPr>
        <p:spPr>
          <a:xfrm>
            <a:off x="11581920" y="6437714"/>
            <a:ext cx="610537"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2A8D4B-AB2C-4AFE-A214-6AE00DFD0DDC}" type="slidenum">
              <a:rPr lang="ja-JP" altLang="en-US" sz="18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CustomShape 1"/>
          <p:cNvSpPr/>
          <p:nvPr/>
        </p:nvSpPr>
        <p:spPr>
          <a:xfrm>
            <a:off x="0" y="6387480"/>
            <a:ext cx="12191400" cy="469800"/>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90" name="Google Shape;43;p9"/>
          <p:cNvPicPr/>
          <p:nvPr/>
        </p:nvPicPr>
        <p:blipFill>
          <a:blip r:embed="rId14"/>
          <a:stretch/>
        </p:blipFill>
        <p:spPr>
          <a:xfrm>
            <a:off x="9884520" y="5493600"/>
            <a:ext cx="1468800" cy="787680"/>
          </a:xfrm>
          <a:prstGeom prst="rect">
            <a:avLst/>
          </a:prstGeom>
          <a:ln>
            <a:noFill/>
          </a:ln>
        </p:spPr>
      </p:pic>
      <p:sp>
        <p:nvSpPr>
          <p:cNvPr id="91" name="CustomShape 2"/>
          <p:cNvSpPr/>
          <p:nvPr/>
        </p:nvSpPr>
        <p:spPr>
          <a:xfrm>
            <a:off x="457200" y="6396930"/>
            <a:ext cx="283932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chorCtr="0"/>
          <a:lstStyle/>
          <a:p>
            <a:pPr>
              <a:lnSpc>
                <a:spcPct val="100000"/>
              </a:lnSpc>
            </a:pPr>
            <a:r>
              <a:rPr lang="en-US" sz="1400" b="0" strike="noStrike" spc="-1" dirty="0">
                <a:solidFill>
                  <a:srgbClr val="FFFFFF"/>
                </a:solidFill>
                <a:latin typeface="Arial"/>
                <a:ea typeface="Arial"/>
              </a:rPr>
              <a:t>The </a:t>
            </a:r>
            <a:r>
              <a:rPr lang="en-US" sz="1400" b="0" strike="noStrike" spc="-1" dirty="0" err="1">
                <a:solidFill>
                  <a:srgbClr val="FFFFFF"/>
                </a:solidFill>
                <a:latin typeface="Arial"/>
                <a:ea typeface="Arial"/>
              </a:rPr>
              <a:t>FOSSology</a:t>
            </a:r>
            <a:r>
              <a:rPr lang="en-US" sz="1400" b="0" strike="noStrike" spc="-1" dirty="0">
                <a:solidFill>
                  <a:srgbClr val="FFFFFF"/>
                </a:solidFill>
                <a:latin typeface="Arial"/>
                <a:ea typeface="Arial"/>
              </a:rPr>
              <a:t> Project</a:t>
            </a:r>
            <a:endParaRPr lang="en-US" sz="1400" b="0" strike="noStrike" spc="-1" dirty="0">
              <a:latin typeface="Arial"/>
            </a:endParaRPr>
          </a:p>
        </p:txBody>
      </p:sp>
      <p:sp>
        <p:nvSpPr>
          <p:cNvPr id="92" name="CustomShape 3"/>
          <p:cNvSpPr/>
          <p:nvPr/>
        </p:nvSpPr>
        <p:spPr>
          <a:xfrm>
            <a:off x="2298357" y="6388200"/>
            <a:ext cx="9282506"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sz="1400" b="0" strike="noStrike" spc="-1" dirty="0">
                <a:solidFill>
                  <a:srgbClr val="FFFFFF"/>
                </a:solidFill>
                <a:latin typeface="Arial"/>
                <a:ea typeface="Arial"/>
              </a:rPr>
              <a:t>© 2016-2019 Siemens AG, Linux Foundation </a:t>
            </a:r>
            <a:r>
              <a:rPr lang="en-US" altLang="ja-JP" sz="1400" b="0" strike="noStrike" spc="-1" dirty="0">
                <a:solidFill>
                  <a:srgbClr val="FFFFFF"/>
                </a:solidFill>
                <a:latin typeface="+mn-lt"/>
                <a:ea typeface="Arial"/>
              </a:rPr>
              <a:t>(Translated by Kouki Hama, </a:t>
            </a:r>
            <a:r>
              <a:rPr lang="en-US" altLang="ja-JP" sz="1400" b="0" strike="noStrike" spc="-1" dirty="0" err="1">
                <a:solidFill>
                  <a:srgbClr val="FFFFFF"/>
                </a:solidFill>
                <a:latin typeface="+mn-lt"/>
                <a:ea typeface="Arial"/>
              </a:rPr>
              <a:t>OpenChain</a:t>
            </a:r>
            <a:r>
              <a:rPr lang="en-US" altLang="ja-JP" sz="1400" b="0" strike="noStrike" spc="-1" dirty="0">
                <a:solidFill>
                  <a:srgbClr val="FFFFFF"/>
                </a:solidFill>
                <a:latin typeface="+mn-lt"/>
                <a:ea typeface="Arial"/>
              </a:rPr>
              <a:t> Japan WG) </a:t>
            </a:r>
            <a:r>
              <a:rPr lang="en-US" sz="1400" b="0" strike="noStrike" spc="-1" dirty="0">
                <a:solidFill>
                  <a:srgbClr val="FFFFFF"/>
                </a:solidFill>
                <a:latin typeface="Arial"/>
                <a:ea typeface="Arial"/>
              </a:rPr>
              <a:t>- CC-BY-SA 4.0</a:t>
            </a:r>
            <a:endParaRPr lang="en-US" sz="1400" b="0" strike="noStrike" spc="-1" dirty="0">
              <a:latin typeface="Arial"/>
            </a:endParaRPr>
          </a:p>
        </p:txBody>
      </p:sp>
      <p:pic>
        <p:nvPicPr>
          <p:cNvPr id="93" name="Google Shape;79;p15"/>
          <p:cNvPicPr/>
          <p:nvPr/>
        </p:nvPicPr>
        <p:blipFill>
          <a:blip r:embed="rId15"/>
          <a:srcRect t="88194" b="-88194"/>
          <a:stretch/>
        </p:blipFill>
        <p:spPr>
          <a:xfrm>
            <a:off x="-41400" y="-64800"/>
            <a:ext cx="12398400" cy="4056120"/>
          </a:xfrm>
          <a:prstGeom prst="rect">
            <a:avLst/>
          </a:prstGeom>
          <a:ln>
            <a:noFill/>
          </a:ln>
        </p:spPr>
      </p:pic>
      <p:sp>
        <p:nvSpPr>
          <p:cNvPr id="94"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9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9" name="テキスト ボックス 8"/>
          <p:cNvSpPr txBox="1"/>
          <p:nvPr userDrawn="1"/>
        </p:nvSpPr>
        <p:spPr>
          <a:xfrm>
            <a:off x="11581920" y="6437714"/>
            <a:ext cx="610537"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2A8D4B-AB2C-4AFE-A214-6AE00DFD0DDC}" type="slidenum">
              <a:rPr lang="ja-JP" altLang="en-US" sz="18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hyperlink" Target="https://github.com/sw360/sw360portal" TargetMode="External"/><Relationship Id="rId3" Type="http://schemas.openxmlformats.org/officeDocument/2006/relationships/hyperlink" Target="https://creativecommons.org/licenses/by-sa/4.0/" TargetMode="External"/><Relationship Id="rId7" Type="http://schemas.openxmlformats.org/officeDocument/2006/relationships/hyperlink" Target="https://www.openchainproject.org"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hyperlink" Target="https://www.spdx.org" TargetMode="External"/><Relationship Id="rId5" Type="http://schemas.openxmlformats.org/officeDocument/2006/relationships/hyperlink" Target="https://github.com/fossology/fossology" TargetMode="External"/><Relationship Id="rId4" Type="http://schemas.openxmlformats.org/officeDocument/2006/relationships/hyperlink" Target="https://www.fossology.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fossology/fossology"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www.fossology.org/get-started/basic-workflow"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460080" y="4043880"/>
            <a:ext cx="11270880" cy="102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000" b="1" strike="noStrike" spc="-1" dirty="0">
                <a:solidFill>
                  <a:srgbClr val="000000"/>
                </a:solidFill>
                <a:latin typeface="Arial"/>
                <a:ea typeface="Arial"/>
              </a:rPr>
              <a:t>FOSSology:</a:t>
            </a:r>
            <a:r>
              <a:rPr lang="ja-JP" altLang="en-US" sz="4000" b="1" strike="noStrike" spc="-1" dirty="0">
                <a:solidFill>
                  <a:srgbClr val="000000"/>
                </a:solidFill>
                <a:latin typeface="Arial"/>
                <a:ea typeface="Arial"/>
              </a:rPr>
              <a:t>基本作業の紹介</a:t>
            </a:r>
            <a:endParaRPr lang="en-US" sz="4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0" y="0"/>
            <a:ext cx="1219104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altLang="ja-JP" sz="3200" b="1" spc="-1" dirty="0">
                <a:solidFill>
                  <a:srgbClr val="000000"/>
                </a:solidFill>
                <a:ea typeface="Arial"/>
              </a:rPr>
              <a:t>FOSSology</a:t>
            </a:r>
            <a:r>
              <a:rPr lang="ja-JP" altLang="en-US" sz="3200" b="1" spc="-1" dirty="0">
                <a:solidFill>
                  <a:srgbClr val="000000"/>
                </a:solidFill>
                <a:ea typeface="Arial"/>
              </a:rPr>
              <a:t>を使った作業の流れ</a:t>
            </a:r>
            <a:r>
              <a:rPr lang="en-US" altLang="ja-JP" sz="3200" b="1" spc="-1" dirty="0">
                <a:solidFill>
                  <a:srgbClr val="000000"/>
                </a:solidFill>
                <a:ea typeface="Arial"/>
              </a:rPr>
              <a:t>– </a:t>
            </a:r>
            <a:r>
              <a:rPr lang="ja-JP" altLang="en-US" sz="3200" b="1" spc="-1" dirty="0">
                <a:solidFill>
                  <a:srgbClr val="000000"/>
                </a:solidFill>
                <a:ea typeface="Arial"/>
              </a:rPr>
              <a:t>概要</a:t>
            </a:r>
            <a:r>
              <a:rPr lang="en-US" altLang="ja-JP" sz="3200" b="1" spc="-1" dirty="0">
                <a:solidFill>
                  <a:srgbClr val="000000"/>
                </a:solidFill>
                <a:ea typeface="Arial"/>
              </a:rPr>
              <a:t> 2/2</a:t>
            </a:r>
            <a:endParaRPr lang="en-US" altLang="ja-JP" sz="3200" spc="-1" dirty="0"/>
          </a:p>
        </p:txBody>
      </p:sp>
      <p:sp>
        <p:nvSpPr>
          <p:cNvPr id="196" name="CustomShape 2"/>
          <p:cNvSpPr/>
          <p:nvPr/>
        </p:nvSpPr>
        <p:spPr>
          <a:xfrm>
            <a:off x="2798280" y="1941840"/>
            <a:ext cx="8638560" cy="30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342900" indent="-342900">
              <a:lnSpc>
                <a:spcPct val="100000"/>
              </a:lnSpc>
              <a:buClr>
                <a:srgbClr val="879BAA"/>
              </a:buClr>
              <a:buFont typeface="Arial" panose="020B0604020202020204" pitchFamily="34" charset="0"/>
              <a:buChar char="•"/>
            </a:pPr>
            <a:r>
              <a:rPr lang="ja-JP" altLang="en-US" sz="2000" spc="-1" dirty="0">
                <a:solidFill>
                  <a:srgbClr val="000000"/>
                </a:solidFill>
                <a:latin typeface="Arial"/>
                <a:ea typeface="Arial"/>
              </a:rPr>
              <a:t>圧縮済ソースコード</a:t>
            </a:r>
            <a:r>
              <a:rPr lang="en-US" sz="2000" b="0" strike="noStrike" spc="-1" dirty="0">
                <a:solidFill>
                  <a:srgbClr val="000000"/>
                </a:solidFill>
                <a:latin typeface="Arial"/>
                <a:ea typeface="Arial"/>
              </a:rPr>
              <a:t> </a:t>
            </a:r>
            <a:r>
              <a:rPr lang="ja-JP" altLang="en-US" sz="2000" b="0" strike="noStrike" spc="-1" dirty="0">
                <a:solidFill>
                  <a:srgbClr val="000000"/>
                </a:solidFill>
                <a:latin typeface="Arial"/>
                <a:ea typeface="Arial"/>
              </a:rPr>
              <a:t>アップロード</a:t>
            </a:r>
            <a:r>
              <a:rPr lang="en-US" sz="2000" b="0" strike="noStrike" spc="-1" dirty="0">
                <a:solidFill>
                  <a:srgbClr val="000000"/>
                </a:solidFill>
                <a:latin typeface="Arial"/>
                <a:ea typeface="Arial"/>
              </a:rPr>
              <a:t>(*.zip, *.tar.gz, </a:t>
            </a:r>
            <a:r>
              <a:rPr lang="en-US" sz="2000" b="0" strike="noStrike" spc="-1" dirty="0" err="1">
                <a:solidFill>
                  <a:srgbClr val="000000"/>
                </a:solidFill>
                <a:latin typeface="Arial"/>
                <a:ea typeface="Arial"/>
              </a:rPr>
              <a:t>etc</a:t>
            </a:r>
            <a:r>
              <a:rPr lang="en-US" sz="2000" b="0" strike="noStrike" spc="-1" dirty="0">
                <a:solidFill>
                  <a:srgbClr val="000000"/>
                </a:solidFill>
                <a:latin typeface="Arial"/>
                <a:ea typeface="Arial"/>
              </a:rPr>
              <a:t>)</a:t>
            </a:r>
            <a:endParaRPr lang="en-US" sz="2000" b="0" strike="noStrike" spc="-1" dirty="0">
              <a:latin typeface="Arial"/>
            </a:endParaRPr>
          </a:p>
        </p:txBody>
      </p:sp>
      <p:sp>
        <p:nvSpPr>
          <p:cNvPr id="197" name="CustomShape 3"/>
          <p:cNvSpPr/>
          <p:nvPr/>
        </p:nvSpPr>
        <p:spPr>
          <a:xfrm>
            <a:off x="2798280" y="2558880"/>
            <a:ext cx="8638560" cy="648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190440" indent="-202320">
              <a:lnSpc>
                <a:spcPct val="100000"/>
              </a:lnSpc>
              <a:buClr>
                <a:srgbClr val="879BAA"/>
              </a:buClr>
              <a:buFont typeface="Arial"/>
              <a:buChar char="•"/>
            </a:pPr>
            <a:r>
              <a:rPr lang="ja-JP" altLang="en-US" sz="2000" b="0" strike="noStrike" spc="-1" dirty="0">
                <a:latin typeface="Arial"/>
              </a:rPr>
              <a:t>選択した方法でライセンス関連</a:t>
            </a:r>
            <a:r>
              <a:rPr lang="ja-JP" altLang="en-US" sz="2000" spc="-1" dirty="0">
                <a:latin typeface="Arial"/>
              </a:rPr>
              <a:t>テキスト検索</a:t>
            </a:r>
            <a:endParaRPr lang="en-US" sz="2000" b="0" strike="noStrike" spc="-1" dirty="0">
              <a:latin typeface="Arial"/>
            </a:endParaRPr>
          </a:p>
          <a:p>
            <a:pPr marL="190440" indent="-202320">
              <a:lnSpc>
                <a:spcPct val="100000"/>
              </a:lnSpc>
              <a:buClr>
                <a:srgbClr val="879BAA"/>
              </a:buClr>
              <a:buFont typeface="Arial"/>
              <a:buChar char="•"/>
            </a:pPr>
            <a:r>
              <a:rPr lang="en-US" sz="2000" b="0" strike="noStrike" spc="-1" dirty="0">
                <a:solidFill>
                  <a:srgbClr val="000000"/>
                </a:solidFill>
                <a:latin typeface="Arial"/>
                <a:ea typeface="Arial"/>
              </a:rPr>
              <a:t>Copyrights, </a:t>
            </a:r>
            <a:r>
              <a:rPr lang="ja-JP" altLang="en-US" sz="2000" b="0" strike="noStrike" spc="-1" dirty="0">
                <a:solidFill>
                  <a:srgbClr val="000000"/>
                </a:solidFill>
                <a:latin typeface="Arial"/>
                <a:ea typeface="Arial"/>
              </a:rPr>
              <a:t>輸出管理情報</a:t>
            </a:r>
            <a:r>
              <a:rPr lang="en-US" sz="2000" b="0" strike="noStrike" spc="-1" dirty="0">
                <a:solidFill>
                  <a:srgbClr val="000000"/>
                </a:solidFill>
                <a:latin typeface="Arial"/>
                <a:ea typeface="Arial"/>
              </a:rPr>
              <a:t> (ECC), </a:t>
            </a:r>
            <a:r>
              <a:rPr lang="ja-JP" altLang="en-US" sz="2000" b="0" strike="noStrike" spc="-1" dirty="0">
                <a:solidFill>
                  <a:srgbClr val="000000"/>
                </a:solidFill>
                <a:latin typeface="Arial"/>
                <a:ea typeface="Arial"/>
              </a:rPr>
              <a:t>ユーザが探しているキーワード</a:t>
            </a:r>
            <a:r>
              <a:rPr lang="en-US" sz="2000" b="0" strike="noStrike" spc="-1" dirty="0">
                <a:solidFill>
                  <a:srgbClr val="000000"/>
                </a:solidFill>
                <a:latin typeface="Arial"/>
                <a:ea typeface="Arial"/>
              </a:rPr>
              <a:t> </a:t>
            </a:r>
            <a:r>
              <a:rPr lang="ja-JP" altLang="en-US" sz="2000" b="0" strike="noStrike" spc="-1" dirty="0">
                <a:solidFill>
                  <a:srgbClr val="000000"/>
                </a:solidFill>
                <a:latin typeface="Arial"/>
                <a:ea typeface="Arial"/>
              </a:rPr>
              <a:t>など</a:t>
            </a:r>
            <a:endParaRPr lang="en-US" sz="2000" b="0" strike="noStrike" spc="-1" dirty="0">
              <a:latin typeface="Arial"/>
            </a:endParaRPr>
          </a:p>
        </p:txBody>
      </p:sp>
      <p:sp>
        <p:nvSpPr>
          <p:cNvPr id="198" name="CustomShape 4"/>
          <p:cNvSpPr/>
          <p:nvPr/>
        </p:nvSpPr>
        <p:spPr>
          <a:xfrm>
            <a:off x="2798280" y="3133080"/>
            <a:ext cx="8638560" cy="914264"/>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buClr>
                <a:srgbClr val="879BAA"/>
              </a:buClr>
            </a:pPr>
            <a:endParaRPr lang="en-US" sz="2000" b="0" strike="noStrike" spc="-1" dirty="0">
              <a:solidFill>
                <a:srgbClr val="000000"/>
              </a:solidFill>
              <a:latin typeface="Arial"/>
              <a:ea typeface="Arial"/>
            </a:endParaRPr>
          </a:p>
          <a:p>
            <a:pPr marL="190440" indent="-202320">
              <a:lnSpc>
                <a:spcPct val="100000"/>
              </a:lnSpc>
              <a:buClr>
                <a:srgbClr val="879BAA"/>
              </a:buClr>
              <a:buFont typeface="Arial"/>
              <a:buChar char="•"/>
            </a:pPr>
            <a:r>
              <a:rPr lang="ja-JP" altLang="en-US" sz="2000" spc="-1" dirty="0">
                <a:solidFill>
                  <a:srgbClr val="000000"/>
                </a:solidFill>
                <a:latin typeface="Arial"/>
              </a:rPr>
              <a:t>間違ったライセンス分類結果のレビュー</a:t>
            </a:r>
            <a:endParaRPr lang="en-US" sz="2000" b="0" strike="noStrike" spc="-1" dirty="0">
              <a:latin typeface="Arial"/>
            </a:endParaRPr>
          </a:p>
          <a:p>
            <a:pPr marL="190440" indent="-202320">
              <a:lnSpc>
                <a:spcPct val="100000"/>
              </a:lnSpc>
              <a:buClr>
                <a:srgbClr val="879BAA"/>
              </a:buClr>
              <a:buFont typeface="Arial"/>
              <a:buChar char="•"/>
            </a:pPr>
            <a:r>
              <a:rPr lang="ja-JP" altLang="en-US" sz="2000" spc="-1" dirty="0">
                <a:solidFill>
                  <a:srgbClr val="000000"/>
                </a:solidFill>
                <a:latin typeface="Arial"/>
                <a:ea typeface="Arial"/>
              </a:rPr>
              <a:t>他の検出結果レビュー</a:t>
            </a:r>
            <a:r>
              <a:rPr lang="en-US" sz="2000" b="0" strike="noStrike" spc="-1" dirty="0">
                <a:solidFill>
                  <a:srgbClr val="000000"/>
                </a:solidFill>
                <a:latin typeface="Arial"/>
                <a:ea typeface="Arial"/>
              </a:rPr>
              <a:t> (</a:t>
            </a:r>
            <a:r>
              <a:rPr lang="ja-JP" altLang="en-US" sz="2000" spc="-1" dirty="0">
                <a:solidFill>
                  <a:srgbClr val="000000"/>
                </a:solidFill>
                <a:latin typeface="Arial"/>
                <a:ea typeface="Arial"/>
              </a:rPr>
              <a:t>著作権</a:t>
            </a:r>
            <a:r>
              <a:rPr lang="en-US" sz="2000" b="0" strike="noStrike" spc="-1" dirty="0">
                <a:solidFill>
                  <a:srgbClr val="000000"/>
                </a:solidFill>
                <a:latin typeface="Arial"/>
                <a:ea typeface="Arial"/>
              </a:rPr>
              <a:t>, ECC)</a:t>
            </a:r>
            <a:endParaRPr lang="en-US" sz="2000" b="0" strike="noStrike" spc="-1" dirty="0">
              <a:latin typeface="Arial"/>
            </a:endParaRPr>
          </a:p>
        </p:txBody>
      </p:sp>
      <p:sp>
        <p:nvSpPr>
          <p:cNvPr id="199" name="CustomShape 5"/>
          <p:cNvSpPr/>
          <p:nvPr/>
        </p:nvSpPr>
        <p:spPr>
          <a:xfrm>
            <a:off x="2798280" y="4417200"/>
            <a:ext cx="8638560" cy="1334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190440" indent="-202320">
              <a:lnSpc>
                <a:spcPct val="100000"/>
              </a:lnSpc>
              <a:buClr>
                <a:srgbClr val="879BAA"/>
              </a:buClr>
              <a:buFont typeface="Arial"/>
              <a:buChar char="•"/>
            </a:pPr>
            <a:r>
              <a:rPr lang="en-US" sz="2000" b="0" strike="noStrike" spc="-1" dirty="0">
                <a:solidFill>
                  <a:srgbClr val="000000"/>
                </a:solidFill>
                <a:latin typeface="Arial"/>
                <a:ea typeface="Arial"/>
              </a:rPr>
              <a:t>“clearing”</a:t>
            </a:r>
            <a:r>
              <a:rPr lang="ja-JP" altLang="en-US" sz="2000" b="0" strike="noStrike" spc="-1" dirty="0">
                <a:solidFill>
                  <a:srgbClr val="000000"/>
                </a:solidFill>
                <a:latin typeface="Arial"/>
                <a:ea typeface="Arial"/>
              </a:rPr>
              <a:t>の結果</a:t>
            </a:r>
            <a:endParaRPr lang="en-US" sz="2000" b="0" strike="noStrike" spc="-1" dirty="0">
              <a:latin typeface="Arial"/>
            </a:endParaRPr>
          </a:p>
          <a:p>
            <a:pPr marL="647640" lvl="1" indent="-202320">
              <a:lnSpc>
                <a:spcPct val="100000"/>
              </a:lnSpc>
              <a:buClr>
                <a:srgbClr val="879BAA"/>
              </a:buClr>
              <a:buFont typeface="Arial"/>
              <a:buChar char="•"/>
            </a:pPr>
            <a:r>
              <a:rPr lang="en-US" sz="2000" b="0" strike="noStrike" spc="-1" dirty="0">
                <a:solidFill>
                  <a:srgbClr val="000000"/>
                </a:solidFill>
                <a:latin typeface="Arial"/>
                <a:ea typeface="Arial"/>
              </a:rPr>
              <a:t>SPDX </a:t>
            </a:r>
            <a:r>
              <a:rPr lang="ja-JP" altLang="en-US" sz="2000" spc="-1" dirty="0">
                <a:solidFill>
                  <a:srgbClr val="000000"/>
                </a:solidFill>
                <a:latin typeface="Arial"/>
                <a:ea typeface="Arial"/>
              </a:rPr>
              <a:t>形式のレポート</a:t>
            </a:r>
            <a:endParaRPr lang="en-US" sz="2000" b="0" strike="noStrike" spc="-1" dirty="0">
              <a:latin typeface="Arial"/>
            </a:endParaRPr>
          </a:p>
          <a:p>
            <a:pPr marL="647640" lvl="1" indent="-202320">
              <a:lnSpc>
                <a:spcPct val="100000"/>
              </a:lnSpc>
              <a:buClr>
                <a:srgbClr val="879BAA"/>
              </a:buClr>
              <a:buFont typeface="Arial"/>
              <a:buChar char="•"/>
            </a:pPr>
            <a:r>
              <a:rPr lang="ja-JP" altLang="en-US" sz="2000" b="0" strike="noStrike" spc="-1" dirty="0">
                <a:solidFill>
                  <a:srgbClr val="000000"/>
                </a:solidFill>
                <a:latin typeface="Arial"/>
                <a:ea typeface="Arial"/>
              </a:rPr>
              <a:t>注意書き</a:t>
            </a:r>
            <a:r>
              <a:rPr lang="ja-JP" altLang="en-US" sz="2000" spc="-1" dirty="0">
                <a:solidFill>
                  <a:srgbClr val="000000"/>
                </a:solidFill>
                <a:latin typeface="Arial"/>
                <a:ea typeface="Arial"/>
              </a:rPr>
              <a:t>や</a:t>
            </a:r>
            <a:r>
              <a:rPr lang="en-US" sz="2000" b="0" strike="noStrike" spc="-1" dirty="0">
                <a:solidFill>
                  <a:srgbClr val="000000"/>
                </a:solidFill>
                <a:latin typeface="Arial"/>
                <a:ea typeface="Arial"/>
              </a:rPr>
              <a:t> readme </a:t>
            </a:r>
            <a:r>
              <a:rPr lang="ja-JP" altLang="en-US" sz="2000" spc="-1" dirty="0">
                <a:solidFill>
                  <a:srgbClr val="000000"/>
                </a:solidFill>
                <a:latin typeface="Arial"/>
                <a:ea typeface="Arial"/>
              </a:rPr>
              <a:t>ファイル作成</a:t>
            </a:r>
            <a:endParaRPr lang="en-US" sz="2000" b="0" strike="noStrike" spc="-1" dirty="0">
              <a:latin typeface="Arial"/>
            </a:endParaRPr>
          </a:p>
          <a:p>
            <a:pPr marL="647640" lvl="1" indent="-202320">
              <a:lnSpc>
                <a:spcPct val="100000"/>
              </a:lnSpc>
              <a:buClr>
                <a:srgbClr val="879BAA"/>
              </a:buClr>
              <a:buFont typeface="Arial"/>
              <a:buChar char="•"/>
            </a:pPr>
            <a:r>
              <a:rPr lang="en-US" sz="2000" b="0" strike="noStrike" spc="-1" dirty="0" err="1">
                <a:solidFill>
                  <a:srgbClr val="000000"/>
                </a:solidFill>
                <a:latin typeface="Arial"/>
                <a:ea typeface="Arial"/>
              </a:rPr>
              <a:t>debian</a:t>
            </a:r>
            <a:r>
              <a:rPr lang="en-US" sz="2000" b="0" strike="noStrike" spc="-1" dirty="0">
                <a:solidFill>
                  <a:srgbClr val="000000"/>
                </a:solidFill>
                <a:latin typeface="Arial"/>
                <a:ea typeface="Arial"/>
              </a:rPr>
              <a:t>-copyright</a:t>
            </a:r>
            <a:endParaRPr lang="en-US" sz="2000" b="0" strike="noStrike" spc="-1" dirty="0">
              <a:latin typeface="Arial"/>
            </a:endParaRPr>
          </a:p>
        </p:txBody>
      </p:sp>
      <p:sp>
        <p:nvSpPr>
          <p:cNvPr id="200" name="CustomShape 6"/>
          <p:cNvSpPr/>
          <p:nvPr/>
        </p:nvSpPr>
        <p:spPr>
          <a:xfrm rot="5400000">
            <a:off x="1189440" y="1209240"/>
            <a:ext cx="888120" cy="2011680"/>
          </a:xfrm>
          <a:prstGeom prst="homePlate">
            <a:avLst>
              <a:gd name="adj" fmla="val 23963"/>
            </a:avLst>
          </a:prstGeom>
          <a:solidFill>
            <a:srgbClr val="FFFFFF"/>
          </a:solidFill>
          <a:ln w="19080">
            <a:solidFill>
              <a:srgbClr val="879BAA"/>
            </a:solidFill>
            <a:miter/>
          </a:ln>
        </p:spPr>
        <p:style>
          <a:lnRef idx="0">
            <a:scrgbClr r="0" g="0" b="0"/>
          </a:lnRef>
          <a:fillRef idx="0">
            <a:scrgbClr r="0" g="0" b="0"/>
          </a:fillRef>
          <a:effectRef idx="0">
            <a:scrgbClr r="0" g="0" b="0"/>
          </a:effectRef>
          <a:fontRef idx="minor"/>
        </p:style>
      </p:sp>
      <p:sp>
        <p:nvSpPr>
          <p:cNvPr id="201" name="CustomShape 7"/>
          <p:cNvSpPr/>
          <p:nvPr/>
        </p:nvSpPr>
        <p:spPr>
          <a:xfrm rot="5400000">
            <a:off x="1090440" y="2861640"/>
            <a:ext cx="1086480" cy="2011680"/>
          </a:xfrm>
          <a:prstGeom prst="chevron">
            <a:avLst>
              <a:gd name="adj" fmla="val 19583"/>
            </a:avLst>
          </a:prstGeom>
          <a:solidFill>
            <a:srgbClr val="FFFFFF"/>
          </a:solidFill>
          <a:ln w="19080">
            <a:solidFill>
              <a:srgbClr val="879BAA"/>
            </a:solidFill>
            <a:miter/>
          </a:ln>
        </p:spPr>
        <p:style>
          <a:lnRef idx="0">
            <a:scrgbClr r="0" g="0" b="0"/>
          </a:lnRef>
          <a:fillRef idx="0">
            <a:scrgbClr r="0" g="0" b="0"/>
          </a:fillRef>
          <a:effectRef idx="0">
            <a:scrgbClr r="0" g="0" b="0"/>
          </a:effectRef>
          <a:fontRef idx="minor"/>
        </p:style>
      </p:sp>
      <p:sp>
        <p:nvSpPr>
          <p:cNvPr id="202" name="CustomShape 8"/>
          <p:cNvSpPr/>
          <p:nvPr/>
        </p:nvSpPr>
        <p:spPr>
          <a:xfrm rot="5400000">
            <a:off x="1085400" y="1986120"/>
            <a:ext cx="1096560" cy="2011680"/>
          </a:xfrm>
          <a:prstGeom prst="chevron">
            <a:avLst>
              <a:gd name="adj" fmla="val 19403"/>
            </a:avLst>
          </a:prstGeom>
          <a:solidFill>
            <a:srgbClr val="FFFFFF"/>
          </a:solidFill>
          <a:ln w="19080">
            <a:solidFill>
              <a:srgbClr val="879BAA"/>
            </a:solidFill>
            <a:miter/>
          </a:ln>
        </p:spPr>
        <p:style>
          <a:lnRef idx="0">
            <a:scrgbClr r="0" g="0" b="0"/>
          </a:lnRef>
          <a:fillRef idx="0">
            <a:scrgbClr r="0" g="0" b="0"/>
          </a:fillRef>
          <a:effectRef idx="0">
            <a:scrgbClr r="0" g="0" b="0"/>
          </a:effectRef>
          <a:fontRef idx="minor"/>
        </p:style>
      </p:sp>
      <p:sp>
        <p:nvSpPr>
          <p:cNvPr id="203" name="CustomShape 9"/>
          <p:cNvSpPr/>
          <p:nvPr/>
        </p:nvSpPr>
        <p:spPr>
          <a:xfrm rot="5400000">
            <a:off x="1090440" y="3732840"/>
            <a:ext cx="1086480" cy="2011680"/>
          </a:xfrm>
          <a:prstGeom prst="chevron">
            <a:avLst>
              <a:gd name="adj" fmla="val 19583"/>
            </a:avLst>
          </a:prstGeom>
          <a:solidFill>
            <a:srgbClr val="FFFFFF"/>
          </a:solidFill>
          <a:ln w="19080">
            <a:solidFill>
              <a:srgbClr val="879BAA"/>
            </a:solidFill>
            <a:miter/>
          </a:ln>
        </p:spPr>
        <p:style>
          <a:lnRef idx="0">
            <a:scrgbClr r="0" g="0" b="0"/>
          </a:lnRef>
          <a:fillRef idx="0">
            <a:scrgbClr r="0" g="0" b="0"/>
          </a:fillRef>
          <a:effectRef idx="0">
            <a:scrgbClr r="0" g="0" b="0"/>
          </a:effectRef>
          <a:fontRef idx="minor"/>
        </p:style>
      </p:sp>
      <p:sp>
        <p:nvSpPr>
          <p:cNvPr id="204" name="CustomShape 10"/>
          <p:cNvSpPr/>
          <p:nvPr/>
        </p:nvSpPr>
        <p:spPr>
          <a:xfrm rot="5400000">
            <a:off x="1089720" y="4603320"/>
            <a:ext cx="1086480" cy="2011680"/>
          </a:xfrm>
          <a:prstGeom prst="chevron">
            <a:avLst>
              <a:gd name="adj" fmla="val 19583"/>
            </a:avLst>
          </a:prstGeom>
          <a:solidFill>
            <a:srgbClr val="BECDD7"/>
          </a:solidFill>
          <a:ln w="19080">
            <a:solidFill>
              <a:srgbClr val="879BAA"/>
            </a:solidFill>
            <a:miter/>
          </a:ln>
        </p:spPr>
        <p:style>
          <a:lnRef idx="0">
            <a:scrgbClr r="0" g="0" b="0"/>
          </a:lnRef>
          <a:fillRef idx="0">
            <a:scrgbClr r="0" g="0" b="0"/>
          </a:fillRef>
          <a:effectRef idx="0">
            <a:scrgbClr r="0" g="0" b="0"/>
          </a:effectRef>
          <a:fontRef idx="minor"/>
        </p:style>
      </p:sp>
      <p:sp>
        <p:nvSpPr>
          <p:cNvPr id="205" name="CustomShape 11"/>
          <p:cNvSpPr/>
          <p:nvPr/>
        </p:nvSpPr>
        <p:spPr>
          <a:xfrm>
            <a:off x="627120" y="186876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1" strike="noStrike" spc="-1" dirty="0">
                <a:solidFill>
                  <a:srgbClr val="000000"/>
                </a:solidFill>
                <a:latin typeface="ＭＳ ゴシック" panose="020B0609070205080204" pitchFamily="49" charset="-128"/>
                <a:ea typeface="ＭＳ ゴシック" panose="020B0609070205080204" pitchFamily="49" charset="-128"/>
              </a:rPr>
              <a:t>コンポーネント</a:t>
            </a:r>
            <a:br>
              <a:rPr lang="en-US" altLang="ja-JP" sz="1300" b="1" strike="noStrike" spc="-1" dirty="0">
                <a:solidFill>
                  <a:srgbClr val="000000"/>
                </a:solidFill>
                <a:latin typeface="ＭＳ ゴシック" panose="020B0609070205080204" pitchFamily="49" charset="-128"/>
                <a:ea typeface="ＭＳ ゴシック" panose="020B0609070205080204" pitchFamily="49" charset="-128"/>
              </a:rPr>
            </a:br>
            <a:r>
              <a:rPr lang="ja-JP" altLang="en-US" sz="1300" b="1" strike="noStrike" spc="-1" dirty="0">
                <a:solidFill>
                  <a:srgbClr val="000000"/>
                </a:solidFill>
                <a:latin typeface="ＭＳ ゴシック" panose="020B0609070205080204" pitchFamily="49" charset="-128"/>
                <a:ea typeface="ＭＳ ゴシック" panose="020B0609070205080204" pitchFamily="49" charset="-128"/>
              </a:rPr>
              <a:t>アップロード</a:t>
            </a:r>
            <a:endParaRPr lang="en-US" sz="1300" b="0" strike="noStrike" spc="-1" dirty="0">
              <a:latin typeface="ＭＳ ゴシック" panose="020B0609070205080204" pitchFamily="49" charset="-128"/>
              <a:ea typeface="ＭＳ ゴシック" panose="020B0609070205080204" pitchFamily="49" charset="-128"/>
            </a:endParaRPr>
          </a:p>
          <a:p>
            <a:pPr>
              <a:lnSpc>
                <a:spcPct val="100000"/>
              </a:lnSpc>
            </a:pPr>
            <a:endParaRPr lang="en-US" sz="1300" b="0" strike="noStrike" spc="-1" dirty="0">
              <a:latin typeface="ＭＳ ゴシック" panose="020B0609070205080204" pitchFamily="49" charset="-128"/>
              <a:ea typeface="ＭＳ ゴシック" panose="020B0609070205080204" pitchFamily="49" charset="-128"/>
            </a:endParaRPr>
          </a:p>
        </p:txBody>
      </p:sp>
      <p:sp>
        <p:nvSpPr>
          <p:cNvPr id="206" name="CustomShape 12"/>
          <p:cNvSpPr/>
          <p:nvPr/>
        </p:nvSpPr>
        <p:spPr>
          <a:xfrm>
            <a:off x="627120" y="269784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1" spc="-1" dirty="0">
                <a:solidFill>
                  <a:srgbClr val="000000"/>
                </a:solidFill>
                <a:latin typeface="ＭＳ ゴシック" panose="020B0609070205080204" pitchFamily="49" charset="-128"/>
                <a:ea typeface="ＭＳ ゴシック" panose="020B0609070205080204" pitchFamily="49" charset="-128"/>
              </a:rPr>
              <a:t>スキャニング方法</a:t>
            </a:r>
            <a:br>
              <a:rPr lang="en-US" altLang="ja-JP" sz="1300" b="1" spc="-1" dirty="0">
                <a:solidFill>
                  <a:srgbClr val="000000"/>
                </a:solidFill>
                <a:latin typeface="ＭＳ ゴシック" panose="020B0609070205080204" pitchFamily="49" charset="-128"/>
                <a:ea typeface="ＭＳ ゴシック" panose="020B0609070205080204" pitchFamily="49" charset="-128"/>
              </a:rPr>
            </a:br>
            <a:r>
              <a:rPr lang="ja-JP" altLang="en-US" sz="1300" b="1" spc="-1" dirty="0">
                <a:solidFill>
                  <a:srgbClr val="000000"/>
                </a:solidFill>
                <a:latin typeface="ＭＳ ゴシック" panose="020B0609070205080204" pitchFamily="49" charset="-128"/>
                <a:ea typeface="ＭＳ ゴシック" panose="020B0609070205080204" pitchFamily="49" charset="-128"/>
              </a:rPr>
              <a:t>選択</a:t>
            </a:r>
            <a:endParaRPr lang="en-US" sz="1300" b="0" strike="noStrike" spc="-1" dirty="0">
              <a:latin typeface="ＭＳ ゴシック" panose="020B0609070205080204" pitchFamily="49" charset="-128"/>
              <a:ea typeface="ＭＳ ゴシック" panose="020B0609070205080204" pitchFamily="49" charset="-128"/>
            </a:endParaRPr>
          </a:p>
          <a:p>
            <a:pPr>
              <a:lnSpc>
                <a:spcPct val="100000"/>
              </a:lnSpc>
            </a:pPr>
            <a:endParaRPr lang="en-US" sz="1300" b="0" strike="noStrike" spc="-1" dirty="0">
              <a:latin typeface="Arial"/>
            </a:endParaRPr>
          </a:p>
        </p:txBody>
      </p:sp>
      <p:sp>
        <p:nvSpPr>
          <p:cNvPr id="207" name="CustomShape 13"/>
          <p:cNvSpPr/>
          <p:nvPr/>
        </p:nvSpPr>
        <p:spPr>
          <a:xfrm>
            <a:off x="627120" y="361908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1" strike="noStrike" spc="-1" dirty="0">
                <a:latin typeface="ＭＳ ゴシック" panose="020B0609070205080204" pitchFamily="49" charset="-128"/>
                <a:ea typeface="ＭＳ ゴシック" panose="020B0609070205080204" pitchFamily="49" charset="-128"/>
              </a:rPr>
              <a:t>結果レビュー</a:t>
            </a:r>
            <a:endParaRPr lang="en-US" sz="1300" b="1" strike="noStrike" spc="-1" dirty="0">
              <a:latin typeface="ＭＳ ゴシック" panose="020B0609070205080204" pitchFamily="49" charset="-128"/>
              <a:ea typeface="ＭＳ ゴシック" panose="020B0609070205080204" pitchFamily="49" charset="-128"/>
            </a:endParaRPr>
          </a:p>
        </p:txBody>
      </p:sp>
      <p:sp>
        <p:nvSpPr>
          <p:cNvPr id="208" name="CustomShape 14"/>
          <p:cNvSpPr/>
          <p:nvPr/>
        </p:nvSpPr>
        <p:spPr>
          <a:xfrm>
            <a:off x="627120" y="444564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1" strike="noStrike" spc="-1" dirty="0">
                <a:latin typeface="ＭＳ ゴシック" panose="020B0609070205080204" pitchFamily="49" charset="-128"/>
                <a:ea typeface="ＭＳ ゴシック" panose="020B0609070205080204" pitchFamily="49" charset="-128"/>
              </a:rPr>
              <a:t>レポート作成</a:t>
            </a:r>
            <a:endParaRPr lang="en-US" sz="1300" b="1" strike="noStrike" spc="-1" dirty="0">
              <a:latin typeface="ＭＳ ゴシック" panose="020B0609070205080204" pitchFamily="49" charset="-128"/>
              <a:ea typeface="ＭＳ ゴシック" panose="020B0609070205080204" pitchFamily="49" charset="-128"/>
            </a:endParaRPr>
          </a:p>
        </p:txBody>
      </p:sp>
      <p:sp>
        <p:nvSpPr>
          <p:cNvPr id="209" name="CustomShape 15"/>
          <p:cNvSpPr/>
          <p:nvPr/>
        </p:nvSpPr>
        <p:spPr>
          <a:xfrm>
            <a:off x="627120" y="537372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0" strike="noStrike" spc="-1" dirty="0">
                <a:latin typeface="ＭＳ ゴシック" panose="020B0609070205080204" pitchFamily="49" charset="-128"/>
                <a:ea typeface="ＭＳ ゴシック" panose="020B0609070205080204" pitchFamily="49" charset="-128"/>
              </a:rPr>
              <a:t>クライアントに</a:t>
            </a:r>
            <a:br>
              <a:rPr lang="en-US" altLang="ja-JP" sz="1300" b="0" strike="noStrike" spc="-1" dirty="0">
                <a:latin typeface="ＭＳ ゴシック" panose="020B0609070205080204" pitchFamily="49" charset="-128"/>
                <a:ea typeface="ＭＳ ゴシック" panose="020B0609070205080204" pitchFamily="49" charset="-128"/>
              </a:rPr>
            </a:br>
            <a:r>
              <a:rPr lang="ja-JP" altLang="en-US" sz="1300" b="0" strike="noStrike" spc="-1" dirty="0">
                <a:latin typeface="ＭＳ ゴシック" panose="020B0609070205080204" pitchFamily="49" charset="-128"/>
                <a:ea typeface="ＭＳ ゴシック" panose="020B0609070205080204" pitchFamily="49" charset="-128"/>
              </a:rPr>
              <a:t>レポートを渡す</a:t>
            </a:r>
            <a:endParaRPr lang="en-US" sz="1300" b="0" strike="noStrike" spc="-1" dirty="0">
              <a:latin typeface="ＭＳ ゴシック" panose="020B0609070205080204" pitchFamily="49" charset="-128"/>
              <a:ea typeface="ＭＳ ゴシック" panose="020B0609070205080204" pitchFamily="49"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pc="-1" dirty="0">
                <a:solidFill>
                  <a:srgbClr val="000000"/>
                </a:solidFill>
                <a:ea typeface="Arial"/>
              </a:rPr>
              <a:t>FOSSology</a:t>
            </a:r>
            <a:r>
              <a:rPr lang="ja-JP" altLang="en-US" sz="3200" b="1" spc="-1" dirty="0">
                <a:solidFill>
                  <a:srgbClr val="000000"/>
                </a:solidFill>
                <a:ea typeface="Arial"/>
              </a:rPr>
              <a:t>の機能概要</a:t>
            </a:r>
            <a:endParaRPr lang="en-US" sz="3200" b="0" strike="noStrike" spc="-1" dirty="0">
              <a:latin typeface="Arial"/>
            </a:endParaRPr>
          </a:p>
        </p:txBody>
      </p:sp>
      <p:sp>
        <p:nvSpPr>
          <p:cNvPr id="211" name="CustomShape 2"/>
          <p:cNvSpPr/>
          <p:nvPr/>
        </p:nvSpPr>
        <p:spPr>
          <a:xfrm>
            <a:off x="626400" y="1095839"/>
            <a:ext cx="9327069" cy="62802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ja-JP" altLang="en-US" sz="2000" i="1" spc="-1">
                <a:solidFill>
                  <a:srgbClr val="000000"/>
                </a:solidFill>
                <a:latin typeface="ＭＳ ゴシック" panose="020B0609070205080204" pitchFamily="49" charset="-128"/>
                <a:ea typeface="ＭＳ ゴシック" panose="020B0609070205080204" pitchFamily="49" charset="-128"/>
              </a:rPr>
              <a:t>ソフトウェアコンポーネント</a:t>
            </a:r>
            <a:r>
              <a:rPr lang="ja-JP" altLang="en-US" sz="2000" i="1" spc="-1" dirty="0">
                <a:solidFill>
                  <a:srgbClr val="000000"/>
                </a:solidFill>
                <a:latin typeface="ＭＳ ゴシック" panose="020B0609070205080204" pitchFamily="49" charset="-128"/>
                <a:ea typeface="ＭＳ ゴシック" panose="020B0609070205080204" pitchFamily="49" charset="-128"/>
              </a:rPr>
              <a:t>のライセンスと著作権のコンプライアンスのため</a:t>
            </a:r>
            <a:r>
              <a:rPr lang="ja-JP" altLang="en-US" sz="2000" i="1" spc="-1">
                <a:solidFill>
                  <a:srgbClr val="000000"/>
                </a:solidFill>
                <a:latin typeface="ＭＳ ゴシック" panose="020B0609070205080204" pitchFamily="49" charset="-128"/>
                <a:ea typeface="ＭＳ ゴシック" panose="020B0609070205080204" pitchFamily="49" charset="-128"/>
              </a:rPr>
              <a:t>のウェブサーバーアプリケーション</a:t>
            </a:r>
            <a:endParaRPr lang="en-US" altLang="ja-JP" sz="2000" i="1" spc="-1" dirty="0">
              <a:solidFill>
                <a:srgbClr val="000000"/>
              </a:solidFill>
              <a:latin typeface="ＭＳ ゴシック" panose="020B0609070205080204" pitchFamily="49" charset="-128"/>
              <a:ea typeface="ＭＳ ゴシック" panose="020B0609070205080204" pitchFamily="49" charset="-128"/>
            </a:endParaRPr>
          </a:p>
        </p:txBody>
      </p:sp>
      <p:sp>
        <p:nvSpPr>
          <p:cNvPr id="212" name="CustomShape 3"/>
          <p:cNvSpPr/>
          <p:nvPr/>
        </p:nvSpPr>
        <p:spPr>
          <a:xfrm>
            <a:off x="626760" y="1844640"/>
            <a:ext cx="5468040" cy="93312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400" b="1" strike="noStrike" spc="-1" dirty="0">
                <a:solidFill>
                  <a:srgbClr val="000000"/>
                </a:solidFill>
                <a:latin typeface="ＭＳ ゴシック" panose="020B0609070205080204" pitchFamily="49" charset="-128"/>
                <a:ea typeface="ＭＳ ゴシック" panose="020B0609070205080204" pitchFamily="49" charset="-128"/>
              </a:rPr>
              <a:t>ライセンススキャンの特徴</a:t>
            </a:r>
            <a:endParaRPr lang="en-US" sz="2400" b="0" strike="noStrike" spc="-1" dirty="0">
              <a:latin typeface="ＭＳ ゴシック" panose="020B0609070205080204" pitchFamily="49" charset="-128"/>
              <a:ea typeface="ＭＳ ゴシック" panose="020B0609070205080204" pitchFamily="49" charset="-128"/>
            </a:endParaRPr>
          </a:p>
        </p:txBody>
      </p:sp>
      <p:sp>
        <p:nvSpPr>
          <p:cNvPr id="213" name="CustomShape 4"/>
          <p:cNvSpPr/>
          <p:nvPr/>
        </p:nvSpPr>
        <p:spPr>
          <a:xfrm>
            <a:off x="626760" y="2778840"/>
            <a:ext cx="5468040" cy="3499560"/>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190440" lvl="1" indent="-196200">
              <a:lnSpc>
                <a:spcPct val="115000"/>
              </a:lnSpc>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正規表現検索</a:t>
            </a:r>
            <a:endParaRPr lang="en-US" sz="1900" b="0" strike="noStrike" spc="-1" dirty="0">
              <a:latin typeface="ＭＳ ゴシック" panose="020B0609070205080204" pitchFamily="49" charset="-128"/>
              <a:ea typeface="ＭＳ ゴシック" panose="020B0609070205080204" pitchFamily="49" charset="-128"/>
            </a:endParaRPr>
          </a:p>
          <a:p>
            <a:pPr marL="190440" lvl="1" indent="-196200">
              <a:lnSpc>
                <a:spcPct val="115000"/>
              </a:lnSpc>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テキスト類似度検索</a:t>
            </a:r>
            <a:endParaRPr lang="en-US" sz="1900" b="0" strike="noStrike" spc="-1" dirty="0">
              <a:solidFill>
                <a:srgbClr val="000000"/>
              </a:solidFill>
              <a:latin typeface="ＭＳ ゴシック" panose="020B0609070205080204" pitchFamily="49" charset="-128"/>
              <a:ea typeface="ＭＳ ゴシック" panose="020B0609070205080204" pitchFamily="49" charset="-128"/>
            </a:endParaRPr>
          </a:p>
          <a:p>
            <a:pPr marL="190440" lvl="1" indent="-196200">
              <a:lnSpc>
                <a:spcPct val="115000"/>
              </a:lnSpc>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ライセンス</a:t>
            </a:r>
            <a:r>
              <a:rPr lang="en-US" altLang="ja-JP" sz="1900" spc="-1" dirty="0">
                <a:solidFill>
                  <a:srgbClr val="000000"/>
                </a:solidFill>
                <a:latin typeface="ＭＳ ゴシック" panose="020B0609070205080204" pitchFamily="49" charset="-128"/>
                <a:ea typeface="ＭＳ ゴシック" panose="020B0609070205080204" pitchFamily="49" charset="-128"/>
              </a:rPr>
              <a:t>(</a:t>
            </a:r>
            <a:r>
              <a:rPr lang="ja-JP" altLang="en-US" sz="1900" spc="-1" dirty="0">
                <a:solidFill>
                  <a:srgbClr val="000000"/>
                </a:solidFill>
                <a:latin typeface="ＭＳ ゴシック" panose="020B0609070205080204" pitchFamily="49" charset="-128"/>
                <a:ea typeface="ＭＳ ゴシック" panose="020B0609070205080204" pitchFamily="49" charset="-128"/>
              </a:rPr>
              <a:t>テキスト</a:t>
            </a:r>
            <a:r>
              <a:rPr lang="en-US" altLang="ja-JP" sz="1900" spc="-1" dirty="0">
                <a:solidFill>
                  <a:srgbClr val="000000"/>
                </a:solidFill>
                <a:latin typeface="ＭＳ ゴシック" panose="020B0609070205080204" pitchFamily="49" charset="-128"/>
                <a:ea typeface="ＭＳ ゴシック" panose="020B0609070205080204" pitchFamily="49" charset="-128"/>
              </a:rPr>
              <a:t>)</a:t>
            </a:r>
            <a:r>
              <a:rPr lang="ja-JP" altLang="en-US" sz="1900" spc="-1" dirty="0">
                <a:solidFill>
                  <a:srgbClr val="000000"/>
                </a:solidFill>
                <a:latin typeface="ＭＳ ゴシック" panose="020B0609070205080204" pitchFamily="49" charset="-128"/>
                <a:ea typeface="ＭＳ ゴシック" panose="020B0609070205080204" pitchFamily="49" charset="-128"/>
              </a:rPr>
              <a:t>マネジメント</a:t>
            </a:r>
            <a:endParaRPr lang="en-US" sz="1900" b="0" strike="noStrike" spc="-1" dirty="0">
              <a:solidFill>
                <a:srgbClr val="000000"/>
              </a:solidFill>
              <a:latin typeface="ＭＳ ゴシック" panose="020B0609070205080204" pitchFamily="49" charset="-128"/>
              <a:ea typeface="ＭＳ ゴシック" panose="020B0609070205080204" pitchFamily="49" charset="-128"/>
            </a:endParaRPr>
          </a:p>
          <a:p>
            <a:pPr marL="190440" lvl="1" indent="-196200">
              <a:lnSpc>
                <a:spcPct val="115000"/>
              </a:lnSpc>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ライセンスの階層を踏まえ統括的にレビュー</a:t>
            </a:r>
            <a:endParaRPr lang="en-US" sz="1900" b="0" strike="noStrike" spc="-1" dirty="0">
              <a:latin typeface="ＭＳ ゴシック" panose="020B0609070205080204" pitchFamily="49" charset="-128"/>
              <a:ea typeface="ＭＳ ゴシック" panose="020B0609070205080204" pitchFamily="49" charset="-128"/>
            </a:endParaRPr>
          </a:p>
          <a:p>
            <a:pPr marL="190440" lvl="1" indent="-196200">
              <a:lnSpc>
                <a:spcPct val="115000"/>
              </a:lnSpc>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ライセンスヒストグラム</a:t>
            </a:r>
            <a:endParaRPr lang="en-US" sz="1900" b="0" strike="noStrike" spc="-1" dirty="0">
              <a:latin typeface="ＭＳ ゴシック" panose="020B0609070205080204" pitchFamily="49" charset="-128"/>
              <a:ea typeface="ＭＳ ゴシック" panose="020B0609070205080204" pitchFamily="49" charset="-128"/>
            </a:endParaRPr>
          </a:p>
          <a:p>
            <a:pPr marL="190440" lvl="1" indent="-196200">
              <a:lnSpc>
                <a:spcPct val="115000"/>
              </a:lnSpc>
              <a:buClr>
                <a:srgbClr val="879BAA"/>
              </a:buClr>
              <a:buFont typeface="Noto Sans Symbols"/>
              <a:buChar char="∙"/>
            </a:pPr>
            <a:r>
              <a:rPr lang="ja-JP" altLang="en-US" sz="1900" b="0" strike="noStrike" spc="-1" dirty="0">
                <a:solidFill>
                  <a:srgbClr val="000000"/>
                </a:solidFill>
                <a:latin typeface="ＭＳ ゴシック" panose="020B0609070205080204" pitchFamily="49" charset="-128"/>
                <a:ea typeface="ＭＳ ゴシック" panose="020B0609070205080204" pitchFamily="49" charset="-128"/>
              </a:rPr>
              <a:t>出力された</a:t>
            </a:r>
            <a:r>
              <a:rPr lang="ja-JP" altLang="en-US" sz="1900" spc="-1" dirty="0">
                <a:solidFill>
                  <a:srgbClr val="000000"/>
                </a:solidFill>
                <a:latin typeface="ＭＳ ゴシック" panose="020B0609070205080204" pitchFamily="49" charset="-128"/>
                <a:ea typeface="ＭＳ ゴシック" panose="020B0609070205080204" pitchFamily="49" charset="-128"/>
              </a:rPr>
              <a:t>結論を支持</a:t>
            </a:r>
            <a:r>
              <a:rPr lang="en-US" sz="1900" b="0" strike="noStrike" spc="-1" dirty="0">
                <a:solidFill>
                  <a:srgbClr val="000000"/>
                </a:solidFill>
                <a:latin typeface="ＭＳ ゴシック" panose="020B0609070205080204" pitchFamily="49" charset="-128"/>
                <a:ea typeface="ＭＳ ゴシック" panose="020B0609070205080204" pitchFamily="49" charset="-128"/>
              </a:rPr>
              <a:t> vs. </a:t>
            </a:r>
            <a:r>
              <a:rPr lang="ja-JP" altLang="en-US" sz="1900" b="0" strike="noStrike" spc="-1" dirty="0">
                <a:solidFill>
                  <a:srgbClr val="000000"/>
                </a:solidFill>
                <a:latin typeface="ＭＳ ゴシック" panose="020B0609070205080204" pitchFamily="49" charset="-128"/>
                <a:ea typeface="ＭＳ ゴシック" panose="020B0609070205080204" pitchFamily="49" charset="-128"/>
              </a:rPr>
              <a:t>検知ライセンス</a:t>
            </a:r>
            <a:endParaRPr lang="en-US" altLang="ja-JP" sz="1900" b="0" strike="noStrike" spc="-1" dirty="0">
              <a:solidFill>
                <a:srgbClr val="000000"/>
              </a:solidFill>
              <a:latin typeface="ＭＳ ゴシック" panose="020B0609070205080204" pitchFamily="49" charset="-128"/>
              <a:ea typeface="ＭＳ ゴシック" panose="020B0609070205080204" pitchFamily="49" charset="-128"/>
            </a:endParaRPr>
          </a:p>
          <a:p>
            <a:pPr marL="190440" lvl="1" indent="-196200">
              <a:lnSpc>
                <a:spcPct val="115000"/>
              </a:lnSpc>
              <a:buClr>
                <a:srgbClr val="879BAA"/>
              </a:buClr>
              <a:buFont typeface="Noto Sans Symbols"/>
              <a:buChar char="∙"/>
            </a:pPr>
            <a:r>
              <a:rPr lang="ja-JP" altLang="en-US" sz="1900" b="0" strike="noStrike" spc="-1" dirty="0">
                <a:latin typeface="ＭＳ ゴシック" panose="020B0609070205080204" pitchFamily="49" charset="-128"/>
                <a:ea typeface="ＭＳ ゴシック" panose="020B0609070205080204" pitchFamily="49" charset="-128"/>
              </a:rPr>
              <a:t>ファイル内の同ライセンスに対して一括処理</a:t>
            </a:r>
            <a:endParaRPr lang="en-US" altLang="ja-JP" sz="1900" b="0" strike="noStrike" spc="-1" dirty="0">
              <a:latin typeface="ＭＳ ゴシック" panose="020B0609070205080204" pitchFamily="49" charset="-128"/>
              <a:ea typeface="ＭＳ ゴシック" panose="020B0609070205080204" pitchFamily="49" charset="-128"/>
            </a:endParaRPr>
          </a:p>
          <a:p>
            <a:pPr marL="190440" lvl="1" indent="-196200">
              <a:lnSpc>
                <a:spcPct val="115000"/>
              </a:lnSpc>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ライセンス結果を再利用</a:t>
            </a:r>
            <a:endParaRPr lang="en-US" sz="1900" b="0" strike="noStrike" spc="-1" dirty="0">
              <a:latin typeface="ＭＳ ゴシック" panose="020B0609070205080204" pitchFamily="49" charset="-128"/>
              <a:ea typeface="ＭＳ ゴシック" panose="020B0609070205080204" pitchFamily="49" charset="-128"/>
            </a:endParaRPr>
          </a:p>
        </p:txBody>
      </p:sp>
      <p:sp>
        <p:nvSpPr>
          <p:cNvPr id="214" name="CustomShape 5"/>
          <p:cNvSpPr/>
          <p:nvPr/>
        </p:nvSpPr>
        <p:spPr>
          <a:xfrm>
            <a:off x="6240240" y="1844640"/>
            <a:ext cx="5468040" cy="93312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400" b="1" spc="-1" dirty="0">
                <a:solidFill>
                  <a:srgbClr val="000000"/>
                </a:solidFill>
                <a:latin typeface="ＭＳ ゴシック" panose="020B0609070205080204" pitchFamily="49" charset="-128"/>
                <a:ea typeface="ＭＳ ゴシック" panose="020B0609070205080204" pitchFamily="49" charset="-128"/>
              </a:rPr>
              <a:t>他の特徴</a:t>
            </a:r>
            <a:endParaRPr lang="en-US" sz="2400" b="0" strike="noStrike" spc="-1" dirty="0">
              <a:latin typeface="ＭＳ ゴシック" panose="020B0609070205080204" pitchFamily="49" charset="-128"/>
              <a:ea typeface="ＭＳ ゴシック" panose="020B0609070205080204" pitchFamily="49" charset="-128"/>
            </a:endParaRPr>
          </a:p>
        </p:txBody>
      </p:sp>
      <p:sp>
        <p:nvSpPr>
          <p:cNvPr id="215" name="CustomShape 6"/>
          <p:cNvSpPr/>
          <p:nvPr/>
        </p:nvSpPr>
        <p:spPr>
          <a:xfrm>
            <a:off x="6240240" y="2777760"/>
            <a:ext cx="5468040" cy="3499560"/>
          </a:xfrm>
          <a:prstGeom prst="rect">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254160" lvl="1" indent="-259560">
              <a:lnSpc>
                <a:spcPct val="115000"/>
              </a:lnSpc>
              <a:buClr>
                <a:srgbClr val="879BAA"/>
              </a:buClr>
              <a:buFont typeface="Noto Sans Symbols"/>
              <a:buChar char="▪"/>
            </a:pPr>
            <a:r>
              <a:rPr lang="ja-JP" altLang="en-US" sz="1900" spc="-1" dirty="0">
                <a:latin typeface="ＭＳ ゴシック" panose="020B0609070205080204" pitchFamily="49" charset="-128"/>
                <a:ea typeface="ＭＳ ゴシック" panose="020B0609070205080204" pitchFamily="49" charset="-128"/>
              </a:rPr>
              <a:t>著作権</a:t>
            </a:r>
            <a:r>
              <a:rPr lang="ja-JP" altLang="en-US" sz="1900" b="0" strike="noStrike" spc="-1" dirty="0">
                <a:latin typeface="ＭＳ ゴシック" panose="020B0609070205080204" pitchFamily="49" charset="-128"/>
                <a:ea typeface="ＭＳ ゴシック" panose="020B0609070205080204" pitchFamily="49" charset="-128"/>
              </a:rPr>
              <a:t>、著作者声明 検索</a:t>
            </a:r>
            <a:endParaRPr lang="en-US" sz="1900" b="0" strike="noStrike" spc="-1" dirty="0">
              <a:latin typeface="ＭＳ ゴシック" panose="020B0609070205080204" pitchFamily="49" charset="-128"/>
              <a:ea typeface="ＭＳ ゴシック" panose="020B0609070205080204" pitchFamily="49" charset="-128"/>
            </a:endParaRPr>
          </a:p>
          <a:p>
            <a:pPr marL="254160" lvl="1" indent="-259560">
              <a:lnSpc>
                <a:spcPct val="115000"/>
              </a:lnSpc>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輸出管理情報</a:t>
            </a:r>
            <a:r>
              <a:rPr lang="en-US" sz="1900" b="0" strike="noStrike" spc="-1" dirty="0">
                <a:solidFill>
                  <a:srgbClr val="000000"/>
                </a:solidFill>
                <a:latin typeface="ＭＳ ゴシック" panose="020B0609070205080204" pitchFamily="49" charset="-128"/>
                <a:ea typeface="ＭＳ ゴシック" panose="020B0609070205080204" pitchFamily="49" charset="-128"/>
              </a:rPr>
              <a:t> </a:t>
            </a:r>
            <a:r>
              <a:rPr lang="ja-JP" altLang="en-US" sz="1900" b="0" strike="noStrike" spc="-1" dirty="0">
                <a:solidFill>
                  <a:srgbClr val="000000"/>
                </a:solidFill>
                <a:latin typeface="ＭＳ ゴシック" panose="020B0609070205080204" pitchFamily="49" charset="-128"/>
                <a:ea typeface="ＭＳ ゴシック" panose="020B0609070205080204" pitchFamily="49" charset="-128"/>
              </a:rPr>
              <a:t>検索</a:t>
            </a:r>
            <a:endParaRPr lang="en-US" sz="1900" b="0" strike="noStrike" spc="-1" dirty="0">
              <a:latin typeface="ＭＳ ゴシック" panose="020B0609070205080204" pitchFamily="49" charset="-128"/>
              <a:ea typeface="ＭＳ ゴシック" panose="020B0609070205080204" pitchFamily="49" charset="-128"/>
            </a:endParaRPr>
          </a:p>
          <a:p>
            <a:pPr marL="254160" lvl="1" indent="-259560">
              <a:lnSpc>
                <a:spcPct val="115000"/>
              </a:lnSpc>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コマンドラインインターフェイス</a:t>
            </a:r>
            <a:endParaRPr lang="en-US" sz="1900" b="0" strike="noStrike" spc="-1" dirty="0">
              <a:latin typeface="ＭＳ ゴシック" panose="020B0609070205080204" pitchFamily="49" charset="-128"/>
              <a:ea typeface="ＭＳ ゴシック" panose="020B0609070205080204" pitchFamily="49" charset="-128"/>
            </a:endParaRPr>
          </a:p>
          <a:p>
            <a:pPr marL="254160" lvl="1" indent="-259560">
              <a:lnSpc>
                <a:spcPct val="100000"/>
              </a:lnSpc>
              <a:buClr>
                <a:srgbClr val="879BAA"/>
              </a:buClr>
              <a:buFont typeface="Noto Sans Symbols"/>
              <a:buChar char="▪"/>
            </a:pPr>
            <a:r>
              <a:rPr lang="ja-JP" altLang="en-US" sz="1900" b="0" strike="noStrike" spc="-1" dirty="0">
                <a:latin typeface="ＭＳ ゴシック" panose="020B0609070205080204" pitchFamily="49" charset="-128"/>
                <a:ea typeface="ＭＳ ゴシック" panose="020B0609070205080204" pitchFamily="49" charset="-128"/>
              </a:rPr>
              <a:t>レポート</a:t>
            </a:r>
            <a:endParaRPr lang="en-US" sz="1900" b="0" strike="noStrike" spc="-1" dirty="0">
              <a:latin typeface="ＭＳ ゴシック" panose="020B0609070205080204" pitchFamily="49" charset="-128"/>
              <a:ea typeface="ＭＳ ゴシック" panose="020B0609070205080204" pitchFamily="49" charset="-128"/>
            </a:endParaRPr>
          </a:p>
          <a:p>
            <a:pPr marL="444600" lvl="2" indent="-259560">
              <a:lnSpc>
                <a:spcPct val="100000"/>
              </a:lnSpc>
              <a:buClr>
                <a:srgbClr val="879BAA"/>
              </a:buClr>
              <a:buFont typeface="Noto Sans Symbols"/>
              <a:buChar char="▪"/>
            </a:pPr>
            <a:r>
              <a:rPr lang="en-US" sz="1900" b="0" strike="noStrike" spc="-1" dirty="0">
                <a:solidFill>
                  <a:srgbClr val="000000"/>
                </a:solidFill>
                <a:latin typeface="ＭＳ ゴシック" panose="020B0609070205080204" pitchFamily="49" charset="-128"/>
                <a:ea typeface="ＭＳ ゴシック" panose="020B0609070205080204" pitchFamily="49" charset="-128"/>
              </a:rPr>
              <a:t>SPDX RDF </a:t>
            </a:r>
            <a:r>
              <a:rPr lang="ja-JP" altLang="en-US" sz="1900" spc="-1" dirty="0">
                <a:solidFill>
                  <a:srgbClr val="000000"/>
                </a:solidFill>
                <a:latin typeface="ＭＳ ゴシック" panose="020B0609070205080204" pitchFamily="49" charset="-128"/>
                <a:ea typeface="ＭＳ ゴシック" panose="020B0609070205080204" pitchFamily="49" charset="-128"/>
              </a:rPr>
              <a:t>と</a:t>
            </a:r>
            <a:r>
              <a:rPr lang="en-US" sz="1900" b="0" strike="noStrike" spc="-1" dirty="0">
                <a:solidFill>
                  <a:srgbClr val="000000"/>
                </a:solidFill>
                <a:latin typeface="ＭＳ ゴシック" panose="020B0609070205080204" pitchFamily="49" charset="-128"/>
                <a:ea typeface="ＭＳ ゴシック" panose="020B0609070205080204" pitchFamily="49" charset="-128"/>
              </a:rPr>
              <a:t> tag-value</a:t>
            </a:r>
            <a:endParaRPr lang="en-US" sz="1900" b="0" strike="noStrike" spc="-1" dirty="0">
              <a:latin typeface="ＭＳ ゴシック" panose="020B0609070205080204" pitchFamily="49" charset="-128"/>
              <a:ea typeface="ＭＳ ゴシック" panose="020B0609070205080204" pitchFamily="49" charset="-128"/>
            </a:endParaRPr>
          </a:p>
          <a:p>
            <a:pPr marL="444600" lvl="2" indent="-259560">
              <a:lnSpc>
                <a:spcPct val="100000"/>
              </a:lnSpc>
              <a:buClr>
                <a:srgbClr val="879BAA"/>
              </a:buClr>
              <a:buFont typeface="Noto Sans Symbols"/>
              <a:buChar char="▪"/>
            </a:pPr>
            <a:r>
              <a:rPr lang="en-US" sz="1900" b="0" strike="noStrike" spc="-1" dirty="0">
                <a:solidFill>
                  <a:srgbClr val="000000"/>
                </a:solidFill>
                <a:latin typeface="ＭＳ ゴシック" panose="020B0609070205080204" pitchFamily="49" charset="-128"/>
                <a:ea typeface="ＭＳ ゴシック" panose="020B0609070205080204" pitchFamily="49" charset="-128"/>
              </a:rPr>
              <a:t>Debian-copyright</a:t>
            </a:r>
            <a:endParaRPr lang="en-US" sz="1900" b="0" strike="noStrike" spc="-1" dirty="0">
              <a:latin typeface="ＭＳ ゴシック" panose="020B0609070205080204" pitchFamily="49" charset="-128"/>
              <a:ea typeface="ＭＳ ゴシック" panose="020B0609070205080204" pitchFamily="49" charset="-128"/>
            </a:endParaRPr>
          </a:p>
          <a:p>
            <a:pPr marL="444600" lvl="2" indent="-259560">
              <a:lnSpc>
                <a:spcPct val="115000"/>
              </a:lnSpc>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平文テキスト出力</a:t>
            </a:r>
            <a:endParaRPr lang="en-US" sz="1900" b="0" strike="noStrike" spc="-1" dirty="0">
              <a:latin typeface="ＭＳ ゴシック" panose="020B0609070205080204" pitchFamily="49" charset="-128"/>
              <a:ea typeface="ＭＳ ゴシック" panose="020B0609070205080204" pitchFamily="49" charset="-128"/>
            </a:endParaRPr>
          </a:p>
          <a:p>
            <a:pPr marL="254160" lvl="1" indent="-259560">
              <a:lnSpc>
                <a:spcPct val="115000"/>
              </a:lnSpc>
              <a:buClr>
                <a:srgbClr val="879BAA"/>
              </a:buClr>
              <a:buFont typeface="Noto Sans Symbols"/>
              <a:buChar char="▪"/>
            </a:pPr>
            <a:r>
              <a:rPr lang="ja-JP" altLang="en-US" sz="1900" b="0" strike="noStrike" spc="-1" dirty="0">
                <a:latin typeface="ＭＳ ゴシック" panose="020B0609070205080204" pitchFamily="49" charset="-128"/>
                <a:ea typeface="ＭＳ ゴシック" panose="020B0609070205080204" pitchFamily="49" charset="-128"/>
              </a:rPr>
              <a:t>ファイルの一括ソート</a:t>
            </a:r>
            <a:endParaRPr lang="en-US" sz="1900" b="0" strike="noStrike" spc="-1" dirty="0">
              <a:latin typeface="ＭＳ ゴシック" panose="020B0609070205080204" pitchFamily="49" charset="-128"/>
              <a:ea typeface="ＭＳ ゴシック" panose="020B0609070205080204" pitchFamily="49" charset="-128"/>
            </a:endParaRPr>
          </a:p>
          <a:p>
            <a:pPr marL="254160" lvl="1" indent="-259560">
              <a:lnSpc>
                <a:spcPct val="115000"/>
              </a:lnSpc>
              <a:buClr>
                <a:srgbClr val="879BAA"/>
              </a:buClr>
              <a:buFont typeface="Noto Sans Symbols"/>
              <a:buChar char="▪"/>
            </a:pPr>
            <a:r>
              <a:rPr lang="en-US" sz="1900" b="0" strike="noStrike" spc="-1" dirty="0">
                <a:solidFill>
                  <a:srgbClr val="000000"/>
                </a:solidFill>
                <a:latin typeface="ＭＳ ゴシック" panose="020B0609070205080204" pitchFamily="49" charset="-128"/>
                <a:ea typeface="ＭＳ ゴシック" panose="020B0609070205080204" pitchFamily="49" charset="-128"/>
              </a:rPr>
              <a:t>User, group,  </a:t>
            </a:r>
            <a:r>
              <a:rPr lang="ja-JP" altLang="en-US" sz="1900" b="0" strike="noStrike" spc="-1" dirty="0">
                <a:solidFill>
                  <a:srgbClr val="000000"/>
                </a:solidFill>
                <a:latin typeface="ＭＳ ゴシック" panose="020B0609070205080204" pitchFamily="49" charset="-128"/>
                <a:ea typeface="ＭＳ ゴシック" panose="020B0609070205080204" pitchFamily="49" charset="-128"/>
              </a:rPr>
              <a:t>アップロードマネジメント</a:t>
            </a:r>
            <a:endParaRPr lang="en-US" sz="1900" b="0" strike="noStrike" spc="-1" dirty="0">
              <a:latin typeface="ＭＳ ゴシック" panose="020B0609070205080204" pitchFamily="49" charset="-128"/>
              <a:ea typeface="ＭＳ ゴシック" panose="020B0609070205080204" pitchFamily="49" charset="-128"/>
            </a:endParaRPr>
          </a:p>
          <a:p>
            <a:pPr>
              <a:lnSpc>
                <a:spcPct val="100000"/>
              </a:lnSpc>
            </a:pPr>
            <a:endParaRPr lang="en-US" sz="1900" b="0" strike="noStrike" spc="-1" dirty="0">
              <a:latin typeface="Arial"/>
            </a:endParaRPr>
          </a:p>
          <a:p>
            <a:pPr>
              <a:lnSpc>
                <a:spcPct val="100000"/>
              </a:lnSpc>
            </a:pP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101520" y="0"/>
            <a:ext cx="13686840" cy="126756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a:solidFill>
                  <a:srgbClr val="000000"/>
                </a:solidFill>
                <a:latin typeface="Arial"/>
                <a:ea typeface="Arial"/>
              </a:rPr>
              <a:t>: </a:t>
            </a:r>
            <a:r>
              <a:rPr lang="en-US" altLang="ja-JP" sz="3200" b="1" strike="noStrike" spc="-1" dirty="0">
                <a:solidFill>
                  <a:srgbClr val="000000"/>
                </a:solidFill>
                <a:latin typeface="Arial"/>
                <a:ea typeface="Arial"/>
              </a:rPr>
              <a:t>2</a:t>
            </a:r>
            <a:r>
              <a:rPr lang="ja-JP" altLang="en-US" sz="3200" b="1" strike="noStrike" spc="-1" dirty="0">
                <a:solidFill>
                  <a:srgbClr val="000000"/>
                </a:solidFill>
                <a:latin typeface="Arial"/>
                <a:ea typeface="Arial"/>
              </a:rPr>
              <a:t>種類のライセンススキャナー</a:t>
            </a:r>
            <a:r>
              <a:rPr lang="en-US" sz="3200" b="1" strike="noStrike" spc="-1" dirty="0">
                <a:solidFill>
                  <a:srgbClr val="000000"/>
                </a:solidFill>
                <a:latin typeface="Arial"/>
                <a:ea typeface="Arial"/>
              </a:rPr>
              <a:t>: </a:t>
            </a:r>
            <a:r>
              <a:rPr lang="en-US" sz="3200" b="1" strike="noStrike" spc="-1" dirty="0" err="1">
                <a:solidFill>
                  <a:srgbClr val="000000"/>
                </a:solidFill>
                <a:latin typeface="Arial"/>
                <a:ea typeface="Arial"/>
              </a:rPr>
              <a:t>Nomos</a:t>
            </a:r>
            <a:r>
              <a:rPr lang="en-US" sz="3200" b="1" strike="noStrike" spc="-1" dirty="0">
                <a:solidFill>
                  <a:srgbClr val="000000"/>
                </a:solidFill>
                <a:latin typeface="Arial"/>
                <a:ea typeface="Arial"/>
              </a:rPr>
              <a:t> </a:t>
            </a:r>
            <a:r>
              <a:rPr lang="ja-JP" altLang="en-US" sz="3200" b="1" spc="-1" dirty="0">
                <a:solidFill>
                  <a:srgbClr val="000000"/>
                </a:solidFill>
                <a:latin typeface="Arial"/>
                <a:ea typeface="Arial"/>
              </a:rPr>
              <a:t>と</a:t>
            </a:r>
            <a:r>
              <a:rPr lang="en-US" sz="3200" b="1" strike="noStrike" spc="-1" dirty="0">
                <a:solidFill>
                  <a:srgbClr val="000000"/>
                </a:solidFill>
                <a:latin typeface="Arial"/>
                <a:ea typeface="Arial"/>
              </a:rPr>
              <a:t> Monk</a:t>
            </a:r>
            <a:endParaRPr lang="en-US" sz="3200" b="0" strike="noStrike" spc="-1" dirty="0">
              <a:latin typeface="Arial"/>
            </a:endParaRPr>
          </a:p>
        </p:txBody>
      </p:sp>
      <p:sp>
        <p:nvSpPr>
          <p:cNvPr id="217" name="CustomShape 2"/>
          <p:cNvSpPr/>
          <p:nvPr/>
        </p:nvSpPr>
        <p:spPr>
          <a:xfrm>
            <a:off x="6393960" y="1915920"/>
            <a:ext cx="2697480" cy="14482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b="0" strike="noStrike" spc="-1" dirty="0">
                <a:solidFill>
                  <a:srgbClr val="000000"/>
                </a:solidFill>
                <a:latin typeface="ＭＳ ゴシック" panose="020B0609070205080204" pitchFamily="49" charset="-128"/>
                <a:ea typeface="ＭＳ ゴシック" panose="020B0609070205080204" pitchFamily="49" charset="-128"/>
              </a:rPr>
              <a:t>適切な実ライセンス検知</a:t>
            </a:r>
            <a:endParaRPr lang="en-US" sz="1600" b="0" strike="noStrike" spc="-1" dirty="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ライセンスの派生物も特定</a:t>
            </a:r>
            <a:endParaRPr lang="en-US" sz="1600" b="0" strike="noStrike" spc="-1" dirty="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endParaRPr lang="en-US" sz="1600" b="0" strike="noStrike" spc="-1" dirty="0">
              <a:latin typeface="Arial"/>
            </a:endParaRPr>
          </a:p>
          <a:p>
            <a:pPr>
              <a:lnSpc>
                <a:spcPct val="100000"/>
              </a:lnSpc>
            </a:pPr>
            <a:endParaRPr lang="en-US" sz="1600" b="0" strike="noStrike" spc="-1" dirty="0">
              <a:latin typeface="Arial"/>
            </a:endParaRPr>
          </a:p>
        </p:txBody>
      </p:sp>
      <p:sp>
        <p:nvSpPr>
          <p:cNvPr id="218" name="CustomShape 3"/>
          <p:cNvSpPr/>
          <p:nvPr/>
        </p:nvSpPr>
        <p:spPr>
          <a:xfrm>
            <a:off x="783000" y="1915920"/>
            <a:ext cx="2696040" cy="14482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全ライセンス関連テキスト検知</a:t>
            </a:r>
            <a:endParaRPr lang="en-US" sz="1600" b="0" strike="noStrike" spc="-1" dirty="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未知のライセンスも発見</a:t>
            </a:r>
            <a:endParaRPr lang="en-US" sz="1600" b="0" strike="noStrike" spc="-1" dirty="0">
              <a:latin typeface="ＭＳ ゴシック" panose="020B0609070205080204" pitchFamily="49" charset="-128"/>
              <a:ea typeface="ＭＳ ゴシック" panose="020B0609070205080204" pitchFamily="49" charset="-128"/>
            </a:endParaRPr>
          </a:p>
        </p:txBody>
      </p:sp>
      <p:sp>
        <p:nvSpPr>
          <p:cNvPr id="219" name="CustomShape 4"/>
          <p:cNvSpPr/>
          <p:nvPr/>
        </p:nvSpPr>
        <p:spPr>
          <a:xfrm>
            <a:off x="9195120" y="1915920"/>
            <a:ext cx="2697480" cy="14482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実際に検知された既知のライセンステキストと、文言が正確に再現されていることを確認</a:t>
            </a:r>
            <a:endParaRPr lang="en-US" altLang="ja-JP" sz="1600" spc="-1" dirty="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endParaRPr lang="en-US" sz="1600" b="0" strike="noStrike" spc="-1" dirty="0">
              <a:latin typeface="Arial"/>
            </a:endParaRPr>
          </a:p>
        </p:txBody>
      </p:sp>
      <p:sp>
        <p:nvSpPr>
          <p:cNvPr id="220" name="CustomShape 5"/>
          <p:cNvSpPr/>
          <p:nvPr/>
        </p:nvSpPr>
        <p:spPr>
          <a:xfrm>
            <a:off x="3592440" y="1915920"/>
            <a:ext cx="2697480" cy="14482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b="0" strike="noStrike" spc="-1" dirty="0">
                <a:latin typeface="ＭＳ ゴシック" panose="020B0609070205080204" pitchFamily="49" charset="-128"/>
                <a:ea typeface="ＭＳ ゴシック" panose="020B0609070205080204" pitchFamily="49" charset="-128"/>
              </a:rPr>
              <a:t>関連性の高いテキスト検知</a:t>
            </a:r>
            <a:endParaRPr lang="en-US" sz="1600" b="0" strike="noStrike" spc="-1" dirty="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r>
              <a:rPr lang="ja-JP" altLang="en-US" sz="1600" b="0" strike="noStrike" spc="-1" dirty="0">
                <a:solidFill>
                  <a:srgbClr val="000000"/>
                </a:solidFill>
                <a:latin typeface="ＭＳ ゴシック" panose="020B0609070205080204" pitchFamily="49" charset="-128"/>
                <a:ea typeface="ＭＳ ゴシック" panose="020B0609070205080204" pitchFamily="49" charset="-128"/>
              </a:rPr>
              <a:t>ライセンスの派生物も特定</a:t>
            </a:r>
            <a:endParaRPr lang="en-US" sz="1600" b="0" strike="noStrike" spc="-1" dirty="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endParaRPr lang="en-US" sz="1600" b="0" strike="noStrike" spc="-1" dirty="0">
              <a:latin typeface="Arial"/>
            </a:endParaRPr>
          </a:p>
          <a:p>
            <a:pPr>
              <a:lnSpc>
                <a:spcPct val="100000"/>
              </a:lnSpc>
            </a:pPr>
            <a:endParaRPr lang="en-US" sz="1600" b="0" strike="noStrike" spc="-1" dirty="0">
              <a:latin typeface="Arial"/>
            </a:endParaRPr>
          </a:p>
        </p:txBody>
      </p:sp>
      <p:sp>
        <p:nvSpPr>
          <p:cNvPr id="221" name="CustomShape 6"/>
          <p:cNvSpPr/>
          <p:nvPr/>
        </p:nvSpPr>
        <p:spPr>
          <a:xfrm>
            <a:off x="6393960" y="1555560"/>
            <a:ext cx="2697480" cy="35928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600" b="1" strike="noStrike" spc="-1">
                <a:solidFill>
                  <a:srgbClr val="0070C0"/>
                </a:solidFill>
                <a:latin typeface="Arial"/>
                <a:ea typeface="Arial"/>
              </a:rPr>
              <a:t>Bulk</a:t>
            </a:r>
            <a:r>
              <a:rPr lang="en-US" sz="1600" b="1" strike="noStrike" spc="-1">
                <a:solidFill>
                  <a:srgbClr val="000000"/>
                </a:solidFill>
                <a:latin typeface="Arial"/>
                <a:ea typeface="Arial"/>
              </a:rPr>
              <a:t> Phrase Matches</a:t>
            </a:r>
            <a:endParaRPr lang="en-US" sz="1600" b="0" strike="noStrike" spc="-1">
              <a:latin typeface="Arial"/>
            </a:endParaRPr>
          </a:p>
        </p:txBody>
      </p:sp>
      <p:sp>
        <p:nvSpPr>
          <p:cNvPr id="222" name="CustomShape 7"/>
          <p:cNvSpPr/>
          <p:nvPr/>
        </p:nvSpPr>
        <p:spPr>
          <a:xfrm>
            <a:off x="9195120" y="1555560"/>
            <a:ext cx="2697480" cy="35928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600" b="1" strike="noStrike" spc="-1">
                <a:solidFill>
                  <a:srgbClr val="0070C0"/>
                </a:solidFill>
                <a:latin typeface="Arial"/>
                <a:ea typeface="Arial"/>
              </a:rPr>
              <a:t>Monk</a:t>
            </a:r>
            <a:r>
              <a:rPr lang="en-US" sz="1600" b="1" strike="noStrike" spc="-1">
                <a:solidFill>
                  <a:srgbClr val="000000"/>
                </a:solidFill>
                <a:latin typeface="Arial"/>
                <a:ea typeface="Arial"/>
              </a:rPr>
              <a:t> Full text Matches</a:t>
            </a:r>
            <a:endParaRPr lang="en-US" sz="1600" b="0" strike="noStrike" spc="-1">
              <a:latin typeface="Arial"/>
            </a:endParaRPr>
          </a:p>
        </p:txBody>
      </p:sp>
      <p:sp>
        <p:nvSpPr>
          <p:cNvPr id="223" name="CustomShape 8"/>
          <p:cNvSpPr/>
          <p:nvPr/>
        </p:nvSpPr>
        <p:spPr>
          <a:xfrm>
            <a:off x="3592440" y="1555560"/>
            <a:ext cx="2697480" cy="35928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600" b="1" strike="noStrike" spc="-1" dirty="0" err="1">
                <a:solidFill>
                  <a:srgbClr val="0070C0"/>
                </a:solidFill>
                <a:latin typeface="Arial"/>
                <a:ea typeface="Arial"/>
              </a:rPr>
              <a:t>Nomos</a:t>
            </a:r>
            <a:r>
              <a:rPr lang="en-US" sz="1600" b="1" strike="noStrike" spc="-1" dirty="0">
                <a:solidFill>
                  <a:srgbClr val="000000"/>
                </a:solidFill>
                <a:latin typeface="Arial"/>
                <a:ea typeface="Arial"/>
              </a:rPr>
              <a:t> Reg. Expressions</a:t>
            </a:r>
            <a:endParaRPr lang="en-US" sz="1600" b="0" strike="noStrike" spc="-1" dirty="0">
              <a:latin typeface="Arial"/>
            </a:endParaRPr>
          </a:p>
        </p:txBody>
      </p:sp>
      <p:sp>
        <p:nvSpPr>
          <p:cNvPr id="224" name="CustomShape 9"/>
          <p:cNvSpPr/>
          <p:nvPr/>
        </p:nvSpPr>
        <p:spPr>
          <a:xfrm>
            <a:off x="783000" y="1555560"/>
            <a:ext cx="2696040" cy="35928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600" b="1" strike="noStrike" spc="-1">
                <a:solidFill>
                  <a:srgbClr val="0070C0"/>
                </a:solidFill>
                <a:latin typeface="Arial"/>
                <a:ea typeface="Arial"/>
              </a:rPr>
              <a:t>Nomos</a:t>
            </a:r>
            <a:r>
              <a:rPr lang="en-US" sz="1600" b="1" strike="noStrike" spc="-1">
                <a:solidFill>
                  <a:srgbClr val="000000"/>
                </a:solidFill>
                <a:latin typeface="Arial"/>
                <a:ea typeface="Arial"/>
              </a:rPr>
              <a:t> Keywords</a:t>
            </a:r>
            <a:endParaRPr lang="en-US" sz="1600" b="0" strike="noStrike" spc="-1">
              <a:latin typeface="Arial"/>
            </a:endParaRPr>
          </a:p>
        </p:txBody>
      </p:sp>
      <p:sp>
        <p:nvSpPr>
          <p:cNvPr id="225" name="CustomShape 10"/>
          <p:cNvSpPr/>
          <p:nvPr/>
        </p:nvSpPr>
        <p:spPr>
          <a:xfrm>
            <a:off x="6393960" y="4070160"/>
            <a:ext cx="2697480" cy="143712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既知のフレーズに限定</a:t>
            </a:r>
            <a:endParaRPr lang="en-US" altLang="ja-JP" sz="1600" spc="-1" dirty="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オリジナルのものや派生物について確実な提供はしない</a:t>
            </a:r>
            <a:endParaRPr lang="en-US" sz="1600" b="0" strike="noStrike" spc="-1" dirty="0">
              <a:latin typeface="ＭＳ ゴシック" panose="020B0609070205080204" pitchFamily="49" charset="-128"/>
              <a:ea typeface="ＭＳ ゴシック" panose="020B0609070205080204" pitchFamily="49" charset="-128"/>
            </a:endParaRPr>
          </a:p>
        </p:txBody>
      </p:sp>
      <p:sp>
        <p:nvSpPr>
          <p:cNvPr id="226" name="CustomShape 11"/>
          <p:cNvSpPr/>
          <p:nvPr/>
        </p:nvSpPr>
        <p:spPr>
          <a:xfrm>
            <a:off x="784440" y="4070160"/>
            <a:ext cx="2696040" cy="143712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非常に不正確</a:t>
            </a:r>
            <a:endParaRPr lang="en-US" sz="1600" b="0" strike="noStrike" spc="-1" dirty="0">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ライセンス特定不可</a:t>
            </a:r>
            <a:endParaRPr lang="en-US" sz="1600" b="0" strike="noStrike" spc="-1" dirty="0">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大量の偽陽性の結果</a:t>
            </a:r>
          </a:p>
          <a:p>
            <a:pPr>
              <a:lnSpc>
                <a:spcPct val="100000"/>
              </a:lnSpc>
            </a:pPr>
            <a:endParaRPr lang="en-US" sz="1600" b="0" strike="noStrike" spc="-1" dirty="0">
              <a:latin typeface="Arial"/>
            </a:endParaRPr>
          </a:p>
        </p:txBody>
      </p:sp>
      <p:sp>
        <p:nvSpPr>
          <p:cNvPr id="227" name="CustomShape 12"/>
          <p:cNvSpPr/>
          <p:nvPr/>
        </p:nvSpPr>
        <p:spPr>
          <a:xfrm>
            <a:off x="3594240" y="4070160"/>
            <a:ext cx="2697480" cy="143712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実際のライセンスを識別するため、限られた精度</a:t>
            </a:r>
            <a:endParaRPr lang="en-US" altLang="ja-JP" sz="1600" spc="-1" dirty="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偽陽性の結果</a:t>
            </a:r>
          </a:p>
        </p:txBody>
      </p:sp>
      <p:sp>
        <p:nvSpPr>
          <p:cNvPr id="228" name="CustomShape 13"/>
          <p:cNvSpPr/>
          <p:nvPr/>
        </p:nvSpPr>
        <p:spPr>
          <a:xfrm flipH="1">
            <a:off x="804600" y="3365280"/>
            <a:ext cx="11105640" cy="703800"/>
          </a:xfrm>
          <a:prstGeom prst="rightArrow">
            <a:avLst>
              <a:gd name="adj1" fmla="val 50000"/>
              <a:gd name="adj2" fmla="val 50000"/>
            </a:avLst>
          </a:prstGeom>
          <a:solidFill>
            <a:srgbClr val="BECDD7"/>
          </a:solidFill>
          <a:ln>
            <a:noFill/>
          </a:ln>
        </p:spPr>
        <p:style>
          <a:lnRef idx="0">
            <a:scrgbClr r="0" g="0" b="0"/>
          </a:lnRef>
          <a:fillRef idx="0">
            <a:scrgbClr r="0" g="0" b="0"/>
          </a:fillRef>
          <a:effectRef idx="0">
            <a:scrgbClr r="0" g="0" b="0"/>
          </a:effectRef>
          <a:fontRef idx="minor"/>
        </p:style>
        <p:txBody>
          <a:bodyPr lIns="108000" tIns="54000" rIns="108000" bIns="54000" anchor="ctr"/>
          <a:lstStyle/>
          <a:p>
            <a:pPr algn="ctr">
              <a:lnSpc>
                <a:spcPct val="110000"/>
              </a:lnSpc>
            </a:pPr>
            <a:r>
              <a:rPr lang="ja-JP" altLang="en-US" sz="1700" b="1" spc="-1" dirty="0">
                <a:solidFill>
                  <a:srgbClr val="000000"/>
                </a:solidFill>
                <a:latin typeface="Arial"/>
              </a:rPr>
              <a:t>柔軟性</a:t>
            </a:r>
            <a:endParaRPr lang="en-US" sz="1700" b="0" strike="noStrike" spc="-1" dirty="0">
              <a:latin typeface="Arial"/>
            </a:endParaRPr>
          </a:p>
        </p:txBody>
      </p:sp>
      <p:sp>
        <p:nvSpPr>
          <p:cNvPr id="229" name="CustomShape 14"/>
          <p:cNvSpPr/>
          <p:nvPr/>
        </p:nvSpPr>
        <p:spPr>
          <a:xfrm>
            <a:off x="9440640" y="5304960"/>
            <a:ext cx="2023560" cy="104616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31" name="CustomShape 16"/>
          <p:cNvSpPr/>
          <p:nvPr/>
        </p:nvSpPr>
        <p:spPr>
          <a:xfrm>
            <a:off x="783000" y="5508360"/>
            <a:ext cx="11105640" cy="703800"/>
          </a:xfrm>
          <a:prstGeom prst="rightArrow">
            <a:avLst>
              <a:gd name="adj1" fmla="val 50000"/>
              <a:gd name="adj2" fmla="val 50000"/>
            </a:avLst>
          </a:prstGeom>
          <a:solidFill>
            <a:srgbClr val="BECDD7"/>
          </a:solidFill>
          <a:ln>
            <a:noFill/>
          </a:ln>
        </p:spPr>
        <p:style>
          <a:lnRef idx="0">
            <a:scrgbClr r="0" g="0" b="0"/>
          </a:lnRef>
          <a:fillRef idx="0">
            <a:scrgbClr r="0" g="0" b="0"/>
          </a:fillRef>
          <a:effectRef idx="0">
            <a:scrgbClr r="0" g="0" b="0"/>
          </a:effectRef>
          <a:fontRef idx="minor"/>
        </p:style>
        <p:txBody>
          <a:bodyPr lIns="108000" tIns="54000" rIns="108000" bIns="54000" anchor="ctr"/>
          <a:lstStyle/>
          <a:p>
            <a:pPr algn="ctr">
              <a:lnSpc>
                <a:spcPct val="110000"/>
              </a:lnSpc>
            </a:pPr>
            <a:r>
              <a:rPr lang="ja-JP" altLang="en-US" sz="1700" b="1" spc="-1" dirty="0">
                <a:solidFill>
                  <a:srgbClr val="000000"/>
                </a:solidFill>
                <a:latin typeface="Arial"/>
              </a:rPr>
              <a:t>正確性</a:t>
            </a:r>
            <a:endParaRPr lang="en-US" sz="1700" b="0" strike="noStrike" spc="-1" dirty="0">
              <a:latin typeface="Arial"/>
            </a:endParaRPr>
          </a:p>
        </p:txBody>
      </p:sp>
      <p:sp>
        <p:nvSpPr>
          <p:cNvPr id="232" name="CustomShape 17"/>
          <p:cNvSpPr/>
          <p:nvPr/>
        </p:nvSpPr>
        <p:spPr>
          <a:xfrm>
            <a:off x="9196560" y="4070160"/>
            <a:ext cx="2697480" cy="143712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既知のライセンステキストでのみ動作</a:t>
            </a:r>
            <a:endParaRPr lang="en-US" altLang="ja-JP" sz="1600" spc="-1" dirty="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実際の出現することは少ない</a:t>
            </a:r>
            <a:endParaRPr lang="en-US" sz="1600" b="0" strike="noStrike" spc="-1" dirty="0">
              <a:latin typeface="ＭＳ ゴシック" panose="020B0609070205080204" pitchFamily="49" charset="-128"/>
              <a:ea typeface="ＭＳ ゴシック" panose="020B0609070205080204" pitchFamily="49"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trike="noStrike" spc="-1" dirty="0">
                <a:solidFill>
                  <a:srgbClr val="000000"/>
                </a:solidFill>
                <a:latin typeface="Arial"/>
                <a:ea typeface="Arial"/>
              </a:rPr>
              <a:t>FOSSology</a:t>
            </a:r>
            <a:r>
              <a:rPr lang="ja-JP" altLang="en-US" sz="3200" b="1" spc="-1" dirty="0">
                <a:solidFill>
                  <a:srgbClr val="000000"/>
                </a:solidFill>
                <a:latin typeface="Arial"/>
                <a:ea typeface="Arial"/>
              </a:rPr>
              <a:t>　</a:t>
            </a:r>
            <a:r>
              <a:rPr lang="ja-JP" altLang="en-US" sz="3200" b="1" strike="noStrike" spc="-1" dirty="0">
                <a:solidFill>
                  <a:srgbClr val="000000"/>
                </a:solidFill>
                <a:latin typeface="Arial"/>
                <a:ea typeface="Arial"/>
              </a:rPr>
              <a:t>他の特徴</a:t>
            </a:r>
            <a:endParaRPr lang="en-US" sz="3200" b="0" strike="noStrike" spc="-1" dirty="0">
              <a:latin typeface="Arial"/>
            </a:endParaRPr>
          </a:p>
        </p:txBody>
      </p:sp>
      <p:sp>
        <p:nvSpPr>
          <p:cNvPr id="234" name="CustomShape 2"/>
          <p:cNvSpPr/>
          <p:nvPr/>
        </p:nvSpPr>
        <p:spPr>
          <a:xfrm>
            <a:off x="721800" y="1413000"/>
            <a:ext cx="10942560" cy="4461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54160" lvl="1" indent="-266040">
              <a:lnSpc>
                <a:spcPct val="100000"/>
              </a:lnSpc>
              <a:buClr>
                <a:srgbClr val="879BAA"/>
              </a:buClr>
              <a:buFont typeface="Noto Sans Symbols"/>
              <a:buChar char="▪"/>
            </a:pPr>
            <a:r>
              <a:rPr lang="ja-JP" altLang="en-US" sz="2000" b="1" spc="-1" dirty="0">
                <a:solidFill>
                  <a:srgbClr val="000000"/>
                </a:solidFill>
                <a:latin typeface="ＭＳ ゴシック" panose="020B0609070205080204" pitchFamily="49" charset="-128"/>
                <a:ea typeface="ＭＳ ゴシック" panose="020B0609070205080204" pitchFamily="49" charset="-128"/>
              </a:rPr>
              <a:t>コマンドラインインターフェイスとワークフローの統合</a:t>
            </a:r>
            <a:endParaRPr lang="en-US" sz="2000" b="0" strike="noStrike" spc="-1" dirty="0">
              <a:solidFill>
                <a:srgbClr val="000000"/>
              </a:solidFill>
              <a:latin typeface="ＭＳ ゴシック" panose="020B0609070205080204" pitchFamily="49" charset="-128"/>
              <a:ea typeface="ＭＳ ゴシック" panose="020B0609070205080204" pitchFamily="49" charset="-128"/>
            </a:endParaRPr>
          </a:p>
          <a:p>
            <a:pPr marL="444600" lvl="2" indent="-266040">
              <a:lnSpc>
                <a:spcPct val="100000"/>
              </a:lnSpc>
              <a:buClr>
                <a:srgbClr val="879BAA"/>
              </a:buClr>
              <a:buFont typeface="Noto Sans Symbols"/>
              <a:buChar char="▪"/>
            </a:pPr>
            <a:r>
              <a:rPr lang="ja-JP" altLang="en-US" sz="2000" spc="-1" dirty="0">
                <a:latin typeface="ＭＳ ゴシック" panose="020B0609070205080204" pitchFamily="49" charset="-128"/>
                <a:ea typeface="ＭＳ ゴシック" panose="020B0609070205080204" pitchFamily="49" charset="-128"/>
              </a:rPr>
              <a:t>スクリプトにより直接コマンドラインからアップロードとスキャンを実行</a:t>
            </a:r>
            <a:endParaRPr lang="en-US" sz="2000" b="0" strike="noStrike" spc="-1" dirty="0">
              <a:latin typeface="ＭＳ ゴシック" panose="020B0609070205080204" pitchFamily="49" charset="-128"/>
              <a:ea typeface="ＭＳ ゴシック" panose="020B0609070205080204" pitchFamily="49" charset="-128"/>
            </a:endParaRPr>
          </a:p>
          <a:p>
            <a:pPr marL="444600" lvl="2" indent="-266040">
              <a:lnSpc>
                <a:spcPct val="100000"/>
              </a:lnSpc>
              <a:buClr>
                <a:srgbClr val="879BAA"/>
              </a:buClr>
              <a:buFont typeface="Noto Sans Symbols"/>
              <a:buChar char="▪"/>
            </a:pPr>
            <a:r>
              <a:rPr lang="ja-JP" altLang="en-US" sz="2000" spc="-1" dirty="0">
                <a:solidFill>
                  <a:srgbClr val="000000"/>
                </a:solidFill>
                <a:latin typeface="ＭＳ ゴシック" panose="020B0609070205080204" pitchFamily="49" charset="-128"/>
                <a:ea typeface="ＭＳ ゴシック" panose="020B0609070205080204" pitchFamily="49" charset="-128"/>
              </a:rPr>
              <a:t>またはコマンドラインから個々の機能を実行する（ライセンスなど）</a:t>
            </a:r>
            <a:endParaRPr lang="en-US" sz="2000" b="0" strike="noStrike" spc="-1" dirty="0">
              <a:solidFill>
                <a:srgbClr val="000000"/>
              </a:solidFill>
              <a:latin typeface="ＭＳ ゴシック" panose="020B0609070205080204" pitchFamily="49" charset="-128"/>
              <a:ea typeface="ＭＳ ゴシック" panose="020B0609070205080204" pitchFamily="49" charset="-128"/>
            </a:endParaRPr>
          </a:p>
          <a:p>
            <a:pPr marL="444600" lvl="2" indent="-266040">
              <a:lnSpc>
                <a:spcPct val="100000"/>
              </a:lnSpc>
              <a:buClr>
                <a:srgbClr val="879BAA"/>
              </a:buClr>
              <a:buFont typeface="Noto Sans Symbols"/>
              <a:buChar char="▪"/>
            </a:pPr>
            <a:r>
              <a:rPr lang="ja-JP" altLang="en-US" sz="2000" spc="-1" dirty="0">
                <a:latin typeface="ＭＳ ゴシック" panose="020B0609070205080204" pitchFamily="49" charset="-128"/>
                <a:ea typeface="ＭＳ ゴシック" panose="020B0609070205080204" pitchFamily="49" charset="-128"/>
              </a:rPr>
              <a:t>アクティビティをスケジュール </a:t>
            </a:r>
            <a:r>
              <a:rPr lang="en-US" altLang="ja-JP" sz="2000" spc="-1" dirty="0">
                <a:latin typeface="ＭＳ ゴシック" panose="020B0609070205080204" pitchFamily="49" charset="-128"/>
                <a:ea typeface="ＭＳ ゴシック" panose="020B0609070205080204" pitchFamily="49" charset="-128"/>
              </a:rPr>
              <a:t>/ </a:t>
            </a:r>
            <a:r>
              <a:rPr lang="ja-JP" altLang="en-US" sz="2000" spc="-1" dirty="0">
                <a:latin typeface="ＭＳ ゴシック" panose="020B0609070205080204" pitchFamily="49" charset="-128"/>
                <a:ea typeface="ＭＳ ゴシック" panose="020B0609070205080204" pitchFamily="49" charset="-128"/>
              </a:rPr>
              <a:t>それらを自動化されたワークフローに統合</a:t>
            </a:r>
            <a:endParaRPr lang="en-US" sz="2000" b="0" strike="noStrike" spc="-1" dirty="0">
              <a:latin typeface="ＭＳ ゴシック" panose="020B0609070205080204" pitchFamily="49" charset="-128"/>
              <a:ea typeface="ＭＳ ゴシック" panose="020B0609070205080204" pitchFamily="49" charset="-128"/>
            </a:endParaRPr>
          </a:p>
          <a:p>
            <a:pPr marL="254160" lvl="1" indent="-266040">
              <a:lnSpc>
                <a:spcPct val="100000"/>
              </a:lnSpc>
              <a:spcBef>
                <a:spcPts val="1301"/>
              </a:spcBef>
              <a:buClr>
                <a:srgbClr val="879BAA"/>
              </a:buClr>
              <a:buFont typeface="Noto Sans Symbols"/>
              <a:buChar char="▪"/>
            </a:pPr>
            <a:r>
              <a:rPr lang="en-US" sz="2000" b="1" strike="noStrike" spc="-1" dirty="0">
                <a:solidFill>
                  <a:srgbClr val="000000"/>
                </a:solidFill>
                <a:latin typeface="ＭＳ ゴシック" panose="020B0609070205080204" pitchFamily="49" charset="-128"/>
                <a:ea typeface="ＭＳ ゴシック" panose="020B0609070205080204" pitchFamily="49" charset="-128"/>
              </a:rPr>
              <a:t>ECC (Export Control and Customs)</a:t>
            </a:r>
            <a:r>
              <a:rPr lang="ja-JP" altLang="en-US" sz="2000" b="1" strike="noStrike" spc="-1" dirty="0">
                <a:solidFill>
                  <a:srgbClr val="000000"/>
                </a:solidFill>
                <a:latin typeface="ＭＳ ゴシック" panose="020B0609070205080204" pitchFamily="49" charset="-128"/>
                <a:ea typeface="ＭＳ ゴシック" panose="020B0609070205080204" pitchFamily="49" charset="-128"/>
              </a:rPr>
              <a:t>　輸出管理情報</a:t>
            </a:r>
            <a:endParaRPr lang="en-US" sz="2000" b="0" strike="noStrike" spc="-1" dirty="0">
              <a:solidFill>
                <a:srgbClr val="000000"/>
              </a:solidFill>
              <a:latin typeface="ＭＳ ゴシック" panose="020B0609070205080204" pitchFamily="49" charset="-128"/>
              <a:ea typeface="ＭＳ ゴシック" panose="020B0609070205080204" pitchFamily="49" charset="-128"/>
            </a:endParaRPr>
          </a:p>
          <a:p>
            <a:pPr marL="444600" lvl="2" indent="-266040">
              <a:lnSpc>
                <a:spcPct val="100000"/>
              </a:lnSpc>
              <a:buClr>
                <a:srgbClr val="879BAA"/>
              </a:buClr>
              <a:buFont typeface="Noto Sans Symbols"/>
              <a:buChar char="▪"/>
            </a:pPr>
            <a:r>
              <a:rPr lang="ja-JP" altLang="en-US" sz="2000" spc="-1" dirty="0">
                <a:solidFill>
                  <a:srgbClr val="000000"/>
                </a:solidFill>
                <a:latin typeface="ＭＳ ゴシック" panose="020B0609070205080204" pitchFamily="49" charset="-128"/>
                <a:ea typeface="ＭＳ ゴシック" panose="020B0609070205080204" pitchFamily="49" charset="-128"/>
              </a:rPr>
              <a:t>輸出管理情報を正規表現検索</a:t>
            </a:r>
            <a:endParaRPr lang="en-US" sz="2000" b="0" strike="noStrike" spc="-1" dirty="0">
              <a:latin typeface="ＭＳ ゴシック" panose="020B0609070205080204" pitchFamily="49" charset="-128"/>
              <a:ea typeface="ＭＳ ゴシック" panose="020B0609070205080204" pitchFamily="49" charset="-128"/>
            </a:endParaRPr>
          </a:p>
          <a:p>
            <a:pPr marL="254160" lvl="1" indent="-266040">
              <a:lnSpc>
                <a:spcPct val="100000"/>
              </a:lnSpc>
              <a:spcBef>
                <a:spcPts val="1301"/>
              </a:spcBef>
              <a:buClr>
                <a:srgbClr val="879BAA"/>
              </a:buClr>
              <a:buFont typeface="Noto Sans Symbols"/>
              <a:buChar char="▪"/>
            </a:pPr>
            <a:r>
              <a:rPr lang="ja-JP" altLang="en-US" sz="2000" b="1" spc="-1" dirty="0">
                <a:solidFill>
                  <a:srgbClr val="000000"/>
                </a:solidFill>
                <a:latin typeface="ＭＳ ゴシック" panose="020B0609070205080204" pitchFamily="49" charset="-128"/>
                <a:ea typeface="ＭＳ ゴシック" panose="020B0609070205080204" pitchFamily="49" charset="-128"/>
              </a:rPr>
              <a:t>ライセンスデータセットのインポートとエクスポート</a:t>
            </a:r>
            <a:endParaRPr lang="en-US" sz="2000" b="0" strike="noStrike" spc="-1" dirty="0">
              <a:latin typeface="ＭＳ ゴシック" panose="020B0609070205080204" pitchFamily="49" charset="-128"/>
              <a:ea typeface="ＭＳ ゴシック" panose="020B0609070205080204" pitchFamily="49" charset="-128"/>
            </a:endParaRPr>
          </a:p>
          <a:p>
            <a:pPr marL="444600" lvl="2" indent="-266040">
              <a:lnSpc>
                <a:spcPct val="100000"/>
              </a:lnSpc>
              <a:buClr>
                <a:srgbClr val="879BAA"/>
              </a:buClr>
              <a:buFont typeface="Noto Sans Symbols"/>
              <a:buChar char="▪"/>
            </a:pPr>
            <a:r>
              <a:rPr lang="ja-JP" altLang="en-US" sz="2000" spc="-1" dirty="0">
                <a:solidFill>
                  <a:srgbClr val="000000"/>
                </a:solidFill>
                <a:latin typeface="ＭＳ ゴシック" panose="020B0609070205080204" pitchFamily="49" charset="-128"/>
                <a:ea typeface="ＭＳ ゴシック" panose="020B0609070205080204" pitchFamily="49" charset="-128"/>
              </a:rPr>
              <a:t>輸出管理情報を正規表現検索</a:t>
            </a:r>
            <a:endParaRPr lang="en-US" altLang="ja-JP" sz="2000" spc="-1" dirty="0">
              <a:latin typeface="ＭＳ ゴシック" panose="020B0609070205080204" pitchFamily="49" charset="-128"/>
              <a:ea typeface="ＭＳ ゴシック" panose="020B0609070205080204" pitchFamily="49" charset="-128"/>
            </a:endParaRPr>
          </a:p>
          <a:p>
            <a:pPr marL="254160" lvl="1" indent="-266040">
              <a:lnSpc>
                <a:spcPct val="100000"/>
              </a:lnSpc>
              <a:spcBef>
                <a:spcPts val="1301"/>
              </a:spcBef>
              <a:buClr>
                <a:srgbClr val="879BAA"/>
              </a:buClr>
              <a:buFont typeface="Noto Sans Symbols"/>
              <a:buChar char="▪"/>
            </a:pPr>
            <a:r>
              <a:rPr lang="ja-JP" altLang="en-US" sz="2000" b="1" spc="-1" dirty="0">
                <a:solidFill>
                  <a:srgbClr val="000000"/>
                </a:solidFill>
                <a:latin typeface="ＭＳ ゴシック" panose="020B0609070205080204" pitchFamily="49" charset="-128"/>
                <a:ea typeface="ＭＳ ゴシック" panose="020B0609070205080204" pitchFamily="49" charset="-128"/>
              </a:rPr>
              <a:t>バケット</a:t>
            </a:r>
            <a:endParaRPr lang="en-US" sz="2000" b="0" strike="noStrike" spc="-1" dirty="0">
              <a:latin typeface="ＭＳ ゴシック" panose="020B0609070205080204" pitchFamily="49" charset="-128"/>
              <a:ea typeface="ＭＳ ゴシック" panose="020B0609070205080204" pitchFamily="49" charset="-128"/>
            </a:endParaRPr>
          </a:p>
          <a:p>
            <a:pPr marL="444600" lvl="2" indent="-266040">
              <a:buClr>
                <a:srgbClr val="879BAA"/>
              </a:buClr>
              <a:buFont typeface="Noto Sans Symbols"/>
              <a:buChar char="▪"/>
            </a:pPr>
            <a:r>
              <a:rPr lang="ja-JP" altLang="en-US" sz="2000" spc="-1" dirty="0">
                <a:latin typeface="ＭＳ ゴシック" panose="020B0609070205080204" pitchFamily="49" charset="-128"/>
                <a:ea typeface="ＭＳ ゴシック" panose="020B0609070205080204" pitchFamily="49" charset="-128"/>
              </a:rPr>
              <a:t>ライセンス結果をルールに基づいて専用のリスト</a:t>
            </a:r>
            <a:r>
              <a:rPr lang="en-US" altLang="ja-JP" sz="2000" spc="-1" dirty="0">
                <a:latin typeface="ＭＳ ゴシック" panose="020B0609070205080204" pitchFamily="49" charset="-128"/>
                <a:ea typeface="ＭＳ ゴシック" panose="020B0609070205080204" pitchFamily="49" charset="-128"/>
              </a:rPr>
              <a:t>/</a:t>
            </a:r>
            <a:r>
              <a:rPr lang="ja-JP" altLang="en-US" sz="2000" spc="-1" dirty="0">
                <a:latin typeface="ＭＳ ゴシック" panose="020B0609070205080204" pitchFamily="49" charset="-128"/>
                <a:ea typeface="ＭＳ ゴシック" panose="020B0609070205080204" pitchFamily="49" charset="-128"/>
              </a:rPr>
              <a:t>バケットに集める</a:t>
            </a:r>
            <a:endParaRPr lang="en-US" altLang="ja-JP" sz="2000" spc="-1" dirty="0">
              <a:latin typeface="ＭＳ ゴシック" panose="020B0609070205080204" pitchFamily="49" charset="-128"/>
              <a:ea typeface="ＭＳ ゴシック" panose="020B0609070205080204" pitchFamily="49" charset="-128"/>
            </a:endParaRPr>
          </a:p>
          <a:p>
            <a:pPr marL="444600" lvl="2" indent="-266040">
              <a:lnSpc>
                <a:spcPct val="100000"/>
              </a:lnSpc>
              <a:buClr>
                <a:srgbClr val="879BAA"/>
              </a:buClr>
              <a:buFont typeface="Noto Sans Symbols"/>
              <a:buChar char="▪"/>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731160" y="1413000"/>
            <a:ext cx="11459520" cy="489600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237" name="CustomShape 2"/>
          <p:cNvSpPr/>
          <p:nvPr/>
        </p:nvSpPr>
        <p:spPr>
          <a:xfrm>
            <a:off x="4789080" y="1796400"/>
            <a:ext cx="7436880" cy="2036880"/>
          </a:xfrm>
          <a:prstGeom prst="rect">
            <a:avLst/>
          </a:prstGeom>
          <a:solidFill>
            <a:srgbClr val="BFBFBF"/>
          </a:solidFill>
          <a:ln w="9360">
            <a:solidFill>
              <a:srgbClr val="8397A7"/>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238" name="CustomShape 3"/>
          <p:cNvSpPr/>
          <p:nvPr/>
        </p:nvSpPr>
        <p:spPr>
          <a:xfrm>
            <a:off x="4786200" y="3843360"/>
            <a:ext cx="7436880" cy="205992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239" name="CustomShape 4"/>
          <p:cNvSpPr/>
          <p:nvPr/>
        </p:nvSpPr>
        <p:spPr>
          <a:xfrm>
            <a:off x="5241960" y="2053440"/>
            <a:ext cx="1317240" cy="1260720"/>
          </a:xfrm>
          <a:prstGeom prst="ellipse">
            <a:avLst/>
          </a:prstGeom>
          <a:solidFill>
            <a:srgbClr val="FFFFFF"/>
          </a:solidFill>
          <a:ln w="25560">
            <a:solidFill>
              <a:srgbClr val="879BAA"/>
            </a:solidFill>
            <a:round/>
          </a:ln>
          <a:effectLst>
            <a:outerShdw>
              <a:srgbClr val="000000">
                <a:alpha val="40000"/>
              </a:srgbClr>
            </a:outerShdw>
          </a:effectLst>
        </p:spPr>
        <p:style>
          <a:lnRef idx="0">
            <a:scrgbClr r="0" g="0" b="0"/>
          </a:lnRef>
          <a:fillRef idx="0">
            <a:scrgbClr r="0" g="0" b="0"/>
          </a:fillRef>
          <a:effectRef idx="0">
            <a:scrgbClr r="0" g="0" b="0"/>
          </a:effectRef>
          <a:fontRef idx="minor"/>
        </p:style>
      </p:sp>
      <p:sp>
        <p:nvSpPr>
          <p:cNvPr id="240" name="CustomShape 5"/>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trike="noStrike" spc="-1" dirty="0">
                <a:solidFill>
                  <a:srgbClr val="000000"/>
                </a:solidFill>
                <a:latin typeface="Arial"/>
                <a:ea typeface="Arial"/>
              </a:rPr>
              <a:t>FOSSology</a:t>
            </a:r>
            <a:r>
              <a:rPr lang="ja-JP" altLang="en-US" sz="3200" b="1" strike="noStrike" spc="-1" dirty="0">
                <a:solidFill>
                  <a:srgbClr val="000000"/>
                </a:solidFill>
                <a:latin typeface="Arial"/>
                <a:ea typeface="Arial"/>
              </a:rPr>
              <a:t>はオープンソース</a:t>
            </a:r>
            <a:endParaRPr lang="en-US" sz="3200" b="0" strike="noStrike" spc="-1" dirty="0">
              <a:latin typeface="Arial"/>
            </a:endParaRPr>
          </a:p>
        </p:txBody>
      </p:sp>
      <p:sp>
        <p:nvSpPr>
          <p:cNvPr id="241" name="CustomShape 6"/>
          <p:cNvSpPr/>
          <p:nvPr/>
        </p:nvSpPr>
        <p:spPr>
          <a:xfrm>
            <a:off x="1096560" y="2190960"/>
            <a:ext cx="3567240" cy="3160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360">
              <a:lnSpc>
                <a:spcPct val="100000"/>
              </a:lnSpc>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組織がソフトウェアを頒布するとライセンスコンプライアンス責任が生じる</a:t>
            </a:r>
            <a:endParaRPr lang="en-US" sz="1900" b="0" strike="noStrike" spc="-1" dirty="0">
              <a:solidFill>
                <a:srgbClr val="000000"/>
              </a:solidFill>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実際この作業はサードパーティーからもたらされたものでも必要である！</a:t>
            </a:r>
            <a:endParaRPr lang="en-US" sz="1900" b="0" i="1" strike="noStrike" spc="-1" dirty="0">
              <a:solidFill>
                <a:srgbClr val="000000"/>
              </a:solidFill>
              <a:latin typeface="ＭＳ ゴシック" panose="020B0609070205080204" pitchFamily="49" charset="-128"/>
              <a:ea typeface="ＭＳ ゴシック" panose="020B0609070205080204" pitchFamily="49" charset="-128"/>
            </a:endParaRPr>
          </a:p>
          <a:p>
            <a:pPr marL="216000" lvl="1" indent="-221400">
              <a:lnSpc>
                <a:spcPct val="100000"/>
              </a:lnSpc>
              <a:buClr>
                <a:srgbClr val="879BAA"/>
              </a:buClr>
              <a:buFont typeface="Noto Sans Symbols"/>
              <a:buChar char="∙"/>
            </a:pPr>
            <a:r>
              <a:rPr lang="ja-JP" altLang="en-US" sz="1900" i="1" spc="-1" dirty="0">
                <a:solidFill>
                  <a:srgbClr val="000000"/>
                </a:solidFill>
                <a:latin typeface="ＭＳ ゴシック" panose="020B0609070205080204" pitchFamily="49" charset="-128"/>
                <a:ea typeface="ＭＳ ゴシック" panose="020B0609070205080204" pitchFamily="49" charset="-128"/>
              </a:rPr>
              <a:t>自由に入手可能な</a:t>
            </a:r>
            <a:r>
              <a:rPr lang="en-US" altLang="ja-JP" sz="1900" i="1" spc="-1" dirty="0">
                <a:solidFill>
                  <a:srgbClr val="000000"/>
                </a:solidFill>
                <a:latin typeface="ＭＳ ゴシック" panose="020B0609070205080204" pitchFamily="49" charset="-128"/>
                <a:ea typeface="ＭＳ ゴシック" panose="020B0609070205080204" pitchFamily="49" charset="-128"/>
              </a:rPr>
              <a:t>FOSSology</a:t>
            </a:r>
            <a:r>
              <a:rPr lang="ja-JP" altLang="en-US" sz="1900" i="1" spc="-1" dirty="0">
                <a:solidFill>
                  <a:srgbClr val="000000"/>
                </a:solidFill>
                <a:latin typeface="ＭＳ ゴシック" panose="020B0609070205080204" pitchFamily="49" charset="-128"/>
                <a:ea typeface="ＭＳ ゴシック" panose="020B0609070205080204" pitchFamily="49" charset="-128"/>
              </a:rPr>
              <a:t>は、</a:t>
            </a:r>
            <a:r>
              <a:rPr lang="ja-JP" altLang="en-US" sz="1900" spc="-1" dirty="0">
                <a:latin typeface="ＭＳ ゴシック" panose="020B0609070205080204" pitchFamily="49" charset="-128"/>
                <a:ea typeface="ＭＳ ゴシック" panose="020B0609070205080204" pitchFamily="49" charset="-128"/>
              </a:rPr>
              <a:t>いかなる組織のライセンスコンプライアンスに対する取り組みもサポート</a:t>
            </a:r>
            <a:endParaRPr lang="en-US" altLang="ja-JP" sz="1900" b="0" strike="noStrike" spc="-1" dirty="0">
              <a:latin typeface="ＭＳ ゴシック" panose="020B0609070205080204" pitchFamily="49" charset="-128"/>
              <a:ea typeface="ＭＳ ゴシック" panose="020B0609070205080204" pitchFamily="49" charset="-128"/>
            </a:endParaRPr>
          </a:p>
          <a:p>
            <a:pPr marL="216000" lvl="1" indent="-221400">
              <a:lnSpc>
                <a:spcPct val="100000"/>
              </a:lnSpc>
              <a:buClr>
                <a:srgbClr val="879BAA"/>
              </a:buClr>
              <a:buFont typeface="Noto Sans Symbols"/>
              <a:buChar char="∙"/>
            </a:pPr>
            <a:endParaRPr lang="en-US" sz="1900" b="0" strike="noStrike" spc="-1" dirty="0">
              <a:latin typeface="Arial"/>
            </a:endParaRPr>
          </a:p>
          <a:p>
            <a:pPr marL="673200" lvl="2" indent="-221400">
              <a:lnSpc>
                <a:spcPct val="100000"/>
              </a:lnSpc>
              <a:buClr>
                <a:srgbClr val="879BAA"/>
              </a:buClr>
              <a:buFont typeface="Noto Sans Symbols"/>
              <a:buChar char="∙"/>
            </a:pPr>
            <a:r>
              <a:rPr lang="en-US" sz="1900" b="0" i="1" strike="noStrike" spc="-1" dirty="0">
                <a:solidFill>
                  <a:srgbClr val="000000"/>
                </a:solidFill>
                <a:latin typeface="Arial"/>
                <a:ea typeface="Arial"/>
              </a:rPr>
              <a:t>GPL-2.0 licensed</a:t>
            </a:r>
          </a:p>
        </p:txBody>
      </p:sp>
      <p:sp>
        <p:nvSpPr>
          <p:cNvPr id="242" name="CustomShape 7"/>
          <p:cNvSpPr/>
          <p:nvPr/>
        </p:nvSpPr>
        <p:spPr>
          <a:xfrm>
            <a:off x="731160" y="1277280"/>
            <a:ext cx="4806611" cy="592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spc="-1" dirty="0">
                <a:solidFill>
                  <a:srgbClr val="005F87"/>
                </a:solidFill>
                <a:latin typeface="Arial"/>
                <a:ea typeface="Arial"/>
              </a:rPr>
              <a:t>実際にどのようなことが起きるか</a:t>
            </a:r>
            <a:r>
              <a:rPr lang="en-US" sz="2400" b="1" strike="noStrike" spc="-1" dirty="0">
                <a:solidFill>
                  <a:srgbClr val="005F87"/>
                </a:solidFill>
                <a:latin typeface="Arial"/>
                <a:ea typeface="Arial"/>
              </a:rPr>
              <a:t>?</a:t>
            </a:r>
            <a:endParaRPr lang="en-US" sz="2400" b="0" strike="noStrike" spc="-1" dirty="0">
              <a:latin typeface="Arial"/>
            </a:endParaRPr>
          </a:p>
        </p:txBody>
      </p:sp>
      <p:sp>
        <p:nvSpPr>
          <p:cNvPr id="243" name="CustomShape 8"/>
          <p:cNvSpPr/>
          <p:nvPr/>
        </p:nvSpPr>
        <p:spPr>
          <a:xfrm>
            <a:off x="10690200" y="2007720"/>
            <a:ext cx="1317240" cy="1261080"/>
          </a:xfrm>
          <a:prstGeom prst="ellipse">
            <a:avLst/>
          </a:prstGeom>
          <a:solidFill>
            <a:srgbClr val="FFFFFF"/>
          </a:solidFill>
          <a:ln w="25560">
            <a:solidFill>
              <a:srgbClr val="879BAA"/>
            </a:solidFill>
            <a:round/>
          </a:ln>
          <a:effectLst>
            <a:outerShdw>
              <a:srgbClr val="000000">
                <a:alpha val="40000"/>
              </a:srgbClr>
            </a:outerShdw>
          </a:effectLst>
        </p:spPr>
        <p:style>
          <a:lnRef idx="0">
            <a:scrgbClr r="0" g="0" b="0"/>
          </a:lnRef>
          <a:fillRef idx="0">
            <a:scrgbClr r="0" g="0" b="0"/>
          </a:fillRef>
          <a:effectRef idx="0">
            <a:scrgbClr r="0" g="0" b="0"/>
          </a:effectRef>
          <a:fontRef idx="minor"/>
        </p:style>
      </p:sp>
      <p:sp>
        <p:nvSpPr>
          <p:cNvPr id="244" name="CustomShape 9"/>
          <p:cNvSpPr/>
          <p:nvPr/>
        </p:nvSpPr>
        <p:spPr>
          <a:xfrm>
            <a:off x="6964560" y="2053440"/>
            <a:ext cx="3454560" cy="1270440"/>
          </a:xfrm>
          <a:prstGeom prst="rect">
            <a:avLst/>
          </a:prstGeom>
          <a:solidFill>
            <a:srgbClr val="FFFFFF"/>
          </a:solidFill>
          <a:ln w="25560">
            <a:solidFill>
              <a:srgbClr val="879BAA"/>
            </a:solidFill>
            <a:round/>
          </a:ln>
          <a:effectLst>
            <a:outerShdw>
              <a:srgbClr val="000000">
                <a:alpha val="40000"/>
              </a:srgbClr>
            </a:outerShdw>
          </a:effectLst>
        </p:spPr>
        <p:style>
          <a:lnRef idx="0">
            <a:scrgbClr r="0" g="0" b="0"/>
          </a:lnRef>
          <a:fillRef idx="0">
            <a:scrgbClr r="0" g="0" b="0"/>
          </a:fillRef>
          <a:effectRef idx="0">
            <a:scrgbClr r="0" g="0" b="0"/>
          </a:effectRef>
          <a:fontRef idx="minor"/>
        </p:style>
      </p:sp>
      <p:sp>
        <p:nvSpPr>
          <p:cNvPr id="245" name="CustomShape 10"/>
          <p:cNvSpPr/>
          <p:nvPr/>
        </p:nvSpPr>
        <p:spPr>
          <a:xfrm>
            <a:off x="6471000" y="2467080"/>
            <a:ext cx="630360" cy="410400"/>
          </a:xfrm>
          <a:prstGeom prst="rightArrow">
            <a:avLst>
              <a:gd name="adj1" fmla="val 50000"/>
              <a:gd name="adj2" fmla="val 50000"/>
            </a:avLst>
          </a:prstGeom>
          <a:gradFill rotWithShape="0">
            <a:gsLst>
              <a:gs pos="0">
                <a:srgbClr val="819BAE"/>
              </a:gs>
              <a:gs pos="100000">
                <a:srgbClr val="C0D5E7"/>
              </a:gs>
            </a:gsLst>
            <a:lin ang="16200000"/>
          </a:gradFill>
          <a:ln w="9360">
            <a:solidFill>
              <a:srgbClr val="8397A7"/>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46" name="CustomShape 11"/>
          <p:cNvSpPr/>
          <p:nvPr/>
        </p:nvSpPr>
        <p:spPr>
          <a:xfrm flipH="1">
            <a:off x="5919120" y="3471840"/>
            <a:ext cx="2156476" cy="304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2000" b="0" strike="noStrike" spc="-1" dirty="0">
                <a:solidFill>
                  <a:srgbClr val="000000"/>
                </a:solidFill>
                <a:latin typeface="Arial Black"/>
                <a:ea typeface="Arial Black"/>
              </a:rPr>
              <a:t>3rd </a:t>
            </a:r>
            <a:r>
              <a:rPr lang="ja-JP" altLang="en-US" sz="2000" spc="-1" dirty="0">
                <a:solidFill>
                  <a:srgbClr val="000000"/>
                </a:solidFill>
                <a:latin typeface="Arial Black"/>
                <a:ea typeface="Arial Black"/>
              </a:rPr>
              <a:t>パーティー</a:t>
            </a:r>
            <a:endParaRPr lang="en-US" sz="2000" b="0" strike="noStrike" spc="-1" dirty="0">
              <a:latin typeface="Arial"/>
            </a:endParaRPr>
          </a:p>
        </p:txBody>
      </p:sp>
      <p:sp>
        <p:nvSpPr>
          <p:cNvPr id="247" name="CustomShape 12"/>
          <p:cNvSpPr/>
          <p:nvPr/>
        </p:nvSpPr>
        <p:spPr>
          <a:xfrm flipH="1">
            <a:off x="9054000" y="3471840"/>
            <a:ext cx="2471040" cy="304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65240" indent="-164520" algn="ctr">
              <a:lnSpc>
                <a:spcPct val="100000"/>
              </a:lnSpc>
            </a:pPr>
            <a:r>
              <a:rPr lang="ja-JP" altLang="en-US" sz="2000" spc="-1" dirty="0">
                <a:solidFill>
                  <a:srgbClr val="000000"/>
                </a:solidFill>
                <a:latin typeface="Arial Black"/>
              </a:rPr>
              <a:t>組織</a:t>
            </a:r>
            <a:endParaRPr lang="en-US" sz="2000" b="0" strike="noStrike" spc="-1" dirty="0">
              <a:latin typeface="Arial"/>
            </a:endParaRPr>
          </a:p>
        </p:txBody>
      </p:sp>
      <p:sp>
        <p:nvSpPr>
          <p:cNvPr id="248" name="CustomShape 13"/>
          <p:cNvSpPr/>
          <p:nvPr/>
        </p:nvSpPr>
        <p:spPr>
          <a:xfrm>
            <a:off x="10253880" y="2467080"/>
            <a:ext cx="630360" cy="410400"/>
          </a:xfrm>
          <a:prstGeom prst="rightArrow">
            <a:avLst>
              <a:gd name="adj1" fmla="val 50000"/>
              <a:gd name="adj2" fmla="val 50000"/>
            </a:avLst>
          </a:prstGeom>
          <a:gradFill rotWithShape="0">
            <a:gsLst>
              <a:gs pos="0">
                <a:srgbClr val="819BAE"/>
              </a:gs>
              <a:gs pos="100000">
                <a:srgbClr val="C0D5E7"/>
              </a:gs>
            </a:gsLst>
            <a:lin ang="16200000"/>
          </a:gradFill>
          <a:ln w="9360">
            <a:solidFill>
              <a:srgbClr val="8397A7"/>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49" name="CustomShape 14"/>
          <p:cNvSpPr/>
          <p:nvPr/>
        </p:nvSpPr>
        <p:spPr>
          <a:xfrm>
            <a:off x="5244840" y="4142520"/>
            <a:ext cx="1317240" cy="1261080"/>
          </a:xfrm>
          <a:prstGeom prst="ellipse">
            <a:avLst/>
          </a:prstGeom>
          <a:solidFill>
            <a:srgbClr val="FFFFFF"/>
          </a:solidFill>
          <a:ln w="25560">
            <a:solidFill>
              <a:srgbClr val="879BAA"/>
            </a:solidFill>
            <a:round/>
          </a:ln>
          <a:effectLst>
            <a:outerShdw>
              <a:srgbClr val="000000">
                <a:alpha val="40000"/>
              </a:srgbClr>
            </a:outerShdw>
          </a:effectLst>
        </p:spPr>
        <p:style>
          <a:lnRef idx="0">
            <a:scrgbClr r="0" g="0" b="0"/>
          </a:lnRef>
          <a:fillRef idx="0">
            <a:scrgbClr r="0" g="0" b="0"/>
          </a:fillRef>
          <a:effectRef idx="0">
            <a:scrgbClr r="0" g="0" b="0"/>
          </a:effectRef>
          <a:fontRef idx="minor"/>
        </p:style>
      </p:sp>
      <p:sp>
        <p:nvSpPr>
          <p:cNvPr id="250" name="CustomShape 15"/>
          <p:cNvSpPr/>
          <p:nvPr/>
        </p:nvSpPr>
        <p:spPr>
          <a:xfrm>
            <a:off x="10693080" y="4096440"/>
            <a:ext cx="1317240" cy="1261080"/>
          </a:xfrm>
          <a:prstGeom prst="ellipse">
            <a:avLst/>
          </a:prstGeom>
          <a:solidFill>
            <a:srgbClr val="FFFFFF"/>
          </a:solidFill>
          <a:ln w="25560">
            <a:solidFill>
              <a:srgbClr val="879BAA"/>
            </a:solidFill>
            <a:round/>
          </a:ln>
          <a:effectLst>
            <a:outerShdw>
              <a:srgbClr val="000000">
                <a:alpha val="40000"/>
              </a:srgbClr>
            </a:outerShdw>
          </a:effectLst>
        </p:spPr>
        <p:style>
          <a:lnRef idx="0">
            <a:scrgbClr r="0" g="0" b="0"/>
          </a:lnRef>
          <a:fillRef idx="0">
            <a:scrgbClr r="0" g="0" b="0"/>
          </a:fillRef>
          <a:effectRef idx="0">
            <a:scrgbClr r="0" g="0" b="0"/>
          </a:effectRef>
          <a:fontRef idx="minor"/>
        </p:style>
      </p:sp>
      <p:sp>
        <p:nvSpPr>
          <p:cNvPr id="251" name="CustomShape 16"/>
          <p:cNvSpPr/>
          <p:nvPr/>
        </p:nvSpPr>
        <p:spPr>
          <a:xfrm>
            <a:off x="6967440" y="4142520"/>
            <a:ext cx="3454560" cy="1270440"/>
          </a:xfrm>
          <a:prstGeom prst="rect">
            <a:avLst/>
          </a:prstGeom>
          <a:solidFill>
            <a:srgbClr val="FFFFFF"/>
          </a:solidFill>
          <a:ln w="25560">
            <a:solidFill>
              <a:srgbClr val="879BAA"/>
            </a:solidFill>
            <a:round/>
          </a:ln>
          <a:effectLst>
            <a:outerShdw>
              <a:srgbClr val="000000">
                <a:alpha val="40000"/>
              </a:srgbClr>
            </a:outerShdw>
          </a:effectLst>
        </p:spPr>
        <p:style>
          <a:lnRef idx="0">
            <a:scrgbClr r="0" g="0" b="0"/>
          </a:lnRef>
          <a:fillRef idx="0">
            <a:scrgbClr r="0" g="0" b="0"/>
          </a:fillRef>
          <a:effectRef idx="0">
            <a:scrgbClr r="0" g="0" b="0"/>
          </a:effectRef>
          <a:fontRef idx="minor"/>
        </p:style>
      </p:sp>
      <p:sp>
        <p:nvSpPr>
          <p:cNvPr id="252" name="CustomShape 17"/>
          <p:cNvSpPr/>
          <p:nvPr/>
        </p:nvSpPr>
        <p:spPr>
          <a:xfrm>
            <a:off x="6473520" y="4555800"/>
            <a:ext cx="630360" cy="410400"/>
          </a:xfrm>
          <a:prstGeom prst="rightArrow">
            <a:avLst>
              <a:gd name="adj1" fmla="val 50000"/>
              <a:gd name="adj2" fmla="val 50000"/>
            </a:avLst>
          </a:prstGeom>
          <a:gradFill rotWithShape="0">
            <a:gsLst>
              <a:gs pos="0">
                <a:srgbClr val="819BAE"/>
              </a:gs>
              <a:gs pos="100000">
                <a:srgbClr val="C0D5E7"/>
              </a:gs>
            </a:gsLst>
            <a:lin ang="16200000"/>
          </a:gradFill>
          <a:ln w="9360">
            <a:solidFill>
              <a:srgbClr val="8397A7"/>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53" name="CustomShape 18"/>
          <p:cNvSpPr/>
          <p:nvPr/>
        </p:nvSpPr>
        <p:spPr>
          <a:xfrm flipH="1">
            <a:off x="5921640" y="5550120"/>
            <a:ext cx="1661400" cy="304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ja-JP" altLang="en-US" sz="2000" b="0" strike="noStrike" spc="-1" dirty="0">
                <a:latin typeface="Arial"/>
              </a:rPr>
              <a:t>頒布</a:t>
            </a:r>
            <a:endParaRPr lang="en-US" sz="2000" b="0" strike="noStrike" spc="-1" dirty="0">
              <a:latin typeface="Arial"/>
            </a:endParaRPr>
          </a:p>
        </p:txBody>
      </p:sp>
      <p:sp>
        <p:nvSpPr>
          <p:cNvPr id="254" name="CustomShape 19"/>
          <p:cNvSpPr/>
          <p:nvPr/>
        </p:nvSpPr>
        <p:spPr>
          <a:xfrm>
            <a:off x="10256760" y="4555800"/>
            <a:ext cx="630360" cy="410400"/>
          </a:xfrm>
          <a:prstGeom prst="rightArrow">
            <a:avLst>
              <a:gd name="adj1" fmla="val 50000"/>
              <a:gd name="adj2" fmla="val 50000"/>
            </a:avLst>
          </a:prstGeom>
          <a:gradFill rotWithShape="0">
            <a:gsLst>
              <a:gs pos="0">
                <a:srgbClr val="819BAE"/>
              </a:gs>
              <a:gs pos="100000">
                <a:srgbClr val="C0D5E7"/>
              </a:gs>
            </a:gsLst>
            <a:lin ang="16200000"/>
          </a:gradFill>
          <a:ln w="9360">
            <a:solidFill>
              <a:srgbClr val="8397A7"/>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55" name="CustomShape 20"/>
          <p:cNvSpPr/>
          <p:nvPr/>
        </p:nvSpPr>
        <p:spPr>
          <a:xfrm flipH="1">
            <a:off x="8695080" y="5550120"/>
            <a:ext cx="3456720" cy="304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65240" indent="-164520" algn="ctr">
              <a:lnSpc>
                <a:spcPct val="100000"/>
              </a:lnSpc>
            </a:pPr>
            <a:r>
              <a:rPr lang="ja-JP" altLang="en-US" sz="2000" spc="-1" dirty="0">
                <a:solidFill>
                  <a:srgbClr val="000000"/>
                </a:solidFill>
                <a:latin typeface="Arial Black"/>
                <a:ea typeface="Arial Black"/>
              </a:rPr>
              <a:t>顧客</a:t>
            </a:r>
            <a:r>
              <a:rPr lang="en-US" sz="2000" b="0" strike="noStrike" spc="-1" dirty="0">
                <a:solidFill>
                  <a:srgbClr val="000000"/>
                </a:solidFill>
                <a:latin typeface="Arial Black"/>
                <a:ea typeface="Arial Black"/>
              </a:rPr>
              <a:t> / </a:t>
            </a:r>
            <a:r>
              <a:rPr lang="ja-JP" altLang="en-US" sz="2000" spc="-1" dirty="0">
                <a:solidFill>
                  <a:srgbClr val="000000"/>
                </a:solidFill>
                <a:latin typeface="Arial Black"/>
                <a:ea typeface="Arial Black"/>
              </a:rPr>
              <a:t>組織</a:t>
            </a:r>
            <a:endParaRPr lang="en-US" sz="2000" b="0" strike="noStrike" spc="-1" dirty="0">
              <a:latin typeface="Arial"/>
            </a:endParaRPr>
          </a:p>
        </p:txBody>
      </p:sp>
      <p:pic>
        <p:nvPicPr>
          <p:cNvPr id="256" name="Google Shape;292;p30"/>
          <p:cNvPicPr/>
          <p:nvPr/>
        </p:nvPicPr>
        <p:blipFill>
          <a:blip r:embed="rId2"/>
          <a:stretch/>
        </p:blipFill>
        <p:spPr>
          <a:xfrm>
            <a:off x="5456160" y="2253240"/>
            <a:ext cx="889200" cy="870480"/>
          </a:xfrm>
          <a:prstGeom prst="rect">
            <a:avLst/>
          </a:prstGeom>
          <a:ln>
            <a:noFill/>
          </a:ln>
        </p:spPr>
      </p:pic>
      <p:pic>
        <p:nvPicPr>
          <p:cNvPr id="257" name="Google Shape;293;p30"/>
          <p:cNvPicPr/>
          <p:nvPr/>
        </p:nvPicPr>
        <p:blipFill>
          <a:blip r:embed="rId3"/>
          <a:stretch/>
        </p:blipFill>
        <p:spPr>
          <a:xfrm>
            <a:off x="7363080" y="2299680"/>
            <a:ext cx="2629080" cy="810720"/>
          </a:xfrm>
          <a:prstGeom prst="rect">
            <a:avLst/>
          </a:prstGeom>
          <a:ln>
            <a:noFill/>
          </a:ln>
        </p:spPr>
      </p:pic>
      <p:pic>
        <p:nvPicPr>
          <p:cNvPr id="258" name="Google Shape;294;p30"/>
          <p:cNvPicPr/>
          <p:nvPr/>
        </p:nvPicPr>
        <p:blipFill>
          <a:blip r:embed="rId3"/>
          <a:stretch/>
        </p:blipFill>
        <p:spPr>
          <a:xfrm>
            <a:off x="7365960" y="4339440"/>
            <a:ext cx="2629080" cy="810720"/>
          </a:xfrm>
          <a:prstGeom prst="rect">
            <a:avLst/>
          </a:prstGeom>
          <a:ln>
            <a:noFill/>
          </a:ln>
        </p:spPr>
      </p:pic>
      <p:pic>
        <p:nvPicPr>
          <p:cNvPr id="259" name="Google Shape;295;p30"/>
          <p:cNvPicPr/>
          <p:nvPr/>
        </p:nvPicPr>
        <p:blipFill>
          <a:blip r:embed="rId2"/>
          <a:stretch/>
        </p:blipFill>
        <p:spPr>
          <a:xfrm>
            <a:off x="5459040" y="4339440"/>
            <a:ext cx="889200" cy="870480"/>
          </a:xfrm>
          <a:prstGeom prst="rect">
            <a:avLst/>
          </a:prstGeom>
          <a:ln>
            <a:noFill/>
          </a:ln>
        </p:spPr>
      </p:pic>
      <p:pic>
        <p:nvPicPr>
          <p:cNvPr id="260" name="Google Shape;296;p30"/>
          <p:cNvPicPr/>
          <p:nvPr/>
        </p:nvPicPr>
        <p:blipFill>
          <a:blip r:embed="rId4"/>
          <a:stretch/>
        </p:blipFill>
        <p:spPr>
          <a:xfrm>
            <a:off x="10980360" y="2246400"/>
            <a:ext cx="736560" cy="870480"/>
          </a:xfrm>
          <a:prstGeom prst="rect">
            <a:avLst/>
          </a:prstGeom>
          <a:ln>
            <a:noFill/>
          </a:ln>
        </p:spPr>
      </p:pic>
      <p:pic>
        <p:nvPicPr>
          <p:cNvPr id="261" name="Google Shape;297;p30"/>
          <p:cNvPicPr/>
          <p:nvPr/>
        </p:nvPicPr>
        <p:blipFill>
          <a:blip r:embed="rId4"/>
          <a:stretch/>
        </p:blipFill>
        <p:spPr>
          <a:xfrm>
            <a:off x="10980360" y="4339440"/>
            <a:ext cx="736560" cy="8704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trike="noStrike" spc="-1" dirty="0">
                <a:solidFill>
                  <a:srgbClr val="000000"/>
                </a:solidFill>
                <a:latin typeface="Arial"/>
                <a:ea typeface="Arial"/>
              </a:rPr>
              <a:t>概要</a:t>
            </a:r>
            <a:r>
              <a:rPr lang="en-US" sz="3200" b="1" strike="noStrike" spc="-1" dirty="0">
                <a:solidFill>
                  <a:srgbClr val="000000"/>
                </a:solidFill>
                <a:latin typeface="Arial"/>
                <a:ea typeface="Arial"/>
              </a:rPr>
              <a:t>: </a:t>
            </a:r>
            <a:r>
              <a:rPr lang="en-US" sz="3200" b="1" strike="noStrike" spc="-1" dirty="0">
                <a:solidFill>
                  <a:srgbClr val="0070C0"/>
                </a:solidFill>
                <a:latin typeface="Arial"/>
                <a:ea typeface="Arial"/>
              </a:rPr>
              <a:t>FOSSology</a:t>
            </a:r>
            <a:r>
              <a:rPr lang="ja-JP" altLang="en-US" sz="3200" b="1" strike="noStrike" spc="-1" dirty="0">
                <a:solidFill>
                  <a:srgbClr val="0070C0"/>
                </a:solidFill>
                <a:latin typeface="Arial"/>
                <a:ea typeface="Arial"/>
              </a:rPr>
              <a:t>ハンズオン</a:t>
            </a:r>
            <a:endParaRPr lang="en-US" sz="3200" b="0" strike="noStrike" spc="-1" dirty="0">
              <a:latin typeface="Arial"/>
            </a:endParaRPr>
          </a:p>
        </p:txBody>
      </p:sp>
      <p:sp>
        <p:nvSpPr>
          <p:cNvPr id="263" name="CustomShape 2"/>
          <p:cNvSpPr/>
          <p:nvPr/>
        </p:nvSpPr>
        <p:spPr>
          <a:xfrm>
            <a:off x="721800" y="1108080"/>
            <a:ext cx="10846080" cy="49899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57200" indent="-354960">
              <a:lnSpc>
                <a:spcPct val="115000"/>
              </a:lnSpc>
              <a:spcBef>
                <a:spcPts val="700"/>
              </a:spcBef>
              <a:buClr>
                <a:srgbClr val="000000"/>
              </a:buClr>
              <a:buFont typeface="Arial"/>
              <a:buAutoNum type="arabicPeriod"/>
            </a:pPr>
            <a:r>
              <a:rPr lang="ja-JP" altLang="en-US" sz="2000" b="1" spc="-1" dirty="0">
                <a:solidFill>
                  <a:srgbClr val="000000"/>
                </a:solidFill>
                <a:latin typeface="ＭＳ ゴシック" panose="020B0609070205080204" pitchFamily="49" charset="-128"/>
                <a:ea typeface="ＭＳ ゴシック" panose="020B0609070205080204" pitchFamily="49" charset="-128"/>
              </a:rPr>
              <a:t>基本的な一連の作業</a:t>
            </a:r>
            <a:br>
              <a:rPr lang="en-US" sz="2000" b="0" strike="noStrike" spc="-1" dirty="0">
                <a:solidFill>
                  <a:srgbClr val="000000"/>
                </a:solidFill>
                <a:latin typeface="ＭＳ ゴシック" panose="020B0609070205080204" pitchFamily="49" charset="-128"/>
                <a:ea typeface="ＭＳ ゴシック" panose="020B0609070205080204" pitchFamily="49" charset="-128"/>
              </a:rPr>
            </a:br>
            <a:r>
              <a:rPr lang="ja-JP" altLang="en-US" sz="2000" b="0" strike="noStrike" spc="-1" dirty="0">
                <a:solidFill>
                  <a:srgbClr val="000000"/>
                </a:solidFill>
                <a:latin typeface="ＭＳ ゴシック" panose="020B0609070205080204" pitchFamily="49" charset="-128"/>
                <a:ea typeface="ＭＳ ゴシック" panose="020B0609070205080204" pitchFamily="49" charset="-128"/>
              </a:rPr>
              <a:t>全体概要</a:t>
            </a:r>
            <a:r>
              <a:rPr lang="en-US" altLang="ja-JP" sz="2000" b="0" strike="noStrike" spc="-1" dirty="0">
                <a:solidFill>
                  <a:srgbClr val="000000"/>
                </a:solidFill>
                <a:latin typeface="ＭＳ ゴシック" panose="020B0609070205080204" pitchFamily="49" charset="-128"/>
                <a:ea typeface="ＭＳ ゴシック" panose="020B0609070205080204" pitchFamily="49" charset="-128"/>
              </a:rPr>
              <a:t>: </a:t>
            </a:r>
            <a:r>
              <a:rPr lang="ja-JP" altLang="en-US" sz="2000" b="0" strike="noStrike" spc="-1" dirty="0">
                <a:solidFill>
                  <a:srgbClr val="000000"/>
                </a:solidFill>
                <a:latin typeface="ＭＳ ゴシック" panose="020B0609070205080204" pitchFamily="49" charset="-128"/>
                <a:ea typeface="ＭＳ ゴシック" panose="020B0609070205080204" pitchFamily="49" charset="-128"/>
              </a:rPr>
              <a:t>実際に</a:t>
            </a:r>
            <a:r>
              <a:rPr lang="en-US" altLang="ja-JP" sz="2000" spc="-1" dirty="0">
                <a:solidFill>
                  <a:srgbClr val="000000"/>
                </a:solidFill>
                <a:latin typeface="ＭＳ ゴシック" panose="020B0609070205080204" pitchFamily="49" charset="-128"/>
                <a:ea typeface="ＭＳ ゴシック" panose="020B0609070205080204" pitchFamily="49" charset="-128"/>
              </a:rPr>
              <a:t>SPDX / Readme / DEP5</a:t>
            </a:r>
            <a:r>
              <a:rPr lang="ja-JP" altLang="en-US" sz="2000" spc="-1" dirty="0">
                <a:solidFill>
                  <a:srgbClr val="000000"/>
                </a:solidFill>
                <a:latin typeface="ＭＳ ゴシック" panose="020B0609070205080204" pitchFamily="49" charset="-128"/>
                <a:ea typeface="ＭＳ ゴシック" panose="020B0609070205080204" pitchFamily="49" charset="-128"/>
              </a:rPr>
              <a:t>を取得するまでに必要なこと</a:t>
            </a:r>
            <a:endParaRPr lang="en-US" sz="2000" b="0" strike="noStrike" spc="-1" dirty="0">
              <a:latin typeface="ＭＳ ゴシック" panose="020B0609070205080204" pitchFamily="49" charset="-128"/>
              <a:ea typeface="ＭＳ ゴシック" panose="020B0609070205080204" pitchFamily="49" charset="-128"/>
            </a:endParaRPr>
          </a:p>
          <a:p>
            <a:pPr marL="457200" indent="-354960">
              <a:lnSpc>
                <a:spcPct val="115000"/>
              </a:lnSpc>
              <a:buClr>
                <a:srgbClr val="000000"/>
              </a:buClr>
              <a:buFont typeface="Arial"/>
              <a:buAutoNum type="arabicPeriod"/>
            </a:pPr>
            <a:r>
              <a:rPr lang="ja-JP" altLang="en-US" sz="2000" b="1" strike="noStrike" spc="-1" dirty="0">
                <a:solidFill>
                  <a:srgbClr val="000000"/>
                </a:solidFill>
                <a:latin typeface="ＭＳ ゴシック" panose="020B0609070205080204" pitchFamily="49" charset="-128"/>
                <a:ea typeface="ＭＳ ゴシック" panose="020B0609070205080204" pitchFamily="49" charset="-128"/>
              </a:rPr>
              <a:t>ファイル操作を促進</a:t>
            </a:r>
            <a:br>
              <a:rPr lang="en-US" sz="2000" b="0" strike="noStrike" spc="-1" dirty="0">
                <a:solidFill>
                  <a:srgbClr val="000000"/>
                </a:solidFill>
                <a:latin typeface="ＭＳ ゴシック" panose="020B0609070205080204" pitchFamily="49" charset="-128"/>
                <a:ea typeface="ＭＳ ゴシック" panose="020B0609070205080204" pitchFamily="49" charset="-128"/>
              </a:rPr>
            </a:br>
            <a:r>
              <a:rPr lang="ja-JP" altLang="en-US" sz="2000" spc="-1" dirty="0">
                <a:solidFill>
                  <a:srgbClr val="000000"/>
                </a:solidFill>
                <a:latin typeface="ＭＳ ゴシック" panose="020B0609070205080204" pitchFamily="49" charset="-128"/>
                <a:ea typeface="ＭＳ ゴシック" panose="020B0609070205080204" pitchFamily="49" charset="-128"/>
              </a:rPr>
              <a:t>一括検索を行い、結果を修正</a:t>
            </a:r>
            <a:endParaRPr lang="en-US" sz="2000" b="0" strike="noStrike" spc="-1" dirty="0">
              <a:latin typeface="ＭＳ ゴシック" panose="020B0609070205080204" pitchFamily="49" charset="-128"/>
              <a:ea typeface="ＭＳ ゴシック" panose="020B0609070205080204" pitchFamily="49" charset="-128"/>
            </a:endParaRPr>
          </a:p>
          <a:p>
            <a:pPr marL="457200" indent="-354960">
              <a:lnSpc>
                <a:spcPct val="115000"/>
              </a:lnSpc>
              <a:buClr>
                <a:srgbClr val="000000"/>
              </a:buClr>
              <a:buFont typeface="Arial"/>
              <a:buAutoNum type="arabicPeriod"/>
            </a:pPr>
            <a:r>
              <a:rPr lang="ja-JP" altLang="en-US" sz="2000" b="1" spc="-1" dirty="0">
                <a:solidFill>
                  <a:srgbClr val="000000"/>
                </a:solidFill>
                <a:latin typeface="ＭＳ ゴシック" panose="020B0609070205080204" pitchFamily="49" charset="-128"/>
                <a:ea typeface="ＭＳ ゴシック" panose="020B0609070205080204" pitchFamily="49" charset="-128"/>
              </a:rPr>
              <a:t>決定した「</a:t>
            </a:r>
            <a:r>
              <a:rPr lang="en-US" sz="2000" b="1" strike="noStrike" spc="-1" dirty="0">
                <a:solidFill>
                  <a:srgbClr val="000000"/>
                </a:solidFill>
                <a:latin typeface="ＭＳ ゴシック" panose="020B0609070205080204" pitchFamily="49" charset="-128"/>
                <a:ea typeface="ＭＳ ゴシック" panose="020B0609070205080204" pitchFamily="49" charset="-128"/>
              </a:rPr>
              <a:t>Clearing</a:t>
            </a:r>
            <a:r>
              <a:rPr lang="ja-JP" altLang="en-US" sz="2000" b="1" strike="noStrike" spc="-1" dirty="0">
                <a:solidFill>
                  <a:srgbClr val="000000"/>
                </a:solidFill>
                <a:latin typeface="ＭＳ ゴシック" panose="020B0609070205080204" pitchFamily="49" charset="-128"/>
                <a:ea typeface="ＭＳ ゴシック" panose="020B0609070205080204" pitchFamily="49" charset="-128"/>
              </a:rPr>
              <a:t>」</a:t>
            </a:r>
            <a:r>
              <a:rPr lang="en-US" sz="2000" b="1" strike="noStrike" spc="-1" dirty="0">
                <a:solidFill>
                  <a:srgbClr val="000000"/>
                </a:solidFill>
                <a:latin typeface="ＭＳ ゴシック" panose="020B0609070205080204" pitchFamily="49" charset="-128"/>
                <a:ea typeface="ＭＳ ゴシック" panose="020B0609070205080204" pitchFamily="49" charset="-128"/>
              </a:rPr>
              <a:t> </a:t>
            </a:r>
            <a:r>
              <a:rPr lang="ja-JP" altLang="en-US" sz="2000" b="1" strike="noStrike" spc="-1" dirty="0">
                <a:solidFill>
                  <a:srgbClr val="000000"/>
                </a:solidFill>
                <a:latin typeface="ＭＳ ゴシック" panose="020B0609070205080204" pitchFamily="49" charset="-128"/>
                <a:ea typeface="ＭＳ ゴシック" panose="020B0609070205080204" pitchFamily="49" charset="-128"/>
              </a:rPr>
              <a:t>を再利用</a:t>
            </a:r>
            <a:br>
              <a:rPr lang="en-US" sz="2000" b="0" strike="noStrike" spc="-1" dirty="0">
                <a:solidFill>
                  <a:srgbClr val="000000"/>
                </a:solidFill>
                <a:latin typeface="ＭＳ ゴシック" panose="020B0609070205080204" pitchFamily="49" charset="-128"/>
                <a:ea typeface="ＭＳ ゴシック" panose="020B0609070205080204" pitchFamily="49" charset="-128"/>
              </a:rPr>
            </a:br>
            <a:r>
              <a:rPr lang="ja-JP" altLang="en-US" sz="2000" b="0" strike="noStrike" spc="-1" dirty="0">
                <a:solidFill>
                  <a:srgbClr val="000000"/>
                </a:solidFill>
                <a:latin typeface="ＭＳ ゴシック" panose="020B0609070205080204" pitchFamily="49" charset="-128"/>
                <a:ea typeface="ＭＳ ゴシック" panose="020B0609070205080204" pitchFamily="49" charset="-128"/>
              </a:rPr>
              <a:t>スキャンされた新バージョンのコンポーネントは、差分のみ処理</a:t>
            </a:r>
            <a:endParaRPr lang="en-US" sz="2000" b="0" strike="noStrike" spc="-1" dirty="0">
              <a:latin typeface="ＭＳ ゴシック" panose="020B0609070205080204" pitchFamily="49" charset="-128"/>
              <a:ea typeface="ＭＳ ゴシック" panose="020B0609070205080204" pitchFamily="49" charset="-128"/>
            </a:endParaRPr>
          </a:p>
          <a:p>
            <a:pPr marL="457200" indent="-354960">
              <a:lnSpc>
                <a:spcPct val="115000"/>
              </a:lnSpc>
              <a:buClr>
                <a:srgbClr val="000000"/>
              </a:buClr>
              <a:buFont typeface="Arial"/>
              <a:buAutoNum type="arabicPeriod"/>
            </a:pPr>
            <a:r>
              <a:rPr lang="ja-JP" altLang="en-US" sz="2000" b="1" strike="noStrike" spc="-1" dirty="0">
                <a:solidFill>
                  <a:srgbClr val="000000"/>
                </a:solidFill>
                <a:latin typeface="ＭＳ ゴシック" panose="020B0609070205080204" pitchFamily="49" charset="-128"/>
                <a:ea typeface="ＭＳ ゴシック" panose="020B0609070205080204" pitchFamily="49" charset="-128"/>
              </a:rPr>
              <a:t>ライセンスマネジメント</a:t>
            </a:r>
            <a:br>
              <a:rPr dirty="0">
                <a:latin typeface="ＭＳ ゴシック" panose="020B0609070205080204" pitchFamily="49" charset="-128"/>
                <a:ea typeface="ＭＳ ゴシック" panose="020B0609070205080204" pitchFamily="49" charset="-128"/>
              </a:rPr>
            </a:br>
            <a:r>
              <a:rPr lang="ja-JP" altLang="en-US" dirty="0">
                <a:latin typeface="ＭＳ ゴシック" panose="020B0609070205080204" pitchFamily="49" charset="-128"/>
                <a:ea typeface="ＭＳ ゴシック" panose="020B0609070205080204" pitchFamily="49" charset="-128"/>
              </a:rPr>
              <a:t>ライセンスと編集場所を確認</a:t>
            </a:r>
            <a:br>
              <a:rPr lang="en-US" sz="2000" b="0" strike="noStrike" spc="-1" dirty="0">
                <a:solidFill>
                  <a:srgbClr val="000000"/>
                </a:solidFill>
                <a:latin typeface="ＭＳ ゴシック" panose="020B0609070205080204" pitchFamily="49" charset="-128"/>
                <a:ea typeface="ＭＳ ゴシック" panose="020B0609070205080204" pitchFamily="49" charset="-128"/>
              </a:rPr>
            </a:br>
            <a:r>
              <a:rPr lang="ja-JP" altLang="en-US" sz="2000" b="0" strike="noStrike" spc="-1" dirty="0">
                <a:solidFill>
                  <a:srgbClr val="000000"/>
                </a:solidFill>
                <a:latin typeface="ＭＳ ゴシック" panose="020B0609070205080204" pitchFamily="49" charset="-128"/>
                <a:ea typeface="ＭＳ ゴシック" panose="020B0609070205080204" pitchFamily="49" charset="-128"/>
              </a:rPr>
              <a:t>更にライセンスを入出力</a:t>
            </a:r>
            <a:endParaRPr lang="en-US" sz="2000" b="0" strike="noStrike" spc="-1" dirty="0">
              <a:latin typeface="ＭＳ ゴシック" panose="020B0609070205080204" pitchFamily="49" charset="-128"/>
              <a:ea typeface="ＭＳ ゴシック" panose="020B0609070205080204" pitchFamily="49" charset="-128"/>
            </a:endParaRPr>
          </a:p>
          <a:p>
            <a:pPr marL="457200" indent="-354960">
              <a:lnSpc>
                <a:spcPct val="115000"/>
              </a:lnSpc>
              <a:buClr>
                <a:srgbClr val="000000"/>
              </a:buClr>
              <a:buFont typeface="Arial"/>
              <a:buAutoNum type="arabicPeriod"/>
            </a:pPr>
            <a:r>
              <a:rPr lang="ja-JP" altLang="en-US" sz="2000" b="1" strike="noStrike" spc="-1" dirty="0">
                <a:solidFill>
                  <a:srgbClr val="000000"/>
                </a:solidFill>
                <a:latin typeface="ＭＳ ゴシック" panose="020B0609070205080204" pitchFamily="49" charset="-128"/>
                <a:ea typeface="ＭＳ ゴシック" panose="020B0609070205080204" pitchFamily="49" charset="-128"/>
              </a:rPr>
              <a:t>アップロードしたものを整理</a:t>
            </a:r>
            <a:br>
              <a:rPr lang="en-US" sz="2000" b="0" strike="noStrike" spc="-1" dirty="0">
                <a:solidFill>
                  <a:srgbClr val="000000"/>
                </a:solidFill>
                <a:latin typeface="ＭＳ ゴシック" panose="020B0609070205080204" pitchFamily="49" charset="-128"/>
                <a:ea typeface="ＭＳ ゴシック" panose="020B0609070205080204" pitchFamily="49" charset="-128"/>
              </a:rPr>
            </a:br>
            <a:r>
              <a:rPr lang="ja-JP" altLang="en-US" sz="2000" spc="-1" dirty="0">
                <a:solidFill>
                  <a:srgbClr val="000000"/>
                </a:solidFill>
                <a:latin typeface="ＭＳ ゴシック" panose="020B0609070205080204" pitchFamily="49" charset="-128"/>
                <a:ea typeface="ＭＳ ゴシック" panose="020B0609070205080204" pitchFamily="49" charset="-128"/>
              </a:rPr>
              <a:t>フォルダ、アップロードしたもの、アクセス権の設定開始</a:t>
            </a:r>
            <a:br>
              <a:rPr lang="en-US" sz="2000" b="0" strike="noStrike" spc="-1" dirty="0">
                <a:solidFill>
                  <a:srgbClr val="000000"/>
                </a:solidFill>
                <a:latin typeface="ＭＳ ゴシック" panose="020B0609070205080204" pitchFamily="49" charset="-128"/>
                <a:ea typeface="ＭＳ ゴシック" panose="020B0609070205080204" pitchFamily="49" charset="-128"/>
              </a:rPr>
            </a:br>
            <a:r>
              <a:rPr lang="ja-JP" altLang="en-US" sz="2000" b="0" strike="noStrike" spc="-1" dirty="0">
                <a:solidFill>
                  <a:srgbClr val="000000"/>
                </a:solidFill>
                <a:latin typeface="ＭＳ ゴシック" panose="020B0609070205080204" pitchFamily="49" charset="-128"/>
                <a:ea typeface="ＭＳ ゴシック" panose="020B0609070205080204" pitchFamily="49" charset="-128"/>
              </a:rPr>
              <a:t>ユーザとグループ作成</a:t>
            </a:r>
            <a:endParaRPr lang="en-US" sz="2000" b="0" strike="noStrike" spc="-1" dirty="0">
              <a:solidFill>
                <a:srgbClr val="000000"/>
              </a:solidFill>
              <a:latin typeface="ＭＳ ゴシック" panose="020B0609070205080204" pitchFamily="49" charset="-128"/>
              <a:ea typeface="ＭＳ ゴシック" panose="020B0609070205080204" pitchFamily="49" charset="-128"/>
            </a:endParaRPr>
          </a:p>
          <a:p>
            <a:pPr marL="457200" indent="-354960">
              <a:lnSpc>
                <a:spcPct val="115000"/>
              </a:lnSpc>
              <a:buClr>
                <a:srgbClr val="000000"/>
              </a:buClr>
              <a:buFont typeface="Arial"/>
              <a:buAutoNum type="arabicPeriod"/>
            </a:pPr>
            <a:endParaRPr lang="en-US" sz="2000" b="0" strike="noStrike" spc="-1" dirty="0">
              <a:latin typeface="Arial"/>
            </a:endParaRPr>
          </a:p>
          <a:p>
            <a:pPr marL="609480">
              <a:lnSpc>
                <a:spcPct val="115000"/>
              </a:lnSpc>
              <a:spcBef>
                <a:spcPts val="700"/>
              </a:spcBef>
            </a:pPr>
            <a:endParaRPr lang="en-US" sz="2000" b="0" strike="noStrike" spc="-1" dirty="0">
              <a:latin typeface="Arial"/>
            </a:endParaRPr>
          </a:p>
          <a:p>
            <a:pPr marL="609480">
              <a:lnSpc>
                <a:spcPct val="100000"/>
              </a:lnSpc>
            </a:pPr>
            <a:endParaRPr lang="en-US" sz="2000" b="0" strike="noStrike" spc="-1" dirty="0">
              <a:latin typeface="Arial"/>
            </a:endParaRPr>
          </a:p>
          <a:p>
            <a:pPr marL="609480">
              <a:lnSpc>
                <a:spcPct val="100000"/>
              </a:lnSpc>
            </a:pPr>
            <a:endParaRPr lang="en-US" sz="2000" b="0" strike="noStrike" spc="-1" dirty="0">
              <a:latin typeface="Arial"/>
            </a:endParaRPr>
          </a:p>
          <a:p>
            <a:pPr marL="609480">
              <a:lnSpc>
                <a:spcPct val="100000"/>
              </a:lnSpc>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0" y="203040"/>
            <a:ext cx="129204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2400" b="1" strike="noStrike" spc="-1" dirty="0">
                <a:solidFill>
                  <a:srgbClr val="000000"/>
                </a:solidFill>
                <a:latin typeface="ＭＳ ゴシック" panose="020B0609070205080204" pitchFamily="49" charset="-128"/>
                <a:ea typeface="ＭＳ ゴシック" panose="020B0609070205080204" pitchFamily="49" charset="-128"/>
              </a:rPr>
              <a:t>ご清聴ありがとうございました</a:t>
            </a:r>
            <a:r>
              <a:rPr lang="en-US" sz="2400" b="1" strike="noStrike" spc="-1" dirty="0">
                <a:solidFill>
                  <a:srgbClr val="000000"/>
                </a:solidFill>
                <a:latin typeface="Arial"/>
                <a:ea typeface="Arial"/>
              </a:rPr>
              <a:t>!</a:t>
            </a:r>
            <a:endParaRPr lang="en-US" sz="2400" b="0" strike="noStrike" spc="-1" dirty="0">
              <a:latin typeface="Arial"/>
            </a:endParaRPr>
          </a:p>
        </p:txBody>
      </p:sp>
      <p:sp>
        <p:nvSpPr>
          <p:cNvPr id="265" name="CustomShape 2"/>
          <p:cNvSpPr/>
          <p:nvPr/>
        </p:nvSpPr>
        <p:spPr>
          <a:xfrm>
            <a:off x="626760" y="1413000"/>
            <a:ext cx="11081520" cy="214200"/>
          </a:xfrm>
          <a:prstGeom prst="rect">
            <a:avLst/>
          </a:prstGeom>
          <a:noFill/>
          <a:ln>
            <a:noFill/>
          </a:ln>
        </p:spPr>
        <p:style>
          <a:lnRef idx="0">
            <a:scrgbClr r="0" g="0" b="0"/>
          </a:lnRef>
          <a:fillRef idx="0">
            <a:scrgbClr r="0" g="0" b="0"/>
          </a:fillRef>
          <a:effectRef idx="0">
            <a:scrgbClr r="0" g="0" b="0"/>
          </a:effectRef>
          <a:fontRef idx="minor"/>
        </p:style>
      </p:sp>
      <p:sp>
        <p:nvSpPr>
          <p:cNvPr id="266" name="CustomShape 3"/>
          <p:cNvSpPr/>
          <p:nvPr/>
        </p:nvSpPr>
        <p:spPr>
          <a:xfrm>
            <a:off x="644760" y="1622160"/>
            <a:ext cx="10885680" cy="3711240"/>
          </a:xfrm>
          <a:prstGeom prst="rect">
            <a:avLst/>
          </a:prstGeom>
          <a:solidFill>
            <a:srgbClr val="F3F3F3"/>
          </a:solidFill>
          <a:ln>
            <a:noFill/>
          </a:ln>
        </p:spPr>
        <p:style>
          <a:lnRef idx="0">
            <a:scrgbClr r="0" g="0" b="0"/>
          </a:lnRef>
          <a:fillRef idx="0">
            <a:scrgbClr r="0" g="0" b="0"/>
          </a:fillRef>
          <a:effectRef idx="0">
            <a:scrgbClr r="0" g="0" b="0"/>
          </a:effectRef>
          <a:fontRef idx="minor"/>
        </p:style>
        <p:txBody>
          <a:bodyPr lIns="144000" tIns="108000" rIns="72000" bIns="108000"/>
          <a:lstStyle/>
          <a:p>
            <a:pPr marL="228600" indent="-227880">
              <a:lnSpc>
                <a:spcPct val="90000"/>
              </a:lnSpc>
            </a:pPr>
            <a:r>
              <a:rPr lang="en-US" sz="1600" b="1" strike="noStrike" spc="-1">
                <a:solidFill>
                  <a:srgbClr val="000000"/>
                </a:solidFill>
                <a:latin typeface="Open Sans"/>
                <a:ea typeface="Open Sans"/>
              </a:rPr>
              <a:t>© 2016-2018 Siemens AG, The Linux Foundation</a:t>
            </a:r>
            <a:endParaRPr lang="en-US" sz="1600" b="0" strike="noStrike" spc="-1">
              <a:latin typeface="Arial"/>
            </a:endParaRPr>
          </a:p>
          <a:p>
            <a:pPr marL="228600" indent="-227880">
              <a:lnSpc>
                <a:spcPct val="90000"/>
              </a:lnSpc>
            </a:pPr>
            <a:endParaRPr lang="en-US" sz="1600" b="0" strike="noStrike" spc="-1">
              <a:latin typeface="Arial"/>
            </a:endParaRPr>
          </a:p>
          <a:p>
            <a:pPr marL="228600" indent="-227880">
              <a:lnSpc>
                <a:spcPct val="90000"/>
              </a:lnSpc>
            </a:pPr>
            <a:r>
              <a:rPr lang="en-US" sz="1600" b="0" strike="noStrike" spc="-1">
                <a:solidFill>
                  <a:srgbClr val="000000"/>
                </a:solidFill>
                <a:latin typeface="Open Sans"/>
                <a:ea typeface="Open Sans"/>
              </a:rPr>
              <a:t>CC-BY-SA 4.0</a:t>
            </a:r>
            <a:br/>
            <a:r>
              <a:rPr lang="en-US" sz="1600" b="0" u="sng" strike="noStrike" spc="-1">
                <a:solidFill>
                  <a:srgbClr val="0563C1"/>
                </a:solidFill>
                <a:uFillTx/>
                <a:latin typeface="Open Sans"/>
                <a:ea typeface="Open Sans"/>
                <a:hlinkClick r:id="rId3"/>
              </a:rPr>
              <a:t>https://creativecommons.org/licenses/by-sa/4.0/</a:t>
            </a:r>
            <a:endParaRPr lang="en-US" sz="1600" b="0" strike="noStrike" spc="-1">
              <a:latin typeface="Arial"/>
            </a:endParaRPr>
          </a:p>
          <a:p>
            <a:pPr marL="228600" indent="-227880">
              <a:lnSpc>
                <a:spcPct val="90000"/>
              </a:lnSpc>
              <a:spcBef>
                <a:spcPts val="1001"/>
              </a:spcBef>
            </a:pPr>
            <a:r>
              <a:rPr lang="en-US" sz="1600" b="1" strike="noStrike" spc="-1">
                <a:solidFill>
                  <a:srgbClr val="000000"/>
                </a:solidFill>
                <a:latin typeface="Open Sans"/>
                <a:ea typeface="Open Sans"/>
              </a:rPr>
              <a:t>Internet</a:t>
            </a:r>
            <a:br/>
            <a:r>
              <a:rPr lang="en-US" sz="1600" b="1" u="sng" strike="noStrike" spc="-1">
                <a:solidFill>
                  <a:srgbClr val="0563C1"/>
                </a:solidFill>
                <a:uFillTx/>
                <a:latin typeface="Open Sans"/>
                <a:ea typeface="Open Sans"/>
                <a:hlinkClick r:id="rId4"/>
              </a:rPr>
              <a:t>https://www.fossology.org</a:t>
            </a:r>
            <a:endParaRPr lang="en-US" sz="1600" b="0" strike="noStrike" spc="-1">
              <a:latin typeface="Arial"/>
            </a:endParaRPr>
          </a:p>
          <a:p>
            <a:pPr marL="228600" indent="-227880">
              <a:lnSpc>
                <a:spcPct val="90000"/>
              </a:lnSpc>
              <a:spcBef>
                <a:spcPts val="1001"/>
              </a:spcBef>
            </a:pPr>
            <a:r>
              <a:rPr lang="en-US" sz="1600" b="1" strike="noStrike" spc="-1">
                <a:solidFill>
                  <a:srgbClr val="000000"/>
                </a:solidFill>
                <a:latin typeface="Open Sans"/>
                <a:ea typeface="Open Sans"/>
              </a:rPr>
              <a:t>Github</a:t>
            </a:r>
            <a:br/>
            <a:r>
              <a:rPr lang="en-US" sz="1600" b="1" u="sng" strike="noStrike" spc="-1">
                <a:solidFill>
                  <a:srgbClr val="0563C1"/>
                </a:solidFill>
                <a:uFillTx/>
                <a:latin typeface="Open Sans"/>
                <a:ea typeface="Open Sans"/>
                <a:hlinkClick r:id="rId5"/>
              </a:rPr>
              <a:t>https://github.com/fossology/fossology</a:t>
            </a:r>
            <a:endParaRPr lang="en-US" sz="1600" b="0" strike="noStrike" spc="-1">
              <a:latin typeface="Arial"/>
            </a:endParaRPr>
          </a:p>
          <a:p>
            <a:pPr marL="228600" indent="-227880">
              <a:lnSpc>
                <a:spcPct val="90000"/>
              </a:lnSpc>
            </a:pPr>
            <a:endParaRPr lang="en-US" sz="1600" b="0" strike="noStrike" spc="-1">
              <a:latin typeface="Arial"/>
            </a:endParaRPr>
          </a:p>
          <a:p>
            <a:pPr marL="228600" indent="-227880">
              <a:lnSpc>
                <a:spcPct val="90000"/>
              </a:lnSpc>
            </a:pPr>
            <a:r>
              <a:rPr lang="en-US" sz="1600" b="1" strike="noStrike" spc="-1">
                <a:solidFill>
                  <a:srgbClr val="000000"/>
                </a:solidFill>
                <a:latin typeface="Open Sans"/>
                <a:ea typeface="Open Sans"/>
              </a:rPr>
              <a:t>Further Links</a:t>
            </a:r>
            <a:br/>
            <a:r>
              <a:rPr lang="en-US" sz="1600" b="1" u="sng" strike="noStrike" spc="-1">
                <a:solidFill>
                  <a:srgbClr val="0563C1"/>
                </a:solidFill>
                <a:uFillTx/>
                <a:latin typeface="Open Sans"/>
                <a:ea typeface="Open Sans"/>
                <a:hlinkClick r:id="rId6"/>
              </a:rPr>
              <a:t>https://www.spdx.org</a:t>
            </a:r>
            <a:endParaRPr lang="en-US" sz="1600" b="0" strike="noStrike" spc="-1">
              <a:latin typeface="Arial"/>
            </a:endParaRPr>
          </a:p>
          <a:p>
            <a:pPr marL="228600" indent="-227880">
              <a:lnSpc>
                <a:spcPct val="90000"/>
              </a:lnSpc>
            </a:pPr>
            <a:r>
              <a:rPr lang="en-US" sz="1600" b="1" strike="noStrike" spc="-1">
                <a:solidFill>
                  <a:srgbClr val="000000"/>
                </a:solidFill>
                <a:latin typeface="Open Sans"/>
                <a:ea typeface="Open Sans"/>
              </a:rPr>
              <a:t>    </a:t>
            </a:r>
            <a:r>
              <a:rPr lang="en-US" sz="1600" b="1" u="sng" strike="noStrike" spc="-1">
                <a:solidFill>
                  <a:srgbClr val="0563C1"/>
                </a:solidFill>
                <a:uFillTx/>
                <a:latin typeface="Open Sans"/>
                <a:ea typeface="Open Sans"/>
                <a:hlinkClick r:id="rId7"/>
              </a:rPr>
              <a:t>https://www.openchainproject.org</a:t>
            </a:r>
            <a:endParaRPr lang="en-US" sz="1600" b="0" strike="noStrike" spc="-1">
              <a:latin typeface="Arial"/>
            </a:endParaRPr>
          </a:p>
          <a:p>
            <a:pPr marL="228600" indent="-227880">
              <a:lnSpc>
                <a:spcPct val="90000"/>
              </a:lnSpc>
            </a:pPr>
            <a:r>
              <a:rPr lang="en-US" sz="1600" b="1" strike="noStrike" spc="-1">
                <a:solidFill>
                  <a:srgbClr val="000000"/>
                </a:solidFill>
                <a:latin typeface="Open Sans"/>
                <a:ea typeface="Open Sans"/>
              </a:rPr>
              <a:t>    </a:t>
            </a:r>
            <a:r>
              <a:rPr lang="en-US" sz="1600" b="1" u="sng" strike="noStrike" spc="-1">
                <a:solidFill>
                  <a:srgbClr val="0563C1"/>
                </a:solidFill>
                <a:uFillTx/>
                <a:latin typeface="Open Sans"/>
                <a:ea typeface="Open Sans"/>
                <a:hlinkClick r:id="rId8"/>
              </a:rPr>
              <a:t>https://github.com/sw360/sw360portal</a:t>
            </a:r>
            <a:endParaRPr lang="en-US" sz="1600" b="0" strike="noStrike" spc="-1">
              <a:latin typeface="Arial"/>
            </a:endParaRPr>
          </a:p>
          <a:p>
            <a:pPr marL="228600" indent="-227880">
              <a:lnSpc>
                <a:spcPct val="100000"/>
              </a:lnSpc>
            </a:pP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731520" y="1413000"/>
            <a:ext cx="11459520" cy="312444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140" name="CustomShape 2"/>
          <p:cNvSpPr/>
          <p:nvPr/>
        </p:nvSpPr>
        <p:spPr>
          <a:xfrm>
            <a:off x="101520" y="0"/>
            <a:ext cx="1219104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ＭＳ Ｐゴシック" panose="020B0600070205080204" pitchFamily="50" charset="-128"/>
                <a:ea typeface="ＭＳ Ｐゴシック" panose="020B0600070205080204" pitchFamily="50" charset="-128"/>
              </a:rPr>
              <a:t>現実に起きている問題</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41" name="CustomShape 3"/>
          <p:cNvSpPr/>
          <p:nvPr/>
        </p:nvSpPr>
        <p:spPr>
          <a:xfrm>
            <a:off x="1096559" y="2190960"/>
            <a:ext cx="6270011" cy="1368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0" lvl="1">
              <a:lnSpc>
                <a:spcPct val="100000"/>
              </a:lnSpc>
              <a:spcBef>
                <a:spcPts val="1301"/>
              </a:spcBef>
              <a:buClr>
                <a:srgbClr val="879BAA"/>
              </a:buClr>
            </a:pPr>
            <a:r>
              <a:rPr lang="ja-JP" altLang="en-US" sz="1900" b="0" strike="noStrike" spc="-1" dirty="0">
                <a:solidFill>
                  <a:srgbClr val="000000"/>
                </a:solidFill>
                <a:latin typeface="ＭＳ ゴシック" panose="020B0609070205080204" pitchFamily="49" charset="-128"/>
                <a:ea typeface="ＭＳ ゴシック" panose="020B0609070205080204" pitchFamily="49" charset="-128"/>
              </a:rPr>
              <a:t>再配布されたオープンソースソフトウェアに必要なのは</a:t>
            </a:r>
            <a:endParaRPr lang="en-US" sz="1900" b="0" strike="noStrike" spc="-1" dirty="0">
              <a:solidFill>
                <a:srgbClr val="000000"/>
              </a:solidFill>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含まれているライセンスの表記</a:t>
            </a:r>
            <a:endParaRPr lang="en-US" sz="1900" b="0" strike="noStrike" spc="-1" dirty="0">
              <a:solidFill>
                <a:srgbClr val="000000"/>
              </a:solidFill>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b="0" strike="noStrike" spc="-1" dirty="0">
                <a:latin typeface="ＭＳ ゴシック" panose="020B0609070205080204" pitchFamily="49" charset="-128"/>
                <a:ea typeface="ＭＳ ゴシック" panose="020B0609070205080204" pitchFamily="49" charset="-128"/>
              </a:rPr>
              <a:t>著作者を含む</a:t>
            </a:r>
            <a:r>
              <a:rPr lang="ja-JP" altLang="en-US" sz="1900" spc="-1" dirty="0">
                <a:latin typeface="ＭＳ ゴシック" panose="020B0609070205080204" pitchFamily="49" charset="-128"/>
                <a:ea typeface="ＭＳ ゴシック" panose="020B0609070205080204" pitchFamily="49" charset="-128"/>
              </a:rPr>
              <a:t>著作権</a:t>
            </a:r>
            <a:r>
              <a:rPr lang="ja-JP" altLang="en-US" sz="1900" b="0" strike="noStrike" spc="-1" dirty="0">
                <a:latin typeface="ＭＳ ゴシック" panose="020B0609070205080204" pitchFamily="49" charset="-128"/>
                <a:ea typeface="ＭＳ ゴシック" panose="020B0609070205080204" pitchFamily="49" charset="-128"/>
              </a:rPr>
              <a:t>表記</a:t>
            </a:r>
            <a:endParaRPr lang="en-US" sz="1900" b="0" strike="noStrike" spc="-1" dirty="0">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免責事項表記</a:t>
            </a:r>
            <a:endParaRPr lang="en-US" sz="1900" b="0" strike="noStrike" spc="-1" dirty="0">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spcAft>
                <a:spcPts val="1301"/>
              </a:spcAft>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など</a:t>
            </a:r>
            <a:endParaRPr lang="en-US" sz="1900" b="0" strike="noStrike" spc="-1" dirty="0">
              <a:latin typeface="ＭＳ ゴシック" panose="020B0609070205080204" pitchFamily="49" charset="-128"/>
              <a:ea typeface="ＭＳ ゴシック" panose="020B0609070205080204" pitchFamily="49" charset="-128"/>
            </a:endParaRPr>
          </a:p>
        </p:txBody>
      </p:sp>
      <p:sp>
        <p:nvSpPr>
          <p:cNvPr id="142" name="CustomShape 4"/>
          <p:cNvSpPr/>
          <p:nvPr/>
        </p:nvSpPr>
        <p:spPr>
          <a:xfrm>
            <a:off x="1092240" y="1700640"/>
            <a:ext cx="4871160" cy="30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pc="-1" dirty="0">
                <a:solidFill>
                  <a:srgbClr val="005F87"/>
                </a:solidFill>
                <a:latin typeface="ＭＳ ゴシック" panose="020B0609070205080204" pitchFamily="49" charset="-128"/>
                <a:ea typeface="ＭＳ ゴシック" panose="020B0609070205080204" pitchFamily="49" charset="-128"/>
              </a:rPr>
              <a:t>このような例をご存知ですよね</a:t>
            </a:r>
            <a:endParaRPr lang="en-US" sz="2400" b="0" strike="noStrike" spc="-1" dirty="0">
              <a:latin typeface="ＭＳ ゴシック" panose="020B0609070205080204" pitchFamily="49" charset="-128"/>
              <a:ea typeface="ＭＳ ゴシック" panose="020B0609070205080204" pitchFamily="49" charset="-128"/>
            </a:endParaRPr>
          </a:p>
        </p:txBody>
      </p:sp>
      <p:sp>
        <p:nvSpPr>
          <p:cNvPr id="143" name="CustomShape 5"/>
          <p:cNvSpPr/>
          <p:nvPr/>
        </p:nvSpPr>
        <p:spPr>
          <a:xfrm>
            <a:off x="7691760" y="818280"/>
            <a:ext cx="2508480" cy="4975560"/>
          </a:xfrm>
          <a:prstGeom prst="roundRect">
            <a:avLst>
              <a:gd name="adj" fmla="val 16667"/>
            </a:avLst>
          </a:prstGeom>
          <a:solidFill>
            <a:srgbClr val="000000"/>
          </a:solidFill>
          <a:ln w="76320">
            <a:solidFill>
              <a:srgbClr val="404040"/>
            </a:solidFill>
            <a:miter/>
          </a:ln>
          <a:effectLst>
            <a:outerShdw>
              <a:srgbClr val="000000">
                <a:alpha val="20000"/>
              </a:srgbClr>
            </a:outerShdw>
          </a:effectLst>
        </p:spPr>
        <p:style>
          <a:lnRef idx="0">
            <a:scrgbClr r="0" g="0" b="0"/>
          </a:lnRef>
          <a:fillRef idx="0">
            <a:scrgbClr r="0" g="0" b="0"/>
          </a:fillRef>
          <a:effectRef idx="0">
            <a:scrgbClr r="0" g="0" b="0"/>
          </a:effectRef>
          <a:fontRef idx="minor"/>
        </p:style>
      </p:sp>
      <p:sp>
        <p:nvSpPr>
          <p:cNvPr id="144" name="CustomShape 6"/>
          <p:cNvSpPr/>
          <p:nvPr/>
        </p:nvSpPr>
        <p:spPr>
          <a:xfrm>
            <a:off x="8865000" y="5366520"/>
            <a:ext cx="161640" cy="162720"/>
          </a:xfrm>
          <a:prstGeom prst="roundRect">
            <a:avLst>
              <a:gd name="adj" fmla="val 16667"/>
            </a:avLst>
          </a:prstGeom>
          <a:noFill/>
          <a:ln w="12600">
            <a:solidFill>
              <a:srgbClr val="FFFFFF"/>
            </a:solidFill>
            <a:miter/>
          </a:ln>
        </p:spPr>
        <p:style>
          <a:lnRef idx="0">
            <a:scrgbClr r="0" g="0" b="0"/>
          </a:lnRef>
          <a:fillRef idx="0">
            <a:scrgbClr r="0" g="0" b="0"/>
          </a:fillRef>
          <a:effectRef idx="0">
            <a:scrgbClr r="0" g="0" b="0"/>
          </a:effectRef>
          <a:fontRef idx="minor"/>
        </p:style>
      </p:sp>
      <p:sp>
        <p:nvSpPr>
          <p:cNvPr id="145" name="CustomShape 7"/>
          <p:cNvSpPr/>
          <p:nvPr/>
        </p:nvSpPr>
        <p:spPr>
          <a:xfrm rot="7894200">
            <a:off x="8695440" y="5198760"/>
            <a:ext cx="503280" cy="498240"/>
          </a:xfrm>
          <a:prstGeom prst="ellipse">
            <a:avLst/>
          </a:prstGeom>
          <a:no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pic>
        <p:nvPicPr>
          <p:cNvPr id="146" name="Google Shape;102;p18"/>
          <p:cNvPicPr/>
          <p:nvPr/>
        </p:nvPicPr>
        <p:blipFill>
          <a:blip r:embed="rId2"/>
          <a:stretch/>
        </p:blipFill>
        <p:spPr>
          <a:xfrm>
            <a:off x="7855920" y="1195200"/>
            <a:ext cx="2181240" cy="3943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731160" y="1413000"/>
            <a:ext cx="11459520" cy="489600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148" name="CustomShape 2"/>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0" strike="noStrike" spc="-1" dirty="0">
                <a:latin typeface="ＭＳ ゴシック" panose="020B0609070205080204" pitchFamily="49" charset="-128"/>
                <a:ea typeface="ＭＳ ゴシック" panose="020B0609070205080204" pitchFamily="49" charset="-128"/>
              </a:rPr>
              <a:t>ライセンスの検知</a:t>
            </a:r>
            <a:endParaRPr lang="en-US" sz="3200" b="0" strike="noStrike" spc="-1" dirty="0">
              <a:latin typeface="ＭＳ ゴシック" panose="020B0609070205080204" pitchFamily="49" charset="-128"/>
              <a:ea typeface="ＭＳ ゴシック" panose="020B0609070205080204" pitchFamily="49" charset="-128"/>
            </a:endParaRPr>
          </a:p>
        </p:txBody>
      </p:sp>
      <p:sp>
        <p:nvSpPr>
          <p:cNvPr id="149" name="CustomShape 3"/>
          <p:cNvSpPr/>
          <p:nvPr/>
        </p:nvSpPr>
        <p:spPr>
          <a:xfrm>
            <a:off x="1096560" y="2190960"/>
            <a:ext cx="4894560" cy="1087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360">
              <a:lnSpc>
                <a:spcPct val="100000"/>
              </a:lnSpc>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ライセンステキスト</a:t>
            </a:r>
            <a:endParaRPr lang="en-US" sz="1900" b="0" strike="noStrike" spc="-1" dirty="0">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ライセンス参照</a:t>
            </a:r>
            <a:endParaRPr lang="en-US" sz="1900" b="0" strike="noStrike" spc="-1" dirty="0">
              <a:solidFill>
                <a:srgbClr val="000000"/>
              </a:solidFill>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ライセンスの説明が書かれたテキスト</a:t>
            </a:r>
            <a:endParaRPr lang="en-US" sz="1900" b="0" strike="noStrike" spc="-1" dirty="0">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spcAft>
                <a:spcPts val="1301"/>
              </a:spcAft>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ライセンスステートメント関連</a:t>
            </a:r>
            <a:endParaRPr lang="en-US" sz="1900" b="0" strike="noStrike" spc="-1" dirty="0">
              <a:latin typeface="ＭＳ ゴシック" panose="020B0609070205080204" pitchFamily="49" charset="-128"/>
              <a:ea typeface="ＭＳ ゴシック" panose="020B0609070205080204" pitchFamily="49" charset="-128"/>
            </a:endParaRPr>
          </a:p>
        </p:txBody>
      </p:sp>
      <p:sp>
        <p:nvSpPr>
          <p:cNvPr id="150" name="CustomShape 4"/>
          <p:cNvSpPr/>
          <p:nvPr/>
        </p:nvSpPr>
        <p:spPr>
          <a:xfrm>
            <a:off x="1168920" y="1700640"/>
            <a:ext cx="4456080" cy="30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pc="-1" dirty="0">
                <a:solidFill>
                  <a:srgbClr val="005F87"/>
                </a:solidFill>
                <a:latin typeface="ＭＳ ゴシック" panose="020B0609070205080204" pitchFamily="49" charset="-128"/>
                <a:ea typeface="ＭＳ ゴシック" panose="020B0609070205080204" pitchFamily="49" charset="-128"/>
              </a:rPr>
              <a:t>ライセンス検知</a:t>
            </a:r>
            <a:endParaRPr lang="en-US" sz="2400" b="0" strike="noStrike" spc="-1" dirty="0">
              <a:latin typeface="ＭＳ ゴシック" panose="020B0609070205080204" pitchFamily="49" charset="-128"/>
              <a:ea typeface="ＭＳ ゴシック" panose="020B0609070205080204" pitchFamily="49" charset="-128"/>
            </a:endParaRPr>
          </a:p>
        </p:txBody>
      </p:sp>
      <p:pic>
        <p:nvPicPr>
          <p:cNvPr id="151" name="Google Shape;114;p19"/>
          <p:cNvPicPr/>
          <p:nvPr/>
        </p:nvPicPr>
        <p:blipFill>
          <a:blip r:embed="rId2"/>
          <a:stretch/>
        </p:blipFill>
        <p:spPr>
          <a:xfrm>
            <a:off x="5625720" y="1451160"/>
            <a:ext cx="6152760" cy="5004720"/>
          </a:xfrm>
          <a:prstGeom prst="rect">
            <a:avLst/>
          </a:prstGeom>
          <a:ln>
            <a:noFill/>
          </a:ln>
        </p:spPr>
      </p:pic>
      <p:sp>
        <p:nvSpPr>
          <p:cNvPr id="152" name="CustomShape 5"/>
          <p:cNvSpPr/>
          <p:nvPr/>
        </p:nvSpPr>
        <p:spPr>
          <a:xfrm>
            <a:off x="6168240" y="2007720"/>
            <a:ext cx="4223160" cy="1470240"/>
          </a:xfrm>
          <a:prstGeom prst="roundRect">
            <a:avLst>
              <a:gd name="adj" fmla="val 16667"/>
            </a:avLst>
          </a:prstGeom>
          <a:noFill/>
          <a:ln w="76320">
            <a:solidFill>
              <a:srgbClr val="FF0000"/>
            </a:solidFill>
            <a:miter/>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731160" y="1413000"/>
            <a:ext cx="11408760" cy="491940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154" name="CustomShape 2"/>
          <p:cNvSpPr/>
          <p:nvPr/>
        </p:nvSpPr>
        <p:spPr>
          <a:xfrm>
            <a:off x="101520" y="0"/>
            <a:ext cx="1219104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ＭＳ Ｐゴシック" panose="020B0600070205080204" pitchFamily="50" charset="-128"/>
                <a:ea typeface="ＭＳ Ｐゴシック" panose="020B0600070205080204" pitchFamily="50" charset="-128"/>
              </a:rPr>
              <a:t>例</a:t>
            </a:r>
            <a:r>
              <a:rPr lang="en-US" sz="3200" b="1" strike="noStrike" spc="-1" dirty="0">
                <a:solidFill>
                  <a:srgbClr val="000000"/>
                </a:solidFill>
                <a:latin typeface="ＭＳ Ｐゴシック" panose="020B0600070205080204" pitchFamily="50" charset="-128"/>
                <a:ea typeface="ＭＳ Ｐゴシック" panose="020B0600070205080204" pitchFamily="50" charset="-128"/>
              </a:rPr>
              <a:t> – </a:t>
            </a:r>
            <a:r>
              <a:rPr lang="ja-JP" altLang="en-US" sz="3200" b="1" spc="-1" dirty="0">
                <a:solidFill>
                  <a:srgbClr val="000000"/>
                </a:solidFill>
                <a:latin typeface="ＭＳ Ｐゴシック" panose="020B0600070205080204" pitchFamily="50" charset="-128"/>
                <a:ea typeface="ＭＳ Ｐゴシック" panose="020B0600070205080204" pitchFamily="50" charset="-128"/>
              </a:rPr>
              <a:t>何を見つけてくるのか</a:t>
            </a:r>
            <a:r>
              <a:rPr lang="en-US" sz="3200" b="1" strike="noStrike" spc="-1" dirty="0">
                <a:solidFill>
                  <a:srgbClr val="000000"/>
                </a:solidFill>
                <a:latin typeface="ＭＳ Ｐゴシック" panose="020B0600070205080204" pitchFamily="50" charset="-128"/>
                <a:ea typeface="ＭＳ Ｐゴシック" panose="020B0600070205080204" pitchFamily="50" charset="-128"/>
              </a:rPr>
              <a:t>?</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55" name="CustomShape 3"/>
          <p:cNvSpPr/>
          <p:nvPr/>
        </p:nvSpPr>
        <p:spPr>
          <a:xfrm>
            <a:off x="1001918" y="1853100"/>
            <a:ext cx="4649722" cy="20610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360">
              <a:lnSpc>
                <a:spcPct val="100000"/>
              </a:lnSpc>
              <a:spcBef>
                <a:spcPts val="1301"/>
              </a:spcBef>
              <a:buClr>
                <a:srgbClr val="879BAA"/>
              </a:buClr>
              <a:buFont typeface="Noto Sans Symbols"/>
              <a:buChar char="∙"/>
            </a:pPr>
            <a:r>
              <a:rPr lang="en-US" altLang="ja-JP" sz="1900" spc="-1" dirty="0">
                <a:latin typeface="ＭＳ ゴシック" panose="020B0609070205080204" pitchFamily="49" charset="-128"/>
                <a:ea typeface="ＭＳ ゴシック" panose="020B0609070205080204" pitchFamily="49" charset="-128"/>
              </a:rPr>
              <a:t>Apache </a:t>
            </a:r>
            <a:r>
              <a:rPr lang="ja-JP" altLang="en-US" sz="1900" spc="-1" dirty="0">
                <a:latin typeface="ＭＳ ゴシック" panose="020B0609070205080204" pitchFamily="49" charset="-128"/>
                <a:ea typeface="ＭＳ ゴシック" panose="020B0609070205080204" pitchFamily="49" charset="-128"/>
              </a:rPr>
              <a:t>プロジェクトは、</a:t>
            </a:r>
            <a:r>
              <a:rPr lang="en-US" altLang="ja-JP" sz="1900" spc="-1" dirty="0">
                <a:latin typeface="ＭＳ ゴシック" panose="020B0609070205080204" pitchFamily="49" charset="-128"/>
                <a:ea typeface="ＭＳ ゴシック" panose="020B0609070205080204" pitchFamily="49" charset="-128"/>
              </a:rPr>
              <a:t>Apache </a:t>
            </a:r>
            <a:r>
              <a:rPr lang="ja-JP" altLang="en-US" sz="1900" spc="-1" dirty="0">
                <a:latin typeface="ＭＳ ゴシック" panose="020B0609070205080204" pitchFamily="49" charset="-128"/>
                <a:ea typeface="ＭＳ ゴシック" panose="020B0609070205080204" pitchFamily="49" charset="-128"/>
              </a:rPr>
              <a:t>ライセンスと両立可能なライセンスのコードのみを受け入れることによって、プロジェクト全体を </a:t>
            </a:r>
            <a:r>
              <a:rPr lang="en-US" altLang="ja-JP" sz="1900" spc="-1" dirty="0">
                <a:latin typeface="ＭＳ ゴシック" panose="020B0609070205080204" pitchFamily="49" charset="-128"/>
                <a:ea typeface="ＭＳ ゴシック" panose="020B0609070205080204" pitchFamily="49" charset="-128"/>
              </a:rPr>
              <a:t>Apache </a:t>
            </a:r>
            <a:r>
              <a:rPr lang="ja-JP" altLang="en-US" sz="1900" spc="-1" dirty="0">
                <a:latin typeface="ＭＳ ゴシック" panose="020B0609070205080204" pitchFamily="49" charset="-128"/>
                <a:ea typeface="ＭＳ ゴシック" panose="020B0609070205080204" pitchFamily="49" charset="-128"/>
              </a:rPr>
              <a:t>ライセンスで一様にライセンス許諾していることで有名。</a:t>
            </a:r>
            <a:endParaRPr lang="en-US" altLang="ja-JP" sz="1900" spc="-1" dirty="0">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b="0" strike="noStrike" spc="-1" dirty="0">
                <a:solidFill>
                  <a:srgbClr val="000000"/>
                </a:solidFill>
                <a:latin typeface="ＭＳ ゴシック" panose="020B0609070205080204" pitchFamily="49" charset="-128"/>
                <a:ea typeface="ＭＳ ゴシック" panose="020B0609070205080204" pitchFamily="49" charset="-128"/>
              </a:rPr>
              <a:t>そのようなプロジェクトは、</a:t>
            </a:r>
            <a:r>
              <a:rPr lang="en-US" altLang="ja-JP" sz="1900" b="0" strike="noStrike" spc="-1" dirty="0">
                <a:solidFill>
                  <a:srgbClr val="000000"/>
                </a:solidFill>
                <a:latin typeface="ＭＳ ゴシック" panose="020B0609070205080204" pitchFamily="49" charset="-128"/>
                <a:ea typeface="ＭＳ ゴシック" panose="020B0609070205080204" pitchFamily="49" charset="-128"/>
              </a:rPr>
              <a:t>Web</a:t>
            </a:r>
            <a:r>
              <a:rPr lang="ja-JP" altLang="en-US" sz="1900" b="0" strike="noStrike" spc="-1" dirty="0">
                <a:solidFill>
                  <a:srgbClr val="000000"/>
                </a:solidFill>
                <a:latin typeface="ＭＳ ゴシック" panose="020B0609070205080204" pitchFamily="49" charset="-128"/>
                <a:ea typeface="ＭＳ ゴシック" panose="020B0609070205080204" pitchFamily="49" charset="-128"/>
              </a:rPr>
              <a:t>上でライセンスを宣言している</a:t>
            </a:r>
            <a:endParaRPr lang="en-US" sz="1900" b="0" strike="noStrike" spc="-1" dirty="0">
              <a:solidFill>
                <a:srgbClr val="000000"/>
              </a:solidFill>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b="0" strike="noStrike" spc="-1" dirty="0">
                <a:latin typeface="ＭＳ ゴシック" panose="020B0609070205080204" pitchFamily="49" charset="-128"/>
                <a:ea typeface="ＭＳ ゴシック" panose="020B0609070205080204" pitchFamily="49" charset="-128"/>
              </a:rPr>
              <a:t>一方で、オープンソースは他のオープンソースの利用を示している</a:t>
            </a:r>
            <a:endParaRPr lang="en-US" sz="1900" b="0" strike="noStrike" spc="-1" dirty="0">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b="0" strike="noStrike" spc="-1" dirty="0">
                <a:solidFill>
                  <a:srgbClr val="000000"/>
                </a:solidFill>
                <a:latin typeface="ＭＳ ゴシック" panose="020B0609070205080204" pitchFamily="49" charset="-128"/>
                <a:ea typeface="ＭＳ ゴシック" panose="020B0609070205080204" pitchFamily="49" charset="-128"/>
              </a:rPr>
              <a:t>このような場合、プロジェクトは、他のオープンソースプロジェクトも、一部として含むことができる。</a:t>
            </a:r>
            <a:endParaRPr lang="en-US" sz="1900" b="0" strike="noStrike" spc="-1" dirty="0">
              <a:solidFill>
                <a:srgbClr val="000000"/>
              </a:solidFill>
              <a:latin typeface="ＭＳ ゴシック" panose="020B0609070205080204" pitchFamily="49" charset="-128"/>
              <a:ea typeface="ＭＳ ゴシック" panose="020B0609070205080204" pitchFamily="49" charset="-128"/>
            </a:endParaRPr>
          </a:p>
        </p:txBody>
      </p:sp>
      <p:sp>
        <p:nvSpPr>
          <p:cNvPr id="156" name="CustomShape 4"/>
          <p:cNvSpPr/>
          <p:nvPr/>
        </p:nvSpPr>
        <p:spPr>
          <a:xfrm>
            <a:off x="902520" y="1432260"/>
            <a:ext cx="4519440" cy="30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pc="-1" dirty="0">
                <a:solidFill>
                  <a:srgbClr val="005F87"/>
                </a:solidFill>
                <a:latin typeface="Arial"/>
              </a:rPr>
              <a:t>例</a:t>
            </a:r>
            <a:endParaRPr lang="en-US" sz="2400" b="0" strike="noStrike" spc="-1" dirty="0">
              <a:latin typeface="Arial"/>
            </a:endParaRPr>
          </a:p>
        </p:txBody>
      </p:sp>
      <p:pic>
        <p:nvPicPr>
          <p:cNvPr id="157" name="Google Shape;127;p20"/>
          <p:cNvPicPr/>
          <p:nvPr/>
        </p:nvPicPr>
        <p:blipFill>
          <a:blip r:embed="rId2"/>
          <a:stretch/>
        </p:blipFill>
        <p:spPr>
          <a:xfrm>
            <a:off x="6071040" y="1584720"/>
            <a:ext cx="5419800" cy="4367880"/>
          </a:xfrm>
          <a:prstGeom prst="rect">
            <a:avLst/>
          </a:prstGeom>
          <a:ln>
            <a:noFill/>
          </a:ln>
          <a:effectLst>
            <a:outerShdw>
              <a:srgbClr val="000000">
                <a:alpha val="40000"/>
              </a:srgbClr>
            </a:outerShdw>
          </a:effectLst>
        </p:spPr>
      </p:pic>
      <p:sp>
        <p:nvSpPr>
          <p:cNvPr id="158" name="CustomShape 5"/>
          <p:cNvSpPr/>
          <p:nvPr/>
        </p:nvSpPr>
        <p:spPr>
          <a:xfrm>
            <a:off x="6071040" y="4317840"/>
            <a:ext cx="5085360" cy="357840"/>
          </a:xfrm>
          <a:prstGeom prst="rect">
            <a:avLst/>
          </a:prstGeom>
          <a:solidFill>
            <a:srgbClr val="FFFFFF"/>
          </a:solidFill>
          <a:ln>
            <a:noFill/>
          </a:ln>
        </p:spPr>
        <p:style>
          <a:lnRef idx="0">
            <a:scrgbClr r="0" g="0" b="0"/>
          </a:lnRef>
          <a:fillRef idx="0">
            <a:scrgbClr r="0" g="0" b="0"/>
          </a:fillRef>
          <a:effectRef idx="0">
            <a:scrgbClr r="0" g="0" b="0"/>
          </a:effectRef>
          <a:fontRef idx="minor"/>
        </p:style>
      </p:sp>
      <p:pic>
        <p:nvPicPr>
          <p:cNvPr id="159" name="Google Shape;129;p20"/>
          <p:cNvPicPr/>
          <p:nvPr/>
        </p:nvPicPr>
        <p:blipFill>
          <a:blip r:embed="rId3"/>
          <a:stretch/>
        </p:blipFill>
        <p:spPr>
          <a:xfrm>
            <a:off x="6071040" y="5202360"/>
            <a:ext cx="5419800" cy="750240"/>
          </a:xfrm>
          <a:prstGeom prst="rect">
            <a:avLst/>
          </a:prstGeom>
          <a:ln>
            <a:noFill/>
          </a:ln>
        </p:spPr>
      </p:pic>
      <p:sp>
        <p:nvSpPr>
          <p:cNvPr id="160" name="CustomShape 6"/>
          <p:cNvSpPr/>
          <p:nvPr/>
        </p:nvSpPr>
        <p:spPr>
          <a:xfrm>
            <a:off x="8695440" y="5259600"/>
            <a:ext cx="2754720" cy="545040"/>
          </a:xfrm>
          <a:prstGeom prst="roundRect">
            <a:avLst>
              <a:gd name="adj" fmla="val 16667"/>
            </a:avLst>
          </a:prstGeom>
          <a:noFill/>
          <a:ln w="76320">
            <a:solidFill>
              <a:srgbClr val="FF0000"/>
            </a:solidFill>
            <a:miter/>
          </a:ln>
        </p:spPr>
        <p:style>
          <a:lnRef idx="0">
            <a:scrgbClr r="0" g="0" b="0"/>
          </a:lnRef>
          <a:fillRef idx="0">
            <a:scrgbClr r="0" g="0" b="0"/>
          </a:fillRef>
          <a:effectRef idx="0">
            <a:scrgbClr r="0" g="0" b="0"/>
          </a:effectRef>
          <a:fontRef idx="minor"/>
        </p:style>
      </p:sp>
      <p:sp>
        <p:nvSpPr>
          <p:cNvPr id="2" name="テキスト ボックス 1"/>
          <p:cNvSpPr txBox="1"/>
          <p:nvPr/>
        </p:nvSpPr>
        <p:spPr>
          <a:xfrm>
            <a:off x="1152446" y="5939654"/>
            <a:ext cx="8539028" cy="369332"/>
          </a:xfrm>
          <a:prstGeom prst="rect">
            <a:avLst/>
          </a:prstGeom>
          <a:noFill/>
        </p:spPr>
        <p:txBody>
          <a:bodyPr wrap="square" rtlCol="0">
            <a:spAutoFit/>
          </a:bodyPr>
          <a:lstStyle/>
          <a:p>
            <a:r>
              <a:rPr kumimoji="1" lang="en-US" altLang="ja-JP" dirty="0"/>
              <a:t>*</a:t>
            </a:r>
            <a:r>
              <a:rPr kumimoji="1" lang="ja-JP" altLang="en-US" dirty="0"/>
              <a:t>原文</a:t>
            </a:r>
            <a:r>
              <a:rPr kumimoji="1" lang="en-US" altLang="ja-JP" dirty="0"/>
              <a:t>:</a:t>
            </a:r>
            <a:r>
              <a:rPr lang="en-US" altLang="ja-JP" spc="-1" dirty="0">
                <a:solidFill>
                  <a:srgbClr val="000000"/>
                </a:solidFill>
                <a:ea typeface="Arial"/>
              </a:rPr>
              <a:t> </a:t>
            </a:r>
            <a:r>
              <a:rPr lang="en-US" altLang="ja-JP" dirty="0"/>
              <a:t>Apache projects are known for homogeneous licensing</a:t>
            </a:r>
            <a:endParaRPr kumimoji="1" lang="ja-JP" alt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731160" y="1413000"/>
            <a:ext cx="11459520" cy="491940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162" name="CustomShape 2"/>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0" strike="noStrike" spc="-1" dirty="0">
                <a:latin typeface="ＭＳ Ｐゴシック" panose="020B0600070205080204" pitchFamily="50" charset="-128"/>
                <a:ea typeface="ＭＳ Ｐゴシック" panose="020B0600070205080204" pitchFamily="50" charset="-128"/>
              </a:rPr>
              <a:t>F</a:t>
            </a:r>
            <a:r>
              <a:rPr lang="en-US" altLang="ja-JP" sz="3200" b="0" strike="noStrike" spc="-1" dirty="0">
                <a:latin typeface="ＭＳ Ｐゴシック" panose="020B0600070205080204" pitchFamily="50" charset="-128"/>
                <a:ea typeface="ＭＳ Ｐゴシック" panose="020B0600070205080204" pitchFamily="50" charset="-128"/>
              </a:rPr>
              <a:t>OSS</a:t>
            </a:r>
            <a:r>
              <a:rPr lang="en-US" sz="3200" b="0" strike="noStrike" spc="-1" dirty="0">
                <a:latin typeface="ＭＳ Ｐゴシック" panose="020B0600070205080204" pitchFamily="50" charset="-128"/>
                <a:ea typeface="ＭＳ Ｐゴシック" panose="020B0600070205080204" pitchFamily="50" charset="-128"/>
              </a:rPr>
              <a:t>ology</a:t>
            </a:r>
            <a:r>
              <a:rPr lang="ja-JP" altLang="en-US" sz="3200" b="0" strike="noStrike" spc="-1" dirty="0">
                <a:latin typeface="ＭＳ Ｐゴシック" panose="020B0600070205080204" pitchFamily="50" charset="-128"/>
                <a:ea typeface="ＭＳ Ｐゴシック" panose="020B0600070205080204" pitchFamily="50" charset="-128"/>
              </a:rPr>
              <a:t>使用例</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63" name="CustomShape 3"/>
          <p:cNvSpPr/>
          <p:nvPr/>
        </p:nvSpPr>
        <p:spPr>
          <a:xfrm>
            <a:off x="1096560" y="2190960"/>
            <a:ext cx="5292720" cy="1779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360">
              <a:lnSpc>
                <a:spcPct val="100000"/>
              </a:lnSpc>
              <a:spcBef>
                <a:spcPts val="1301"/>
              </a:spcBef>
              <a:buClr>
                <a:srgbClr val="879BAA"/>
              </a:buClr>
              <a:buFont typeface="Noto Sans Symbols"/>
              <a:buChar char="∙"/>
            </a:pPr>
            <a:r>
              <a:rPr lang="en-US" altLang="ja-JP" sz="1900" spc="-1" dirty="0">
                <a:solidFill>
                  <a:srgbClr val="000000"/>
                </a:solidFill>
                <a:latin typeface="ＭＳ ゴシック" panose="020B0609070205080204" pitchFamily="49" charset="-128"/>
                <a:ea typeface="ＭＳ ゴシック" panose="020B0609070205080204" pitchFamily="49" charset="-128"/>
              </a:rPr>
              <a:t>OSS</a:t>
            </a:r>
            <a:r>
              <a:rPr lang="ja-JP" altLang="en-US" sz="1900" spc="-1" dirty="0">
                <a:solidFill>
                  <a:srgbClr val="000000"/>
                </a:solidFill>
                <a:latin typeface="ＭＳ ゴシック" panose="020B0609070205080204" pitchFamily="49" charset="-128"/>
                <a:ea typeface="ＭＳ ゴシック" panose="020B0609070205080204" pitchFamily="49" charset="-128"/>
              </a:rPr>
              <a:t>プロジェクトが再利用可能なものを再利用するのはごく当然のこと。</a:t>
            </a:r>
            <a:endParaRPr lang="en-US" altLang="ja-JP" sz="1900" spc="-1" dirty="0">
              <a:solidFill>
                <a:srgbClr val="000000"/>
              </a:solidFill>
              <a:latin typeface="ＭＳ ゴシック" panose="020B0609070205080204" pitchFamily="49" charset="-128"/>
              <a:ea typeface="ＭＳ ゴシック" panose="020B0609070205080204" pitchFamily="49" charset="-128"/>
            </a:endParaRPr>
          </a:p>
          <a:p>
            <a:pPr marL="216000" lvl="1" indent="-234360">
              <a:spcBef>
                <a:spcPts val="1301"/>
              </a:spcBef>
              <a:buClr>
                <a:srgbClr val="879BAA"/>
              </a:buClr>
              <a:buFont typeface="Noto Sans Symbols"/>
              <a:buChar char="∙"/>
            </a:pPr>
            <a:r>
              <a:rPr lang="en-US" altLang="ja-JP" sz="1900" spc="-1" dirty="0">
                <a:solidFill>
                  <a:srgbClr val="000000"/>
                </a:solidFill>
                <a:ea typeface="Arial"/>
                <a:hlinkClick r:id="rId2"/>
              </a:rPr>
              <a:t>https://github.com/fossology/fossology</a:t>
            </a:r>
            <a:endParaRPr lang="en-US" altLang="ja-JP" sz="1900" spc="-1" dirty="0">
              <a:solidFill>
                <a:srgbClr val="000000"/>
              </a:solidFill>
              <a:ea typeface="Arial"/>
            </a:endParaRPr>
          </a:p>
          <a:p>
            <a:pPr marL="216000" lvl="1" indent="-234360">
              <a:spcBef>
                <a:spcPts val="1301"/>
              </a:spcBef>
              <a:buClr>
                <a:srgbClr val="879BAA"/>
              </a:buClr>
              <a:buFont typeface="Noto Sans Symbols"/>
              <a:buChar char="∙"/>
            </a:pPr>
            <a:endParaRPr lang="en-US" altLang="ja-JP" sz="1900" spc="-1" dirty="0">
              <a:solidFill>
                <a:srgbClr val="000000"/>
              </a:solidFill>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b="0" strike="noStrike" spc="-1" dirty="0">
                <a:solidFill>
                  <a:srgbClr val="000000"/>
                </a:solidFill>
                <a:latin typeface="ＭＳ ゴシック" panose="020B0609070205080204" pitchFamily="49" charset="-128"/>
                <a:ea typeface="ＭＳ ゴシック" panose="020B0609070205080204" pitchFamily="49" charset="-128"/>
              </a:rPr>
              <a:t>他のプロジェクトの</a:t>
            </a:r>
            <a:r>
              <a:rPr lang="en-US" altLang="ja-JP" sz="1900" b="0" strike="noStrike" spc="-1" dirty="0">
                <a:solidFill>
                  <a:srgbClr val="000000"/>
                </a:solidFill>
                <a:latin typeface="ＭＳ ゴシック" panose="020B0609070205080204" pitchFamily="49" charset="-128"/>
                <a:ea typeface="ＭＳ ゴシック" panose="020B0609070205080204" pitchFamily="49" charset="-128"/>
              </a:rPr>
              <a:t>OSS</a:t>
            </a:r>
            <a:r>
              <a:rPr lang="ja-JP" altLang="en-US" sz="1900" b="0" strike="noStrike" spc="-1" dirty="0">
                <a:solidFill>
                  <a:srgbClr val="000000"/>
                </a:solidFill>
                <a:latin typeface="ＭＳ ゴシック" panose="020B0609070205080204" pitchFamily="49" charset="-128"/>
                <a:ea typeface="ＭＳ ゴシック" panose="020B0609070205080204" pitchFamily="49" charset="-128"/>
              </a:rPr>
              <a:t>が検知されがち</a:t>
            </a:r>
            <a:r>
              <a:rPr lang="ja-JP" altLang="en-US" sz="1900" b="0" strike="noStrike" spc="-1" dirty="0">
                <a:solidFill>
                  <a:srgbClr val="000000"/>
                </a:solidFill>
                <a:latin typeface="Arial"/>
                <a:ea typeface="Arial"/>
              </a:rPr>
              <a:t>。</a:t>
            </a:r>
            <a:endParaRPr lang="en-US" altLang="ja-JP" sz="1900" b="0" strike="noStrike" spc="-1" dirty="0">
              <a:solidFill>
                <a:srgbClr val="000000"/>
              </a:solidFill>
              <a:latin typeface="Arial"/>
              <a:ea typeface="Arial"/>
            </a:endParaRPr>
          </a:p>
          <a:p>
            <a:pPr marL="216000" lvl="1" indent="-234360">
              <a:lnSpc>
                <a:spcPct val="100000"/>
              </a:lnSpc>
              <a:spcBef>
                <a:spcPts val="1301"/>
              </a:spcBef>
              <a:buClr>
                <a:srgbClr val="879BAA"/>
              </a:buClr>
              <a:buFont typeface="Noto Sans Symbols"/>
              <a:buChar char="∙"/>
            </a:pPr>
            <a:endParaRPr lang="en-US" sz="1900" b="0" strike="noStrike" spc="-1" dirty="0">
              <a:solidFill>
                <a:srgbClr val="000000"/>
              </a:solidFill>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b="0" strike="noStrike" spc="-1" dirty="0">
                <a:latin typeface="ＭＳ ゴシック" panose="020B0609070205080204" pitchFamily="49" charset="-128"/>
                <a:ea typeface="ＭＳ ゴシック" panose="020B0609070205080204" pitchFamily="49" charset="-128"/>
              </a:rPr>
              <a:t>例では、</a:t>
            </a:r>
            <a:r>
              <a:rPr lang="en-US" altLang="ja-JP" sz="1900" b="0" strike="noStrike" spc="-1" dirty="0">
                <a:latin typeface="ＭＳ ゴシック" panose="020B0609070205080204" pitchFamily="49" charset="-128"/>
                <a:ea typeface="ＭＳ ゴシック" panose="020B0609070205080204" pitchFamily="49" charset="-128"/>
              </a:rPr>
              <a:t>Fossology</a:t>
            </a:r>
            <a:r>
              <a:rPr lang="ja-JP" altLang="en-US" sz="1900" b="0" strike="noStrike" spc="-1" dirty="0">
                <a:latin typeface="ＭＳ ゴシック" panose="020B0609070205080204" pitchFamily="49" charset="-128"/>
                <a:ea typeface="ＭＳ ゴシック" panose="020B0609070205080204" pitchFamily="49" charset="-128"/>
              </a:rPr>
              <a:t>が</a:t>
            </a:r>
            <a:r>
              <a:rPr lang="en-US" altLang="ja-JP" sz="1900" b="0" strike="noStrike" spc="-1" dirty="0">
                <a:latin typeface="ＭＳ ゴシック" panose="020B0609070205080204" pitchFamily="49" charset="-128"/>
                <a:ea typeface="ＭＳ ゴシック" panose="020B0609070205080204" pitchFamily="49" charset="-128"/>
              </a:rPr>
              <a:t>Apache thrift</a:t>
            </a:r>
            <a:r>
              <a:rPr lang="ja-JP" altLang="en-US" sz="1900" spc="-1" dirty="0">
                <a:latin typeface="ＭＳ ゴシック" panose="020B0609070205080204" pitchFamily="49" charset="-128"/>
                <a:ea typeface="ＭＳ ゴシック" panose="020B0609070205080204" pitchFamily="49" charset="-128"/>
              </a:rPr>
              <a:t> </a:t>
            </a:r>
            <a:r>
              <a:rPr lang="ja-JP" altLang="en-US" sz="1900" b="0" strike="noStrike" spc="-1" dirty="0">
                <a:latin typeface="ＭＳ ゴシック" panose="020B0609070205080204" pitchFamily="49" charset="-128"/>
                <a:ea typeface="ＭＳ ゴシック" panose="020B0609070205080204" pitchFamily="49" charset="-128"/>
              </a:rPr>
              <a:t>の中に</a:t>
            </a:r>
            <a:r>
              <a:rPr lang="en-US" altLang="ja-JP" sz="1900" b="0" strike="noStrike" spc="-1" dirty="0">
                <a:latin typeface="ＭＳ ゴシック" panose="020B0609070205080204" pitchFamily="49" charset="-128"/>
                <a:ea typeface="ＭＳ ゴシック" panose="020B0609070205080204" pitchFamily="49" charset="-128"/>
              </a:rPr>
              <a:t>25</a:t>
            </a:r>
            <a:r>
              <a:rPr lang="ja-JP" altLang="en-US" sz="1900" b="0" strike="noStrike" spc="-1" dirty="0">
                <a:latin typeface="ＭＳ ゴシック" panose="020B0609070205080204" pitchFamily="49" charset="-128"/>
                <a:ea typeface="ＭＳ ゴシック" panose="020B0609070205080204" pitchFamily="49" charset="-128"/>
              </a:rPr>
              <a:t>種の他</a:t>
            </a:r>
            <a:r>
              <a:rPr lang="ja-JP" altLang="en-US" sz="1900" spc="-1" dirty="0">
                <a:latin typeface="ＭＳ ゴシック" panose="020B0609070205080204" pitchFamily="49" charset="-128"/>
                <a:ea typeface="ＭＳ ゴシック" panose="020B0609070205080204" pitchFamily="49" charset="-128"/>
              </a:rPr>
              <a:t>の</a:t>
            </a:r>
            <a:r>
              <a:rPr lang="ja-JP" altLang="en-US" sz="1900" b="0" strike="noStrike" spc="-1" dirty="0">
                <a:latin typeface="ＭＳ ゴシック" panose="020B0609070205080204" pitchFamily="49" charset="-128"/>
                <a:ea typeface="ＭＳ ゴシック" panose="020B0609070205080204" pitchFamily="49" charset="-128"/>
              </a:rPr>
              <a:t>関連ライセンスの存在を検知している</a:t>
            </a:r>
            <a:r>
              <a:rPr lang="ja-JP" altLang="en-US" sz="1900" b="0" strike="noStrike" spc="-1" dirty="0">
                <a:latin typeface="Arial"/>
              </a:rPr>
              <a:t>。</a:t>
            </a:r>
            <a:endParaRPr lang="en-US" sz="1900" b="0" strike="noStrike" spc="-1" dirty="0">
              <a:latin typeface="Arial"/>
            </a:endParaRPr>
          </a:p>
        </p:txBody>
      </p:sp>
      <p:sp>
        <p:nvSpPr>
          <p:cNvPr id="164" name="CustomShape 4"/>
          <p:cNvSpPr/>
          <p:nvPr/>
        </p:nvSpPr>
        <p:spPr>
          <a:xfrm>
            <a:off x="1215360" y="1700640"/>
            <a:ext cx="4484160" cy="30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pc="-1" dirty="0">
                <a:solidFill>
                  <a:srgbClr val="005F87"/>
                </a:solidFill>
                <a:latin typeface="Arial"/>
                <a:ea typeface="Arial"/>
              </a:rPr>
              <a:t>オープンソースと再利用</a:t>
            </a:r>
            <a:endParaRPr lang="en-US" sz="2400" b="0" strike="noStrike" spc="-1" dirty="0">
              <a:latin typeface="Arial"/>
            </a:endParaRPr>
          </a:p>
        </p:txBody>
      </p:sp>
      <p:pic>
        <p:nvPicPr>
          <p:cNvPr id="165" name="Google Shape;142;p21"/>
          <p:cNvPicPr/>
          <p:nvPr/>
        </p:nvPicPr>
        <p:blipFill>
          <a:blip r:embed="rId3"/>
          <a:stretch/>
        </p:blipFill>
        <p:spPr>
          <a:xfrm>
            <a:off x="6879600" y="1699920"/>
            <a:ext cx="4716360" cy="4152600"/>
          </a:xfrm>
          <a:prstGeom prst="rect">
            <a:avLst/>
          </a:prstGeom>
          <a:ln>
            <a:noFill/>
          </a:ln>
          <a:effectLst>
            <a:outerShdw>
              <a:srgbClr val="000000">
                <a:alpha val="40000"/>
              </a:srgbClr>
            </a:outerShdw>
          </a:effectLst>
        </p:spPr>
      </p:pic>
      <p:sp>
        <p:nvSpPr>
          <p:cNvPr id="166" name="CustomShape 5"/>
          <p:cNvSpPr/>
          <p:nvPr/>
        </p:nvSpPr>
        <p:spPr>
          <a:xfrm>
            <a:off x="6879600" y="2621160"/>
            <a:ext cx="1924200" cy="3231000"/>
          </a:xfrm>
          <a:prstGeom prst="roundRect">
            <a:avLst>
              <a:gd name="adj" fmla="val 16667"/>
            </a:avLst>
          </a:prstGeom>
          <a:noFill/>
          <a:ln w="76320">
            <a:solidFill>
              <a:srgbClr val="FF0000"/>
            </a:solidFill>
            <a:miter/>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731160" y="1413000"/>
            <a:ext cx="11460240" cy="491940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168" name="CustomShape 2"/>
          <p:cNvSpPr/>
          <p:nvPr/>
        </p:nvSpPr>
        <p:spPr>
          <a:xfrm>
            <a:off x="114120" y="0"/>
            <a:ext cx="1219104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trike="noStrike" spc="-1" dirty="0">
                <a:solidFill>
                  <a:srgbClr val="000000"/>
                </a:solidFill>
                <a:latin typeface="ＭＳ Ｐゴシック" panose="020B0600070205080204" pitchFamily="50" charset="-128"/>
                <a:ea typeface="ＭＳ Ｐゴシック" panose="020B0600070205080204" pitchFamily="50" charset="-128"/>
              </a:rPr>
              <a:t>FOSSology </a:t>
            </a:r>
            <a:r>
              <a:rPr lang="ja-JP" altLang="en-US" sz="3200" b="1" strike="noStrike" spc="-1" dirty="0">
                <a:solidFill>
                  <a:srgbClr val="000000"/>
                </a:solidFill>
                <a:latin typeface="ＭＳ Ｐゴシック" panose="020B0600070205080204" pitchFamily="50" charset="-128"/>
                <a:ea typeface="ＭＳ Ｐゴシック" panose="020B0600070205080204" pitchFamily="50" charset="-128"/>
              </a:rPr>
              <a:t>使用</a:t>
            </a:r>
            <a:r>
              <a:rPr lang="ja-JP" altLang="en-US" sz="3200" b="1" spc="-1" dirty="0">
                <a:solidFill>
                  <a:srgbClr val="000000"/>
                </a:solidFill>
                <a:latin typeface="ＭＳ Ｐゴシック" panose="020B0600070205080204" pitchFamily="50" charset="-128"/>
                <a:ea typeface="ＭＳ Ｐゴシック" panose="020B0600070205080204" pitchFamily="50" charset="-128"/>
              </a:rPr>
              <a:t>例</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69" name="CustomShape 3"/>
          <p:cNvSpPr/>
          <p:nvPr/>
        </p:nvSpPr>
        <p:spPr>
          <a:xfrm>
            <a:off x="1096560" y="2190960"/>
            <a:ext cx="4829400" cy="2304038"/>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360">
              <a:lnSpc>
                <a:spcPct val="100000"/>
              </a:lnSpc>
              <a:buClr>
                <a:srgbClr val="879BAA"/>
              </a:buClr>
              <a:buFont typeface="Noto Sans Symbols"/>
              <a:buChar char="∙"/>
            </a:pPr>
            <a:r>
              <a:rPr lang="en-US" altLang="ja-JP" sz="1900" spc="-1" dirty="0">
                <a:solidFill>
                  <a:srgbClr val="000000"/>
                </a:solidFill>
                <a:latin typeface="ＭＳ ゴシック" panose="020B0609070205080204" pitchFamily="49" charset="-128"/>
                <a:ea typeface="ＭＳ ゴシック" panose="020B0609070205080204" pitchFamily="49" charset="-128"/>
              </a:rPr>
              <a:t>Linux</a:t>
            </a:r>
            <a:r>
              <a:rPr lang="ja-JP" altLang="en-US" sz="1900" spc="-1" dirty="0">
                <a:solidFill>
                  <a:srgbClr val="000000"/>
                </a:solidFill>
                <a:latin typeface="ＭＳ ゴシック" panose="020B0609070205080204" pitchFamily="49" charset="-128"/>
                <a:ea typeface="ＭＳ ゴシック" panose="020B0609070205080204" pitchFamily="49" charset="-128"/>
              </a:rPr>
              <a:t>カーネルの結果を確認すると、数千件のファイルにライセンス関連情報が含まれていることがわかる</a:t>
            </a:r>
            <a:endParaRPr lang="en-US" sz="1900" b="0" strike="noStrike" spc="-1" dirty="0">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spcAft>
                <a:spcPts val="1301"/>
              </a:spcAft>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分析を行うことで、</a:t>
            </a:r>
            <a:r>
              <a:rPr lang="en-US" altLang="ja-JP" sz="1900" spc="-1" dirty="0">
                <a:solidFill>
                  <a:srgbClr val="000000"/>
                </a:solidFill>
                <a:latin typeface="ＭＳ ゴシック" panose="020B0609070205080204" pitchFamily="49" charset="-128"/>
                <a:ea typeface="ＭＳ ゴシック" panose="020B0609070205080204" pitchFamily="49" charset="-128"/>
              </a:rPr>
              <a:t>30</a:t>
            </a:r>
            <a:r>
              <a:rPr lang="ja-JP" altLang="en-US" sz="1900" spc="-1" dirty="0">
                <a:solidFill>
                  <a:srgbClr val="000000"/>
                </a:solidFill>
                <a:latin typeface="ＭＳ ゴシック" panose="020B0609070205080204" pitchFamily="49" charset="-128"/>
                <a:ea typeface="ＭＳ ゴシック" panose="020B0609070205080204" pitchFamily="49" charset="-128"/>
              </a:rPr>
              <a:t>種の異なるライセンスステートメントがでてくる</a:t>
            </a:r>
            <a:endParaRPr lang="en-US" altLang="ja-JP" sz="1900" spc="-1" dirty="0">
              <a:solidFill>
                <a:srgbClr val="000000"/>
              </a:solidFill>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spcAft>
                <a:spcPts val="1301"/>
              </a:spcAft>
              <a:buClr>
                <a:srgbClr val="879BAA"/>
              </a:buClr>
              <a:buFont typeface="Noto Sans Symbols"/>
              <a:buChar char="∙"/>
            </a:pPr>
            <a:endParaRPr lang="en-US" sz="1900" b="0" strike="noStrike" spc="-1" dirty="0">
              <a:latin typeface="Arial"/>
            </a:endParaRPr>
          </a:p>
        </p:txBody>
      </p:sp>
      <p:sp>
        <p:nvSpPr>
          <p:cNvPr id="170" name="CustomShape 4"/>
          <p:cNvSpPr/>
          <p:nvPr/>
        </p:nvSpPr>
        <p:spPr>
          <a:xfrm>
            <a:off x="1097640" y="1700640"/>
            <a:ext cx="6092640" cy="30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pc="-1" dirty="0">
                <a:solidFill>
                  <a:srgbClr val="005F87"/>
                </a:solidFill>
                <a:latin typeface="Arial"/>
                <a:ea typeface="Arial"/>
              </a:rPr>
              <a:t>別例</a:t>
            </a:r>
            <a:r>
              <a:rPr lang="en-US" sz="2400" b="1" u="sng" strike="noStrike" spc="-1" dirty="0">
                <a:solidFill>
                  <a:srgbClr val="005F87"/>
                </a:solidFill>
                <a:uFillTx/>
                <a:latin typeface="Arial"/>
                <a:ea typeface="Arial"/>
              </a:rPr>
              <a:t>: Linux Kernel Project</a:t>
            </a:r>
          </a:p>
          <a:p>
            <a:pPr>
              <a:lnSpc>
                <a:spcPct val="100000"/>
              </a:lnSpc>
            </a:pPr>
            <a:endParaRPr lang="en-US" sz="2400" b="0" strike="noStrike" spc="-1" dirty="0">
              <a:latin typeface="Arial"/>
            </a:endParaRPr>
          </a:p>
        </p:txBody>
      </p:sp>
      <p:pic>
        <p:nvPicPr>
          <p:cNvPr id="171" name="Google Shape;155;p22"/>
          <p:cNvPicPr/>
          <p:nvPr/>
        </p:nvPicPr>
        <p:blipFill>
          <a:blip r:embed="rId2"/>
          <a:stretch/>
        </p:blipFill>
        <p:spPr>
          <a:xfrm>
            <a:off x="7063920" y="1699920"/>
            <a:ext cx="4735440" cy="4152600"/>
          </a:xfrm>
          <a:prstGeom prst="rect">
            <a:avLst/>
          </a:prstGeom>
          <a:ln>
            <a:noFill/>
          </a:ln>
          <a:effectLst>
            <a:outerShdw>
              <a:srgbClr val="000000">
                <a:alpha val="40000"/>
              </a:srgbClr>
            </a:outerShdw>
          </a:effectLst>
        </p:spPr>
      </p:pic>
      <p:sp>
        <p:nvSpPr>
          <p:cNvPr id="172" name="CustomShape 5"/>
          <p:cNvSpPr/>
          <p:nvPr/>
        </p:nvSpPr>
        <p:spPr>
          <a:xfrm>
            <a:off x="7082640" y="2621160"/>
            <a:ext cx="1598760" cy="3231000"/>
          </a:xfrm>
          <a:prstGeom prst="roundRect">
            <a:avLst>
              <a:gd name="adj" fmla="val 16667"/>
            </a:avLst>
          </a:prstGeom>
          <a:noFill/>
          <a:ln w="76320">
            <a:solidFill>
              <a:srgbClr val="FF0000"/>
            </a:solidFill>
            <a:miter/>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0" y="0"/>
            <a:ext cx="1219104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trike="noStrike" spc="-1" dirty="0">
                <a:solidFill>
                  <a:srgbClr val="000000"/>
                </a:solidFill>
                <a:latin typeface="ＭＳ Ｐゴシック" panose="020B0600070205080204" pitchFamily="50" charset="-128"/>
                <a:ea typeface="ＭＳ Ｐゴシック" panose="020B0600070205080204" pitchFamily="50" charset="-128"/>
              </a:rPr>
              <a:t>FOSSology</a:t>
            </a:r>
            <a:r>
              <a:rPr lang="ja-JP" altLang="en-US" sz="3200" b="1" strike="noStrike" spc="-1" dirty="0">
                <a:solidFill>
                  <a:srgbClr val="000000"/>
                </a:solidFill>
                <a:latin typeface="ＭＳ Ｐゴシック" panose="020B0600070205080204" pitchFamily="50" charset="-128"/>
                <a:ea typeface="ＭＳ Ｐゴシック" panose="020B0600070205080204" pitchFamily="50" charset="-128"/>
              </a:rPr>
              <a:t>とは何か</a:t>
            </a:r>
            <a:r>
              <a:rPr lang="en-US" sz="3200" b="1" strike="noStrike" spc="-1" dirty="0">
                <a:solidFill>
                  <a:srgbClr val="000000"/>
                </a:solidFill>
                <a:latin typeface="ＭＳ Ｐゴシック" panose="020B0600070205080204" pitchFamily="50" charset="-128"/>
                <a:ea typeface="ＭＳ Ｐゴシック" panose="020B0600070205080204" pitchFamily="50" charset="-128"/>
              </a:rPr>
              <a:t>?</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74" name="CustomShape 2"/>
          <p:cNvSpPr/>
          <p:nvPr/>
        </p:nvSpPr>
        <p:spPr>
          <a:xfrm>
            <a:off x="626760" y="1104214"/>
            <a:ext cx="8292388" cy="663025"/>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ja-JP" altLang="en-US" sz="2000" i="1" spc="-1" dirty="0">
                <a:solidFill>
                  <a:srgbClr val="000000"/>
                </a:solidFill>
                <a:latin typeface="ＭＳ Ｐゴシック" panose="020B0600070205080204" pitchFamily="50" charset="-128"/>
                <a:ea typeface="ＭＳ Ｐゴシック" panose="020B0600070205080204" pitchFamily="50" charset="-128"/>
              </a:rPr>
              <a:t>ソフトウェアコンポーネントのライセンスと著作権のコンプライアンスのためのウェブサーバーアプリケーション</a:t>
            </a:r>
            <a:endParaRPr lang="en-US" sz="2000" b="0" strike="noStrike" spc="-1" dirty="0">
              <a:latin typeface="Arial"/>
            </a:endParaRPr>
          </a:p>
        </p:txBody>
      </p:sp>
      <p:sp>
        <p:nvSpPr>
          <p:cNvPr id="175" name="CustomShape 3"/>
          <p:cNvSpPr/>
          <p:nvPr/>
        </p:nvSpPr>
        <p:spPr>
          <a:xfrm>
            <a:off x="626760" y="1768320"/>
            <a:ext cx="5468040" cy="93312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2400" b="1" strike="noStrike" spc="-1" dirty="0">
                <a:solidFill>
                  <a:srgbClr val="000000"/>
                </a:solidFill>
                <a:latin typeface="Arial"/>
                <a:ea typeface="Arial"/>
              </a:rPr>
              <a:t>FOSSology </a:t>
            </a:r>
            <a:r>
              <a:rPr lang="ja-JP" altLang="en-US" sz="2400" b="1" spc="-1" dirty="0">
                <a:solidFill>
                  <a:srgbClr val="000000"/>
                </a:solidFill>
                <a:latin typeface="Arial"/>
                <a:ea typeface="Arial"/>
              </a:rPr>
              <a:t>プロジェクト</a:t>
            </a:r>
            <a:endParaRPr lang="en-US" sz="2400" b="0" strike="noStrike" spc="-1" dirty="0">
              <a:latin typeface="Arial"/>
            </a:endParaRPr>
          </a:p>
          <a:p>
            <a:pPr>
              <a:lnSpc>
                <a:spcPct val="100000"/>
              </a:lnSpc>
            </a:pPr>
            <a:r>
              <a:rPr lang="en-US" sz="2400" b="1" strike="noStrike" spc="-1" dirty="0">
                <a:solidFill>
                  <a:srgbClr val="000000"/>
                </a:solidFill>
                <a:latin typeface="Arial Narrow"/>
                <a:ea typeface="Arial Narrow"/>
              </a:rPr>
              <a:t>https://www.fossology.org/</a:t>
            </a:r>
            <a:endParaRPr lang="en-US" sz="2400" b="0" strike="noStrike" spc="-1" dirty="0">
              <a:latin typeface="Arial"/>
            </a:endParaRPr>
          </a:p>
        </p:txBody>
      </p:sp>
      <p:sp>
        <p:nvSpPr>
          <p:cNvPr id="176" name="CustomShape 4"/>
          <p:cNvSpPr/>
          <p:nvPr/>
        </p:nvSpPr>
        <p:spPr>
          <a:xfrm>
            <a:off x="626760" y="2702520"/>
            <a:ext cx="5468040" cy="3575880"/>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190440" lvl="1" indent="-196200">
              <a:lnSpc>
                <a:spcPct val="100000"/>
              </a:lnSpc>
              <a:buClr>
                <a:srgbClr val="879BAA"/>
              </a:buClr>
              <a:buFont typeface="Noto Sans Symbols"/>
              <a:buChar char="∙"/>
            </a:pPr>
            <a:r>
              <a:rPr lang="en-US" sz="1900" b="0" strike="noStrike" spc="-1" dirty="0">
                <a:solidFill>
                  <a:srgbClr val="000000"/>
                </a:solidFill>
                <a:latin typeface="ＭＳ ゴシック" panose="020B0609070205080204" pitchFamily="49" charset="-128"/>
                <a:ea typeface="ＭＳ ゴシック" panose="020B0609070205080204" pitchFamily="49" charset="-128"/>
              </a:rPr>
              <a:t>2008</a:t>
            </a:r>
            <a:r>
              <a:rPr lang="ja-JP" altLang="en-US" sz="1900" b="0" strike="noStrike" spc="-1" dirty="0">
                <a:solidFill>
                  <a:srgbClr val="000000"/>
                </a:solidFill>
                <a:latin typeface="ＭＳ ゴシック" panose="020B0609070205080204" pitchFamily="49" charset="-128"/>
                <a:ea typeface="ＭＳ ゴシック" panose="020B0609070205080204" pitchFamily="49" charset="-128"/>
              </a:rPr>
              <a:t>年</a:t>
            </a:r>
            <a:r>
              <a:rPr lang="en-US" altLang="ja-JP" sz="1900" spc="-1" dirty="0">
                <a:solidFill>
                  <a:srgbClr val="000000"/>
                </a:solidFill>
                <a:latin typeface="ＭＳ ゴシック" panose="020B0609070205080204" pitchFamily="49" charset="-128"/>
                <a:ea typeface="ＭＳ ゴシック" panose="020B0609070205080204" pitchFamily="49" charset="-128"/>
              </a:rPr>
              <a:t>:</a:t>
            </a:r>
            <a:r>
              <a:rPr lang="en-US" sz="1900" b="0" strike="noStrike" spc="-1" dirty="0">
                <a:solidFill>
                  <a:srgbClr val="000000"/>
                </a:solidFill>
                <a:latin typeface="ＭＳ ゴシック" panose="020B0609070205080204" pitchFamily="49" charset="-128"/>
                <a:ea typeface="ＭＳ ゴシック" panose="020B0609070205080204" pitchFamily="49" charset="-128"/>
              </a:rPr>
              <a:t> GPL-2.0</a:t>
            </a:r>
            <a:r>
              <a:rPr lang="ja-JP" altLang="en-US" sz="1900" b="0" strike="noStrike" spc="-1" dirty="0">
                <a:solidFill>
                  <a:srgbClr val="000000"/>
                </a:solidFill>
                <a:latin typeface="ＭＳ ゴシック" panose="020B0609070205080204" pitchFamily="49" charset="-128"/>
                <a:ea typeface="ＭＳ ゴシック" panose="020B0609070205080204" pitchFamily="49" charset="-128"/>
              </a:rPr>
              <a:t>で公開</a:t>
            </a:r>
            <a:endParaRPr lang="en-US" sz="1900" b="0" strike="noStrike" spc="-1" dirty="0">
              <a:latin typeface="ＭＳ ゴシック" panose="020B0609070205080204" pitchFamily="49" charset="-128"/>
              <a:ea typeface="ＭＳ ゴシック" panose="020B0609070205080204" pitchFamily="49" charset="-128"/>
            </a:endParaRPr>
          </a:p>
          <a:p>
            <a:pPr marL="190440" lvl="1" indent="-196200">
              <a:lnSpc>
                <a:spcPct val="100000"/>
              </a:lnSpc>
              <a:spcBef>
                <a:spcPts val="1301"/>
              </a:spcBef>
              <a:buClr>
                <a:srgbClr val="879BAA"/>
              </a:buClr>
              <a:buFont typeface="Noto Sans Symbols"/>
              <a:buChar char="∙"/>
            </a:pPr>
            <a:r>
              <a:rPr lang="en-US" sz="1900" b="0" strike="noStrike" spc="-1" dirty="0">
                <a:solidFill>
                  <a:srgbClr val="000000"/>
                </a:solidFill>
                <a:latin typeface="ＭＳ ゴシック" panose="020B0609070205080204" pitchFamily="49" charset="-128"/>
                <a:ea typeface="ＭＳ ゴシック" panose="020B0609070205080204" pitchFamily="49" charset="-128"/>
              </a:rPr>
              <a:t>2015</a:t>
            </a:r>
            <a:r>
              <a:rPr lang="ja-JP" altLang="en-US" sz="1900" b="0" strike="noStrike" spc="-1" dirty="0">
                <a:solidFill>
                  <a:srgbClr val="000000"/>
                </a:solidFill>
                <a:latin typeface="ＭＳ ゴシック" panose="020B0609070205080204" pitchFamily="49" charset="-128"/>
                <a:ea typeface="ＭＳ ゴシック" panose="020B0609070205080204" pitchFamily="49" charset="-128"/>
              </a:rPr>
              <a:t>年</a:t>
            </a:r>
            <a:r>
              <a:rPr lang="en-US" altLang="ja-JP" sz="1900" b="0" strike="noStrike" spc="-1" dirty="0">
                <a:solidFill>
                  <a:srgbClr val="000000"/>
                </a:solidFill>
                <a:latin typeface="ＭＳ ゴシック" panose="020B0609070205080204" pitchFamily="49" charset="-128"/>
                <a:ea typeface="ＭＳ ゴシック" panose="020B0609070205080204" pitchFamily="49" charset="-128"/>
              </a:rPr>
              <a:t>:</a:t>
            </a:r>
            <a:r>
              <a:rPr lang="en-US" sz="1900" b="0" strike="noStrike" spc="-1" dirty="0">
                <a:solidFill>
                  <a:srgbClr val="000000"/>
                </a:solidFill>
                <a:latin typeface="ＭＳ ゴシック" panose="020B0609070205080204" pitchFamily="49" charset="-128"/>
                <a:ea typeface="ＭＳ ゴシック" panose="020B0609070205080204" pitchFamily="49" charset="-128"/>
              </a:rPr>
              <a:t> Linux Foundation</a:t>
            </a:r>
            <a:r>
              <a:rPr lang="ja-JP" altLang="en-US" sz="1900" spc="-1" dirty="0">
                <a:solidFill>
                  <a:srgbClr val="000000"/>
                </a:solidFill>
                <a:latin typeface="ＭＳ ゴシック" panose="020B0609070205080204" pitchFamily="49" charset="-128"/>
                <a:ea typeface="ＭＳ ゴシック" panose="020B0609070205080204" pitchFamily="49" charset="-128"/>
              </a:rPr>
              <a:t> </a:t>
            </a:r>
            <a:r>
              <a:rPr lang="ja-JP" altLang="en-US" sz="1900" b="0" strike="noStrike" spc="-1" dirty="0">
                <a:solidFill>
                  <a:srgbClr val="000000"/>
                </a:solidFill>
                <a:latin typeface="ＭＳ ゴシック" panose="020B0609070205080204" pitchFamily="49" charset="-128"/>
                <a:ea typeface="ＭＳ ゴシック" panose="020B0609070205080204" pitchFamily="49" charset="-128"/>
              </a:rPr>
              <a:t>のコラボレーションプロジェクトとなる</a:t>
            </a:r>
            <a:r>
              <a:rPr lang="en-US" sz="1900" b="0" strike="noStrike" spc="-1" dirty="0">
                <a:solidFill>
                  <a:srgbClr val="000000"/>
                </a:solidFill>
                <a:latin typeface="ＭＳ ゴシック" panose="020B0609070205080204" pitchFamily="49" charset="-128"/>
                <a:ea typeface="ＭＳ ゴシック" panose="020B0609070205080204" pitchFamily="49" charset="-128"/>
              </a:rPr>
              <a:t> </a:t>
            </a:r>
          </a:p>
          <a:p>
            <a:pPr marL="190440" lvl="1" indent="-196200">
              <a:lnSpc>
                <a:spcPct val="100000"/>
              </a:lnSpc>
              <a:spcBef>
                <a:spcPts val="1301"/>
              </a:spcBef>
              <a:buClr>
                <a:srgbClr val="879BAA"/>
              </a:buClr>
              <a:buFont typeface="Noto Sans Symbols"/>
              <a:buChar char="∙"/>
            </a:pPr>
            <a:r>
              <a:rPr lang="en-US" altLang="ja-JP" sz="1900" spc="-1" dirty="0">
                <a:solidFill>
                  <a:srgbClr val="000000"/>
                </a:solidFill>
                <a:latin typeface="ＭＳ ゴシック" panose="020B0609070205080204" pitchFamily="49" charset="-128"/>
                <a:ea typeface="ＭＳ ゴシック" panose="020B0609070205080204" pitchFamily="49" charset="-128"/>
              </a:rPr>
              <a:t>Web</a:t>
            </a:r>
            <a:r>
              <a:rPr lang="ja-JP" altLang="en-US" sz="1900" spc="-1" dirty="0">
                <a:solidFill>
                  <a:srgbClr val="000000"/>
                </a:solidFill>
                <a:latin typeface="ＭＳ ゴシック" panose="020B0609070205080204" pitchFamily="49" charset="-128"/>
                <a:ea typeface="ＭＳ ゴシック" panose="020B0609070205080204" pitchFamily="49" charset="-128"/>
              </a:rPr>
              <a:t>ベースおよびコマンドラインベースのインターフェイスを実装</a:t>
            </a:r>
            <a:endParaRPr lang="en-US" altLang="ja-JP" sz="1900" spc="-1" dirty="0">
              <a:solidFill>
                <a:srgbClr val="000000"/>
              </a:solidFill>
              <a:latin typeface="ＭＳ ゴシック" panose="020B0609070205080204" pitchFamily="49" charset="-128"/>
              <a:ea typeface="ＭＳ ゴシック" panose="020B0609070205080204" pitchFamily="49" charset="-128"/>
            </a:endParaRPr>
          </a:p>
          <a:p>
            <a:pPr marL="190440" lvl="1" indent="-196200">
              <a:lnSpc>
                <a:spcPct val="100000"/>
              </a:lnSpc>
              <a:spcBef>
                <a:spcPts val="1301"/>
              </a:spcBef>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組織で分析タスクを行うためのマルチユーザ</a:t>
            </a:r>
            <a:r>
              <a:rPr lang="en-US" altLang="ja-JP" sz="1900" spc="-1" dirty="0">
                <a:solidFill>
                  <a:srgbClr val="000000"/>
                </a:solidFill>
                <a:latin typeface="ＭＳ ゴシック" panose="020B0609070205080204" pitchFamily="49" charset="-128"/>
                <a:ea typeface="ＭＳ ゴシック" panose="020B0609070205080204" pitchFamily="49" charset="-128"/>
              </a:rPr>
              <a:t>/</a:t>
            </a:r>
            <a:r>
              <a:rPr lang="ja-JP" altLang="en-US" sz="1900" spc="-1" dirty="0">
                <a:solidFill>
                  <a:srgbClr val="000000"/>
                </a:solidFill>
                <a:latin typeface="ＭＳ ゴシック" panose="020B0609070205080204" pitchFamily="49" charset="-128"/>
                <a:ea typeface="ＭＳ ゴシック" panose="020B0609070205080204" pitchFamily="49" charset="-128"/>
              </a:rPr>
              <a:t>マルチテナント対応の</a:t>
            </a:r>
            <a:r>
              <a:rPr lang="en-US" altLang="ja-JP" sz="1900" spc="-1" dirty="0">
                <a:solidFill>
                  <a:srgbClr val="000000"/>
                </a:solidFill>
                <a:latin typeface="ＭＳ ゴシック" panose="020B0609070205080204" pitchFamily="49" charset="-128"/>
                <a:ea typeface="ＭＳ ゴシック" panose="020B0609070205080204" pitchFamily="49" charset="-128"/>
              </a:rPr>
              <a:t>Web</a:t>
            </a:r>
            <a:r>
              <a:rPr lang="ja-JP" altLang="en-US" sz="1900" spc="-1" dirty="0">
                <a:solidFill>
                  <a:srgbClr val="000000"/>
                </a:solidFill>
                <a:latin typeface="ＭＳ ゴシック" panose="020B0609070205080204" pitchFamily="49" charset="-128"/>
                <a:ea typeface="ＭＳ ゴシック" panose="020B0609070205080204" pitchFamily="49" charset="-128"/>
              </a:rPr>
              <a:t>機能搭載</a:t>
            </a:r>
            <a:endParaRPr lang="en-US" altLang="ja-JP" sz="1900" spc="-1" dirty="0">
              <a:solidFill>
                <a:srgbClr val="000000"/>
              </a:solidFill>
              <a:latin typeface="ＭＳ ゴシック" panose="020B0609070205080204" pitchFamily="49" charset="-128"/>
              <a:ea typeface="ＭＳ ゴシック" panose="020B0609070205080204" pitchFamily="49" charset="-128"/>
            </a:endParaRPr>
          </a:p>
        </p:txBody>
      </p:sp>
      <p:sp>
        <p:nvSpPr>
          <p:cNvPr id="177" name="CustomShape 5"/>
          <p:cNvSpPr/>
          <p:nvPr/>
        </p:nvSpPr>
        <p:spPr>
          <a:xfrm>
            <a:off x="6240240" y="1768320"/>
            <a:ext cx="5575320" cy="93312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2400" b="1" strike="noStrike" spc="-1" dirty="0">
                <a:solidFill>
                  <a:srgbClr val="000000"/>
                </a:solidFill>
                <a:latin typeface="Arial"/>
                <a:ea typeface="Arial"/>
              </a:rPr>
              <a:t>FOSSology </a:t>
            </a:r>
            <a:r>
              <a:rPr lang="ja-JP" altLang="en-US" sz="2400" b="1" spc="-1" dirty="0">
                <a:solidFill>
                  <a:srgbClr val="000000"/>
                </a:solidFill>
                <a:latin typeface="Arial"/>
                <a:ea typeface="Arial"/>
              </a:rPr>
              <a:t>開発</a:t>
            </a:r>
            <a:endParaRPr lang="en-US" sz="2400" b="0" strike="noStrike" spc="-1" dirty="0">
              <a:latin typeface="Arial"/>
            </a:endParaRPr>
          </a:p>
          <a:p>
            <a:pPr>
              <a:lnSpc>
                <a:spcPct val="100000"/>
              </a:lnSpc>
            </a:pPr>
            <a:r>
              <a:rPr lang="en-US" sz="2400" b="1" strike="noStrike" spc="-1" dirty="0">
                <a:solidFill>
                  <a:srgbClr val="000000"/>
                </a:solidFill>
                <a:latin typeface="Arial Narrow"/>
                <a:ea typeface="Arial Narrow"/>
              </a:rPr>
              <a:t>https://www.github.com/fossology/fossology</a:t>
            </a:r>
            <a:endParaRPr lang="en-US" sz="2400" b="0" strike="noStrike" spc="-1" dirty="0">
              <a:latin typeface="Arial"/>
            </a:endParaRPr>
          </a:p>
        </p:txBody>
      </p:sp>
      <p:sp>
        <p:nvSpPr>
          <p:cNvPr id="178" name="CustomShape 6"/>
          <p:cNvSpPr/>
          <p:nvPr/>
        </p:nvSpPr>
        <p:spPr>
          <a:xfrm>
            <a:off x="6240240" y="2702520"/>
            <a:ext cx="5575320" cy="3575880"/>
          </a:xfrm>
          <a:prstGeom prst="rect">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254160" lvl="1" indent="-259560">
              <a:lnSpc>
                <a:spcPct val="100000"/>
              </a:lnSpc>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標準のアプリケーション</a:t>
            </a:r>
            <a:r>
              <a:rPr lang="ja-JP" altLang="en-US" sz="1900" b="0" strike="noStrike" spc="-1" dirty="0">
                <a:solidFill>
                  <a:srgbClr val="000000"/>
                </a:solidFill>
                <a:latin typeface="ＭＳ ゴシック" panose="020B0609070205080204" pitchFamily="49" charset="-128"/>
                <a:ea typeface="ＭＳ ゴシック" panose="020B0609070205080204" pitchFamily="49" charset="-128"/>
              </a:rPr>
              <a:t>群</a:t>
            </a:r>
            <a:r>
              <a:rPr lang="en-US" sz="1900" b="0" strike="noStrike" spc="-1" dirty="0">
                <a:solidFill>
                  <a:srgbClr val="000000"/>
                </a:solidFill>
                <a:latin typeface="ＭＳ ゴシック" panose="020B0609070205080204" pitchFamily="49" charset="-128"/>
                <a:ea typeface="ＭＳ ゴシック" panose="020B0609070205080204" pitchFamily="49" charset="-128"/>
              </a:rPr>
              <a:t>:</a:t>
            </a:r>
            <a:endParaRPr lang="en-US" sz="1900" b="0" strike="noStrike" spc="-1" dirty="0">
              <a:latin typeface="ＭＳ ゴシック" panose="020B0609070205080204" pitchFamily="49" charset="-128"/>
              <a:ea typeface="ＭＳ ゴシック" panose="020B0609070205080204" pitchFamily="49" charset="-128"/>
            </a:endParaRPr>
          </a:p>
          <a:p>
            <a:pPr marL="444600" lvl="2" indent="-259560">
              <a:lnSpc>
                <a:spcPct val="100000"/>
              </a:lnSpc>
              <a:buClr>
                <a:srgbClr val="879BAA"/>
              </a:buClr>
              <a:buFont typeface="Noto Sans Symbols"/>
              <a:buChar char="▪"/>
            </a:pPr>
            <a:r>
              <a:rPr lang="en-US" sz="1900" b="0" strike="noStrike" spc="-1" dirty="0">
                <a:solidFill>
                  <a:srgbClr val="000000"/>
                </a:solidFill>
                <a:latin typeface="ＭＳ ゴシック" panose="020B0609070205080204" pitchFamily="49" charset="-128"/>
                <a:ea typeface="ＭＳ ゴシック" panose="020B0609070205080204" pitchFamily="49" charset="-128"/>
              </a:rPr>
              <a:t>Linux, Apache 2, PostgreSQL, PHP, </a:t>
            </a:r>
            <a:endParaRPr lang="en-US" sz="1900" b="0" strike="noStrike" spc="-1" dirty="0">
              <a:latin typeface="ＭＳ ゴシック" panose="020B0609070205080204" pitchFamily="49" charset="-128"/>
              <a:ea typeface="ＭＳ ゴシック" panose="020B0609070205080204" pitchFamily="49" charset="-128"/>
            </a:endParaRPr>
          </a:p>
          <a:p>
            <a:pPr marL="254160" lvl="1" indent="-259560">
              <a:lnSpc>
                <a:spcPct val="100000"/>
              </a:lnSpc>
              <a:spcBef>
                <a:spcPts val="1301"/>
              </a:spcBef>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ネット上の</a:t>
            </a:r>
            <a:r>
              <a:rPr lang="en-US" altLang="ja-JP" sz="1900" spc="-1" dirty="0">
                <a:solidFill>
                  <a:srgbClr val="000000"/>
                </a:solidFill>
                <a:latin typeface="ＭＳ ゴシック" panose="020B0609070205080204" pitchFamily="49" charset="-128"/>
                <a:ea typeface="ＭＳ ゴシック" panose="020B0609070205080204" pitchFamily="49" charset="-128"/>
              </a:rPr>
              <a:t>UI</a:t>
            </a:r>
            <a:r>
              <a:rPr lang="ja-JP" altLang="en-US" sz="1900" spc="-1" dirty="0">
                <a:solidFill>
                  <a:srgbClr val="000000"/>
                </a:solidFill>
                <a:latin typeface="ＭＳ ゴシック" panose="020B0609070205080204" pitchFamily="49" charset="-128"/>
                <a:ea typeface="ＭＳ ゴシック" panose="020B0609070205080204" pitchFamily="49" charset="-128"/>
              </a:rPr>
              <a:t>は</a:t>
            </a:r>
            <a:r>
              <a:rPr lang="en-US" altLang="ja-JP" sz="1900" spc="-1" dirty="0">
                <a:solidFill>
                  <a:srgbClr val="000000"/>
                </a:solidFill>
                <a:latin typeface="ＭＳ ゴシック" panose="020B0609070205080204" pitchFamily="49" charset="-128"/>
                <a:ea typeface="ＭＳ ゴシック" panose="020B0609070205080204" pitchFamily="49" charset="-128"/>
              </a:rPr>
              <a:t>PHP</a:t>
            </a:r>
            <a:r>
              <a:rPr lang="ja-JP" altLang="en-US" sz="1900" spc="-1" dirty="0">
                <a:solidFill>
                  <a:srgbClr val="000000"/>
                </a:solidFill>
                <a:latin typeface="ＭＳ ゴシック" panose="020B0609070205080204" pitchFamily="49" charset="-128"/>
                <a:ea typeface="ＭＳ ゴシック" panose="020B0609070205080204" pitchFamily="49" charset="-128"/>
              </a:rPr>
              <a:t>で、スキャナー機能は</a:t>
            </a:r>
            <a:r>
              <a:rPr lang="en-US" altLang="ja-JP" sz="1900" spc="-1" dirty="0">
                <a:solidFill>
                  <a:srgbClr val="000000"/>
                </a:solidFill>
                <a:latin typeface="ＭＳ ゴシック" panose="020B0609070205080204" pitchFamily="49" charset="-128"/>
                <a:ea typeface="ＭＳ ゴシック" panose="020B0609070205080204" pitchFamily="49" charset="-128"/>
              </a:rPr>
              <a:t>C/C++</a:t>
            </a:r>
            <a:r>
              <a:rPr lang="ja-JP" altLang="en-US" sz="1900" spc="-1" dirty="0">
                <a:solidFill>
                  <a:srgbClr val="000000"/>
                </a:solidFill>
                <a:latin typeface="ＭＳ ゴシック" panose="020B0609070205080204" pitchFamily="49" charset="-128"/>
                <a:ea typeface="ＭＳ ゴシック" panose="020B0609070205080204" pitchFamily="49" charset="-128"/>
              </a:rPr>
              <a:t>で実装</a:t>
            </a:r>
            <a:endParaRPr lang="en-US" sz="1900" b="0" strike="noStrike" spc="-1" dirty="0">
              <a:latin typeface="ＭＳ ゴシック" panose="020B0609070205080204" pitchFamily="49" charset="-128"/>
              <a:ea typeface="ＭＳ ゴシック" panose="020B0609070205080204" pitchFamily="49" charset="-128"/>
            </a:endParaRPr>
          </a:p>
          <a:p>
            <a:pPr marL="254160" lvl="1" indent="-259560">
              <a:lnSpc>
                <a:spcPct val="100000"/>
              </a:lnSpc>
              <a:spcBef>
                <a:spcPts val="1301"/>
              </a:spcBef>
              <a:buClr>
                <a:srgbClr val="879BAA"/>
              </a:buClr>
              <a:buFont typeface="Noto Sans Symbols"/>
              <a:buChar char="▪"/>
            </a:pPr>
            <a:r>
              <a:rPr lang="en-US" altLang="ja-JP" sz="1900" spc="-1" dirty="0">
                <a:solidFill>
                  <a:srgbClr val="000000"/>
                </a:solidFill>
                <a:latin typeface="ＭＳ ゴシック" panose="020B0609070205080204" pitchFamily="49" charset="-128"/>
                <a:ea typeface="ＭＳ ゴシック" panose="020B0609070205080204" pitchFamily="49" charset="-128"/>
              </a:rPr>
              <a:t>2</a:t>
            </a:r>
            <a:r>
              <a:rPr lang="ja-JP" altLang="en-US" sz="1900" spc="-1" dirty="0">
                <a:solidFill>
                  <a:srgbClr val="000000"/>
                </a:solidFill>
                <a:latin typeface="ＭＳ ゴシック" panose="020B0609070205080204" pitchFamily="49" charset="-128"/>
                <a:ea typeface="ＭＳ ゴシック" panose="020B0609070205080204" pitchFamily="49" charset="-128"/>
              </a:rPr>
              <a:t>種の操作方法</a:t>
            </a:r>
            <a:r>
              <a:rPr lang="en-US" sz="1900" b="0" strike="noStrike" spc="-1" dirty="0">
                <a:solidFill>
                  <a:srgbClr val="000000"/>
                </a:solidFill>
                <a:latin typeface="ＭＳ ゴシック" panose="020B0609070205080204" pitchFamily="49" charset="-128"/>
                <a:ea typeface="ＭＳ ゴシック" panose="020B0609070205080204" pitchFamily="49" charset="-128"/>
              </a:rPr>
              <a:t>: </a:t>
            </a:r>
            <a:endParaRPr lang="en-US" sz="1900" b="0" strike="noStrike" spc="-1" dirty="0">
              <a:latin typeface="ＭＳ ゴシック" panose="020B0609070205080204" pitchFamily="49" charset="-128"/>
              <a:ea typeface="ＭＳ ゴシック" panose="020B0609070205080204" pitchFamily="49" charset="-128"/>
            </a:endParaRPr>
          </a:p>
          <a:p>
            <a:pPr marL="444600" lvl="2" indent="-259560">
              <a:lnSpc>
                <a:spcPct val="100000"/>
              </a:lnSpc>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ウェブユーザーインタフェース利用</a:t>
            </a:r>
            <a:endParaRPr lang="en-US" sz="1900" b="0" strike="noStrike" spc="-1" dirty="0">
              <a:latin typeface="ＭＳ ゴシック" panose="020B0609070205080204" pitchFamily="49" charset="-128"/>
              <a:ea typeface="ＭＳ ゴシック" panose="020B0609070205080204" pitchFamily="49" charset="-128"/>
            </a:endParaRPr>
          </a:p>
          <a:p>
            <a:pPr marL="444600" lvl="2" indent="-259560">
              <a:lnSpc>
                <a:spcPct val="100000"/>
              </a:lnSpc>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コマンドライン利用</a:t>
            </a:r>
            <a:endParaRPr lang="en-US" sz="1900" b="0" strike="noStrike" spc="-1" dirty="0">
              <a:latin typeface="ＭＳ ゴシック" panose="020B0609070205080204" pitchFamily="49" charset="-128"/>
              <a:ea typeface="ＭＳ ゴシック" panose="020B0609070205080204" pitchFamily="49"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altLang="ja-JP" sz="3200" b="1" spc="-1" dirty="0">
                <a:solidFill>
                  <a:srgbClr val="000000"/>
                </a:solidFill>
                <a:ea typeface="Arial"/>
              </a:rPr>
              <a:t>FOSSology</a:t>
            </a:r>
            <a:r>
              <a:rPr lang="ja-JP" altLang="en-US" sz="3200" b="1" spc="-1" dirty="0">
                <a:solidFill>
                  <a:srgbClr val="000000"/>
                </a:solidFill>
                <a:ea typeface="Arial"/>
              </a:rPr>
              <a:t>を使った作業の流れ</a:t>
            </a:r>
            <a:r>
              <a:rPr lang="en-US" sz="3200" b="1" strike="noStrike" spc="-1" dirty="0">
                <a:solidFill>
                  <a:srgbClr val="000000"/>
                </a:solidFill>
                <a:latin typeface="Arial"/>
                <a:ea typeface="Arial"/>
              </a:rPr>
              <a:t>– </a:t>
            </a:r>
            <a:r>
              <a:rPr lang="ja-JP" altLang="en-US" sz="3200" b="1" spc="-1" dirty="0">
                <a:solidFill>
                  <a:srgbClr val="000000"/>
                </a:solidFill>
                <a:latin typeface="Arial"/>
                <a:ea typeface="Arial"/>
              </a:rPr>
              <a:t>概要</a:t>
            </a:r>
            <a:r>
              <a:rPr lang="en-US" sz="3200" b="1" strike="noStrike" spc="-1" dirty="0">
                <a:solidFill>
                  <a:srgbClr val="000000"/>
                </a:solidFill>
                <a:latin typeface="Arial"/>
                <a:ea typeface="Arial"/>
              </a:rPr>
              <a:t> 1/2</a:t>
            </a:r>
            <a:endParaRPr lang="en-US" sz="3200" b="0" strike="noStrike" spc="-1" dirty="0">
              <a:latin typeface="Arial"/>
            </a:endParaRPr>
          </a:p>
        </p:txBody>
      </p:sp>
      <p:sp>
        <p:nvSpPr>
          <p:cNvPr id="180" name="CustomShape 2"/>
          <p:cNvSpPr/>
          <p:nvPr/>
        </p:nvSpPr>
        <p:spPr>
          <a:xfrm>
            <a:off x="626760" y="1413000"/>
            <a:ext cx="11081880" cy="275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ja-JP" altLang="en-US" sz="1700" b="0" i="1" strike="noStrike" spc="-1" dirty="0">
                <a:solidFill>
                  <a:srgbClr val="000000"/>
                </a:solidFill>
                <a:latin typeface="Arial"/>
                <a:ea typeface="Arial"/>
              </a:rPr>
              <a:t>より詳細な利用手順</a:t>
            </a:r>
            <a:r>
              <a:rPr lang="en-US" sz="1700" b="0" i="1" strike="noStrike" spc="-1" dirty="0">
                <a:solidFill>
                  <a:srgbClr val="000000"/>
                </a:solidFill>
                <a:latin typeface="Arial"/>
                <a:ea typeface="Arial"/>
              </a:rPr>
              <a:t>: </a:t>
            </a:r>
            <a:r>
              <a:rPr lang="en-US" sz="1700" b="0" i="1" u="sng" strike="noStrike" spc="-1" dirty="0">
                <a:solidFill>
                  <a:srgbClr val="0563C1"/>
                </a:solidFill>
                <a:uFillTx/>
                <a:latin typeface="Arial"/>
                <a:ea typeface="Arial"/>
                <a:hlinkClick r:id="rId3"/>
              </a:rPr>
              <a:t>https://www.fossology.org/get-started/basic-workflow</a:t>
            </a:r>
            <a:endParaRPr lang="en-US" sz="1700" b="0" strike="noStrike" spc="-1" dirty="0">
              <a:latin typeface="Arial"/>
            </a:endParaRPr>
          </a:p>
        </p:txBody>
      </p:sp>
      <p:sp>
        <p:nvSpPr>
          <p:cNvPr id="181" name="CustomShape 3"/>
          <p:cNvSpPr/>
          <p:nvPr/>
        </p:nvSpPr>
        <p:spPr>
          <a:xfrm rot="5400000">
            <a:off x="1473120" y="1391040"/>
            <a:ext cx="1063440" cy="2688480"/>
          </a:xfrm>
          <a:prstGeom prst="homePlate">
            <a:avLst>
              <a:gd name="adj" fmla="val 20072"/>
            </a:avLst>
          </a:prstGeom>
          <a:solidFill>
            <a:srgbClr val="FFFFFF"/>
          </a:solidFill>
          <a:ln w="57240">
            <a:solidFill>
              <a:srgbClr val="879BAA"/>
            </a:solidFill>
            <a:miter/>
          </a:ln>
        </p:spPr>
        <p:style>
          <a:lnRef idx="0">
            <a:scrgbClr r="0" g="0" b="0"/>
          </a:lnRef>
          <a:fillRef idx="0">
            <a:scrgbClr r="0" g="0" b="0"/>
          </a:fillRef>
          <a:effectRef idx="0">
            <a:scrgbClr r="0" g="0" b="0"/>
          </a:effectRef>
          <a:fontRef idx="minor"/>
        </p:style>
      </p:sp>
      <p:sp>
        <p:nvSpPr>
          <p:cNvPr id="182" name="CustomShape 4"/>
          <p:cNvSpPr/>
          <p:nvPr/>
        </p:nvSpPr>
        <p:spPr>
          <a:xfrm rot="5400000">
            <a:off x="1347840" y="3482280"/>
            <a:ext cx="1314000" cy="2688480"/>
          </a:xfrm>
          <a:prstGeom prst="chevron">
            <a:avLst>
              <a:gd name="adj" fmla="val 16248"/>
            </a:avLst>
          </a:prstGeom>
          <a:solidFill>
            <a:srgbClr val="FFFFFF"/>
          </a:solidFill>
          <a:ln w="57240">
            <a:solidFill>
              <a:srgbClr val="879BAA"/>
            </a:solidFill>
            <a:miter/>
          </a:ln>
        </p:spPr>
        <p:style>
          <a:lnRef idx="0">
            <a:scrgbClr r="0" g="0" b="0"/>
          </a:lnRef>
          <a:fillRef idx="0">
            <a:scrgbClr r="0" g="0" b="0"/>
          </a:fillRef>
          <a:effectRef idx="0">
            <a:scrgbClr r="0" g="0" b="0"/>
          </a:effectRef>
          <a:fontRef idx="minor"/>
        </p:style>
      </p:sp>
      <p:sp>
        <p:nvSpPr>
          <p:cNvPr id="183" name="CustomShape 5"/>
          <p:cNvSpPr/>
          <p:nvPr/>
        </p:nvSpPr>
        <p:spPr>
          <a:xfrm rot="5400000">
            <a:off x="1341360" y="2374200"/>
            <a:ext cx="1326600" cy="2688480"/>
          </a:xfrm>
          <a:prstGeom prst="chevron">
            <a:avLst>
              <a:gd name="adj" fmla="val 16092"/>
            </a:avLst>
          </a:prstGeom>
          <a:solidFill>
            <a:srgbClr val="FFFFFF"/>
          </a:solidFill>
          <a:ln w="57240">
            <a:solidFill>
              <a:srgbClr val="879BAA"/>
            </a:solidFill>
            <a:miter/>
          </a:ln>
        </p:spPr>
        <p:style>
          <a:lnRef idx="0">
            <a:scrgbClr r="0" g="0" b="0"/>
          </a:lnRef>
          <a:fillRef idx="0">
            <a:scrgbClr r="0" g="0" b="0"/>
          </a:fillRef>
          <a:effectRef idx="0">
            <a:scrgbClr r="0" g="0" b="0"/>
          </a:effectRef>
          <a:fontRef idx="minor"/>
        </p:style>
      </p:sp>
      <p:sp>
        <p:nvSpPr>
          <p:cNvPr id="184" name="CustomShape 6"/>
          <p:cNvSpPr/>
          <p:nvPr/>
        </p:nvSpPr>
        <p:spPr>
          <a:xfrm>
            <a:off x="3632760" y="2450880"/>
            <a:ext cx="8713080" cy="548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254160" lvl="1" indent="-253440">
              <a:lnSpc>
                <a:spcPct val="100000"/>
              </a:lnSpc>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サーバにオープンソースパッケージをアップロード</a:t>
            </a:r>
            <a:endParaRPr lang="en-US" sz="1800" b="0" strike="noStrike" spc="-1" dirty="0">
              <a:latin typeface="ＭＳ ゴシック" panose="020B0609070205080204" pitchFamily="49" charset="-128"/>
              <a:ea typeface="ＭＳ ゴシック" panose="020B0609070205080204" pitchFamily="49" charset="-128"/>
            </a:endParaRPr>
          </a:p>
          <a:p>
            <a:pPr marL="254160" lvl="1" indent="-253440">
              <a:lnSpc>
                <a:spcPct val="100000"/>
              </a:lnSpc>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ソフトウェア分析のスキャン手段を選ぶ</a:t>
            </a:r>
            <a:endParaRPr lang="en-US" sz="1800" b="0" strike="noStrike" spc="-1" dirty="0">
              <a:latin typeface="ＭＳ ゴシック" panose="020B0609070205080204" pitchFamily="49" charset="-128"/>
              <a:ea typeface="ＭＳ ゴシック" panose="020B0609070205080204" pitchFamily="49" charset="-128"/>
            </a:endParaRPr>
          </a:p>
        </p:txBody>
      </p:sp>
      <p:sp>
        <p:nvSpPr>
          <p:cNvPr id="185" name="CustomShape 7"/>
          <p:cNvSpPr/>
          <p:nvPr/>
        </p:nvSpPr>
        <p:spPr>
          <a:xfrm>
            <a:off x="3632760" y="3509280"/>
            <a:ext cx="8713080" cy="548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254160" lvl="1" indent="-253440">
              <a:lnSpc>
                <a:spcPct val="100000"/>
              </a:lnSpc>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スキャナーが検知したものをレビュー</a:t>
            </a:r>
            <a:endParaRPr lang="en-US" sz="1800" b="0" strike="noStrike" spc="-1" dirty="0">
              <a:solidFill>
                <a:srgbClr val="000000"/>
              </a:solidFill>
              <a:latin typeface="ＭＳ ゴシック" panose="020B0609070205080204" pitchFamily="49" charset="-128"/>
              <a:ea typeface="ＭＳ ゴシック" panose="020B0609070205080204" pitchFamily="49" charset="-128"/>
            </a:endParaRPr>
          </a:p>
          <a:p>
            <a:pPr marL="254160" lvl="1" indent="-253440">
              <a:lnSpc>
                <a:spcPct val="100000"/>
              </a:lnSpc>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ライセンスの出現箇所のレビュー、必要に応じて検知したものを訂正</a:t>
            </a:r>
            <a:endParaRPr lang="en-US" sz="1800" b="0" strike="noStrike" spc="-1" dirty="0">
              <a:latin typeface="ＭＳ ゴシック" panose="020B0609070205080204" pitchFamily="49" charset="-128"/>
              <a:ea typeface="ＭＳ ゴシック" panose="020B0609070205080204" pitchFamily="49" charset="-128"/>
            </a:endParaRPr>
          </a:p>
        </p:txBody>
      </p:sp>
      <p:sp>
        <p:nvSpPr>
          <p:cNvPr id="186" name="CustomShape 8"/>
          <p:cNvSpPr/>
          <p:nvPr/>
        </p:nvSpPr>
        <p:spPr>
          <a:xfrm>
            <a:off x="3632760" y="4540680"/>
            <a:ext cx="8713080" cy="548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254160" lvl="1" indent="-253440">
              <a:lnSpc>
                <a:spcPct val="100000"/>
              </a:lnSpc>
              <a:buClr>
                <a:srgbClr val="879BAA"/>
              </a:buClr>
              <a:buFont typeface="Noto Sans Symbols"/>
              <a:buChar char="▪"/>
            </a:pPr>
            <a:r>
              <a:rPr lang="ja-JP" altLang="en-US" sz="1800" b="0" strike="noStrike" spc="-1" dirty="0">
                <a:solidFill>
                  <a:srgbClr val="000000"/>
                </a:solidFill>
                <a:latin typeface="ＭＳ ゴシック" panose="020B0609070205080204" pitchFamily="49" charset="-128"/>
                <a:ea typeface="ＭＳ ゴシック" panose="020B0609070205080204" pitchFamily="49" charset="-128"/>
              </a:rPr>
              <a:t>結果レポートの作成</a:t>
            </a:r>
            <a:endParaRPr lang="en-US" sz="1800" b="0" strike="noStrike" spc="-1" dirty="0">
              <a:solidFill>
                <a:srgbClr val="000000"/>
              </a:solidFill>
              <a:latin typeface="ＭＳ ゴシック" panose="020B0609070205080204" pitchFamily="49" charset="-128"/>
              <a:ea typeface="ＭＳ ゴシック" panose="020B0609070205080204" pitchFamily="49" charset="-128"/>
            </a:endParaRPr>
          </a:p>
          <a:p>
            <a:pPr marL="254160" lvl="1" indent="-253440">
              <a:lnSpc>
                <a:spcPct val="100000"/>
              </a:lnSpc>
              <a:buClr>
                <a:srgbClr val="879BAA"/>
              </a:buClr>
              <a:buFont typeface="Noto Sans Symbols"/>
              <a:buChar char="▪"/>
            </a:pPr>
            <a:r>
              <a:rPr lang="ja-JP" altLang="en-US" sz="1800" b="0" strike="noStrike" spc="-1" dirty="0">
                <a:latin typeface="ＭＳ ゴシック" panose="020B0609070205080204" pitchFamily="49" charset="-128"/>
                <a:ea typeface="ＭＳ ゴシック" panose="020B0609070205080204" pitchFamily="49" charset="-128"/>
              </a:rPr>
              <a:t>例</a:t>
            </a:r>
            <a:r>
              <a:rPr lang="en-US" altLang="ja-JP" sz="1800" b="0" strike="noStrike" spc="-1" dirty="0">
                <a:latin typeface="ＭＳ ゴシック" panose="020B0609070205080204" pitchFamily="49" charset="-128"/>
                <a:ea typeface="ＭＳ ゴシック" panose="020B0609070205080204" pitchFamily="49" charset="-128"/>
              </a:rPr>
              <a:t>:</a:t>
            </a:r>
            <a:r>
              <a:rPr lang="ja-JP" altLang="en-US" sz="1800" b="0" strike="noStrike" spc="-1" dirty="0">
                <a:latin typeface="ＭＳ ゴシック" panose="020B0609070205080204" pitchFamily="49" charset="-128"/>
                <a:ea typeface="ＭＳ ゴシック" panose="020B0609070205080204" pitchFamily="49" charset="-128"/>
              </a:rPr>
              <a:t>ライセンス一覧表、</a:t>
            </a:r>
            <a:r>
              <a:rPr lang="en-US" altLang="ja-JP" sz="1800" b="0" strike="noStrike" spc="-1" dirty="0">
                <a:latin typeface="ＭＳ ゴシック" panose="020B0609070205080204" pitchFamily="49" charset="-128"/>
                <a:ea typeface="ＭＳ ゴシック" panose="020B0609070205080204" pitchFamily="49" charset="-128"/>
              </a:rPr>
              <a:t>SPDX</a:t>
            </a:r>
            <a:endParaRPr lang="en-US" sz="1800" b="0" strike="noStrike" spc="-1" dirty="0">
              <a:latin typeface="ＭＳ ゴシック" panose="020B0609070205080204" pitchFamily="49" charset="-128"/>
              <a:ea typeface="ＭＳ ゴシック" panose="020B0609070205080204" pitchFamily="49" charset="-128"/>
            </a:endParaRPr>
          </a:p>
        </p:txBody>
      </p:sp>
      <p:sp>
        <p:nvSpPr>
          <p:cNvPr id="187" name="CustomShape 9"/>
          <p:cNvSpPr/>
          <p:nvPr/>
        </p:nvSpPr>
        <p:spPr>
          <a:xfrm>
            <a:off x="659880" y="2275560"/>
            <a:ext cx="2688480" cy="6224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en-US" sz="2000" b="1" strike="noStrike" spc="-1" dirty="0">
                <a:solidFill>
                  <a:srgbClr val="000000"/>
                </a:solidFill>
                <a:latin typeface="Arial"/>
                <a:ea typeface="Arial"/>
              </a:rPr>
              <a:t>OSS</a:t>
            </a:r>
            <a:r>
              <a:rPr lang="ja-JP" altLang="en-US" sz="2000" b="1" strike="noStrike" spc="-1" dirty="0">
                <a:solidFill>
                  <a:srgbClr val="000000"/>
                </a:solidFill>
                <a:latin typeface="Arial"/>
                <a:ea typeface="Arial"/>
              </a:rPr>
              <a:t>パッケージのアップロード</a:t>
            </a:r>
            <a:endParaRPr lang="en-US" sz="2000" b="0" strike="noStrike" spc="-1" dirty="0">
              <a:latin typeface="Arial"/>
            </a:endParaRPr>
          </a:p>
          <a:p>
            <a:pPr>
              <a:lnSpc>
                <a:spcPct val="100000"/>
              </a:lnSpc>
            </a:pPr>
            <a:endParaRPr lang="en-US" sz="2000" b="0" strike="noStrike" spc="-1" dirty="0">
              <a:latin typeface="Arial"/>
            </a:endParaRPr>
          </a:p>
        </p:txBody>
      </p:sp>
      <p:sp>
        <p:nvSpPr>
          <p:cNvPr id="188" name="CustomShape 10"/>
          <p:cNvSpPr/>
          <p:nvPr/>
        </p:nvSpPr>
        <p:spPr>
          <a:xfrm>
            <a:off x="659880" y="3317040"/>
            <a:ext cx="2688480" cy="6224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2000" b="1" spc="-1" dirty="0">
                <a:solidFill>
                  <a:srgbClr val="000000"/>
                </a:solidFill>
                <a:latin typeface="Arial"/>
                <a:ea typeface="Arial"/>
              </a:rPr>
              <a:t>レビューと調整</a:t>
            </a:r>
            <a:endParaRPr lang="en-US" sz="2000" b="1" spc="-1" dirty="0">
              <a:solidFill>
                <a:srgbClr val="000000"/>
              </a:solidFill>
              <a:latin typeface="Arial"/>
              <a:ea typeface="Arial"/>
            </a:endParaRPr>
          </a:p>
          <a:p>
            <a:pPr algn="ctr">
              <a:lnSpc>
                <a:spcPct val="100000"/>
              </a:lnSpc>
            </a:pPr>
            <a:r>
              <a:rPr lang="en-US" sz="2000" b="1" strike="noStrike" spc="-1" dirty="0">
                <a:solidFill>
                  <a:srgbClr val="000000"/>
                </a:solidFill>
                <a:latin typeface="Arial"/>
                <a:ea typeface="Arial"/>
              </a:rPr>
              <a:t>(“Clearing”)</a:t>
            </a:r>
            <a:endParaRPr lang="en-US" sz="2000" b="0" strike="noStrike" spc="-1" dirty="0">
              <a:latin typeface="Arial"/>
            </a:endParaRPr>
          </a:p>
          <a:p>
            <a:pPr>
              <a:lnSpc>
                <a:spcPct val="100000"/>
              </a:lnSpc>
            </a:pPr>
            <a:endParaRPr lang="en-US" sz="2000" b="0" strike="noStrike" spc="-1" dirty="0">
              <a:latin typeface="Arial"/>
            </a:endParaRPr>
          </a:p>
        </p:txBody>
      </p:sp>
      <p:sp>
        <p:nvSpPr>
          <p:cNvPr id="189" name="CustomShape 11"/>
          <p:cNvSpPr/>
          <p:nvPr/>
        </p:nvSpPr>
        <p:spPr>
          <a:xfrm>
            <a:off x="659880" y="4539600"/>
            <a:ext cx="2688480" cy="6224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2000" b="1" spc="-1" dirty="0">
                <a:solidFill>
                  <a:srgbClr val="000000"/>
                </a:solidFill>
                <a:latin typeface="Arial"/>
              </a:rPr>
              <a:t>結果出力</a:t>
            </a:r>
            <a:endParaRPr lang="en-US" sz="2000" b="0" strike="noStrike" spc="-1" dirty="0">
              <a:latin typeface="Arial"/>
            </a:endParaRPr>
          </a:p>
          <a:p>
            <a:pPr>
              <a:lnSpc>
                <a:spcPct val="100000"/>
              </a:lnSpc>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0" y="0"/>
            <a:ext cx="13013356" cy="126756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70C0"/>
                </a:solidFill>
                <a:latin typeface="Arial"/>
                <a:ea typeface="Arial"/>
              </a:rPr>
              <a:t>ハンズオン</a:t>
            </a:r>
            <a:r>
              <a:rPr lang="en-US" sz="3200" b="1" strike="noStrike" spc="-1" dirty="0">
                <a:solidFill>
                  <a:srgbClr val="0070C0"/>
                </a:solidFill>
                <a:latin typeface="Arial"/>
                <a:ea typeface="Arial"/>
              </a:rPr>
              <a:t>: </a:t>
            </a:r>
            <a:r>
              <a:rPr lang="ja-JP" altLang="en-US" sz="3200" b="1" spc="-1" dirty="0">
                <a:solidFill>
                  <a:srgbClr val="0070C0"/>
                </a:solidFill>
                <a:latin typeface="Arial"/>
                <a:ea typeface="Arial"/>
              </a:rPr>
              <a:t>作業開始から作業終了までの基本手順</a:t>
            </a:r>
            <a:endParaRPr lang="en-US" sz="3200" b="0" strike="noStrike" spc="-1" dirty="0">
              <a:latin typeface="Arial"/>
            </a:endParaRPr>
          </a:p>
        </p:txBody>
      </p:sp>
      <p:sp>
        <p:nvSpPr>
          <p:cNvPr id="191" name="CustomShape 2"/>
          <p:cNvSpPr/>
          <p:nvPr/>
        </p:nvSpPr>
        <p:spPr>
          <a:xfrm>
            <a:off x="5583333" y="1394598"/>
            <a:ext cx="6500815" cy="4949930"/>
          </a:xfrm>
          <a:prstGeom prst="rect">
            <a:avLst/>
          </a:prstGeom>
          <a:solidFill>
            <a:srgbClr val="FFFFFF"/>
          </a:solid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a:lnSpc>
                <a:spcPct val="100000"/>
              </a:lnSpc>
            </a:pPr>
            <a:r>
              <a:rPr lang="en-US" b="0" strike="noStrike" spc="-1" dirty="0">
                <a:solidFill>
                  <a:srgbClr val="000000"/>
                </a:solidFill>
                <a:latin typeface="ＭＳ ゴシック" panose="020B0609070205080204" pitchFamily="49" charset="-128"/>
                <a:ea typeface="ＭＳ ゴシック" panose="020B0609070205080204" pitchFamily="49" charset="-128"/>
              </a:rPr>
              <a:t>ionicons-3.0.0</a:t>
            </a:r>
            <a:r>
              <a:rPr lang="ja-JP" altLang="en-US" b="0" strike="noStrike" spc="-1" dirty="0">
                <a:solidFill>
                  <a:srgbClr val="000000"/>
                </a:solidFill>
                <a:latin typeface="ＭＳ ゴシック" panose="020B0609070205080204" pitchFamily="49" charset="-128"/>
                <a:ea typeface="ＭＳ ゴシック" panose="020B0609070205080204" pitchFamily="49" charset="-128"/>
              </a:rPr>
              <a:t>をアップロード</a:t>
            </a:r>
            <a:endParaRPr lang="en-US" b="0" strike="noStrike" spc="-1" dirty="0">
              <a:latin typeface="ＭＳ ゴシック" panose="020B0609070205080204" pitchFamily="49" charset="-128"/>
              <a:ea typeface="ＭＳ ゴシック" panose="020B0609070205080204" pitchFamily="49" charset="-128"/>
            </a:endParaRPr>
          </a:p>
          <a:p>
            <a:pPr marL="457200" indent="-329400">
              <a:lnSpc>
                <a:spcPct val="100000"/>
              </a:lnSpc>
              <a:buClr>
                <a:srgbClr val="000000"/>
              </a:buClr>
              <a:buFont typeface="Arial"/>
              <a:buChar char="●"/>
            </a:pPr>
            <a:r>
              <a:rPr lang="ja-JP" altLang="en-US" spc="-1" dirty="0">
                <a:latin typeface="ＭＳ ゴシック" panose="020B0609070205080204" pitchFamily="49" charset="-128"/>
                <a:ea typeface="ＭＳ ゴシック" panose="020B0609070205080204" pitchFamily="49" charset="-128"/>
              </a:rPr>
              <a:t>ブラウズ画面上で、アップロードされたパッケージ名をクリックすることにより、ライセンスブラウザを開く</a:t>
            </a:r>
            <a:endParaRPr lang="en-US" altLang="ja-JP" spc="-1" dirty="0">
              <a:latin typeface="ＭＳ ゴシック" panose="020B0609070205080204" pitchFamily="49" charset="-128"/>
              <a:ea typeface="ＭＳ ゴシック" panose="020B0609070205080204" pitchFamily="49" charset="-128"/>
            </a:endParaRPr>
          </a:p>
          <a:p>
            <a:pPr marL="457200" indent="-329400">
              <a:lnSpc>
                <a:spcPct val="100000"/>
              </a:lnSpc>
              <a:buClr>
                <a:srgbClr val="000000"/>
              </a:buClr>
              <a:buFont typeface="Arial"/>
              <a:buChar char="●"/>
            </a:pPr>
            <a:r>
              <a:rPr lang="en-US" altLang="ja-JP" dirty="0">
                <a:latin typeface="ＭＳ ゴシック" panose="020B0609070205080204" pitchFamily="49" charset="-128"/>
                <a:ea typeface="ＭＳ ゴシック" panose="020B0609070205080204" pitchFamily="49" charset="-128"/>
              </a:rPr>
              <a:t>"Go through all files with licenses" </a:t>
            </a:r>
            <a:r>
              <a:rPr lang="ja-JP" altLang="en-US" dirty="0">
                <a:latin typeface="ＭＳ ゴシック" panose="020B0609070205080204" pitchFamily="49" charset="-128"/>
                <a:ea typeface="ＭＳ ゴシック" panose="020B0609070205080204" pitchFamily="49" charset="-128"/>
              </a:rPr>
              <a:t>を選択</a:t>
            </a:r>
            <a:endParaRPr lang="en-US" altLang="ja-JP" dirty="0">
              <a:latin typeface="ＭＳ ゴシック" panose="020B0609070205080204" pitchFamily="49" charset="-128"/>
              <a:ea typeface="ＭＳ ゴシック" panose="020B0609070205080204" pitchFamily="49" charset="-128"/>
            </a:endParaRPr>
          </a:p>
          <a:p>
            <a:pPr marL="457200" indent="-329400">
              <a:lnSpc>
                <a:spcPct val="100000"/>
              </a:lnSpc>
              <a:buClr>
                <a:srgbClr val="000000"/>
              </a:buClr>
              <a:buFont typeface="Arial"/>
              <a:buChar char="●"/>
            </a:pPr>
            <a:r>
              <a:rPr lang="ja-JP" altLang="en-US" dirty="0">
                <a:latin typeface="ＭＳ ゴシック" panose="020B0609070205080204" pitchFamily="49" charset="-128"/>
                <a:ea typeface="ＭＳ ゴシック" panose="020B0609070205080204" pitchFamily="49" charset="-128"/>
              </a:rPr>
              <a:t>ライセンスをレビューし、</a:t>
            </a:r>
            <a:r>
              <a:rPr lang="en-US" altLang="ja-JP" dirty="0">
                <a:latin typeface="ＭＳ ゴシック" panose="020B0609070205080204" pitchFamily="49" charset="-128"/>
                <a:ea typeface="ＭＳ ゴシック" panose="020B0609070205080204" pitchFamily="49" charset="-128"/>
              </a:rPr>
              <a:t>"Clearing decision type" </a:t>
            </a:r>
            <a:r>
              <a:rPr lang="ja-JP" altLang="en-US" dirty="0">
                <a:latin typeface="ＭＳ ゴシック" panose="020B0609070205080204" pitchFamily="49" charset="-128"/>
                <a:ea typeface="ＭＳ ゴシック" panose="020B0609070205080204" pitchFamily="49" charset="-128"/>
              </a:rPr>
              <a:t>のいずれかを選択してから </a:t>
            </a:r>
            <a:r>
              <a:rPr lang="en-US" altLang="ja-JP" dirty="0">
                <a:latin typeface="ＭＳ ゴシック" panose="020B0609070205080204" pitchFamily="49" charset="-128"/>
                <a:ea typeface="ＭＳ ゴシック" panose="020B0609070205080204" pitchFamily="49" charset="-128"/>
              </a:rPr>
              <a:t>"Submit" </a:t>
            </a:r>
            <a:r>
              <a:rPr lang="ja-JP" altLang="en-US" dirty="0">
                <a:latin typeface="ＭＳ ゴシック" panose="020B0609070205080204" pitchFamily="49" charset="-128"/>
                <a:ea typeface="ＭＳ ゴシック" panose="020B0609070205080204" pitchFamily="49" charset="-128"/>
              </a:rPr>
              <a:t>ボタンを押して判定結果を適用</a:t>
            </a:r>
            <a:endParaRPr lang="en-US" b="0" strike="noStrike" spc="-1" dirty="0">
              <a:latin typeface="ＭＳ ゴシック" panose="020B0609070205080204" pitchFamily="49" charset="-128"/>
              <a:ea typeface="ＭＳ ゴシック" panose="020B0609070205080204" pitchFamily="49" charset="-128"/>
            </a:endParaRPr>
          </a:p>
          <a:p>
            <a:pPr>
              <a:lnSpc>
                <a:spcPct val="100000"/>
              </a:lnSpc>
              <a:spcBef>
                <a:spcPts val="1001"/>
              </a:spcBef>
            </a:pPr>
            <a:r>
              <a:rPr lang="ja-JP" altLang="en-US" spc="-1" dirty="0">
                <a:solidFill>
                  <a:srgbClr val="000000"/>
                </a:solidFill>
                <a:latin typeface="ＭＳ ゴシック" panose="020B0609070205080204" pitchFamily="49" charset="-128"/>
                <a:ea typeface="ＭＳ ゴシック" panose="020B0609070205080204" pitchFamily="49" charset="-128"/>
              </a:rPr>
              <a:t>黄色のメニューバーエリアから </a:t>
            </a:r>
            <a:r>
              <a:rPr lang="en-US" altLang="ja-JP" spc="-1" dirty="0">
                <a:solidFill>
                  <a:srgbClr val="000000"/>
                </a:solidFill>
                <a:latin typeface="ＭＳ ゴシック" panose="020B0609070205080204" pitchFamily="49" charset="-128"/>
                <a:ea typeface="ＭＳ ゴシック" panose="020B0609070205080204" pitchFamily="49" charset="-128"/>
              </a:rPr>
              <a:t>Copyright/Email/</a:t>
            </a:r>
            <a:r>
              <a:rPr lang="en-US" altLang="ja-JP" spc="-1" dirty="0" err="1">
                <a:solidFill>
                  <a:srgbClr val="000000"/>
                </a:solidFill>
                <a:latin typeface="ＭＳ ゴシック" panose="020B0609070205080204" pitchFamily="49" charset="-128"/>
                <a:ea typeface="ＭＳ ゴシック" panose="020B0609070205080204" pitchFamily="49" charset="-128"/>
              </a:rPr>
              <a:t>Url</a:t>
            </a:r>
            <a:r>
              <a:rPr lang="en-US" altLang="ja-JP" spc="-1" dirty="0">
                <a:solidFill>
                  <a:srgbClr val="000000"/>
                </a:solidFill>
                <a:latin typeface="ＭＳ ゴシック" panose="020B0609070205080204" pitchFamily="49" charset="-128"/>
                <a:ea typeface="ＭＳ ゴシック" panose="020B0609070205080204" pitchFamily="49" charset="-128"/>
              </a:rPr>
              <a:t>/Author </a:t>
            </a:r>
            <a:r>
              <a:rPr lang="ja-JP" altLang="en-US" spc="-1" dirty="0">
                <a:solidFill>
                  <a:srgbClr val="000000"/>
                </a:solidFill>
                <a:latin typeface="ＭＳ ゴシック" panose="020B0609070205080204" pitchFamily="49" charset="-128"/>
                <a:ea typeface="ＭＳ ゴシック" panose="020B0609070205080204" pitchFamily="49" charset="-128"/>
              </a:rPr>
              <a:t>をクリック</a:t>
            </a:r>
            <a:endParaRPr lang="en-US" b="0" strike="noStrike" spc="-1" dirty="0">
              <a:solidFill>
                <a:srgbClr val="000000"/>
              </a:solidFill>
              <a:latin typeface="ＭＳ ゴシック" panose="020B0609070205080204" pitchFamily="49" charset="-128"/>
              <a:ea typeface="ＭＳ ゴシック" panose="020B0609070205080204" pitchFamily="49" charset="-128"/>
            </a:endParaRPr>
          </a:p>
          <a:p>
            <a:pPr marL="457200" indent="-329400">
              <a:lnSpc>
                <a:spcPct val="100000"/>
              </a:lnSpc>
              <a:buClr>
                <a:srgbClr val="000000"/>
              </a:buClr>
              <a:buFont typeface="Arial"/>
              <a:buChar char="●"/>
            </a:pPr>
            <a:r>
              <a:rPr lang="ja-JP" altLang="en-US" spc="-1" dirty="0">
                <a:solidFill>
                  <a:srgbClr val="000000"/>
                </a:solidFill>
                <a:latin typeface="ＭＳ ゴシック" panose="020B0609070205080204" pitchFamily="49" charset="-128"/>
                <a:ea typeface="ＭＳ ゴシック" panose="020B0609070205080204" pitchFamily="49" charset="-128"/>
              </a:rPr>
              <a:t>著作権のステートメントをレビューし、必要なら修正を行う</a:t>
            </a:r>
            <a:r>
              <a:rPr lang="en-US" b="0" strike="noStrike" spc="-1" dirty="0">
                <a:solidFill>
                  <a:srgbClr val="000000"/>
                </a:solidFill>
                <a:latin typeface="ＭＳ ゴシック" panose="020B0609070205080204" pitchFamily="49" charset="-128"/>
                <a:ea typeface="ＭＳ ゴシック" panose="020B0609070205080204" pitchFamily="49" charset="-128"/>
              </a:rPr>
              <a:t> </a:t>
            </a:r>
          </a:p>
          <a:p>
            <a:pPr>
              <a:lnSpc>
                <a:spcPct val="100000"/>
              </a:lnSpc>
              <a:spcBef>
                <a:spcPts val="1001"/>
              </a:spcBef>
            </a:pPr>
            <a:r>
              <a:rPr lang="en-US" altLang="ja-JP" b="0" strike="noStrike" spc="-1" dirty="0">
                <a:latin typeface="ＭＳ ゴシック" panose="020B0609070205080204" pitchFamily="49" charset="-128"/>
                <a:ea typeface="ＭＳ ゴシック" panose="020B0609070205080204" pitchFamily="49" charset="-128"/>
              </a:rPr>
              <a:t>ECC</a:t>
            </a:r>
            <a:r>
              <a:rPr lang="ja-JP" altLang="en-US" b="0" strike="noStrike" spc="-1" dirty="0">
                <a:latin typeface="ＭＳ ゴシック" panose="020B0609070205080204" pitchFamily="49" charset="-128"/>
                <a:ea typeface="ＭＳ ゴシック" panose="020B0609070205080204" pitchFamily="49" charset="-128"/>
              </a:rPr>
              <a:t>を黄色の部分から選択し、レビュー</a:t>
            </a:r>
            <a:endParaRPr lang="en-US" b="0" strike="noStrike" spc="-1" dirty="0">
              <a:solidFill>
                <a:srgbClr val="000000"/>
              </a:solidFill>
              <a:latin typeface="ＭＳ ゴシック" panose="020B0609070205080204" pitchFamily="49" charset="-128"/>
              <a:ea typeface="ＭＳ ゴシック" panose="020B0609070205080204" pitchFamily="49" charset="-128"/>
            </a:endParaRPr>
          </a:p>
          <a:p>
            <a:pPr>
              <a:lnSpc>
                <a:spcPct val="100000"/>
              </a:lnSpc>
              <a:spcBef>
                <a:spcPts val="1001"/>
              </a:spcBef>
            </a:pPr>
            <a:r>
              <a:rPr lang="ja-JP" altLang="en-US" spc="-1" dirty="0">
                <a:solidFill>
                  <a:srgbClr val="000000"/>
                </a:solidFill>
                <a:latin typeface="ＭＳ ゴシック" panose="020B0609070205080204" pitchFamily="49" charset="-128"/>
                <a:ea typeface="ＭＳ ゴシック" panose="020B0609070205080204" pitchFamily="49" charset="-128"/>
              </a:rPr>
              <a:t>ブラウザのメインビューへ移動</a:t>
            </a:r>
            <a:endParaRPr lang="en-US" b="0" strike="noStrike" spc="-1" dirty="0">
              <a:solidFill>
                <a:srgbClr val="000000"/>
              </a:solidFill>
              <a:latin typeface="ＭＳ ゴシック" panose="020B0609070205080204" pitchFamily="49" charset="-128"/>
              <a:ea typeface="ＭＳ ゴシック" panose="020B0609070205080204" pitchFamily="49" charset="-128"/>
            </a:endParaRPr>
          </a:p>
          <a:p>
            <a:pPr marL="457200" indent="-329400">
              <a:lnSpc>
                <a:spcPct val="100000"/>
              </a:lnSpc>
              <a:buClr>
                <a:srgbClr val="000000"/>
              </a:buClr>
              <a:buFont typeface="Arial"/>
              <a:buChar char="●"/>
            </a:pPr>
            <a:r>
              <a:rPr lang="en-US" altLang="ja-JP" spc="-1" dirty="0">
                <a:solidFill>
                  <a:srgbClr val="000000"/>
                </a:solidFill>
                <a:latin typeface="ＭＳ ゴシック" panose="020B0609070205080204" pitchFamily="49" charset="-128"/>
                <a:ea typeface="ＭＳ ゴシック" panose="020B0609070205080204" pitchFamily="49" charset="-128"/>
              </a:rPr>
              <a:t>ionicons-3.0.0 </a:t>
            </a:r>
            <a:r>
              <a:rPr lang="ja-JP" altLang="en-US" spc="-1" dirty="0">
                <a:solidFill>
                  <a:srgbClr val="000000"/>
                </a:solidFill>
                <a:latin typeface="ＭＳ ゴシック" panose="020B0609070205080204" pitchFamily="49" charset="-128"/>
                <a:ea typeface="ＭＳ ゴシック" panose="020B0609070205080204" pitchFamily="49" charset="-128"/>
              </a:rPr>
              <a:t>アップロードの </a:t>
            </a:r>
            <a:r>
              <a:rPr lang="en-US" altLang="ja-JP" spc="-1" dirty="0">
                <a:solidFill>
                  <a:srgbClr val="000000"/>
                </a:solidFill>
                <a:latin typeface="ＭＳ ゴシック" panose="020B0609070205080204" pitchFamily="49" charset="-128"/>
                <a:ea typeface="ＭＳ ゴシック" panose="020B0609070205080204" pitchFamily="49" charset="-128"/>
              </a:rPr>
              <a:t>-- select action -- </a:t>
            </a:r>
            <a:r>
              <a:rPr lang="ja-JP" altLang="en-US" spc="-1" dirty="0">
                <a:solidFill>
                  <a:srgbClr val="000000"/>
                </a:solidFill>
                <a:latin typeface="ＭＳ ゴシック" panose="020B0609070205080204" pitchFamily="49" charset="-128"/>
                <a:ea typeface="ＭＳ ゴシック" panose="020B0609070205080204" pitchFamily="49" charset="-128"/>
              </a:rPr>
              <a:t>メニューから </a:t>
            </a:r>
            <a:r>
              <a:rPr lang="en-US" altLang="ja-JP" spc="-1" dirty="0">
                <a:solidFill>
                  <a:srgbClr val="000000"/>
                </a:solidFill>
                <a:latin typeface="ＭＳ ゴシック" panose="020B0609070205080204" pitchFamily="49" charset="-128"/>
                <a:ea typeface="ＭＳ ゴシック" panose="020B0609070205080204" pitchFamily="49" charset="-128"/>
              </a:rPr>
              <a:t>"Export </a:t>
            </a:r>
            <a:r>
              <a:rPr lang="ja-JP" altLang="en-US" spc="-1" dirty="0">
                <a:solidFill>
                  <a:srgbClr val="000000"/>
                </a:solidFill>
                <a:latin typeface="ＭＳ ゴシック" panose="020B0609070205080204" pitchFamily="49" charset="-128"/>
                <a:ea typeface="ＭＳ ゴシック" panose="020B0609070205080204" pitchFamily="49" charset="-128"/>
              </a:rPr>
              <a:t>～</a:t>
            </a:r>
            <a:r>
              <a:rPr lang="en-US" altLang="ja-JP" spc="-1" dirty="0">
                <a:solidFill>
                  <a:srgbClr val="000000"/>
                </a:solidFill>
                <a:latin typeface="ＭＳ ゴシック" panose="020B0609070205080204" pitchFamily="49" charset="-128"/>
                <a:ea typeface="ＭＳ ゴシック" panose="020B0609070205080204" pitchFamily="49" charset="-128"/>
              </a:rPr>
              <a:t>" </a:t>
            </a:r>
            <a:r>
              <a:rPr lang="ja-JP" altLang="en-US" spc="-1" dirty="0">
                <a:solidFill>
                  <a:srgbClr val="000000"/>
                </a:solidFill>
                <a:latin typeface="ＭＳ ゴシック" panose="020B0609070205080204" pitchFamily="49" charset="-128"/>
                <a:ea typeface="ＭＳ ゴシック" panose="020B0609070205080204" pitchFamily="49" charset="-128"/>
              </a:rPr>
              <a:t>のいずれかを選択してレポートを生成</a:t>
            </a:r>
            <a:endParaRPr lang="en-US" b="0" strike="noStrike" spc="-1" dirty="0">
              <a:latin typeface="ＭＳ ゴシック" panose="020B0609070205080204" pitchFamily="49" charset="-128"/>
              <a:ea typeface="ＭＳ ゴシック" panose="020B0609070205080204" pitchFamily="49" charset="-128"/>
            </a:endParaRPr>
          </a:p>
        </p:txBody>
      </p:sp>
      <p:sp>
        <p:nvSpPr>
          <p:cNvPr id="192" name="CustomShape 3"/>
          <p:cNvSpPr/>
          <p:nvPr/>
        </p:nvSpPr>
        <p:spPr>
          <a:xfrm>
            <a:off x="105455" y="1407571"/>
            <a:ext cx="5477878" cy="4936957"/>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343080" lvl="1" indent="-361080">
              <a:lnSpc>
                <a:spcPct val="100000"/>
              </a:lnSpc>
              <a:buClr>
                <a:srgbClr val="000000"/>
              </a:buClr>
              <a:buFont typeface="Noto Sans Symbols"/>
              <a:buAutoNum type="arabicPeriod"/>
            </a:pPr>
            <a:r>
              <a:rPr lang="en-US" sz="1900" b="1" strike="noStrike" spc="-1" dirty="0">
                <a:solidFill>
                  <a:srgbClr val="000000"/>
                </a:solidFill>
                <a:latin typeface="ＭＳ ゴシック" panose="020B0609070205080204" pitchFamily="49" charset="-128"/>
                <a:ea typeface="ＭＳ ゴシック" panose="020B0609070205080204" pitchFamily="49" charset="-128"/>
              </a:rPr>
              <a:t>FOSSology</a:t>
            </a:r>
            <a:r>
              <a:rPr lang="ja-JP" altLang="en-US" sz="1900" b="1" spc="-1" dirty="0">
                <a:solidFill>
                  <a:srgbClr val="000000"/>
                </a:solidFill>
                <a:latin typeface="ＭＳ ゴシック" panose="020B0609070205080204" pitchFamily="49" charset="-128"/>
                <a:ea typeface="ＭＳ ゴシック" panose="020B0609070205080204" pitchFamily="49" charset="-128"/>
              </a:rPr>
              <a:t> 一連作業</a:t>
            </a:r>
            <a:endParaRPr lang="en-US" sz="1900" b="0" strike="noStrike" spc="-1" dirty="0">
              <a:latin typeface="ＭＳ ゴシック" panose="020B0609070205080204" pitchFamily="49" charset="-128"/>
              <a:ea typeface="ＭＳ ゴシック" panose="020B0609070205080204" pitchFamily="49" charset="-128"/>
            </a:endParaRPr>
          </a:p>
          <a:p>
            <a:pPr marL="520560" lvl="2" indent="-374040">
              <a:lnSpc>
                <a:spcPct val="100000"/>
              </a:lnSpc>
              <a:buClr>
                <a:srgbClr val="000000"/>
              </a:buClr>
              <a:buFont typeface="Noto Sans Symbols"/>
              <a:buChar char="∙"/>
            </a:pPr>
            <a:r>
              <a:rPr lang="ja-JP" altLang="en-US" sz="1900" b="0" strike="noStrike" spc="-1" dirty="0">
                <a:solidFill>
                  <a:srgbClr val="000000"/>
                </a:solidFill>
                <a:latin typeface="ＭＳ ゴシック" panose="020B0609070205080204" pitchFamily="49" charset="-128"/>
                <a:ea typeface="ＭＳ ゴシック" panose="020B0609070205080204" pitchFamily="49" charset="-128"/>
              </a:rPr>
              <a:t>アップロード</a:t>
            </a:r>
            <a:r>
              <a:rPr lang="en-US" altLang="ja-JP" sz="1900" b="0" strike="noStrike" spc="-1" dirty="0">
                <a:solidFill>
                  <a:srgbClr val="000000"/>
                </a:solidFill>
                <a:latin typeface="ＭＳ ゴシック" panose="020B0609070205080204" pitchFamily="49" charset="-128"/>
                <a:ea typeface="ＭＳ ゴシック" panose="020B0609070205080204" pitchFamily="49" charset="-128"/>
              </a:rPr>
              <a:t>…</a:t>
            </a:r>
          </a:p>
          <a:p>
            <a:pPr marL="520560" lvl="2" indent="-374040">
              <a:lnSpc>
                <a:spcPct val="100000"/>
              </a:lnSpc>
              <a:buClr>
                <a:srgbClr val="000000"/>
              </a:buClr>
              <a:buFont typeface="Noto Sans Symbols"/>
              <a:buChar char="∙"/>
            </a:pPr>
            <a:r>
              <a:rPr lang="en-US" sz="1900" b="0" strike="noStrike" spc="-1" dirty="0">
                <a:solidFill>
                  <a:srgbClr val="000000"/>
                </a:solidFill>
                <a:latin typeface="ＭＳ ゴシック" panose="020B0609070205080204" pitchFamily="49" charset="-128"/>
                <a:ea typeface="ＭＳ ゴシック" panose="020B0609070205080204" pitchFamily="49" charset="-128"/>
              </a:rPr>
              <a:t>… </a:t>
            </a:r>
            <a:r>
              <a:rPr lang="ja-JP" altLang="en-US" sz="1900" b="0" strike="noStrike" spc="-1" dirty="0">
                <a:solidFill>
                  <a:srgbClr val="000000"/>
                </a:solidFill>
                <a:latin typeface="ＭＳ ゴシック" panose="020B0609070205080204" pitchFamily="49" charset="-128"/>
                <a:ea typeface="ＭＳ ゴシック" panose="020B0609070205080204" pitchFamily="49" charset="-128"/>
              </a:rPr>
              <a:t>レポート作成</a:t>
            </a:r>
            <a:r>
              <a:rPr lang="en-US" sz="1900" b="0" strike="noStrike" spc="-1" dirty="0">
                <a:solidFill>
                  <a:srgbClr val="000000"/>
                </a:solidFill>
                <a:latin typeface="ＭＳ ゴシック" panose="020B0609070205080204" pitchFamily="49" charset="-128"/>
                <a:ea typeface="ＭＳ ゴシック" panose="020B0609070205080204" pitchFamily="49" charset="-128"/>
              </a:rPr>
              <a:t>: SPDX</a:t>
            </a:r>
            <a:endParaRPr lang="en-US" sz="1900" b="0" strike="noStrike" spc="-1" dirty="0">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pc="-1" dirty="0">
                <a:solidFill>
                  <a:srgbClr val="000000"/>
                </a:solidFill>
                <a:latin typeface="ＭＳ ゴシック" panose="020B0609070205080204" pitchFamily="49" charset="-128"/>
                <a:ea typeface="ＭＳ ゴシック" panose="020B0609070205080204" pitchFamily="49" charset="-128"/>
              </a:rPr>
              <a:t>アップロード</a:t>
            </a:r>
            <a:r>
              <a:rPr lang="en-US" sz="1900" b="1" strike="noStrike" spc="-1" dirty="0">
                <a:solidFill>
                  <a:srgbClr val="000000"/>
                </a:solidFill>
                <a:latin typeface="ＭＳ ゴシック" panose="020B0609070205080204" pitchFamily="49" charset="-128"/>
                <a:ea typeface="ＭＳ ゴシック" panose="020B0609070205080204" pitchFamily="49" charset="-128"/>
              </a:rPr>
              <a:t> – </a:t>
            </a:r>
            <a:r>
              <a:rPr lang="ja-JP" altLang="en-US" sz="1900" b="1" strike="noStrike" spc="-1" dirty="0">
                <a:solidFill>
                  <a:srgbClr val="000000"/>
                </a:solidFill>
                <a:latin typeface="ＭＳ ゴシック" panose="020B0609070205080204" pitchFamily="49" charset="-128"/>
                <a:ea typeface="ＭＳ ゴシック" panose="020B0609070205080204" pitchFamily="49" charset="-128"/>
              </a:rPr>
              <a:t>様々な方法を提供</a:t>
            </a:r>
            <a:endParaRPr lang="en-US" altLang="ja-JP" sz="1900" b="1" strike="noStrike" spc="-1" dirty="0">
              <a:solidFill>
                <a:srgbClr val="000000"/>
              </a:solidFill>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trike="noStrike" spc="-1" dirty="0">
                <a:solidFill>
                  <a:srgbClr val="000000"/>
                </a:solidFill>
                <a:latin typeface="ＭＳ ゴシック" panose="020B0609070205080204" pitchFamily="49" charset="-128"/>
                <a:ea typeface="ＭＳ ゴシック" panose="020B0609070205080204" pitchFamily="49" charset="-128"/>
              </a:rPr>
              <a:t>ブラウザでアップロー</a:t>
            </a:r>
            <a:r>
              <a:rPr lang="ja-JP" altLang="en-US" sz="1900" b="1" spc="-1" dirty="0">
                <a:solidFill>
                  <a:srgbClr val="000000"/>
                </a:solidFill>
                <a:latin typeface="ＭＳ ゴシック" panose="020B0609070205080204" pitchFamily="49" charset="-128"/>
                <a:ea typeface="ＭＳ ゴシック" panose="020B0609070205080204" pitchFamily="49" charset="-128"/>
              </a:rPr>
              <a:t>ドファイルのレビュー</a:t>
            </a:r>
            <a:endParaRPr lang="en-US" sz="1900" b="1" strike="noStrike" spc="-1" dirty="0">
              <a:solidFill>
                <a:srgbClr val="000000"/>
              </a:solidFill>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en-US" altLang="ja-JP" sz="1900" b="1" spc="-1" dirty="0">
                <a:solidFill>
                  <a:srgbClr val="000000"/>
                </a:solidFill>
                <a:latin typeface="ＭＳ ゴシック" panose="020B0609070205080204" pitchFamily="49" charset="-128"/>
                <a:ea typeface="ＭＳ ゴシック" panose="020B0609070205080204" pitchFamily="49" charset="-128"/>
              </a:rPr>
              <a:t>Aggregated view</a:t>
            </a:r>
            <a:r>
              <a:rPr lang="ja-JP" altLang="en-US" sz="1900" b="1" spc="-1">
                <a:solidFill>
                  <a:srgbClr val="000000"/>
                </a:solidFill>
                <a:latin typeface="ＭＳ ゴシック" panose="020B0609070205080204" pitchFamily="49" charset="-128"/>
                <a:ea typeface="ＭＳ ゴシック" panose="020B0609070205080204" pitchFamily="49" charset="-128"/>
              </a:rPr>
              <a:t>で、検出されたライセンスをレビュー</a:t>
            </a:r>
          </a:p>
          <a:p>
            <a:pPr marL="343080" lvl="1" indent="-361080">
              <a:lnSpc>
                <a:spcPct val="100000"/>
              </a:lnSpc>
              <a:spcBef>
                <a:spcPts val="1301"/>
              </a:spcBef>
              <a:buClr>
                <a:srgbClr val="000000"/>
              </a:buClr>
              <a:buFont typeface="Noto Sans Symbols"/>
              <a:buAutoNum type="arabicPeriod"/>
            </a:pPr>
            <a:r>
              <a:rPr lang="en-US" sz="1900" b="1" spc="-1">
                <a:solidFill>
                  <a:srgbClr val="000000"/>
                </a:solidFill>
                <a:latin typeface="ＭＳ ゴシック" panose="020B0609070205080204" pitchFamily="49" charset="-128"/>
                <a:ea typeface="ＭＳ ゴシック" panose="020B0609070205080204" pitchFamily="49" charset="-128"/>
              </a:rPr>
              <a:t>“</a:t>
            </a:r>
            <a:r>
              <a:rPr lang="en-US" sz="1900" b="1" spc="-1" dirty="0">
                <a:solidFill>
                  <a:srgbClr val="000000"/>
                </a:solidFill>
                <a:latin typeface="ＭＳ ゴシック" panose="020B0609070205080204" pitchFamily="49" charset="-128"/>
                <a:ea typeface="ＭＳ ゴシック" panose="020B0609070205080204" pitchFamily="49" charset="-128"/>
              </a:rPr>
              <a:t>Clearing” </a:t>
            </a:r>
            <a:r>
              <a:rPr lang="ja-JP" altLang="en-US" sz="1900" b="1" spc="-1" dirty="0">
                <a:solidFill>
                  <a:srgbClr val="000000"/>
                </a:solidFill>
                <a:latin typeface="ＭＳ ゴシック" panose="020B0609070205080204" pitchFamily="49" charset="-128"/>
                <a:ea typeface="ＭＳ ゴシック" panose="020B0609070205080204" pitchFamily="49" charset="-128"/>
              </a:rPr>
              <a:t>作業</a:t>
            </a:r>
            <a:endParaRPr lang="en-US" sz="1900" b="0" strike="noStrike" spc="-1" dirty="0">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pc="-1" dirty="0">
                <a:solidFill>
                  <a:srgbClr val="000000"/>
                </a:solidFill>
                <a:latin typeface="ＭＳ ゴシック" panose="020B0609070205080204" pitchFamily="49" charset="-128"/>
                <a:ea typeface="ＭＳ ゴシック" panose="020B0609070205080204" pitchFamily="49" charset="-128"/>
              </a:rPr>
              <a:t>著作権のレビュー</a:t>
            </a:r>
            <a:endParaRPr lang="en-US" sz="1900" b="0" strike="noStrike" spc="-1" dirty="0">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trike="noStrike" spc="-1" dirty="0">
                <a:solidFill>
                  <a:srgbClr val="000000"/>
                </a:solidFill>
                <a:latin typeface="ＭＳ ゴシック" panose="020B0609070205080204" pitchFamily="49" charset="-128"/>
                <a:ea typeface="ＭＳ ゴシック" panose="020B0609070205080204" pitchFamily="49" charset="-128"/>
              </a:rPr>
              <a:t>輸出管理情報</a:t>
            </a:r>
            <a:r>
              <a:rPr lang="en-US" sz="1900" b="1" strike="noStrike" spc="-1" dirty="0">
                <a:solidFill>
                  <a:srgbClr val="000000"/>
                </a:solidFill>
                <a:latin typeface="ＭＳ ゴシック" panose="020B0609070205080204" pitchFamily="49" charset="-128"/>
                <a:ea typeface="ＭＳ ゴシック" panose="020B0609070205080204" pitchFamily="49" charset="-128"/>
              </a:rPr>
              <a:t>(ECC)</a:t>
            </a:r>
            <a:r>
              <a:rPr lang="ja-JP" altLang="en-US" sz="1900" b="1" strike="noStrike" spc="-1" dirty="0">
                <a:solidFill>
                  <a:srgbClr val="000000"/>
                </a:solidFill>
                <a:latin typeface="ＭＳ ゴシック" panose="020B0609070205080204" pitchFamily="49" charset="-128"/>
                <a:ea typeface="ＭＳ ゴシック" panose="020B0609070205080204" pitchFamily="49" charset="-128"/>
              </a:rPr>
              <a:t>レビュー</a:t>
            </a:r>
            <a:endParaRPr lang="en-US" sz="1900" b="0" strike="noStrike" spc="-1" dirty="0">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trike="noStrike" spc="-1" dirty="0">
                <a:solidFill>
                  <a:srgbClr val="000000"/>
                </a:solidFill>
                <a:latin typeface="ＭＳ ゴシック" panose="020B0609070205080204" pitchFamily="49" charset="-128"/>
                <a:ea typeface="ＭＳ ゴシック" panose="020B0609070205080204" pitchFamily="49" charset="-128"/>
              </a:rPr>
              <a:t>要求されたレポート出力作成</a:t>
            </a:r>
            <a:endParaRPr lang="en-US" sz="1900" b="0" strike="noStrike" spc="-1" dirty="0">
              <a:latin typeface="ＭＳ ゴシック" panose="020B0609070205080204" pitchFamily="49" charset="-128"/>
              <a:ea typeface="ＭＳ ゴシック" panose="020B0609070205080204" pitchFamily="49" charset="-128"/>
            </a:endParaRPr>
          </a:p>
          <a:p>
            <a:pPr>
              <a:lnSpc>
                <a:spcPct val="100000"/>
              </a:lnSpc>
              <a:spcBef>
                <a:spcPts val="1301"/>
              </a:spcBef>
            </a:pPr>
            <a:endParaRPr lang="en-US" sz="1900" b="0" strike="noStrike" spc="-1" dirty="0">
              <a:latin typeface="Arial"/>
            </a:endParaRPr>
          </a:p>
        </p:txBody>
      </p:sp>
      <p:sp>
        <p:nvSpPr>
          <p:cNvPr id="193" name="CustomShape 4"/>
          <p:cNvSpPr/>
          <p:nvPr/>
        </p:nvSpPr>
        <p:spPr>
          <a:xfrm>
            <a:off x="5583334" y="1075652"/>
            <a:ext cx="6500814" cy="331920"/>
          </a:xfrm>
          <a:prstGeom prst="rect">
            <a:avLst/>
          </a:prstGeom>
          <a:solidFill>
            <a:srgbClr val="D7E3C8"/>
          </a:soli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Arial"/>
              </a:rPr>
              <a:t>例</a:t>
            </a:r>
            <a:endParaRPr lang="en-US" sz="1900" b="0" strike="noStrike" spc="-1" dirty="0">
              <a:latin typeface="Arial"/>
            </a:endParaRPr>
          </a:p>
        </p:txBody>
      </p:sp>
      <p:sp>
        <p:nvSpPr>
          <p:cNvPr id="194" name="CustomShape 5"/>
          <p:cNvSpPr/>
          <p:nvPr/>
        </p:nvSpPr>
        <p:spPr>
          <a:xfrm>
            <a:off x="105455" y="1062678"/>
            <a:ext cx="5477880" cy="331920"/>
          </a:xfrm>
          <a:prstGeom prst="rect">
            <a:avLst/>
          </a:prstGeom>
          <a:solidFill>
            <a:srgbClr val="D7E3C8"/>
          </a:soli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Arial"/>
              </a:rPr>
              <a:t>機能</a:t>
            </a: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2336</TotalTime>
  <Words>1096</Words>
  <Application>Microsoft Office PowerPoint</Application>
  <PresentationFormat>ワイド画面</PresentationFormat>
  <Paragraphs>190</Paragraphs>
  <Slides>16</Slides>
  <Notes>6</Notes>
  <HiddenSlides>0</HiddenSlides>
  <MMClips>0</MMClips>
  <ScaleCrop>false</ScaleCrop>
  <HeadingPairs>
    <vt:vector size="6" baseType="variant">
      <vt:variant>
        <vt:lpstr>使用されているフォント</vt:lpstr>
      </vt:variant>
      <vt:variant>
        <vt:i4>10</vt:i4>
      </vt:variant>
      <vt:variant>
        <vt:lpstr>テーマ</vt:lpstr>
      </vt:variant>
      <vt:variant>
        <vt:i4>3</vt:i4>
      </vt:variant>
      <vt:variant>
        <vt:lpstr>スライド タイトル</vt:lpstr>
      </vt:variant>
      <vt:variant>
        <vt:i4>16</vt:i4>
      </vt:variant>
    </vt:vector>
  </HeadingPairs>
  <TitlesOfParts>
    <vt:vector size="29" baseType="lpstr">
      <vt:lpstr>ＭＳ Ｐゴシック</vt:lpstr>
      <vt:lpstr>ＭＳ ゴシック</vt:lpstr>
      <vt:lpstr>Noto Sans Symbols</vt:lpstr>
      <vt:lpstr>Open Sans</vt:lpstr>
      <vt:lpstr>Arial</vt:lpstr>
      <vt:lpstr>Arial Black</vt:lpstr>
      <vt:lpstr>Arial Narrow</vt:lpstr>
      <vt:lpstr>Symbol</vt:lpstr>
      <vt:lpstr>Times New Roman</vt:lpstr>
      <vt:lpstr>Wingdings</vt:lpstr>
      <vt:lpstr>Office Theme</vt:lpstr>
      <vt:lpstr>Office Theme</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
  <dc:description/>
  <cp:lastModifiedBy>今田律夫 / IMADA，NOBUO</cp:lastModifiedBy>
  <cp:revision>75</cp:revision>
  <dcterms:modified xsi:type="dcterms:W3CDTF">2019-09-17T07:45:02Z</dcterms:modified>
  <dc:language>en-US</dc:language>
</cp:coreProperties>
</file>