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handoutMasterIdLst>
    <p:handoutMasterId r:id="rId19"/>
  </p:handoutMasterIdLst>
  <p:sldIdLst>
    <p:sldId id="264" r:id="rId2"/>
    <p:sldId id="265" r:id="rId3"/>
    <p:sldId id="266" r:id="rId4"/>
    <p:sldId id="271" r:id="rId5"/>
    <p:sldId id="272" r:id="rId6"/>
    <p:sldId id="273" r:id="rId7"/>
    <p:sldId id="268" r:id="rId8"/>
    <p:sldId id="269" r:id="rId9"/>
    <p:sldId id="270" r:id="rId10"/>
    <p:sldId id="274" r:id="rId11"/>
    <p:sldId id="275" r:id="rId12"/>
    <p:sldId id="276" r:id="rId13"/>
    <p:sldId id="277" r:id="rId14"/>
    <p:sldId id="278" r:id="rId15"/>
    <p:sldId id="279" r:id="rId16"/>
    <p:sldId id="280" r:id="rId17"/>
  </p:sldIdLst>
  <p:sldSz cx="9906000" cy="6858000" type="A4"/>
  <p:notesSz cx="6735763" cy="98663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スタイル (濃色)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1128" y="3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E3106-D528-4E0D-8BF5-01AB3478AB52}" type="datetimeFigureOut">
              <a:rPr kumimoji="1" lang="ja-JP" altLang="en-US" smtClean="0"/>
              <a:t>2020/4/21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0C85FC-9DBD-46DB-8F5F-56B985BC30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56594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72E367-067E-4273-B816-629FE9D36E82}" type="datetimeFigureOut">
              <a:rPr kumimoji="1" lang="ja-JP" altLang="en-US" smtClean="0"/>
              <a:t>2020/4/21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63613" y="1233488"/>
            <a:ext cx="4808537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AFAAF3-9CF0-45B0-9579-A6A6A36FDA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4207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714375" y="1330325"/>
            <a:ext cx="5186363" cy="35925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61573" y="5123235"/>
            <a:ext cx="5292562" cy="41917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3747369" y="10111553"/>
            <a:ext cx="2866805" cy="5341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0604179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714375" y="1330325"/>
            <a:ext cx="5186363" cy="35925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61573" y="5123235"/>
            <a:ext cx="5292562" cy="41917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3747369" y="10111553"/>
            <a:ext cx="2866805" cy="5341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1756065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714375" y="1330325"/>
            <a:ext cx="5186363" cy="35925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61573" y="5123235"/>
            <a:ext cx="5292562" cy="41917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3747369" y="10111553"/>
            <a:ext cx="2866805" cy="5341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978237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714375" y="1330325"/>
            <a:ext cx="5186363" cy="35925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61573" y="5123235"/>
            <a:ext cx="5292562" cy="41917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3747369" y="10111553"/>
            <a:ext cx="2866805" cy="5341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8120256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714375" y="1330325"/>
            <a:ext cx="5186363" cy="35925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61573" y="5123235"/>
            <a:ext cx="5292562" cy="41917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3747369" y="10111553"/>
            <a:ext cx="2866805" cy="5341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6573616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714375" y="1330325"/>
            <a:ext cx="5186363" cy="35925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61573" y="5123235"/>
            <a:ext cx="5292562" cy="41917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3747369" y="10111553"/>
            <a:ext cx="2866805" cy="5341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6015951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714375" y="1330325"/>
            <a:ext cx="5186363" cy="35925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61573" y="5123235"/>
            <a:ext cx="5292562" cy="41917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3747369" y="10111553"/>
            <a:ext cx="2866805" cy="5341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2917516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714375" y="1330325"/>
            <a:ext cx="5186363" cy="35925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61573" y="5123235"/>
            <a:ext cx="5292562" cy="41917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3747369" y="10111553"/>
            <a:ext cx="2866805" cy="5341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471065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425450" y="798513"/>
            <a:ext cx="5765800" cy="39925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61573" y="5123235"/>
            <a:ext cx="5292562" cy="41917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2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3747369" y="10111553"/>
            <a:ext cx="2866805" cy="5341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376619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425450" y="798513"/>
            <a:ext cx="5765800" cy="39925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61573" y="5123235"/>
            <a:ext cx="5292562" cy="41917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2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3747369" y="10111553"/>
            <a:ext cx="2866805" cy="5341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406845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425450" y="798513"/>
            <a:ext cx="5765800" cy="39925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61573" y="5123235"/>
            <a:ext cx="5292562" cy="41917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2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3747369" y="10111553"/>
            <a:ext cx="2866805" cy="5341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009979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425450" y="798513"/>
            <a:ext cx="5765800" cy="39925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61573" y="5123235"/>
            <a:ext cx="5292562" cy="41917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2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3747369" y="10111553"/>
            <a:ext cx="2866805" cy="5341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678605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425450" y="798513"/>
            <a:ext cx="5765800" cy="39925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61573" y="5123235"/>
            <a:ext cx="5292562" cy="41917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2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3747369" y="10111553"/>
            <a:ext cx="2866805" cy="5341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893544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2876550" y="544513"/>
            <a:ext cx="3938588" cy="2727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969049" y="3497649"/>
            <a:ext cx="7752362" cy="286171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2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5489017" y="6903190"/>
            <a:ext cx="4199196" cy="3646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0499165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714375" y="1330325"/>
            <a:ext cx="5186363" cy="35925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61573" y="5123235"/>
            <a:ext cx="5292562" cy="41917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3747369" y="10111553"/>
            <a:ext cx="2866805" cy="5341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969099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714375" y="1330325"/>
            <a:ext cx="5186363" cy="35925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61573" y="5123235"/>
            <a:ext cx="5292562" cy="41917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3747369" y="10111553"/>
            <a:ext cx="2866805" cy="5341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614651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742950" y="1371600"/>
            <a:ext cx="8502650" cy="19272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Roboto"/>
              <a:buNone/>
              <a:defRPr sz="5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742950" y="3505200"/>
            <a:ext cx="69341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buClr>
                <a:schemeClr val="accent1"/>
              </a:buClr>
              <a:buFont typeface="Arial"/>
              <a:buNone/>
              <a:defRPr sz="2400" b="0" i="0" u="none" strike="noStrike" cap="none">
                <a:solidFill>
                  <a:srgbClr val="55556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ctr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rgbClr val="8B8B8D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ctr" rtl="0">
              <a:spcBef>
                <a:spcPts val="360"/>
              </a:spcBef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rgbClr val="8B8B8D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ctr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8B8B8D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ctr" rtl="0">
              <a:spcBef>
                <a:spcPts val="28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B8B8D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ctr" rtl="0">
              <a:spcBef>
                <a:spcPts val="260"/>
              </a:spcBef>
              <a:buClr>
                <a:schemeClr val="accent1"/>
              </a:buClr>
              <a:buFont typeface="Arial"/>
              <a:buNone/>
              <a:defRPr sz="13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260"/>
              </a:spcBef>
              <a:buClr>
                <a:schemeClr val="accent1"/>
              </a:buClr>
              <a:buFont typeface="Arial"/>
              <a:buNone/>
              <a:defRPr sz="13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260"/>
              </a:spcBef>
              <a:buClr>
                <a:schemeClr val="accent1"/>
              </a:buClr>
              <a:buFont typeface="Arial"/>
              <a:buNone/>
              <a:defRPr sz="13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260"/>
              </a:spcBef>
              <a:buClr>
                <a:schemeClr val="accent1"/>
              </a:buClr>
              <a:buFont typeface="Arial"/>
              <a:buNone/>
              <a:defRPr sz="13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" name="Shape 19"/>
          <p:cNvCxnSpPr/>
          <p:nvPr/>
        </p:nvCxnSpPr>
        <p:spPr>
          <a:xfrm>
            <a:off x="742950" y="3398520"/>
            <a:ext cx="8502650" cy="158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Shape 15"/>
          <p:cNvSpPr txBox="1">
            <a:spLocks noGrp="1"/>
          </p:cNvSpPr>
          <p:nvPr>
            <p:ph type="sldNum" idx="12"/>
          </p:nvPr>
        </p:nvSpPr>
        <p:spPr>
          <a:xfrm>
            <a:off x="9489504" y="6525344"/>
            <a:ext cx="398392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z="1200" smtClean="0">
                <a:latin typeface="Roboto"/>
                <a:ea typeface="Roboto"/>
                <a:cs typeface="Roboto"/>
                <a:sym typeface="Roboto"/>
              </a:rPr>
              <a:pPr>
                <a:buSzPct val="25000"/>
              </a:pPr>
              <a:t>‹#›</a:t>
            </a:fld>
            <a:endParaRPr lang="en-US"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スライド番号プレースホルダ 7"/>
          <p:cNvSpPr txBox="1">
            <a:spLocks noGrp="1"/>
          </p:cNvSpPr>
          <p:nvPr userDrawn="1"/>
        </p:nvSpPr>
        <p:spPr bwMode="auto">
          <a:xfrm>
            <a:off x="17111" y="6567024"/>
            <a:ext cx="6476627" cy="290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sz="1400" b="1" kern="0" dirty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</a:t>
            </a:r>
            <a:r>
              <a:rPr lang="en-US" altLang="ja-JP" sz="14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400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400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4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0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4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r>
              <a:rPr lang="ja-JP" altLang="en-US" sz="14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endParaRPr lang="ja-JP" altLang="ja-JP" sz="14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775508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95301" y="533401"/>
            <a:ext cx="8915399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Roboto"/>
              <a:buNone/>
              <a:defRPr sz="4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95301" y="1608014"/>
            <a:ext cx="8915399" cy="487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53339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-82550" algn="l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731520" marR="0" lvl="2" indent="-82550" algn="l" rtl="0">
              <a:spcBef>
                <a:spcPts val="360"/>
              </a:spcBef>
              <a:buClr>
                <a:schemeClr val="accent1"/>
              </a:buClr>
              <a:buSzPct val="9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005839" marR="0" lvl="3" indent="-91439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188720" marR="0" lvl="4" indent="-58419" algn="l" rtl="0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1371600" marR="0" lvl="5" indent="-10795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10033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10541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110489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432" y="555077"/>
            <a:ext cx="949739" cy="527633"/>
          </a:xfrm>
          <a:prstGeom prst="rect">
            <a:avLst/>
          </a:prstGeom>
        </p:spPr>
      </p:pic>
      <p:sp>
        <p:nvSpPr>
          <p:cNvPr id="6" name="Shape 15"/>
          <p:cNvSpPr txBox="1">
            <a:spLocks noGrp="1"/>
          </p:cNvSpPr>
          <p:nvPr>
            <p:ph type="sldNum" idx="12"/>
          </p:nvPr>
        </p:nvSpPr>
        <p:spPr>
          <a:xfrm>
            <a:off x="9523160" y="6556200"/>
            <a:ext cx="398392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z="1200" smtClean="0">
                <a:latin typeface="Roboto"/>
                <a:ea typeface="Roboto"/>
                <a:cs typeface="Roboto"/>
                <a:sym typeface="Roboto"/>
              </a:rPr>
              <a:pPr>
                <a:buSzPct val="25000"/>
              </a:pPr>
              <a:t>‹#›</a:t>
            </a:fld>
            <a:endParaRPr lang="en-US"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スライド番号プレースホルダ 7"/>
          <p:cNvSpPr txBox="1">
            <a:spLocks noGrp="1"/>
          </p:cNvSpPr>
          <p:nvPr userDrawn="1"/>
        </p:nvSpPr>
        <p:spPr bwMode="auto">
          <a:xfrm>
            <a:off x="17111" y="6567024"/>
            <a:ext cx="6476627" cy="290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sz="1400" b="1" kern="0" dirty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</a:t>
            </a:r>
            <a:r>
              <a:rPr lang="en-US" altLang="ja-JP" sz="14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400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400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4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0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4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r>
              <a:rPr lang="ja-JP" altLang="en-US" sz="14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endParaRPr lang="ja-JP" altLang="ja-JP" sz="14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459943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220786"/>
            <a:ext cx="9906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95301" y="533401"/>
            <a:ext cx="8915399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Roboto"/>
              <a:buNone/>
              <a:defRPr sz="4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95301" y="1608014"/>
            <a:ext cx="8915399" cy="487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53339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-82550" algn="l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731520" marR="0" lvl="2" indent="-82550" algn="l" rtl="0">
              <a:spcBef>
                <a:spcPts val="360"/>
              </a:spcBef>
              <a:buClr>
                <a:schemeClr val="accent1"/>
              </a:buClr>
              <a:buSzPct val="9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005839" marR="0" lvl="3" indent="-91439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188720" marR="0" lvl="4" indent="-58419" algn="l" rtl="0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1371600" marR="0" lvl="5" indent="-10795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10033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10541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110489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/>
          <p:nvPr/>
        </p:nvSpPr>
        <p:spPr>
          <a:xfrm>
            <a:off x="0" y="1"/>
            <a:ext cx="9906000" cy="3657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0" y="18289"/>
            <a:ext cx="9012307" cy="3474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9425729" y="6484813"/>
            <a:ext cx="398392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z="1200" smtClean="0">
                <a:latin typeface="Roboto"/>
                <a:ea typeface="Roboto"/>
                <a:cs typeface="Roboto"/>
                <a:sym typeface="Roboto"/>
              </a:rPr>
              <a:pPr>
                <a:buSzPct val="25000"/>
              </a:pPr>
              <a:t>‹#›</a:t>
            </a:fld>
            <a:endParaRPr lang="en-US" sz="1200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31672575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Chain-Project/OpenChain-JWG/tree/master/CaseStudy/Trainin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Chain-Project/OpenChain-JWG/tree/master/Education_Material/Training/chapter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サブタイトル 1"/>
          <p:cNvSpPr>
            <a:spLocks noGrp="1"/>
          </p:cNvSpPr>
          <p:nvPr>
            <p:ph type="subTitle" idx="1"/>
          </p:nvPr>
        </p:nvSpPr>
        <p:spPr>
          <a:xfrm>
            <a:off x="1280592" y="5432425"/>
            <a:ext cx="8386514" cy="1003920"/>
          </a:xfrm>
        </p:spPr>
        <p:txBody>
          <a:bodyPr/>
          <a:lstStyle/>
          <a:p>
            <a:pPr algn="r"/>
            <a:r>
              <a:rPr kumimoji="1"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2020</a:t>
            </a:r>
            <a:r>
              <a:rPr kumimoji="1"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年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</a:t>
            </a:r>
            <a:r>
              <a:rPr kumimoji="1"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月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23</a:t>
            </a:r>
            <a:r>
              <a:rPr kumimoji="1"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日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r"/>
            <a:r>
              <a:rPr kumimoji="1"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＠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ZOOM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40" y="874713"/>
            <a:ext cx="2628900" cy="14605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776536" y="2920206"/>
            <a:ext cx="8575104" cy="1927225"/>
          </a:xfrm>
        </p:spPr>
        <p:txBody>
          <a:bodyPr/>
          <a:lstStyle/>
          <a:p>
            <a:r>
              <a:rPr lang="en-US" sz="3600" dirty="0">
                <a:solidFill>
                  <a:srgbClr val="E56B45"/>
                </a:solidFill>
              </a:rPr>
              <a:t>Japan WG</a:t>
            </a:r>
            <a:r>
              <a:rPr lang="en-US" altLang="ja-JP" sz="3600" dirty="0">
                <a:solidFill>
                  <a:srgbClr val="E56B45"/>
                </a:solidFill>
              </a:rPr>
              <a:t/>
            </a:r>
            <a:br>
              <a:rPr lang="en-US" altLang="ja-JP" sz="3600" dirty="0">
                <a:solidFill>
                  <a:srgbClr val="E56B45"/>
                </a:solidFill>
              </a:rPr>
            </a:br>
            <a:r>
              <a:rPr lang="ja-JP" altLang="en-US" sz="3600" dirty="0">
                <a:solidFill>
                  <a:srgbClr val="E56B45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「役割ごとの教育資料」</a:t>
            </a:r>
            <a:r>
              <a:rPr lang="en-US" altLang="ja-JP" sz="3600" dirty="0">
                <a:solidFill>
                  <a:srgbClr val="E56B45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SWG</a:t>
            </a:r>
            <a:endParaRPr lang="en-US" sz="3600" dirty="0">
              <a:solidFill>
                <a:srgbClr val="E56B45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64172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95301" y="355594"/>
            <a:ext cx="9210227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Clr>
                <a:srgbClr val="D2533C"/>
              </a:buClr>
              <a:buSzPct val="25000"/>
            </a:pPr>
            <a:r>
              <a:rPr lang="ja-JP" altLang="en-US" dirty="0" smtClean="0">
                <a:solidFill>
                  <a:srgbClr val="D2533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付録</a:t>
            </a:r>
            <a:r>
              <a:rPr lang="en-US" altLang="ja-JP" dirty="0" smtClean="0">
                <a:solidFill>
                  <a:srgbClr val="D2533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1.</a:t>
            </a:r>
            <a:r>
              <a:rPr lang="en-US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</a:t>
            </a: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社の事例の分析結果</a:t>
            </a:r>
            <a:endParaRPr lang="en-US" sz="2800" b="0" i="0" u="none" strike="noStrike" cap="none" dirty="0">
              <a:solidFill>
                <a:srgbClr val="D2533C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Roboto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/>
          </p:nvPr>
        </p:nvGraphicFramePr>
        <p:xfrm>
          <a:off x="160865" y="1269997"/>
          <a:ext cx="5649010" cy="507492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551203516"/>
                    </a:ext>
                  </a:extLst>
                </a:gridCol>
                <a:gridCol w="1679785">
                  <a:extLst>
                    <a:ext uri="{9D8B030D-6E8A-4147-A177-3AD203B41FA5}">
                      <a16:colId xmlns:a16="http://schemas.microsoft.com/office/drawing/2014/main" val="704245247"/>
                    </a:ext>
                  </a:extLst>
                </a:gridCol>
                <a:gridCol w="702733">
                  <a:extLst>
                    <a:ext uri="{9D8B030D-6E8A-4147-A177-3AD203B41FA5}">
                      <a16:colId xmlns:a16="http://schemas.microsoft.com/office/drawing/2014/main" val="4278247125"/>
                    </a:ext>
                  </a:extLst>
                </a:gridCol>
                <a:gridCol w="770467">
                  <a:extLst>
                    <a:ext uri="{9D8B030D-6E8A-4147-A177-3AD203B41FA5}">
                      <a16:colId xmlns:a16="http://schemas.microsoft.com/office/drawing/2014/main" val="1639758765"/>
                    </a:ext>
                  </a:extLst>
                </a:gridCol>
                <a:gridCol w="1024467">
                  <a:extLst>
                    <a:ext uri="{9D8B030D-6E8A-4147-A177-3AD203B41FA5}">
                      <a16:colId xmlns:a16="http://schemas.microsoft.com/office/drawing/2014/main" val="2876551834"/>
                    </a:ext>
                  </a:extLst>
                </a:gridCol>
                <a:gridCol w="1263278">
                  <a:extLst>
                    <a:ext uri="{9D8B030D-6E8A-4147-A177-3AD203B41FA5}">
                      <a16:colId xmlns:a16="http://schemas.microsoft.com/office/drawing/2014/main" val="970037252"/>
                    </a:ext>
                  </a:extLst>
                </a:gridCol>
              </a:tblGrid>
              <a:tr h="381001">
                <a:tc gridSpan="2">
                  <a:txBody>
                    <a:bodyPr/>
                    <a:lstStyle/>
                    <a:p>
                      <a:r>
                        <a:rPr kumimoji="1" lang="en-US" altLang="ja-JP" dirty="0" smtClean="0"/>
                        <a:t>Company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 smtClean="0"/>
                        <a:t>OpenChain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366068"/>
                  </a:ext>
                </a:extLst>
              </a:tr>
              <a:tr h="499533">
                <a:tc gridSpan="2"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教育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Spec.</a:t>
                      </a:r>
                    </a:p>
                    <a:p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-2.0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Spec.</a:t>
                      </a:r>
                    </a:p>
                    <a:p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-1.2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Curriculum</a:t>
                      </a:r>
                      <a:b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</a:br>
                      <a: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-1.2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リーフレット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764554"/>
                  </a:ext>
                </a:extLst>
              </a:tr>
              <a:tr h="235373">
                <a:tc gridSpan="2"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対象者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－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－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－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－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440488"/>
                  </a:ext>
                </a:extLst>
              </a:tr>
              <a:tr h="235373">
                <a:tc rowSpan="12">
                  <a:txBody>
                    <a:bodyPr/>
                    <a:lstStyle/>
                    <a:p>
                      <a:pPr algn="ctr"/>
                      <a:endParaRPr lang="en-US" altLang="ja-JP" dirty="0" smtClean="0"/>
                    </a:p>
                    <a:p>
                      <a:pPr algn="ctr"/>
                      <a:endParaRPr lang="en-US" altLang="ja-JP" dirty="0" smtClean="0"/>
                    </a:p>
                    <a:p>
                      <a:pPr algn="ctr"/>
                      <a:endParaRPr lang="en-US" altLang="ja-JP" dirty="0" smtClean="0"/>
                    </a:p>
                    <a:p>
                      <a:pPr algn="ctr"/>
                      <a:endParaRPr lang="en-US" altLang="ja-JP" dirty="0" smtClean="0"/>
                    </a:p>
                    <a:p>
                      <a:pPr algn="ctr"/>
                      <a:endParaRPr lang="en-US" altLang="ja-JP" dirty="0" smtClean="0"/>
                    </a:p>
                    <a:p>
                      <a:pPr algn="ctr"/>
                      <a:endParaRPr lang="en-US" altLang="ja-JP" dirty="0" smtClean="0"/>
                    </a:p>
                    <a:p>
                      <a:pPr algn="ctr"/>
                      <a:r>
                        <a:rPr lang="ja-JP" altLang="en-US" dirty="0" smtClean="0"/>
                        <a:t>教</a:t>
                      </a:r>
                      <a:endParaRPr lang="en-US" altLang="ja-JP" dirty="0" smtClean="0"/>
                    </a:p>
                    <a:p>
                      <a:pPr algn="ctr"/>
                      <a:endParaRPr lang="en-US" altLang="ja-JP" dirty="0" smtClean="0"/>
                    </a:p>
                    <a:p>
                      <a:pPr algn="ctr"/>
                      <a:r>
                        <a:rPr lang="ja-JP" altLang="en-US" dirty="0" smtClean="0"/>
                        <a:t>育</a:t>
                      </a:r>
                      <a:endParaRPr lang="en-US" altLang="ja-JP" dirty="0" smtClean="0"/>
                    </a:p>
                    <a:p>
                      <a:pPr algn="ctr"/>
                      <a:endParaRPr lang="en-US" altLang="ja-JP" dirty="0" smtClean="0"/>
                    </a:p>
                    <a:p>
                      <a:pPr algn="ctr"/>
                      <a:r>
                        <a:rPr lang="ja-JP" altLang="en-US" dirty="0" smtClean="0"/>
                        <a:t>概</a:t>
                      </a:r>
                      <a:endParaRPr lang="en-US" altLang="ja-JP" dirty="0" smtClean="0"/>
                    </a:p>
                    <a:p>
                      <a:pPr algn="ctr"/>
                      <a:endParaRPr lang="en-US" altLang="ja-JP" dirty="0" smtClean="0"/>
                    </a:p>
                    <a:p>
                      <a:pPr algn="ctr"/>
                      <a:r>
                        <a:rPr lang="ja-JP" altLang="en-US" dirty="0" smtClean="0"/>
                        <a:t>要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導入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067746"/>
                  </a:ext>
                </a:extLst>
              </a:tr>
              <a:tr h="270933"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OSS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概説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933330"/>
                  </a:ext>
                </a:extLst>
              </a:tr>
              <a:tr h="260773"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知的財産権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845328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ｿﾌﾄｳｪｱ一般概説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549739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OSS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活用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692079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ライセンス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033121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OSS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混入</a:t>
                      </a:r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､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検出ﾂｰﾙ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697401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ｺﾝﾌﾟﾗｲｱﾝｽﾌﾟﾛｸﾞﾗﾑ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207076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ｺﾐｭﾆﾃｨ活動</a:t>
                      </a:r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､</a:t>
                      </a:r>
                      <a:b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</a:br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OSS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化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85685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纏め</a:t>
                      </a:r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､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お願い事項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950917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問い合わせ先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605577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出典･参考情報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241096"/>
                  </a:ext>
                </a:extLst>
              </a:tr>
            </a:tbl>
          </a:graphicData>
        </a:graphic>
      </p:graphicFrame>
      <p:sp>
        <p:nvSpPr>
          <p:cNvPr id="5" name="角丸四角形 4"/>
          <p:cNvSpPr/>
          <p:nvPr/>
        </p:nvSpPr>
        <p:spPr>
          <a:xfrm>
            <a:off x="4543521" y="1638684"/>
            <a:ext cx="1257887" cy="3799915"/>
          </a:xfrm>
          <a:prstGeom prst="roundRect">
            <a:avLst>
              <a:gd name="adj" fmla="val 859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7" name="角丸四角形吹き出し 6"/>
          <p:cNvSpPr/>
          <p:nvPr/>
        </p:nvSpPr>
        <p:spPr>
          <a:xfrm>
            <a:off x="2912535" y="5497869"/>
            <a:ext cx="1594426" cy="1092200"/>
          </a:xfrm>
          <a:prstGeom prst="wedgeRoundRectCallout">
            <a:avLst>
              <a:gd name="adj1" fmla="val -77196"/>
              <a:gd name="adj2" fmla="val -117345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ＭＳ Ｐゴシック" panose="020B0600070205080204" pitchFamily="50" charset="-128"/>
                <a:cs typeface="+mn-cs"/>
                <a:sym typeface="Arial"/>
              </a:rPr>
              <a:t>Spec.-2.0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/>
              </a:rPr>
              <a:t>を満たすために、</a:t>
            </a:r>
            <a:endParaRPr kumimoji="1" lang="en-US" altLang="ja-JP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 sz="1400" kern="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Arial"/>
              </a:rPr>
              <a:t>ｺﾝﾌﾟﾗｲｱﾝｽﾌﾟﾛｸﾞﾗﾑの記載は必須</a:t>
            </a:r>
            <a:endParaRPr kumimoji="1" lang="ja-JP" altLang="en-US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377922" y="4610483"/>
            <a:ext cx="2373745" cy="30018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11" name="角丸四角形吹き出し 10"/>
          <p:cNvSpPr/>
          <p:nvPr/>
        </p:nvSpPr>
        <p:spPr>
          <a:xfrm>
            <a:off x="5940564" y="4498801"/>
            <a:ext cx="3859093" cy="637976"/>
          </a:xfrm>
          <a:prstGeom prst="wedgeRoundRectCallout">
            <a:avLst>
              <a:gd name="adj1" fmla="val -68878"/>
              <a:gd name="adj2" fmla="val -101066"/>
              <a:gd name="adj3" fmla="val 16667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400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コンプライアンスプログラム・バージョンは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､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リーフレットの</a:t>
            </a:r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語彙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、表現を参考に</a:t>
            </a:r>
            <a:endParaRPr kumimoji="1" lang="ja-JP" altLang="en-US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519054" y="1647152"/>
            <a:ext cx="987907" cy="3799915"/>
          </a:xfrm>
          <a:prstGeom prst="roundRect">
            <a:avLst>
              <a:gd name="adj" fmla="val 8590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13" name="角丸四角形吹き出し 12"/>
          <p:cNvSpPr/>
          <p:nvPr/>
        </p:nvSpPr>
        <p:spPr>
          <a:xfrm>
            <a:off x="4728835" y="5925359"/>
            <a:ext cx="1508023" cy="657400"/>
          </a:xfrm>
          <a:prstGeom prst="wedgeRoundRectCallout">
            <a:avLst>
              <a:gd name="adj1" fmla="val -89090"/>
              <a:gd name="adj2" fmla="val -153870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400"/>
            <a:r>
              <a:rPr kumimoji="1"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Curriculum</a:t>
            </a:r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</a:t>
            </a:r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過不足を配慮</a:t>
            </a:r>
            <a:endParaRPr kumimoji="1" lang="ja-JP" altLang="en-US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380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95301" y="355594"/>
            <a:ext cx="9210227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Clr>
                <a:srgbClr val="D2533C"/>
              </a:buClr>
              <a:buSzPct val="25000"/>
            </a:pPr>
            <a:r>
              <a:rPr lang="ja-JP" altLang="en-US" dirty="0" smtClean="0">
                <a:solidFill>
                  <a:srgbClr val="D2533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付録</a:t>
            </a:r>
            <a:r>
              <a:rPr lang="en-US" altLang="ja-JP" dirty="0" smtClean="0">
                <a:solidFill>
                  <a:srgbClr val="D2533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1.</a:t>
            </a:r>
            <a:r>
              <a:rPr lang="en-US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</a:t>
            </a: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社の事例の分析結果</a:t>
            </a:r>
            <a:endParaRPr lang="en-US" sz="2800" b="0" i="0" u="none" strike="noStrike" cap="none" dirty="0">
              <a:solidFill>
                <a:srgbClr val="D2533C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Roboto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476929"/>
              </p:ext>
            </p:extLst>
          </p:nvPr>
        </p:nvGraphicFramePr>
        <p:xfrm>
          <a:off x="135463" y="1127061"/>
          <a:ext cx="9677404" cy="534924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1804">
                  <a:extLst>
                    <a:ext uri="{9D8B030D-6E8A-4147-A177-3AD203B41FA5}">
                      <a16:colId xmlns:a16="http://schemas.microsoft.com/office/drawing/2014/main" val="1551203516"/>
                    </a:ext>
                  </a:extLst>
                </a:gridCol>
                <a:gridCol w="1680283">
                  <a:extLst>
                    <a:ext uri="{9D8B030D-6E8A-4147-A177-3AD203B41FA5}">
                      <a16:colId xmlns:a16="http://schemas.microsoft.com/office/drawing/2014/main" val="704245247"/>
                    </a:ext>
                  </a:extLst>
                </a:gridCol>
                <a:gridCol w="1290526">
                  <a:extLst>
                    <a:ext uri="{9D8B030D-6E8A-4147-A177-3AD203B41FA5}">
                      <a16:colId xmlns:a16="http://schemas.microsoft.com/office/drawing/2014/main" val="4278247125"/>
                    </a:ext>
                  </a:extLst>
                </a:gridCol>
                <a:gridCol w="692899">
                  <a:extLst>
                    <a:ext uri="{9D8B030D-6E8A-4147-A177-3AD203B41FA5}">
                      <a16:colId xmlns:a16="http://schemas.microsoft.com/office/drawing/2014/main" val="1639758765"/>
                    </a:ext>
                  </a:extLst>
                </a:gridCol>
                <a:gridCol w="713715">
                  <a:extLst>
                    <a:ext uri="{9D8B030D-6E8A-4147-A177-3AD203B41FA5}">
                      <a16:colId xmlns:a16="http://schemas.microsoft.com/office/drawing/2014/main" val="2876551834"/>
                    </a:ext>
                  </a:extLst>
                </a:gridCol>
                <a:gridCol w="983889">
                  <a:extLst>
                    <a:ext uri="{9D8B030D-6E8A-4147-A177-3AD203B41FA5}">
                      <a16:colId xmlns:a16="http://schemas.microsoft.com/office/drawing/2014/main" val="970037252"/>
                    </a:ext>
                  </a:extLst>
                </a:gridCol>
                <a:gridCol w="996044">
                  <a:extLst>
                    <a:ext uri="{9D8B030D-6E8A-4147-A177-3AD203B41FA5}">
                      <a16:colId xmlns:a16="http://schemas.microsoft.com/office/drawing/2014/main" val="3375881932"/>
                    </a:ext>
                  </a:extLst>
                </a:gridCol>
                <a:gridCol w="984710">
                  <a:extLst>
                    <a:ext uri="{9D8B030D-6E8A-4147-A177-3AD203B41FA5}">
                      <a16:colId xmlns:a16="http://schemas.microsoft.com/office/drawing/2014/main" val="1306952301"/>
                    </a:ext>
                  </a:extLst>
                </a:gridCol>
                <a:gridCol w="694267">
                  <a:extLst>
                    <a:ext uri="{9D8B030D-6E8A-4147-A177-3AD203B41FA5}">
                      <a16:colId xmlns:a16="http://schemas.microsoft.com/office/drawing/2014/main" val="360064429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891792809"/>
                    </a:ext>
                  </a:extLst>
                </a:gridCol>
                <a:gridCol w="668867">
                  <a:extLst>
                    <a:ext uri="{9D8B030D-6E8A-4147-A177-3AD203B41FA5}">
                      <a16:colId xmlns:a16="http://schemas.microsoft.com/office/drawing/2014/main" val="1393988477"/>
                    </a:ext>
                  </a:extLst>
                </a:gridCol>
              </a:tblGrid>
              <a:tr h="381001">
                <a:tc gridSpan="2">
                  <a:txBody>
                    <a:bodyPr/>
                    <a:lstStyle/>
                    <a:p>
                      <a:r>
                        <a:rPr kumimoji="1" lang="en-US" altLang="ja-JP" dirty="0" smtClean="0"/>
                        <a:t>Company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Precision Machinery Company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366068"/>
                  </a:ext>
                </a:extLst>
              </a:tr>
              <a:tr h="499533">
                <a:tc gridSpan="2"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教育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ｿﾌﾄｳｪｱ開発者が押さえておくべき 知的財産権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OSS</a:t>
                      </a:r>
                      <a:b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</a:br>
                      <a:r>
                        <a:rPr kumimoji="1" lang="ja-JP" altLang="en-US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基礎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OSS</a:t>
                      </a:r>
                      <a:b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</a:br>
                      <a:r>
                        <a:rPr kumimoji="1" lang="ja-JP" altLang="en-US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基礎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OSS</a:t>
                      </a:r>
                      <a:b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</a:br>
                      <a:r>
                        <a:rPr kumimoji="1" lang="ja-JP" altLang="en-US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基礎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SW</a:t>
                      </a:r>
                      <a:r>
                        <a:rPr kumimoji="1" lang="ja-JP" altLang="en-US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開発者</a:t>
                      </a:r>
                      <a: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/>
                      </a:r>
                      <a:b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</a:br>
                      <a:r>
                        <a:rPr kumimoji="1" lang="ja-JP" altLang="en-US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向け</a:t>
                      </a:r>
                      <a: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OSS</a:t>
                      </a:r>
                      <a:b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</a:br>
                      <a:r>
                        <a:rPr kumimoji="1" lang="ja-JP" altLang="en-US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研修</a:t>
                      </a:r>
                      <a:endParaRPr kumimoji="1" lang="ja-JP" altLang="en-US" sz="12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OSS</a:t>
                      </a:r>
                      <a:r>
                        <a:rPr kumimoji="1" lang="ja-JP" altLang="en-US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検出ツール</a:t>
                      </a:r>
                      <a: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/>
                      </a:r>
                      <a:b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</a:br>
                      <a:r>
                        <a:rPr kumimoji="1" lang="ja-JP" altLang="en-US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研修</a:t>
                      </a:r>
                      <a:endParaRPr kumimoji="1" lang="ja-JP" altLang="en-US" sz="12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OSS</a:t>
                      </a:r>
                      <a:b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</a:br>
                      <a:r>
                        <a:rPr kumimoji="1" lang="ja-JP" altLang="en-US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講演会</a:t>
                      </a:r>
                      <a:endParaRPr kumimoji="1" lang="ja-JP" altLang="en-US" sz="12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法務向け教育</a:t>
                      </a:r>
                      <a:endParaRPr kumimoji="1" lang="ja-JP" altLang="en-US" sz="12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知財向け教育</a:t>
                      </a:r>
                      <a:endParaRPr kumimoji="1" lang="ja-JP" altLang="en-US" sz="12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764554"/>
                  </a:ext>
                </a:extLst>
              </a:tr>
              <a:tr h="235373">
                <a:tc gridSpan="2"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対象者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全社員向け</a:t>
                      </a:r>
                      <a:endParaRPr kumimoji="1" lang="ja-JP" altLang="en-US" sz="12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全社員</a:t>
                      </a:r>
                      <a: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/>
                      </a:r>
                      <a:b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</a:br>
                      <a:r>
                        <a:rPr kumimoji="1" lang="ja-JP" altLang="en-US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向け</a:t>
                      </a:r>
                      <a:endParaRPr kumimoji="1" lang="ja-JP" altLang="en-US" sz="12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ﾊﾟｰﾄﾅｰ</a:t>
                      </a:r>
                      <a: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/>
                      </a:r>
                      <a:b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</a:br>
                      <a:r>
                        <a:rPr kumimoji="1" lang="ja-JP" altLang="en-US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向け</a:t>
                      </a:r>
                      <a:endParaRPr kumimoji="1" lang="ja-JP" altLang="en-US" sz="12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SW</a:t>
                      </a:r>
                      <a:r>
                        <a:rPr kumimoji="1" lang="ja-JP" altLang="en-US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委託</a:t>
                      </a:r>
                      <a: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/>
                      </a:r>
                      <a:b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</a:br>
                      <a:r>
                        <a:rPr kumimoji="1" lang="ja-JP" altLang="en-US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開発者向け</a:t>
                      </a:r>
                      <a:endParaRPr kumimoji="1" lang="ja-JP" altLang="en-US" sz="12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SW</a:t>
                      </a:r>
                      <a:r>
                        <a:rPr kumimoji="1" lang="ja-JP" altLang="en-US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委託</a:t>
                      </a:r>
                      <a: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/>
                      </a:r>
                      <a:b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</a:br>
                      <a:r>
                        <a:rPr kumimoji="1" lang="ja-JP" altLang="en-US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開発者向け</a:t>
                      </a:r>
                      <a:endParaRPr kumimoji="1" lang="ja-JP" altLang="en-US" sz="12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SW</a:t>
                      </a:r>
                      <a:r>
                        <a:rPr kumimoji="1" lang="ja-JP" altLang="en-US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委託</a:t>
                      </a:r>
                      <a: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/>
                      </a:r>
                      <a:b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</a:br>
                      <a:r>
                        <a:rPr kumimoji="1" lang="ja-JP" altLang="en-US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開発者向け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経営層</a:t>
                      </a:r>
                      <a: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/>
                      </a:r>
                      <a:b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</a:br>
                      <a:r>
                        <a:rPr kumimoji="1" lang="ja-JP" altLang="en-US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向け</a:t>
                      </a:r>
                      <a:endParaRPr kumimoji="1" lang="ja-JP" altLang="en-US" sz="12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法務</a:t>
                      </a:r>
                      <a: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/>
                      </a:r>
                      <a:b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</a:br>
                      <a:r>
                        <a:rPr kumimoji="1" lang="ja-JP" altLang="en-US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向け</a:t>
                      </a:r>
                      <a:endParaRPr kumimoji="1" lang="ja-JP" altLang="en-US" sz="12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知財部門向け</a:t>
                      </a:r>
                      <a:endParaRPr kumimoji="1" lang="ja-JP" altLang="en-US" sz="12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440488"/>
                  </a:ext>
                </a:extLst>
              </a:tr>
              <a:tr h="235373">
                <a:tc rowSpan="12">
                  <a:txBody>
                    <a:bodyPr/>
                    <a:lstStyle/>
                    <a:p>
                      <a:pPr algn="ctr"/>
                      <a:endParaRPr lang="en-US" altLang="ja-JP" dirty="0" smtClean="0"/>
                    </a:p>
                    <a:p>
                      <a:pPr algn="ctr"/>
                      <a:endParaRPr lang="en-US" altLang="ja-JP" dirty="0" smtClean="0"/>
                    </a:p>
                    <a:p>
                      <a:pPr algn="ctr"/>
                      <a:endParaRPr lang="en-US" altLang="ja-JP" dirty="0" smtClean="0"/>
                    </a:p>
                    <a:p>
                      <a:pPr algn="ctr"/>
                      <a:endParaRPr lang="en-US" altLang="ja-JP" dirty="0" smtClean="0"/>
                    </a:p>
                    <a:p>
                      <a:pPr algn="ctr"/>
                      <a:endParaRPr lang="en-US" altLang="ja-JP" dirty="0" smtClean="0"/>
                    </a:p>
                    <a:p>
                      <a:pPr algn="ctr"/>
                      <a:endParaRPr lang="en-US" altLang="ja-JP" dirty="0" smtClean="0"/>
                    </a:p>
                    <a:p>
                      <a:pPr algn="ctr"/>
                      <a:r>
                        <a:rPr lang="ja-JP" altLang="en-US" dirty="0" smtClean="0"/>
                        <a:t>教</a:t>
                      </a:r>
                      <a:endParaRPr lang="en-US" altLang="ja-JP" dirty="0" smtClean="0"/>
                    </a:p>
                    <a:p>
                      <a:pPr algn="ctr"/>
                      <a:endParaRPr lang="en-US" altLang="ja-JP" dirty="0" smtClean="0"/>
                    </a:p>
                    <a:p>
                      <a:pPr algn="ctr"/>
                      <a:r>
                        <a:rPr lang="ja-JP" altLang="en-US" dirty="0" smtClean="0"/>
                        <a:t>育</a:t>
                      </a:r>
                      <a:endParaRPr lang="en-US" altLang="ja-JP" dirty="0" smtClean="0"/>
                    </a:p>
                    <a:p>
                      <a:pPr algn="ctr"/>
                      <a:endParaRPr lang="en-US" altLang="ja-JP" dirty="0" smtClean="0"/>
                    </a:p>
                    <a:p>
                      <a:pPr algn="ctr"/>
                      <a:r>
                        <a:rPr lang="ja-JP" altLang="en-US" dirty="0" smtClean="0"/>
                        <a:t>概</a:t>
                      </a:r>
                      <a:endParaRPr lang="en-US" altLang="ja-JP" dirty="0" smtClean="0"/>
                    </a:p>
                    <a:p>
                      <a:pPr algn="ctr"/>
                      <a:endParaRPr lang="en-US" altLang="ja-JP" dirty="0" smtClean="0"/>
                    </a:p>
                    <a:p>
                      <a:pPr algn="ctr"/>
                      <a:r>
                        <a:rPr lang="ja-JP" altLang="en-US" dirty="0" smtClean="0"/>
                        <a:t>要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導入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067746"/>
                  </a:ext>
                </a:extLst>
              </a:tr>
              <a:tr h="270933"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OSS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概説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933330"/>
                  </a:ext>
                </a:extLst>
              </a:tr>
              <a:tr h="260773"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知的財産権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845328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ｿﾌﾄｳｪｱ一般概説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549739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OSS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活用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692079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ライセンス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033121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OSS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混入</a:t>
                      </a:r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､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検出ﾂｰﾙ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697401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ｺﾝﾌﾟﾗｲｱﾝｽﾌﾟﾛｸﾞﾗﾑ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207076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ｺﾐｭﾆﾃｨ活動</a:t>
                      </a:r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､</a:t>
                      </a:r>
                      <a:b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</a:br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OSS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化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85685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纏め</a:t>
                      </a:r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､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お願い事項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950917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問い合わせ先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605577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出典･参考情報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241096"/>
                  </a:ext>
                </a:extLst>
              </a:tr>
            </a:tbl>
          </a:graphicData>
        </a:graphic>
      </p:graphicFrame>
      <p:sp>
        <p:nvSpPr>
          <p:cNvPr id="5" name="角丸四角形 4"/>
          <p:cNvSpPr/>
          <p:nvPr/>
        </p:nvSpPr>
        <p:spPr>
          <a:xfrm>
            <a:off x="3400522" y="1495747"/>
            <a:ext cx="697346" cy="4925983"/>
          </a:xfrm>
          <a:prstGeom prst="roundRect">
            <a:avLst>
              <a:gd name="adj" fmla="val 8590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4831388" y="1495747"/>
            <a:ext cx="959811" cy="4925983"/>
          </a:xfrm>
          <a:prstGeom prst="roundRect">
            <a:avLst>
              <a:gd name="adj" fmla="val 8590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7" name="角丸四角形吹き出し 6"/>
          <p:cNvSpPr/>
          <p:nvPr/>
        </p:nvSpPr>
        <p:spPr>
          <a:xfrm>
            <a:off x="6120680" y="4819083"/>
            <a:ext cx="1536499" cy="549781"/>
          </a:xfrm>
          <a:prstGeom prst="wedgeRoundRectCallout">
            <a:avLst>
              <a:gd name="adj1" fmla="val -95327"/>
              <a:gd name="adj2" fmla="val -16366"/>
              <a:gd name="adj3" fmla="val 16667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400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各社の一般向け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基礎教育</a:t>
            </a:r>
            <a:endParaRPr kumimoji="1" lang="ja-JP" altLang="en-US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/>
            </a:endParaRPr>
          </a:p>
        </p:txBody>
      </p:sp>
      <p:sp>
        <p:nvSpPr>
          <p:cNvPr id="3" name="フリーフォーム 2"/>
          <p:cNvSpPr/>
          <p:nvPr/>
        </p:nvSpPr>
        <p:spPr>
          <a:xfrm>
            <a:off x="3869267" y="5250330"/>
            <a:ext cx="2345266" cy="186267"/>
          </a:xfrm>
          <a:custGeom>
            <a:avLst/>
            <a:gdLst>
              <a:gd name="connsiteX0" fmla="*/ 2269066 w 2345266"/>
              <a:gd name="connsiteY0" fmla="*/ 0 h 186267"/>
              <a:gd name="connsiteX1" fmla="*/ 0 w 2345266"/>
              <a:gd name="connsiteY1" fmla="*/ 186267 h 186267"/>
              <a:gd name="connsiteX2" fmla="*/ 2345266 w 2345266"/>
              <a:gd name="connsiteY2" fmla="*/ 118533 h 186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5266" h="186267">
                <a:moveTo>
                  <a:pt x="2269066" y="0"/>
                </a:moveTo>
                <a:lnTo>
                  <a:pt x="0" y="186267"/>
                </a:lnTo>
                <a:lnTo>
                  <a:pt x="2345266" y="118533"/>
                </a:lnTo>
              </a:path>
            </a:pathLst>
          </a:cu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552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95301" y="355594"/>
            <a:ext cx="9210227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Clr>
                <a:srgbClr val="D2533C"/>
              </a:buClr>
              <a:buSzPct val="25000"/>
            </a:pPr>
            <a:r>
              <a:rPr lang="ja-JP" altLang="en-US" dirty="0" smtClean="0">
                <a:solidFill>
                  <a:srgbClr val="D2533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付録</a:t>
            </a:r>
            <a:r>
              <a:rPr lang="en-US" altLang="ja-JP" dirty="0" smtClean="0">
                <a:solidFill>
                  <a:srgbClr val="D2533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1.</a:t>
            </a:r>
            <a:r>
              <a:rPr lang="en-US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</a:t>
            </a: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社の事例の分析結果</a:t>
            </a:r>
            <a:endParaRPr lang="en-US" sz="2800" b="0" i="0" u="none" strike="noStrike" cap="none" dirty="0">
              <a:solidFill>
                <a:srgbClr val="D2533C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Roboto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760806"/>
              </p:ext>
            </p:extLst>
          </p:nvPr>
        </p:nvGraphicFramePr>
        <p:xfrm>
          <a:off x="135463" y="1100167"/>
          <a:ext cx="9692007" cy="513249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1804">
                  <a:extLst>
                    <a:ext uri="{9D8B030D-6E8A-4147-A177-3AD203B41FA5}">
                      <a16:colId xmlns:a16="http://schemas.microsoft.com/office/drawing/2014/main" val="1551203516"/>
                    </a:ext>
                  </a:extLst>
                </a:gridCol>
                <a:gridCol w="1680283">
                  <a:extLst>
                    <a:ext uri="{9D8B030D-6E8A-4147-A177-3AD203B41FA5}">
                      <a16:colId xmlns:a16="http://schemas.microsoft.com/office/drawing/2014/main" val="704245247"/>
                    </a:ext>
                  </a:extLst>
                </a:gridCol>
                <a:gridCol w="837323">
                  <a:extLst>
                    <a:ext uri="{9D8B030D-6E8A-4147-A177-3AD203B41FA5}">
                      <a16:colId xmlns:a16="http://schemas.microsoft.com/office/drawing/2014/main" val="4278247125"/>
                    </a:ext>
                  </a:extLst>
                </a:gridCol>
                <a:gridCol w="979054">
                  <a:extLst>
                    <a:ext uri="{9D8B030D-6E8A-4147-A177-3AD203B41FA5}">
                      <a16:colId xmlns:a16="http://schemas.microsoft.com/office/drawing/2014/main" val="1639758765"/>
                    </a:ext>
                  </a:extLst>
                </a:gridCol>
                <a:gridCol w="997528">
                  <a:extLst>
                    <a:ext uri="{9D8B030D-6E8A-4147-A177-3AD203B41FA5}">
                      <a16:colId xmlns:a16="http://schemas.microsoft.com/office/drawing/2014/main" val="2876551834"/>
                    </a:ext>
                  </a:extLst>
                </a:gridCol>
                <a:gridCol w="831272">
                  <a:extLst>
                    <a:ext uri="{9D8B030D-6E8A-4147-A177-3AD203B41FA5}">
                      <a16:colId xmlns:a16="http://schemas.microsoft.com/office/drawing/2014/main" val="970037252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1867322205"/>
                    </a:ext>
                  </a:extLst>
                </a:gridCol>
                <a:gridCol w="1256145">
                  <a:extLst>
                    <a:ext uri="{9D8B030D-6E8A-4147-A177-3AD203B41FA5}">
                      <a16:colId xmlns:a16="http://schemas.microsoft.com/office/drawing/2014/main" val="3375881932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1306952301"/>
                    </a:ext>
                  </a:extLst>
                </a:gridCol>
                <a:gridCol w="1191470">
                  <a:extLst>
                    <a:ext uri="{9D8B030D-6E8A-4147-A177-3AD203B41FA5}">
                      <a16:colId xmlns:a16="http://schemas.microsoft.com/office/drawing/2014/main" val="360064429"/>
                    </a:ext>
                  </a:extLst>
                </a:gridCol>
              </a:tblGrid>
              <a:tr h="253233">
                <a:tc gridSpan="2">
                  <a:txBody>
                    <a:bodyPr/>
                    <a:lstStyle/>
                    <a:p>
                      <a:r>
                        <a:rPr kumimoji="1" lang="en-US" altLang="ja-JP" dirty="0" smtClean="0"/>
                        <a:t>Company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Consumer Electronics Company</a:t>
                      </a:r>
                      <a:r>
                        <a:rPr kumimoji="1" lang="ja-JP" altLang="en-US" b="1" dirty="0" smtClean="0">
                          <a:latin typeface="+mj-lt"/>
                        </a:rPr>
                        <a:t>１</a:t>
                      </a:r>
                      <a:endParaRPr kumimoji="1" lang="ja-JP" altLang="en-US" b="1" dirty="0">
                        <a:latin typeface="+mj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b="1" dirty="0" smtClean="0"/>
                        <a:t>同左２</a:t>
                      </a:r>
                      <a:endParaRPr kumimoji="1" lang="en-US" altLang="ja-JP" sz="1050" b="1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IT Company</a:t>
                      </a:r>
                      <a:endParaRPr kumimoji="1" lang="ja-JP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366068"/>
                  </a:ext>
                </a:extLst>
              </a:tr>
              <a:tr h="499533">
                <a:tc gridSpan="2"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教育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OSS</a:t>
                      </a:r>
                      <a:r>
                        <a:rPr kumimoji="1" lang="ja-JP" altLang="en-US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研修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OSS</a:t>
                      </a:r>
                      <a:r>
                        <a:rPr kumimoji="1" lang="ja-JP" altLang="en-US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ｺﾐｭﾆﾃｨ研修１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OSS</a:t>
                      </a:r>
                      <a:r>
                        <a:rPr kumimoji="1" lang="ja-JP" altLang="en-US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ｺﾐｭﾆﾃｨ研修２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OSS</a:t>
                      </a:r>
                      <a:b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</a:br>
                      <a:r>
                        <a:rPr kumimoji="1" lang="ja-JP" altLang="en-US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基礎研修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OSS</a:t>
                      </a:r>
                      <a:b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</a:br>
                      <a:r>
                        <a:rPr kumimoji="1" lang="ja-JP" altLang="en-US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基礎研修</a:t>
                      </a:r>
                      <a:endParaRPr kumimoji="1" lang="ja-JP" altLang="en-US" sz="1200" dirty="0" smtClean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OSS</a:t>
                      </a:r>
                      <a:r>
                        <a:rPr kumimoji="1" lang="ja-JP" altLang="en-US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ｺﾝﾌﾟﾗｲｱﾝｽ</a:t>
                      </a:r>
                      <a: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/>
                      </a:r>
                      <a:b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</a:br>
                      <a:r>
                        <a:rPr kumimoji="1" lang="ja-JP" altLang="en-US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ｾﾐﾅｰ</a:t>
                      </a:r>
                      <a:endParaRPr kumimoji="1" lang="ja-JP" altLang="en-US" sz="12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OSS</a:t>
                      </a:r>
                      <a:r>
                        <a:rPr kumimoji="1" lang="ja-JP" altLang="en-US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の</a:t>
                      </a:r>
                      <a: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/>
                      </a:r>
                      <a:b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</a:br>
                      <a:r>
                        <a:rPr kumimoji="1" lang="ja-JP" altLang="en-US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基礎</a:t>
                      </a:r>
                      <a:endParaRPr kumimoji="1" lang="ja-JP" altLang="en-US" sz="12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OSS</a:t>
                      </a:r>
                      <a:r>
                        <a:rPr kumimoji="1" lang="ja-JP" altLang="en-US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ｺﾝﾌﾟﾗｲｱﾝｽ教育</a:t>
                      </a:r>
                      <a:endParaRPr kumimoji="1" lang="ja-JP" altLang="en-US" sz="12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764554"/>
                  </a:ext>
                </a:extLst>
              </a:tr>
              <a:tr h="235373">
                <a:tc gridSpan="2"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対象者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SW</a:t>
                      </a:r>
                      <a:r>
                        <a:rPr kumimoji="1" lang="ja-JP" altLang="en-US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技術</a:t>
                      </a:r>
                      <a: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/>
                      </a:r>
                      <a:b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</a:br>
                      <a:r>
                        <a:rPr kumimoji="1" lang="ja-JP" altLang="en-US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者･一般</a:t>
                      </a:r>
                      <a:endParaRPr kumimoji="1" lang="ja-JP" altLang="en-US" sz="12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SW</a:t>
                      </a:r>
                      <a:r>
                        <a:rPr kumimoji="1" lang="ja-JP" altLang="en-US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技術者</a:t>
                      </a:r>
                      <a:endParaRPr kumimoji="1" lang="ja-JP" altLang="en-US" sz="12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SW</a:t>
                      </a:r>
                      <a:r>
                        <a:rPr kumimoji="1" lang="ja-JP" altLang="en-US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技術者</a:t>
                      </a:r>
                      <a:endParaRPr kumimoji="1" lang="ja-JP" altLang="en-US" sz="12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新人</a:t>
                      </a:r>
                      <a:endParaRPr kumimoji="1" lang="ja-JP" altLang="en-US" sz="12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一般</a:t>
                      </a:r>
                      <a:endParaRPr kumimoji="1" lang="ja-JP" altLang="en-US" sz="12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一般</a:t>
                      </a:r>
                      <a: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(</a:t>
                      </a:r>
                      <a:r>
                        <a:rPr kumimoji="1" lang="ja-JP" altLang="en-US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*</a:t>
                      </a:r>
                      <a: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1)</a:t>
                      </a:r>
                      <a:endParaRPr kumimoji="1" lang="ja-JP" altLang="en-US" sz="12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一般</a:t>
                      </a:r>
                      <a: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(*2)</a:t>
                      </a:r>
                      <a:endParaRPr kumimoji="1" lang="ja-JP" altLang="en-US" sz="1200" dirty="0" smtClean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OSS</a:t>
                      </a:r>
                      <a:r>
                        <a:rPr kumimoji="1" lang="ja-JP" altLang="en-US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ｺﾝﾌﾟﾗｲｱﾝｽ</a:t>
                      </a:r>
                      <a: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/>
                      </a:r>
                      <a:b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</a:br>
                      <a:r>
                        <a:rPr kumimoji="1" lang="ja-JP" altLang="en-US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関係者</a:t>
                      </a:r>
                      <a:r>
                        <a:rPr kumimoji="1" lang="en-US" altLang="ja-JP" sz="12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(*3)</a:t>
                      </a:r>
                      <a:endParaRPr kumimoji="1" lang="ja-JP" altLang="en-US" sz="12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440488"/>
                  </a:ext>
                </a:extLst>
              </a:tr>
              <a:tr h="235373">
                <a:tc rowSpan="12">
                  <a:txBody>
                    <a:bodyPr/>
                    <a:lstStyle/>
                    <a:p>
                      <a:pPr algn="ctr"/>
                      <a:endParaRPr lang="en-US" altLang="ja-JP" dirty="0" smtClean="0"/>
                    </a:p>
                    <a:p>
                      <a:pPr algn="ctr"/>
                      <a:endParaRPr lang="en-US" altLang="ja-JP" dirty="0" smtClean="0"/>
                    </a:p>
                    <a:p>
                      <a:pPr algn="ctr"/>
                      <a:endParaRPr lang="en-US" altLang="ja-JP" dirty="0" smtClean="0"/>
                    </a:p>
                    <a:p>
                      <a:pPr algn="ctr"/>
                      <a:endParaRPr lang="en-US" altLang="ja-JP" dirty="0" smtClean="0"/>
                    </a:p>
                    <a:p>
                      <a:pPr algn="ctr"/>
                      <a:endParaRPr lang="en-US" altLang="ja-JP" dirty="0" smtClean="0"/>
                    </a:p>
                    <a:p>
                      <a:pPr algn="ctr"/>
                      <a:endParaRPr lang="en-US" altLang="ja-JP" dirty="0" smtClean="0"/>
                    </a:p>
                    <a:p>
                      <a:pPr algn="ctr"/>
                      <a:r>
                        <a:rPr lang="ja-JP" altLang="en-US" dirty="0" smtClean="0"/>
                        <a:t>教</a:t>
                      </a:r>
                      <a:endParaRPr lang="en-US" altLang="ja-JP" dirty="0" smtClean="0"/>
                    </a:p>
                    <a:p>
                      <a:pPr algn="ctr"/>
                      <a:endParaRPr lang="en-US" altLang="ja-JP" dirty="0" smtClean="0"/>
                    </a:p>
                    <a:p>
                      <a:pPr algn="ctr"/>
                      <a:r>
                        <a:rPr lang="ja-JP" altLang="en-US" dirty="0" smtClean="0"/>
                        <a:t>育</a:t>
                      </a:r>
                      <a:endParaRPr lang="en-US" altLang="ja-JP" dirty="0" smtClean="0"/>
                    </a:p>
                    <a:p>
                      <a:pPr algn="ctr"/>
                      <a:endParaRPr lang="en-US" altLang="ja-JP" dirty="0" smtClean="0"/>
                    </a:p>
                    <a:p>
                      <a:pPr algn="ctr"/>
                      <a:r>
                        <a:rPr lang="ja-JP" altLang="en-US" dirty="0" smtClean="0"/>
                        <a:t>概</a:t>
                      </a:r>
                      <a:endParaRPr lang="en-US" altLang="ja-JP" dirty="0" smtClean="0"/>
                    </a:p>
                    <a:p>
                      <a:pPr algn="ctr"/>
                      <a:endParaRPr lang="en-US" altLang="ja-JP" dirty="0" smtClean="0"/>
                    </a:p>
                    <a:p>
                      <a:pPr algn="ctr"/>
                      <a:r>
                        <a:rPr lang="ja-JP" altLang="en-US" dirty="0" smtClean="0"/>
                        <a:t>要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導入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067746"/>
                  </a:ext>
                </a:extLst>
              </a:tr>
              <a:tr h="270933"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OSS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概説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933330"/>
                  </a:ext>
                </a:extLst>
              </a:tr>
              <a:tr h="260773"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知的財産権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845328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ｿﾌﾄｳｪｱ一般概説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549739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OSS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活用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692079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ライセンス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033121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OSS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混入</a:t>
                      </a:r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､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検出ﾂｰﾙ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697401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ｺﾝﾌﾟﾗｲｱﾝｽﾌﾟﾛｸﾞﾗﾑ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 smtClean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207076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ｺﾐｭﾆﾃｨ活動</a:t>
                      </a:r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､</a:t>
                      </a:r>
                      <a:b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</a:br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OSS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化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85685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纏め</a:t>
                      </a:r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､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お願い事項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950917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問い合わせ先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605577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出典･参考情報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241096"/>
                  </a:ext>
                </a:extLst>
              </a:tr>
            </a:tbl>
          </a:graphicData>
        </a:graphic>
      </p:graphicFrame>
      <p:sp>
        <p:nvSpPr>
          <p:cNvPr id="5" name="角丸四角形 4"/>
          <p:cNvSpPr/>
          <p:nvPr/>
        </p:nvSpPr>
        <p:spPr>
          <a:xfrm>
            <a:off x="2130522" y="1387765"/>
            <a:ext cx="832812" cy="4844895"/>
          </a:xfrm>
          <a:prstGeom prst="roundRect">
            <a:avLst>
              <a:gd name="adj" fmla="val 8590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79655" y="1387765"/>
            <a:ext cx="782012" cy="4844895"/>
          </a:xfrm>
          <a:prstGeom prst="roundRect">
            <a:avLst>
              <a:gd name="adj" fmla="val 8590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6561667" y="1387765"/>
            <a:ext cx="1270000" cy="4844895"/>
          </a:xfrm>
          <a:prstGeom prst="roundRect">
            <a:avLst>
              <a:gd name="adj" fmla="val 8590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7831667" y="1387765"/>
            <a:ext cx="782012" cy="4844895"/>
          </a:xfrm>
          <a:prstGeom prst="roundRect">
            <a:avLst>
              <a:gd name="adj" fmla="val 8590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9" name="角丸四角形吹き出し 8"/>
          <p:cNvSpPr/>
          <p:nvPr/>
        </p:nvSpPr>
        <p:spPr>
          <a:xfrm>
            <a:off x="3191214" y="5232456"/>
            <a:ext cx="1536499" cy="549781"/>
          </a:xfrm>
          <a:prstGeom prst="wedgeRoundRectCallout">
            <a:avLst>
              <a:gd name="adj1" fmla="val -93123"/>
              <a:gd name="adj2" fmla="val 23674"/>
              <a:gd name="adj3" fmla="val 16667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400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各社の一般向け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基礎教育</a:t>
            </a:r>
            <a:endParaRPr kumimoji="1" lang="ja-JP" altLang="en-US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/>
            </a:endParaRPr>
          </a:p>
        </p:txBody>
      </p:sp>
      <p:sp>
        <p:nvSpPr>
          <p:cNvPr id="10" name="角丸四角形吹き出し 9"/>
          <p:cNvSpPr/>
          <p:nvPr/>
        </p:nvSpPr>
        <p:spPr>
          <a:xfrm>
            <a:off x="6023069" y="4275723"/>
            <a:ext cx="1536499" cy="549781"/>
          </a:xfrm>
          <a:prstGeom prst="wedgeRoundRectCallout">
            <a:avLst>
              <a:gd name="adj1" fmla="val 28105"/>
              <a:gd name="adj2" fmla="val 108374"/>
              <a:gd name="adj3" fmla="val 16667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400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各社の一般向け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基礎教育</a:t>
            </a:r>
            <a:endParaRPr kumimoji="1" lang="ja-JP" altLang="en-US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/>
            </a:endParaRPr>
          </a:p>
        </p:txBody>
      </p:sp>
      <p:sp>
        <p:nvSpPr>
          <p:cNvPr id="3" name="フリーフォーム 2"/>
          <p:cNvSpPr/>
          <p:nvPr/>
        </p:nvSpPr>
        <p:spPr>
          <a:xfrm>
            <a:off x="4724401" y="5409703"/>
            <a:ext cx="1193800" cy="127000"/>
          </a:xfrm>
          <a:custGeom>
            <a:avLst/>
            <a:gdLst>
              <a:gd name="connsiteX0" fmla="*/ 0 w 1193800"/>
              <a:gd name="connsiteY0" fmla="*/ 0 h 127000"/>
              <a:gd name="connsiteX1" fmla="*/ 1193800 w 1193800"/>
              <a:gd name="connsiteY1" fmla="*/ 8466 h 127000"/>
              <a:gd name="connsiteX2" fmla="*/ 0 w 1193800"/>
              <a:gd name="connsiteY2" fmla="*/ 12700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3800" h="127000">
                <a:moveTo>
                  <a:pt x="0" y="0"/>
                </a:moveTo>
                <a:lnTo>
                  <a:pt x="1193800" y="8466"/>
                </a:lnTo>
                <a:lnTo>
                  <a:pt x="0" y="127000"/>
                </a:lnTo>
              </a:path>
            </a:pathLst>
          </a:custGeom>
          <a:solidFill>
            <a:schemeClr val="lt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吹き出し 11"/>
          <p:cNvSpPr/>
          <p:nvPr/>
        </p:nvSpPr>
        <p:spPr>
          <a:xfrm>
            <a:off x="8290970" y="5682879"/>
            <a:ext cx="1536499" cy="549781"/>
          </a:xfrm>
          <a:prstGeom prst="wedgeRoundRectCallout">
            <a:avLst>
              <a:gd name="adj1" fmla="val -65021"/>
              <a:gd name="adj2" fmla="val -54867"/>
              <a:gd name="adj3" fmla="val 16667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400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各社の一般向け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基礎教育</a:t>
            </a:r>
            <a:endParaRPr kumimoji="1" lang="ja-JP" altLang="en-US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/>
            </a:endParaRPr>
          </a:p>
        </p:txBody>
      </p:sp>
      <p:sp>
        <p:nvSpPr>
          <p:cNvPr id="13" name="テキスト プレースホルダー 1"/>
          <p:cNvSpPr>
            <a:spLocks noGrp="1"/>
          </p:cNvSpPr>
          <p:nvPr>
            <p:ph type="body" idx="1"/>
          </p:nvPr>
        </p:nvSpPr>
        <p:spPr>
          <a:xfrm>
            <a:off x="4230" y="6157203"/>
            <a:ext cx="8915399" cy="474786"/>
          </a:xfrm>
        </p:spPr>
        <p:txBody>
          <a:bodyPr/>
          <a:lstStyle/>
          <a:p>
            <a:pPr marL="129541" indent="0">
              <a:buNone/>
            </a:pPr>
            <a:r>
              <a:rPr kumimoji="1" lang="ja-JP" altLang="en-US" sz="1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*</a:t>
            </a:r>
            <a:r>
              <a:rPr kumimoji="1" lang="en-US" altLang="ja-JP" sz="1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1:</a:t>
            </a:r>
            <a:r>
              <a:rPr kumimoji="1"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一般</a:t>
            </a:r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ｿﾌﾄｳｪｱ技術者中心で企画</a:t>
            </a:r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/</a:t>
            </a:r>
            <a:r>
              <a:rPr kumimoji="1"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品質</a:t>
            </a:r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/</a:t>
            </a:r>
            <a:r>
              <a:rPr kumimoji="1"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法務</a:t>
            </a:r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/</a:t>
            </a:r>
            <a:r>
              <a:rPr kumimoji="1"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知財</a:t>
            </a:r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/</a:t>
            </a:r>
            <a:r>
              <a:rPr kumimoji="1"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他</a:t>
            </a:r>
            <a:r>
              <a:rPr kumimoji="1" lang="en-US" altLang="ja-JP" sz="1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r>
              <a:rPr kumimoji="1" lang="ja-JP" altLang="en-US" sz="10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</a:t>
            </a:r>
            <a:r>
              <a:rPr kumimoji="1" lang="ja-JP" altLang="en-US" sz="1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*</a:t>
            </a:r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2:OSS</a:t>
            </a:r>
            <a:r>
              <a:rPr kumimoji="1"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を利用するための社内インフラ利用経験のある営業、</a:t>
            </a:r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SE</a:t>
            </a:r>
            <a:r>
              <a:rPr kumimoji="1" lang="ja-JP" altLang="en-US" sz="10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</a:t>
            </a:r>
            <a:r>
              <a:rPr kumimoji="1"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設計、品質保証、</a:t>
            </a:r>
            <a:r>
              <a:rPr kumimoji="1" lang="ja-JP" altLang="en-US" sz="1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他</a:t>
            </a:r>
            <a:endParaRPr kumimoji="1" lang="en-US" altLang="ja-JP" sz="10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129541" indent="0">
              <a:buNone/>
            </a:pPr>
            <a:r>
              <a:rPr kumimoji="1"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*</a:t>
            </a:r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3:OSS</a:t>
            </a:r>
            <a:r>
              <a:rPr kumimoji="1"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のコンプライアンス</a:t>
            </a:r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ライセンス、知財、他</a:t>
            </a:r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r>
              <a:rPr kumimoji="1" lang="ja-JP" altLang="en-US" sz="10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</a:t>
            </a:r>
            <a:r>
              <a:rPr kumimoji="1"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ガイドラインに関連する管理者、担当者向け</a:t>
            </a:r>
          </a:p>
        </p:txBody>
      </p:sp>
    </p:spTree>
    <p:extLst>
      <p:ext uri="{BB962C8B-B14F-4D97-AF65-F5344CB8AC3E}">
        <p14:creationId xmlns:p14="http://schemas.microsoft.com/office/powerpoint/2010/main" val="310846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95301" y="355594"/>
            <a:ext cx="9210227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Clr>
                <a:srgbClr val="D2533C"/>
              </a:buClr>
              <a:buSzPct val="25000"/>
            </a:pPr>
            <a:r>
              <a:rPr lang="ja-JP" altLang="en-US" dirty="0" smtClean="0">
                <a:solidFill>
                  <a:srgbClr val="D2533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付録</a:t>
            </a:r>
            <a:r>
              <a:rPr lang="en-US" altLang="ja-JP" dirty="0" smtClean="0">
                <a:solidFill>
                  <a:srgbClr val="D2533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1.</a:t>
            </a:r>
            <a:r>
              <a:rPr lang="en-US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</a:t>
            </a: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社の事例の分析結果</a:t>
            </a:r>
            <a:endParaRPr lang="en-US" sz="2800" b="0" i="0" u="none" strike="noStrike" cap="none" dirty="0">
              <a:solidFill>
                <a:srgbClr val="D2533C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Roboto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072440"/>
              </p:ext>
            </p:extLst>
          </p:nvPr>
        </p:nvGraphicFramePr>
        <p:xfrm>
          <a:off x="135464" y="1261531"/>
          <a:ext cx="5730692" cy="4998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4971">
                  <a:extLst>
                    <a:ext uri="{9D8B030D-6E8A-4147-A177-3AD203B41FA5}">
                      <a16:colId xmlns:a16="http://schemas.microsoft.com/office/drawing/2014/main" val="1551203516"/>
                    </a:ext>
                  </a:extLst>
                </a:gridCol>
                <a:gridCol w="1682464">
                  <a:extLst>
                    <a:ext uri="{9D8B030D-6E8A-4147-A177-3AD203B41FA5}">
                      <a16:colId xmlns:a16="http://schemas.microsoft.com/office/drawing/2014/main" val="704245247"/>
                    </a:ext>
                  </a:extLst>
                </a:gridCol>
                <a:gridCol w="3793257">
                  <a:extLst>
                    <a:ext uri="{9D8B030D-6E8A-4147-A177-3AD203B41FA5}">
                      <a16:colId xmlns:a16="http://schemas.microsoft.com/office/drawing/2014/main" val="4278247125"/>
                    </a:ext>
                  </a:extLst>
                </a:gridCol>
              </a:tblGrid>
              <a:tr h="253233">
                <a:tc gridSpan="2">
                  <a:txBody>
                    <a:bodyPr/>
                    <a:lstStyle/>
                    <a:p>
                      <a:r>
                        <a:rPr kumimoji="1" lang="en-US" altLang="ja-JP" dirty="0" smtClean="0"/>
                        <a:t>Company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b="1" dirty="0" smtClean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共通教育資料コンプライアンスプログラム・</a:t>
                      </a:r>
                      <a:r>
                        <a:rPr lang="en-US" altLang="ja-JP" b="1" dirty="0" smtClean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/>
                      </a:r>
                      <a:br>
                        <a:rPr lang="en-US" altLang="ja-JP" b="1" dirty="0" smtClean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</a:br>
                      <a:r>
                        <a:rPr lang="ja-JP" altLang="en-US" b="1" dirty="0" smtClean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バージョン</a:t>
                      </a:r>
                      <a:r>
                        <a:rPr lang="en-US" altLang="ja-JP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(</a:t>
                      </a:r>
                      <a:r>
                        <a:rPr lang="ja-JP" alt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ソフトウェア開発者向け</a:t>
                      </a:r>
                      <a:r>
                        <a:rPr lang="en-US" altLang="ja-JP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366068"/>
                  </a:ext>
                </a:extLst>
              </a:tr>
              <a:tr h="260776">
                <a:tc gridSpan="2"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教育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OSS</a:t>
                      </a:r>
                      <a:r>
                        <a:rPr kumimoji="1" lang="ja-JP" altLang="en-US" sz="14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の基礎</a:t>
                      </a:r>
                      <a:endPara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764554"/>
                  </a:ext>
                </a:extLst>
              </a:tr>
              <a:tr h="252309">
                <a:tc gridSpan="2"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対象者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一般</a:t>
                      </a:r>
                      <a:endPara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440488"/>
                  </a:ext>
                </a:extLst>
              </a:tr>
              <a:tr h="235373">
                <a:tc rowSpan="12">
                  <a:txBody>
                    <a:bodyPr/>
                    <a:lstStyle/>
                    <a:p>
                      <a:pPr algn="ctr"/>
                      <a:endParaRPr lang="en-US" altLang="ja-JP" dirty="0" smtClean="0"/>
                    </a:p>
                    <a:p>
                      <a:pPr algn="ctr"/>
                      <a:endParaRPr lang="en-US" altLang="ja-JP" dirty="0" smtClean="0"/>
                    </a:p>
                    <a:p>
                      <a:pPr algn="ctr"/>
                      <a:endParaRPr lang="en-US" altLang="ja-JP" dirty="0" smtClean="0"/>
                    </a:p>
                    <a:p>
                      <a:pPr algn="ctr"/>
                      <a:endParaRPr lang="en-US" altLang="ja-JP" dirty="0" smtClean="0"/>
                    </a:p>
                    <a:p>
                      <a:pPr algn="ctr"/>
                      <a:endParaRPr lang="en-US" altLang="ja-JP" dirty="0" smtClean="0"/>
                    </a:p>
                    <a:p>
                      <a:pPr algn="ctr"/>
                      <a:endParaRPr lang="en-US" altLang="ja-JP" dirty="0" smtClean="0"/>
                    </a:p>
                    <a:p>
                      <a:pPr algn="ctr"/>
                      <a:r>
                        <a:rPr lang="ja-JP" altLang="en-US" dirty="0" smtClean="0"/>
                        <a:t>教</a:t>
                      </a:r>
                      <a:endParaRPr lang="en-US" altLang="ja-JP" dirty="0" smtClean="0"/>
                    </a:p>
                    <a:p>
                      <a:pPr algn="ctr"/>
                      <a:endParaRPr lang="en-US" altLang="ja-JP" dirty="0" smtClean="0"/>
                    </a:p>
                    <a:p>
                      <a:pPr algn="ctr"/>
                      <a:r>
                        <a:rPr lang="ja-JP" altLang="en-US" dirty="0" smtClean="0"/>
                        <a:t>育</a:t>
                      </a:r>
                      <a:endParaRPr lang="en-US" altLang="ja-JP" dirty="0" smtClean="0"/>
                    </a:p>
                    <a:p>
                      <a:pPr algn="ctr"/>
                      <a:endParaRPr lang="en-US" altLang="ja-JP" dirty="0" smtClean="0"/>
                    </a:p>
                    <a:p>
                      <a:pPr algn="ctr"/>
                      <a:r>
                        <a:rPr lang="ja-JP" altLang="en-US" dirty="0" smtClean="0"/>
                        <a:t>概</a:t>
                      </a:r>
                      <a:endParaRPr lang="en-US" altLang="ja-JP" dirty="0" smtClean="0"/>
                    </a:p>
                    <a:p>
                      <a:pPr algn="ctr"/>
                      <a:endParaRPr lang="en-US" altLang="ja-JP" dirty="0" smtClean="0"/>
                    </a:p>
                    <a:p>
                      <a:pPr algn="ctr"/>
                      <a:r>
                        <a:rPr lang="ja-JP" altLang="en-US" dirty="0" smtClean="0"/>
                        <a:t>要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導入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067746"/>
                  </a:ext>
                </a:extLst>
              </a:tr>
              <a:tr h="270933"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OSS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概説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◎</a:t>
                      </a:r>
                      <a:endPara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933330"/>
                  </a:ext>
                </a:extLst>
              </a:tr>
              <a:tr h="260773"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知的財産権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◎</a:t>
                      </a:r>
                      <a:endPara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845328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ｿﾌﾄｳｪｱ一般概説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549739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OSS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活用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◎</a:t>
                      </a:r>
                      <a:endPara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692079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ライセンス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◎</a:t>
                      </a:r>
                      <a:endPara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033121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OSS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混入</a:t>
                      </a:r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､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検出ﾂｰﾙ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697401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ｺﾝﾌﾟﾗｲｱﾝｽﾌﾟﾛｸﾞﾗﾑ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207076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ｺﾐｭﾆﾃｨ活動</a:t>
                      </a:r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､</a:t>
                      </a:r>
                      <a:b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</a:br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OSS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化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85685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纏め</a:t>
                      </a:r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､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お願い事項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950917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問い合わせ先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○</a:t>
                      </a:r>
                      <a:endPara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605577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出典･参考情報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241096"/>
                  </a:ext>
                </a:extLst>
              </a:tr>
            </a:tbl>
          </a:graphicData>
        </a:graphic>
      </p:graphicFrame>
      <p:sp>
        <p:nvSpPr>
          <p:cNvPr id="15" name="テキスト プレースホルダー 1"/>
          <p:cNvSpPr>
            <a:spLocks noGrp="1"/>
          </p:cNvSpPr>
          <p:nvPr>
            <p:ph type="body" idx="1"/>
          </p:nvPr>
        </p:nvSpPr>
        <p:spPr>
          <a:xfrm>
            <a:off x="5866156" y="1261530"/>
            <a:ext cx="2205563" cy="592669"/>
          </a:xfrm>
        </p:spPr>
        <p:txBody>
          <a:bodyPr/>
          <a:lstStyle/>
          <a:p>
            <a:pPr marL="129541" indent="0">
              <a:buNone/>
            </a:pPr>
            <a:r>
              <a:rPr kumimoji="1"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◎：重点的事項</a:t>
            </a:r>
            <a:r>
              <a:rPr kumimoji="1"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kumimoji="1"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○：概略的事項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18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161" y="2129459"/>
            <a:ext cx="8441794" cy="4464496"/>
          </a:xfrm>
          <a:prstGeom prst="rect">
            <a:avLst/>
          </a:prstGeom>
        </p:spPr>
      </p:pic>
      <p:sp>
        <p:nvSpPr>
          <p:cNvPr id="18" name="Shape 75"/>
          <p:cNvSpPr txBox="1">
            <a:spLocks noGrp="1"/>
          </p:cNvSpPr>
          <p:nvPr>
            <p:ph type="title"/>
          </p:nvPr>
        </p:nvSpPr>
        <p:spPr>
          <a:xfrm>
            <a:off x="495301" y="533401"/>
            <a:ext cx="9210227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Clr>
                <a:srgbClr val="D2533C"/>
              </a:buClr>
              <a:buSzPct val="25000"/>
            </a:pPr>
            <a:r>
              <a:rPr lang="ja-JP" altLang="en-US" dirty="0" smtClean="0">
                <a:solidFill>
                  <a:srgbClr val="D2533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付録</a:t>
            </a:r>
            <a:r>
              <a:rPr lang="en-US" altLang="ja-JP" dirty="0" smtClean="0">
                <a:solidFill>
                  <a:srgbClr val="D2533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2.</a:t>
            </a: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『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役割毎の分担と責任の明確化</a:t>
            </a: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』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の例示</a:t>
            </a:r>
            <a:endParaRPr lang="en-US" sz="2800" b="0" i="0" u="none" strike="noStrike" cap="none" dirty="0">
              <a:solidFill>
                <a:srgbClr val="D2533C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Roboto"/>
            </a:endParaRPr>
          </a:p>
        </p:txBody>
      </p:sp>
      <p:sp>
        <p:nvSpPr>
          <p:cNvPr id="3" name="角丸四角形吹き出し 2"/>
          <p:cNvSpPr/>
          <p:nvPr/>
        </p:nvSpPr>
        <p:spPr>
          <a:xfrm>
            <a:off x="207434" y="5190068"/>
            <a:ext cx="1739899" cy="838200"/>
          </a:xfrm>
          <a:prstGeom prst="wedgeRoundRectCallout">
            <a:avLst>
              <a:gd name="adj1" fmla="val 158729"/>
              <a:gd name="adj2" fmla="val -57924"/>
              <a:gd name="adj3" fmla="val 16667"/>
            </a:avLst>
          </a:prstGeom>
          <a:solidFill>
            <a:schemeClr val="bg1">
              <a:alpha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ja-JP" sz="12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OSS</a:t>
            </a:r>
            <a:r>
              <a:rPr lang="ja-JP" altLang="ja-JP" sz="12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</a:t>
            </a:r>
            <a:r>
              <a:rPr lang="en-US" altLang="ja-JP" sz="12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12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ja-JP" sz="12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レビュー</a:t>
            </a:r>
            <a:r>
              <a:rPr lang="ja-JP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と</a:t>
            </a:r>
            <a:r>
              <a:rPr lang="ja-JP" altLang="ja-JP" sz="12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承認</a:t>
            </a:r>
            <a:endParaRPr lang="en-US" altLang="ja-JP" sz="12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 defTabSz="914400"/>
            <a:r>
              <a:rPr lang="en-US" altLang="ja-JP" sz="12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Spec.-2.0 3.</a:t>
            </a:r>
            <a:endParaRPr kumimoji="1" lang="ja-JP" altLang="en-US" sz="1200" kern="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/>
            </a:endParaRPr>
          </a:p>
        </p:txBody>
      </p:sp>
      <p:sp>
        <p:nvSpPr>
          <p:cNvPr id="16" name="角丸四角形吹き出し 15"/>
          <p:cNvSpPr/>
          <p:nvPr/>
        </p:nvSpPr>
        <p:spPr>
          <a:xfrm>
            <a:off x="5483412" y="1524000"/>
            <a:ext cx="1587501" cy="1032190"/>
          </a:xfrm>
          <a:prstGeom prst="wedgeRoundRectCallout">
            <a:avLst>
              <a:gd name="adj1" fmla="val -3294"/>
              <a:gd name="adj2" fmla="val 218366"/>
              <a:gd name="adj3" fmla="val 16667"/>
            </a:avLst>
          </a:prstGeom>
          <a:solidFill>
            <a:schemeClr val="bg1">
              <a:alpha val="38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コンプライアンスアーティファクトの作成と伝達</a:t>
            </a:r>
            <a:r>
              <a:rPr lang="en-US" altLang="ja-JP" sz="12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12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2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Spec.-2.0 4.</a:t>
            </a:r>
            <a:endParaRPr kumimoji="1" lang="ja-JP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/>
            </a:endParaRPr>
          </a:p>
        </p:txBody>
      </p:sp>
      <p:sp>
        <p:nvSpPr>
          <p:cNvPr id="19" name="角丸四角形吹き出し 18"/>
          <p:cNvSpPr/>
          <p:nvPr/>
        </p:nvSpPr>
        <p:spPr>
          <a:xfrm>
            <a:off x="5865654" y="5731933"/>
            <a:ext cx="1587501" cy="1032190"/>
          </a:xfrm>
          <a:prstGeom prst="wedgeRoundRectCallout">
            <a:avLst>
              <a:gd name="adj1" fmla="val -67827"/>
              <a:gd name="adj2" fmla="val -115481"/>
              <a:gd name="adj3" fmla="val 16667"/>
            </a:avLst>
          </a:prstGeom>
          <a:solidFill>
            <a:schemeClr val="bg1">
              <a:alpha val="38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コンプライアンスアーティファクトの作成と伝達</a:t>
            </a:r>
            <a:r>
              <a:rPr lang="en-US" altLang="ja-JP" sz="12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12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2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Spec.-2.0 4.</a:t>
            </a:r>
            <a:endParaRPr kumimoji="1" lang="ja-JP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/>
            </a:endParaRPr>
          </a:p>
        </p:txBody>
      </p:sp>
      <p:sp>
        <p:nvSpPr>
          <p:cNvPr id="10" name="角丸四角形吹き出し 9"/>
          <p:cNvSpPr/>
          <p:nvPr/>
        </p:nvSpPr>
        <p:spPr>
          <a:xfrm>
            <a:off x="1714505" y="1709517"/>
            <a:ext cx="1739899" cy="838200"/>
          </a:xfrm>
          <a:prstGeom prst="wedgeRoundRectCallout">
            <a:avLst>
              <a:gd name="adj1" fmla="val 56540"/>
              <a:gd name="adj2" fmla="val 241066"/>
              <a:gd name="adj3" fmla="val 16667"/>
            </a:avLst>
          </a:prstGeom>
          <a:solidFill>
            <a:schemeClr val="bg1">
              <a:alpha val="42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ja-JP" sz="12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OSS</a:t>
            </a:r>
            <a:r>
              <a:rPr lang="ja-JP" altLang="ja-JP" sz="12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</a:t>
            </a:r>
            <a:r>
              <a:rPr lang="en-US" altLang="ja-JP" sz="12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12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ja-JP" sz="12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レビュー</a:t>
            </a:r>
            <a:r>
              <a:rPr lang="ja-JP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と</a:t>
            </a:r>
            <a:r>
              <a:rPr lang="ja-JP" altLang="ja-JP" sz="12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承認</a:t>
            </a:r>
            <a:endParaRPr lang="en-US" altLang="ja-JP" sz="12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 defTabSz="914400"/>
            <a:r>
              <a:rPr lang="en-US" altLang="ja-JP" sz="12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Spec.-2.0 3.</a:t>
            </a:r>
            <a:endParaRPr kumimoji="1" lang="ja-JP" altLang="en-US" sz="1200" kern="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/>
            </a:endParaRPr>
          </a:p>
        </p:txBody>
      </p:sp>
      <p:sp>
        <p:nvSpPr>
          <p:cNvPr id="11" name="角丸四角形吹き出し 10"/>
          <p:cNvSpPr/>
          <p:nvPr/>
        </p:nvSpPr>
        <p:spPr>
          <a:xfrm>
            <a:off x="7967134" y="3657601"/>
            <a:ext cx="1821580" cy="905186"/>
          </a:xfrm>
          <a:prstGeom prst="wedgeRoundRectCallout">
            <a:avLst>
              <a:gd name="adj1" fmla="val -148823"/>
              <a:gd name="adj2" fmla="val 55505"/>
              <a:gd name="adj3" fmla="val 16667"/>
            </a:avLst>
          </a:prstGeom>
          <a:solidFill>
            <a:schemeClr val="bg1">
              <a:alpha val="38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外部からのオープンソースに関する問い合わせに効果的に対応</a:t>
            </a:r>
            <a:r>
              <a:rPr lang="en-US" altLang="ja-JP" sz="12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12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2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Spec.-2.0 2.1</a:t>
            </a:r>
            <a:endParaRPr kumimoji="1" lang="ja-JP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516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75"/>
          <p:cNvSpPr txBox="1">
            <a:spLocks noGrp="1"/>
          </p:cNvSpPr>
          <p:nvPr>
            <p:ph type="title"/>
          </p:nvPr>
        </p:nvSpPr>
        <p:spPr>
          <a:xfrm>
            <a:off x="495301" y="533401"/>
            <a:ext cx="9210227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Clr>
                <a:srgbClr val="D2533C"/>
              </a:buClr>
              <a:buSzPct val="25000"/>
            </a:pPr>
            <a:r>
              <a:rPr lang="ja-JP" altLang="en-US" dirty="0" smtClean="0">
                <a:solidFill>
                  <a:srgbClr val="D2533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付録</a:t>
            </a:r>
            <a:r>
              <a:rPr lang="en-US" altLang="ja-JP" dirty="0">
                <a:solidFill>
                  <a:srgbClr val="D2533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</a:t>
            </a:r>
            <a:r>
              <a:rPr lang="en-US" altLang="ja-JP" dirty="0" smtClean="0">
                <a:solidFill>
                  <a:srgbClr val="D2533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</a:t>
            </a: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OpenChain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教育</a:t>
            </a: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資料</a:t>
            </a:r>
            <a:r>
              <a:rPr lang="en-US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            (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ｺﾝﾌﾟﾗｲｱﾝｽﾌﾟﾛｸﾞﾗﾑ･ﾊﾞｰｼﾞｮﾝ</a:t>
            </a: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概要</a:t>
            </a:r>
            <a:endParaRPr lang="en-US" sz="2800" b="0" i="0" u="none" strike="noStrike" cap="none" dirty="0">
              <a:solidFill>
                <a:srgbClr val="D2533C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Roboto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3247"/>
            <a:ext cx="9906000" cy="4599615"/>
          </a:xfrm>
          <a:prstGeom prst="rect">
            <a:avLst/>
          </a:prstGeom>
        </p:spPr>
      </p:pic>
      <p:sp>
        <p:nvSpPr>
          <p:cNvPr id="51" name="スライド番号プレースホルダー 1"/>
          <p:cNvSpPr>
            <a:spLocks noGrp="1"/>
          </p:cNvSpPr>
          <p:nvPr>
            <p:ph type="sldNum" idx="12"/>
          </p:nvPr>
        </p:nvSpPr>
        <p:spPr>
          <a:xfrm>
            <a:off x="9523160" y="6556200"/>
            <a:ext cx="398392" cy="329184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11662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Shape 75"/>
          <p:cNvSpPr txBox="1">
            <a:spLocks noGrp="1"/>
          </p:cNvSpPr>
          <p:nvPr>
            <p:ph type="title"/>
          </p:nvPr>
        </p:nvSpPr>
        <p:spPr>
          <a:xfrm>
            <a:off x="495301" y="533401"/>
            <a:ext cx="9210227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Clr>
                <a:srgbClr val="D2533C"/>
              </a:buClr>
              <a:buSzPct val="25000"/>
            </a:pPr>
            <a:r>
              <a:rPr lang="ja-JP" altLang="en-US" dirty="0" smtClean="0">
                <a:solidFill>
                  <a:srgbClr val="D2533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付録</a:t>
            </a:r>
            <a:r>
              <a:rPr lang="en-US" altLang="ja-JP" dirty="0">
                <a:solidFill>
                  <a:srgbClr val="D2533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</a:t>
            </a:r>
            <a:r>
              <a:rPr lang="en-US" altLang="ja-JP" dirty="0" smtClean="0">
                <a:solidFill>
                  <a:srgbClr val="D2533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</a:t>
            </a: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OpenChain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教育</a:t>
            </a: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資料</a:t>
            </a:r>
            <a:r>
              <a:rPr lang="en-US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            (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ｺﾝﾌﾟﾗｲｱﾝｽﾌﾟﾛｸﾞﾗﾑ･ﾊﾞｰｼﾞｮﾝ</a:t>
            </a: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概要</a:t>
            </a:r>
            <a:endParaRPr lang="en-US" sz="2800" b="0" i="0" u="none" strike="noStrike" cap="none" dirty="0">
              <a:solidFill>
                <a:srgbClr val="D2533C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Roboto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1677"/>
            <a:ext cx="9906000" cy="4429041"/>
          </a:xfrm>
          <a:prstGeom prst="rect">
            <a:avLst/>
          </a:prstGeom>
        </p:spPr>
      </p:pic>
      <p:sp>
        <p:nvSpPr>
          <p:cNvPr id="13" name="Shape 75"/>
          <p:cNvSpPr txBox="1">
            <a:spLocks/>
          </p:cNvSpPr>
          <p:nvPr/>
        </p:nvSpPr>
        <p:spPr>
          <a:xfrm>
            <a:off x="163607" y="6172201"/>
            <a:ext cx="8388722" cy="383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  <a:defRPr sz="4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本教育資料中、</a:t>
            </a:r>
            <a:r>
              <a:rPr lang="en-US" altLang="ja-JP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【§】</a:t>
            </a:r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で関連する仕様書</a:t>
            </a:r>
            <a:r>
              <a:rPr lang="en-US" altLang="ja-JP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2.0</a:t>
            </a:r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の”章”番号を</a:t>
            </a:r>
            <a:r>
              <a:rPr lang="ja-JP" altLang="en-US" sz="20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記載してい</a:t>
            </a:r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る</a:t>
            </a:r>
            <a:r>
              <a:rPr lang="ja-JP" altLang="en-US" sz="20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。</a:t>
            </a:r>
            <a:endParaRPr lang="ja-JP" altLang="en-US" sz="20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746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95301" y="533401"/>
            <a:ext cx="8915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Roboto"/>
              <a:buNone/>
            </a:pPr>
            <a:r>
              <a:rPr lang="en-US" sz="4000" b="0" i="0" u="none" strike="noStrike" cap="none" dirty="0">
                <a:solidFill>
                  <a:schemeClr val="dk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Roboto"/>
              </a:rPr>
              <a:t>Agenda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506264" y="1600200"/>
            <a:ext cx="8893471" cy="495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/>
            </a:pP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活動概要</a:t>
            </a:r>
            <a:endParaRPr lang="en-US" altLang="ja-JP" sz="28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514350" lvl="0" indent="-514350">
              <a:spcBef>
                <a:spcPts val="0"/>
              </a:spcBef>
              <a:buFont typeface="+mj-lt"/>
              <a:buAutoNum type="arabicPeriod"/>
            </a:pP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OSS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のコンプライアンスにかかる教育の</a:t>
            </a: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状況</a:t>
            </a:r>
            <a:endParaRPr lang="en-US" altLang="ja-JP" sz="28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514350" lvl="0" indent="-514350">
              <a:spcBef>
                <a:spcPts val="0"/>
              </a:spcBef>
              <a:buFont typeface="+mj-lt"/>
              <a:buAutoNum type="arabicPeriod"/>
            </a:pP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進め方の</a:t>
            </a: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方針</a:t>
            </a:r>
            <a:endParaRPr lang="en-US" altLang="ja-JP" sz="28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514350" lvl="0" indent="-514350">
              <a:spcBef>
                <a:spcPts val="0"/>
              </a:spcBef>
              <a:buFont typeface="+mj-lt"/>
              <a:buAutoNum type="arabicPeriod"/>
            </a:pP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４社の事例の</a:t>
            </a: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分析</a:t>
            </a:r>
            <a:endParaRPr lang="en-US" altLang="ja-JP" sz="28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514350" lvl="0" indent="-514350">
              <a:spcBef>
                <a:spcPts val="0"/>
              </a:spcBef>
              <a:buFont typeface="+mj-lt"/>
              <a:buAutoNum type="arabicPeriod"/>
            </a:pP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４社の事例の分析結果と提案</a:t>
            </a:r>
            <a:endParaRPr lang="en-US" altLang="ja-JP" sz="28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514350" lvl="0" indent="-514350">
              <a:spcBef>
                <a:spcPts val="0"/>
              </a:spcBef>
              <a:buFont typeface="+mj-lt"/>
              <a:buAutoNum type="arabicPeriod"/>
            </a:pPr>
            <a:r>
              <a:rPr kumimoji="1" lang="ja-JP" altLang="en-US" sz="2800" b="0" i="0" u="none" strike="noStrike" cap="none" dirty="0" smtClean="0">
                <a:solidFill>
                  <a:schemeClr val="dk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Roboto"/>
              </a:rPr>
              <a:t>コンプライアンスプログラム･バージョンの案作成と日程</a:t>
            </a:r>
            <a:endParaRPr kumimoji="1" lang="en-US" altLang="ja-JP" sz="2800" b="0" i="0" u="none" strike="noStrike" cap="none" dirty="0" smtClean="0">
              <a:solidFill>
                <a:schemeClr val="dk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Roboto"/>
            </a:endParaRPr>
          </a:p>
          <a:p>
            <a:pPr marL="514350" lvl="0" indent="-514350">
              <a:spcBef>
                <a:spcPts val="0"/>
              </a:spcBef>
              <a:buFont typeface="+mj-lt"/>
              <a:buAutoNum type="arabicPeriod"/>
            </a:pPr>
            <a:r>
              <a:rPr kumimoji="1" lang="ja-JP" altLang="en-US" sz="2800" b="0" i="0" u="none" strike="noStrike" cap="none" dirty="0" smtClean="0">
                <a:solidFill>
                  <a:schemeClr val="dk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Roboto"/>
              </a:rPr>
              <a:t>スケジュール</a:t>
            </a:r>
            <a:endParaRPr sz="2800" b="0" i="0" u="none" strike="noStrike" cap="none" dirty="0">
              <a:solidFill>
                <a:schemeClr val="dk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Roboto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33358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95301" y="533401"/>
            <a:ext cx="8915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Roboto"/>
              <a:buNone/>
            </a:pP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活動概要</a:t>
            </a:r>
            <a:endParaRPr lang="en-US" sz="4000" b="0" i="0" u="none" strike="noStrike" cap="none" dirty="0">
              <a:solidFill>
                <a:schemeClr val="dk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Roboto"/>
            </a:endParaRPr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>
          <a:xfrm>
            <a:off x="495301" y="1271839"/>
            <a:ext cx="8915399" cy="4876799"/>
          </a:xfrm>
        </p:spPr>
        <p:txBody>
          <a:bodyPr/>
          <a:lstStyle/>
          <a:p>
            <a:pPr marL="457200" indent="-457200">
              <a:buFont typeface="+mj-lt"/>
              <a:buAutoNum type="alphaLcPeriod"/>
            </a:pP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メンバ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ソニー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、オリンパス、日立（リーダ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457200" indent="-457200">
              <a:buFont typeface="+mj-lt"/>
              <a:buAutoNum type="alphaLcPeriod"/>
            </a:pP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活動状況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F2F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会議での検討、作業（現在まで９回開催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457200" indent="-457200">
              <a:buFont typeface="+mj-lt"/>
              <a:buAutoNum type="alphaLcPeriod"/>
            </a:pP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Japan 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WG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会議での報告（第７回～第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12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回）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Planning 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SWG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他での共通教育資料案の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レビュー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GitHub</a:t>
            </a:r>
            <a:r>
              <a:rPr kumimoji="1" lang="ja-JP" altLang="en-US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での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検討資料公開</a:t>
            </a:r>
          </a:p>
          <a:p>
            <a:pPr marL="129541" indent="0">
              <a:buNone/>
            </a:pP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28221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95302" y="533401"/>
            <a:ext cx="8124264" cy="14971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631825" lvl="0" indent="-631825">
              <a:buSzPct val="25000"/>
            </a:pP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OSS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のコンプライアンスにかかる教育の状況</a:t>
            </a:r>
            <a:endParaRPr lang="en-US" sz="4000" b="0" i="0" u="none" strike="noStrike" cap="none" dirty="0">
              <a:solidFill>
                <a:schemeClr val="dk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Roboto"/>
            </a:endParaRPr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>
          <a:xfrm>
            <a:off x="495301" y="1823166"/>
            <a:ext cx="8915399" cy="4876799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先ず、コンプライアンスにかかる教育の状況について議論しました。</a:t>
            </a:r>
          </a:p>
          <a:p>
            <a:pPr marL="342900" indent="-342900">
              <a:buFont typeface="+mj-lt"/>
              <a:buAutoNum type="alphaLcPeriod"/>
            </a:pPr>
            <a:r>
              <a:rPr kumimoji="1" lang="en-US" altLang="ja-JP" sz="20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OpenChain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設立前から、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OSS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に関する教育を実施している会社もある</a:t>
            </a:r>
            <a:r>
              <a:rPr kumimoji="1"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。</a:t>
            </a:r>
            <a:endParaRPr kumimoji="1"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342900" indent="-342900">
              <a:buFont typeface="+mj-lt"/>
              <a:buAutoNum type="alphaLcPeriod"/>
            </a:pPr>
            <a:r>
              <a:rPr kumimoji="1"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これから教育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を実施する会社は、どういう教育内容、対象者からスタートすべきか</a:t>
            </a:r>
            <a:r>
              <a:rPr kumimoji="1" lang="ja-JP" altLang="en-US" sz="20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？、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検討が必要</a:t>
            </a:r>
            <a:r>
              <a:rPr kumimoji="1"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。</a:t>
            </a:r>
            <a:endParaRPr kumimoji="1"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342900" indent="-342900">
              <a:buFont typeface="+mj-lt"/>
              <a:buAutoNum type="alphaLcPeriod"/>
            </a:pPr>
            <a:r>
              <a:rPr kumimoji="1"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会社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毎のビジネス形態により、 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OSS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に関わる必要な</a:t>
            </a:r>
            <a:r>
              <a:rPr kumimoji="1" lang="ja-JP" altLang="en-US" sz="2000" dirty="0">
                <a:solidFill>
                  <a:schemeClr val="tx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ビジネスフロー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</a:t>
            </a:r>
            <a:r>
              <a:rPr kumimoji="1"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異なる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342900" indent="-342900">
              <a:buFont typeface="+mj-lt"/>
              <a:buAutoNum type="alphaLcPeriod"/>
            </a:pPr>
            <a:r>
              <a:rPr kumimoji="1"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OSS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に関わる上で、役割ごとに本当に必要最小限な教育観点は異なって</a:t>
            </a:r>
            <a:r>
              <a:rPr kumimoji="1"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いる。</a:t>
            </a:r>
            <a:endParaRPr kumimoji="1"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342900" indent="-342900">
              <a:buFont typeface="+mj-lt"/>
              <a:buAutoNum type="alphaLcPeriod"/>
            </a:pPr>
            <a:r>
              <a:rPr kumimoji="1" lang="en-US" altLang="ja-JP" sz="2000" dirty="0" smtClean="0">
                <a:solidFill>
                  <a:srgbClr val="FFC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Curriculum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※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を全て教育内容に盛り込むと、受講意欲が無く</a:t>
            </a:r>
            <a:r>
              <a:rPr kumimoji="1"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なる。</a:t>
            </a:r>
            <a:endParaRPr kumimoji="1"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342900" indent="-342900">
              <a:buFont typeface="+mj-lt"/>
              <a:buAutoNum type="alphaLcPeriod"/>
            </a:pPr>
            <a:r>
              <a:rPr kumimoji="1" lang="en-US" altLang="ja-JP" sz="20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Specification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※, </a:t>
            </a:r>
            <a:r>
              <a:rPr kumimoji="1" lang="en-US" altLang="ja-JP" sz="2000" dirty="0">
                <a:solidFill>
                  <a:srgbClr val="FFC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Curriculum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との整合性も考慮が必要</a:t>
            </a:r>
            <a:r>
              <a:rPr kumimoji="1"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。</a:t>
            </a:r>
            <a:endParaRPr kumimoji="1"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indent="0">
              <a:buNone/>
            </a:pPr>
            <a:r>
              <a:rPr kumimoji="1"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(※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：</a:t>
            </a:r>
            <a:r>
              <a:rPr kumimoji="1" lang="en-US" altLang="ja-JP" sz="2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Specification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</a:t>
            </a:r>
            <a:r>
              <a:rPr kumimoji="1"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OpenChain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の一連の要件を定義している仕様書、</a:t>
            </a:r>
          </a:p>
          <a:p>
            <a:pPr marL="0" indent="0">
              <a:buNone/>
            </a:pPr>
            <a:r>
              <a:rPr kumimoji="1" lang="en-US" altLang="ja-JP" sz="2000" dirty="0">
                <a:solidFill>
                  <a:srgbClr val="FFC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Curriculum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</a:t>
            </a:r>
            <a:r>
              <a:rPr kumimoji="1"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OpenChain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Specification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を下支えするトレーニング教材</a:t>
            </a:r>
            <a:r>
              <a:rPr kumimoji="1"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09354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95301" y="533401"/>
            <a:ext cx="8915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進め方の方針</a:t>
            </a:r>
            <a:endParaRPr lang="en-US" sz="4000" b="0" i="0" u="none" strike="noStrike" cap="none" dirty="0">
              <a:solidFill>
                <a:schemeClr val="dk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Roboto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テキスト プレースホルダー 1"/>
          <p:cNvSpPr>
            <a:spLocks noGrp="1"/>
          </p:cNvSpPr>
          <p:nvPr>
            <p:ph type="body" idx="1"/>
          </p:nvPr>
        </p:nvSpPr>
        <p:spPr>
          <a:xfrm>
            <a:off x="495301" y="1285286"/>
            <a:ext cx="8915399" cy="5451690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コンプライアンスにかかる教育の状況を踏まえ、進め方の方針について検討しました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。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457200" indent="-457200">
              <a:buFont typeface="+mj-lt"/>
              <a:buAutoNum type="alphaLcPeriod"/>
            </a:pP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既に各社実施されている</a:t>
            </a:r>
            <a:r>
              <a:rPr kumimoji="1" lang="ja-JP" altLang="en-US" sz="20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教育の体系、対象者、形態</a:t>
            </a:r>
            <a:r>
              <a:rPr kumimoji="1" lang="en-US" altLang="ja-JP" sz="20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20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講演会</a:t>
            </a:r>
            <a:r>
              <a:rPr kumimoji="1" lang="en-US" altLang="ja-JP" sz="20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､</a:t>
            </a:r>
            <a:r>
              <a:rPr kumimoji="1" lang="ja-JP" altLang="en-US" sz="20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集合研修</a:t>
            </a:r>
            <a:r>
              <a:rPr kumimoji="1" lang="en-US" altLang="ja-JP" sz="20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､e-learning､</a:t>
            </a:r>
            <a:r>
              <a:rPr kumimoji="1" lang="ja-JP" altLang="en-US" sz="20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資料閲覧</a:t>
            </a:r>
            <a:r>
              <a:rPr kumimoji="1" lang="en-US" altLang="ja-JP" sz="20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､</a:t>
            </a:r>
            <a:r>
              <a:rPr kumimoji="1" lang="ja-JP" altLang="en-US" sz="20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他</a:t>
            </a:r>
            <a:r>
              <a:rPr kumimoji="1" lang="en-US" altLang="ja-JP" sz="20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)､</a:t>
            </a:r>
            <a:r>
              <a:rPr kumimoji="1" lang="ja-JP" altLang="en-US" sz="20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タイミング、英語版有無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を、可能な範囲で事例として提示</a:t>
            </a:r>
            <a:r>
              <a:rPr kumimoji="1"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。</a:t>
            </a:r>
            <a:endParaRPr kumimoji="1"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457200" indent="-457200">
              <a:buFont typeface="+mj-lt"/>
              <a:buAutoNum type="alphaLcPeriod"/>
            </a:pPr>
            <a:r>
              <a:rPr kumimoji="1"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に関して、各教育が</a:t>
            </a:r>
            <a:r>
              <a:rPr kumimoji="1" lang="ja-JP" altLang="en-US" sz="2000" dirty="0">
                <a:solidFill>
                  <a:schemeClr val="tx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ビジネスフロー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上で、どの対象者をカバーしているかを明示</a:t>
            </a:r>
            <a:r>
              <a:rPr kumimoji="1"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。</a:t>
            </a:r>
            <a:endParaRPr kumimoji="1"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457200" indent="-457200">
              <a:buFont typeface="+mj-lt"/>
              <a:buAutoNum type="alphaLcPeriod"/>
            </a:pPr>
            <a:r>
              <a:rPr kumimoji="1"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各教育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の目次、章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/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節の概要程度まで、可能な範囲で提示</a:t>
            </a:r>
            <a:r>
              <a:rPr kumimoji="1"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。</a:t>
            </a:r>
            <a:endParaRPr kumimoji="1"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457200" indent="-457200">
              <a:buFont typeface="+mj-lt"/>
              <a:buAutoNum type="alphaLcPeriod"/>
            </a:pPr>
            <a:r>
              <a:rPr kumimoji="1" lang="en-US" altLang="ja-JP" sz="20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a,b,c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の事例を元に、下記を整理する</a:t>
            </a:r>
            <a:r>
              <a:rPr kumimoji="1"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。</a:t>
            </a:r>
            <a:r>
              <a:rPr kumimoji="1"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kumimoji="1"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①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最初に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small start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するための必要最小限の項目は</a:t>
            </a:r>
            <a:r>
              <a:rPr kumimoji="1"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？</a:t>
            </a:r>
            <a:r>
              <a:rPr kumimoji="1"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kumimoji="1"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②</a:t>
            </a:r>
            <a:r>
              <a:rPr kumimoji="1" lang="ja-JP" altLang="en-US" sz="20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役割ごとに、教育資料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として必要な項目は</a:t>
            </a:r>
            <a:r>
              <a:rPr kumimoji="1"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？</a:t>
            </a:r>
            <a:r>
              <a:rPr kumimoji="1"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kumimoji="1"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共通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項目、役割ごとの独自項目は</a:t>
            </a:r>
            <a:r>
              <a:rPr kumimoji="1"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？</a:t>
            </a:r>
            <a:r>
              <a:rPr kumimoji="1"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kumimoji="1"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③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ライセンス関連で必要な項目は</a:t>
            </a:r>
            <a:r>
              <a:rPr kumimoji="1"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？</a:t>
            </a:r>
            <a:r>
              <a:rPr kumimoji="1"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kumimoji="1"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④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SPDX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の活用方法は</a:t>
            </a:r>
            <a:r>
              <a:rPr kumimoji="1"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？</a:t>
            </a:r>
            <a:r>
              <a:rPr kumimoji="1"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kumimoji="1"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⑤</a:t>
            </a:r>
            <a:r>
              <a:rPr kumimoji="1" lang="ja-JP" altLang="en-US" sz="20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役割ごとの共通教育資料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の案を作成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8039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95301" y="533401"/>
            <a:ext cx="89153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４社の事例の分析</a:t>
            </a:r>
            <a:endParaRPr lang="en-US" sz="4000" b="0" i="0" u="none" strike="noStrike" cap="none" dirty="0">
              <a:solidFill>
                <a:schemeClr val="dk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Roboto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テキスト プレースホルダー 1"/>
          <p:cNvSpPr>
            <a:spLocks noGrp="1"/>
          </p:cNvSpPr>
          <p:nvPr>
            <p:ph type="body" idx="1"/>
          </p:nvPr>
        </p:nvSpPr>
        <p:spPr>
          <a:xfrm>
            <a:off x="495301" y="1285286"/>
            <a:ext cx="8915399" cy="5451690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先ずステップ１として、</a:t>
            </a:r>
            <a:r>
              <a:rPr kumimoji="1" lang="ja-JP" altLang="en-US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４社の事例の分析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からスタートしました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。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457200" indent="-457200">
              <a:buFont typeface="+mj-lt"/>
              <a:buAutoNum type="alphaLcPeriod"/>
            </a:pP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各社の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OSS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に関する教育の例を</a:t>
            </a:r>
            <a:r>
              <a:rPr kumimoji="1"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収集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kumimoji="1"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kumimoji="1"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kumimoji="1"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kumimoji="1"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457200" indent="-457200">
              <a:buFont typeface="+mj-lt"/>
              <a:buAutoNum type="alphaLcPeriod"/>
            </a:pPr>
            <a:r>
              <a:rPr kumimoji="1"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に関して、各教育が</a:t>
            </a:r>
            <a:r>
              <a:rPr kumimoji="1" lang="ja-JP" altLang="en-US" sz="2000" dirty="0">
                <a:solidFill>
                  <a:srgbClr val="FFC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ビジネスフロー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上で、どの対象者をカバーしているかを明示</a:t>
            </a:r>
            <a:r>
              <a:rPr kumimoji="1"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。</a:t>
            </a:r>
            <a:endParaRPr kumimoji="1"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457200" indent="-457200">
              <a:buFont typeface="+mj-lt"/>
              <a:buAutoNum type="alphaLcPeriod"/>
            </a:pP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各社の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OSS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に関する教育の例を</a:t>
            </a:r>
            <a:r>
              <a:rPr kumimoji="1"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収集</a:t>
            </a:r>
            <a:r>
              <a:rPr kumimoji="1"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kumimoji="1"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①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OSS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に関する教育の</a:t>
            </a:r>
            <a:r>
              <a:rPr kumimoji="1"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ニーズ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②</a:t>
            </a:r>
            <a:r>
              <a:rPr kumimoji="1"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OpenChain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</a:t>
            </a:r>
            <a:r>
              <a:rPr kumimoji="1" lang="en-US" altLang="ja-JP" sz="20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Specification</a:t>
            </a:r>
            <a:r>
              <a:rPr kumimoji="1"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との関係</a:t>
            </a:r>
            <a:r>
              <a:rPr kumimoji="1"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kumimoji="1"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③</a:t>
            </a:r>
            <a:r>
              <a:rPr kumimoji="1" lang="en-US" altLang="ja-JP" sz="2000" dirty="0">
                <a:solidFill>
                  <a:srgbClr val="FFC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Curriculum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の過不足を</a:t>
            </a:r>
            <a:r>
              <a:rPr kumimoji="1"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考慮</a:t>
            </a:r>
            <a:r>
              <a:rPr kumimoji="1"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kumimoji="1"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④</a:t>
            </a:r>
            <a:r>
              <a:rPr kumimoji="1" lang="ja-JP" altLang="en-US" sz="20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役割ごとの教育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の検討 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４社のケーススタディ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 </a:t>
            </a:r>
            <a:r>
              <a:rPr kumimoji="1"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⇒GitHub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へ</a:t>
            </a:r>
            <a:r>
              <a:rPr kumimoji="1"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アップ</a:t>
            </a:r>
            <a:r>
              <a:rPr kumimoji="1"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kumimoji="1"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kumimoji="1" lang="en-US" altLang="ja-JP" sz="1400" dirty="0" smtClean="0">
                <a:latin typeface="+mn-lt"/>
                <a:ea typeface="メイリオ" panose="020B0604030504040204" pitchFamily="50" charset="-128"/>
                <a:cs typeface="メイリオ" panose="020B0604030504040204" pitchFamily="50" charset="-128"/>
              </a:rPr>
              <a:t>&lt;</a:t>
            </a:r>
            <a:r>
              <a:rPr lang="en-US" altLang="ja-JP" sz="1400" dirty="0">
                <a:latin typeface="+mn-lt"/>
                <a:hlinkClick r:id="rId3"/>
              </a:rPr>
              <a:t>https://github.com/OpenChain-Project/OpenChain-JWG/tree/master/CaseStudy/Training</a:t>
            </a:r>
            <a:r>
              <a:rPr kumimoji="1" lang="en-US" altLang="ja-JP" sz="1400" dirty="0" smtClean="0">
                <a:latin typeface="+mn-lt"/>
                <a:ea typeface="メイリオ" panose="020B0604030504040204" pitchFamily="50" charset="-128"/>
                <a:cs typeface="メイリオ" panose="020B0604030504040204" pitchFamily="50" charset="-128"/>
              </a:rPr>
              <a:t>&gt;</a:t>
            </a:r>
            <a:endParaRPr kumimoji="1" lang="en-US" altLang="ja-JP" sz="1400" dirty="0">
              <a:latin typeface="+mn-lt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91588"/>
              </p:ext>
            </p:extLst>
          </p:nvPr>
        </p:nvGraphicFramePr>
        <p:xfrm>
          <a:off x="1099672" y="2478240"/>
          <a:ext cx="4400177" cy="149022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09812">
                  <a:extLst>
                    <a:ext uri="{9D8B030D-6E8A-4147-A177-3AD203B41FA5}">
                      <a16:colId xmlns:a16="http://schemas.microsoft.com/office/drawing/2014/main" val="4178431139"/>
                    </a:ext>
                  </a:extLst>
                </a:gridCol>
                <a:gridCol w="2111188">
                  <a:extLst>
                    <a:ext uri="{9D8B030D-6E8A-4147-A177-3AD203B41FA5}">
                      <a16:colId xmlns:a16="http://schemas.microsoft.com/office/drawing/2014/main" val="586783159"/>
                    </a:ext>
                  </a:extLst>
                </a:gridCol>
                <a:gridCol w="1479177">
                  <a:extLst>
                    <a:ext uri="{9D8B030D-6E8A-4147-A177-3AD203B41FA5}">
                      <a16:colId xmlns:a16="http://schemas.microsoft.com/office/drawing/2014/main" val="1170061122"/>
                    </a:ext>
                  </a:extLst>
                </a:gridCol>
              </a:tblGrid>
              <a:tr h="293355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600" dirty="0" smtClean="0">
                          <a:solidFill>
                            <a:schemeClr val="bg1"/>
                          </a:solidFill>
                        </a:rPr>
                        <a:t>No.</a:t>
                      </a:r>
                      <a:endParaRPr kumimoji="1" lang="ja-JP" altLang="en-US" sz="1600" b="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600" dirty="0" smtClean="0">
                          <a:solidFill>
                            <a:schemeClr val="bg1"/>
                          </a:solidFill>
                        </a:rPr>
                        <a:t>会社</a:t>
                      </a:r>
                      <a:endParaRPr kumimoji="1" lang="ja-JP" altLang="en-US" sz="1600" b="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600" dirty="0" smtClean="0">
                          <a:solidFill>
                            <a:schemeClr val="bg1"/>
                          </a:solidFill>
                        </a:rPr>
                        <a:t>事例数</a:t>
                      </a:r>
                      <a:endParaRPr kumimoji="1" lang="ja-JP" altLang="en-US" sz="1600" b="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354842"/>
                  </a:ext>
                </a:extLst>
              </a:tr>
              <a:tr h="28873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</a:t>
                      </a:r>
                      <a:endParaRPr lang="ja-JP" sz="1600" kern="100" dirty="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600" kern="100" dirty="0">
                          <a:effectLst/>
                        </a:rPr>
                        <a:t>製品ベンダー</a:t>
                      </a:r>
                      <a:r>
                        <a:rPr lang="en-US" sz="1600" kern="100" dirty="0">
                          <a:effectLst/>
                        </a:rPr>
                        <a:t>1</a:t>
                      </a:r>
                      <a:endParaRPr lang="ja-JP" sz="1600" kern="100" dirty="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600" kern="100" dirty="0">
                          <a:effectLst/>
                        </a:rPr>
                        <a:t>９</a:t>
                      </a:r>
                      <a:endParaRPr lang="ja-JP" sz="1600" kern="100" dirty="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8671839"/>
                  </a:ext>
                </a:extLst>
              </a:tr>
              <a:tr h="28873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2</a:t>
                      </a:r>
                      <a:endParaRPr lang="ja-JP" sz="1600" kern="100" dirty="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600" kern="100" dirty="0">
                          <a:effectLst/>
                        </a:rPr>
                        <a:t>製品ベンダー</a:t>
                      </a:r>
                      <a:r>
                        <a:rPr lang="en-US" sz="1600" kern="100" dirty="0">
                          <a:effectLst/>
                        </a:rPr>
                        <a:t>2</a:t>
                      </a:r>
                      <a:endParaRPr lang="ja-JP" sz="1600" kern="100" dirty="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600" kern="100" dirty="0">
                          <a:effectLst/>
                        </a:rPr>
                        <a:t>５</a:t>
                      </a:r>
                      <a:endParaRPr lang="ja-JP" sz="1600" kern="100" dirty="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2094429"/>
                  </a:ext>
                </a:extLst>
              </a:tr>
              <a:tr h="28873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</a:t>
                      </a:r>
                      <a:endParaRPr lang="ja-JP" sz="16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600" kern="100" dirty="0">
                          <a:effectLst/>
                        </a:rPr>
                        <a:t>製品ベンダー</a:t>
                      </a:r>
                      <a:r>
                        <a:rPr lang="en-US" sz="1600" kern="100" dirty="0">
                          <a:effectLst/>
                        </a:rPr>
                        <a:t>3</a:t>
                      </a:r>
                      <a:endParaRPr lang="ja-JP" sz="1600" kern="100" dirty="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600" kern="100" dirty="0">
                          <a:effectLst/>
                        </a:rPr>
                        <a:t>１</a:t>
                      </a:r>
                      <a:endParaRPr lang="ja-JP" sz="1600" kern="100" dirty="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8327514"/>
                  </a:ext>
                </a:extLst>
              </a:tr>
              <a:tr h="28873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</a:t>
                      </a:r>
                      <a:endParaRPr lang="ja-JP" sz="16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IT</a:t>
                      </a:r>
                      <a:r>
                        <a:rPr lang="ja-JP" sz="1600" kern="100">
                          <a:effectLst/>
                        </a:rPr>
                        <a:t>ベンダー</a:t>
                      </a:r>
                      <a:endParaRPr lang="ja-JP" sz="1600" kern="10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600" kern="100" dirty="0">
                          <a:effectLst/>
                        </a:rPr>
                        <a:t>２</a:t>
                      </a:r>
                      <a:endParaRPr lang="ja-JP" sz="1600" kern="100" dirty="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83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799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95301" y="267651"/>
            <a:ext cx="8915399" cy="18874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 </a:t>
            </a:r>
            <a:r>
              <a:rPr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４社の事例の分析結果と提案</a:t>
            </a:r>
            <a:r>
              <a:rPr lang="en-US" altLang="ja-JP" sz="3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3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lang="en-US" sz="4000" b="0" i="0" u="none" strike="noStrike" cap="none" dirty="0">
              <a:solidFill>
                <a:schemeClr val="dk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Roboto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Shape 61"/>
          <p:cNvSpPr txBox="1">
            <a:spLocks noGrp="1"/>
          </p:cNvSpPr>
          <p:nvPr>
            <p:ph type="body" idx="1"/>
          </p:nvPr>
        </p:nvSpPr>
        <p:spPr>
          <a:xfrm>
            <a:off x="506264" y="1162772"/>
            <a:ext cx="8893471" cy="561454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14350" lvl="0" indent="-514350">
              <a:spcBef>
                <a:spcPts val="0"/>
              </a:spcBef>
              <a:buFont typeface="+mj-lt"/>
              <a:buAutoNum type="alphaLcPeriod"/>
            </a:pPr>
            <a:r>
              <a:rPr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分析結果</a:t>
            </a:r>
            <a:endParaRPr lang="en-US" altLang="ja-JP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514350" lvl="0" indent="-242888">
              <a:spcBef>
                <a:spcPts val="0"/>
              </a:spcBef>
              <a:buFont typeface="+mj-lt"/>
              <a:buAutoNum type="romanLcPeriod"/>
            </a:pPr>
            <a:r>
              <a:rPr lang="en-US" altLang="ja-JP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Spec</a:t>
            </a:r>
            <a:r>
              <a:rPr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.-</a:t>
            </a:r>
            <a:r>
              <a:rPr lang="en-US" altLang="ja-JP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2.x</a:t>
            </a:r>
            <a:r>
              <a:rPr lang="ja-JP" altLang="en-US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</a:t>
            </a:r>
            <a:r>
              <a:rPr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満たすため</a:t>
            </a:r>
            <a:r>
              <a:rPr lang="ja-JP" altLang="en-US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にコンプライアンスプログラムの</a:t>
            </a:r>
            <a:r>
              <a:rPr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記載は必須</a:t>
            </a:r>
          </a:p>
          <a:p>
            <a:pPr marL="514350" lvl="0" indent="-242888">
              <a:spcBef>
                <a:spcPts val="0"/>
              </a:spcBef>
              <a:buFont typeface="+mj-lt"/>
              <a:buAutoNum type="romanLcPeriod"/>
            </a:pPr>
            <a:r>
              <a:rPr lang="en-US" altLang="ja-JP" dirty="0" smtClean="0">
                <a:solidFill>
                  <a:srgbClr val="FFC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Curriculum</a:t>
            </a:r>
            <a:r>
              <a:rPr lang="ja-JP" altLang="en-US" dirty="0" smtClean="0">
                <a:solidFill>
                  <a:srgbClr val="FFC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の過不足</a:t>
            </a:r>
            <a:r>
              <a:rPr lang="ja-JP" altLang="en-US" dirty="0">
                <a:solidFill>
                  <a:srgbClr val="FFC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</a:t>
            </a:r>
            <a:r>
              <a:rPr lang="ja-JP" altLang="en-US" dirty="0" smtClean="0">
                <a:solidFill>
                  <a:srgbClr val="FFC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配慮</a:t>
            </a:r>
            <a:endParaRPr lang="en-US" altLang="ja-JP" dirty="0" smtClean="0">
              <a:solidFill>
                <a:srgbClr val="FFC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514350" indent="-242888">
              <a:spcBef>
                <a:spcPts val="0"/>
              </a:spcBef>
              <a:buFont typeface="+mj-lt"/>
              <a:buAutoNum type="romanLcPeriod"/>
            </a:pPr>
            <a:r>
              <a:rPr lang="ja-JP" altLang="en-US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リーフレット</a:t>
            </a:r>
            <a:r>
              <a:rPr lang="ja-JP" altLang="en-US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で使用されている語彙、表現を考慮</a:t>
            </a:r>
            <a:endParaRPr kumimoji="1" lang="ja-JP" altLang="en-US" dirty="0" smtClean="0">
              <a:solidFill>
                <a:srgbClr val="0070C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/>
            </a:endParaRPr>
          </a:p>
          <a:p>
            <a:pPr marL="514350" indent="-242888">
              <a:spcBef>
                <a:spcPts val="0"/>
              </a:spcBef>
              <a:buFont typeface="+mj-lt"/>
              <a:buAutoNum type="romanLcPeriod"/>
            </a:pPr>
            <a:r>
              <a:rPr lang="ja-JP" altLang="en-US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各社の一般向け基礎教育の共通内容を考慮</a:t>
            </a:r>
            <a:endParaRPr kumimoji="1" lang="ja-JP" altLang="en-US" dirty="0" smtClean="0">
              <a:solidFill>
                <a:srgbClr val="00B05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Arial"/>
            </a:endParaRPr>
          </a:p>
          <a:p>
            <a:pPr marL="0" lvl="0" indent="0">
              <a:spcBef>
                <a:spcPts val="0"/>
              </a:spcBef>
              <a:buNone/>
            </a:pPr>
            <a:endParaRPr lang="en-US" altLang="ja-JP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b.</a:t>
            </a:r>
            <a:r>
              <a:rPr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共通</a:t>
            </a:r>
            <a:r>
              <a:rPr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教育</a:t>
            </a:r>
            <a:r>
              <a:rPr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資料のコンプライアンスプログラム･バージョンの</a:t>
            </a:r>
            <a:r>
              <a:rPr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内容</a:t>
            </a:r>
            <a:r>
              <a:rPr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の提案</a:t>
            </a:r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a.</a:t>
            </a:r>
            <a:r>
              <a:rPr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</a:t>
            </a:r>
            <a:r>
              <a:rPr lang="en-US" altLang="ja-JP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</a:t>
            </a:r>
            <a:r>
              <a:rPr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</a:t>
            </a:r>
            <a:r>
              <a:rPr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～</a:t>
            </a:r>
            <a:r>
              <a:rPr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ⅲ.</a:t>
            </a:r>
            <a:r>
              <a:rPr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は必須項目とし、</a:t>
            </a:r>
            <a:r>
              <a:rPr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ⅳ.</a:t>
            </a:r>
            <a:r>
              <a:rPr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の共通内容を重点的に、</a:t>
            </a:r>
            <a:r>
              <a:rPr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ⅳ</a:t>
            </a:r>
            <a:r>
              <a:rPr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</a:t>
            </a:r>
            <a:r>
              <a:rPr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の一部内容は</a:t>
            </a:r>
            <a:r>
              <a:rPr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概略</a:t>
            </a:r>
            <a:r>
              <a:rPr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的に、説明する方向で詳細化を図る。</a:t>
            </a:r>
            <a:endParaRPr lang="en-US" altLang="ja-JP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lvl="0" indent="0">
              <a:spcBef>
                <a:spcPts val="0"/>
              </a:spcBef>
              <a:buNone/>
            </a:pPr>
            <a:endParaRPr kumimoji="1" lang="en-US" altLang="ja-JP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indent="0">
              <a:spcBef>
                <a:spcPts val="0"/>
              </a:spcBef>
              <a:buNone/>
            </a:pPr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c. </a:t>
            </a:r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『</a:t>
            </a:r>
            <a:r>
              <a:rPr kumimoji="1"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役割毎の分担と責任の明確化</a:t>
            </a:r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』</a:t>
            </a:r>
            <a:r>
              <a:rPr kumimoji="1"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</a:t>
            </a:r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例示</a:t>
            </a:r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Spec.-2.x</a:t>
            </a:r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上での役割の必須要件の例示</a:t>
            </a:r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endParaRPr kumimoji="1" lang="en-US" altLang="ja-JP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000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95301" y="609604"/>
            <a:ext cx="9210227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Clr>
                <a:srgbClr val="D2533C"/>
              </a:buClr>
              <a:buSzPct val="25000"/>
            </a:pPr>
            <a:r>
              <a:rPr lang="en-US" altLang="ja-JP" sz="3600" dirty="0">
                <a:solidFill>
                  <a:srgbClr val="D2533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5</a:t>
            </a:r>
            <a:r>
              <a:rPr lang="en-US" altLang="ja-JP" sz="3600" b="0" i="0" u="none" strike="noStrike" cap="none" dirty="0" smtClean="0">
                <a:solidFill>
                  <a:srgbClr val="D2533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Roboto"/>
              </a:rPr>
              <a:t>.</a:t>
            </a:r>
            <a:r>
              <a:rPr lang="ja-JP" altLang="en-US" sz="2800" b="0" i="0" u="none" strike="noStrike" cap="none" dirty="0" smtClean="0">
                <a:solidFill>
                  <a:srgbClr val="D2533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Roboto"/>
              </a:rPr>
              <a:t>コンプライアンスプログラム･</a:t>
            </a:r>
            <a:r>
              <a:rPr lang="ja-JP" altLang="en-US" sz="2800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バージョンの</a:t>
            </a:r>
            <a:r>
              <a:rPr lang="en-US" altLang="ja-JP" sz="2800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2800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2800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ja-JP" altLang="en-US" sz="2800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案作成と日程</a:t>
            </a:r>
            <a:endParaRPr lang="en-US" sz="2800" b="0" i="0" u="none" strike="noStrike" cap="none" dirty="0">
              <a:solidFill>
                <a:srgbClr val="C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Roboto"/>
            </a:endParaRPr>
          </a:p>
        </p:txBody>
      </p:sp>
      <p:sp>
        <p:nvSpPr>
          <p:cNvPr id="5" name="Shape 61"/>
          <p:cNvSpPr txBox="1">
            <a:spLocks noGrp="1"/>
          </p:cNvSpPr>
          <p:nvPr>
            <p:ph type="body" idx="1"/>
          </p:nvPr>
        </p:nvSpPr>
        <p:spPr>
          <a:xfrm>
            <a:off x="506264" y="1479177"/>
            <a:ext cx="9321477" cy="5257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lphaLcPeriod"/>
            </a:pPr>
            <a:r>
              <a:rPr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案作成の検討を通して、</a:t>
            </a:r>
            <a:r>
              <a:rPr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下記章</a:t>
            </a:r>
            <a:r>
              <a:rPr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立てにて作成中</a:t>
            </a:r>
            <a:r>
              <a:rPr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OSS</a:t>
            </a:r>
            <a:r>
              <a:rPr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概説、</a:t>
            </a: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知的財産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権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､OSS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ライセンス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､</a:t>
            </a:r>
            <a:b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OSS</a:t>
            </a:r>
            <a:r>
              <a:rPr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コンプライアンスプログラム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､OSS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導入時の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検討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､</a:t>
            </a:r>
            <a:b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OSS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レビュー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､OSS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配布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､</a:t>
            </a:r>
            <a:r>
              <a:rPr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まとめ</a:t>
            </a:r>
            <a:r>
              <a:rPr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､</a:t>
            </a:r>
            <a:r>
              <a:rPr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問い合わせ先</a:t>
            </a:r>
            <a:r>
              <a:rPr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､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参考文献･団体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514350" indent="-514350">
              <a:spcBef>
                <a:spcPts val="0"/>
              </a:spcBef>
              <a:buFont typeface="+mj-lt"/>
              <a:buAutoNum type="alphaLcPeriod"/>
            </a:pPr>
            <a:r>
              <a:rPr lang="en-US" altLang="ja-JP" dirty="0" smtClean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Planning SWG</a:t>
            </a:r>
            <a:r>
              <a:rPr lang="ja-JP" altLang="en-US" dirty="0" err="1" smtClean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</a:t>
            </a:r>
            <a:r>
              <a:rPr lang="ja-JP" altLang="en-US" dirty="0" smtClean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数社でのレビューを実施</a:t>
            </a:r>
            <a:endParaRPr lang="en-US" altLang="ja-JP" dirty="0" smtClean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514350" indent="-514350">
              <a:spcBef>
                <a:spcPts val="0"/>
              </a:spcBef>
              <a:buFont typeface="+mj-lt"/>
              <a:buAutoNum type="alphaLcPeriod"/>
            </a:pPr>
            <a:r>
              <a:rPr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レビューの容易さ、改定の容易さを考慮し、</a:t>
            </a:r>
            <a:r>
              <a:rPr lang="ja-JP" altLang="en-US" dirty="0" smtClean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マークダウン化</a:t>
            </a:r>
            <a:r>
              <a:rPr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を実施。</a:t>
            </a:r>
            <a:endParaRPr lang="en-US" altLang="ja-JP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514350" indent="-514350">
              <a:spcBef>
                <a:spcPts val="0"/>
              </a:spcBef>
              <a:buFont typeface="+mj-lt"/>
              <a:buAutoNum type="alphaLcPeriod"/>
            </a:pPr>
            <a:r>
              <a:rPr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レビュー指摘事項の、</a:t>
            </a:r>
            <a:r>
              <a:rPr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特に</a:t>
            </a:r>
            <a:r>
              <a:rPr lang="ja-JP" altLang="en-US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コンプライアンスプログラム事例</a:t>
            </a:r>
            <a:r>
              <a:rPr lang="ja-JP" altLang="en-US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と</a:t>
            </a:r>
            <a:r>
              <a:rPr lang="en-US" altLang="ja-JP" dirty="0">
                <a:solidFill>
                  <a:srgbClr val="FFC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Curriculum</a:t>
            </a:r>
            <a:r>
              <a:rPr lang="ja-JP" altLang="en-US" dirty="0" smtClean="0">
                <a:solidFill>
                  <a:srgbClr val="FFC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引用部分の表現容易化</a:t>
            </a:r>
            <a:r>
              <a:rPr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に配慮</a:t>
            </a:r>
            <a:r>
              <a:rPr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ソフトウェア開発者向け</a:t>
            </a:r>
            <a:r>
              <a:rPr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</a:p>
          <a:p>
            <a:pPr marL="514350" indent="-514350">
              <a:spcBef>
                <a:spcPts val="0"/>
              </a:spcBef>
              <a:buFont typeface="+mj-lt"/>
              <a:buAutoNum type="alphaLcPeriod"/>
            </a:pPr>
            <a:r>
              <a:rPr lang="ja-JP" altLang="en-US" b="0" i="0" u="none" strike="noStrike" cap="none" dirty="0" smtClean="0">
                <a:solidFill>
                  <a:schemeClr val="dk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Roboto"/>
              </a:rPr>
              <a:t>先ず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</a:t>
            </a:r>
            <a:r>
              <a:rPr lang="ja-JP" altLang="en-US" b="0" i="0" u="none" strike="noStrike" cap="none" dirty="0" smtClean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Roboto"/>
              </a:rPr>
              <a:t>日本語版の第１次案</a:t>
            </a:r>
            <a:r>
              <a:rPr lang="en-US" altLang="ja-JP" b="0" i="0" u="none" strike="noStrike" cap="none" dirty="0" smtClean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Roboto"/>
              </a:rPr>
              <a:t>､</a:t>
            </a:r>
            <a:r>
              <a:rPr lang="ja-JP" altLang="en-US" dirty="0" smtClean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マークダウン版</a:t>
            </a:r>
            <a:r>
              <a:rPr lang="ja-JP" altLang="en-US" b="0" i="0" u="none" strike="noStrike" cap="none" dirty="0" smtClean="0">
                <a:solidFill>
                  <a:schemeClr val="dk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Roboto"/>
              </a:rPr>
              <a:t>を</a:t>
            </a:r>
            <a:r>
              <a:rPr lang="en-US" altLang="ja-JP" b="0" i="0" u="none" strike="noStrike" cap="none" dirty="0" smtClean="0">
                <a:solidFill>
                  <a:schemeClr val="dk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Roboto"/>
              </a:rPr>
              <a:t>GitHub</a:t>
            </a:r>
            <a:r>
              <a:rPr lang="ja-JP" altLang="en-US" b="0" i="0" u="none" strike="noStrike" cap="none" dirty="0" smtClean="0">
                <a:solidFill>
                  <a:schemeClr val="dk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Roboto"/>
              </a:rPr>
              <a:t>にアップ</a:t>
            </a:r>
            <a:r>
              <a:rPr lang="en-US" altLang="ja-JP" b="0" i="0" u="none" strike="noStrike" cap="none" dirty="0" smtClean="0">
                <a:solidFill>
                  <a:schemeClr val="dk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Roboto"/>
              </a:rPr>
              <a:t/>
            </a:r>
            <a:br>
              <a:rPr lang="en-US" altLang="ja-JP" b="0" i="0" u="none" strike="noStrike" cap="none" dirty="0" smtClean="0">
                <a:solidFill>
                  <a:schemeClr val="dk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Roboto"/>
              </a:rPr>
            </a:br>
            <a:r>
              <a:rPr lang="ja-JP" altLang="en-US" b="0" i="0" u="none" strike="noStrike" cap="none" dirty="0" smtClean="0">
                <a:solidFill>
                  <a:schemeClr val="dk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Roboto"/>
              </a:rPr>
              <a:t>継続してレビューでの指摘事項反映、英語化を推進</a:t>
            </a:r>
            <a:r>
              <a:rPr lang="en-US" altLang="ja-JP" b="0" i="0" u="none" strike="noStrike" cap="none" dirty="0" smtClean="0">
                <a:solidFill>
                  <a:schemeClr val="dk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Roboto"/>
              </a:rPr>
              <a:t/>
            </a:r>
            <a:br>
              <a:rPr lang="en-US" altLang="ja-JP" b="0" i="0" u="none" strike="noStrike" cap="none" dirty="0" smtClean="0">
                <a:solidFill>
                  <a:schemeClr val="dk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Roboto"/>
              </a:rPr>
            </a:br>
            <a:r>
              <a:rPr lang="en-US" altLang="ja-JP" sz="1400" b="0" i="0" u="none" strike="noStrike" cap="none" dirty="0" smtClean="0">
                <a:solidFill>
                  <a:schemeClr val="dk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Roboto"/>
              </a:rPr>
              <a:t>URL: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hlinkClick r:id="rId3"/>
              </a:rPr>
              <a:t>https://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hlinkClick r:id="rId3"/>
              </a:rPr>
              <a:t>github.com/OpenChain-Project/OpenChain-JWG/tree/master/Education_Material/Training/chapters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514350" indent="-514350">
              <a:spcBef>
                <a:spcPts val="0"/>
              </a:spcBef>
              <a:buFont typeface="+mj-lt"/>
              <a:buAutoNum type="alphaLcPeriod"/>
            </a:pPr>
            <a:r>
              <a:rPr lang="ja-JP" altLang="en-US" b="0" i="0" u="none" strike="noStrike" cap="none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Roboto"/>
              </a:rPr>
              <a:t>各社のレビュー、ご意見をお待ちしています。</a:t>
            </a:r>
            <a:endParaRPr b="0" i="0" u="none" strike="noStrike" cap="none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Roboto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99564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95301" y="533401"/>
            <a:ext cx="9210227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Clr>
                <a:srgbClr val="D2533C"/>
              </a:buClr>
              <a:buSzPct val="25000"/>
            </a:pPr>
            <a:r>
              <a:rPr lang="en-US" altLang="ja-JP" dirty="0">
                <a:solidFill>
                  <a:srgbClr val="D2533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</a:t>
            </a:r>
            <a:r>
              <a:rPr lang="en-US" altLang="ja-JP" sz="4000" b="0" i="0" u="none" strike="noStrike" cap="none" dirty="0" smtClean="0">
                <a:solidFill>
                  <a:srgbClr val="D2533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Roboto"/>
              </a:rPr>
              <a:t>.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スケジュール</a:t>
            </a:r>
            <a:endParaRPr lang="en-US" sz="2000" b="0" i="0" u="none" strike="noStrike" cap="none" dirty="0">
              <a:solidFill>
                <a:srgbClr val="D2533C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Roboto"/>
            </a:endParaRPr>
          </a:p>
        </p:txBody>
      </p:sp>
      <p:sp>
        <p:nvSpPr>
          <p:cNvPr id="6" name="フッター プレースホルダー 1">
            <a:extLst>
              <a:ext uri="{FF2B5EF4-FFF2-40B4-BE49-F238E27FC236}">
                <a16:creationId xmlns:a16="http://schemas.microsoft.com/office/drawing/2014/main" id="{BA50CC38-7271-432F-B127-A3F10336931B}"/>
              </a:ext>
            </a:extLst>
          </p:cNvPr>
          <p:cNvSpPr txBox="1">
            <a:spLocks/>
          </p:cNvSpPr>
          <p:nvPr/>
        </p:nvSpPr>
        <p:spPr>
          <a:xfrm>
            <a:off x="2576625" y="4892890"/>
            <a:ext cx="2895600" cy="33313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CC0-1.0</a:t>
            </a:r>
            <a:endParaRPr kumimoji="1" lang="ja-JP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DBCE1FBD-C8FA-45E8-9060-79BE0F0850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463517"/>
              </p:ext>
            </p:extLst>
          </p:nvPr>
        </p:nvGraphicFramePr>
        <p:xfrm>
          <a:off x="1569095" y="1272195"/>
          <a:ext cx="8128000" cy="5243156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30039672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0339070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1250758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7606027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03087299"/>
                    </a:ext>
                  </a:extLst>
                </a:gridCol>
              </a:tblGrid>
              <a:tr h="537195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2019</a:t>
                      </a:r>
                      <a:r>
                        <a:rPr kumimoji="1" lang="ja-JP" altLang="en-US" dirty="0" smtClean="0"/>
                        <a:t>年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 smtClean="0"/>
                        <a:t>1</a:t>
                      </a:r>
                      <a:r>
                        <a:rPr kumimoji="1" lang="ja-JP" altLang="en-US" dirty="0" smtClean="0"/>
                        <a:t>月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2019</a:t>
                      </a:r>
                      <a:r>
                        <a:rPr kumimoji="1" lang="ja-JP" altLang="en-US" dirty="0"/>
                        <a:t>年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4</a:t>
                      </a:r>
                      <a:r>
                        <a:rPr kumimoji="1" lang="ja-JP" altLang="en-US" dirty="0" smtClean="0"/>
                        <a:t>月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2019</a:t>
                      </a:r>
                      <a:r>
                        <a:rPr kumimoji="1" lang="ja-JP" altLang="en-US" dirty="0"/>
                        <a:t>年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7</a:t>
                      </a:r>
                      <a:r>
                        <a:rPr kumimoji="1" lang="ja-JP" altLang="en-US" dirty="0" smtClean="0"/>
                        <a:t>月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2019</a:t>
                      </a:r>
                      <a:r>
                        <a:rPr kumimoji="1" lang="ja-JP" altLang="en-US" dirty="0"/>
                        <a:t>年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10</a:t>
                      </a:r>
                      <a:r>
                        <a:rPr kumimoji="1" lang="ja-JP" altLang="en-US" dirty="0" smtClean="0"/>
                        <a:t>月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2020</a:t>
                      </a:r>
                      <a:r>
                        <a:rPr kumimoji="1" lang="ja-JP" altLang="en-US" dirty="0" smtClean="0"/>
                        <a:t>年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 smtClean="0"/>
                        <a:t>1</a:t>
                      </a:r>
                      <a:r>
                        <a:rPr kumimoji="1" lang="ja-JP" altLang="en-US" dirty="0" smtClean="0"/>
                        <a:t>月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692275"/>
                  </a:ext>
                </a:extLst>
              </a:tr>
              <a:tr h="2192511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372108"/>
                  </a:ext>
                </a:extLst>
              </a:tr>
              <a:tr h="251345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973720"/>
                  </a:ext>
                </a:extLst>
              </a:tr>
            </a:tbl>
          </a:graphicData>
        </a:graphic>
      </p:graphicFrame>
      <p:sp>
        <p:nvSpPr>
          <p:cNvPr id="10" name="二等辺三角形 9">
            <a:extLst>
              <a:ext uri="{FF2B5EF4-FFF2-40B4-BE49-F238E27FC236}">
                <a16:creationId xmlns:a16="http://schemas.microsoft.com/office/drawing/2014/main" id="{8142FD77-F75C-4E9E-B487-94B081CF30E3}"/>
              </a:ext>
            </a:extLst>
          </p:cNvPr>
          <p:cNvSpPr/>
          <p:nvPr/>
        </p:nvSpPr>
        <p:spPr>
          <a:xfrm>
            <a:off x="2309925" y="2105104"/>
            <a:ext cx="247650" cy="2172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11" name="二等辺三角形 10">
            <a:extLst>
              <a:ext uri="{FF2B5EF4-FFF2-40B4-BE49-F238E27FC236}">
                <a16:creationId xmlns:a16="http://schemas.microsoft.com/office/drawing/2014/main" id="{B52320C5-18D3-4719-A7E9-942FC059CBD0}"/>
              </a:ext>
            </a:extLst>
          </p:cNvPr>
          <p:cNvSpPr/>
          <p:nvPr/>
        </p:nvSpPr>
        <p:spPr>
          <a:xfrm>
            <a:off x="3443400" y="2105104"/>
            <a:ext cx="247650" cy="2172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225DE27-09DF-4516-A8C4-1CAE9DE0625B}"/>
              </a:ext>
            </a:extLst>
          </p:cNvPr>
          <p:cNvSpPr txBox="1"/>
          <p:nvPr/>
        </p:nvSpPr>
        <p:spPr>
          <a:xfrm>
            <a:off x="2055130" y="2448004"/>
            <a:ext cx="1042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8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回</a:t>
            </a:r>
            <a:endParaRPr kumimoji="1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三菱電機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0C444B6-9B8D-45A3-9CBD-64C1D7C51B55}"/>
              </a:ext>
            </a:extLst>
          </p:cNvPr>
          <p:cNvSpPr txBox="1"/>
          <p:nvPr/>
        </p:nvSpPr>
        <p:spPr>
          <a:xfrm>
            <a:off x="3286237" y="2448004"/>
            <a:ext cx="1282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9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回</a:t>
            </a:r>
            <a:endParaRPr kumimoji="1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デンソーテン</a:t>
            </a:r>
          </a:p>
        </p:txBody>
      </p:sp>
      <p:sp>
        <p:nvSpPr>
          <p:cNvPr id="16" name="二等辺三角形 15">
            <a:extLst>
              <a:ext uri="{FF2B5EF4-FFF2-40B4-BE49-F238E27FC236}">
                <a16:creationId xmlns:a16="http://schemas.microsoft.com/office/drawing/2014/main" id="{FD2A496D-0E0C-4D77-8A68-91FB1ABFA918}"/>
              </a:ext>
            </a:extLst>
          </p:cNvPr>
          <p:cNvSpPr/>
          <p:nvPr/>
        </p:nvSpPr>
        <p:spPr>
          <a:xfrm>
            <a:off x="4799661" y="2105103"/>
            <a:ext cx="247650" cy="217262"/>
          </a:xfrm>
          <a:prstGeom prst="triangl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19" name="二等辺三角形 18">
            <a:extLst>
              <a:ext uri="{FF2B5EF4-FFF2-40B4-BE49-F238E27FC236}">
                <a16:creationId xmlns:a16="http://schemas.microsoft.com/office/drawing/2014/main" id="{9FC4845E-9165-42BE-B969-527146DBA5C5}"/>
              </a:ext>
            </a:extLst>
          </p:cNvPr>
          <p:cNvSpPr/>
          <p:nvPr/>
        </p:nvSpPr>
        <p:spPr>
          <a:xfrm>
            <a:off x="2752837" y="3014446"/>
            <a:ext cx="247650" cy="217262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F943D3B-9B98-4B34-91EE-1FBE56329355}"/>
              </a:ext>
            </a:extLst>
          </p:cNvPr>
          <p:cNvSpPr txBox="1"/>
          <p:nvPr/>
        </p:nvSpPr>
        <p:spPr>
          <a:xfrm>
            <a:off x="2433750" y="3398711"/>
            <a:ext cx="966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Leadership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Summit</a:t>
            </a:r>
          </a:p>
        </p:txBody>
      </p:sp>
      <p:sp>
        <p:nvSpPr>
          <p:cNvPr id="21" name="二等辺三角形 20">
            <a:extLst>
              <a:ext uri="{FF2B5EF4-FFF2-40B4-BE49-F238E27FC236}">
                <a16:creationId xmlns:a16="http://schemas.microsoft.com/office/drawing/2014/main" id="{41F4994A-4F1E-4F62-9759-E927A6B3014C}"/>
              </a:ext>
            </a:extLst>
          </p:cNvPr>
          <p:cNvSpPr/>
          <p:nvPr/>
        </p:nvSpPr>
        <p:spPr>
          <a:xfrm>
            <a:off x="5592876" y="3014446"/>
            <a:ext cx="247650" cy="217262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97FB882-F474-411C-84A9-EEBB63A90EFA}"/>
              </a:ext>
            </a:extLst>
          </p:cNvPr>
          <p:cNvSpPr txBox="1"/>
          <p:nvPr/>
        </p:nvSpPr>
        <p:spPr>
          <a:xfrm>
            <a:off x="5424600" y="3399974"/>
            <a:ext cx="692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OSS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NA</a:t>
            </a:r>
          </a:p>
        </p:txBody>
      </p:sp>
      <p:sp>
        <p:nvSpPr>
          <p:cNvPr id="23" name="二等辺三角形 22">
            <a:extLst>
              <a:ext uri="{FF2B5EF4-FFF2-40B4-BE49-F238E27FC236}">
                <a16:creationId xmlns:a16="http://schemas.microsoft.com/office/drawing/2014/main" id="{276606BF-CA18-4AA6-9820-B76A443AEE07}"/>
              </a:ext>
            </a:extLst>
          </p:cNvPr>
          <p:cNvSpPr/>
          <p:nvPr/>
        </p:nvSpPr>
        <p:spPr>
          <a:xfrm>
            <a:off x="6646975" y="3014446"/>
            <a:ext cx="247650" cy="217262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4DC983C-38E4-4DF2-A149-18BE28D733FD}"/>
              </a:ext>
            </a:extLst>
          </p:cNvPr>
          <p:cNvSpPr txBox="1"/>
          <p:nvPr/>
        </p:nvSpPr>
        <p:spPr>
          <a:xfrm>
            <a:off x="6478699" y="3399974"/>
            <a:ext cx="692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OSS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EU</a:t>
            </a:r>
          </a:p>
        </p:txBody>
      </p:sp>
      <p:sp>
        <p:nvSpPr>
          <p:cNvPr id="25" name="二等辺三角形 24">
            <a:extLst>
              <a:ext uri="{FF2B5EF4-FFF2-40B4-BE49-F238E27FC236}">
                <a16:creationId xmlns:a16="http://schemas.microsoft.com/office/drawing/2014/main" id="{1BFA1FED-0A5B-41D7-9AFE-B6D420263D29}"/>
              </a:ext>
            </a:extLst>
          </p:cNvPr>
          <p:cNvSpPr/>
          <p:nvPr/>
        </p:nvSpPr>
        <p:spPr>
          <a:xfrm>
            <a:off x="4137137" y="3014446"/>
            <a:ext cx="247650" cy="217262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D98AA4B-20F2-404D-89B5-20D1A05C5857}"/>
              </a:ext>
            </a:extLst>
          </p:cNvPr>
          <p:cNvSpPr txBox="1"/>
          <p:nvPr/>
        </p:nvSpPr>
        <p:spPr>
          <a:xfrm>
            <a:off x="3968861" y="3399974"/>
            <a:ext cx="855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OSS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Japan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D8635C8-2B68-43CD-AE30-F3FE42AAE2AA}"/>
              </a:ext>
            </a:extLst>
          </p:cNvPr>
          <p:cNvSpPr txBox="1"/>
          <p:nvPr/>
        </p:nvSpPr>
        <p:spPr>
          <a:xfrm>
            <a:off x="657074" y="2124838"/>
            <a:ext cx="9527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Japan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/>
            </a:r>
            <a:b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</a:b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WG</a:t>
            </a:r>
            <a:b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</a:b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全体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会合</a:t>
            </a:r>
            <a:endParaRPr kumimoji="1" lang="en-US" altLang="ja-JP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E804025-9258-475B-BCA8-E19E8730B35A}"/>
              </a:ext>
            </a:extLst>
          </p:cNvPr>
          <p:cNvSpPr txBox="1"/>
          <p:nvPr/>
        </p:nvSpPr>
        <p:spPr>
          <a:xfrm>
            <a:off x="673671" y="3077114"/>
            <a:ext cx="916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国際会議</a:t>
            </a:r>
            <a:endParaRPr kumimoji="1" lang="en-US" altLang="ja-JP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21297A5-891A-4C08-A3C7-09F1293CE012}"/>
              </a:ext>
            </a:extLst>
          </p:cNvPr>
          <p:cNvSpPr txBox="1"/>
          <p:nvPr/>
        </p:nvSpPr>
        <p:spPr>
          <a:xfrm>
            <a:off x="457647" y="3794713"/>
            <a:ext cx="1117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OpenChain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/>
            </a:r>
            <a:b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</a:b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会議</a:t>
            </a:r>
            <a:endParaRPr kumimoji="1" lang="en-US" altLang="ja-JP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3" name="二等辺三角形 32">
            <a:extLst>
              <a:ext uri="{FF2B5EF4-FFF2-40B4-BE49-F238E27FC236}">
                <a16:creationId xmlns:a16="http://schemas.microsoft.com/office/drawing/2014/main" id="{FC2B0F1C-585D-4136-A319-930A8F017695}"/>
              </a:ext>
            </a:extLst>
          </p:cNvPr>
          <p:cNvSpPr/>
          <p:nvPr/>
        </p:nvSpPr>
        <p:spPr>
          <a:xfrm>
            <a:off x="2752837" y="3847354"/>
            <a:ext cx="247650" cy="217262"/>
          </a:xfrm>
          <a:prstGeom prst="triangl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34" name="二等辺三角形 33">
            <a:extLst>
              <a:ext uri="{FF2B5EF4-FFF2-40B4-BE49-F238E27FC236}">
                <a16:creationId xmlns:a16="http://schemas.microsoft.com/office/drawing/2014/main" id="{9C3E2B3D-F91F-44F0-80C4-E04F2BEFD628}"/>
              </a:ext>
            </a:extLst>
          </p:cNvPr>
          <p:cNvSpPr/>
          <p:nvPr/>
        </p:nvSpPr>
        <p:spPr>
          <a:xfrm>
            <a:off x="6141608" y="2105103"/>
            <a:ext cx="247650" cy="217262"/>
          </a:xfrm>
          <a:prstGeom prst="triangl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36" name="二等辺三角形 35">
            <a:extLst>
              <a:ext uri="{FF2B5EF4-FFF2-40B4-BE49-F238E27FC236}">
                <a16:creationId xmlns:a16="http://schemas.microsoft.com/office/drawing/2014/main" id="{0EA2C0CB-6541-4FC3-88AF-744A6AFA4E3F}"/>
              </a:ext>
            </a:extLst>
          </p:cNvPr>
          <p:cNvSpPr/>
          <p:nvPr/>
        </p:nvSpPr>
        <p:spPr>
          <a:xfrm>
            <a:off x="4137137" y="3847354"/>
            <a:ext cx="247650" cy="217262"/>
          </a:xfrm>
          <a:prstGeom prst="triangl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37" name="二等辺三角形 36">
            <a:extLst>
              <a:ext uri="{FF2B5EF4-FFF2-40B4-BE49-F238E27FC236}">
                <a16:creationId xmlns:a16="http://schemas.microsoft.com/office/drawing/2014/main" id="{827D1598-EDBC-4ABE-A4F4-35FC4273EEC5}"/>
              </a:ext>
            </a:extLst>
          </p:cNvPr>
          <p:cNvSpPr/>
          <p:nvPr/>
        </p:nvSpPr>
        <p:spPr>
          <a:xfrm>
            <a:off x="5626212" y="3847354"/>
            <a:ext cx="247650" cy="217262"/>
          </a:xfrm>
          <a:prstGeom prst="triangl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38" name="二等辺三角形 37">
            <a:extLst>
              <a:ext uri="{FF2B5EF4-FFF2-40B4-BE49-F238E27FC236}">
                <a16:creationId xmlns:a16="http://schemas.microsoft.com/office/drawing/2014/main" id="{045713BB-5CB0-425A-92F8-3D621602A9C6}"/>
              </a:ext>
            </a:extLst>
          </p:cNvPr>
          <p:cNvSpPr/>
          <p:nvPr/>
        </p:nvSpPr>
        <p:spPr>
          <a:xfrm>
            <a:off x="6646975" y="3847354"/>
            <a:ext cx="247650" cy="217262"/>
          </a:xfrm>
          <a:prstGeom prst="triangl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39" name="二等辺三角形 38">
            <a:extLst>
              <a:ext uri="{FF2B5EF4-FFF2-40B4-BE49-F238E27FC236}">
                <a16:creationId xmlns:a16="http://schemas.microsoft.com/office/drawing/2014/main" id="{53503725-C916-4B5C-8733-E372ADA60AE4}"/>
              </a:ext>
            </a:extLst>
          </p:cNvPr>
          <p:cNvSpPr/>
          <p:nvPr/>
        </p:nvSpPr>
        <p:spPr>
          <a:xfrm>
            <a:off x="7593124" y="2105102"/>
            <a:ext cx="247650" cy="217262"/>
          </a:xfrm>
          <a:prstGeom prst="triangl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EAB13A1F-F047-4B41-A271-FF0A78C977F0}"/>
              </a:ext>
            </a:extLst>
          </p:cNvPr>
          <p:cNvSpPr txBox="1"/>
          <p:nvPr/>
        </p:nvSpPr>
        <p:spPr>
          <a:xfrm>
            <a:off x="532781" y="4485585"/>
            <a:ext cx="1004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教育資料</a:t>
            </a:r>
            <a:endParaRPr kumimoji="1" lang="en-US" altLang="ja-JP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4" name="矢印: 五方向 54">
            <a:extLst>
              <a:ext uri="{FF2B5EF4-FFF2-40B4-BE49-F238E27FC236}">
                <a16:creationId xmlns:a16="http://schemas.microsoft.com/office/drawing/2014/main" id="{6A937CD1-6F4B-4890-965F-DCA3A4D966D8}"/>
              </a:ext>
            </a:extLst>
          </p:cNvPr>
          <p:cNvSpPr/>
          <p:nvPr/>
        </p:nvSpPr>
        <p:spPr>
          <a:xfrm>
            <a:off x="1576596" y="4674474"/>
            <a:ext cx="8128932" cy="11103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EAB13A1F-F047-4B41-A271-FF0A78C977F0}"/>
              </a:ext>
            </a:extLst>
          </p:cNvPr>
          <p:cNvSpPr txBox="1"/>
          <p:nvPr/>
        </p:nvSpPr>
        <p:spPr>
          <a:xfrm>
            <a:off x="536121" y="4772122"/>
            <a:ext cx="1004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事例収集</a:t>
            </a:r>
            <a:endParaRPr kumimoji="1" lang="en-US" altLang="ja-JP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1578352" y="4852597"/>
            <a:ext cx="430264" cy="2167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EAB13A1F-F047-4B41-A271-FF0A78C977F0}"/>
              </a:ext>
            </a:extLst>
          </p:cNvPr>
          <p:cNvSpPr txBox="1"/>
          <p:nvPr/>
        </p:nvSpPr>
        <p:spPr>
          <a:xfrm>
            <a:off x="529655" y="5034753"/>
            <a:ext cx="1004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事例分析</a:t>
            </a:r>
            <a:endParaRPr kumimoji="1" lang="en-US" altLang="ja-JP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1587065" y="5136435"/>
            <a:ext cx="430264" cy="2167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2019113" y="5403344"/>
            <a:ext cx="430264" cy="2167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EAB13A1F-F047-4B41-A271-FF0A78C977F0}"/>
              </a:ext>
            </a:extLst>
          </p:cNvPr>
          <p:cNvSpPr txBox="1"/>
          <p:nvPr/>
        </p:nvSpPr>
        <p:spPr>
          <a:xfrm>
            <a:off x="-15552" y="5335529"/>
            <a:ext cx="1617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役割毎の案検討</a:t>
            </a:r>
            <a:endParaRPr kumimoji="1" lang="en-US" altLang="ja-JP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6" name="正方形/長方形 65"/>
          <p:cNvSpPr/>
          <p:nvPr/>
        </p:nvSpPr>
        <p:spPr>
          <a:xfrm>
            <a:off x="2482018" y="5682177"/>
            <a:ext cx="1095822" cy="21675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EAB13A1F-F047-4B41-A271-FF0A78C977F0}"/>
              </a:ext>
            </a:extLst>
          </p:cNvPr>
          <p:cNvSpPr txBox="1"/>
          <p:nvPr/>
        </p:nvSpPr>
        <p:spPr>
          <a:xfrm>
            <a:off x="-15553" y="5627829"/>
            <a:ext cx="27911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kern="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教育資料案の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概要検討</a:t>
            </a:r>
            <a:endParaRPr kumimoji="1" lang="en-US" altLang="ja-JP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フリーフォーム 3"/>
          <p:cNvSpPr/>
          <p:nvPr/>
        </p:nvSpPr>
        <p:spPr>
          <a:xfrm>
            <a:off x="2229218" y="1806389"/>
            <a:ext cx="205691" cy="4731373"/>
          </a:xfrm>
          <a:custGeom>
            <a:avLst/>
            <a:gdLst>
              <a:gd name="connsiteX0" fmla="*/ 161365 w 197224"/>
              <a:gd name="connsiteY0" fmla="*/ 0 h 4545106"/>
              <a:gd name="connsiteX1" fmla="*/ 161365 w 197224"/>
              <a:gd name="connsiteY1" fmla="*/ 3702423 h 4545106"/>
              <a:gd name="connsiteX2" fmla="*/ 0 w 197224"/>
              <a:gd name="connsiteY2" fmla="*/ 3863788 h 4545106"/>
              <a:gd name="connsiteX3" fmla="*/ 0 w 197224"/>
              <a:gd name="connsiteY3" fmla="*/ 4078941 h 4545106"/>
              <a:gd name="connsiteX4" fmla="*/ 197224 w 197224"/>
              <a:gd name="connsiteY4" fmla="*/ 4222376 h 4545106"/>
              <a:gd name="connsiteX5" fmla="*/ 197224 w 197224"/>
              <a:gd name="connsiteY5" fmla="*/ 4545106 h 4545106"/>
              <a:gd name="connsiteX0" fmla="*/ 161365 w 214158"/>
              <a:gd name="connsiteY0" fmla="*/ 0 h 4731373"/>
              <a:gd name="connsiteX1" fmla="*/ 161365 w 214158"/>
              <a:gd name="connsiteY1" fmla="*/ 3702423 h 4731373"/>
              <a:gd name="connsiteX2" fmla="*/ 0 w 214158"/>
              <a:gd name="connsiteY2" fmla="*/ 3863788 h 4731373"/>
              <a:gd name="connsiteX3" fmla="*/ 0 w 214158"/>
              <a:gd name="connsiteY3" fmla="*/ 4078941 h 4731373"/>
              <a:gd name="connsiteX4" fmla="*/ 197224 w 214158"/>
              <a:gd name="connsiteY4" fmla="*/ 4222376 h 4731373"/>
              <a:gd name="connsiteX5" fmla="*/ 214158 w 214158"/>
              <a:gd name="connsiteY5" fmla="*/ 4731373 h 4731373"/>
              <a:gd name="connsiteX0" fmla="*/ 161365 w 197224"/>
              <a:gd name="connsiteY0" fmla="*/ 0 h 4731373"/>
              <a:gd name="connsiteX1" fmla="*/ 161365 w 197224"/>
              <a:gd name="connsiteY1" fmla="*/ 3702423 h 4731373"/>
              <a:gd name="connsiteX2" fmla="*/ 0 w 197224"/>
              <a:gd name="connsiteY2" fmla="*/ 3863788 h 4731373"/>
              <a:gd name="connsiteX3" fmla="*/ 0 w 197224"/>
              <a:gd name="connsiteY3" fmla="*/ 4078941 h 4731373"/>
              <a:gd name="connsiteX4" fmla="*/ 197224 w 197224"/>
              <a:gd name="connsiteY4" fmla="*/ 4222376 h 4731373"/>
              <a:gd name="connsiteX5" fmla="*/ 197224 w 197224"/>
              <a:gd name="connsiteY5" fmla="*/ 4731373 h 4731373"/>
              <a:gd name="connsiteX0" fmla="*/ 161365 w 197224"/>
              <a:gd name="connsiteY0" fmla="*/ 0 h 4731373"/>
              <a:gd name="connsiteX1" fmla="*/ 161365 w 197224"/>
              <a:gd name="connsiteY1" fmla="*/ 3702423 h 4731373"/>
              <a:gd name="connsiteX2" fmla="*/ 0 w 197224"/>
              <a:gd name="connsiteY2" fmla="*/ 3753721 h 4731373"/>
              <a:gd name="connsiteX3" fmla="*/ 0 w 197224"/>
              <a:gd name="connsiteY3" fmla="*/ 4078941 h 4731373"/>
              <a:gd name="connsiteX4" fmla="*/ 197224 w 197224"/>
              <a:gd name="connsiteY4" fmla="*/ 4222376 h 4731373"/>
              <a:gd name="connsiteX5" fmla="*/ 197224 w 197224"/>
              <a:gd name="connsiteY5" fmla="*/ 4731373 h 4731373"/>
              <a:gd name="connsiteX0" fmla="*/ 161365 w 197224"/>
              <a:gd name="connsiteY0" fmla="*/ 0 h 4731373"/>
              <a:gd name="connsiteX1" fmla="*/ 161365 w 197224"/>
              <a:gd name="connsiteY1" fmla="*/ 3702423 h 4731373"/>
              <a:gd name="connsiteX2" fmla="*/ 0 w 197224"/>
              <a:gd name="connsiteY2" fmla="*/ 3753721 h 4731373"/>
              <a:gd name="connsiteX3" fmla="*/ 8467 w 197224"/>
              <a:gd name="connsiteY3" fmla="*/ 3977341 h 4731373"/>
              <a:gd name="connsiteX4" fmla="*/ 197224 w 197224"/>
              <a:gd name="connsiteY4" fmla="*/ 4222376 h 4731373"/>
              <a:gd name="connsiteX5" fmla="*/ 197224 w 197224"/>
              <a:gd name="connsiteY5" fmla="*/ 4731373 h 4731373"/>
              <a:gd name="connsiteX0" fmla="*/ 161365 w 197224"/>
              <a:gd name="connsiteY0" fmla="*/ 0 h 4731373"/>
              <a:gd name="connsiteX1" fmla="*/ 161365 w 197224"/>
              <a:gd name="connsiteY1" fmla="*/ 3592356 h 4731373"/>
              <a:gd name="connsiteX2" fmla="*/ 0 w 197224"/>
              <a:gd name="connsiteY2" fmla="*/ 3753721 h 4731373"/>
              <a:gd name="connsiteX3" fmla="*/ 8467 w 197224"/>
              <a:gd name="connsiteY3" fmla="*/ 3977341 h 4731373"/>
              <a:gd name="connsiteX4" fmla="*/ 197224 w 197224"/>
              <a:gd name="connsiteY4" fmla="*/ 4222376 h 4731373"/>
              <a:gd name="connsiteX5" fmla="*/ 197224 w 197224"/>
              <a:gd name="connsiteY5" fmla="*/ 4731373 h 4731373"/>
              <a:gd name="connsiteX0" fmla="*/ 161365 w 197224"/>
              <a:gd name="connsiteY0" fmla="*/ 0 h 4731373"/>
              <a:gd name="connsiteX1" fmla="*/ 161365 w 197224"/>
              <a:gd name="connsiteY1" fmla="*/ 3592356 h 4731373"/>
              <a:gd name="connsiteX2" fmla="*/ 0 w 197224"/>
              <a:gd name="connsiteY2" fmla="*/ 3753721 h 4731373"/>
              <a:gd name="connsiteX3" fmla="*/ 8467 w 197224"/>
              <a:gd name="connsiteY3" fmla="*/ 3977341 h 4731373"/>
              <a:gd name="connsiteX4" fmla="*/ 163357 w 197224"/>
              <a:gd name="connsiteY4" fmla="*/ 4078442 h 4731373"/>
              <a:gd name="connsiteX5" fmla="*/ 197224 w 197224"/>
              <a:gd name="connsiteY5" fmla="*/ 4731373 h 4731373"/>
              <a:gd name="connsiteX0" fmla="*/ 161365 w 205691"/>
              <a:gd name="connsiteY0" fmla="*/ 0 h 4731373"/>
              <a:gd name="connsiteX1" fmla="*/ 161365 w 205691"/>
              <a:gd name="connsiteY1" fmla="*/ 3592356 h 4731373"/>
              <a:gd name="connsiteX2" fmla="*/ 0 w 205691"/>
              <a:gd name="connsiteY2" fmla="*/ 3753721 h 4731373"/>
              <a:gd name="connsiteX3" fmla="*/ 8467 w 205691"/>
              <a:gd name="connsiteY3" fmla="*/ 3977341 h 4731373"/>
              <a:gd name="connsiteX4" fmla="*/ 205691 w 205691"/>
              <a:gd name="connsiteY4" fmla="*/ 4069976 h 4731373"/>
              <a:gd name="connsiteX5" fmla="*/ 197224 w 205691"/>
              <a:gd name="connsiteY5" fmla="*/ 4731373 h 4731373"/>
              <a:gd name="connsiteX0" fmla="*/ 161365 w 197224"/>
              <a:gd name="connsiteY0" fmla="*/ 0 h 4731373"/>
              <a:gd name="connsiteX1" fmla="*/ 161365 w 197224"/>
              <a:gd name="connsiteY1" fmla="*/ 3592356 h 4731373"/>
              <a:gd name="connsiteX2" fmla="*/ 0 w 197224"/>
              <a:gd name="connsiteY2" fmla="*/ 3753721 h 4731373"/>
              <a:gd name="connsiteX3" fmla="*/ 8467 w 197224"/>
              <a:gd name="connsiteY3" fmla="*/ 3977341 h 4731373"/>
              <a:gd name="connsiteX4" fmla="*/ 171824 w 197224"/>
              <a:gd name="connsiteY4" fmla="*/ 4061509 h 4731373"/>
              <a:gd name="connsiteX5" fmla="*/ 197224 w 197224"/>
              <a:gd name="connsiteY5" fmla="*/ 4731373 h 4731373"/>
              <a:gd name="connsiteX0" fmla="*/ 161365 w 197224"/>
              <a:gd name="connsiteY0" fmla="*/ 0 h 4731373"/>
              <a:gd name="connsiteX1" fmla="*/ 161365 w 197224"/>
              <a:gd name="connsiteY1" fmla="*/ 3592356 h 4731373"/>
              <a:gd name="connsiteX2" fmla="*/ 0 w 197224"/>
              <a:gd name="connsiteY2" fmla="*/ 3753721 h 4731373"/>
              <a:gd name="connsiteX3" fmla="*/ 8467 w 197224"/>
              <a:gd name="connsiteY3" fmla="*/ 3977341 h 4731373"/>
              <a:gd name="connsiteX4" fmla="*/ 197224 w 197224"/>
              <a:gd name="connsiteY4" fmla="*/ 4112309 h 4731373"/>
              <a:gd name="connsiteX5" fmla="*/ 197224 w 197224"/>
              <a:gd name="connsiteY5" fmla="*/ 4731373 h 4731373"/>
              <a:gd name="connsiteX0" fmla="*/ 161365 w 197224"/>
              <a:gd name="connsiteY0" fmla="*/ 0 h 4731373"/>
              <a:gd name="connsiteX1" fmla="*/ 169831 w 197224"/>
              <a:gd name="connsiteY1" fmla="*/ 3414556 h 4731373"/>
              <a:gd name="connsiteX2" fmla="*/ 0 w 197224"/>
              <a:gd name="connsiteY2" fmla="*/ 3753721 h 4731373"/>
              <a:gd name="connsiteX3" fmla="*/ 8467 w 197224"/>
              <a:gd name="connsiteY3" fmla="*/ 3977341 h 4731373"/>
              <a:gd name="connsiteX4" fmla="*/ 197224 w 197224"/>
              <a:gd name="connsiteY4" fmla="*/ 4112309 h 4731373"/>
              <a:gd name="connsiteX5" fmla="*/ 197224 w 197224"/>
              <a:gd name="connsiteY5" fmla="*/ 4731373 h 4731373"/>
              <a:gd name="connsiteX0" fmla="*/ 152899 w 188758"/>
              <a:gd name="connsiteY0" fmla="*/ 0 h 4731373"/>
              <a:gd name="connsiteX1" fmla="*/ 161365 w 188758"/>
              <a:gd name="connsiteY1" fmla="*/ 3414556 h 4731373"/>
              <a:gd name="connsiteX2" fmla="*/ 0 w 188758"/>
              <a:gd name="connsiteY2" fmla="*/ 3584388 h 4731373"/>
              <a:gd name="connsiteX3" fmla="*/ 1 w 188758"/>
              <a:gd name="connsiteY3" fmla="*/ 3977341 h 4731373"/>
              <a:gd name="connsiteX4" fmla="*/ 188758 w 188758"/>
              <a:gd name="connsiteY4" fmla="*/ 4112309 h 4731373"/>
              <a:gd name="connsiteX5" fmla="*/ 188758 w 188758"/>
              <a:gd name="connsiteY5" fmla="*/ 4731373 h 4731373"/>
              <a:gd name="connsiteX0" fmla="*/ 152899 w 188758"/>
              <a:gd name="connsiteY0" fmla="*/ 0 h 4731373"/>
              <a:gd name="connsiteX1" fmla="*/ 161365 w 188758"/>
              <a:gd name="connsiteY1" fmla="*/ 3414556 h 4731373"/>
              <a:gd name="connsiteX2" fmla="*/ 0 w 188758"/>
              <a:gd name="connsiteY2" fmla="*/ 3584388 h 4731373"/>
              <a:gd name="connsiteX3" fmla="*/ 8468 w 188758"/>
              <a:gd name="connsiteY3" fmla="*/ 3816474 h 4731373"/>
              <a:gd name="connsiteX4" fmla="*/ 188758 w 188758"/>
              <a:gd name="connsiteY4" fmla="*/ 4112309 h 4731373"/>
              <a:gd name="connsiteX5" fmla="*/ 188758 w 188758"/>
              <a:gd name="connsiteY5" fmla="*/ 4731373 h 4731373"/>
              <a:gd name="connsiteX0" fmla="*/ 178297 w 214156"/>
              <a:gd name="connsiteY0" fmla="*/ 0 h 4731373"/>
              <a:gd name="connsiteX1" fmla="*/ 186763 w 214156"/>
              <a:gd name="connsiteY1" fmla="*/ 3414556 h 4731373"/>
              <a:gd name="connsiteX2" fmla="*/ 25398 w 214156"/>
              <a:gd name="connsiteY2" fmla="*/ 3584388 h 4731373"/>
              <a:gd name="connsiteX3" fmla="*/ 0 w 214156"/>
              <a:gd name="connsiteY3" fmla="*/ 3816474 h 4731373"/>
              <a:gd name="connsiteX4" fmla="*/ 214156 w 214156"/>
              <a:gd name="connsiteY4" fmla="*/ 4112309 h 4731373"/>
              <a:gd name="connsiteX5" fmla="*/ 214156 w 214156"/>
              <a:gd name="connsiteY5" fmla="*/ 4731373 h 4731373"/>
              <a:gd name="connsiteX0" fmla="*/ 178297 w 214156"/>
              <a:gd name="connsiteY0" fmla="*/ 0 h 4731373"/>
              <a:gd name="connsiteX1" fmla="*/ 186763 w 214156"/>
              <a:gd name="connsiteY1" fmla="*/ 3414556 h 4731373"/>
              <a:gd name="connsiteX2" fmla="*/ 25398 w 214156"/>
              <a:gd name="connsiteY2" fmla="*/ 3584388 h 4731373"/>
              <a:gd name="connsiteX3" fmla="*/ 0 w 214156"/>
              <a:gd name="connsiteY3" fmla="*/ 3816474 h 4731373"/>
              <a:gd name="connsiteX4" fmla="*/ 188756 w 214156"/>
              <a:gd name="connsiteY4" fmla="*/ 4010709 h 4731373"/>
              <a:gd name="connsiteX5" fmla="*/ 214156 w 214156"/>
              <a:gd name="connsiteY5" fmla="*/ 4731373 h 4731373"/>
              <a:gd name="connsiteX0" fmla="*/ 178297 w 214156"/>
              <a:gd name="connsiteY0" fmla="*/ 0 h 4731373"/>
              <a:gd name="connsiteX1" fmla="*/ 186763 w 214156"/>
              <a:gd name="connsiteY1" fmla="*/ 3414556 h 4731373"/>
              <a:gd name="connsiteX2" fmla="*/ 25398 w 214156"/>
              <a:gd name="connsiteY2" fmla="*/ 3584388 h 4731373"/>
              <a:gd name="connsiteX3" fmla="*/ 0 w 214156"/>
              <a:gd name="connsiteY3" fmla="*/ 3816474 h 4731373"/>
              <a:gd name="connsiteX4" fmla="*/ 197222 w 214156"/>
              <a:gd name="connsiteY4" fmla="*/ 4010709 h 4731373"/>
              <a:gd name="connsiteX5" fmla="*/ 214156 w 214156"/>
              <a:gd name="connsiteY5" fmla="*/ 4731373 h 4731373"/>
              <a:gd name="connsiteX0" fmla="*/ 178297 w 205689"/>
              <a:gd name="connsiteY0" fmla="*/ 0 h 4731373"/>
              <a:gd name="connsiteX1" fmla="*/ 186763 w 205689"/>
              <a:gd name="connsiteY1" fmla="*/ 3414556 h 4731373"/>
              <a:gd name="connsiteX2" fmla="*/ 25398 w 205689"/>
              <a:gd name="connsiteY2" fmla="*/ 3584388 h 4731373"/>
              <a:gd name="connsiteX3" fmla="*/ 0 w 205689"/>
              <a:gd name="connsiteY3" fmla="*/ 3816474 h 4731373"/>
              <a:gd name="connsiteX4" fmla="*/ 197222 w 205689"/>
              <a:gd name="connsiteY4" fmla="*/ 4010709 h 4731373"/>
              <a:gd name="connsiteX5" fmla="*/ 205689 w 205689"/>
              <a:gd name="connsiteY5" fmla="*/ 4731373 h 4731373"/>
              <a:gd name="connsiteX0" fmla="*/ 178299 w 205691"/>
              <a:gd name="connsiteY0" fmla="*/ 0 h 4731373"/>
              <a:gd name="connsiteX1" fmla="*/ 186765 w 205691"/>
              <a:gd name="connsiteY1" fmla="*/ 3414556 h 4731373"/>
              <a:gd name="connsiteX2" fmla="*/ 0 w 205691"/>
              <a:gd name="connsiteY2" fmla="*/ 3584388 h 4731373"/>
              <a:gd name="connsiteX3" fmla="*/ 2 w 205691"/>
              <a:gd name="connsiteY3" fmla="*/ 3816474 h 4731373"/>
              <a:gd name="connsiteX4" fmla="*/ 197224 w 205691"/>
              <a:gd name="connsiteY4" fmla="*/ 4010709 h 4731373"/>
              <a:gd name="connsiteX5" fmla="*/ 205691 w 205691"/>
              <a:gd name="connsiteY5" fmla="*/ 4731373 h 4731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691" h="4731373">
                <a:moveTo>
                  <a:pt x="178299" y="0"/>
                </a:moveTo>
                <a:lnTo>
                  <a:pt x="186765" y="3414556"/>
                </a:lnTo>
                <a:lnTo>
                  <a:pt x="0" y="3584388"/>
                </a:lnTo>
                <a:cubicBezTo>
                  <a:pt x="0" y="3715372"/>
                  <a:pt x="2" y="3685490"/>
                  <a:pt x="2" y="3816474"/>
                </a:cubicBezTo>
                <a:lnTo>
                  <a:pt x="197224" y="4010709"/>
                </a:lnTo>
                <a:lnTo>
                  <a:pt x="205691" y="4731373"/>
                </a:ln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3599617" y="5966383"/>
            <a:ext cx="6097478" cy="18322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EAB13A1F-F047-4B41-A271-FF0A78C977F0}"/>
              </a:ext>
            </a:extLst>
          </p:cNvPr>
          <p:cNvSpPr txBox="1"/>
          <p:nvPr/>
        </p:nvSpPr>
        <p:spPr>
          <a:xfrm>
            <a:off x="-15559" y="5915706"/>
            <a:ext cx="3881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kumimoji="1" lang="ja-JP" altLang="en-US" sz="1600" kern="0" dirty="0">
                <a:solidFill>
                  <a:srgbClr val="000000"/>
                </a:solidFill>
                <a:cs typeface="Arial"/>
                <a:sym typeface="Arial"/>
              </a:rPr>
              <a:t>教育資料案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の詳細検討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､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作成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(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日本語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)</a:t>
            </a:r>
            <a:endParaRPr kumimoji="1" lang="en-US" altLang="ja-JP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9" name="フリーフォーム 68"/>
          <p:cNvSpPr/>
          <p:nvPr/>
        </p:nvSpPr>
        <p:spPr>
          <a:xfrm>
            <a:off x="3313102" y="1792445"/>
            <a:ext cx="272183" cy="4731372"/>
          </a:xfrm>
          <a:custGeom>
            <a:avLst/>
            <a:gdLst>
              <a:gd name="connsiteX0" fmla="*/ 161365 w 197224"/>
              <a:gd name="connsiteY0" fmla="*/ 0 h 4545106"/>
              <a:gd name="connsiteX1" fmla="*/ 161365 w 197224"/>
              <a:gd name="connsiteY1" fmla="*/ 3702423 h 4545106"/>
              <a:gd name="connsiteX2" fmla="*/ 0 w 197224"/>
              <a:gd name="connsiteY2" fmla="*/ 3863788 h 4545106"/>
              <a:gd name="connsiteX3" fmla="*/ 0 w 197224"/>
              <a:gd name="connsiteY3" fmla="*/ 4078941 h 4545106"/>
              <a:gd name="connsiteX4" fmla="*/ 197224 w 197224"/>
              <a:gd name="connsiteY4" fmla="*/ 4222376 h 4545106"/>
              <a:gd name="connsiteX5" fmla="*/ 197224 w 197224"/>
              <a:gd name="connsiteY5" fmla="*/ 4545106 h 4545106"/>
              <a:gd name="connsiteX0" fmla="*/ 161365 w 214158"/>
              <a:gd name="connsiteY0" fmla="*/ 0 h 4731373"/>
              <a:gd name="connsiteX1" fmla="*/ 161365 w 214158"/>
              <a:gd name="connsiteY1" fmla="*/ 3702423 h 4731373"/>
              <a:gd name="connsiteX2" fmla="*/ 0 w 214158"/>
              <a:gd name="connsiteY2" fmla="*/ 3863788 h 4731373"/>
              <a:gd name="connsiteX3" fmla="*/ 0 w 214158"/>
              <a:gd name="connsiteY3" fmla="*/ 4078941 h 4731373"/>
              <a:gd name="connsiteX4" fmla="*/ 197224 w 214158"/>
              <a:gd name="connsiteY4" fmla="*/ 4222376 h 4731373"/>
              <a:gd name="connsiteX5" fmla="*/ 214158 w 214158"/>
              <a:gd name="connsiteY5" fmla="*/ 4731373 h 4731373"/>
              <a:gd name="connsiteX0" fmla="*/ 161365 w 197224"/>
              <a:gd name="connsiteY0" fmla="*/ 0 h 4731373"/>
              <a:gd name="connsiteX1" fmla="*/ 161365 w 197224"/>
              <a:gd name="connsiteY1" fmla="*/ 3702423 h 4731373"/>
              <a:gd name="connsiteX2" fmla="*/ 0 w 197224"/>
              <a:gd name="connsiteY2" fmla="*/ 3863788 h 4731373"/>
              <a:gd name="connsiteX3" fmla="*/ 0 w 197224"/>
              <a:gd name="connsiteY3" fmla="*/ 4078941 h 4731373"/>
              <a:gd name="connsiteX4" fmla="*/ 197224 w 197224"/>
              <a:gd name="connsiteY4" fmla="*/ 4222376 h 4731373"/>
              <a:gd name="connsiteX5" fmla="*/ 197224 w 197224"/>
              <a:gd name="connsiteY5" fmla="*/ 4731373 h 4731373"/>
              <a:gd name="connsiteX0" fmla="*/ 161365 w 197224"/>
              <a:gd name="connsiteY0" fmla="*/ 0 h 4731373"/>
              <a:gd name="connsiteX1" fmla="*/ 161365 w 197224"/>
              <a:gd name="connsiteY1" fmla="*/ 3702423 h 4731373"/>
              <a:gd name="connsiteX2" fmla="*/ 0 w 197224"/>
              <a:gd name="connsiteY2" fmla="*/ 3863788 h 4731373"/>
              <a:gd name="connsiteX3" fmla="*/ 0 w 197224"/>
              <a:gd name="connsiteY3" fmla="*/ 4078941 h 4731373"/>
              <a:gd name="connsiteX4" fmla="*/ 197224 w 197224"/>
              <a:gd name="connsiteY4" fmla="*/ 4484842 h 4731373"/>
              <a:gd name="connsiteX5" fmla="*/ 197224 w 197224"/>
              <a:gd name="connsiteY5" fmla="*/ 4731373 h 4731373"/>
              <a:gd name="connsiteX0" fmla="*/ 229098 w 264957"/>
              <a:gd name="connsiteY0" fmla="*/ 0 h 4731373"/>
              <a:gd name="connsiteX1" fmla="*/ 229098 w 264957"/>
              <a:gd name="connsiteY1" fmla="*/ 3702423 h 4731373"/>
              <a:gd name="connsiteX2" fmla="*/ 67733 w 264957"/>
              <a:gd name="connsiteY2" fmla="*/ 3863788 h 4731373"/>
              <a:gd name="connsiteX3" fmla="*/ 0 w 264957"/>
              <a:gd name="connsiteY3" fmla="*/ 4316008 h 4731373"/>
              <a:gd name="connsiteX4" fmla="*/ 264957 w 264957"/>
              <a:gd name="connsiteY4" fmla="*/ 4484842 h 4731373"/>
              <a:gd name="connsiteX5" fmla="*/ 264957 w 264957"/>
              <a:gd name="connsiteY5" fmla="*/ 4731373 h 4731373"/>
              <a:gd name="connsiteX0" fmla="*/ 229098 w 264957"/>
              <a:gd name="connsiteY0" fmla="*/ 0 h 4731373"/>
              <a:gd name="connsiteX1" fmla="*/ 229098 w 264957"/>
              <a:gd name="connsiteY1" fmla="*/ 3702423 h 4731373"/>
              <a:gd name="connsiteX2" fmla="*/ 8466 w 264957"/>
              <a:gd name="connsiteY2" fmla="*/ 4066988 h 4731373"/>
              <a:gd name="connsiteX3" fmla="*/ 0 w 264957"/>
              <a:gd name="connsiteY3" fmla="*/ 4316008 h 4731373"/>
              <a:gd name="connsiteX4" fmla="*/ 264957 w 264957"/>
              <a:gd name="connsiteY4" fmla="*/ 4484842 h 4731373"/>
              <a:gd name="connsiteX5" fmla="*/ 264957 w 264957"/>
              <a:gd name="connsiteY5" fmla="*/ 4731373 h 4731373"/>
              <a:gd name="connsiteX0" fmla="*/ 229099 w 264958"/>
              <a:gd name="connsiteY0" fmla="*/ 0 h 4731373"/>
              <a:gd name="connsiteX1" fmla="*/ 229099 w 264958"/>
              <a:gd name="connsiteY1" fmla="*/ 3702423 h 4731373"/>
              <a:gd name="connsiteX2" fmla="*/ 0 w 264958"/>
              <a:gd name="connsiteY2" fmla="*/ 4092388 h 4731373"/>
              <a:gd name="connsiteX3" fmla="*/ 1 w 264958"/>
              <a:gd name="connsiteY3" fmla="*/ 4316008 h 4731373"/>
              <a:gd name="connsiteX4" fmla="*/ 264958 w 264958"/>
              <a:gd name="connsiteY4" fmla="*/ 4484842 h 4731373"/>
              <a:gd name="connsiteX5" fmla="*/ 264958 w 264958"/>
              <a:gd name="connsiteY5" fmla="*/ 4731373 h 4731373"/>
              <a:gd name="connsiteX0" fmla="*/ 229099 w 264958"/>
              <a:gd name="connsiteY0" fmla="*/ 0 h 4731373"/>
              <a:gd name="connsiteX1" fmla="*/ 212166 w 264958"/>
              <a:gd name="connsiteY1" fmla="*/ 3880223 h 4731373"/>
              <a:gd name="connsiteX2" fmla="*/ 0 w 264958"/>
              <a:gd name="connsiteY2" fmla="*/ 4092388 h 4731373"/>
              <a:gd name="connsiteX3" fmla="*/ 1 w 264958"/>
              <a:gd name="connsiteY3" fmla="*/ 4316008 h 4731373"/>
              <a:gd name="connsiteX4" fmla="*/ 264958 w 264958"/>
              <a:gd name="connsiteY4" fmla="*/ 4484842 h 4731373"/>
              <a:gd name="connsiteX5" fmla="*/ 264958 w 264958"/>
              <a:gd name="connsiteY5" fmla="*/ 4731373 h 4731373"/>
              <a:gd name="connsiteX0" fmla="*/ 229099 w 264958"/>
              <a:gd name="connsiteY0" fmla="*/ 0 h 4731373"/>
              <a:gd name="connsiteX1" fmla="*/ 212166 w 264958"/>
              <a:gd name="connsiteY1" fmla="*/ 3880223 h 4731373"/>
              <a:gd name="connsiteX2" fmla="*/ 0 w 264958"/>
              <a:gd name="connsiteY2" fmla="*/ 4092388 h 4731373"/>
              <a:gd name="connsiteX3" fmla="*/ 1 w 264958"/>
              <a:gd name="connsiteY3" fmla="*/ 4316008 h 4731373"/>
              <a:gd name="connsiteX4" fmla="*/ 248024 w 264958"/>
              <a:gd name="connsiteY4" fmla="*/ 4484842 h 4731373"/>
              <a:gd name="connsiteX5" fmla="*/ 264958 w 264958"/>
              <a:gd name="connsiteY5" fmla="*/ 4731373 h 4731373"/>
              <a:gd name="connsiteX0" fmla="*/ 229099 w 248024"/>
              <a:gd name="connsiteY0" fmla="*/ 0 h 4722906"/>
              <a:gd name="connsiteX1" fmla="*/ 212166 w 248024"/>
              <a:gd name="connsiteY1" fmla="*/ 3880223 h 4722906"/>
              <a:gd name="connsiteX2" fmla="*/ 0 w 248024"/>
              <a:gd name="connsiteY2" fmla="*/ 4092388 h 4722906"/>
              <a:gd name="connsiteX3" fmla="*/ 1 w 248024"/>
              <a:gd name="connsiteY3" fmla="*/ 4316008 h 4722906"/>
              <a:gd name="connsiteX4" fmla="*/ 248024 w 248024"/>
              <a:gd name="connsiteY4" fmla="*/ 4484842 h 4722906"/>
              <a:gd name="connsiteX5" fmla="*/ 231091 w 248024"/>
              <a:gd name="connsiteY5" fmla="*/ 4722906 h 4722906"/>
              <a:gd name="connsiteX0" fmla="*/ 229099 w 256491"/>
              <a:gd name="connsiteY0" fmla="*/ 0 h 4722906"/>
              <a:gd name="connsiteX1" fmla="*/ 212166 w 256491"/>
              <a:gd name="connsiteY1" fmla="*/ 3880223 h 4722906"/>
              <a:gd name="connsiteX2" fmla="*/ 0 w 256491"/>
              <a:gd name="connsiteY2" fmla="*/ 4092388 h 4722906"/>
              <a:gd name="connsiteX3" fmla="*/ 1 w 256491"/>
              <a:gd name="connsiteY3" fmla="*/ 4316008 h 4722906"/>
              <a:gd name="connsiteX4" fmla="*/ 248024 w 256491"/>
              <a:gd name="connsiteY4" fmla="*/ 4484842 h 4722906"/>
              <a:gd name="connsiteX5" fmla="*/ 256491 w 256491"/>
              <a:gd name="connsiteY5" fmla="*/ 4722906 h 4722906"/>
              <a:gd name="connsiteX0" fmla="*/ 229099 w 256491"/>
              <a:gd name="connsiteY0" fmla="*/ 0 h 4722906"/>
              <a:gd name="connsiteX1" fmla="*/ 237566 w 256491"/>
              <a:gd name="connsiteY1" fmla="*/ 3668556 h 4722906"/>
              <a:gd name="connsiteX2" fmla="*/ 0 w 256491"/>
              <a:gd name="connsiteY2" fmla="*/ 4092388 h 4722906"/>
              <a:gd name="connsiteX3" fmla="*/ 1 w 256491"/>
              <a:gd name="connsiteY3" fmla="*/ 4316008 h 4722906"/>
              <a:gd name="connsiteX4" fmla="*/ 248024 w 256491"/>
              <a:gd name="connsiteY4" fmla="*/ 4484842 h 4722906"/>
              <a:gd name="connsiteX5" fmla="*/ 256491 w 256491"/>
              <a:gd name="connsiteY5" fmla="*/ 4722906 h 4722906"/>
              <a:gd name="connsiteX0" fmla="*/ 246033 w 273425"/>
              <a:gd name="connsiteY0" fmla="*/ 0 h 4722906"/>
              <a:gd name="connsiteX1" fmla="*/ 254500 w 273425"/>
              <a:gd name="connsiteY1" fmla="*/ 3668556 h 4722906"/>
              <a:gd name="connsiteX2" fmla="*/ 0 w 273425"/>
              <a:gd name="connsiteY2" fmla="*/ 4007721 h 4722906"/>
              <a:gd name="connsiteX3" fmla="*/ 16935 w 273425"/>
              <a:gd name="connsiteY3" fmla="*/ 4316008 h 4722906"/>
              <a:gd name="connsiteX4" fmla="*/ 264958 w 273425"/>
              <a:gd name="connsiteY4" fmla="*/ 4484842 h 4722906"/>
              <a:gd name="connsiteX5" fmla="*/ 273425 w 273425"/>
              <a:gd name="connsiteY5" fmla="*/ 4722906 h 4722906"/>
              <a:gd name="connsiteX0" fmla="*/ 246033 w 273425"/>
              <a:gd name="connsiteY0" fmla="*/ 0 h 4722906"/>
              <a:gd name="connsiteX1" fmla="*/ 254500 w 273425"/>
              <a:gd name="connsiteY1" fmla="*/ 3668556 h 4722906"/>
              <a:gd name="connsiteX2" fmla="*/ 0 w 273425"/>
              <a:gd name="connsiteY2" fmla="*/ 4007721 h 4722906"/>
              <a:gd name="connsiteX3" fmla="*/ 1 w 273425"/>
              <a:gd name="connsiteY3" fmla="*/ 4222875 h 4722906"/>
              <a:gd name="connsiteX4" fmla="*/ 264958 w 273425"/>
              <a:gd name="connsiteY4" fmla="*/ 4484842 h 4722906"/>
              <a:gd name="connsiteX5" fmla="*/ 273425 w 273425"/>
              <a:gd name="connsiteY5" fmla="*/ 4722906 h 4722906"/>
              <a:gd name="connsiteX0" fmla="*/ 246033 w 273425"/>
              <a:gd name="connsiteY0" fmla="*/ 0 h 4722906"/>
              <a:gd name="connsiteX1" fmla="*/ 254500 w 273425"/>
              <a:gd name="connsiteY1" fmla="*/ 3668556 h 4722906"/>
              <a:gd name="connsiteX2" fmla="*/ 0 w 273425"/>
              <a:gd name="connsiteY2" fmla="*/ 4007721 h 4722906"/>
              <a:gd name="connsiteX3" fmla="*/ 1 w 273425"/>
              <a:gd name="connsiteY3" fmla="*/ 4222875 h 4722906"/>
              <a:gd name="connsiteX4" fmla="*/ 264958 w 273425"/>
              <a:gd name="connsiteY4" fmla="*/ 4425575 h 4722906"/>
              <a:gd name="connsiteX5" fmla="*/ 273425 w 273425"/>
              <a:gd name="connsiteY5" fmla="*/ 4722906 h 4722906"/>
              <a:gd name="connsiteX0" fmla="*/ 246033 w 273425"/>
              <a:gd name="connsiteY0" fmla="*/ 0 h 4722906"/>
              <a:gd name="connsiteX1" fmla="*/ 254500 w 273425"/>
              <a:gd name="connsiteY1" fmla="*/ 3761690 h 4722906"/>
              <a:gd name="connsiteX2" fmla="*/ 0 w 273425"/>
              <a:gd name="connsiteY2" fmla="*/ 4007721 h 4722906"/>
              <a:gd name="connsiteX3" fmla="*/ 1 w 273425"/>
              <a:gd name="connsiteY3" fmla="*/ 4222875 h 4722906"/>
              <a:gd name="connsiteX4" fmla="*/ 264958 w 273425"/>
              <a:gd name="connsiteY4" fmla="*/ 4425575 h 4722906"/>
              <a:gd name="connsiteX5" fmla="*/ 273425 w 273425"/>
              <a:gd name="connsiteY5" fmla="*/ 4722906 h 4722906"/>
              <a:gd name="connsiteX0" fmla="*/ 254500 w 281892"/>
              <a:gd name="connsiteY0" fmla="*/ 0 h 4722906"/>
              <a:gd name="connsiteX1" fmla="*/ 262967 w 281892"/>
              <a:gd name="connsiteY1" fmla="*/ 3761690 h 4722906"/>
              <a:gd name="connsiteX2" fmla="*/ 0 w 281892"/>
              <a:gd name="connsiteY2" fmla="*/ 3880721 h 4722906"/>
              <a:gd name="connsiteX3" fmla="*/ 8468 w 281892"/>
              <a:gd name="connsiteY3" fmla="*/ 4222875 h 4722906"/>
              <a:gd name="connsiteX4" fmla="*/ 273425 w 281892"/>
              <a:gd name="connsiteY4" fmla="*/ 4425575 h 4722906"/>
              <a:gd name="connsiteX5" fmla="*/ 281892 w 281892"/>
              <a:gd name="connsiteY5" fmla="*/ 4722906 h 4722906"/>
              <a:gd name="connsiteX0" fmla="*/ 254500 w 281892"/>
              <a:gd name="connsiteY0" fmla="*/ 0 h 4722906"/>
              <a:gd name="connsiteX1" fmla="*/ 262967 w 281892"/>
              <a:gd name="connsiteY1" fmla="*/ 3761690 h 4722906"/>
              <a:gd name="connsiteX2" fmla="*/ 0 w 281892"/>
              <a:gd name="connsiteY2" fmla="*/ 3880721 h 4722906"/>
              <a:gd name="connsiteX3" fmla="*/ 1 w 281892"/>
              <a:gd name="connsiteY3" fmla="*/ 4104342 h 4722906"/>
              <a:gd name="connsiteX4" fmla="*/ 273425 w 281892"/>
              <a:gd name="connsiteY4" fmla="*/ 4425575 h 4722906"/>
              <a:gd name="connsiteX5" fmla="*/ 281892 w 281892"/>
              <a:gd name="connsiteY5" fmla="*/ 4722906 h 4722906"/>
              <a:gd name="connsiteX0" fmla="*/ 254500 w 281892"/>
              <a:gd name="connsiteY0" fmla="*/ 0 h 4722906"/>
              <a:gd name="connsiteX1" fmla="*/ 271433 w 281892"/>
              <a:gd name="connsiteY1" fmla="*/ 3592357 h 4722906"/>
              <a:gd name="connsiteX2" fmla="*/ 0 w 281892"/>
              <a:gd name="connsiteY2" fmla="*/ 3880721 h 4722906"/>
              <a:gd name="connsiteX3" fmla="*/ 1 w 281892"/>
              <a:gd name="connsiteY3" fmla="*/ 4104342 h 4722906"/>
              <a:gd name="connsiteX4" fmla="*/ 273425 w 281892"/>
              <a:gd name="connsiteY4" fmla="*/ 4425575 h 4722906"/>
              <a:gd name="connsiteX5" fmla="*/ 281892 w 281892"/>
              <a:gd name="connsiteY5" fmla="*/ 4722906 h 4722906"/>
              <a:gd name="connsiteX0" fmla="*/ 254500 w 281892"/>
              <a:gd name="connsiteY0" fmla="*/ 0 h 4722906"/>
              <a:gd name="connsiteX1" fmla="*/ 271433 w 281892"/>
              <a:gd name="connsiteY1" fmla="*/ 3609291 h 4722906"/>
              <a:gd name="connsiteX2" fmla="*/ 0 w 281892"/>
              <a:gd name="connsiteY2" fmla="*/ 3880721 h 4722906"/>
              <a:gd name="connsiteX3" fmla="*/ 1 w 281892"/>
              <a:gd name="connsiteY3" fmla="*/ 4104342 h 4722906"/>
              <a:gd name="connsiteX4" fmla="*/ 273425 w 281892"/>
              <a:gd name="connsiteY4" fmla="*/ 4425575 h 4722906"/>
              <a:gd name="connsiteX5" fmla="*/ 281892 w 281892"/>
              <a:gd name="connsiteY5" fmla="*/ 4722906 h 4722906"/>
              <a:gd name="connsiteX0" fmla="*/ 254500 w 281892"/>
              <a:gd name="connsiteY0" fmla="*/ 0 h 4722906"/>
              <a:gd name="connsiteX1" fmla="*/ 271433 w 281892"/>
              <a:gd name="connsiteY1" fmla="*/ 3668557 h 4722906"/>
              <a:gd name="connsiteX2" fmla="*/ 0 w 281892"/>
              <a:gd name="connsiteY2" fmla="*/ 3880721 h 4722906"/>
              <a:gd name="connsiteX3" fmla="*/ 1 w 281892"/>
              <a:gd name="connsiteY3" fmla="*/ 4104342 h 4722906"/>
              <a:gd name="connsiteX4" fmla="*/ 273425 w 281892"/>
              <a:gd name="connsiteY4" fmla="*/ 4425575 h 4722906"/>
              <a:gd name="connsiteX5" fmla="*/ 281892 w 281892"/>
              <a:gd name="connsiteY5" fmla="*/ 4722906 h 4722906"/>
              <a:gd name="connsiteX0" fmla="*/ 254500 w 290358"/>
              <a:gd name="connsiteY0" fmla="*/ 0 h 4722906"/>
              <a:gd name="connsiteX1" fmla="*/ 271433 w 290358"/>
              <a:gd name="connsiteY1" fmla="*/ 3668557 h 4722906"/>
              <a:gd name="connsiteX2" fmla="*/ 0 w 290358"/>
              <a:gd name="connsiteY2" fmla="*/ 3880721 h 4722906"/>
              <a:gd name="connsiteX3" fmla="*/ 1 w 290358"/>
              <a:gd name="connsiteY3" fmla="*/ 4104342 h 4722906"/>
              <a:gd name="connsiteX4" fmla="*/ 290358 w 290358"/>
              <a:gd name="connsiteY4" fmla="*/ 4315509 h 4722906"/>
              <a:gd name="connsiteX5" fmla="*/ 281892 w 290358"/>
              <a:gd name="connsiteY5" fmla="*/ 4722906 h 4722906"/>
              <a:gd name="connsiteX0" fmla="*/ 254500 w 281892"/>
              <a:gd name="connsiteY0" fmla="*/ 0 h 4722906"/>
              <a:gd name="connsiteX1" fmla="*/ 271433 w 281892"/>
              <a:gd name="connsiteY1" fmla="*/ 3668557 h 4722906"/>
              <a:gd name="connsiteX2" fmla="*/ 0 w 281892"/>
              <a:gd name="connsiteY2" fmla="*/ 3880721 h 4722906"/>
              <a:gd name="connsiteX3" fmla="*/ 1 w 281892"/>
              <a:gd name="connsiteY3" fmla="*/ 4104342 h 4722906"/>
              <a:gd name="connsiteX4" fmla="*/ 248025 w 281892"/>
              <a:gd name="connsiteY4" fmla="*/ 4332442 h 4722906"/>
              <a:gd name="connsiteX5" fmla="*/ 281892 w 281892"/>
              <a:gd name="connsiteY5" fmla="*/ 4722906 h 4722906"/>
              <a:gd name="connsiteX0" fmla="*/ 254500 w 281892"/>
              <a:gd name="connsiteY0" fmla="*/ 0 h 4722906"/>
              <a:gd name="connsiteX1" fmla="*/ 271433 w 281892"/>
              <a:gd name="connsiteY1" fmla="*/ 3668557 h 4722906"/>
              <a:gd name="connsiteX2" fmla="*/ 0 w 281892"/>
              <a:gd name="connsiteY2" fmla="*/ 3880721 h 4722906"/>
              <a:gd name="connsiteX3" fmla="*/ 1 w 281892"/>
              <a:gd name="connsiteY3" fmla="*/ 4104342 h 4722906"/>
              <a:gd name="connsiteX4" fmla="*/ 281891 w 281892"/>
              <a:gd name="connsiteY4" fmla="*/ 4307042 h 4722906"/>
              <a:gd name="connsiteX5" fmla="*/ 281892 w 281892"/>
              <a:gd name="connsiteY5" fmla="*/ 4722906 h 4722906"/>
              <a:gd name="connsiteX0" fmla="*/ 254500 w 281892"/>
              <a:gd name="connsiteY0" fmla="*/ 0 h 4722906"/>
              <a:gd name="connsiteX1" fmla="*/ 271433 w 281892"/>
              <a:gd name="connsiteY1" fmla="*/ 3668557 h 4722906"/>
              <a:gd name="connsiteX2" fmla="*/ 0 w 281892"/>
              <a:gd name="connsiteY2" fmla="*/ 3880721 h 4722906"/>
              <a:gd name="connsiteX3" fmla="*/ 1 w 281892"/>
              <a:gd name="connsiteY3" fmla="*/ 4104342 h 4722906"/>
              <a:gd name="connsiteX4" fmla="*/ 264957 w 281892"/>
              <a:gd name="connsiteY4" fmla="*/ 4323975 h 4722906"/>
              <a:gd name="connsiteX5" fmla="*/ 281892 w 281892"/>
              <a:gd name="connsiteY5" fmla="*/ 4722906 h 4722906"/>
              <a:gd name="connsiteX0" fmla="*/ 254500 w 272183"/>
              <a:gd name="connsiteY0" fmla="*/ 0 h 4731372"/>
              <a:gd name="connsiteX1" fmla="*/ 271433 w 272183"/>
              <a:gd name="connsiteY1" fmla="*/ 3668557 h 4731372"/>
              <a:gd name="connsiteX2" fmla="*/ 0 w 272183"/>
              <a:gd name="connsiteY2" fmla="*/ 3880721 h 4731372"/>
              <a:gd name="connsiteX3" fmla="*/ 1 w 272183"/>
              <a:gd name="connsiteY3" fmla="*/ 4104342 h 4731372"/>
              <a:gd name="connsiteX4" fmla="*/ 264957 w 272183"/>
              <a:gd name="connsiteY4" fmla="*/ 4323975 h 4731372"/>
              <a:gd name="connsiteX5" fmla="*/ 264959 w 272183"/>
              <a:gd name="connsiteY5" fmla="*/ 4731372 h 4731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183" h="4731372">
                <a:moveTo>
                  <a:pt x="254500" y="0"/>
                </a:moveTo>
                <a:cubicBezTo>
                  <a:pt x="248856" y="1293408"/>
                  <a:pt x="277077" y="2375149"/>
                  <a:pt x="271433" y="3668557"/>
                </a:cubicBezTo>
                <a:lnTo>
                  <a:pt x="0" y="3880721"/>
                </a:lnTo>
                <a:cubicBezTo>
                  <a:pt x="0" y="3955261"/>
                  <a:pt x="1" y="4029802"/>
                  <a:pt x="1" y="4104342"/>
                </a:cubicBezTo>
                <a:lnTo>
                  <a:pt x="264957" y="4323975"/>
                </a:lnTo>
                <a:cubicBezTo>
                  <a:pt x="264957" y="4462596"/>
                  <a:pt x="264959" y="4592751"/>
                  <a:pt x="264959" y="4731372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30C444B6-9B8D-45A3-9CBD-64C1D7C51B55}"/>
              </a:ext>
            </a:extLst>
          </p:cNvPr>
          <p:cNvSpPr txBox="1"/>
          <p:nvPr/>
        </p:nvSpPr>
        <p:spPr>
          <a:xfrm>
            <a:off x="4652799" y="2448005"/>
            <a:ext cx="1282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第</a:t>
            </a:r>
            <a:r>
              <a:rPr kumimoji="1" lang="en-US" altLang="ja-JP"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10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回</a:t>
            </a:r>
            <a:endParaRPr kumimoji="1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富士通</a:t>
            </a:r>
            <a:endParaRPr kumimoji="1" lang="ja-JP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6975343" y="6210925"/>
            <a:ext cx="2721752" cy="19735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EAB13A1F-F047-4B41-A271-FF0A78C977F0}"/>
              </a:ext>
            </a:extLst>
          </p:cNvPr>
          <p:cNvSpPr txBox="1"/>
          <p:nvPr/>
        </p:nvSpPr>
        <p:spPr>
          <a:xfrm>
            <a:off x="-15560" y="6203573"/>
            <a:ext cx="3881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kumimoji="1" lang="ja-JP" altLang="en-US" sz="1600" kern="0" dirty="0">
                <a:solidFill>
                  <a:srgbClr val="000000"/>
                </a:solidFill>
                <a:cs typeface="Arial"/>
                <a:sym typeface="Arial"/>
              </a:rPr>
              <a:t>教育資料案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の詳細検討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､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作成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(</a:t>
            </a:r>
            <a:r>
              <a:rPr kumimoji="1" lang="ja-JP" altLang="en-US" sz="1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英語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)</a:t>
            </a:r>
            <a:endParaRPr kumimoji="1" lang="en-US" altLang="ja-JP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3" name="フリーフォーム 72"/>
          <p:cNvSpPr/>
          <p:nvPr/>
        </p:nvSpPr>
        <p:spPr>
          <a:xfrm>
            <a:off x="4701602" y="1783979"/>
            <a:ext cx="238316" cy="4731372"/>
          </a:xfrm>
          <a:custGeom>
            <a:avLst/>
            <a:gdLst>
              <a:gd name="connsiteX0" fmla="*/ 161365 w 197224"/>
              <a:gd name="connsiteY0" fmla="*/ 0 h 4545106"/>
              <a:gd name="connsiteX1" fmla="*/ 161365 w 197224"/>
              <a:gd name="connsiteY1" fmla="*/ 3702423 h 4545106"/>
              <a:gd name="connsiteX2" fmla="*/ 0 w 197224"/>
              <a:gd name="connsiteY2" fmla="*/ 3863788 h 4545106"/>
              <a:gd name="connsiteX3" fmla="*/ 0 w 197224"/>
              <a:gd name="connsiteY3" fmla="*/ 4078941 h 4545106"/>
              <a:gd name="connsiteX4" fmla="*/ 197224 w 197224"/>
              <a:gd name="connsiteY4" fmla="*/ 4222376 h 4545106"/>
              <a:gd name="connsiteX5" fmla="*/ 197224 w 197224"/>
              <a:gd name="connsiteY5" fmla="*/ 4545106 h 4545106"/>
              <a:gd name="connsiteX0" fmla="*/ 161365 w 214158"/>
              <a:gd name="connsiteY0" fmla="*/ 0 h 4731373"/>
              <a:gd name="connsiteX1" fmla="*/ 161365 w 214158"/>
              <a:gd name="connsiteY1" fmla="*/ 3702423 h 4731373"/>
              <a:gd name="connsiteX2" fmla="*/ 0 w 214158"/>
              <a:gd name="connsiteY2" fmla="*/ 3863788 h 4731373"/>
              <a:gd name="connsiteX3" fmla="*/ 0 w 214158"/>
              <a:gd name="connsiteY3" fmla="*/ 4078941 h 4731373"/>
              <a:gd name="connsiteX4" fmla="*/ 197224 w 214158"/>
              <a:gd name="connsiteY4" fmla="*/ 4222376 h 4731373"/>
              <a:gd name="connsiteX5" fmla="*/ 214158 w 214158"/>
              <a:gd name="connsiteY5" fmla="*/ 4731373 h 4731373"/>
              <a:gd name="connsiteX0" fmla="*/ 161365 w 197224"/>
              <a:gd name="connsiteY0" fmla="*/ 0 h 4731373"/>
              <a:gd name="connsiteX1" fmla="*/ 161365 w 197224"/>
              <a:gd name="connsiteY1" fmla="*/ 3702423 h 4731373"/>
              <a:gd name="connsiteX2" fmla="*/ 0 w 197224"/>
              <a:gd name="connsiteY2" fmla="*/ 3863788 h 4731373"/>
              <a:gd name="connsiteX3" fmla="*/ 0 w 197224"/>
              <a:gd name="connsiteY3" fmla="*/ 4078941 h 4731373"/>
              <a:gd name="connsiteX4" fmla="*/ 197224 w 197224"/>
              <a:gd name="connsiteY4" fmla="*/ 4222376 h 4731373"/>
              <a:gd name="connsiteX5" fmla="*/ 197224 w 197224"/>
              <a:gd name="connsiteY5" fmla="*/ 4731373 h 4731373"/>
              <a:gd name="connsiteX0" fmla="*/ 161365 w 197224"/>
              <a:gd name="connsiteY0" fmla="*/ 0 h 4731373"/>
              <a:gd name="connsiteX1" fmla="*/ 161365 w 197224"/>
              <a:gd name="connsiteY1" fmla="*/ 3702423 h 4731373"/>
              <a:gd name="connsiteX2" fmla="*/ 0 w 197224"/>
              <a:gd name="connsiteY2" fmla="*/ 3863788 h 4731373"/>
              <a:gd name="connsiteX3" fmla="*/ 0 w 197224"/>
              <a:gd name="connsiteY3" fmla="*/ 4078941 h 4731373"/>
              <a:gd name="connsiteX4" fmla="*/ 197224 w 197224"/>
              <a:gd name="connsiteY4" fmla="*/ 4484842 h 4731373"/>
              <a:gd name="connsiteX5" fmla="*/ 197224 w 197224"/>
              <a:gd name="connsiteY5" fmla="*/ 4731373 h 4731373"/>
              <a:gd name="connsiteX0" fmla="*/ 229098 w 264957"/>
              <a:gd name="connsiteY0" fmla="*/ 0 h 4731373"/>
              <a:gd name="connsiteX1" fmla="*/ 229098 w 264957"/>
              <a:gd name="connsiteY1" fmla="*/ 3702423 h 4731373"/>
              <a:gd name="connsiteX2" fmla="*/ 67733 w 264957"/>
              <a:gd name="connsiteY2" fmla="*/ 3863788 h 4731373"/>
              <a:gd name="connsiteX3" fmla="*/ 0 w 264957"/>
              <a:gd name="connsiteY3" fmla="*/ 4316008 h 4731373"/>
              <a:gd name="connsiteX4" fmla="*/ 264957 w 264957"/>
              <a:gd name="connsiteY4" fmla="*/ 4484842 h 4731373"/>
              <a:gd name="connsiteX5" fmla="*/ 264957 w 264957"/>
              <a:gd name="connsiteY5" fmla="*/ 4731373 h 4731373"/>
              <a:gd name="connsiteX0" fmla="*/ 229098 w 264957"/>
              <a:gd name="connsiteY0" fmla="*/ 0 h 4731373"/>
              <a:gd name="connsiteX1" fmla="*/ 229098 w 264957"/>
              <a:gd name="connsiteY1" fmla="*/ 3702423 h 4731373"/>
              <a:gd name="connsiteX2" fmla="*/ 8466 w 264957"/>
              <a:gd name="connsiteY2" fmla="*/ 4066988 h 4731373"/>
              <a:gd name="connsiteX3" fmla="*/ 0 w 264957"/>
              <a:gd name="connsiteY3" fmla="*/ 4316008 h 4731373"/>
              <a:gd name="connsiteX4" fmla="*/ 264957 w 264957"/>
              <a:gd name="connsiteY4" fmla="*/ 4484842 h 4731373"/>
              <a:gd name="connsiteX5" fmla="*/ 264957 w 264957"/>
              <a:gd name="connsiteY5" fmla="*/ 4731373 h 4731373"/>
              <a:gd name="connsiteX0" fmla="*/ 229099 w 264958"/>
              <a:gd name="connsiteY0" fmla="*/ 0 h 4731373"/>
              <a:gd name="connsiteX1" fmla="*/ 229099 w 264958"/>
              <a:gd name="connsiteY1" fmla="*/ 3702423 h 4731373"/>
              <a:gd name="connsiteX2" fmla="*/ 0 w 264958"/>
              <a:gd name="connsiteY2" fmla="*/ 4092388 h 4731373"/>
              <a:gd name="connsiteX3" fmla="*/ 1 w 264958"/>
              <a:gd name="connsiteY3" fmla="*/ 4316008 h 4731373"/>
              <a:gd name="connsiteX4" fmla="*/ 264958 w 264958"/>
              <a:gd name="connsiteY4" fmla="*/ 4484842 h 4731373"/>
              <a:gd name="connsiteX5" fmla="*/ 264958 w 264958"/>
              <a:gd name="connsiteY5" fmla="*/ 4731373 h 4731373"/>
              <a:gd name="connsiteX0" fmla="*/ 229099 w 264958"/>
              <a:gd name="connsiteY0" fmla="*/ 0 h 4731373"/>
              <a:gd name="connsiteX1" fmla="*/ 212166 w 264958"/>
              <a:gd name="connsiteY1" fmla="*/ 3880223 h 4731373"/>
              <a:gd name="connsiteX2" fmla="*/ 0 w 264958"/>
              <a:gd name="connsiteY2" fmla="*/ 4092388 h 4731373"/>
              <a:gd name="connsiteX3" fmla="*/ 1 w 264958"/>
              <a:gd name="connsiteY3" fmla="*/ 4316008 h 4731373"/>
              <a:gd name="connsiteX4" fmla="*/ 264958 w 264958"/>
              <a:gd name="connsiteY4" fmla="*/ 4484842 h 4731373"/>
              <a:gd name="connsiteX5" fmla="*/ 264958 w 264958"/>
              <a:gd name="connsiteY5" fmla="*/ 4731373 h 4731373"/>
              <a:gd name="connsiteX0" fmla="*/ 229099 w 264958"/>
              <a:gd name="connsiteY0" fmla="*/ 0 h 4731373"/>
              <a:gd name="connsiteX1" fmla="*/ 212166 w 264958"/>
              <a:gd name="connsiteY1" fmla="*/ 3880223 h 4731373"/>
              <a:gd name="connsiteX2" fmla="*/ 0 w 264958"/>
              <a:gd name="connsiteY2" fmla="*/ 4092388 h 4731373"/>
              <a:gd name="connsiteX3" fmla="*/ 1 w 264958"/>
              <a:gd name="connsiteY3" fmla="*/ 4316008 h 4731373"/>
              <a:gd name="connsiteX4" fmla="*/ 248024 w 264958"/>
              <a:gd name="connsiteY4" fmla="*/ 4484842 h 4731373"/>
              <a:gd name="connsiteX5" fmla="*/ 264958 w 264958"/>
              <a:gd name="connsiteY5" fmla="*/ 4731373 h 4731373"/>
              <a:gd name="connsiteX0" fmla="*/ 229099 w 248024"/>
              <a:gd name="connsiteY0" fmla="*/ 0 h 4722906"/>
              <a:gd name="connsiteX1" fmla="*/ 212166 w 248024"/>
              <a:gd name="connsiteY1" fmla="*/ 3880223 h 4722906"/>
              <a:gd name="connsiteX2" fmla="*/ 0 w 248024"/>
              <a:gd name="connsiteY2" fmla="*/ 4092388 h 4722906"/>
              <a:gd name="connsiteX3" fmla="*/ 1 w 248024"/>
              <a:gd name="connsiteY3" fmla="*/ 4316008 h 4722906"/>
              <a:gd name="connsiteX4" fmla="*/ 248024 w 248024"/>
              <a:gd name="connsiteY4" fmla="*/ 4484842 h 4722906"/>
              <a:gd name="connsiteX5" fmla="*/ 231091 w 248024"/>
              <a:gd name="connsiteY5" fmla="*/ 4722906 h 4722906"/>
              <a:gd name="connsiteX0" fmla="*/ 229099 w 256491"/>
              <a:gd name="connsiteY0" fmla="*/ 0 h 4722906"/>
              <a:gd name="connsiteX1" fmla="*/ 212166 w 256491"/>
              <a:gd name="connsiteY1" fmla="*/ 3880223 h 4722906"/>
              <a:gd name="connsiteX2" fmla="*/ 0 w 256491"/>
              <a:gd name="connsiteY2" fmla="*/ 4092388 h 4722906"/>
              <a:gd name="connsiteX3" fmla="*/ 1 w 256491"/>
              <a:gd name="connsiteY3" fmla="*/ 4316008 h 4722906"/>
              <a:gd name="connsiteX4" fmla="*/ 248024 w 256491"/>
              <a:gd name="connsiteY4" fmla="*/ 4484842 h 4722906"/>
              <a:gd name="connsiteX5" fmla="*/ 256491 w 256491"/>
              <a:gd name="connsiteY5" fmla="*/ 4722906 h 4722906"/>
              <a:gd name="connsiteX0" fmla="*/ 229099 w 256491"/>
              <a:gd name="connsiteY0" fmla="*/ 0 h 4722906"/>
              <a:gd name="connsiteX1" fmla="*/ 237566 w 256491"/>
              <a:gd name="connsiteY1" fmla="*/ 3668556 h 4722906"/>
              <a:gd name="connsiteX2" fmla="*/ 0 w 256491"/>
              <a:gd name="connsiteY2" fmla="*/ 4092388 h 4722906"/>
              <a:gd name="connsiteX3" fmla="*/ 1 w 256491"/>
              <a:gd name="connsiteY3" fmla="*/ 4316008 h 4722906"/>
              <a:gd name="connsiteX4" fmla="*/ 248024 w 256491"/>
              <a:gd name="connsiteY4" fmla="*/ 4484842 h 4722906"/>
              <a:gd name="connsiteX5" fmla="*/ 256491 w 256491"/>
              <a:gd name="connsiteY5" fmla="*/ 4722906 h 4722906"/>
              <a:gd name="connsiteX0" fmla="*/ 246033 w 273425"/>
              <a:gd name="connsiteY0" fmla="*/ 0 h 4722906"/>
              <a:gd name="connsiteX1" fmla="*/ 254500 w 273425"/>
              <a:gd name="connsiteY1" fmla="*/ 3668556 h 4722906"/>
              <a:gd name="connsiteX2" fmla="*/ 0 w 273425"/>
              <a:gd name="connsiteY2" fmla="*/ 4007721 h 4722906"/>
              <a:gd name="connsiteX3" fmla="*/ 16935 w 273425"/>
              <a:gd name="connsiteY3" fmla="*/ 4316008 h 4722906"/>
              <a:gd name="connsiteX4" fmla="*/ 264958 w 273425"/>
              <a:gd name="connsiteY4" fmla="*/ 4484842 h 4722906"/>
              <a:gd name="connsiteX5" fmla="*/ 273425 w 273425"/>
              <a:gd name="connsiteY5" fmla="*/ 4722906 h 4722906"/>
              <a:gd name="connsiteX0" fmla="*/ 246033 w 273425"/>
              <a:gd name="connsiteY0" fmla="*/ 0 h 4722906"/>
              <a:gd name="connsiteX1" fmla="*/ 254500 w 273425"/>
              <a:gd name="connsiteY1" fmla="*/ 3668556 h 4722906"/>
              <a:gd name="connsiteX2" fmla="*/ 0 w 273425"/>
              <a:gd name="connsiteY2" fmla="*/ 4007721 h 4722906"/>
              <a:gd name="connsiteX3" fmla="*/ 1 w 273425"/>
              <a:gd name="connsiteY3" fmla="*/ 4222875 h 4722906"/>
              <a:gd name="connsiteX4" fmla="*/ 264958 w 273425"/>
              <a:gd name="connsiteY4" fmla="*/ 4484842 h 4722906"/>
              <a:gd name="connsiteX5" fmla="*/ 273425 w 273425"/>
              <a:gd name="connsiteY5" fmla="*/ 4722906 h 4722906"/>
              <a:gd name="connsiteX0" fmla="*/ 246033 w 273425"/>
              <a:gd name="connsiteY0" fmla="*/ 0 h 4722906"/>
              <a:gd name="connsiteX1" fmla="*/ 254500 w 273425"/>
              <a:gd name="connsiteY1" fmla="*/ 3668556 h 4722906"/>
              <a:gd name="connsiteX2" fmla="*/ 0 w 273425"/>
              <a:gd name="connsiteY2" fmla="*/ 4007721 h 4722906"/>
              <a:gd name="connsiteX3" fmla="*/ 1 w 273425"/>
              <a:gd name="connsiteY3" fmla="*/ 4222875 h 4722906"/>
              <a:gd name="connsiteX4" fmla="*/ 264958 w 273425"/>
              <a:gd name="connsiteY4" fmla="*/ 4425575 h 4722906"/>
              <a:gd name="connsiteX5" fmla="*/ 273425 w 273425"/>
              <a:gd name="connsiteY5" fmla="*/ 4722906 h 4722906"/>
              <a:gd name="connsiteX0" fmla="*/ 246033 w 273425"/>
              <a:gd name="connsiteY0" fmla="*/ 0 h 4722906"/>
              <a:gd name="connsiteX1" fmla="*/ 254500 w 273425"/>
              <a:gd name="connsiteY1" fmla="*/ 3761690 h 4722906"/>
              <a:gd name="connsiteX2" fmla="*/ 0 w 273425"/>
              <a:gd name="connsiteY2" fmla="*/ 4007721 h 4722906"/>
              <a:gd name="connsiteX3" fmla="*/ 1 w 273425"/>
              <a:gd name="connsiteY3" fmla="*/ 4222875 h 4722906"/>
              <a:gd name="connsiteX4" fmla="*/ 264958 w 273425"/>
              <a:gd name="connsiteY4" fmla="*/ 4425575 h 4722906"/>
              <a:gd name="connsiteX5" fmla="*/ 273425 w 273425"/>
              <a:gd name="connsiteY5" fmla="*/ 4722906 h 4722906"/>
              <a:gd name="connsiteX0" fmla="*/ 254500 w 281892"/>
              <a:gd name="connsiteY0" fmla="*/ 0 h 4722906"/>
              <a:gd name="connsiteX1" fmla="*/ 262967 w 281892"/>
              <a:gd name="connsiteY1" fmla="*/ 3761690 h 4722906"/>
              <a:gd name="connsiteX2" fmla="*/ 0 w 281892"/>
              <a:gd name="connsiteY2" fmla="*/ 3880721 h 4722906"/>
              <a:gd name="connsiteX3" fmla="*/ 8468 w 281892"/>
              <a:gd name="connsiteY3" fmla="*/ 4222875 h 4722906"/>
              <a:gd name="connsiteX4" fmla="*/ 273425 w 281892"/>
              <a:gd name="connsiteY4" fmla="*/ 4425575 h 4722906"/>
              <a:gd name="connsiteX5" fmla="*/ 281892 w 281892"/>
              <a:gd name="connsiteY5" fmla="*/ 4722906 h 4722906"/>
              <a:gd name="connsiteX0" fmla="*/ 254500 w 281892"/>
              <a:gd name="connsiteY0" fmla="*/ 0 h 4722906"/>
              <a:gd name="connsiteX1" fmla="*/ 262967 w 281892"/>
              <a:gd name="connsiteY1" fmla="*/ 3761690 h 4722906"/>
              <a:gd name="connsiteX2" fmla="*/ 0 w 281892"/>
              <a:gd name="connsiteY2" fmla="*/ 3880721 h 4722906"/>
              <a:gd name="connsiteX3" fmla="*/ 1 w 281892"/>
              <a:gd name="connsiteY3" fmla="*/ 4104342 h 4722906"/>
              <a:gd name="connsiteX4" fmla="*/ 273425 w 281892"/>
              <a:gd name="connsiteY4" fmla="*/ 4425575 h 4722906"/>
              <a:gd name="connsiteX5" fmla="*/ 281892 w 281892"/>
              <a:gd name="connsiteY5" fmla="*/ 4722906 h 4722906"/>
              <a:gd name="connsiteX0" fmla="*/ 254500 w 281892"/>
              <a:gd name="connsiteY0" fmla="*/ 0 h 4722906"/>
              <a:gd name="connsiteX1" fmla="*/ 271433 w 281892"/>
              <a:gd name="connsiteY1" fmla="*/ 3592357 h 4722906"/>
              <a:gd name="connsiteX2" fmla="*/ 0 w 281892"/>
              <a:gd name="connsiteY2" fmla="*/ 3880721 h 4722906"/>
              <a:gd name="connsiteX3" fmla="*/ 1 w 281892"/>
              <a:gd name="connsiteY3" fmla="*/ 4104342 h 4722906"/>
              <a:gd name="connsiteX4" fmla="*/ 273425 w 281892"/>
              <a:gd name="connsiteY4" fmla="*/ 4425575 h 4722906"/>
              <a:gd name="connsiteX5" fmla="*/ 281892 w 281892"/>
              <a:gd name="connsiteY5" fmla="*/ 4722906 h 4722906"/>
              <a:gd name="connsiteX0" fmla="*/ 254500 w 281892"/>
              <a:gd name="connsiteY0" fmla="*/ 0 h 4722906"/>
              <a:gd name="connsiteX1" fmla="*/ 271433 w 281892"/>
              <a:gd name="connsiteY1" fmla="*/ 3609291 h 4722906"/>
              <a:gd name="connsiteX2" fmla="*/ 0 w 281892"/>
              <a:gd name="connsiteY2" fmla="*/ 3880721 h 4722906"/>
              <a:gd name="connsiteX3" fmla="*/ 1 w 281892"/>
              <a:gd name="connsiteY3" fmla="*/ 4104342 h 4722906"/>
              <a:gd name="connsiteX4" fmla="*/ 273425 w 281892"/>
              <a:gd name="connsiteY4" fmla="*/ 4425575 h 4722906"/>
              <a:gd name="connsiteX5" fmla="*/ 281892 w 281892"/>
              <a:gd name="connsiteY5" fmla="*/ 4722906 h 4722906"/>
              <a:gd name="connsiteX0" fmla="*/ 254500 w 281892"/>
              <a:gd name="connsiteY0" fmla="*/ 0 h 4722906"/>
              <a:gd name="connsiteX1" fmla="*/ 271433 w 281892"/>
              <a:gd name="connsiteY1" fmla="*/ 3668557 h 4722906"/>
              <a:gd name="connsiteX2" fmla="*/ 0 w 281892"/>
              <a:gd name="connsiteY2" fmla="*/ 3880721 h 4722906"/>
              <a:gd name="connsiteX3" fmla="*/ 1 w 281892"/>
              <a:gd name="connsiteY3" fmla="*/ 4104342 h 4722906"/>
              <a:gd name="connsiteX4" fmla="*/ 273425 w 281892"/>
              <a:gd name="connsiteY4" fmla="*/ 4425575 h 4722906"/>
              <a:gd name="connsiteX5" fmla="*/ 281892 w 281892"/>
              <a:gd name="connsiteY5" fmla="*/ 4722906 h 4722906"/>
              <a:gd name="connsiteX0" fmla="*/ 254500 w 290358"/>
              <a:gd name="connsiteY0" fmla="*/ 0 h 4722906"/>
              <a:gd name="connsiteX1" fmla="*/ 271433 w 290358"/>
              <a:gd name="connsiteY1" fmla="*/ 3668557 h 4722906"/>
              <a:gd name="connsiteX2" fmla="*/ 0 w 290358"/>
              <a:gd name="connsiteY2" fmla="*/ 3880721 h 4722906"/>
              <a:gd name="connsiteX3" fmla="*/ 1 w 290358"/>
              <a:gd name="connsiteY3" fmla="*/ 4104342 h 4722906"/>
              <a:gd name="connsiteX4" fmla="*/ 290358 w 290358"/>
              <a:gd name="connsiteY4" fmla="*/ 4315509 h 4722906"/>
              <a:gd name="connsiteX5" fmla="*/ 281892 w 290358"/>
              <a:gd name="connsiteY5" fmla="*/ 4722906 h 4722906"/>
              <a:gd name="connsiteX0" fmla="*/ 254500 w 281892"/>
              <a:gd name="connsiteY0" fmla="*/ 0 h 4722906"/>
              <a:gd name="connsiteX1" fmla="*/ 271433 w 281892"/>
              <a:gd name="connsiteY1" fmla="*/ 3668557 h 4722906"/>
              <a:gd name="connsiteX2" fmla="*/ 0 w 281892"/>
              <a:gd name="connsiteY2" fmla="*/ 3880721 h 4722906"/>
              <a:gd name="connsiteX3" fmla="*/ 1 w 281892"/>
              <a:gd name="connsiteY3" fmla="*/ 4104342 h 4722906"/>
              <a:gd name="connsiteX4" fmla="*/ 248025 w 281892"/>
              <a:gd name="connsiteY4" fmla="*/ 4332442 h 4722906"/>
              <a:gd name="connsiteX5" fmla="*/ 281892 w 281892"/>
              <a:gd name="connsiteY5" fmla="*/ 4722906 h 4722906"/>
              <a:gd name="connsiteX0" fmla="*/ 254500 w 281892"/>
              <a:gd name="connsiteY0" fmla="*/ 0 h 4722906"/>
              <a:gd name="connsiteX1" fmla="*/ 271433 w 281892"/>
              <a:gd name="connsiteY1" fmla="*/ 3668557 h 4722906"/>
              <a:gd name="connsiteX2" fmla="*/ 0 w 281892"/>
              <a:gd name="connsiteY2" fmla="*/ 3880721 h 4722906"/>
              <a:gd name="connsiteX3" fmla="*/ 1 w 281892"/>
              <a:gd name="connsiteY3" fmla="*/ 4104342 h 4722906"/>
              <a:gd name="connsiteX4" fmla="*/ 281891 w 281892"/>
              <a:gd name="connsiteY4" fmla="*/ 4307042 h 4722906"/>
              <a:gd name="connsiteX5" fmla="*/ 281892 w 281892"/>
              <a:gd name="connsiteY5" fmla="*/ 4722906 h 4722906"/>
              <a:gd name="connsiteX0" fmla="*/ 254500 w 281892"/>
              <a:gd name="connsiteY0" fmla="*/ 0 h 4722906"/>
              <a:gd name="connsiteX1" fmla="*/ 271433 w 281892"/>
              <a:gd name="connsiteY1" fmla="*/ 3668557 h 4722906"/>
              <a:gd name="connsiteX2" fmla="*/ 0 w 281892"/>
              <a:gd name="connsiteY2" fmla="*/ 3880721 h 4722906"/>
              <a:gd name="connsiteX3" fmla="*/ 1 w 281892"/>
              <a:gd name="connsiteY3" fmla="*/ 4104342 h 4722906"/>
              <a:gd name="connsiteX4" fmla="*/ 264957 w 281892"/>
              <a:gd name="connsiteY4" fmla="*/ 4323975 h 4722906"/>
              <a:gd name="connsiteX5" fmla="*/ 281892 w 281892"/>
              <a:gd name="connsiteY5" fmla="*/ 4722906 h 4722906"/>
              <a:gd name="connsiteX0" fmla="*/ 254500 w 272183"/>
              <a:gd name="connsiteY0" fmla="*/ 0 h 4731372"/>
              <a:gd name="connsiteX1" fmla="*/ 271433 w 272183"/>
              <a:gd name="connsiteY1" fmla="*/ 3668557 h 4731372"/>
              <a:gd name="connsiteX2" fmla="*/ 0 w 272183"/>
              <a:gd name="connsiteY2" fmla="*/ 3880721 h 4731372"/>
              <a:gd name="connsiteX3" fmla="*/ 1 w 272183"/>
              <a:gd name="connsiteY3" fmla="*/ 4104342 h 4731372"/>
              <a:gd name="connsiteX4" fmla="*/ 264957 w 272183"/>
              <a:gd name="connsiteY4" fmla="*/ 4323975 h 4731372"/>
              <a:gd name="connsiteX5" fmla="*/ 264959 w 272183"/>
              <a:gd name="connsiteY5" fmla="*/ 4731372 h 4731372"/>
              <a:gd name="connsiteX0" fmla="*/ 254500 w 272183"/>
              <a:gd name="connsiteY0" fmla="*/ 0 h 4731372"/>
              <a:gd name="connsiteX1" fmla="*/ 271433 w 272183"/>
              <a:gd name="connsiteY1" fmla="*/ 3668557 h 4731372"/>
              <a:gd name="connsiteX2" fmla="*/ 0 w 272183"/>
              <a:gd name="connsiteY2" fmla="*/ 3880721 h 4731372"/>
              <a:gd name="connsiteX3" fmla="*/ 1 w 272183"/>
              <a:gd name="connsiteY3" fmla="*/ 4104342 h 4731372"/>
              <a:gd name="connsiteX4" fmla="*/ 264957 w 272183"/>
              <a:gd name="connsiteY4" fmla="*/ 4527175 h 4731372"/>
              <a:gd name="connsiteX5" fmla="*/ 264959 w 272183"/>
              <a:gd name="connsiteY5" fmla="*/ 4731372 h 4731372"/>
              <a:gd name="connsiteX0" fmla="*/ 254500 w 272183"/>
              <a:gd name="connsiteY0" fmla="*/ 0 h 4731372"/>
              <a:gd name="connsiteX1" fmla="*/ 271433 w 272183"/>
              <a:gd name="connsiteY1" fmla="*/ 3668557 h 4731372"/>
              <a:gd name="connsiteX2" fmla="*/ 0 w 272183"/>
              <a:gd name="connsiteY2" fmla="*/ 3880721 h 4731372"/>
              <a:gd name="connsiteX3" fmla="*/ 42334 w 272183"/>
              <a:gd name="connsiteY3" fmla="*/ 4400675 h 4731372"/>
              <a:gd name="connsiteX4" fmla="*/ 264957 w 272183"/>
              <a:gd name="connsiteY4" fmla="*/ 4527175 h 4731372"/>
              <a:gd name="connsiteX5" fmla="*/ 264959 w 272183"/>
              <a:gd name="connsiteY5" fmla="*/ 4731372 h 4731372"/>
              <a:gd name="connsiteX0" fmla="*/ 254500 w 272183"/>
              <a:gd name="connsiteY0" fmla="*/ 0 h 4731372"/>
              <a:gd name="connsiteX1" fmla="*/ 271433 w 272183"/>
              <a:gd name="connsiteY1" fmla="*/ 3668557 h 4731372"/>
              <a:gd name="connsiteX2" fmla="*/ 0 w 272183"/>
              <a:gd name="connsiteY2" fmla="*/ 3880721 h 4731372"/>
              <a:gd name="connsiteX3" fmla="*/ 16934 w 272183"/>
              <a:gd name="connsiteY3" fmla="*/ 4392209 h 4731372"/>
              <a:gd name="connsiteX4" fmla="*/ 264957 w 272183"/>
              <a:gd name="connsiteY4" fmla="*/ 4527175 h 4731372"/>
              <a:gd name="connsiteX5" fmla="*/ 264959 w 272183"/>
              <a:gd name="connsiteY5" fmla="*/ 4731372 h 4731372"/>
              <a:gd name="connsiteX0" fmla="*/ 237566 w 255249"/>
              <a:gd name="connsiteY0" fmla="*/ 0 h 4731372"/>
              <a:gd name="connsiteX1" fmla="*/ 254499 w 255249"/>
              <a:gd name="connsiteY1" fmla="*/ 3668557 h 4731372"/>
              <a:gd name="connsiteX2" fmla="*/ 16933 w 255249"/>
              <a:gd name="connsiteY2" fmla="*/ 4126254 h 4731372"/>
              <a:gd name="connsiteX3" fmla="*/ 0 w 255249"/>
              <a:gd name="connsiteY3" fmla="*/ 4392209 h 4731372"/>
              <a:gd name="connsiteX4" fmla="*/ 248023 w 255249"/>
              <a:gd name="connsiteY4" fmla="*/ 4527175 h 4731372"/>
              <a:gd name="connsiteX5" fmla="*/ 248025 w 255249"/>
              <a:gd name="connsiteY5" fmla="*/ 4731372 h 4731372"/>
              <a:gd name="connsiteX0" fmla="*/ 237566 w 255249"/>
              <a:gd name="connsiteY0" fmla="*/ 0 h 4731372"/>
              <a:gd name="connsiteX1" fmla="*/ 254499 w 255249"/>
              <a:gd name="connsiteY1" fmla="*/ 3939491 h 4731372"/>
              <a:gd name="connsiteX2" fmla="*/ 16933 w 255249"/>
              <a:gd name="connsiteY2" fmla="*/ 4126254 h 4731372"/>
              <a:gd name="connsiteX3" fmla="*/ 0 w 255249"/>
              <a:gd name="connsiteY3" fmla="*/ 4392209 h 4731372"/>
              <a:gd name="connsiteX4" fmla="*/ 248023 w 255249"/>
              <a:gd name="connsiteY4" fmla="*/ 4527175 h 4731372"/>
              <a:gd name="connsiteX5" fmla="*/ 248025 w 255249"/>
              <a:gd name="connsiteY5" fmla="*/ 4731372 h 4731372"/>
              <a:gd name="connsiteX0" fmla="*/ 237566 w 255249"/>
              <a:gd name="connsiteY0" fmla="*/ 0 h 4731372"/>
              <a:gd name="connsiteX1" fmla="*/ 254499 w 255249"/>
              <a:gd name="connsiteY1" fmla="*/ 3939491 h 4731372"/>
              <a:gd name="connsiteX2" fmla="*/ 16933 w 255249"/>
              <a:gd name="connsiteY2" fmla="*/ 4151654 h 4731372"/>
              <a:gd name="connsiteX3" fmla="*/ 0 w 255249"/>
              <a:gd name="connsiteY3" fmla="*/ 4392209 h 4731372"/>
              <a:gd name="connsiteX4" fmla="*/ 248023 w 255249"/>
              <a:gd name="connsiteY4" fmla="*/ 4527175 h 4731372"/>
              <a:gd name="connsiteX5" fmla="*/ 248025 w 255249"/>
              <a:gd name="connsiteY5" fmla="*/ 4731372 h 4731372"/>
              <a:gd name="connsiteX0" fmla="*/ 220633 w 238316"/>
              <a:gd name="connsiteY0" fmla="*/ 0 h 4731372"/>
              <a:gd name="connsiteX1" fmla="*/ 237566 w 238316"/>
              <a:gd name="connsiteY1" fmla="*/ 3939491 h 4731372"/>
              <a:gd name="connsiteX2" fmla="*/ 0 w 238316"/>
              <a:gd name="connsiteY2" fmla="*/ 4151654 h 4731372"/>
              <a:gd name="connsiteX3" fmla="*/ 8467 w 238316"/>
              <a:gd name="connsiteY3" fmla="*/ 4375276 h 4731372"/>
              <a:gd name="connsiteX4" fmla="*/ 231090 w 238316"/>
              <a:gd name="connsiteY4" fmla="*/ 4527175 h 4731372"/>
              <a:gd name="connsiteX5" fmla="*/ 231092 w 238316"/>
              <a:gd name="connsiteY5" fmla="*/ 4731372 h 4731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8316" h="4731372">
                <a:moveTo>
                  <a:pt x="220633" y="0"/>
                </a:moveTo>
                <a:cubicBezTo>
                  <a:pt x="214989" y="1293408"/>
                  <a:pt x="243210" y="2646083"/>
                  <a:pt x="237566" y="3939491"/>
                </a:cubicBezTo>
                <a:lnTo>
                  <a:pt x="0" y="4151654"/>
                </a:lnTo>
                <a:cubicBezTo>
                  <a:pt x="0" y="4226194"/>
                  <a:pt x="8467" y="4300736"/>
                  <a:pt x="8467" y="4375276"/>
                </a:cubicBezTo>
                <a:lnTo>
                  <a:pt x="231090" y="4527175"/>
                </a:lnTo>
                <a:cubicBezTo>
                  <a:pt x="231090" y="4665796"/>
                  <a:pt x="231092" y="4592751"/>
                  <a:pt x="231092" y="4731372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30C444B6-9B8D-45A3-9CBD-64C1D7C51B55}"/>
              </a:ext>
            </a:extLst>
          </p:cNvPr>
          <p:cNvSpPr txBox="1"/>
          <p:nvPr/>
        </p:nvSpPr>
        <p:spPr>
          <a:xfrm>
            <a:off x="5974973" y="2452121"/>
            <a:ext cx="1282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第</a:t>
            </a:r>
            <a:r>
              <a:rPr kumimoji="1" lang="en-US" altLang="ja-JP" sz="1200" kern="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11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回</a:t>
            </a:r>
            <a:endParaRPr kumimoji="1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kern="0" noProof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ｵﾘﾝﾊﾟｽ</a:t>
            </a:r>
            <a:endParaRPr kumimoji="1" lang="ja-JP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30C444B6-9B8D-45A3-9CBD-64C1D7C51B55}"/>
              </a:ext>
            </a:extLst>
          </p:cNvPr>
          <p:cNvSpPr txBox="1"/>
          <p:nvPr/>
        </p:nvSpPr>
        <p:spPr>
          <a:xfrm>
            <a:off x="7420719" y="2439761"/>
            <a:ext cx="715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第</a:t>
            </a:r>
            <a:r>
              <a:rPr kumimoji="1" lang="en-US" altLang="ja-JP" sz="1200" kern="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12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回</a:t>
            </a:r>
            <a:endParaRPr kumimoji="1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kern="0" noProof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NEC</a:t>
            </a:r>
            <a:endParaRPr kumimoji="1" lang="ja-JP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7" name="フリーフォーム 76"/>
          <p:cNvSpPr/>
          <p:nvPr/>
        </p:nvSpPr>
        <p:spPr>
          <a:xfrm>
            <a:off x="5529736" y="1804571"/>
            <a:ext cx="757071" cy="4731372"/>
          </a:xfrm>
          <a:custGeom>
            <a:avLst/>
            <a:gdLst>
              <a:gd name="connsiteX0" fmla="*/ 161365 w 197224"/>
              <a:gd name="connsiteY0" fmla="*/ 0 h 4545106"/>
              <a:gd name="connsiteX1" fmla="*/ 161365 w 197224"/>
              <a:gd name="connsiteY1" fmla="*/ 3702423 h 4545106"/>
              <a:gd name="connsiteX2" fmla="*/ 0 w 197224"/>
              <a:gd name="connsiteY2" fmla="*/ 3863788 h 4545106"/>
              <a:gd name="connsiteX3" fmla="*/ 0 w 197224"/>
              <a:gd name="connsiteY3" fmla="*/ 4078941 h 4545106"/>
              <a:gd name="connsiteX4" fmla="*/ 197224 w 197224"/>
              <a:gd name="connsiteY4" fmla="*/ 4222376 h 4545106"/>
              <a:gd name="connsiteX5" fmla="*/ 197224 w 197224"/>
              <a:gd name="connsiteY5" fmla="*/ 4545106 h 4545106"/>
              <a:gd name="connsiteX0" fmla="*/ 161365 w 214158"/>
              <a:gd name="connsiteY0" fmla="*/ 0 h 4731373"/>
              <a:gd name="connsiteX1" fmla="*/ 161365 w 214158"/>
              <a:gd name="connsiteY1" fmla="*/ 3702423 h 4731373"/>
              <a:gd name="connsiteX2" fmla="*/ 0 w 214158"/>
              <a:gd name="connsiteY2" fmla="*/ 3863788 h 4731373"/>
              <a:gd name="connsiteX3" fmla="*/ 0 w 214158"/>
              <a:gd name="connsiteY3" fmla="*/ 4078941 h 4731373"/>
              <a:gd name="connsiteX4" fmla="*/ 197224 w 214158"/>
              <a:gd name="connsiteY4" fmla="*/ 4222376 h 4731373"/>
              <a:gd name="connsiteX5" fmla="*/ 214158 w 214158"/>
              <a:gd name="connsiteY5" fmla="*/ 4731373 h 4731373"/>
              <a:gd name="connsiteX0" fmla="*/ 161365 w 197224"/>
              <a:gd name="connsiteY0" fmla="*/ 0 h 4731373"/>
              <a:gd name="connsiteX1" fmla="*/ 161365 w 197224"/>
              <a:gd name="connsiteY1" fmla="*/ 3702423 h 4731373"/>
              <a:gd name="connsiteX2" fmla="*/ 0 w 197224"/>
              <a:gd name="connsiteY2" fmla="*/ 3863788 h 4731373"/>
              <a:gd name="connsiteX3" fmla="*/ 0 w 197224"/>
              <a:gd name="connsiteY3" fmla="*/ 4078941 h 4731373"/>
              <a:gd name="connsiteX4" fmla="*/ 197224 w 197224"/>
              <a:gd name="connsiteY4" fmla="*/ 4222376 h 4731373"/>
              <a:gd name="connsiteX5" fmla="*/ 197224 w 197224"/>
              <a:gd name="connsiteY5" fmla="*/ 4731373 h 4731373"/>
              <a:gd name="connsiteX0" fmla="*/ 161365 w 197224"/>
              <a:gd name="connsiteY0" fmla="*/ 0 h 4731373"/>
              <a:gd name="connsiteX1" fmla="*/ 161365 w 197224"/>
              <a:gd name="connsiteY1" fmla="*/ 3702423 h 4731373"/>
              <a:gd name="connsiteX2" fmla="*/ 0 w 197224"/>
              <a:gd name="connsiteY2" fmla="*/ 3863788 h 4731373"/>
              <a:gd name="connsiteX3" fmla="*/ 0 w 197224"/>
              <a:gd name="connsiteY3" fmla="*/ 4078941 h 4731373"/>
              <a:gd name="connsiteX4" fmla="*/ 197224 w 197224"/>
              <a:gd name="connsiteY4" fmla="*/ 4484842 h 4731373"/>
              <a:gd name="connsiteX5" fmla="*/ 197224 w 197224"/>
              <a:gd name="connsiteY5" fmla="*/ 4731373 h 4731373"/>
              <a:gd name="connsiteX0" fmla="*/ 229098 w 264957"/>
              <a:gd name="connsiteY0" fmla="*/ 0 h 4731373"/>
              <a:gd name="connsiteX1" fmla="*/ 229098 w 264957"/>
              <a:gd name="connsiteY1" fmla="*/ 3702423 h 4731373"/>
              <a:gd name="connsiteX2" fmla="*/ 67733 w 264957"/>
              <a:gd name="connsiteY2" fmla="*/ 3863788 h 4731373"/>
              <a:gd name="connsiteX3" fmla="*/ 0 w 264957"/>
              <a:gd name="connsiteY3" fmla="*/ 4316008 h 4731373"/>
              <a:gd name="connsiteX4" fmla="*/ 264957 w 264957"/>
              <a:gd name="connsiteY4" fmla="*/ 4484842 h 4731373"/>
              <a:gd name="connsiteX5" fmla="*/ 264957 w 264957"/>
              <a:gd name="connsiteY5" fmla="*/ 4731373 h 4731373"/>
              <a:gd name="connsiteX0" fmla="*/ 229098 w 264957"/>
              <a:gd name="connsiteY0" fmla="*/ 0 h 4731373"/>
              <a:gd name="connsiteX1" fmla="*/ 229098 w 264957"/>
              <a:gd name="connsiteY1" fmla="*/ 3702423 h 4731373"/>
              <a:gd name="connsiteX2" fmla="*/ 8466 w 264957"/>
              <a:gd name="connsiteY2" fmla="*/ 4066988 h 4731373"/>
              <a:gd name="connsiteX3" fmla="*/ 0 w 264957"/>
              <a:gd name="connsiteY3" fmla="*/ 4316008 h 4731373"/>
              <a:gd name="connsiteX4" fmla="*/ 264957 w 264957"/>
              <a:gd name="connsiteY4" fmla="*/ 4484842 h 4731373"/>
              <a:gd name="connsiteX5" fmla="*/ 264957 w 264957"/>
              <a:gd name="connsiteY5" fmla="*/ 4731373 h 4731373"/>
              <a:gd name="connsiteX0" fmla="*/ 229099 w 264958"/>
              <a:gd name="connsiteY0" fmla="*/ 0 h 4731373"/>
              <a:gd name="connsiteX1" fmla="*/ 229099 w 264958"/>
              <a:gd name="connsiteY1" fmla="*/ 3702423 h 4731373"/>
              <a:gd name="connsiteX2" fmla="*/ 0 w 264958"/>
              <a:gd name="connsiteY2" fmla="*/ 4092388 h 4731373"/>
              <a:gd name="connsiteX3" fmla="*/ 1 w 264958"/>
              <a:gd name="connsiteY3" fmla="*/ 4316008 h 4731373"/>
              <a:gd name="connsiteX4" fmla="*/ 264958 w 264958"/>
              <a:gd name="connsiteY4" fmla="*/ 4484842 h 4731373"/>
              <a:gd name="connsiteX5" fmla="*/ 264958 w 264958"/>
              <a:gd name="connsiteY5" fmla="*/ 4731373 h 4731373"/>
              <a:gd name="connsiteX0" fmla="*/ 229099 w 264958"/>
              <a:gd name="connsiteY0" fmla="*/ 0 h 4731373"/>
              <a:gd name="connsiteX1" fmla="*/ 212166 w 264958"/>
              <a:gd name="connsiteY1" fmla="*/ 3880223 h 4731373"/>
              <a:gd name="connsiteX2" fmla="*/ 0 w 264958"/>
              <a:gd name="connsiteY2" fmla="*/ 4092388 h 4731373"/>
              <a:gd name="connsiteX3" fmla="*/ 1 w 264958"/>
              <a:gd name="connsiteY3" fmla="*/ 4316008 h 4731373"/>
              <a:gd name="connsiteX4" fmla="*/ 264958 w 264958"/>
              <a:gd name="connsiteY4" fmla="*/ 4484842 h 4731373"/>
              <a:gd name="connsiteX5" fmla="*/ 264958 w 264958"/>
              <a:gd name="connsiteY5" fmla="*/ 4731373 h 4731373"/>
              <a:gd name="connsiteX0" fmla="*/ 229099 w 264958"/>
              <a:gd name="connsiteY0" fmla="*/ 0 h 4731373"/>
              <a:gd name="connsiteX1" fmla="*/ 212166 w 264958"/>
              <a:gd name="connsiteY1" fmla="*/ 3880223 h 4731373"/>
              <a:gd name="connsiteX2" fmla="*/ 0 w 264958"/>
              <a:gd name="connsiteY2" fmla="*/ 4092388 h 4731373"/>
              <a:gd name="connsiteX3" fmla="*/ 1 w 264958"/>
              <a:gd name="connsiteY3" fmla="*/ 4316008 h 4731373"/>
              <a:gd name="connsiteX4" fmla="*/ 248024 w 264958"/>
              <a:gd name="connsiteY4" fmla="*/ 4484842 h 4731373"/>
              <a:gd name="connsiteX5" fmla="*/ 264958 w 264958"/>
              <a:gd name="connsiteY5" fmla="*/ 4731373 h 4731373"/>
              <a:gd name="connsiteX0" fmla="*/ 229099 w 248024"/>
              <a:gd name="connsiteY0" fmla="*/ 0 h 4722906"/>
              <a:gd name="connsiteX1" fmla="*/ 212166 w 248024"/>
              <a:gd name="connsiteY1" fmla="*/ 3880223 h 4722906"/>
              <a:gd name="connsiteX2" fmla="*/ 0 w 248024"/>
              <a:gd name="connsiteY2" fmla="*/ 4092388 h 4722906"/>
              <a:gd name="connsiteX3" fmla="*/ 1 w 248024"/>
              <a:gd name="connsiteY3" fmla="*/ 4316008 h 4722906"/>
              <a:gd name="connsiteX4" fmla="*/ 248024 w 248024"/>
              <a:gd name="connsiteY4" fmla="*/ 4484842 h 4722906"/>
              <a:gd name="connsiteX5" fmla="*/ 231091 w 248024"/>
              <a:gd name="connsiteY5" fmla="*/ 4722906 h 4722906"/>
              <a:gd name="connsiteX0" fmla="*/ 229099 w 256491"/>
              <a:gd name="connsiteY0" fmla="*/ 0 h 4722906"/>
              <a:gd name="connsiteX1" fmla="*/ 212166 w 256491"/>
              <a:gd name="connsiteY1" fmla="*/ 3880223 h 4722906"/>
              <a:gd name="connsiteX2" fmla="*/ 0 w 256491"/>
              <a:gd name="connsiteY2" fmla="*/ 4092388 h 4722906"/>
              <a:gd name="connsiteX3" fmla="*/ 1 w 256491"/>
              <a:gd name="connsiteY3" fmla="*/ 4316008 h 4722906"/>
              <a:gd name="connsiteX4" fmla="*/ 248024 w 256491"/>
              <a:gd name="connsiteY4" fmla="*/ 4484842 h 4722906"/>
              <a:gd name="connsiteX5" fmla="*/ 256491 w 256491"/>
              <a:gd name="connsiteY5" fmla="*/ 4722906 h 4722906"/>
              <a:gd name="connsiteX0" fmla="*/ 229099 w 256491"/>
              <a:gd name="connsiteY0" fmla="*/ 0 h 4722906"/>
              <a:gd name="connsiteX1" fmla="*/ 237566 w 256491"/>
              <a:gd name="connsiteY1" fmla="*/ 3668556 h 4722906"/>
              <a:gd name="connsiteX2" fmla="*/ 0 w 256491"/>
              <a:gd name="connsiteY2" fmla="*/ 4092388 h 4722906"/>
              <a:gd name="connsiteX3" fmla="*/ 1 w 256491"/>
              <a:gd name="connsiteY3" fmla="*/ 4316008 h 4722906"/>
              <a:gd name="connsiteX4" fmla="*/ 248024 w 256491"/>
              <a:gd name="connsiteY4" fmla="*/ 4484842 h 4722906"/>
              <a:gd name="connsiteX5" fmla="*/ 256491 w 256491"/>
              <a:gd name="connsiteY5" fmla="*/ 4722906 h 4722906"/>
              <a:gd name="connsiteX0" fmla="*/ 246033 w 273425"/>
              <a:gd name="connsiteY0" fmla="*/ 0 h 4722906"/>
              <a:gd name="connsiteX1" fmla="*/ 254500 w 273425"/>
              <a:gd name="connsiteY1" fmla="*/ 3668556 h 4722906"/>
              <a:gd name="connsiteX2" fmla="*/ 0 w 273425"/>
              <a:gd name="connsiteY2" fmla="*/ 4007721 h 4722906"/>
              <a:gd name="connsiteX3" fmla="*/ 16935 w 273425"/>
              <a:gd name="connsiteY3" fmla="*/ 4316008 h 4722906"/>
              <a:gd name="connsiteX4" fmla="*/ 264958 w 273425"/>
              <a:gd name="connsiteY4" fmla="*/ 4484842 h 4722906"/>
              <a:gd name="connsiteX5" fmla="*/ 273425 w 273425"/>
              <a:gd name="connsiteY5" fmla="*/ 4722906 h 4722906"/>
              <a:gd name="connsiteX0" fmla="*/ 246033 w 273425"/>
              <a:gd name="connsiteY0" fmla="*/ 0 h 4722906"/>
              <a:gd name="connsiteX1" fmla="*/ 254500 w 273425"/>
              <a:gd name="connsiteY1" fmla="*/ 3668556 h 4722906"/>
              <a:gd name="connsiteX2" fmla="*/ 0 w 273425"/>
              <a:gd name="connsiteY2" fmla="*/ 4007721 h 4722906"/>
              <a:gd name="connsiteX3" fmla="*/ 1 w 273425"/>
              <a:gd name="connsiteY3" fmla="*/ 4222875 h 4722906"/>
              <a:gd name="connsiteX4" fmla="*/ 264958 w 273425"/>
              <a:gd name="connsiteY4" fmla="*/ 4484842 h 4722906"/>
              <a:gd name="connsiteX5" fmla="*/ 273425 w 273425"/>
              <a:gd name="connsiteY5" fmla="*/ 4722906 h 4722906"/>
              <a:gd name="connsiteX0" fmla="*/ 246033 w 273425"/>
              <a:gd name="connsiteY0" fmla="*/ 0 h 4722906"/>
              <a:gd name="connsiteX1" fmla="*/ 254500 w 273425"/>
              <a:gd name="connsiteY1" fmla="*/ 3668556 h 4722906"/>
              <a:gd name="connsiteX2" fmla="*/ 0 w 273425"/>
              <a:gd name="connsiteY2" fmla="*/ 4007721 h 4722906"/>
              <a:gd name="connsiteX3" fmla="*/ 1 w 273425"/>
              <a:gd name="connsiteY3" fmla="*/ 4222875 h 4722906"/>
              <a:gd name="connsiteX4" fmla="*/ 264958 w 273425"/>
              <a:gd name="connsiteY4" fmla="*/ 4425575 h 4722906"/>
              <a:gd name="connsiteX5" fmla="*/ 273425 w 273425"/>
              <a:gd name="connsiteY5" fmla="*/ 4722906 h 4722906"/>
              <a:gd name="connsiteX0" fmla="*/ 246033 w 273425"/>
              <a:gd name="connsiteY0" fmla="*/ 0 h 4722906"/>
              <a:gd name="connsiteX1" fmla="*/ 254500 w 273425"/>
              <a:gd name="connsiteY1" fmla="*/ 3761690 h 4722906"/>
              <a:gd name="connsiteX2" fmla="*/ 0 w 273425"/>
              <a:gd name="connsiteY2" fmla="*/ 4007721 h 4722906"/>
              <a:gd name="connsiteX3" fmla="*/ 1 w 273425"/>
              <a:gd name="connsiteY3" fmla="*/ 4222875 h 4722906"/>
              <a:gd name="connsiteX4" fmla="*/ 264958 w 273425"/>
              <a:gd name="connsiteY4" fmla="*/ 4425575 h 4722906"/>
              <a:gd name="connsiteX5" fmla="*/ 273425 w 273425"/>
              <a:gd name="connsiteY5" fmla="*/ 4722906 h 4722906"/>
              <a:gd name="connsiteX0" fmla="*/ 254500 w 281892"/>
              <a:gd name="connsiteY0" fmla="*/ 0 h 4722906"/>
              <a:gd name="connsiteX1" fmla="*/ 262967 w 281892"/>
              <a:gd name="connsiteY1" fmla="*/ 3761690 h 4722906"/>
              <a:gd name="connsiteX2" fmla="*/ 0 w 281892"/>
              <a:gd name="connsiteY2" fmla="*/ 3880721 h 4722906"/>
              <a:gd name="connsiteX3" fmla="*/ 8468 w 281892"/>
              <a:gd name="connsiteY3" fmla="*/ 4222875 h 4722906"/>
              <a:gd name="connsiteX4" fmla="*/ 273425 w 281892"/>
              <a:gd name="connsiteY4" fmla="*/ 4425575 h 4722906"/>
              <a:gd name="connsiteX5" fmla="*/ 281892 w 281892"/>
              <a:gd name="connsiteY5" fmla="*/ 4722906 h 4722906"/>
              <a:gd name="connsiteX0" fmla="*/ 254500 w 281892"/>
              <a:gd name="connsiteY0" fmla="*/ 0 h 4722906"/>
              <a:gd name="connsiteX1" fmla="*/ 262967 w 281892"/>
              <a:gd name="connsiteY1" fmla="*/ 3761690 h 4722906"/>
              <a:gd name="connsiteX2" fmla="*/ 0 w 281892"/>
              <a:gd name="connsiteY2" fmla="*/ 3880721 h 4722906"/>
              <a:gd name="connsiteX3" fmla="*/ 1 w 281892"/>
              <a:gd name="connsiteY3" fmla="*/ 4104342 h 4722906"/>
              <a:gd name="connsiteX4" fmla="*/ 273425 w 281892"/>
              <a:gd name="connsiteY4" fmla="*/ 4425575 h 4722906"/>
              <a:gd name="connsiteX5" fmla="*/ 281892 w 281892"/>
              <a:gd name="connsiteY5" fmla="*/ 4722906 h 4722906"/>
              <a:gd name="connsiteX0" fmla="*/ 254500 w 281892"/>
              <a:gd name="connsiteY0" fmla="*/ 0 h 4722906"/>
              <a:gd name="connsiteX1" fmla="*/ 271433 w 281892"/>
              <a:gd name="connsiteY1" fmla="*/ 3592357 h 4722906"/>
              <a:gd name="connsiteX2" fmla="*/ 0 w 281892"/>
              <a:gd name="connsiteY2" fmla="*/ 3880721 h 4722906"/>
              <a:gd name="connsiteX3" fmla="*/ 1 w 281892"/>
              <a:gd name="connsiteY3" fmla="*/ 4104342 h 4722906"/>
              <a:gd name="connsiteX4" fmla="*/ 273425 w 281892"/>
              <a:gd name="connsiteY4" fmla="*/ 4425575 h 4722906"/>
              <a:gd name="connsiteX5" fmla="*/ 281892 w 281892"/>
              <a:gd name="connsiteY5" fmla="*/ 4722906 h 4722906"/>
              <a:gd name="connsiteX0" fmla="*/ 254500 w 281892"/>
              <a:gd name="connsiteY0" fmla="*/ 0 h 4722906"/>
              <a:gd name="connsiteX1" fmla="*/ 271433 w 281892"/>
              <a:gd name="connsiteY1" fmla="*/ 3609291 h 4722906"/>
              <a:gd name="connsiteX2" fmla="*/ 0 w 281892"/>
              <a:gd name="connsiteY2" fmla="*/ 3880721 h 4722906"/>
              <a:gd name="connsiteX3" fmla="*/ 1 w 281892"/>
              <a:gd name="connsiteY3" fmla="*/ 4104342 h 4722906"/>
              <a:gd name="connsiteX4" fmla="*/ 273425 w 281892"/>
              <a:gd name="connsiteY4" fmla="*/ 4425575 h 4722906"/>
              <a:gd name="connsiteX5" fmla="*/ 281892 w 281892"/>
              <a:gd name="connsiteY5" fmla="*/ 4722906 h 4722906"/>
              <a:gd name="connsiteX0" fmla="*/ 254500 w 281892"/>
              <a:gd name="connsiteY0" fmla="*/ 0 h 4722906"/>
              <a:gd name="connsiteX1" fmla="*/ 271433 w 281892"/>
              <a:gd name="connsiteY1" fmla="*/ 3668557 h 4722906"/>
              <a:gd name="connsiteX2" fmla="*/ 0 w 281892"/>
              <a:gd name="connsiteY2" fmla="*/ 3880721 h 4722906"/>
              <a:gd name="connsiteX3" fmla="*/ 1 w 281892"/>
              <a:gd name="connsiteY3" fmla="*/ 4104342 h 4722906"/>
              <a:gd name="connsiteX4" fmla="*/ 273425 w 281892"/>
              <a:gd name="connsiteY4" fmla="*/ 4425575 h 4722906"/>
              <a:gd name="connsiteX5" fmla="*/ 281892 w 281892"/>
              <a:gd name="connsiteY5" fmla="*/ 4722906 h 4722906"/>
              <a:gd name="connsiteX0" fmla="*/ 254500 w 290358"/>
              <a:gd name="connsiteY0" fmla="*/ 0 h 4722906"/>
              <a:gd name="connsiteX1" fmla="*/ 271433 w 290358"/>
              <a:gd name="connsiteY1" fmla="*/ 3668557 h 4722906"/>
              <a:gd name="connsiteX2" fmla="*/ 0 w 290358"/>
              <a:gd name="connsiteY2" fmla="*/ 3880721 h 4722906"/>
              <a:gd name="connsiteX3" fmla="*/ 1 w 290358"/>
              <a:gd name="connsiteY3" fmla="*/ 4104342 h 4722906"/>
              <a:gd name="connsiteX4" fmla="*/ 290358 w 290358"/>
              <a:gd name="connsiteY4" fmla="*/ 4315509 h 4722906"/>
              <a:gd name="connsiteX5" fmla="*/ 281892 w 290358"/>
              <a:gd name="connsiteY5" fmla="*/ 4722906 h 4722906"/>
              <a:gd name="connsiteX0" fmla="*/ 254500 w 281892"/>
              <a:gd name="connsiteY0" fmla="*/ 0 h 4722906"/>
              <a:gd name="connsiteX1" fmla="*/ 271433 w 281892"/>
              <a:gd name="connsiteY1" fmla="*/ 3668557 h 4722906"/>
              <a:gd name="connsiteX2" fmla="*/ 0 w 281892"/>
              <a:gd name="connsiteY2" fmla="*/ 3880721 h 4722906"/>
              <a:gd name="connsiteX3" fmla="*/ 1 w 281892"/>
              <a:gd name="connsiteY3" fmla="*/ 4104342 h 4722906"/>
              <a:gd name="connsiteX4" fmla="*/ 248025 w 281892"/>
              <a:gd name="connsiteY4" fmla="*/ 4332442 h 4722906"/>
              <a:gd name="connsiteX5" fmla="*/ 281892 w 281892"/>
              <a:gd name="connsiteY5" fmla="*/ 4722906 h 4722906"/>
              <a:gd name="connsiteX0" fmla="*/ 254500 w 281892"/>
              <a:gd name="connsiteY0" fmla="*/ 0 h 4722906"/>
              <a:gd name="connsiteX1" fmla="*/ 271433 w 281892"/>
              <a:gd name="connsiteY1" fmla="*/ 3668557 h 4722906"/>
              <a:gd name="connsiteX2" fmla="*/ 0 w 281892"/>
              <a:gd name="connsiteY2" fmla="*/ 3880721 h 4722906"/>
              <a:gd name="connsiteX3" fmla="*/ 1 w 281892"/>
              <a:gd name="connsiteY3" fmla="*/ 4104342 h 4722906"/>
              <a:gd name="connsiteX4" fmla="*/ 281891 w 281892"/>
              <a:gd name="connsiteY4" fmla="*/ 4307042 h 4722906"/>
              <a:gd name="connsiteX5" fmla="*/ 281892 w 281892"/>
              <a:gd name="connsiteY5" fmla="*/ 4722906 h 4722906"/>
              <a:gd name="connsiteX0" fmla="*/ 254500 w 281892"/>
              <a:gd name="connsiteY0" fmla="*/ 0 h 4722906"/>
              <a:gd name="connsiteX1" fmla="*/ 271433 w 281892"/>
              <a:gd name="connsiteY1" fmla="*/ 3668557 h 4722906"/>
              <a:gd name="connsiteX2" fmla="*/ 0 w 281892"/>
              <a:gd name="connsiteY2" fmla="*/ 3880721 h 4722906"/>
              <a:gd name="connsiteX3" fmla="*/ 1 w 281892"/>
              <a:gd name="connsiteY3" fmla="*/ 4104342 h 4722906"/>
              <a:gd name="connsiteX4" fmla="*/ 264957 w 281892"/>
              <a:gd name="connsiteY4" fmla="*/ 4323975 h 4722906"/>
              <a:gd name="connsiteX5" fmla="*/ 281892 w 281892"/>
              <a:gd name="connsiteY5" fmla="*/ 4722906 h 4722906"/>
              <a:gd name="connsiteX0" fmla="*/ 254500 w 272183"/>
              <a:gd name="connsiteY0" fmla="*/ 0 h 4731372"/>
              <a:gd name="connsiteX1" fmla="*/ 271433 w 272183"/>
              <a:gd name="connsiteY1" fmla="*/ 3668557 h 4731372"/>
              <a:gd name="connsiteX2" fmla="*/ 0 w 272183"/>
              <a:gd name="connsiteY2" fmla="*/ 3880721 h 4731372"/>
              <a:gd name="connsiteX3" fmla="*/ 1 w 272183"/>
              <a:gd name="connsiteY3" fmla="*/ 4104342 h 4731372"/>
              <a:gd name="connsiteX4" fmla="*/ 264957 w 272183"/>
              <a:gd name="connsiteY4" fmla="*/ 4323975 h 4731372"/>
              <a:gd name="connsiteX5" fmla="*/ 264959 w 272183"/>
              <a:gd name="connsiteY5" fmla="*/ 4731372 h 4731372"/>
              <a:gd name="connsiteX0" fmla="*/ 254500 w 272183"/>
              <a:gd name="connsiteY0" fmla="*/ 0 h 4731372"/>
              <a:gd name="connsiteX1" fmla="*/ 271433 w 272183"/>
              <a:gd name="connsiteY1" fmla="*/ 3668557 h 4731372"/>
              <a:gd name="connsiteX2" fmla="*/ 0 w 272183"/>
              <a:gd name="connsiteY2" fmla="*/ 3880721 h 4731372"/>
              <a:gd name="connsiteX3" fmla="*/ 1 w 272183"/>
              <a:gd name="connsiteY3" fmla="*/ 4104342 h 4731372"/>
              <a:gd name="connsiteX4" fmla="*/ 264957 w 272183"/>
              <a:gd name="connsiteY4" fmla="*/ 4527175 h 4731372"/>
              <a:gd name="connsiteX5" fmla="*/ 264959 w 272183"/>
              <a:gd name="connsiteY5" fmla="*/ 4731372 h 4731372"/>
              <a:gd name="connsiteX0" fmla="*/ 254500 w 272183"/>
              <a:gd name="connsiteY0" fmla="*/ 0 h 4731372"/>
              <a:gd name="connsiteX1" fmla="*/ 271433 w 272183"/>
              <a:gd name="connsiteY1" fmla="*/ 3668557 h 4731372"/>
              <a:gd name="connsiteX2" fmla="*/ 0 w 272183"/>
              <a:gd name="connsiteY2" fmla="*/ 3880721 h 4731372"/>
              <a:gd name="connsiteX3" fmla="*/ 42334 w 272183"/>
              <a:gd name="connsiteY3" fmla="*/ 4400675 h 4731372"/>
              <a:gd name="connsiteX4" fmla="*/ 264957 w 272183"/>
              <a:gd name="connsiteY4" fmla="*/ 4527175 h 4731372"/>
              <a:gd name="connsiteX5" fmla="*/ 264959 w 272183"/>
              <a:gd name="connsiteY5" fmla="*/ 4731372 h 4731372"/>
              <a:gd name="connsiteX0" fmla="*/ 254500 w 272183"/>
              <a:gd name="connsiteY0" fmla="*/ 0 h 4731372"/>
              <a:gd name="connsiteX1" fmla="*/ 271433 w 272183"/>
              <a:gd name="connsiteY1" fmla="*/ 3668557 h 4731372"/>
              <a:gd name="connsiteX2" fmla="*/ 0 w 272183"/>
              <a:gd name="connsiteY2" fmla="*/ 3880721 h 4731372"/>
              <a:gd name="connsiteX3" fmla="*/ 16934 w 272183"/>
              <a:gd name="connsiteY3" fmla="*/ 4392209 h 4731372"/>
              <a:gd name="connsiteX4" fmla="*/ 264957 w 272183"/>
              <a:gd name="connsiteY4" fmla="*/ 4527175 h 4731372"/>
              <a:gd name="connsiteX5" fmla="*/ 264959 w 272183"/>
              <a:gd name="connsiteY5" fmla="*/ 4731372 h 4731372"/>
              <a:gd name="connsiteX0" fmla="*/ 237566 w 255249"/>
              <a:gd name="connsiteY0" fmla="*/ 0 h 4731372"/>
              <a:gd name="connsiteX1" fmla="*/ 254499 w 255249"/>
              <a:gd name="connsiteY1" fmla="*/ 3668557 h 4731372"/>
              <a:gd name="connsiteX2" fmla="*/ 16933 w 255249"/>
              <a:gd name="connsiteY2" fmla="*/ 4126254 h 4731372"/>
              <a:gd name="connsiteX3" fmla="*/ 0 w 255249"/>
              <a:gd name="connsiteY3" fmla="*/ 4392209 h 4731372"/>
              <a:gd name="connsiteX4" fmla="*/ 248023 w 255249"/>
              <a:gd name="connsiteY4" fmla="*/ 4527175 h 4731372"/>
              <a:gd name="connsiteX5" fmla="*/ 248025 w 255249"/>
              <a:gd name="connsiteY5" fmla="*/ 4731372 h 4731372"/>
              <a:gd name="connsiteX0" fmla="*/ 237566 w 255249"/>
              <a:gd name="connsiteY0" fmla="*/ 0 h 4731372"/>
              <a:gd name="connsiteX1" fmla="*/ 254499 w 255249"/>
              <a:gd name="connsiteY1" fmla="*/ 3939491 h 4731372"/>
              <a:gd name="connsiteX2" fmla="*/ 16933 w 255249"/>
              <a:gd name="connsiteY2" fmla="*/ 4126254 h 4731372"/>
              <a:gd name="connsiteX3" fmla="*/ 0 w 255249"/>
              <a:gd name="connsiteY3" fmla="*/ 4392209 h 4731372"/>
              <a:gd name="connsiteX4" fmla="*/ 248023 w 255249"/>
              <a:gd name="connsiteY4" fmla="*/ 4527175 h 4731372"/>
              <a:gd name="connsiteX5" fmla="*/ 248025 w 255249"/>
              <a:gd name="connsiteY5" fmla="*/ 4731372 h 4731372"/>
              <a:gd name="connsiteX0" fmla="*/ 237566 w 255249"/>
              <a:gd name="connsiteY0" fmla="*/ 0 h 4731372"/>
              <a:gd name="connsiteX1" fmla="*/ 254499 w 255249"/>
              <a:gd name="connsiteY1" fmla="*/ 3939491 h 4731372"/>
              <a:gd name="connsiteX2" fmla="*/ 16933 w 255249"/>
              <a:gd name="connsiteY2" fmla="*/ 4151654 h 4731372"/>
              <a:gd name="connsiteX3" fmla="*/ 0 w 255249"/>
              <a:gd name="connsiteY3" fmla="*/ 4392209 h 4731372"/>
              <a:gd name="connsiteX4" fmla="*/ 248023 w 255249"/>
              <a:gd name="connsiteY4" fmla="*/ 4527175 h 4731372"/>
              <a:gd name="connsiteX5" fmla="*/ 248025 w 255249"/>
              <a:gd name="connsiteY5" fmla="*/ 4731372 h 4731372"/>
              <a:gd name="connsiteX0" fmla="*/ 220633 w 238316"/>
              <a:gd name="connsiteY0" fmla="*/ 0 h 4731372"/>
              <a:gd name="connsiteX1" fmla="*/ 237566 w 238316"/>
              <a:gd name="connsiteY1" fmla="*/ 3939491 h 4731372"/>
              <a:gd name="connsiteX2" fmla="*/ 0 w 238316"/>
              <a:gd name="connsiteY2" fmla="*/ 4151654 h 4731372"/>
              <a:gd name="connsiteX3" fmla="*/ 8467 w 238316"/>
              <a:gd name="connsiteY3" fmla="*/ 4375276 h 4731372"/>
              <a:gd name="connsiteX4" fmla="*/ 231090 w 238316"/>
              <a:gd name="connsiteY4" fmla="*/ 4527175 h 4731372"/>
              <a:gd name="connsiteX5" fmla="*/ 231092 w 238316"/>
              <a:gd name="connsiteY5" fmla="*/ 4731372 h 4731372"/>
              <a:gd name="connsiteX0" fmla="*/ 731379 w 749062"/>
              <a:gd name="connsiteY0" fmla="*/ 0 h 4731372"/>
              <a:gd name="connsiteX1" fmla="*/ 748312 w 749062"/>
              <a:gd name="connsiteY1" fmla="*/ 3939491 h 4731372"/>
              <a:gd name="connsiteX2" fmla="*/ 0 w 749062"/>
              <a:gd name="connsiteY2" fmla="*/ 4135178 h 4731372"/>
              <a:gd name="connsiteX3" fmla="*/ 519213 w 749062"/>
              <a:gd name="connsiteY3" fmla="*/ 4375276 h 4731372"/>
              <a:gd name="connsiteX4" fmla="*/ 741836 w 749062"/>
              <a:gd name="connsiteY4" fmla="*/ 4527175 h 4731372"/>
              <a:gd name="connsiteX5" fmla="*/ 741838 w 749062"/>
              <a:gd name="connsiteY5" fmla="*/ 4731372 h 4731372"/>
              <a:gd name="connsiteX0" fmla="*/ 731379 w 749062"/>
              <a:gd name="connsiteY0" fmla="*/ 0 h 4731372"/>
              <a:gd name="connsiteX1" fmla="*/ 748312 w 749062"/>
              <a:gd name="connsiteY1" fmla="*/ 3939491 h 4731372"/>
              <a:gd name="connsiteX2" fmla="*/ 0 w 749062"/>
              <a:gd name="connsiteY2" fmla="*/ 4135178 h 4731372"/>
              <a:gd name="connsiteX3" fmla="*/ 8467 w 749062"/>
              <a:gd name="connsiteY3" fmla="*/ 4457654 h 4731372"/>
              <a:gd name="connsiteX4" fmla="*/ 741836 w 749062"/>
              <a:gd name="connsiteY4" fmla="*/ 4527175 h 4731372"/>
              <a:gd name="connsiteX5" fmla="*/ 741838 w 749062"/>
              <a:gd name="connsiteY5" fmla="*/ 4731372 h 4731372"/>
              <a:gd name="connsiteX0" fmla="*/ 731379 w 749062"/>
              <a:gd name="connsiteY0" fmla="*/ 0 h 4731372"/>
              <a:gd name="connsiteX1" fmla="*/ 748312 w 749062"/>
              <a:gd name="connsiteY1" fmla="*/ 3939491 h 4731372"/>
              <a:gd name="connsiteX2" fmla="*/ 0 w 749062"/>
              <a:gd name="connsiteY2" fmla="*/ 4135178 h 4731372"/>
              <a:gd name="connsiteX3" fmla="*/ 8467 w 749062"/>
              <a:gd name="connsiteY3" fmla="*/ 4367037 h 4731372"/>
              <a:gd name="connsiteX4" fmla="*/ 741836 w 749062"/>
              <a:gd name="connsiteY4" fmla="*/ 4527175 h 4731372"/>
              <a:gd name="connsiteX5" fmla="*/ 741838 w 749062"/>
              <a:gd name="connsiteY5" fmla="*/ 4731372 h 4731372"/>
              <a:gd name="connsiteX0" fmla="*/ 739388 w 757071"/>
              <a:gd name="connsiteY0" fmla="*/ 0 h 4731372"/>
              <a:gd name="connsiteX1" fmla="*/ 756321 w 757071"/>
              <a:gd name="connsiteY1" fmla="*/ 3939491 h 4731372"/>
              <a:gd name="connsiteX2" fmla="*/ 8009 w 757071"/>
              <a:gd name="connsiteY2" fmla="*/ 4135178 h 4731372"/>
              <a:gd name="connsiteX3" fmla="*/ 0 w 757071"/>
              <a:gd name="connsiteY3" fmla="*/ 4375274 h 4731372"/>
              <a:gd name="connsiteX4" fmla="*/ 749845 w 757071"/>
              <a:gd name="connsiteY4" fmla="*/ 4527175 h 4731372"/>
              <a:gd name="connsiteX5" fmla="*/ 749847 w 757071"/>
              <a:gd name="connsiteY5" fmla="*/ 4731372 h 4731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7071" h="4731372">
                <a:moveTo>
                  <a:pt x="739388" y="0"/>
                </a:moveTo>
                <a:cubicBezTo>
                  <a:pt x="733744" y="1293408"/>
                  <a:pt x="761965" y="2646083"/>
                  <a:pt x="756321" y="3939491"/>
                </a:cubicBezTo>
                <a:cubicBezTo>
                  <a:pt x="677132" y="4010212"/>
                  <a:pt x="87198" y="4064457"/>
                  <a:pt x="8009" y="4135178"/>
                </a:cubicBezTo>
                <a:cubicBezTo>
                  <a:pt x="8009" y="4209718"/>
                  <a:pt x="0" y="4300734"/>
                  <a:pt x="0" y="4375274"/>
                </a:cubicBezTo>
                <a:lnTo>
                  <a:pt x="749845" y="4527175"/>
                </a:lnTo>
                <a:cubicBezTo>
                  <a:pt x="749845" y="4665796"/>
                  <a:pt x="749847" y="4592751"/>
                  <a:pt x="749847" y="4731372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78" name="フリーフォーム 77"/>
          <p:cNvSpPr/>
          <p:nvPr/>
        </p:nvSpPr>
        <p:spPr>
          <a:xfrm>
            <a:off x="6975343" y="1805967"/>
            <a:ext cx="766322" cy="4731371"/>
          </a:xfrm>
          <a:custGeom>
            <a:avLst/>
            <a:gdLst>
              <a:gd name="connsiteX0" fmla="*/ 161365 w 197224"/>
              <a:gd name="connsiteY0" fmla="*/ 0 h 4545106"/>
              <a:gd name="connsiteX1" fmla="*/ 161365 w 197224"/>
              <a:gd name="connsiteY1" fmla="*/ 3702423 h 4545106"/>
              <a:gd name="connsiteX2" fmla="*/ 0 w 197224"/>
              <a:gd name="connsiteY2" fmla="*/ 3863788 h 4545106"/>
              <a:gd name="connsiteX3" fmla="*/ 0 w 197224"/>
              <a:gd name="connsiteY3" fmla="*/ 4078941 h 4545106"/>
              <a:gd name="connsiteX4" fmla="*/ 197224 w 197224"/>
              <a:gd name="connsiteY4" fmla="*/ 4222376 h 4545106"/>
              <a:gd name="connsiteX5" fmla="*/ 197224 w 197224"/>
              <a:gd name="connsiteY5" fmla="*/ 4545106 h 4545106"/>
              <a:gd name="connsiteX0" fmla="*/ 161365 w 214158"/>
              <a:gd name="connsiteY0" fmla="*/ 0 h 4731373"/>
              <a:gd name="connsiteX1" fmla="*/ 161365 w 214158"/>
              <a:gd name="connsiteY1" fmla="*/ 3702423 h 4731373"/>
              <a:gd name="connsiteX2" fmla="*/ 0 w 214158"/>
              <a:gd name="connsiteY2" fmla="*/ 3863788 h 4731373"/>
              <a:gd name="connsiteX3" fmla="*/ 0 w 214158"/>
              <a:gd name="connsiteY3" fmla="*/ 4078941 h 4731373"/>
              <a:gd name="connsiteX4" fmla="*/ 197224 w 214158"/>
              <a:gd name="connsiteY4" fmla="*/ 4222376 h 4731373"/>
              <a:gd name="connsiteX5" fmla="*/ 214158 w 214158"/>
              <a:gd name="connsiteY5" fmla="*/ 4731373 h 4731373"/>
              <a:gd name="connsiteX0" fmla="*/ 161365 w 197224"/>
              <a:gd name="connsiteY0" fmla="*/ 0 h 4731373"/>
              <a:gd name="connsiteX1" fmla="*/ 161365 w 197224"/>
              <a:gd name="connsiteY1" fmla="*/ 3702423 h 4731373"/>
              <a:gd name="connsiteX2" fmla="*/ 0 w 197224"/>
              <a:gd name="connsiteY2" fmla="*/ 3863788 h 4731373"/>
              <a:gd name="connsiteX3" fmla="*/ 0 w 197224"/>
              <a:gd name="connsiteY3" fmla="*/ 4078941 h 4731373"/>
              <a:gd name="connsiteX4" fmla="*/ 197224 w 197224"/>
              <a:gd name="connsiteY4" fmla="*/ 4222376 h 4731373"/>
              <a:gd name="connsiteX5" fmla="*/ 197224 w 197224"/>
              <a:gd name="connsiteY5" fmla="*/ 4731373 h 4731373"/>
              <a:gd name="connsiteX0" fmla="*/ 161365 w 197224"/>
              <a:gd name="connsiteY0" fmla="*/ 0 h 4731373"/>
              <a:gd name="connsiteX1" fmla="*/ 161365 w 197224"/>
              <a:gd name="connsiteY1" fmla="*/ 3702423 h 4731373"/>
              <a:gd name="connsiteX2" fmla="*/ 0 w 197224"/>
              <a:gd name="connsiteY2" fmla="*/ 3863788 h 4731373"/>
              <a:gd name="connsiteX3" fmla="*/ 0 w 197224"/>
              <a:gd name="connsiteY3" fmla="*/ 4078941 h 4731373"/>
              <a:gd name="connsiteX4" fmla="*/ 197224 w 197224"/>
              <a:gd name="connsiteY4" fmla="*/ 4484842 h 4731373"/>
              <a:gd name="connsiteX5" fmla="*/ 197224 w 197224"/>
              <a:gd name="connsiteY5" fmla="*/ 4731373 h 4731373"/>
              <a:gd name="connsiteX0" fmla="*/ 229098 w 264957"/>
              <a:gd name="connsiteY0" fmla="*/ 0 h 4731373"/>
              <a:gd name="connsiteX1" fmla="*/ 229098 w 264957"/>
              <a:gd name="connsiteY1" fmla="*/ 3702423 h 4731373"/>
              <a:gd name="connsiteX2" fmla="*/ 67733 w 264957"/>
              <a:gd name="connsiteY2" fmla="*/ 3863788 h 4731373"/>
              <a:gd name="connsiteX3" fmla="*/ 0 w 264957"/>
              <a:gd name="connsiteY3" fmla="*/ 4316008 h 4731373"/>
              <a:gd name="connsiteX4" fmla="*/ 264957 w 264957"/>
              <a:gd name="connsiteY4" fmla="*/ 4484842 h 4731373"/>
              <a:gd name="connsiteX5" fmla="*/ 264957 w 264957"/>
              <a:gd name="connsiteY5" fmla="*/ 4731373 h 4731373"/>
              <a:gd name="connsiteX0" fmla="*/ 229098 w 264957"/>
              <a:gd name="connsiteY0" fmla="*/ 0 h 4731373"/>
              <a:gd name="connsiteX1" fmla="*/ 229098 w 264957"/>
              <a:gd name="connsiteY1" fmla="*/ 3702423 h 4731373"/>
              <a:gd name="connsiteX2" fmla="*/ 8466 w 264957"/>
              <a:gd name="connsiteY2" fmla="*/ 4066988 h 4731373"/>
              <a:gd name="connsiteX3" fmla="*/ 0 w 264957"/>
              <a:gd name="connsiteY3" fmla="*/ 4316008 h 4731373"/>
              <a:gd name="connsiteX4" fmla="*/ 264957 w 264957"/>
              <a:gd name="connsiteY4" fmla="*/ 4484842 h 4731373"/>
              <a:gd name="connsiteX5" fmla="*/ 264957 w 264957"/>
              <a:gd name="connsiteY5" fmla="*/ 4731373 h 4731373"/>
              <a:gd name="connsiteX0" fmla="*/ 229099 w 264958"/>
              <a:gd name="connsiteY0" fmla="*/ 0 h 4731373"/>
              <a:gd name="connsiteX1" fmla="*/ 229099 w 264958"/>
              <a:gd name="connsiteY1" fmla="*/ 3702423 h 4731373"/>
              <a:gd name="connsiteX2" fmla="*/ 0 w 264958"/>
              <a:gd name="connsiteY2" fmla="*/ 4092388 h 4731373"/>
              <a:gd name="connsiteX3" fmla="*/ 1 w 264958"/>
              <a:gd name="connsiteY3" fmla="*/ 4316008 h 4731373"/>
              <a:gd name="connsiteX4" fmla="*/ 264958 w 264958"/>
              <a:gd name="connsiteY4" fmla="*/ 4484842 h 4731373"/>
              <a:gd name="connsiteX5" fmla="*/ 264958 w 264958"/>
              <a:gd name="connsiteY5" fmla="*/ 4731373 h 4731373"/>
              <a:gd name="connsiteX0" fmla="*/ 229099 w 264958"/>
              <a:gd name="connsiteY0" fmla="*/ 0 h 4731373"/>
              <a:gd name="connsiteX1" fmla="*/ 212166 w 264958"/>
              <a:gd name="connsiteY1" fmla="*/ 3880223 h 4731373"/>
              <a:gd name="connsiteX2" fmla="*/ 0 w 264958"/>
              <a:gd name="connsiteY2" fmla="*/ 4092388 h 4731373"/>
              <a:gd name="connsiteX3" fmla="*/ 1 w 264958"/>
              <a:gd name="connsiteY3" fmla="*/ 4316008 h 4731373"/>
              <a:gd name="connsiteX4" fmla="*/ 264958 w 264958"/>
              <a:gd name="connsiteY4" fmla="*/ 4484842 h 4731373"/>
              <a:gd name="connsiteX5" fmla="*/ 264958 w 264958"/>
              <a:gd name="connsiteY5" fmla="*/ 4731373 h 4731373"/>
              <a:gd name="connsiteX0" fmla="*/ 229099 w 264958"/>
              <a:gd name="connsiteY0" fmla="*/ 0 h 4731373"/>
              <a:gd name="connsiteX1" fmla="*/ 212166 w 264958"/>
              <a:gd name="connsiteY1" fmla="*/ 3880223 h 4731373"/>
              <a:gd name="connsiteX2" fmla="*/ 0 w 264958"/>
              <a:gd name="connsiteY2" fmla="*/ 4092388 h 4731373"/>
              <a:gd name="connsiteX3" fmla="*/ 1 w 264958"/>
              <a:gd name="connsiteY3" fmla="*/ 4316008 h 4731373"/>
              <a:gd name="connsiteX4" fmla="*/ 248024 w 264958"/>
              <a:gd name="connsiteY4" fmla="*/ 4484842 h 4731373"/>
              <a:gd name="connsiteX5" fmla="*/ 264958 w 264958"/>
              <a:gd name="connsiteY5" fmla="*/ 4731373 h 4731373"/>
              <a:gd name="connsiteX0" fmla="*/ 229099 w 248024"/>
              <a:gd name="connsiteY0" fmla="*/ 0 h 4722906"/>
              <a:gd name="connsiteX1" fmla="*/ 212166 w 248024"/>
              <a:gd name="connsiteY1" fmla="*/ 3880223 h 4722906"/>
              <a:gd name="connsiteX2" fmla="*/ 0 w 248024"/>
              <a:gd name="connsiteY2" fmla="*/ 4092388 h 4722906"/>
              <a:gd name="connsiteX3" fmla="*/ 1 w 248024"/>
              <a:gd name="connsiteY3" fmla="*/ 4316008 h 4722906"/>
              <a:gd name="connsiteX4" fmla="*/ 248024 w 248024"/>
              <a:gd name="connsiteY4" fmla="*/ 4484842 h 4722906"/>
              <a:gd name="connsiteX5" fmla="*/ 231091 w 248024"/>
              <a:gd name="connsiteY5" fmla="*/ 4722906 h 4722906"/>
              <a:gd name="connsiteX0" fmla="*/ 229099 w 256491"/>
              <a:gd name="connsiteY0" fmla="*/ 0 h 4722906"/>
              <a:gd name="connsiteX1" fmla="*/ 212166 w 256491"/>
              <a:gd name="connsiteY1" fmla="*/ 3880223 h 4722906"/>
              <a:gd name="connsiteX2" fmla="*/ 0 w 256491"/>
              <a:gd name="connsiteY2" fmla="*/ 4092388 h 4722906"/>
              <a:gd name="connsiteX3" fmla="*/ 1 w 256491"/>
              <a:gd name="connsiteY3" fmla="*/ 4316008 h 4722906"/>
              <a:gd name="connsiteX4" fmla="*/ 248024 w 256491"/>
              <a:gd name="connsiteY4" fmla="*/ 4484842 h 4722906"/>
              <a:gd name="connsiteX5" fmla="*/ 256491 w 256491"/>
              <a:gd name="connsiteY5" fmla="*/ 4722906 h 4722906"/>
              <a:gd name="connsiteX0" fmla="*/ 229099 w 256491"/>
              <a:gd name="connsiteY0" fmla="*/ 0 h 4722906"/>
              <a:gd name="connsiteX1" fmla="*/ 237566 w 256491"/>
              <a:gd name="connsiteY1" fmla="*/ 3668556 h 4722906"/>
              <a:gd name="connsiteX2" fmla="*/ 0 w 256491"/>
              <a:gd name="connsiteY2" fmla="*/ 4092388 h 4722906"/>
              <a:gd name="connsiteX3" fmla="*/ 1 w 256491"/>
              <a:gd name="connsiteY3" fmla="*/ 4316008 h 4722906"/>
              <a:gd name="connsiteX4" fmla="*/ 248024 w 256491"/>
              <a:gd name="connsiteY4" fmla="*/ 4484842 h 4722906"/>
              <a:gd name="connsiteX5" fmla="*/ 256491 w 256491"/>
              <a:gd name="connsiteY5" fmla="*/ 4722906 h 4722906"/>
              <a:gd name="connsiteX0" fmla="*/ 246033 w 273425"/>
              <a:gd name="connsiteY0" fmla="*/ 0 h 4722906"/>
              <a:gd name="connsiteX1" fmla="*/ 254500 w 273425"/>
              <a:gd name="connsiteY1" fmla="*/ 3668556 h 4722906"/>
              <a:gd name="connsiteX2" fmla="*/ 0 w 273425"/>
              <a:gd name="connsiteY2" fmla="*/ 4007721 h 4722906"/>
              <a:gd name="connsiteX3" fmla="*/ 16935 w 273425"/>
              <a:gd name="connsiteY3" fmla="*/ 4316008 h 4722906"/>
              <a:gd name="connsiteX4" fmla="*/ 264958 w 273425"/>
              <a:gd name="connsiteY4" fmla="*/ 4484842 h 4722906"/>
              <a:gd name="connsiteX5" fmla="*/ 273425 w 273425"/>
              <a:gd name="connsiteY5" fmla="*/ 4722906 h 4722906"/>
              <a:gd name="connsiteX0" fmla="*/ 246033 w 273425"/>
              <a:gd name="connsiteY0" fmla="*/ 0 h 4722906"/>
              <a:gd name="connsiteX1" fmla="*/ 254500 w 273425"/>
              <a:gd name="connsiteY1" fmla="*/ 3668556 h 4722906"/>
              <a:gd name="connsiteX2" fmla="*/ 0 w 273425"/>
              <a:gd name="connsiteY2" fmla="*/ 4007721 h 4722906"/>
              <a:gd name="connsiteX3" fmla="*/ 1 w 273425"/>
              <a:gd name="connsiteY3" fmla="*/ 4222875 h 4722906"/>
              <a:gd name="connsiteX4" fmla="*/ 264958 w 273425"/>
              <a:gd name="connsiteY4" fmla="*/ 4484842 h 4722906"/>
              <a:gd name="connsiteX5" fmla="*/ 273425 w 273425"/>
              <a:gd name="connsiteY5" fmla="*/ 4722906 h 4722906"/>
              <a:gd name="connsiteX0" fmla="*/ 246033 w 273425"/>
              <a:gd name="connsiteY0" fmla="*/ 0 h 4722906"/>
              <a:gd name="connsiteX1" fmla="*/ 254500 w 273425"/>
              <a:gd name="connsiteY1" fmla="*/ 3668556 h 4722906"/>
              <a:gd name="connsiteX2" fmla="*/ 0 w 273425"/>
              <a:gd name="connsiteY2" fmla="*/ 4007721 h 4722906"/>
              <a:gd name="connsiteX3" fmla="*/ 1 w 273425"/>
              <a:gd name="connsiteY3" fmla="*/ 4222875 h 4722906"/>
              <a:gd name="connsiteX4" fmla="*/ 264958 w 273425"/>
              <a:gd name="connsiteY4" fmla="*/ 4425575 h 4722906"/>
              <a:gd name="connsiteX5" fmla="*/ 273425 w 273425"/>
              <a:gd name="connsiteY5" fmla="*/ 4722906 h 4722906"/>
              <a:gd name="connsiteX0" fmla="*/ 246033 w 273425"/>
              <a:gd name="connsiteY0" fmla="*/ 0 h 4722906"/>
              <a:gd name="connsiteX1" fmla="*/ 254500 w 273425"/>
              <a:gd name="connsiteY1" fmla="*/ 3761690 h 4722906"/>
              <a:gd name="connsiteX2" fmla="*/ 0 w 273425"/>
              <a:gd name="connsiteY2" fmla="*/ 4007721 h 4722906"/>
              <a:gd name="connsiteX3" fmla="*/ 1 w 273425"/>
              <a:gd name="connsiteY3" fmla="*/ 4222875 h 4722906"/>
              <a:gd name="connsiteX4" fmla="*/ 264958 w 273425"/>
              <a:gd name="connsiteY4" fmla="*/ 4425575 h 4722906"/>
              <a:gd name="connsiteX5" fmla="*/ 273425 w 273425"/>
              <a:gd name="connsiteY5" fmla="*/ 4722906 h 4722906"/>
              <a:gd name="connsiteX0" fmla="*/ 254500 w 281892"/>
              <a:gd name="connsiteY0" fmla="*/ 0 h 4722906"/>
              <a:gd name="connsiteX1" fmla="*/ 262967 w 281892"/>
              <a:gd name="connsiteY1" fmla="*/ 3761690 h 4722906"/>
              <a:gd name="connsiteX2" fmla="*/ 0 w 281892"/>
              <a:gd name="connsiteY2" fmla="*/ 3880721 h 4722906"/>
              <a:gd name="connsiteX3" fmla="*/ 8468 w 281892"/>
              <a:gd name="connsiteY3" fmla="*/ 4222875 h 4722906"/>
              <a:gd name="connsiteX4" fmla="*/ 273425 w 281892"/>
              <a:gd name="connsiteY4" fmla="*/ 4425575 h 4722906"/>
              <a:gd name="connsiteX5" fmla="*/ 281892 w 281892"/>
              <a:gd name="connsiteY5" fmla="*/ 4722906 h 4722906"/>
              <a:gd name="connsiteX0" fmla="*/ 254500 w 281892"/>
              <a:gd name="connsiteY0" fmla="*/ 0 h 4722906"/>
              <a:gd name="connsiteX1" fmla="*/ 262967 w 281892"/>
              <a:gd name="connsiteY1" fmla="*/ 3761690 h 4722906"/>
              <a:gd name="connsiteX2" fmla="*/ 0 w 281892"/>
              <a:gd name="connsiteY2" fmla="*/ 3880721 h 4722906"/>
              <a:gd name="connsiteX3" fmla="*/ 1 w 281892"/>
              <a:gd name="connsiteY3" fmla="*/ 4104342 h 4722906"/>
              <a:gd name="connsiteX4" fmla="*/ 273425 w 281892"/>
              <a:gd name="connsiteY4" fmla="*/ 4425575 h 4722906"/>
              <a:gd name="connsiteX5" fmla="*/ 281892 w 281892"/>
              <a:gd name="connsiteY5" fmla="*/ 4722906 h 4722906"/>
              <a:gd name="connsiteX0" fmla="*/ 254500 w 281892"/>
              <a:gd name="connsiteY0" fmla="*/ 0 h 4722906"/>
              <a:gd name="connsiteX1" fmla="*/ 271433 w 281892"/>
              <a:gd name="connsiteY1" fmla="*/ 3592357 h 4722906"/>
              <a:gd name="connsiteX2" fmla="*/ 0 w 281892"/>
              <a:gd name="connsiteY2" fmla="*/ 3880721 h 4722906"/>
              <a:gd name="connsiteX3" fmla="*/ 1 w 281892"/>
              <a:gd name="connsiteY3" fmla="*/ 4104342 h 4722906"/>
              <a:gd name="connsiteX4" fmla="*/ 273425 w 281892"/>
              <a:gd name="connsiteY4" fmla="*/ 4425575 h 4722906"/>
              <a:gd name="connsiteX5" fmla="*/ 281892 w 281892"/>
              <a:gd name="connsiteY5" fmla="*/ 4722906 h 4722906"/>
              <a:gd name="connsiteX0" fmla="*/ 254500 w 281892"/>
              <a:gd name="connsiteY0" fmla="*/ 0 h 4722906"/>
              <a:gd name="connsiteX1" fmla="*/ 271433 w 281892"/>
              <a:gd name="connsiteY1" fmla="*/ 3609291 h 4722906"/>
              <a:gd name="connsiteX2" fmla="*/ 0 w 281892"/>
              <a:gd name="connsiteY2" fmla="*/ 3880721 h 4722906"/>
              <a:gd name="connsiteX3" fmla="*/ 1 w 281892"/>
              <a:gd name="connsiteY3" fmla="*/ 4104342 h 4722906"/>
              <a:gd name="connsiteX4" fmla="*/ 273425 w 281892"/>
              <a:gd name="connsiteY4" fmla="*/ 4425575 h 4722906"/>
              <a:gd name="connsiteX5" fmla="*/ 281892 w 281892"/>
              <a:gd name="connsiteY5" fmla="*/ 4722906 h 4722906"/>
              <a:gd name="connsiteX0" fmla="*/ 254500 w 281892"/>
              <a:gd name="connsiteY0" fmla="*/ 0 h 4722906"/>
              <a:gd name="connsiteX1" fmla="*/ 271433 w 281892"/>
              <a:gd name="connsiteY1" fmla="*/ 3668557 h 4722906"/>
              <a:gd name="connsiteX2" fmla="*/ 0 w 281892"/>
              <a:gd name="connsiteY2" fmla="*/ 3880721 h 4722906"/>
              <a:gd name="connsiteX3" fmla="*/ 1 w 281892"/>
              <a:gd name="connsiteY3" fmla="*/ 4104342 h 4722906"/>
              <a:gd name="connsiteX4" fmla="*/ 273425 w 281892"/>
              <a:gd name="connsiteY4" fmla="*/ 4425575 h 4722906"/>
              <a:gd name="connsiteX5" fmla="*/ 281892 w 281892"/>
              <a:gd name="connsiteY5" fmla="*/ 4722906 h 4722906"/>
              <a:gd name="connsiteX0" fmla="*/ 254500 w 290358"/>
              <a:gd name="connsiteY0" fmla="*/ 0 h 4722906"/>
              <a:gd name="connsiteX1" fmla="*/ 271433 w 290358"/>
              <a:gd name="connsiteY1" fmla="*/ 3668557 h 4722906"/>
              <a:gd name="connsiteX2" fmla="*/ 0 w 290358"/>
              <a:gd name="connsiteY2" fmla="*/ 3880721 h 4722906"/>
              <a:gd name="connsiteX3" fmla="*/ 1 w 290358"/>
              <a:gd name="connsiteY3" fmla="*/ 4104342 h 4722906"/>
              <a:gd name="connsiteX4" fmla="*/ 290358 w 290358"/>
              <a:gd name="connsiteY4" fmla="*/ 4315509 h 4722906"/>
              <a:gd name="connsiteX5" fmla="*/ 281892 w 290358"/>
              <a:gd name="connsiteY5" fmla="*/ 4722906 h 4722906"/>
              <a:gd name="connsiteX0" fmla="*/ 254500 w 281892"/>
              <a:gd name="connsiteY0" fmla="*/ 0 h 4722906"/>
              <a:gd name="connsiteX1" fmla="*/ 271433 w 281892"/>
              <a:gd name="connsiteY1" fmla="*/ 3668557 h 4722906"/>
              <a:gd name="connsiteX2" fmla="*/ 0 w 281892"/>
              <a:gd name="connsiteY2" fmla="*/ 3880721 h 4722906"/>
              <a:gd name="connsiteX3" fmla="*/ 1 w 281892"/>
              <a:gd name="connsiteY3" fmla="*/ 4104342 h 4722906"/>
              <a:gd name="connsiteX4" fmla="*/ 248025 w 281892"/>
              <a:gd name="connsiteY4" fmla="*/ 4332442 h 4722906"/>
              <a:gd name="connsiteX5" fmla="*/ 281892 w 281892"/>
              <a:gd name="connsiteY5" fmla="*/ 4722906 h 4722906"/>
              <a:gd name="connsiteX0" fmla="*/ 254500 w 281892"/>
              <a:gd name="connsiteY0" fmla="*/ 0 h 4722906"/>
              <a:gd name="connsiteX1" fmla="*/ 271433 w 281892"/>
              <a:gd name="connsiteY1" fmla="*/ 3668557 h 4722906"/>
              <a:gd name="connsiteX2" fmla="*/ 0 w 281892"/>
              <a:gd name="connsiteY2" fmla="*/ 3880721 h 4722906"/>
              <a:gd name="connsiteX3" fmla="*/ 1 w 281892"/>
              <a:gd name="connsiteY3" fmla="*/ 4104342 h 4722906"/>
              <a:gd name="connsiteX4" fmla="*/ 281891 w 281892"/>
              <a:gd name="connsiteY4" fmla="*/ 4307042 h 4722906"/>
              <a:gd name="connsiteX5" fmla="*/ 281892 w 281892"/>
              <a:gd name="connsiteY5" fmla="*/ 4722906 h 4722906"/>
              <a:gd name="connsiteX0" fmla="*/ 254500 w 281892"/>
              <a:gd name="connsiteY0" fmla="*/ 0 h 4722906"/>
              <a:gd name="connsiteX1" fmla="*/ 271433 w 281892"/>
              <a:gd name="connsiteY1" fmla="*/ 3668557 h 4722906"/>
              <a:gd name="connsiteX2" fmla="*/ 0 w 281892"/>
              <a:gd name="connsiteY2" fmla="*/ 3880721 h 4722906"/>
              <a:gd name="connsiteX3" fmla="*/ 1 w 281892"/>
              <a:gd name="connsiteY3" fmla="*/ 4104342 h 4722906"/>
              <a:gd name="connsiteX4" fmla="*/ 264957 w 281892"/>
              <a:gd name="connsiteY4" fmla="*/ 4323975 h 4722906"/>
              <a:gd name="connsiteX5" fmla="*/ 281892 w 281892"/>
              <a:gd name="connsiteY5" fmla="*/ 4722906 h 4722906"/>
              <a:gd name="connsiteX0" fmla="*/ 254500 w 272183"/>
              <a:gd name="connsiteY0" fmla="*/ 0 h 4731372"/>
              <a:gd name="connsiteX1" fmla="*/ 271433 w 272183"/>
              <a:gd name="connsiteY1" fmla="*/ 3668557 h 4731372"/>
              <a:gd name="connsiteX2" fmla="*/ 0 w 272183"/>
              <a:gd name="connsiteY2" fmla="*/ 3880721 h 4731372"/>
              <a:gd name="connsiteX3" fmla="*/ 1 w 272183"/>
              <a:gd name="connsiteY3" fmla="*/ 4104342 h 4731372"/>
              <a:gd name="connsiteX4" fmla="*/ 264957 w 272183"/>
              <a:gd name="connsiteY4" fmla="*/ 4323975 h 4731372"/>
              <a:gd name="connsiteX5" fmla="*/ 264959 w 272183"/>
              <a:gd name="connsiteY5" fmla="*/ 4731372 h 4731372"/>
              <a:gd name="connsiteX0" fmla="*/ 254500 w 272183"/>
              <a:gd name="connsiteY0" fmla="*/ 0 h 4731372"/>
              <a:gd name="connsiteX1" fmla="*/ 271433 w 272183"/>
              <a:gd name="connsiteY1" fmla="*/ 3668557 h 4731372"/>
              <a:gd name="connsiteX2" fmla="*/ 0 w 272183"/>
              <a:gd name="connsiteY2" fmla="*/ 3880721 h 4731372"/>
              <a:gd name="connsiteX3" fmla="*/ 1 w 272183"/>
              <a:gd name="connsiteY3" fmla="*/ 4104342 h 4731372"/>
              <a:gd name="connsiteX4" fmla="*/ 264957 w 272183"/>
              <a:gd name="connsiteY4" fmla="*/ 4527175 h 4731372"/>
              <a:gd name="connsiteX5" fmla="*/ 264959 w 272183"/>
              <a:gd name="connsiteY5" fmla="*/ 4731372 h 4731372"/>
              <a:gd name="connsiteX0" fmla="*/ 254500 w 272183"/>
              <a:gd name="connsiteY0" fmla="*/ 0 h 4731372"/>
              <a:gd name="connsiteX1" fmla="*/ 271433 w 272183"/>
              <a:gd name="connsiteY1" fmla="*/ 3668557 h 4731372"/>
              <a:gd name="connsiteX2" fmla="*/ 0 w 272183"/>
              <a:gd name="connsiteY2" fmla="*/ 3880721 h 4731372"/>
              <a:gd name="connsiteX3" fmla="*/ 42334 w 272183"/>
              <a:gd name="connsiteY3" fmla="*/ 4400675 h 4731372"/>
              <a:gd name="connsiteX4" fmla="*/ 264957 w 272183"/>
              <a:gd name="connsiteY4" fmla="*/ 4527175 h 4731372"/>
              <a:gd name="connsiteX5" fmla="*/ 264959 w 272183"/>
              <a:gd name="connsiteY5" fmla="*/ 4731372 h 4731372"/>
              <a:gd name="connsiteX0" fmla="*/ 254500 w 272183"/>
              <a:gd name="connsiteY0" fmla="*/ 0 h 4731372"/>
              <a:gd name="connsiteX1" fmla="*/ 271433 w 272183"/>
              <a:gd name="connsiteY1" fmla="*/ 3668557 h 4731372"/>
              <a:gd name="connsiteX2" fmla="*/ 0 w 272183"/>
              <a:gd name="connsiteY2" fmla="*/ 3880721 h 4731372"/>
              <a:gd name="connsiteX3" fmla="*/ 16934 w 272183"/>
              <a:gd name="connsiteY3" fmla="*/ 4392209 h 4731372"/>
              <a:gd name="connsiteX4" fmla="*/ 264957 w 272183"/>
              <a:gd name="connsiteY4" fmla="*/ 4527175 h 4731372"/>
              <a:gd name="connsiteX5" fmla="*/ 264959 w 272183"/>
              <a:gd name="connsiteY5" fmla="*/ 4731372 h 4731372"/>
              <a:gd name="connsiteX0" fmla="*/ 237566 w 255249"/>
              <a:gd name="connsiteY0" fmla="*/ 0 h 4731372"/>
              <a:gd name="connsiteX1" fmla="*/ 254499 w 255249"/>
              <a:gd name="connsiteY1" fmla="*/ 3668557 h 4731372"/>
              <a:gd name="connsiteX2" fmla="*/ 16933 w 255249"/>
              <a:gd name="connsiteY2" fmla="*/ 4126254 h 4731372"/>
              <a:gd name="connsiteX3" fmla="*/ 0 w 255249"/>
              <a:gd name="connsiteY3" fmla="*/ 4392209 h 4731372"/>
              <a:gd name="connsiteX4" fmla="*/ 248023 w 255249"/>
              <a:gd name="connsiteY4" fmla="*/ 4527175 h 4731372"/>
              <a:gd name="connsiteX5" fmla="*/ 248025 w 255249"/>
              <a:gd name="connsiteY5" fmla="*/ 4731372 h 4731372"/>
              <a:gd name="connsiteX0" fmla="*/ 237566 w 255249"/>
              <a:gd name="connsiteY0" fmla="*/ 0 h 4731372"/>
              <a:gd name="connsiteX1" fmla="*/ 254499 w 255249"/>
              <a:gd name="connsiteY1" fmla="*/ 3939491 h 4731372"/>
              <a:gd name="connsiteX2" fmla="*/ 16933 w 255249"/>
              <a:gd name="connsiteY2" fmla="*/ 4126254 h 4731372"/>
              <a:gd name="connsiteX3" fmla="*/ 0 w 255249"/>
              <a:gd name="connsiteY3" fmla="*/ 4392209 h 4731372"/>
              <a:gd name="connsiteX4" fmla="*/ 248023 w 255249"/>
              <a:gd name="connsiteY4" fmla="*/ 4527175 h 4731372"/>
              <a:gd name="connsiteX5" fmla="*/ 248025 w 255249"/>
              <a:gd name="connsiteY5" fmla="*/ 4731372 h 4731372"/>
              <a:gd name="connsiteX0" fmla="*/ 237566 w 255249"/>
              <a:gd name="connsiteY0" fmla="*/ 0 h 4731372"/>
              <a:gd name="connsiteX1" fmla="*/ 254499 w 255249"/>
              <a:gd name="connsiteY1" fmla="*/ 3939491 h 4731372"/>
              <a:gd name="connsiteX2" fmla="*/ 16933 w 255249"/>
              <a:gd name="connsiteY2" fmla="*/ 4151654 h 4731372"/>
              <a:gd name="connsiteX3" fmla="*/ 0 w 255249"/>
              <a:gd name="connsiteY3" fmla="*/ 4392209 h 4731372"/>
              <a:gd name="connsiteX4" fmla="*/ 248023 w 255249"/>
              <a:gd name="connsiteY4" fmla="*/ 4527175 h 4731372"/>
              <a:gd name="connsiteX5" fmla="*/ 248025 w 255249"/>
              <a:gd name="connsiteY5" fmla="*/ 4731372 h 4731372"/>
              <a:gd name="connsiteX0" fmla="*/ 220633 w 238316"/>
              <a:gd name="connsiteY0" fmla="*/ 0 h 4731372"/>
              <a:gd name="connsiteX1" fmla="*/ 237566 w 238316"/>
              <a:gd name="connsiteY1" fmla="*/ 3939491 h 4731372"/>
              <a:gd name="connsiteX2" fmla="*/ 0 w 238316"/>
              <a:gd name="connsiteY2" fmla="*/ 4151654 h 4731372"/>
              <a:gd name="connsiteX3" fmla="*/ 8467 w 238316"/>
              <a:gd name="connsiteY3" fmla="*/ 4375276 h 4731372"/>
              <a:gd name="connsiteX4" fmla="*/ 231090 w 238316"/>
              <a:gd name="connsiteY4" fmla="*/ 4527175 h 4731372"/>
              <a:gd name="connsiteX5" fmla="*/ 231092 w 238316"/>
              <a:gd name="connsiteY5" fmla="*/ 4731372 h 4731372"/>
              <a:gd name="connsiteX0" fmla="*/ 731379 w 749062"/>
              <a:gd name="connsiteY0" fmla="*/ 0 h 4731372"/>
              <a:gd name="connsiteX1" fmla="*/ 748312 w 749062"/>
              <a:gd name="connsiteY1" fmla="*/ 3939491 h 4731372"/>
              <a:gd name="connsiteX2" fmla="*/ 0 w 749062"/>
              <a:gd name="connsiteY2" fmla="*/ 4135178 h 4731372"/>
              <a:gd name="connsiteX3" fmla="*/ 519213 w 749062"/>
              <a:gd name="connsiteY3" fmla="*/ 4375276 h 4731372"/>
              <a:gd name="connsiteX4" fmla="*/ 741836 w 749062"/>
              <a:gd name="connsiteY4" fmla="*/ 4527175 h 4731372"/>
              <a:gd name="connsiteX5" fmla="*/ 741838 w 749062"/>
              <a:gd name="connsiteY5" fmla="*/ 4731372 h 4731372"/>
              <a:gd name="connsiteX0" fmla="*/ 731379 w 749062"/>
              <a:gd name="connsiteY0" fmla="*/ 0 h 4731372"/>
              <a:gd name="connsiteX1" fmla="*/ 748312 w 749062"/>
              <a:gd name="connsiteY1" fmla="*/ 3939491 h 4731372"/>
              <a:gd name="connsiteX2" fmla="*/ 0 w 749062"/>
              <a:gd name="connsiteY2" fmla="*/ 4135178 h 4731372"/>
              <a:gd name="connsiteX3" fmla="*/ 8467 w 749062"/>
              <a:gd name="connsiteY3" fmla="*/ 4457654 h 4731372"/>
              <a:gd name="connsiteX4" fmla="*/ 741836 w 749062"/>
              <a:gd name="connsiteY4" fmla="*/ 4527175 h 4731372"/>
              <a:gd name="connsiteX5" fmla="*/ 741838 w 749062"/>
              <a:gd name="connsiteY5" fmla="*/ 4731372 h 4731372"/>
              <a:gd name="connsiteX0" fmla="*/ 731379 w 749062"/>
              <a:gd name="connsiteY0" fmla="*/ 0 h 4731372"/>
              <a:gd name="connsiteX1" fmla="*/ 748312 w 749062"/>
              <a:gd name="connsiteY1" fmla="*/ 3939491 h 4731372"/>
              <a:gd name="connsiteX2" fmla="*/ 0 w 749062"/>
              <a:gd name="connsiteY2" fmla="*/ 4135178 h 4731372"/>
              <a:gd name="connsiteX3" fmla="*/ 8467 w 749062"/>
              <a:gd name="connsiteY3" fmla="*/ 4367037 h 4731372"/>
              <a:gd name="connsiteX4" fmla="*/ 741836 w 749062"/>
              <a:gd name="connsiteY4" fmla="*/ 4527175 h 4731372"/>
              <a:gd name="connsiteX5" fmla="*/ 741838 w 749062"/>
              <a:gd name="connsiteY5" fmla="*/ 4731372 h 4731372"/>
              <a:gd name="connsiteX0" fmla="*/ 739388 w 757071"/>
              <a:gd name="connsiteY0" fmla="*/ 0 h 4731372"/>
              <a:gd name="connsiteX1" fmla="*/ 756321 w 757071"/>
              <a:gd name="connsiteY1" fmla="*/ 3939491 h 4731372"/>
              <a:gd name="connsiteX2" fmla="*/ 8009 w 757071"/>
              <a:gd name="connsiteY2" fmla="*/ 4135178 h 4731372"/>
              <a:gd name="connsiteX3" fmla="*/ 0 w 757071"/>
              <a:gd name="connsiteY3" fmla="*/ 4375274 h 4731372"/>
              <a:gd name="connsiteX4" fmla="*/ 749845 w 757071"/>
              <a:gd name="connsiteY4" fmla="*/ 4527175 h 4731372"/>
              <a:gd name="connsiteX5" fmla="*/ 749847 w 757071"/>
              <a:gd name="connsiteY5" fmla="*/ 4731372 h 4731372"/>
              <a:gd name="connsiteX0" fmla="*/ 739388 w 757071"/>
              <a:gd name="connsiteY0" fmla="*/ 0 h 4731372"/>
              <a:gd name="connsiteX1" fmla="*/ 756321 w 757071"/>
              <a:gd name="connsiteY1" fmla="*/ 3939491 h 4731372"/>
              <a:gd name="connsiteX2" fmla="*/ 8009 w 757071"/>
              <a:gd name="connsiteY2" fmla="*/ 4135178 h 4731372"/>
              <a:gd name="connsiteX3" fmla="*/ 0 w 757071"/>
              <a:gd name="connsiteY3" fmla="*/ 4375274 h 4731372"/>
              <a:gd name="connsiteX4" fmla="*/ 749845 w 757071"/>
              <a:gd name="connsiteY4" fmla="*/ 4469510 h 4731372"/>
              <a:gd name="connsiteX5" fmla="*/ 749847 w 757071"/>
              <a:gd name="connsiteY5" fmla="*/ 4731372 h 4731372"/>
              <a:gd name="connsiteX0" fmla="*/ 739388 w 757071"/>
              <a:gd name="connsiteY0" fmla="*/ 0 h 4731372"/>
              <a:gd name="connsiteX1" fmla="*/ 756321 w 757071"/>
              <a:gd name="connsiteY1" fmla="*/ 3939491 h 4731372"/>
              <a:gd name="connsiteX2" fmla="*/ 8009 w 757071"/>
              <a:gd name="connsiteY2" fmla="*/ 4135178 h 4731372"/>
              <a:gd name="connsiteX3" fmla="*/ 0 w 757071"/>
              <a:gd name="connsiteY3" fmla="*/ 4375274 h 4731372"/>
              <a:gd name="connsiteX4" fmla="*/ 33153 w 757071"/>
              <a:gd name="connsiteY4" fmla="*/ 4453034 h 4731372"/>
              <a:gd name="connsiteX5" fmla="*/ 749847 w 757071"/>
              <a:gd name="connsiteY5" fmla="*/ 4731372 h 4731372"/>
              <a:gd name="connsiteX0" fmla="*/ 739388 w 757071"/>
              <a:gd name="connsiteY0" fmla="*/ 0 h 4731372"/>
              <a:gd name="connsiteX1" fmla="*/ 756321 w 757071"/>
              <a:gd name="connsiteY1" fmla="*/ 3939491 h 4731372"/>
              <a:gd name="connsiteX2" fmla="*/ 8009 w 757071"/>
              <a:gd name="connsiteY2" fmla="*/ 4135178 h 4731372"/>
              <a:gd name="connsiteX3" fmla="*/ 0 w 757071"/>
              <a:gd name="connsiteY3" fmla="*/ 4375274 h 4731372"/>
              <a:gd name="connsiteX4" fmla="*/ 8439 w 757071"/>
              <a:gd name="connsiteY4" fmla="*/ 4453034 h 4731372"/>
              <a:gd name="connsiteX5" fmla="*/ 749847 w 757071"/>
              <a:gd name="connsiteY5" fmla="*/ 4731372 h 4731372"/>
              <a:gd name="connsiteX0" fmla="*/ 739388 w 757071"/>
              <a:gd name="connsiteY0" fmla="*/ 0 h 4756085"/>
              <a:gd name="connsiteX1" fmla="*/ 756321 w 757071"/>
              <a:gd name="connsiteY1" fmla="*/ 3939491 h 4756085"/>
              <a:gd name="connsiteX2" fmla="*/ 8009 w 757071"/>
              <a:gd name="connsiteY2" fmla="*/ 4135178 h 4756085"/>
              <a:gd name="connsiteX3" fmla="*/ 0 w 757071"/>
              <a:gd name="connsiteY3" fmla="*/ 4375274 h 4756085"/>
              <a:gd name="connsiteX4" fmla="*/ 8439 w 757071"/>
              <a:gd name="connsiteY4" fmla="*/ 4453034 h 4756085"/>
              <a:gd name="connsiteX5" fmla="*/ 33155 w 757071"/>
              <a:gd name="connsiteY5" fmla="*/ 4756085 h 4756085"/>
              <a:gd name="connsiteX0" fmla="*/ 739388 w 782798"/>
              <a:gd name="connsiteY0" fmla="*/ 0 h 4772561"/>
              <a:gd name="connsiteX1" fmla="*/ 756321 w 782798"/>
              <a:gd name="connsiteY1" fmla="*/ 3939491 h 4772561"/>
              <a:gd name="connsiteX2" fmla="*/ 8009 w 782798"/>
              <a:gd name="connsiteY2" fmla="*/ 4135178 h 4772561"/>
              <a:gd name="connsiteX3" fmla="*/ 0 w 782798"/>
              <a:gd name="connsiteY3" fmla="*/ 4375274 h 4772561"/>
              <a:gd name="connsiteX4" fmla="*/ 8439 w 782798"/>
              <a:gd name="connsiteY4" fmla="*/ 4453034 h 4772561"/>
              <a:gd name="connsiteX5" fmla="*/ 782798 w 782798"/>
              <a:gd name="connsiteY5" fmla="*/ 4772561 h 4772561"/>
              <a:gd name="connsiteX0" fmla="*/ 739388 w 782798"/>
              <a:gd name="connsiteY0" fmla="*/ 0 h 4772561"/>
              <a:gd name="connsiteX1" fmla="*/ 756321 w 782798"/>
              <a:gd name="connsiteY1" fmla="*/ 3939491 h 4772561"/>
              <a:gd name="connsiteX2" fmla="*/ 8009 w 782798"/>
              <a:gd name="connsiteY2" fmla="*/ 4135178 h 4772561"/>
              <a:gd name="connsiteX3" fmla="*/ 0 w 782798"/>
              <a:gd name="connsiteY3" fmla="*/ 4375274 h 4772561"/>
              <a:gd name="connsiteX4" fmla="*/ 8439 w 782798"/>
              <a:gd name="connsiteY4" fmla="*/ 4560126 h 4772561"/>
              <a:gd name="connsiteX5" fmla="*/ 782798 w 782798"/>
              <a:gd name="connsiteY5" fmla="*/ 4772561 h 4772561"/>
              <a:gd name="connsiteX0" fmla="*/ 739388 w 782798"/>
              <a:gd name="connsiteY0" fmla="*/ 0 h 4772561"/>
              <a:gd name="connsiteX1" fmla="*/ 756321 w 782798"/>
              <a:gd name="connsiteY1" fmla="*/ 3939491 h 4772561"/>
              <a:gd name="connsiteX2" fmla="*/ 8009 w 782798"/>
              <a:gd name="connsiteY2" fmla="*/ 4135178 h 4772561"/>
              <a:gd name="connsiteX3" fmla="*/ 0 w 782798"/>
              <a:gd name="connsiteY3" fmla="*/ 4375274 h 4772561"/>
              <a:gd name="connsiteX4" fmla="*/ 8439 w 782798"/>
              <a:gd name="connsiteY4" fmla="*/ 4601316 h 4772561"/>
              <a:gd name="connsiteX5" fmla="*/ 782798 w 782798"/>
              <a:gd name="connsiteY5" fmla="*/ 4772561 h 4772561"/>
              <a:gd name="connsiteX0" fmla="*/ 739388 w 766322"/>
              <a:gd name="connsiteY0" fmla="*/ 0 h 4731371"/>
              <a:gd name="connsiteX1" fmla="*/ 756321 w 766322"/>
              <a:gd name="connsiteY1" fmla="*/ 3939491 h 4731371"/>
              <a:gd name="connsiteX2" fmla="*/ 8009 w 766322"/>
              <a:gd name="connsiteY2" fmla="*/ 4135178 h 4731371"/>
              <a:gd name="connsiteX3" fmla="*/ 0 w 766322"/>
              <a:gd name="connsiteY3" fmla="*/ 4375274 h 4731371"/>
              <a:gd name="connsiteX4" fmla="*/ 8439 w 766322"/>
              <a:gd name="connsiteY4" fmla="*/ 4601316 h 4731371"/>
              <a:gd name="connsiteX5" fmla="*/ 766322 w 766322"/>
              <a:gd name="connsiteY5" fmla="*/ 4731371 h 4731371"/>
              <a:gd name="connsiteX0" fmla="*/ 739388 w 766322"/>
              <a:gd name="connsiteY0" fmla="*/ 0 h 4731371"/>
              <a:gd name="connsiteX1" fmla="*/ 756321 w 766322"/>
              <a:gd name="connsiteY1" fmla="*/ 3939491 h 4731371"/>
              <a:gd name="connsiteX2" fmla="*/ 8009 w 766322"/>
              <a:gd name="connsiteY2" fmla="*/ 4135178 h 4731371"/>
              <a:gd name="connsiteX3" fmla="*/ 0 w 766322"/>
              <a:gd name="connsiteY3" fmla="*/ 4375274 h 4731371"/>
              <a:gd name="connsiteX4" fmla="*/ 8439 w 766322"/>
              <a:gd name="connsiteY4" fmla="*/ 4560127 h 4731371"/>
              <a:gd name="connsiteX5" fmla="*/ 766322 w 766322"/>
              <a:gd name="connsiteY5" fmla="*/ 4731371 h 4731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6322" h="4731371">
                <a:moveTo>
                  <a:pt x="739388" y="0"/>
                </a:moveTo>
                <a:cubicBezTo>
                  <a:pt x="733744" y="1293408"/>
                  <a:pt x="761965" y="2646083"/>
                  <a:pt x="756321" y="3939491"/>
                </a:cubicBezTo>
                <a:cubicBezTo>
                  <a:pt x="677132" y="4010212"/>
                  <a:pt x="87198" y="4064457"/>
                  <a:pt x="8009" y="4135178"/>
                </a:cubicBezTo>
                <a:cubicBezTo>
                  <a:pt x="8009" y="4209718"/>
                  <a:pt x="0" y="4300734"/>
                  <a:pt x="0" y="4375274"/>
                </a:cubicBezTo>
                <a:lnTo>
                  <a:pt x="8439" y="4560127"/>
                </a:lnTo>
                <a:cubicBezTo>
                  <a:pt x="8439" y="4698748"/>
                  <a:pt x="766322" y="4592750"/>
                  <a:pt x="766322" y="4731371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79" name="二等辺三角形 78">
            <a:extLst>
              <a:ext uri="{FF2B5EF4-FFF2-40B4-BE49-F238E27FC236}">
                <a16:creationId xmlns:a16="http://schemas.microsoft.com/office/drawing/2014/main" id="{53503725-C916-4B5C-8733-E372ADA60AE4}"/>
              </a:ext>
            </a:extLst>
          </p:cNvPr>
          <p:cNvSpPr/>
          <p:nvPr/>
        </p:nvSpPr>
        <p:spPr>
          <a:xfrm>
            <a:off x="8786932" y="2105101"/>
            <a:ext cx="247650" cy="21726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30C444B6-9B8D-45A3-9CBD-64C1D7C51B55}"/>
              </a:ext>
            </a:extLst>
          </p:cNvPr>
          <p:cNvSpPr txBox="1"/>
          <p:nvPr/>
        </p:nvSpPr>
        <p:spPr>
          <a:xfrm>
            <a:off x="8614527" y="2439760"/>
            <a:ext cx="715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第</a:t>
            </a:r>
            <a:r>
              <a:rPr kumimoji="1" lang="en-US" altLang="ja-JP" sz="1200" kern="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13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回</a:t>
            </a:r>
            <a:endParaRPr kumimoji="1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kern="0" noProof="0" dirty="0" err="1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DeNA</a:t>
            </a:r>
            <a:r>
              <a:rPr kumimoji="1" lang="en-US" altLang="ja-JP" sz="1200" kern="0" noProof="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/>
            </a:r>
            <a:br>
              <a:rPr kumimoji="1" lang="en-US" altLang="ja-JP" sz="1200" kern="0" noProof="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</a:br>
            <a:r>
              <a:rPr kumimoji="1" lang="ja-JP" altLang="en-US" sz="1200" kern="0" noProof="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⇒中止</a:t>
            </a:r>
            <a:endParaRPr kumimoji="1" lang="ja-JP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1" name="フリーフォーム 80"/>
          <p:cNvSpPr/>
          <p:nvPr/>
        </p:nvSpPr>
        <p:spPr>
          <a:xfrm>
            <a:off x="7805048" y="1814430"/>
            <a:ext cx="1130417" cy="4731371"/>
          </a:xfrm>
          <a:custGeom>
            <a:avLst/>
            <a:gdLst>
              <a:gd name="connsiteX0" fmla="*/ 161365 w 197224"/>
              <a:gd name="connsiteY0" fmla="*/ 0 h 4545106"/>
              <a:gd name="connsiteX1" fmla="*/ 161365 w 197224"/>
              <a:gd name="connsiteY1" fmla="*/ 3702423 h 4545106"/>
              <a:gd name="connsiteX2" fmla="*/ 0 w 197224"/>
              <a:gd name="connsiteY2" fmla="*/ 3863788 h 4545106"/>
              <a:gd name="connsiteX3" fmla="*/ 0 w 197224"/>
              <a:gd name="connsiteY3" fmla="*/ 4078941 h 4545106"/>
              <a:gd name="connsiteX4" fmla="*/ 197224 w 197224"/>
              <a:gd name="connsiteY4" fmla="*/ 4222376 h 4545106"/>
              <a:gd name="connsiteX5" fmla="*/ 197224 w 197224"/>
              <a:gd name="connsiteY5" fmla="*/ 4545106 h 4545106"/>
              <a:gd name="connsiteX0" fmla="*/ 161365 w 214158"/>
              <a:gd name="connsiteY0" fmla="*/ 0 h 4731373"/>
              <a:gd name="connsiteX1" fmla="*/ 161365 w 214158"/>
              <a:gd name="connsiteY1" fmla="*/ 3702423 h 4731373"/>
              <a:gd name="connsiteX2" fmla="*/ 0 w 214158"/>
              <a:gd name="connsiteY2" fmla="*/ 3863788 h 4731373"/>
              <a:gd name="connsiteX3" fmla="*/ 0 w 214158"/>
              <a:gd name="connsiteY3" fmla="*/ 4078941 h 4731373"/>
              <a:gd name="connsiteX4" fmla="*/ 197224 w 214158"/>
              <a:gd name="connsiteY4" fmla="*/ 4222376 h 4731373"/>
              <a:gd name="connsiteX5" fmla="*/ 214158 w 214158"/>
              <a:gd name="connsiteY5" fmla="*/ 4731373 h 4731373"/>
              <a:gd name="connsiteX0" fmla="*/ 161365 w 197224"/>
              <a:gd name="connsiteY0" fmla="*/ 0 h 4731373"/>
              <a:gd name="connsiteX1" fmla="*/ 161365 w 197224"/>
              <a:gd name="connsiteY1" fmla="*/ 3702423 h 4731373"/>
              <a:gd name="connsiteX2" fmla="*/ 0 w 197224"/>
              <a:gd name="connsiteY2" fmla="*/ 3863788 h 4731373"/>
              <a:gd name="connsiteX3" fmla="*/ 0 w 197224"/>
              <a:gd name="connsiteY3" fmla="*/ 4078941 h 4731373"/>
              <a:gd name="connsiteX4" fmla="*/ 197224 w 197224"/>
              <a:gd name="connsiteY4" fmla="*/ 4222376 h 4731373"/>
              <a:gd name="connsiteX5" fmla="*/ 197224 w 197224"/>
              <a:gd name="connsiteY5" fmla="*/ 4731373 h 4731373"/>
              <a:gd name="connsiteX0" fmla="*/ 161365 w 197224"/>
              <a:gd name="connsiteY0" fmla="*/ 0 h 4731373"/>
              <a:gd name="connsiteX1" fmla="*/ 161365 w 197224"/>
              <a:gd name="connsiteY1" fmla="*/ 3702423 h 4731373"/>
              <a:gd name="connsiteX2" fmla="*/ 0 w 197224"/>
              <a:gd name="connsiteY2" fmla="*/ 3863788 h 4731373"/>
              <a:gd name="connsiteX3" fmla="*/ 0 w 197224"/>
              <a:gd name="connsiteY3" fmla="*/ 4078941 h 4731373"/>
              <a:gd name="connsiteX4" fmla="*/ 197224 w 197224"/>
              <a:gd name="connsiteY4" fmla="*/ 4484842 h 4731373"/>
              <a:gd name="connsiteX5" fmla="*/ 197224 w 197224"/>
              <a:gd name="connsiteY5" fmla="*/ 4731373 h 4731373"/>
              <a:gd name="connsiteX0" fmla="*/ 229098 w 264957"/>
              <a:gd name="connsiteY0" fmla="*/ 0 h 4731373"/>
              <a:gd name="connsiteX1" fmla="*/ 229098 w 264957"/>
              <a:gd name="connsiteY1" fmla="*/ 3702423 h 4731373"/>
              <a:gd name="connsiteX2" fmla="*/ 67733 w 264957"/>
              <a:gd name="connsiteY2" fmla="*/ 3863788 h 4731373"/>
              <a:gd name="connsiteX3" fmla="*/ 0 w 264957"/>
              <a:gd name="connsiteY3" fmla="*/ 4316008 h 4731373"/>
              <a:gd name="connsiteX4" fmla="*/ 264957 w 264957"/>
              <a:gd name="connsiteY4" fmla="*/ 4484842 h 4731373"/>
              <a:gd name="connsiteX5" fmla="*/ 264957 w 264957"/>
              <a:gd name="connsiteY5" fmla="*/ 4731373 h 4731373"/>
              <a:gd name="connsiteX0" fmla="*/ 229098 w 264957"/>
              <a:gd name="connsiteY0" fmla="*/ 0 h 4731373"/>
              <a:gd name="connsiteX1" fmla="*/ 229098 w 264957"/>
              <a:gd name="connsiteY1" fmla="*/ 3702423 h 4731373"/>
              <a:gd name="connsiteX2" fmla="*/ 8466 w 264957"/>
              <a:gd name="connsiteY2" fmla="*/ 4066988 h 4731373"/>
              <a:gd name="connsiteX3" fmla="*/ 0 w 264957"/>
              <a:gd name="connsiteY3" fmla="*/ 4316008 h 4731373"/>
              <a:gd name="connsiteX4" fmla="*/ 264957 w 264957"/>
              <a:gd name="connsiteY4" fmla="*/ 4484842 h 4731373"/>
              <a:gd name="connsiteX5" fmla="*/ 264957 w 264957"/>
              <a:gd name="connsiteY5" fmla="*/ 4731373 h 4731373"/>
              <a:gd name="connsiteX0" fmla="*/ 229099 w 264958"/>
              <a:gd name="connsiteY0" fmla="*/ 0 h 4731373"/>
              <a:gd name="connsiteX1" fmla="*/ 229099 w 264958"/>
              <a:gd name="connsiteY1" fmla="*/ 3702423 h 4731373"/>
              <a:gd name="connsiteX2" fmla="*/ 0 w 264958"/>
              <a:gd name="connsiteY2" fmla="*/ 4092388 h 4731373"/>
              <a:gd name="connsiteX3" fmla="*/ 1 w 264958"/>
              <a:gd name="connsiteY3" fmla="*/ 4316008 h 4731373"/>
              <a:gd name="connsiteX4" fmla="*/ 264958 w 264958"/>
              <a:gd name="connsiteY4" fmla="*/ 4484842 h 4731373"/>
              <a:gd name="connsiteX5" fmla="*/ 264958 w 264958"/>
              <a:gd name="connsiteY5" fmla="*/ 4731373 h 4731373"/>
              <a:gd name="connsiteX0" fmla="*/ 229099 w 264958"/>
              <a:gd name="connsiteY0" fmla="*/ 0 h 4731373"/>
              <a:gd name="connsiteX1" fmla="*/ 212166 w 264958"/>
              <a:gd name="connsiteY1" fmla="*/ 3880223 h 4731373"/>
              <a:gd name="connsiteX2" fmla="*/ 0 w 264958"/>
              <a:gd name="connsiteY2" fmla="*/ 4092388 h 4731373"/>
              <a:gd name="connsiteX3" fmla="*/ 1 w 264958"/>
              <a:gd name="connsiteY3" fmla="*/ 4316008 h 4731373"/>
              <a:gd name="connsiteX4" fmla="*/ 264958 w 264958"/>
              <a:gd name="connsiteY4" fmla="*/ 4484842 h 4731373"/>
              <a:gd name="connsiteX5" fmla="*/ 264958 w 264958"/>
              <a:gd name="connsiteY5" fmla="*/ 4731373 h 4731373"/>
              <a:gd name="connsiteX0" fmla="*/ 229099 w 264958"/>
              <a:gd name="connsiteY0" fmla="*/ 0 h 4731373"/>
              <a:gd name="connsiteX1" fmla="*/ 212166 w 264958"/>
              <a:gd name="connsiteY1" fmla="*/ 3880223 h 4731373"/>
              <a:gd name="connsiteX2" fmla="*/ 0 w 264958"/>
              <a:gd name="connsiteY2" fmla="*/ 4092388 h 4731373"/>
              <a:gd name="connsiteX3" fmla="*/ 1 w 264958"/>
              <a:gd name="connsiteY3" fmla="*/ 4316008 h 4731373"/>
              <a:gd name="connsiteX4" fmla="*/ 248024 w 264958"/>
              <a:gd name="connsiteY4" fmla="*/ 4484842 h 4731373"/>
              <a:gd name="connsiteX5" fmla="*/ 264958 w 264958"/>
              <a:gd name="connsiteY5" fmla="*/ 4731373 h 4731373"/>
              <a:gd name="connsiteX0" fmla="*/ 229099 w 248024"/>
              <a:gd name="connsiteY0" fmla="*/ 0 h 4722906"/>
              <a:gd name="connsiteX1" fmla="*/ 212166 w 248024"/>
              <a:gd name="connsiteY1" fmla="*/ 3880223 h 4722906"/>
              <a:gd name="connsiteX2" fmla="*/ 0 w 248024"/>
              <a:gd name="connsiteY2" fmla="*/ 4092388 h 4722906"/>
              <a:gd name="connsiteX3" fmla="*/ 1 w 248024"/>
              <a:gd name="connsiteY3" fmla="*/ 4316008 h 4722906"/>
              <a:gd name="connsiteX4" fmla="*/ 248024 w 248024"/>
              <a:gd name="connsiteY4" fmla="*/ 4484842 h 4722906"/>
              <a:gd name="connsiteX5" fmla="*/ 231091 w 248024"/>
              <a:gd name="connsiteY5" fmla="*/ 4722906 h 4722906"/>
              <a:gd name="connsiteX0" fmla="*/ 229099 w 256491"/>
              <a:gd name="connsiteY0" fmla="*/ 0 h 4722906"/>
              <a:gd name="connsiteX1" fmla="*/ 212166 w 256491"/>
              <a:gd name="connsiteY1" fmla="*/ 3880223 h 4722906"/>
              <a:gd name="connsiteX2" fmla="*/ 0 w 256491"/>
              <a:gd name="connsiteY2" fmla="*/ 4092388 h 4722906"/>
              <a:gd name="connsiteX3" fmla="*/ 1 w 256491"/>
              <a:gd name="connsiteY3" fmla="*/ 4316008 h 4722906"/>
              <a:gd name="connsiteX4" fmla="*/ 248024 w 256491"/>
              <a:gd name="connsiteY4" fmla="*/ 4484842 h 4722906"/>
              <a:gd name="connsiteX5" fmla="*/ 256491 w 256491"/>
              <a:gd name="connsiteY5" fmla="*/ 4722906 h 4722906"/>
              <a:gd name="connsiteX0" fmla="*/ 229099 w 256491"/>
              <a:gd name="connsiteY0" fmla="*/ 0 h 4722906"/>
              <a:gd name="connsiteX1" fmla="*/ 237566 w 256491"/>
              <a:gd name="connsiteY1" fmla="*/ 3668556 h 4722906"/>
              <a:gd name="connsiteX2" fmla="*/ 0 w 256491"/>
              <a:gd name="connsiteY2" fmla="*/ 4092388 h 4722906"/>
              <a:gd name="connsiteX3" fmla="*/ 1 w 256491"/>
              <a:gd name="connsiteY3" fmla="*/ 4316008 h 4722906"/>
              <a:gd name="connsiteX4" fmla="*/ 248024 w 256491"/>
              <a:gd name="connsiteY4" fmla="*/ 4484842 h 4722906"/>
              <a:gd name="connsiteX5" fmla="*/ 256491 w 256491"/>
              <a:gd name="connsiteY5" fmla="*/ 4722906 h 4722906"/>
              <a:gd name="connsiteX0" fmla="*/ 246033 w 273425"/>
              <a:gd name="connsiteY0" fmla="*/ 0 h 4722906"/>
              <a:gd name="connsiteX1" fmla="*/ 254500 w 273425"/>
              <a:gd name="connsiteY1" fmla="*/ 3668556 h 4722906"/>
              <a:gd name="connsiteX2" fmla="*/ 0 w 273425"/>
              <a:gd name="connsiteY2" fmla="*/ 4007721 h 4722906"/>
              <a:gd name="connsiteX3" fmla="*/ 16935 w 273425"/>
              <a:gd name="connsiteY3" fmla="*/ 4316008 h 4722906"/>
              <a:gd name="connsiteX4" fmla="*/ 264958 w 273425"/>
              <a:gd name="connsiteY4" fmla="*/ 4484842 h 4722906"/>
              <a:gd name="connsiteX5" fmla="*/ 273425 w 273425"/>
              <a:gd name="connsiteY5" fmla="*/ 4722906 h 4722906"/>
              <a:gd name="connsiteX0" fmla="*/ 246033 w 273425"/>
              <a:gd name="connsiteY0" fmla="*/ 0 h 4722906"/>
              <a:gd name="connsiteX1" fmla="*/ 254500 w 273425"/>
              <a:gd name="connsiteY1" fmla="*/ 3668556 h 4722906"/>
              <a:gd name="connsiteX2" fmla="*/ 0 w 273425"/>
              <a:gd name="connsiteY2" fmla="*/ 4007721 h 4722906"/>
              <a:gd name="connsiteX3" fmla="*/ 1 w 273425"/>
              <a:gd name="connsiteY3" fmla="*/ 4222875 h 4722906"/>
              <a:gd name="connsiteX4" fmla="*/ 264958 w 273425"/>
              <a:gd name="connsiteY4" fmla="*/ 4484842 h 4722906"/>
              <a:gd name="connsiteX5" fmla="*/ 273425 w 273425"/>
              <a:gd name="connsiteY5" fmla="*/ 4722906 h 4722906"/>
              <a:gd name="connsiteX0" fmla="*/ 246033 w 273425"/>
              <a:gd name="connsiteY0" fmla="*/ 0 h 4722906"/>
              <a:gd name="connsiteX1" fmla="*/ 254500 w 273425"/>
              <a:gd name="connsiteY1" fmla="*/ 3668556 h 4722906"/>
              <a:gd name="connsiteX2" fmla="*/ 0 w 273425"/>
              <a:gd name="connsiteY2" fmla="*/ 4007721 h 4722906"/>
              <a:gd name="connsiteX3" fmla="*/ 1 w 273425"/>
              <a:gd name="connsiteY3" fmla="*/ 4222875 h 4722906"/>
              <a:gd name="connsiteX4" fmla="*/ 264958 w 273425"/>
              <a:gd name="connsiteY4" fmla="*/ 4425575 h 4722906"/>
              <a:gd name="connsiteX5" fmla="*/ 273425 w 273425"/>
              <a:gd name="connsiteY5" fmla="*/ 4722906 h 4722906"/>
              <a:gd name="connsiteX0" fmla="*/ 246033 w 273425"/>
              <a:gd name="connsiteY0" fmla="*/ 0 h 4722906"/>
              <a:gd name="connsiteX1" fmla="*/ 254500 w 273425"/>
              <a:gd name="connsiteY1" fmla="*/ 3761690 h 4722906"/>
              <a:gd name="connsiteX2" fmla="*/ 0 w 273425"/>
              <a:gd name="connsiteY2" fmla="*/ 4007721 h 4722906"/>
              <a:gd name="connsiteX3" fmla="*/ 1 w 273425"/>
              <a:gd name="connsiteY3" fmla="*/ 4222875 h 4722906"/>
              <a:gd name="connsiteX4" fmla="*/ 264958 w 273425"/>
              <a:gd name="connsiteY4" fmla="*/ 4425575 h 4722906"/>
              <a:gd name="connsiteX5" fmla="*/ 273425 w 273425"/>
              <a:gd name="connsiteY5" fmla="*/ 4722906 h 4722906"/>
              <a:gd name="connsiteX0" fmla="*/ 254500 w 281892"/>
              <a:gd name="connsiteY0" fmla="*/ 0 h 4722906"/>
              <a:gd name="connsiteX1" fmla="*/ 262967 w 281892"/>
              <a:gd name="connsiteY1" fmla="*/ 3761690 h 4722906"/>
              <a:gd name="connsiteX2" fmla="*/ 0 w 281892"/>
              <a:gd name="connsiteY2" fmla="*/ 3880721 h 4722906"/>
              <a:gd name="connsiteX3" fmla="*/ 8468 w 281892"/>
              <a:gd name="connsiteY3" fmla="*/ 4222875 h 4722906"/>
              <a:gd name="connsiteX4" fmla="*/ 273425 w 281892"/>
              <a:gd name="connsiteY4" fmla="*/ 4425575 h 4722906"/>
              <a:gd name="connsiteX5" fmla="*/ 281892 w 281892"/>
              <a:gd name="connsiteY5" fmla="*/ 4722906 h 4722906"/>
              <a:gd name="connsiteX0" fmla="*/ 254500 w 281892"/>
              <a:gd name="connsiteY0" fmla="*/ 0 h 4722906"/>
              <a:gd name="connsiteX1" fmla="*/ 262967 w 281892"/>
              <a:gd name="connsiteY1" fmla="*/ 3761690 h 4722906"/>
              <a:gd name="connsiteX2" fmla="*/ 0 w 281892"/>
              <a:gd name="connsiteY2" fmla="*/ 3880721 h 4722906"/>
              <a:gd name="connsiteX3" fmla="*/ 1 w 281892"/>
              <a:gd name="connsiteY3" fmla="*/ 4104342 h 4722906"/>
              <a:gd name="connsiteX4" fmla="*/ 273425 w 281892"/>
              <a:gd name="connsiteY4" fmla="*/ 4425575 h 4722906"/>
              <a:gd name="connsiteX5" fmla="*/ 281892 w 281892"/>
              <a:gd name="connsiteY5" fmla="*/ 4722906 h 4722906"/>
              <a:gd name="connsiteX0" fmla="*/ 254500 w 281892"/>
              <a:gd name="connsiteY0" fmla="*/ 0 h 4722906"/>
              <a:gd name="connsiteX1" fmla="*/ 271433 w 281892"/>
              <a:gd name="connsiteY1" fmla="*/ 3592357 h 4722906"/>
              <a:gd name="connsiteX2" fmla="*/ 0 w 281892"/>
              <a:gd name="connsiteY2" fmla="*/ 3880721 h 4722906"/>
              <a:gd name="connsiteX3" fmla="*/ 1 w 281892"/>
              <a:gd name="connsiteY3" fmla="*/ 4104342 h 4722906"/>
              <a:gd name="connsiteX4" fmla="*/ 273425 w 281892"/>
              <a:gd name="connsiteY4" fmla="*/ 4425575 h 4722906"/>
              <a:gd name="connsiteX5" fmla="*/ 281892 w 281892"/>
              <a:gd name="connsiteY5" fmla="*/ 4722906 h 4722906"/>
              <a:gd name="connsiteX0" fmla="*/ 254500 w 281892"/>
              <a:gd name="connsiteY0" fmla="*/ 0 h 4722906"/>
              <a:gd name="connsiteX1" fmla="*/ 271433 w 281892"/>
              <a:gd name="connsiteY1" fmla="*/ 3609291 h 4722906"/>
              <a:gd name="connsiteX2" fmla="*/ 0 w 281892"/>
              <a:gd name="connsiteY2" fmla="*/ 3880721 h 4722906"/>
              <a:gd name="connsiteX3" fmla="*/ 1 w 281892"/>
              <a:gd name="connsiteY3" fmla="*/ 4104342 h 4722906"/>
              <a:gd name="connsiteX4" fmla="*/ 273425 w 281892"/>
              <a:gd name="connsiteY4" fmla="*/ 4425575 h 4722906"/>
              <a:gd name="connsiteX5" fmla="*/ 281892 w 281892"/>
              <a:gd name="connsiteY5" fmla="*/ 4722906 h 4722906"/>
              <a:gd name="connsiteX0" fmla="*/ 254500 w 281892"/>
              <a:gd name="connsiteY0" fmla="*/ 0 h 4722906"/>
              <a:gd name="connsiteX1" fmla="*/ 271433 w 281892"/>
              <a:gd name="connsiteY1" fmla="*/ 3668557 h 4722906"/>
              <a:gd name="connsiteX2" fmla="*/ 0 w 281892"/>
              <a:gd name="connsiteY2" fmla="*/ 3880721 h 4722906"/>
              <a:gd name="connsiteX3" fmla="*/ 1 w 281892"/>
              <a:gd name="connsiteY3" fmla="*/ 4104342 h 4722906"/>
              <a:gd name="connsiteX4" fmla="*/ 273425 w 281892"/>
              <a:gd name="connsiteY4" fmla="*/ 4425575 h 4722906"/>
              <a:gd name="connsiteX5" fmla="*/ 281892 w 281892"/>
              <a:gd name="connsiteY5" fmla="*/ 4722906 h 4722906"/>
              <a:gd name="connsiteX0" fmla="*/ 254500 w 290358"/>
              <a:gd name="connsiteY0" fmla="*/ 0 h 4722906"/>
              <a:gd name="connsiteX1" fmla="*/ 271433 w 290358"/>
              <a:gd name="connsiteY1" fmla="*/ 3668557 h 4722906"/>
              <a:gd name="connsiteX2" fmla="*/ 0 w 290358"/>
              <a:gd name="connsiteY2" fmla="*/ 3880721 h 4722906"/>
              <a:gd name="connsiteX3" fmla="*/ 1 w 290358"/>
              <a:gd name="connsiteY3" fmla="*/ 4104342 h 4722906"/>
              <a:gd name="connsiteX4" fmla="*/ 290358 w 290358"/>
              <a:gd name="connsiteY4" fmla="*/ 4315509 h 4722906"/>
              <a:gd name="connsiteX5" fmla="*/ 281892 w 290358"/>
              <a:gd name="connsiteY5" fmla="*/ 4722906 h 4722906"/>
              <a:gd name="connsiteX0" fmla="*/ 254500 w 281892"/>
              <a:gd name="connsiteY0" fmla="*/ 0 h 4722906"/>
              <a:gd name="connsiteX1" fmla="*/ 271433 w 281892"/>
              <a:gd name="connsiteY1" fmla="*/ 3668557 h 4722906"/>
              <a:gd name="connsiteX2" fmla="*/ 0 w 281892"/>
              <a:gd name="connsiteY2" fmla="*/ 3880721 h 4722906"/>
              <a:gd name="connsiteX3" fmla="*/ 1 w 281892"/>
              <a:gd name="connsiteY3" fmla="*/ 4104342 h 4722906"/>
              <a:gd name="connsiteX4" fmla="*/ 248025 w 281892"/>
              <a:gd name="connsiteY4" fmla="*/ 4332442 h 4722906"/>
              <a:gd name="connsiteX5" fmla="*/ 281892 w 281892"/>
              <a:gd name="connsiteY5" fmla="*/ 4722906 h 4722906"/>
              <a:gd name="connsiteX0" fmla="*/ 254500 w 281892"/>
              <a:gd name="connsiteY0" fmla="*/ 0 h 4722906"/>
              <a:gd name="connsiteX1" fmla="*/ 271433 w 281892"/>
              <a:gd name="connsiteY1" fmla="*/ 3668557 h 4722906"/>
              <a:gd name="connsiteX2" fmla="*/ 0 w 281892"/>
              <a:gd name="connsiteY2" fmla="*/ 3880721 h 4722906"/>
              <a:gd name="connsiteX3" fmla="*/ 1 w 281892"/>
              <a:gd name="connsiteY3" fmla="*/ 4104342 h 4722906"/>
              <a:gd name="connsiteX4" fmla="*/ 281891 w 281892"/>
              <a:gd name="connsiteY4" fmla="*/ 4307042 h 4722906"/>
              <a:gd name="connsiteX5" fmla="*/ 281892 w 281892"/>
              <a:gd name="connsiteY5" fmla="*/ 4722906 h 4722906"/>
              <a:gd name="connsiteX0" fmla="*/ 254500 w 281892"/>
              <a:gd name="connsiteY0" fmla="*/ 0 h 4722906"/>
              <a:gd name="connsiteX1" fmla="*/ 271433 w 281892"/>
              <a:gd name="connsiteY1" fmla="*/ 3668557 h 4722906"/>
              <a:gd name="connsiteX2" fmla="*/ 0 w 281892"/>
              <a:gd name="connsiteY2" fmla="*/ 3880721 h 4722906"/>
              <a:gd name="connsiteX3" fmla="*/ 1 w 281892"/>
              <a:gd name="connsiteY3" fmla="*/ 4104342 h 4722906"/>
              <a:gd name="connsiteX4" fmla="*/ 264957 w 281892"/>
              <a:gd name="connsiteY4" fmla="*/ 4323975 h 4722906"/>
              <a:gd name="connsiteX5" fmla="*/ 281892 w 281892"/>
              <a:gd name="connsiteY5" fmla="*/ 4722906 h 4722906"/>
              <a:gd name="connsiteX0" fmla="*/ 254500 w 272183"/>
              <a:gd name="connsiteY0" fmla="*/ 0 h 4731372"/>
              <a:gd name="connsiteX1" fmla="*/ 271433 w 272183"/>
              <a:gd name="connsiteY1" fmla="*/ 3668557 h 4731372"/>
              <a:gd name="connsiteX2" fmla="*/ 0 w 272183"/>
              <a:gd name="connsiteY2" fmla="*/ 3880721 h 4731372"/>
              <a:gd name="connsiteX3" fmla="*/ 1 w 272183"/>
              <a:gd name="connsiteY3" fmla="*/ 4104342 h 4731372"/>
              <a:gd name="connsiteX4" fmla="*/ 264957 w 272183"/>
              <a:gd name="connsiteY4" fmla="*/ 4323975 h 4731372"/>
              <a:gd name="connsiteX5" fmla="*/ 264959 w 272183"/>
              <a:gd name="connsiteY5" fmla="*/ 4731372 h 4731372"/>
              <a:gd name="connsiteX0" fmla="*/ 254500 w 272183"/>
              <a:gd name="connsiteY0" fmla="*/ 0 h 4731372"/>
              <a:gd name="connsiteX1" fmla="*/ 271433 w 272183"/>
              <a:gd name="connsiteY1" fmla="*/ 3668557 h 4731372"/>
              <a:gd name="connsiteX2" fmla="*/ 0 w 272183"/>
              <a:gd name="connsiteY2" fmla="*/ 3880721 h 4731372"/>
              <a:gd name="connsiteX3" fmla="*/ 1 w 272183"/>
              <a:gd name="connsiteY3" fmla="*/ 4104342 h 4731372"/>
              <a:gd name="connsiteX4" fmla="*/ 264957 w 272183"/>
              <a:gd name="connsiteY4" fmla="*/ 4527175 h 4731372"/>
              <a:gd name="connsiteX5" fmla="*/ 264959 w 272183"/>
              <a:gd name="connsiteY5" fmla="*/ 4731372 h 4731372"/>
              <a:gd name="connsiteX0" fmla="*/ 254500 w 272183"/>
              <a:gd name="connsiteY0" fmla="*/ 0 h 4731372"/>
              <a:gd name="connsiteX1" fmla="*/ 271433 w 272183"/>
              <a:gd name="connsiteY1" fmla="*/ 3668557 h 4731372"/>
              <a:gd name="connsiteX2" fmla="*/ 0 w 272183"/>
              <a:gd name="connsiteY2" fmla="*/ 3880721 h 4731372"/>
              <a:gd name="connsiteX3" fmla="*/ 42334 w 272183"/>
              <a:gd name="connsiteY3" fmla="*/ 4400675 h 4731372"/>
              <a:gd name="connsiteX4" fmla="*/ 264957 w 272183"/>
              <a:gd name="connsiteY4" fmla="*/ 4527175 h 4731372"/>
              <a:gd name="connsiteX5" fmla="*/ 264959 w 272183"/>
              <a:gd name="connsiteY5" fmla="*/ 4731372 h 4731372"/>
              <a:gd name="connsiteX0" fmla="*/ 254500 w 272183"/>
              <a:gd name="connsiteY0" fmla="*/ 0 h 4731372"/>
              <a:gd name="connsiteX1" fmla="*/ 271433 w 272183"/>
              <a:gd name="connsiteY1" fmla="*/ 3668557 h 4731372"/>
              <a:gd name="connsiteX2" fmla="*/ 0 w 272183"/>
              <a:gd name="connsiteY2" fmla="*/ 3880721 h 4731372"/>
              <a:gd name="connsiteX3" fmla="*/ 16934 w 272183"/>
              <a:gd name="connsiteY3" fmla="*/ 4392209 h 4731372"/>
              <a:gd name="connsiteX4" fmla="*/ 264957 w 272183"/>
              <a:gd name="connsiteY4" fmla="*/ 4527175 h 4731372"/>
              <a:gd name="connsiteX5" fmla="*/ 264959 w 272183"/>
              <a:gd name="connsiteY5" fmla="*/ 4731372 h 4731372"/>
              <a:gd name="connsiteX0" fmla="*/ 237566 w 255249"/>
              <a:gd name="connsiteY0" fmla="*/ 0 h 4731372"/>
              <a:gd name="connsiteX1" fmla="*/ 254499 w 255249"/>
              <a:gd name="connsiteY1" fmla="*/ 3668557 h 4731372"/>
              <a:gd name="connsiteX2" fmla="*/ 16933 w 255249"/>
              <a:gd name="connsiteY2" fmla="*/ 4126254 h 4731372"/>
              <a:gd name="connsiteX3" fmla="*/ 0 w 255249"/>
              <a:gd name="connsiteY3" fmla="*/ 4392209 h 4731372"/>
              <a:gd name="connsiteX4" fmla="*/ 248023 w 255249"/>
              <a:gd name="connsiteY4" fmla="*/ 4527175 h 4731372"/>
              <a:gd name="connsiteX5" fmla="*/ 248025 w 255249"/>
              <a:gd name="connsiteY5" fmla="*/ 4731372 h 4731372"/>
              <a:gd name="connsiteX0" fmla="*/ 237566 w 255249"/>
              <a:gd name="connsiteY0" fmla="*/ 0 h 4731372"/>
              <a:gd name="connsiteX1" fmla="*/ 254499 w 255249"/>
              <a:gd name="connsiteY1" fmla="*/ 3939491 h 4731372"/>
              <a:gd name="connsiteX2" fmla="*/ 16933 w 255249"/>
              <a:gd name="connsiteY2" fmla="*/ 4126254 h 4731372"/>
              <a:gd name="connsiteX3" fmla="*/ 0 w 255249"/>
              <a:gd name="connsiteY3" fmla="*/ 4392209 h 4731372"/>
              <a:gd name="connsiteX4" fmla="*/ 248023 w 255249"/>
              <a:gd name="connsiteY4" fmla="*/ 4527175 h 4731372"/>
              <a:gd name="connsiteX5" fmla="*/ 248025 w 255249"/>
              <a:gd name="connsiteY5" fmla="*/ 4731372 h 4731372"/>
              <a:gd name="connsiteX0" fmla="*/ 237566 w 255249"/>
              <a:gd name="connsiteY0" fmla="*/ 0 h 4731372"/>
              <a:gd name="connsiteX1" fmla="*/ 254499 w 255249"/>
              <a:gd name="connsiteY1" fmla="*/ 3939491 h 4731372"/>
              <a:gd name="connsiteX2" fmla="*/ 16933 w 255249"/>
              <a:gd name="connsiteY2" fmla="*/ 4151654 h 4731372"/>
              <a:gd name="connsiteX3" fmla="*/ 0 w 255249"/>
              <a:gd name="connsiteY3" fmla="*/ 4392209 h 4731372"/>
              <a:gd name="connsiteX4" fmla="*/ 248023 w 255249"/>
              <a:gd name="connsiteY4" fmla="*/ 4527175 h 4731372"/>
              <a:gd name="connsiteX5" fmla="*/ 248025 w 255249"/>
              <a:gd name="connsiteY5" fmla="*/ 4731372 h 4731372"/>
              <a:gd name="connsiteX0" fmla="*/ 220633 w 238316"/>
              <a:gd name="connsiteY0" fmla="*/ 0 h 4731372"/>
              <a:gd name="connsiteX1" fmla="*/ 237566 w 238316"/>
              <a:gd name="connsiteY1" fmla="*/ 3939491 h 4731372"/>
              <a:gd name="connsiteX2" fmla="*/ 0 w 238316"/>
              <a:gd name="connsiteY2" fmla="*/ 4151654 h 4731372"/>
              <a:gd name="connsiteX3" fmla="*/ 8467 w 238316"/>
              <a:gd name="connsiteY3" fmla="*/ 4375276 h 4731372"/>
              <a:gd name="connsiteX4" fmla="*/ 231090 w 238316"/>
              <a:gd name="connsiteY4" fmla="*/ 4527175 h 4731372"/>
              <a:gd name="connsiteX5" fmla="*/ 231092 w 238316"/>
              <a:gd name="connsiteY5" fmla="*/ 4731372 h 4731372"/>
              <a:gd name="connsiteX0" fmla="*/ 731379 w 749062"/>
              <a:gd name="connsiteY0" fmla="*/ 0 h 4731372"/>
              <a:gd name="connsiteX1" fmla="*/ 748312 w 749062"/>
              <a:gd name="connsiteY1" fmla="*/ 3939491 h 4731372"/>
              <a:gd name="connsiteX2" fmla="*/ 0 w 749062"/>
              <a:gd name="connsiteY2" fmla="*/ 4135178 h 4731372"/>
              <a:gd name="connsiteX3" fmla="*/ 519213 w 749062"/>
              <a:gd name="connsiteY3" fmla="*/ 4375276 h 4731372"/>
              <a:gd name="connsiteX4" fmla="*/ 741836 w 749062"/>
              <a:gd name="connsiteY4" fmla="*/ 4527175 h 4731372"/>
              <a:gd name="connsiteX5" fmla="*/ 741838 w 749062"/>
              <a:gd name="connsiteY5" fmla="*/ 4731372 h 4731372"/>
              <a:gd name="connsiteX0" fmla="*/ 731379 w 749062"/>
              <a:gd name="connsiteY0" fmla="*/ 0 h 4731372"/>
              <a:gd name="connsiteX1" fmla="*/ 748312 w 749062"/>
              <a:gd name="connsiteY1" fmla="*/ 3939491 h 4731372"/>
              <a:gd name="connsiteX2" fmla="*/ 0 w 749062"/>
              <a:gd name="connsiteY2" fmla="*/ 4135178 h 4731372"/>
              <a:gd name="connsiteX3" fmla="*/ 8467 w 749062"/>
              <a:gd name="connsiteY3" fmla="*/ 4457654 h 4731372"/>
              <a:gd name="connsiteX4" fmla="*/ 741836 w 749062"/>
              <a:gd name="connsiteY4" fmla="*/ 4527175 h 4731372"/>
              <a:gd name="connsiteX5" fmla="*/ 741838 w 749062"/>
              <a:gd name="connsiteY5" fmla="*/ 4731372 h 4731372"/>
              <a:gd name="connsiteX0" fmla="*/ 731379 w 749062"/>
              <a:gd name="connsiteY0" fmla="*/ 0 h 4731372"/>
              <a:gd name="connsiteX1" fmla="*/ 748312 w 749062"/>
              <a:gd name="connsiteY1" fmla="*/ 3939491 h 4731372"/>
              <a:gd name="connsiteX2" fmla="*/ 0 w 749062"/>
              <a:gd name="connsiteY2" fmla="*/ 4135178 h 4731372"/>
              <a:gd name="connsiteX3" fmla="*/ 8467 w 749062"/>
              <a:gd name="connsiteY3" fmla="*/ 4367037 h 4731372"/>
              <a:gd name="connsiteX4" fmla="*/ 741836 w 749062"/>
              <a:gd name="connsiteY4" fmla="*/ 4527175 h 4731372"/>
              <a:gd name="connsiteX5" fmla="*/ 741838 w 749062"/>
              <a:gd name="connsiteY5" fmla="*/ 4731372 h 4731372"/>
              <a:gd name="connsiteX0" fmla="*/ 739388 w 757071"/>
              <a:gd name="connsiteY0" fmla="*/ 0 h 4731372"/>
              <a:gd name="connsiteX1" fmla="*/ 756321 w 757071"/>
              <a:gd name="connsiteY1" fmla="*/ 3939491 h 4731372"/>
              <a:gd name="connsiteX2" fmla="*/ 8009 w 757071"/>
              <a:gd name="connsiteY2" fmla="*/ 4135178 h 4731372"/>
              <a:gd name="connsiteX3" fmla="*/ 0 w 757071"/>
              <a:gd name="connsiteY3" fmla="*/ 4375274 h 4731372"/>
              <a:gd name="connsiteX4" fmla="*/ 749845 w 757071"/>
              <a:gd name="connsiteY4" fmla="*/ 4527175 h 4731372"/>
              <a:gd name="connsiteX5" fmla="*/ 749847 w 757071"/>
              <a:gd name="connsiteY5" fmla="*/ 4731372 h 4731372"/>
              <a:gd name="connsiteX0" fmla="*/ 739388 w 757071"/>
              <a:gd name="connsiteY0" fmla="*/ 0 h 4731372"/>
              <a:gd name="connsiteX1" fmla="*/ 756321 w 757071"/>
              <a:gd name="connsiteY1" fmla="*/ 3939491 h 4731372"/>
              <a:gd name="connsiteX2" fmla="*/ 8009 w 757071"/>
              <a:gd name="connsiteY2" fmla="*/ 4135178 h 4731372"/>
              <a:gd name="connsiteX3" fmla="*/ 0 w 757071"/>
              <a:gd name="connsiteY3" fmla="*/ 4375274 h 4731372"/>
              <a:gd name="connsiteX4" fmla="*/ 749845 w 757071"/>
              <a:gd name="connsiteY4" fmla="*/ 4469510 h 4731372"/>
              <a:gd name="connsiteX5" fmla="*/ 749847 w 757071"/>
              <a:gd name="connsiteY5" fmla="*/ 4731372 h 4731372"/>
              <a:gd name="connsiteX0" fmla="*/ 739388 w 757071"/>
              <a:gd name="connsiteY0" fmla="*/ 0 h 4731372"/>
              <a:gd name="connsiteX1" fmla="*/ 756321 w 757071"/>
              <a:gd name="connsiteY1" fmla="*/ 3939491 h 4731372"/>
              <a:gd name="connsiteX2" fmla="*/ 8009 w 757071"/>
              <a:gd name="connsiteY2" fmla="*/ 4135178 h 4731372"/>
              <a:gd name="connsiteX3" fmla="*/ 0 w 757071"/>
              <a:gd name="connsiteY3" fmla="*/ 4375274 h 4731372"/>
              <a:gd name="connsiteX4" fmla="*/ 33153 w 757071"/>
              <a:gd name="connsiteY4" fmla="*/ 4453034 h 4731372"/>
              <a:gd name="connsiteX5" fmla="*/ 749847 w 757071"/>
              <a:gd name="connsiteY5" fmla="*/ 4731372 h 4731372"/>
              <a:gd name="connsiteX0" fmla="*/ 739388 w 757071"/>
              <a:gd name="connsiteY0" fmla="*/ 0 h 4731372"/>
              <a:gd name="connsiteX1" fmla="*/ 756321 w 757071"/>
              <a:gd name="connsiteY1" fmla="*/ 3939491 h 4731372"/>
              <a:gd name="connsiteX2" fmla="*/ 8009 w 757071"/>
              <a:gd name="connsiteY2" fmla="*/ 4135178 h 4731372"/>
              <a:gd name="connsiteX3" fmla="*/ 0 w 757071"/>
              <a:gd name="connsiteY3" fmla="*/ 4375274 h 4731372"/>
              <a:gd name="connsiteX4" fmla="*/ 8439 w 757071"/>
              <a:gd name="connsiteY4" fmla="*/ 4453034 h 4731372"/>
              <a:gd name="connsiteX5" fmla="*/ 749847 w 757071"/>
              <a:gd name="connsiteY5" fmla="*/ 4731372 h 4731372"/>
              <a:gd name="connsiteX0" fmla="*/ 739388 w 757071"/>
              <a:gd name="connsiteY0" fmla="*/ 0 h 4756085"/>
              <a:gd name="connsiteX1" fmla="*/ 756321 w 757071"/>
              <a:gd name="connsiteY1" fmla="*/ 3939491 h 4756085"/>
              <a:gd name="connsiteX2" fmla="*/ 8009 w 757071"/>
              <a:gd name="connsiteY2" fmla="*/ 4135178 h 4756085"/>
              <a:gd name="connsiteX3" fmla="*/ 0 w 757071"/>
              <a:gd name="connsiteY3" fmla="*/ 4375274 h 4756085"/>
              <a:gd name="connsiteX4" fmla="*/ 8439 w 757071"/>
              <a:gd name="connsiteY4" fmla="*/ 4453034 h 4756085"/>
              <a:gd name="connsiteX5" fmla="*/ 33155 w 757071"/>
              <a:gd name="connsiteY5" fmla="*/ 4756085 h 4756085"/>
              <a:gd name="connsiteX0" fmla="*/ 739388 w 782798"/>
              <a:gd name="connsiteY0" fmla="*/ 0 h 4772561"/>
              <a:gd name="connsiteX1" fmla="*/ 756321 w 782798"/>
              <a:gd name="connsiteY1" fmla="*/ 3939491 h 4772561"/>
              <a:gd name="connsiteX2" fmla="*/ 8009 w 782798"/>
              <a:gd name="connsiteY2" fmla="*/ 4135178 h 4772561"/>
              <a:gd name="connsiteX3" fmla="*/ 0 w 782798"/>
              <a:gd name="connsiteY3" fmla="*/ 4375274 h 4772561"/>
              <a:gd name="connsiteX4" fmla="*/ 8439 w 782798"/>
              <a:gd name="connsiteY4" fmla="*/ 4453034 h 4772561"/>
              <a:gd name="connsiteX5" fmla="*/ 782798 w 782798"/>
              <a:gd name="connsiteY5" fmla="*/ 4772561 h 4772561"/>
              <a:gd name="connsiteX0" fmla="*/ 739388 w 782798"/>
              <a:gd name="connsiteY0" fmla="*/ 0 h 4772561"/>
              <a:gd name="connsiteX1" fmla="*/ 756321 w 782798"/>
              <a:gd name="connsiteY1" fmla="*/ 3939491 h 4772561"/>
              <a:gd name="connsiteX2" fmla="*/ 8009 w 782798"/>
              <a:gd name="connsiteY2" fmla="*/ 4135178 h 4772561"/>
              <a:gd name="connsiteX3" fmla="*/ 0 w 782798"/>
              <a:gd name="connsiteY3" fmla="*/ 4375274 h 4772561"/>
              <a:gd name="connsiteX4" fmla="*/ 8439 w 782798"/>
              <a:gd name="connsiteY4" fmla="*/ 4560126 h 4772561"/>
              <a:gd name="connsiteX5" fmla="*/ 782798 w 782798"/>
              <a:gd name="connsiteY5" fmla="*/ 4772561 h 4772561"/>
              <a:gd name="connsiteX0" fmla="*/ 739388 w 782798"/>
              <a:gd name="connsiteY0" fmla="*/ 0 h 4772561"/>
              <a:gd name="connsiteX1" fmla="*/ 756321 w 782798"/>
              <a:gd name="connsiteY1" fmla="*/ 3939491 h 4772561"/>
              <a:gd name="connsiteX2" fmla="*/ 8009 w 782798"/>
              <a:gd name="connsiteY2" fmla="*/ 4135178 h 4772561"/>
              <a:gd name="connsiteX3" fmla="*/ 0 w 782798"/>
              <a:gd name="connsiteY3" fmla="*/ 4375274 h 4772561"/>
              <a:gd name="connsiteX4" fmla="*/ 8439 w 782798"/>
              <a:gd name="connsiteY4" fmla="*/ 4601316 h 4772561"/>
              <a:gd name="connsiteX5" fmla="*/ 782798 w 782798"/>
              <a:gd name="connsiteY5" fmla="*/ 4772561 h 4772561"/>
              <a:gd name="connsiteX0" fmla="*/ 739388 w 766322"/>
              <a:gd name="connsiteY0" fmla="*/ 0 h 4731371"/>
              <a:gd name="connsiteX1" fmla="*/ 756321 w 766322"/>
              <a:gd name="connsiteY1" fmla="*/ 3939491 h 4731371"/>
              <a:gd name="connsiteX2" fmla="*/ 8009 w 766322"/>
              <a:gd name="connsiteY2" fmla="*/ 4135178 h 4731371"/>
              <a:gd name="connsiteX3" fmla="*/ 0 w 766322"/>
              <a:gd name="connsiteY3" fmla="*/ 4375274 h 4731371"/>
              <a:gd name="connsiteX4" fmla="*/ 8439 w 766322"/>
              <a:gd name="connsiteY4" fmla="*/ 4601316 h 4731371"/>
              <a:gd name="connsiteX5" fmla="*/ 766322 w 766322"/>
              <a:gd name="connsiteY5" fmla="*/ 4731371 h 4731371"/>
              <a:gd name="connsiteX0" fmla="*/ 739388 w 766322"/>
              <a:gd name="connsiteY0" fmla="*/ 0 h 4731371"/>
              <a:gd name="connsiteX1" fmla="*/ 756321 w 766322"/>
              <a:gd name="connsiteY1" fmla="*/ 3939491 h 4731371"/>
              <a:gd name="connsiteX2" fmla="*/ 8009 w 766322"/>
              <a:gd name="connsiteY2" fmla="*/ 4135178 h 4731371"/>
              <a:gd name="connsiteX3" fmla="*/ 0 w 766322"/>
              <a:gd name="connsiteY3" fmla="*/ 4375274 h 4731371"/>
              <a:gd name="connsiteX4" fmla="*/ 8439 w 766322"/>
              <a:gd name="connsiteY4" fmla="*/ 4560127 h 4731371"/>
              <a:gd name="connsiteX5" fmla="*/ 766322 w 766322"/>
              <a:gd name="connsiteY5" fmla="*/ 4731371 h 4731371"/>
              <a:gd name="connsiteX0" fmla="*/ 1044646 w 1071580"/>
              <a:gd name="connsiteY0" fmla="*/ 0 h 4731371"/>
              <a:gd name="connsiteX1" fmla="*/ 1061579 w 1071580"/>
              <a:gd name="connsiteY1" fmla="*/ 3939491 h 4731371"/>
              <a:gd name="connsiteX2" fmla="*/ 0 w 1071580"/>
              <a:gd name="connsiteY2" fmla="*/ 4126711 h 4731371"/>
              <a:gd name="connsiteX3" fmla="*/ 305258 w 1071580"/>
              <a:gd name="connsiteY3" fmla="*/ 4375274 h 4731371"/>
              <a:gd name="connsiteX4" fmla="*/ 313697 w 1071580"/>
              <a:gd name="connsiteY4" fmla="*/ 4560127 h 4731371"/>
              <a:gd name="connsiteX5" fmla="*/ 1071580 w 1071580"/>
              <a:gd name="connsiteY5" fmla="*/ 4731371 h 4731371"/>
              <a:gd name="connsiteX0" fmla="*/ 1044646 w 1071580"/>
              <a:gd name="connsiteY0" fmla="*/ 0 h 4731371"/>
              <a:gd name="connsiteX1" fmla="*/ 1061579 w 1071580"/>
              <a:gd name="connsiteY1" fmla="*/ 3939491 h 4731371"/>
              <a:gd name="connsiteX2" fmla="*/ 0 w 1071580"/>
              <a:gd name="connsiteY2" fmla="*/ 4126711 h 4731371"/>
              <a:gd name="connsiteX3" fmla="*/ 458 w 1071580"/>
              <a:gd name="connsiteY3" fmla="*/ 4349874 h 4731371"/>
              <a:gd name="connsiteX4" fmla="*/ 313697 w 1071580"/>
              <a:gd name="connsiteY4" fmla="*/ 4560127 h 4731371"/>
              <a:gd name="connsiteX5" fmla="*/ 1071580 w 1071580"/>
              <a:gd name="connsiteY5" fmla="*/ 4731371 h 4731371"/>
              <a:gd name="connsiteX0" fmla="*/ 1044646 w 1071580"/>
              <a:gd name="connsiteY0" fmla="*/ 0 h 4731371"/>
              <a:gd name="connsiteX1" fmla="*/ 1061579 w 1071580"/>
              <a:gd name="connsiteY1" fmla="*/ 3939491 h 4731371"/>
              <a:gd name="connsiteX2" fmla="*/ 0 w 1071580"/>
              <a:gd name="connsiteY2" fmla="*/ 4126711 h 4731371"/>
              <a:gd name="connsiteX3" fmla="*/ 458 w 1071580"/>
              <a:gd name="connsiteY3" fmla="*/ 4349874 h 4731371"/>
              <a:gd name="connsiteX4" fmla="*/ 8897 w 1071580"/>
              <a:gd name="connsiteY4" fmla="*/ 4543194 h 4731371"/>
              <a:gd name="connsiteX5" fmla="*/ 1071580 w 1071580"/>
              <a:gd name="connsiteY5" fmla="*/ 4731371 h 4731371"/>
              <a:gd name="connsiteX0" fmla="*/ 1044188 w 1071122"/>
              <a:gd name="connsiteY0" fmla="*/ 0 h 4731371"/>
              <a:gd name="connsiteX1" fmla="*/ 1061121 w 1071122"/>
              <a:gd name="connsiteY1" fmla="*/ 3939491 h 4731371"/>
              <a:gd name="connsiteX2" fmla="*/ 736142 w 1071122"/>
              <a:gd name="connsiteY2" fmla="*/ 4135178 h 4731371"/>
              <a:gd name="connsiteX3" fmla="*/ 0 w 1071122"/>
              <a:gd name="connsiteY3" fmla="*/ 4349874 h 4731371"/>
              <a:gd name="connsiteX4" fmla="*/ 8439 w 1071122"/>
              <a:gd name="connsiteY4" fmla="*/ 4543194 h 4731371"/>
              <a:gd name="connsiteX5" fmla="*/ 1071122 w 1071122"/>
              <a:gd name="connsiteY5" fmla="*/ 4731371 h 4731371"/>
              <a:gd name="connsiteX0" fmla="*/ 1035749 w 1062683"/>
              <a:gd name="connsiteY0" fmla="*/ 0 h 4731371"/>
              <a:gd name="connsiteX1" fmla="*/ 1052682 w 1062683"/>
              <a:gd name="connsiteY1" fmla="*/ 3939491 h 4731371"/>
              <a:gd name="connsiteX2" fmla="*/ 727703 w 1062683"/>
              <a:gd name="connsiteY2" fmla="*/ 4135178 h 4731371"/>
              <a:gd name="connsiteX3" fmla="*/ 736628 w 1062683"/>
              <a:gd name="connsiteY3" fmla="*/ 4409141 h 4731371"/>
              <a:gd name="connsiteX4" fmla="*/ 0 w 1062683"/>
              <a:gd name="connsiteY4" fmla="*/ 4543194 h 4731371"/>
              <a:gd name="connsiteX5" fmla="*/ 1062683 w 1062683"/>
              <a:gd name="connsiteY5" fmla="*/ 4731371 h 4731371"/>
              <a:gd name="connsiteX0" fmla="*/ 1035749 w 1062683"/>
              <a:gd name="connsiteY0" fmla="*/ 0 h 4731371"/>
              <a:gd name="connsiteX1" fmla="*/ 1052682 w 1062683"/>
              <a:gd name="connsiteY1" fmla="*/ 3939491 h 4731371"/>
              <a:gd name="connsiteX2" fmla="*/ 727703 w 1062683"/>
              <a:gd name="connsiteY2" fmla="*/ 4135178 h 4731371"/>
              <a:gd name="connsiteX3" fmla="*/ 736628 w 1062683"/>
              <a:gd name="connsiteY3" fmla="*/ 4409141 h 4731371"/>
              <a:gd name="connsiteX4" fmla="*/ 0 w 1062683"/>
              <a:gd name="connsiteY4" fmla="*/ 4543194 h 4731371"/>
              <a:gd name="connsiteX5" fmla="*/ 1062683 w 1062683"/>
              <a:gd name="connsiteY5" fmla="*/ 4731371 h 4731371"/>
              <a:gd name="connsiteX0" fmla="*/ 1035749 w 1062683"/>
              <a:gd name="connsiteY0" fmla="*/ 0 h 4731371"/>
              <a:gd name="connsiteX1" fmla="*/ 1052682 w 1062683"/>
              <a:gd name="connsiteY1" fmla="*/ 3939491 h 4731371"/>
              <a:gd name="connsiteX2" fmla="*/ 727703 w 1062683"/>
              <a:gd name="connsiteY2" fmla="*/ 4135178 h 4731371"/>
              <a:gd name="connsiteX3" fmla="*/ 736628 w 1062683"/>
              <a:gd name="connsiteY3" fmla="*/ 4409141 h 4731371"/>
              <a:gd name="connsiteX4" fmla="*/ 0 w 1062683"/>
              <a:gd name="connsiteY4" fmla="*/ 4543194 h 4731371"/>
              <a:gd name="connsiteX5" fmla="*/ 1062683 w 1062683"/>
              <a:gd name="connsiteY5" fmla="*/ 4731371 h 4731371"/>
              <a:gd name="connsiteX0" fmla="*/ 1035749 w 1062683"/>
              <a:gd name="connsiteY0" fmla="*/ 0 h 4731371"/>
              <a:gd name="connsiteX1" fmla="*/ 1052682 w 1062683"/>
              <a:gd name="connsiteY1" fmla="*/ 3939491 h 4731371"/>
              <a:gd name="connsiteX2" fmla="*/ 727703 w 1062683"/>
              <a:gd name="connsiteY2" fmla="*/ 4135178 h 4731371"/>
              <a:gd name="connsiteX3" fmla="*/ 736628 w 1062683"/>
              <a:gd name="connsiteY3" fmla="*/ 4409141 h 4731371"/>
              <a:gd name="connsiteX4" fmla="*/ 0 w 1062683"/>
              <a:gd name="connsiteY4" fmla="*/ 4543194 h 4731371"/>
              <a:gd name="connsiteX5" fmla="*/ 1062683 w 1062683"/>
              <a:gd name="connsiteY5" fmla="*/ 4731371 h 4731371"/>
              <a:gd name="connsiteX0" fmla="*/ 1035749 w 1062683"/>
              <a:gd name="connsiteY0" fmla="*/ 0 h 4731371"/>
              <a:gd name="connsiteX1" fmla="*/ 1052682 w 1062683"/>
              <a:gd name="connsiteY1" fmla="*/ 3939491 h 4731371"/>
              <a:gd name="connsiteX2" fmla="*/ 727703 w 1062683"/>
              <a:gd name="connsiteY2" fmla="*/ 4135178 h 4731371"/>
              <a:gd name="connsiteX3" fmla="*/ 736628 w 1062683"/>
              <a:gd name="connsiteY3" fmla="*/ 4409141 h 4731371"/>
              <a:gd name="connsiteX4" fmla="*/ 0 w 1062683"/>
              <a:gd name="connsiteY4" fmla="*/ 4568594 h 4731371"/>
              <a:gd name="connsiteX5" fmla="*/ 1062683 w 1062683"/>
              <a:gd name="connsiteY5" fmla="*/ 4731371 h 4731371"/>
              <a:gd name="connsiteX0" fmla="*/ 1010349 w 1037283"/>
              <a:gd name="connsiteY0" fmla="*/ 0 h 4731371"/>
              <a:gd name="connsiteX1" fmla="*/ 1027282 w 1037283"/>
              <a:gd name="connsiteY1" fmla="*/ 3939491 h 4731371"/>
              <a:gd name="connsiteX2" fmla="*/ 702303 w 1037283"/>
              <a:gd name="connsiteY2" fmla="*/ 4135178 h 4731371"/>
              <a:gd name="connsiteX3" fmla="*/ 711228 w 1037283"/>
              <a:gd name="connsiteY3" fmla="*/ 4409141 h 4731371"/>
              <a:gd name="connsiteX4" fmla="*/ 0 w 1037283"/>
              <a:gd name="connsiteY4" fmla="*/ 4382327 h 4731371"/>
              <a:gd name="connsiteX5" fmla="*/ 1037283 w 1037283"/>
              <a:gd name="connsiteY5" fmla="*/ 4731371 h 4731371"/>
              <a:gd name="connsiteX0" fmla="*/ 1010349 w 1037283"/>
              <a:gd name="connsiteY0" fmla="*/ 0 h 4731371"/>
              <a:gd name="connsiteX1" fmla="*/ 1027282 w 1037283"/>
              <a:gd name="connsiteY1" fmla="*/ 3939491 h 4731371"/>
              <a:gd name="connsiteX2" fmla="*/ 702303 w 1037283"/>
              <a:gd name="connsiteY2" fmla="*/ 4135178 h 4731371"/>
              <a:gd name="connsiteX3" fmla="*/ 711228 w 1037283"/>
              <a:gd name="connsiteY3" fmla="*/ 4409141 h 4731371"/>
              <a:gd name="connsiteX4" fmla="*/ 0 w 1037283"/>
              <a:gd name="connsiteY4" fmla="*/ 4382327 h 4731371"/>
              <a:gd name="connsiteX5" fmla="*/ 1037283 w 1037283"/>
              <a:gd name="connsiteY5" fmla="*/ 4731371 h 4731371"/>
              <a:gd name="connsiteX0" fmla="*/ 1010349 w 1037283"/>
              <a:gd name="connsiteY0" fmla="*/ 0 h 4731371"/>
              <a:gd name="connsiteX1" fmla="*/ 1027282 w 1037283"/>
              <a:gd name="connsiteY1" fmla="*/ 3939491 h 4731371"/>
              <a:gd name="connsiteX2" fmla="*/ 702303 w 1037283"/>
              <a:gd name="connsiteY2" fmla="*/ 4135178 h 4731371"/>
              <a:gd name="connsiteX3" fmla="*/ 711228 w 1037283"/>
              <a:gd name="connsiteY3" fmla="*/ 4409141 h 4731371"/>
              <a:gd name="connsiteX4" fmla="*/ 0 w 1037283"/>
              <a:gd name="connsiteY4" fmla="*/ 4458527 h 4731371"/>
              <a:gd name="connsiteX5" fmla="*/ 1037283 w 1037283"/>
              <a:gd name="connsiteY5" fmla="*/ 4731371 h 4731371"/>
              <a:gd name="connsiteX0" fmla="*/ 1010349 w 1037283"/>
              <a:gd name="connsiteY0" fmla="*/ 0 h 4731371"/>
              <a:gd name="connsiteX1" fmla="*/ 1027282 w 1037283"/>
              <a:gd name="connsiteY1" fmla="*/ 3939491 h 4731371"/>
              <a:gd name="connsiteX2" fmla="*/ 702303 w 1037283"/>
              <a:gd name="connsiteY2" fmla="*/ 4135178 h 4731371"/>
              <a:gd name="connsiteX3" fmla="*/ 711228 w 1037283"/>
              <a:gd name="connsiteY3" fmla="*/ 4409141 h 4731371"/>
              <a:gd name="connsiteX4" fmla="*/ 0 w 1037283"/>
              <a:gd name="connsiteY4" fmla="*/ 4458527 h 4731371"/>
              <a:gd name="connsiteX5" fmla="*/ 1037283 w 1037283"/>
              <a:gd name="connsiteY5" fmla="*/ 4731371 h 4731371"/>
              <a:gd name="connsiteX0" fmla="*/ 1061149 w 1088083"/>
              <a:gd name="connsiteY0" fmla="*/ 0 h 4731371"/>
              <a:gd name="connsiteX1" fmla="*/ 1078082 w 1088083"/>
              <a:gd name="connsiteY1" fmla="*/ 3939491 h 4731371"/>
              <a:gd name="connsiteX2" fmla="*/ 753103 w 1088083"/>
              <a:gd name="connsiteY2" fmla="*/ 4135178 h 4731371"/>
              <a:gd name="connsiteX3" fmla="*/ 762028 w 1088083"/>
              <a:gd name="connsiteY3" fmla="*/ 4409141 h 4731371"/>
              <a:gd name="connsiteX4" fmla="*/ 0 w 1088083"/>
              <a:gd name="connsiteY4" fmla="*/ 4424660 h 4731371"/>
              <a:gd name="connsiteX5" fmla="*/ 1088083 w 1088083"/>
              <a:gd name="connsiteY5" fmla="*/ 4731371 h 4731371"/>
              <a:gd name="connsiteX0" fmla="*/ 1061149 w 1088083"/>
              <a:gd name="connsiteY0" fmla="*/ 0 h 4731371"/>
              <a:gd name="connsiteX1" fmla="*/ 1078082 w 1088083"/>
              <a:gd name="connsiteY1" fmla="*/ 3939491 h 4731371"/>
              <a:gd name="connsiteX2" fmla="*/ 753103 w 1088083"/>
              <a:gd name="connsiteY2" fmla="*/ 4135178 h 4731371"/>
              <a:gd name="connsiteX3" fmla="*/ 762028 w 1088083"/>
              <a:gd name="connsiteY3" fmla="*/ 4366808 h 4731371"/>
              <a:gd name="connsiteX4" fmla="*/ 0 w 1088083"/>
              <a:gd name="connsiteY4" fmla="*/ 4424660 h 4731371"/>
              <a:gd name="connsiteX5" fmla="*/ 1088083 w 1088083"/>
              <a:gd name="connsiteY5" fmla="*/ 4731371 h 4731371"/>
              <a:gd name="connsiteX0" fmla="*/ 1044215 w 1071149"/>
              <a:gd name="connsiteY0" fmla="*/ 0 h 4731371"/>
              <a:gd name="connsiteX1" fmla="*/ 1061148 w 1071149"/>
              <a:gd name="connsiteY1" fmla="*/ 3939491 h 4731371"/>
              <a:gd name="connsiteX2" fmla="*/ 736169 w 1071149"/>
              <a:gd name="connsiteY2" fmla="*/ 4135178 h 4731371"/>
              <a:gd name="connsiteX3" fmla="*/ 745094 w 1071149"/>
              <a:gd name="connsiteY3" fmla="*/ 4366808 h 4731371"/>
              <a:gd name="connsiteX4" fmla="*/ 0 w 1071149"/>
              <a:gd name="connsiteY4" fmla="*/ 4450060 h 4731371"/>
              <a:gd name="connsiteX5" fmla="*/ 1071149 w 1071149"/>
              <a:gd name="connsiteY5" fmla="*/ 4731371 h 4731371"/>
              <a:gd name="connsiteX0" fmla="*/ 1045526 w 1072460"/>
              <a:gd name="connsiteY0" fmla="*/ 0 h 4731371"/>
              <a:gd name="connsiteX1" fmla="*/ 1062459 w 1072460"/>
              <a:gd name="connsiteY1" fmla="*/ 3939491 h 4731371"/>
              <a:gd name="connsiteX2" fmla="*/ 737480 w 1072460"/>
              <a:gd name="connsiteY2" fmla="*/ 4135178 h 4731371"/>
              <a:gd name="connsiteX3" fmla="*/ 746405 w 1072460"/>
              <a:gd name="connsiteY3" fmla="*/ 4366808 h 4731371"/>
              <a:gd name="connsiteX4" fmla="*/ 1311 w 1072460"/>
              <a:gd name="connsiteY4" fmla="*/ 4450060 h 4731371"/>
              <a:gd name="connsiteX5" fmla="*/ 1072460 w 1072460"/>
              <a:gd name="connsiteY5" fmla="*/ 4731371 h 4731371"/>
              <a:gd name="connsiteX0" fmla="*/ 1045526 w 1072460"/>
              <a:gd name="connsiteY0" fmla="*/ 0 h 4731371"/>
              <a:gd name="connsiteX1" fmla="*/ 1062459 w 1072460"/>
              <a:gd name="connsiteY1" fmla="*/ 3939491 h 4731371"/>
              <a:gd name="connsiteX2" fmla="*/ 737480 w 1072460"/>
              <a:gd name="connsiteY2" fmla="*/ 4135178 h 4731371"/>
              <a:gd name="connsiteX3" fmla="*/ 746405 w 1072460"/>
              <a:gd name="connsiteY3" fmla="*/ 4366808 h 4731371"/>
              <a:gd name="connsiteX4" fmla="*/ 1311 w 1072460"/>
              <a:gd name="connsiteY4" fmla="*/ 4500860 h 4731371"/>
              <a:gd name="connsiteX5" fmla="*/ 1072460 w 1072460"/>
              <a:gd name="connsiteY5" fmla="*/ 4731371 h 4731371"/>
              <a:gd name="connsiteX0" fmla="*/ 1044215 w 1071149"/>
              <a:gd name="connsiteY0" fmla="*/ 0 h 4731371"/>
              <a:gd name="connsiteX1" fmla="*/ 1061148 w 1071149"/>
              <a:gd name="connsiteY1" fmla="*/ 3939491 h 4731371"/>
              <a:gd name="connsiteX2" fmla="*/ 736169 w 1071149"/>
              <a:gd name="connsiteY2" fmla="*/ 4135178 h 4731371"/>
              <a:gd name="connsiteX3" fmla="*/ 745094 w 1071149"/>
              <a:gd name="connsiteY3" fmla="*/ 4366808 h 4731371"/>
              <a:gd name="connsiteX4" fmla="*/ 0 w 1071149"/>
              <a:gd name="connsiteY4" fmla="*/ 4500860 h 4731371"/>
              <a:gd name="connsiteX5" fmla="*/ 1071149 w 1071149"/>
              <a:gd name="connsiteY5" fmla="*/ 4731371 h 4731371"/>
              <a:gd name="connsiteX0" fmla="*/ 1044215 w 1071149"/>
              <a:gd name="connsiteY0" fmla="*/ 0 h 4731371"/>
              <a:gd name="connsiteX1" fmla="*/ 1061148 w 1071149"/>
              <a:gd name="connsiteY1" fmla="*/ 3939491 h 4731371"/>
              <a:gd name="connsiteX2" fmla="*/ 736169 w 1071149"/>
              <a:gd name="connsiteY2" fmla="*/ 4135178 h 4731371"/>
              <a:gd name="connsiteX3" fmla="*/ 745094 w 1071149"/>
              <a:gd name="connsiteY3" fmla="*/ 4366808 h 4731371"/>
              <a:gd name="connsiteX4" fmla="*/ 0 w 1071149"/>
              <a:gd name="connsiteY4" fmla="*/ 4500860 h 4731371"/>
              <a:gd name="connsiteX5" fmla="*/ 1071149 w 1071149"/>
              <a:gd name="connsiteY5" fmla="*/ 4731371 h 4731371"/>
              <a:gd name="connsiteX0" fmla="*/ 1046935 w 1073869"/>
              <a:gd name="connsiteY0" fmla="*/ 0 h 4731371"/>
              <a:gd name="connsiteX1" fmla="*/ 1063868 w 1073869"/>
              <a:gd name="connsiteY1" fmla="*/ 3939491 h 4731371"/>
              <a:gd name="connsiteX2" fmla="*/ 738889 w 1073869"/>
              <a:gd name="connsiteY2" fmla="*/ 4135178 h 4731371"/>
              <a:gd name="connsiteX3" fmla="*/ 747814 w 1073869"/>
              <a:gd name="connsiteY3" fmla="*/ 4366808 h 4731371"/>
              <a:gd name="connsiteX4" fmla="*/ 765935 w 1073869"/>
              <a:gd name="connsiteY4" fmla="*/ 4362253 h 4731371"/>
              <a:gd name="connsiteX5" fmla="*/ 2720 w 1073869"/>
              <a:gd name="connsiteY5" fmla="*/ 4500860 h 4731371"/>
              <a:gd name="connsiteX6" fmla="*/ 1073869 w 1073869"/>
              <a:gd name="connsiteY6" fmla="*/ 4731371 h 4731371"/>
              <a:gd name="connsiteX0" fmla="*/ 1101645 w 1128579"/>
              <a:gd name="connsiteY0" fmla="*/ 0 h 4731371"/>
              <a:gd name="connsiteX1" fmla="*/ 1118578 w 1128579"/>
              <a:gd name="connsiteY1" fmla="*/ 3939491 h 4731371"/>
              <a:gd name="connsiteX2" fmla="*/ 793599 w 1128579"/>
              <a:gd name="connsiteY2" fmla="*/ 4135178 h 4731371"/>
              <a:gd name="connsiteX3" fmla="*/ 802524 w 1128579"/>
              <a:gd name="connsiteY3" fmla="*/ 4366808 h 4731371"/>
              <a:gd name="connsiteX4" fmla="*/ 75578 w 1128579"/>
              <a:gd name="connsiteY4" fmla="*/ 4387653 h 4731371"/>
              <a:gd name="connsiteX5" fmla="*/ 57430 w 1128579"/>
              <a:gd name="connsiteY5" fmla="*/ 4500860 h 4731371"/>
              <a:gd name="connsiteX6" fmla="*/ 1128579 w 1128579"/>
              <a:gd name="connsiteY6" fmla="*/ 4731371 h 4731371"/>
              <a:gd name="connsiteX0" fmla="*/ 1098172 w 1125106"/>
              <a:gd name="connsiteY0" fmla="*/ 0 h 4731371"/>
              <a:gd name="connsiteX1" fmla="*/ 1115105 w 1125106"/>
              <a:gd name="connsiteY1" fmla="*/ 3939491 h 4731371"/>
              <a:gd name="connsiteX2" fmla="*/ 790126 w 1125106"/>
              <a:gd name="connsiteY2" fmla="*/ 4135178 h 4731371"/>
              <a:gd name="connsiteX3" fmla="*/ 799051 w 1125106"/>
              <a:gd name="connsiteY3" fmla="*/ 4366808 h 4731371"/>
              <a:gd name="connsiteX4" fmla="*/ 72105 w 1125106"/>
              <a:gd name="connsiteY4" fmla="*/ 4387653 h 4731371"/>
              <a:gd name="connsiteX5" fmla="*/ 62424 w 1125106"/>
              <a:gd name="connsiteY5" fmla="*/ 4560127 h 4731371"/>
              <a:gd name="connsiteX6" fmla="*/ 1125106 w 1125106"/>
              <a:gd name="connsiteY6" fmla="*/ 4731371 h 4731371"/>
              <a:gd name="connsiteX0" fmla="*/ 1101645 w 1128579"/>
              <a:gd name="connsiteY0" fmla="*/ 0 h 4731371"/>
              <a:gd name="connsiteX1" fmla="*/ 1118578 w 1128579"/>
              <a:gd name="connsiteY1" fmla="*/ 3939491 h 4731371"/>
              <a:gd name="connsiteX2" fmla="*/ 793599 w 1128579"/>
              <a:gd name="connsiteY2" fmla="*/ 4135178 h 4731371"/>
              <a:gd name="connsiteX3" fmla="*/ 802524 w 1128579"/>
              <a:gd name="connsiteY3" fmla="*/ 4366808 h 4731371"/>
              <a:gd name="connsiteX4" fmla="*/ 75578 w 1128579"/>
              <a:gd name="connsiteY4" fmla="*/ 4387653 h 4731371"/>
              <a:gd name="connsiteX5" fmla="*/ 57430 w 1128579"/>
              <a:gd name="connsiteY5" fmla="*/ 4585527 h 4731371"/>
              <a:gd name="connsiteX6" fmla="*/ 1128579 w 1128579"/>
              <a:gd name="connsiteY6" fmla="*/ 4731371 h 4731371"/>
              <a:gd name="connsiteX0" fmla="*/ 1078613 w 1105547"/>
              <a:gd name="connsiteY0" fmla="*/ 0 h 4731371"/>
              <a:gd name="connsiteX1" fmla="*/ 1095546 w 1105547"/>
              <a:gd name="connsiteY1" fmla="*/ 3939491 h 4731371"/>
              <a:gd name="connsiteX2" fmla="*/ 770567 w 1105547"/>
              <a:gd name="connsiteY2" fmla="*/ 4135178 h 4731371"/>
              <a:gd name="connsiteX3" fmla="*/ 779492 w 1105547"/>
              <a:gd name="connsiteY3" fmla="*/ 4366808 h 4731371"/>
              <a:gd name="connsiteX4" fmla="*/ 52546 w 1105547"/>
              <a:gd name="connsiteY4" fmla="*/ 4387653 h 4731371"/>
              <a:gd name="connsiteX5" fmla="*/ 34398 w 1105547"/>
              <a:gd name="connsiteY5" fmla="*/ 4585527 h 4731371"/>
              <a:gd name="connsiteX6" fmla="*/ 1105547 w 1105547"/>
              <a:gd name="connsiteY6" fmla="*/ 4731371 h 4731371"/>
              <a:gd name="connsiteX0" fmla="*/ 1091741 w 1118675"/>
              <a:gd name="connsiteY0" fmla="*/ 0 h 4731371"/>
              <a:gd name="connsiteX1" fmla="*/ 1108674 w 1118675"/>
              <a:gd name="connsiteY1" fmla="*/ 3939491 h 4731371"/>
              <a:gd name="connsiteX2" fmla="*/ 783695 w 1118675"/>
              <a:gd name="connsiteY2" fmla="*/ 4135178 h 4731371"/>
              <a:gd name="connsiteX3" fmla="*/ 792620 w 1118675"/>
              <a:gd name="connsiteY3" fmla="*/ 4366808 h 4731371"/>
              <a:gd name="connsiteX4" fmla="*/ 48741 w 1118675"/>
              <a:gd name="connsiteY4" fmla="*/ 4379186 h 4731371"/>
              <a:gd name="connsiteX5" fmla="*/ 47526 w 1118675"/>
              <a:gd name="connsiteY5" fmla="*/ 4585527 h 4731371"/>
              <a:gd name="connsiteX6" fmla="*/ 1118675 w 1118675"/>
              <a:gd name="connsiteY6" fmla="*/ 4731371 h 4731371"/>
              <a:gd name="connsiteX0" fmla="*/ 1091741 w 1118675"/>
              <a:gd name="connsiteY0" fmla="*/ 0 h 4731371"/>
              <a:gd name="connsiteX1" fmla="*/ 1108674 w 1118675"/>
              <a:gd name="connsiteY1" fmla="*/ 3939491 h 4731371"/>
              <a:gd name="connsiteX2" fmla="*/ 783695 w 1118675"/>
              <a:gd name="connsiteY2" fmla="*/ 4135178 h 4731371"/>
              <a:gd name="connsiteX3" fmla="*/ 801086 w 1118675"/>
              <a:gd name="connsiteY3" fmla="*/ 4332941 h 4731371"/>
              <a:gd name="connsiteX4" fmla="*/ 48741 w 1118675"/>
              <a:gd name="connsiteY4" fmla="*/ 4379186 h 4731371"/>
              <a:gd name="connsiteX5" fmla="*/ 47526 w 1118675"/>
              <a:gd name="connsiteY5" fmla="*/ 4585527 h 4731371"/>
              <a:gd name="connsiteX6" fmla="*/ 1118675 w 1118675"/>
              <a:gd name="connsiteY6" fmla="*/ 4731371 h 4731371"/>
              <a:gd name="connsiteX0" fmla="*/ 1091741 w 1118675"/>
              <a:gd name="connsiteY0" fmla="*/ 0 h 4731371"/>
              <a:gd name="connsiteX1" fmla="*/ 1108674 w 1118675"/>
              <a:gd name="connsiteY1" fmla="*/ 3939491 h 4731371"/>
              <a:gd name="connsiteX2" fmla="*/ 783695 w 1118675"/>
              <a:gd name="connsiteY2" fmla="*/ 4135178 h 4731371"/>
              <a:gd name="connsiteX3" fmla="*/ 801086 w 1118675"/>
              <a:gd name="connsiteY3" fmla="*/ 4332941 h 4731371"/>
              <a:gd name="connsiteX4" fmla="*/ 48741 w 1118675"/>
              <a:gd name="connsiteY4" fmla="*/ 4379186 h 4731371"/>
              <a:gd name="connsiteX5" fmla="*/ 47526 w 1118675"/>
              <a:gd name="connsiteY5" fmla="*/ 4602460 h 4731371"/>
              <a:gd name="connsiteX6" fmla="*/ 1118675 w 1118675"/>
              <a:gd name="connsiteY6" fmla="*/ 4731371 h 4731371"/>
              <a:gd name="connsiteX0" fmla="*/ 1091741 w 1118675"/>
              <a:gd name="connsiteY0" fmla="*/ 0 h 4731371"/>
              <a:gd name="connsiteX1" fmla="*/ 1108674 w 1118675"/>
              <a:gd name="connsiteY1" fmla="*/ 3939491 h 4731371"/>
              <a:gd name="connsiteX2" fmla="*/ 783695 w 1118675"/>
              <a:gd name="connsiteY2" fmla="*/ 4135178 h 4731371"/>
              <a:gd name="connsiteX3" fmla="*/ 801086 w 1118675"/>
              <a:gd name="connsiteY3" fmla="*/ 4332941 h 4731371"/>
              <a:gd name="connsiteX4" fmla="*/ 48741 w 1118675"/>
              <a:gd name="connsiteY4" fmla="*/ 4379186 h 4731371"/>
              <a:gd name="connsiteX5" fmla="*/ 47526 w 1118675"/>
              <a:gd name="connsiteY5" fmla="*/ 4602460 h 4731371"/>
              <a:gd name="connsiteX6" fmla="*/ 1118675 w 1118675"/>
              <a:gd name="connsiteY6" fmla="*/ 4731371 h 4731371"/>
              <a:gd name="connsiteX0" fmla="*/ 1100014 w 1126948"/>
              <a:gd name="connsiteY0" fmla="*/ 0 h 4731371"/>
              <a:gd name="connsiteX1" fmla="*/ 1116947 w 1126948"/>
              <a:gd name="connsiteY1" fmla="*/ 3939491 h 4731371"/>
              <a:gd name="connsiteX2" fmla="*/ 791968 w 1126948"/>
              <a:gd name="connsiteY2" fmla="*/ 4135178 h 4731371"/>
              <a:gd name="connsiteX3" fmla="*/ 809359 w 1126948"/>
              <a:gd name="connsiteY3" fmla="*/ 4332941 h 4731371"/>
              <a:gd name="connsiteX4" fmla="*/ 57014 w 1126948"/>
              <a:gd name="connsiteY4" fmla="*/ 4379186 h 4731371"/>
              <a:gd name="connsiteX5" fmla="*/ 21932 w 1126948"/>
              <a:gd name="connsiteY5" fmla="*/ 4644793 h 4731371"/>
              <a:gd name="connsiteX6" fmla="*/ 1126948 w 1126948"/>
              <a:gd name="connsiteY6" fmla="*/ 4731371 h 4731371"/>
              <a:gd name="connsiteX0" fmla="*/ 1102559 w 1129493"/>
              <a:gd name="connsiteY0" fmla="*/ 0 h 4731371"/>
              <a:gd name="connsiteX1" fmla="*/ 1119492 w 1129493"/>
              <a:gd name="connsiteY1" fmla="*/ 3939491 h 4731371"/>
              <a:gd name="connsiteX2" fmla="*/ 794513 w 1129493"/>
              <a:gd name="connsiteY2" fmla="*/ 4135178 h 4731371"/>
              <a:gd name="connsiteX3" fmla="*/ 811904 w 1129493"/>
              <a:gd name="connsiteY3" fmla="*/ 4332941 h 4731371"/>
              <a:gd name="connsiteX4" fmla="*/ 59559 w 1129493"/>
              <a:gd name="connsiteY4" fmla="*/ 4379186 h 4731371"/>
              <a:gd name="connsiteX5" fmla="*/ 16010 w 1129493"/>
              <a:gd name="connsiteY5" fmla="*/ 4602460 h 4731371"/>
              <a:gd name="connsiteX6" fmla="*/ 1129493 w 1129493"/>
              <a:gd name="connsiteY6" fmla="*/ 4731371 h 4731371"/>
              <a:gd name="connsiteX0" fmla="*/ 1114618 w 1141552"/>
              <a:gd name="connsiteY0" fmla="*/ 0 h 4731371"/>
              <a:gd name="connsiteX1" fmla="*/ 1131551 w 1141552"/>
              <a:gd name="connsiteY1" fmla="*/ 3939491 h 4731371"/>
              <a:gd name="connsiteX2" fmla="*/ 806572 w 1141552"/>
              <a:gd name="connsiteY2" fmla="*/ 4135178 h 4731371"/>
              <a:gd name="connsiteX3" fmla="*/ 823963 w 1141552"/>
              <a:gd name="connsiteY3" fmla="*/ 4332941 h 4731371"/>
              <a:gd name="connsiteX4" fmla="*/ 54685 w 1141552"/>
              <a:gd name="connsiteY4" fmla="*/ 4362252 h 4731371"/>
              <a:gd name="connsiteX5" fmla="*/ 28069 w 1141552"/>
              <a:gd name="connsiteY5" fmla="*/ 4602460 h 4731371"/>
              <a:gd name="connsiteX6" fmla="*/ 1141552 w 1141552"/>
              <a:gd name="connsiteY6" fmla="*/ 4731371 h 4731371"/>
              <a:gd name="connsiteX0" fmla="*/ 1114618 w 1141552"/>
              <a:gd name="connsiteY0" fmla="*/ 0 h 4731371"/>
              <a:gd name="connsiteX1" fmla="*/ 1131551 w 1141552"/>
              <a:gd name="connsiteY1" fmla="*/ 3939491 h 4731371"/>
              <a:gd name="connsiteX2" fmla="*/ 806572 w 1141552"/>
              <a:gd name="connsiteY2" fmla="*/ 4135178 h 4731371"/>
              <a:gd name="connsiteX3" fmla="*/ 823963 w 1141552"/>
              <a:gd name="connsiteY3" fmla="*/ 4332941 h 4731371"/>
              <a:gd name="connsiteX4" fmla="*/ 54685 w 1141552"/>
              <a:gd name="connsiteY4" fmla="*/ 4362252 h 4731371"/>
              <a:gd name="connsiteX5" fmla="*/ 28069 w 1141552"/>
              <a:gd name="connsiteY5" fmla="*/ 4602460 h 4731371"/>
              <a:gd name="connsiteX6" fmla="*/ 1141552 w 1141552"/>
              <a:gd name="connsiteY6" fmla="*/ 4731371 h 4731371"/>
              <a:gd name="connsiteX0" fmla="*/ 1086549 w 1113483"/>
              <a:gd name="connsiteY0" fmla="*/ 0 h 4731371"/>
              <a:gd name="connsiteX1" fmla="*/ 1103482 w 1113483"/>
              <a:gd name="connsiteY1" fmla="*/ 3939491 h 4731371"/>
              <a:gd name="connsiteX2" fmla="*/ 778503 w 1113483"/>
              <a:gd name="connsiteY2" fmla="*/ 4135178 h 4731371"/>
              <a:gd name="connsiteX3" fmla="*/ 795894 w 1113483"/>
              <a:gd name="connsiteY3" fmla="*/ 4332941 h 4731371"/>
              <a:gd name="connsiteX4" fmla="*/ 26616 w 1113483"/>
              <a:gd name="connsiteY4" fmla="*/ 4362252 h 4731371"/>
              <a:gd name="connsiteX5" fmla="*/ 0 w 1113483"/>
              <a:gd name="connsiteY5" fmla="*/ 4602460 h 4731371"/>
              <a:gd name="connsiteX6" fmla="*/ 1113483 w 1113483"/>
              <a:gd name="connsiteY6" fmla="*/ 4731371 h 4731371"/>
              <a:gd name="connsiteX0" fmla="*/ 1112599 w 1139533"/>
              <a:gd name="connsiteY0" fmla="*/ 0 h 4731371"/>
              <a:gd name="connsiteX1" fmla="*/ 1129532 w 1139533"/>
              <a:gd name="connsiteY1" fmla="*/ 3939491 h 4731371"/>
              <a:gd name="connsiteX2" fmla="*/ 804553 w 1139533"/>
              <a:gd name="connsiteY2" fmla="*/ 4135178 h 4731371"/>
              <a:gd name="connsiteX3" fmla="*/ 821944 w 1139533"/>
              <a:gd name="connsiteY3" fmla="*/ 4332941 h 4731371"/>
              <a:gd name="connsiteX4" fmla="*/ 1866 w 1139533"/>
              <a:gd name="connsiteY4" fmla="*/ 4362252 h 4731371"/>
              <a:gd name="connsiteX5" fmla="*/ 26050 w 1139533"/>
              <a:gd name="connsiteY5" fmla="*/ 4602460 h 4731371"/>
              <a:gd name="connsiteX6" fmla="*/ 1139533 w 1139533"/>
              <a:gd name="connsiteY6" fmla="*/ 4731371 h 4731371"/>
              <a:gd name="connsiteX0" fmla="*/ 1086549 w 1113483"/>
              <a:gd name="connsiteY0" fmla="*/ 0 h 4731371"/>
              <a:gd name="connsiteX1" fmla="*/ 1103482 w 1113483"/>
              <a:gd name="connsiteY1" fmla="*/ 3939491 h 4731371"/>
              <a:gd name="connsiteX2" fmla="*/ 778503 w 1113483"/>
              <a:gd name="connsiteY2" fmla="*/ 4135178 h 4731371"/>
              <a:gd name="connsiteX3" fmla="*/ 795894 w 1113483"/>
              <a:gd name="connsiteY3" fmla="*/ 4332941 h 4731371"/>
              <a:gd name="connsiteX4" fmla="*/ 9683 w 1113483"/>
              <a:gd name="connsiteY4" fmla="*/ 4362252 h 4731371"/>
              <a:gd name="connsiteX5" fmla="*/ 0 w 1113483"/>
              <a:gd name="connsiteY5" fmla="*/ 4602460 h 4731371"/>
              <a:gd name="connsiteX6" fmla="*/ 1113483 w 1113483"/>
              <a:gd name="connsiteY6" fmla="*/ 4731371 h 4731371"/>
              <a:gd name="connsiteX0" fmla="*/ 1096178 w 1123112"/>
              <a:gd name="connsiteY0" fmla="*/ 0 h 4731371"/>
              <a:gd name="connsiteX1" fmla="*/ 1113111 w 1123112"/>
              <a:gd name="connsiteY1" fmla="*/ 3939491 h 4731371"/>
              <a:gd name="connsiteX2" fmla="*/ 788132 w 1123112"/>
              <a:gd name="connsiteY2" fmla="*/ 4135178 h 4731371"/>
              <a:gd name="connsiteX3" fmla="*/ 805523 w 1123112"/>
              <a:gd name="connsiteY3" fmla="*/ 4332941 h 4731371"/>
              <a:gd name="connsiteX4" fmla="*/ 2379 w 1123112"/>
              <a:gd name="connsiteY4" fmla="*/ 4396118 h 4731371"/>
              <a:gd name="connsiteX5" fmla="*/ 9629 w 1123112"/>
              <a:gd name="connsiteY5" fmla="*/ 4602460 h 4731371"/>
              <a:gd name="connsiteX6" fmla="*/ 1123112 w 1123112"/>
              <a:gd name="connsiteY6" fmla="*/ 4731371 h 4731371"/>
              <a:gd name="connsiteX0" fmla="*/ 1103483 w 1130417"/>
              <a:gd name="connsiteY0" fmla="*/ 0 h 4731371"/>
              <a:gd name="connsiteX1" fmla="*/ 1120416 w 1130417"/>
              <a:gd name="connsiteY1" fmla="*/ 3939491 h 4731371"/>
              <a:gd name="connsiteX2" fmla="*/ 795437 w 1130417"/>
              <a:gd name="connsiteY2" fmla="*/ 4135178 h 4731371"/>
              <a:gd name="connsiteX3" fmla="*/ 812828 w 1130417"/>
              <a:gd name="connsiteY3" fmla="*/ 4332941 h 4731371"/>
              <a:gd name="connsiteX4" fmla="*/ 9684 w 1130417"/>
              <a:gd name="connsiteY4" fmla="*/ 4396118 h 4731371"/>
              <a:gd name="connsiteX5" fmla="*/ 0 w 1130417"/>
              <a:gd name="connsiteY5" fmla="*/ 4602460 h 4731371"/>
              <a:gd name="connsiteX6" fmla="*/ 1130417 w 1130417"/>
              <a:gd name="connsiteY6" fmla="*/ 4731371 h 4731371"/>
              <a:gd name="connsiteX0" fmla="*/ 1103483 w 1130417"/>
              <a:gd name="connsiteY0" fmla="*/ 0 h 4731371"/>
              <a:gd name="connsiteX1" fmla="*/ 1120416 w 1130417"/>
              <a:gd name="connsiteY1" fmla="*/ 3939491 h 4731371"/>
              <a:gd name="connsiteX2" fmla="*/ 795437 w 1130417"/>
              <a:gd name="connsiteY2" fmla="*/ 4135178 h 4731371"/>
              <a:gd name="connsiteX3" fmla="*/ 812828 w 1130417"/>
              <a:gd name="connsiteY3" fmla="*/ 4332941 h 4731371"/>
              <a:gd name="connsiteX4" fmla="*/ 9684 w 1130417"/>
              <a:gd name="connsiteY4" fmla="*/ 4396118 h 4731371"/>
              <a:gd name="connsiteX5" fmla="*/ 0 w 1130417"/>
              <a:gd name="connsiteY5" fmla="*/ 4602460 h 4731371"/>
              <a:gd name="connsiteX6" fmla="*/ 1130417 w 1130417"/>
              <a:gd name="connsiteY6" fmla="*/ 4731371 h 4731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0417" h="4731371">
                <a:moveTo>
                  <a:pt x="1103483" y="0"/>
                </a:moveTo>
                <a:cubicBezTo>
                  <a:pt x="1097839" y="1293408"/>
                  <a:pt x="1126060" y="2646083"/>
                  <a:pt x="1120416" y="3939491"/>
                </a:cubicBezTo>
                <a:cubicBezTo>
                  <a:pt x="1041227" y="4010212"/>
                  <a:pt x="874626" y="4064457"/>
                  <a:pt x="795437" y="4135178"/>
                </a:cubicBezTo>
                <a:cubicBezTo>
                  <a:pt x="795437" y="4209718"/>
                  <a:pt x="812828" y="4258401"/>
                  <a:pt x="812828" y="4332941"/>
                </a:cubicBezTo>
                <a:cubicBezTo>
                  <a:pt x="817336" y="4370787"/>
                  <a:pt x="142333" y="4407642"/>
                  <a:pt x="9684" y="4396118"/>
                </a:cubicBezTo>
                <a:cubicBezTo>
                  <a:pt x="-4432" y="4494660"/>
                  <a:pt x="7945" y="4557873"/>
                  <a:pt x="0" y="4602460"/>
                </a:cubicBezTo>
                <a:cubicBezTo>
                  <a:pt x="8466" y="4597148"/>
                  <a:pt x="1130417" y="4592750"/>
                  <a:pt x="1130417" y="4731371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anose="020B0600070205080204" pitchFamily="50" charset="-128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736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</a:spPr>
      <a:bodyPr rtlCol="0" anchor="ctr"/>
      <a:lstStyle>
        <a:defPPr marL="0" marR="0" indent="0" algn="ctr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1" sz="1400" b="0" i="0" u="none" strike="noStrike" kern="0" cap="none" spc="0" normalizeH="0" baseline="0" noProof="0">
            <a:ln>
              <a:noFill/>
            </a:ln>
            <a:solidFill>
              <a:srgbClr val="FFFFFF"/>
            </a:solidFill>
            <a:effectLst/>
            <a:uLnTx/>
            <a:uFillTx/>
            <a:latin typeface="Arial"/>
            <a:ea typeface="ＭＳ Ｐゴシック" panose="020B0600070205080204" pitchFamily="50" charset="-128"/>
            <a:cs typeface="+mn-cs"/>
            <a:sym typeface="Arial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1051</TotalTime>
  <Words>1133</Words>
  <Application>Microsoft Office PowerPoint</Application>
  <PresentationFormat>A4 210 x 297 mm</PresentationFormat>
  <Paragraphs>431</Paragraphs>
  <Slides>16</Slides>
  <Notes>16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7" baseType="lpstr">
      <vt:lpstr>Adobe Gothic Std B</vt:lpstr>
      <vt:lpstr>ＭＳ Ｐゴシック</vt:lpstr>
      <vt:lpstr>Myriad Pro</vt:lpstr>
      <vt:lpstr>Roboto</vt:lpstr>
      <vt:lpstr>Roboto Condensed</vt:lpstr>
      <vt:lpstr>メイリオ</vt:lpstr>
      <vt:lpstr>游ゴシック</vt:lpstr>
      <vt:lpstr>Arial</vt:lpstr>
      <vt:lpstr>Tahoma</vt:lpstr>
      <vt:lpstr>Times New Roman</vt:lpstr>
      <vt:lpstr>Clarity</vt:lpstr>
      <vt:lpstr>Japan WG 「役割ごとの教育資料」SWG</vt:lpstr>
      <vt:lpstr>Agenda</vt:lpstr>
      <vt:lpstr>1.活動概要</vt:lpstr>
      <vt:lpstr>2. OSSのコンプライアンスにかかる教育の状況</vt:lpstr>
      <vt:lpstr>3.進め方の方針</vt:lpstr>
      <vt:lpstr>3. ４社の事例の分析</vt:lpstr>
      <vt:lpstr>4. ４社の事例の分析結果と提案 </vt:lpstr>
      <vt:lpstr>5.コンプライアンスプログラム･バージョンの 　案作成と日程</vt:lpstr>
      <vt:lpstr>4. スケジュール</vt:lpstr>
      <vt:lpstr>付録1.4社の事例の分析結果</vt:lpstr>
      <vt:lpstr>付録1.4社の事例の分析結果</vt:lpstr>
      <vt:lpstr>付録1.4社の事例の分析結果</vt:lpstr>
      <vt:lpstr>付録1.4社の事例の分析結果</vt:lpstr>
      <vt:lpstr>付録2. 『役割毎の分担と責任の明確化』の例示</vt:lpstr>
      <vt:lpstr>付録3. OpenChain 教育資料              (ｺﾝﾌﾟﾗｲｱﾝｽﾌﾟﾛｸﾞﾗﾑ･ﾊﾞｰｼﾞｮﾝ)概要</vt:lpstr>
      <vt:lpstr>付録3. OpenChain 教育資料              (ｺﾝﾌﾟﾗｲｱﾝｽﾌﾟﾛｸﾞﾗﾑ･ﾊﾞｰｼﾞｮﾝ)概要</vt:lpstr>
    </vt:vector>
  </TitlesOfParts>
  <Company>(株)日立製作所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Japan WG “Education for each role” SWG</dc:title>
  <dc:creator>原田博昭 / HARADA，HIROAKI</dc:creator>
  <cp:lastModifiedBy>岩田吉隆 / IWATA，YOSHITAKA</cp:lastModifiedBy>
  <cp:revision>105</cp:revision>
  <cp:lastPrinted>2019-04-03T03:56:46Z</cp:lastPrinted>
  <dcterms:created xsi:type="dcterms:W3CDTF">2019-02-22T01:20:24Z</dcterms:created>
  <dcterms:modified xsi:type="dcterms:W3CDTF">2020-04-20T22:29:36Z</dcterms:modified>
</cp:coreProperties>
</file>