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18" autoAdjust="0"/>
    <p:restoredTop sz="94660"/>
  </p:normalViewPr>
  <p:slideViewPr>
    <p:cSldViewPr snapToGrid="0" showGuides="1">
      <p:cViewPr>
        <p:scale>
          <a:sx n="106" d="100"/>
          <a:sy n="106" d="100"/>
        </p:scale>
        <p:origin x="1452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E1785-5A34-4594-A15F-446A5F5D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201E542-E844-401D-BF7D-5DEAB1A41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7D3264-343F-4D2D-8226-7663082B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4039A3-B4BA-4CDA-A15A-8CC4BCF6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BCF704-5594-444A-B977-68B1DBBD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37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54715-2B6C-4066-9130-3698CDB9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AF5591-E3B7-490B-9AC1-8E868DB9F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53A566-C574-4673-B733-C731EF43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EB2CB2-18A4-4CB0-A273-472EDD9A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84D524-EDEE-4701-904A-268928E8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58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B7AE1B-7421-42D0-93DC-1465844BF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D3C265-9EB2-4C65-9621-894052BAF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254371-69A1-4B24-ACAD-694291E7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CC8D30-82AD-4340-B359-0FB2E605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C74424-059C-4B26-84ED-D0DD1144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24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07B5F-81E6-4BB1-91B0-AC84D07B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755BF8-5820-49CC-B48A-77E847354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DBE08-5872-4965-A847-E946D02A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273699-CF3A-470B-B7C2-6371489E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5DFE0A-0F36-4A16-9756-6B86D944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51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71296-9284-4016-90C4-E5659244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36F80F-0D6C-4C81-9F3F-77DA95F70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654ED6-2422-4FF3-B017-F0ABB9E4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3F4894-30B0-4A2D-8D47-1DCE4150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1D00ED-CED6-4A0D-9E3E-AB0B6807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65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487FD-0E4A-4994-8B7A-FD905745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DDCAEB-F7EB-4AB8-A9BD-433973046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94C54E-5E3D-47BB-B23F-52EB85C48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F6A6A6-1A30-4C0E-AEB1-C2EC06D8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2351B8-75B0-478C-95A1-AD3B2AA4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5C29CF-9738-4B3E-A469-7DD449CE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4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B95CF-69BB-4394-BF23-D9C645EF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1F0F18-B883-4FEA-80B5-E8AD9C62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FACB76-4429-4C0D-BC88-83F7C6435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3C629C-62E5-4647-B410-591886293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BB7201-2228-46CE-959B-FFCAF339E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AC2ADA-8538-4305-8D8E-3E2C925E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677282A-93BD-4550-8B5C-52654DC0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DA5976-2027-495D-81F3-59146A24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3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30744-C20F-4031-B2CD-A4968DBD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AC5B77D-015E-46E4-BC0C-625D9A71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49E277-8508-42E1-80A2-3E0BA9F9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B65BDA-2DC2-48F8-BDF9-1BDDEE6E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78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AF0FE12-A76C-456F-8E11-CC73D6AB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CD939B-DB23-4397-9246-9C3307BA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39D79D-B0C9-4812-AF16-FFBBD8E3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76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D173FC-C7B2-4A91-8623-5F459CB3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D74137-6F81-4486-B87E-5548B50C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F30DA7-3533-4ACE-B8DC-8C5B6B984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3F85E9-4935-42DE-BDBF-56B5EF20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633A66-1F96-480D-A17A-B6205B4A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60FBF2-B47F-4985-B87E-EF323D59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20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339254-7B63-423A-ACA7-437BE60B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6550012-6658-4982-85D7-15D7344BC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1CCF9D-050E-4357-8F17-6DCF676A1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D27284-31F5-4C5E-A66C-BC364DFF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3E06DD-4728-4655-9593-89F74FD1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21B237-EE58-4254-B2E9-34DE7A1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04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24C5E6-6895-43D1-8331-ABA0A5B0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C48BAB-0FE6-44CF-AE62-C8D04F780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57DA0A-8A32-492C-B6FA-1801FF4C5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8C2DB0-3B9D-44B8-ABA4-C43AC8A8A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1E1063-FEC7-4CBB-A60B-692FFD8FC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14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15220D83-40F7-49B6-AE4F-9672128CA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73" y="0"/>
            <a:ext cx="7670653" cy="6858000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B7CC042-DF43-441F-9082-99F0E8ADA2D5}"/>
              </a:ext>
            </a:extLst>
          </p:cNvPr>
          <p:cNvSpPr/>
          <p:nvPr/>
        </p:nvSpPr>
        <p:spPr>
          <a:xfrm>
            <a:off x="4461468" y="2411603"/>
            <a:ext cx="1758462" cy="1965937"/>
          </a:xfrm>
          <a:prstGeom prst="wedgeRectCallout">
            <a:avLst>
              <a:gd name="adj1" fmla="val -69249"/>
              <a:gd name="adj2" fmla="val -4250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dirty="0"/>
              <a:t>“</a:t>
            </a:r>
            <a:r>
              <a:rPr kumimoji="1" lang="en-US" altLang="ja-JP" sz="900" dirty="0" err="1"/>
              <a:t>ExpirationInfo</a:t>
            </a:r>
            <a:r>
              <a:rPr kumimoji="1" lang="en-US" altLang="ja-JP" sz="900" dirty="0"/>
              <a:t>” (for SPDX description such as “Usage Info.”) might be placed to this level.</a:t>
            </a:r>
          </a:p>
          <a:p>
            <a:endParaRPr lang="en-US" altLang="ja-JP" sz="900" dirty="0"/>
          </a:p>
          <a:p>
            <a:r>
              <a:rPr kumimoji="1" lang="en-US" altLang="ja-JP" sz="900" dirty="0"/>
              <a:t>It’s an Expiration Date and/or “Supplier’s recommendation of the review deadline for SPDX description such as Product Launch”. </a:t>
            </a:r>
          </a:p>
          <a:p>
            <a:r>
              <a:rPr lang="en-US" altLang="ja-JP" sz="900" dirty="0"/>
              <a:t>“The Expiration Information for each Package” required another discussion.</a:t>
            </a:r>
            <a:endParaRPr kumimoji="1" lang="ja-JP" altLang="en-US" sz="900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53F33AD-DE51-4782-AFE5-CCA1E7662083}"/>
              </a:ext>
            </a:extLst>
          </p:cNvPr>
          <p:cNvGrpSpPr/>
          <p:nvPr/>
        </p:nvGrpSpPr>
        <p:grpSpPr>
          <a:xfrm>
            <a:off x="196741" y="2329542"/>
            <a:ext cx="2063932" cy="1001486"/>
            <a:chOff x="349476" y="1262743"/>
            <a:chExt cx="2063932" cy="100148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A3992E7A-420A-4FAE-A748-AE2F0BD688AF}"/>
                </a:ext>
              </a:extLst>
            </p:cNvPr>
            <p:cNvSpPr/>
            <p:nvPr/>
          </p:nvSpPr>
          <p:spPr>
            <a:xfrm>
              <a:off x="349476" y="1262743"/>
              <a:ext cx="2063932" cy="10014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BE5899AB-077E-45AE-8AEE-A073830E98F5}"/>
                </a:ext>
              </a:extLst>
            </p:cNvPr>
            <p:cNvSpPr txBox="1"/>
            <p:nvPr/>
          </p:nvSpPr>
          <p:spPr>
            <a:xfrm>
              <a:off x="732673" y="1262743"/>
              <a:ext cx="12602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err="1"/>
                <a:t>TargetProductInfo</a:t>
              </a:r>
              <a:endParaRPr kumimoji="1" lang="ja-JP" altLang="en-US" sz="1000" dirty="0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19C9286-C0E0-4F10-850A-01974ABA438C}"/>
                </a:ext>
              </a:extLst>
            </p:cNvPr>
            <p:cNvCxnSpPr/>
            <p:nvPr/>
          </p:nvCxnSpPr>
          <p:spPr>
            <a:xfrm>
              <a:off x="349476" y="1576251"/>
              <a:ext cx="20639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E85CE37-8D14-4FA1-9621-0F3287B7E8A5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 flipV="1">
            <a:off x="1210079" y="1955072"/>
            <a:ext cx="1293496" cy="37446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47F2150-7A50-4067-B2DD-5AD255469E22}"/>
              </a:ext>
            </a:extLst>
          </p:cNvPr>
          <p:cNvSpPr txBox="1"/>
          <p:nvPr/>
        </p:nvSpPr>
        <p:spPr>
          <a:xfrm>
            <a:off x="1903179" y="1759128"/>
            <a:ext cx="359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0.*</a:t>
            </a:r>
            <a:endParaRPr kumimoji="1" lang="ja-JP" altLang="en-US" sz="1050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2862478D-801A-4327-9D53-B34ADEC11CBE}"/>
              </a:ext>
            </a:extLst>
          </p:cNvPr>
          <p:cNvGrpSpPr/>
          <p:nvPr/>
        </p:nvGrpSpPr>
        <p:grpSpPr>
          <a:xfrm>
            <a:off x="9918128" y="4064038"/>
            <a:ext cx="2063932" cy="1001486"/>
            <a:chOff x="349476" y="1262743"/>
            <a:chExt cx="2063932" cy="1001486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6B88EA1-EF30-42DD-A309-6BFD1F65AC1D}"/>
                </a:ext>
              </a:extLst>
            </p:cNvPr>
            <p:cNvSpPr/>
            <p:nvPr/>
          </p:nvSpPr>
          <p:spPr>
            <a:xfrm>
              <a:off x="349476" y="1262743"/>
              <a:ext cx="2063932" cy="10014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C463D9EF-61BF-45C7-B3EF-1E98C0DA7375}"/>
                </a:ext>
              </a:extLst>
            </p:cNvPr>
            <p:cNvSpPr txBox="1"/>
            <p:nvPr/>
          </p:nvSpPr>
          <p:spPr>
            <a:xfrm>
              <a:off x="541075" y="1295924"/>
              <a:ext cx="17443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/>
                <a:t>Usage Information (T.B.D)</a:t>
              </a:r>
              <a:endParaRPr kumimoji="1" lang="ja-JP" altLang="en-US" sz="1000" dirty="0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6B73E9D1-B352-42C2-ADFD-CB582F29AE55}"/>
                </a:ext>
              </a:extLst>
            </p:cNvPr>
            <p:cNvCxnSpPr/>
            <p:nvPr/>
          </p:nvCxnSpPr>
          <p:spPr>
            <a:xfrm>
              <a:off x="349476" y="1576251"/>
              <a:ext cx="20639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764B90CC-A1DB-45BA-81F8-6BA40E98DFF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792676" y="2751260"/>
            <a:ext cx="4189245" cy="1345959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EB0963E-6FC4-47D3-8679-1B3795DE2CE6}"/>
              </a:ext>
            </a:extLst>
          </p:cNvPr>
          <p:cNvSpPr txBox="1"/>
          <p:nvPr/>
        </p:nvSpPr>
        <p:spPr>
          <a:xfrm>
            <a:off x="10622527" y="2461360"/>
            <a:ext cx="359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0.*</a:t>
            </a:r>
            <a:endParaRPr kumimoji="1" lang="ja-JP" altLang="en-US" sz="105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6FD8F87-1910-43C7-A1F5-4ED7032524D2}"/>
              </a:ext>
            </a:extLst>
          </p:cNvPr>
          <p:cNvSpPr/>
          <p:nvPr/>
        </p:nvSpPr>
        <p:spPr>
          <a:xfrm>
            <a:off x="6572072" y="2452652"/>
            <a:ext cx="3515723" cy="262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&lt;&lt;Property&gt;&gt; -</a:t>
            </a:r>
            <a:r>
              <a:rPr kumimoji="1" lang="en-US" altLang="ja-JP" sz="900" dirty="0" err="1"/>
              <a:t>UsageInfo</a:t>
            </a:r>
            <a:r>
              <a:rPr kumimoji="1" lang="en-US" altLang="ja-JP" sz="900" dirty="0"/>
              <a:t> or T.B.D: </a:t>
            </a:r>
            <a:r>
              <a:rPr kumimoji="1" lang="en-US" altLang="ja-JP" sz="900" dirty="0" err="1"/>
              <a:t>ExternalRef</a:t>
            </a:r>
            <a:r>
              <a:rPr kumimoji="1" lang="en-US" altLang="ja-JP" sz="900" dirty="0"/>
              <a:t> or String?</a:t>
            </a:r>
            <a:endParaRPr kumimoji="1" lang="ja-JP" altLang="en-US" sz="900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EEF25765-442E-44C6-8D43-A1C9B7E6C208}"/>
              </a:ext>
            </a:extLst>
          </p:cNvPr>
          <p:cNvSpPr/>
          <p:nvPr/>
        </p:nvSpPr>
        <p:spPr>
          <a:xfrm>
            <a:off x="291984" y="3234412"/>
            <a:ext cx="1758462" cy="1539125"/>
          </a:xfrm>
          <a:prstGeom prst="wedgeRectCallout">
            <a:avLst>
              <a:gd name="adj1" fmla="val 12930"/>
              <a:gd name="adj2" fmla="val -7549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dirty="0"/>
              <a:t>“</a:t>
            </a:r>
            <a:r>
              <a:rPr lang="en-US" altLang="ja-JP" sz="900" dirty="0" err="1"/>
              <a:t>Target</a:t>
            </a:r>
            <a:r>
              <a:rPr kumimoji="1" lang="en-US" altLang="ja-JP" sz="900" dirty="0" err="1"/>
              <a:t>ProductInfo</a:t>
            </a:r>
            <a:r>
              <a:rPr kumimoji="1" lang="en-US" altLang="ja-JP" sz="900" dirty="0"/>
              <a:t>” might be placed as this level.</a:t>
            </a:r>
          </a:p>
          <a:p>
            <a:endParaRPr lang="en-US" altLang="ja-JP" sz="900" dirty="0"/>
          </a:p>
          <a:p>
            <a:r>
              <a:rPr kumimoji="1" lang="en-US" altLang="ja-JP" sz="900" dirty="0"/>
              <a:t>Proposed as “Prerequisite Produce Name” before. Supplier may use this tag to suggest prerequisite target software environment when they write down “Usage Info.” into SPDX file.</a:t>
            </a:r>
            <a:endParaRPr kumimoji="1" lang="ja-JP" altLang="en-US" sz="900" dirty="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7B941F36-E5AA-4617-88EA-A1D9DF5E2FC8}"/>
              </a:ext>
            </a:extLst>
          </p:cNvPr>
          <p:cNvSpPr/>
          <p:nvPr/>
        </p:nvSpPr>
        <p:spPr>
          <a:xfrm>
            <a:off x="10109727" y="4902886"/>
            <a:ext cx="1758462" cy="885930"/>
          </a:xfrm>
          <a:prstGeom prst="wedgeRectCallout">
            <a:avLst>
              <a:gd name="adj1" fmla="val 462"/>
              <a:gd name="adj2" fmla="val -704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Usage information such as “not fit with final product, but for verification (T.B.D)</a:t>
            </a:r>
            <a:r>
              <a:rPr kumimoji="1" lang="en-US" altLang="ja-JP" sz="900" dirty="0"/>
              <a:t>” (proposed “License Compatibility” before) might be placed as this level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46398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5946</TotalTime>
  <Words>161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Yoshiyuki Ito</dc:creator>
  <cp:lastModifiedBy>Yoshiyuki Ito</cp:lastModifiedBy>
  <cp:revision>17</cp:revision>
  <dcterms:created xsi:type="dcterms:W3CDTF">2020-09-07T05:19:05Z</dcterms:created>
  <dcterms:modified xsi:type="dcterms:W3CDTF">2020-09-15T11:43:56Z</dcterms:modified>
</cp:coreProperties>
</file>