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  <p:sldMasterId id="2147483905" r:id="rId2"/>
  </p:sldMasterIdLst>
  <p:notesMasterIdLst>
    <p:notesMasterId r:id="rId8"/>
  </p:notesMasterIdLst>
  <p:sldIdLst>
    <p:sldId id="406" r:id="rId3"/>
    <p:sldId id="407" r:id="rId4"/>
    <p:sldId id="445" r:id="rId5"/>
    <p:sldId id="446" r:id="rId6"/>
    <p:sldId id="44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7" autoAdjust="0"/>
    <p:restoredTop sz="94899" autoAdjust="0"/>
  </p:normalViewPr>
  <p:slideViewPr>
    <p:cSldViewPr snapToGrid="0">
      <p:cViewPr varScale="1">
        <p:scale>
          <a:sx n="82" d="100"/>
          <a:sy n="82" d="100"/>
        </p:scale>
        <p:origin x="60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activeX/activeX1.xml><?xml version="1.0" encoding="utf-8"?>
<ax:ocx xmlns:ax="http://schemas.microsoft.com/office/2006/activeX" xmlns:r="http://schemas.openxmlformats.org/officeDocument/2006/relationships" ax:classid="{D9347033-9612-11D1-9D75-00C04FCC8CDC}" ax:persistence="persistPropertyBag">
  <ax:ocxPr ax:name="_cx" ax:value="7003"/>
  <ax:ocxPr ax:name="_cy" ax:value="5803"/>
  <ax:ocxPr ax:name="Style" ax:value="11"/>
  <ax:ocxPr ax:name="SubStyle" ax:value="0"/>
  <ax:ocxPr ax:name="Validation" ax:value="2"/>
  <ax:ocxPr ax:name="LineWeight" ax:value="3"/>
  <ax:ocxPr ax:name="Direction" ax:value="0"/>
  <ax:ocxPr ax:name="ShowData" ax:value="1"/>
  <ax:ocxPr ax:name="Value" ax:value="https://socionext.zoom.us/j/99975267803?pwd=M25XMnJLaWlYRi9hWkxESVFleWp5UT09"/>
  <ax:ocxPr ax:name="ForeColor" ax:value="0"/>
  <ax:ocxPr ax:name="BackColor" ax:value="16777215"/>
</ax:ocx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A0F1E-6A7A-408C-9B73-64CA77DFA15B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7B7E-EBD4-4B56-80C7-AFA5C2719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4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4" y="1802717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7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4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8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342979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2165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1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28965" indent="-128965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26988" indent="-133565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517013" indent="-124407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715071" indent="-1289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913128" indent="-1335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1714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3547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39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0" y="6510952"/>
            <a:ext cx="144387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884321" eaLnBrk="0" hangingPunct="0">
              <a:defRPr/>
            </a:pPr>
            <a:r>
              <a:rPr lang="en-US" altLang="ja-JP" sz="1200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733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733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6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174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8621349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952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0322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03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31688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66334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994996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326667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8749" indent="-248749" algn="l" rtl="0" eaLnBrk="1" fontAlgn="base" hangingPunct="1">
        <a:spcBef>
          <a:spcPct val="20000"/>
        </a:spcBef>
        <a:spcAft>
          <a:spcPct val="0"/>
        </a:spcAft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38956" indent="-207235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29164" indent="-16585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160829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492498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82417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15584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487502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819171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688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4996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6667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833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000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1669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63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hyperlink" Target="https://socionext.zoom.us/j/99975267803?pwd=M25XMnJLaWlYRi9hWkxESVFleWp5UT0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6E24BCC-C90C-454F-B4C3-DA4B43D19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回オンライン全体会合</a:t>
            </a:r>
            <a:br>
              <a:rPr kumimoji="1" lang="en-US" altLang="ja-JP" dirty="0"/>
            </a:br>
            <a:r>
              <a:rPr kumimoji="1" lang="en-US" altLang="ja-JP" dirty="0"/>
              <a:t>Virtual</a:t>
            </a:r>
            <a:r>
              <a:rPr kumimoji="1" lang="ja-JP" altLang="en-US" dirty="0"/>
              <a:t> </a:t>
            </a:r>
            <a:r>
              <a:rPr kumimoji="1" lang="en-US" altLang="ja-JP" dirty="0"/>
              <a:t>all</a:t>
            </a:r>
            <a:r>
              <a:rPr kumimoji="1" lang="ja-JP" altLang="en-US" dirty="0"/>
              <a:t> </a:t>
            </a:r>
            <a:r>
              <a:rPr kumimoji="1" lang="en-US" altLang="ja-JP" dirty="0"/>
              <a:t>member</a:t>
            </a:r>
            <a:r>
              <a:rPr kumimoji="1" lang="ja-JP" altLang="en-US" dirty="0"/>
              <a:t> </a:t>
            </a:r>
            <a:r>
              <a:rPr kumimoji="1" lang="en-US" altLang="ja-JP" dirty="0"/>
              <a:t>meeting</a:t>
            </a:r>
            <a:r>
              <a:rPr kumimoji="1" lang="ja-JP" altLang="en-US" dirty="0"/>
              <a:t> </a:t>
            </a:r>
            <a:r>
              <a:rPr kumimoji="1" lang="en-US" altLang="ja-JP" dirty="0"/>
              <a:t>#1</a:t>
            </a:r>
            <a:endParaRPr kumimoji="1" lang="ja-JP" altLang="en-US" dirty="0"/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EF661AA3-1D1A-41E4-8ABD-6A4BFD8D4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April 23, 2020</a:t>
            </a:r>
          </a:p>
          <a:p>
            <a:r>
              <a:rPr lang="en-US" altLang="ja-JP" dirty="0"/>
              <a:t>OpenChain</a:t>
            </a:r>
            <a:r>
              <a:rPr lang="ja-JP" altLang="en-US" dirty="0"/>
              <a:t> </a:t>
            </a:r>
            <a:r>
              <a:rPr lang="en-US" altLang="ja-JP" dirty="0"/>
              <a:t>Japan</a:t>
            </a:r>
            <a:r>
              <a:rPr lang="ja-JP" altLang="en-US" dirty="0"/>
              <a:t> </a:t>
            </a:r>
            <a:r>
              <a:rPr lang="en-US" altLang="ja-JP" dirty="0"/>
              <a:t>workgroup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516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5811F-4C7C-43FA-8C56-09976403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全体会合　</a:t>
            </a:r>
            <a:r>
              <a:rPr kumimoji="1" lang="en-US" altLang="ja-JP" dirty="0"/>
              <a:t>Meeting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B9D8AC-530B-4BE5-95F6-09BB35EF5322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日時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(Date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&amp; Time)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April 23(Thu</a:t>
            </a: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), 2020</a:t>
            </a: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　</a:t>
            </a: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13:00-15:30</a:t>
            </a: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場所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(Venue)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Zoom</a:t>
            </a: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  <a:hlinkClick r:id="rId4"/>
              </a:rPr>
              <a:t>https://socionext.zoom.us/j/99975267803?pwd=M25XMnJLaWlYRi9hWkxESVFleWp5UT09</a:t>
            </a: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>
              <a:defRPr/>
            </a:pP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8" name="BarCodeCtrl1" r:id="rId2" imgW="2521080" imgH="2089080"/>
        </mc:Choice>
        <mc:Fallback>
          <p:control name="BarCodeCtrl1" r:id="rId2" imgW="2521080" imgH="2089080">
            <p:pic>
              <p:nvPicPr>
                <p:cNvPr id="4" name="BarCodeCtrl1">
                  <a:extLst>
                    <a:ext uri="{FF2B5EF4-FFF2-40B4-BE49-F238E27FC236}">
                      <a16:creationId xmlns:a16="http://schemas.microsoft.com/office/drawing/2014/main" id="{5A7A1B44-8C8F-4681-9AAB-2A7D388108F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4835525" y="4155053"/>
                  <a:ext cx="2520950" cy="20891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5761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アジェンダ</a:t>
            </a:r>
            <a:r>
              <a:rPr lang="en-US" altLang="ja-JP" dirty="0"/>
              <a:t>(Agenda)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13:00 – 13:05	</a:t>
            </a:r>
            <a:r>
              <a:rPr lang="en-US" altLang="ja-JP" sz="16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Opening</a:t>
            </a:r>
          </a:p>
          <a:p>
            <a:pPr>
              <a:defRPr/>
            </a:pPr>
            <a:endParaRPr lang="en-US" altLang="ja-JP" sz="16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13:05 – 13:20	</a:t>
            </a:r>
            <a:r>
              <a:rPr lang="en-US" altLang="ja-JP" sz="16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Promotion subgroup</a:t>
            </a:r>
          </a:p>
          <a:p>
            <a:pPr>
              <a:defRPr/>
            </a:pPr>
            <a:r>
              <a:rPr lang="en-US" altLang="ja-JP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13:20 – 13:25	QA</a:t>
            </a:r>
          </a:p>
          <a:p>
            <a:pPr>
              <a:defRPr/>
            </a:pPr>
            <a:r>
              <a:rPr lang="en-US" altLang="ja-JP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13:25 – 13:40	</a:t>
            </a:r>
            <a:r>
              <a:rPr lang="en-US" altLang="ja-JP" sz="16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License</a:t>
            </a:r>
            <a:r>
              <a:rPr lang="ja-JP" altLang="en-US" sz="16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16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Info. subgroup</a:t>
            </a:r>
          </a:p>
          <a:p>
            <a:pPr>
              <a:defRPr/>
            </a:pPr>
            <a:r>
              <a:rPr lang="en-US" altLang="ja-JP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13:40 – 13:45 	QA</a:t>
            </a:r>
          </a:p>
          <a:p>
            <a:pPr>
              <a:defRPr/>
            </a:pPr>
            <a:r>
              <a:rPr lang="en-US" altLang="ja-JP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(break)</a:t>
            </a:r>
          </a:p>
          <a:p>
            <a:pPr>
              <a:defRPr/>
            </a:pPr>
            <a:r>
              <a:rPr lang="en-US" altLang="ja-JP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13:55 – 14:10 	</a:t>
            </a:r>
            <a:r>
              <a:rPr lang="en-US" altLang="ja-JP" sz="16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Tooling subgroup</a:t>
            </a:r>
          </a:p>
          <a:p>
            <a:pPr>
              <a:defRPr/>
            </a:pPr>
            <a:r>
              <a:rPr lang="en-US" altLang="ja-JP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14:10 – 14:15	QA</a:t>
            </a:r>
          </a:p>
          <a:p>
            <a:pPr>
              <a:defRPr/>
            </a:pPr>
            <a:r>
              <a:rPr lang="en-US" altLang="ja-JP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14:15 – 14:30	</a:t>
            </a:r>
            <a:r>
              <a:rPr lang="en-US" altLang="ja-JP" sz="16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Leaflet subgroup</a:t>
            </a:r>
          </a:p>
          <a:p>
            <a:pPr>
              <a:defRPr/>
            </a:pPr>
            <a:r>
              <a:rPr lang="en-US" altLang="ja-JP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14:30 – 14:35 	QA</a:t>
            </a:r>
          </a:p>
          <a:p>
            <a:pPr>
              <a:defRPr/>
            </a:pPr>
            <a:r>
              <a:rPr lang="en-US" altLang="ja-JP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(break)</a:t>
            </a:r>
          </a:p>
          <a:p>
            <a:pPr>
              <a:defRPr/>
            </a:pPr>
            <a:r>
              <a:rPr lang="en-US" altLang="ja-JP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14:45 – 15:00	</a:t>
            </a:r>
            <a:r>
              <a:rPr lang="en-US" altLang="ja-JP" sz="16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FAQ subgroup</a:t>
            </a:r>
          </a:p>
          <a:p>
            <a:pPr>
              <a:defRPr/>
            </a:pPr>
            <a:r>
              <a:rPr lang="en-US" altLang="ja-JP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15:00 – 15:05 	QA</a:t>
            </a:r>
          </a:p>
          <a:p>
            <a:pPr>
              <a:defRPr/>
            </a:pPr>
            <a:r>
              <a:rPr lang="en-US" altLang="ja-JP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15:05 – 15:20	</a:t>
            </a:r>
            <a:r>
              <a:rPr lang="en-US" altLang="ja-JP" sz="1600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Education subgroup</a:t>
            </a:r>
          </a:p>
          <a:p>
            <a:pPr>
              <a:defRPr/>
            </a:pPr>
            <a:r>
              <a:rPr lang="en-US" altLang="ja-JP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15:20 – 15:25 	QA</a:t>
            </a:r>
          </a:p>
          <a:p>
            <a:pPr>
              <a:defRPr/>
            </a:pPr>
            <a:endParaRPr lang="en-US" altLang="ja-JP" sz="16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1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15:25 – 15:30 	Closing</a:t>
            </a:r>
          </a:p>
          <a:p>
            <a:pPr>
              <a:defRPr/>
            </a:pPr>
            <a:endParaRPr lang="en-US" altLang="ja-JP" sz="16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16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16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16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16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470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注意事項 </a:t>
            </a:r>
            <a:r>
              <a:rPr kumimoji="1" lang="en-US" altLang="ja-JP" dirty="0"/>
              <a:t>(Note)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どなたでも参加可能です</a:t>
            </a: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発表に対して質問がある場合は、</a:t>
            </a:r>
            <a:r>
              <a:rPr lang="en-US" altLang="ja-JP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Zoom</a:t>
            </a:r>
            <a:r>
              <a:rPr lang="ja-JP" altLang="en-US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のチャット欄に質問を書いて下さい</a:t>
            </a: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質問以外のコメントや感想（いいねでも</a:t>
            </a:r>
            <a:r>
              <a:rPr lang="en-US" altLang="ja-JP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OK</a:t>
            </a:r>
            <a:r>
              <a:rPr lang="ja-JP" altLang="en-US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）もチャット欄に書いて下さい</a:t>
            </a: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発言はホストの許可制とします（ミュート解除禁止設定）</a:t>
            </a:r>
          </a:p>
          <a:p>
            <a:pPr>
              <a:defRPr/>
            </a:pPr>
            <a:r>
              <a:rPr lang="ja-JP" altLang="en-US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画面共有はホストのみとします（サブグループリーダーまたは指名者）</a:t>
            </a:r>
          </a:p>
          <a:p>
            <a:pPr>
              <a:defRPr/>
            </a:pPr>
            <a:r>
              <a:rPr lang="ja-JP" altLang="en-US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お絵描きツールは禁止します</a:t>
            </a:r>
          </a:p>
          <a:p>
            <a:pPr>
              <a:defRPr/>
            </a:pPr>
            <a:r>
              <a:rPr lang="ja-JP" altLang="en-US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不適切な発言をされるなど妨害行為に対しては、注意を行い、注意に従っていただけないと判断した場合、ホストが強制的に待機室に戻します</a:t>
            </a: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会合は録画して、後日配信を予定しています。</a:t>
            </a: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933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Note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Anyone can participate in the meeting.</a:t>
            </a:r>
          </a:p>
          <a:p>
            <a:pPr>
              <a:defRPr/>
            </a:pP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If you have a question, please write it via Zoom chat.</a:t>
            </a:r>
          </a:p>
          <a:p>
            <a:pPr>
              <a:defRPr/>
            </a:pPr>
            <a:r>
              <a:rPr lang="en-US" altLang="ja-JP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You can also write your comments via Zoom chat. </a:t>
            </a:r>
          </a:p>
          <a:p>
            <a:pPr>
              <a:defRPr/>
            </a:pPr>
            <a:r>
              <a:rPr lang="en-US" altLang="ja-JP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Only the host controls muting of participants.</a:t>
            </a:r>
          </a:p>
          <a:p>
            <a:pPr>
              <a:defRPr/>
            </a:pPr>
            <a:r>
              <a:rPr lang="en-US" altLang="ja-JP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Only the host can share the screen.</a:t>
            </a:r>
          </a:p>
          <a:p>
            <a:pPr>
              <a:defRPr/>
            </a:pPr>
            <a:r>
              <a:rPr lang="en-US" altLang="ja-JP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Drawing tool is not allowed in the meeting.</a:t>
            </a:r>
          </a:p>
          <a:p>
            <a:pPr>
              <a:defRPr/>
            </a:pPr>
            <a:r>
              <a:rPr lang="en-US" altLang="ja-JP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When a participant is doing inappropriate behaviors, the host asks to stop.  If the participant does not stop such behaviors, the host may force the participant back to waiting room.</a:t>
            </a:r>
          </a:p>
          <a:p>
            <a:pPr>
              <a:defRPr/>
            </a:pP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The meeting is planned to be recorded and distributed.</a:t>
            </a:r>
          </a:p>
          <a:p>
            <a:pPr>
              <a:defRPr/>
            </a:pP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0091493"/>
      </p:ext>
    </p:extLst>
  </p:cSld>
  <p:clrMapOvr>
    <a:masterClrMapping/>
  </p:clrMapOvr>
</p:sld>
</file>

<file path=ppt/theme/theme1.xml><?xml version="1.0" encoding="utf-8"?>
<a:theme xmlns:a="http://schemas.openxmlformats.org/drawingml/2006/main" name="1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11596</TotalTime>
  <Words>251</Words>
  <Application>Microsoft Office PowerPoint</Application>
  <PresentationFormat>ワイド画面</PresentationFormat>
  <Paragraphs>58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5</vt:i4>
      </vt:variant>
    </vt:vector>
  </HeadingPairs>
  <TitlesOfParts>
    <vt:vector size="15" baseType="lpstr">
      <vt:lpstr>HGP創英角ｺﾞｼｯｸUB</vt:lpstr>
      <vt:lpstr>Myriad Pro</vt:lpstr>
      <vt:lpstr>游ゴシック</vt:lpstr>
      <vt:lpstr>Arial</vt:lpstr>
      <vt:lpstr>Calibri</vt:lpstr>
      <vt:lpstr>Segoe UI</vt:lpstr>
      <vt:lpstr>Segoe UI Symbol</vt:lpstr>
      <vt:lpstr>Tahoma</vt:lpstr>
      <vt:lpstr>1_OSSL資料_20160418_c</vt:lpstr>
      <vt:lpstr>OSSL資料_20160418_c</vt:lpstr>
      <vt:lpstr>第1回オンライン全体会合 Virtual all member meeting #1</vt:lpstr>
      <vt:lpstr>全体会合　Meeting</vt:lpstr>
      <vt:lpstr>アジェンダ(Agenda)</vt:lpstr>
      <vt:lpstr>注意事項 (Note)</vt:lpstr>
      <vt:lpstr>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GitHubメモ</dc:title>
  <dc:creator>Fukuchi, Hiroyuki (Sony)</dc:creator>
  <cp:lastModifiedBy>Socionext</cp:lastModifiedBy>
  <cp:revision>348</cp:revision>
  <dcterms:created xsi:type="dcterms:W3CDTF">2018-07-20T07:39:34Z</dcterms:created>
  <dcterms:modified xsi:type="dcterms:W3CDTF">2020-04-17T12:31:28Z</dcterms:modified>
</cp:coreProperties>
</file>