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  <p:sldMasterId id="2147483905" r:id="rId2"/>
    <p:sldMasterId id="2147483910" r:id="rId3"/>
  </p:sldMasterIdLst>
  <p:notesMasterIdLst>
    <p:notesMasterId r:id="rId9"/>
  </p:notesMasterIdLst>
  <p:sldIdLst>
    <p:sldId id="406" r:id="rId4"/>
    <p:sldId id="412" r:id="rId5"/>
    <p:sldId id="408" r:id="rId6"/>
    <p:sldId id="409" r:id="rId7"/>
    <p:sldId id="44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7" autoAdjust="0"/>
    <p:restoredTop sz="94899" autoAdjust="0"/>
  </p:normalViewPr>
  <p:slideViewPr>
    <p:cSldViewPr snapToGrid="0">
      <p:cViewPr varScale="1">
        <p:scale>
          <a:sx n="84" d="100"/>
          <a:sy n="84" d="100"/>
        </p:scale>
        <p:origin x="101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A0F1E-6A7A-408C-9B73-64CA77DFA15B}" type="datetimeFigureOut">
              <a:rPr kumimoji="1" lang="ja-JP" altLang="en-US" smtClean="0"/>
              <a:t>2020/10/12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C7B7E-EBD4-4B56-80C7-AFA5C2719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14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4" y="1802717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7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4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8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342979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2165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5" y="1802718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5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5" y="3429795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8776148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2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999F2D05-6CA3-4829-8E8F-22016BD3DE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130" y="291872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29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5FDBADE8-0141-40C8-B622-F9374E860C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130" y="291872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67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01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1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28965" indent="-128965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326988" indent="-133565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517013" indent="-124407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715071" indent="-1289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913128" indent="-1335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1714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3547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39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0" y="6510952"/>
            <a:ext cx="144387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884321" eaLnBrk="0" hangingPunct="0">
              <a:defRPr/>
            </a:pPr>
            <a:r>
              <a:rPr lang="en-US" altLang="ja-JP" sz="1200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733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733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6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174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5" y="1802718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5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5" y="3429795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8621349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2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952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0322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03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31688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66334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994996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326667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48749" indent="-248749" algn="l" rtl="0" eaLnBrk="1" fontAlgn="base" hangingPunct="1">
        <a:spcBef>
          <a:spcPct val="20000"/>
        </a:spcBef>
        <a:spcAft>
          <a:spcPct val="0"/>
        </a:spcAft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38956" indent="-207235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29164" indent="-16585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160829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492498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82417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15584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487502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819171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688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4996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6667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833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000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1669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63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326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6E24BCC-C90C-454F-B4C3-DA4B43D19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OpenChain &amp; SPDX</a:t>
            </a:r>
            <a:br>
              <a:rPr lang="en-US" altLang="ja-JP" dirty="0"/>
            </a:br>
            <a:r>
              <a:rPr kumimoji="1" lang="en-US" altLang="ja-JP" dirty="0"/>
              <a:t>and </a:t>
            </a:r>
            <a:br>
              <a:rPr kumimoji="1" lang="en-US" altLang="ja-JP" dirty="0"/>
            </a:br>
            <a:r>
              <a:rPr lang="en-US" altLang="ja-JP" dirty="0"/>
              <a:t>ISO</a:t>
            </a:r>
            <a:r>
              <a:rPr lang="ja-JP" altLang="en-US" dirty="0"/>
              <a:t> </a:t>
            </a:r>
            <a:r>
              <a:rPr lang="en-US" altLang="ja-JP" dirty="0"/>
              <a:t>Standardization </a:t>
            </a:r>
            <a:endParaRPr kumimoji="1" lang="ja-JP" altLang="en-US" dirty="0"/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EF661AA3-1D1A-41E4-8ABD-6A4BFD8D4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October 15, 2020</a:t>
            </a:r>
          </a:p>
          <a:p>
            <a:r>
              <a:rPr lang="en-US" altLang="ja-JP" dirty="0"/>
              <a:t>H. Fukuchi</a:t>
            </a:r>
          </a:p>
        </p:txBody>
      </p:sp>
    </p:spTree>
    <p:extLst>
      <p:ext uri="{BB962C8B-B14F-4D97-AF65-F5344CB8AC3E}">
        <p14:creationId xmlns:p14="http://schemas.microsoft.com/office/powerpoint/2010/main" val="106516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B4F675-F4F3-4E78-8B1E-1CF25076A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OpenChain</a:t>
            </a:r>
            <a:r>
              <a:rPr kumimoji="1" lang="ja-JP" altLang="en-US" dirty="0"/>
              <a:t> </a:t>
            </a:r>
            <a:r>
              <a:rPr kumimoji="1" lang="en-US" altLang="ja-JP" dirty="0"/>
              <a:t>&amp;</a:t>
            </a:r>
            <a:r>
              <a:rPr kumimoji="1" lang="ja-JP" altLang="en-US" dirty="0"/>
              <a:t> </a:t>
            </a:r>
            <a:r>
              <a:rPr kumimoji="1" lang="en-US" altLang="ja-JP" dirty="0"/>
              <a:t>SPDX</a:t>
            </a:r>
            <a:endParaRPr kumimoji="1" lang="ja-JP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24FB62F-94DD-442C-8579-710E03166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68" y="910186"/>
            <a:ext cx="7206388" cy="405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E652DB-830D-48F1-9988-3162E5A019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95088" y="1621311"/>
            <a:ext cx="5039428" cy="2632754"/>
          </a:xfrm>
        </p:spPr>
        <p:txBody>
          <a:bodyPr/>
          <a:lstStyle/>
          <a:p>
            <a:r>
              <a:rPr lang="en-US" altLang="ja-JP" sz="2000" dirty="0"/>
              <a:t>LF</a:t>
            </a:r>
            <a:r>
              <a:rPr lang="ja-JP" altLang="en-US" sz="2000" dirty="0"/>
              <a:t>の</a:t>
            </a:r>
            <a:r>
              <a:rPr lang="en-US" altLang="ja-JP" sz="2000" dirty="0"/>
              <a:t>OSS</a:t>
            </a:r>
            <a:r>
              <a:rPr lang="ja-JP" altLang="en-US" sz="2000" dirty="0"/>
              <a:t> </a:t>
            </a:r>
            <a:r>
              <a:rPr lang="en-US" altLang="ja-JP" sz="2000" dirty="0"/>
              <a:t>compliance</a:t>
            </a:r>
            <a:r>
              <a:rPr lang="ja-JP" altLang="en-US" sz="2000" dirty="0"/>
              <a:t>関連のプロジェクト</a:t>
            </a:r>
            <a:endParaRPr lang="en-US" altLang="ja-JP" sz="2000" dirty="0"/>
          </a:p>
          <a:p>
            <a:r>
              <a:rPr lang="en-US" altLang="ja-JP" sz="2000" dirty="0"/>
              <a:t>OpenChain </a:t>
            </a:r>
          </a:p>
          <a:p>
            <a:pPr lvl="1"/>
            <a:r>
              <a:rPr lang="en-US" altLang="ja-JP" dirty="0"/>
              <a:t>OSS Compliance Program</a:t>
            </a:r>
            <a:r>
              <a:rPr lang="ja-JP" altLang="en-US" dirty="0"/>
              <a:t>に関する仕様</a:t>
            </a:r>
            <a:endParaRPr lang="en-US" altLang="ja-JP" dirty="0"/>
          </a:p>
          <a:p>
            <a:pPr lvl="1"/>
            <a:r>
              <a:rPr lang="en-US" altLang="ja-JP" dirty="0"/>
              <a:t>https://www.openchainproject.org/</a:t>
            </a:r>
            <a:endParaRPr lang="ja-JP" altLang="en-US" dirty="0"/>
          </a:p>
          <a:p>
            <a:r>
              <a:rPr lang="en-US" altLang="ja-JP" sz="2000" dirty="0"/>
              <a:t>SPDX </a:t>
            </a:r>
          </a:p>
          <a:p>
            <a:pPr lvl="1"/>
            <a:r>
              <a:rPr lang="en-US" altLang="ja-JP" dirty="0"/>
              <a:t>Software BoM(Bill of Material)</a:t>
            </a:r>
            <a:r>
              <a:rPr lang="ja-JP" altLang="en-US" dirty="0"/>
              <a:t>の仕様</a:t>
            </a:r>
            <a:endParaRPr lang="en-US" altLang="ja-JP" dirty="0"/>
          </a:p>
          <a:p>
            <a:pPr lvl="1"/>
            <a:r>
              <a:rPr lang="en-US" altLang="ja-JP" dirty="0"/>
              <a:t>https://spdx.dev/</a:t>
            </a:r>
            <a:endParaRPr lang="ja-JP" altLang="en-US" dirty="0"/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286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A1E87-8AA0-4AF7-B34A-ED831FA85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OpenChain</a:t>
            </a:r>
            <a:r>
              <a:rPr kumimoji="1" lang="ja-JP" altLang="en-US" dirty="0"/>
              <a:t>仕様の</a:t>
            </a:r>
            <a:r>
              <a:rPr kumimoji="1" lang="en-US" altLang="ja-JP" dirty="0"/>
              <a:t>ISO</a:t>
            </a:r>
            <a:r>
              <a:rPr kumimoji="1" lang="ja-JP" altLang="en-US" dirty="0"/>
              <a:t>化承認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4121DB8-5D5D-4F4F-89E3-914A6E0FB28B}"/>
              </a:ext>
            </a:extLst>
          </p:cNvPr>
          <p:cNvSpPr/>
          <p:nvPr/>
        </p:nvSpPr>
        <p:spPr>
          <a:xfrm>
            <a:off x="576000" y="1121587"/>
            <a:ext cx="84124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2020</a:t>
            </a:r>
            <a:r>
              <a:rPr lang="ja-JP" altLang="en-US" dirty="0"/>
              <a:t>年</a:t>
            </a:r>
            <a:r>
              <a:rPr lang="en-US" altLang="ja-JP" dirty="0"/>
              <a:t>5</a:t>
            </a:r>
            <a:r>
              <a:rPr lang="ja-JP" altLang="en-US" dirty="0"/>
              <a:t>月　　　</a:t>
            </a:r>
            <a:r>
              <a:rPr lang="en-US" altLang="ja-JP" dirty="0"/>
              <a:t>OpenChain</a:t>
            </a:r>
            <a:r>
              <a:rPr lang="ja-JP" altLang="en-US" dirty="0"/>
              <a:t>仕様</a:t>
            </a:r>
            <a:r>
              <a:rPr lang="en-US" altLang="ja-JP" dirty="0"/>
              <a:t>2.1</a:t>
            </a:r>
            <a:r>
              <a:rPr lang="ja-JP" altLang="en-US" dirty="0"/>
              <a:t>の</a:t>
            </a:r>
            <a:r>
              <a:rPr lang="en-US" altLang="ja-JP" dirty="0"/>
              <a:t>ISO</a:t>
            </a:r>
            <a:r>
              <a:rPr lang="ja-JP" altLang="en-US" dirty="0"/>
              <a:t>化を提案</a:t>
            </a:r>
            <a:endParaRPr lang="en-US" altLang="ja-JP" dirty="0"/>
          </a:p>
          <a:p>
            <a:r>
              <a:rPr lang="en-US" altLang="ja-JP" dirty="0"/>
              <a:t>2020</a:t>
            </a:r>
            <a:r>
              <a:rPr lang="ja-JP" altLang="en-US" dirty="0"/>
              <a:t>年</a:t>
            </a:r>
            <a:r>
              <a:rPr lang="en-US" altLang="ja-JP" dirty="0"/>
              <a:t>9</a:t>
            </a:r>
            <a:r>
              <a:rPr lang="ja-JP" altLang="en-US" dirty="0"/>
              <a:t>月　　　投票が完了し、</a:t>
            </a:r>
            <a:r>
              <a:rPr lang="en-US" altLang="ja-JP" dirty="0"/>
              <a:t>ISO</a:t>
            </a:r>
            <a:r>
              <a:rPr lang="ja-JP" altLang="en-US" dirty="0"/>
              <a:t>化が承認</a:t>
            </a:r>
            <a:endParaRPr lang="en-US" altLang="ja-JP" dirty="0"/>
          </a:p>
          <a:p>
            <a:r>
              <a:rPr lang="ja-JP" altLang="en-US" dirty="0"/>
              <a:t>承認後</a:t>
            </a:r>
            <a:r>
              <a:rPr lang="en-US" altLang="ja-JP" dirty="0"/>
              <a:t>6</a:t>
            </a:r>
            <a:r>
              <a:rPr lang="ja-JP" altLang="en-US" dirty="0"/>
              <a:t>週間内　</a:t>
            </a:r>
            <a:r>
              <a:rPr lang="en-US" altLang="ja-JP" dirty="0"/>
              <a:t>ISO</a:t>
            </a:r>
            <a:r>
              <a:rPr lang="ja-JP" altLang="en-US" dirty="0"/>
              <a:t>文書として発行予定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ISO</a:t>
            </a:r>
            <a:r>
              <a:rPr lang="ja-JP" altLang="en-US" dirty="0"/>
              <a:t>に提案した仕様</a:t>
            </a:r>
            <a:r>
              <a:rPr lang="en-US" altLang="ja-JP" dirty="0"/>
              <a:t>2.1</a:t>
            </a:r>
            <a:r>
              <a:rPr lang="ja-JP" altLang="en-US" dirty="0"/>
              <a:t>のドラフト版（</a:t>
            </a:r>
            <a:r>
              <a:rPr lang="en-US" altLang="ja-JP" dirty="0"/>
              <a:t>OpenChain</a:t>
            </a:r>
            <a:r>
              <a:rPr lang="ja-JP" altLang="en-US" dirty="0"/>
              <a:t> </a:t>
            </a:r>
            <a:r>
              <a:rPr lang="en-US" altLang="ja-JP" dirty="0"/>
              <a:t>Specification</a:t>
            </a:r>
            <a:r>
              <a:rPr lang="ja-JP" altLang="en-US" dirty="0"/>
              <a:t> </a:t>
            </a:r>
            <a:r>
              <a:rPr lang="en-US" altLang="ja-JP" dirty="0"/>
              <a:t>2.1</a:t>
            </a:r>
            <a:r>
              <a:rPr lang="ja-JP" altLang="en-US" dirty="0"/>
              <a:t>）：</a:t>
            </a:r>
            <a:endParaRPr lang="en-US" altLang="ja-JP" dirty="0"/>
          </a:p>
          <a:p>
            <a:r>
              <a:rPr lang="en-US" altLang="ja-JP" dirty="0"/>
              <a:t>https://wiki.linuxfoundation.org/_media/openchain/openchainspec-2.1.draft.pdf</a:t>
            </a:r>
            <a:endParaRPr lang="ja-JP" altLang="en-US" dirty="0"/>
          </a:p>
        </p:txBody>
      </p:sp>
      <p:pic>
        <p:nvPicPr>
          <p:cNvPr id="4" name="図 3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9799F6E2-DE66-4071-9941-D024D7589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787" y="3636267"/>
            <a:ext cx="4038921" cy="2721701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E5443C4-84B2-4560-A079-EB52A29BED89}"/>
              </a:ext>
            </a:extLst>
          </p:cNvPr>
          <p:cNvSpPr/>
          <p:nvPr/>
        </p:nvSpPr>
        <p:spPr>
          <a:xfrm>
            <a:off x="576000" y="3055511"/>
            <a:ext cx="113112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/>
              <a:t>ISO</a:t>
            </a:r>
            <a:r>
              <a:rPr lang="ja-JP" altLang="en-US" sz="1600" dirty="0"/>
              <a:t>提案に関する</a:t>
            </a:r>
            <a:r>
              <a:rPr lang="en-US" altLang="ja-JP" sz="1600" dirty="0"/>
              <a:t>LF</a:t>
            </a:r>
            <a:r>
              <a:rPr lang="ja-JP" altLang="en-US" sz="1600" dirty="0"/>
              <a:t>の発表（日本語）：</a:t>
            </a:r>
            <a:endParaRPr lang="en-US" altLang="ja-JP" sz="1600" dirty="0"/>
          </a:p>
          <a:p>
            <a:r>
              <a:rPr lang="en-US" altLang="ja-JP" sz="1100" dirty="0"/>
              <a:t>https://www.linuxfoundation.jp/blog/2020/05/joint-development-foundation-recognized-as-an-iso-iec-jtc-1-pas-submitter-and-submits-openchain-for-international-review/</a:t>
            </a:r>
          </a:p>
        </p:txBody>
      </p:sp>
      <p:pic>
        <p:nvPicPr>
          <p:cNvPr id="6" name="図 5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5DD90B9A-1C8C-4668-B3EF-E57D00C00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232" y="1121587"/>
            <a:ext cx="3215919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44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F9866F-C305-458C-A3E6-755D1855C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SPDX</a:t>
            </a:r>
            <a:r>
              <a:rPr kumimoji="1" lang="ja-JP" altLang="en-US" dirty="0"/>
              <a:t>の</a:t>
            </a:r>
            <a:r>
              <a:rPr kumimoji="1" lang="en-US" altLang="ja-JP" dirty="0"/>
              <a:t>ISO</a:t>
            </a:r>
            <a:r>
              <a:rPr kumimoji="1" lang="ja-JP" altLang="en-US" dirty="0"/>
              <a:t>化提案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16F2F5D-E9CF-40FF-AE15-D5DDB9F35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70" y="1696771"/>
            <a:ext cx="9464860" cy="4671465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B5DAE66-633C-478D-B9FD-C0BBDDCE3479}"/>
              </a:ext>
            </a:extLst>
          </p:cNvPr>
          <p:cNvSpPr/>
          <p:nvPr/>
        </p:nvSpPr>
        <p:spPr>
          <a:xfrm>
            <a:off x="576000" y="1121587"/>
            <a:ext cx="8412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2020</a:t>
            </a:r>
            <a:r>
              <a:rPr lang="ja-JP" altLang="en-US" dirty="0"/>
              <a:t>年</a:t>
            </a:r>
            <a:r>
              <a:rPr lang="en-US" altLang="ja-JP" dirty="0"/>
              <a:t>8</a:t>
            </a:r>
            <a:r>
              <a:rPr lang="ja-JP" altLang="en-US" dirty="0"/>
              <a:t>月　　　</a:t>
            </a:r>
            <a:r>
              <a:rPr lang="en-US" altLang="ja-JP" dirty="0"/>
              <a:t>SPDX</a:t>
            </a:r>
            <a:r>
              <a:rPr lang="ja-JP" altLang="en-US" dirty="0"/>
              <a:t>仕様の</a:t>
            </a:r>
            <a:r>
              <a:rPr lang="en-US" altLang="ja-JP" dirty="0"/>
              <a:t>ISO</a:t>
            </a:r>
            <a:r>
              <a:rPr lang="ja-JP" altLang="en-US" dirty="0"/>
              <a:t>化を提案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9741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DEE4C59E-8580-4544-AF5A-C5D7007E0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68" y="1186796"/>
            <a:ext cx="8779001" cy="523539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5BA101D-6955-4B49-B138-45E51B1D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Japan</a:t>
            </a:r>
            <a:r>
              <a:rPr kumimoji="1" lang="ja-JP" altLang="en-US" dirty="0"/>
              <a:t> </a:t>
            </a:r>
            <a:r>
              <a:rPr kumimoji="1" lang="en-US" altLang="ja-JP" dirty="0"/>
              <a:t>WG</a:t>
            </a:r>
            <a:r>
              <a:rPr kumimoji="1" lang="ja-JP" altLang="en-US" dirty="0"/>
              <a:t>による</a:t>
            </a:r>
            <a:r>
              <a:rPr kumimoji="1" lang="en-US" altLang="ja-JP" dirty="0"/>
              <a:t>SPDX</a:t>
            </a:r>
            <a:r>
              <a:rPr kumimoji="1" lang="ja-JP" altLang="en-US" dirty="0"/>
              <a:t>仕様への</a:t>
            </a:r>
            <a:r>
              <a:rPr kumimoji="1" lang="en-US" altLang="ja-JP" dirty="0"/>
              <a:t>SPDX</a:t>
            </a:r>
            <a:r>
              <a:rPr kumimoji="1" lang="ja-JP" altLang="en-US" dirty="0"/>
              <a:t> </a:t>
            </a:r>
            <a:r>
              <a:rPr kumimoji="1" lang="en-US" altLang="ja-JP" dirty="0"/>
              <a:t>Lite</a:t>
            </a:r>
            <a:r>
              <a:rPr kumimoji="1" lang="ja-JP" altLang="en-US" dirty="0"/>
              <a:t>提案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D792028-2989-42C0-B2D4-2D9B6A5C3D87}"/>
              </a:ext>
            </a:extLst>
          </p:cNvPr>
          <p:cNvSpPr/>
          <p:nvPr/>
        </p:nvSpPr>
        <p:spPr>
          <a:xfrm>
            <a:off x="434323" y="914842"/>
            <a:ext cx="107397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/>
              <a:t>https://www.linuxfoundation.org/blog/2020/05/spdx-2-2-specification-released/</a:t>
            </a:r>
            <a:endParaRPr lang="ja-JP" altLang="en-US" sz="1200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AB345172-F11D-4C5A-8252-DE06E89C91E3}"/>
              </a:ext>
            </a:extLst>
          </p:cNvPr>
          <p:cNvGrpSpPr/>
          <p:nvPr/>
        </p:nvGrpSpPr>
        <p:grpSpPr>
          <a:xfrm>
            <a:off x="9789165" y="1931812"/>
            <a:ext cx="1826835" cy="1296744"/>
            <a:chOff x="1408757" y="2458899"/>
            <a:chExt cx="1826835" cy="1296744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2E16500C-3719-419A-8956-F934D5B65BAF}"/>
                </a:ext>
              </a:extLst>
            </p:cNvPr>
            <p:cNvSpPr/>
            <p:nvPr/>
          </p:nvSpPr>
          <p:spPr>
            <a:xfrm>
              <a:off x="1408757" y="3170868"/>
              <a:ext cx="1826835" cy="58477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1600" b="1" dirty="0">
                  <a:latin typeface="+mn-ea"/>
                </a:rPr>
                <a:t>Japan workgroup </a:t>
              </a:r>
              <a:endParaRPr lang="ja-JP" altLang="en-US" sz="1600" b="1" dirty="0">
                <a:latin typeface="+mn-ea"/>
              </a:endParaRPr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720D705F-918E-40E8-AEA2-5FFCF1CF1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0095" y="2458899"/>
              <a:ext cx="1324160" cy="704948"/>
            </a:xfrm>
            <a:prstGeom prst="rect">
              <a:avLst/>
            </a:prstGeom>
          </p:spPr>
        </p:pic>
      </p:grpSp>
      <p:pic>
        <p:nvPicPr>
          <p:cNvPr id="7" name="Picture 2" descr="Home">
            <a:extLst>
              <a:ext uri="{FF2B5EF4-FFF2-40B4-BE49-F238E27FC236}">
                <a16:creationId xmlns:a16="http://schemas.microsoft.com/office/drawing/2014/main" id="{BFE4CFEF-6FEC-4A36-A1F0-9735A493D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906" y="838215"/>
            <a:ext cx="2245771" cy="88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5CEFBF-B338-43FE-BB9D-18AC7884E64B}"/>
              </a:ext>
            </a:extLst>
          </p:cNvPr>
          <p:cNvSpPr/>
          <p:nvPr/>
        </p:nvSpPr>
        <p:spPr>
          <a:xfrm>
            <a:off x="3292085" y="3700026"/>
            <a:ext cx="8323915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676767"/>
                </a:solidFill>
                <a:latin typeface="Open Sans"/>
              </a:rPr>
              <a:t>Added </a:t>
            </a:r>
            <a:r>
              <a:rPr lang="en-US" altLang="ja-JP" dirty="0">
                <a:solidFill>
                  <a:srgbClr val="199AD6"/>
                </a:solidFill>
                <a:latin typeface="Open Sans"/>
              </a:rPr>
              <a:t>Appendix VIII: </a:t>
            </a:r>
            <a:r>
              <a:rPr lang="en-US" altLang="ja-JP" dirty="0">
                <a:solidFill>
                  <a:schemeClr val="accent3">
                    <a:lumMod val="75000"/>
                  </a:schemeClr>
                </a:solidFill>
                <a:latin typeface="Open Sans"/>
              </a:rPr>
              <a:t>SPDX Lite </a:t>
            </a:r>
            <a:r>
              <a:rPr lang="en-US" altLang="ja-JP" dirty="0">
                <a:solidFill>
                  <a:srgbClr val="676767"/>
                </a:solidFill>
                <a:latin typeface="Open Sans"/>
              </a:rPr>
              <a:t>as a first recognized SPDX profile.  </a:t>
            </a:r>
          </a:p>
          <a:p>
            <a:pPr fontAlgn="base"/>
            <a:r>
              <a:rPr lang="en-US" altLang="ja-JP" dirty="0">
                <a:solidFill>
                  <a:srgbClr val="676767"/>
                </a:solidFill>
                <a:latin typeface="Open Sans"/>
              </a:rPr>
              <a:t>This subset of SPDX 2.2 originated from the use cases that the </a:t>
            </a:r>
            <a:r>
              <a:rPr lang="en-US" altLang="ja-JP" dirty="0">
                <a:solidFill>
                  <a:schemeClr val="accent3">
                    <a:lumMod val="75000"/>
                  </a:schemeClr>
                </a:solidFill>
                <a:latin typeface="Open Sans"/>
              </a:rPr>
              <a:t>OpenChain Japan workgroup </a:t>
            </a:r>
            <a:r>
              <a:rPr lang="en-US" altLang="ja-JP" dirty="0">
                <a:solidFill>
                  <a:srgbClr val="676767"/>
                </a:solidFill>
                <a:latin typeface="Open Sans"/>
              </a:rPr>
              <a:t>highlighted. They created it to be able to accept basic information from their suppliers who were not able to generate full SPDX documents with all optional fields.</a:t>
            </a:r>
            <a:endParaRPr lang="en-US" altLang="ja-JP" b="0" i="0" dirty="0">
              <a:solidFill>
                <a:srgbClr val="676767"/>
              </a:solidFill>
              <a:effectLst/>
              <a:latin typeface="Open Sans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C6DF895E-21D5-492B-8516-9BC88DDDB59C}"/>
              </a:ext>
            </a:extLst>
          </p:cNvPr>
          <p:cNvSpPr/>
          <p:nvPr/>
        </p:nvSpPr>
        <p:spPr>
          <a:xfrm>
            <a:off x="1371600" y="5607607"/>
            <a:ext cx="7134225" cy="516968"/>
          </a:xfrm>
          <a:prstGeom prst="round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kumimoji="1" lang="ja-JP" altLang="en-US" dirty="0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0DE3C89A-9095-4747-A13F-E484F338FF88}"/>
              </a:ext>
            </a:extLst>
          </p:cNvPr>
          <p:cNvCxnSpPr>
            <a:cxnSpLocks/>
            <a:stCxn id="15" idx="0"/>
            <a:endCxn id="8" idx="2"/>
          </p:cNvCxnSpPr>
          <p:nvPr/>
        </p:nvCxnSpPr>
        <p:spPr>
          <a:xfrm flipV="1">
            <a:off x="4938713" y="5177354"/>
            <a:ext cx="2515330" cy="430253"/>
          </a:xfrm>
          <a:prstGeom prst="straightConnector1">
            <a:avLst/>
          </a:prstGeom>
          <a:ln w="38100">
            <a:solidFill>
              <a:srgbClr val="A500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516749"/>
      </p:ext>
    </p:extLst>
  </p:cSld>
  <p:clrMapOvr>
    <a:masterClrMapping/>
  </p:clrMapOvr>
</p:sld>
</file>

<file path=ppt/theme/theme1.xml><?xml version="1.0" encoding="utf-8"?>
<a:theme xmlns:a="http://schemas.openxmlformats.org/drawingml/2006/main" name="1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12371</TotalTime>
  <Words>253</Words>
  <Application>Microsoft Office PowerPoint</Application>
  <PresentationFormat>ワイド画面</PresentationFormat>
  <Paragraphs>27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5</vt:i4>
      </vt:variant>
    </vt:vector>
  </HeadingPairs>
  <TitlesOfParts>
    <vt:vector size="17" baseType="lpstr">
      <vt:lpstr>HGP創英角ｺﾞｼｯｸUB</vt:lpstr>
      <vt:lpstr>Myriad Pro</vt:lpstr>
      <vt:lpstr>Open Sans</vt:lpstr>
      <vt:lpstr>メイリオ</vt:lpstr>
      <vt:lpstr>游ゴシック</vt:lpstr>
      <vt:lpstr>Arial</vt:lpstr>
      <vt:lpstr>Segoe UI</vt:lpstr>
      <vt:lpstr>Segoe UI Symbol</vt:lpstr>
      <vt:lpstr>Tahoma</vt:lpstr>
      <vt:lpstr>1_OSSL資料_20160418_c</vt:lpstr>
      <vt:lpstr>OSSL資料_20160418_c</vt:lpstr>
      <vt:lpstr>2_OSSL資料_20160418_c</vt:lpstr>
      <vt:lpstr>OpenChain &amp; SPDX and  ISO Standardization </vt:lpstr>
      <vt:lpstr>OpenChain &amp; SPDX</vt:lpstr>
      <vt:lpstr>OpenChain仕様のISO化承認</vt:lpstr>
      <vt:lpstr>SPDXのISO化提案</vt:lpstr>
      <vt:lpstr>Japan WGによるSPDX仕様へのSPDX Lite提案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GitHubメモ</dc:title>
  <dc:creator>Fukuchi, Hiroyuki (Sony)</dc:creator>
  <cp:lastModifiedBy>Fukuchi, Hiroyuki (Sony)</cp:lastModifiedBy>
  <cp:revision>367</cp:revision>
  <dcterms:created xsi:type="dcterms:W3CDTF">2018-07-20T07:39:34Z</dcterms:created>
  <dcterms:modified xsi:type="dcterms:W3CDTF">2020-10-12T07:24:19Z</dcterms:modified>
</cp:coreProperties>
</file>