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removePersonalInfoOnSave="1" saveSubsetFonts="1">
  <p:sldMasterIdLst>
    <p:sldMasterId id="2147483664" r:id="rId1"/>
  </p:sldMasterIdLst>
  <p:notesMasterIdLst>
    <p:notesMasterId r:id="rId15"/>
  </p:notesMasterIdLst>
  <p:handoutMasterIdLst>
    <p:handoutMasterId r:id="rId16"/>
  </p:handoutMasterIdLst>
  <p:sldIdLst>
    <p:sldId id="1032" r:id="rId2"/>
    <p:sldId id="1023" r:id="rId3"/>
    <p:sldId id="1024" r:id="rId4"/>
    <p:sldId id="1025" r:id="rId5"/>
    <p:sldId id="1026" r:id="rId6"/>
    <p:sldId id="1031" r:id="rId7"/>
    <p:sldId id="1027" r:id="rId8"/>
    <p:sldId id="1028" r:id="rId9"/>
    <p:sldId id="1029" r:id="rId10"/>
    <p:sldId id="1030" r:id="rId11"/>
    <p:sldId id="1033" r:id="rId12"/>
    <p:sldId id="1034" r:id="rId13"/>
    <p:sldId id="1035" r:id="rId14"/>
  </p:sldIdLst>
  <p:sldSz cx="9906000" cy="6858000" type="A4"/>
  <p:notesSz cx="7099300" cy="10234613"/>
  <p:custDataLst>
    <p:tags r:id="rId17"/>
  </p:custDataLst>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062B9BDF-387C-4C63-83FB-A5ACBD1E89FA}">
          <p14:sldIdLst>
            <p14:sldId id="1032"/>
            <p14:sldId id="1023"/>
            <p14:sldId id="1024"/>
            <p14:sldId id="1025"/>
            <p14:sldId id="1026"/>
            <p14:sldId id="1031"/>
            <p14:sldId id="1027"/>
            <p14:sldId id="1028"/>
            <p14:sldId id="1029"/>
            <p14:sldId id="1030"/>
            <p14:sldId id="1033"/>
            <p14:sldId id="1034"/>
            <p14:sldId id="1035"/>
          </p14:sldIdLst>
        </p14:section>
      </p14:sectionLst>
    </p:ext>
    <p:ext uri="{EFAFB233-063F-42B5-8137-9DF3F51BA10A}">
      <p15:sldGuideLst xmlns:p15="http://schemas.microsoft.com/office/powerpoint/2012/main">
        <p15:guide id="1" orient="horz" pos="754" userDrawn="1">
          <p15:clr>
            <a:srgbClr val="A4A3A4"/>
          </p15:clr>
        </p15:guide>
        <p15:guide id="2" pos="171" userDrawn="1">
          <p15:clr>
            <a:srgbClr val="A4A3A4"/>
          </p15:clr>
        </p15:guide>
        <p15:guide id="3" pos="6118" userDrawn="1">
          <p15:clr>
            <a:srgbClr val="A4A3A4"/>
          </p15:clr>
        </p15:guide>
      </p15:sldGuideLst>
    </p:ext>
    <p:ext uri="{2D200454-40CA-4A62-9FC3-DE9A4176ACB9}">
      <p15:notesGuideLst xmlns:p15="http://schemas.microsoft.com/office/powerpoint/2012/main">
        <p15:guide id="1" orient="horz" pos="3223" userDrawn="1">
          <p15:clr>
            <a:srgbClr val="A4A3A4"/>
          </p15:clr>
        </p15:guide>
        <p15:guide id="2" pos="2236"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成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CCFFCC"/>
    <a:srgbClr val="99CCFF"/>
    <a:srgbClr val="FFFF99"/>
    <a:srgbClr val="CCFFFF"/>
    <a:srgbClr val="66FF99"/>
    <a:srgbClr val="FFCCFF"/>
    <a:srgbClr val="33CC33"/>
    <a:srgbClr val="FFFFCC"/>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18" autoAdjust="0"/>
    <p:restoredTop sz="95481" autoAdjust="0"/>
  </p:normalViewPr>
  <p:slideViewPr>
    <p:cSldViewPr>
      <p:cViewPr varScale="1">
        <p:scale>
          <a:sx n="89" d="100"/>
          <a:sy n="89" d="100"/>
        </p:scale>
        <p:origin x="204" y="48"/>
      </p:cViewPr>
      <p:guideLst>
        <p:guide orient="horz" pos="754"/>
        <p:guide pos="171"/>
        <p:guide pos="6118"/>
      </p:guideLst>
    </p:cSldViewPr>
  </p:slideViewPr>
  <p:notesTextViewPr>
    <p:cViewPr>
      <p:scale>
        <a:sx n="3" d="2"/>
        <a:sy n="3" d="2"/>
      </p:scale>
      <p:origin x="0" y="0"/>
    </p:cViewPr>
  </p:notesTextViewPr>
  <p:sorterViewPr>
    <p:cViewPr>
      <p:scale>
        <a:sx n="140" d="100"/>
        <a:sy n="140" d="100"/>
      </p:scale>
      <p:origin x="0" y="-34392"/>
    </p:cViewPr>
  </p:sorterViewPr>
  <p:notesViewPr>
    <p:cSldViewPr showGuides="1">
      <p:cViewPr varScale="1">
        <p:scale>
          <a:sx n="44" d="100"/>
          <a:sy n="44" d="100"/>
        </p:scale>
        <p:origin x="-918" y="-114"/>
      </p:cViewPr>
      <p:guideLst>
        <p:guide orient="horz" pos="3223"/>
        <p:guide pos="223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2" y="1"/>
            <a:ext cx="3076363" cy="511731"/>
          </a:xfrm>
          <a:prstGeom prst="rect">
            <a:avLst/>
          </a:prstGeom>
        </p:spPr>
        <p:txBody>
          <a:bodyPr vert="horz" lIns="94760" tIns="47380" rIns="94760" bIns="47380" rtlCol="0"/>
          <a:lstStyle>
            <a:lvl1pPr algn="l">
              <a:defRPr sz="1200"/>
            </a:lvl1pPr>
          </a:lstStyle>
          <a:p>
            <a:r>
              <a:rPr kumimoji="1" lang="en-US" altLang="ja-JP">
                <a:latin typeface="Segoe UI" panose="020B0502040204020203" pitchFamily="34" charset="0"/>
                <a:ea typeface="Meiryo UI" panose="020B0604030504040204" pitchFamily="50" charset="-128"/>
              </a:rPr>
              <a:t>Socionext Inc.</a:t>
            </a:r>
            <a:endParaRPr kumimoji="1" lang="ja-JP" altLang="en-US">
              <a:latin typeface="Segoe UI" panose="020B0502040204020203" pitchFamily="34" charset="0"/>
              <a:ea typeface="Meiryo UI" panose="020B0604030504040204" pitchFamily="50" charset="-128"/>
            </a:endParaRPr>
          </a:p>
        </p:txBody>
      </p:sp>
      <p:sp>
        <p:nvSpPr>
          <p:cNvPr id="3" name="日付プレースホルダー 2"/>
          <p:cNvSpPr>
            <a:spLocks noGrp="1"/>
          </p:cNvSpPr>
          <p:nvPr>
            <p:ph type="dt" sz="quarter" idx="1"/>
          </p:nvPr>
        </p:nvSpPr>
        <p:spPr>
          <a:xfrm>
            <a:off x="4021296" y="1"/>
            <a:ext cx="3076363" cy="511731"/>
          </a:xfrm>
          <a:prstGeom prst="rect">
            <a:avLst/>
          </a:prstGeom>
        </p:spPr>
        <p:txBody>
          <a:bodyPr vert="horz" lIns="94760" tIns="47380" rIns="94760" bIns="47380" rtlCol="0"/>
          <a:lstStyle>
            <a:lvl1pPr algn="r">
              <a:defRPr sz="1200"/>
            </a:lvl1pPr>
          </a:lstStyle>
          <a:p>
            <a:fld id="{B91A4412-0BC1-4550-9870-B6E134EFBE0A}" type="datetimeFigureOut">
              <a:rPr kumimoji="1" lang="ja-JP" altLang="en-US" smtClean="0">
                <a:latin typeface="Segoe UI" panose="020B0502040204020203" pitchFamily="34" charset="0"/>
                <a:ea typeface="Meiryo UI" panose="020B0604030504040204" pitchFamily="50" charset="-128"/>
              </a:rPr>
              <a:t>2020/10/17</a:t>
            </a:fld>
            <a:endParaRPr kumimoji="1" lang="ja-JP" altLang="en-US">
              <a:latin typeface="Segoe UI" panose="020B0502040204020203" pitchFamily="34" charset="0"/>
              <a:ea typeface="Meiryo UI" panose="020B0604030504040204" pitchFamily="50" charset="-128"/>
            </a:endParaRPr>
          </a:p>
        </p:txBody>
      </p:sp>
      <p:sp>
        <p:nvSpPr>
          <p:cNvPr id="4" name="フッター プレースホルダー 3"/>
          <p:cNvSpPr>
            <a:spLocks noGrp="1"/>
          </p:cNvSpPr>
          <p:nvPr>
            <p:ph type="ftr" sz="quarter" idx="2"/>
          </p:nvPr>
        </p:nvSpPr>
        <p:spPr>
          <a:xfrm>
            <a:off x="2" y="9721107"/>
            <a:ext cx="3076363" cy="511731"/>
          </a:xfrm>
          <a:prstGeom prst="rect">
            <a:avLst/>
          </a:prstGeom>
        </p:spPr>
        <p:txBody>
          <a:bodyPr vert="horz" lIns="94760" tIns="47380" rIns="94760" bIns="47380" rtlCol="0" anchor="b"/>
          <a:lstStyle>
            <a:lvl1pPr algn="l">
              <a:defRPr sz="1200"/>
            </a:lvl1pPr>
          </a:lstStyle>
          <a:p>
            <a:r>
              <a:rPr kumimoji="1" lang="en-US" altLang="ja-JP">
                <a:latin typeface="Segoe UI" panose="020B0502040204020203" pitchFamily="34" charset="0"/>
                <a:ea typeface="Meiryo UI" panose="020B0604030504040204" pitchFamily="50" charset="-128"/>
              </a:rPr>
              <a:t>Confidential &amp; Copyright 2015</a:t>
            </a:r>
            <a:endParaRPr kumimoji="1" lang="ja-JP" altLang="en-US">
              <a:latin typeface="Segoe UI" panose="020B0502040204020203" pitchFamily="34" charset="0"/>
              <a:ea typeface="Meiryo UI" panose="020B0604030504040204" pitchFamily="50" charset="-128"/>
            </a:endParaRPr>
          </a:p>
        </p:txBody>
      </p:sp>
      <p:sp>
        <p:nvSpPr>
          <p:cNvPr id="5" name="スライド番号プレースホルダー 4"/>
          <p:cNvSpPr>
            <a:spLocks noGrp="1"/>
          </p:cNvSpPr>
          <p:nvPr>
            <p:ph type="sldNum" sz="quarter" idx="3"/>
          </p:nvPr>
        </p:nvSpPr>
        <p:spPr>
          <a:xfrm>
            <a:off x="4021296" y="9721107"/>
            <a:ext cx="3076363" cy="511731"/>
          </a:xfrm>
          <a:prstGeom prst="rect">
            <a:avLst/>
          </a:prstGeom>
        </p:spPr>
        <p:txBody>
          <a:bodyPr vert="horz" lIns="94760" tIns="47380" rIns="94760" bIns="47380" rtlCol="0" anchor="b"/>
          <a:lstStyle>
            <a:lvl1pPr algn="r">
              <a:defRPr sz="1200"/>
            </a:lvl1pPr>
          </a:lstStyle>
          <a:p>
            <a:fld id="{00F27556-40B8-4A59-8BE1-8AAFEFFE2042}" type="slidenum">
              <a:rPr kumimoji="1" lang="ja-JP" altLang="en-US" smtClean="0">
                <a:latin typeface="Segoe UI" panose="020B0502040204020203" pitchFamily="34" charset="0"/>
                <a:ea typeface="Meiryo UI" panose="020B0604030504040204" pitchFamily="50" charset="-128"/>
              </a:rPr>
              <a:t>‹#›</a:t>
            </a:fld>
            <a:endParaRPr kumimoji="1" lang="ja-JP" altLang="en-US">
              <a:latin typeface="Segoe UI" panose="020B0502040204020203" pitchFamily="34" charset="0"/>
              <a:ea typeface="Meiryo UI" panose="020B0604030504040204" pitchFamily="50" charset="-128"/>
            </a:endParaRPr>
          </a:p>
        </p:txBody>
      </p:sp>
    </p:spTree>
    <p:extLst>
      <p:ext uri="{BB962C8B-B14F-4D97-AF65-F5344CB8AC3E}">
        <p14:creationId xmlns:p14="http://schemas.microsoft.com/office/powerpoint/2010/main" val="516203536"/>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2" y="1"/>
            <a:ext cx="3076363" cy="511731"/>
          </a:xfrm>
          <a:prstGeom prst="rect">
            <a:avLst/>
          </a:prstGeom>
        </p:spPr>
        <p:txBody>
          <a:bodyPr vert="horz" lIns="94760" tIns="47380" rIns="94760" bIns="47380" rtlCol="0"/>
          <a:lstStyle>
            <a:lvl1pPr algn="l">
              <a:defRPr sz="1200" baseline="0">
                <a:latin typeface="Segoe UI" panose="020B0502040204020203" pitchFamily="34" charset="0"/>
                <a:ea typeface="Meiryo UI" panose="020B0604030504040204" pitchFamily="50" charset="-128"/>
                <a:cs typeface="Segoe UI" panose="020B0502040204020203" pitchFamily="34" charset="0"/>
              </a:defRPr>
            </a:lvl1pPr>
          </a:lstStyle>
          <a:p>
            <a:r>
              <a:rPr lang="en-US" altLang="ja-JP"/>
              <a:t>Socionext Inc.</a:t>
            </a:r>
            <a:endParaRPr lang="ja-JP" altLang="en-US" dirty="0"/>
          </a:p>
        </p:txBody>
      </p:sp>
      <p:sp>
        <p:nvSpPr>
          <p:cNvPr id="3" name="日付プレースホルダー 2"/>
          <p:cNvSpPr>
            <a:spLocks noGrp="1"/>
          </p:cNvSpPr>
          <p:nvPr>
            <p:ph type="dt" idx="1"/>
          </p:nvPr>
        </p:nvSpPr>
        <p:spPr>
          <a:xfrm>
            <a:off x="4021296" y="1"/>
            <a:ext cx="3076363" cy="511731"/>
          </a:xfrm>
          <a:prstGeom prst="rect">
            <a:avLst/>
          </a:prstGeom>
        </p:spPr>
        <p:txBody>
          <a:bodyPr vert="horz" lIns="94760" tIns="47380" rIns="94760" bIns="47380" rtlCol="0"/>
          <a:lstStyle>
            <a:lvl1pPr algn="r">
              <a:defRPr sz="1200" baseline="0">
                <a:latin typeface="Segoe UI" panose="020B0502040204020203" pitchFamily="34" charset="0"/>
                <a:ea typeface="Meiryo UI" panose="020B0604030504040204" pitchFamily="50" charset="-128"/>
                <a:cs typeface="Segoe UI" panose="020B0502040204020203" pitchFamily="34" charset="0"/>
              </a:defRPr>
            </a:lvl1pPr>
          </a:lstStyle>
          <a:p>
            <a:fld id="{0214FFCE-D8F5-440F-B6E1-A1EB9A4D5516}" type="datetimeFigureOut">
              <a:rPr lang="ja-JP" altLang="en-US" smtClean="0"/>
              <a:pPr/>
              <a:t>2020/10/17</a:t>
            </a:fld>
            <a:endParaRPr lang="ja-JP" altLang="en-US" dirty="0"/>
          </a:p>
        </p:txBody>
      </p:sp>
      <p:sp>
        <p:nvSpPr>
          <p:cNvPr id="4" name="スライド イメージ プレースホルダー 3"/>
          <p:cNvSpPr>
            <a:spLocks noGrp="1" noRot="1" noChangeAspect="1"/>
          </p:cNvSpPr>
          <p:nvPr>
            <p:ph type="sldImg" idx="2"/>
          </p:nvPr>
        </p:nvSpPr>
        <p:spPr>
          <a:xfrm>
            <a:off x="777875" y="768350"/>
            <a:ext cx="5543550" cy="3836988"/>
          </a:xfrm>
          <a:prstGeom prst="rect">
            <a:avLst/>
          </a:prstGeom>
          <a:noFill/>
          <a:ln w="12700">
            <a:solidFill>
              <a:prstClr val="black"/>
            </a:solidFill>
          </a:ln>
        </p:spPr>
        <p:txBody>
          <a:bodyPr vert="horz" lIns="94760" tIns="47380" rIns="94760" bIns="47380" rtlCol="0" anchor="ctr"/>
          <a:lstStyle/>
          <a:p>
            <a:endParaRPr lang="ja-JP" altLang="en-US"/>
          </a:p>
        </p:txBody>
      </p:sp>
      <p:sp>
        <p:nvSpPr>
          <p:cNvPr id="5" name="ノート プレースホルダー 4"/>
          <p:cNvSpPr>
            <a:spLocks noGrp="1"/>
          </p:cNvSpPr>
          <p:nvPr>
            <p:ph type="body" sz="quarter" idx="3"/>
          </p:nvPr>
        </p:nvSpPr>
        <p:spPr>
          <a:xfrm>
            <a:off x="709931" y="4861443"/>
            <a:ext cx="5679440" cy="4605576"/>
          </a:xfrm>
          <a:prstGeom prst="rect">
            <a:avLst/>
          </a:prstGeom>
        </p:spPr>
        <p:txBody>
          <a:bodyPr vert="horz" lIns="94760" tIns="47380" rIns="94760" bIns="47380" rtlCol="0"/>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6" name="フッター プレースホルダー 5"/>
          <p:cNvSpPr>
            <a:spLocks noGrp="1"/>
          </p:cNvSpPr>
          <p:nvPr>
            <p:ph type="ftr" sz="quarter" idx="4"/>
          </p:nvPr>
        </p:nvSpPr>
        <p:spPr>
          <a:xfrm>
            <a:off x="2" y="9721107"/>
            <a:ext cx="3076363" cy="511731"/>
          </a:xfrm>
          <a:prstGeom prst="rect">
            <a:avLst/>
          </a:prstGeom>
        </p:spPr>
        <p:txBody>
          <a:bodyPr vert="horz" lIns="94760" tIns="47380" rIns="94760" bIns="47380" rtlCol="0" anchor="b"/>
          <a:lstStyle>
            <a:lvl1pPr algn="r">
              <a:defRPr sz="1200" baseline="0">
                <a:latin typeface="Segoe UI" panose="020B0502040204020203" pitchFamily="34" charset="0"/>
                <a:ea typeface="Meiryo UI" panose="020B0604030504040204" pitchFamily="50" charset="-128"/>
                <a:cs typeface="Segoe UI" panose="020B0502040204020203" pitchFamily="34" charset="0"/>
              </a:defRPr>
            </a:lvl1pPr>
          </a:lstStyle>
          <a:p>
            <a:r>
              <a:rPr lang="en-US" altLang="ja-JP" dirty="0"/>
              <a:t>&amp; Copyright 2015</a:t>
            </a:r>
            <a:endParaRPr lang="ja-JP" altLang="en-US" dirty="0"/>
          </a:p>
        </p:txBody>
      </p:sp>
      <p:sp>
        <p:nvSpPr>
          <p:cNvPr id="7" name="スライド番号プレースホルダー 6"/>
          <p:cNvSpPr>
            <a:spLocks noGrp="1"/>
          </p:cNvSpPr>
          <p:nvPr>
            <p:ph type="sldNum" sz="quarter" idx="5"/>
          </p:nvPr>
        </p:nvSpPr>
        <p:spPr>
          <a:xfrm>
            <a:off x="4021296" y="9721107"/>
            <a:ext cx="3076363" cy="511731"/>
          </a:xfrm>
          <a:prstGeom prst="rect">
            <a:avLst/>
          </a:prstGeom>
        </p:spPr>
        <p:txBody>
          <a:bodyPr vert="horz" lIns="94760" tIns="47380" rIns="94760" bIns="47380" rtlCol="0" anchor="b"/>
          <a:lstStyle>
            <a:lvl1pPr algn="r">
              <a:defRPr sz="1200" baseline="0">
                <a:latin typeface="Segoe UI" panose="020B0502040204020203" pitchFamily="34" charset="0"/>
                <a:ea typeface="Meiryo UI" panose="020B0604030504040204" pitchFamily="50" charset="-128"/>
                <a:cs typeface="Segoe UI" panose="020B0502040204020203" pitchFamily="34" charset="0"/>
              </a:defRPr>
            </a:lvl1pPr>
          </a:lstStyle>
          <a:p>
            <a:fld id="{97ACC4F6-D214-444D-A57D-74F7474AC18C}" type="slidenum">
              <a:rPr lang="ja-JP" altLang="en-US" smtClean="0"/>
              <a:pPr/>
              <a:t>‹#›</a:t>
            </a:fld>
            <a:endParaRPr lang="ja-JP" altLang="en-US" dirty="0"/>
          </a:p>
        </p:txBody>
      </p:sp>
      <p:pic>
        <p:nvPicPr>
          <p:cNvPr id="8" name="図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195" y="9981436"/>
            <a:ext cx="1634978" cy="202699"/>
          </a:xfrm>
          <a:prstGeom prst="rect">
            <a:avLst/>
          </a:prstGeom>
        </p:spPr>
      </p:pic>
    </p:spTree>
    <p:extLst>
      <p:ext uri="{BB962C8B-B14F-4D97-AF65-F5344CB8AC3E}">
        <p14:creationId xmlns:p14="http://schemas.microsoft.com/office/powerpoint/2010/main" val="1633677903"/>
      </p:ext>
    </p:extLst>
  </p:cSld>
  <p:clrMap bg1="lt1" tx1="dk1" bg2="lt2" tx2="dk2" accent1="accent1" accent2="accent2" accent3="accent3" accent4="accent4" accent5="accent5" accent6="accent6" hlink="hlink" folHlink="folHlink"/>
  <p:hf dt="0"/>
  <p:notesStyle>
    <a:lvl1pPr marL="0" algn="l" defTabSz="914400" rtl="0" eaLnBrk="1" latinLnBrk="0" hangingPunct="1">
      <a:defRPr kumimoji="1" sz="1200" kern="1200" baseline="0">
        <a:solidFill>
          <a:schemeClr val="tx1"/>
        </a:solidFill>
        <a:latin typeface="Segoe UI" panose="020B0502040204020203" pitchFamily="34" charset="0"/>
        <a:ea typeface="Meiryo UI" panose="020B0604030504040204" pitchFamily="50" charset="-128"/>
        <a:cs typeface="Meiryo UI" panose="020B0604030504040204" pitchFamily="50" charset="-128"/>
      </a:defRPr>
    </a:lvl1pPr>
    <a:lvl2pPr marL="457200" algn="l" defTabSz="914400" rtl="0" eaLnBrk="1" latinLnBrk="0" hangingPunct="1">
      <a:defRPr kumimoji="1" sz="1200" kern="1200" baseline="0">
        <a:solidFill>
          <a:schemeClr val="tx1"/>
        </a:solidFill>
        <a:latin typeface="Segoe UI" panose="020B0502040204020203" pitchFamily="34" charset="0"/>
        <a:ea typeface="Meiryo UI" panose="020B0604030504040204" pitchFamily="50" charset="-128"/>
        <a:cs typeface="Meiryo UI" panose="020B0604030504040204" pitchFamily="50" charset="-128"/>
      </a:defRPr>
    </a:lvl2pPr>
    <a:lvl3pPr marL="914400" algn="l" defTabSz="914400" rtl="0" eaLnBrk="1" latinLnBrk="0" hangingPunct="1">
      <a:defRPr kumimoji="1" sz="1200" kern="1200" baseline="0">
        <a:solidFill>
          <a:schemeClr val="tx1"/>
        </a:solidFill>
        <a:latin typeface="Segoe UI" panose="020B0502040204020203" pitchFamily="34" charset="0"/>
        <a:ea typeface="Meiryo UI" panose="020B0604030504040204" pitchFamily="50" charset="-128"/>
        <a:cs typeface="Meiryo UI" panose="020B0604030504040204" pitchFamily="50" charset="-128"/>
      </a:defRPr>
    </a:lvl3pPr>
    <a:lvl4pPr marL="1371600" algn="l" defTabSz="914400" rtl="0" eaLnBrk="1" latinLnBrk="0" hangingPunct="1">
      <a:defRPr kumimoji="1" sz="1200" kern="1200" baseline="0">
        <a:solidFill>
          <a:schemeClr val="tx1"/>
        </a:solidFill>
        <a:latin typeface="Segoe UI" panose="020B0502040204020203" pitchFamily="34" charset="0"/>
        <a:ea typeface="Meiryo UI" panose="020B0604030504040204" pitchFamily="50" charset="-128"/>
        <a:cs typeface="Meiryo UI" panose="020B0604030504040204" pitchFamily="50" charset="-128"/>
      </a:defRPr>
    </a:lvl4pPr>
    <a:lvl5pPr marL="1828800" algn="l" defTabSz="914400" rtl="0" eaLnBrk="1" latinLnBrk="0" hangingPunct="1">
      <a:defRPr kumimoji="1" sz="1200" kern="1200" baseline="0">
        <a:solidFill>
          <a:schemeClr val="tx1"/>
        </a:solidFill>
        <a:latin typeface="Segoe UI" panose="020B0502040204020203" pitchFamily="34" charset="0"/>
        <a:ea typeface="Meiryo UI" panose="020B0604030504040204" pitchFamily="50" charset="-128"/>
        <a:cs typeface="Meiryo UI" panose="020B0604030504040204" pitchFamily="50" charset="-128"/>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タイトル スライド">
    <p:spTree>
      <p:nvGrpSpPr>
        <p:cNvPr id="1" name=""/>
        <p:cNvGrpSpPr/>
        <p:nvPr/>
      </p:nvGrpSpPr>
      <p:grpSpPr>
        <a:xfrm>
          <a:off x="0" y="0"/>
          <a:ext cx="0" cy="0"/>
          <a:chOff x="0" y="0"/>
          <a:chExt cx="0" cy="0"/>
        </a:xfrm>
      </p:grpSpPr>
      <p:sp>
        <p:nvSpPr>
          <p:cNvPr id="19" name="Rectangle 6"/>
          <p:cNvSpPr>
            <a:spLocks noGrp="1" noChangeArrowheads="1"/>
          </p:cNvSpPr>
          <p:nvPr>
            <p:ph type="ctrTitle" hasCustomPrompt="1"/>
          </p:nvPr>
        </p:nvSpPr>
        <p:spPr bwMode="gray">
          <a:xfrm>
            <a:off x="257913" y="3429001"/>
            <a:ext cx="9360691" cy="1269869"/>
          </a:xfrm>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4000" b="0">
                <a:solidFill>
                  <a:schemeClr val="tx1"/>
                </a:solidFill>
                <a:latin typeface="Segoe UI" panose="020B0502040204020203" pitchFamily="34" charset="0"/>
                <a:cs typeface="Segoe UI" panose="020B0502040204020203" pitchFamily="34" charset="0"/>
              </a:defRPr>
            </a:lvl1pPr>
          </a:lstStyle>
          <a:p>
            <a:pPr lvl="0"/>
            <a:r>
              <a:rPr lang="ja-JP" altLang="en-US" noProof="0" dirty="0"/>
              <a:t>マスタ タイトル</a:t>
            </a:r>
            <a:r>
              <a:rPr lang="en-US" altLang="ja-JP" noProof="0" dirty="0"/>
              <a:t>40pt</a:t>
            </a:r>
            <a:endParaRPr lang="de-DE" altLang="ja-JP" noProof="0" dirty="0"/>
          </a:p>
        </p:txBody>
      </p:sp>
      <p:sp>
        <p:nvSpPr>
          <p:cNvPr id="20" name="Rectangle 5"/>
          <p:cNvSpPr>
            <a:spLocks noGrp="1" noChangeArrowheads="1"/>
          </p:cNvSpPr>
          <p:nvPr>
            <p:ph type="subTitle" idx="1" hasCustomPrompt="1"/>
          </p:nvPr>
        </p:nvSpPr>
        <p:spPr bwMode="gray">
          <a:xfrm>
            <a:off x="257913" y="4941168"/>
            <a:ext cx="9360691" cy="1415182"/>
          </a:xfrm>
        </p:spPr>
        <p:txBody>
          <a:bodyPr/>
          <a:lstStyle>
            <a:lvl1pPr marL="0" indent="0" algn="l" eaLnBrk="1" hangingPunct="1">
              <a:lnSpc>
                <a:spcPct val="100000"/>
              </a:lnSpc>
              <a:spcBef>
                <a:spcPct val="0"/>
              </a:spcBef>
              <a:spcAft>
                <a:spcPct val="0"/>
              </a:spcAft>
              <a:buFont typeface="Wingdings" pitchFamily="2" charset="2"/>
              <a:buNone/>
              <a:defRPr kumimoji="1" lang="en-US" altLang="ja-JP" sz="2800" b="0" kern="1200" baseline="0" dirty="0" smtClean="0">
                <a:solidFill>
                  <a:schemeClr val="tx1"/>
                </a:solidFill>
                <a:latin typeface="Segoe UI" panose="020B0502040204020203" pitchFamily="34" charset="0"/>
                <a:ea typeface="Meiryo UI" panose="020B0604030504040204" pitchFamily="50" charset="-128"/>
                <a:cs typeface="Segoe UI" panose="020B0502040204020203" pitchFamily="34" charset="0"/>
              </a:defRPr>
            </a:lvl1pPr>
          </a:lstStyle>
          <a:p>
            <a:pPr algn="l" eaLnBrk="1" hangingPunct="1"/>
            <a:r>
              <a:rPr lang="ja-JP" altLang="en-US" dirty="0">
                <a:solidFill>
                  <a:schemeClr val="tx1"/>
                </a:solidFill>
              </a:rPr>
              <a:t>サブタイトル</a:t>
            </a:r>
            <a:r>
              <a:rPr lang="en-US" altLang="ja-JP" dirty="0">
                <a:solidFill>
                  <a:schemeClr val="tx1"/>
                </a:solidFill>
              </a:rPr>
              <a:t>28pt</a:t>
            </a:r>
          </a:p>
          <a:p>
            <a:pPr algn="l" eaLnBrk="1" hangingPunct="1"/>
            <a:endParaRPr lang="en-US" altLang="ja-JP" dirty="0">
              <a:solidFill>
                <a:schemeClr val="tx1"/>
              </a:solidFill>
            </a:endParaRPr>
          </a:p>
          <a:p>
            <a:pPr algn="l" eaLnBrk="1" hangingPunct="1"/>
            <a:endParaRPr lang="en-US" altLang="ja-JP" dirty="0">
              <a:solidFill>
                <a:schemeClr val="tx1"/>
              </a:solidFill>
            </a:endParaRPr>
          </a:p>
        </p:txBody>
      </p:sp>
      <p:cxnSp>
        <p:nvCxnSpPr>
          <p:cNvPr id="21" name="直線コネクタ 20"/>
          <p:cNvCxnSpPr/>
          <p:nvPr userDrawn="1"/>
        </p:nvCxnSpPr>
        <p:spPr>
          <a:xfrm>
            <a:off x="190897" y="4797152"/>
            <a:ext cx="9457134" cy="0"/>
          </a:xfrm>
          <a:prstGeom prst="line">
            <a:avLst/>
          </a:prstGeom>
          <a:ln w="158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7565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中表紙_タイトル スライド">
    <p:spTree>
      <p:nvGrpSpPr>
        <p:cNvPr id="1" name=""/>
        <p:cNvGrpSpPr/>
        <p:nvPr/>
      </p:nvGrpSpPr>
      <p:grpSpPr>
        <a:xfrm>
          <a:off x="0" y="0"/>
          <a:ext cx="0" cy="0"/>
          <a:chOff x="0" y="0"/>
          <a:chExt cx="0" cy="0"/>
        </a:xfrm>
      </p:grpSpPr>
      <p:sp>
        <p:nvSpPr>
          <p:cNvPr id="21" name="Rectangle 6"/>
          <p:cNvSpPr>
            <a:spLocks noGrp="1" noChangeArrowheads="1"/>
          </p:cNvSpPr>
          <p:nvPr>
            <p:ph type="ctrTitle" hasCustomPrompt="1"/>
          </p:nvPr>
        </p:nvSpPr>
        <p:spPr bwMode="gray">
          <a:xfrm>
            <a:off x="271727" y="1989000"/>
            <a:ext cx="9331590" cy="1440000"/>
          </a:xfrm>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4000">
                <a:solidFill>
                  <a:schemeClr val="tx1"/>
                </a:solidFill>
              </a:defRPr>
            </a:lvl1pPr>
          </a:lstStyle>
          <a:p>
            <a:pPr lvl="0"/>
            <a:r>
              <a:rPr lang="ja-JP" altLang="en-US" noProof="0" dirty="0"/>
              <a:t>マスタータイトルの書式設定</a:t>
            </a:r>
            <a:endParaRPr lang="de-DE" altLang="ja-JP" noProof="0" dirty="0"/>
          </a:p>
        </p:txBody>
      </p:sp>
      <p:sp>
        <p:nvSpPr>
          <p:cNvPr id="22" name="Rectangle 5"/>
          <p:cNvSpPr>
            <a:spLocks noGrp="1" noChangeArrowheads="1"/>
          </p:cNvSpPr>
          <p:nvPr>
            <p:ph type="subTitle" idx="1" hasCustomPrompt="1"/>
          </p:nvPr>
        </p:nvSpPr>
        <p:spPr bwMode="gray">
          <a:xfrm>
            <a:off x="271727" y="3697200"/>
            <a:ext cx="9331590" cy="2595600"/>
          </a:xfrm>
        </p:spPr>
        <p:txBody>
          <a:bodyPr/>
          <a:lstStyle>
            <a:lvl1pPr marL="304800" marR="0" indent="-304800" algn="l" defTabSz="457200" rtl="0" eaLnBrk="1" fontAlgn="base" latinLnBrk="0" hangingPunct="1">
              <a:lnSpc>
                <a:spcPct val="100000"/>
              </a:lnSpc>
              <a:spcBef>
                <a:spcPct val="10000"/>
              </a:spcBef>
              <a:spcAft>
                <a:spcPct val="10000"/>
              </a:spcAft>
              <a:buClr>
                <a:srgbClr val="A6A6A6"/>
              </a:buClr>
              <a:buSzTx/>
              <a:buFont typeface="Wingdings" pitchFamily="2" charset="2"/>
              <a:buChar char="n"/>
              <a:tabLst/>
              <a:defRPr sz="2800">
                <a:latin typeface="Segoe UI" panose="020B0502040204020203" pitchFamily="34" charset="0"/>
                <a:ea typeface="Meiryo UI" panose="020B0604030504040204" pitchFamily="50" charset="-128"/>
              </a:defRPr>
            </a:lvl1pPr>
          </a:lstStyle>
          <a:p>
            <a:pPr lvl="0"/>
            <a:r>
              <a:rPr lang="ja-JP" altLang="en-US" noProof="0" dirty="0"/>
              <a:t>マスタ サブタイトルの書式設定</a:t>
            </a:r>
            <a:endParaRPr kumimoji="1" lang="en-US" altLang="ja-JP" sz="2400" b="0" i="0" u="none" strike="noStrike" kern="0" cap="none" spc="0" normalizeH="0" baseline="0" noProof="0" dirty="0">
              <a:ln>
                <a:noFill/>
              </a:ln>
              <a:solidFill>
                <a:srgbClr val="000000"/>
              </a:solidFill>
              <a:effectLst/>
              <a:uLnTx/>
              <a:uFillTx/>
              <a:latin typeface="+mn-lt"/>
              <a:ea typeface="+mn-ea"/>
              <a:cs typeface="+mn-cs"/>
            </a:endParaRPr>
          </a:p>
          <a:p>
            <a:pPr lvl="0"/>
            <a:endParaRPr kumimoji="1" lang="en-US" altLang="ja-JP" sz="2400" b="0" i="0" u="none" strike="noStrike" kern="0" cap="none" spc="0" normalizeH="0" baseline="0" noProof="0" dirty="0">
              <a:ln>
                <a:noFill/>
              </a:ln>
              <a:solidFill>
                <a:srgbClr val="000000"/>
              </a:solidFill>
              <a:effectLst/>
              <a:uLnTx/>
              <a:uFillTx/>
              <a:latin typeface="+mn-lt"/>
              <a:ea typeface="+mn-ea"/>
              <a:cs typeface="+mn-cs"/>
            </a:endParaRPr>
          </a:p>
          <a:p>
            <a:pPr lvl="0"/>
            <a:endParaRPr kumimoji="1" lang="de-DE" altLang="ja-JP" sz="2400" b="0" i="0" u="none" strike="noStrike" kern="0" cap="none" spc="0" normalizeH="0" baseline="0" noProof="0" dirty="0">
              <a:ln>
                <a:noFill/>
              </a:ln>
              <a:solidFill>
                <a:srgbClr val="000000"/>
              </a:solidFill>
              <a:effectLst/>
              <a:uLnTx/>
              <a:uFillTx/>
              <a:latin typeface="+mn-lt"/>
              <a:ea typeface="+mn-ea"/>
              <a:cs typeface="+mn-cs"/>
            </a:endParaRPr>
          </a:p>
        </p:txBody>
      </p:sp>
      <p:pic>
        <p:nvPicPr>
          <p:cNvPr id="25" name="Picture 2" descr="C:\Users\Owner\Desktop\white_logo.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71269" y="6540249"/>
            <a:ext cx="2418269" cy="354996"/>
          </a:xfrm>
          <a:prstGeom prst="rect">
            <a:avLst/>
          </a:prstGeom>
          <a:noFill/>
          <a:extLst>
            <a:ext uri="{909E8E84-426E-40DD-AFC4-6F175D3DCCD1}">
              <a14:hiddenFill xmlns:a14="http://schemas.microsoft.com/office/drawing/2010/main">
                <a:solidFill>
                  <a:srgbClr val="FFFFFF"/>
                </a:solidFill>
              </a14:hiddenFill>
            </a:ext>
          </a:extLst>
        </p:spPr>
      </p:pic>
      <p:sp>
        <p:nvSpPr>
          <p:cNvPr id="27" name="Rectangle 29"/>
          <p:cNvSpPr txBox="1">
            <a:spLocks noChangeArrowheads="1"/>
          </p:cNvSpPr>
          <p:nvPr userDrawn="1"/>
        </p:nvSpPr>
        <p:spPr bwMode="gray">
          <a:xfrm>
            <a:off x="4660636" y="6540250"/>
            <a:ext cx="584729" cy="331280"/>
          </a:xfrm>
          <a:prstGeom prst="rect">
            <a:avLst/>
          </a:prstGeom>
          <a:noFill/>
          <a:ln>
            <a:noFill/>
          </a:ln>
          <a:effectLst/>
        </p:spPr>
        <p:txBody>
          <a:bodyPr vert="horz" wrap="square" lIns="0" tIns="0" rIns="0" bIns="0" numCol="1" anchor="ctr" anchorCtr="0" compatLnSpc="1">
            <a:prstTxWarp prst="textNoShape">
              <a:avLst/>
            </a:prstTxWarp>
          </a:bodyPr>
          <a:lstStyle>
            <a:defPPr>
              <a:defRPr lang="ja-JP"/>
            </a:defPPr>
            <a:lvl1pPr algn="ctr" rtl="0" fontAlgn="base">
              <a:spcBef>
                <a:spcPct val="0"/>
              </a:spcBef>
              <a:spcAft>
                <a:spcPct val="0"/>
              </a:spcAft>
              <a:defRPr kumimoji="0" lang="de-DE" altLang="ja-JP" sz="1500" b="0" kern="1200" smtClean="0">
                <a:solidFill>
                  <a:schemeClr val="bg1">
                    <a:lumMod val="50000"/>
                  </a:schemeClr>
                </a:solidFill>
                <a:latin typeface="+mn-lt"/>
                <a:ea typeface="ＭＳ Ｐゴシック" pitchFamily="50" charset="-128"/>
                <a:cs typeface="+mn-cs"/>
              </a:defRPr>
            </a:lvl1pPr>
            <a:lvl2pPr marL="457200"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2pPr>
            <a:lvl3pPr marL="914400"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3pPr>
            <a:lvl4pPr marL="1371600"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4pPr>
            <a:lvl5pPr marL="1828800"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5pPr>
            <a:lvl6pPr marL="2286000" algn="l" defTabSz="914400" rtl="0" eaLnBrk="1" latinLnBrk="0" hangingPunct="1">
              <a:defRPr kumimoji="1" kern="1200">
                <a:solidFill>
                  <a:srgbClr val="000000"/>
                </a:solidFill>
                <a:latin typeface="ＭＳ Ｐゴシック" pitchFamily="50" charset="-128"/>
                <a:ea typeface="ＭＳ Ｐゴシック" pitchFamily="50" charset="-128"/>
                <a:cs typeface="+mn-cs"/>
              </a:defRPr>
            </a:lvl6pPr>
            <a:lvl7pPr marL="2743200" algn="l" defTabSz="914400" rtl="0" eaLnBrk="1" latinLnBrk="0" hangingPunct="1">
              <a:defRPr kumimoji="1" kern="1200">
                <a:solidFill>
                  <a:srgbClr val="000000"/>
                </a:solidFill>
                <a:latin typeface="ＭＳ Ｐゴシック" pitchFamily="50" charset="-128"/>
                <a:ea typeface="ＭＳ Ｐゴシック" pitchFamily="50" charset="-128"/>
                <a:cs typeface="+mn-cs"/>
              </a:defRPr>
            </a:lvl7pPr>
            <a:lvl8pPr marL="3200400" algn="l" defTabSz="914400" rtl="0" eaLnBrk="1" latinLnBrk="0" hangingPunct="1">
              <a:defRPr kumimoji="1" kern="1200">
                <a:solidFill>
                  <a:srgbClr val="000000"/>
                </a:solidFill>
                <a:latin typeface="ＭＳ Ｐゴシック" pitchFamily="50" charset="-128"/>
                <a:ea typeface="ＭＳ Ｐゴシック" pitchFamily="50" charset="-128"/>
                <a:cs typeface="+mn-cs"/>
              </a:defRPr>
            </a:lvl8pPr>
            <a:lvl9pPr marL="3657600" algn="l" defTabSz="914400" rtl="0" eaLnBrk="1" latinLnBrk="0" hangingPunct="1">
              <a:defRPr kumimoji="1" kern="1200">
                <a:solidFill>
                  <a:srgbClr val="000000"/>
                </a:solidFill>
                <a:latin typeface="ＭＳ Ｐゴシック" pitchFamily="50" charset="-128"/>
                <a:ea typeface="ＭＳ Ｐゴシック" pitchFamily="50" charset="-128"/>
                <a:cs typeface="+mn-cs"/>
              </a:defRPr>
            </a:lvl9pPr>
          </a:lstStyle>
          <a:p>
            <a:fld id="{E5C4FF1C-8F5E-4BC8-BCAF-207649A9C157}" type="slidenum">
              <a:rPr lang="en-US" sz="1500" b="0" smtClean="0">
                <a:solidFill>
                  <a:schemeClr val="tx1"/>
                </a:solidFill>
                <a:latin typeface="Segoe UI"/>
                <a:cs typeface="Arial"/>
              </a:rPr>
              <a:pPr/>
              <a:t>‹#›</a:t>
            </a:fld>
            <a:endParaRPr lang="ja-JP" altLang="en-US" sz="1500" b="0" dirty="0">
              <a:solidFill>
                <a:schemeClr val="tx1"/>
              </a:solidFill>
              <a:latin typeface="Segoe UI"/>
              <a:cs typeface="Arial"/>
            </a:endParaRPr>
          </a:p>
        </p:txBody>
      </p:sp>
    </p:spTree>
    <p:extLst>
      <p:ext uri="{BB962C8B-B14F-4D97-AF65-F5344CB8AC3E}">
        <p14:creationId xmlns:p14="http://schemas.microsoft.com/office/powerpoint/2010/main" val="3234655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0" name="コンテンツ プレースホルダー 2"/>
          <p:cNvSpPr>
            <a:spLocks noGrp="1"/>
          </p:cNvSpPr>
          <p:nvPr>
            <p:ph idx="1" hasCustomPrompt="1"/>
          </p:nvPr>
        </p:nvSpPr>
        <p:spPr bwMode="gray">
          <a:xfrm>
            <a:off x="182299" y="764704"/>
            <a:ext cx="9519047" cy="4464496"/>
          </a:xfrm>
        </p:spPr>
        <p:txBody>
          <a:bodyPr/>
          <a:lstStyle>
            <a:lvl1pPr marL="514350" indent="-514350">
              <a:buClrTx/>
              <a:buFont typeface="+mj-lt"/>
              <a:buAutoNum type="arabicPeriod"/>
              <a:defRPr lang="en-US" altLang="ja-JP" sz="3200" b="0" baseline="0" dirty="0">
                <a:latin typeface="Segoe UI" panose="020B0502040204020203" pitchFamily="34" charset="0"/>
                <a:ea typeface="Meiryo UI" panose="020B0604030504040204" pitchFamily="50" charset="-128"/>
                <a:cs typeface="Meiryo UI" panose="020B0604030504040204" pitchFamily="50" charset="-128"/>
              </a:defRPr>
            </a:lvl1pPr>
            <a:lvl2pPr marL="712788" indent="-268288">
              <a:lnSpc>
                <a:spcPct val="100000"/>
              </a:lnSpc>
              <a:spcBef>
                <a:spcPts val="0"/>
              </a:spcBef>
              <a:buClrTx/>
              <a:buFont typeface="Arial" panose="020B0604020202020204" pitchFamily="34" charset="0"/>
              <a:buChar char="•"/>
              <a:defRPr/>
            </a:lvl2pPr>
            <a:lvl3pPr marL="1169988" indent="-457200">
              <a:lnSpc>
                <a:spcPct val="100000"/>
              </a:lnSpc>
              <a:spcBef>
                <a:spcPts val="200"/>
              </a:spcBef>
              <a:buClrTx/>
              <a:buFont typeface="+mj-lt"/>
              <a:buAutoNum type="arabicPeriod"/>
              <a:defRPr sz="2800">
                <a:latin typeface="Meiryo UI" panose="020B0604030504040204" pitchFamily="50" charset="-128"/>
                <a:ea typeface="Meiryo UI" panose="020B0604030504040204" pitchFamily="50" charset="-128"/>
                <a:cs typeface="Meiryo UI" panose="020B0604030504040204" pitchFamily="50" charset="-128"/>
              </a:defRPr>
            </a:lvl3pPr>
            <a:lvl4pPr marL="1169988" indent="0">
              <a:lnSpc>
                <a:spcPct val="100000"/>
              </a:lnSpc>
              <a:spcBef>
                <a:spcPts val="0"/>
              </a:spcBef>
              <a:spcAft>
                <a:spcPts val="0"/>
              </a:spcAft>
              <a:buFont typeface="+mj-lt"/>
              <a:buNone/>
              <a:defRPr kumimoji="1" lang="en-US" altLang="ja-JP" sz="28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defRPr>
            </a:lvl4pPr>
          </a:lstStyle>
          <a:p>
            <a:pPr marL="514350" indent="-514350">
              <a:buClrTx/>
              <a:buFont typeface="+mj-lt"/>
              <a:buAutoNum type="arabicPeriod"/>
            </a:pPr>
            <a:r>
              <a:rPr lang="ja-JP" altLang="en-US" sz="2800" b="0" dirty="0"/>
              <a:t>章タイトル</a:t>
            </a:r>
            <a:endParaRPr lang="en-US" altLang="ja-JP" sz="2800" b="0" dirty="0"/>
          </a:p>
        </p:txBody>
      </p:sp>
      <p:sp>
        <p:nvSpPr>
          <p:cNvPr id="11" name="Rectangle 7"/>
          <p:cNvSpPr>
            <a:spLocks noGrp="1" noChangeArrowheads="1"/>
          </p:cNvSpPr>
          <p:nvPr>
            <p:ph type="title"/>
          </p:nvPr>
        </p:nvSpPr>
        <p:spPr bwMode="gray">
          <a:xfrm>
            <a:off x="184019" y="-13736"/>
            <a:ext cx="9576384" cy="5624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C0C0C0">
                      <a:alpha val="50000"/>
                    </a:srgbClr>
                  </a:outerShdw>
                </a:effectLst>
              </a14:hiddenEffects>
            </a:ext>
          </a:extLst>
        </p:spPr>
        <p:txBody>
          <a:bodyPr vert="horz" wrap="square" lIns="0" tIns="0" rIns="0" bIns="0" numCol="1" anchor="ctr" anchorCtr="0" compatLnSpc="1">
            <a:prstTxWarp prst="textNoShape">
              <a:avLst/>
            </a:prstTxWarp>
          </a:bodyPr>
          <a:lstStyle/>
          <a:p>
            <a:pPr lvl="0"/>
            <a:r>
              <a:rPr lang="ja-JP" altLang="en-US"/>
              <a:t>マスター タイトルの書式設定</a:t>
            </a:r>
            <a:endParaRPr lang="ja-JP" altLang="en-US" dirty="0"/>
          </a:p>
        </p:txBody>
      </p:sp>
      <p:sp>
        <p:nvSpPr>
          <p:cNvPr id="2" name="フッター プレースホルダー 1">
            <a:extLst>
              <a:ext uri="{FF2B5EF4-FFF2-40B4-BE49-F238E27FC236}">
                <a16:creationId xmlns:a16="http://schemas.microsoft.com/office/drawing/2014/main" id="{38E65397-DA69-4BBA-99FD-E65A1CA580B1}"/>
              </a:ext>
            </a:extLst>
          </p:cNvPr>
          <p:cNvSpPr>
            <a:spLocks noGrp="1"/>
          </p:cNvSpPr>
          <p:nvPr>
            <p:ph type="ftr" sz="quarter" idx="10"/>
          </p:nvPr>
        </p:nvSpPr>
        <p:spPr/>
        <p:txBody>
          <a:bodyPr/>
          <a:lstStyle/>
          <a:p>
            <a:r>
              <a:rPr lang="en-US" altLang="ja-JP"/>
              <a:t>CC0-1.0</a:t>
            </a:r>
            <a:endParaRPr lang="ja-JP" altLang="en-US" dirty="0"/>
          </a:p>
        </p:txBody>
      </p:sp>
    </p:spTree>
    <p:extLst>
      <p:ext uri="{BB962C8B-B14F-4D97-AF65-F5344CB8AC3E}">
        <p14:creationId xmlns:p14="http://schemas.microsoft.com/office/powerpoint/2010/main" val="35016768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8" name="コンテンツ プレースホルダー 2"/>
          <p:cNvSpPr>
            <a:spLocks noGrp="1"/>
          </p:cNvSpPr>
          <p:nvPr>
            <p:ph idx="1"/>
          </p:nvPr>
        </p:nvSpPr>
        <p:spPr bwMode="gray">
          <a:xfrm>
            <a:off x="182299" y="764704"/>
            <a:ext cx="9519047" cy="5688632"/>
          </a:xfrm>
        </p:spPr>
        <p:txBody>
          <a:bodyPr>
            <a:normAutofit/>
          </a:bodyPr>
          <a:lstStyle>
            <a:lvl1pPr>
              <a:lnSpc>
                <a:spcPct val="100000"/>
              </a:lnSpc>
              <a:spcBef>
                <a:spcPts val="0"/>
              </a:spcBef>
              <a:spcAft>
                <a:spcPts val="0"/>
              </a:spcAft>
              <a:defRPr b="1" baseline="0">
                <a:latin typeface="Segoe UI" panose="020B0502040204020203" pitchFamily="34" charset="0"/>
              </a:defRPr>
            </a:lvl1pPr>
            <a:lvl2pPr marL="712788" indent="-268288">
              <a:lnSpc>
                <a:spcPct val="100000"/>
              </a:lnSpc>
              <a:spcBef>
                <a:spcPts val="0"/>
              </a:spcBef>
              <a:spcAft>
                <a:spcPts val="0"/>
              </a:spcAft>
              <a:buClrTx/>
              <a:buFont typeface="Arial" panose="020B0604020202020204" pitchFamily="34" charset="0"/>
              <a:buChar char="•"/>
              <a:defRPr baseline="0">
                <a:latin typeface="Segoe UI" panose="020B0502040204020203" pitchFamily="34" charset="0"/>
              </a:defRPr>
            </a:lvl2pPr>
            <a:lvl3pPr marL="1076325" indent="-363538">
              <a:lnSpc>
                <a:spcPct val="100000"/>
              </a:lnSpc>
              <a:spcBef>
                <a:spcPts val="0"/>
              </a:spcBef>
              <a:spcAft>
                <a:spcPts val="0"/>
              </a:spcAft>
              <a:buClrTx/>
              <a:buFont typeface="+mj-lt"/>
              <a:buAutoNum type="arabicPeriod"/>
              <a:defRPr sz="2800" baseline="0">
                <a:latin typeface="Segoe UI" panose="020B0502040204020203" pitchFamily="34" charset="0"/>
                <a:ea typeface="Meiryo UI" panose="020B0604030504040204" pitchFamily="50" charset="-128"/>
                <a:cs typeface="Meiryo UI" panose="020B0604030504040204" pitchFamily="50" charset="-128"/>
              </a:defRPr>
            </a:lvl3pPr>
            <a:lvl4pPr marL="1169988" indent="-93663">
              <a:lnSpc>
                <a:spcPct val="100000"/>
              </a:lnSpc>
              <a:spcBef>
                <a:spcPts val="0"/>
              </a:spcBef>
              <a:spcAft>
                <a:spcPts val="0"/>
              </a:spcAft>
              <a:buFont typeface="+mj-lt"/>
              <a:buNone/>
              <a:defRPr kumimoji="1" lang="en-US" altLang="ja-JP" sz="2800" baseline="0" dirty="0" smtClean="0">
                <a:solidFill>
                  <a:srgbClr val="000000"/>
                </a:solidFill>
                <a:latin typeface="Segoe UI" panose="020B0502040204020203" pitchFamily="34" charset="0"/>
                <a:ea typeface="Meiryo UI" panose="020B0604030504040204" pitchFamily="50" charset="-128"/>
                <a:cs typeface="Meiryo UI" panose="020B0604030504040204" pitchFamily="50" charset="-128"/>
              </a:defRPr>
            </a:lvl4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ltLang="ja-JP" dirty="0"/>
          </a:p>
        </p:txBody>
      </p:sp>
      <p:sp>
        <p:nvSpPr>
          <p:cNvPr id="11" name="Rectangle 7"/>
          <p:cNvSpPr>
            <a:spLocks noGrp="1" noChangeArrowheads="1"/>
          </p:cNvSpPr>
          <p:nvPr>
            <p:ph type="title"/>
          </p:nvPr>
        </p:nvSpPr>
        <p:spPr bwMode="gray">
          <a:xfrm>
            <a:off x="184019" y="-13736"/>
            <a:ext cx="9576384" cy="5624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C0C0C0">
                      <a:alpha val="50000"/>
                    </a:srgbClr>
                  </a:outerShdw>
                </a:effectLst>
              </a14:hiddenEffects>
            </a:ext>
          </a:extLst>
        </p:spPr>
        <p:txBody>
          <a:bodyPr vert="horz" wrap="square" lIns="0" tIns="0" rIns="0" bIns="0" numCol="1" anchor="ctr" anchorCtr="0" compatLnSpc="1">
            <a:prstTxWarp prst="textNoShape">
              <a:avLst/>
            </a:prstTxWarp>
          </a:bodyPr>
          <a:lstStyle/>
          <a:p>
            <a:pPr lvl="0"/>
            <a:r>
              <a:rPr lang="ja-JP" altLang="en-US"/>
              <a:t>マスター タイトルの書式設定</a:t>
            </a:r>
            <a:endParaRPr lang="ja-JP" altLang="en-US" dirty="0"/>
          </a:p>
        </p:txBody>
      </p:sp>
      <p:sp>
        <p:nvSpPr>
          <p:cNvPr id="2" name="フッター プレースホルダー 1">
            <a:extLst>
              <a:ext uri="{FF2B5EF4-FFF2-40B4-BE49-F238E27FC236}">
                <a16:creationId xmlns:a16="http://schemas.microsoft.com/office/drawing/2014/main" id="{E5A60DA1-7F3C-4E8F-B0FB-8425169F3FB4}"/>
              </a:ext>
            </a:extLst>
          </p:cNvPr>
          <p:cNvSpPr>
            <a:spLocks noGrp="1"/>
          </p:cNvSpPr>
          <p:nvPr>
            <p:ph type="ftr" sz="quarter" idx="10"/>
          </p:nvPr>
        </p:nvSpPr>
        <p:spPr/>
        <p:txBody>
          <a:bodyPr/>
          <a:lstStyle/>
          <a:p>
            <a:r>
              <a:rPr lang="en-US" altLang="ja-JP"/>
              <a:t>CC0-1.0</a:t>
            </a:r>
            <a:endParaRPr lang="ja-JP" altLang="en-US" dirty="0"/>
          </a:p>
        </p:txBody>
      </p:sp>
    </p:spTree>
    <p:extLst>
      <p:ext uri="{BB962C8B-B14F-4D97-AF65-F5344CB8AC3E}">
        <p14:creationId xmlns:p14="http://schemas.microsoft.com/office/powerpoint/2010/main" val="1765847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タイトルとコンテンツ">
    <p:spTree>
      <p:nvGrpSpPr>
        <p:cNvPr id="1" name=""/>
        <p:cNvGrpSpPr/>
        <p:nvPr/>
      </p:nvGrpSpPr>
      <p:grpSpPr>
        <a:xfrm>
          <a:off x="0" y="0"/>
          <a:ext cx="0" cy="0"/>
          <a:chOff x="0" y="0"/>
          <a:chExt cx="0" cy="0"/>
        </a:xfrm>
      </p:grpSpPr>
      <p:sp>
        <p:nvSpPr>
          <p:cNvPr id="8" name="コンテンツ プレースホルダー 2"/>
          <p:cNvSpPr>
            <a:spLocks noGrp="1"/>
          </p:cNvSpPr>
          <p:nvPr>
            <p:ph idx="1"/>
          </p:nvPr>
        </p:nvSpPr>
        <p:spPr bwMode="gray">
          <a:xfrm>
            <a:off x="182299" y="764704"/>
            <a:ext cx="9519047" cy="5688632"/>
          </a:xfrm>
        </p:spPr>
        <p:txBody>
          <a:bodyPr>
            <a:normAutofit/>
          </a:bodyPr>
          <a:lstStyle>
            <a:lvl1pPr>
              <a:lnSpc>
                <a:spcPct val="100000"/>
              </a:lnSpc>
              <a:defRPr b="1" baseline="0">
                <a:latin typeface="Segoe UI" panose="020B0502040204020203" pitchFamily="34" charset="0"/>
              </a:defRPr>
            </a:lvl1pPr>
            <a:lvl2pPr marL="712788" indent="-268288">
              <a:lnSpc>
                <a:spcPct val="100000"/>
              </a:lnSpc>
              <a:spcBef>
                <a:spcPts val="0"/>
              </a:spcBef>
              <a:buClrTx/>
              <a:buFont typeface="Arial" panose="020B0604020202020204" pitchFamily="34" charset="0"/>
              <a:buChar char="•"/>
              <a:defRPr baseline="0">
                <a:latin typeface="Segoe UI" panose="020B0502040204020203" pitchFamily="34" charset="0"/>
              </a:defRPr>
            </a:lvl2pPr>
            <a:lvl3pPr marL="989013" indent="-277813">
              <a:lnSpc>
                <a:spcPct val="100000"/>
              </a:lnSpc>
              <a:spcBef>
                <a:spcPts val="200"/>
              </a:spcBef>
              <a:buClrTx/>
              <a:buFont typeface="Segoe UI" panose="020B0502040204020203" pitchFamily="34" charset="0"/>
              <a:buChar char="‐"/>
              <a:defRPr sz="2800" baseline="0">
                <a:latin typeface="Segoe UI" panose="020B0502040204020203" pitchFamily="34" charset="0"/>
                <a:ea typeface="Meiryo UI" panose="020B0604030504040204" pitchFamily="50" charset="-128"/>
                <a:cs typeface="Meiryo UI" panose="020B0604030504040204" pitchFamily="50" charset="-128"/>
              </a:defRPr>
            </a:lvl3pPr>
            <a:lvl4pPr marL="1255713" indent="-179388">
              <a:lnSpc>
                <a:spcPct val="100000"/>
              </a:lnSpc>
              <a:spcBef>
                <a:spcPts val="0"/>
              </a:spcBef>
              <a:spcAft>
                <a:spcPts val="0"/>
              </a:spcAft>
              <a:buFont typeface="Segoe UI" panose="020B0502040204020203" pitchFamily="34" charset="0"/>
              <a:buChar char="∙"/>
              <a:defRPr kumimoji="1" lang="en-US" altLang="ja-JP" sz="2800" baseline="0" dirty="0" smtClean="0">
                <a:solidFill>
                  <a:srgbClr val="000000"/>
                </a:solidFill>
                <a:latin typeface="Segoe UI" panose="020B0502040204020203" pitchFamily="34" charset="0"/>
                <a:ea typeface="Meiryo UI" panose="020B0604030504040204" pitchFamily="50" charset="-128"/>
                <a:cs typeface="Meiryo UI" panose="020B0604030504040204" pitchFamily="50" charset="-128"/>
              </a:defRPr>
            </a:lvl4pPr>
            <a:lvl5pPr>
              <a:lnSpc>
                <a:spcPct val="100000"/>
              </a:lnSpc>
              <a:defRPr/>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altLang="ja-JP" dirty="0"/>
          </a:p>
        </p:txBody>
      </p:sp>
      <p:sp>
        <p:nvSpPr>
          <p:cNvPr id="11" name="Rectangle 7"/>
          <p:cNvSpPr>
            <a:spLocks noGrp="1" noChangeArrowheads="1"/>
          </p:cNvSpPr>
          <p:nvPr>
            <p:ph type="title"/>
          </p:nvPr>
        </p:nvSpPr>
        <p:spPr bwMode="gray">
          <a:xfrm>
            <a:off x="184019" y="-13736"/>
            <a:ext cx="9576384" cy="5624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C0C0C0">
                      <a:alpha val="50000"/>
                    </a:srgbClr>
                  </a:outerShdw>
                </a:effectLst>
              </a14:hiddenEffects>
            </a:ext>
          </a:extLst>
        </p:spPr>
        <p:txBody>
          <a:bodyPr/>
          <a:lstStyle>
            <a:lvl1pPr>
              <a:defRPr/>
            </a:lvl1pPr>
          </a:lstStyle>
          <a:p>
            <a:pPr lvl="0"/>
            <a:r>
              <a:rPr lang="ja-JP" altLang="en-US"/>
              <a:t>マスター タイトルの書式設定</a:t>
            </a:r>
            <a:endParaRPr lang="ja-JP" altLang="en-US" dirty="0"/>
          </a:p>
        </p:txBody>
      </p:sp>
      <p:sp>
        <p:nvSpPr>
          <p:cNvPr id="2" name="フッター プレースホルダー 1">
            <a:extLst>
              <a:ext uri="{FF2B5EF4-FFF2-40B4-BE49-F238E27FC236}">
                <a16:creationId xmlns:a16="http://schemas.microsoft.com/office/drawing/2014/main" id="{D2A5CFB6-5A14-4853-A947-4D11A5866145}"/>
              </a:ext>
            </a:extLst>
          </p:cNvPr>
          <p:cNvSpPr>
            <a:spLocks noGrp="1"/>
          </p:cNvSpPr>
          <p:nvPr>
            <p:ph type="ftr" sz="quarter" idx="10"/>
          </p:nvPr>
        </p:nvSpPr>
        <p:spPr/>
        <p:txBody>
          <a:bodyPr/>
          <a:lstStyle/>
          <a:p>
            <a:r>
              <a:rPr lang="en-US" altLang="ja-JP"/>
              <a:t>CC0-1.0</a:t>
            </a:r>
            <a:endParaRPr lang="ja-JP" altLang="en-US" dirty="0"/>
          </a:p>
        </p:txBody>
      </p:sp>
    </p:spTree>
    <p:extLst>
      <p:ext uri="{BB962C8B-B14F-4D97-AF65-F5344CB8AC3E}">
        <p14:creationId xmlns:p14="http://schemas.microsoft.com/office/powerpoint/2010/main" val="311403094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4" name="Rectangle 7"/>
          <p:cNvSpPr>
            <a:spLocks noGrp="1" noChangeArrowheads="1"/>
          </p:cNvSpPr>
          <p:nvPr>
            <p:ph type="title"/>
          </p:nvPr>
        </p:nvSpPr>
        <p:spPr bwMode="gray">
          <a:xfrm>
            <a:off x="184019" y="-13736"/>
            <a:ext cx="9576384" cy="5624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C0C0C0">
                      <a:alpha val="50000"/>
                    </a:srgbClr>
                  </a:outerShdw>
                </a:effectLst>
              </a14:hiddenEffects>
            </a:ext>
          </a:extLst>
        </p:spPr>
        <p:txBody>
          <a:bodyPr vert="horz" wrap="square" lIns="0" tIns="0" rIns="0" bIns="0" numCol="1" anchor="ctr" anchorCtr="0" compatLnSpc="1">
            <a:prstTxWarp prst="textNoShape">
              <a:avLst/>
            </a:prstTxWarp>
          </a:bodyPr>
          <a:lstStyle/>
          <a:p>
            <a:pPr lvl="0"/>
            <a:r>
              <a:rPr lang="ja-JP" altLang="en-US" dirty="0"/>
              <a:t>マスタ タイトルの書式設定</a:t>
            </a:r>
          </a:p>
        </p:txBody>
      </p:sp>
      <p:sp>
        <p:nvSpPr>
          <p:cNvPr id="15" name="Rectangle 8"/>
          <p:cNvSpPr>
            <a:spLocks noGrp="1" noChangeArrowheads="1"/>
          </p:cNvSpPr>
          <p:nvPr>
            <p:ph type="body" idx="1"/>
          </p:nvPr>
        </p:nvSpPr>
        <p:spPr bwMode="gray">
          <a:xfrm>
            <a:off x="182299" y="620688"/>
            <a:ext cx="9519047" cy="5616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ja-JP" altLang="en-US" dirty="0"/>
              <a:t>マスタテキスト</a:t>
            </a:r>
            <a:r>
              <a:rPr lang="en-US" altLang="ja-JP" dirty="0"/>
              <a:t>32pt</a:t>
            </a:r>
            <a:r>
              <a:rPr lang="ja-JP" altLang="en-US" dirty="0"/>
              <a:t>ああああああああああああああああああああああああああああああああああああああああああああああああああ</a:t>
            </a:r>
          </a:p>
          <a:p>
            <a:pPr lvl="1"/>
            <a:r>
              <a:rPr lang="ja-JP" altLang="en-US" dirty="0"/>
              <a:t>マスタテキスト</a:t>
            </a:r>
            <a:r>
              <a:rPr lang="en-US" altLang="ja-JP" dirty="0"/>
              <a:t>28pt</a:t>
            </a:r>
            <a:r>
              <a:rPr lang="ja-JP" altLang="en-US" dirty="0"/>
              <a:t>ああああああああああああああああああああああああああああああああああああああああああああ</a:t>
            </a:r>
          </a:p>
        </p:txBody>
      </p:sp>
      <p:sp>
        <p:nvSpPr>
          <p:cNvPr id="9" name="Rectangle 29"/>
          <p:cNvSpPr txBox="1">
            <a:spLocks noChangeArrowheads="1"/>
          </p:cNvSpPr>
          <p:nvPr userDrawn="1"/>
        </p:nvSpPr>
        <p:spPr bwMode="gray">
          <a:xfrm>
            <a:off x="4660636" y="6540249"/>
            <a:ext cx="584729" cy="327125"/>
          </a:xfrm>
          <a:prstGeom prst="rect">
            <a:avLst/>
          </a:prstGeom>
          <a:noFill/>
          <a:ln>
            <a:noFill/>
          </a:ln>
          <a:effectLst/>
        </p:spPr>
        <p:txBody>
          <a:bodyPr vert="horz" wrap="square" lIns="0" tIns="0" rIns="0" bIns="0" numCol="1" anchor="ctr" anchorCtr="0" compatLnSpc="1">
            <a:prstTxWarp prst="textNoShape">
              <a:avLst/>
            </a:prstTxWarp>
          </a:bodyPr>
          <a:lstStyle>
            <a:defPPr>
              <a:defRPr lang="ja-JP"/>
            </a:defPPr>
            <a:lvl1pPr algn="ctr" rtl="0" fontAlgn="base">
              <a:spcBef>
                <a:spcPct val="0"/>
              </a:spcBef>
              <a:spcAft>
                <a:spcPct val="0"/>
              </a:spcAft>
              <a:defRPr kumimoji="0" lang="de-DE" altLang="ja-JP" sz="1500" b="0" kern="1200" smtClean="0">
                <a:solidFill>
                  <a:schemeClr val="bg1">
                    <a:lumMod val="50000"/>
                  </a:schemeClr>
                </a:solidFill>
                <a:latin typeface="+mn-lt"/>
                <a:ea typeface="ＭＳ Ｐゴシック" pitchFamily="50" charset="-128"/>
                <a:cs typeface="+mn-cs"/>
              </a:defRPr>
            </a:lvl1pPr>
            <a:lvl2pPr marL="457200"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2pPr>
            <a:lvl3pPr marL="914400"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3pPr>
            <a:lvl4pPr marL="1371600"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4pPr>
            <a:lvl5pPr marL="1828800"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5pPr>
            <a:lvl6pPr marL="2286000" algn="l" defTabSz="914400" rtl="0" eaLnBrk="1" latinLnBrk="0" hangingPunct="1">
              <a:defRPr kumimoji="1" kern="1200">
                <a:solidFill>
                  <a:srgbClr val="000000"/>
                </a:solidFill>
                <a:latin typeface="ＭＳ Ｐゴシック" pitchFamily="50" charset="-128"/>
                <a:ea typeface="ＭＳ Ｐゴシック" pitchFamily="50" charset="-128"/>
                <a:cs typeface="+mn-cs"/>
              </a:defRPr>
            </a:lvl6pPr>
            <a:lvl7pPr marL="2743200" algn="l" defTabSz="914400" rtl="0" eaLnBrk="1" latinLnBrk="0" hangingPunct="1">
              <a:defRPr kumimoji="1" kern="1200">
                <a:solidFill>
                  <a:srgbClr val="000000"/>
                </a:solidFill>
                <a:latin typeface="ＭＳ Ｐゴシック" pitchFamily="50" charset="-128"/>
                <a:ea typeface="ＭＳ Ｐゴシック" pitchFamily="50" charset="-128"/>
                <a:cs typeface="+mn-cs"/>
              </a:defRPr>
            </a:lvl7pPr>
            <a:lvl8pPr marL="3200400" algn="l" defTabSz="914400" rtl="0" eaLnBrk="1" latinLnBrk="0" hangingPunct="1">
              <a:defRPr kumimoji="1" kern="1200">
                <a:solidFill>
                  <a:srgbClr val="000000"/>
                </a:solidFill>
                <a:latin typeface="ＭＳ Ｐゴシック" pitchFamily="50" charset="-128"/>
                <a:ea typeface="ＭＳ Ｐゴシック" pitchFamily="50" charset="-128"/>
                <a:cs typeface="+mn-cs"/>
              </a:defRPr>
            </a:lvl8pPr>
            <a:lvl9pPr marL="3657600" algn="l" defTabSz="914400" rtl="0" eaLnBrk="1" latinLnBrk="0" hangingPunct="1">
              <a:defRPr kumimoji="1" kern="1200">
                <a:solidFill>
                  <a:srgbClr val="000000"/>
                </a:solidFill>
                <a:latin typeface="ＭＳ Ｐゴシック" pitchFamily="50" charset="-128"/>
                <a:ea typeface="ＭＳ Ｐゴシック" pitchFamily="50" charset="-128"/>
                <a:cs typeface="+mn-cs"/>
              </a:defRPr>
            </a:lvl9pPr>
          </a:lstStyle>
          <a:p>
            <a:fld id="{E5C4FF1C-8F5E-4BC8-BCAF-207649A9C157}" type="slidenum">
              <a:rPr lang="en-US" sz="1500" b="0" smtClean="0">
                <a:solidFill>
                  <a:schemeClr val="tx1"/>
                </a:solidFill>
                <a:latin typeface="Segoe UI"/>
                <a:cs typeface="Arial"/>
              </a:rPr>
              <a:pPr/>
              <a:t>‹#›</a:t>
            </a:fld>
            <a:endParaRPr lang="ja-JP" altLang="en-US" sz="1500" b="0" dirty="0">
              <a:solidFill>
                <a:schemeClr val="tx1"/>
              </a:solidFill>
              <a:latin typeface="Segoe UI"/>
              <a:cs typeface="Arial"/>
            </a:endParaRPr>
          </a:p>
        </p:txBody>
      </p:sp>
      <p:cxnSp>
        <p:nvCxnSpPr>
          <p:cNvPr id="25" name="直線コネクタ 24"/>
          <p:cNvCxnSpPr/>
          <p:nvPr userDrawn="1"/>
        </p:nvCxnSpPr>
        <p:spPr>
          <a:xfrm>
            <a:off x="190897" y="548680"/>
            <a:ext cx="9457134" cy="0"/>
          </a:xfrm>
          <a:prstGeom prst="line">
            <a:avLst/>
          </a:prstGeom>
          <a:ln w="158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 name="フッター プレースホルダー 1">
            <a:extLst>
              <a:ext uri="{FF2B5EF4-FFF2-40B4-BE49-F238E27FC236}">
                <a16:creationId xmlns:a16="http://schemas.microsoft.com/office/drawing/2014/main" id="{6FC48910-8417-489B-9FAA-5BE5C1A83146}"/>
              </a:ext>
            </a:extLst>
          </p:cNvPr>
          <p:cNvSpPr>
            <a:spLocks noGrp="1"/>
          </p:cNvSpPr>
          <p:nvPr>
            <p:ph type="ftr" sz="quarter" idx="3"/>
          </p:nvPr>
        </p:nvSpPr>
        <p:spPr>
          <a:xfrm>
            <a:off x="6397685" y="6540249"/>
            <a:ext cx="3343275" cy="272642"/>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altLang="ja-JP"/>
              <a:t>CC0-1.0</a:t>
            </a:r>
            <a:endParaRPr lang="ja-JP" altLang="en-US" dirty="0"/>
          </a:p>
        </p:txBody>
      </p:sp>
    </p:spTree>
    <p:extLst>
      <p:ext uri="{BB962C8B-B14F-4D97-AF65-F5344CB8AC3E}">
        <p14:creationId xmlns:p14="http://schemas.microsoft.com/office/powerpoint/2010/main" val="1065204881"/>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Lst>
  <p:hf sldNum="0" hdr="0" dt="0"/>
  <p:txStyles>
    <p:titleStyle>
      <a:lvl1pPr algn="l" defTabSz="914400" rtl="0" eaLnBrk="1" latinLnBrk="0" hangingPunct="1">
        <a:spcBef>
          <a:spcPct val="0"/>
        </a:spcBef>
        <a:buNone/>
        <a:defRPr kumimoji="1" lang="ja-JP" altLang="en-US" sz="2800" b="0" kern="1200" baseline="0" dirty="0" smtClean="0">
          <a:solidFill>
            <a:schemeClr val="tx1"/>
          </a:solidFill>
          <a:latin typeface="Segoe UI" panose="020B0502040204020203" pitchFamily="34" charset="0"/>
          <a:ea typeface="Meiryo UI" pitchFamily="50" charset="-128"/>
          <a:cs typeface="Meiryo UI" pitchFamily="50" charset="-128"/>
        </a:defRPr>
      </a:lvl1pPr>
    </p:titleStyle>
    <p:bodyStyle>
      <a:lvl1pPr marL="342900" indent="-342900" algn="l" defTabSz="914400" rtl="0" eaLnBrk="1" latinLnBrk="0" hangingPunct="1">
        <a:spcBef>
          <a:spcPct val="20000"/>
        </a:spcBef>
        <a:buClr>
          <a:srgbClr val="A6A6A6"/>
        </a:buClr>
        <a:buFont typeface="Wingdings" panose="05000000000000000000" pitchFamily="2" charset="2"/>
        <a:buChar char="n"/>
        <a:defRPr kumimoji="1" sz="3200" kern="1200">
          <a:solidFill>
            <a:schemeClr val="tx1"/>
          </a:solidFill>
          <a:latin typeface="Segoe UI" panose="020B0502040204020203" pitchFamily="34" charset="0"/>
          <a:ea typeface="Meiryo UI" panose="020B0604030504040204" pitchFamily="50" charset="-128"/>
          <a:cs typeface="Segoe UI" panose="020B0502040204020203" pitchFamily="34" charset="0"/>
        </a:defRPr>
      </a:lvl1pPr>
      <a:lvl2pPr marL="712788" indent="-255588" algn="l" defTabSz="914400" rtl="0" eaLnBrk="1" latinLnBrk="0" hangingPunct="1">
        <a:spcBef>
          <a:spcPct val="20000"/>
        </a:spcBef>
        <a:buFont typeface="Arial" panose="020B0604020202020204" pitchFamily="34" charset="0"/>
        <a:buChar char="•"/>
        <a:defRPr kumimoji="1" sz="2800" kern="1200">
          <a:solidFill>
            <a:schemeClr val="tx1"/>
          </a:solidFill>
          <a:latin typeface="Segoe UI" panose="020B0502040204020203" pitchFamily="34" charset="0"/>
          <a:ea typeface="Meiryo UI" panose="020B0604030504040204" pitchFamily="50" charset="-128"/>
          <a:cs typeface="Segoe UI" panose="020B0502040204020203" pitchFamily="34" charset="0"/>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openxmlformats.org/officeDocument/2006/relationships/slideLayout" Target="../slideLayouts/slideLayout5.xml"/><Relationship Id="rId1" Type="http://schemas.openxmlformats.org/officeDocument/2006/relationships/vmlDrawing" Target="../drawings/vmlDrawing8.vml"/><Relationship Id="rId4" Type="http://schemas.openxmlformats.org/officeDocument/2006/relationships/image" Target="../media/image10.emf"/></Relationships>
</file>

<file path=ppt/slides/_rels/slide11.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openxmlformats.org/officeDocument/2006/relationships/slideLayout" Target="../slideLayouts/slideLayout5.xml"/><Relationship Id="rId1" Type="http://schemas.openxmlformats.org/officeDocument/2006/relationships/vmlDrawing" Target="../drawings/vmlDrawing9.vml"/><Relationship Id="rId4" Type="http://schemas.openxmlformats.org/officeDocument/2006/relationships/image" Target="../media/image11.emf"/></Relationships>
</file>

<file path=ppt/slides/_rels/slide12.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openxmlformats.org/officeDocument/2006/relationships/slideLayout" Target="../slideLayouts/slideLayout5.xml"/><Relationship Id="rId1" Type="http://schemas.openxmlformats.org/officeDocument/2006/relationships/vmlDrawing" Target="../drawings/vmlDrawing10.vml"/><Relationship Id="rId4" Type="http://schemas.openxmlformats.org/officeDocument/2006/relationships/image" Target="../media/image12.emf"/></Relationships>
</file>

<file path=ppt/slides/_rels/slide13.xml.rels><?xml version="1.0" encoding="UTF-8" standalone="yes"?>
<Relationships xmlns="http://schemas.openxmlformats.org/package/2006/relationships"><Relationship Id="rId3" Type="http://schemas.openxmlformats.org/officeDocument/2006/relationships/package" Target="../embeddings/Microsoft_Excel_Worksheet10.xlsx"/><Relationship Id="rId2" Type="http://schemas.openxmlformats.org/officeDocument/2006/relationships/slideLayout" Target="../slideLayouts/slideLayout5.xml"/><Relationship Id="rId1" Type="http://schemas.openxmlformats.org/officeDocument/2006/relationships/vmlDrawing" Target="../drawings/vmlDrawing11.vml"/><Relationship Id="rId4" Type="http://schemas.openxmlformats.org/officeDocument/2006/relationships/image" Target="../media/image13.emf"/></Relationships>
</file>

<file path=ppt/slides/_rels/slide2.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openxmlformats.org/officeDocument/2006/relationships/slideLayout" Target="../slideLayouts/slideLayout5.xml"/><Relationship Id="rId1" Type="http://schemas.openxmlformats.org/officeDocument/2006/relationships/vmlDrawing" Target="../drawings/vmlDrawing1.vml"/><Relationship Id="rId4" Type="http://schemas.openxmlformats.org/officeDocument/2006/relationships/image" Target="../media/image3.emf"/></Relationships>
</file>

<file path=ppt/slides/_rels/slide3.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openxmlformats.org/officeDocument/2006/relationships/slideLayout" Target="../slideLayouts/slideLayout5.xml"/><Relationship Id="rId1" Type="http://schemas.openxmlformats.org/officeDocument/2006/relationships/vmlDrawing" Target="../drawings/vmlDrawing2.vml"/><Relationship Id="rId4" Type="http://schemas.openxmlformats.org/officeDocument/2006/relationships/image" Target="../media/image4.emf"/></Relationships>
</file>

<file path=ppt/slides/_rels/slide4.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openxmlformats.org/officeDocument/2006/relationships/slideLayout" Target="../slideLayouts/slideLayout5.xml"/><Relationship Id="rId1" Type="http://schemas.openxmlformats.org/officeDocument/2006/relationships/vmlDrawing" Target="../drawings/vmlDrawing3.vml"/><Relationship Id="rId4" Type="http://schemas.openxmlformats.org/officeDocument/2006/relationships/image" Target="../media/image5.emf"/></Relationships>
</file>

<file path=ppt/slides/_rels/slide5.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openxmlformats.org/officeDocument/2006/relationships/slideLayout" Target="../slideLayouts/slideLayout5.xml"/><Relationship Id="rId1" Type="http://schemas.openxmlformats.org/officeDocument/2006/relationships/vmlDrawing" Target="../drawings/vmlDrawing4.vml"/><Relationship Id="rId4" Type="http://schemas.openxmlformats.org/officeDocument/2006/relationships/image" Target="../media/image6.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openxmlformats.org/officeDocument/2006/relationships/slideLayout" Target="../slideLayouts/slideLayout5.xml"/><Relationship Id="rId1" Type="http://schemas.openxmlformats.org/officeDocument/2006/relationships/vmlDrawing" Target="../drawings/vmlDrawing5.vml"/><Relationship Id="rId4" Type="http://schemas.openxmlformats.org/officeDocument/2006/relationships/image" Target="../media/image7.emf"/></Relationships>
</file>

<file path=ppt/slides/_rels/slide8.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openxmlformats.org/officeDocument/2006/relationships/slideLayout" Target="../slideLayouts/slideLayout5.xml"/><Relationship Id="rId1" Type="http://schemas.openxmlformats.org/officeDocument/2006/relationships/vmlDrawing" Target="../drawings/vmlDrawing6.vml"/><Relationship Id="rId4" Type="http://schemas.openxmlformats.org/officeDocument/2006/relationships/image" Target="../media/image8.emf"/></Relationships>
</file>

<file path=ppt/slides/_rels/slide9.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openxmlformats.org/officeDocument/2006/relationships/slideLayout" Target="../slideLayouts/slideLayout5.xml"/><Relationship Id="rId1" Type="http://schemas.openxmlformats.org/officeDocument/2006/relationships/vmlDrawing" Target="../drawings/vmlDrawing7.vml"/><Relationship Id="rId4" Type="http://schemas.openxmlformats.org/officeDocument/2006/relationships/image" Target="../media/image9.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1ABDFD97-750D-44C8-AAD7-BE8C02E9C045}"/>
              </a:ext>
            </a:extLst>
          </p:cNvPr>
          <p:cNvSpPr>
            <a:spLocks noGrp="1"/>
          </p:cNvSpPr>
          <p:nvPr>
            <p:ph type="ctrTitle"/>
          </p:nvPr>
        </p:nvSpPr>
        <p:spPr/>
        <p:txBody>
          <a:bodyPr/>
          <a:lstStyle/>
          <a:p>
            <a:r>
              <a:rPr lang="ja-JP" altLang="en-US" dirty="0"/>
              <a:t>第</a:t>
            </a:r>
            <a:r>
              <a:rPr lang="en-US" altLang="ja-JP" dirty="0"/>
              <a:t>3</a:t>
            </a:r>
            <a:r>
              <a:rPr lang="ja-JP" altLang="en-US" dirty="0"/>
              <a:t>回</a:t>
            </a:r>
            <a:r>
              <a:rPr lang="en-US" altLang="ja-JP" dirty="0"/>
              <a:t>OpenChain Japan Work Group</a:t>
            </a:r>
            <a:br>
              <a:rPr lang="en-US" altLang="ja-JP" dirty="0"/>
            </a:br>
            <a:r>
              <a:rPr lang="ja-JP" altLang="en-US" dirty="0"/>
              <a:t>オンライン会合アンケート</a:t>
            </a:r>
            <a:endParaRPr kumimoji="1" lang="ja-JP" altLang="en-US" dirty="0"/>
          </a:p>
        </p:txBody>
      </p:sp>
      <p:sp>
        <p:nvSpPr>
          <p:cNvPr id="6" name="字幕 5">
            <a:extLst>
              <a:ext uri="{FF2B5EF4-FFF2-40B4-BE49-F238E27FC236}">
                <a16:creationId xmlns:a16="http://schemas.microsoft.com/office/drawing/2014/main" id="{6218DC5C-0D8F-470F-B2B2-6CC75A86AF52}"/>
              </a:ext>
            </a:extLst>
          </p:cNvPr>
          <p:cNvSpPr>
            <a:spLocks noGrp="1"/>
          </p:cNvSpPr>
          <p:nvPr>
            <p:ph type="subTitle" idx="1"/>
          </p:nvPr>
        </p:nvSpPr>
        <p:spPr/>
        <p:txBody>
          <a:bodyPr/>
          <a:lstStyle/>
          <a:p>
            <a:r>
              <a:rPr kumimoji="1" lang="en-US" altLang="ja-JP" dirty="0"/>
              <a:t>2020/10/15</a:t>
            </a:r>
            <a:r>
              <a:rPr kumimoji="1" lang="ja-JP" altLang="en-US" dirty="0"/>
              <a:t>開催</a:t>
            </a:r>
          </a:p>
        </p:txBody>
      </p:sp>
      <p:sp>
        <p:nvSpPr>
          <p:cNvPr id="4" name="フッター プレースホルダー 3">
            <a:extLst>
              <a:ext uri="{FF2B5EF4-FFF2-40B4-BE49-F238E27FC236}">
                <a16:creationId xmlns:a16="http://schemas.microsoft.com/office/drawing/2014/main" id="{BC51129B-9CF0-4B1E-8024-929893DFAFD7}"/>
              </a:ext>
            </a:extLst>
          </p:cNvPr>
          <p:cNvSpPr>
            <a:spLocks noGrp="1"/>
          </p:cNvSpPr>
          <p:nvPr>
            <p:ph type="ftr" sz="quarter" idx="4294967295"/>
          </p:nvPr>
        </p:nvSpPr>
        <p:spPr>
          <a:xfrm>
            <a:off x="6562725" y="6540500"/>
            <a:ext cx="3343275" cy="273050"/>
          </a:xfrm>
        </p:spPr>
        <p:txBody>
          <a:bodyPr/>
          <a:lstStyle/>
          <a:p>
            <a:r>
              <a:rPr lang="en-US" altLang="ja-JP"/>
              <a:t>CC0-1.0</a:t>
            </a:r>
            <a:endParaRPr lang="ja-JP" altLang="en-US" dirty="0"/>
          </a:p>
        </p:txBody>
      </p:sp>
    </p:spTree>
    <p:extLst>
      <p:ext uri="{BB962C8B-B14F-4D97-AF65-F5344CB8AC3E}">
        <p14:creationId xmlns:p14="http://schemas.microsoft.com/office/powerpoint/2010/main" val="9515557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5B28F26C-41AA-4CF1-9807-B8161E874415}"/>
              </a:ext>
            </a:extLst>
          </p:cNvPr>
          <p:cNvSpPr>
            <a:spLocks noGrp="1"/>
          </p:cNvSpPr>
          <p:nvPr>
            <p:ph type="title"/>
          </p:nvPr>
        </p:nvSpPr>
        <p:spPr/>
        <p:txBody>
          <a:bodyPr/>
          <a:lstStyle/>
          <a:p>
            <a:r>
              <a:rPr kumimoji="1" lang="ja-JP" altLang="en-US" dirty="0"/>
              <a:t>第</a:t>
            </a:r>
            <a:r>
              <a:rPr lang="en-US" altLang="ja-JP" dirty="0"/>
              <a:t>2</a:t>
            </a:r>
            <a:r>
              <a:rPr kumimoji="1" lang="ja-JP" altLang="en-US" dirty="0"/>
              <a:t>回</a:t>
            </a:r>
            <a:r>
              <a:rPr kumimoji="1" lang="en-US" altLang="ja-JP" dirty="0"/>
              <a:t>OpenChain</a:t>
            </a:r>
            <a:r>
              <a:rPr kumimoji="1" lang="ja-JP" altLang="en-US" dirty="0"/>
              <a:t> </a:t>
            </a:r>
            <a:r>
              <a:rPr kumimoji="1" lang="en-US" altLang="ja-JP" dirty="0"/>
              <a:t>Japan</a:t>
            </a:r>
            <a:r>
              <a:rPr kumimoji="1" lang="ja-JP" altLang="en-US" dirty="0"/>
              <a:t> </a:t>
            </a:r>
            <a:r>
              <a:rPr kumimoji="1" lang="en-US" altLang="ja-JP" dirty="0"/>
              <a:t>Work</a:t>
            </a:r>
            <a:r>
              <a:rPr kumimoji="1" lang="ja-JP" altLang="en-US" dirty="0"/>
              <a:t> </a:t>
            </a:r>
            <a:r>
              <a:rPr kumimoji="1" lang="en-US" altLang="ja-JP" dirty="0"/>
              <a:t>Group</a:t>
            </a:r>
            <a:r>
              <a:rPr kumimoji="1" lang="ja-JP" altLang="en-US" dirty="0"/>
              <a:t>オンライン会合アンケート</a:t>
            </a:r>
          </a:p>
        </p:txBody>
      </p:sp>
      <p:sp>
        <p:nvSpPr>
          <p:cNvPr id="4" name="フッター プレースホルダー 3">
            <a:extLst>
              <a:ext uri="{FF2B5EF4-FFF2-40B4-BE49-F238E27FC236}">
                <a16:creationId xmlns:a16="http://schemas.microsoft.com/office/drawing/2014/main" id="{8B79F46A-2C97-4FB2-BA03-D05DB323561F}"/>
              </a:ext>
            </a:extLst>
          </p:cNvPr>
          <p:cNvSpPr>
            <a:spLocks noGrp="1"/>
          </p:cNvSpPr>
          <p:nvPr>
            <p:ph type="ftr" sz="quarter" idx="10"/>
          </p:nvPr>
        </p:nvSpPr>
        <p:spPr/>
        <p:txBody>
          <a:bodyPr/>
          <a:lstStyle/>
          <a:p>
            <a:r>
              <a:rPr lang="en-US" altLang="ja-JP"/>
              <a:t>CC0-1.0</a:t>
            </a:r>
            <a:endParaRPr lang="ja-JP" altLang="en-US" dirty="0"/>
          </a:p>
        </p:txBody>
      </p:sp>
      <p:graphicFrame>
        <p:nvGraphicFramePr>
          <p:cNvPr id="5" name="コンテンツ プレースホルダー 4">
            <a:extLst>
              <a:ext uri="{FF2B5EF4-FFF2-40B4-BE49-F238E27FC236}">
                <a16:creationId xmlns:a16="http://schemas.microsoft.com/office/drawing/2014/main" id="{EDD83354-B39E-4AC9-88B0-2180500B01EB}"/>
              </a:ext>
            </a:extLst>
          </p:cNvPr>
          <p:cNvGraphicFramePr>
            <a:graphicFrameLocks noGrp="1" noChangeAspect="1"/>
          </p:cNvGraphicFramePr>
          <p:nvPr>
            <p:ph idx="1"/>
            <p:extLst>
              <p:ext uri="{D42A27DB-BD31-4B8C-83A1-F6EECF244321}">
                <p14:modId xmlns:p14="http://schemas.microsoft.com/office/powerpoint/2010/main" val="3018747243"/>
              </p:ext>
            </p:extLst>
          </p:nvPr>
        </p:nvGraphicFramePr>
        <p:xfrm>
          <a:off x="812800" y="862013"/>
          <a:ext cx="8280400" cy="5495925"/>
        </p:xfrm>
        <a:graphic>
          <a:graphicData uri="http://schemas.openxmlformats.org/presentationml/2006/ole">
            <mc:AlternateContent xmlns:mc="http://schemas.openxmlformats.org/markup-compatibility/2006">
              <mc:Choice xmlns:v="urn:schemas-microsoft-com:vml" Requires="v">
                <p:oleObj spid="_x0000_s33796" name="Worksheet" r:id="rId3" imgW="10744434" imgH="7131285" progId="Excel.Sheet.12">
                  <p:embed/>
                </p:oleObj>
              </mc:Choice>
              <mc:Fallback>
                <p:oleObj name="Worksheet" r:id="rId3" imgW="10744434" imgH="7131285" progId="Excel.Sheet.12">
                  <p:embed/>
                  <p:pic>
                    <p:nvPicPr>
                      <p:cNvPr id="5" name="コンテンツ プレースホルダー 4">
                        <a:extLst>
                          <a:ext uri="{FF2B5EF4-FFF2-40B4-BE49-F238E27FC236}">
                            <a16:creationId xmlns:a16="http://schemas.microsoft.com/office/drawing/2014/main" id="{EDD83354-B39E-4AC9-88B0-2180500B01EB}"/>
                          </a:ext>
                        </a:extLst>
                      </p:cNvPr>
                      <p:cNvPicPr/>
                      <p:nvPr/>
                    </p:nvPicPr>
                    <p:blipFill>
                      <a:blip r:embed="rId4"/>
                      <a:stretch>
                        <a:fillRect/>
                      </a:stretch>
                    </p:blipFill>
                    <p:spPr>
                      <a:xfrm>
                        <a:off x="812800" y="862013"/>
                        <a:ext cx="8280400" cy="5495925"/>
                      </a:xfrm>
                      <a:prstGeom prst="rect">
                        <a:avLst/>
                      </a:prstGeom>
                    </p:spPr>
                  </p:pic>
                </p:oleObj>
              </mc:Fallback>
            </mc:AlternateContent>
          </a:graphicData>
        </a:graphic>
      </p:graphicFrame>
    </p:spTree>
    <p:extLst>
      <p:ext uri="{BB962C8B-B14F-4D97-AF65-F5344CB8AC3E}">
        <p14:creationId xmlns:p14="http://schemas.microsoft.com/office/powerpoint/2010/main" val="32106128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5B28F26C-41AA-4CF1-9807-B8161E874415}"/>
              </a:ext>
            </a:extLst>
          </p:cNvPr>
          <p:cNvSpPr>
            <a:spLocks noGrp="1"/>
          </p:cNvSpPr>
          <p:nvPr>
            <p:ph type="title"/>
          </p:nvPr>
        </p:nvSpPr>
        <p:spPr/>
        <p:txBody>
          <a:bodyPr/>
          <a:lstStyle/>
          <a:p>
            <a:r>
              <a:rPr kumimoji="1" lang="ja-JP" altLang="en-US" dirty="0"/>
              <a:t>第</a:t>
            </a:r>
            <a:r>
              <a:rPr kumimoji="1" lang="en-US" altLang="ja-JP" dirty="0"/>
              <a:t>2</a:t>
            </a:r>
            <a:r>
              <a:rPr kumimoji="1" lang="ja-JP" altLang="en-US" dirty="0"/>
              <a:t>回</a:t>
            </a:r>
            <a:r>
              <a:rPr kumimoji="1" lang="en-US" altLang="ja-JP" dirty="0"/>
              <a:t>OpenChain</a:t>
            </a:r>
            <a:r>
              <a:rPr kumimoji="1" lang="ja-JP" altLang="en-US" dirty="0"/>
              <a:t> </a:t>
            </a:r>
            <a:r>
              <a:rPr kumimoji="1" lang="en-US" altLang="ja-JP" dirty="0"/>
              <a:t>Japan</a:t>
            </a:r>
            <a:r>
              <a:rPr kumimoji="1" lang="ja-JP" altLang="en-US" dirty="0"/>
              <a:t> </a:t>
            </a:r>
            <a:r>
              <a:rPr kumimoji="1" lang="en-US" altLang="ja-JP" dirty="0"/>
              <a:t>Work</a:t>
            </a:r>
            <a:r>
              <a:rPr kumimoji="1" lang="ja-JP" altLang="en-US" dirty="0"/>
              <a:t> </a:t>
            </a:r>
            <a:r>
              <a:rPr kumimoji="1" lang="en-US" altLang="ja-JP" dirty="0"/>
              <a:t>Group</a:t>
            </a:r>
            <a:r>
              <a:rPr kumimoji="1" lang="ja-JP" altLang="en-US" dirty="0"/>
              <a:t>オンライン会合アンケート</a:t>
            </a:r>
          </a:p>
        </p:txBody>
      </p:sp>
      <p:sp>
        <p:nvSpPr>
          <p:cNvPr id="4" name="フッター プレースホルダー 3">
            <a:extLst>
              <a:ext uri="{FF2B5EF4-FFF2-40B4-BE49-F238E27FC236}">
                <a16:creationId xmlns:a16="http://schemas.microsoft.com/office/drawing/2014/main" id="{8B79F46A-2C97-4FB2-BA03-D05DB323561F}"/>
              </a:ext>
            </a:extLst>
          </p:cNvPr>
          <p:cNvSpPr>
            <a:spLocks noGrp="1"/>
          </p:cNvSpPr>
          <p:nvPr>
            <p:ph type="ftr" sz="quarter" idx="10"/>
          </p:nvPr>
        </p:nvSpPr>
        <p:spPr/>
        <p:txBody>
          <a:bodyPr/>
          <a:lstStyle/>
          <a:p>
            <a:r>
              <a:rPr lang="en-US" altLang="ja-JP"/>
              <a:t>CC0-1.0</a:t>
            </a:r>
            <a:endParaRPr lang="ja-JP" altLang="en-US" dirty="0"/>
          </a:p>
        </p:txBody>
      </p:sp>
      <p:graphicFrame>
        <p:nvGraphicFramePr>
          <p:cNvPr id="5" name="コンテンツ プレースホルダー 4">
            <a:extLst>
              <a:ext uri="{FF2B5EF4-FFF2-40B4-BE49-F238E27FC236}">
                <a16:creationId xmlns:a16="http://schemas.microsoft.com/office/drawing/2014/main" id="{EDD83354-B39E-4AC9-88B0-2180500B01EB}"/>
              </a:ext>
            </a:extLst>
          </p:cNvPr>
          <p:cNvGraphicFramePr>
            <a:graphicFrameLocks noGrp="1" noChangeAspect="1"/>
          </p:cNvGraphicFramePr>
          <p:nvPr>
            <p:ph idx="1"/>
            <p:extLst>
              <p:ext uri="{D42A27DB-BD31-4B8C-83A1-F6EECF244321}">
                <p14:modId xmlns:p14="http://schemas.microsoft.com/office/powerpoint/2010/main" val="145896518"/>
              </p:ext>
            </p:extLst>
          </p:nvPr>
        </p:nvGraphicFramePr>
        <p:xfrm>
          <a:off x="812800" y="1860550"/>
          <a:ext cx="8280400" cy="3498850"/>
        </p:xfrm>
        <a:graphic>
          <a:graphicData uri="http://schemas.openxmlformats.org/presentationml/2006/ole">
            <mc:AlternateContent xmlns:mc="http://schemas.openxmlformats.org/markup-compatibility/2006">
              <mc:Choice xmlns:v="urn:schemas-microsoft-com:vml" Requires="v">
                <p:oleObj spid="_x0000_s34820" name="Worksheet" r:id="rId3" imgW="10744434" imgH="4540485" progId="Excel.Sheet.12">
                  <p:embed/>
                </p:oleObj>
              </mc:Choice>
              <mc:Fallback>
                <p:oleObj name="Worksheet" r:id="rId3" imgW="10744434" imgH="4540485" progId="Excel.Sheet.12">
                  <p:embed/>
                  <p:pic>
                    <p:nvPicPr>
                      <p:cNvPr id="5" name="コンテンツ プレースホルダー 4">
                        <a:extLst>
                          <a:ext uri="{FF2B5EF4-FFF2-40B4-BE49-F238E27FC236}">
                            <a16:creationId xmlns:a16="http://schemas.microsoft.com/office/drawing/2014/main" id="{EDD83354-B39E-4AC9-88B0-2180500B01EB}"/>
                          </a:ext>
                        </a:extLst>
                      </p:cNvPr>
                      <p:cNvPicPr/>
                      <p:nvPr/>
                    </p:nvPicPr>
                    <p:blipFill>
                      <a:blip r:embed="rId4"/>
                      <a:stretch>
                        <a:fillRect/>
                      </a:stretch>
                    </p:blipFill>
                    <p:spPr>
                      <a:xfrm>
                        <a:off x="812800" y="1860550"/>
                        <a:ext cx="8280400" cy="3498850"/>
                      </a:xfrm>
                      <a:prstGeom prst="rect">
                        <a:avLst/>
                      </a:prstGeom>
                    </p:spPr>
                  </p:pic>
                </p:oleObj>
              </mc:Fallback>
            </mc:AlternateContent>
          </a:graphicData>
        </a:graphic>
      </p:graphicFrame>
    </p:spTree>
    <p:extLst>
      <p:ext uri="{BB962C8B-B14F-4D97-AF65-F5344CB8AC3E}">
        <p14:creationId xmlns:p14="http://schemas.microsoft.com/office/powerpoint/2010/main" val="6310565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5B28F26C-41AA-4CF1-9807-B8161E874415}"/>
              </a:ext>
            </a:extLst>
          </p:cNvPr>
          <p:cNvSpPr>
            <a:spLocks noGrp="1"/>
          </p:cNvSpPr>
          <p:nvPr>
            <p:ph type="title"/>
          </p:nvPr>
        </p:nvSpPr>
        <p:spPr/>
        <p:txBody>
          <a:bodyPr/>
          <a:lstStyle/>
          <a:p>
            <a:r>
              <a:rPr kumimoji="1" lang="ja-JP" altLang="en-US" dirty="0"/>
              <a:t>第</a:t>
            </a:r>
            <a:r>
              <a:rPr kumimoji="1" lang="en-US" altLang="ja-JP" dirty="0"/>
              <a:t>2</a:t>
            </a:r>
            <a:r>
              <a:rPr kumimoji="1" lang="ja-JP" altLang="en-US" dirty="0"/>
              <a:t>回</a:t>
            </a:r>
            <a:r>
              <a:rPr kumimoji="1" lang="en-US" altLang="ja-JP" dirty="0"/>
              <a:t>OpenChain</a:t>
            </a:r>
            <a:r>
              <a:rPr kumimoji="1" lang="ja-JP" altLang="en-US" dirty="0"/>
              <a:t> </a:t>
            </a:r>
            <a:r>
              <a:rPr kumimoji="1" lang="en-US" altLang="ja-JP" dirty="0"/>
              <a:t>Japan</a:t>
            </a:r>
            <a:r>
              <a:rPr kumimoji="1" lang="ja-JP" altLang="en-US" dirty="0"/>
              <a:t> </a:t>
            </a:r>
            <a:r>
              <a:rPr kumimoji="1" lang="en-US" altLang="ja-JP" dirty="0"/>
              <a:t>Work</a:t>
            </a:r>
            <a:r>
              <a:rPr kumimoji="1" lang="ja-JP" altLang="en-US" dirty="0"/>
              <a:t> </a:t>
            </a:r>
            <a:r>
              <a:rPr kumimoji="1" lang="en-US" altLang="ja-JP" dirty="0"/>
              <a:t>Group</a:t>
            </a:r>
            <a:r>
              <a:rPr kumimoji="1" lang="ja-JP" altLang="en-US" dirty="0"/>
              <a:t>オンライン会合アンケート</a:t>
            </a:r>
          </a:p>
        </p:txBody>
      </p:sp>
      <p:sp>
        <p:nvSpPr>
          <p:cNvPr id="4" name="フッター プレースホルダー 3">
            <a:extLst>
              <a:ext uri="{FF2B5EF4-FFF2-40B4-BE49-F238E27FC236}">
                <a16:creationId xmlns:a16="http://schemas.microsoft.com/office/drawing/2014/main" id="{8B79F46A-2C97-4FB2-BA03-D05DB323561F}"/>
              </a:ext>
            </a:extLst>
          </p:cNvPr>
          <p:cNvSpPr>
            <a:spLocks noGrp="1"/>
          </p:cNvSpPr>
          <p:nvPr>
            <p:ph type="ftr" sz="quarter" idx="10"/>
          </p:nvPr>
        </p:nvSpPr>
        <p:spPr/>
        <p:txBody>
          <a:bodyPr/>
          <a:lstStyle/>
          <a:p>
            <a:r>
              <a:rPr lang="en-US" altLang="ja-JP"/>
              <a:t>CC0-1.0</a:t>
            </a:r>
            <a:endParaRPr lang="ja-JP" altLang="en-US" dirty="0"/>
          </a:p>
        </p:txBody>
      </p:sp>
      <p:graphicFrame>
        <p:nvGraphicFramePr>
          <p:cNvPr id="5" name="コンテンツ プレースホルダー 4">
            <a:extLst>
              <a:ext uri="{FF2B5EF4-FFF2-40B4-BE49-F238E27FC236}">
                <a16:creationId xmlns:a16="http://schemas.microsoft.com/office/drawing/2014/main" id="{EDD83354-B39E-4AC9-88B0-2180500B01EB}"/>
              </a:ext>
            </a:extLst>
          </p:cNvPr>
          <p:cNvGraphicFramePr>
            <a:graphicFrameLocks noGrp="1" noChangeAspect="1"/>
          </p:cNvGraphicFramePr>
          <p:nvPr>
            <p:ph idx="1"/>
            <p:extLst>
              <p:ext uri="{D42A27DB-BD31-4B8C-83A1-F6EECF244321}">
                <p14:modId xmlns:p14="http://schemas.microsoft.com/office/powerpoint/2010/main" val="685335095"/>
              </p:ext>
            </p:extLst>
          </p:nvPr>
        </p:nvGraphicFramePr>
        <p:xfrm>
          <a:off x="812800" y="1860550"/>
          <a:ext cx="8280400" cy="3498850"/>
        </p:xfrm>
        <a:graphic>
          <a:graphicData uri="http://schemas.openxmlformats.org/presentationml/2006/ole">
            <mc:AlternateContent xmlns:mc="http://schemas.openxmlformats.org/markup-compatibility/2006">
              <mc:Choice xmlns:v="urn:schemas-microsoft-com:vml" Requires="v">
                <p:oleObj spid="_x0000_s35843" name="Worksheet" r:id="rId3" imgW="10744434" imgH="4540485" progId="Excel.Sheet.12">
                  <p:embed/>
                </p:oleObj>
              </mc:Choice>
              <mc:Fallback>
                <p:oleObj name="Worksheet" r:id="rId3" imgW="10744434" imgH="4540485" progId="Excel.Sheet.12">
                  <p:embed/>
                  <p:pic>
                    <p:nvPicPr>
                      <p:cNvPr id="5" name="コンテンツ プレースホルダー 4">
                        <a:extLst>
                          <a:ext uri="{FF2B5EF4-FFF2-40B4-BE49-F238E27FC236}">
                            <a16:creationId xmlns:a16="http://schemas.microsoft.com/office/drawing/2014/main" id="{EDD83354-B39E-4AC9-88B0-2180500B01EB}"/>
                          </a:ext>
                        </a:extLst>
                      </p:cNvPr>
                      <p:cNvPicPr/>
                      <p:nvPr/>
                    </p:nvPicPr>
                    <p:blipFill>
                      <a:blip r:embed="rId4"/>
                      <a:stretch>
                        <a:fillRect/>
                      </a:stretch>
                    </p:blipFill>
                    <p:spPr>
                      <a:xfrm>
                        <a:off x="812800" y="1860550"/>
                        <a:ext cx="8280400" cy="3498850"/>
                      </a:xfrm>
                      <a:prstGeom prst="rect">
                        <a:avLst/>
                      </a:prstGeom>
                    </p:spPr>
                  </p:pic>
                </p:oleObj>
              </mc:Fallback>
            </mc:AlternateContent>
          </a:graphicData>
        </a:graphic>
      </p:graphicFrame>
    </p:spTree>
    <p:extLst>
      <p:ext uri="{BB962C8B-B14F-4D97-AF65-F5344CB8AC3E}">
        <p14:creationId xmlns:p14="http://schemas.microsoft.com/office/powerpoint/2010/main" val="38911443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5B28F26C-41AA-4CF1-9807-B8161E874415}"/>
              </a:ext>
            </a:extLst>
          </p:cNvPr>
          <p:cNvSpPr>
            <a:spLocks noGrp="1"/>
          </p:cNvSpPr>
          <p:nvPr>
            <p:ph type="title"/>
          </p:nvPr>
        </p:nvSpPr>
        <p:spPr/>
        <p:txBody>
          <a:bodyPr/>
          <a:lstStyle/>
          <a:p>
            <a:r>
              <a:rPr kumimoji="1" lang="ja-JP" altLang="en-US" dirty="0"/>
              <a:t>第</a:t>
            </a:r>
            <a:r>
              <a:rPr kumimoji="1" lang="en-US" altLang="ja-JP" dirty="0"/>
              <a:t>2</a:t>
            </a:r>
            <a:r>
              <a:rPr kumimoji="1" lang="ja-JP" altLang="en-US" dirty="0"/>
              <a:t>回</a:t>
            </a:r>
            <a:r>
              <a:rPr kumimoji="1" lang="en-US" altLang="ja-JP" dirty="0"/>
              <a:t>OpenChain</a:t>
            </a:r>
            <a:r>
              <a:rPr kumimoji="1" lang="ja-JP" altLang="en-US" dirty="0"/>
              <a:t> </a:t>
            </a:r>
            <a:r>
              <a:rPr kumimoji="1" lang="en-US" altLang="ja-JP" dirty="0"/>
              <a:t>Japan</a:t>
            </a:r>
            <a:r>
              <a:rPr kumimoji="1" lang="ja-JP" altLang="en-US" dirty="0"/>
              <a:t> </a:t>
            </a:r>
            <a:r>
              <a:rPr kumimoji="1" lang="en-US" altLang="ja-JP" dirty="0"/>
              <a:t>Work</a:t>
            </a:r>
            <a:r>
              <a:rPr kumimoji="1" lang="ja-JP" altLang="en-US" dirty="0"/>
              <a:t> </a:t>
            </a:r>
            <a:r>
              <a:rPr kumimoji="1" lang="en-US" altLang="ja-JP" dirty="0"/>
              <a:t>Group</a:t>
            </a:r>
            <a:r>
              <a:rPr kumimoji="1" lang="ja-JP" altLang="en-US" dirty="0"/>
              <a:t>オンライン会合アンケート</a:t>
            </a:r>
          </a:p>
        </p:txBody>
      </p:sp>
      <p:sp>
        <p:nvSpPr>
          <p:cNvPr id="4" name="フッター プレースホルダー 3">
            <a:extLst>
              <a:ext uri="{FF2B5EF4-FFF2-40B4-BE49-F238E27FC236}">
                <a16:creationId xmlns:a16="http://schemas.microsoft.com/office/drawing/2014/main" id="{8B79F46A-2C97-4FB2-BA03-D05DB323561F}"/>
              </a:ext>
            </a:extLst>
          </p:cNvPr>
          <p:cNvSpPr>
            <a:spLocks noGrp="1"/>
          </p:cNvSpPr>
          <p:nvPr>
            <p:ph type="ftr" sz="quarter" idx="10"/>
          </p:nvPr>
        </p:nvSpPr>
        <p:spPr/>
        <p:txBody>
          <a:bodyPr/>
          <a:lstStyle/>
          <a:p>
            <a:r>
              <a:rPr lang="en-US" altLang="ja-JP"/>
              <a:t>CC0-1.0</a:t>
            </a:r>
            <a:endParaRPr lang="ja-JP" altLang="en-US" dirty="0"/>
          </a:p>
        </p:txBody>
      </p:sp>
      <p:graphicFrame>
        <p:nvGraphicFramePr>
          <p:cNvPr id="5" name="コンテンツ プレースホルダー 4">
            <a:extLst>
              <a:ext uri="{FF2B5EF4-FFF2-40B4-BE49-F238E27FC236}">
                <a16:creationId xmlns:a16="http://schemas.microsoft.com/office/drawing/2014/main" id="{EDD83354-B39E-4AC9-88B0-2180500B01EB}"/>
              </a:ext>
            </a:extLst>
          </p:cNvPr>
          <p:cNvGraphicFramePr>
            <a:graphicFrameLocks noGrp="1" noChangeAspect="1"/>
          </p:cNvGraphicFramePr>
          <p:nvPr>
            <p:ph idx="1"/>
            <p:extLst>
              <p:ext uri="{D42A27DB-BD31-4B8C-83A1-F6EECF244321}">
                <p14:modId xmlns:p14="http://schemas.microsoft.com/office/powerpoint/2010/main" val="819870525"/>
              </p:ext>
            </p:extLst>
          </p:nvPr>
        </p:nvGraphicFramePr>
        <p:xfrm>
          <a:off x="812800" y="1111250"/>
          <a:ext cx="8280400" cy="4995863"/>
        </p:xfrm>
        <a:graphic>
          <a:graphicData uri="http://schemas.openxmlformats.org/presentationml/2006/ole">
            <mc:AlternateContent xmlns:mc="http://schemas.openxmlformats.org/markup-compatibility/2006">
              <mc:Choice xmlns:v="urn:schemas-microsoft-com:vml" Requires="v">
                <p:oleObj spid="_x0000_s36867" name="Worksheet" r:id="rId3" imgW="10744434" imgH="6483585" progId="Excel.Sheet.12">
                  <p:embed/>
                </p:oleObj>
              </mc:Choice>
              <mc:Fallback>
                <p:oleObj name="Worksheet" r:id="rId3" imgW="10744434" imgH="6483585" progId="Excel.Sheet.12">
                  <p:embed/>
                  <p:pic>
                    <p:nvPicPr>
                      <p:cNvPr id="5" name="コンテンツ プレースホルダー 4">
                        <a:extLst>
                          <a:ext uri="{FF2B5EF4-FFF2-40B4-BE49-F238E27FC236}">
                            <a16:creationId xmlns:a16="http://schemas.microsoft.com/office/drawing/2014/main" id="{EDD83354-B39E-4AC9-88B0-2180500B01EB}"/>
                          </a:ext>
                        </a:extLst>
                      </p:cNvPr>
                      <p:cNvPicPr/>
                      <p:nvPr/>
                    </p:nvPicPr>
                    <p:blipFill>
                      <a:blip r:embed="rId4"/>
                      <a:stretch>
                        <a:fillRect/>
                      </a:stretch>
                    </p:blipFill>
                    <p:spPr>
                      <a:xfrm>
                        <a:off x="812800" y="1111250"/>
                        <a:ext cx="8280400" cy="4995863"/>
                      </a:xfrm>
                      <a:prstGeom prst="rect">
                        <a:avLst/>
                      </a:prstGeom>
                    </p:spPr>
                  </p:pic>
                </p:oleObj>
              </mc:Fallback>
            </mc:AlternateContent>
          </a:graphicData>
        </a:graphic>
      </p:graphicFrame>
    </p:spTree>
    <p:extLst>
      <p:ext uri="{BB962C8B-B14F-4D97-AF65-F5344CB8AC3E}">
        <p14:creationId xmlns:p14="http://schemas.microsoft.com/office/powerpoint/2010/main" val="980309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5B28F26C-41AA-4CF1-9807-B8161E874415}"/>
              </a:ext>
            </a:extLst>
          </p:cNvPr>
          <p:cNvSpPr>
            <a:spLocks noGrp="1"/>
          </p:cNvSpPr>
          <p:nvPr>
            <p:ph type="title"/>
          </p:nvPr>
        </p:nvSpPr>
        <p:spPr/>
        <p:txBody>
          <a:bodyPr/>
          <a:lstStyle/>
          <a:p>
            <a:r>
              <a:rPr kumimoji="1" lang="ja-JP" altLang="en-US" dirty="0"/>
              <a:t>第</a:t>
            </a:r>
            <a:r>
              <a:rPr kumimoji="1" lang="en-US" altLang="ja-JP" dirty="0"/>
              <a:t>3</a:t>
            </a:r>
            <a:r>
              <a:rPr kumimoji="1" lang="ja-JP" altLang="en-US" dirty="0"/>
              <a:t>回</a:t>
            </a:r>
            <a:r>
              <a:rPr kumimoji="1" lang="en-US" altLang="ja-JP" dirty="0"/>
              <a:t>OpenChain</a:t>
            </a:r>
            <a:r>
              <a:rPr kumimoji="1" lang="ja-JP" altLang="en-US" dirty="0"/>
              <a:t> </a:t>
            </a:r>
            <a:r>
              <a:rPr kumimoji="1" lang="en-US" altLang="ja-JP" dirty="0"/>
              <a:t>Japan</a:t>
            </a:r>
            <a:r>
              <a:rPr kumimoji="1" lang="ja-JP" altLang="en-US" dirty="0"/>
              <a:t> </a:t>
            </a:r>
            <a:r>
              <a:rPr kumimoji="1" lang="en-US" altLang="ja-JP" dirty="0"/>
              <a:t>Work</a:t>
            </a:r>
            <a:r>
              <a:rPr kumimoji="1" lang="ja-JP" altLang="en-US" dirty="0"/>
              <a:t> </a:t>
            </a:r>
            <a:r>
              <a:rPr kumimoji="1" lang="en-US" altLang="ja-JP" dirty="0"/>
              <a:t>Group</a:t>
            </a:r>
            <a:r>
              <a:rPr kumimoji="1" lang="ja-JP" altLang="en-US" dirty="0"/>
              <a:t>オンライン会合アンケート</a:t>
            </a:r>
          </a:p>
        </p:txBody>
      </p:sp>
      <p:sp>
        <p:nvSpPr>
          <p:cNvPr id="4" name="フッター プレースホルダー 3">
            <a:extLst>
              <a:ext uri="{FF2B5EF4-FFF2-40B4-BE49-F238E27FC236}">
                <a16:creationId xmlns:a16="http://schemas.microsoft.com/office/drawing/2014/main" id="{8B79F46A-2C97-4FB2-BA03-D05DB323561F}"/>
              </a:ext>
            </a:extLst>
          </p:cNvPr>
          <p:cNvSpPr>
            <a:spLocks noGrp="1"/>
          </p:cNvSpPr>
          <p:nvPr>
            <p:ph type="ftr" sz="quarter" idx="10"/>
          </p:nvPr>
        </p:nvSpPr>
        <p:spPr/>
        <p:txBody>
          <a:bodyPr/>
          <a:lstStyle/>
          <a:p>
            <a:r>
              <a:rPr lang="en-US" altLang="ja-JP"/>
              <a:t>CC0-1.0</a:t>
            </a:r>
            <a:endParaRPr lang="ja-JP" altLang="en-US" dirty="0"/>
          </a:p>
        </p:txBody>
      </p:sp>
      <p:graphicFrame>
        <p:nvGraphicFramePr>
          <p:cNvPr id="5" name="コンテンツ プレースホルダー 4">
            <a:extLst>
              <a:ext uri="{FF2B5EF4-FFF2-40B4-BE49-F238E27FC236}">
                <a16:creationId xmlns:a16="http://schemas.microsoft.com/office/drawing/2014/main" id="{EDD83354-B39E-4AC9-88B0-2180500B01EB}"/>
              </a:ext>
            </a:extLst>
          </p:cNvPr>
          <p:cNvGraphicFramePr>
            <a:graphicFrameLocks noGrp="1" noChangeAspect="1"/>
          </p:cNvGraphicFramePr>
          <p:nvPr>
            <p:ph idx="1"/>
            <p:extLst>
              <p:ext uri="{D42A27DB-BD31-4B8C-83A1-F6EECF244321}">
                <p14:modId xmlns:p14="http://schemas.microsoft.com/office/powerpoint/2010/main" val="2428490083"/>
              </p:ext>
            </p:extLst>
          </p:nvPr>
        </p:nvGraphicFramePr>
        <p:xfrm>
          <a:off x="812800" y="2178844"/>
          <a:ext cx="8280400" cy="2500313"/>
        </p:xfrm>
        <a:graphic>
          <a:graphicData uri="http://schemas.openxmlformats.org/presentationml/2006/ole">
            <mc:AlternateContent xmlns:mc="http://schemas.openxmlformats.org/markup-compatibility/2006">
              <mc:Choice xmlns:v="urn:schemas-microsoft-com:vml" Requires="v">
                <p:oleObj spid="_x0000_s26629" name="Worksheet" r:id="rId3" imgW="10744434" imgH="3245085" progId="Excel.Sheet.12">
                  <p:embed/>
                </p:oleObj>
              </mc:Choice>
              <mc:Fallback>
                <p:oleObj name="Worksheet" r:id="rId3" imgW="10744434" imgH="3245085" progId="Excel.Sheet.12">
                  <p:embed/>
                  <p:pic>
                    <p:nvPicPr>
                      <p:cNvPr id="0" name=""/>
                      <p:cNvPicPr/>
                      <p:nvPr/>
                    </p:nvPicPr>
                    <p:blipFill>
                      <a:blip r:embed="rId4"/>
                      <a:stretch>
                        <a:fillRect/>
                      </a:stretch>
                    </p:blipFill>
                    <p:spPr>
                      <a:xfrm>
                        <a:off x="812800" y="2178844"/>
                        <a:ext cx="8280400" cy="2500313"/>
                      </a:xfrm>
                      <a:prstGeom prst="rect">
                        <a:avLst/>
                      </a:prstGeom>
                    </p:spPr>
                  </p:pic>
                </p:oleObj>
              </mc:Fallback>
            </mc:AlternateContent>
          </a:graphicData>
        </a:graphic>
      </p:graphicFrame>
    </p:spTree>
    <p:extLst>
      <p:ext uri="{BB962C8B-B14F-4D97-AF65-F5344CB8AC3E}">
        <p14:creationId xmlns:p14="http://schemas.microsoft.com/office/powerpoint/2010/main" val="21154570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5B28F26C-41AA-4CF1-9807-B8161E874415}"/>
              </a:ext>
            </a:extLst>
          </p:cNvPr>
          <p:cNvSpPr>
            <a:spLocks noGrp="1"/>
          </p:cNvSpPr>
          <p:nvPr>
            <p:ph type="title"/>
          </p:nvPr>
        </p:nvSpPr>
        <p:spPr/>
        <p:txBody>
          <a:bodyPr/>
          <a:lstStyle/>
          <a:p>
            <a:r>
              <a:rPr kumimoji="1" lang="ja-JP" altLang="en-US" dirty="0"/>
              <a:t>第</a:t>
            </a:r>
            <a:r>
              <a:rPr kumimoji="1" lang="en-US" altLang="ja-JP" dirty="0"/>
              <a:t>3</a:t>
            </a:r>
            <a:r>
              <a:rPr kumimoji="1" lang="ja-JP" altLang="en-US" dirty="0"/>
              <a:t>回</a:t>
            </a:r>
            <a:r>
              <a:rPr kumimoji="1" lang="en-US" altLang="ja-JP" dirty="0"/>
              <a:t>OpenChain</a:t>
            </a:r>
            <a:r>
              <a:rPr kumimoji="1" lang="ja-JP" altLang="en-US" dirty="0"/>
              <a:t> </a:t>
            </a:r>
            <a:r>
              <a:rPr kumimoji="1" lang="en-US" altLang="ja-JP" dirty="0"/>
              <a:t>Japan</a:t>
            </a:r>
            <a:r>
              <a:rPr kumimoji="1" lang="ja-JP" altLang="en-US" dirty="0"/>
              <a:t> </a:t>
            </a:r>
            <a:r>
              <a:rPr kumimoji="1" lang="en-US" altLang="ja-JP" dirty="0"/>
              <a:t>Work</a:t>
            </a:r>
            <a:r>
              <a:rPr kumimoji="1" lang="ja-JP" altLang="en-US" dirty="0"/>
              <a:t> </a:t>
            </a:r>
            <a:r>
              <a:rPr kumimoji="1" lang="en-US" altLang="ja-JP" dirty="0"/>
              <a:t>Group</a:t>
            </a:r>
            <a:r>
              <a:rPr kumimoji="1" lang="ja-JP" altLang="en-US" dirty="0"/>
              <a:t>オンライン会合アンケート</a:t>
            </a:r>
          </a:p>
        </p:txBody>
      </p:sp>
      <p:sp>
        <p:nvSpPr>
          <p:cNvPr id="4" name="フッター プレースホルダー 3">
            <a:extLst>
              <a:ext uri="{FF2B5EF4-FFF2-40B4-BE49-F238E27FC236}">
                <a16:creationId xmlns:a16="http://schemas.microsoft.com/office/drawing/2014/main" id="{8B79F46A-2C97-4FB2-BA03-D05DB323561F}"/>
              </a:ext>
            </a:extLst>
          </p:cNvPr>
          <p:cNvSpPr>
            <a:spLocks noGrp="1"/>
          </p:cNvSpPr>
          <p:nvPr>
            <p:ph type="ftr" sz="quarter" idx="10"/>
          </p:nvPr>
        </p:nvSpPr>
        <p:spPr/>
        <p:txBody>
          <a:bodyPr/>
          <a:lstStyle/>
          <a:p>
            <a:r>
              <a:rPr lang="en-US" altLang="ja-JP"/>
              <a:t>CC0-1.0</a:t>
            </a:r>
            <a:endParaRPr lang="ja-JP" altLang="en-US" dirty="0"/>
          </a:p>
        </p:txBody>
      </p:sp>
      <p:graphicFrame>
        <p:nvGraphicFramePr>
          <p:cNvPr id="5" name="コンテンツ プレースホルダー 4">
            <a:extLst>
              <a:ext uri="{FF2B5EF4-FFF2-40B4-BE49-F238E27FC236}">
                <a16:creationId xmlns:a16="http://schemas.microsoft.com/office/drawing/2014/main" id="{EDD83354-B39E-4AC9-88B0-2180500B01EB}"/>
              </a:ext>
            </a:extLst>
          </p:cNvPr>
          <p:cNvGraphicFramePr>
            <a:graphicFrameLocks noGrp="1" noChangeAspect="1"/>
          </p:cNvGraphicFramePr>
          <p:nvPr>
            <p:ph idx="1"/>
            <p:extLst>
              <p:ext uri="{D42A27DB-BD31-4B8C-83A1-F6EECF244321}">
                <p14:modId xmlns:p14="http://schemas.microsoft.com/office/powerpoint/2010/main" val="2710995368"/>
              </p:ext>
            </p:extLst>
          </p:nvPr>
        </p:nvGraphicFramePr>
        <p:xfrm>
          <a:off x="813000" y="611999"/>
          <a:ext cx="8280000" cy="5994933"/>
        </p:xfrm>
        <a:graphic>
          <a:graphicData uri="http://schemas.openxmlformats.org/presentationml/2006/ole">
            <mc:AlternateContent xmlns:mc="http://schemas.openxmlformats.org/markup-compatibility/2006">
              <mc:Choice xmlns:v="urn:schemas-microsoft-com:vml" Requires="v">
                <p:oleObj spid="_x0000_s27651" name="Worksheet" r:id="rId3" imgW="10744434" imgH="7778985" progId="Excel.Sheet.12">
                  <p:embed/>
                </p:oleObj>
              </mc:Choice>
              <mc:Fallback>
                <p:oleObj name="Worksheet" r:id="rId3" imgW="10744434" imgH="7778985" progId="Excel.Sheet.12">
                  <p:embed/>
                  <p:pic>
                    <p:nvPicPr>
                      <p:cNvPr id="5" name="コンテンツ プレースホルダー 4">
                        <a:extLst>
                          <a:ext uri="{FF2B5EF4-FFF2-40B4-BE49-F238E27FC236}">
                            <a16:creationId xmlns:a16="http://schemas.microsoft.com/office/drawing/2014/main" id="{EDD83354-B39E-4AC9-88B0-2180500B01EB}"/>
                          </a:ext>
                        </a:extLst>
                      </p:cNvPr>
                      <p:cNvPicPr/>
                      <p:nvPr/>
                    </p:nvPicPr>
                    <p:blipFill>
                      <a:blip r:embed="rId4"/>
                      <a:stretch>
                        <a:fillRect/>
                      </a:stretch>
                    </p:blipFill>
                    <p:spPr>
                      <a:xfrm>
                        <a:off x="813000" y="611999"/>
                        <a:ext cx="8280000" cy="5994933"/>
                      </a:xfrm>
                      <a:prstGeom prst="rect">
                        <a:avLst/>
                      </a:prstGeom>
                    </p:spPr>
                  </p:pic>
                </p:oleObj>
              </mc:Fallback>
            </mc:AlternateContent>
          </a:graphicData>
        </a:graphic>
      </p:graphicFrame>
    </p:spTree>
    <p:extLst>
      <p:ext uri="{BB962C8B-B14F-4D97-AF65-F5344CB8AC3E}">
        <p14:creationId xmlns:p14="http://schemas.microsoft.com/office/powerpoint/2010/main" val="42193530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5B28F26C-41AA-4CF1-9807-B8161E874415}"/>
              </a:ext>
            </a:extLst>
          </p:cNvPr>
          <p:cNvSpPr>
            <a:spLocks noGrp="1"/>
          </p:cNvSpPr>
          <p:nvPr>
            <p:ph type="title"/>
          </p:nvPr>
        </p:nvSpPr>
        <p:spPr/>
        <p:txBody>
          <a:bodyPr/>
          <a:lstStyle/>
          <a:p>
            <a:r>
              <a:rPr kumimoji="1" lang="ja-JP" altLang="en-US" dirty="0"/>
              <a:t>第</a:t>
            </a:r>
            <a:r>
              <a:rPr kumimoji="1" lang="en-US" altLang="ja-JP" dirty="0"/>
              <a:t>3</a:t>
            </a:r>
            <a:r>
              <a:rPr kumimoji="1" lang="ja-JP" altLang="en-US" dirty="0"/>
              <a:t>回</a:t>
            </a:r>
            <a:r>
              <a:rPr kumimoji="1" lang="en-US" altLang="ja-JP" dirty="0"/>
              <a:t>OpenChain</a:t>
            </a:r>
            <a:r>
              <a:rPr kumimoji="1" lang="ja-JP" altLang="en-US" dirty="0"/>
              <a:t> </a:t>
            </a:r>
            <a:r>
              <a:rPr kumimoji="1" lang="en-US" altLang="ja-JP" dirty="0"/>
              <a:t>Japan</a:t>
            </a:r>
            <a:r>
              <a:rPr kumimoji="1" lang="ja-JP" altLang="en-US" dirty="0"/>
              <a:t> </a:t>
            </a:r>
            <a:r>
              <a:rPr kumimoji="1" lang="en-US" altLang="ja-JP" dirty="0"/>
              <a:t>Work</a:t>
            </a:r>
            <a:r>
              <a:rPr kumimoji="1" lang="ja-JP" altLang="en-US" dirty="0"/>
              <a:t> </a:t>
            </a:r>
            <a:r>
              <a:rPr kumimoji="1" lang="en-US" altLang="ja-JP" dirty="0"/>
              <a:t>Group</a:t>
            </a:r>
            <a:r>
              <a:rPr kumimoji="1" lang="ja-JP" altLang="en-US" dirty="0"/>
              <a:t>オンライン会合アンケート</a:t>
            </a:r>
          </a:p>
        </p:txBody>
      </p:sp>
      <p:sp>
        <p:nvSpPr>
          <p:cNvPr id="4" name="フッター プレースホルダー 3">
            <a:extLst>
              <a:ext uri="{FF2B5EF4-FFF2-40B4-BE49-F238E27FC236}">
                <a16:creationId xmlns:a16="http://schemas.microsoft.com/office/drawing/2014/main" id="{8B79F46A-2C97-4FB2-BA03-D05DB323561F}"/>
              </a:ext>
            </a:extLst>
          </p:cNvPr>
          <p:cNvSpPr>
            <a:spLocks noGrp="1"/>
          </p:cNvSpPr>
          <p:nvPr>
            <p:ph type="ftr" sz="quarter" idx="10"/>
          </p:nvPr>
        </p:nvSpPr>
        <p:spPr/>
        <p:txBody>
          <a:bodyPr/>
          <a:lstStyle/>
          <a:p>
            <a:r>
              <a:rPr lang="en-US" altLang="ja-JP"/>
              <a:t>CC0-1.0</a:t>
            </a:r>
            <a:endParaRPr lang="ja-JP" altLang="en-US" dirty="0"/>
          </a:p>
        </p:txBody>
      </p:sp>
      <p:graphicFrame>
        <p:nvGraphicFramePr>
          <p:cNvPr id="5" name="コンテンツ プレースホルダー 4">
            <a:extLst>
              <a:ext uri="{FF2B5EF4-FFF2-40B4-BE49-F238E27FC236}">
                <a16:creationId xmlns:a16="http://schemas.microsoft.com/office/drawing/2014/main" id="{EDD83354-B39E-4AC9-88B0-2180500B01EB}"/>
              </a:ext>
            </a:extLst>
          </p:cNvPr>
          <p:cNvGraphicFramePr>
            <a:graphicFrameLocks noGrp="1" noChangeAspect="1"/>
          </p:cNvGraphicFramePr>
          <p:nvPr>
            <p:ph idx="1"/>
            <p:extLst>
              <p:ext uri="{D42A27DB-BD31-4B8C-83A1-F6EECF244321}">
                <p14:modId xmlns:p14="http://schemas.microsoft.com/office/powerpoint/2010/main" val="982125465"/>
              </p:ext>
            </p:extLst>
          </p:nvPr>
        </p:nvGraphicFramePr>
        <p:xfrm>
          <a:off x="812800" y="931069"/>
          <a:ext cx="8280400" cy="4995863"/>
        </p:xfrm>
        <a:graphic>
          <a:graphicData uri="http://schemas.openxmlformats.org/presentationml/2006/ole">
            <mc:AlternateContent xmlns:mc="http://schemas.openxmlformats.org/markup-compatibility/2006">
              <mc:Choice xmlns:v="urn:schemas-microsoft-com:vml" Requires="v">
                <p:oleObj spid="_x0000_s28675" name="Worksheet" r:id="rId3" imgW="10744434" imgH="6483585" progId="Excel.Sheet.12">
                  <p:embed/>
                </p:oleObj>
              </mc:Choice>
              <mc:Fallback>
                <p:oleObj name="Worksheet" r:id="rId3" imgW="10744434" imgH="6483585" progId="Excel.Sheet.12">
                  <p:embed/>
                  <p:pic>
                    <p:nvPicPr>
                      <p:cNvPr id="5" name="コンテンツ プレースホルダー 4">
                        <a:extLst>
                          <a:ext uri="{FF2B5EF4-FFF2-40B4-BE49-F238E27FC236}">
                            <a16:creationId xmlns:a16="http://schemas.microsoft.com/office/drawing/2014/main" id="{EDD83354-B39E-4AC9-88B0-2180500B01EB}"/>
                          </a:ext>
                        </a:extLst>
                      </p:cNvPr>
                      <p:cNvPicPr/>
                      <p:nvPr/>
                    </p:nvPicPr>
                    <p:blipFill>
                      <a:blip r:embed="rId4"/>
                      <a:stretch>
                        <a:fillRect/>
                      </a:stretch>
                    </p:blipFill>
                    <p:spPr>
                      <a:xfrm>
                        <a:off x="812800" y="931069"/>
                        <a:ext cx="8280400" cy="4995863"/>
                      </a:xfrm>
                      <a:prstGeom prst="rect">
                        <a:avLst/>
                      </a:prstGeom>
                    </p:spPr>
                  </p:pic>
                </p:oleObj>
              </mc:Fallback>
            </mc:AlternateContent>
          </a:graphicData>
        </a:graphic>
      </p:graphicFrame>
    </p:spTree>
    <p:extLst>
      <p:ext uri="{BB962C8B-B14F-4D97-AF65-F5344CB8AC3E}">
        <p14:creationId xmlns:p14="http://schemas.microsoft.com/office/powerpoint/2010/main" val="13379678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5B28F26C-41AA-4CF1-9807-B8161E874415}"/>
              </a:ext>
            </a:extLst>
          </p:cNvPr>
          <p:cNvSpPr>
            <a:spLocks noGrp="1"/>
          </p:cNvSpPr>
          <p:nvPr>
            <p:ph type="title"/>
          </p:nvPr>
        </p:nvSpPr>
        <p:spPr/>
        <p:txBody>
          <a:bodyPr/>
          <a:lstStyle/>
          <a:p>
            <a:r>
              <a:rPr kumimoji="1" lang="ja-JP" altLang="en-US" dirty="0"/>
              <a:t>第</a:t>
            </a:r>
            <a:r>
              <a:rPr kumimoji="1" lang="en-US" altLang="ja-JP" dirty="0"/>
              <a:t>3</a:t>
            </a:r>
            <a:r>
              <a:rPr kumimoji="1" lang="ja-JP" altLang="en-US" dirty="0"/>
              <a:t>回</a:t>
            </a:r>
            <a:r>
              <a:rPr kumimoji="1" lang="en-US" altLang="ja-JP" dirty="0"/>
              <a:t>OpenChain</a:t>
            </a:r>
            <a:r>
              <a:rPr kumimoji="1" lang="ja-JP" altLang="en-US" dirty="0"/>
              <a:t> </a:t>
            </a:r>
            <a:r>
              <a:rPr kumimoji="1" lang="en-US" altLang="ja-JP" dirty="0"/>
              <a:t>Japan</a:t>
            </a:r>
            <a:r>
              <a:rPr kumimoji="1" lang="ja-JP" altLang="en-US" dirty="0"/>
              <a:t> </a:t>
            </a:r>
            <a:r>
              <a:rPr kumimoji="1" lang="en-US" altLang="ja-JP" dirty="0"/>
              <a:t>Work</a:t>
            </a:r>
            <a:r>
              <a:rPr kumimoji="1" lang="ja-JP" altLang="en-US" dirty="0"/>
              <a:t> </a:t>
            </a:r>
            <a:r>
              <a:rPr kumimoji="1" lang="en-US" altLang="ja-JP" dirty="0"/>
              <a:t>Group</a:t>
            </a:r>
            <a:r>
              <a:rPr kumimoji="1" lang="ja-JP" altLang="en-US" dirty="0"/>
              <a:t>オンライン会合アンケート</a:t>
            </a:r>
          </a:p>
        </p:txBody>
      </p:sp>
      <p:sp>
        <p:nvSpPr>
          <p:cNvPr id="4" name="フッター プレースホルダー 3">
            <a:extLst>
              <a:ext uri="{FF2B5EF4-FFF2-40B4-BE49-F238E27FC236}">
                <a16:creationId xmlns:a16="http://schemas.microsoft.com/office/drawing/2014/main" id="{8B79F46A-2C97-4FB2-BA03-D05DB323561F}"/>
              </a:ext>
            </a:extLst>
          </p:cNvPr>
          <p:cNvSpPr>
            <a:spLocks noGrp="1"/>
          </p:cNvSpPr>
          <p:nvPr>
            <p:ph type="ftr" sz="quarter" idx="10"/>
          </p:nvPr>
        </p:nvSpPr>
        <p:spPr/>
        <p:txBody>
          <a:bodyPr/>
          <a:lstStyle/>
          <a:p>
            <a:r>
              <a:rPr lang="en-US" altLang="ja-JP"/>
              <a:t>CC0-1.0</a:t>
            </a:r>
            <a:endParaRPr lang="ja-JP" altLang="en-US" dirty="0"/>
          </a:p>
        </p:txBody>
      </p:sp>
      <p:graphicFrame>
        <p:nvGraphicFramePr>
          <p:cNvPr id="5" name="コンテンツ プレースホルダー 4">
            <a:extLst>
              <a:ext uri="{FF2B5EF4-FFF2-40B4-BE49-F238E27FC236}">
                <a16:creationId xmlns:a16="http://schemas.microsoft.com/office/drawing/2014/main" id="{EDD83354-B39E-4AC9-88B0-2180500B01EB}"/>
              </a:ext>
            </a:extLst>
          </p:cNvPr>
          <p:cNvGraphicFramePr>
            <a:graphicFrameLocks noGrp="1" noChangeAspect="1"/>
          </p:cNvGraphicFramePr>
          <p:nvPr>
            <p:ph idx="1"/>
            <p:extLst>
              <p:ext uri="{D42A27DB-BD31-4B8C-83A1-F6EECF244321}">
                <p14:modId xmlns:p14="http://schemas.microsoft.com/office/powerpoint/2010/main" val="428027196"/>
              </p:ext>
            </p:extLst>
          </p:nvPr>
        </p:nvGraphicFramePr>
        <p:xfrm>
          <a:off x="812800" y="862013"/>
          <a:ext cx="8280400" cy="5495925"/>
        </p:xfrm>
        <a:graphic>
          <a:graphicData uri="http://schemas.openxmlformats.org/presentationml/2006/ole">
            <mc:AlternateContent xmlns:mc="http://schemas.openxmlformats.org/markup-compatibility/2006">
              <mc:Choice xmlns:v="urn:schemas-microsoft-com:vml" Requires="v">
                <p:oleObj spid="_x0000_s29699" name="Worksheet" r:id="rId3" imgW="10744434" imgH="7131285" progId="Excel.Sheet.12">
                  <p:embed/>
                </p:oleObj>
              </mc:Choice>
              <mc:Fallback>
                <p:oleObj name="Worksheet" r:id="rId3" imgW="10744434" imgH="7131285" progId="Excel.Sheet.12">
                  <p:embed/>
                  <p:pic>
                    <p:nvPicPr>
                      <p:cNvPr id="5" name="コンテンツ プレースホルダー 4">
                        <a:extLst>
                          <a:ext uri="{FF2B5EF4-FFF2-40B4-BE49-F238E27FC236}">
                            <a16:creationId xmlns:a16="http://schemas.microsoft.com/office/drawing/2014/main" id="{EDD83354-B39E-4AC9-88B0-2180500B01EB}"/>
                          </a:ext>
                        </a:extLst>
                      </p:cNvPr>
                      <p:cNvPicPr/>
                      <p:nvPr/>
                    </p:nvPicPr>
                    <p:blipFill>
                      <a:blip r:embed="rId4"/>
                      <a:stretch>
                        <a:fillRect/>
                      </a:stretch>
                    </p:blipFill>
                    <p:spPr>
                      <a:xfrm>
                        <a:off x="812800" y="862013"/>
                        <a:ext cx="8280400" cy="5495925"/>
                      </a:xfrm>
                      <a:prstGeom prst="rect">
                        <a:avLst/>
                      </a:prstGeom>
                    </p:spPr>
                  </p:pic>
                </p:oleObj>
              </mc:Fallback>
            </mc:AlternateContent>
          </a:graphicData>
        </a:graphic>
      </p:graphicFrame>
    </p:spTree>
    <p:extLst>
      <p:ext uri="{BB962C8B-B14F-4D97-AF65-F5344CB8AC3E}">
        <p14:creationId xmlns:p14="http://schemas.microsoft.com/office/powerpoint/2010/main" val="12544738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1ABDFD97-750D-44C8-AAD7-BE8C02E9C045}"/>
              </a:ext>
            </a:extLst>
          </p:cNvPr>
          <p:cNvSpPr>
            <a:spLocks noGrp="1"/>
          </p:cNvSpPr>
          <p:nvPr>
            <p:ph type="ctrTitle"/>
          </p:nvPr>
        </p:nvSpPr>
        <p:spPr/>
        <p:txBody>
          <a:bodyPr/>
          <a:lstStyle/>
          <a:p>
            <a:r>
              <a:rPr lang="ja-JP" altLang="en-US" dirty="0"/>
              <a:t>第</a:t>
            </a:r>
            <a:r>
              <a:rPr lang="en-US" altLang="ja-JP" dirty="0"/>
              <a:t>2</a:t>
            </a:r>
            <a:r>
              <a:rPr lang="ja-JP" altLang="en-US" dirty="0"/>
              <a:t>回</a:t>
            </a:r>
            <a:r>
              <a:rPr lang="en-US" altLang="ja-JP" dirty="0"/>
              <a:t>OpenChain Japan Work Group</a:t>
            </a:r>
            <a:br>
              <a:rPr lang="en-US" altLang="ja-JP" dirty="0"/>
            </a:br>
            <a:r>
              <a:rPr lang="ja-JP" altLang="en-US" dirty="0"/>
              <a:t>オンライン会合アンケート</a:t>
            </a:r>
            <a:endParaRPr kumimoji="1" lang="ja-JP" altLang="en-US" dirty="0"/>
          </a:p>
        </p:txBody>
      </p:sp>
      <p:sp>
        <p:nvSpPr>
          <p:cNvPr id="6" name="字幕 5">
            <a:extLst>
              <a:ext uri="{FF2B5EF4-FFF2-40B4-BE49-F238E27FC236}">
                <a16:creationId xmlns:a16="http://schemas.microsoft.com/office/drawing/2014/main" id="{6218DC5C-0D8F-470F-B2B2-6CC75A86AF52}"/>
              </a:ext>
            </a:extLst>
          </p:cNvPr>
          <p:cNvSpPr>
            <a:spLocks noGrp="1"/>
          </p:cNvSpPr>
          <p:nvPr>
            <p:ph type="subTitle" idx="1"/>
          </p:nvPr>
        </p:nvSpPr>
        <p:spPr/>
        <p:txBody>
          <a:bodyPr/>
          <a:lstStyle/>
          <a:p>
            <a:r>
              <a:rPr kumimoji="1" lang="en-US" altLang="ja-JP" dirty="0"/>
              <a:t>2020/6/18</a:t>
            </a:r>
            <a:r>
              <a:rPr kumimoji="1" lang="ja-JP" altLang="en-US" dirty="0"/>
              <a:t>開催</a:t>
            </a:r>
          </a:p>
        </p:txBody>
      </p:sp>
      <p:sp>
        <p:nvSpPr>
          <p:cNvPr id="4" name="フッター プレースホルダー 3">
            <a:extLst>
              <a:ext uri="{FF2B5EF4-FFF2-40B4-BE49-F238E27FC236}">
                <a16:creationId xmlns:a16="http://schemas.microsoft.com/office/drawing/2014/main" id="{BC51129B-9CF0-4B1E-8024-929893DFAFD7}"/>
              </a:ext>
            </a:extLst>
          </p:cNvPr>
          <p:cNvSpPr>
            <a:spLocks noGrp="1"/>
          </p:cNvSpPr>
          <p:nvPr>
            <p:ph type="ftr" sz="quarter" idx="4294967295"/>
          </p:nvPr>
        </p:nvSpPr>
        <p:spPr>
          <a:xfrm>
            <a:off x="6562725" y="6540500"/>
            <a:ext cx="3343275" cy="273050"/>
          </a:xfrm>
        </p:spPr>
        <p:txBody>
          <a:bodyPr/>
          <a:lstStyle/>
          <a:p>
            <a:r>
              <a:rPr lang="en-US" altLang="ja-JP"/>
              <a:t>CC0-1.0</a:t>
            </a:r>
            <a:endParaRPr lang="ja-JP" altLang="en-US" dirty="0"/>
          </a:p>
        </p:txBody>
      </p:sp>
    </p:spTree>
    <p:extLst>
      <p:ext uri="{BB962C8B-B14F-4D97-AF65-F5344CB8AC3E}">
        <p14:creationId xmlns:p14="http://schemas.microsoft.com/office/powerpoint/2010/main" val="6854377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5B28F26C-41AA-4CF1-9807-B8161E874415}"/>
              </a:ext>
            </a:extLst>
          </p:cNvPr>
          <p:cNvSpPr>
            <a:spLocks noGrp="1"/>
          </p:cNvSpPr>
          <p:nvPr>
            <p:ph type="title"/>
          </p:nvPr>
        </p:nvSpPr>
        <p:spPr/>
        <p:txBody>
          <a:bodyPr/>
          <a:lstStyle/>
          <a:p>
            <a:r>
              <a:rPr kumimoji="1" lang="ja-JP" altLang="en-US" dirty="0"/>
              <a:t>第</a:t>
            </a:r>
            <a:r>
              <a:rPr kumimoji="1" lang="en-US" altLang="ja-JP" dirty="0"/>
              <a:t>2</a:t>
            </a:r>
            <a:r>
              <a:rPr kumimoji="1" lang="ja-JP" altLang="en-US" dirty="0"/>
              <a:t>回</a:t>
            </a:r>
            <a:r>
              <a:rPr kumimoji="1" lang="en-US" altLang="ja-JP" dirty="0"/>
              <a:t>OpenChain</a:t>
            </a:r>
            <a:r>
              <a:rPr kumimoji="1" lang="ja-JP" altLang="en-US" dirty="0"/>
              <a:t> </a:t>
            </a:r>
            <a:r>
              <a:rPr kumimoji="1" lang="en-US" altLang="ja-JP" dirty="0"/>
              <a:t>Japan</a:t>
            </a:r>
            <a:r>
              <a:rPr kumimoji="1" lang="ja-JP" altLang="en-US" dirty="0"/>
              <a:t> </a:t>
            </a:r>
            <a:r>
              <a:rPr kumimoji="1" lang="en-US" altLang="ja-JP" dirty="0"/>
              <a:t>Work</a:t>
            </a:r>
            <a:r>
              <a:rPr kumimoji="1" lang="ja-JP" altLang="en-US" dirty="0"/>
              <a:t> </a:t>
            </a:r>
            <a:r>
              <a:rPr kumimoji="1" lang="en-US" altLang="ja-JP" dirty="0"/>
              <a:t>Group</a:t>
            </a:r>
            <a:r>
              <a:rPr kumimoji="1" lang="ja-JP" altLang="en-US" dirty="0"/>
              <a:t>オンライン会合アンケート</a:t>
            </a:r>
          </a:p>
        </p:txBody>
      </p:sp>
      <p:sp>
        <p:nvSpPr>
          <p:cNvPr id="4" name="フッター プレースホルダー 3">
            <a:extLst>
              <a:ext uri="{FF2B5EF4-FFF2-40B4-BE49-F238E27FC236}">
                <a16:creationId xmlns:a16="http://schemas.microsoft.com/office/drawing/2014/main" id="{8B79F46A-2C97-4FB2-BA03-D05DB323561F}"/>
              </a:ext>
            </a:extLst>
          </p:cNvPr>
          <p:cNvSpPr>
            <a:spLocks noGrp="1"/>
          </p:cNvSpPr>
          <p:nvPr>
            <p:ph type="ftr" sz="quarter" idx="10"/>
          </p:nvPr>
        </p:nvSpPr>
        <p:spPr/>
        <p:txBody>
          <a:bodyPr/>
          <a:lstStyle/>
          <a:p>
            <a:r>
              <a:rPr lang="en-US" altLang="ja-JP"/>
              <a:t>CC0-1.0</a:t>
            </a:r>
            <a:endParaRPr lang="ja-JP" altLang="en-US" dirty="0"/>
          </a:p>
        </p:txBody>
      </p:sp>
      <p:graphicFrame>
        <p:nvGraphicFramePr>
          <p:cNvPr id="5" name="コンテンツ プレースホルダー 4">
            <a:extLst>
              <a:ext uri="{FF2B5EF4-FFF2-40B4-BE49-F238E27FC236}">
                <a16:creationId xmlns:a16="http://schemas.microsoft.com/office/drawing/2014/main" id="{EDD83354-B39E-4AC9-88B0-2180500B01EB}"/>
              </a:ext>
            </a:extLst>
          </p:cNvPr>
          <p:cNvGraphicFramePr>
            <a:graphicFrameLocks noGrp="1" noChangeAspect="1"/>
          </p:cNvGraphicFramePr>
          <p:nvPr>
            <p:ph idx="1"/>
            <p:extLst>
              <p:ext uri="{D42A27DB-BD31-4B8C-83A1-F6EECF244321}">
                <p14:modId xmlns:p14="http://schemas.microsoft.com/office/powerpoint/2010/main" val="2813822143"/>
              </p:ext>
            </p:extLst>
          </p:nvPr>
        </p:nvGraphicFramePr>
        <p:xfrm>
          <a:off x="812800" y="2178844"/>
          <a:ext cx="8280400" cy="2500313"/>
        </p:xfrm>
        <a:graphic>
          <a:graphicData uri="http://schemas.openxmlformats.org/presentationml/2006/ole">
            <mc:AlternateContent xmlns:mc="http://schemas.openxmlformats.org/markup-compatibility/2006">
              <mc:Choice xmlns:v="urn:schemas-microsoft-com:vml" Requires="v">
                <p:oleObj spid="_x0000_s30724" name="Worksheet" r:id="rId3" imgW="10744434" imgH="3245085" progId="Excel.Sheet.12">
                  <p:embed/>
                </p:oleObj>
              </mc:Choice>
              <mc:Fallback>
                <p:oleObj name="Worksheet" r:id="rId3" imgW="10744434" imgH="3245085" progId="Excel.Sheet.12">
                  <p:embed/>
                  <p:pic>
                    <p:nvPicPr>
                      <p:cNvPr id="5" name="コンテンツ プレースホルダー 4">
                        <a:extLst>
                          <a:ext uri="{FF2B5EF4-FFF2-40B4-BE49-F238E27FC236}">
                            <a16:creationId xmlns:a16="http://schemas.microsoft.com/office/drawing/2014/main" id="{EDD83354-B39E-4AC9-88B0-2180500B01EB}"/>
                          </a:ext>
                        </a:extLst>
                      </p:cNvPr>
                      <p:cNvPicPr/>
                      <p:nvPr/>
                    </p:nvPicPr>
                    <p:blipFill>
                      <a:blip r:embed="rId4"/>
                      <a:stretch>
                        <a:fillRect/>
                      </a:stretch>
                    </p:blipFill>
                    <p:spPr>
                      <a:xfrm>
                        <a:off x="812800" y="2178844"/>
                        <a:ext cx="8280400" cy="2500313"/>
                      </a:xfrm>
                      <a:prstGeom prst="rect">
                        <a:avLst/>
                      </a:prstGeom>
                    </p:spPr>
                  </p:pic>
                </p:oleObj>
              </mc:Fallback>
            </mc:AlternateContent>
          </a:graphicData>
        </a:graphic>
      </p:graphicFrame>
    </p:spTree>
    <p:extLst>
      <p:ext uri="{BB962C8B-B14F-4D97-AF65-F5344CB8AC3E}">
        <p14:creationId xmlns:p14="http://schemas.microsoft.com/office/powerpoint/2010/main" val="27283996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5B28F26C-41AA-4CF1-9807-B8161E874415}"/>
              </a:ext>
            </a:extLst>
          </p:cNvPr>
          <p:cNvSpPr>
            <a:spLocks noGrp="1"/>
          </p:cNvSpPr>
          <p:nvPr>
            <p:ph type="title"/>
          </p:nvPr>
        </p:nvSpPr>
        <p:spPr/>
        <p:txBody>
          <a:bodyPr/>
          <a:lstStyle/>
          <a:p>
            <a:r>
              <a:rPr kumimoji="1" lang="ja-JP" altLang="en-US" dirty="0"/>
              <a:t>第</a:t>
            </a:r>
            <a:r>
              <a:rPr kumimoji="1" lang="en-US" altLang="ja-JP" dirty="0"/>
              <a:t>2</a:t>
            </a:r>
            <a:r>
              <a:rPr kumimoji="1" lang="ja-JP" altLang="en-US" dirty="0"/>
              <a:t>回</a:t>
            </a:r>
            <a:r>
              <a:rPr kumimoji="1" lang="en-US" altLang="ja-JP" dirty="0"/>
              <a:t>OpenChain</a:t>
            </a:r>
            <a:r>
              <a:rPr kumimoji="1" lang="ja-JP" altLang="en-US" dirty="0"/>
              <a:t> </a:t>
            </a:r>
            <a:r>
              <a:rPr kumimoji="1" lang="en-US" altLang="ja-JP" dirty="0"/>
              <a:t>Japan</a:t>
            </a:r>
            <a:r>
              <a:rPr kumimoji="1" lang="ja-JP" altLang="en-US" dirty="0"/>
              <a:t> </a:t>
            </a:r>
            <a:r>
              <a:rPr kumimoji="1" lang="en-US" altLang="ja-JP" dirty="0"/>
              <a:t>Work</a:t>
            </a:r>
            <a:r>
              <a:rPr kumimoji="1" lang="ja-JP" altLang="en-US" dirty="0"/>
              <a:t> </a:t>
            </a:r>
            <a:r>
              <a:rPr kumimoji="1" lang="en-US" altLang="ja-JP" dirty="0"/>
              <a:t>Group</a:t>
            </a:r>
            <a:r>
              <a:rPr kumimoji="1" lang="ja-JP" altLang="en-US" dirty="0"/>
              <a:t>オンライン会合アンケート</a:t>
            </a:r>
          </a:p>
        </p:txBody>
      </p:sp>
      <p:sp>
        <p:nvSpPr>
          <p:cNvPr id="4" name="フッター プレースホルダー 3">
            <a:extLst>
              <a:ext uri="{FF2B5EF4-FFF2-40B4-BE49-F238E27FC236}">
                <a16:creationId xmlns:a16="http://schemas.microsoft.com/office/drawing/2014/main" id="{8B79F46A-2C97-4FB2-BA03-D05DB323561F}"/>
              </a:ext>
            </a:extLst>
          </p:cNvPr>
          <p:cNvSpPr>
            <a:spLocks noGrp="1"/>
          </p:cNvSpPr>
          <p:nvPr>
            <p:ph type="ftr" sz="quarter" idx="10"/>
          </p:nvPr>
        </p:nvSpPr>
        <p:spPr/>
        <p:txBody>
          <a:bodyPr/>
          <a:lstStyle/>
          <a:p>
            <a:r>
              <a:rPr lang="en-US" altLang="ja-JP"/>
              <a:t>CC0-1.0</a:t>
            </a:r>
            <a:endParaRPr lang="ja-JP" altLang="en-US" dirty="0"/>
          </a:p>
        </p:txBody>
      </p:sp>
      <p:graphicFrame>
        <p:nvGraphicFramePr>
          <p:cNvPr id="5" name="コンテンツ プレースホルダー 4">
            <a:extLst>
              <a:ext uri="{FF2B5EF4-FFF2-40B4-BE49-F238E27FC236}">
                <a16:creationId xmlns:a16="http://schemas.microsoft.com/office/drawing/2014/main" id="{EDD83354-B39E-4AC9-88B0-2180500B01EB}"/>
              </a:ext>
            </a:extLst>
          </p:cNvPr>
          <p:cNvGraphicFramePr>
            <a:graphicFrameLocks noGrp="1" noChangeAspect="1"/>
          </p:cNvGraphicFramePr>
          <p:nvPr>
            <p:ph idx="1"/>
            <p:extLst>
              <p:ext uri="{D42A27DB-BD31-4B8C-83A1-F6EECF244321}">
                <p14:modId xmlns:p14="http://schemas.microsoft.com/office/powerpoint/2010/main" val="3295697915"/>
              </p:ext>
            </p:extLst>
          </p:nvPr>
        </p:nvGraphicFramePr>
        <p:xfrm>
          <a:off x="813000" y="611999"/>
          <a:ext cx="8280000" cy="5994933"/>
        </p:xfrm>
        <a:graphic>
          <a:graphicData uri="http://schemas.openxmlformats.org/presentationml/2006/ole">
            <mc:AlternateContent xmlns:mc="http://schemas.openxmlformats.org/markup-compatibility/2006">
              <mc:Choice xmlns:v="urn:schemas-microsoft-com:vml" Requires="v">
                <p:oleObj spid="_x0000_s31748" name="Worksheet" r:id="rId3" imgW="10744434" imgH="7778985" progId="Excel.Sheet.12">
                  <p:embed/>
                </p:oleObj>
              </mc:Choice>
              <mc:Fallback>
                <p:oleObj name="Worksheet" r:id="rId3" imgW="10744434" imgH="7778985" progId="Excel.Sheet.12">
                  <p:embed/>
                  <p:pic>
                    <p:nvPicPr>
                      <p:cNvPr id="5" name="コンテンツ プレースホルダー 4">
                        <a:extLst>
                          <a:ext uri="{FF2B5EF4-FFF2-40B4-BE49-F238E27FC236}">
                            <a16:creationId xmlns:a16="http://schemas.microsoft.com/office/drawing/2014/main" id="{EDD83354-B39E-4AC9-88B0-2180500B01EB}"/>
                          </a:ext>
                        </a:extLst>
                      </p:cNvPr>
                      <p:cNvPicPr/>
                      <p:nvPr/>
                    </p:nvPicPr>
                    <p:blipFill>
                      <a:blip r:embed="rId4"/>
                      <a:stretch>
                        <a:fillRect/>
                      </a:stretch>
                    </p:blipFill>
                    <p:spPr>
                      <a:xfrm>
                        <a:off x="813000" y="611999"/>
                        <a:ext cx="8280000" cy="5994933"/>
                      </a:xfrm>
                      <a:prstGeom prst="rect">
                        <a:avLst/>
                      </a:prstGeom>
                    </p:spPr>
                  </p:pic>
                </p:oleObj>
              </mc:Fallback>
            </mc:AlternateContent>
          </a:graphicData>
        </a:graphic>
      </p:graphicFrame>
    </p:spTree>
    <p:extLst>
      <p:ext uri="{BB962C8B-B14F-4D97-AF65-F5344CB8AC3E}">
        <p14:creationId xmlns:p14="http://schemas.microsoft.com/office/powerpoint/2010/main" val="33677376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5B28F26C-41AA-4CF1-9807-B8161E874415}"/>
              </a:ext>
            </a:extLst>
          </p:cNvPr>
          <p:cNvSpPr>
            <a:spLocks noGrp="1"/>
          </p:cNvSpPr>
          <p:nvPr>
            <p:ph type="title"/>
          </p:nvPr>
        </p:nvSpPr>
        <p:spPr/>
        <p:txBody>
          <a:bodyPr/>
          <a:lstStyle/>
          <a:p>
            <a:r>
              <a:rPr kumimoji="1" lang="ja-JP" altLang="en-US" dirty="0"/>
              <a:t>第</a:t>
            </a:r>
            <a:r>
              <a:rPr lang="en-US" altLang="ja-JP" dirty="0"/>
              <a:t>2</a:t>
            </a:r>
            <a:r>
              <a:rPr kumimoji="1" lang="ja-JP" altLang="en-US" dirty="0"/>
              <a:t>回</a:t>
            </a:r>
            <a:r>
              <a:rPr kumimoji="1" lang="en-US" altLang="ja-JP" dirty="0"/>
              <a:t>OpenChain</a:t>
            </a:r>
            <a:r>
              <a:rPr kumimoji="1" lang="ja-JP" altLang="en-US" dirty="0"/>
              <a:t> </a:t>
            </a:r>
            <a:r>
              <a:rPr kumimoji="1" lang="en-US" altLang="ja-JP" dirty="0"/>
              <a:t>Japan</a:t>
            </a:r>
            <a:r>
              <a:rPr kumimoji="1" lang="ja-JP" altLang="en-US" dirty="0"/>
              <a:t> </a:t>
            </a:r>
            <a:r>
              <a:rPr kumimoji="1" lang="en-US" altLang="ja-JP" dirty="0"/>
              <a:t>Work</a:t>
            </a:r>
            <a:r>
              <a:rPr kumimoji="1" lang="ja-JP" altLang="en-US" dirty="0"/>
              <a:t> </a:t>
            </a:r>
            <a:r>
              <a:rPr kumimoji="1" lang="en-US" altLang="ja-JP" dirty="0"/>
              <a:t>Group</a:t>
            </a:r>
            <a:r>
              <a:rPr kumimoji="1" lang="ja-JP" altLang="en-US" dirty="0"/>
              <a:t>オンライン会合アンケート</a:t>
            </a:r>
          </a:p>
        </p:txBody>
      </p:sp>
      <p:sp>
        <p:nvSpPr>
          <p:cNvPr id="4" name="フッター プレースホルダー 3">
            <a:extLst>
              <a:ext uri="{FF2B5EF4-FFF2-40B4-BE49-F238E27FC236}">
                <a16:creationId xmlns:a16="http://schemas.microsoft.com/office/drawing/2014/main" id="{8B79F46A-2C97-4FB2-BA03-D05DB323561F}"/>
              </a:ext>
            </a:extLst>
          </p:cNvPr>
          <p:cNvSpPr>
            <a:spLocks noGrp="1"/>
          </p:cNvSpPr>
          <p:nvPr>
            <p:ph type="ftr" sz="quarter" idx="10"/>
          </p:nvPr>
        </p:nvSpPr>
        <p:spPr/>
        <p:txBody>
          <a:bodyPr/>
          <a:lstStyle/>
          <a:p>
            <a:r>
              <a:rPr lang="en-US" altLang="ja-JP"/>
              <a:t>CC0-1.0</a:t>
            </a:r>
            <a:endParaRPr lang="ja-JP" altLang="en-US" dirty="0"/>
          </a:p>
        </p:txBody>
      </p:sp>
      <p:graphicFrame>
        <p:nvGraphicFramePr>
          <p:cNvPr id="5" name="コンテンツ プレースホルダー 4">
            <a:extLst>
              <a:ext uri="{FF2B5EF4-FFF2-40B4-BE49-F238E27FC236}">
                <a16:creationId xmlns:a16="http://schemas.microsoft.com/office/drawing/2014/main" id="{EDD83354-B39E-4AC9-88B0-2180500B01EB}"/>
              </a:ext>
            </a:extLst>
          </p:cNvPr>
          <p:cNvGraphicFramePr>
            <a:graphicFrameLocks noGrp="1" noChangeAspect="1"/>
          </p:cNvGraphicFramePr>
          <p:nvPr>
            <p:ph idx="1"/>
            <p:extLst>
              <p:ext uri="{D42A27DB-BD31-4B8C-83A1-F6EECF244321}">
                <p14:modId xmlns:p14="http://schemas.microsoft.com/office/powerpoint/2010/main" val="1266946479"/>
              </p:ext>
            </p:extLst>
          </p:nvPr>
        </p:nvGraphicFramePr>
        <p:xfrm>
          <a:off x="812800" y="931069"/>
          <a:ext cx="8280400" cy="4995863"/>
        </p:xfrm>
        <a:graphic>
          <a:graphicData uri="http://schemas.openxmlformats.org/presentationml/2006/ole">
            <mc:AlternateContent xmlns:mc="http://schemas.openxmlformats.org/markup-compatibility/2006">
              <mc:Choice xmlns:v="urn:schemas-microsoft-com:vml" Requires="v">
                <p:oleObj spid="_x0000_s32772" name="Worksheet" r:id="rId3" imgW="10744434" imgH="6483585" progId="Excel.Sheet.12">
                  <p:embed/>
                </p:oleObj>
              </mc:Choice>
              <mc:Fallback>
                <p:oleObj name="Worksheet" r:id="rId3" imgW="10744434" imgH="6483585" progId="Excel.Sheet.12">
                  <p:embed/>
                  <p:pic>
                    <p:nvPicPr>
                      <p:cNvPr id="5" name="コンテンツ プレースホルダー 4">
                        <a:extLst>
                          <a:ext uri="{FF2B5EF4-FFF2-40B4-BE49-F238E27FC236}">
                            <a16:creationId xmlns:a16="http://schemas.microsoft.com/office/drawing/2014/main" id="{EDD83354-B39E-4AC9-88B0-2180500B01EB}"/>
                          </a:ext>
                        </a:extLst>
                      </p:cNvPr>
                      <p:cNvPicPr/>
                      <p:nvPr/>
                    </p:nvPicPr>
                    <p:blipFill>
                      <a:blip r:embed="rId4"/>
                      <a:stretch>
                        <a:fillRect/>
                      </a:stretch>
                    </p:blipFill>
                    <p:spPr>
                      <a:xfrm>
                        <a:off x="812800" y="931069"/>
                        <a:ext cx="8280400" cy="4995863"/>
                      </a:xfrm>
                      <a:prstGeom prst="rect">
                        <a:avLst/>
                      </a:prstGeom>
                    </p:spPr>
                  </p:pic>
                </p:oleObj>
              </mc:Fallback>
            </mc:AlternateContent>
          </a:graphicData>
        </a:graphic>
      </p:graphicFrame>
    </p:spTree>
    <p:extLst>
      <p:ext uri="{BB962C8B-B14F-4D97-AF65-F5344CB8AC3E}">
        <p14:creationId xmlns:p14="http://schemas.microsoft.com/office/powerpoint/2010/main" val="299342231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2&quot; unique_id=&quot;10002&quot;&gt;&lt;object type=&quot;3&quot; unique_id=&quot;10003&quot;&gt;&lt;property id=&quot;20148&quot; value=&quot;5&quot;/&gt;&lt;property id=&quot;20300&quot; value=&quot;スライド 1 - &amp;quot;プレゼンテーション用マスタータイトル&amp;#x0D;&amp;#x0A;（40pt左揃え）&amp;quot;&quot;/&gt;&lt;property id=&quot;20307&quot; value=&quot;261&quot;/&gt;&lt;/object&gt;&lt;object type=&quot;3&quot; unique_id=&quot;10007&quot;&gt;&lt;property id=&quot;20148&quot; value=&quot;5&quot;/&gt;&lt;property id=&quot;20300&quot; value=&quot;スライド 6&quot;/&gt;&lt;property id=&quot;20307&quot; value=&quot;260&quot;/&gt;&lt;/object&gt;&lt;object type=&quot;3&quot; unique_id=&quot;10045&quot;&gt;&lt;property id=&quot;20148&quot; value=&quot;5&quot;/&gt;&lt;property id=&quot;20300&quot; value=&quot;スライド 2 - &amp;quot;Agenda（28pt）&amp;quot;&quot;/&gt;&lt;property id=&quot;20307&quot; value=&quot;280&quot;/&gt;&lt;/object&gt;&lt;object type=&quot;3&quot; unique_id=&quot;10046&quot;&gt;&lt;property id=&quot;20148&quot; value=&quot;5&quot;/&gt;&lt;property id=&quot;20300&quot; value=&quot;スライド 3 - &amp;quot;中表紙タイトル（40pt左揃え）&amp;quot;&quot;/&gt;&lt;property id=&quot;20307&quot; value=&quot;281&quot;/&gt;&lt;/object&gt;&lt;object type=&quot;3&quot; unique_id=&quot;10048&quot;&gt;&lt;property id=&quot;20148&quot; value=&quot;5&quot;/&gt;&lt;property id=&quot;20300&quot; value=&quot;スライド 5&quot;/&gt;&lt;property id=&quot;20307&quot; value=&quot;298&quot;/&gt;&lt;/object&gt;&lt;object type=&quot;3&quot; unique_id=&quot;10058&quot;&gt;&lt;property id=&quot;20148&quot; value=&quot;5&quot;/&gt;&lt;property id=&quot;20300&quot; value=&quot;スライド 4 - &amp;quot;タイトル（28pt）&amp;quot;&quot;/&gt;&lt;property id=&quot;20307&quot; value=&quot;299&quot;/&gt;&lt;/object&gt;&lt;/object&gt;&lt;object type=&quot;8&quot; unique_id=&quot;10044&quot;&gt;&lt;/object&gt;&lt;/object&gt;&lt;/database&gt;"/>
  <p:tag name="SECTOMILLISECCONVERTED" val="1"/>
</p:tagLst>
</file>

<file path=ppt/theme/theme1.xml><?xml version="1.0" encoding="utf-8"?>
<a:theme xmlns:a="http://schemas.openxmlformats.org/drawingml/2006/main" name="1_Socionext_Gray_slidemaster">
  <a:themeElements>
    <a:clrScheme name="socionext_red">
      <a:dk1>
        <a:sysClr val="windowText" lastClr="000000"/>
      </a:dk1>
      <a:lt1>
        <a:sysClr val="window" lastClr="FFFFFF"/>
      </a:lt1>
      <a:dk2>
        <a:srgbClr val="7F7F7F"/>
      </a:dk2>
      <a:lt2>
        <a:srgbClr val="F2F2F2"/>
      </a:lt2>
      <a:accent1>
        <a:srgbClr val="7D0000"/>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ocionext">
      <a:majorFont>
        <a:latin typeface="Segoe UI"/>
        <a:ea typeface="Meiryo UI"/>
        <a:cs typeface=""/>
      </a:majorFont>
      <a:minorFont>
        <a:latin typeface="Segoe UI"/>
        <a:ea typeface="Meiryo U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CC"/>
        </a:solidFill>
        <a:ln w="9525">
          <a:solidFill>
            <a:srgbClr val="0000CC"/>
          </a:solidFill>
        </a:ln>
      </a:spPr>
      <a:bodyPr wrap="none" lIns="36000" tIns="36000" rIns="36000" bIns="36000" rtlCol="0" anchor="ctr"/>
      <a:lstStyle>
        <a:defPPr algn="ctr">
          <a:defRPr sz="1400" dirty="0" smtClean="0">
            <a:solidFill>
              <a:srgbClr val="0000CC"/>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J01-02 Linuxを使用した組込みプログラミング基礎</Template>
  <TotalTime>0</TotalTime>
  <Words>136</Words>
  <Application>Microsoft Office PowerPoint</Application>
  <PresentationFormat>A4 210 x 297 mm</PresentationFormat>
  <Paragraphs>28</Paragraphs>
  <Slides>13</Slides>
  <Notes>0</Notes>
  <HiddenSlides>0</HiddenSlides>
  <MMClips>0</MMClips>
  <ScaleCrop>false</ScaleCrop>
  <HeadingPairs>
    <vt:vector size="8" baseType="variant">
      <vt:variant>
        <vt:lpstr>使用されているフォント</vt:lpstr>
      </vt:variant>
      <vt:variant>
        <vt:i4>4</vt:i4>
      </vt:variant>
      <vt:variant>
        <vt:lpstr>テーマ</vt:lpstr>
      </vt:variant>
      <vt:variant>
        <vt:i4>1</vt:i4>
      </vt:variant>
      <vt:variant>
        <vt:lpstr>埋め込まれた OLE サーバー</vt:lpstr>
      </vt:variant>
      <vt:variant>
        <vt:i4>1</vt:i4>
      </vt:variant>
      <vt:variant>
        <vt:lpstr>スライド タイトル</vt:lpstr>
      </vt:variant>
      <vt:variant>
        <vt:i4>13</vt:i4>
      </vt:variant>
    </vt:vector>
  </HeadingPairs>
  <TitlesOfParts>
    <vt:vector size="19" baseType="lpstr">
      <vt:lpstr>Meiryo UI</vt:lpstr>
      <vt:lpstr>Arial</vt:lpstr>
      <vt:lpstr>Segoe UI</vt:lpstr>
      <vt:lpstr>Wingdings</vt:lpstr>
      <vt:lpstr>1_Socionext_Gray_slidemaster</vt:lpstr>
      <vt:lpstr>Microsoft Excel ワークシート</vt:lpstr>
      <vt:lpstr>第3回OpenChain Japan Work Group オンライン会合アンケート</vt:lpstr>
      <vt:lpstr>第3回OpenChain Japan Work Groupオンライン会合アンケート</vt:lpstr>
      <vt:lpstr>第3回OpenChain Japan Work Groupオンライン会合アンケート</vt:lpstr>
      <vt:lpstr>第3回OpenChain Japan Work Groupオンライン会合アンケート</vt:lpstr>
      <vt:lpstr>第3回OpenChain Japan Work Groupオンライン会合アンケート</vt:lpstr>
      <vt:lpstr>第2回OpenChain Japan Work Group オンライン会合アンケート</vt:lpstr>
      <vt:lpstr>第2回OpenChain Japan Work Groupオンライン会合アンケート</vt:lpstr>
      <vt:lpstr>第2回OpenChain Japan Work Groupオンライン会合アンケート</vt:lpstr>
      <vt:lpstr>第2回OpenChain Japan Work Groupオンライン会合アンケート</vt:lpstr>
      <vt:lpstr>第2回OpenChain Japan Work Groupオンライン会合アンケート</vt:lpstr>
      <vt:lpstr>第2回OpenChain Japan Work Groupオンライン会合アンケート</vt:lpstr>
      <vt:lpstr>第2回OpenChain Japan Work Groupオンライン会合アンケート</vt:lpstr>
      <vt:lpstr>第2回OpenChain Japan Work Groupオンライン会合アンケート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2020-07-29T10:32:07Z</dcterms:created>
  <dcterms:modified xsi:type="dcterms:W3CDTF">2020-10-17T07:59:05Z</dcterms:modified>
</cp:coreProperties>
</file>