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  <p:sldMasterId id="2147483910" r:id="rId3"/>
  </p:sldMasterIdLst>
  <p:notesMasterIdLst>
    <p:notesMasterId r:id="rId11"/>
  </p:notesMasterIdLst>
  <p:sldIdLst>
    <p:sldId id="406" r:id="rId4"/>
    <p:sldId id="407" r:id="rId5"/>
    <p:sldId id="445" r:id="rId6"/>
    <p:sldId id="277" r:id="rId7"/>
    <p:sldId id="278" r:id="rId8"/>
    <p:sldId id="448" r:id="rId9"/>
    <p:sldId id="4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0" d="100"/>
          <a:sy n="80" d="100"/>
        </p:scale>
        <p:origin x="1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回オンライン全体会合</a:t>
            </a:r>
            <a:br>
              <a:rPr kumimoji="1" lang="en-US" altLang="ja-JP" dirty="0"/>
            </a:br>
            <a:r>
              <a:rPr kumimoji="1" lang="en-US" altLang="ja-JP" dirty="0"/>
              <a:t>Virtual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December 16, 2020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日時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December </a:t>
            </a:r>
            <a:r>
              <a:rPr lang="en-US" altLang="ja-JP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16(Wed</a:t>
            </a:r>
            <a:r>
              <a:rPr kumimoji="1" lang="en-US" altLang="ja-JP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), 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2020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14:00-15:30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場所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(Venue)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https://socionext.zoom.us/j/99975267803?pwd=T1ZjTVMzUnJ1ZXUrYTE2eEUvcTFRZz09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ミーティング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ID: 99975267803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パスワード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: </a:t>
            </a:r>
            <a:r>
              <a:rPr lang="en-US" altLang="ja-JP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eS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{5y4BE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 – 14:05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14:05 – 14:10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Speech 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(Shane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Coughlan)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14:10 – 14:15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About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Japan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WG  (N.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Shima)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14:20 – 14:40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license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training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based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on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  (Y.</a:t>
            </a:r>
            <a:r>
              <a:rPr lang="ja-JP" altLang="en-US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Iwata)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 – 15:05 	</a:t>
            </a:r>
            <a:r>
              <a:rPr lang="en-US" altLang="ja-JP" sz="20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70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7693152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発言はホストの許可制とします（ミュート解除禁止設定）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画面共有はホストのみとします（サブグループリーダーまたは指名者）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お絵描きツールは禁止します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不適切な発言をされるなど妨害行為に対しては、注意を行い、注意に従っていただけないと判断した場合、ホストが強制的に待機室に戻します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会合は録画して、後日配信を予定しています。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BB60A6-3390-44DA-92B0-6EADB1589141}"/>
              </a:ext>
            </a:extLst>
          </p:cNvPr>
          <p:cNvGrpSpPr/>
          <p:nvPr/>
        </p:nvGrpSpPr>
        <p:grpSpPr>
          <a:xfrm>
            <a:off x="8960404" y="2459736"/>
            <a:ext cx="3051035" cy="2792644"/>
            <a:chOff x="6057830" y="1344169"/>
            <a:chExt cx="5524500" cy="505663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70092CBD-A501-48ED-B303-545D3EA2E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61" b="-111"/>
            <a:stretch/>
          </p:blipFill>
          <p:spPr>
            <a:xfrm>
              <a:off x="6057830" y="1344169"/>
              <a:ext cx="5524500" cy="505663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0C8C791F-1AB5-4EE6-8B99-FFD29C666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097"/>
            <a:stretch/>
          </p:blipFill>
          <p:spPr>
            <a:xfrm>
              <a:off x="8026502" y="3981034"/>
              <a:ext cx="3486150" cy="1039022"/>
            </a:xfrm>
            <a:prstGeom prst="rect">
              <a:avLst/>
            </a:prstGeom>
          </p:spPr>
        </p:pic>
      </p:grp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BED05D1F-815F-480C-9D21-B012599B0B5C}"/>
              </a:ext>
            </a:extLst>
          </p:cNvPr>
          <p:cNvSpPr/>
          <p:nvPr/>
        </p:nvSpPr>
        <p:spPr>
          <a:xfrm>
            <a:off x="3272010" y="5123507"/>
            <a:ext cx="2031510" cy="403194"/>
          </a:xfrm>
          <a:prstGeom prst="wedgeRectCallout">
            <a:avLst>
              <a:gd name="adj1" fmla="val 22981"/>
              <a:gd name="adj2" fmla="val 845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ここをクリックして、参加者パネルを表示してください。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5510783" y="5123506"/>
            <a:ext cx="2228089" cy="392655"/>
          </a:xfrm>
          <a:prstGeom prst="wedgeRectCallout">
            <a:avLst>
              <a:gd name="adj1" fmla="val -40983"/>
              <a:gd name="adj2" fmla="val 10318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チャットパネルはここをクリックすると表示されます。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8788659" y="3595377"/>
            <a:ext cx="1504765" cy="392655"/>
          </a:xfrm>
          <a:prstGeom prst="wedgeRectCallout">
            <a:avLst>
              <a:gd name="adj1" fmla="val -16919"/>
              <a:gd name="adj2" fmla="val 1706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発言を求める場合はここをクリックしてください。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9906949" y="3069756"/>
            <a:ext cx="651805" cy="385734"/>
          </a:xfrm>
          <a:prstGeom prst="wedgeRectCallout">
            <a:avLst>
              <a:gd name="adj1" fmla="val 65503"/>
              <a:gd name="adj2" fmla="val 226237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9345012" y="5339517"/>
            <a:ext cx="1620150" cy="268070"/>
          </a:xfrm>
          <a:prstGeom prst="wedgeRectCallout">
            <a:avLst>
              <a:gd name="adj1" fmla="val -10186"/>
              <a:gd name="adj2" fmla="val -24769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「はい」「いいえ」はこちら</a:t>
            </a:r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9920348" y="4432273"/>
            <a:ext cx="108491" cy="637661"/>
          </a:xfrm>
          <a:prstGeom prst="rightBrace">
            <a:avLst>
              <a:gd name="adj1" fmla="val 39785"/>
              <a:gd name="adj2" fmla="val 50000"/>
            </a:avLst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49F9BC6C-BCBC-427B-8508-C61BE05335A1}"/>
              </a:ext>
            </a:extLst>
          </p:cNvPr>
          <p:cNvSpPr/>
          <p:nvPr/>
        </p:nvSpPr>
        <p:spPr>
          <a:xfrm>
            <a:off x="10661903" y="3191727"/>
            <a:ext cx="1504765" cy="724280"/>
          </a:xfrm>
          <a:prstGeom prst="wedgeRectCallout">
            <a:avLst>
              <a:gd name="adj1" fmla="val 13750"/>
              <a:gd name="adj2" fmla="val 7825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休憩（離席）時はここをクリック。席に戻ったら、もう一度クリックしてマークを消してください。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11891</TotalTime>
  <Words>739</Words>
  <Application>Microsoft Office PowerPoint</Application>
  <PresentationFormat>ワイド画面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HGP創英角ｺﾞｼｯｸUB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第4回オンライン全体会合 Virtual all member meeting #4</vt:lpstr>
      <vt:lpstr>全体会合　Meeting</vt:lpstr>
      <vt:lpstr>アジェンダ(Agenda)</vt:lpstr>
      <vt:lpstr>独占禁止法順守ポリシー (Antitrust Policy)</vt:lpstr>
      <vt:lpstr>写真撮影および広報目的での使用の許可ご確認</vt:lpstr>
      <vt:lpstr>オンライン会合の注意事項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359</cp:revision>
  <dcterms:created xsi:type="dcterms:W3CDTF">2018-07-20T07:39:34Z</dcterms:created>
  <dcterms:modified xsi:type="dcterms:W3CDTF">2020-12-09T23:26:46Z</dcterms:modified>
</cp:coreProperties>
</file>