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4" r:id="rId1"/>
  </p:sldMasterIdLst>
  <p:notesMasterIdLst>
    <p:notesMasterId r:id="rId23"/>
  </p:notesMasterIdLst>
  <p:handoutMasterIdLst>
    <p:handoutMasterId r:id="rId24"/>
  </p:handoutMasterIdLst>
  <p:sldIdLst>
    <p:sldId id="1036" r:id="rId2"/>
    <p:sldId id="1037" r:id="rId3"/>
    <p:sldId id="1038" r:id="rId4"/>
    <p:sldId id="1039" r:id="rId5"/>
    <p:sldId id="1040" r:id="rId6"/>
    <p:sldId id="1044" r:id="rId7"/>
    <p:sldId id="1045" r:id="rId8"/>
    <p:sldId id="1046" r:id="rId9"/>
    <p:sldId id="1032" r:id="rId10"/>
    <p:sldId id="1023" r:id="rId11"/>
    <p:sldId id="1024" r:id="rId12"/>
    <p:sldId id="1025" r:id="rId13"/>
    <p:sldId id="1026" r:id="rId14"/>
    <p:sldId id="1031" r:id="rId15"/>
    <p:sldId id="1027" r:id="rId16"/>
    <p:sldId id="1028" r:id="rId17"/>
    <p:sldId id="1029" r:id="rId18"/>
    <p:sldId id="1030" r:id="rId19"/>
    <p:sldId id="1033" r:id="rId20"/>
    <p:sldId id="1034" r:id="rId21"/>
    <p:sldId id="1035" r:id="rId22"/>
  </p:sldIdLst>
  <p:sldSz cx="9906000" cy="6858000" type="A4"/>
  <p:notesSz cx="7099300" cy="10234613"/>
  <p:custDataLst>
    <p:tags r:id="rId25"/>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2B9BDF-387C-4C63-83FB-A5ACBD1E89FA}">
          <p14:sldIdLst>
            <p14:sldId id="1036"/>
            <p14:sldId id="1037"/>
            <p14:sldId id="1038"/>
            <p14:sldId id="1039"/>
            <p14:sldId id="1040"/>
            <p14:sldId id="1044"/>
            <p14:sldId id="1045"/>
            <p14:sldId id="1046"/>
            <p14:sldId id="1032"/>
            <p14:sldId id="1023"/>
            <p14:sldId id="1024"/>
            <p14:sldId id="1025"/>
            <p14:sldId id="1026"/>
            <p14:sldId id="1031"/>
            <p14:sldId id="1027"/>
            <p14:sldId id="1028"/>
            <p14:sldId id="1029"/>
            <p14:sldId id="1030"/>
            <p14:sldId id="1033"/>
            <p14:sldId id="1034"/>
            <p14:sldId id="1035"/>
          </p14:sldIdLst>
        </p14:section>
      </p14:sectionLst>
    </p:ext>
    <p:ext uri="{EFAFB233-063F-42B5-8137-9DF3F51BA10A}">
      <p15:sldGuideLst xmlns:p15="http://schemas.microsoft.com/office/powerpoint/2012/main">
        <p15:guide id="1" orient="horz" pos="754" userDrawn="1">
          <p15:clr>
            <a:srgbClr val="A4A3A4"/>
          </p15:clr>
        </p15:guide>
        <p15:guide id="2" pos="171" userDrawn="1">
          <p15:clr>
            <a:srgbClr val="A4A3A4"/>
          </p15:clr>
        </p15:guide>
        <p15:guide id="3" pos="6118"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99CCFF"/>
    <a:srgbClr val="FFFF99"/>
    <a:srgbClr val="CCFFFF"/>
    <a:srgbClr val="66FF99"/>
    <a:srgbClr val="FFCCFF"/>
    <a:srgbClr val="33CC33"/>
    <a:srgbClr val="FFFF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5481" autoAdjust="0"/>
  </p:normalViewPr>
  <p:slideViewPr>
    <p:cSldViewPr>
      <p:cViewPr varScale="1">
        <p:scale>
          <a:sx n="89" d="100"/>
          <a:sy n="89" d="100"/>
        </p:scale>
        <p:origin x="204" y="44"/>
      </p:cViewPr>
      <p:guideLst>
        <p:guide orient="horz" pos="754"/>
        <p:guide pos="171"/>
        <p:guide pos="6118"/>
      </p:guideLst>
    </p:cSldViewPr>
  </p:slideViewPr>
  <p:notesTextViewPr>
    <p:cViewPr>
      <p:scale>
        <a:sx n="3" d="2"/>
        <a:sy n="3" d="2"/>
      </p:scale>
      <p:origin x="0" y="0"/>
    </p:cViewPr>
  </p:notesTextViewPr>
  <p:sorterViewPr>
    <p:cViewPr>
      <p:scale>
        <a:sx n="140" d="100"/>
        <a:sy n="140" d="100"/>
      </p:scale>
      <p:origin x="0" y="-34392"/>
    </p:cViewPr>
  </p:sorterViewPr>
  <p:notesViewPr>
    <p:cSldViewPr showGuides="1">
      <p:cViewPr varScale="1">
        <p:scale>
          <a:sx n="44" d="100"/>
          <a:sy n="44" d="100"/>
        </p:scale>
        <p:origin x="-918"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a:lvl1pPr>
          </a:lstStyle>
          <a:p>
            <a:r>
              <a:rPr kumimoji="1" lang="en-US" altLang="ja-JP">
                <a:latin typeface="Segoe UI" panose="020B0502040204020203" pitchFamily="34" charset="0"/>
                <a:ea typeface="Meiryo UI" panose="020B0604030504040204" pitchFamily="50" charset="-128"/>
              </a:rPr>
              <a:t>Socionext Inc.</a:t>
            </a:r>
            <a:endParaRPr kumimoji="1" lang="ja-JP" altLang="en-US">
              <a:latin typeface="Segoe UI" panose="020B0502040204020203" pitchFamily="34" charset="0"/>
              <a:ea typeface="Meiryo UI" panose="020B0604030504040204" pitchFamily="50" charset="-128"/>
            </a:endParaRPr>
          </a:p>
        </p:txBody>
      </p:sp>
      <p:sp>
        <p:nvSpPr>
          <p:cNvPr id="3" name="日付プレースホルダー 2"/>
          <p:cNvSpPr>
            <a:spLocks noGrp="1"/>
          </p:cNvSpPr>
          <p:nvPr>
            <p:ph type="dt" sz="quarter" idx="1"/>
          </p:nvPr>
        </p:nvSpPr>
        <p:spPr>
          <a:xfrm>
            <a:off x="4021296" y="1"/>
            <a:ext cx="3076363" cy="511731"/>
          </a:xfrm>
          <a:prstGeom prst="rect">
            <a:avLst/>
          </a:prstGeom>
        </p:spPr>
        <p:txBody>
          <a:bodyPr vert="horz" lIns="94760" tIns="47380" rIns="94760" bIns="47380" rtlCol="0"/>
          <a:lstStyle>
            <a:lvl1pPr algn="r">
              <a:defRPr sz="1200"/>
            </a:lvl1pPr>
          </a:lstStyle>
          <a:p>
            <a:fld id="{B91A4412-0BC1-4550-9870-B6E134EFBE0A}" type="datetimeFigureOut">
              <a:rPr kumimoji="1" lang="ja-JP" altLang="en-US" smtClean="0">
                <a:latin typeface="Segoe UI" panose="020B0502040204020203" pitchFamily="34" charset="0"/>
                <a:ea typeface="Meiryo UI" panose="020B0604030504040204" pitchFamily="50" charset="-128"/>
              </a:rPr>
              <a:t>2020/12/16</a:t>
            </a:fld>
            <a:endParaRPr kumimoji="1" lang="ja-JP" altLang="en-US">
              <a:latin typeface="Segoe UI" panose="020B0502040204020203" pitchFamily="34" charset="0"/>
              <a:ea typeface="Meiryo UI" panose="020B0604030504040204" pitchFamily="50" charset="-128"/>
            </a:endParaRPr>
          </a:p>
        </p:txBody>
      </p:sp>
      <p:sp>
        <p:nvSpPr>
          <p:cNvPr id="4" name="フッター プレースホルダー 3"/>
          <p:cNvSpPr>
            <a:spLocks noGrp="1"/>
          </p:cNvSpPr>
          <p:nvPr>
            <p:ph type="ftr" sz="quarter" idx="2"/>
          </p:nvPr>
        </p:nvSpPr>
        <p:spPr>
          <a:xfrm>
            <a:off x="2" y="9721107"/>
            <a:ext cx="3076363" cy="511731"/>
          </a:xfrm>
          <a:prstGeom prst="rect">
            <a:avLst/>
          </a:prstGeom>
        </p:spPr>
        <p:txBody>
          <a:bodyPr vert="horz" lIns="94760" tIns="47380" rIns="94760" bIns="47380" rtlCol="0" anchor="b"/>
          <a:lstStyle>
            <a:lvl1pPr algn="l">
              <a:defRPr sz="1200"/>
            </a:lvl1pPr>
          </a:lstStyle>
          <a:p>
            <a:r>
              <a:rPr kumimoji="1" lang="en-US" altLang="ja-JP">
                <a:latin typeface="Segoe UI" panose="020B0502040204020203" pitchFamily="34" charset="0"/>
                <a:ea typeface="Meiryo UI" panose="020B0604030504040204" pitchFamily="50" charset="-128"/>
              </a:rPr>
              <a:t>Confidential &amp; Copyright 2015</a:t>
            </a:r>
            <a:endParaRPr kumimoji="1" lang="ja-JP" altLang="en-US">
              <a:latin typeface="Segoe UI" panose="020B0502040204020203" pitchFamily="34" charset="0"/>
              <a:ea typeface="Meiryo UI" panose="020B0604030504040204" pitchFamily="50" charset="-128"/>
            </a:endParaRPr>
          </a:p>
        </p:txBody>
      </p:sp>
      <p:sp>
        <p:nvSpPr>
          <p:cNvPr id="5" name="スライド番号プレースホルダー 4"/>
          <p:cNvSpPr>
            <a:spLocks noGrp="1"/>
          </p:cNvSpPr>
          <p:nvPr>
            <p:ph type="sldNum" sz="quarter" idx="3"/>
          </p:nvPr>
        </p:nvSpPr>
        <p:spPr>
          <a:xfrm>
            <a:off x="4021296" y="9721107"/>
            <a:ext cx="3076363" cy="511731"/>
          </a:xfrm>
          <a:prstGeom prst="rect">
            <a:avLst/>
          </a:prstGeom>
        </p:spPr>
        <p:txBody>
          <a:bodyPr vert="horz" lIns="94760" tIns="47380" rIns="94760" bIns="47380" rtlCol="0" anchor="b"/>
          <a:lstStyle>
            <a:lvl1pPr algn="r">
              <a:defRPr sz="1200"/>
            </a:lvl1pPr>
          </a:lstStyle>
          <a:p>
            <a:fld id="{00F27556-40B8-4A59-8BE1-8AAFEFFE2042}" type="slidenum">
              <a:rPr kumimoji="1" lang="ja-JP" altLang="en-US" smtClean="0">
                <a:latin typeface="Segoe UI" panose="020B0502040204020203" pitchFamily="34" charset="0"/>
                <a:ea typeface="Meiryo UI" panose="020B0604030504040204" pitchFamily="50" charset="-128"/>
              </a:rPr>
              <a:t>‹#›</a:t>
            </a:fld>
            <a:endParaRPr kumimoji="1" lang="ja-JP" altLang="en-US">
              <a:latin typeface="Segoe UI" panose="020B0502040204020203" pitchFamily="34" charset="0"/>
              <a:ea typeface="Meiryo UI" panose="020B0604030504040204" pitchFamily="50" charset="-128"/>
            </a:endParaRPr>
          </a:p>
        </p:txBody>
      </p:sp>
    </p:spTree>
    <p:extLst>
      <p:ext uri="{BB962C8B-B14F-4D97-AF65-F5344CB8AC3E}">
        <p14:creationId xmlns:p14="http://schemas.microsoft.com/office/powerpoint/2010/main" val="516203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a:t>Socionext Inc.</a:t>
            </a:r>
            <a:endParaRPr lang="ja-JP" altLang="en-US" dirty="0"/>
          </a:p>
        </p:txBody>
      </p:sp>
      <p:sp>
        <p:nvSpPr>
          <p:cNvPr id="3" name="日付プレースホルダー 2"/>
          <p:cNvSpPr>
            <a:spLocks noGrp="1"/>
          </p:cNvSpPr>
          <p:nvPr>
            <p:ph type="dt" idx="1"/>
          </p:nvPr>
        </p:nvSpPr>
        <p:spPr>
          <a:xfrm>
            <a:off x="4021296" y="1"/>
            <a:ext cx="3076363" cy="511731"/>
          </a:xfrm>
          <a:prstGeom prst="rect">
            <a:avLst/>
          </a:prstGeom>
        </p:spPr>
        <p:txBody>
          <a:bodyPr vert="horz" lIns="94760" tIns="47380" rIns="94760" bIns="47380" rtlCol="0"/>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0214FFCE-D8F5-440F-B6E1-A1EB9A4D5516}" type="datetimeFigureOut">
              <a:rPr lang="ja-JP" altLang="en-US" smtClean="0"/>
              <a:pPr/>
              <a:t>2020/12/16</a:t>
            </a:fld>
            <a:endParaRPr lang="ja-JP" altLang="en-US" dirty="0"/>
          </a:p>
        </p:txBody>
      </p:sp>
      <p:sp>
        <p:nvSpPr>
          <p:cNvPr id="4" name="スライド イメージ プレースホルダー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4760" tIns="47380" rIns="94760" bIns="47380" rtlCol="0" anchor="ctr"/>
          <a:lstStyle/>
          <a:p>
            <a:endParaRPr lang="ja-JP" altLang="en-US"/>
          </a:p>
        </p:txBody>
      </p:sp>
      <p:sp>
        <p:nvSpPr>
          <p:cNvPr id="5" name="ノート プレースホルダー 4"/>
          <p:cNvSpPr>
            <a:spLocks noGrp="1"/>
          </p:cNvSpPr>
          <p:nvPr>
            <p:ph type="body" sz="quarter" idx="3"/>
          </p:nvPr>
        </p:nvSpPr>
        <p:spPr>
          <a:xfrm>
            <a:off x="709931" y="4861443"/>
            <a:ext cx="5679440" cy="4605576"/>
          </a:xfrm>
          <a:prstGeom prst="rect">
            <a:avLst/>
          </a:prstGeom>
        </p:spPr>
        <p:txBody>
          <a:bodyPr vert="horz" lIns="94760" tIns="47380" rIns="94760" bIns="4738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dirty="0"/>
              <a:t>&amp; Copyright 2015</a:t>
            </a:r>
            <a:endParaRPr lang="ja-JP" altLang="en-US" dirty="0"/>
          </a:p>
        </p:txBody>
      </p:sp>
      <p:sp>
        <p:nvSpPr>
          <p:cNvPr id="7" name="スライド番号プレースホルダー 6"/>
          <p:cNvSpPr>
            <a:spLocks noGrp="1"/>
          </p:cNvSpPr>
          <p:nvPr>
            <p:ph type="sldNum" sz="quarter" idx="5"/>
          </p:nvPr>
        </p:nvSpPr>
        <p:spPr>
          <a:xfrm>
            <a:off x="4021296"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97ACC4F6-D214-444D-A57D-74F7474AC18C}" type="slidenum">
              <a:rPr lang="ja-JP" altLang="en-US" smtClean="0"/>
              <a:pPr/>
              <a:t>‹#›</a:t>
            </a:fld>
            <a:endParaRPr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 y="9981436"/>
            <a:ext cx="1634978" cy="202699"/>
          </a:xfrm>
          <a:prstGeom prst="rect">
            <a:avLst/>
          </a:prstGeom>
        </p:spPr>
      </p:pic>
    </p:spTree>
    <p:extLst>
      <p:ext uri="{BB962C8B-B14F-4D97-AF65-F5344CB8AC3E}">
        <p14:creationId xmlns:p14="http://schemas.microsoft.com/office/powerpoint/2010/main" val="1633677903"/>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vl2pPr marL="4572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2pPr>
    <a:lvl3pPr marL="9144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3pPr>
    <a:lvl4pPr marL="13716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4pPr>
    <a:lvl5pPr marL="18288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9" name="Rectangle 6"/>
          <p:cNvSpPr>
            <a:spLocks noGrp="1" noChangeArrowheads="1"/>
          </p:cNvSpPr>
          <p:nvPr>
            <p:ph type="ctrTitle" hasCustomPrompt="1"/>
          </p:nvPr>
        </p:nvSpPr>
        <p:spPr bwMode="gray">
          <a:xfrm>
            <a:off x="257913" y="3429001"/>
            <a:ext cx="9360691" cy="126986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b="0">
                <a:solidFill>
                  <a:schemeClr val="tx1"/>
                </a:solidFill>
                <a:latin typeface="Segoe UI" panose="020B0502040204020203" pitchFamily="34" charset="0"/>
                <a:cs typeface="Segoe UI" panose="020B0502040204020203" pitchFamily="34" charset="0"/>
              </a:defRPr>
            </a:lvl1pPr>
          </a:lstStyle>
          <a:p>
            <a:pPr lvl="0"/>
            <a:r>
              <a:rPr lang="ja-JP" altLang="en-US" noProof="0" dirty="0"/>
              <a:t>マスタ タイトル</a:t>
            </a:r>
            <a:r>
              <a:rPr lang="en-US" altLang="ja-JP" noProof="0" dirty="0"/>
              <a:t>40pt</a:t>
            </a:r>
            <a:endParaRPr lang="de-DE" altLang="ja-JP" noProof="0" dirty="0"/>
          </a:p>
        </p:txBody>
      </p:sp>
      <p:sp>
        <p:nvSpPr>
          <p:cNvPr id="20" name="Rectangle 5"/>
          <p:cNvSpPr>
            <a:spLocks noGrp="1" noChangeArrowheads="1"/>
          </p:cNvSpPr>
          <p:nvPr>
            <p:ph type="subTitle" idx="1" hasCustomPrompt="1"/>
          </p:nvPr>
        </p:nvSpPr>
        <p:spPr bwMode="gray">
          <a:xfrm>
            <a:off x="257913" y="4941168"/>
            <a:ext cx="9360691" cy="1415182"/>
          </a:xfrm>
        </p:spPr>
        <p:txBody>
          <a:bodyPr/>
          <a:lstStyle>
            <a:lvl1pPr marL="0" indent="0" algn="l" eaLnBrk="1" hangingPunct="1">
              <a:lnSpc>
                <a:spcPct val="100000"/>
              </a:lnSpc>
              <a:spcBef>
                <a:spcPct val="0"/>
              </a:spcBef>
              <a:spcAft>
                <a:spcPct val="0"/>
              </a:spcAft>
              <a:buFont typeface="Wingdings" pitchFamily="2" charset="2"/>
              <a:buNone/>
              <a:defRPr kumimoji="1" lang="en-US" altLang="ja-JP" sz="2800" b="0" kern="1200" baseline="0" dirty="0" smtClean="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stStyle>
          <a:p>
            <a:pPr algn="l" eaLnBrk="1" hangingPunct="1"/>
            <a:r>
              <a:rPr lang="ja-JP" altLang="en-US" dirty="0">
                <a:solidFill>
                  <a:schemeClr val="tx1"/>
                </a:solidFill>
              </a:rPr>
              <a:t>サブタイトル</a:t>
            </a:r>
            <a:r>
              <a:rPr lang="en-US" altLang="ja-JP" dirty="0">
                <a:solidFill>
                  <a:schemeClr val="tx1"/>
                </a:solidFill>
              </a:rPr>
              <a:t>28pt</a:t>
            </a:r>
          </a:p>
          <a:p>
            <a:pPr algn="l" eaLnBrk="1" hangingPunct="1"/>
            <a:endParaRPr lang="en-US" altLang="ja-JP" dirty="0">
              <a:solidFill>
                <a:schemeClr val="tx1"/>
              </a:solidFill>
            </a:endParaRPr>
          </a:p>
          <a:p>
            <a:pPr algn="l" eaLnBrk="1" hangingPunct="1"/>
            <a:endParaRPr lang="en-US" altLang="ja-JP" dirty="0">
              <a:solidFill>
                <a:schemeClr val="tx1"/>
              </a:solidFill>
            </a:endParaRPr>
          </a:p>
        </p:txBody>
      </p:sp>
      <p:cxnSp>
        <p:nvCxnSpPr>
          <p:cNvPr id="21" name="直線コネクタ 20"/>
          <p:cNvCxnSpPr/>
          <p:nvPr userDrawn="1"/>
        </p:nvCxnSpPr>
        <p:spPr>
          <a:xfrm>
            <a:off x="190897" y="4797152"/>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6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表紙_タイトル スライド">
    <p:spTree>
      <p:nvGrpSpPr>
        <p:cNvPr id="1" name=""/>
        <p:cNvGrpSpPr/>
        <p:nvPr/>
      </p:nvGrpSpPr>
      <p:grpSpPr>
        <a:xfrm>
          <a:off x="0" y="0"/>
          <a:ext cx="0" cy="0"/>
          <a:chOff x="0" y="0"/>
          <a:chExt cx="0" cy="0"/>
        </a:xfrm>
      </p:grpSpPr>
      <p:sp>
        <p:nvSpPr>
          <p:cNvPr id="21" name="Rectangle 6"/>
          <p:cNvSpPr>
            <a:spLocks noGrp="1" noChangeArrowheads="1"/>
          </p:cNvSpPr>
          <p:nvPr>
            <p:ph type="ctrTitle" hasCustomPrompt="1"/>
          </p:nvPr>
        </p:nvSpPr>
        <p:spPr bwMode="gray">
          <a:xfrm>
            <a:off x="271727" y="1989000"/>
            <a:ext cx="933159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a:solidFill>
                  <a:schemeClr val="tx1"/>
                </a:solidFill>
              </a:defRPr>
            </a:lvl1pPr>
          </a:lstStyle>
          <a:p>
            <a:pPr lvl="0"/>
            <a:r>
              <a:rPr lang="ja-JP" altLang="en-US" noProof="0" dirty="0"/>
              <a:t>マスタータイトルの書式設定</a:t>
            </a:r>
            <a:endParaRPr lang="de-DE" altLang="ja-JP" noProof="0" dirty="0"/>
          </a:p>
        </p:txBody>
      </p:sp>
      <p:sp>
        <p:nvSpPr>
          <p:cNvPr id="22" name="Rectangle 5"/>
          <p:cNvSpPr>
            <a:spLocks noGrp="1" noChangeArrowheads="1"/>
          </p:cNvSpPr>
          <p:nvPr>
            <p:ph type="subTitle" idx="1" hasCustomPrompt="1"/>
          </p:nvPr>
        </p:nvSpPr>
        <p:spPr bwMode="gray">
          <a:xfrm>
            <a:off x="271727" y="3697200"/>
            <a:ext cx="933159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A6A6A6"/>
              </a:buClr>
              <a:buSzTx/>
              <a:buFont typeface="Wingdings" pitchFamily="2" charset="2"/>
              <a:buChar char="n"/>
              <a:tabLst/>
              <a:defRPr sz="2800">
                <a:latin typeface="Segoe UI" panose="020B0502040204020203" pitchFamily="34" charset="0"/>
                <a:ea typeface="Meiryo UI" panose="020B0604030504040204" pitchFamily="50" charset="-128"/>
              </a:defRPr>
            </a:lvl1pPr>
          </a:lstStyle>
          <a:p>
            <a:pPr lvl="0"/>
            <a:r>
              <a:rPr lang="ja-JP" altLang="en-US" noProof="0" dirty="0"/>
              <a:t>マスタ サブタイトルの書式設定</a:t>
            </a:r>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pic>
        <p:nvPicPr>
          <p:cNvPr id="25" name="Picture 2" descr="C:\Users\Owner\Desktop\white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71269" y="6540249"/>
            <a:ext cx="2418269" cy="35499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9"/>
          <p:cNvSpPr txBox="1">
            <a:spLocks noChangeArrowheads="1"/>
          </p:cNvSpPr>
          <p:nvPr userDrawn="1"/>
        </p:nvSpPr>
        <p:spPr bwMode="gray">
          <a:xfrm>
            <a:off x="4660636" y="6540250"/>
            <a:ext cx="584729" cy="331280"/>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spTree>
    <p:extLst>
      <p:ext uri="{BB962C8B-B14F-4D97-AF65-F5344CB8AC3E}">
        <p14:creationId xmlns:p14="http://schemas.microsoft.com/office/powerpoint/2010/main" val="32346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コンテンツ プレースホルダー 2"/>
          <p:cNvSpPr>
            <a:spLocks noGrp="1"/>
          </p:cNvSpPr>
          <p:nvPr>
            <p:ph idx="1" hasCustomPrompt="1"/>
          </p:nvPr>
        </p:nvSpPr>
        <p:spPr bwMode="gray">
          <a:xfrm>
            <a:off x="182299" y="764704"/>
            <a:ext cx="9519047" cy="4464496"/>
          </a:xfrm>
        </p:spPr>
        <p:txBody>
          <a:bodyPr/>
          <a:lstStyle>
            <a:lvl1pPr marL="514350" indent="-514350">
              <a:buClrTx/>
              <a:buFont typeface="+mj-lt"/>
              <a:buAutoNum type="arabicPeriod"/>
              <a:defRPr lang="en-US" altLang="ja-JP" sz="3200" b="0" baseline="0" dirty="0">
                <a:latin typeface="Segoe UI" panose="020B0502040204020203" pitchFamily="34" charset="0"/>
                <a:ea typeface="Meiryo UI" panose="020B0604030504040204" pitchFamily="50" charset="-128"/>
                <a:cs typeface="Meiryo UI" panose="020B0604030504040204" pitchFamily="50" charset="-128"/>
              </a:defRPr>
            </a:lvl1pPr>
            <a:lvl2pPr marL="712788" indent="-268288">
              <a:lnSpc>
                <a:spcPct val="100000"/>
              </a:lnSpc>
              <a:spcBef>
                <a:spcPts val="0"/>
              </a:spcBef>
              <a:buClrTx/>
              <a:buFont typeface="Arial" panose="020B0604020202020204" pitchFamily="34" charset="0"/>
              <a:buChar char="•"/>
              <a:defRPr/>
            </a:lvl2pPr>
            <a:lvl3pPr marL="1169988" indent="-457200">
              <a:lnSpc>
                <a:spcPct val="100000"/>
              </a:lnSpc>
              <a:spcBef>
                <a:spcPts val="200"/>
              </a:spcBef>
              <a:buClrTx/>
              <a:buFont typeface="+mj-lt"/>
              <a:buAutoNum type="arabicPeriod"/>
              <a:defRPr sz="2800">
                <a:latin typeface="Meiryo UI" panose="020B0604030504040204" pitchFamily="50" charset="-128"/>
                <a:ea typeface="Meiryo UI" panose="020B0604030504040204" pitchFamily="50" charset="-128"/>
                <a:cs typeface="Meiryo UI" panose="020B0604030504040204" pitchFamily="50" charset="-128"/>
              </a:defRPr>
            </a:lvl3pPr>
            <a:lvl4pPr marL="1169988" indent="0">
              <a:lnSpc>
                <a:spcPct val="100000"/>
              </a:lnSpc>
              <a:spcBef>
                <a:spcPts val="0"/>
              </a:spcBef>
              <a:spcAft>
                <a:spcPts val="0"/>
              </a:spcAft>
              <a:buFont typeface="+mj-lt"/>
              <a:buNone/>
              <a:defRPr kumimoji="1" lang="en-US" altLang="ja-JP" sz="2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stStyle>
          <a:p>
            <a:pPr marL="514350" indent="-514350">
              <a:buClrTx/>
              <a:buFont typeface="+mj-lt"/>
              <a:buAutoNum type="arabicPeriod"/>
            </a:pPr>
            <a:r>
              <a:rPr lang="ja-JP" altLang="en-US" sz="2800" b="0" dirty="0"/>
              <a:t>章タイトル</a:t>
            </a:r>
            <a:endParaRPr lang="en-US" altLang="ja-JP" sz="2800" b="0"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38E65397-DA69-4BBA-99FD-E65A1CA580B1}"/>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50167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spcBef>
                <a:spcPts val="0"/>
              </a:spcBef>
              <a:spcAft>
                <a:spcPts val="0"/>
              </a:spcAft>
              <a:defRPr b="1" baseline="0">
                <a:latin typeface="Segoe UI" panose="020B0502040204020203" pitchFamily="34" charset="0"/>
              </a:defRPr>
            </a:lvl1pPr>
            <a:lvl2pPr marL="712788" indent="-268288">
              <a:lnSpc>
                <a:spcPct val="100000"/>
              </a:lnSpc>
              <a:spcBef>
                <a:spcPts val="0"/>
              </a:spcBef>
              <a:spcAft>
                <a:spcPts val="0"/>
              </a:spcAft>
              <a:buClrTx/>
              <a:buFont typeface="Arial" panose="020B0604020202020204" pitchFamily="34" charset="0"/>
              <a:buChar char="•"/>
              <a:defRPr baseline="0">
                <a:latin typeface="Segoe UI" panose="020B0502040204020203" pitchFamily="34" charset="0"/>
              </a:defRPr>
            </a:lvl2pPr>
            <a:lvl3pPr marL="1076325" indent="-363538">
              <a:lnSpc>
                <a:spcPct val="100000"/>
              </a:lnSpc>
              <a:spcBef>
                <a:spcPts val="0"/>
              </a:spcBef>
              <a:spcAft>
                <a:spcPts val="0"/>
              </a:spcAft>
              <a:buClrTx/>
              <a:buFont typeface="+mj-lt"/>
              <a:buAutoNum type="arabicPeriod"/>
              <a:defRPr sz="2800" baseline="0">
                <a:latin typeface="Segoe UI" panose="020B0502040204020203" pitchFamily="34" charset="0"/>
                <a:ea typeface="Meiryo UI" panose="020B0604030504040204" pitchFamily="50" charset="-128"/>
                <a:cs typeface="Meiryo UI" panose="020B0604030504040204" pitchFamily="50" charset="-128"/>
              </a:defRPr>
            </a:lvl3pPr>
            <a:lvl4pPr marL="1169988" indent="-93663">
              <a:lnSpc>
                <a:spcPct val="100000"/>
              </a:lnSpc>
              <a:spcBef>
                <a:spcPts val="0"/>
              </a:spcBef>
              <a:spcAft>
                <a:spcPts val="0"/>
              </a:spcAft>
              <a:buFont typeface="+mj-lt"/>
              <a:buNone/>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E5A60DA1-7F3C-4E8F-B0FB-8425169F3FB4}"/>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1765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defRPr b="1" baseline="0">
                <a:latin typeface="Segoe UI" panose="020B0502040204020203" pitchFamily="34" charset="0"/>
              </a:defRPr>
            </a:lvl1pPr>
            <a:lvl2pPr marL="712788" indent="-268288">
              <a:lnSpc>
                <a:spcPct val="100000"/>
              </a:lnSpc>
              <a:spcBef>
                <a:spcPts val="0"/>
              </a:spcBef>
              <a:buClrTx/>
              <a:buFont typeface="Arial" panose="020B0604020202020204" pitchFamily="34" charset="0"/>
              <a:buChar char="•"/>
              <a:defRPr baseline="0">
                <a:latin typeface="Segoe UI" panose="020B0502040204020203" pitchFamily="34" charset="0"/>
              </a:defRPr>
            </a:lvl2pPr>
            <a:lvl3pPr marL="989013" indent="-277813">
              <a:lnSpc>
                <a:spcPct val="100000"/>
              </a:lnSpc>
              <a:spcBef>
                <a:spcPts val="200"/>
              </a:spcBef>
              <a:buClrTx/>
              <a:buFont typeface="Segoe UI" panose="020B0502040204020203" pitchFamily="34" charset="0"/>
              <a:buChar char="‐"/>
              <a:defRPr sz="2800" baseline="0">
                <a:latin typeface="Segoe UI" panose="020B0502040204020203" pitchFamily="34" charset="0"/>
                <a:ea typeface="Meiryo UI" panose="020B0604030504040204" pitchFamily="50" charset="-128"/>
                <a:cs typeface="Meiryo UI" panose="020B0604030504040204" pitchFamily="50" charset="-128"/>
              </a:defRPr>
            </a:lvl3pPr>
            <a:lvl4pPr marL="1255713" indent="-179388">
              <a:lnSpc>
                <a:spcPct val="100000"/>
              </a:lnSpc>
              <a:spcBef>
                <a:spcPts val="0"/>
              </a:spcBef>
              <a:spcAft>
                <a:spcPts val="0"/>
              </a:spcAft>
              <a:buFont typeface="Segoe UI" panose="020B0502040204020203" pitchFamily="34" charset="0"/>
              <a:buChar char="∙"/>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vl5pPr>
              <a:lnSpc>
                <a:spcPct val="100000"/>
              </a:lnSpc>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a:lstStyle>
            <a:lvl1pPr>
              <a:defRPr/>
            </a:lvl1p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D2A5CFB6-5A14-4853-A947-4D11A5866145}"/>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114030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15" name="Rectangle 8"/>
          <p:cNvSpPr>
            <a:spLocks noGrp="1" noChangeArrowheads="1"/>
          </p:cNvSpPr>
          <p:nvPr>
            <p:ph type="body" idx="1"/>
          </p:nvPr>
        </p:nvSpPr>
        <p:spPr bwMode="gray">
          <a:xfrm>
            <a:off x="182299" y="620688"/>
            <a:ext cx="9519047"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32pt</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28pt</a:t>
            </a:r>
            <a:r>
              <a:rPr lang="ja-JP" altLang="en-US" dirty="0"/>
              <a:t>ああああああああああああああああああああああああああああああああああああああああああああ</a:t>
            </a:r>
          </a:p>
        </p:txBody>
      </p:sp>
      <p:sp>
        <p:nvSpPr>
          <p:cNvPr id="9" name="Rectangle 29"/>
          <p:cNvSpPr txBox="1">
            <a:spLocks noChangeArrowheads="1"/>
          </p:cNvSpPr>
          <p:nvPr userDrawn="1"/>
        </p:nvSpPr>
        <p:spPr bwMode="gray">
          <a:xfrm>
            <a:off x="4660636" y="6540249"/>
            <a:ext cx="584729" cy="327125"/>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cxnSp>
        <p:nvCxnSpPr>
          <p:cNvPr id="25" name="直線コネクタ 24"/>
          <p:cNvCxnSpPr/>
          <p:nvPr userDrawn="1"/>
        </p:nvCxnSpPr>
        <p:spPr>
          <a:xfrm>
            <a:off x="190897" y="548680"/>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フッター プレースホルダー 1">
            <a:extLst>
              <a:ext uri="{FF2B5EF4-FFF2-40B4-BE49-F238E27FC236}">
                <a16:creationId xmlns:a16="http://schemas.microsoft.com/office/drawing/2014/main" id="{6FC48910-8417-489B-9FAA-5BE5C1A83146}"/>
              </a:ext>
            </a:extLst>
          </p:cNvPr>
          <p:cNvSpPr>
            <a:spLocks noGrp="1"/>
          </p:cNvSpPr>
          <p:nvPr>
            <p:ph type="ftr" sz="quarter" idx="3"/>
          </p:nvPr>
        </p:nvSpPr>
        <p:spPr>
          <a:xfrm>
            <a:off x="6397685" y="6540249"/>
            <a:ext cx="3343275" cy="272642"/>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ja-JP"/>
              <a:t>CC0-1.0</a:t>
            </a:r>
            <a:endParaRPr lang="ja-JP" altLang="en-US" dirty="0"/>
          </a:p>
        </p:txBody>
      </p:sp>
    </p:spTree>
    <p:extLst>
      <p:ext uri="{BB962C8B-B14F-4D97-AF65-F5344CB8AC3E}">
        <p14:creationId xmlns:p14="http://schemas.microsoft.com/office/powerpoint/2010/main" val="106520488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dt="0"/>
  <p:txStyles>
    <p:titleStyle>
      <a:lvl1pPr algn="l" defTabSz="914400" rtl="0" eaLnBrk="1" latinLnBrk="0" hangingPunct="1">
        <a:spcBef>
          <a:spcPct val="0"/>
        </a:spcBef>
        <a:buNone/>
        <a:defRPr kumimoji="1" lang="ja-JP" altLang="en-US" sz="2800" b="0" kern="1200" baseline="0" dirty="0" smtClean="0">
          <a:solidFill>
            <a:schemeClr val="tx1"/>
          </a:solidFill>
          <a:latin typeface="Segoe UI" panose="020B0502040204020203" pitchFamily="34" charset="0"/>
          <a:ea typeface="Meiryo UI" pitchFamily="50" charset="-128"/>
          <a:cs typeface="Meiryo UI" pitchFamily="50" charset="-128"/>
        </a:defRPr>
      </a:lvl1pPr>
    </p:titleStyle>
    <p:bodyStyle>
      <a:lvl1pPr marL="342900" indent="-342900" algn="l" defTabSz="914400" rtl="0" eaLnBrk="1" latinLnBrk="0" hangingPunct="1">
        <a:spcBef>
          <a:spcPct val="20000"/>
        </a:spcBef>
        <a:buClr>
          <a:srgbClr val="A6A6A6"/>
        </a:buClr>
        <a:buFont typeface="Wingdings" panose="05000000000000000000" pitchFamily="2" charset="2"/>
        <a:buChar char="n"/>
        <a:defRPr kumimoji="1" sz="32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vl2pPr marL="712788" indent="-255588" algn="l" defTabSz="914400" rtl="0" eaLnBrk="1" latinLnBrk="0" hangingPunct="1">
        <a:spcBef>
          <a:spcPct val="20000"/>
        </a:spcBef>
        <a:buFont typeface="Arial" panose="020B0604020202020204" pitchFamily="34" charset="0"/>
        <a:buChar char="•"/>
        <a:defRPr kumimoji="1" sz="28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openxmlformats.org/officeDocument/2006/relationships/slideLayout" Target="../slideLayouts/slideLayout5.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4</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2020/12/16</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34264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428490083"/>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26635" name="Worksheet" r:id="rId3" imgW="10744434" imgH="3245085" progId="Excel.Sheet.12">
                  <p:embed/>
                </p:oleObj>
              </mc:Choice>
              <mc:Fallback>
                <p:oleObj name="Worksheet" r:id="rId3" imgW="10744434" imgH="3245085" progId="Excel.Sheet.12">
                  <p:embed/>
                  <p:pic>
                    <p:nvPicPr>
                      <p:cNvPr id="0" name=""/>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211545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710995368"/>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27657"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421935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982125465"/>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28681"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133796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28027196"/>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29705"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12544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2</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2020/6/18</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68543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813822143"/>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30730"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272839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295697915"/>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31754"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336773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266946479"/>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32778"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99342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018747243"/>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33802"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3210612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45896518"/>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4826"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63105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325250790"/>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37896"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199339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685335095"/>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5849"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3891144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819870525"/>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36873"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9803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919309760"/>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38920"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57178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879370378"/>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39944"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50903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902674921"/>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40968"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379888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420845799"/>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45058"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58632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283197437"/>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46082"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57595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685496135"/>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47106"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42579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3</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2020/10/15</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951555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スライド 1 - &amp;quot;プレゼンテーション用マスタータイトル&amp;#x0D;&amp;#x0A;（40pt左揃え）&amp;quot;&quot;/&gt;&lt;property id=&quot;20307&quot; value=&quot;261&quot;/&gt;&lt;/object&gt;&lt;object type=&quot;3&quot; unique_id=&quot;10007&quot;&gt;&lt;property id=&quot;20148&quot; value=&quot;5&quot;/&gt;&lt;property id=&quot;20300&quot; value=&quot;スライド 6&quot;/&gt;&lt;property id=&quot;20307&quot; value=&quot;260&quot;/&gt;&lt;/object&gt;&lt;object type=&quot;3&quot; unique_id=&quot;10045&quot;&gt;&lt;property id=&quot;20148&quot; value=&quot;5&quot;/&gt;&lt;property id=&quot;20300&quot; value=&quot;スライド 2 - &amp;quot;Agenda（28pt）&amp;quot;&quot;/&gt;&lt;property id=&quot;20307&quot; value=&quot;280&quot;/&gt;&lt;/object&gt;&lt;object type=&quot;3&quot; unique_id=&quot;10046&quot;&gt;&lt;property id=&quot;20148&quot; value=&quot;5&quot;/&gt;&lt;property id=&quot;20300&quot; value=&quot;スライド 3 - &amp;quot;中表紙タイトル（40pt左揃え）&amp;quot;&quot;/&gt;&lt;property id=&quot;20307&quot; value=&quot;281&quot;/&gt;&lt;/object&gt;&lt;object type=&quot;3&quot; unique_id=&quot;10048&quot;&gt;&lt;property id=&quot;20148&quot; value=&quot;5&quot;/&gt;&lt;property id=&quot;20300&quot; value=&quot;スライド 5&quot;/&gt;&lt;property id=&quot;20307&quot; value=&quot;298&quot;/&gt;&lt;/object&gt;&lt;object type=&quot;3&quot; unique_id=&quot;10058&quot;&gt;&lt;property id=&quot;20148&quot; value=&quot;5&quot;/&gt;&lt;property id=&quot;20300&quot; value=&quot;スライド 4 - &amp;quot;タイトル（28pt）&amp;quot;&quot;/&gt;&lt;property id=&quot;20307&quot; value=&quot;299&quot;/&gt;&lt;/object&gt;&lt;/object&gt;&lt;object type=&quot;8&quot; unique_id=&quot;10044&quot;&gt;&lt;/object&gt;&lt;/object&gt;&lt;/database&gt;"/>
  <p:tag name="SECTOMILLISECCONVERTED" val="1"/>
</p:tagLst>
</file>

<file path=ppt/theme/theme1.xml><?xml version="1.0" encoding="utf-8"?>
<a:theme xmlns:a="http://schemas.openxmlformats.org/drawingml/2006/main" name="1_Socionext_Gray_slidemaster">
  <a:themeElements>
    <a:clrScheme name="socionext_red">
      <a:dk1>
        <a:sysClr val="windowText" lastClr="000000"/>
      </a:dk1>
      <a:lt1>
        <a:sysClr val="window" lastClr="FFFFFF"/>
      </a:lt1>
      <a:dk2>
        <a:srgbClr val="7F7F7F"/>
      </a:dk2>
      <a:lt2>
        <a:srgbClr val="F2F2F2"/>
      </a:lt2>
      <a:accent1>
        <a:srgbClr val="7D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cionext">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w="9525">
          <a:solidFill>
            <a:srgbClr val="0000CC"/>
          </a:solidFill>
        </a:ln>
      </a:spPr>
      <a:bodyPr wrap="none" lIns="36000" tIns="36000" rIns="36000" bIns="36000" rtlCol="0" anchor="ctr"/>
      <a:lstStyle>
        <a:defPPr algn="ctr">
          <a:defRPr sz="1400" dirty="0" smtClean="0">
            <a:solidFill>
              <a:srgbClr val="0000CC"/>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J01-02 Linuxを使用した組込みプログラミング基礎</Template>
  <TotalTime>0</TotalTime>
  <Words>219</Words>
  <Application>Microsoft Office PowerPoint</Application>
  <PresentationFormat>A4 210 x 297 mm</PresentationFormat>
  <Paragraphs>45</Paragraphs>
  <Slides>21</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2</vt:i4>
      </vt:variant>
      <vt:variant>
        <vt:lpstr>スライド タイトル</vt:lpstr>
      </vt:variant>
      <vt:variant>
        <vt:i4>21</vt:i4>
      </vt:variant>
    </vt:vector>
  </HeadingPairs>
  <TitlesOfParts>
    <vt:vector size="28" baseType="lpstr">
      <vt:lpstr>Meiryo UI</vt:lpstr>
      <vt:lpstr>Arial</vt:lpstr>
      <vt:lpstr>Segoe UI</vt:lpstr>
      <vt:lpstr>Wingdings</vt:lpstr>
      <vt:lpstr>1_Socionext_Gray_slidemaster</vt:lpstr>
      <vt:lpstr>Worksheet</vt:lpstr>
      <vt:lpstr>Microsoft Excel ワークシート</vt:lpstr>
      <vt:lpstr>第4回OpenChain Japan Work Group 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第3回OpenChain Japan Work Group オンライン会合アンケート</vt:lpstr>
      <vt:lpstr>第3回OpenChain Japan Work Groupオンライン会合アンケート</vt:lpstr>
      <vt:lpstr>第3回OpenChain Japan Work Groupオンライン会合アンケート</vt:lpstr>
      <vt:lpstr>第3回OpenChain Japan Work Groupオンライン会合アンケート</vt:lpstr>
      <vt:lpstr>第3回OpenChain Japan Work Groupオンライン会合アンケート</vt:lpstr>
      <vt:lpstr>第2回OpenChain Japan Work Group 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2020-07-29T10:32:07Z</dcterms:created>
  <dcterms:modified xsi:type="dcterms:W3CDTF">2020-12-16T12:56:09Z</dcterms:modified>
</cp:coreProperties>
</file>