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8" r:id="rId2"/>
  </p:sldMasterIdLst>
  <p:notesMasterIdLst>
    <p:notesMasterId r:id="rId8"/>
  </p:notesMasterIdLst>
  <p:sldIdLst>
    <p:sldId id="725" r:id="rId3"/>
    <p:sldId id="721" r:id="rId4"/>
    <p:sldId id="722" r:id="rId5"/>
    <p:sldId id="723" r:id="rId6"/>
    <p:sldId id="724"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552"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F7C21-A37A-4B2B-AFF5-F67750671CD2}" type="datetimeFigureOut">
              <a:rPr kumimoji="1" lang="ja-JP" altLang="en-US" smtClean="0"/>
              <a:t>2021/3/10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38974-03E0-4E73-B541-7454D88B2C03}" type="slidenum">
              <a:rPr kumimoji="1" lang="ja-JP" altLang="en-US" smtClean="0"/>
              <a:t>‹#›</a:t>
            </a:fld>
            <a:endParaRPr kumimoji="1" lang="ja-JP" altLang="en-US"/>
          </a:p>
        </p:txBody>
      </p:sp>
    </p:spTree>
    <p:extLst>
      <p:ext uri="{BB962C8B-B14F-4D97-AF65-F5344CB8AC3E}">
        <p14:creationId xmlns:p14="http://schemas.microsoft.com/office/powerpoint/2010/main" val="2428805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2296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255933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368288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3982397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362499" name="Rectangle 3"/>
          <p:cNvSpPr>
            <a:spLocks noGrp="1" noChangeArrowheads="1"/>
          </p:cNvSpPr>
          <p:nvPr>
            <p:ph type="ctrTitle" hasCustomPrompt="1"/>
          </p:nvPr>
        </p:nvSpPr>
        <p:spPr bwMode="gray">
          <a:xfrm>
            <a:off x="233363" y="4083324"/>
            <a:ext cx="8659176" cy="874757"/>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gn="ctr">
              <a:lnSpc>
                <a:spcPct val="100000"/>
              </a:lnSpc>
              <a:defRPr sz="3200" b="0">
                <a:solidFill>
                  <a:srgbClr val="00B4C1"/>
                </a:solidFill>
              </a:defRPr>
            </a:lvl1pPr>
          </a:lstStyle>
          <a:p>
            <a:pPr lvl="0"/>
            <a:r>
              <a:rPr lang="ja-JP" altLang="en-US" noProof="0" dirty="0"/>
              <a:t>マスタ タイトルの書式設定</a:t>
            </a:r>
          </a:p>
        </p:txBody>
      </p:sp>
      <p:sp>
        <p:nvSpPr>
          <p:cNvPr id="362500" name="Rectangle 4"/>
          <p:cNvSpPr>
            <a:spLocks noGrp="1" noChangeArrowheads="1"/>
          </p:cNvSpPr>
          <p:nvPr>
            <p:ph type="subTitle" idx="1" hasCustomPrompt="1"/>
          </p:nvPr>
        </p:nvSpPr>
        <p:spPr bwMode="gray">
          <a:xfrm>
            <a:off x="232569" y="4905808"/>
            <a:ext cx="8659970" cy="699731"/>
          </a:xfrm>
        </p:spPr>
        <p:txBody>
          <a:bodyPr anchor="t" anchorCtr="0"/>
          <a:lstStyle>
            <a:lvl1pPr marL="361942" marR="0" indent="-361942" algn="ctr" defTabSz="1079473" rtl="0" eaLnBrk="1" fontAlgn="ctr" latinLnBrk="0" hangingPunct="1">
              <a:lnSpc>
                <a:spcPct val="100000"/>
              </a:lnSpc>
              <a:spcBef>
                <a:spcPct val="10000"/>
              </a:spcBef>
              <a:spcAft>
                <a:spcPct val="10000"/>
              </a:spcAft>
              <a:buClr>
                <a:srgbClr val="87867E"/>
              </a:buClr>
              <a:buSzTx/>
              <a:buFont typeface="Wingdings" pitchFamily="2" charset="2"/>
              <a:buChar char="n"/>
              <a:tabLst/>
              <a:defRPr kumimoji="0" sz="3200" baseline="0">
                <a:solidFill>
                  <a:srgbClr val="797979"/>
                </a:solidFill>
                <a:latin typeface="Segoe UI" panose="020B0502040204020203" pitchFamily="34" charset="0"/>
                <a:ea typeface="Meiryo UI" panose="020B0604030504040204" pitchFamily="50" charset="-128"/>
              </a:defRPr>
            </a:lvl1pPr>
          </a:lstStyle>
          <a:p>
            <a:pPr marL="361942" marR="0" lvl="0" indent="-361942" algn="l" defTabSz="1079473"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ja-JP" altLang="en-US" sz="2933" b="0" i="0" u="none" strike="noStrike" kern="0" cap="none" spc="0" normalizeH="0" baseline="0" noProof="0" dirty="0">
                <a:ln>
                  <a:noFill/>
                </a:ln>
                <a:solidFill>
                  <a:srgbClr val="000000"/>
                </a:solidFill>
                <a:effectLst/>
                <a:uLnTx/>
                <a:uFillTx/>
                <a:latin typeface="+mn-lt"/>
                <a:ea typeface="+mn-ea"/>
              </a:rPr>
              <a:t>マスタ サブタイトルの書式設定</a:t>
            </a:r>
            <a:endParaRPr kumimoji="1" lang="ja-JP" altLang="de-DE" sz="2933" b="0" i="0" u="none" strike="noStrike" kern="0" cap="none" spc="0" normalizeH="0" baseline="0" noProof="0" dirty="0">
              <a:ln>
                <a:noFill/>
              </a:ln>
              <a:solidFill>
                <a:srgbClr val="000000"/>
              </a:solidFill>
              <a:effectLst/>
              <a:uLnTx/>
              <a:uFillTx/>
              <a:latin typeface="+mn-lt"/>
              <a:ea typeface="+mn-ea"/>
            </a:endParaRPr>
          </a:p>
        </p:txBody>
      </p:sp>
      <p:sp>
        <p:nvSpPr>
          <p:cNvPr id="362538" name="Rectangle 42"/>
          <p:cNvSpPr>
            <a:spLocks noGrp="1" noChangeArrowheads="1"/>
          </p:cNvSpPr>
          <p:nvPr>
            <p:ph type="ftr" sz="quarter" idx="3"/>
          </p:nvPr>
        </p:nvSpPr>
        <p:spPr bwMode="gray"/>
        <p:txBody>
          <a:bodyPr/>
          <a:lstStyle>
            <a:lvl1pPr>
              <a:defRPr baseline="0">
                <a:latin typeface="Segoe UI" panose="020B0502040204020203" pitchFamily="34" charset="0"/>
              </a:defRPr>
            </a:lvl1pPr>
          </a:lstStyle>
          <a:p>
            <a:r>
              <a:rPr lang="de-DE" altLang="ja-JP" dirty="0"/>
              <a:t>CC0-1.0</a:t>
            </a:r>
          </a:p>
        </p:txBody>
      </p:sp>
      <p:pic>
        <p:nvPicPr>
          <p:cNvPr id="11" name="図 10" descr="OpenChain Logo">
            <a:extLst>
              <a:ext uri="{FF2B5EF4-FFF2-40B4-BE49-F238E27FC236}">
                <a16:creationId xmlns:a16="http://schemas.microsoft.com/office/drawing/2014/main" xmlns="" id="{6C6AF230-82DC-4FD9-8592-12A759EABE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2534" y="836325"/>
            <a:ext cx="3773629" cy="2800956"/>
          </a:xfrm>
          <a:prstGeom prst="rect">
            <a:avLst/>
          </a:prstGeom>
        </p:spPr>
      </p:pic>
      <p:grpSp>
        <p:nvGrpSpPr>
          <p:cNvPr id="12" name="グループ化 11">
            <a:extLst>
              <a:ext uri="{FF2B5EF4-FFF2-40B4-BE49-F238E27FC236}">
                <a16:creationId xmlns:a16="http://schemas.microsoft.com/office/drawing/2014/main" xmlns="" id="{CBBB9085-5648-43AE-B992-5C399D5C6482}"/>
              </a:ext>
            </a:extLst>
          </p:cNvPr>
          <p:cNvGrpSpPr/>
          <p:nvPr userDrawn="1"/>
        </p:nvGrpSpPr>
        <p:grpSpPr>
          <a:xfrm>
            <a:off x="350" y="6766845"/>
            <a:ext cx="9143651" cy="100800"/>
            <a:chOff x="0" y="4968000"/>
            <a:chExt cx="9143651" cy="75600"/>
          </a:xfrm>
        </p:grpSpPr>
        <p:sp>
          <p:nvSpPr>
            <p:cNvPr id="13" name="正方形/長方形 12">
              <a:extLst>
                <a:ext uri="{FF2B5EF4-FFF2-40B4-BE49-F238E27FC236}">
                  <a16:creationId xmlns:a16="http://schemas.microsoft.com/office/drawing/2014/main" xmlns="" id="{C64A6693-19F1-4B46-B0BA-EB35C18D88A1}"/>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4" name="正方形/長方形 13">
              <a:extLst>
                <a:ext uri="{FF2B5EF4-FFF2-40B4-BE49-F238E27FC236}">
                  <a16:creationId xmlns:a16="http://schemas.microsoft.com/office/drawing/2014/main" xmlns="" id="{3D2CC357-2D9B-4B83-B3F0-84C758487861}"/>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5" name="正方形/長方形 14">
              <a:extLst>
                <a:ext uri="{FF2B5EF4-FFF2-40B4-BE49-F238E27FC236}">
                  <a16:creationId xmlns:a16="http://schemas.microsoft.com/office/drawing/2014/main" xmlns="" id="{2D32F5C3-950E-4087-9784-D6221BC9AA9E}"/>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grpSp>
    </p:spTree>
    <p:extLst>
      <p:ext uri="{BB962C8B-B14F-4D97-AF65-F5344CB8AC3E}">
        <p14:creationId xmlns:p14="http://schemas.microsoft.com/office/powerpoint/2010/main" val="51675030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23B70BF-C351-4AA2-ABC6-7B542DF7A22B}" type="datetime1">
              <a:rPr kumimoji="1" lang="ja-JP" altLang="en-US" smtClean="0"/>
              <a:t>2021/3/10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20474838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9C61CA2-6EA2-4ED5-9C44-C4C1C9F98C98}" type="datetime1">
              <a:rPr kumimoji="1" lang="ja-JP" altLang="en-US" smtClean="0"/>
              <a:t>2021/3/10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4165662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58DAE-7F60-45AC-8714-1B72E8EDA1E7}" type="datetime1">
              <a:rPr kumimoji="1" lang="ja-JP" altLang="en-US" smtClean="0"/>
              <a:t>2021/3/10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397940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3B70BF-C351-4AA2-ABC6-7B542DF7A22B}" type="datetime1">
              <a:rPr kumimoji="1" lang="ja-JP" altLang="en-US" smtClean="0"/>
              <a:t>2021/3/10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1447728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3B70BF-C351-4AA2-ABC6-7B542DF7A22B}" type="datetime1">
              <a:rPr kumimoji="1" lang="ja-JP" altLang="en-US" smtClean="0"/>
              <a:t>2021/3/10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12406654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B70BF-C351-4AA2-ABC6-7B542DF7A22B}" type="datetime1">
              <a:rPr kumimoji="1" lang="ja-JP" altLang="en-US" smtClean="0"/>
              <a:t>2021/3/10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428438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3B70BF-C351-4AA2-ABC6-7B542DF7A22B}" type="datetime1">
              <a:rPr kumimoji="1" lang="ja-JP" altLang="en-US" smtClean="0"/>
              <a:t>2021/3/10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278056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667703" y="531581"/>
            <a:ext cx="7740000" cy="645269"/>
          </a:xfrm>
        </p:spPr>
        <p:txBody>
          <a:bodyPr/>
          <a:lstStyle>
            <a:lvl1pPr>
              <a:defRPr baseline="0">
                <a:solidFill>
                  <a:srgbClr val="00849D"/>
                </a:solidFill>
                <a:ea typeface="Meiryo UI" panose="020B0604030504040204" pitchFamily="50" charset="-128"/>
              </a:defRPr>
            </a:lvl1pPr>
          </a:lstStyle>
          <a:p>
            <a:r>
              <a:rPr lang="ja-JP" altLang="en-US"/>
              <a:t>マスター タイトルの書式設定</a:t>
            </a:r>
            <a:endParaRPr lang="ja-JP" altLang="en-US" dirty="0"/>
          </a:p>
        </p:txBody>
      </p:sp>
      <p:sp>
        <p:nvSpPr>
          <p:cNvPr id="12" name="テキスト プレースホルダー 11">
            <a:extLst>
              <a:ext uri="{FF2B5EF4-FFF2-40B4-BE49-F238E27FC236}">
                <a16:creationId xmlns:a16="http://schemas.microsoft.com/office/drawing/2014/main" xmlns="" id="{976D94F7-5AE4-4722-8DC6-262CA0C4960D}"/>
              </a:ext>
            </a:extLst>
          </p:cNvPr>
          <p:cNvSpPr>
            <a:spLocks noGrp="1"/>
          </p:cNvSpPr>
          <p:nvPr>
            <p:ph type="body" sz="quarter" idx="12"/>
          </p:nvPr>
        </p:nvSpPr>
        <p:spPr>
          <a:xfrm>
            <a:off x="667704" y="1422401"/>
            <a:ext cx="7740000" cy="4871236"/>
          </a:xfrm>
        </p:spPr>
        <p:txBody>
          <a:bodyPr/>
          <a:lstStyle>
            <a:lvl1pPr>
              <a:buClr>
                <a:schemeClr val="tx1">
                  <a:lumMod val="50000"/>
                  <a:lumOff val="50000"/>
                </a:schemeClr>
              </a:buClr>
              <a:defRPr>
                <a:solidFill>
                  <a:srgbClr val="20252B"/>
                </a:solidFill>
                <a:latin typeface="Segoe UI" panose="020B0502040204020203" pitchFamily="34" charset="0"/>
                <a:ea typeface="Meiryo UI" panose="020B0604030504040204" pitchFamily="50" charset="-128"/>
              </a:defRPr>
            </a:lvl1pPr>
            <a:lvl2pPr>
              <a:defRPr>
                <a:solidFill>
                  <a:srgbClr val="20252B"/>
                </a:solidFill>
                <a:latin typeface="Segoe UI" panose="020B0502040204020203" pitchFamily="34" charset="0"/>
                <a:ea typeface="Meiryo UI" panose="020B0604030504040204" pitchFamily="50" charset="-128"/>
              </a:defRPr>
            </a:lvl2pPr>
            <a:lvl3pPr>
              <a:defRPr>
                <a:solidFill>
                  <a:srgbClr val="20252B"/>
                </a:solidFill>
                <a:latin typeface="Segoe UI" panose="020B0502040204020203" pitchFamily="34" charset="0"/>
                <a:ea typeface="Meiryo UI" panose="020B0604030504040204" pitchFamily="50" charset="-128"/>
              </a:defRPr>
            </a:lvl3pPr>
            <a:lvl4pPr>
              <a:defRPr>
                <a:solidFill>
                  <a:srgbClr val="20252B"/>
                </a:solidFill>
                <a:latin typeface="Segoe UI" panose="020B0502040204020203" pitchFamily="34" charset="0"/>
                <a:ea typeface="Meiryo UI" panose="020B0604030504040204" pitchFamily="50" charset="-128"/>
              </a:defRPr>
            </a:lvl4pPr>
            <a:lvl5pPr>
              <a:defRPr>
                <a:solidFill>
                  <a:srgbClr val="20252B"/>
                </a:solidFill>
                <a:latin typeface="Segoe UI" panose="020B0502040204020203" pitchFamily="34" charset="0"/>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Rectangle 5">
            <a:extLst>
              <a:ext uri="{FF2B5EF4-FFF2-40B4-BE49-F238E27FC236}">
                <a16:creationId xmlns:a16="http://schemas.microsoft.com/office/drawing/2014/main" xmlns="" id="{2567C6BE-8CA9-476C-BC7A-7603A6DE51F3}"/>
              </a:ext>
            </a:extLst>
          </p:cNvPr>
          <p:cNvSpPr>
            <a:spLocks noGrp="1" noChangeArrowheads="1"/>
          </p:cNvSpPr>
          <p:nvPr>
            <p:ph type="ftr" sz="quarter" idx="3"/>
          </p:nvPr>
        </p:nvSpPr>
        <p:spPr bwMode="gray">
          <a:xfrm>
            <a:off x="5053009" y="6293637"/>
            <a:ext cx="3960812" cy="26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b="0">
                <a:solidFill>
                  <a:schemeClr val="tx1"/>
                </a:solidFill>
                <a:latin typeface="Segoe UI" panose="020B0502040204020203" pitchFamily="34" charset="0"/>
              </a:defRPr>
            </a:lvl1pPr>
          </a:lstStyle>
          <a:p>
            <a:r>
              <a:rPr lang="de-DE" altLang="ja-JP" dirty="0"/>
              <a:t>CC0-1.0</a:t>
            </a:r>
          </a:p>
        </p:txBody>
      </p:sp>
      <p:sp>
        <p:nvSpPr>
          <p:cNvPr id="8" name="Rectangle 6">
            <a:extLst>
              <a:ext uri="{FF2B5EF4-FFF2-40B4-BE49-F238E27FC236}">
                <a16:creationId xmlns:a16="http://schemas.microsoft.com/office/drawing/2014/main" xmlns="" id="{F2515E9A-70A1-4DCD-9E90-413162767C44}"/>
              </a:ext>
            </a:extLst>
          </p:cNvPr>
          <p:cNvSpPr>
            <a:spLocks noGrp="1" noChangeArrowheads="1"/>
          </p:cNvSpPr>
          <p:nvPr>
            <p:ph type="sldNum" sz="quarter" idx="4"/>
          </p:nvPr>
        </p:nvSpPr>
        <p:spPr bwMode="gray">
          <a:xfrm>
            <a:off x="7938003" y="6289660"/>
            <a:ext cx="539750"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1067">
                <a:solidFill>
                  <a:schemeClr val="tx1"/>
                </a:solidFill>
                <a:latin typeface="Segoe UI" panose="020B0502040204020203" pitchFamily="34" charset="0"/>
                <a:cs typeface="Segoe UI" panose="020B0502040204020203" pitchFamily="34" charset="0"/>
              </a:defRPr>
            </a:lvl1pPr>
          </a:lstStyle>
          <a:p>
            <a:fld id="{2145D5DA-CF11-4C66-BB26-5DC06B07024B}" type="slidenum">
              <a:rPr lang="de-DE" altLang="ja-JP" smtClean="0">
                <a:ea typeface="Segoe UI Black" panose="020B0A02040204020203" pitchFamily="34" charset="0"/>
              </a:rPr>
              <a:pPr/>
              <a:t>‹#›</a:t>
            </a:fld>
            <a:endParaRPr lang="de-DE" altLang="ja-JP" dirty="0">
              <a:ea typeface="Segoe UI Black" panose="020B0A02040204020203" pitchFamily="34" charset="0"/>
            </a:endParaRPr>
          </a:p>
        </p:txBody>
      </p:sp>
    </p:spTree>
    <p:extLst>
      <p:ext uri="{BB962C8B-B14F-4D97-AF65-F5344CB8AC3E}">
        <p14:creationId xmlns:p14="http://schemas.microsoft.com/office/powerpoint/2010/main" val="314737336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660083" y="531581"/>
            <a:ext cx="7740000" cy="645269"/>
          </a:xfrm>
        </p:spPr>
        <p:txBody>
          <a:bodyPr/>
          <a:lstStyle>
            <a:lvl1pPr>
              <a:defRPr>
                <a:solidFill>
                  <a:srgbClr val="00849D"/>
                </a:solidFill>
              </a:defRPr>
            </a:lvl1p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bwMode="gray"/>
        <p:txBody>
          <a:bodyPr/>
          <a:lstStyle>
            <a:lvl1pPr>
              <a:defRPr/>
            </a:lvl1pPr>
          </a:lstStyle>
          <a:p>
            <a:r>
              <a:rPr lang="de-DE" altLang="ja-JP" dirty="0"/>
              <a:t>CC0-1.0</a:t>
            </a:r>
          </a:p>
        </p:txBody>
      </p:sp>
      <p:sp>
        <p:nvSpPr>
          <p:cNvPr id="4" name="スライド番号プレースホルダー 3"/>
          <p:cNvSpPr>
            <a:spLocks noGrp="1"/>
          </p:cNvSpPr>
          <p:nvPr>
            <p:ph type="sldNum" sz="quarter" idx="11"/>
          </p:nvPr>
        </p:nvSpPr>
        <p:spPr bwMode="gray"/>
        <p:txBody>
          <a:bodyPr/>
          <a:lstStyle>
            <a:lvl1pPr>
              <a:defRPr/>
            </a:lvl1pPr>
          </a:lstStyle>
          <a:p>
            <a:fld id="{72E657AC-4808-49C2-85C9-9B8A09B04136}" type="slidenum">
              <a:rPr lang="de-DE" altLang="ja-JP"/>
              <a:pPr/>
              <a:t>‹#›</a:t>
            </a:fld>
            <a:endParaRPr lang="de-DE" altLang="ja-JP"/>
          </a:p>
        </p:txBody>
      </p:sp>
    </p:spTree>
    <p:extLst>
      <p:ext uri="{BB962C8B-B14F-4D97-AF65-F5344CB8AC3E}">
        <p14:creationId xmlns:p14="http://schemas.microsoft.com/office/powerpoint/2010/main" val="3956134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bwMode="gray"/>
        <p:txBody>
          <a:bodyPr/>
          <a:lstStyle>
            <a:lvl1pPr>
              <a:defRPr baseline="0">
                <a:latin typeface="Segoe UI" panose="020B0502040204020203" pitchFamily="34" charset="0"/>
                <a:ea typeface="Meiryo UI" panose="020B0604030504040204" pitchFamily="50" charset="-128"/>
              </a:defRPr>
            </a:lvl1pPr>
          </a:lstStyle>
          <a:p>
            <a:r>
              <a:rPr lang="de-DE" altLang="ja-JP" dirty="0"/>
              <a:t>CC0-1.0</a:t>
            </a:r>
          </a:p>
        </p:txBody>
      </p:sp>
      <p:sp>
        <p:nvSpPr>
          <p:cNvPr id="3" name="スライド番号プレースホルダー 2"/>
          <p:cNvSpPr>
            <a:spLocks noGrp="1"/>
          </p:cNvSpPr>
          <p:nvPr>
            <p:ph type="sldNum" sz="quarter" idx="11"/>
          </p:nvPr>
        </p:nvSpPr>
        <p:spPr bwMode="gray"/>
        <p:txBody>
          <a:bodyPr/>
          <a:lstStyle>
            <a:lvl1pPr>
              <a:defRPr/>
            </a:lvl1pPr>
          </a:lstStyle>
          <a:p>
            <a:fld id="{89208CCA-4E5E-4821-A19F-D7D094397A23}" type="slidenum">
              <a:rPr lang="de-DE" altLang="ja-JP"/>
              <a:pPr/>
              <a:t>‹#›</a:t>
            </a:fld>
            <a:endParaRPr lang="de-DE" altLang="ja-JP"/>
          </a:p>
        </p:txBody>
      </p:sp>
    </p:spTree>
    <p:extLst>
      <p:ext uri="{BB962C8B-B14F-4D97-AF65-F5344CB8AC3E}">
        <p14:creationId xmlns:p14="http://schemas.microsoft.com/office/powerpoint/2010/main" val="293204327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エンドカット">
    <p:spTree>
      <p:nvGrpSpPr>
        <p:cNvPr id="1" name=""/>
        <p:cNvGrpSpPr/>
        <p:nvPr/>
      </p:nvGrpSpPr>
      <p:grpSpPr>
        <a:xfrm>
          <a:off x="0" y="0"/>
          <a:ext cx="0" cy="0"/>
          <a:chOff x="0" y="0"/>
          <a:chExt cx="0" cy="0"/>
        </a:xfrm>
      </p:grpSpPr>
      <p:pic>
        <p:nvPicPr>
          <p:cNvPr id="38" name="図 37" descr="OpenChain Logo">
            <a:extLst>
              <a:ext uri="{FF2B5EF4-FFF2-40B4-BE49-F238E27FC236}">
                <a16:creationId xmlns:a16="http://schemas.microsoft.com/office/drawing/2014/main" xmlns="" id="{0EA15EC0-5471-4448-8A15-3ED3D85A94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 b="42244"/>
          <a:stretch/>
        </p:blipFill>
        <p:spPr>
          <a:xfrm>
            <a:off x="-60960" y="1944254"/>
            <a:ext cx="4399546" cy="1886067"/>
          </a:xfrm>
          <a:prstGeom prst="rect">
            <a:avLst/>
          </a:prstGeom>
        </p:spPr>
      </p:pic>
      <p:sp>
        <p:nvSpPr>
          <p:cNvPr id="4" name="テキスト プレースホルダー 3">
            <a:extLst>
              <a:ext uri="{FF2B5EF4-FFF2-40B4-BE49-F238E27FC236}">
                <a16:creationId xmlns:a16="http://schemas.microsoft.com/office/drawing/2014/main" xmlns="" id="{80ADA1C4-3888-48C2-BE7E-C1E41F694D58}"/>
              </a:ext>
            </a:extLst>
          </p:cNvPr>
          <p:cNvSpPr>
            <a:spLocks noGrp="1"/>
          </p:cNvSpPr>
          <p:nvPr>
            <p:ph type="body" sz="quarter" idx="10"/>
          </p:nvPr>
        </p:nvSpPr>
        <p:spPr>
          <a:xfrm>
            <a:off x="3756026" y="1945217"/>
            <a:ext cx="5387975" cy="1792816"/>
          </a:xfrm>
          <a:solidFill>
            <a:srgbClr val="00B4C1"/>
          </a:solidFill>
        </p:spPr>
        <p:txBody>
          <a:bodyPr anchor="ctr"/>
          <a:lstStyle>
            <a:lvl1pPr marL="239994" indent="0">
              <a:buNone/>
              <a:defRPr b="0">
                <a:solidFill>
                  <a:schemeClr val="bg1"/>
                </a:solidFill>
              </a:defRPr>
            </a:lvl1pPr>
          </a:lstStyle>
          <a:p>
            <a:pPr lvl="0"/>
            <a:r>
              <a:rPr kumimoji="1" lang="ja-JP" altLang="en-US"/>
              <a:t>マスター テキストの書式設定</a:t>
            </a:r>
          </a:p>
        </p:txBody>
      </p:sp>
    </p:spTree>
    <p:extLst>
      <p:ext uri="{BB962C8B-B14F-4D97-AF65-F5344CB8AC3E}">
        <p14:creationId xmlns:p14="http://schemas.microsoft.com/office/powerpoint/2010/main" val="161743673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0B15222-690C-44E7-AC3F-CE33DE6B70D3}" type="datetime1">
              <a:rPr kumimoji="1" lang="ja-JP" altLang="en-US" smtClean="0"/>
              <a:t>2021/3/10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3684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8C1DBE-48E8-47AD-B26C-D0A0601355F6}" type="datetime1">
              <a:rPr kumimoji="1" lang="ja-JP" altLang="en-US" smtClean="0"/>
              <a:t>2021/3/10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297847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23B70BF-C351-4AA2-ABC6-7B542DF7A22B}" type="datetime1">
              <a:rPr kumimoji="1" lang="ja-JP" altLang="en-US" smtClean="0"/>
              <a:t>2021/3/10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109799377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C1B8B4B-7C72-4AB9-B97E-4EAA61B6F01F}" type="datetime1">
              <a:rPr kumimoji="1" lang="ja-JP" altLang="en-US" smtClean="0"/>
              <a:t>2021/3/10</a:t>
            </a:fld>
            <a:endParaRPr kumimoji="1" lang="ja-JP" altLang="en-US"/>
          </a:p>
        </p:txBody>
      </p:sp>
      <p:sp>
        <p:nvSpPr>
          <p:cNvPr id="6" name="Footer Placeholder 5"/>
          <p:cNvSpPr>
            <a:spLocks noGrp="1"/>
          </p:cNvSpPr>
          <p:nvPr>
            <p:ph type="ftr" sz="quarter" idx="11"/>
          </p:nvPr>
        </p:nvSpPr>
        <p:spPr/>
        <p:txBody>
          <a:bodyPr/>
          <a:lstStyle/>
          <a:p>
            <a:r>
              <a:rPr kumimoji="1" lang="en-US" altLang="ja-JP" smtClean="0"/>
              <a:t>CC0-1.0</a:t>
            </a:r>
            <a:r>
              <a:rPr kumimoji="1" lang="ja-JP" altLang="en-US" smtClean="0"/>
              <a:t>（パブリックドメイン）</a:t>
            </a:r>
            <a:endParaRPr kumimoji="1" lang="ja-JP" altLang="en-US" dirty="0"/>
          </a:p>
        </p:txBody>
      </p:sp>
      <p:sp>
        <p:nvSpPr>
          <p:cNvPr id="7" name="Slide Number Placeholder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45672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bwMode="gray">
          <a:xfrm>
            <a:off x="233364" y="1349829"/>
            <a:ext cx="8645525" cy="523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478355" lvl="0" indent="-478355" algn="l" defTabSz="1079473" rtl="0" eaLnBrk="1" fontAlgn="ctr" hangingPunct="1">
              <a:lnSpc>
                <a:spcPct val="100000"/>
              </a:lnSpc>
              <a:spcBef>
                <a:spcPts val="0"/>
              </a:spcBef>
              <a:spcAft>
                <a:spcPts val="400"/>
              </a:spcAft>
              <a:buClr>
                <a:srgbClr val="A30B1A"/>
              </a:buClr>
              <a:buFont typeface="Wingdings" pitchFamily="2" charset="2"/>
              <a:buChar char="n"/>
            </a:pPr>
            <a:r>
              <a:rPr lang="ja-JP" altLang="en-US" dirty="0"/>
              <a:t>第１レベル第１レベル第１レベル第１レベル</a:t>
            </a:r>
          </a:p>
          <a:p>
            <a:pPr marL="833946" lvl="1" indent="-476239" algn="l" defTabSz="1079473" rtl="0" eaLnBrk="1" fontAlgn="ctr" hangingPunct="1">
              <a:lnSpc>
                <a:spcPct val="100000"/>
              </a:lnSpc>
              <a:spcBef>
                <a:spcPts val="0"/>
              </a:spcBef>
              <a:spcAft>
                <a:spcPts val="400"/>
              </a:spcAft>
              <a:buClr>
                <a:srgbClr val="87867E"/>
              </a:buClr>
              <a:buFont typeface="Wingdings" pitchFamily="2" charset="2"/>
              <a:buChar char="n"/>
            </a:pPr>
            <a:r>
              <a:rPr lang="ja-JP" altLang="en-US" dirty="0"/>
              <a:t>第２レベル第２レベル第２レベル第２レベル</a:t>
            </a:r>
          </a:p>
          <a:p>
            <a:pPr marL="1075240" lvl="2" indent="-359824" algn="l" defTabSz="1079473" rtl="0" eaLnBrk="1" fontAlgn="ctr" hangingPunct="1">
              <a:lnSpc>
                <a:spcPct val="100000"/>
              </a:lnSpc>
              <a:spcBef>
                <a:spcPts val="0"/>
              </a:spcBef>
              <a:spcAft>
                <a:spcPts val="400"/>
              </a:spcAft>
              <a:buClr>
                <a:srgbClr val="808080"/>
              </a:buClr>
              <a:buFont typeface="Wingdings" panose="05000000000000000000" pitchFamily="2" charset="2"/>
              <a:buChar char="l"/>
            </a:pPr>
            <a:r>
              <a:rPr lang="ja-JP" altLang="en-US" dirty="0"/>
              <a:t>第３レベル第３レベル第３レベル第３レベル第３レベル</a:t>
            </a:r>
          </a:p>
          <a:p>
            <a:pPr marL="1318651" lvl="3" indent="-366175" algn="l" defTabSz="1079473" rtl="0" eaLnBrk="1" fontAlgn="base" hangingPunct="1">
              <a:lnSpc>
                <a:spcPct val="100000"/>
              </a:lnSpc>
              <a:spcBef>
                <a:spcPts val="0"/>
              </a:spcBef>
              <a:spcAft>
                <a:spcPts val="400"/>
              </a:spcAft>
              <a:buClr>
                <a:srgbClr val="87867E"/>
              </a:buClr>
              <a:buSzPct val="100000"/>
              <a:buFont typeface="Arial" panose="020B0604020202020204" pitchFamily="34" charset="0"/>
              <a:buChar char="•"/>
            </a:pPr>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a:t>
            </a:r>
          </a:p>
        </p:txBody>
      </p:sp>
      <p:sp>
        <p:nvSpPr>
          <p:cNvPr id="361476" name="Rectangle 4"/>
          <p:cNvSpPr>
            <a:spLocks noGrp="1" noChangeArrowheads="1"/>
          </p:cNvSpPr>
          <p:nvPr>
            <p:ph type="title"/>
          </p:nvPr>
        </p:nvSpPr>
        <p:spPr bwMode="gray">
          <a:xfrm>
            <a:off x="233363" y="531581"/>
            <a:ext cx="7740000" cy="6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600" rIns="0" bIns="228600" numCol="1" anchor="ctr" anchorCtr="0" compatLnSpc="1">
            <a:prstTxWarp prst="textNoShape">
              <a:avLst/>
            </a:prstTxWarp>
          </a:bodyPr>
          <a:lstStyle/>
          <a:p>
            <a:pPr lvl="0"/>
            <a:r>
              <a:rPr lang="ja-JP" altLang="en-US" dirty="0"/>
              <a:t>マスタ タイトルの書式設定</a:t>
            </a:r>
            <a:r>
              <a:rPr lang="en-US" altLang="ja-JP" dirty="0"/>
              <a:t>Master Titles</a:t>
            </a:r>
            <a:endParaRPr lang="ja-JP" altLang="en-US" dirty="0"/>
          </a:p>
        </p:txBody>
      </p:sp>
      <p:sp>
        <p:nvSpPr>
          <p:cNvPr id="361477" name="Rectangle 5"/>
          <p:cNvSpPr>
            <a:spLocks noGrp="1" noChangeArrowheads="1"/>
          </p:cNvSpPr>
          <p:nvPr>
            <p:ph type="ftr" sz="quarter" idx="3"/>
          </p:nvPr>
        </p:nvSpPr>
        <p:spPr bwMode="gray">
          <a:xfrm>
            <a:off x="5053009" y="6293637"/>
            <a:ext cx="3960812" cy="26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b="0">
                <a:solidFill>
                  <a:schemeClr val="tx1"/>
                </a:solidFill>
                <a:latin typeface="Segoe UI" panose="020B0502040204020203" pitchFamily="34" charset="0"/>
              </a:defRPr>
            </a:lvl1pPr>
          </a:lstStyle>
          <a:p>
            <a:r>
              <a:rPr lang="de-DE" altLang="ja-JP" dirty="0"/>
              <a:t>CC0-1.0</a:t>
            </a:r>
          </a:p>
        </p:txBody>
      </p:sp>
      <p:sp>
        <p:nvSpPr>
          <p:cNvPr id="361478" name="Rectangle 6"/>
          <p:cNvSpPr>
            <a:spLocks noGrp="1" noChangeArrowheads="1"/>
          </p:cNvSpPr>
          <p:nvPr>
            <p:ph type="sldNum" sz="quarter" idx="4"/>
          </p:nvPr>
        </p:nvSpPr>
        <p:spPr bwMode="gray">
          <a:xfrm>
            <a:off x="7938003" y="6289660"/>
            <a:ext cx="539750"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1067">
                <a:solidFill>
                  <a:schemeClr val="tx1"/>
                </a:solidFill>
                <a:latin typeface="Segoe UI" panose="020B0502040204020203" pitchFamily="34" charset="0"/>
                <a:cs typeface="Segoe UI" panose="020B0502040204020203" pitchFamily="34" charset="0"/>
              </a:defRPr>
            </a:lvl1pPr>
          </a:lstStyle>
          <a:p>
            <a:fld id="{2145D5DA-CF11-4C66-BB26-5DC06B07024B}" type="slidenum">
              <a:rPr lang="de-DE" altLang="ja-JP" smtClean="0">
                <a:ea typeface="Segoe UI Black" panose="020B0A02040204020203" pitchFamily="34" charset="0"/>
              </a:rPr>
              <a:pPr/>
              <a:t>‹#›</a:t>
            </a:fld>
            <a:endParaRPr lang="de-DE" altLang="ja-JP" dirty="0">
              <a:ea typeface="Segoe UI Black" panose="020B0A02040204020203" pitchFamily="34" charset="0"/>
            </a:endParaRPr>
          </a:p>
        </p:txBody>
      </p:sp>
      <p:pic>
        <p:nvPicPr>
          <p:cNvPr id="19" name="図 18" descr="OpenChain Logo">
            <a:extLst>
              <a:ext uri="{FF2B5EF4-FFF2-40B4-BE49-F238E27FC236}">
                <a16:creationId xmlns:a16="http://schemas.microsoft.com/office/drawing/2014/main" xmlns="" id="{0A6A82A9-52B4-4F63-B44D-47A35F0CBC4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32754" y="5809954"/>
            <a:ext cx="1050667" cy="779852"/>
          </a:xfrm>
          <a:prstGeom prst="rect">
            <a:avLst/>
          </a:prstGeom>
        </p:spPr>
      </p:pic>
      <p:grpSp>
        <p:nvGrpSpPr>
          <p:cNvPr id="4" name="グループ化 3">
            <a:extLst>
              <a:ext uri="{FF2B5EF4-FFF2-40B4-BE49-F238E27FC236}">
                <a16:creationId xmlns:a16="http://schemas.microsoft.com/office/drawing/2014/main" xmlns="" id="{9DE43666-CBD0-4663-81FB-E3DE69B2951E}"/>
              </a:ext>
            </a:extLst>
          </p:cNvPr>
          <p:cNvGrpSpPr/>
          <p:nvPr userDrawn="1"/>
        </p:nvGrpSpPr>
        <p:grpSpPr>
          <a:xfrm>
            <a:off x="350" y="6766845"/>
            <a:ext cx="9143651" cy="100800"/>
            <a:chOff x="0" y="4968000"/>
            <a:chExt cx="9143651" cy="75600"/>
          </a:xfrm>
        </p:grpSpPr>
        <p:sp>
          <p:nvSpPr>
            <p:cNvPr id="3" name="正方形/長方形 2">
              <a:extLst>
                <a:ext uri="{FF2B5EF4-FFF2-40B4-BE49-F238E27FC236}">
                  <a16:creationId xmlns:a16="http://schemas.microsoft.com/office/drawing/2014/main" xmlns="" id="{0D7D13A5-8AC8-49C3-8334-1CDF3500CE69}"/>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0" name="正方形/長方形 9">
              <a:extLst>
                <a:ext uri="{FF2B5EF4-FFF2-40B4-BE49-F238E27FC236}">
                  <a16:creationId xmlns:a16="http://schemas.microsoft.com/office/drawing/2014/main" xmlns="" id="{AA8E88D7-7C6D-4E86-8674-B79424CCE565}"/>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1" name="正方形/長方形 10">
              <a:extLst>
                <a:ext uri="{FF2B5EF4-FFF2-40B4-BE49-F238E27FC236}">
                  <a16:creationId xmlns:a16="http://schemas.microsoft.com/office/drawing/2014/main" xmlns="" id="{494FB967-6357-4E9E-8385-698BFBCCA47A}"/>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grpSp>
    </p:spTree>
    <p:extLst>
      <p:ext uri="{BB962C8B-B14F-4D97-AF65-F5344CB8AC3E}">
        <p14:creationId xmlns:p14="http://schemas.microsoft.com/office/powerpoint/2010/main" val="2260011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hdr="0"/>
  <p:txStyles>
    <p:titleStyle>
      <a:lvl1pPr algn="l" rtl="0" eaLnBrk="1" fontAlgn="ctr" hangingPunct="1">
        <a:lnSpc>
          <a:spcPct val="90000"/>
        </a:lnSpc>
        <a:spcBef>
          <a:spcPct val="0"/>
        </a:spcBef>
        <a:spcAft>
          <a:spcPct val="0"/>
        </a:spcAft>
        <a:defRPr kumimoji="1" sz="3733" b="0" baseline="0">
          <a:solidFill>
            <a:srgbClr val="00849D"/>
          </a:solidFill>
          <a:latin typeface="Segoe UI" panose="020B0502040204020203" pitchFamily="34" charset="0"/>
          <a:ea typeface="Meiryo UI" panose="020B0604030504040204" pitchFamily="50" charset="-128"/>
          <a:cs typeface="+mj-cs"/>
        </a:defRPr>
      </a:lvl1pPr>
      <a:lvl2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2pPr>
      <a:lvl3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3pPr>
      <a:lvl4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4pPr>
      <a:lvl5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5pPr>
      <a:lvl6pPr marL="609585"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6pPr>
      <a:lvl7pPr marL="1219170"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7pPr>
      <a:lvl8pPr marL="1828754"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8pPr>
      <a:lvl9pPr marL="2438339"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9pPr>
    </p:titleStyle>
    <p:bodyStyle>
      <a:lvl1pPr marL="478355" indent="-478355" algn="l" defTabSz="1079473" rtl="0" eaLnBrk="1" fontAlgn="ctr" hangingPunct="1">
        <a:lnSpc>
          <a:spcPct val="100000"/>
        </a:lnSpc>
        <a:spcBef>
          <a:spcPct val="20000"/>
        </a:spcBef>
        <a:spcAft>
          <a:spcPct val="10000"/>
        </a:spcAft>
        <a:buClr>
          <a:schemeClr val="tx1">
            <a:lumMod val="50000"/>
            <a:lumOff val="50000"/>
          </a:schemeClr>
        </a:buClr>
        <a:buFont typeface="Wingdings" pitchFamily="2" charset="2"/>
        <a:buChar char="n"/>
        <a:defRPr kumimoji="1" lang="ja-JP" altLang="en-US" sz="2933" b="0" baseline="0" dirty="0">
          <a:solidFill>
            <a:srgbClr val="20252B"/>
          </a:solidFill>
          <a:latin typeface="Segoe UI" panose="020B0502040204020203" pitchFamily="34" charset="0"/>
          <a:ea typeface="Meiryo UI" panose="020B0604030504040204" pitchFamily="50" charset="-128"/>
          <a:cs typeface="+mn-cs"/>
        </a:defRPr>
      </a:lvl1pPr>
      <a:lvl2pPr marL="833946" indent="-476239" algn="l" defTabSz="1079473" rtl="0" eaLnBrk="1" fontAlgn="ctr" hangingPunct="1">
        <a:lnSpc>
          <a:spcPct val="100000"/>
        </a:lnSpc>
        <a:spcBef>
          <a:spcPct val="20000"/>
        </a:spcBef>
        <a:spcAft>
          <a:spcPct val="10000"/>
        </a:spcAft>
        <a:buClr>
          <a:srgbClr val="87867E"/>
        </a:buClr>
        <a:buFont typeface="Wingdings" pitchFamily="2" charset="2"/>
        <a:buChar char="n"/>
        <a:defRPr kumimoji="1" lang="ja-JP" altLang="en-US" sz="2667" b="0" baseline="0" dirty="0">
          <a:solidFill>
            <a:srgbClr val="20252B"/>
          </a:solidFill>
          <a:latin typeface="Segoe UI" panose="020B0502040204020203" pitchFamily="34" charset="0"/>
          <a:ea typeface="Meiryo UI" panose="020B0604030504040204" pitchFamily="50" charset="-128"/>
        </a:defRPr>
      </a:lvl2pPr>
      <a:lvl3pPr marL="1198003" indent="-482588" algn="l" defTabSz="1079473" rtl="0" eaLnBrk="1" fontAlgn="ctr" hangingPunct="1">
        <a:lnSpc>
          <a:spcPct val="100000"/>
        </a:lnSpc>
        <a:spcBef>
          <a:spcPct val="20000"/>
        </a:spcBef>
        <a:spcAft>
          <a:spcPct val="10000"/>
        </a:spcAft>
        <a:buClr>
          <a:srgbClr val="808080"/>
        </a:buClr>
        <a:buFont typeface="Wingdings" panose="05000000000000000000" pitchFamily="2" charset="2"/>
        <a:buChar char="l"/>
        <a:defRPr kumimoji="1" lang="ja-JP" altLang="en-US" sz="2400" baseline="0" dirty="0">
          <a:solidFill>
            <a:srgbClr val="20252B"/>
          </a:solidFill>
          <a:latin typeface="Segoe UI" panose="020B0502040204020203" pitchFamily="34" charset="0"/>
          <a:ea typeface="Meiryo UI" panose="020B0604030504040204" pitchFamily="50" charset="-128"/>
        </a:defRPr>
      </a:lvl3pPr>
      <a:lvl4pPr marL="1409665" indent="-457189" algn="l" defTabSz="1079473" rtl="0" eaLnBrk="1" fontAlgn="base" hangingPunct="1">
        <a:lnSpc>
          <a:spcPct val="100000"/>
        </a:lnSpc>
        <a:spcBef>
          <a:spcPct val="20000"/>
        </a:spcBef>
        <a:spcAft>
          <a:spcPct val="10000"/>
        </a:spcAft>
        <a:buClr>
          <a:srgbClr val="87867E"/>
        </a:buClr>
        <a:buSzPct val="100000"/>
        <a:buFont typeface="Arial" panose="020B0604020202020204" pitchFamily="34" charset="0"/>
        <a:buChar char="•"/>
        <a:defRPr kumimoji="1" lang="ja-JP" altLang="en-US" sz="2400" baseline="0" dirty="0">
          <a:solidFill>
            <a:srgbClr val="20252B"/>
          </a:solidFill>
          <a:latin typeface="Segoe UI" panose="020B0502040204020203" pitchFamily="34" charset="0"/>
          <a:ea typeface="Meiryo UI" panose="020B0604030504040204" pitchFamily="50" charset="-128"/>
        </a:defRPr>
      </a:lvl4pPr>
      <a:lvl5pPr marL="2743131" indent="-304792" algn="l" defTabSz="1079473" rtl="0" eaLnBrk="1" fontAlgn="base" hangingPunct="1">
        <a:spcBef>
          <a:spcPct val="20000"/>
        </a:spcBef>
        <a:spcAft>
          <a:spcPct val="0"/>
        </a:spcAft>
        <a:buChar char="»"/>
        <a:defRPr kumimoji="1" sz="2667">
          <a:solidFill>
            <a:schemeClr val="tx1"/>
          </a:solidFill>
          <a:latin typeface="+mn-lt"/>
          <a:ea typeface="+mn-ea"/>
        </a:defRPr>
      </a:lvl5pPr>
      <a:lvl6pPr marL="3352716" indent="-304792" algn="l" defTabSz="1079473" rtl="0" eaLnBrk="1" fontAlgn="base" hangingPunct="1">
        <a:spcBef>
          <a:spcPct val="20000"/>
        </a:spcBef>
        <a:spcAft>
          <a:spcPct val="0"/>
        </a:spcAft>
        <a:buChar char="»"/>
        <a:defRPr kumimoji="1" sz="2667">
          <a:solidFill>
            <a:schemeClr val="tx1"/>
          </a:solidFill>
          <a:latin typeface="+mn-lt"/>
          <a:ea typeface="+mn-ea"/>
        </a:defRPr>
      </a:lvl6pPr>
      <a:lvl7pPr marL="3962301" indent="-304792" algn="l" defTabSz="1079473" rtl="0" eaLnBrk="1" fontAlgn="base" hangingPunct="1">
        <a:spcBef>
          <a:spcPct val="20000"/>
        </a:spcBef>
        <a:spcAft>
          <a:spcPct val="0"/>
        </a:spcAft>
        <a:buChar char="»"/>
        <a:defRPr kumimoji="1" sz="2667">
          <a:solidFill>
            <a:schemeClr val="tx1"/>
          </a:solidFill>
          <a:latin typeface="+mn-lt"/>
          <a:ea typeface="+mn-ea"/>
        </a:defRPr>
      </a:lvl7pPr>
      <a:lvl8pPr marL="4571886" indent="-304792" algn="l" defTabSz="1079473" rtl="0" eaLnBrk="1" fontAlgn="base" hangingPunct="1">
        <a:spcBef>
          <a:spcPct val="20000"/>
        </a:spcBef>
        <a:spcAft>
          <a:spcPct val="0"/>
        </a:spcAft>
        <a:buChar char="»"/>
        <a:defRPr kumimoji="1" sz="2667">
          <a:solidFill>
            <a:schemeClr val="tx1"/>
          </a:solidFill>
          <a:latin typeface="+mn-lt"/>
          <a:ea typeface="+mn-ea"/>
        </a:defRPr>
      </a:lvl8pPr>
      <a:lvl9pPr marL="5181470" indent="-304792" algn="l" defTabSz="1079473" rtl="0" eaLnBrk="1" fontAlgn="base" hangingPunct="1">
        <a:spcBef>
          <a:spcPct val="20000"/>
        </a:spcBef>
        <a:spcAft>
          <a:spcPct val="0"/>
        </a:spcAft>
        <a:buChar char="»"/>
        <a:defRPr kumimoji="1" sz="2667">
          <a:solidFill>
            <a:schemeClr val="tx1"/>
          </a:solidFill>
          <a:latin typeface="+mn-lt"/>
          <a:ea typeface="+mn-ea"/>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B70BF-C351-4AA2-ABC6-7B542DF7A22B}" type="datetime1">
              <a:rPr kumimoji="1" lang="ja-JP" altLang="en-US" smtClean="0"/>
              <a:t>2021/3/10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77C9D-2908-4B51-B245-D0108F3FAF17}" type="slidenum">
              <a:rPr lang="ja-JP" altLang="en-US" smtClean="0"/>
              <a:pPr/>
              <a:t>‹#›</a:t>
            </a:fld>
            <a:endParaRPr lang="ja-JP" altLang="en-US"/>
          </a:p>
        </p:txBody>
      </p:sp>
    </p:spTree>
    <p:extLst>
      <p:ext uri="{BB962C8B-B14F-4D97-AF65-F5344CB8AC3E}">
        <p14:creationId xmlns:p14="http://schemas.microsoft.com/office/powerpoint/2010/main" val="30780330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7772400" cy="2505092"/>
          </a:xfrm>
          <a:solidFill>
            <a:schemeClr val="accent1">
              <a:lumMod val="20000"/>
              <a:lumOff val="80000"/>
            </a:schemeClr>
          </a:solidFill>
          <a:ln>
            <a:solidFill>
              <a:schemeClr val="bg1">
                <a:lumMod val="65000"/>
              </a:schemeClr>
            </a:solidFill>
          </a:ln>
        </p:spPr>
        <p:txBody>
          <a:bodyPr>
            <a:noAutofit/>
          </a:bodyPr>
          <a:lstStyle/>
          <a:p>
            <a:pPr>
              <a:lnSpc>
                <a:spcPts val="5000"/>
              </a:lnSpc>
            </a:pPr>
            <a:r>
              <a:rPr lang="en-US" altLang="ja-JP" sz="4400" dirty="0">
                <a:latin typeface="Meiryo UI" panose="020B0604030504040204" pitchFamily="50" charset="-128"/>
                <a:ea typeface="Meiryo UI" panose="020B0604030504040204" pitchFamily="50" charset="-128"/>
              </a:rPr>
              <a:t/>
            </a:r>
            <a:br>
              <a:rPr lang="en-US" altLang="ja-JP" sz="4400" dirty="0">
                <a:latin typeface="Meiryo UI" panose="020B0604030504040204" pitchFamily="50" charset="-128"/>
                <a:ea typeface="Meiryo UI" panose="020B0604030504040204" pitchFamily="50" charset="-128"/>
              </a:rPr>
            </a:br>
            <a:r>
              <a:rPr lang="en-US" altLang="ja-JP" sz="4400" dirty="0" smtClean="0">
                <a:latin typeface="Meiryo UI" panose="020B0604030504040204" pitchFamily="50" charset="-128"/>
                <a:ea typeface="Meiryo UI" panose="020B0604030504040204" pitchFamily="50" charset="-128"/>
              </a:rPr>
              <a:t>FAQ Subgroup</a:t>
            </a:r>
            <a:r>
              <a:rPr lang="ja-JP" altLang="en-US" sz="4400" dirty="0" smtClean="0">
                <a:latin typeface="Meiryo UI" panose="020B0604030504040204" pitchFamily="50" charset="-128"/>
                <a:ea typeface="Meiryo UI" panose="020B0604030504040204" pitchFamily="50" charset="-128"/>
              </a:rPr>
              <a:t>　</a:t>
            </a:r>
            <a:r>
              <a:rPr lang="en-US" altLang="ja-JP" sz="4400" dirty="0" smtClean="0">
                <a:latin typeface="Meiryo UI" panose="020B0604030504040204" pitchFamily="50" charset="-128"/>
                <a:ea typeface="Meiryo UI" panose="020B0604030504040204" pitchFamily="50" charset="-128"/>
              </a:rPr>
              <a:t/>
            </a:r>
            <a:br>
              <a:rPr lang="en-US" altLang="ja-JP" sz="4400" dirty="0" smtClean="0">
                <a:latin typeface="Meiryo UI" panose="020B0604030504040204" pitchFamily="50" charset="-128"/>
                <a:ea typeface="Meiryo UI" panose="020B0604030504040204" pitchFamily="50" charset="-128"/>
              </a:rPr>
            </a:br>
            <a:r>
              <a:rPr lang="ja-JP" altLang="en-US" sz="4400" dirty="0" smtClean="0">
                <a:latin typeface="Meiryo UI" panose="020B0604030504040204" pitchFamily="50" charset="-128"/>
                <a:ea typeface="Meiryo UI" panose="020B0604030504040204" pitchFamily="50" charset="-128"/>
                <a:cs typeface="Meiryo UI" panose="020B0604030504040204" pitchFamily="50" charset="-128"/>
              </a:rPr>
              <a:t>成果物の紹介</a:t>
            </a:r>
            <a:r>
              <a:rPr lang="en-US" altLang="ja-JP" sz="4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4400" dirty="0" smtClean="0">
                <a:latin typeface="Meiryo UI" panose="020B0604030504040204" pitchFamily="50" charset="-128"/>
                <a:ea typeface="Meiryo UI" panose="020B0604030504040204" pitchFamily="50" charset="-128"/>
                <a:cs typeface="Meiryo UI" panose="020B0604030504040204" pitchFamily="50" charset="-128"/>
              </a:rPr>
            </a:br>
            <a:endParaRPr kumimoji="1" lang="ja-JP" altLang="en-US" sz="4400" dirty="0">
              <a:latin typeface="Meiryo UI" panose="020B0604030504040204" pitchFamily="50" charset="-128"/>
              <a:ea typeface="Meiryo UI" panose="020B0604030504040204" pitchFamily="50" charset="-128"/>
            </a:endParaRPr>
          </a:p>
        </p:txBody>
      </p:sp>
      <p:sp>
        <p:nvSpPr>
          <p:cNvPr id="6" name="サブタイトル 5"/>
          <p:cNvSpPr>
            <a:spLocks noGrp="1"/>
          </p:cNvSpPr>
          <p:nvPr>
            <p:ph type="subTitle" idx="1"/>
          </p:nvPr>
        </p:nvSpPr>
        <p:spPr>
          <a:xfrm>
            <a:off x="1669774" y="4411228"/>
            <a:ext cx="5804452" cy="1346478"/>
          </a:xfrm>
        </p:spPr>
        <p:txBody>
          <a:bodyPr>
            <a:normAutofit/>
          </a:bodyPr>
          <a:lstStyle/>
          <a:p>
            <a:r>
              <a:rPr lang="en-US" altLang="ja-JP" dirty="0" smtClean="0">
                <a:latin typeface="Meiryo UI" panose="020B0604030504040204" pitchFamily="50" charset="-128"/>
                <a:ea typeface="Meiryo UI" panose="020B0604030504040204" pitchFamily="50" charset="-128"/>
              </a:rPr>
              <a:t>2021</a:t>
            </a:r>
            <a:r>
              <a:rPr lang="ja-JP" altLang="en-US" dirty="0" smtClean="0">
                <a:latin typeface="Meiryo UI" panose="020B0604030504040204" pitchFamily="50" charset="-128"/>
                <a:ea typeface="Meiryo UI" panose="020B0604030504040204" pitchFamily="50" charset="-128"/>
              </a:rPr>
              <a:t>年</a:t>
            </a:r>
            <a:r>
              <a:rPr lang="en-US" altLang="ja-JP" dirty="0" smtClean="0">
                <a:latin typeface="Meiryo UI" panose="020B0604030504040204" pitchFamily="50" charset="-128"/>
                <a:ea typeface="Meiryo UI" panose="020B0604030504040204" pitchFamily="50" charset="-128"/>
              </a:rPr>
              <a:t>3</a:t>
            </a:r>
            <a:r>
              <a:rPr lang="ja-JP" altLang="en-US" dirty="0" smtClean="0">
                <a:latin typeface="Meiryo UI" panose="020B0604030504040204" pitchFamily="50" charset="-128"/>
                <a:ea typeface="Meiryo UI" panose="020B0604030504040204" pitchFamily="50" charset="-128"/>
              </a:rPr>
              <a:t>月</a:t>
            </a:r>
            <a:r>
              <a:rPr lang="en-US" altLang="ja-JP" dirty="0" smtClean="0">
                <a:latin typeface="Meiryo UI" panose="020B0604030504040204" pitchFamily="50" charset="-128"/>
                <a:ea typeface="Meiryo UI" panose="020B0604030504040204" pitchFamily="50" charset="-128"/>
              </a:rPr>
              <a:t>17</a:t>
            </a:r>
            <a:r>
              <a:rPr lang="ja-JP" altLang="en-US" dirty="0" smtClean="0">
                <a:latin typeface="Meiryo UI" panose="020B0604030504040204" pitchFamily="50" charset="-128"/>
                <a:ea typeface="Meiryo UI" panose="020B0604030504040204" pitchFamily="50" charset="-128"/>
              </a:rPr>
              <a:t>日</a:t>
            </a:r>
            <a:endParaRPr lang="en-US" altLang="ja-JP" dirty="0" smtClean="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cs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cs typeface="Meiryo UI" panose="020B0604030504040204" pitchFamily="50" charset="-128"/>
              </a:rPr>
              <a:t> </a:t>
            </a:r>
            <a:r>
              <a:rPr lang="en-US" altLang="ja-JP" dirty="0">
                <a:latin typeface="Meiryo UI" panose="020B0604030504040204" pitchFamily="50" charset="-128"/>
                <a:ea typeface="Meiryo UI" panose="020B0604030504040204" pitchFamily="50" charset="-128"/>
                <a:cs typeface="Meiryo UI" panose="020B0604030504040204" pitchFamily="50" charset="-128"/>
              </a:rPr>
              <a:t>Japan</a:t>
            </a:r>
            <a:r>
              <a:rPr lang="ja-JP" altLang="en-US" dirty="0">
                <a:latin typeface="Meiryo UI" panose="020B0604030504040204" pitchFamily="50" charset="-128"/>
                <a:ea typeface="Meiryo UI" panose="020B0604030504040204" pitchFamily="50" charset="-128"/>
                <a:cs typeface="Meiryo UI" panose="020B0604030504040204" pitchFamily="50" charset="-128"/>
              </a:rPr>
              <a:t> </a:t>
            </a:r>
            <a:r>
              <a:rPr lang="en-US" altLang="ja-JP" dirty="0" err="1" smtClean="0">
                <a:latin typeface="Meiryo UI" panose="020B0604030504040204" pitchFamily="50" charset="-128"/>
                <a:ea typeface="Meiryo UI" panose="020B0604030504040204" pitchFamily="50" charset="-128"/>
                <a:cs typeface="Meiryo UI" panose="020B0604030504040204" pitchFamily="50" charset="-128"/>
              </a:rPr>
              <a:t>WG</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FAQ Subgroup</a:t>
            </a: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p>
        </p:txBody>
      </p:sp>
    </p:spTree>
    <p:extLst>
      <p:ext uri="{BB962C8B-B14F-4D97-AF65-F5344CB8AC3E}">
        <p14:creationId xmlns:p14="http://schemas.microsoft.com/office/powerpoint/2010/main" val="3756215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15632" y="212725"/>
            <a:ext cx="8269298" cy="637377"/>
          </a:xfrm>
        </p:spPr>
        <p:txBody>
          <a:bodyPr>
            <a:normAutofit/>
          </a:bodyPr>
          <a:lstStyle/>
          <a:p>
            <a:pPr algn="ctr"/>
            <a:r>
              <a:rPr lang="en-US" altLang="ja-JP" sz="3200" u="sng" dirty="0" smtClean="0">
                <a:latin typeface="Meiryo UI" panose="020B0604030504040204" pitchFamily="50" charset="-128"/>
                <a:ea typeface="Meiryo UI" panose="020B0604030504040204" pitchFamily="50" charset="-128"/>
              </a:rPr>
              <a:t>FAQ-sg</a:t>
            </a:r>
            <a:r>
              <a:rPr lang="ja-JP" altLang="en-US" sz="3200" u="sng" dirty="0" smtClean="0">
                <a:latin typeface="Meiryo UI" panose="020B0604030504040204" pitchFamily="50" charset="-128"/>
                <a:ea typeface="Meiryo UI" panose="020B0604030504040204" pitchFamily="50" charset="-128"/>
              </a:rPr>
              <a:t>の成果物</a:t>
            </a:r>
            <a:endParaRPr lang="ja-JP" altLang="en-US" sz="3200" u="sng"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15632" y="1201780"/>
            <a:ext cx="8269298" cy="1924213"/>
          </a:xfrm>
          <a:solidFill>
            <a:schemeClr val="accent2">
              <a:lumMod val="20000"/>
              <a:lumOff val="80000"/>
            </a:schemeClr>
          </a:solidFill>
          <a:ln w="28575">
            <a:solidFill>
              <a:schemeClr val="accent2">
                <a:lumMod val="75000"/>
              </a:schemeClr>
            </a:solidFill>
          </a:ln>
        </p:spPr>
        <p:txBody>
          <a:bodyPr/>
          <a:lstStyle/>
          <a:p>
            <a:r>
              <a:rPr lang="ja-JP" altLang="en-US" sz="2400" b="1" dirty="0">
                <a:latin typeface="Meiryo UI" panose="020B0604030504040204" pitchFamily="50" charset="-128"/>
                <a:ea typeface="Meiryo UI" panose="020B0604030504040204" pitchFamily="50" charset="-128"/>
              </a:rPr>
              <a:t>成果物</a:t>
            </a:r>
            <a:endParaRPr lang="en-US" altLang="ja-JP" sz="2400" b="1" dirty="0">
              <a:latin typeface="Meiryo UI" panose="020B0604030504040204" pitchFamily="50" charset="-128"/>
              <a:ea typeface="Meiryo UI" panose="020B0604030504040204" pitchFamily="50" charset="-128"/>
            </a:endParaRPr>
          </a:p>
          <a:p>
            <a:pPr lvl="1"/>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ライセンス関連でよくある誤解</a:t>
            </a:r>
            <a:endParaRPr lang="en-US" altLang="ja-JP" sz="2000" dirty="0">
              <a:latin typeface="Meiryo UI" panose="020B0604030504040204" pitchFamily="50" charset="-128"/>
              <a:ea typeface="Meiryo UI" panose="020B0604030504040204" pitchFamily="50" charset="-128"/>
            </a:endParaRPr>
          </a:p>
          <a:p>
            <a:pPr lvl="1"/>
            <a:r>
              <a:rPr lang="en-US" altLang="ja-JP" sz="2000" dirty="0">
                <a:latin typeface="Meiryo UI" panose="020B0604030504040204" pitchFamily="50" charset="-128"/>
                <a:ea typeface="Meiryo UI" panose="020B0604030504040204" pitchFamily="50" charset="-128"/>
              </a:rPr>
              <a:t>Misunderstandings of OSS licenses</a:t>
            </a:r>
          </a:p>
          <a:p>
            <a:r>
              <a:rPr lang="ja-JP" altLang="en-US" sz="2400" b="1" dirty="0">
                <a:latin typeface="Meiryo UI" panose="020B0604030504040204" pitchFamily="50" charset="-128"/>
                <a:ea typeface="Meiryo UI" panose="020B0604030504040204" pitchFamily="50" charset="-128"/>
              </a:rPr>
              <a:t>公開</a:t>
            </a:r>
            <a:r>
              <a:rPr lang="ja-JP" altLang="en-US" sz="2400" b="1" dirty="0" smtClean="0">
                <a:latin typeface="Meiryo UI" panose="020B0604030504040204" pitchFamily="50" charset="-128"/>
                <a:ea typeface="Meiryo UI" panose="020B0604030504040204" pitchFamily="50" charset="-128"/>
              </a:rPr>
              <a:t>場所</a:t>
            </a:r>
            <a:r>
              <a:rPr lang="ja-JP" altLang="en-US" sz="2400" dirty="0" smtClean="0">
                <a:latin typeface="Meiryo UI" panose="020B0604030504040204" pitchFamily="50" charset="-128"/>
                <a:ea typeface="Meiryo UI" panose="020B0604030504040204" pitchFamily="50" charset="-128"/>
              </a:rPr>
              <a:t>（</a:t>
            </a:r>
            <a:r>
              <a:rPr lang="en-US" altLang="ja-JP" sz="2400" dirty="0" err="1" smtClean="0">
                <a:latin typeface="Meiryo UI" panose="020B0604030504040204" pitchFamily="50" charset="-128"/>
                <a:ea typeface="Meiryo UI" panose="020B0604030504040204" pitchFamily="50" charset="-128"/>
              </a:rPr>
              <a:t>OpenChain</a:t>
            </a:r>
            <a:r>
              <a:rPr lang="en-US" altLang="ja-JP" sz="2400" dirty="0" smtClean="0">
                <a:latin typeface="Meiryo UI" panose="020B0604030504040204" pitchFamily="50" charset="-128"/>
                <a:ea typeface="Meiryo UI" panose="020B0604030504040204" pitchFamily="50" charset="-128"/>
              </a:rPr>
              <a:t> Japan workgroup</a:t>
            </a:r>
            <a:r>
              <a:rPr lang="ja-JP" altLang="en-US" sz="2400" dirty="0" smtClean="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marL="457200" lvl="1" indent="0">
              <a:buNone/>
            </a:pPr>
            <a:r>
              <a:rPr lang="en-US" altLang="ja-JP" sz="1300" dirty="0">
                <a:latin typeface="Meiryo UI" panose="020B0604030504040204" pitchFamily="50" charset="-128"/>
                <a:ea typeface="Meiryo UI" panose="020B0604030504040204" pitchFamily="50" charset="-128"/>
              </a:rPr>
              <a:t>https://</a:t>
            </a:r>
            <a:r>
              <a:rPr lang="en-US" altLang="ja-JP" sz="1300" dirty="0" err="1">
                <a:latin typeface="Meiryo UI" panose="020B0604030504040204" pitchFamily="50" charset="-128"/>
                <a:ea typeface="Meiryo UI" panose="020B0604030504040204" pitchFamily="50" charset="-128"/>
              </a:rPr>
              <a:t>github.com</a:t>
            </a:r>
            <a:r>
              <a:rPr lang="en-US" altLang="ja-JP" sz="1300" dirty="0">
                <a:latin typeface="Meiryo UI" panose="020B0604030504040204" pitchFamily="50" charset="-128"/>
                <a:ea typeface="Meiryo UI" panose="020B0604030504040204" pitchFamily="50" charset="-128"/>
              </a:rPr>
              <a:t>/</a:t>
            </a:r>
            <a:r>
              <a:rPr lang="en-US" altLang="ja-JP" sz="1300" dirty="0" err="1">
                <a:latin typeface="Meiryo UI" panose="020B0604030504040204" pitchFamily="50" charset="-128"/>
                <a:ea typeface="Meiryo UI" panose="020B0604030504040204" pitchFamily="50" charset="-128"/>
              </a:rPr>
              <a:t>OpenChain</a:t>
            </a:r>
            <a:r>
              <a:rPr lang="en-US" altLang="ja-JP" sz="1300" dirty="0">
                <a:latin typeface="Meiryo UI" panose="020B0604030504040204" pitchFamily="50" charset="-128"/>
                <a:ea typeface="Meiryo UI" panose="020B0604030504040204" pitchFamily="50" charset="-128"/>
              </a:rPr>
              <a:t>-Project/</a:t>
            </a:r>
            <a:r>
              <a:rPr lang="en-US" altLang="ja-JP" sz="1300" dirty="0" err="1">
                <a:latin typeface="Meiryo UI" panose="020B0604030504040204" pitchFamily="50" charset="-128"/>
                <a:ea typeface="Meiryo UI" panose="020B0604030504040204" pitchFamily="50" charset="-128"/>
              </a:rPr>
              <a:t>OpenChain-JWG</a:t>
            </a:r>
            <a:r>
              <a:rPr lang="en-US" altLang="ja-JP" sz="1300" dirty="0">
                <a:latin typeface="Meiryo UI" panose="020B0604030504040204" pitchFamily="50" charset="-128"/>
                <a:ea typeface="Meiryo UI" panose="020B0604030504040204" pitchFamily="50" charset="-128"/>
              </a:rPr>
              <a:t>/tree/master/</a:t>
            </a:r>
            <a:r>
              <a:rPr lang="en-US" altLang="ja-JP" sz="1300" dirty="0" err="1">
                <a:latin typeface="Meiryo UI" panose="020B0604030504040204" pitchFamily="50" charset="-128"/>
                <a:ea typeface="Meiryo UI" panose="020B0604030504040204" pitchFamily="50" charset="-128"/>
              </a:rPr>
              <a:t>Education_Material</a:t>
            </a:r>
            <a:r>
              <a:rPr lang="en-US" altLang="ja-JP" sz="1300" dirty="0">
                <a:latin typeface="Meiryo UI" panose="020B0604030504040204" pitchFamily="50" charset="-128"/>
                <a:ea typeface="Meiryo UI" panose="020B0604030504040204" pitchFamily="50" charset="-128"/>
              </a:rPr>
              <a:t>/FAQ</a:t>
            </a:r>
            <a:endParaRPr lang="ja-JP" altLang="en-US" sz="1300" dirty="0">
              <a:latin typeface="Meiryo UI" panose="020B0604030504040204" pitchFamily="50" charset="-128"/>
              <a:ea typeface="Meiryo UI" panose="020B0604030504040204" pitchFamily="50" charset="-128"/>
            </a:endParaRPr>
          </a:p>
          <a:p>
            <a:endParaRPr lang="ja-JP" altLang="en-US" sz="24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E677C9D-2908-4B51-B245-D0108F3FAF17}" type="slidenum">
              <a:rPr kumimoji="1" lang="ja-JP" altLang="en-US" smtClean="0"/>
              <a:t>2</a:t>
            </a:fld>
            <a:endParaRPr kumimoji="1" lang="ja-JP" altLang="en-US"/>
          </a:p>
        </p:txBody>
      </p:sp>
      <p:sp>
        <p:nvSpPr>
          <p:cNvPr id="6" name="コンテンツ プレースホルダー 2"/>
          <p:cNvSpPr txBox="1">
            <a:spLocks/>
          </p:cNvSpPr>
          <p:nvPr/>
        </p:nvSpPr>
        <p:spPr>
          <a:xfrm>
            <a:off x="1735282" y="3891367"/>
            <a:ext cx="5237018" cy="1508282"/>
          </a:xfrm>
          <a:prstGeom prst="rect">
            <a:avLst/>
          </a:prstGeom>
          <a:solidFill>
            <a:schemeClr val="accent1">
              <a:lumMod val="20000"/>
              <a:lumOff val="80000"/>
            </a:schemeClr>
          </a:solidFill>
          <a:ln w="28575">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latin typeface="Meiryo UI" panose="020B0604030504040204" pitchFamily="50" charset="-128"/>
                <a:ea typeface="Meiryo UI" panose="020B0604030504040204" pitchFamily="50" charset="-128"/>
              </a:rPr>
              <a:t>成果物</a:t>
            </a:r>
            <a:endParaRPr lang="en-US" altLang="ja-JP" sz="2000" b="1" dirty="0">
              <a:latin typeface="Meiryo UI" panose="020B0604030504040204" pitchFamily="50" charset="-128"/>
              <a:ea typeface="Meiryo UI" panose="020B0604030504040204" pitchFamily="50" charset="-128"/>
            </a:endParaRPr>
          </a:p>
          <a:p>
            <a:pPr lvl="1"/>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a:t>
            </a:r>
          </a:p>
          <a:p>
            <a:r>
              <a:rPr lang="ja-JP" altLang="en-US" sz="2000" b="1" dirty="0">
                <a:latin typeface="Meiryo UI" panose="020B0604030504040204" pitchFamily="50" charset="-128"/>
                <a:ea typeface="Meiryo UI" panose="020B0604030504040204" pitchFamily="50" charset="-128"/>
              </a:rPr>
              <a:t>公開</a:t>
            </a:r>
            <a:r>
              <a:rPr lang="ja-JP" altLang="en-US" sz="2000" b="1" dirty="0" smtClean="0">
                <a:latin typeface="Meiryo UI" panose="020B0604030504040204" pitchFamily="50" charset="-128"/>
                <a:ea typeface="Meiryo UI" panose="020B0604030504040204" pitchFamily="50" charset="-128"/>
              </a:rPr>
              <a:t>場所</a:t>
            </a:r>
            <a:r>
              <a:rPr lang="ja-JP" altLang="en-US"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オープンソースライセンス</a:t>
            </a:r>
            <a:r>
              <a:rPr lang="ja-JP" altLang="en-US" sz="2000" dirty="0" smtClean="0">
                <a:latin typeface="Meiryo UI" panose="020B0604030504040204" pitchFamily="50" charset="-128"/>
                <a:ea typeface="Meiryo UI" panose="020B0604030504040204" pitchFamily="50" charset="-128"/>
              </a:rPr>
              <a:t>研究所）</a:t>
            </a:r>
            <a:endParaRPr lang="en-US" altLang="ja-JP" sz="2000" dirty="0">
              <a:latin typeface="Meiryo UI" panose="020B0604030504040204" pitchFamily="50" charset="-128"/>
              <a:ea typeface="Meiryo UI" panose="020B0604030504040204" pitchFamily="50" charset="-128"/>
            </a:endParaRPr>
          </a:p>
          <a:p>
            <a:pPr marL="0" indent="0">
              <a:buNone/>
            </a:pPr>
            <a:r>
              <a:rPr lang="en-US" altLang="ja-JP" sz="20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https://</a:t>
            </a:r>
            <a:r>
              <a:rPr lang="en-US" altLang="ja-JP" sz="1600" dirty="0" err="1">
                <a:latin typeface="Meiryo UI" panose="020B0604030504040204" pitchFamily="50" charset="-128"/>
                <a:ea typeface="Meiryo UI" panose="020B0604030504040204" pitchFamily="50" charset="-128"/>
              </a:rPr>
              <a:t>www.osll.jp</a:t>
            </a:r>
            <a:r>
              <a:rPr lang="en-US" altLang="ja-JP" sz="1600" dirty="0">
                <a:latin typeface="Meiryo UI" panose="020B0604030504040204" pitchFamily="50" charset="-128"/>
                <a:ea typeface="Meiryo UI" panose="020B0604030504040204" pitchFamily="50" charset="-128"/>
              </a:rPr>
              <a:t>/outline/reference/#_33</a:t>
            </a:r>
            <a:endParaRPr lang="ja-JP" altLang="en-US" sz="1600" dirty="0">
              <a:latin typeface="Meiryo UI" panose="020B0604030504040204" pitchFamily="50" charset="-128"/>
              <a:ea typeface="Meiryo UI" panose="020B0604030504040204" pitchFamily="50" charset="-128"/>
            </a:endParaRPr>
          </a:p>
        </p:txBody>
      </p:sp>
      <p:sp>
        <p:nvSpPr>
          <p:cNvPr id="7" name="下矢印 6"/>
          <p:cNvSpPr/>
          <p:nvPr/>
        </p:nvSpPr>
        <p:spPr>
          <a:xfrm>
            <a:off x="2473573" y="3125993"/>
            <a:ext cx="3751384" cy="7578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000" b="1" dirty="0" smtClean="0">
                <a:latin typeface="Meiryo UI" panose="020B0604030504040204" pitchFamily="50" charset="-128"/>
                <a:ea typeface="Meiryo UI" panose="020B0604030504040204" pitchFamily="50" charset="-128"/>
              </a:rPr>
              <a:t>コラボレーション</a:t>
            </a:r>
            <a:endParaRPr lang="en-US" altLang="ja-JP" sz="2000" b="1" dirty="0" smtClean="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853783" y="5434461"/>
            <a:ext cx="7661567" cy="923330"/>
          </a:xfrm>
          <a:prstGeom prst="rect">
            <a:avLst/>
          </a:prstGeom>
          <a:noFill/>
        </p:spPr>
        <p:txBody>
          <a:bodyPr wrap="square" rtlCol="0">
            <a:spAutoFit/>
          </a:bodyPr>
          <a:lstStyle/>
          <a:p>
            <a:pPr>
              <a:lnSpc>
                <a:spcPct val="150000"/>
              </a:lnSpc>
            </a:pPr>
            <a:r>
              <a:rPr lang="en-US" altLang="ja-JP"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メーリングリスト </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err="1">
                <a:latin typeface="Meiryo UI" panose="020B0604030504040204" pitchFamily="50" charset="-128"/>
                <a:ea typeface="Meiryo UI" panose="020B0604030504040204" pitchFamily="50" charset="-128"/>
              </a:rPr>
              <a:t>japan-sg-faq@lists.openchainproject.org</a:t>
            </a:r>
            <a:endParaRPr lang="en-US" altLang="ja-JP" dirty="0">
              <a:latin typeface="Meiryo UI" panose="020B0604030504040204" pitchFamily="50" charset="-128"/>
              <a:ea typeface="Meiryo UI" panose="020B0604030504040204" pitchFamily="50" charset="-128"/>
            </a:endParaRPr>
          </a:p>
          <a:p>
            <a:pPr>
              <a:lnSpc>
                <a:spcPct val="150000"/>
              </a:lnSpc>
            </a:pPr>
            <a:r>
              <a:rPr lang="en-US" altLang="ja-JP" dirty="0">
                <a:latin typeface="Meiryo UI" panose="020B0604030504040204" pitchFamily="50" charset="-128"/>
                <a:ea typeface="Meiryo UI" panose="020B0604030504040204" pitchFamily="50" charset="-128"/>
              </a:rPr>
              <a:t>※SLACK</a:t>
            </a: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 FAQ-sg</a:t>
            </a:r>
            <a:r>
              <a:rPr lang="ja-JP" altLang="en-US" dirty="0">
                <a:latin typeface="Meiryo UI" panose="020B0604030504040204" pitchFamily="50" charset="-128"/>
                <a:ea typeface="Meiryo UI" panose="020B0604030504040204" pitchFamily="50" charset="-128"/>
              </a:rPr>
              <a:t>参加者に個別にお知らせ </a:t>
            </a:r>
          </a:p>
        </p:txBody>
      </p:sp>
      <p:sp>
        <p:nvSpPr>
          <p:cNvPr id="10" name="フッター プレースホルダー 3"/>
          <p:cNvSpPr>
            <a:spLocks noGrp="1"/>
          </p:cNvSpPr>
          <p:nvPr>
            <p:ph type="ftr" sz="quarter" idx="11"/>
          </p:nvPr>
        </p:nvSpPr>
        <p:spPr>
          <a:xfrm>
            <a:off x="3028950" y="6356351"/>
            <a:ext cx="3086100" cy="365125"/>
          </a:xfrm>
        </p:spPr>
        <p:txBody>
          <a:bodyPr/>
          <a:lstStyle/>
          <a:p>
            <a:r>
              <a:rPr kumimoji="1" lang="en-US" altLang="ja-JP" dirty="0" err="1"/>
              <a:t>CC0</a:t>
            </a:r>
            <a:r>
              <a:rPr kumimoji="1" lang="en-US" altLang="ja-JP" dirty="0"/>
              <a:t>-1.0</a:t>
            </a:r>
            <a:r>
              <a:rPr kumimoji="1" lang="ja-JP" altLang="en-US" dirty="0"/>
              <a:t>（パブリックドメイン）</a:t>
            </a:r>
          </a:p>
        </p:txBody>
      </p:sp>
    </p:spTree>
    <p:extLst>
      <p:ext uri="{BB962C8B-B14F-4D97-AF65-F5344CB8AC3E}">
        <p14:creationId xmlns:p14="http://schemas.microsoft.com/office/powerpoint/2010/main" val="250428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2"/>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V6</a:t>
            </a:r>
            <a:endParaRPr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latin typeface="Meiryo UI" panose="020B0604030504040204" pitchFamily="50" charset="-128"/>
                <a:ea typeface="Meiryo UI" panose="020B0604030504040204" pitchFamily="50" charset="-128"/>
                <a:cs typeface="Meiryo UI" panose="020B0604030504040204" pitchFamily="50" charset="-128"/>
              </a:rPr>
              <a:t>FAQ Subgroup</a:t>
            </a:r>
            <a:r>
              <a:rPr lang="ja-JP" altLang="en-US" sz="2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smtClean="0">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smtClean="0">
                <a:latin typeface="Meiryo UI" panose="020B0604030504040204" pitchFamily="50" charset="-128"/>
                <a:ea typeface="Meiryo UI" panose="020B0604030504040204" pitchFamily="50" charset="-128"/>
                <a:cs typeface="Meiryo UI" panose="020B0604030504040204" pitchFamily="50" charset="-128"/>
                <a:hlinkClick r:id="rId6"/>
              </a:rPr>
              <a:t>ライセンス</a:t>
            </a:r>
            <a:r>
              <a:rPr lang="ja-JP" altLang="en-US" sz="2100" dirty="0">
                <a:latin typeface="Meiryo UI" panose="020B0604030504040204" pitchFamily="50" charset="-128"/>
                <a:ea typeface="Meiryo UI" panose="020B0604030504040204" pitchFamily="50" charset="-128"/>
                <a:cs typeface="Meiryo UI" panose="020B0604030504040204" pitchFamily="50" charset="-128"/>
                <a:hlinkClick r:id="rId6"/>
              </a:rPr>
              <a:t>研究所</a:t>
            </a:r>
            <a:endParaRPr lang="en-US" altLang="ja-JP" sz="2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569934" cy="369332"/>
          </a:xfrm>
          <a:prstGeom prst="rect">
            <a:avLst/>
          </a:prstGeom>
          <a:noFill/>
        </p:spPr>
        <p:txBody>
          <a:bodyPr wrap="none" rtlCol="0">
            <a:spAutoFit/>
          </a:bodyPr>
          <a:lstStyle/>
          <a:p>
            <a:r>
              <a:rPr lang="ja-JP" altLang="en-US" dirty="0"/>
              <a:t>更新日：</a:t>
            </a:r>
            <a:r>
              <a:rPr lang="en-US" altLang="ja-JP" dirty="0"/>
              <a:t>2021</a:t>
            </a:r>
            <a:r>
              <a:rPr lang="ja-JP" altLang="en-US" dirty="0"/>
              <a:t>年</a:t>
            </a:r>
            <a:r>
              <a:rPr lang="en-US" altLang="ja-JP" dirty="0"/>
              <a:t>2</a:t>
            </a:r>
            <a:r>
              <a:rPr lang="ja-JP" altLang="en-US" dirty="0"/>
              <a:t>月</a:t>
            </a:r>
            <a:r>
              <a:rPr lang="en-US" altLang="ja-JP" dirty="0"/>
              <a:t>8</a:t>
            </a:r>
            <a:r>
              <a:rPr lang="ja-JP" altLang="en-US" dirty="0"/>
              <a:t>日</a:t>
            </a:r>
          </a:p>
        </p:txBody>
      </p:sp>
      <p:sp>
        <p:nvSpPr>
          <p:cNvPr id="5" name="フッター プレースホルダー 3"/>
          <p:cNvSpPr>
            <a:spLocks noGrp="1"/>
          </p:cNvSpPr>
          <p:nvPr>
            <p:ph type="ftr" sz="quarter" idx="11"/>
          </p:nvPr>
        </p:nvSpPr>
        <p:spPr>
          <a:xfrm>
            <a:off x="3028950" y="6356351"/>
            <a:ext cx="3086100" cy="365125"/>
          </a:xfrm>
        </p:spPr>
        <p:txBody>
          <a:bodyPr/>
          <a:lstStyle/>
          <a:p>
            <a:r>
              <a:rPr kumimoji="1" lang="en-US" altLang="ja-JP" dirty="0" err="1"/>
              <a:t>CC0</a:t>
            </a:r>
            <a:r>
              <a:rPr kumimoji="1" lang="en-US" altLang="ja-JP" dirty="0"/>
              <a:t>-1.0</a:t>
            </a:r>
            <a:r>
              <a:rPr kumimoji="1" lang="ja-JP" altLang="en-US" dirty="0"/>
              <a:t>（パブリックドメイン）</a:t>
            </a:r>
          </a:p>
        </p:txBody>
      </p:sp>
    </p:spTree>
    <p:extLst>
      <p:ext uri="{BB962C8B-B14F-4D97-AF65-F5344CB8AC3E}">
        <p14:creationId xmlns:p14="http://schemas.microsoft.com/office/powerpoint/2010/main" val="3981398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57200" y="169762"/>
            <a:ext cx="8229600" cy="378918"/>
          </a:xfrm>
        </p:spPr>
        <p:txBody>
          <a:bodyPr>
            <a:noAutofit/>
          </a:bodyPr>
          <a:lstStyle/>
          <a:p>
            <a:pPr algn="ctr"/>
            <a:r>
              <a:rPr lang="en-US" altLang="ja-JP" sz="2800" u="sng" dirty="0">
                <a:latin typeface="Meiryo UI" panose="020B0604030504040204" pitchFamily="50" charset="-128"/>
                <a:ea typeface="Meiryo UI" panose="020B0604030504040204" pitchFamily="50" charset="-128"/>
              </a:rPr>
              <a:t>QA</a:t>
            </a:r>
            <a:r>
              <a:rPr lang="ja-JP" altLang="en-US" sz="2800" u="sng" dirty="0">
                <a:latin typeface="Meiryo UI" panose="020B0604030504040204" pitchFamily="50" charset="-128"/>
                <a:ea typeface="Meiryo UI" panose="020B0604030504040204" pitchFamily="50" charset="-128"/>
              </a:rPr>
              <a:t>一覧（目次）</a:t>
            </a:r>
          </a:p>
        </p:txBody>
      </p:sp>
      <p:sp>
        <p:nvSpPr>
          <p:cNvPr id="3" name="コンテンツ プレースホルダー 2"/>
          <p:cNvSpPr>
            <a:spLocks noGrp="1"/>
          </p:cNvSpPr>
          <p:nvPr>
            <p:ph sz="half" idx="1"/>
          </p:nvPr>
        </p:nvSpPr>
        <p:spPr>
          <a:xfrm>
            <a:off x="107504" y="708389"/>
            <a:ext cx="4104456" cy="5816957"/>
          </a:xfrm>
          <a:ln>
            <a:noFill/>
          </a:ln>
        </p:spPr>
        <p:txBody>
          <a:bodyPr>
            <a:noAutofit/>
          </a:bodyPr>
          <a:lstStyle/>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rPr>
              <a:t>（目次）</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禁止されていなければ、利用できる？</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名を営業の宣伝媒体で利用可能？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endParaRPr lang="ja-JP"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r>
              <a:rPr lang="en-US" altLang="ja-JP" sz="1200" b="1" i="1" dirty="0">
                <a:solidFill>
                  <a:srgbClr val="FF0000"/>
                </a:solidFill>
                <a:latin typeface="Meiryo UI" panose="020B0604030504040204" pitchFamily="50" charset="-128"/>
                <a:ea typeface="Meiryo UI" panose="020B0604030504040204" pitchFamily="50" charset="-128"/>
              </a:rPr>
              <a:t>NEW</a:t>
            </a: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spcBef>
                <a:spcPts val="0"/>
              </a:spcBef>
              <a:buFont typeface="+mj-lt"/>
              <a:buAutoNum type="arabicPeriod"/>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200" dirty="0">
              <a:latin typeface="Meiryo UI" panose="020B0604030504040204" pitchFamily="50" charset="-128"/>
              <a:ea typeface="Meiryo UI" panose="020B0604030504040204" pitchFamily="50" charset="-128"/>
            </a:endParaRPr>
          </a:p>
          <a:p>
            <a:pPr fontAlgn="t">
              <a:lnSpc>
                <a:spcPts val="1800"/>
              </a:lnSpc>
              <a:spcBef>
                <a:spcPts val="0"/>
              </a:spcBef>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fontAlgn="t">
              <a:lnSpc>
                <a:spcPts val="1800"/>
              </a:lnSpc>
              <a:spcBef>
                <a:spcPts val="0"/>
              </a:spcBef>
              <a:buFont typeface="+mj-lt"/>
              <a:buAutoNum type="arabicPeriod"/>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67944" y="692696"/>
            <a:ext cx="5004048" cy="5949280"/>
          </a:xfrm>
          <a:ln>
            <a:noFill/>
          </a:ln>
        </p:spPr>
        <p:txBody>
          <a:bodyPr>
            <a:normAutofit/>
          </a:bodyPr>
          <a:lstStyle/>
          <a:p>
            <a:pPr marL="361950" indent="-361950"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サーバーからの機能提供は、配布と同じですか？　</a:t>
            </a:r>
            <a:r>
              <a:rPr lang="en-US" altLang="ja-JP" sz="1200" b="1" i="1" dirty="0">
                <a:solidFill>
                  <a:srgbClr val="FF0000"/>
                </a:solidFill>
                <a:latin typeface="Meiryo UI" panose="020B0604030504040204" pitchFamily="50" charset="-128"/>
                <a:ea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61950" indent="-361950"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　</a:t>
            </a:r>
            <a:endParaRPr lang="en-US" altLang="ja-JP" sz="1200" dirty="0">
              <a:latin typeface="Meiryo UI" panose="020B0604030504040204" pitchFamily="50" charset="-128"/>
              <a:ea typeface="Meiryo UI" panose="020B0604030504040204" pitchFamily="50" charset="-128"/>
            </a:endParaRPr>
          </a:p>
          <a:p>
            <a:pPr marL="354013" indent="-354013" fontAlgn="t">
              <a:lnSpc>
                <a:spcPts val="1800"/>
              </a:lnSpc>
              <a:spcBef>
                <a:spcPts val="0"/>
              </a:spcBef>
              <a:buFont typeface="+mj-lt"/>
              <a:buAutoNum type="arabicPeriod" startAt="26"/>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になる？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サイトよりソースコードに記載されているライセンスが優先する？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endParaRPr lang="en-US" altLang="ja-JP" sz="1200" b="1" i="1" dirty="0">
              <a:solidFill>
                <a:srgbClr val="C00000"/>
              </a:solidFill>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endParaRPr lang="en-US" altLang="ja-JP" sz="1200" dirty="0">
              <a:solidFill>
                <a:srgbClr val="C00000"/>
              </a:solidFill>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著作権表示が無いまま利用してもよい？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r>
              <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社内であれば、商用利用禁止でも利用できる？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　</a:t>
            </a:r>
            <a:endParaRPr lang="en-US" altLang="ja-JP" sz="1200" dirty="0">
              <a:latin typeface="Meiryo UI" panose="020B0604030504040204" pitchFamily="50" charset="-128"/>
              <a:ea typeface="Meiryo UI" panose="020B0604030504040204" pitchFamily="50" charset="-128"/>
            </a:endParaRPr>
          </a:p>
          <a:p>
            <a:pPr marL="357188" indent="-357188" fontAlgn="t">
              <a:lnSpc>
                <a:spcPts val="1800"/>
              </a:lnSpc>
              <a:spcBef>
                <a:spcPts val="0"/>
              </a:spcBef>
              <a:buFont typeface="+mj-lt"/>
              <a:buAutoNum type="arabicPeriod" startAt="26"/>
            </a:pPr>
            <a:r>
              <a:rPr lang="ja-JP" altLang="en-US" sz="1200" dirty="0">
                <a:latin typeface="Meiryo UI" panose="020B0604030504040204" pitchFamily="50" charset="-128"/>
                <a:ea typeface="Meiryo UI" panose="020B0604030504040204" pitchFamily="50" charset="-128"/>
              </a:rPr>
              <a:t>用語集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ja-JP" altLang="en-US" sz="1200" b="1" i="1" dirty="0">
              <a:solidFill>
                <a:srgbClr val="FF0000"/>
              </a:solidFill>
              <a:latin typeface="Meiryo UI" panose="020B0604030504040204" pitchFamily="50" charset="-128"/>
              <a:ea typeface="Meiryo UI" panose="020B0604030504040204" pitchFamily="50" charset="-128"/>
            </a:endParaRPr>
          </a:p>
          <a:p>
            <a:pPr>
              <a:lnSpc>
                <a:spcPts val="1800"/>
              </a:lnSpc>
              <a:spcBef>
                <a:spcPts val="0"/>
              </a:spcBef>
              <a:buFont typeface="+mj-lt"/>
              <a:buAutoNum type="arabicPeriod" startAt="26"/>
            </a:pPr>
            <a:endParaRPr lang="ja-JP" altLang="en-US" sz="1200" dirty="0">
              <a:latin typeface="Meiryo UI" panose="020B0604030504040204" pitchFamily="50" charset="-128"/>
              <a:ea typeface="Meiryo UI" panose="020B0604030504040204" pitchFamily="50" charset="-128"/>
            </a:endParaRPr>
          </a:p>
          <a:p>
            <a:pPr>
              <a:lnSpc>
                <a:spcPts val="1800"/>
              </a:lnSpc>
              <a:spcBef>
                <a:spcPts val="0"/>
              </a:spcBef>
              <a:buFont typeface="+mj-lt"/>
              <a:buAutoNum type="arabicPeriod" startAt="26"/>
            </a:pPr>
            <a:endParaRPr lang="ja-JP" altLang="en-US" sz="1200" dirty="0"/>
          </a:p>
        </p:txBody>
      </p:sp>
      <p:sp>
        <p:nvSpPr>
          <p:cNvPr id="4" name="フッター プレースホルダー 3"/>
          <p:cNvSpPr>
            <a:spLocks noGrp="1"/>
          </p:cNvSpPr>
          <p:nvPr>
            <p:ph type="ftr" sz="quarter" idx="11"/>
          </p:nvPr>
        </p:nvSpPr>
        <p:spPr/>
        <p:txBody>
          <a:bodyPr/>
          <a:lstStyle/>
          <a:p>
            <a:r>
              <a:rPr kumimoji="1" lang="en-US" altLang="ja-JP" dirty="0" err="1"/>
              <a:t>CC0</a:t>
            </a:r>
            <a:r>
              <a:rPr kumimoji="1" lang="en-US" altLang="ja-JP" dirty="0"/>
              <a:t>-1.0</a:t>
            </a:r>
            <a:r>
              <a:rPr kumimoji="1" lang="ja-JP" altLang="en-US" dirty="0"/>
              <a:t>（パブリックドメイン）</a:t>
            </a:r>
          </a:p>
        </p:txBody>
      </p:sp>
      <p:sp>
        <p:nvSpPr>
          <p:cNvPr id="10" name="スライド番号プレースホルダー 9">
            <a:extLst>
              <a:ext uri="{FF2B5EF4-FFF2-40B4-BE49-F238E27FC236}">
                <a16:creationId xmlns:a16="http://schemas.microsoft.com/office/drawing/2014/main" xmlns="" id="{6A737A9D-DE07-4874-B3AF-B4640524A4D0}"/>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2766727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4" name="スライド番号プレースホルダー 13">
            <a:extLst>
              <a:ext uri="{FF2B5EF4-FFF2-40B4-BE49-F238E27FC236}">
                <a16:creationId xmlns="" xmlns:a16="http://schemas.microsoft.com/office/drawing/2014/main" id="{5B33801C-E4B5-4D9F-AF51-F31804454152}"/>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35865328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7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6_JA_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charset="0"/>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8_OpenChain_横長.potx" id="{732C8002-150E-4509-BEBA-F4B5A9E39982}" vid="{7884A530-724E-4528-AA47-2EDCB38006C2}"/>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316</Words>
  <PresentationFormat>画面に合わせる (4:3)</PresentationFormat>
  <Paragraphs>98</Paragraphs>
  <Slides>5</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5</vt:i4>
      </vt:variant>
    </vt:vector>
  </HeadingPairs>
  <TitlesOfParts>
    <vt:vector size="16" baseType="lpstr">
      <vt:lpstr>Meiryo UI</vt:lpstr>
      <vt:lpstr>ＭＳ Ｐゴシック</vt:lpstr>
      <vt:lpstr>游ゴシック</vt:lpstr>
      <vt:lpstr>Arial</vt:lpstr>
      <vt:lpstr>Calibri</vt:lpstr>
      <vt:lpstr>Calibri Light</vt:lpstr>
      <vt:lpstr>Segoe UI</vt:lpstr>
      <vt:lpstr>Segoe UI Black</vt:lpstr>
      <vt:lpstr>Wingdings</vt:lpstr>
      <vt:lpstr>F_Tool_7_JA_R</vt:lpstr>
      <vt:lpstr>Office テーマ</vt:lpstr>
      <vt:lpstr> FAQ Subgroup　 成果物の紹介 </vt:lpstr>
      <vt:lpstr>FAQ-sgの成果物</vt:lpstr>
      <vt:lpstr>OSSライセンス関連でよくある誤解　V6</vt:lpstr>
      <vt:lpstr>QA一覧（目次）</vt:lpstr>
      <vt:lpstr>製品の使用条件は自由に設定できる？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2020-04-21T11:36:31Z</dcterms:created>
  <dcterms:modified xsi:type="dcterms:W3CDTF">2021-03-10T14:11:46Z</dcterms:modified>
</cp:coreProperties>
</file>