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12"/>
  </p:notesMasterIdLst>
  <p:sldIdLst>
    <p:sldId id="406" r:id="rId4"/>
    <p:sldId id="407" r:id="rId5"/>
    <p:sldId id="445" r:id="rId6"/>
    <p:sldId id="450" r:id="rId7"/>
    <p:sldId id="277" r:id="rId8"/>
    <p:sldId id="278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0" d="100"/>
          <a:sy n="8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cionext.zoom.us/j/99975267803?pwd=OW5mSzVPUk8zeWpjSnJzNGhDM1FSZz0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18</a:t>
            </a:r>
            <a:r>
              <a:rPr kumimoji="1" lang="ja-JP" altLang="en-US" dirty="0"/>
              <a:t> 回全体会合／第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回オンライン会合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#18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#5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</a:t>
            </a:r>
            <a:r>
              <a:rPr kumimoji="1" lang="en-US" altLang="ja-JP" dirty="0"/>
              <a:t>Newbies</a:t>
            </a:r>
            <a:r>
              <a:rPr kumimoji="1" lang="ja-JP" altLang="en-US" dirty="0"/>
              <a:t> </a:t>
            </a:r>
            <a:r>
              <a:rPr kumimoji="1" lang="en-US" altLang="ja-JP" dirty="0"/>
              <a:t>Session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March 17, 2021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Newbies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Session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March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17(Wed), 2021    14:00-15:00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March 17(Wed), 2021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15:00-16:00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hlinkClick r:id="rId2"/>
              </a:rPr>
              <a:t>https://socionext.zoom.us/j/99975267803?pwd=OW5mSzVPUk8zeWpjSnJzNGhDM1FSZz09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2" indent="-342900"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ミーティング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ID: 99975267803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/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,:Lx=#^1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90C537-09BB-4837-A68B-A5EE8E81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16" y="4921538"/>
            <a:ext cx="1890429" cy="18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Newbies Session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（新参加者向け談話会）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15:00	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オリエンテーション（簡単な説明）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Q&amp;A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– 15:02 		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15:02 – 15:10 		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– 15:20 		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　遠藤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– 16:00 		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Japan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成果物紹介　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FAQ	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大内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教育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岩田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リーフレット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小保田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ツーリング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忍頂寺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ライセンス情報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小泉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プロモーション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遠藤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ライトニングトーク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加藤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		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Newbies Session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15:00	</a:t>
            </a:r>
          </a:p>
          <a:p>
            <a:pPr>
              <a:defRPr/>
            </a:pP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Orientation</a:t>
            </a:r>
          </a:p>
          <a:p>
            <a:pPr>
              <a:defRPr/>
            </a:pP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Q&amp;A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 member meeting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– 15:02 		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15:02 – 15:10 		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– 15:20 		About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M. Endo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– 16:00 		Introduction to outcome of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FAQ		by Y 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Ouchi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Education		by Y. Iwata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Leaflet		by N. Kobota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Tooling		by T. Ninjouji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 Info.		by S. Koizumi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Promotion 		by M. Endo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Lightning Talk	by S. Kato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		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12182</TotalTime>
  <Words>896</Words>
  <Application>Microsoft Office PowerPoint</Application>
  <PresentationFormat>ワイド画面</PresentationFormat>
  <Paragraphs>101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21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第18 回全体会合／第5回オンライン会合 All member meeting #18 / Virtual all member meeting #5  第1回Newbies Session</vt:lpstr>
      <vt:lpstr>全体会合　Meeting</vt:lpstr>
      <vt:lpstr>アジェンダ</vt:lpstr>
      <vt:lpstr>Agenda</vt:lpstr>
      <vt:lpstr>独占禁止法順守ポリシー (Antitrust Policy)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Socionext</cp:lastModifiedBy>
  <cp:revision>369</cp:revision>
  <dcterms:created xsi:type="dcterms:W3CDTF">2018-07-20T07:39:34Z</dcterms:created>
  <dcterms:modified xsi:type="dcterms:W3CDTF">2021-03-02T01:26:15Z</dcterms:modified>
</cp:coreProperties>
</file>