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9" r:id="rId1"/>
    <p:sldMasterId id="2147483905" r:id="rId2"/>
    <p:sldMasterId id="2147483910" r:id="rId3"/>
  </p:sldMasterIdLst>
  <p:notesMasterIdLst>
    <p:notesMasterId r:id="rId5"/>
  </p:notesMasterIdLst>
  <p:sldIdLst>
    <p:sldId id="45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899" autoAdjust="0"/>
  </p:normalViewPr>
  <p:slideViewPr>
    <p:cSldViewPr snapToGrid="0">
      <p:cViewPr varScale="1">
        <p:scale>
          <a:sx n="58" d="100"/>
          <a:sy n="58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4A5B1-1F6F-4A86-8D6E-F8057374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Keynote Message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FAB374-DA2A-46BA-BDC7-94B1579D4F2B}"/>
              </a:ext>
            </a:extLst>
          </p:cNvPr>
          <p:cNvSpPr txBox="1"/>
          <p:nvPr/>
        </p:nvSpPr>
        <p:spPr>
          <a:xfrm>
            <a:off x="576000" y="1103807"/>
            <a:ext cx="108925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This is phase three of the OpenChain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Phase one, make the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Phase two, bring it to market and formalize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Phase three, make OpenChain ISO 5230 part of every transaction in the supply 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/>
          </a:p>
          <a:p>
            <a:r>
              <a:rPr kumimoji="1" lang="en-US" altLang="ja-JP" sz="2000" dirty="0"/>
              <a:t>Phase three has three key parts: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000" dirty="0"/>
              <a:t>Provide the material that allows every supplier in the world to adopt OpenChain ISO 5230.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000" dirty="0"/>
              <a:t>Provide the community of peers (user company to user company) that supports this adoption.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000" dirty="0"/>
              <a:t>Engage with national and international organizations to embed OpenChain ISO 5230 in global policy.</a:t>
            </a:r>
          </a:p>
          <a:p>
            <a:endParaRPr kumimoji="1" lang="en-US" altLang="ja-JP" sz="2000" dirty="0"/>
          </a:p>
          <a:p>
            <a:r>
              <a:rPr kumimoji="1" lang="en-US" altLang="ja-JP" sz="2000" dirty="0"/>
              <a:t>I want to ask you for three things: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New Participant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Case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Translation Assistance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6983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JapanWG-VirtualMtg-Agenda-20210317a</Template>
  <TotalTime>0</TotalTime>
  <Words>116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HGP創英角ｺﾞｼｯｸUB</vt:lpstr>
      <vt:lpstr>Myriad Pro</vt:lpstr>
      <vt:lpstr>游ゴシック</vt:lpstr>
      <vt:lpstr>Arial</vt:lpstr>
      <vt:lpstr>Segoe UI</vt:lpstr>
      <vt:lpstr>Segoe UI Symbol</vt:lpstr>
      <vt:lpstr>Tahoma</vt:lpstr>
      <vt:lpstr>1_OSSL資料_20160418_c</vt:lpstr>
      <vt:lpstr>OSSL資料_20160418_c</vt:lpstr>
      <vt:lpstr>2_OSSL資料_20160418_c</vt:lpstr>
      <vt:lpstr>Keynote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2021-03-22T06:46:00Z</dcterms:created>
  <dcterms:modified xsi:type="dcterms:W3CDTF">2021-03-22T06:46:09Z</dcterms:modified>
</cp:coreProperties>
</file>